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13:44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3230 33 1056,'2'-2'610,"-1"2"539,0-6 41,-1 6-1051,-2-8 1151,2 7-1242,0 1-1,0 0 1,0-1 0,0 1-1,0-1 1,0 1 0,0-1-1,0 1 1,0-1 0,0 1-1,0 0 1,0-1 0,-1 1-1,1-1 1,0 1-1,0 0 1,0-1 0,-1 1-1,1 0 1,0-1 0,-1 1-1,1 0 1,0-1 0,-1 1-1,1 0 1,0-1 0,-1 1-1,0 0 1,-17-5 320,7 4-318,0 2 0,1-1 1,-1 1-1,0 1 0,0 0 0,-17 5 1,18-3-47,0 1 1,-10 6-1,-1 0 57,8-4-12,1 0 0,-1 0 0,2 1-1,-1 1 1,1 0 0,1 1 0,-1 0 0,2 0-1,-1 1 1,2 0 0,-1 1 0,1 0-1,-7 15 1,-21 58 81,28-63-55,-1 0 1,-1 0 0,-25 39-1,29-52-53,1 0-1,0 0 1,-3 10 0,4-11-56,1 0 1,-1-1 0,0 1-1,-10 12 1,1-2 8,0 0 0,-16 31 0,13-8 225,7-13-5,6-20-207,1 0 1,0 1-1,0-1 0,1 1 0,0 8 1,-2 9 17,-3 15-128,-1 6 93,-2 66-1,9-83 72,-2 0-1,-1 0 1,-1-1 0,-1 1 0,-19 55-1,-20 27 125,28-71-207,-15 32-84,13-37 132,-58 101-35,38-82 117,-2-2 0,-55 56 0,83-96-93,-22 22-45,-44 37 0,63-61 122,-3 4 62,-32 20-1,-159 67 89,141-72-287,0 3 0,-69 47 1,115-67 125,0 0 1,-1-2-1,0 0 1,0-2-1,-1 0 1,-1-2 0,1 0-1,-1-2 1,0-1-1,-50 2 1,-85 2 294,-60-16-405,145 3 308,0-3 0,0-4 0,-83-23 0,139 28-203,-1 0-1,1-1 1,1 0 0,0-2 0,0 0-1,0-1 1,2-1 0,-1-1 0,2 0-1,-18-19 1,29 28-29,1 1-7,1 1-1,0-1 1,-1 0-1,1 1 1,0-1 0,1 0-1,-1 0 1,-2-6-1,-31-63 18,29 57-85,1 3 130,1 0 0,-6-19 0,9 25-41,1 5-36,0 0 0,0 0-1,0 0 1,0 0-1,-1 0 1,1 0 0,0 0-1,0 0 1,-1 0-1,1 0 1,-1 0-1,1 0 1,-1 1 0,1-1-1,-1 0 1,0 0-1,1 0 1,-1 1 0,0-1-1,0 0 1,0 1-1,0-1 1,-1-1-22,1 0-1,0 0 1,-1 1 0,1-1-1,0 0 1,0 0 0,1 0-1,-1 0 1,0 0 0,0-3-1,-5-10-32,5 6 49,1 9 0,0-1 0,0 1 0,0-1 0,0 1 0,0 0 0,0-1 0,0 1 0,0-1 0,-1 1 0,1-1 0,0 1 0,0 0 0,0-1 0,0 1 0,-1-1 0,1 1 0,0 0 0,0-1 0,0 1 0,-1 0 0,1-1 0,0 1 0,-1-1 0,0 0 8,0 0 0,0 0 0,0-1 0,0 1 0,0 0 0,0-1 0,0 1 0,1-1 0,-1 1 1,0-1-1,1 0 0,0 1 0,-1-1 0,1 1 0,0-4 0,-1 3 3,1 0 0,0 1 0,-1-1 0,1 0 1,-1 0-1,1 0 0,-1 0 0,-1-2 0,1 2-28,0 1 0,1 0 0,-1 0 0,1-1 1,-1 1-1,1 0 0,0-1 0,0 1 0,-1-3 0,-3-11-22,0-3-70,0 2 298,-4-7-72,-1 9-223,-3-11 383,-10-33 64,21 55-368,1 0-1,-1 0 0,1 0 0,0 0 1,0 0-1,0-4 0,1-2 100,-4 5-432,3 4 347,0 0 1,0 0 0,0 0 0,-1 1 0,1-1 0,0 0 0,0 0 0,0 1-1,-1-1 1,1 0 0,0 0 0,0 1 0,0-1 0,0 0 0,0 1 0,0-1-1,-1 0 1,1 0 0,0 1 0,0-1 0,0 0 0,0 1 0,0-1 0,0 0-1,0 1 1,1-1 0,-1 0 0,0 0 0,0 1 0,0 0 0,0 5 24,0-4 11,0 1 0,0 0 1,0 0-1,0 0 0,0 0 1,1-1-1,-1 1 0,1 0 1,1 2-1,-1-2 0,-1-1 0,1 1 0,-1-1-1,1 1 1,-1-1 0,0 1 0,0-1 0,0 1 0,-1-1 0,1 4 0,-1 3-8,1 18-15,0-23 25,1 0 1,-1 0 0,-1 0-1,1 1 1,0-1 0,-1 0-1,0 0 1,0 0 0,0 0-1,-1 0 1,1 0 0,-1 0-1,0 0 1,0-1 0,-3 5-1,-7 19 13,-1-7-129,8-9-5,5-11 107,-1 1 0,1 0 0,0 0 0,-1-1 0,1 1 0,0 0 0,-1 0 0,1-1 0,-1 1 0,1 0 0,-1-1 0,1 1 0,-1-1 0,0 1 0,-3 9-106,4-7 320,2-8-189,0-1-222,-1 5 175,-1 0 0,0 0-1,1 0 1,-1 0 0,1 0 0,-1-1-1,1 1 1,0 0 0,-1 0 0,2-1-1,1-1 12,-1 0-1,0 0 1,0 0-1,-1 0 1,1 0-1,-1 0 1,3-7-1,-3 6-1,1-1 0,0 1 0,-1 0 0,2 0 0,2-4 0,10-23 169,-6 12-51,-2 0-240,-6 17 91,0-1 0,-1 1-1,1-1 1,0 1 0,0-1 0,1 1 0,2-4 0,-3 4 23,0 0 1,0 1 0,0-1 0,0 0-1,0 0 1,0 0 0,0 0 0,-1 0-1,1 0 1,-1 0 0,1 0 0,-1-1-1,0 1 1,0-4 0,3-13 398,-3 18-389,0 1 91,0 0-11,0-7-75,0 7-11,0 0 0,0 0 1,0-1-1,0 1 0,1 0 1,-1 0-1,0 0 1,0 0-1,0 0 0,0-1 1,0 1-1,0 0 0,0 0 1,0 0-1,0 0 1,0 0-1,0-1 0,0 1 1,0 0-1,1 0 0,-1 0 1,0 0-1,0 0 1,0 0-1,0 0 0,0 0 1,0 0-1,1 0 0,-1-1 1,0 1-1,0 0 1,0 0-1,0 0 0,1 0 1,-1 0-1,0 0 0,0 0 1,0 0-1,0 0 0,0 0 1,1 0-1,-1 0 1,0 0-1,0 0 0,0 0 1,0 1-1,0-1 0,1 0 1,-1 0-1,0 0 1,0 0-1,12 14 78,-1 1 0,0 0 1,-1 1-1,-1 0 0,13 30 0,11 19-84,-18-45 14,3 6 167,-6-5 183,-12-20-203,0-1-69,0 0-42,0 0 10,0 0 53,0 0-64,0 0-149,0 0 38,-1 1 100,1-1 0,-1 1 0,0-1 1,0 0-1,0 1 0,0-1 0,0 0 1,0 1-1,0-1 0,0 0 0,0 0 1,-1 0-1,-11-1 24,12 1-34,-1 0-1,1 0 1,-1 0 0,0 0 0,1-1 0,-1 1-1,1 0 1,-3-2 0,-3 0-13,1 0 0,0 1-1,-1-1 1,1 1 0,-1 1 0,1-1 0,-1 1 0,-10 1 0,0-1-1042,16 0 876,0 0 1,0 0-1,1 0 1,-1 0-1,0 0 1,1 1-1,-1-1 1,0 0-1,1 0 1,-1 1 0,0-1-1,1 0 1,-1 1-1,0-1 1,1 0-1,-1 1 1,1-1-1,-1 1 1,1-1-1,-1 1 1,1-1 0,-1 1-1,1 0 1,0-1-1,-1 1 1,1 0-1,0-1 1,-1 1-1,1 0 1,0-1-1,-1 2 1,-6 13-3679,5-13 3597,1-1 1,-1 1 0,0 0-1,1 0 1,-1-1 0,0 0-1,0 1 1,0-1-1,0 0 1,-4 2 0,1-2-17,0 0 0,0 0 0,0 0 0,1-1 0,-10 0 0,14 0 257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07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1312,'-8'5'480,"8"-2"-352,-5-3 256,0 0-256,0 3-192,2 5 32,-2 4-352,0-4 224,5 0-800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21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0 320,'0'0'544,"10"10"299,-5 2-101,-3-9-727,-1-1 1,1 1-1,-1 0 0,0 0 1,0 0-1,0 0 1,-1 0-1,1 0 0,0 5 1,0 17 363,0-18-254,-1 0-1,1-1 0,-2 1 0,1 0 1,-2 7-1,-7 45 409,-9-8 299,0-13-778,17-33-89,0 0 0,1 1 1,-1-1-1,1 1 0,1 7 1,-1-8-95,0-1 0,0 1 1,0-1-1,0 1 1,-1-1-1,1 0 0,-1 1 1,-2 5-1,-10 25-1801,8-23 975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32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154 100 576,'-4'2'50,"2"-1"-23,0 1-1,0-1 0,0 0 1,0 0-1,0 0 1,-1-1-1,1 1 1,-3 0-1,-4 11 326,8-12-279,0 1 0,1-1 0,-1 1-1,0-1 1,1 1 0,-1-1 0,0 1 0,1-1 0,-1 1 0,0-1-1,0 0 1,1 0 0,-1 1 0,0-1 0,0 0 0,0 0 0,0 0 0,1 0-1,-1 0 1,0 0 0,0 0 0,0 0 0,-1-1 0,1 1 8,0-1 0,0 0 0,0 1 1,1-1-1,-1 0 0,0 0 0,0 1 0,1-1 1,-1 0-1,0 0 0,1 0 0,-1 0 0,1 0 1,-1 0-1,1 0 0,0 0 0,-1-2 1,-2-4 120,-1 0 1,0 0 0,0 0 0,-9-10 0,6 8-146,-19-26 114,8 16 67,12 17-574,6 2 331,-1 1 1,1-1-1,0 0 0,0 1 0,0-1 1,-1 1-1,1-1 0,0 0 0,0 1 1,0-1-1,0 1 0,0-1 0,0 0 1,0 1-1,0-1 0,0 1 0,0-1 1,0 0-1,0 1 0,1-1 0,-1 1 0,1 3-28,0 1 0,1-1 0,-1 0 0,1-1-1,0 1 1,0 0 0,0 0 0,0-1 0,1 1-1,5 5 1,2 1 67,0-1-1,12 8 1,10 8-73,-17-15 82,-13-9-45,0 0-1,0 0 1,0 0 0,0 0 0,-1 0 0,1 1 0,-1-1 0,1 0 0,-1 1 0,1-1 0,-1 1 0,2 3 0,6 1 678,-13-7-419,0-1-142,1 0 1,0 0 0,-1 0-1,1-1 1,0 0 0,0 1-1,0-1 1,-3-5-1,-10-8-9,9 10-92,1 0 0,-1 0 0,1-1-1,0 0 1,1 0 0,-5-9-1,0 2-470,7 11 50,7 9 317,36 65 644,-41-71-519,1 0-1,-1 0 0,1 1 0,-1-1 0,1 0 0,-1 0 0,1 0 0,-1 0 0,1 0 0,-1 0 0,1 0 0,-1 0 0,1 0 0,-1-1 1,1 1-1,-1 0 0,0 0 0,-30-32 403,28 29-446,0 1 1,0-1-1,0 0 0,0 0 1,1-1-1,-1 1 0,-3-7 1,15 41-648,-6-25 668,0-1 1,-1 1-1,0 0 1,-1-1-1,2 9 0,5 29 655,-8-42-689,0 0-1,0 0 0,0 0 1,0 0-1,1 0 1,-1 0-1,0 0 0,0 0 1,1 0-1,-1 0 1,1 0-1,-1 0 0,1 0 1,-1 0-1,1-1 1,0 2-1,46 13-1716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49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67 896,'-2'1'249,"0"-1"0,0 1-1,0 0 1,0-1 0,0 0 0,0 1 0,0-1 0,0 0 0,-1 0-1,1 0 1,-3-1 0,0 1-142,2 2 0,3-2-116,0 0-1,0 1 1,0-1-1,0 0 1,0 0-1,0 0 1,0 0-1,0 1 1,-1-1-1,1 0 1,0 0-1,0 0 1,0 0-1,0 0 1,0 1 0,-1-1-1,1 0 1,0 0-1,0 0 1,0 0-1,-1 0 1,1 0-1,0 0 1,0 0-1,0 0 1,-1 0-1,1 0 1,0 0-1,0 1 1,0-1-1,-1-1 1,1 1 0,0 0-1,0 0 1,0 0-1,-1 0 1,1 0-1,0 0 1,-1 0-1,-13 12 239,13-11-210,-1 1 0,0-1-1,1 0 1,-1 0 0,0 0-1,1 0 1,-5 2 0,5-3 4,0 0-1,0 0 1,1 0 0,-1 1-1,0-1 1,0 0 0,0 1 0,0-1-1,1 0 1,-1 1 0,0-1-1,0 2 1,0-2 4,0 1 0,0 0 0,0-1 0,0 1 0,0-1 0,0 1 0,0-1 0,0 1-1,0-1 1,0 0 0,0 1 0,-3-1 0,-3 5 698,6-5-743,1 0 48,-1 0 0,0 0 0,1 0 0,-1 0 0,0 0-1,1 0 1,-1 0 0,1 0 0,-1 1 0,0-1 0,1 0 0,-1 0-1,1 1 1,-1-1 0,1 0 0,-1 1 0,0 0 0,-5 3-192,10-6 170,-1 1 1,1 0 0,0 0-1,0 0 1,4 0 0,17-5 3,64-33-103,16-11 102,-101 48 42,0 0 0,-1-1 1,1 1-1,-1-1 0,5-5 203,-4 13-761,-4-4 507,1 0-1,-1 0 1,0 0-1,1 1 0,-1-1 1,0 0-1,0 0 1,1 1-1,1 8 145,0-3-143,-1-1 0,0 1 0,0 0 0,-1 0 0,-1 11-1,1-11-19,0-4 1,-1 0 1,0-1-1,1 1 1,-1 0 0,0 0-1,-1-1 1,1 1-1,0-1 1,-3 4-1,3-4-27,-6 10 213,2-3-193,0-1 1,-8 11-1,2 2-144,4-4 334,4-11-169,1 0 0,0 0 0,0 0 0,0 0 0,-1 9 1,0 4-74,-2-3 175,0 0 0,-1 0 0,-10 16 0,13-17 23,3-14-48,-10 2 671,9-4-719,-1 0 0,1 0 0,-1 0 0,1 0 0,0 0 0,-1 0 0,1-1 0,0 1 0,0-1-1,0 1 1,0-1 0,0 1 0,0-1 0,1 1 0,-1-1 0,0 0 0,1 1 0,-1-4 0,-1-1-49,1 0 1,0 0 0,0 0 0,0-6 0,-4-81-97,5 69 433,-5 49-715,4-11 435,0 0 0,-1 0 0,-5 17 0,-3 20 60,5 49-188,5-93 143,0-7-47,0 0 0,0 1 0,0-1 0,0 0-1,0 0 1,0 0 0,0 1 0,0-1 0,0 0 0,0 0 0,0 1 0,0-1-1,0 0 1,0 0 0,0 0 0,0 1 0,1-1 0,-1 0 0,0 0-1,0 0 1,0 1 0,0-1 0,0 0 0,0 0 0,1 0 0,-1 0 0,0 1-1,0-1 1,0 0 0,0 0 0,1 0 0,-1 0 0,0 0 0,0 0 0,0 1-1,1-1 1,-1 0 0,0 0 0,0 0 0,0 0 0,1 0 0,-1 0-1,0 0 1,0 0 0,1 0 0,-1 0 0,0 0 0,1 0 0,10-6-509,38-8-5006,-28 17 4456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55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18 270 832,'-7'-6'375,"7"6"-367,-1 0-1,1 0 1,-1-1-1,1 1 1,-1 0-1,1-1 1,0 1-1,-1 0 1,1-1-1,0 1 1,-1 0-1,1-1 1,0 1-1,-1-1 1,1 1-1,0 0 1,0-1 0,-1 1-1,1-1 1,0 1-1,0-1 1,0 1-1,0-1 1,0 1-1,0-2 1,-2-6 101,2 7-99,-1 1-1,1 0 1,0-1 0,0 1 0,0-1-1,0 1 1,-1-1 0,1 1 0,0-1 0,0 1-1,0-1 1,0 0 0,0 1 0,0-1 0,0 1-1,1-1 1,-1 1 0,0-1 0,0 1-1,0-1 1,0 1 0,1-1 0,-1 1 0,0 0-1,0-1 1,1 0 0,0-1 8,-1-1 0,0 1 1,1 0-1,-1-1 0,0 1 0,-1-1 0,1 1 1,0 0-1,-1-1 0,1 1 0,-2-4 1,5-57 882,-4 61-921,1 0 2,10-10 323,-10 9-75,0 1-222,0 1-1,0 0 0,0 0 1,0 0-1,0-1 1,1 1-1,-1 0 0,0 0 1,0 0-1,1 0 0,-1 0 1,1 0-1,-1-1 1,2-1-1,-1 2 16,0 0-1,-1-1 1,1 1 0,-1-1 0,1 0 0,-1 1-1,1-1 1,-1 0 0,0 1 0,0-1 0,0-2-1,3-10 84,1-14-122,-1 23 114,-2 3-87,0 0 0,0 1 0,0-1 0,-1 0 0,1 0-1,-1 0 1,1 1 0,-1-1 0,0 0 0,1 0 0,-1 0 0,0 0-1,-1-2 204,0 4-187,-2 0-70,2 15-325,0 0 405,0-1 0,2 24 0,0 0 39,1-21-241,5 29 1,-7-44 162,1 0 14,-1-1 0,0 0 0,0 0 0,0 0 0,0 1 0,-1-1 0,1 0-1,0 0 1,0 0 0,-1 0 0,1 2 0,-1-2 2,1 0 0,-1 0 0,1 0 0,0 0 0,0 1 0,-1-1 0,1 0 0,0 0 0,0 0 0,0 0 0,1 1 0,-1 1 0,1-1 0,-1-1-1,0 1 1,1 0-1,-1 0 1,0 0-1,0 0 1,0 0 0,0 0-1,0-1 1,0 1-1,-1 0 1,0 2-1,-4 20-173,1-9 104,8-6 64,-4-8-2,3 4-38,-2-4-134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59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145 172 224,'-12'-7'235,"-7"0"1306,9 4-1457,8 2-80,0 1 0,0-1 1,0 0-1,-1 0 0,1 0 1,0 0-1,0 0 0,-2-2 1,-17-8 251,18 8-192,2 3-59,0-1 0,1 1 0,-1 0 0,0-1 0,1 1 0,-1-1 0,1 1 0,-1-1 0,1 0 0,-1 1 0,1-1 0,-1 0 0,1 1 1,0-1-1,-1 0 0,1 1 0,0-1 0,-1-1 0,0 0 18,1 0 0,-1 1 0,0-1 0,0 0 0,0 1 0,-1-1 0,1 1 0,-3-3 0,-11-16 586,8 11-595,6 8-17,0 0 0,1 1 0,-1-1 0,0 0 0,0-1 0,0 1 0,1 0 1,-1 0-1,1 0 0,-1 0 0,1 0 0,-1-1 0,0-1 0,0-5 6,0 5-5,0 1 0,1 0 0,-1 0 0,1 0 0,0 0-1,-1 0 1,1 0 0,0-4 0,0 6-51,2 1 85,10 13-29,1 1 0,13 23 0,-13-19-2,18 22-1,-25-34-18,-2 0-1,1 0 0,5 11 0,4 6 169,4 9 223,-18-32-437,4 9-123,-3-5 686,-10-4-517,8-2 13,-1 0 1,1-1 0,-1 1 0,1-1-1,-1 1 1,1-1 0,0 0 0,-2-2-1,-1-2 92,-3-3-90,2 0 0,-1-1 1,1 1-1,0-1 1,1-1-1,-6-18 1,-5-14-146,12 34 163,1 1-1,0-1 0,1 0 1,0 0-1,0 0 1,1 0-1,1-17 1,0 1-29,-1 25 56,0 2-202,11 31 63,24 53 0,-20-50-50,-6-17 78,-6-13 90,0 0 1,0 1-1,0 0 0,-1-1 1,0 1-1,0 0 0,-1 0 0,1 8 1,5 4-40,-6-18-44,-3-3-24,0-2 1,0-3 94,0 0 0,0 1-1,1-1 1,0 0 0,0 0 0,1 0 0,0 0-1,1-9 1,-1 1-93,0 14-12,13 4-1388,-12-2 1360,0-1 1,1 1-1,-1 0 1,0 0-1,1 0 1,-1 0-1,0 0 1,0 0-1,1 1 1,-2-2 122,9 7-330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0:01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0 576,'-1'1'21,"0"-1"-1,0 1 1,1-1 0,-1 1-1,0-1 1,1 1-1,-1 0 1,0-1 0,1 1-1,-1 0 1,1 0 0,-1-1-1,1 1 1,-1 0-1,1 0 1,0 0 0,-1 0-1,1 1 1,-3 6 94,-26 32 999,27-37-998,0 1 0,0 0-1,0-1 1,-1 0-1,1 0 1,-1 1 0,0-1-1,-3 3 1,-1 0 465,-10 8-192,15-13-373,1 0-1,0 0 1,0-1-1,0 1 1,0 0 0,0 0-1,0 0 1,0 0 0,0 0-1,1 0 1,-1 0 0,0 1-1,1-1 1,-1 0 0,0 0-1,0 2 1,1-1-3,-1 0-1,0 0 1,0-1-1,0 1 1,0 0-1,0-1 1,0 1-1,-3 1 1,3-1-18,-1-1 1,1 0 0,0 1-1,-1 0 1,1-1 0,0 1 0,0-1-1,0 1 1,-1 3 0,-2-1-39,3-4 129,3 0-12,2-2-73,-1 0 0,1 0-1,-1 0 1,1 0 0,-1 0 0,0-1-1,0 0 1,0 0 0,3-4-1,23-31-780,-16 18-452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0:02.7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0 640,'0'1'61,"-1"1"-1,1-1 1,0 0-1,-1 1 1,1-1 0,-1 0-1,0 1 1,1-1 0,-1 0-1,0 0 1,1 0-1,-3 2 1,2-2-46,0 0 0,0 1 0,0-1 0,1 0-1,-1 1 1,0-1 0,1 1 0,-1-1 0,0 0 0,1 1 0,0 0-1,-1 2 1,0 5 88,0-1 0,-4 17-1,2-12-196,2-12 121,1 0 1,-1 0 0,1 1 0,-1-1-1,0 0 1,1 0 0,-1 0-1,0 0 1,0 0 0,0 0 0,0 0-1,0 0 1,-2 1 0,2-2 31,0 1 0,0 0 0,0 0 1,0 0-1,0 0 0,0 0 0,0 1 0,0-1 1,1 0-1,-1 0 0,-1 3 0,-7 13 453,8-15-500,0 0-1,0 0 1,0 0 0,0 0-1,0 0 1,0 0 0,0 0-1,1 0 1,-1 0 0,0 3-1,1-4 5,0 1 0,0-1 0,-1 0 0,1 1 0,-1-1 0,1 0-1,-1 0 1,1 1 0,-1-1 0,0 0 0,0 0 0,0 0 0,0 0 0,1 0-1,-1 0 1,-2 2 0,2-3 26,-1 1 1,1 0-1,0 0 0,0 0 0,0 0 0,1 1 0,-1-1 0,0 0 1,0 0-1,1 0 0,-1 1 0,1-1 0,-1 0 0,1 1 1,-1-1-1,0 3 0,-7 22 91,8-25-116,0-1 1,0 1-1,0-1 0,0 1 0,0-1 0,-1 1 0,1-1 0,0 1 1,0 0-1,-1-1 0,1 1 0,0-1 0,-1 0 0,1 1 1,0-1-1,-1 1 0,1-1 0,-1 1 0,0-1 0,1 1 3,-1-1 0,1 1 0,-1-1 0,1 0 0,-1 1 0,1-1 0,-1 1 0,1-1 0,0 1-1,-1-1 1,1 1 0,0-1 0,0 1 0,-1 0 0,1-1 0,0 1 0,0-1 0,0 1 0,-1 1 0,1-1-24,0-1 0,0 1 1,0 0-1,-1 0 0,1-1 1,0 1-1,-1 0 0,1-1 1,0 1-1,-1 0 0,1-1 1,-1 1-1,1 0 0,-1-1 1,0 1-1,1-1 0,-1 1 1,-1 0 175,28-32-2620,-9 12 859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0:04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0 320,'0'8'1440,"0"0"-763,0-4-507,0-3-139,0 1 0,0-1 0,0 1 0,0 0 0,0-1 0,-1 1 1,1-1-1,-1 1 0,1-1 0,-1 1 0,1-1 0,-1 1 0,0-1 0,1 0 0,-3 3 0,3-3-13,0 0 0,-1 0 0,1 0 0,0 1 0,0-1 0,0 0 0,-1 0 0,2 0 0,-1 1 0,0-1 0,0 0-1,0 0 1,1 2 0,-1-2 0,0 0-1,1 0 0,-1 0 1,0-1-1,0 1 1,0 0-1,0 0 0,0 0 1,0 0-1,0 0 0,0 0 1,0 0-1,0-1 0,0 1 1,-1 0-1,1 0 0,0 0 1,-1 1-1,0-1 56,0 1-1,0-1 0,1 1 1,-1-1-1,0 1 0,1-1 1,0 1-1,-1 0 0,1-1 1,0 1-1,0 2 1,-4 14 114,3-14-161,1-4 2,0 1 0,0 0 0,-1 0 0,1 0 0,0 0-1,-1-1 1,1 1 0,-1 0 0,1 0 0,-1-1 0,1 1-1,-1 0 1,0 0 0,0 0-26,0 0 0,1 0 0,-1 0 0,0 0 0,1 0-1,-1 0 1,1 0 0,0 0 0,-1 0 0,1 0 0,0 0 0,-1 0 0,1 1 0,0-1-1,0 0 1,0 0 0,0 2 0,1-2 0,-1 1 0,0-1 0,0 0 0,0 0 0,0 0 0,-1 0 0,1 0 0,0 0 0,0 0 0,-1 0 0,1 0 0,0 0 0,-1 0 0,1 0 0,-1 0 0,0 0 0,-1 2 0,2-3 3,0 0 1,0 1 0,0-1 0,0 0-1,-1 1 1,1-1 0,0 0 0,0 1 0,0-1-1,0 0 1,0 1 0,0-1 0,0 0 0,0 1-1,0-1 1,0 0 0,0 1 0,0-1-1,0 1 1,0-1 0,0 0 0,0 1 0,0-1-1,1 1 1,-1-1 8,0 0 0,0 0 0,0 1 0,0-1 0,0 1 1,0-1-1,0 0 0,1 1 0,-1-1 0,0 0 0,0 1 0,-1-1 0,1 0 0,0 1 0,0-1 0,0 0 0,0 1 0,0-1 0,0 0 0,0 1 0,0-1 0,-1 0 0,1 1 0,0-1 0,-1 1-16,1-1 0,-1 1-1,1-1 1,0 1 0,-1-1-1,1 1 1,0-1-1,-1 1 1,1 0 0,0-1-1,0 1 1,0-1-1,-1 1 1,1 0 0,0-1-1,0 1 1,0 0 0,0-1-1,0 1 1,0 0-1,0 0 1,-2 11 225,2-10-199,0-1 0,-1 1-1,1-1 1,0 0 0,0 1-1,0-1 1,1 1 0,-1-1-1,0 0 1,1 3 0,1 7 72,-2 2-158,1-1-1,0 1 0,6 23 1,-6-28-42,1 7 440,0-15-177,1-9-150,2-5-282,0 0 0,2 1 1,0 0-1,0 0 1,1 0-1,0 1 0,12-13 1,-4 2-1931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1:30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215 161 1248,'18'7'1003,"77"-14"1573,-87 7-2483,0-1 1,0 0 0,1-1 0,-2 0 0,10-4 0,-10 4-78,1-1 0,0 1 1,0 1-1,-1-1 0,10 1 1,-3 2 48,1 0 1,0 1 0,22 7-1,-20-5 123,0 0 0,20 1 0,125 6 671,2-2-630,-99-1 35,-48-5-88,1-1 1,0-1-1,0 0 1,0-1-1,26-4 1,143-22 339,-74 11-280,24 3-62,-6 0-76,-46 0-50,111-2 0,2 6 149,-79 3 171,-36-6-288,-55 7-77,47-3 0,-48 8-3,0 1 0,49 9 0,-18-1 200,83 2-1,-99-9-177,57 8-43,-16 5 5,24-1 74,99 15 326,-146-22-597,-1-3 1,75-3-1,-110-2 105,8-2 143,56-9 0,-22 1 39,19 0-168,92-10 22,39-10 584,8-2-341,36 16-38,-157 16-5,-50 0-106,34 7 13,-5-1 47,11-6-19,214 4 141,-187 7-146,-66-6-12,87 6 522,77 9-750,-160-14 236,-12-1 39,-1-1 0,0-3 1,73-7-1,133-25 115,-185 22-181,229-46 154,-249 44-165,92-8 0,-85 13 5,123 0-386,-172 6 400,95 3-67,-47 5 64,-52-8-28,1 0 1,0 0 0,-1-1 0,1 1 0,0 0-1,-1 0 1,1 1 0,-1-1 0,1 0-1,0 0 1,-1 0 0,1 0 0,-1 0 0,1 1-1,-1-1 1,1 0 0,0 1 0,-1-1-1,1 0 1,-1 1 0,0-1 0,1 0 0,-1 1-1,1-1 1,-1 1 0,1-1 0,-1 1-1,0-1 1,1 1 0,-1-1 0,0 2 0,1 0-33,-1 1 1,0-1 0,0 0 0,-1 1-1,1-1 1,0 0 0,-2 4 0,1-2 60,-2 11 5,0-6-22,1 1-1,1 0 1,-2 15 0,-4 62-153,0-14 71,0 69 8,7-129 92,2 26 1,0 0 24,-1-10-83,8 44 1,1 13-26,-6-11 78,2 76 64,-6-104-107,4 143 71,0-153-91,1 37 324,-1 34-55,-4-93-160,-2 26 1,0-1-83,-10 111 3,1-42-104,9-87 159,-11 41 0,9-45-10,0 1 0,1 0 0,-1 25 0,1 85 61,-2 16-17,3-115-18,-1-1-1,-2 1 1,-12 41 0,14-58 23,-2 5-91,-2-1 0,-8 19 0,-1 0 15,12-27 59,2-3-71,0-1-1,0 0 1,0 0-1,0 1 1,1-1-1,0 1 1,0 7-1,1-12 37,0-1-28,-1 16-511,-31-18 277,23 0 188,-1 1 1,-17 1-1,-1 1-145,-32-3-1,-19 1 113,36 4 29,-55 12 0,47-10-41,18-2 253,-90 7-227,45-5 67,-197 22 84,226-24-54,-1-2 0,-77-9 0,90 5-269,-50 0 176,-98 9 1,-32 18 211,145-14-264,21-3 108,-362 56 460,353-54-366,0-2 1,-89-1-1,-100-13-515,64-1 544,-1 5-153,51 3 189,-203 6-79,261-2-191,-148 13-38,-3 21 23,4 19 162,-120 27 279,150-42-54,107-22-276,0-4-1,-94 5 0,-245 14 219,292-23-24,-96 3-154,-22-7-146,135-2 477,-118-5-658,126-2 359,66 2-52,-33-1 338,42-2-428,20 1 34,0 0 1,0 0 0,0-2-1,0 1 1,-18-7 0,26 7 30,1-1 1,-1 1 0,1-1 0,0 0-1,-9-6 1,9 6-58,0-1-1,0 2 1,0-1-1,0 1 1,0-1-1,-10-1 1,11 2-34,-5 1 208,8 2 148,5 1-154,-3-1-133,-1-1 37,0 0 229,0 0-42,0 0-43,-20 0 202,-46-3-303,62 3-57,0-1 0,0 1 1,0-1-1,0 0 0,0 0 0,0 0 0,1 0 1,-1-1-1,0 1 0,0-1 0,-4-3 1,7 4 22,0 1 0,0-1 1,0 1-1,-1-1 1,1 1-1,0 0 1,0 0-1,0-1 1,-1 1-1,1 0 1,0 0-1,-3 1 0,1-1 71,2-2-26,1 2-55,0 0-1,0 0 1,0 0 0,0-1 0,1 1-1,-1 0 1,0 0 0,0 0 0,0 0-1,0 0 1,0 0 0,0 0 0,0-1-1,-1 1 1,1 0 0,0 0 0,0 0-1,0 0 1,0 0 0,0 0 0,0 0-1,0-1 1,0 1 0,0 0 0,0 0-1,0 0 1,0 0 0,0 0 0,0 0-1,0 0 1,-1 0 0,1 0 0,0 0-1,0 0 1,0-1 0,0 1 0,0 0-1,0 0 1,0 0 0,0 0 0,-1 0-1,1 0 1,0 0 0,0 0 0,0 0-1,0 0 1,0 0 0,0 0 0,0 0-1,-1 0 1,1 0 0,0 0 0,0 0-1,0 0 1,0 0 0,0 0 0,0 1-1,0-1 1,-1 0 0,0 0 140,1 0-33,0 0-42,0 0-69,0 0-155,0 0 48,0-28 544,-9-98-335,2 43-55,-16-120 42,2 25-120,-12-158 17,28 291-5,-3-203-94,7 89 161,-15-85-208,15 193 14,12-97 1,-4 78 104,2-14-140,28-115-1,-26 162 258,25-60 0,-9 29-202,-15 40 118,6-22 122,-16 44-70,-1 0 1,1 1 0,-1-1 0,0 0 0,0 0-1,-1 0 1,1 0 0,-1 0 0,-1 0-1,1-1 1,-1 1 0,-2-5 0,-2-4 59,1 0-1,0 0 1,1 0 0,1-1-1,0-16 1,0 0-25,1 25-142,0 0 0,1-1 1,0 1-1,0 0 0,1 0 1,1-10-1,3-9 41,-4 20 5,-1 1-1,1-1 1,1 1 0,2-8-1,0 1-173,-4 11 138,0 1 1,0 0 0,0 0-1,0-1 1,0 1 0,0 0-1,0 0 1,0-1 0,0 1 0,0 0-1,0-1 1,0 1 0,0 0-1,0 0 1,0-1 0,0 1-1,0 0 1,0 0 0,0-1-1,0 1 1,0 0 0,0 0-1,-1-1 1,1 1 0,0 0-1,0 0 1,0-1 0,0 1-1,-1 0 1,1 0 0,0 0-1,0-1 1,0 1 0,-1 0 0,1 0-1,0 0 1,0 0 0,-1 0-1,-3 4-2411,3 10 736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4:22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 1152,'-2'0'130,"-1"0"1,1 0-1,0 0 0,0 0 1,0 0-1,0 1 0,0-1 1,0 1-1,0 0 0,0-1 1,0 1-1,0 0 0,0 0 1,0 0-1,-3 3 0,4-3-78,0-1-1,-1 1 1,1 0 0,-1-1-1,1 1 1,0-1-1,-1 1 1,1-1-1,-1 0 1,1 0 0,-3 0-1,-8 3 349,9-3-312,0 1-1,0-1 1,0 1 0,1-1-1,-1 0 1,-4 0 0,-13 1 189,9 0-43,9-1-195,0 0 0,1 0 0,-1 0 0,0 0 0,1 1 0,-1-1 0,1 1 0,-1-1 0,-2 2-1,0-1-57,0 1-1,0-1 0,0 0 0,0 0 0,0-1 1,-6 1-1,10-1-44,0 1 10,0 5 28,0-5 95,0 1-85,1 0 0,-1-1-1,1 1 1,-1 0 0,1-1 0,0 1-1,0-1 1,0 1 0,0-1 0,0 1 0,0-1-1,1 0 1,-1 1 0,0-1 0,1 0-1,2 2 1,7 8 143,-10-10-120,0 0 0,1 0 0,-1 0 0,1 1 1,-1-1-1,1 0 0,-1-1 0,1 1 0,0 0 0,-1 0 0,1-1 1,0 1-1,-1-1 0,1 0 0,0 1 0,2-1 0,11 4 1018,-29-15-326,2 6-556,10 5-120,1 0 0,0-1 1,-1 1-1,1 0 0,0-1 0,-1 0 0,1 1 1,0-1-1,-1 0 0,1 0 0,-2-1 0,2 1-33,-1 1-1,1-1 0,-1 1 0,1-1 0,-1 1 0,1-1 1,-1 1-1,1 0 0,-1 0 0,1-1 0,-1 1 0,0 1 0,1-1 1,-1 0-1,1 0 0,-1 0 0,1 1 0,-3 0 0,-8 1 47,12-2-79,6 2-214,0 1 245,1-1 0,0 0 0,-1-1 0,1 0 0,0 0 0,12 0 0,47-1-666,-65 0 667,-1 0-1,1 0 0,-1 0 1,1 0-1,-1 0 0,1 0 0,0 0 1,-1 0-1,1 0 0,-1 0 0,1 0 1,-1 0-1,1 1 0,0-1 1,-1 0-1,1 0 0,-1 1 0,1-1 1,-1 0-1,0 1 0,1-1 0,-1 1 1,1-1-1,-1 0 0,0 1 1,1-1-1,-1 1 0,0-1 0,1 1 1,-1-1-1,0 1 0,0-1 0,1 1 1,-1 0-1,0-1 0,0 1 1,0-1-1,0 1 0,0-1 0,0 1 1,0 0-1,0 0 0,0 2 6,-1 0-1,0 0 1,0 0-1,1-1 1,-2 1 0,-1 4-1,-4 10-8,-7 12-87,-47 76 331,54-88-172,7-15-60,-1 1 0,0-1 0,1 0 0,-1 0 0,0 1 0,-1-1 0,1 0 0,0 0 0,0 0 0,-1 0 0,-2 3 0,2-5 51,2 0-46,0 1-1,0-1 0,0 0 0,0 0 0,0 0 0,-1 0 1,1 0-1,0 0 0,0 0 0,0-1 0,0 1 0,0 0 0,0 0 1,0 0-1,0 0 0,-1 0 0,1 0 0,0 0 0,0 0 0,0 0 1,0 0-1,0 0 0,0 0 0,0 0 0,0 0 0,0 0 0,0 0 1,0-1-1,0 1 0,-1 0 0,1 0 0,0 0 0,0 0 1,0 0-1,0 0 0,0 0 0,0 0 0,0-1 0,0 1 0,0 0 1,0 0-1,0 0 0,0 0 0,0 0 0,0 0 0,0 0 0,0 0 1,0-1-1,0 1 0,0 0 0,0 0 0,0 0 0,1 0 0,-1 0 1,0 0-1,0-1 9,1-3 11,1 0 1,-1 0-1,1 0 0,4-5 0,3-9 49,-6 12-160,0-1 0,1 0-1,0 1 1,1-1 0,-1 1 0,1 0 0,6-5-1,5-3-948,21-16 0,-11 11-822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10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53 1152,'-21'12'4323,"21"-11"-4294,16-6 323,8 13-214,-22-8-202,-1 0 27,7 0 32,7 0 63,-13 0-36,14 0-44,-11 0 60,-4 0 111,19-3-426,-14 3 400,-5 0-114,0 0-1,1 0 1,-1 1 0,0-2-1,1 1 1,-1 0-1,0 0 1,0 0 0,1 0-1,-1-1 1,0 1-1,0-1 1,1 1 0,-1-1-1,0 1 1,0-1-1,0 0 1,0 0 0,0 1-1,1-2 1,-1 0-40,11-4-88,3-3 178,-11 8-63,-1 0 1,1 0-1,-1-1 0,1 0 1,-1 1-1,0-1 0,0 0 1,0-1-1,0 1 0,0 0 1,0-1-1,2-3 0,-4 6-2,0-1-1,0 1 1,0-1 0,0 1-1,0-1 1,0 1-1,0 0 1,1-1-1,-1 1 1,0 0 0,1 0-1,0 0 13,-1-1-1,0 1 1,0 0-1,0 0 1,1-1-1,-1 1 1,0 0-1,0-1 1,0 1-1,0-1 1,2-1 394,-20 2-357,3 5-177,-42-10 406,45 3-86,9 2-199,1 0 1,-1 0 0,1-1-1,-1 1 1,1 0 0,-1 0-1,1 0 1,-1 1 0,1-1-1,-1 0 1,-1 1 0,0 0-72,0 0 110,1 0 1,0 0-1,-1 0 1,1 1-1,0-1 1,-4 3-1,1 1 133,5-4-153,-1 0 1,0 0-1,0 0 0,1 0 1,-1-1-1,0 1 1,0 0-1,0-1 1,0 1-1,0 0 0,0-1 1,0 1-1,0-1 1,0 0-1,-2 1 0,-4 3 304,7-4-265,-1 1 1,1-1-1,-1 0 1,1 1-1,-1-1 1,1 0-1,-1 1 1,0-1-1,1 0 1,-1 1-1,1-1 1,-1 0-1,0 0 1,1 0-1,-1 0 1,-1 0-1,0 0 1,-1 0 0,0 0 0,1 0 0,-1 0 0,1-1 0,-1 1 0,-4-3 0,-4-1 311,5 1-332,6 3-19,0 0 1,-1 0 0,1-1-1,0 1 1,-1 0 0,1 0-1,0 0 1,-1 0 0,1-1 0,0 1-1,0 0 1,-1 0 0,1 0-1,0-1 1,0 1 0,-1 0 0,1 0-1,0-1 1,0 1 0,0 0-1,0-1 1,-1 1 0,1 0 0,0-1-1,0 1 1,0 0 0,0-1-1,0 0 1,-23 1-204,3 11-145,19-11 257,44 8-368,-28-4 343,2 0 225,-2-4-83,-9 0-64,1 0 0,-1 0 0,1 0 0,-1 1 0,0 0 0,1 0 0,8 3 0,-14-3-16,1 0-47,0-1 0,0 1-1,0-1 1,0 1-1,0-1 1,0 1 0,4-1-1,8 0-1370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4:27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149 161 1664,'-3'-6'232,"0"0"1,-1 0-1,1 1 0,-1-1 0,-1 1 1,1 0-1,-1 1 0,-8-8 1,-26-27 845,8 8-647,-3-4 294,34 54-986,4-1 311,10 26 0,-3-8 4,-4-16-16,10 22-1,-10-25 118,10 29-1,-12-24-97,21 92 430,-25-98-627,-1-13 206,0-1-1,0 1 1,0-1 0,1 1 0,-1-1 0,2 5-1,-1 9-278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4:39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140 194 576,'0'0'15,"0"0"0,0 0-1,0 0 1,-2-2 178,2 2-179,0 0 1,0 0 0,0 0 0,0 0 0,0 0-1,0-1 1,-1 1 0,1 0 0,0 0 0,0 0-1,0 0 1,0 0 0,0 0 0,-1 0 0,1 0 0,0 0-1,0 0 1,0 0 0,0 0 0,-1 0 0,1 0-1,0 0 1,0 1 0,0-1 0,0 0 0,0 0-1,0 0 1,-1 0 0,1 0 0,0 0 5,-1 0 1,1 0-1,0 1 1,-1-1 0,1 0-1,0 0 1,-1 0-1,1 0 1,0 0-1,-1 0 1,1 0 0,0 0-1,-1 0 1,1 0-1,0-1 1,0 1-1,-1 0 1,1 0-1,0 0 1,-1 0 0,1 0-1,0-1 1,-1 1-1,0-1 10,0 1 0,1-1 0,-1 1 0,0-1 0,0 1-1,0 0 1,0-1 0,0 1 0,0 0 0,0-1 0,0 1-1,0 0 1,0 0 0,0 0 0,0 0 0,0 0 0,0 0-1,-1 1 1,-22 2 61,19-2 30,-10 4-20,14-4-74,0 0 0,-1-1 0,1 1 0,0-1 0,-1 0 0,1 1 0,-1-1 0,1 0 0,0 0 0,-1 0 0,1 0 0,-1 0 0,1 0 0,-1 0 0,-1 0 0,-19-12 571,14 11-456,8 1-134,-1 0 1,1 0 0,0 0 0,0 0 0,0 0 0,-1 0 0,1 0 0,0 0 0,0 0 0,-1 0-1,1 0 1,0-1 0,0 1 0,-1 0 0,1 0 0,0 0 0,0 0 0,0 0 0,0 0-1,-1-1 1,1 1 0,0 0 0,0 0 0,0 0 0,0 0 0,-1-1 0,1 1 0,0 0 0,0-1 20,-1 0 0,1 0 0,0 1 0,-1-1 0,1 0 0,0 0 1,0 0-1,0 1 0,-1-1 0,1 0 0,0 0 0,0 0 0,0 0 1,1 1-1,-1-1 0,0 0 0,0 0 0,0 0 0,1 0 1,8-18-242,-3 6 257,10-14 194,-1 5-196,24-40-288,-26 38 186,-11 30 15,0-1-1,-1 0 1,0 1-1,0 0 1,1 9 0,-4 22 141,-1 1 0,-2 0 1,-16 59-1,20-85-170,-1 1 0,1-1-1,1 0 1,0 0 0,1 0 0,5 24 0,-3-15-1527,1 31 0,-4-19 1040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4:51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8 992,'-6'-3'2825,"5"2"-2805,1 1-1,-1 0 1,1-1 0,0 1 0,-1 0 0,1-1 0,-1 1 0,1 0 0,-1-1-1,0 1 1,1 0 0,-1 0 0,1 0 0,-1 0 0,1-1 0,-2 1 96,5 8-159,8 12 424,-6-10-179,1 1 0,3 11 0,9 17-218,-12-19 98,-2-11-15,-1 0 0,2 15-1,-2-6-25,1 4 464,1 43 0,-5-62-490,2 5 4,5 6-37,-6-10 18,7 11 0,-2-7-151,-5-6 236,1-1 0,-1 1 0,0-1 0,0 1 0,0 0 0,0-1 0,0 1 0,0 0 0,-1 0 0,1 0 0,-1-1 0,1 4 0,-1-4-47,3 17-17,-2-9 35,0-7-33,-1-1 0,0 0 0,0 0-1,0 0 1,1 1 0,-1-1 0,-1 0 0,1 0 0,0 1 0,-3 4 605,3-7-609,-1 1 0,1 0-1,0 0 1,0 0 0,0 0 0,0 0-1,-1 0 1,1 0 0,0 0 0,-4 2 468,4-2-469,0 0 1,0 0 0,0 1 0,0-1-1,0 0 1,0 0 0,0 0 0,0 0-1,0 1 1,0-1 0,0 0 0,0 0-1,0 0 1,0 0 0,0 1 0,0-1-1,-9-11 97,-13-34 28,14 30-158,1-1-1,-9-27 0,10 28-19,0 0-1,0 1 1,-1 0-1,-11-16 0,16 27 44,-2 16-980,9 16 1005,-2-18 14,0 0 1,2 19-1,1 5 291,-6-35-311,1 1-1,-1 0 1,0 0 0,0 0 0,1 0-1,-1-1 1,0 1 0,0 0-1,0 0 1,0 0 0,0 0-1,0 0 1,0 0 0,-1-1-1,1 1 1,0 0 0,0 0 0,-1 0-1,1 0 1,0-1 0,-1 1-1,1 0 1,-1 0 0,0 0-1,0 0 21,0-1-1,0 1 0,0-1 0,0 0 0,0 1 1,-1-1-1,1 0 0,0 0 0,0 0 0,0 0 0,0 0 1,0 0-1,-1 0 0,1 0 0,0 0 0,0-1 1,-2 0-1,1 0-68,0 0 0,0 0 0,0 0 0,0 0 0,0-1 0,0 1 0,0-1 0,0 1 0,1-1 0,-1 0 1,0 0-1,1 0 0,0 0 0,-1 0 0,1 0 0,0 0 0,-1-4 0,0 3 56,0 0-1,0 0 1,0-1-1,0 1 1,-1 1-1,-4-6 1,-8-10-584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44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344 625 1312,'-2'2'621,"7"-6"-479,-3 3 316,-2 1-111,0 0 21,0 0-80,0 0 213,0 0-95,0 0 116,0 0-132,0 0 63,0 0-208,0 0-277,0 0-37,-10-9 1210,9 9-1082,1-1-1,-1 0 1,0 0 0,1 1-1,-1-1 1,0 0-1,0 1 1,1-1 0,-1 0-1,0 1 1,0 0-1,0-1 1,0 1 0,0-1-1,-1 1 1,-9-5 550,10 4-600,0 1 34,0-1 0,1 1 0,-1 0 0,0-1 1,1 1-1,-1 0 0,0 0 0,0-1 0,1 1 0,-1 0 0,0 0 0,0 0 0,1 0 0,-1 0 0,-1 0 0,-14-5 1397,14 5-1380,-8 0 100,1-1 0,0 2 0,0-1-1,0 1 1,0 1 0,0 0 0,0 0 0,-15 6 0,1 1-359,19-7 218,-1-1 0,1 1 0,0 0-1,-1 0 1,1 1 0,1-1 0,-1 1 0,0 0-1,-5 5 1,4-3 34,-1-1-1,1 0 1,-1 0 0,0 0-1,-1 0 1,-10 4-1,-4 8-329,19-15 279,-1 1 0,1-1 0,0 1 0,0 0 0,0 0 0,0 0 1,1 0-1,-1 0 0,0 0 0,1 0 0,-1 0 0,1 1 0,-2 3 0,1 0 8,-1 0 0,1 0 1,0 1-1,-2 10 0,3-10-34,0 0 1,0 0-1,1 0 1,0 0-1,1 0 1,1 12-1,-1-16 36,0 1 0,1-1-1,-1 1 1,1-1-1,-1 0 1,1 0 0,0 0-1,0 0 1,1 0 0,-1 0-1,1-1 1,-1 1-1,1-1 1,0 0 0,3 3-1,10 7 160,-11-8-102,1 1 1,-1-1-1,1-1 0,8 4 1,-11-5-65,0 0 1,1-1 0,-1 0 0,1 0 0,-1 0 0,1 0 0,-1 0 0,1-1 0,0 1 0,0-1-1,-1 0 1,1 0 0,0-1 0,-1 1 0,1-1 0,0 0 0,-1 0 0,6-2 0,-4 1 40,-1-1 1,1 0 0,-1 0 0,1 0-1,-1-1 1,0 1 0,0-1 0,-1 0-1,1 0 1,-1-1 0,0 1 0,0-1-1,0 1 1,-1-1 0,1 0-1,1-7 1,-2 8-67,-1 1-1,1-1 1,0 0-1,1 1 1,-1-1-1,5-4 1,10-16-109,0-5 209,-14 25-71,0 0 0,0 0 0,-1 0 0,1-1 0,-1 1 0,0-1 0,0 1-1,-1-1 1,1 0 0,-1 0 0,1-9 0,0 3-1,-2 10 7,0 1 0,1-1 0,-1 1-1,0-1 1,0 0 0,0 1 0,0-1-1,0 1 1,0-1 0,0 0 0,0 1 0,0-1-1,0 0 1,0 1 0,0-1 0,0 1-1,0-1 1,-1 0 0,1 1 0,0-1-1,0 1 1,-1-1 0,1 0 0,-3-9-270,4 10 245,-1 0 0,0 0 0,0 0 1,0-1-1,0 1 0,0 0 0,0 0 0,0 0 0,0-1 0,0 1 0,0 0 0,0 0 1,0-1-1,-1 1 0,1 0 0,0 0 0,0 0 0,0 0 0,0-1 0,0 1 1,0 0-1,0 0 0,-1 0 0,1-1 0,0 1 0,0 0 0,0 0 0,0 0 1,0 0-1,-1 0 0,1-1 0,-1 1 47,1 0 1,0 0-28,0 0-74,6 24-230,-2-10 348,3 11 170,-5-21-160,-1 0 0,1 0 0,-1 1 0,0-1 0,-1 0 0,1 8 0,0-9-47,-1 0 0,1-1-1,-1 1 1,1 0 0,0-1-1,1 5 1,0-4-31,-1 0 1,0 0-1,0 0 0,0 0 1,-1 0-1,1 6 1,0-6 3,-1-1 0,1 1 0,-1-1 1,1 1-1,0-1 0,0 1 0,0-1 1,0 1-1,3 3 0,-2-3 35,-1-1-1,1 0 0,-1 1 1,0-1-1,0 1 0,0-1 1,0 1-1,-1-1 1,1 1-1,0 2 0,-1-3 3,0-2-11,0 0 0,1 1 0,-1-1 0,1 0 0,-1 1 0,0-1 0,1 1 0,-1-1 0,0 0 0,1 1 0,-1-1 0,0 1 0,0-1 0,1 1 0,-1 0 0,0-1 0,0 1 0,0-1 0,0 2 0,1-1-22,-1-1-1,0 1 0,0 0 1,1 0-1,-1 0 1,0 0-1,1 0 0,-1 0 1,1-1-1,-1 1 1,1 0-1,-1 0 0,1-1 1,0 1-1,-1 0 0,2 0 1,12 4 155,-12-4-85,-2-1 0,12-3 454,-9 0-501,0 1 0,-1-1 1,0 0-1,1 0 0,-1 0 1,-1 0-1,1 0 0,0 0 1,-1 0-1,2-5 0,7-12 17,12-20-34,-19 32 0,1 1 0,0-1 0,1 1 0,-1 0 0,12-12 0,3-3-144,-17 17 102,1 1 1,0 0 0,1 1-1,-1-1 1,1 1 0,-1-1-1,1 1 1,0 0 0,0 0-1,1 1 1,5-4 0,14-8 28,-5 3-161,-17 11 173,1 0 0,-1 0 0,0 1 0,1-1 0,-1 1 0,0-1 0,0 1 1,1 0-1,-1 0 0,0 0 0,0 0 0,3 2 0,2 1-136,-4-3 107,-1 1 0,0-1 0,1 1 1,-1 0-1,0 0 0,0 0 0,0 0 1,-1 0-1,1 0 0,0 0 1,1 4-1,14 29-138,-17-35 170,4 22 62,-4-18-34,0-1 1,1 0-1,-1 0 0,1 0 0,1 5 0,1-1-30,-1 0 0,-1 0 0,0 0 0,0 0 0,0 0 0,-1 0 0,0 13 0,-1-5 70,3 0-77,0-11 227,0-8 569,4-17-663,15-38-1,-16 49-164,0-1 0,0 1 0,1 1-1,0-1 1,12-12 0,-4 9-69,0 2 1,1 0-1,0 0 0,23-11 1,-37 21 92,1 0 0,-1 0 0,0 0 0,1 0 0,-1 0 0,1 1 0,-1-1 0,1 1 0,0-1 1,-1 1-1,1 0 0,0-1 0,-1 1 0,1 0 0,0 0 0,-1 0 0,1 0 0,-1 1 1,1-1-1,0 0 0,-1 1 0,1-1 0,-1 1 0,1-1 0,0 1 0,-1 0 0,0-1 0,2 2 1,8 6-142,-9-7 158,-1 0 0,0 0-1,1 0 1,-1 0 0,0 0 0,1 1 0,-1-1 0,0 0 0,0 1 0,0-1-1,1 2 1,2 3-171,-3-5 172,0 0-1,0 0 1,0 0-1,-1 0 1,1 0 0,0 1-1,-1-1 1,1 0-1,-1 0 1,1 1 0,-1-1-1,0 0 1,1 1-1,-1-1 1,0 1-1,0-1 1,0 3 0,5 95-83,-5-96 139,1 1 1,-1 0 0,1-1 0,0 1 0,1 0 0,1 4-1,4 12 8,-6-16-83,1 0 0,-1 0 0,1 0 0,0 0-1,0-1 1,3 5 0,7 13 1,-11-19 16,1 0 1,-1 0-1,0 0 0,0 0 1,1 0-1,-1-1 0,1 1 1,-1 0-1,1-1 0,0 1 1,0-1-1,0 0 0,0 1 1,0-1-1,3 1 0,-4-2 3,-1 0 0,0 0 0,0 1 0,0-1 0,0 0 0,1 0 0,-1 0 0,0 0 0,0 0 0,0 0 0,0 1 0,1-1 0,-1 0 0,0 0 0,0 0 0,0 0 0,0 1 0,0-1-1,0 0 1,0 0 0,0 0 0,0 1 0,0-1 0,1 0 0,-1 0 0,0 0 0,0 1 0,0-1 0,0 0 0,0 0 9,-1 0 0,1 1 1,0-1-1,0 0 0,0 0 0,0 0 0,0 0 0,1 0 1,-1 0-1,0 1 0,0-1 0,0 0 0,0 0 0,0 0 1,0 0-1,0 0 0,0 0 0,0 0 0,0 1 0,0-1 1,0 0-1,0 0 0,0 0 0,0 0 0,1 0 0,-1 0 1,0 0-1,0 0 0,0 0 0,0 0 0,0 1 0,0-1 1,0 0-1,1 0 0,-1 0 0,0 0 0,0 0 1,0 0-1,0 0 0,0 0 0,1 0 0,1-1 11,0 1-1,0-1 0,0 0 1,0 0-1,0 1 1,0-1-1,-1-1 1,1 1-1,0 0 0,-1 0 1,1-1-1,0 1 1,-1-1-1,0 1 1,1-1-1,-1 1 0,0-1 1,0 0-1,0 0 1,0 0-1,0 0 1,0 0-1,0 0 0,-1 0 1,1 0-1,-1 0 1,1-3-1,-1-3 62,1 1 0,0-1 0,3-9 0,-2 9-70,0 0 0,-1 0 0,1-10 0,-2 9-71,1 0 0,1 1 0,-1-1-1,1 0 1,1 1 0,0 0 0,0 0 0,0 0-1,1 0 1,0 0 0,1 0 0,6-7 0,-10 13 38,1 0 0,0 1 0,0-1 0,1 0 1,-1 1-1,0-1 0,0 1 0,1 0 1,-1-1-1,1 1 0,-1 0 0,1 1 1,-1-1-1,1 0 0,0 1 0,-1-1 1,1 1-1,3 0 0,11-2-258,-15 2 261,1 0 0,-1 0 0,1 0 1,-1 0-1,1 1 0,-1-1 0,1 1 0,-1 0 0,0 0 0,1-1 0,3 4 0,18 4-136,-13-7 218,-1 1 1,1 1-1,-1-1 1,0 2-1,10 4 1,-32-13 222,0 1-1,-24-5 1,31 8-320,-1 1 0,0-1-1,0 1 1,1 0 0,-1 1-1,0-1 1,1 1 0,-1 0-1,0 1 1,1 0 0,-1-1-1,1 2 1,0-1 0,0 0-1,0 1 1,0 0 0,0 1 0,-5 3-1,7-4 25,-1 0 1,1 0-1,0 0 0,1 0 0,-1 1 1,0-1-1,1 1 0,0 0 1,0-1-1,0 1 0,0 0 0,-2 6 1,0 4 0,1-1 1,0 1 0,1-1 0,0 1 0,1 0 0,1-1 0,0 1-1,2 14 1,-1-16 62,-1-7-45,0 0 1,0 1 0,1-1 0,0 0 0,0 0 0,0 0 0,1 0 0,0 0 0,0-1-1,0 1 1,3 5 0,-4-10-3,-1 1 0,1 0 0,0 0 0,0 0 0,0 0 0,0-1 0,0 1-1,0-1 1,0 1 0,0-1 0,0 1 0,0-1 0,0 1 0,0-1 0,1 0 0,-1 1 0,0-1-1,0 0 1,0 0 0,0 0 0,1 0 0,-1 0 0,0 0 0,0-1 0,0 1 0,0 0 0,1 0-1,-1-1 1,0 1 0,0-1 0,0 1 0,0-1 0,0 0 0,0 1 0,0-1 0,1-1 0,3-2 48,0 1 1,-1-2 0,1 1 0,-1 0 0,6-9 0,85-128 281,-83 123-403,-1 0-1,0-1 1,-2 0-1,0-1 1,-1 0-1,6-25 1,17-142-30,-11 58 189,-11 54-419,-1-152 0,-8 211 209,0 15 97,0 0 1,0 0-1,0 0 1,0 1-1,0-1 1,0 0-1,-1 0 1,1 0-1,0 0 1,-1 0-1,1 0 1,-1 0-1,1 1 1,-1-1-1,1 0 1,-1 0-1,0 1 1,1-1-1,-1 0 1,0 1-1,0-2 1,0 2 1,1 0 0,-1 0 0,1-1 0,-1 1 0,1 0 0,-1 0 0,1 0 0,-1 0 0,1 0 0,-1 0 0,1 0 0,-1 0 0,1 0 0,-1 0 0,1 0 0,-1 1 0,1-1 0,0 0 0,-1 0 0,1 0 0,-1 0 0,1 1 0,-1-1 1,1 0-1,0 1 0,-1-1 0,1 0 0,0 1 0,-1-1 0,1 0 0,0 1 0,-1-1 0,1 0 0,0 1 0,0-1 0,-1 1 0,1-1 0,0 1 0,0-1 0,0 1 0,0 0 0,-14 36-113,2 2 1,1-1-1,-8 66 0,-2 135 586,20-131-401,2-90-61,0 0 1,2-1-1,9 34 1,-8-40-27,0 5 161,14 27 0,-5-17-135,-2-4 119,0-1 1,28 39-1,-37-58-86,11 15 189,0-1 0,1-1 1,33 28-1,-43-40-124,1 1 0,1-1 1,-1 0-1,0 0 1,1-1-1,0 0 1,-1 0-1,1 0 1,0 0-1,0-1 1,0 0-1,0 0 0,0-1 1,0 0-1,0 0 1,0 0-1,0-1 1,9-1-1,-1-1 62,-9 2-126,1 0-1,-1-1 0,1 1 0,-1-1 0,0 0 0,9-5 0,-13 6 252,14-7-2272,-15 8 1854,0 0 0,1 0 0,-1 0 0,0 0 1,0 0-1,1 0 0,-1 0 0,0 1 0,0-1 0,0 0 0,1 0 0,-1 0 0,0 0 0,0 0 0,0 0 0,1 0 0,-1 0 0,0 0 0,0 1 0,0-1 0,0 0 0,1 0 0,-1 0 0,0 0 0,0 1 0,0-1 0,0 0 0,0 0 0,0 0 0,0 0 0,1 1 0,-1-1 0,0 0 0,0 0 0,0 0 0,0 1 0,0-1 0,0 0 0,0 0 0,0 1 0,0-1 0,0 0 0,0 0 0,0 0 0,0 1 1,0-1-1,0 0 0,-1 0 0,1 0 0,0 1 0,0-1 0,0 0 0,0 0 0,0 1-34,0 0 1,-1 0-1,1-1 0,0 1 1,0 0-1,0 0 1,-1-1-1,1 1 0,0 0 1,-1 0-1,1-1 1,-1 1-1,1-1 0,-1 2 1,-14 5-3335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49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68 1472,'10'-6'2523,"5"2"-1874,-10 3-423,0-1 0,0 1 0,0-1 0,-1 0 0,8-4 0,-9 4-52,-1 1 1,1-1-1,-1 0 0,0 0 1,0 0-1,0 0 0,0 0 1,0 0-1,-1-1 0,3-3 1,2-3 744,-6 9-835,0-1 0,1 0 0,-1 1 0,1-1 0,-1 0 0,1 1 0,0-1 0,-1 0 0,1 1 0,0-1 0,-1 1 0,1 0 0,0-1 0,1 0 0,-2 1-65,1 0 0,-1 0 0,1 0 1,-1 0-1,0 1 0,1-1 0,-1 0 0,1 0 1,-1 0-1,0 0 0,1 1 0,-1-1 1,1 0-1,-1 0 0,0 1 0,0-1 1,1 0-1,-1 1 0,0-1 0,1 0 1,-1 1-1,0-1 0,0 1 0,0-1 1,1 0-1,-1 1 0,0-1 0,0 1 1,0-1-1,0 1 0,1 0 152,8 14 714,-9-11-826,1 1 0,-1-1 0,1 0 1,-1 1-1,-1 7 0,1 15 98,1-15-48,0 0 0,-1 0 0,0 0 0,-1 0 0,-3 18 0,-17 59-81,18-75-1,-30 134 683,-7 28-550,19-99-92,-6 19 258,-3-28-496,16-44 542,7-14 2,6-8-320,1-2 47,0 0 16,0 0 129,0 0-60,-3-12 140,-2-42 47,7 9-350,1 0 0,17-78 0,36-84-513,14 12 186,-55 156 397,13-50 0,-26 81-175,-1 0 1,0 0-1,-1-13 0,0 17-87,0 3 79,0 1-38,0 0 90,0 0 166,0 0-80,0 0-154,0 0 26,1 2-11,2 0 61,-1 1 0,0-1 1,0 1-1,-1 0 0,1 0 0,0 0 0,-1 0 1,0 0-1,2 5 0,6 15 253,35 62 103,-38-74-318,0 0 1,-1 0 0,-1 1 0,5 14 0,8 50 21,-11-47-56,6 30 23,25 101 142,-26-121 67,31 75 1,-31-93-20,1-1-1,1 0 1,16 19 0,6 9-273,-15-20-1642,-28-29-3869,3 1 4096,-6-3-830,2 2-570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50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1984,'0'0'93,"0"0"0,0 0 0,0 0 0,0 0 0,0 0 0,0 0 0,0 1 0,0-1 0,0 0 0,0 0 0,0 0 0,0 0 0,0 0 0,0 0 0,0 0 0,0 0 0,0 0 0,0 0 0,0 0 0,0 0 1,0 0-1,0 0 0,0 1 0,0-1 0,0 0 0,0 0 0,0 0 0,0 0 0,0 0 0,0 0 0,0 0 0,0 0 0,0 0 0,0 0 0,0 0 0,0 0 0,0 0 0,-1 0 0,1 0 0,0 0 0,0 0 0,0 0 0,0 1 0,0-1 0,0 0 0,0 0 0,0 0 0,0 0 0,0 0 0,0 0 0,0 0 0,0 0 0,0 0 0,0 0 0,-1 0 0,1 0 1,0 0-1,0 0 0,0 0 0,0 0 0,4 10 1037,2 8 1,-6-17-763,0-1-64,0 0 261,2 1-404,0-1-1,0 1 1,1 0 0,-1 0-1,0 0 1,0 0 0,3 2-1,5 3 331,-6-5-364,-1 0-1,1-1 1,0 1 0,0-1 0,-1 1-1,1-1 1,0 0 0,0 0 0,-1-1-1,1 1 1,0-1 0,3-1 0,24-2 38,-22 3-63,0 0-1,-1-1 0,1 0 1,0 0-1,13-7 0,6-1 161,-4 4 93,-15 4-348,-1-1 0,1 1-1,0-1 1,13-8 0,-15 4-861,-14 11-4025,-1 4 1839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51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3808,'0'-4'148,"1"1"0,-1 0 1,1 0-1,0 0 0,0 0 1,0 0-1,1 0 0,-1 0 1,1 0-1,0 1 0,0-1 1,0 0-1,0 1 0,0 0 0,0-1 1,0 1-1,4-2 0,7-10 591,-8 10 160,0-1-1,0 1 1,11-6 0,8-8 1292,-24 18-1999,4 0 138,0 1-1,0-1 1,0 0-1,0 0 1,5-1-1,-3 1-236,39 0 1094,112 3-1079,-115-3 519,72-7 0,5 0-307,-96 7-533,20 0-2731,-35 4-1120,2 3 608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5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 1664,'-5'-2'504,"6"2"-393,12 0 1071,-13-1-131,0 1-251,0 0 144,0 0-326,0 0-63,0 0-155,0 0 96,0 0-144,0 0 48,0 0-64,0 0 176,0 0-107,0 0 118,0 0-155,1 0-269,-1 0 0,0 0 0,0 0 0,0 0 0,1 1 0,-1-1 0,0 0 0,0 0 0,0 0 0,0 0 0,1 0 0,-1 0 0,0 0 0,0 0 0,0 1 0,0-1 0,0 0 0,1 0 0,-1 0 0,0 0 0,0 1 0,0-1 0,0 0 0,0 0 0,0 0 0,0 0 0,0 1 0,0-1 0,0 0 0,0 0 0,0 0 0,0 1 0,0-1 0,0 0 0,0 0 0,0 1 0,-1 12 1086,-10 20-1923,6-20 1039,-1 7-263,1 1 1,1 0 0,-3 28-1,-1 32 218,8 41-704,1-116 512,-1-1 0,1 1-1,1 0 1,1 6 0,-1-7-31,-1 1 0,0-1 1,0 1-1,0 6 1,7 18-61,9-21 310,-15-8-221,1 1 0,-1-1 1,1 0-1,-1 0 1,1 0-1,-1 0 1,1 0-1,0-1 1,-1 1-1,1-1 1,0 0-1,4 0 1,16 4 122,2-1-156,-22-3-38,-1 0 1,1 0-1,0 0 0,0 0 0,-1 1 0,1-1 1,-1 1-1,1 0 0,3 1 0,6 2 547,-8-3-1532,-6-3-5104,-2 0 1714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2:5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73 2144,'-4'0'803,"5"0"5370,18 1-5428,0-2-1,0 0 1,0-1 0,0-1 0,23-6 0,14-6 313,78-9 0,-48 10-529,-66 11-641,0 1 0,30 2 0,-28 0-3514,-22 6-1054,-4 3 2053,-1-5-194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16.7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1 1472,'-7'1'667,"7"-2"-357,1 1 0,-1 0-1,0 0 1,1 0 0,-1 0 0,1-1 0,-1 1 0,0 0 0,1 0 0,-1 0 0,1 0 0,-1 0 0,1 0 0,-1 0 0,0 0 0,1 0 0,-1 0 0,1 0 0,-1 0 0,0 1 0,1-1 0,-1 0 0,1 0 0,-1 0 0,0 0 0,1 1 0,-1-1 0,0 0 0,1 0 0,-1 1-1,1-1 1,10 17 1659,-8-10-2092,-1 0 1,1 0-1,2 14 1,3 100-103,-3-23 268,-1 23 796,-1-17-291,-1 51-187,-3-84-183,0 2-74,-20 123 0,-5-62 957,19-104-913,-11 66 24,6-30-95,-2 20 118,10-56-46,-1 24 331,5-53-526,0-1 0,0 1 0,0-1 0,0 1 0,1 0 0,-1-1 0,0 1 0,0-1 0,0 1 0,-1-1-1,1 1 1,0 0 0,0-1 0,0 1 0,0-1 0,-1 1 0,1-1 0,0 1 0,0-1 0,-1 1 0,1-1 0,0 1 0,-1-1 0,1 1 0,0-1 0,-1 0 0,1 1-1,-1-1 1,1 0 0,-1 1 0,1-1 0,-1 1 0,-8-18-9068,5 3 6623,3-5-202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12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88 992,'-18'-24'3307,"18"24"-3301,0 0 1,0-1 0,0 1 0,0 0 0,-1 0 0,1-1 0,0 1-1,0 0 1,0-1 0,0 1 0,0 0 0,0 0 0,-1-1 0,1 1-1,0 0 1,0 0 0,0-1 0,-1 1 0,1 0 0,0 0 0,0 0 0,-1-1-1,1 1 1,0 0 0,0 0 0,-1 0 0,1 0 0,0 0 0,-1-1-1,1 1 1,-16-1 271,16 1-257,0 0 0,0 0 0,-1 0 0,1 0 0,0-1 1,0 1-1,-1 0 0,1 0 0,0 0 0,0 0 0,-1-1 0,1 1 0,0 0 0,0 0 0,0 0 0,0-1 0,-1 1 0,1 0 0,0 0 0,0-1 0,0 1 1,0 0-1,0 0 0,0-1 0,-1 1 0,1 0 0,0 0 0,0-1 0,0 1 0,0 0 0,0-1 0,0 1 0,0 0 0,0 0 0,0-1 0,1 1 0,-1-1 1,0 0-2,-3-1-81,1-5 16,2 5 86,0 0 1,0 0 0,0 0-1,0 0 1,1 0-1,-1 0 1,4-8 1059,-4 3-1288,0 7 193,0 0 0,0-1 0,0 1 0,0 0-1,0 0 1,0 0 0,0 0 0,0-1 0,0 1 0,0 0 0,0 0 0,0 0-1,0 0 1,-1-1 0,1 1 0,0 0 0,0 0 0,0 0 0,0 0-1,0 0 1,0 0 0,0-1 0,-1 1 0,1 0 0,0 0 0,0 0 0,0 0-1,0 0 1,0 0 0,-1 0 0,1 0 0,0 0 0,0-1 0,0 1-1,0 0 1,-1 0 0,1 0 0,0 0 0,0 0 0,0 0 0,0 0 0,-1 0-1,1 0 1,0 0 0,0 1 0,-3-3-372,19 49-4757,-15-44 5068,8 12-772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18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17 1984,'-1'-1'3,"0"1"133,1-1 1,-1 1-1,1-1 0,-1 1 0,1-1 0,-1 0 1,1 1-1,-1-1 0,1 0 0,0 1 1,-1-1-1,1 0 0,0 1 0,-1-1 1,1 0-1,0 0 0,0 1 0,0-1 0,0 0 1,0-1-1,0 2 477,0 0-112,0 0 150,0 0-219,0 0-91,0 0-90,0 0 133,0 0-80,8 16 912,-5-8-987,1 1 1,-1-1-1,-1 1 0,0 0 1,0 0-1,-1 1 0,0-1 1,0 12-1,1 5 182,2 11-42,6 87 691,-8-97-955,-1-6-174,0 28 1,-4 154 1297,5-110-783,-1 5-256,-3 106-66,-1-168-185,-1 15 314,4-29-92,1-8 68,-1-1 0,-1 1 0,-4 25 0,3-23-183,0 0 0,1 0 0,0 0 0,3 22 0,-1 3 66,-1 92 320,1-126-244,-1-6-218,0-1-1,1 1 0,-1-1 1,0 1-1,0-1 0,0 1 1,0-1-1,0 1 1,0-1-1,0 1 0,0-1 1,0 1-1,0-1 0,0 1 1,0-1-1,0 1 1,-1-1-1,1 1 0,0-1 1,0 0-1,-1 1 0,1 0-1136,-5-6-2316,4 4 3072,0-1-1,1 0 1,-1 0-1,0 1 1,1-1 0,0 0-1,-1 0 1,1 0-1,0 0 1,0-3 0,-1-7-1699,-7-21-764,-8-9 970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18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4064,'0'-1'227,"0"0"1,0-1-1,0 1 0,1-1 1,-1 1-1,1 0 0,-1-1 1,1 1-1,0-2 1,4-11 1839,-5 13-1550,0 1 203,0 0-240,10 0 1152,23 0 128,144-4 955,-130 3-2578,76 7 0,-53-1 63,-29-3-294,35 2 172,-38 3-3987,-37-7 1675,-1 0 988,-1 1-2219,1-1 3430,0 0 0,0 0 0,0 0 1,0 0-1,0 0 0,0 0 0,0 0 0,1 0 0,-1 0 1,0 0-1,0 0 0,0 0 0,0 0 0,0 0 0,0 0 0,0 0 1,0 0-1,1 0 0,-1 0 0,0 0 0,0 0 0,0 0 1,0 0-1,0 0 0,0 1 0,0-1 0,0 0 0,0 0 1,0 0-1,0 0 0,0 0 0,1 0 0,-1 0 0,0 0 0,0 0 1,0 0-1,0 0 0,0 1 0,0-1 0,0 0 0,0 0 1,0 0-1,0 0 0,0 0 0,0 0 0,0 0 0,0 0 1,0 1-1,0-1 0,0 0 0,0 0 0,0 0 0,0 0 1,0 0-1,0 0 0,0 0 0,0 0 0,-1 0 0,1 1 0,0-1 1,0 0-1,0 0 0,0 0 0,0 0 0,0 0 0,0 0 1,7-2-2025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20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4064,'0'0'42,"0"0"1,0 0-1,0 0 1,-1 0-1,1 0 1,0 0-1,0 0 1,0 0-1,0 0 1,0 0-1,0-1 1,0 1-1,0 0 1,0 0-1,0 0 0,0 0 1,0 0-1,0 0 1,0 0-1,0 0 1,0 0-1,0 0 1,0-1-1,0 1 1,0 0-1,0 0 1,0 0-1,0 0 1,0 0-1,1 0 1,-1 0-1,0 0 1,0 0-1,0 0 0,0 0 1,0 0-1,0-1 1,0 1-1,0 0 1,0 0-1,0 0 1,0 0-1,0 0 1,0 0-1,1 0 1,-1 0-1,0 0 1,0 0-1,0 0 1,0 0-1,0 0 1,0 0-1,0 0 0,0 0 1,0 0-1,4 5 2494,3 9-773,-3 32 184,6 23 79,0-35-1842,-7-24 2,0 0 0,3 20 0,-4-15-67,1-1 0,1 1 1,6 16-1,-4-14-65,-1 0 0,3 17 1,5 47-248,9 63 162,-7-37 148,3 28 576,13 28-983,-5-32 308,-22-113 41,-3-15-9,0 0 0,0 0-1,-1 1 1,1-1 0,-1 5-1,8 49-113,-8 1 368,4-44-400,-3-12 139,-1-2-6,0 0 59,1-2 219,2-4-296,-1-1 0,0 0-1,0 0 1,0 0 0,-1 0-1,0 0 1,0-11 0,2-11-30,-3 28 10,6-36-39,0 0 0,3 0 1,17-48-1,-7 35-151,5-13-82,52-104 310,-75 164-35,5-7-8,-2 0-1,1-1 1,-2 0 0,1 0-1,-1 0 1,2-22-1,-2 21-90,0 11-263,0 7 71,40 105 385,-24-57-96,2 0 0,30 51 0,-32-74-62,17 33 273,-30-47-26,1 1-252,-5-13 23,0-1 0,0 1 0,0-1 0,-1 1 0,0 0 0,0 0 0,1 5 0,3 13 236,-2 6 277,-2-28-496,-1-1 48,0 0 11,0 0 38,0 0 127,3-7 16,-1 3-139,0 1 0,-1 0-1,1-1 1,-1 1 0,2-7 0,35-139 534,-3 23-635,-8-1-45,-8 30 66,47-138-1,-2 54 34,-59 160-1236,-5 17-966,-5 14-436,1 1-413,-1 4 966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23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483 11 1664,'1'0'292,"12"-7"159,-11 3 2689,16 5-2607,-15 0-436,0 0 1,0 1-1,0-1 0,-1 1 1,1-1-1,0 1 1,-1 0-1,4 4 0,5 3 120,14 6 274,1-1 0,0-1 0,1-2 1,51 16-1,16 7 72,-39-10-560,-2 2 1,-1 3-1,52 39 1,-42-22 221,106 102 0,-120-94 41,-2 2 1,42 67 0,-75-102-171,-1 1 0,0 0 1,-2 0-1,0 2 0,-2-1 1,-1 1-1,8 42 0,-7-8 183,-2 0-1,-3 65 0,-5-76-52,-1 0-1,-3 0 1,-2 0 0,-2-1 0,-31 90 0,28-99-31,2-3-121,-1-1 0,-2-1 0,-19 33-1,8-27 124,-3-1-1,-1-2 1,-1 0-1,-2-2 0,-46 37 1,56-52-195,1 1-1,1 1 1,0 0 0,2 2 0,0 0 0,2 1-1,0 1 1,-18 39 0,16-19 67,-18 68-1,4-8 173,17-57-107,-10 58-1,24-94-122,1-1 0,0 0-1,1 0 1,-1 0 0,2 0 0,0 0 0,0-1-1,4 11 1,-5-16 41,4 10 17,0-1-1,1 0 0,1 0 1,10 15-1,-11-19-52,1-1 0,1 1 0,-1-1 0,1 0 0,1-1 0,-1 0 0,1 0 0,0-1 0,1 0 1,17 8-1,9 2-3,64 17 1,-64-22 91,13 4-173,-5-2 112,56 24 1,-43-14 74,-33-14-135,33 17-1,-27-9 113,0-2 0,64 22 0,-79-34 181,-14-3 93,-7-3-239,0 2-105,0 1-1,0-1 1,-1 1-1,1 0 1,0 1-1,0-1 1,0 1-1,-10 3 1,5-1-88,1 1 1,-1 0 0,1 1-1,0 0 1,-9 7-1,-45 35 147,43-30-197,-39 24 1,50-36 106,0 0-57,1 1 1,0-1 0,-13 12-1,-2 4-145,10-9 278,0 0 1,1 1-1,0 1 1,1 0 0,1 0-1,-12 20 1,13-16-112,2 1 0,0 1 0,1-1 0,-7 32 0,-7 83-308,19-120 368,0 5 12,0 0 0,1 0 0,2 0 0,3 30 0,-2-38-41,0 0 1,1-1-1,0 1 1,1-1-1,0 0 1,1 0-1,0 0 0,0-1 1,10 13-1,31 34 151,-24-31-448,25 39 1,165 252 561,-203-302-163,5 5-159,0 0-1,1-1 0,1-1 1,23 20-1,-10-13 211,0 1 0,39 45 0,-64-65-147,1 1 0,-2 0 0,1 1 1,-1-1-1,0 1 0,0-1 0,0 1 0,-1 0 0,0 0 0,1 13 0,0 5-14,-2 45 0,-2-38 14,1-14 56,-2 1 0,0-1 0,-1 1 1,-1-1-1,0 0 0,-2-1 0,0 1 0,-9 18 0,3-12 29,-2-1-1,0 0 0,-1-1 0,-1-1 0,-21 21 0,-50 62-108,54-66 342,3-4-306,-2-1 0,-52 42 0,48-50 151,-69 38 1,-47 10 216,64-29-159,51-24-218,-1-2 1,-64 21-1,-201 33 327,255-63-302,-22 5-819,-119 6 1,132-18-1459,-59-7 1,36-1-3269,53-3 736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3:38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30 1728,'-6'9'913,"5"-8"-900,1 1 0,-1-1 0,0 0 1,1 0-1,-1 0 0,0 0 0,0 0 0,0 0 0,0 0 0,0 0 1,0 0-1,0 0 0,0 0 0,0-1 0,0 1 0,0 0 0,0-1 0,-3 1 1,3 0 33,0-1 0,0 0 0,0 1 0,0-1 0,0 1 0,1-1 0,-1 1 0,0-1 0,0 1 0,0 0 0,-1 1 0,-8 5 983,8-6-900,0-1 0,0 1 0,0-1 1,0 0-1,0 0 0,0 0 0,-1 0 0,1 0 0,0 0 0,0 0 0,0-1 0,0 1 0,0-1 0,0 1 0,1-1 1,-1 0-1,0 0 0,0 0 0,0 0 0,1 0 0,-1 0 0,-2-3 0,3 4-125,1 0-143,-2 0 47,1 0 86,-1-3 316,7 0-308,10-2-241,-14 5 236,3-1 1,0 1-1,0 0 1,0-1-1,0 1 0,0 1 1,0-1-1,-1 1 1,1-1-1,0 1 0,7 3 1,11 1 29,1-2 45,1-1-1,24-2 1,-38 0 24,-8 0-1,-2 0 218,0 0-84,0 0-60,0 0-47,-9-4 138,-16-8-188,-10-6 452,29 14-347,0 0 0,0 1-1,0-1 1,-1 1 0,1 1 0,-1-1 0,0 1 0,0 0 0,0 1 0,0 0 0,0 0-1,0 0 1,-10 1 0,-30 3 462,21 2-74,25-5-636,-8 7-22,8-6 132,0-1 0,0 1 0,0 0 1,0-1-1,0 1 0,0 0 0,0-1 0,0 0 0,0 1 0,0-1 0,0 1 0,0-1 0,-1 0 1,1 0-68,1 0-58,1 6-683,0-3 780,0-1 0,0 0 0,0 0 0,0 0 1,1 0-1,-1 0 0,1 0 0,0 0 0,-1-1 0,1 1 1,0-1-1,0 1 0,0-1 0,0 1 0,0-1 0,0 0 1,1 0-1,-1 0 0,0 0 0,1-1 0,2 1 1,6 1-254,-1-1 0,1 0 0,19-1 0,-10-1-738,1 0-173,0-2-1381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1:58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0 170 576,'19'-4'1749,"-4"-5"-1127,1 1 0,0 1 0,0 1 0,24-6 0,-28 9-545,1 2 0,22-1 0,-9 1-5,180 4 650,-3 2 268,-140-9-754,112-4 56,-120 7-285,44 1 248,7 4 5,112 7 77,104 5-118,61-16 410,-106 8 208,37-13-863,-58-9 405,-150 6-273,248-16-101,131 13 395,-340 6-434,-72 1 131,76 5 0,201 39 233,-329-37-329,33 1 85,92-5-1,-134 1-123,215-15 76,-206 14 10,186-13 501,-120-1-367,0-1-108,140-11 43,32 5 321,-92 11-566,-72 7 298,-69 3-202,1 1 0,-1 1 0,38 6 0,-21-3 177,-35-4-132,1 0 0,-1 1 0,0 0 0,0 1-1,0-1 1,12 6 0,12 1 188,-27-7-220,0 0-1,0 0 0,-1 0 1,1 1-1,0 0 1,7 4-1,11 3-182,-7-3 185,0 0 58,0-1-1,1 0 1,0-1 0,19 1-1,0 1 3,-28-5-5,0-1 0,0 0 0,-1 0 0,1 0 0,15-4 0,18 0 166,-27 1-189,-14 3-1,1 0 1,-1 0 0,1 0 0,-1 0-1,1-1 1,-1 1 0,0 0 0,1 0-1,-1-1 1,1 1 0,-1 0 0,0 0-1,1-1 1,-1 1 0,0 0 0,1-1-1,-1 1 1,0-1 0,0 1 0,1 0 0,-1-1-1,0 1 1,0-1 0,1 0 0,-19 1-181,8 3 138,9-3 6,0 0 0,0 1 0,0-1 0,0 0 0,0 1 0,0-1 0,0 1 0,0-1 0,0 1 0,0 0 0,0-1 0,0 1 0,0 0 0,0-1 0,0 1 0,0 0 0,1 0 0,-1 0 0,0 0 0,1 0 0,-1 2 0,-2 1-46,1 1 1,0 0-1,1 0 0,-1 0 0,1 0 0,0 0 0,0 9 0,0 39-177,2-28 137,11 131 77,-2-64 228,0-18-340,-6-47 113,3 49 0,-9 35-82,-23 153 0,19-216 108,-1 1 33,-13 53-1,9-58 29,-9 83-1,9 46-9,5-61-281,6 156 223,22 0 192,-14-65 678,-13-147-710,5-47-96,-1 0 0,1 0-1,-2-1 1,0 1 0,0-1-1,0 1 1,-6 12 0,8-20-136,-1-1 1,1 1-1,0-1 1,-1 1-1,1 0 1,0-1-1,-1 1 0,1-1 1,-1 1-1,1-1 1,-1 1-1,1-1 1,-1 0-1,1 1 1,-1-1-1,1 1 1,-1-1-1,0 0 1,1 0-1,-1 1 1,0-1-1,1 0 1,-1 0-1,0 0 1,1 0-1,-1 0 1,0 0-1,1 0 1,-1 0-1,0 0 1,1 0-1,-1 0 1,0 0-1,0-1 1,-4-1-824,1 0 1,0 0-1,-1 0 1,-5-5-1,8 5 908,-37-25-3708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1:59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16 1152,'0'-3'416,"-3"-2"-320,3 5 0,0 0-352,0-3 128,3-2-576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2:02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 2400,'0'0'73,"1"0"-1,-1 0 1,0 0-1,0 0 1,1 0 0,-1-1-1,0 1 1,0 0-1,1 0 1,-1 0 0,0 0-1,0 0 1,1 0-1,-1 0 1,0 0 0,0 0-1,1 0 1,-1 0-1,0 0 1,1 0 0,-1 0-1,0 0 1,0 0-1,1 1 1,-1-1 0,0 0-1,0 0 1,1 0-1,-1 0 1,0 0 0,0 1-1,1-1 1,0 14 1546,-1-8-1858,5 66 1081,-10 81 113,7-110-822,-1-24-135,0 22-1,-9 159 739,5-115-298,0 7-311,0 4 49,-2 21 0,-1-49 22,4 85 0,2-98-130,-4 95-196,-1 231 134,14-272-12,-1-6 216,0-23-265,-4 43 50,-3-71 40,-1-36-22,0 1 0,4 20 0,-3-29 1,-1 0-1,0 0 0,-1 0 0,0 0 1,0 0-1,0 0 0,-1 0 0,-4 9 1,1 2-64,0 15 50,4-13 74,1-18-86,0-1 0,0 0 0,0 0 0,0 1 0,-1-1 0,1 0 0,-1 3 0,0-4-46,1-1-6,0 0 0,0 0 21,0 0 80,0 0-47,0 0-177,1 1 43,0 2 56,0-1 0,0 1 1,0-1-1,0 1 0,0-1 0,-1 1 1,1 0-1,-1 5 0,0-7 83,0 0-1,1 0 1,-1 1 0,0-1 0,0 0-1,0 0 1,1 1 0,-1-1 0,1 0-1,0 2 1,1 1-20,-3-4 17,1 1 1,0-1-1,0 1 0,0-1 1,-1 1-1,1-1 1,0 1-1,0-1 1,0 1-1,0-1 0,0 1 1,0 0-1,0-1 1,0 1-1,0-1 1,0 1-1,0-1 0,1 1 1,-1-1-1,0 1 1,1 0-1,0 19-65,-1-17 60,0 0 0,0 0 0,0 0 0,0 0 0,1 0 0,0 0 0,-1 0 0,1 0 0,2 4 0,5 15 138,-4-7-58,-2-9-67,1 0 32,-3-6 43,0 0 0,2 1-63,0 0 1,0-1-1,0 1 0,-1-1 1,1 0-1,0 1 1,0-1-1,0 0 1,0 0-1,0 0 0,2-1 1,-3 1 30,7 0-11,2 0 19,0-1-1,0-1 1,0 0 0,18-5 0,9-3 196,70-18 334,-67 18-774,1 2-1,0 1 0,1 3 0,-1 1 0,64 3 1,-99 1 221,1 1 0,-1 0 1,0 0-1,0 0 0,0 0 1,0 1-1,9 6 0,13 6 18,-12-7 39,24 16 0,-26-14-141,29 13 0,-16-12 91,1 0-1,0-2 0,1-1 0,44 6 0,-3-6 214,75 0 0,-130-8-222,50 0-44,97-12-1,-117 6 89,1 3-1,0 1 0,88 9 1,72 16 148,-72-8-79,282 27 96,-224-40-186,-101-3-104,39-4 189,-62 1-28,259-26 460,-220 8-411,-28 5-257,337-31 478,-356 43-251,39-5-242,57-4 206,-121 13-28,1 1 0,48 7 0,10 5 299,128 2 0,0-30-400,-114 5 64,-11 5 125,109 7 1,54 1-59,-138-4-28,-71 3-98,70-3-95,-101 1 162,-1-1 0,1-2 0,0 0 0,18-6 0,36-15 45,111-22 1,-35 20-100,-120 21 87,10-1 9,-10 2-179,-24 3 116,0 1 1,0 0 0,0 0 0,0 0 0,1 1 0,-1 0-1,7 1 1,-12-1-45,0 0 0,0 0 0,0 1-1,-1-1 1,1 0 0,0 1 0,0-1 0,0 0-1,0 1 1,0-1 0,-1 1 0,1 0-1,0-1 1,0 1 0,-1-1 0,1 1 0,-1 0-1,1 0 1,0-1 0,-1 1 0,1 0 0,-1 0-1,0 0 1,1 0 0,0 1 0,-1-1-134,0 0 0,0 0 1,0 0-1,-1 0 0,1 0 1,0 0-1,0 0 0,0 0 1,-1 0-1,1 0 0,0 0 1,-1-1-1,1 1 0,-1 0 0,0 0 1,1 0-1,-1 0 0,1-1 1,-2 2-1,-13 11-1817,-15 12-2101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2:07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7 1568,'0'0'-5,"-1"-1"1,1 1-1,-1-1 1,0 1-1,1-1 0,-1 1 1,1-1-1,-1 1 1,1 0-1,-1-1 0,0 1 1,1 0-1,-1 0 1,0 0-1,1-1 0,-1 1 1,0 0-1,0 0 1,1 0-1,-1 0 0,0 0 1,1 0-1,-1 0 1,0 0-1,-1 1 1,1-1 120,0 1 0,0 0 1,0-1-1,0 1 1,0 0-1,0 0 1,0 0-1,0 0 1,0 0-1,0 0 1,0 0-1,-1 2 1,0 2 234,-1-1-1,1 1 1,0 0 0,0 0 0,1 0 0,-2 8-1,1 14 279,1 0-1,6 51 0,-2-42-374,8 45 88,-1-17-204,13 87 373,-3-32 71,-14-74-330,18 115 238,-19-139-476,72 289 372,-15-91-126,-22-72-14,-19-77-155,36 141 5,-51-174-19,-1 0 1,-2 0-1,-3 55 0,-22 110 169,19-190-220,0 1 1,-1-1 0,-1 0-1,0 1 1,0-2 0,-1 1-1,-1-1 1,0 0 0,0 0-1,-1-1 1,0 0 0,-15 13-1,11-7-9,11-13-71,0-1 1,0-1-1,-1 1 1,1 0 0,-1 0-1,1 0 1,-3 1 0,3-2-129,2 8-175,1-6 324,-1 0-1,1 0 1,0-1-1,0 1 1,0 0 0,1-1-1,-1 0 1,1 1-1,-1-1 1,1 0 0,0 0-1,-1 0 1,5 1-1,3 3 70,-9-6 87,0 2-130,0-1 1,0 1 0,1-1 0,-1 0 0,0 0-1,1 0 1,-1 0 0,0 0 0,1 0 0,1 1-1,-2-1 1,17 7-31,-13-6 25,-3 0-28,1-1 0,0 0 0,0 0 0,0 0 1,-1 0-1,1 0 0,5 0 0,-6-1-45,-1 1 138,4 0-47,-1 1-1,1-1 1,-1 0 0,1 0-1,6 0 1,14 3-24,-14-2 49,0-1 0,0 0 0,0 0 0,-1-1 0,19-2 0,10 0 188,175 6 451,118-2 324,-194-13-857,-47 3-23,95-9 59,-19 0-287,1-9-37,-21 2 222,-24 9-92,90-8 56,3 19-199,286 50 36,-178-11 379,-165-22-236,118 5 119,200-18 144,-282-5-150,204 2 85,-99-11-114,-164 5-43,82-7-78,-35 0 192,-75 5-121,-38 4-13,62-5 45,59-6-46,59-2-48,-153 20-46,173 2 35,-187 3 15,103 18-1,30 4-103,-168-23 93,86 12 90,54 3 201,-134-15-241,1-3-1,-1-2 0,76-11 1,-105 8-79,-13 3 29,-1 0 0,1-1 0,0-1 0,0 0 0,-1 0 0,0-1 0,17-9 1,-22 10-8,0-2 1,0 1 0,5-6 0,-9 9 12,0-2 0,0 1 0,0 0 0,-1 0 0,1 0 0,-1-1 0,0 1 0,0-1 0,0 1 0,0-1 0,1-4 1,4-44-272,-4 24 234,0-94 261,-3 63-196,0 19 38,-1 1 0,-2-1 1,-1 1-1,-2 0 1,-18-54-1,4 26-153,-14-74 0,-31-154 58,25 125-53,-2-104-251,33 192 334,-5-63-395,14 134 348,-3-84-1011,4 92 1029,0 1 0,0-1-1,0 0 1,1 0-1,-1 0 1,1 1-1,0-1 1,-1 0 0,1 1-1,0-1 1,0 1-1,0-1 1,2-1 0,18-19-387,-9 12 182,-9 7 193,0 1 0,0 0 0,1-1 0,-1 1-1,8-3 1,9-5 96,53-36-68,-72 46 14,0-1 0,-1 1 0,1-1 0,0 1 0,0-1 0,0 0 0,-1 1 0,1-1 0,0 0 0,-1 1 0,1-1 0,-1 0 0,1 0 0,0 1 0,-1-1 0,0 0 0,1 0 0,-1 0 0,0 0 0,1 0 0,-1 0 0,0 0 0,0 0 0,0 0 0,1 0 0,-1 1 0,0-1 0,-1 0 0,1 0 0,0 0 0,0 0 0,0 0 0,0 0 1,-1 0-1,1 0 0,0 0 0,-1 0 0,1 0 0,-1 1 0,1-1 0,-1 0 0,0 0 0,1 1 0,-1-1 0,0 0 0,1 0 0,-1 1 0,0-1 0,0 1 0,1-1 0,-1 1 0,0-1 0,0 1 0,0 0 0,0-1 0,-1 1 0,-17-2-14,-1 1 0,0 0 0,1 2 1,-1 1-1,-19 3 0,13-2 16,-45 0 78,22-2-3,-69 3 52,-78-1-277,57-2 246,-351-1 337,207-3-206,-130-11 465,320 9-623,-288-19 26,-235-10 1547,344 6-1033,-37-2-104,18 30-328,0 20-92,-88 2 109,-228-11-18,431-12-150,-325-46 0,269 9-150,144 23 214,-1 4 0,-132 1 0,86 11 114,-152-2 210,78-22 89,58 5-432,104 14 27,-136-16-96,176 19 32,-54-8 209,-94-3 1,127 13-482,-35 5 0,25 1-5309,37-7 5279,0 0 0,0 0 0,0 0 1,1 0-1,-1 0 0,0 0 0,0 0 0,0-1 1,0 1-1,1 0 0,-1 0 0,0-1 0,0 1 1,1 0-1,-1-1 0,0 1 0,1-1 1,-1 1-1,0-1 0,1 1 0,-1-1 0,0 0 1,-11-11-1814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7:35.41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615 1090 1056,'-5'-5'351,"10"10"221,-5-5-327,0 0 112,0 0-127,0 0-81,-12 1-37,0 3 37,-25 4 0,20-5-186,6-1 26,-13 4 369,-27 13 543,46-18-921,1 1-151,9 3 42,3-2 156,-7-3 1,-1 0 0,0 0 0,1 1 0,-1-1 0,0 0 0,1 0 0,-1 0 0,1 0 0,-1 0 0,0 0 0,1 0 0,-1 0 0,0 0 0,1 0 0,-1 0 0,0 0 0,1 0 0,-1 0 0,0 0 0,1 0-1,-1-1 1,1 1 0,-1 0 0,0 0 0,0 0 0,1 0 0,-1-1 0,0 1 0,1 0 0,-1 0 0,0-1 0,0 1 0,1 0 0,-1-1 0,0 1 0,0 0 0,0-1 0,0 1 0,1 0 0,-1-1 0,0 1 0,0-1 0,0 0-6,0 1 0,0-1 0,-1 0 0,1 1 0,0-1 0,0 0-1,-1 1 1,1-1 0,0 1 0,-1-1 0,1 0 0,-1 1 0,1-1 0,-1 1 0,1-1 0,-1 1 0,1-1 0,-1 1-1,1 0 1,-1-1 0,-1 0 0,-12-6 174,7 3-52,0 0 1,0 1-1,0 0 0,-10-3 0,2 1-356,13 4 234,1 0-1,-1 0 1,0 1 0,0-1 0,0 0 0,0 1 0,0 0 0,-2-1-1,3 1-24,1 0 0,0 0 0,0 0 0,-1 1 0,1-1 0,0 0 0,0 0 0,-1 0 0,1 0 0,0 0 0,0-1 0,-1 1 0,1 0 0,0 0-1,0 0 1,-1 0 0,1 0 0,0 0 0,0 0 0,-1 0 0,1 0 0,0-1 0,0 1 0,0 0 0,-1 0 0,1 0 0,0-1 0,0 1-1,0 0 1,0 0 0,-1 0 0,1-1 0,0 1 0,0 0 0,0 0 0,0-1 0,0 1 0,0 0 0,0-1-6,0 1 1,0-1-1,0 1 0,1 0 1,-1-1-1,0 1 0,0 0 1,1 0-1,-1-1 0,0 1 1,0 0-1,1-1 0,-1 1 1,0 0-1,1 0 0,-1 0 1,0-1-1,1 1 0,-1 0 1,0 0-1,1 0 0,-1 0 1,1 0-1,0 0 0,46-4 72,-36 4-83,-1 0 1,0-1-1,15-3 0,-21 3 19,0 0 0,1 0 0,-1 0 0,1 1 0,-1 0 0,1 0-1,-1 0 1,7 1 0,41 2 155,-51-3-106,-1 0 0,0 0 27,0 0-32,0 0-33,-13 0-58,7 0 83,1-1 0,-1 0 0,0 0 0,1 0 0,-1-1 0,1 1 0,-1-2 0,-5-2 0,-2 4 64,11 1-102,1 0-1,0 0 1,0 0-1,0 0 1,-1 0-1,1 0 1,0 0-1,0-1 1,0 1-1,0 0 0,0-1 1,-3 0-1,3 0-11,0 0 0,-1 0-1,1 0 1,-1 0-1,1 1 1,-1-1-1,1 1 1,-1-1 0,1 1-1,-1 0 1,0-1-1,1 1 1,-1 0-1,0 0 1,1 0-1,-1 0 1,0 0 0,1 1-1,-1-1 1,1 0-1,-1 1 1,0-1-1,1 1 1,-1 0-1,1-1 1,0 1 0,-1 0-1,1 0 1,-1 0-1,1 0 1,0 0-1,0 0 1,0 0 0,0 1-1,0-1 1,0 0-1,-1 2 1,0-2 22,1 1 1,-1-1-1,1 0 0,-1 0 1,0 0-1,0 0 0,1 0 1,-1 0-1,0 0 1,0-1-1,-3 1 0,-15 7 113,16-5-153,-1-1 0,-1 0 1,1 0-1,-7 1 0,9-2 31,-1 0 0,1-1 0,0 1 0,0 0-1,0 1 1,0-1 0,0 0 0,0 1 0,0 0 0,0 0-1,0-1 1,1 2 0,-1-1 0,1 0 0,0 0-1,-1 1 1,-2 3 0,4-3-14,1-2 10,-1-1 0,1 1-1,-1 0 1,1 0 0,-1 0 0,1 0-1,0 0 1,-1 0 0,1 0 0,0 0-1,0 0 1,0 0 0,0 2-1,0-3 0,1 1 0,0 0-1,-1 0 1,1-1-1,0 1 1,0 0 0,-1-1-1,1 1 1,0-1 0,0 1-1,0-1 1,0 1-1,0-1 1,0 0 0,0 1-1,1-1 1,6 2 30,1 0-1,-1-1 1,0-1 0,1 1-1,-1-1 1,11-1 0,6 0-22,3 1-36,-8 1 82,0-2 1,0 0-1,35-6 0,-30 2-235,-12 2 268,-1 0 1,15-5 0,-15 4 42,-10 4-117,-1 0 1,0 0-1,0 0 1,0-1-1,0 1 1,1-1-1,-1 1 1,0 0 0,0-1-1,0 0 1,0 1-1,0-1 1,0 0-1,0 1 1,0-1-1,-1 0 1,1 0-1,0 0 1,0 0-1,-1 0 1,2-2-1,6-5 54,-7 7-55,0 1 0,-1 0 1,1-1-1,-1 1 0,1 0 0,-1-1 1,1 1-1,-1-1 0,1 1 1,-1-1-1,0 1 0,1-1 1,-1 0-1,0 1 0,1-1 1,-1 1-1,0-1 0,0 0 0,1 0 1,-1-1-12,0 1 0,0 0 0,0 0 0,0 0 0,0 0-1,0 0 1,1 0 0,-1-1 0,0 1 0,1 0 0,-1 0 0,1 0 0,-1 0 0,2-2 0,1-5-26,-3 7-37,0 1-102,0 2 59,-5 35 208,5-32-81,-1 0 0,0 0 0,0 0 0,0 0 0,-1 0 1,-3 7-1,-5 20 215,-1 22-286,5-28-60,1 1-1,-3 53 1,8 142 457,8-164-362,-3-24 154,-5-32-139,1 1 1,-1 0-1,1 0 1,0 0-1,0-1 0,0 1 1,0 0-1,0-1 1,3 5-1,-1-3 34,-1-1 1,-1 1-1,1 0 0,2 7 0,-1-1-51,-1 2-1,-2-12 37,0 1 0,-1 0-1,1-1 1,-1 1 0,1 0-1,-1-1 1,0 1 0,1 0-1,-1-1 1,0 1 0,1-1 0,-1 1-1,0-1 1,0 0 0,1 1-1,-1-1 1,-1 1 0,-15 5 57,0 0 0,-1 0 0,1-2 0,-1 0 0,0-1 0,0-1 0,-22 0 0,-71 6-278,46-5 42,64-3 161,0 0-1,0 1 0,0-1 0,0 0 0,0 1 0,0-1 0,0 0 0,0 1 0,0 0 0,1-1 0,-1 1 1,0-1-1,0 1 0,1 0 0,-1-1 0,0 2 0,-13 15-5,8-8 170,1-4-165,1 0 0,-2 0 0,1-1 0,0 0 0,-1 0 0,-6 3 0,12-6 11,-1-1 0,1 0 1,0 0-1,0 1 1,-1-1-1,1 0 0,0 0 1,-1 0-1,1 1 0,0-1 1,-1 0-1,1 0 0,0 0 1,-1 0-1,1 0 0,-1 0 1,1 0-1,0 0 1,-1 0-1,1 0 0,0 0 1,-1 0-1,1 0 0,-1 0 1,1 0-1,0 0 0,-1 0 1,1 0-1,0-1 0,-1 1 1,1 0-1,0 0 1,-1 0-1,1-1 0,0 1 1,-1 0-1,1 0 0,0-1 1,0 1-1,-1 0 0,1 0 1,0-1-1,0 1 1,0 0-1,-1-1 0,1 1 1,0 0-1,0-1 0,0 1 1,0-1-1,0 1 0,0 0 1,0-1-1,-1-1 24,1 0-1,0 1 1,0-1-1,0 0 1,0 1-1,1-1 0,-1 0 1,0 1-1,1-1 1,0-2-1,10-13-57,-9 14 21,1 0 1,-1 0-1,0 0 1,0-1-1,-1 1 1,1-1-1,-1 1 1,0-1-1,0 1 1,1-5-1,-2 8 10,0 0-1,0-1 0,0 1 0,0-1 1,0 1-1,0-1 0,0 1 0,0-1 1,0 1-1,-1 0 0,1-1 0,0 1 0,0-1 1,0 1-1,-1 0 0,1-1 0,0 1 1,0 0-1,-1-1 0,1 1 0,0 0 1,-1-1-1,1 1 0,0 0 0,-1 0 0,1-1 1,-1 1-1,1 0 0,-1 0 0,0-1 5,-1 1-1,1 0 0,-1 0 1,1 0-1,-1 0 0,1 0 1,-1 0-1,1 0 1,-2 1-1,-2 0 4,0 0 0,1 0 0,-1 1 0,1 0-1,-5 2 1,-4 5-69,0 1 0,1 0 0,-15 15 0,5-11 7,22-14-22,0 0-5,0 0 27,1 1-22,0 0 79,-1 0 0,1 0 0,-1 0 0,1 0 0,-1 0 0,1-1 0,0 1-1,0 0 1,-1-1 0,1 1 0,0 0 0,0-1 0,0 1 0,-1-1 0,1 1-1,0-1 1,0 1 0,0-1 0,0 0 0,0 0 0,0 1 0,1-1 0,0 0 40,2 1-31,0-1 1,-1 0-1,1 1 1,0-2-1,-1 1 1,1 0 0,0-1-1,-1 0 1,1 1-1,4-3 1,0 0-96,0 0 1,-1 0 0,11-7 0,-91 75-21,54-51 268,-33 20-1,28-19-224,21-14 87,1 0 0,-1 0 0,1 0 0,-1 0 0,0 0 0,1-1 0,-1 1 0,0-1 0,0 1 0,0-1 0,-4 0 0,10-8 260,18-16-323,1 1 0,29-22-1,-25 22-7,-9 9 52,0 1 1,1 1-1,31-16 0,61-23 260,-88 42-191,219-105-265,-240 113 192,20-10-64,21-15 1,-4 4 109,-30 18-91,-1 0 1,1 0-1,-1-1 1,-1 0-1,11-9 1,-7 4 49,0 1 1,1 0 0,1 1-1,-1 0 1,1 1 0,25-12-1,-32 17-6,1-1-69,-1 1-1,1-1 0,0 1 1,-1 1-1,1-1 1,0 1-1,0 0 0,7 0 1,-11 1 107,-2 7 38,-1-3-120,1 1 0,-1-1 0,0 0 0,0 0 0,0 0 0,0 0 0,-1 0 0,1 0 0,-1-1 0,0 1 0,-4 5 0,-5 5 23,-19 20 1,-1 2 1,11-10 79,11-16-93,-13 23 0,11-18 72,-3 3-30,14-18-13,0 0-1,0 0 1,0 0 0,0 0 0,0 0-1,0 0 1,0 0 0,0 0 0,0 0 0,0 1-1,0-1 1,1 0 0,-1 0 0,0 0-1,0 0 1,0 0 0,0 0 0,0 0 0,0 0-1,0 0 1,0 0 0,0 0 0,0 0-1,0 0 1,0 0 0,0 0 0,0 0 0,0 0-1,0 0 1,0 0 0,0 0 0,0 0 0,0 0-1,0 0 1,0 0 0,0 0 0,0 0-1,0 1 1,0-1 0,0 0 0,0 0 0,0 0-1,0 0 1,0 0 0,0 0 0,0 0-1,0 0 1,0 0 0,0 0 0,11-8-24,32-29 21,120-107 80,-112 96-42,47-60 0,-90 99-20,-1-1-1,0 1 1,-1-1-1,0-1 0,0 1 1,7-22-1,-13 29-27,1 1 0,-1-1-1,0 0 1,0 0-1,0 0 1,0 1 0,0-1-1,-1 0 1,1 1-1,-1-1 1,1 0 0,-1 1-1,0-1 1,0 0-1,-3-3 1,-2-3 5,0 0 1,-13-14 0,-1-1 19,9 9-29,1 0 0,0-1 0,1-1-1,1 1 1,1-1 0,-7-20 0,12 28-77,0 0 0,0-1 0,1 1 0,0-1 0,0 1 1,1-1-1,1 1 0,-1-1 0,1 1 0,1-1 0,0 1 1,0 0-1,7-16 0,11-15 81,-13 29 22,-1-1 1,8-23 0,-13 34-12,-1 1 0,0-1 1,0 1-1,0-1 0,0 0 1,0 1-1,0-1 0,0 1 1,0-1-1,0 1 0,0-1 0,0 1 1,0-1-1,0 1 0,0-1 1,0 1-1,0-1 0,-1 1 1,1-1-1,0 1 0,0-1 0,-1 1 1,1-1-1,0 1 0,-1-1 1,1 1-1,-1-1 0,0 0 4,0 1-1,-1-1 0,1 0 0,0 1 1,0 0-1,-1-1 0,1 1 0,0 0 1,-1-1-1,1 1 0,-2 0 1,-4 0 14,0 1 0,1-1 0,-11 3 0,5-1-10,-1 1 1,0 1 0,1 0-1,0 0 1,0 1 0,0 1-1,-17 11 1,28-16-1,-8 5 74,1 0 0,-17 9-1,11-7 87,9-8-218,4 0 52,0 0 1,1 0 0,-1 0 0,0 0-1,0 0 1,1 0 0,-1 0-1,0 0 1,0 0 0,1 0 0,-1-1-1,0 1 1,1 0 0,-2-1-1,1 0-5,1 0 0,0 1-1,-1-1 1,1 0-1,0 0 1,-1 0-1,1 0 1,0 0 0,0 0-1,0 0 1,0 0-1,0 1 1,0-1 0,0-2-1,-4-18 367,2 18-372,1 0 0,1-1-1,-1 1 1,0 0 0,1-5-1,0 8 10,0-1-1,-1 1 1,1 0-1,0-1 1,0 1-1,0 0 0,0-1 1,0 1-1,0 0 1,0-1-1,-1 1 1,1 0-1,0 0 0,0-1 1,0 1-1,-1 0 1,1 0-1,0-1 1,0 1-1,-1 0 0,1 0 1,0 0-1,0-1 1,-1 1-1,1 0-1,0 0 0,0 0 0,0 0 0,0 0-1,0 0 1,0 0 0,0 0 0,0 0 0,0 0 0,0 0 0,0 0 0,1 0-1,-1 0 1,0 0 0,0 0 0,0 0 0,0 0 0,0 0 0,0 0 0,0 0-1,0 0 1,0 0 0,0 0 0,0-1 0,0 1 0,0 0 0,0 0-1,0 0 1,0 0 0,0 0 0,0 0 0,0 0 0,0 0 0,0 0 0,0 0-1,0 0 1,0 0 0,0 0 0,0 0 0,0 0 0,0 0 0,0 0 0,0 0-1,0 0 1,0-1 0,0 1 0,0 0 0,0 0 0,45-15-110,-21 5 185,-11 5-94,-8 3-6,1 0 0,-1 0 0,0 1 1,1 0-1,-1 0 0,1 0 0,-1 1 0,11-1 0,-16 2 26,0-1 0,0 0 0,0 0-1,0 0 1,0 0 0,1 0-1,-1 0 1,0 1 0,0-1-1,0 0 1,0 0 0,0 0-1,0 1 1,0-1 0,0 0 0,1 0-1,-1 0 1,0 0 0,0 1-1,0-1 1,0 0 0,0 0-1,0 0 1,0 1 0,0-1-1,0 0 1,0 0 0,0 0 0,0 1-1,-1-1 1,1 0 0,0 0-1,0 0 1,0 1 0,0-1-1,0 0 1,0 0 0,0 0-1,0 0 1,-1 1 0,1-1-1,-5 9-43,-86 78-246,58-57 266,-19 9 60,22-17 24,13-8-48,5-4 40,-21 13 0,25-16-123,7-6 70,1-1 0,-1 1 0,1-1 0,-1 1 0,0 0 0,1-1 1,-1 1-1,0-1 0,1 1 0,-1-1 0,0 0 0,0 1 0,0-1 0,-1 1 0,-7 1 28,11 0 416,12-10-374,25-18 0,-28 18-6,101-69 281,-96 67-330,0 0-1,1 1 1,0 1 0,1 1-1,0 0 1,31-7 0,-44 12 27,1 0 0,-1 0 0,1-1 0,5-3 0,-6 3-42,0 0 0,0 1 0,1-1 0,8-2 0,13-1 38,0-2 0,28-12 0,-21 7 9,-15 6 26,22-12 0,49-19 395,24-21-447,-112 57-23,22-9 11,-1 0 0,1 2 1,36-10-1,28 3 93,-27 5-4,-2 3-159,-39 6 47,31-7 0,-11 3 211,-31 5-129,0 0 0,0 0-1,14-5 1,34-9 10,43-22-97,210-72-119,-276 97 243,36-18 0,-55 23-63,10-6-61,32-23 0,-53 34 21,19-17 185,-18 14-139,1 1 1,-1-1-1,1 1 1,10-5-1,-10 6-64,0-1 0,-1 0 0,1 0 0,-1 0 0,9-10 0,-13 13 18,6-7 134,-5 6-115,0-1 0,1 1 0,-1 0 0,1 0 0,-1 0-1,6-4 1,-4 4-22,0-1-1,0 0 0,0 0 0,0 0 0,-1 0 0,5-6 1,-6 6 11,0 1 0,0-1-1,1 1 1,-1-1 0,1 1 0,0 0 0,0 0 0,0 0 0,0 0 0,0 0 0,0 1 0,0-1 0,5 0 0,12-3-15,-13 3-71,-1 0-1,1 1 1,13-1-1,-19 2 172,1 0-73,1 0-1,0 0 1,0-1-1,0 1 1,0-1-1,4-1 1,32-6-210,-27 7 144,-11 1 48,-1 0 1,1 0-1,-1 0 1,0 0-1,1 0 1,-1 0-1,1 0 0,-1 0 1,0 0-1,1 0 1,-1 0-1,1 0 1,-1 0-1,0 0 0,1 0 1,-1-1-1,1 1 1,-1 0-1,0 0 1,1 0-1,-1-1 1,0 1-1,1 0 0,34-9 166,-17 3-564,-16 6 433,-1 0-1,1 0 0,-1-1 0,1 1 1,-1 0-1,1-1 0,-1 0 0,0 1 1,1-1-1,-1 0 0,0 1 0,2-3 1,-2 3-147,-1 0 37,0 0 80,1 0 0,-1 0 0,1 0 1,-1 0-1,1 0 0,-1 0 0,1 0 0,-1 0 0,1 0 0,-1 0 1,0 0-1,1 0 0,-1 0 0,1 0 0,-1-1 0,1 1 0,-1 0 1,1 0-1,-1-1 0,0 1 0,1 0 0,-1 0 0,1-1 0,-1 1 0,0 0 1,1-1-1,-1 0-21,0 1-38,4-3-676,-89 68 463,-30 26 406,82-62-200,2 1 1,-40 48-1,71-77 61,-7 5 127,14-11-115,-7 4 20,0 1 21,0 0-42,13-4-208,-9 1 229,5-3-27,-9 5-7,0 1 0,0 0 0,0 0 0,0 0 0,0 0 0,0 0 0,0 0 0,1 0 0,-1 0 0,0 0 0,0 0 0,0 0 0,0 0 0,0 0 0,0 0 0,0 0 0,0 0 0,1 0 0,-1 0 0,0 0 0,0 0 1,0 0-1,0 0 0,0 0 0,0 0 0,0 0 0,1 0 0,-1 0 0,0 0 0,0 0 0,0 0 0,0 0 0,0 0 0,0 1 0,0-1 0,0 0 0,0 0 0,0 0 0,0 0 0,1 0 0,-1 0 0,0 0 0,-1 2-5,1 0 0,0 0-1,-1 0 1,0-1-1,1 1 1,-1 0-1,0-1 1,0 1 0,0-1-1,0 1 1,0-1-1,-2 3 1,-13 21-130,12-18 192,0-1 1,0 1-1,-7 6 1,-20 22 339,25-28-436,0 1 1,0-2-1,-1 1 0,0-1 1,-1 1-1,1-2 1,-1 1-1,-15 6 0,-7 3 143,-36 11 0,51-20-90,-32 11 6,-8 3-3,-53 28 0,52-19-68,-57 41 0,86-52 60,-38 28 88,-107 58 0,-16-23-410,102-43 322,22-8 104,55-26-101,-1 0 1,1 1 0,0 0-1,1 0 1,-1 1 0,1 0-1,-9 9 1,6-6-19,0 1 0,-1-1 0,0-1 0,-1 0-1,-16 7 1,2-3-90,-46 13 0,41-14-11,21-7 23,0 0 0,-1-1-1,-14 2 1,7 0-73,-4 1-348,22-6 443,1 0 32,0 0 117,0 0-48,0 0-149,0 0-21,2 1 60,-1 0 0,1 0 0,-1-1 0,1 1 0,-1 0 0,1-1 0,-1 1 0,1-1 0,2 1 0,5 1 58,1-2 1,0 1 0,-1-1 0,1-1 0,18-2 0,49-16 0,-53 13-122,9-5 135,39-17 0,13-4-29,499-183-178,-548 199 93,40-11 1,-69 27 147,-10 5 78,-9 5 17,-48 31-94,-26 14 278,67-43-66,14-8-177,0 0 0,0-1 1,-9 4-1,-57 24-23,22-10 45,-73 23 1,-40 6 431,48-7-637,98-36 116,-45 22-3079,48-23 1194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16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95 992,'0'-47'1877,"5"24"-1551,-5 2-326,0 18-59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7:45.91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1960 34 1472,'-2'-3'482,"4"6"353,-2-3-488,0 0 21,0 0-149,0 0-27,8 0-107,0 0-112,-4-2 43,19-6 582,7-15 900,-29 23-1546,-1 0-32,-32 31 1077,25-24-1015,0 1-1,0 0 1,1 0-1,0 1 0,-7 13 1,-5 7 183,-21 29-389,27-41 131,9-14 89,0 1 0,1-1 0,0 1 0,-1 0-1,-2 7 1,4-7 8,-1 0 1,-1 0-1,1 0 0,0 0 0,-6 6 0,-3 5 78,78-114 371,-53 81-596,-10 12 238,0 1-1,0-1 1,6-13-1,-6 14-175,0-1-48,-4 6 122,0-1 0,0 1 0,0 0 0,0 0 0,0 0 0,0 0 1,0 0-1,0 0 0,0-1 0,0 1 0,0 0 0,0 0 0,0 0 1,0 0-1,0 0 0,0 0 0,0-1 0,0 1 0,0 0 1,-1 0-1,1 0 0,0 0 0,0 0 0,0 0 0,0 0 0,0 0 1,0 0-1,0-1 0,0 1 0,-1 0 0,1 0 0,0 0 0,0 0 1,0 0-1,0 0 0,0 0 0,0 0 0,-1 0 0,1 0 0,0 0 1,0 0-1,0 0 0,0 0 0,0 0 0,0 0 0,-1 0 1,1 0-1,0 0 0,0 0 0,0 0 0,-1 0 156,1 0-21,0 0 6,0 0-140,0 0 1,0 0 0,0 0-1,0 0 1,0 0 0,0 0-1,0-1 1,0 1 0,-1 0-1,1 0 1,0 0 0,0 0-1,0 0 1,1-1 0,-1 1-1,0 0 1,0 0 0,0 0-1,0 0 1,0 0 0,0-1-1,0 1 1,0 0 0,0 0-1,0 0 1,0 0 0,0 0-1,0 0 1,0-1 0,1 1-1,-1 0 1,0 0 0,0 0-1,0 0 1,0 0 0,0 0-1,1 0 1,13 0-54,-13 0 61,-1 0-1,1 0 0,-1 1 0,1-1 0,-1 0 0,1 1 0,-1-1 0,0 0 0,1 1 0,-1-1 0,1 1 0,-1-1 0,0 1 0,1-1 0,-1 1 0,0-1 0,1 1 0,7 8 167,-8-9-157,1 0-7,-1 0-1,0 0 1,1 0 0,-1 0 0,1 0 0,-1 0 0,0 1 0,1-1 0,-1 0 0,1 0-1,-1 0 1,0 0 0,1 1 0,-1-1 0,0 0 0,1 0 0,-1 1 0,0-1-1,1 0 1,-1 0 0,1 1 0,-1 0-14,1 0 0,0 0 0,-1 1-1,1-1 1,-1 0 0,1 0 0,-1 1-1,0-1 1,0 0 0,1 1 0,-1-1 0,0 0-1,0 0 1,0 1 0,0-1 0,0 0 0,-1 1-1,1-1 1,0 0 0,-1 1 0,1-1 0,-1 2-1,-1 4-10,-8 48 154,-2-1 1,-2 0-1,-34 84 0,48-137-125,0 0-1,-1 0 1,1 0-1,0-1 1,-1 1-1,1 0 1,-1 0-1,1 0 1,-1-1-1,1 1 1,-1 0-1,1-1 1,-1 1-1,0 0 0,-1 0 1,2-1 3,-1 0-1,1-1 1,0 1-1,-1 0 1,1-1-1,0 1 1,-1 0 0,1-1-1,0 1 1,0-1-1,-1 1 1,1-1 0,0 1-1,0 0 1,0-1-1,0 1 1,0-1 0,0 1-1,0-1 1,0 1-1,0-1 1,0 1-1,0-1 1,0 1 0,0-1-1,0 1 1,0-1-1,1-9-83,0 1 0,0-1 0,1 1 0,6-17 0,2-9 225,-1-5-186,2 1 1,24-54-1,-33 87 54,-1 1 0,0 0 0,2-11 0,2-10-74,-2 14 145,-3 12-96,0-1-1,0 0 1,0 1-1,0-1 1,0 0-1,0 1 1,1-1-1,-1 0 1,0 1-1,0-1 0,1 0 1,-1 1-1,1-1 1,-1 0-1,1 1 1,-1-1-1,0 1 1,1-1-1,0 1 0,-1-1 1,1 1-1,-1 0 1,1-1-1,0 1 1,0-1-1,12-11-399,-4 28 303,-8-11 114,-1 0 0,1 0-1,-1 0 1,-1 0-1,1 0 1,-1 0 0,0 0-1,-1 6 1,-4 26 177,0 55-314,0 3-17,5-68 108,1 23 52,1-36 163,-3 26-1,1-7-184,1-31-54,0-2 26,0 0 117,0 0 11,0 0 53,0 0-31,0 0 79,0 0-101,0 0-133,0 0-11,0-9 122,4-57-398,-1 48 388,-2 0-1,-1-29 1,-4-52-53,2 74-96,2-25-1,1 17-639,-4 69 762,1-14 47,-7 44-1,2-25-149,-19 112 88,25-148-16,0 0 1,1 1-1,0-1 1,0 0-1,0 0 1,1 0-1,0 0 1,2 8-1,-1 4 105,-2-16-112,0 0 0,0 0-1,0 0 1,0-1 0,0 1 0,0 0 0,0 0 0,0 0-1,1 0 1,-1 0 0,0-1 0,0 1 0,1 0 0,-1 0-1,1 0 1,-1-1 0,1 1 0,-1 0 0,1 0-1,-1-1 1,1 1 0,0-1 0,-1 1 0,1 0 0,1 0-1,-1-1-4,-1 1 0,1-1 0,-1 1-1,1-1 1,-1 1 0,1-1 0,-1 1-1,1-1 1,-1 1 0,1 0 0,-1-1-1,0 1 1,1 0 0,-1-1 0,0 1-1,0 0 1,0-1 0,1 2 0,-1-2 15,0 1 0,0-1 1,0 1-1,0-1 0,0 1 0,1-1 1,-1 1-1,0-1 0,0 1 0,1-1 1,-1 1-1,0-1 0,1 1 1,-1-1-1,0 1 0,1-1 0,-1 0 1,1 1-1,-1-1 0,0 0 0,1 1 1,7 3 81,-5-3-66,-1 0-1,1 1 0,0-1 1,0 0-1,0-1 1,0 1-1,0 0 0,0-1 1,0 0-1,0 0 0,5 0 1,25-3-95,-31 3 108,6 0-6,-7 0-36,1 0 0,-1 0 0,0 0 0,0 1 0,0-1 0,1 0 0,-1 1 0,0-1 0,0 1 1,0-1-1,0 1 0,0-1 0,0 1 0,0 0 0,0-1 0,0 1 0,0 0 0,1 1 0,2 2-12,7 4-17,-10-9 25,-1 1 9,9 16 23,-4 6-259,-5-20 209,-5 15 239,1-4-64,4-12-255,0-1 74,0 0 186,-8 1-74,-4-10-506,12 9 422,-1 1 1,1-1-1,0 0 1,0 0-1,0 0 1,-1 0-1,1 0 1,0 0-1,0-1 1,0 1-1,-1 0 1,1 0 0,0 0-1,0 0 1,0 0-1,0 0 1,-1 0-1,1 0 1,0 0-1,0 0 1,0-1-1,0 1 1,-1 0-1,1 0 1,0 0-1,0 0 1,0 0-1,0-1 1,0 1-1,0 0 1,0 0-1,0 0 1,-1-1-1,1 1 1,0 0-1,0 0 1,0 0 0,0-1-1,0 1 1,0 0-2,0 0 1,0 0 0,0-1 0,0 1-1,0 0 1,0 0 0,0 0 0,0 0 0,0 0-1,0-1 1,0 1 0,0 0 0,0 0-1,0 0 1,0 0 0,0 0 0,-1 0 0,1 0-1,0-1 1,0 1 0,0 0 0,0 0-1,0 0 1,0 0 0,0 0 0,-1 0-1,1 0 1,0 0 0,0 0 0,0 0 0,0 0-1,0 0 1,-1 0 0,1-1 0,0 1-1,0 0 1,0 0 0,-1 0 0,1 0-60,0 0-38,0 0-122,0 0 102,0 0 148,0 0 22,0 0 32,0 0-32,0 0-85,0 0-6,0 0-15,0 0 15,1 2 38,0-2 4,-1 0 1,1 0-1,-1 0 1,1 0-1,-1 0 1,1 0-1,-1 0 1,0 0-1,1 1 1,-1-1-1,1 0 1,-1 0-1,1 0 1,-1 1-1,0-1 1,1 0 0,-1 1-1,1-1 1,-1 0-1,0 1 1,0-1-1,1 0 1,-1 1-1,0-1 1,1 1-1,-1-1 1,0 1-1,0-1 1,0 0-1,0 1 1,1-1-1,-1 2 1,1 0 38,-1-2-24,1 1-1,-1-1 0,0 0 0,0 1 0,1-1 0,-1 1 0,0-1 0,0 0 0,1 1 0,-1-1 0,0 1 1,0-1-1,0 1 0,0-1 0,0 0 0,0 1 0,0-1 0,0 1 0,0-1 0,0 1 0,0-1 1,0 1-1,0-1 0,0 1 0,0-1 0,0 0 0,0 1 0,-1-1 0,1 1 0,0-1 0,0 0 0,-1 1 1,1-1-1,0 1 0,0-1 0,-1 0 0,1 1 0,-1-1 0,0 1 99,1-1-32,0 0 0,0 0-53,0 0-70,0 0 43,0 0 139,0 0-70,14-11-688,-13 9 579,11-7-85,-12 8 8,0 1 53,0 0 80,0 0-22,0 0-132,0 0 68,0 0 172,0 0-44,0 0-100,0 0 4,0 0 102,0 0-32,0 0-144,-5 12 96,1-8 102,3-4-70,1 1 1,-1 0 0,1-1 0,-1 1 0,1-1 0,-1 1 0,0-1 0,1 0 0,-1 1 0,0-1 0,1 1 0,-1-1 0,0 0 0,0 0 0,1 0 0,-2 1 0,1-1-22,0 0 1,1 1-1,-1-1 1,0 0-1,0 1 0,1-1 1,-1 0-1,0 1 1,1-1-1,-1 1 1,0 0-1,1-1 1,-1 1-1,1-1 1,-1 1-1,1 0 0,-1 0 1,0 0-1,-5 12 129,2-9-203,4-4 78,-1 0 1,1 0-1,-1 1 1,1-1-1,-1 0 1,1 1-1,-1-1 1,1 0-1,0 1 1,-1-1-1,1 1 1,-1-1-1,1 0 1,0 1-1,0-1 1,-1 1-1,1-1 1,0 1-1,0-1 1,0 1-1,-1 0 1,1-1-1,0 1 1,0-1-1,0 1 1,0-1-1,0 1 1,0-1-1,0 1 1,0 0-1,0-1 1,1 1-1,3 13-308,-4-13 453,0-1-59,0 0-122,0 0-1,0 0 102,0 0 0,0 0-26,4 8-150,-2-6 85,0 13 38,2 5 122,-4-19-128,0-1-69,0 0 38,0 2 68,0 3-4,0-4-1,0-1 16,0 0-42,0 0-102,0 0 43,0 0 112,0 0 11,0 0 10,3-3-71,-2 2-13,-1 1 0,1 0-1,-1-1 1,0 1 0,1 0 0,-1 0 0,0-1 0,0 1 0,1-1 0,-1 1 0,0 0 0,0-1 0,1 1 0,-1-1 0,0 1 0,0 0 0,0-1 0,0 1 0,0-1-1,1-1 1,-1 0 0,0 0-1,0 0 1,0 0-1,0 0 1,0 0-1,-1 0 1,1 0-1,0 0 1,-1 0-1,0 0 1,1 1-1,-1-1 1,0 0-1,0 0 1,0 1 0,0-1-1,0 0 1,-2-1-1,-7-8-419,9 9 400,0 1 0,0 0 0,0-1 0,0 1 0,0 0 0,0 0 0,0 0 0,-1 0 0,1 0 0,0 0 0,-1 0 0,-1 0-1,-9-5 37,-1 1 0,-1 0-1,1 1 1,-1 1-1,1 0 1,-1 1 0,0 1-1,-21 0 1,-9 1-12,0 2 0,1 3 1,-46 10-1,11 6 282,-101 41 1,135-45-479,-73 25 458,101-37-289,-1 0 1,0-2 0,1 1-1,-2-2 1,1 0 0,-18-1-1,37-2 12,1 0-1,-1 1 0,1-1 0,-1 0 0,0-1 0,0 1 1,1 0-1,-1-1 0,4-3 0,5-2-41,88-52 230,-32 19-179,84-37 0,-134 70-19,-1 1 0,1 0 0,0 1-1,1 1 1,-1 1 0,1 1 0,-1 0-1,1 1 1,31 3 0,-48-2 17,0 0 0,0 0 0,0 0 0,0 1 0,0-1 0,-1 0 0,1 0 0,0 1 1,0-1-1,0 1 0,0-1 0,0 1 0,0-1 0,0 1 0,-1 0 0,2 1 0,-2-2 5,1 0-1,-1 1 1,0-1-1,0 1 1,1 0-1,-1-1 1,0 1-1,0-1 1,0 1-1,0-1 1,0 1-1,0-1 1,0 1-1,0-1 1,0 1-1,0 0 1,0-1-1,0 1 1,-1-1-1,1 1 1,-1 2 13,0-1-1,0 0 1,-1 0 0,1 0 0,0 0 0,-1-1 0,-2 4 0,-14 9 75,0-1 0,-1-1 1,-28 15-1,15-9 56,-1 3-182,-39 32 0,-16 11 33,49-41 7,0 0 0,-2-3 0,-76 27 0,31-16 186,-30 9-423,83-29 249,1 1 0,-59 33 0,42-19-144,20-14 208,0-1 0,-53 12 0,29-8-26,-25 7-149,17-7-28,-58 26-1,96-30 166,-30 19-1,4-2 111,33-19-176,1 1-1,0 1 1,1 0 0,0 1-1,1 0 1,-17 21-1,4-1-1,24-30 29,2-1 0,0-1 0,-1 1 1,1 0-1,-1-1 1,1 1-1,-1 0 1,1-1-1,-1 1 1,0-1-1,1 1 1,-1-1-1,1 0 1,-1 1-1,0-1 1,-1 1-1,15-8-64,-1-1-1,0-1 1,12-10-1,-13 9 95,1 1-1,1 0 0,15-8 0,15-3 1,0 2 0,66-17 0,93-12-239,-135 33 132,115-40 129,-53 13 135,-128 41-189,355-113-103,-320 96 94,49-30 1,-16 8-21,-33 20 90,-3 1-129,0 1 0,50-16 0,-64 27 101,-10 2-96,1 1 1,0 0-1,0 1 1,-1 0-1,13 0 0,-20 2 148,-2 0-28,0 0-4,0 1-60,-1 0 1,1 1 0,-1-1-1,1 1 1,-1-1 0,0 0-1,0 1 1,1-1 0,-1 0-1,0 0 1,0 1 0,0-1-1,-1 0 1,1 0 0,0 0-1,0 0 1,0-1 0,-1 1-1,1 0 1,-2 0 0,-2 1-92,-1 0 0,1-1 1,-1 0-1,-7 1 0,-17 4 122,-27 19 95,-58 33 0,57-27 56,-131 50-524,107-50 381,-241 91 394,188-76-268,30-12 66,-231 84-326,322-112 110,-1-2 0,1 0 0,-1-1 0,1 0 0,-1-1 1,-15 0-1,22 16 55,5-14-45,0-1 0,0 0 1,0-1-1,-1 1 0,-3 2 1,0 1-9,24-13 80,328-119-364,-78 32 445,-157 57-93,128-26-1,-157 43-240,-3-2 0,21-6 212,9-2 264,-85 24-320,145-41-276,-115 32 504,-28 8-167,47-18-1,-61 20-68,1 1 0,-1 0-1,1 0 1,0 1 0,0 1 0,0 0 0,0 0-1,15 1 1,-20 1 6,0-1-1,-1 0 1,1-1-1,0 0 0,-1 0 1,1 0-1,-1-1 1,1 1-1,5-5 1,14-4-120,-23 9 163,-1 1 1,1 0-1,0 0 1,0 1-1,0-1 1,2 0-1,16-5-6,-9-1-102,-10 6 59,0-1-1,0 1 1,1 0-1,-1 0 1,1-1-1,-1 2 1,1-1-1,-1 0 1,1 0-1,-1 1 1,1-1-1,3 1 1,-4 0 35,-1 0-1,1-1 1,-1 1 0,1 0 0,-1-1 0,1 1 0,-1-1-1,1 0 1,-1 1 0,1-1 0,-1 0 0,0 0 0,1 0-1,-1 0 1,0 0 0,0 0 0,0 0 0,1-1 0,-2 1-1,1 0 1,0-1 0,0 1 0,1-2 0,1-2-63,-1 2 30,-1 1-1,1 0 1,-1 0-1,0-1 1,0 1-1,0-1 0,0 1 1,0-1-1,-1 0 1,1 1-1,-1-1 1,0 0-1,1-2 0,-1 3 38,0 0-1,1 1 0,-1-1 0,1 0 0,0 1 0,-1-1 1,1 0-1,2-2 0,3-9 52,-3 7-95,0 0 1,0 1 0,1-1-1,-1 0 1,1 1 0,1 0-1,-1 0 1,5-4-1,13-22 41,-21 30 26,1-1 0,-1 0 1,0 0-1,-1 0 0,1 0 0,0 0 1,0 1-1,-1-1 0,1-1 0,-1 1 1,0 0-1,1-2 0,2-14-131,-2 16 57,0 0 1,-1-1-1,0 1 1,0 0 0,1 0-1,-1 0 1,-1 0-1,1-4 1,-1-2-1650,14 8-1994,0 0 2026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7:50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66 303 2560,'-5'-1'221,"0"0"-60,0 0 0,-1 1 0,1-1 0,0 1 0,0 1 0,0-1 0,-10 2 0,10-1-170,1 1-50,10 0 85,0-2-2,0 1 1,0-1 0,1 0 0,-1-1-1,0 0 1,0 0 0,0 0 0,8-3-1,8-1 175,63-17 1061,-42 10-707,-41 12-541,4-2 114,1 0 1,0 1-1,13-2 0,-18 3-35,-2 0-43,0 0 5,0 1-28,-1-1 0,1 0 1,0 1-1,0-1 0,-1 0 0,1 0 0,0 1 0,-1-1 0,1 0 0,0 0 0,-1 1 0,1-1 0,0 0 0,-1 0 0,1 0 0,0 0 0,-1 0 0,1 0 0,0 1 0,-1-1 0,1 0 0,-1 0 0,1 0 0,0 0 0,-1 0 0,1-1 0,-1 1 0,1 0 0,0 0 0,-1 0 0,1 0 0,-1 0 0,-12-4 445,9 3-319,1-1 0,-1 0 0,1 0-1,0 0 1,0-1 0,0 1-1,0-1 1,0 1 0,1-1 0,-1 0-1,1 0 1,0 0 0,-3-6 0,4 7-132,-1 0 1,1 0 0,1 0 0,-1 0 0,0 0 0,0 0 0,1 0 0,-1 0 0,1 0 0,0 0 0,0-1 0,0 1 0,0 0 0,0 0 0,0 0 0,0 0 0,1 0 0,-1 0 0,1-1 0,-1 1 0,1 0 0,0 0 0,0 0 0,0 1 0,2-4 0,4-3-165,0 1 1,1 0 0,-1 1 0,1 0 0,12-6 0,48-25-1035,-43 25 604,37-19-849,9 0-2133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9:50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1655 1248,'0'0'237,"0"0"0,1 1 0,-1-1-1,0 1 1,1-1 0,-1 0 0,0 1 0,0-1 0,1 1 0,-1-1-1,0 1 1,0-1 0,0 1 0,0-1 0,1 1 0,-1 0 0,-2 0-53,1 1 0,0 0 1,-1-1-1,0 1 0,1-1 1,-1 1-1,0-1 1,1 0-1,-1 0 0,0 0 1,0 0-1,0 0 0,-2 1 1,-23 3 892,15-5-662,0 2 1,-17 3-1,10-1-221,-24 9 190,30-9-220,-1 0 0,1 0 0,1 1 0,-19 10 0,-20 8 3,48-21-101,0-1 1,-1 1-1,1 0 0,0 0 1,0 0-1,0 0 1,-2 4-1,-11 6 144,-14 19-338,24-25 169,1 0 1,-1 1-1,1 0 0,0 0 1,-5 11-1,9-16-17,-4 7-104,-1 2 60,0-1 0,-1 0 0,-13 16 0,18-24-14,-5 5 10,0 1 1,0 0-1,1 0 0,0 1 1,-7 14-1,-3 12 72,15-30-144,1 3 135,1 1 1,0 0-1,0-1 1,5 17-1,-3-5 28,-3-18-68,0 0 0,0 1 0,1-1 1,-1 0-1,0 0 0,1 1 1,0-1-1,0 0 0,-1 0 1,3 3-1,19 40-255,-2 1 800,-9-18-637,-1-2-145,-2-10 208,7 10 300,-13-23-254,0 0 0,-1 1 0,1 0 0,0-1-1,1 8 1,-2-7-5,0 0 0,1 0 0,-1 0 0,1-1-1,3 7 1,22 34-83,-23-36 116,1 1 1,0-1-1,0 0 0,1 0 1,0 0-1,0-1 1,8 7-1,2 4 121,-15-16-187,1 0-1,-1 1 1,1-1 0,0 0 0,0 0 0,0 0 0,0 0-1,0-1 1,0 1 0,1-1 0,3 3 0,5 3-60,-10-6 89,0 0 0,0 0 0,0-1 1,0 1-1,1 0 0,-1-1 1,0 1-1,0 0 0,0-1 0,0 0 1,2 1-1,19 4 45,-16-3-37,-1 0 0,1-1 0,0 0 1,9 0-1,-5-1 94,6 0-119,0 0 1,20-4-1,-19 2-106,8-3-24,-19 3 153,0 1 0,1-1 0,7 0 1,15-4 24,8-2 75,-29 6-108,0 1-1,1-1 0,-1-1 1,0 1-1,0-2 0,9-4 1,18-12-21,-23 14 51,0-1 0,0 0 0,-1-1 0,14-12 1,-20 15-35,-1 0 0,0-1 0,0 0-1,-1 0 1,1 0 0,-1 0 0,-1 0 0,1 0 0,-1-1 0,3-12 0,2-6-54,-1 9 221,-5 13-183,1 0-1,-1 0 0,0 1 0,0-2 1,0 1-1,-1 0 0,1 0 0,-1-4 1,5-50-87,0-1-543,-5 58 642,0-3-6,0 0 0,0 1-1,0-1 1,0 0 0,1 1 0,-1-1 0,1 0 0,1-3 0,-2 5 9,0 0 0,0 0 0,0-1 0,0 1 0,0 0 0,0 0 0,0 0 0,-1-1 0,1 1 0,-1-2 0,-1-8 0,2 1 53,-1 1-1,0-1 1,-1 1 0,0-1 0,-5-15 0,3 14-200,3 5 239,-3-3-141,2 7 65,1-1 0,-1 0 1,1 1-1,0-1 0,0 0 0,0 0 0,-1-6 1,-1-1 18,-16-26 77,16 30-173,0 0 0,0-1 0,0 1-1,-1 1 1,-4-8 0,-8-12 39,-6-6 283,20 28-259,0 0 1,-1 1-1,1-1 0,-1 0 0,0 1 0,0 0 0,0 0 1,0 0-1,-6-3 0,-14-10 35,17 9-61,-1 2 1,0-1 0,0 1-1,-13-7 1,5 3-2,-9-3 71,18 9-50,-23-6-72,-37-7 0,56 14 0,1 0 0,-1 0 1,1 1-1,0 0 0,-1 1 1,1 0-1,-1 1 0,-11 3 1,12-3 98,0 0 1,-1-1-1,1 0 0,-14-1 1,22 0 13,-3 3-294,2-1-5,3-6 125,1-1 52,-1 3 74,-1 1 1,1-1-1,0 0 1,0 0-1,0 1 1,0-1-1,1 1 0,-1-1 1,0 1-1,1 0 1,2-3-1,-4 4 10,0-1-111,0-5 37,1 4-5,1 1 91,-1-1-1,1 1 1,0-1-1,-1 1 0,1 0 1,0 0-1,0 0 1,0 0-1,0 0 1,0 1-1,4-2 0,7-3 244,33-22-249,-26 15-116,-14 8 158,0 1-1,-1-1 1,11-3-1,29-11 72,49-29-1,-80 39-27,43-17 81,-43 19-59,54-31 96,-52 28-299,27-18 0,-21 12 262,3-4-69,-19 14-36,0 0-1,1 1 0,6-5 0,33-16-61,29-15 243,-42 23-168,-1-1 1,38-30 0,-23 17-346,1-4 358,-1-2-1,-2-2 1,-2-2 0,44-53 0,-70 77-191,0 1 1,2 1 0,0 0 0,33-19 0,-7 5 386,-33 22-268,1 1-1,0 0 1,0 1 0,18-5-1,2-2-74,14-4 155,-1-3 0,0-1 0,56-36 0,-80 42-33,-13 9-61,0 0 0,-1-1-1,0 0 1,7-8 0,9-10-70,0-2 0,31-46 0,-38 49 45,1 1 1,0 0 0,2 2-1,1 0 1,0 1 0,44-28 0,35-18 262,-62 42 8,6-4-418,-35 22 160,0 0-1,1 1 1,-1-1-1,16-3 0,16-7-82,51-34 268,-70 37-145,-18 9-70,0 0 1,0 0 0,-1 0-1,1 0 1,-1 0-1,0 0 1,4-7-1,10-9 144,-13 16-119,-1-1-1,0 0 1,-1 1-1,1-1 1,2-5 0,-3 5-5,-1 1 0,1 0 1,0 0-1,0 0 1,1 0-1,-1 1 1,0-1-1,6-3 1,-7 4 26,1 1 0,0-1 0,0 0 0,-1 1 0,1-1 0,-1 0 0,0 0 0,1 0 0,-1 0 0,0 0 0,0 0 0,0 0 0,-1-1 0,1 1 0,0-4 0,2 2 162,-1 2-136,-7 1 84,6 1 183,-3-2-374,-4-1-196,5 3 234,1 0 117,0 0-37,0 0-112,0 0 37,0 0 155,-4 0-517,14 1 481,-1 0 0,13 3-1,-7-1-83,-2 0-144,13 1 432,67 4-24,-66-8-149,-16-1-119,1 1 0,-1 0 1,1 1-1,-1 0 1,19 5-1,30 6 145,-42-9-41,-15-3-77,0 1 0,0-1 1,0 1-1,0-1 0,0 1 1,0 0-1,0 1 0,3 0 1,4 2-134,-9-4 94,0 0-1,0 0 0,0 1 0,-1-1 0,1 0 1,0 1-1,0-1 0,0 1 0,0-1 0,0 1 1,-1-1-1,1 1 0,0-1 0,0 1 0,-1 0 1,2 0-1,-1 1 8,0 0-1,1 0 1,-1-1 0,1 1-1,0-1 1,-1 1 0,1-1-1,0 0 1,0 0 0,0 0-1,0 0 1,0 0 0,0 0-1,0 0 1,3 0 0,-2 0 11,-1 1 17,1-1 1,0 0-1,-1 1 0,1 0 0,-1-1 1,4 4-1,13 8-74,-13-8 36,0-1 0,-1 1-1,1 0 1,-1 0 0,0 1-1,6 8 1,-9-12 101,8 8 89,-9-9-170,1 1 0,0-1 1,0 1-1,-1-1 1,1 1-1,-1 0 1,0 0-1,1-1 0,-1 1 1,0 0-1,0 0 1,0 0-1,0 0 0,0 4 1,0-3 24,1 0 1,-1-1-1,0 1 1,1 0 0,-1-1-1,1 1 1,0-1-1,1 3 1,4 4-133,-6-7 29,3 6 42,5 12 465,-5 4-482,-3-19 29,-1 0 0,1 0 0,0-1 0,0 1 0,2 7 0,-2-11 63,-1 0-45,1 0 0,-1 1 0,0-1-1,0 0 1,0 1 0,0-1 0,-1 0-1,1 1 1,0-1 0,0 0 0,-1 0 0,1 1-1,-1-1 1,0 2 0,0-2 30,-1 15 286,3-13-318,-1-1 0,-1 0 1,1 0-1,0 0 0,0 0 1,-1 0-1,1 0 0,-2 3 1,-4 6-85,1 0 0,-4 12 0,5-12 283,0 1 0,-10 15 0,13-25-194,-6 4-17,6-5-154,-1 0 210,1 0-1,-1 0 1,0 0-1,1 0 1,-1 0 0,0-1-1,-3 2 1,4-2-130,1 0 58,0 0 160,0 0-26,0 0-43,0 0-48,0 0-80,0 0-11,0 0-95,0 0 74,0 0 69,0 2 23,-1 1 0,0 0 1,0-1-1,1 1 0,-2-1 0,1 1 0,0-1 0,0 0 1,-1 1-1,1-1 0,-1 0 0,-2 2 0,0 1 39,-1 0-1,1-1 1,-1 1-1,-7 4 1,-43 27-857,-58 36 497,-11-7 101,103-56 61,5-2 147,0 0-1,0 1 1,1 1-1,-19 14 1,-63 48-107,84-62 132,1 1 0,-1 1-1,-19 23 1,3-3 100,-60 61-596,-21 19 446,71-76 125,-3-2-1,-58 37 1,70-49-283,-53 47 0,24-19 21,33-28 130,-3 3 195,-49 30-1,-79 42-396,33-14-135,56-34 140,46-31 239,1 0-1,1 2 1,-21 23 0,7-7-134,-45 53 225,64-74-7,12-11-104,0 0 0,0-1 0,0 1-1,-5 7 1,5-6 27,0-1-1,0 1 1,-1-1 0,-6 5-1,-9 9 200,12-10-194,0 0 0,-1-1 1,0 0-1,0 0 1,0 0-1,-13 5 1,-58 21-11,35-15 0,-11 1-194,36-13 78,-23 11 1,18-7 180,17-7-40,1 1 0,0-1 0,-1 1 0,1 0-1,-6 5 1,-37 24-202,39-23 191,9-7 2,0-1-1,0 1 0,0-1 0,-1 0 0,1 0 1,-1 0-1,1 0 0,-1 0 0,-1 1 1,-6 3 89,1 0 0,0 1 1,1 0-1,-1 0 1,-11 14-1,1-3-256,14-12 123,0 1-1,-1-1 1,2 1-1,-1-1 1,-5 13 0,-2 2 87,1 1 62,9-17-263,0-1 0,0 0 0,-1 0 0,1 0 0,-1 0 0,0-1 0,0 1-1,0 0 1,-4 3 0,0 1-1021,5-6 1005,1-1-1,-1 1 0,1-1 0,0 1 0,-1-1 0,1 1 1,-1-1-1,1 1 0,-1-1 0,1 0 0,-1 1 1,1-1-1,-1 0 0,0 1 0,1-1 0,-1 0 0,1 0 1,-1 0-1,0 1 0,1-1 0,-1 0 0,0 0 0,-1 0-3687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9:57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1026 1 1824,'0'0'163,"0"0"0,0 0 0,0 0 0,0 0 0,0 0 0,0 0 0,0 0 0,0 0 0,0 0 0,0 0 0,0 0 0,0 0 0,-1 0 0,1 0 0,0 0 0,0 0 0,0 0 0,0 0 0,0 0 0,0 0 0,0 0 0,0-1 0,-5 10 7190,-2-6-8546,3-1 1337,-1 1 0,1 0 0,0 0 0,0 0 0,-5 5 0,-22 18-29,21-18-61,-1 0 0,1 1 0,-11 14 0,1 0 68,12-14 74,0 0-1,-12 19 1,-10 19-223,-55 65 1,66-90 76,-1-2 0,-43 35 1,-51 24 192,49-42-274,18-12 270,16-7-141,-93 60-46,104-64 237,7-4-178,-22 19 1,13-9-118,16-15 0,1 0 0,-1 0-1,1 0 1,0 1 0,-4 5 0,6-7 76,0-1 0,0 0 1,0-1-1,0 1 0,-1-1 1,-6 4-1,9-5-23,1-1-24,0 0 0,-1 1 0,1-1 0,0 0 0,0 0 0,-1 0 0,1 0 1,0 0-1,0 0 0,-1 1 0,1-1 0,0 0 0,-1 0 0,1 0 0,0 0 1,0 0-1,-1 0 0,1 0 0,0 0 0,-1 0 0,1 0 0,0 0 0,0-1 0,-1 1 1,1 0-1,0 0 0,0 0 0,-1 0 0,1 0 0,0 0 0,0-1 0,-1 1 1,1 0-1,0 0 0,-4-12 238,5-14-414,1 16 117,3-6 102,-2 1 1,0-1-1,1-15 0,-4 16-117,2 0-1,6-25 1,-8 40 50,1-6-54,0 0 1,1 0 0,0 0 0,3-7 0,-4 11 99,-1-3 112,0 4-189,-1 1-8,0 0 0,1 1 0,-1-1 0,0 0 0,1 1 0,-1-1 0,1 0 0,-1 1 0,0-1 0,1 1 0,-1-1 0,1 1 0,-1-1 0,1 1 0,0-1 0,-1 1 0,1 0 0,-1-1 0,1 1 0,-1 1 1,-7 18-190,6-13 177,-4 4 181,0-1 1,-7 11-1,-10 18-197,16-23 36,0 0 0,1 0 0,0 1 0,-6 32 0,10-31-60,0-9 111,1 0 0,0 0 0,0 0 0,1 0 0,1 13 0,-3-1 370,2-19-405,0-2 85,0 0-15,0 1-73,1 6 438,3-8-375,0 1 0,0-1 0,0 1 0,-1-1 0,1 0 1,0-1-1,0 1 0,-1-1 0,1 1 0,-1-1 1,7-5-1,2-2-93,21-21 1,-22 20 55,18-15 0,-10 12-62,-8 4 84,1 0 0,1 2 0,-1-1-1,1 1 1,15-5 0,-13 7-297,21-6 860,-9 8-3791,-33 9-1723,-5 2 2388,1-3-1044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9:58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4 2240,'3'-4'896,"-6"4"112,3 0-400,0 0 490,0 0-218,0 0 288,0 0-298,0 0 132,0 0-356,0 0-113,0 0-234,0 0-139,0 0 42,0 0 401,0 0-144,0 0 5,0 0-86,0 0 188,0 0-172,0 0-58,0 0-106,6 8 303,-4-4-491,-1 0-1,1 1 1,-1-1 0,2 9-1,3 10-84,-4-19 22,-1 1 0,0-1 0,0 1 0,0 9 1,2 9 2,23 112 503,-9-50-661,-3-4-75,-3-16 1232,-11-64-929,1-1 0,-1 1 0,0 0 0,0 0 0,-1 0 0,1 0 0,0 0 0,0-1 0,0 1 0,0 0 0,-1 0-1,1 0 1,0-1 0,-1 1 0,1 0 0,-1 0 0,1-1 0,-1 1 0,1 0 0,-1-1 0,1 1 0,-1-1-1,0 1 1,1-1 0,-1 1 0,-1 0 0,-22 10 1257,12-7-1070,6-3-99,0 1 0,-1-1 0,1 0 0,-1 0 0,1-1 0,-1 0 0,1 0 0,-8-1 1,-8 0 80,0 0-271,0 0-1,1-1 0,-1-2 1,1 0-1,-33-12 0,47 13-440,0 0-1,1 0 0,-1-1 0,-6-4 1,10 6-403,0-1 1,0 1 0,1-1 0,-1 1-1,-3-6 1,5 6-952,1 0-1883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39:59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4736,'9'-3'9275,"21"-6"-7741,-18 5-813,71-17-113,12-4 80,-76 20-706,0 0 1,0 1-1,1 0 0,0 2 0,19 0 0,-22 5-1522,-7 0-1149,-1-3 919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07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617 1807 576,'-6'-7'1273,"8"10"1923,-1-3-2785,-1 2-266,1-1 1,0 0 0,-1 0-1,1 0 1,0 0-1,0 0 1,0 0 0,0 0-1,1 1 1,-1-2-129,-1 0 1,0-1-1,1 1 1,-1 1 0,1-1-1,-1 0 1,0 0-1,1 0 1,-1 0-1,1 0 1,-1 0-1,0 0 1,1 0-1,-1 1 1,0-1 0,1 0-1,-1 0 1,1 1-1,-1-1 1,0 0-1,0 0 1,1 1-1,-1-1 1,0 0-1,0 1 1,1-1 0,-1 0-1,0 1 1,0-1-1,1 1 1,-1 1 163,1-2-142,-1 0 0,1 0-1,-1 0 1,1 1 0,-1-1 0,1 0-1,-1 0 1,1 1 0,-1-1 0,0 0-1,1 1 1,-1-1 0,1 1 0,-1-1-1,0 1 1,1 0 0,-1-1 14,1 1-1,-1 0 1,1-1-1,-1 1 1,0-1 0,1 1-1,0-1 1,-1 1 0,1-1-1,-1 0 1,1 1-1,-1-1 1,1 1 0,0-1-1,-1 0 1,1 0-1,0 1 1,0-1 0,54 5 347,13-13 154,-8 0-692,11 0 751,-19 3-306,-28 1-433,-13 3 37,-4 0 135,-1 0-1,1 1 1,-1-1-1,9 2 1,-2-1-12,-1 0 1,0 0-1,0-2 1,0 1-1,1-2 1,17-5-1,-13 4-136,12-5 349,-19 6-151,1 0-1,-1 0 1,1 1-1,16-1 1,-23 3-88,1-1 0,-1 1 0,0-1 1,6-2-1,2 0-49,-4 0 61,0 1 0,0-1 0,12-7-1,-14 7 62,1 0-1,0 0 0,-1 0 0,14-2 0,-15 3-63,0 0 0,0 0 0,0 0 0,0-1 0,-1 1 0,7-6 0,-2 2-67,1 0 53,0 0-1,0-1 1,0 0-1,-1-1 0,-1 0 1,1 0-1,-1-1 1,0 0-1,-1-1 1,12-19-1,19-35 30,-8 0-93,-20 41 110,23-40 0,-13 40 84,-17 19-69,1 0 0,-1 0 0,0-1 0,0 1 0,0 0 1,2-6-1,-1 1 5,-1 0 0,0 0 1,0 0-1,-1 0 0,0-1 1,-1 1-1,1-15 0,3-21-5,-4 33 114,0 1-1,1 0 0,3-12 1,-5 21-166,0 1 1,0 0-1,0-1 1,0 1-1,0-1 1,0 1-1,0 0 1,0-1-1,0 1 1,-1-1 0,0 0-1,-1-11-72,1 7 114,1-1 1,-1 1-1,-1 0 0,-3-10 0,-3-17-255,6 16 307,0-1 1,-2 1 0,0 0-1,-1 0 1,-10-22 0,-9-19 142,13 30-7,-1 0 0,-21-34 1,-19-13-291,-47-35 335,77 86-254,12 14-33,1-1 0,-11-16-1,-5-8 1,17 25 73,1 0 1,0-1-1,-6-12 1,-2-14 153,10 24-269,0 1 1,0-1 0,-1 1-1,-1 1 1,-14-20-1,-5-4-159,20 25 288,0 1-1,-13-13 1,-48-41 623,56 54-745,-1 0 0,0 0-1,-1 2 1,-14-8-1,5 5 58,9 3-42,-1 1 0,-1 0 0,-15-4 0,4 5-45,-1 0 0,0 1 0,1 2 0,-1 0 0,-39 4 0,47 0 69,-1 0-1,1 2 0,0 0 0,-24 8 0,26-6-48,13-5-15,-1 1 0,1 0 1,0-1-1,-1 1 0,1 1 0,-6 3 0,-24 17 127,21-15-30,1 1-1,-14 12 0,-51 45-62,-5 6-145,-9 3 318,52-44-139,6-5 21,14-12 18,0 2 1,1 0-1,-18 20 0,20-20 243,14-15-303,0 1 0,-1-1 0,2 1 0,-1 0 0,0 0 0,0 0 0,1 0 0,-1 0 0,1 1 0,-1-1 0,0 3 0,-11 22-73,10-22 59,0 0-1,1 0 1,0 0 0,0 0-1,0 1 1,-1 6-1,-3 13 48,4-20 12,1 0 0,0-1 1,0 1-1,0 0 0,0 8 1,-3 8-31,2-17-20,1 0 0,0-1 0,1 1 0,-1 0-1,0 5 1,-3 136-25,3-125 175,1-2-233,0 0 1,5 25-1,-3-25 35,-2-15 77,0-1 1,0 1-1,1-1 0,-1 1 1,1-1-1,-1 1 1,1-1-1,0 1 0,2 3 1,0 1 6,0 0 1,0 0 0,3 12 0,-5-13-1,1 0 0,0 0 0,0-1 1,0 1-1,1 0 0,4 5 0,-2 6-87,3-3 203,-6-9-111,0-1-1,1 0 1,-1 0-1,1 0 0,0 0 1,0-1-1,0 1 1,7 5-1,-6-5-177,1 0-1,-1 1 0,0-1 1,5 8-1,3 4-692,-6-6-1351,3 5-1576,-9-16 3676,0 1 1,0 0-1,0 0 1,0 0-1,0 0 1,0 0-1,0-1 1,0 1-1,0 0 1,0 0-1,0 0 0,0 0 1,0 0-1,0-1 1,0 1-1,0 0 1,0 0-1,0 0 1,0 0-1,0 0 1,0-1-1,0 1 1,0 0-1,1 0 0,-1 0 1,0 0-1,0 0 1,0 0-1,0 0 1,0-1-1,0 1 1,0 0-1,1 0 1,-1 0-1,0 0 1,0 0-1,0 0 1,0 0-1,0 0 0,0 0 1,1 0-1,-1 0 1,0 0-1,0 0 1,0 0-1,0 0 1,0 0-1,1 0 1,-1 0-1,0 0 1,0 0-1,0 0 0,0 0 1,0 0-1,1 0 1,-1 0-1,0 0 1,0 0-1,0 0 1,0 0-1,0 0 1,0 0-1,1 1 1,-1-1-1,0 0 0,0 0 1,1-29-1870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13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162 384 640,'-3'-8'-571,"-5"5"6118,7 4 232,13-2-3521,-8-1-2136,0 0 1,0 1-1,-1-1 1,1 0-1,0-1 0,-1 1 1,7-6-1,1 0 126,-3 2-101,-1-1 0,0 1 0,0-1 1,0 0-1,-1-1 0,10-14 1,26-55 464,-25 44-304,0-9-137,-14 33-91,-3 8-66,0 0 0,0 0 0,1 0 0,-1 0 0,0 0 0,1 0 0,-1 0 0,1 0 0,-1 0 0,1 0 0,-1 0 0,2-1-1,1 0-13,-1-1 0,0 1 0,0-1 0,0 0 0,0 0 0,0 0 0,0 0 0,-1 0 0,0 0 0,1 0 0,-1 0 0,0-1 0,0-3 0,6-13-156,-6 18 159,0 0 0,0-1 0,0 1 0,0-1 0,-1 1-1,1 0 1,-1-5 0,2 2 94,5-2-167,-5 3-33,-4 4-179,1 0 253,0 0-1,1 1 0,-1-1 0,0 1 0,1-1 0,-1 1 1,1-1-1,-1 1 0,1-1 0,-1 1 0,1 0 0,-1-1 1,1 1-1,-1 1 0,-1 4 51,-1-1 0,0 1 1,0-1-1,0 0 0,-1 0 1,-6 8-1,-30 34-186,-172 147 294,153-141 51,44-41-234,10-8 40,1 0 1,-1 0-1,0 1 0,-4 5 0,3-5 239,13-9 617,51-22-594,-22 8-208,104-59 338,-92 48-292,-26 17-94,0 0-1,1 1 1,0 2-1,38-11 0,-41 19 41,-18 1-256,-2 0 112,0 0 214,0 0 4,0 0-20,0 0 31,0 0 246,0 0-54,0 0 86,0 0-91,0 0-243,0-1 1,0 1 0,0-1 0,0 1-1,-1 0 1,1-1 0,0 1-1,0-1 1,0 1 0,0 0 0,-1-1-1,1 1 1,0 0 0,0-1-1,0 1 1,-1 0 0,1-1 0,0 1-1,-1 0 1,0-1 0,-8-4 149,0-1 1,-11-9-1,14 10-687,-1 0 0,1 0 0,-1 1 0,0 0-1,0 1 1,-12-6 0,10 5-402,-9-3-1928,18 7 2681,0 0 0,-1-1-1,1 1 1,-1 0 0,1 0-1,0 0 1,-1 0 0,1 0 0,-1 0-1,1 0 1,0 0 0,-1 0-1,1 0 1,-1 0 0,1 0 0,0 0-1,-1 0 1,1 0 0,0 1-1,-1-1 1,1 0 0,-1 0 0,1 0-1,0 1 1,-1-1 0,1 0-1,0 0 1,0 1 0,-1-1-1,1 0 1,0 1 0,0-1 0,-1 0-1,1 1 1,-1 7-3784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17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84 3328,'-2'-5'1148,"3"5"-1737,2 0 2093,-2-3 5270,0 4-6675,0 0-1,0 0 1,-1-1-1,1 1 1,0-1-1,0 1 1,0-1-1,0 1 1,0-1 0,0 0-1,-1 1 1,1-1-1,0 0 1,0 0-1,0 0 1,0 0 0,0 1-1,2-2 1,-2 2 51,0-1 0,1 0 0,-1 0 1,1 0-1,-1 1 0,1-1 0,-1 1 1,0-1-1,1 1 0,1 1 0,3 8-42,-1 1-1,-1-1 0,0 1 1,0 0-1,2 14 0,7 59-201,5 242 733,-15-229-655,-3-94 313,-2-4 545,1-5-439,-4-48-467,0-15 672,2 43-668,-2-27 56,1-208 350,3 240-424,0 14 74,1-1 0,1-13 0,0-3-163,-1 21 173,0 0 0,0 0 0,0 0 0,0 0 0,0 0-1,1 0 1,-1 0 0,1 0 0,0 0 0,0 1-1,0-1 1,2-3 0,6-11 27,-9 15-62,1 0-1,0 0 1,-1 1 0,1-1-1,0 0 1,0 0-1,1 1 1,-1-1-1,0 1 1,0-1 0,1 1-1,-1-1 1,3-1-1,13-9-206,-13 10 175,-1-1-1,1 0 0,0 1 1,0 0-1,-1 0 0,1 0 1,1 0-1,-1 1 0,0-1 1,0 1-1,5 0 0,5-3 161,-12 3-125,0 1-1,0-1 1,0 0-1,0 1 1,0 0-1,1-1 1,-1 1 0,0 0-1,0 0 1,3 1-1,-1-1 0,-1 1-1,0 0 1,0 0-1,1 0 1,-1 1-1,0-1 0,0 1 1,0-1-1,0 1 1,-1 0-1,1 0 0,0 0 1,3 5-1,-5-6 53,0 1 0,1 0 0,-1 0 0,-1 0 0,1 0 0,0 0 0,0 0 0,-1 1-1,1-1 1,-1 0 0,0 0 0,0 0 0,0 0 0,0 1 0,0-1 0,0 0 0,0 0 0,-1 0-1,1 1 1,-1-1 0,1 0 0,-3 3 0,-14 33 247,-3 0 0,0-2 0,-28 35 0,30-44-331,16-24 116,0 0 0,0-1-1,0 1 1,-1 0 0,1-1-1,-1 0 1,-3 3 0,5-4-25,-2 2-971,12-3 868,0 1 1,-1 0-1,1 1 1,0-1-1,-1 2 0,14 4 1,48 28-151,-47-23 136,-14-7 119,-1 0-1,1 0 1,-1 1-1,0 1 1,-1-1-1,1 1 1,-1 0-1,-1 1 1,1 0-1,-1 0 1,-1 0-1,0 1 1,5 9-1,-9-16 26,0 1 0,0-1-1,-1 1 1,1-1 0,0 1-1,-1-1 1,0 1 0,0 0-1,1-1 1,-1 1-1,-1 0 1,1-1 0,0 1-1,-1 0 1,1-1 0,-1 1-1,0-1 1,0 1 0,0-1-1,0 0 1,0 1-1,-1-1 1,1 0 0,-1 0-1,1 0 1,-1 0 0,-3 3-1,-4 3 50,0-1 0,0-1-1,-1 1 1,-20 9 0,22-12-81,-30 13 280,-74 23 0,108-39-499,0 0 1,0 0-1,0 0 1,0-1 0,0 1-1,0-1 1,0 0-1,-1-1 1,-5 0-1,7 0-449,0 1 0,0-1 0,0 0-1,0-1 1,0 1 0,0 0 0,0-1 0,1 0-1,-1 0 1,1 1 0,-1-2 0,-3-2-1,-2-6-1608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17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2080,'-2'-2'689,"6"1"-297,-3 1-289,0 0 580,-1 0-65,0 0 395,0 0-250,0 0 64,0 0-203,0 0 250,0 0-191,0 0 202,0 0-239,0 0 68,0 0-234,0 1-378,0-1 0,0 1 0,1 0 0,-1-1 1,0 1-1,0-1 0,1 1 0,-1-1 0,1 1 0,-1-1 0,0 0 0,1 1 0,-1-1 0,2 1 0,26 0 957,29-1 335,-24-1-1126,0 2 0,0 1-1,0 2 1,37 8 0,-49-10-221,-17-2-157,1 0 1,-1 1-1,0-1 1,0 1-1,0 0 0,5 1 1,-9-2 5,1 0-1,-1 0 1,0 0 0,0 0-1,0 0 1,0 0 0,1 0-1,-1 0 1,0 0 0,0 0-1,0 0 1,0 0 0,1 0-1,-1 0 1,0 0 0,0 0 0,0-1-1,0 1 1,0 0 0,1 0-1,-1 0 1,0 0 0,0 0-1,0 0 1,0-1 0,0 1-1,0 0 1,0 0 0,0 0 0,0 0-1,0-1 1,0 1 0,0 0-1,1-4-4353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21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233 162 1664,'-3'-1'205,"0"-1"-1,0 0 1,0 0-1,0 0 1,1 0 0,-1-1-1,1 1 1,-1-1-1,1 1 1,-2-4 0,-9-10 675,12 15-877,0 1 1,0-1 0,1 1 0,-1-1 0,0 1 0,0-1 0,0 1 0,0 0 0,1-1 0,-1 1 0,0 0 0,0 0 0,0 0 0,0-1 0,0 1 0,0 0 0,0 0 0,0 0 0,0 1-1,0-1 1,1 0 0,-1 0 0,0 0 0,0 1 0,-2 0 0,1 0 29,1 0 0,-1 0 0,0 0 0,0 0 0,0 0 0,1 0 0,-1 1 0,1-1 0,-3 4 0,1-3 140,0 1 1,-1-1-1,1 1 1,-1-1 0,1 0-1,-1 0 1,1-1 0,-6 3-1,9-4-132,-1 0 0,0 0 0,0 1 0,0-1 0,1 0 0,-1 0 0,0 0 0,0 0-1,0 0 1,0 0 0,1 0 0,-1 0 0,0 0 0,0 0 0,0 0 0,1 0 0,-1-1 0,0 1 0,0 0 0,0-1 0,1 1 0,-1 0-1,0-1 1,1 1 0,-1-1 0,0 1 0,0-2 0,0 1-16,0-1-1,0 0 1,0 1-1,0-1 1,1 0-1,-1 0 1,0 0-1,1 1 1,-1-1 0,1 0-1,0-3 1,-1-4-21,1 1 0,1-1 0,-1 0 0,4-11 0,-3 11-91,0 0 0,1-15 0,-2 24 82,-1 0 0,1-1 0,0 1 1,0 0-1,0 0 0,0 0 0,0 0 0,0 0 0,0-1 0,0 1 0,0 0 1,0 0-1,0 0 0,0-1 0,0 1 0,0 0 0,0 0 0,0 0 1,0 0-1,0-1 0,0 1 0,0 0 0,0 0 0,0 0 0,0 0 0,0 0 1,1-1-1,-1 1 0,0 0 0,0 0 0,0 0 0,0 0 0,0 0 0,0 0 1,1-1-1,-1 1 0,0 0 0,0 0 0,0 0 0,0 0 0,0 0 0,1 0 1,-1 0-1,0 0 0,0 0 0,0 0 0,0 0 0,1 0 0,-1 0 0,0 0 1,0 0-1,0 0 0,0 0 0,1 0 0,-1 0 0,0 0 0,1 0 3,-1 1 0,1-1 0,-1 1 0,1-1 0,-1 1 0,0-1 1,1 1-1,-1-1 0,0 1 0,1 0 0,-1-1 0,0 1 0,0 0 0,1-1 0,-1 2 0,2 14 170,-1 30 1,-1-31 491,-4-9-628,5-1 41,-2 11-438,1-15 392,0-1 0,0 1 0,0-1 0,0 0 0,0 1 0,0-1 0,-1 0-1,1 1 1,0-1 0,0 1 0,0-1 0,-1 0 0,1 1 0,0-1 0,0 0 0,-1 0 0,1 1 0,0-1 0,-1 0 0,1 0 0,0 1 0,-1-1 0,1 0 0,-1 0 0,1 0 0,0 0 0,-1 1 0,1-1 0,0 0 0,-1 0-1,1 0 1,-1 0 0,0-1 5,1 0 0,-1 0 0,1 1 0,-1-1 0,1 0-1,0 0 1,-1 0 0,1 0 0,0 0 0,0 0 0,0 0-1,0 0 1,0 0 0,0 0 0,0 1 0,0-1 0,0-2-1,0-4 31,-6-15-19,-14-32-1,19 51-123,0 0-1,0-1 1,1 1-1,-1 0 1,1 0-1,0-6 1,-6-5 670,4 18-535,-1 5-36,3-6-10,-1 0 0,0 0 0,0 0 0,0 0 0,0 0 0,-1-1 0,-1 3 0,-7 18-61,7-12 83,3-8-23,0-1 0,-1 1 0,1-1-1,-1 1 1,0-1 0,0 0 0,-2 4 0,1-3 7,1 5 3,1 0 11,0-7 116,-1 15-251,-6-13 523,11-6-421,65-79-9435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19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8 112 2144,'-3'1'133,"-2"2"4863,9-2 556,5 0-6655,2 0 1339,0-1 1,0 0-1,0-1 0,0 0 0,0-1 0,0 0 1,19-6-1,4-1-46,-31 9-213,23-6 480,45-15 0,-62 19-376,0 0-1,0 0 1,0 0 0,0 1-1,0 0 1,0 1 0,17 1-1,16 0 304,-40-1-344,0 0-1,1-1 0,-1 1 1,0-1-1,-1 1 1,1-1-1,0 0 1,0 0-1,3-2 0,8-3 351,-11 5-357,0 0 0,0 0 0,-1 0 0,1-1 0,0 1 1,0-1-1,-1 1 0,1-1 0,1-2 0,-3 3-441,-1-1 1,1 1-1,0 0 1,-1 0-1,1 0 1,-1-1-1,1 1 1,-1 0-1,0 0 1,1 0-1,-1 0 1,0 0-1,0 0 1,0 0-1,0 0 1,0 0-1,0 0 1,0 1-1,0-1 1,0 0-1,-2 0 1,-6-6-3849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20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 4160,'-3'-3'1679,"6"3"-4,-3 0-896,-4 0 362,5 0 2779,-1 0-3873,1 0-1,0 0 0,0 1 1,-1-1-1,1 0 1,0 0-1,0 1 0,-1-1 1,1 1-1,0-1 0,-1 0 1,1 1-1,-1-1 1,1 1-1,0-1 0,-1 1 1,1 0-1,-1-1 0,1 1 1,-1 0-1,0-1 1,1 1-1,-1 0 0,0-1 1,1 2-1,6 24 44,-4-15-4,-1 0 43,1 1 0,-2 0 0,0 0 0,0 13 0,-1-24-99,0 1 1,0-1 0,0 0-1,1 0 1,-1 0-1,0 1 1,0-1-1,1 0 1,-1 0-1,2 2 1,-1-1 177,-1-2 144,0 0-75,0 0 86,-12-5 634,10 4-1119,1 0 1,-1 0-1,1 0 0,-1 1 1,1-1-1,-1 0 0,1 1 1,-1-1-1,0 1 1,1-1-1,-1 1 0,0 0 1,1 0-1,-1 0 0,-2 0 1,4 0 16,0 0 0,0 0 0,0 0 0,-1 0 0,1 0 0,0 0 0,0 0 0,0 0 0,0 0 0,-1 0 0,1-1 1,0 1-1,0 0 0,0 0 0,0 0 0,0 0 0,-1 0 0,1 0 0,0 0 0,0 0 0,0-1 0,0 1 0,0 0 1,0 0-1,0 0 0,0 0 0,-1 0 0,1-1 0,0 1 0,0 0 0,0 0 0,0 0 0,0 0 0,0 0 0,0-1 1,0 1-1,0 0 0,0 0 0,0 0 0,0 0 0,0-1 0,0 1 0,0 0 0,0 0 0,0 0 0,0 0 1,0-1-1,1 1 0,-1 0 0,0 0 0,0 0 0,0 0 0,0 0 0,0-1 0,0 1 0,0 0 0,1 0 0,-1 0 1,0 0-1,0 0 0,7-7-1911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0:36.20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241 1643 1312,'-6'-3'1324,"-11"-8"1416,15 10-2582,0-1 0,0 1 0,0 0 0,0 0 0,-1 0 1,1 0-1,0 0 0,-4-1 0,-8-3 557,12 5-649,-1-1-1,1 1 1,0 0-1,0-1 0,-1 1 1,1 0-1,0 0 1,0 1-1,-1-1 0,-2 1 1,4-1-20,-1 1 0,0-1 1,0 0-1,1 1 0,-1-1 0,0 0 1,1 0-1,-1 0 0,0 0 0,0-1 1,1 1-1,-1 0 0,0-1 0,1 1 1,-1-1-1,0 0 0,-2-1 0,4 2-43,-1-1 0,0 1-1,0-1 1,0 1 0,0-1-1,0 1 1,0-1-1,1 1 1,-1 0 0,0 0-1,0-1 1,0 1-1,0 0 1,0 0 0,0 0-1,0 0 1,0 0 0,0 1-1,0-1 1,0 0-1,0 0 1,0 0 0,0 1-1,0-1 1,0 1 0,0-1-1,0 1 1,0-1-1,1 1 1,-1-1 0,0 1-1,0 0 1,1-1 0,-2 2-1,-4 4 11,0-1 0,1 1 0,-6 8 0,8-10 89,-4 6-64,-1 0 1,2 1 0,0 0-1,0 0 1,1 0 0,0 1-1,-4 18 1,7-23 1,1 0-1,0 0 1,1 0 0,0 0-1,0 0 1,2 13-1,3 41-551,-4-45 716,-1-14-163,0-1 0,0 1 0,0 0 0,0 0 0,1 0 0,-1 0 0,0-1 0,1 1 0,1 3 0,2 15-79,22 37 86,-13-13 134,0-11-1,-6-18-286,-5-10 120,1-1-1,-1 1 0,1-1 0,5 7 0,-7-9 2,0-1-1,1 0 1,-1 0-1,0 0 1,1 0-1,-1 0 1,1 0-1,-1 0 1,1-1 0,0 1-1,-1-1 1,1 1-1,0-1 1,-1 1-1,1-1 1,0 0-1,-1 0 1,3 0-1,0 0-11,-1 0 0,1-1 0,0 0 0,-1 1 0,1-1 0,-1-1 0,1 1 0,-1 0 0,0-1 0,5-3 0,32-25-41,-15 10 20,60-45 27,-73 56-38,-1 0 0,0-1 0,0 0 0,-1-1-1,-1 0 1,9-13 0,-17 22 47,0 1 1,0-1-1,-1 1 0,1-1 1,-1 0-1,1 1 1,-1-1-1,0 0 0,1 1 1,-1-1-1,0 0 0,0 0 1,0 1-1,-1-1 1,1 0-1,0 1 0,-1-1 1,1 0-1,-1 1 0,1-1 1,-1 0-1,0 1 1,-1-3-1,-2-2 1,-1-1 0,1 1 1,-12-11-1,3 3 31,10 11-27,0 0-1,0 0 1,0 1-1,-1-1 1,1 1-1,-1 0 1,0 0-1,0 0 1,-6-2-1,-14-8 297,22 11-337,0 0 1,-1 0-1,0 0 0,1 0 0,-1 0 1,-3 0-1,-11-4 294,11 3-350,0 1 0,0-1 0,0 1-1,0 0 1,0 1 0,-9-1 0,11 2 9,0 0-1,1 0 1,-1 1 0,1-1 0,0 1-1,-1-1 1,1 1 0,0 0 0,0 1-1,0-1 1,-4 4 0,-2 1-13,5-3 49,-1 1 0,1-1 0,0 1 0,0 0 0,0 0 0,0 0 0,-3 8 0,0 1-100,-10 26 0,15-32 149,1 0 0,0 0 0,0 0 0,1 0 0,0 0 0,1 11 0,0 4 205,-1-19-192,0 0 0,0-1 0,1 1 0,0 0 0,0-1 0,0 1 0,0 0-1,0-1 1,1 0 0,-1 1 0,1-1 0,0 0 0,0 0 0,0 0 0,0 0-1,5 4 1,-6-6 1,1 0 0,-1-1 0,1 1 1,0 0-1,-1-1 0,1 1 0,0-1 0,-1 0 0,1 0 0,0 1 0,0-1 0,-1 0 0,1 0 0,2-1 0,24-3 69,-22 2-56,1-1 0,-1 1 0,0-1 0,0-1 0,0 1 0,0-1 0,-1 0 0,1 0 0,-1 0 0,5-6 0,8-10-357,18-25 0,-30 37-39,5-6-6,13-23-1,-22 32 306,1 0 1,-1 1-1,0-2 1,0 1-1,0 0 1,-1 0-1,0-1 1,0 1-1,0-8 1,-1 10 5,-1 0 0,0-1 0,0 1 0,0 0 0,0 0 0,-1 0 0,1 0 0,-1 0 0,0 1-1,0-1 1,0 0 0,0 1 0,0-1 0,-4-2 0,5 4 28,1 1 0,-1-1 0,1 1 0,-1-1 0,1 1 0,0-1 0,-1 0 0,1 1 0,0-1 0,-1 0 0,1 1 0,0-1 0,0 0 0,0 1 0,0-1 0,0 0 0,0 1 0,0-1 0,0 0 0,0 0 0,0 1 0,0-1 0,0 0 0,0 1 0,0-1 0,1 0 0,-1 1 0,0-1 0,0 0 0,1 0 0,15-18 196,-7 9-270,-4 4 75,0 1-1,0-1 1,1 1-1,0 0 1,9-6-1,16-13-31,134-156 787,-147 158-520,2 0 1,0 2-1,25-19 0,-23 24-123,1 0 1,0 2-1,1 1 0,29-11 0,-13 6-39,-19 9-81,1 0-1,38-7 1,5-1 46,-48 11 56,-5 2 67,0-1 0,0 0 1,-1-1-1,15-7 0,0-3 90,-10 7-287,-1-1-1,-1 0 0,1-1 1,16-16-1,3-4 242,-23 21-137,21-22 0,20-18 15,-36 32-78,1 1 1,0 0-1,2 2 1,28-19-1,181-119-252,-214 144-135,-9 7 91,-7 6 249,-8 6 31,0-1 1,-16 13-1,2-3-56,-76 62 39,20-17 105,-145 117 65,178-150-256,-82 40 1,5-4 121,101-53 6,0 1 0,1 0 0,-21 22 0,-6 14-39,-67 93 0,86-105-384,-55 87-1225,78-118 1464,1 1 0,1 0 0,-8 18 0,6-19-2,7-8 167,-1 0 0,1-1 1,-1 1-1,1 0 0,-1 0 0,1-1 0,-1 1 0,1 0 0,0 0 0,-1 0 0,1 0 0,0-1 0,0 1 0,-1 2 0,18-7 190,-2-2-181,-1-1-1,0 0 1,0-1-1,21-16 1,-23 15 30,83-49 412,400-309 1392,-436 324-1597,80-43-1,-105 67 89,68-29 0,-78 36-322,-20 10-42,0-1-1,0 1 1,0 0-1,0 1 0,6-3 1,-5 3 58,0-1 1,-1 0 0,1-1 0,7-3-1,12-7 476,-17 10-423,0 0 0,0-1-1,0 0 1,9-8 0,-8 6-80,0 1 1,14-7-1,-11 5 43,0 1-1,-1-1 1,0 0-1,0-1 1,-1-1-1,0 1 1,0-1-1,-1-1 1,13-19-1,73-90 211,-76 98-147,31-31 0,-43 45-104,11-7 23,0 1-1,0 1 1,1 0-1,31-15 1,10-6 115,-49 27-22,1 1 1,15-6 0,13-6 29,-29 13-198,-1-1 0,1 2 0,16-5 0,-16 6 99,0-1-1,0-1 0,-1 1 0,0-1 0,10-6 0,88-62 322,-97 64-386,0 0 0,-1-1 0,0 0-1,0-1 1,-1 0 0,0 0 0,6-12 0,12-15-125,-14 21-332,0 0 1,16-33-1,-22 37 417,1 1-1,1 1 1,13-15 0,10-15-66,-6 4 180,-13 20-631,21-36 0,-32 51 562,-1-1 0,1 1-1,0-1 1,0 0 0,-1 1-1,1-1 1,-1 1 0,1-1-1,-1 0 1,1 0 0,-1 1-1,0-1 1,0 0 0,0 1-1,0-1 1,0 0 0,-1 0-1,1 1 1,0-1 0,-1 0-1,0-1 1,-2-2-49,3 4 65,0 1 1,-1-1-1,1 1 1,0-1-1,0 1 1,-1 0-1,1-1 1,0 1-1,0 0 1,-1-1-1,1 1 1,-1 0-1,1 0 1,0-1-1,-1 1 1,1 0-1,-1 0 1,1-1-1,0 1 1,-1 0-1,1 0 1,-1 0-1,1 0 1,-1 0-1,1 0 1,-1 0-1,1 0 1,-1 0-1,1 0 1,0 0 0,-1 0-1,1 0 1,-1 0-1,1 0 1,-1 1-1,-7-1 25,0 0 0,0 0 0,0 1 1,0 0-1,1 1 0,-1 0 0,0 0 0,1 1 0,-1 0 0,-9 5 0,-11 10-77,1 0-1,-30 27 1,30-23-69,3-3 174,-5 5-43,-1-1-1,-1-1 1,-34 17-1,44-28 2,-44 19 111,65-30-103,0 1-1,-1-1 1,1 0 0,0 0-1,0 0 1,0 0 0,0 0-1,0 0 1,0 0 0,0 0-1,0 0 1,0 0 0,0 0-1,-1 0 1,1 0 0,0 0-1,0 0 1,0 0 0,0 0-1,0 0 1,0 0 0,0 0-1,0 0 1,-1 0 0,1 0-1,0 0 1,0 0 0,0 0-1,0 0 1,0 0 0,0 0-1,0 0 1,0 0 0,0 0-1,-1 0 1,1 0 0,0 0-1,0 0 1,0-1 0,0 1-1,0 0 1,0 0 0,0 0-1,0 0 1,0 0 0,0 0-1,0 0 1,0 0 0,0 0-1,0 0 1,0-1 0,0 1-1,2-7 178,8-7-58,119-124 67,-101 109 145,36-30 1,-18 18-138,-29 28-270,-14 11 35,0 0 0,0-1 0,0 1 0,0-1 0,0 0 0,4-5 0,-4 1-448,-7 7 389,-15 15 374,4-4-394,-43 32-128,13-9 367,-110 70 328,-99 72-703,228-155 252,1 1-1,-22 27 1,46-48 2,-1 1 0,1-1-1,0 1 1,0-1 0,0 1 0,0-1 0,0 1 0,0 0-1,0-1 1,1 1 0,-1 0 0,0 0 0,0 3-1,10-5 296,111-56 244,-81 36-403,56-28 190,119-80 1,-186 109-443,22-15 237,45-40 1,-92 71-110,53-43 307,-51 42-374,1 0 0,1 1 0,-1-1 0,0 1 0,1 0-1,-1 1 1,13-4 0,1 0 217,-18 5-161,1 0 1,0 0-1,0 0 0,0 0 0,0 0 1,0 1-1,6-1 0,73-7 326,-80 8-313,0 0 0,0 0-1,0-1 1,0 1 0,1 0 0,-1-1-1,0 0 1,0 1 0,0-1 0,0 0 0,3-1-1,-2 1-57,0 1 0,0-1 0,0 1 0,1 0 0,-1 0 0,4 1 0,-7-1 38,18 1-66,25 3 0,-25-1-80,24 0 0,17-3 265,-58 0-64,-1 0-53,0 0-138,0 0 47,0 0 86,0 0-38,0 20-16,-2-16 59,1 0 0,-1 0 1,0-1-1,0 1 0,-1 0 0,1-1 0,-1 1 0,1-1 0,-6 5 0,-34 27-11,5-4-5,-33 34 160,84-78-343,0 1 1,0 1 0,1 0 0,0 1 0,29-13-1,-22 19 429,-22 6-869,-1-5 558,0 3 91,0-1 1,1 1-1,-1-1 1,0 1-1,0 0 1,0-1-1,0 1 1,0 0-1,0 0 1,0-1-1,0 1 0,0 0 1,0 0-1,0 0 1,0 0-1,0 1 1,0-1-1,-1 0 1,1 0-1,1 0 1,-3 1-1,-21 9 218,23-9-180,0-1 0,-1 1-1,1-1 1,-1 0 0,1 0-1,0 0 1,-1 0-1,1 0 1,-1 0 0,1 0-1,0 0 1,-2-1 0,1 1-238,1 0 0,-1-1 1,1 1-1,-1 0 0,0 0 1,1 0-1,-1 0 1,1 1-1,-1-1 0,-1 1 1,-2 1-1827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7:51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1 416,'-11'12'380,"-1"0"179,-11 16 2338,27-26-2690,-2-1-138,-1-1-14,0 1 1,1 0-1,-1-1 1,0 1-1,0 0 1,0 0-1,1 0 1,-1-1-1,1 3 1,-1-1-13,0-1 0,-1 0 0,1 1 1,-1-1-1,1 1 0,-1-1 0,1 1 1,-1-1-1,0 1 0,0-1 1,0 1-1,0-1 0,0 1 0,0 0 1,-1-1-1,1 1 0,0-1 1,-1 0-1,1 1 0,-1-1 0,0 3 1,-13 18 2118,6-33-2258,4 3-103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7:53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74 1312,'0'-1'56,"0"1"-42,0 0 0,-1 0 0,1 0 0,0 0 0,0 0-1,0 0 1,0-1 0,0 1 0,0 0 0,0 0 0,0 0 0,0 0 0,0 0 0,0-1 0,0 1 0,0 0 0,0 0 0,0 0 0,0 0 0,0-1 0,0 1 0,0 0 0,0 0 0,0 0 0,0 0-1,0 0 1,0 0 0,0-1 0,0 1 0,1 0 70,-1-1-70,0 1 0,0 0 0,1 0 0,-1 0 0,0 0 0,0 0 0,0 0 0,0 0 0,0 0-1,0 0 1,1 0 0,-1 0 0,0 0 0,1 0 34,4-4 621,-5 3-621,1 1 0,-1-1 0,0 1-1,0 0 1,0-1 0,1 1 0,-1-1 0,0 1-1,0-1 1,0 1 0,0-1 0,0 1 0,0-1-1,0 1 1,0-1 0,0 1 0,0-1 0,0-1 38,-1 1 1,1-1 0,-1 1-1,1-1 1,-1 1 0,1-1 0,-1 1-1,0-1 1,0 1 0,0 0 0,0 0-1,0-1 1,0 1 0,0 0 0,0 0-1,0 0 1,-1 0 0,-1-1 0,-11-7 265,12 7-268,1 1 1,0 1 0,0-1 0,0 0 0,0 0 0,0 0 0,-1 1 0,1-1 0,0 0 0,-1 1 0,1-1 0,-1 1 0,1 0 0,-3-1 0,-7-3 174,-4 0-198,15 4-65,0 0 1,0 0-1,-1-1 1,1 1-1,0 0 0,-1 0 1,1 0-1,0 0 0,0 0 1,-1 0-1,1 0 0,0 0 1,-1 0-1,1 0 1,0 0-1,0 0 0,-1 1 1,1-1-1,0 0 0,-1 0 1,1 0-1,0 0 0,0 0 1,-1 0-1,1 1 1,0-1-1,0 0 0,-1 0 1,1 0-1,0 1 0,0-1 1,0 0-1,0 0 0,-1 1 1,1-1-1,0 0 1,0 1-1,0-1 0,0 0 1,0 1-1,0 0 10,1 0-1,-1 0 1,1-1 0,-1 1-1,1 0 1,0 0 0,-1 0-1,1 0 1,0-1 0,-1 1 0,3 1-1,0 0 135,1 1 0,0 0-1,0-1 1,0 0 0,8 3-1,-1-3 64,-1 0 0,16 0-1,-25-2-233,0 0-1,0 0 1,0 1-1,0-1 1,0 0-1,0 1 1,0-1-1,0 1 1,0-1-1,-1 1 1,1-1-1,0 1 1,0 0-1,0-1 1,-1 1-1,1 0 1,0 0-1,11 16-689,-8-10 137,-3 12-1634,2 10-1302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8:08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140 159 64,'0'0'6,"0"0"-1,-1 0 1,1 0 0,0 0 0,0 0-1,0 0 1,0 0 0,0 0 0,0 0-1,0 0 1,0 0 0,0 0-1,0-1 1,0 1 0,0 0 0,0 0-1,0 0 1,-1 0 0,1 0 0,0 0-1,0 0 1,0 0 0,0 0-1,0 0 1,0 0 0,0 0 0,0 0-1,0 0 1,0 0 0,0 0 0,0-1-1,0 1 1,0 0 0,0 0-1,0 0 1,0 0 0,0 0 0,0 0-1,0 0 1,0 0 0,0 0 0,0 0-1,0 0 1,0 0 0,0 0-1,0-1 1,0 1 0,0 0 0,0 0-1,0 0 1,0 0 0,0 0 0,0 0-1,0 0 1,0 0 0,0 0 0,1 0-1,-1 0 1,0 0 0,0 0-1,0 0 1,0 0 0,0 0 0,0 0-1,0 0 1,0 0 0,0-1 0,0 1-1,0 0 1,5-4 549,-4 3-644,0 0 109,0 0-1,0 0 0,-1 0 0,1 0 1,0 0-1,-1 0 0,1 0 1,-1 0-1,0 0 0,1 0 1,-1 0-1,0 0 0,1 0 0,-1 0 1,0 0-1,0 0 0,0-1 1,0 1-1,0-3 208,-21 5-307,17 0 142,0 0-1,0 0 1,0 0 0,0 0-1,0-1 1,0 0-1,0 0 1,-6-1-1,-2 1 351,-4-11-82,15-16-340,1 21-19,1 20 15,-2-7 24,-1-1-1,1 1 1,-1-1-1,0 0 1,-1 1-1,0-1 1,0 0 0,-4 6-1,0 2 6,5-11-28,1 0 0,-1 0 0,0-1 0,0 1 0,-1 0 1,-3 3 340,9-7-616,-1 1 298,0-1 1,-1 0-1,0 1 1,1-1-1,-1 0 1,1 0-1,-1 0 1,0 0 0,1 0-1,-1 0 1,0 0-1,0-1 1,1-1-1,13-19 168,-13 18-182,-1 1-1,0-1 1,0 0 0,-1 1-1,1-1 1,-1 0 0,0 0-1,0-5 1,0 5-101,1 0 117,0 1 0,0 0 0,0 0-1,1 0 1,-1 0 0,3-3 0,3-8 295,-6 12-313,0 1 1,0 0-1,0 0 1,-1 0 0,1 0-1,0 0 1,0 0 0,0 1-1,0-1 1,1 0 0,-1 0-1,0 1 1,0-1 0,0 1-1,1-1 1,-1 1-1,0-1 1,1 1 0,-1 0-1,0 0 1,1 0 0,-1-1-1,3 2 1,5-3 112,-1-1-85,-7 2-28,0 1 1,0-1-1,0 1 1,0-1-1,0 1 1,0-1 0,1 1-1,-1-1 1,0 1-1,0 0 1,0 0-1,0-1 1,1 1 0,-1 0-1,0 0 1,0 0-1,0 1 1,2-1-1,0 1 14,-2-1 120,0 1-245,-1 0 113,0 0-1,0 0 1,1 0-1,-1 1 1,1-1-1,-1 0 1,1 0 0,-1 0-1,1 0 1,0 1-1,0-1 6,0 1 0,0-1 0,0 0 1,-1 1-1,1-1 0,0 1 0,-1-1 0,1 1 0,-1 2 0,0 54-22,0-57 26,0-1 0,0 1 1,0-1-1,0 1 1,0-1-1,0 1 0,0-1 1,-1 1-1,1-1 1,0 1-1,0-1 1,-1 1-1,1-1 0,0 1 1,0-1-1,-1 1 1,1-1-1,-1 0 0,1 1 1,0-1-1,-1 0 1,1 1-1,-1-1 1,1 0-1,-1 1 0,1-1 1,-1 0-1,1 0 1,-1 0-1,1 0 0,-1 1 1,1-1-1,-1 0 1,0 0-1,1 0 1,-1 0-1,0 0 0,-1 0 3,1 0-1,-1-1 1,1 1-1,0 0 1,-1 0-1,1-1 1,-1 1-1,1 0 1,0-1-1,-2 0 1,1 0-20,0 0 0,0 1 0,0-1 1,0 1-1,0-1 0,1 1 0,-1 0 1,0 0-1,-3 0 0,3 0 7,0 0 0,-1 0-1,1 0 1,0 1 0,0-1-1,-1 1 1,1-1 0,0 1-1,0 0 1,0 0 0,0 0-1,0 0 1,0 0 0,0 0-1,0 1 1,-2 2 0,0-1 33,0 0 0,1-1 0,-1 1 0,-1-1 0,1 0 0,0 0 1,0 0-1,-8 1 0,6-1-68,5-2 58,0 1 1,0-1-1,0 1 0,0-1 1,0 0-1,0 0 1,0 0-1,0 0 0,0 0 1,0 0-1,0 0 1,0 0-1,-2 0 0,3 0-9,0-1 0,-1 1-1,1 0 1,0 0 0,0 0-1,-1-1 1,1 1 0,0 0-1,0 0 1,-1-1 0,1 1-1,0 0 1,0-1 0,0 1-1,0 0 1,-1 0 0,1-1-1,0 1 1,0 0 0,0-1-1,0 1 1,0 0 0,0-1-1,0 1 1,0 0 0,0-1-1,0 0 1,1-3 30,0 0 1,0 0 0,0 0-1,0 0 1,4-6-1,1-4-147,-4 8 114,1 0 0,0 1 0,0-1 0,0 1 0,1 0 0,5-6-1,27-28 1,-29 32-95,1 23-29,-6-10 142,-1 0 0,0 1 0,1 11 0,0-13-158,-2-5 133,0 1-1,1-1 0,-1 0 0,0 1 1,0-1-1,1 0 0,-1 1 1,0-1-1,0 0 0,1 1 1,-1-1-1,0 1 0,0-1 1,0 0-1,0 1 0,0-1 0,0 1 1,0-1-1,0 0 0,0 1 1,0-1-1,0 1 0,0-1 1,0 0-1,0 1 0,0-1 1,0 1-1,0 1 7,0-1-1,0 0 1,1 0-1,-1 0 1,0 0 0,1 0-1,-1 0 1,1 0 0,0 0-1,-1 0 1,1 0-1,0 0 1,-1-1 0,1 1-1,0 0 1,0 0 0,0-1-1,0 1 1,0 0 0,0-1-1,0 1 1,0-1-1,0 1 1,0-1 0,0 1-1,0-1 1,0 0 0,0 0-1,2 1 1,2 0 64,-4-1-107,8 1-81,7-9 317,-15 8-191,3-3-77,-2 2 70,0 0 0,0-1 1,0 1-1,1 1 1,-1-1-1,0 0 1,0 0-1,0 1 0,1-1 1,-1 1-1,0 0 1,1 0-1,-1 0 0,3 0 1,-4 0 3,0 0 0,0 0 0,-1 0 1,1 0-1,0 0 0,0 0 0,-1 0 1,1 0-1,0 0 0,0-1 0,0 1 0,-1 0 1,1-1-1,0 1 0,-1 0 0,1-1 0,0 1 1,-1-1-1,1 1 0,0-1 0,-1 1 0,1-1 1,-1 0-1,1 1 0,-1-1 0,1 0 0,-1 0 1,1-2 30,0 1-1,-1-1 1,1 0 0,-1 0 0,0 1 0,0-6 0,0 4-72,0 2 70,-1 0 0,1 0 0,0 0-1,-1 0 1,0 0 0,1 0 0,-1 0 0,-2-4-1,2 5 2,0-1-1,0 1 1,1-1 0,-1 0-1,1 1 1,-1-1-1,1 0 1,-1-2 0,1 3-27,0-1 1,0 1 0,-1-1 0,1 1 0,-1-1 0,1 1 0,-1-1 0,1 1 0,-1-1 0,0 1 0,-1-3 0,1 3 10,0 0 1,0 0 0,0-1 0,1 1-1,-1-1 1,1 1 0,-1-1 0,1 1-1,-1-1 1,1 1 0,-1-4 0,-1-1-392,5 14 15,2-1 379,1 4 11,11 21 0,8 14 70,-24-46-104,-1 1 1,1 0-1,0 0 1,-1 0-1,1 0 1,-1 0-1,1 1 1,-1-1-1,1 0 1,-1 0-1,0 0 1,0 0-1,1 3 1,0 2 64,1-3-102,-1 1 0,1 1-1,-1-1 1,0 0 0,0 7 0,1 1-83,1 18 314,-3-29-139,0 8-127,-3 2 25,-2 12-606,6 0-1532,3-15 1275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8:09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1 736,'0'0'645,"-13"4"337,6-1-905,-1-1 0,0 0 0,0 0 1,0 0-1,-14 0 0,-17 4 153,24-4-164,11-1-43,0 0 0,-1-1-1,1 2 1,0-1 0,-8 4 0,39-9-2023,7 3 1285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8:10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90 64,'-4'0'26,"0"0"0,-1 0 0,1 0 0,0 1 0,0 0 0,0 0 1,0 0-1,-7 3 0,4-3 232,1 1 1,-1-1-1,1 0 1,-1 0-1,0-1 1,1 0-1,-14-2 1,-3 1-109,3 2 11,-1 0-1,-22 4 1,34-3-88,-1 0 0,1 0 0,0 1 0,0 1-1,0-1 1,-14 9 0,20-11-61,1 1 1,-1-1-1,0 0 0,0 0 1,0 0-1,0 0 0,0-1 0,0 0 1,-5 1-1,5-1-29,3 2 56,7-1-8,1-2 9,-1 0 1,1-1-1,0 1 0,-1-2 0,1 1 0,-1-1 1,12-6-1,1-1-52,48-18-378,2 3 1,142-31 0,-177 50-1094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8:13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33 213 576,'-1'-1'44,"1"0"0,-1-1 0,1 1 0,-1 0 0,1-1-1,0 1 1,0-1 0,-1 1 0,1 0 0,0-1 0,0-1 0,0 1-36,0 1 0,0 0 1,0 0-1,0-1 0,0 1 1,0 0-1,0 0 0,-1 0 0,1 0 1,0-1-1,-1 1 0,0-1 1,-4-29 796,2 23-747,1-1 0,1 0 1,-1 1-1,1-1 0,1 0 0,0-14 1,0 12 56,5-1 29,-5 11-133,0 0 0,0 1 1,0-1-1,-1 0 1,1 0-1,0 0 0,0 0 1,-1 0-1,1 1 1,-1-1-1,1 0 1,-1 0-1,1 0 0,-1 1 1,1-1-1,-1 0 1,0 0-1,0 0 2,0 1 1,1-1-1,-1 0 1,1 0-1,-1 1 1,0-1-1,1 0 1,0 0-1,-1 0 1,1 0-1,-1 0 1,1 0-1,0 1 1,0-1-1,0 0 1,-1 0-1,1-2 1,-1-8 187,1 6-495,6 6 77,-2 1 222,-1-1 1,1 1-1,-1 0 0,0 0 0,0 0 0,0 1 0,0-1 0,-1 1 0,1 0 1,-1-1-1,1 1 0,-1 0 0,0 0 0,0 1 0,0-1 0,0 0 0,-1 1 1,0-1-1,1 1 0,-1-1 0,0 1 0,-1 0 0,1-1 0,-1 1 0,1 6 1,2 158 116,2-109-1812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1:09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553 12 1984,'0'-3'501,"0"3"-456,0 0 0,0-1-1,0 1 1,0 0 0,0 0-1,0-1 1,0 1 0,0 0 0,0 0-1,0-1 1,0 1 0,0 0-1,0 0 1,0-1 0,0 1-1,0 0 1,0 0 0,0-1 0,0 1-1,0 0 1,0 0 0,0 0-1,-1-1 1,1 1 0,0 0-1,0 0 1,0 0 0,0-1-1,0 1 1,-1 0 0,1 0 0,0 0-1,0 0 1,0-1 0,-1 1-1,1 0 1,0 0 0,0 0-1,-1 0 1,1 0 0,0 0 0,-1 0 371,-22 0 3018,26 1-3255,-1 0-1,0 0 1,-1 1-1,1-1 1,0 1-1,0-1 1,2 4-1,14 11 751,111 65 37,-95-60-866,37 17 0,-48-27-74,0 1 0,-1 1 0,0 1 1,-1 0-1,21 21 0,-26-17 71,0 2 1,-2 0-1,0 0 0,-1 1 1,-1 1-1,-1 0 0,13 37 1,-13-24 220,11 59 0,-12-44-160,-6-21-85,0-1-1,-2 0 1,-2 32-1,0-39 60,-1-8-101,-1 0 1,0-1-1,-1 1 0,0-1 1,-1 0-1,-6 13 1,0 2 94,0 7 79,-7 46 0,-4 15 47,6-53-377,-1-1 0,-24 42 0,21-45 324,11-22-187,-2-1 0,1 1 1,-2-2-1,-18 21 0,-57 49 187,7-7-289,-65 90 74,107-122 142,-48 64-33,71-91-87,-1 0 0,-34 31 0,22-23-13,7-9 59,-1 0 1,0-1-1,-1-1 1,-45 21 0,51-27-44,12-7-18,1 0 0,0-1 0,-1 1 1,1-1-1,0 0 0,-1 0 0,0 0 1,1 0-1,-1 0 0,-4-1 1,7 0 136,1 0 32,0 0-22,0 0 65,0 0-102,0-1-121,1-1 1,-1 0-1,1 1 0,0-1 0,-1 1 0,1-1 1,0 1-1,2-3 0,-2 3 48,0-1-1,0 1 1,0-1 0,0 1-1,0-1 1,-1 0 0,1 1-1,-1-1 1,1 0 0,-1 1-1,1-1 1,-1-2 0,8-53 41,-8 55-83,1-1 0,-1 0 0,0 1 1,1-1-1,0 1 0,1-5 0,-1 5 9,0-1 0,0 1 0,-1 0-1,1-1 1,-1 1 0,1-4 0,0-3-9,0-1 1,0 1-1,1 1 1,5-16 0,2-9 250,-2 5-152,-4 21-140,-1-1 1,-1 1 0,1-1 0,0-13 0,3-6-869,-5 27 880,0 0 177,0 16 68,-2 3-247,0 0 0,-1-1 0,-1 0 0,-1 1 0,-1-1 0,0-1 0,-1 1 0,-11 18 0,6-15 145,-1 0 0,-19 22 0,-5 6 21,16-22 9,16-21-132,0 0 0,1 0 0,-1 0 0,1 1 0,-4 8 0,7-11 3,0-3 0,1 0 0,0 0 0,0 0 0,-1 0 0,1 0 0,-1 0 0,1-1 0,-1 1 0,1 0 0,-1 0 0,1 0 0,-1-1 1,0 1-1,1 0 0,-1-1 0,0 1 0,0-1 0,0 1 0,0 0 95,1-1 0,0 0 53,0 0-21,1-1-80,0 1 0,0-1 1,1 0-1,-1 1 0,0-1 0,0 0 0,0 0 0,-1 1 1,1-1-1,0 0 0,1-2 0,3-2-18,43-22-105,-15 9 203,2 1 0,46-17 0,11-4-522,-56 20 298,-22 10 150,0 0 1,1 2-1,0 0 0,18-5 1,-28 10-61,0 0 1,-1 0 0,1 0-1,-1-1 1,0 1 0,1-1-1,-1 0 1,0-1 0,4-2-1,-8 5-10,0 0 246,0 0-12,0 0 70,-8-8 166,-6 0-118,10 5-280,0 0 1,-1 1-1,1-1 1,-7-1-1,6 2-182,-8-2-414,-1 0-1,-14-2 1,22 5-350,0 1 0,0 0 0,0 0 0,-9 1 0,7 0-1500,6-1-1374,2 0 292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24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180 278 576,'-14'-30'4479,"11"29"-4339,1 0-43,1 0 1,-1 0 0,1 0 0,0 0 0,0 0 0,0 0 0,0 0 0,-1 0-1,1-1 1,1 1 0,-2-2 0,1 1-5,-1 1 0,1-1 1,0 1-1,0-1 0,0 1 0,-1-1 0,1 1 1,-1 0-1,-2-2 0,-1 0 25,1 0-1,0 0 1,0-1-1,0 0 0,-4-4 1,3 3-1,0 0 0,-1 0 0,-6-5 0,4 4-75,1 0 0,0-1-1,0 1 1,-10-15-1,6 8 381,9 10-423,0 1 0,0-1 0,0 1 0,0-1 1,0 0-1,1 0 0,-2-5 0,2 7-16,1 0 0,0 0 0,0 0-1,0 0 1,0-1 0,0 1 0,0 0-1,0 0 1,0 0 0,0-1 0,0 1-1,1 0 1,-1 0 0,1 0 0,-1 0 0,1 0-1,-1 0 1,1-1 0,-1 1 0,1 0-1,0 1 1,0-1 0,0 0 0,0-1-1,5-3-3,1 0-1,-1 0 1,11-6-1,13-9 87,-29 20-80,0-1 0,0 0 0,0 1 1,0-1-1,1 0 0,-1 1 0,0 0 0,0-1 0,1 1 0,-1 0 1,0-1-1,0 1 0,1 0 0,-1 0 0,0 0 0,1 0 0,-1 0 1,0 1-1,1-1 0,-1 0 0,0 1 0,0-1 0,1 0 0,-1 1 1,0 0-1,0-1 0,0 1 0,0 0 0,0-1 0,2 3 0,2 1-8,0 0-1,0 1 0,-1-1 1,0 1-1,5 6 0,13 21-32,43 63 726,-66-94-713,0-1 67,0 1 0,0 0 0,1-1-1,-1 1 1,0-1 0,0 0 0,0 1 0,0-1 0,0 0 0,0 1-1,0-1 1,0 0 0,0 0 0,0 0 0,0 0 0,0 0 0,0 0-1,0 0 1,0 0 0,0-1 0,0 1 0,0 0 0,0 0-1,1-1 1,-1 1 0,0-1 0,0 1 0,0-1 0,0 1 0,0-1-1,1 1 1,-1-1 0,0 0 0,1 1 0,-1-1 0,0 0 0,1 0-1,-1 0 1,0 0 0,-4-4 211,-3-8-142,7 12-108,0 0-1,0-1 1,1 1 0,-1 0-1,0 0 1,0-1-1,0 1 1,0 0-1,0 0 1,-1 0-1,1 0 1,0 0 0,0 0-1,-3 0 1,4 1 3,0-1 0,0 1 1,0 0-1,0 0 1,-1 0-1,1 0 0,0 0 1,0 0-1,0 0 0,0 0 1,0 0-1,-1 0 0,1-1 1,0 1-1,0 0 1,0 0-1,0 0 0,-1 0 1,1 0-1,0 0 0,0 0 1,0 0-1,0 0 0,0 1 1,-1-1-1,1 0 1,0 0-1,0 0 0,0 0 1,0 0-1,0 0 0,-1 0 1,1 0-1,0 0 1,0 0-1,0 0 0,0 1 1,0-1-1,0 0 0,-1 0 1,1 0-1,7 10-118,-4-5-67,1 0 0,-1 0 0,0 0 0,-1 0 0,3 7 0,0 0-530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1:16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16 2144,'-5'-6'505,"5"5"-410,0 1 0,-1-1 0,1 0 1,0 1-1,-1-1 0,1 1 0,0-1 0,-1 1 0,1-1 0,-1 1 1,1 0-1,-1-1 0,1 1 0,-1 0 0,1-1 0,-1 1 0,0 0 0,1-1 1,-1 1-1,1 0 0,-1 0 0,0 0 0,0 0 556,1 0-187,0 0-123,0 0-160,0 0-21,0 0-42,0 0 79,0 0 16,0 1-104,1 1 0,-1-1 0,1 1 0,0-1 0,0 0 0,-1 1 0,1-1 0,0 0 0,0 1 0,0-1 0,0 0 0,3 2 0,13 12 650,15 7-298,-2 2 0,39 41-1,-49-46-162,15 14-108,56 41-1,-75-64-149,1-1 1,1-1 0,0 0-1,25 6 1,-17-5 7,9 3 81,77 29 88,-35-10-148,-18-8 46,88 47 0,-14-3 118,-45-24-135,-5 0-138,177 98 629,-167-91-770,-57-31 234,12 5 0,1-3 1,1-1-1,1-3 0,97 19 1,-67-21 26,-3 1 554,-73-15-687,0 0-1,0 0 1,0 0 0,9-1-1,-14 0 55,1 0 31,-1 0-20,0-1-1,0 1 1,0 0 0,0 0 0,1 0 0,-1 0 0,0 0 0,0-1 0,0 1 0,0 0 0,1 0 0,-1 0 0,0 0 0,0 0 0,0 0 0,0 0 0,1 0 0,-1 0 0,0 0 0,0-1 0,0 1 0,1 0 0,-1 0-1,0 0 1,0 0 0,0 0 0,1 1 0,-1-1 0,0 0 0,2-1 666,-6 0-392,-47-26 616,22 16-823,-45-11 1,18 6-255,31 10 454,18 5-226,1 0 0,-1-1-1,-9-4 1,10 4-91,1-1-1,-1 1 0,-11-2 1,16 4-176,1 0 54,0 0 22,2 0 58,16 6-37,-3-1 106,55 16 104,-49-13-154,-1-2-1,32 5 1,-46-10 54,0 0 1,-1 1-1,1 0 0,10 4 1,6 2 60,-18-6-13,0 0 0,1 1 0,-1-1 0,0 1 0,0 0 0,4 4 0,-4-4 38,-1 0 0,1 0-1,-1 0 1,1-1 0,0 0 0,0 0 0,6 3 0,-9-5-44,-1 0-31,0 0 1,1 0 0,-1-1-1,0 1 1,0 0-1,1 0 1,-1 0-1,0 0 1,0 0-1,1 0 1,-1 1-1,0-1 1,0 0-1,1 0 1,-1 0-1,0 0 1,0 0 0,1 0-1,-1 0 1,0 0-1,0 0 1,0 1-1,1-1 1,-1 0-1,0 0 1,0 0-1,0 1 1,1-1-1,-1 0 1,0 0 0,0 0-1,0 1 1,0-1-1,0 0 1,0 0-1,0 1 1,1-1-1,-1 0 1,0 0-1,0 1 1,0-1-1,0 0 1,0 0-1,0 1 1,0-1 0,0 0-1,0 0 1,0 1-1,-1-1 1,1 0-1,0 2 97,-13 5 534,8-5-555,0-1-1,0-1 1,0 1-1,0 0 0,0-1 1,-8-1-1,-10 1-54,-14 5-537,-1 1 0,-66 21 0,90-23-30,0 0-1,1 1 1,0 1-1,0 0 0,0 1 1,0 0-1,-18 14 0,30-19 284,-1-1-1,0 1 0,1 0 0,-1-1 1,1 1-1,0 0 0,-1 0 0,1 0 1,0 0-1,0 0 0,0 0 1,0 0-1,0 0 0,1 0 0,-1 0 1,1 0-1,0 1 0,-1-1 1,1 4-1,6 17-3548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1:22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18 550 1984,'0'0'1,"-1"0"26,1 0 0,-1 0 0,1-1 0,-1 1-1,1 0 1,0 0 0,-1-1 0,1 1 0,-1 0 0,1-1 0,0 1-1,-1-1 1,1 1 0,0 0 0,-1-1 0,1 1 0,0-1 0,0 1-1,0-1 1,-1 1 0,1-1 0,0 1 0,0-1 0,0 1-1,0-1 1,0 1 0,0-2 0,0-1-311,0 0 401,-1 1 0,0 0-1,1 0 1,-1-1 0,0 1 0,0 0-1,0 0 1,-2-2 0,2 3 619,1 1-235,1 0-368,-1-1 1,1 1-1,-1-1 0,1 1 1,0-1-1,-1 1 0,1-1 0,0 1 1,-1 0-1,1-1 0,0 1 0,-1 0 1,1 0-1,0 0 0,-1-1 0,1 1 1,0 0-1,0 0 0,-1 0 0,1 0 1,0 0-1,0 0 0,-1 0 1,2 1-1,24 4 185,-13-2-48,-1-2-220,27 6 119,-26-4-156,22 2 0,-5-1 158,14 1 296,-1-1 0,50-2-1,-87-2-442,162 3 273,75-1-237,15-3 136,95-3 264,-198-2-470,144-11-44,-204 10 128,72-8 108,-69 3-168,441-65 756,-41-23-322,-436 82-327,62-29-1,-26 10 109,-31 11 7,17-6-94,222-52-478,-297 82 514,1-1 0,-1 0 0,0 0-1,0-1 1,14-8 0,-22 12-109,3 0-111,4 0 131,-8 0-88,0 0 1,1 0 0,-1 0 0,1 0 0,-1 0-1,0-1 1,1 1 0,-1 0 0,1 0-1,-1 0 1,0-1 0,1 1 0,-1 0-1,0-1 1,1 1 0,-1 0 0,0 0 0,0-1-1,1 1 1,-1-1 0,0 1 0,0 0-1,1-1 1,-1 1 0,0-1 0,0 1-1,0 0 1,0-1 0,0 1 0,0-1 0,0 1-1,0-1 1,0 0 0,0 1-119,0 0 79,0 0 166,0 0-21,-4-5 433,4 4-556,-1 0 1,1 1-1,0-1 0,-1 1 0,1-1 0,0 0 0,-1 1 0,1-1 1,-1 1-1,1-1 0,-1 1 0,1-1 0,-1 1 0,1-1 1,-1 1-1,0 0 0,1-1 0,-1 1 0,1 0 0,-1 0 0,0-1 1,1 1-1,-2 0 0,1 0 4,0 0 1,0 0 0,0-1-1,0 1 1,0 0-1,0-1 1,0 1 0,0 0-1,0-1 1,0 1-1,0-1 1,-1 0 0,-10-5-17,-12 4 109,0 1 1,0 2-1,-41 4 0,-39 15 95,65-11-171,-64 5 1,61-10-71,-28 0 562,-3-4-572,83-1 46,0 0-1,0-1 1,17-5 0,-6 1-51,28-4-4,97-6 0,52 13 6,-178 3 100,110 6 485,-130-5-516,0-1 1,0 1-1,0 0 1,0-1-1,0 1 1,-1 0 0,1-1-1,0 1 1,0 0-1,0-1 1,-1 1-1,1 0 1,0-1 0,-1 1-1,1-1 1,0 1-1,-1-1 1,0 2 0,-1-1 53,0 1 1,-1-1 0,1 0-1,0 1 1,-1-1 0,-3 1-1,4-1 3,-1 0-1,0 0 0,0 0 1,1 1-1,-1-1 0,1 1 1,-3 2-1,-11 8-58,-1 0 0,0-2 1,-33 17-1,26-15 275,-33 22 0,19-11-258,-41 21 0,-11 7-2188,89-50 1870,-1 0 0,1 0 1,-1 0-1,0-1 0,0 1 0,1 0 0,-1-1 1,0 1-1,0-1 0,0 1 0,0-1 0,-2 0 1,4 0 235,-1 0 1,1 0 0,0 0-1,0 0 1,0 0 0,-1 0 0,1 0-1,0 0 1,0 0 0,-1 0-1,1 0 1,0 0 0,0 0-1,-1 0 1,1 0 0,0 0-1,0 0 1,0 0 0,-1 0-1,1-1 1,0 1 0,0 0 0,0 0-1,-1 0 1,1 0 0,0 0-1,0-1 1,0 1 0,0 0-1,-1 0 1,1 0 0,0-1-1,1-15-4270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12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295 7 1984,'2'-6'4556,"-1"5"-1539,-3 4-3310,1-2 355,0-1 0,-1 1 1,1 0-1,0-1 0,0 1 1,-1-1-1,1 0 0,-1 1 1,1-1-1,0 0 0,-1 0 1,-1 0-1,-9 2 269,5 1-273,0 0-1,0-1 1,0 0-1,-8 1 1,11-1-9,1-1 1,0 1-1,-1 0 0,1 0 1,0 0-1,-5 4 0,-4 3 17,4-5 0,1 1 0,0 1 1,0-1-1,1 1 0,0 1 0,0-1 1,0 1-1,1 0 0,-1 0 0,2 1 1,-1-1-1,1 1 0,-5 12 1,-14 50 162,10-36 87,1 1 1,-12 71-1,23-88-265,0 1-1,4 31 1,0 5-43,-4-25 107,-2 1 0,-8 36 0,9-56 47,-2 27 51,0 73 1,2-91-173,2-14-18,0-1 1,-1 1 0,2-1 0,0 10 0,3 12 124,-1 0 0,-1 53 0,-3-51-84,2-1-1,5 33 0,-4-49-59,8 21-1,2 4-4,9 73 166,-10-71-225,-7-25 168,1-3-77,0 1 0,1-1 0,0 0 1,10 14-1,-8-14 5,12 18 229,2-2 0,42 43 0,-15-16-1471,-37-30-1704,-6-11-744,-4-11 1187,-1-6-480,-1-20 979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13.8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87 108 2720,'0'0'25,"0"-1"0,0 0 0,0 0 0,0 1 0,0-1 1,0 0-1,1 1 0,-1-1 0,0 0 0,0 0 0,1 1 0,-1-1 0,1 0 0,-1 1 1,0-1-1,1 1 0,-1-1 0,1 1 0,0-1 0,-1 1 0,1-1 0,-1 1 0,2-1 1,-2 0-192,0 1 181,0 0 0,0-1 0,0 1 0,0 0 0,0 0 0,0 0 0,-1 0 0,1-1-1,0 1 1,0 0 0,0 0 0,0 0 0,0 0 0,0 0 0,-1 0 0,1-1 0,0 1 0,0 0 0,0 0-1,-1 0 1,1 0 0,0 0 0,0 0 0,0 0 0,0 0 0,-1 0 0,1 0 0,0 0 0,0 0 0,0 0 0,-1 0-1,1 0 1,0 0 0,0 0 0,0 0 0,-1 0 0,1 0 0,0 0 0,0 0 0,-1 0 0,1 1 37,0-1 0,0 0 1,0 0-1,-1 0 0,1 0 1,0 0-1,0 0 1,0 0-1,-1 0 0,1 0 1,0 0-1,0 0 0,-1 0 1,1 0-1,0 0 0,0 0 1,0 0-1,-1 0 1,1 0-1,0 0 0,0 0 1,0 0-1,-1-1 0,1 1 1,0 0-1,0 0 0,0 0 1,-1 0-1,1 0 0,0-1 1,0 1-1,0 0 1,0 0-1,0 0 0,-1 0 1,1-1-1,0 1 0,0 0 1,0 0-1,0 0 0,0-1 1,5-33 1765,1 21-1800,-2 6-20,-3 5 262,1-1-1,-1 1 0,1 0 0,0 0 1,0 0-1,0 1 0,0-1 0,5-2 0,4-6 139,-10 10-259,-1 0-22,0 0-109,1-1 0,-1 1 0,1 0 0,-1 0 0,1 0 0,0 0 1,-1 0-1,1 0 0,-1 0 0,1 0 0,0 0 0,-1 0 0,1 0 0,-1 0 0,1 1 0,-1-1 0,1 0 0,0 0 1,0 1-1,12 5-63,5 7 141,0 1 0,-1 1 0,-1 0 0,-1 1 0,0 1 0,-1 1 0,17 27 0,-23-33 94,2 2-89,-2 0 0,8 15 0,0 4 16,-2 1-1,-2 0 1,-1 1 0,-2 1-1,7 45 1,-8 118 485,-7-172-443,-1 19 27,-1-33-65,1 1-1,2 17 1,0-21-42,-2 0 0,1 0 0,-1 0 1,-1-1-1,-3 18 0,2 2 2,0-8-110,-2 52-81,4-49 148,-4 31 0,-9 58 37,4-23-66,-3-18 38,-20 71 1,28-130 28,-1 0 1,-1 0 0,0 0 0,0-1 0,-10 14 0,-46 56 571,3-4-515,-77 104-277,100-147-2246,36-35 2303,0 0 1,0 1 0,0-1-1,-1 0 1,1 0-1,0 1 1,0-1 0,0 0-1,-1 0 1,1 0 0,0 1-1,-1-1 1,1 0-1,0 0 1,0 0 0,-1 0-1,1 0 1,0 0 0,-1 0-1,1 0 1,0 1 0,-1-1-1,1 0 1,0 0-1,-1 0 1,1 0 0,0-1-1,-1 1 1,-3-2-2677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2.2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94 640,'-2'-2'-340,"4"3"1887,1-1 628,-1-7-629,-2 7-1296,0 0-225,0-1-1,0 1 0,0 0 1,0 0-1,0 0 1,0 0-1,0 0 0,-1 0 1,1 0-1,0 0 0,0 0 1,0 0-1,0 0 0,0 0 1,0 0-1,0 0 0,0 0 1,0 0-1,0 0 0,0 0 1,-1 0-1,1 0 0,0 0 1,0 0-1,0 0 0,0 0 1,0 0-1,0 0 0,0 0 1,0 1-1,0-1 0,0 0 1,0 0-1,0 0 0,0 0 1,-1 0-1,1 0 0,0 0 1,0 0-1,0 0 0,0 0 1,0 0-1,0 0 0,0 0 1,0 1-1,0-1 0,0 0 1,0 0-1,0 0 0,0 0 1,0 0-1,0 0 0,0 0 1,0 0-1,0 0 0,0 0 1,0 1-1,-1 9 368,0 19-412,1-23 268,5 204 782,-11-118-852,0-20-90,-4 14 85,1-19 172,5-34-87,-1 27-74,5-39-186,-1-15 92,1 0 1,-1 0-1,1 0 1,1 0-1,-1 0 0,1 0 1,0 0-1,1 0 1,-1-1-1,4 9 0,-4-13 81,-1-1-32,12-16 255,-11 8-323,0 0-1,-1 1 0,1-1 0,-3-12 1,2-2 20,-5-196-118,4 100 497,2 59-476,-1 33 60,5-47-1,-3 55 4,3-12 125,9-32 0,-10 48-133,-3 7-74,1 0-1,0 0 0,0 1 1,1-1-1,0 1 0,0 0 0,1 0 1,-1 0-1,9-10 0,-7 10 28,1 0-1,0 1 1,0 0-1,0 0 0,1 0 1,0 1-1,0-1 1,0 2-1,0-1 0,0 1 1,1 0-1,0 1 1,-1-1-1,11 0 1,-8 1-9,-1 1 0,0 0 0,1 0 0,-1 1 0,1 1 1,-1-1-1,14 4 0,-18-3 6,-1 1 0,0-1 1,1 1-1,-1 0 0,0 0 0,0 0 1,-1 0-1,1 1 0,0-1 0,-1 1 0,1 0 1,-1 1-1,0-1 0,0 0 0,0 1 1,-1-1-1,1 1 0,1 4 0,-1-2 21,-1 0-1,0 0 1,-1 0 0,1 0-1,-1 1 1,0-1 0,-1 0-1,0 0 1,1 1-1,-2-1 1,1 0 0,-1 1-1,0-1 1,-1 0-1,1 0 1,-4 8 0,-3 6 15,0 0 0,-2-1 1,-16 27-1,12-25 39,0-1 0,-18 19 0,24-30-25,0-1-1,-1 0 0,0 0 0,0-1 0,0 0 1,-16 7-1,3-1 79,17-10-111,0 0 0,0 0 0,-1 0 0,1-1 1,-8 2-1,12-3-12,0-1 0,0 0 0,0 0 0,0 0 1,0 0-1,0 0 0,0 0 0,1 0 0,-1 0 0,0-1 0,0 1 1,0 0-1,0 0 0,0-1 0,0 1 0,1-1 0,-1 1 0,0-1 1,0 1-1,0-1 0,1 1 0,-1-1 0,0 1 0,1-1 0,-1 0 1,0-1-1,0 2-9,1-1 0,0 0 0,0 1 1,-1-1-1,1 0 0,0 1 0,0-1 1,0 1-1,0-1 0,0 0 0,0 1 1,0-1-1,0 0 0,0 1 0,0-1 1,0 0-1,0 1 0,0-1 0,1 0 1,-1 1-1,0-1 0,0 0 0,1 1 1,-1-1-1,0 1 0,1-1 0,-1 1 1,1-1-1,-1 1 0,1-1 0,-1 1 1,1-1-1,-1 1 0,1 0 0,-1-1 1,1 1-1,2-2-19,1 1 1,-1-1 0,0 1-1,0 0 1,0 0-1,1 1 1,-1-1 0,0 1-1,1 0 1,-1-1-1,1 1 1,-1 1-1,0-1 1,6 1 0,5 3-167,29 9 0,-35-10 180,26 10-58,0 2 0,48 30 1,-69-38 138,-1 2 0,0 0 0,0 0 0,0 1 0,-1 1 1,-1 0-1,0 0 0,14 22 0,-22-30-32,0 0 0,-1 1-1,1 0 1,-1-1 0,0 1 0,0 0 0,-1-1 0,1 1-1,-1 0 1,1 0 0,-1 0 0,-1-1 0,1 1 0,0 0-1,-1 0 1,0-1 0,0 1 0,0 0 0,0-1 0,0 1-1,-1-1 1,0 1 0,0-1 0,0 0 0,0 1 0,0-1-1,0 0 1,-1-1 0,0 1 0,1 0 0,-7 4 0,-23 13 62,-83 49 423,101-61-449,-1-2 0,0 0 1,0-1-1,0 0 0,0-1 0,-23 3 1,29-7-119,1-1 0,-1 1 1,0-1-1,0-1 0,0 1 1,1-1-1,-17-7 1,-23-4-3089,47 12 2892,0 1 1,1 0 0,-1 0-1,0 0 1,0 0-1,1 0 1,-1 0 0,0 0-1,0 0 1,0 0 0,1 0-1,-1 0 1,0 0 0,0 0-1,1 1 1,-1-1 0,0 0-1,0 1 1,1-1-1,-1 0 1,1 1 0,-2 0-1,1 0-68,1 0 0,-1 0 0,1 0 0,-1 0 0,1 0 0,0 0 0,-1 0 0,1 1 0,0-1 0,0 0 0,0 0 0,0 0 0,0 2 0,0 6-1528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3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6 114 2496,'-1'-2'231,"0"1"425,5 5-397,-4-4-246,0 0-1,0 0 0,0 0 1,0 0-1,0 0 1,0-1-1,0 1 1,0 0-1,0 0 0,0 0 1,0 0-1,0 0 1,0 0-1,0 0 1,0 0-1,0 0 0,0 0 1,0 0-1,0 0 1,0 0-1,0 0 0,0 0 1,0 0-1,0 0 1,0-1-1,0 1 1,0 0-1,0 0 0,0 0 1,0 0-1,0 0 1,0 0-1,1 0 1,-1 0-1,0 0 0,0 0 1,0 0-1,0 0 1,0 0-1,0 0 1,0 0-1,0 0 0,0 0 1,0 0-1,0 0 1,0 0-1,0 0 1,0 0-1,0 0 0,1 0 1,-1 0-1,0 0 1,0 0-1,0 0 0,0 0 1,0 0-1,0 0 1,0 1-1,0-1 1,0 0-1,0 0 0,0 0 1,0 0-1,0 0 1,0 0-1,0 0 1,0 0-1,0 0 0,0 0 1,0 0 499,0 0-38,0 0 332,0 0-156,0 0 225,0 0-288,0 0-38,0 0-218,0-1-255,-1 1-1,1 0 1,-1 0 0,1 0 0,-1-1 0,1 1 0,-1 0 0,1 0-1,-1-1 1,1 1 0,0-1 0,-1 1 0,1 0 0,0-1 0,-1 1-1,1-1 1,0 1 0,-1-1 0,1 1 0,0-1 0,0 1 0,-1-1-1,1 1 1,0-1 0,0 1 0,0-1 0,0 1 0,0-1-1,0 1 1,0-1 0,0 1 0,0-1 0,0 0 0,0 0 0,0-1 52,0-1 0,1 0 0,-1 0 0,1 0 0,-1 0 0,2-3 1,-1-21 436,2 24-519,0 0 1,-1 0-1,1 1 1,0-1-1,1 1 0,5-4 1,-1 0-84,-4 4 85,1-1-1,0 1 1,0-1 0,0 1 0,0 1-1,1-1 1,-1 1 0,0 0-1,11-1 1,6 1 118,25 2 0,-12 0 17,255 18 302,-280-17-997,0 1 0,0-1 0,0 2 0,17 7 0,-8-3-2917,-19-8 3341,0 0 0,0 0 0,1 0 0,-1 1 0,0-1 0,0 0 0,0 0 0,0 0 0,0 0 0,0 0 0,0 0 0,0 1 0,0-1 0,0 0 0,0 0 0,0 0 0,0 0 0,0 0 0,0 0 0,0 1 0,0-1 0,0 0 0,0 0 0,0 0 0,0 0 0,0 0 0,0 0 0,0 1 0,0-1 0,0 0 0,0 0 0,0 0 0,-1 0 0,1 0 0,0 0 0,0 0 0,0 1 0,0-1 0,0 0 0,0 0 0,0 0 0,-1 0 0,1 0 0,0 0 0,0 0 0,0 0 0,-6 4-634,-16-5-1721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4.2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75 1472,'0'-1'124,"-1"1"0,1 0 0,0 0 0,0 0 0,0 0 0,0-1 0,-1 1 1,1 0-1,0 0 0,0 0 0,0-1 0,0 1 0,0 0 0,-1 0 0,1 0 0,0-1 0,0 1 0,0 0 0,0 0 0,0-1 1,0 1-1,0 0 0,0 0 0,0-1 0,0 1 0,0 0 0,0-1 0,0 1 0,0 0 0,0 0 0,0 0 0,0-1 0,1 1 0,-1 0 1,0 0-1,0-1 0,10-9 2220,16-6-1445,-19 12-806,1 0 0,0 1 0,0 0 0,0 0 0,0 1 0,1 0 0,-1 0-1,1 1 1,-1 0 0,1 0 0,9 2 0,36 1 298,103-7-1,-24-1-291,-100 6-7,170-4 221,-188 3-260,0 0-1,0 1 0,-1 1 1,1 0-1,26 6 0,-38-6-221,0 0 0,1 0 1,-1 0-1,0 1 0,0-1 0,0 1 0,0-1 0,0 1 0,0 0 0,0 0 0,-1 1 0,1-1 0,-1 0 0,0 1 1,1 0-1,-1-1 0,0 1 0,0 0 0,-1 0 0,1 0 0,-1 0 0,0 1 0,1-1 0,-1 0 0,-1 0 0,1 1 0,0-1 1,-1 1-1,0-1 0,0 5 0,0-2-511,0-1 0,0 1 0,-1-1 0,0 0 0,-2 7 0,-4 10-904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5.6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1 473 3808,'0'-4'2163,"0"4"-1178,8-4 325,-3-1-1116,0 0 0,0-1 0,0 0 0,0 0 0,-1 0 0,0 0 0,-1-1 0,1 0 0,-1 1 0,-1-1 0,3-9 0,1 0 28,56-129 237,-46 111-353,40-80 1638,-21 58-1312,-30 44 388,-7 7-259,-6 7-427,6-1-155,1 0 1,-1 1 0,1-1 0,0 0-1,0 0 1,-1 1 0,1-1 0,0 1 0,0-1-1,0 1 1,1-1 0,-1 1 0,0 0 0,1-1-1,-1 1 1,1 0 0,-1 0 0,1 2 0,-3 35-332,7 101 164,-1-111 117,1 0 0,15 51 1,-13-60 14,-4-11 78,0 0-1,1 0 1,1 0 0,0-1-1,6 12 1,-9-19-15,-1 0 1,1 0-1,0 1 0,0-1 0,-1 0 0,1 0 1,0 0-1,0 0 0,0-1 0,0 1 0,1 0 1,-1 0-1,0-1 0,0 1 0,0 0 0,1-1 1,-1 1-1,0-1 0,0 0 0,1 1 0,-1-1 1,0 0-1,1 0 0,1 0 0,-1 0-5,0-1-1,0 1 1,0-1 0,0 0-1,0 0 1,0 0 0,0 0-1,0 0 1,0 0 0,0-1-1,0 1 1,-1-1 0,3-1-1,2-5-51,1 0 0,-1 0 0,0-1-1,8-16 1,81-197-30,-88 203 105,1 1 0,19-36 0,-22 48 15,-4 5-36,0 0-1,-1 0 1,1 0-1,0-1 0,0 1 1,0 0-1,-1-1 1,1 1-1,-1 0 1,1-1-1,-1 1 1,1-2-1,7 11 152,-6-5-136,0 0-1,0 0 1,-1 0 0,1 1 0,-1-1 0,0 0-1,0 1 1,-1-1 0,1 1 0,-1-1-1,1 1 1,-1 6 0,1 5-2,5 19 85,1 1-1,2-2 0,19 48 1,-24-72-55,0-1 1,0 0 0,1 0 0,0 0 0,0 0 0,1-1 0,9 9 0,-11-11-75,1-1 1,1 1-1,-1-1 0,1 0 1,-1 0-1,1-1 1,0 0-1,0 0 0,1 0 1,10 3-1,6 0-3281,25 11-1,-40-14 1852,-8-3 1400,1 1-169,1-1 0,0 1-1,-1-1 1,1 1 0,-1-1-1,1 1 1,0-1 0,-1 0-1,4 0 1,-4-1 6,0 1 0,1-1 0,-1 1 0,0-1 0,0 0 0,0 0 0,1 1 0,-1-1 0,0 0 0,0 0 0,1-2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7.6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199 0 2144,'-2'1'246,"1"0"1,-1-1 0,1 1-1,0 0 1,0 0-1,-1 0 1,1 1-1,0-1 1,0 0-1,0 0 1,-2 3-1,-11 20 993,-29 68-34,26-48-989,-15 58 0,15-44-162,6-14 21,1 0 1,-6 60 0,3 91 184,13-183-246,-6 244 185,3-96-169,3-149-9,5 313 668,-1-290-508,2-1 0,2 1 1,1-2-1,14 35 0,61 120 171,97 149 464,-165-308-672,-1-4-452,19 25 0,-18-29-1460,-8-9 686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08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1 1248,'-1'0'119,"0"1"0,0-1 0,0 0 0,0 1 0,0-1 0,-1 1-1,1-1 1,0 1 0,0 0 0,0-1 0,0 1 0,0 0 0,1 0 0,-3 1 0,-10 8 2118,13-10-2101,-1 0-1,0 1 0,0-1 1,1 0-1,-1 1 0,0-1 1,1 1-1,-1-1 0,1 1 1,-1 0-1,1-1 1,-1 1-1,1-1 0,-1 1 1,1 0-1,-1-1 0,1 1 1,0 0-1,0 0 0,-1-1 1,1 1-1,0 0 1,0 1-1,-1 1-32,1 1 1,0-1 0,0 0-1,0 1 1,1-1 0,0 4-1,1 3-84,1 1 1,8 18-1,22 45 312,66 106-1,43 78 199,-25-40-519,-86-164-60,-1 0 0,33 90 1,49 181-335,-91-258 103,21 110 0,-6 68 453,-31-200-15,-2-1 0,-2 1 0,-2 0 0,-7 49-1,2-58-29,-2 0 1,-1-1-1,-1 0 0,-2 0 0,-23 46 0,18-48-189,-36 68-751,44-88 700,-5 9-1260,-32 39 1,25-41-1028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50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0 576,'7'11'2225,"-6"-8"-2170,0-1 0,0 1-1,0 0 1,0 0 0,-1 0-1,1 4 1,0 3 44,-2 0 0,1 1 0,-1-1 1,-6 19 1012,7-28-1117,1 1-32,-1 0 43,0 0 0,1 1 0,0-1 0,0 0-1,-1 0 1,1 0 0,1 0 0,0 3 0,1-2-3,-1 0 0,1 0 0,0 0 1,0 0-1,0 0 0,0-1 0,0 1 0,1-1 1,3 2-1,1 4-3,-8-7 0,1 0 0,-1-1 0,0 1 0,1-1 0,-1 0 0,1 1 0,-1-1 0,1 1 0,-1-1 0,1 0 0,-1 1 0,1-1 0,-1 0 0,1 1 0,-1-1 0,1 0 0,-1 0 0,1 1 0,1-1 0,50 11-69,-48-10 78,-1-1 0,1 1 0,0-1 1,0 0-1,0 0 0,0-1 0,0 1 1,0-1-1,-1 0 0,1 0 0,0 0 1,0 0-1,-1-1 0,1 1 0,-1-1 1,1 0-1,-1 0 0,3-3 1,-5 4 64,0 1-65,0 0 0,0-1 0,0 1 0,0-1 0,0 1 0,-1-1 0,1 1 0,0-1 1,0 0-1,-1 1 0,1-1 0,0 0 0,-1 0 0,1 1 0,0-3 0,-1 3-10,1-1-17,0 0 0,-1 1 0,1-1 0,0 0 0,0 0 0,0 0 0,-1 1 0,1-1 0,0 0 0,0 1 0,0-1 0,0 0 0,0 1 0,0 0 0,3-1 0,-3 1-14,-1 3 35,-1-1-1,1 0 1,-1 1 0,1-1-1,-1 0 1,0 1-1,0-1 1,0 0-1,0 0 1,-1 1 0,1-1-1,0 0 1,-1-1-1,0 1 1,-1 2 0,-1-1 3,1 0 0,0 0 0,-1 0 0,0 0 0,0-1 1,0 0-1,-4 3 0,-22 3 287,27-7-280,-1 1-1,1-2 0,-1 1 1,1 0-1,-1-1 1,1 1-1,-1-1 0,-5-1 1,-29-3 115,33 2-106,0 1 1,0-1-1,1 0 0,-1 0 0,1 0 0,0-1 1,-1 0-1,1 0 0,0 0 0,1 0 1,-7-7-1,7 7 6,1 1 0,-1-1-1,1 0 1,0 0 0,0 0 0,0 0 0,0 0 0,-2-5-1,1 3-122,2 4 99,1 1 1,-1-1 0,1 1-1,-1-1 1,1 1 0,-1-1-1,1 1 1,0-1 0,-1 1 0,1-1-1,0 1 1,0-1 0,-1 0-1,1 1 1,0-1 0,0-1-1,-2-14 164,1 15-201,1-1 0,0 1 0,0-1 0,-1 1 0,1-1 0,0 1-1,0-1 1,1 1 0,-1-1 0,1-2 0,-1 3 25,1-1 1,0 0-1,0 1 0,0-1 1,1 1-1,-1 0 0,0-1 1,1 1-1,-1 0 0,0 0 1,1 0-1,-1 0 0,3-1 0,-1 1 38,1-2-72,6-11 28,-9 13 158,-2-8-59,2-13 11,-2 26-487,1-2 390,0 0 0,0 0 0,0 0 0,0 0 0,0 0 1,1 3-1,-1 6 14,0 5-77,-1-10 54,1 1 1,0 0-1,0-1 1,1 1-1,0-1 0,0 1 1,0-1-1,1 0 1,3 8-1,-1-2-106,-4-11 121,0 0 1,0-1 0,0 1 0,0 0-1,0-1 1,1 1 0,-1 0-1,0-1 1,0 1 0,1 0-1,-1-1 1,0 1 0,1-1-1,-1 1 1,1-1 0,-1 1 0,1-1-1,-1 1 1,1-1 0,-1 0-1,1 1 1,-1-1 0,1 1-1,-1-1 1,1 0 0,1 1 0,12 11-49,-6-8 0,-6-3 81,6 1 4,-4-1-25,0-1 0,1 0-1,-1 0 1,0 0-1,0 0 1,0-1 0,6-1-1,-8 2 59,5-5-27,-5 4-59,-1 0 0,1 0 1,0 0-1,0 0 0,-1 1 0,1-1 0,0 1 0,0-1 1,2 0-1,7-3 498,-6-1-779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16.0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1521 2 992,'-1'0'62,"1"-1"0,-1 1 0,1 0 0,-1 0 0,0 0 0,1 0 0,-1-1 0,1 1 0,-1 0 0,0 0 0,1 0 0,-1 0 0,1 1 0,-1-1 0,0 0 0,1 0 0,-1 0 1,1 0-1,-1 1 0,0-1 0,0 1 0,-10 1 1469,10-2-1174,1 0-69,-8 4 3136,-229 226-1451,161-159-1743,-20 21 266,35-36 80,-118 85 0,-32 27-363,176-135-169,-87 87-264,89-85 292,-101 118 523,128-145-548,0-2 0,-1 1 0,-10 8 0,10-9 34,-1 1 0,-11 13 1,16-16-85,-1 0 0,1 0 1,-1 0-1,0 0 0,-7 5 1,3 0 317,8-8-292,-1 0 0,1-1-1,0 1 1,-1-1 0,1 1-1,-1 0 1,1-1 0,0 1-1,-1-1 1,1 1 0,-1-1-1,1 1 1,-1-1 0,0 0-1,1 1 1,-1-1 0,1 1-1,-1-1 1,0 0 0,1 0-1,-1 1 1,0-1 0,1 0 0,-1 0-1,0 0 1,-1 0 0,1 0-30,1 0 0,-1 1 0,0-1 1,0 0-1,0 0 0,0 1 1,1-1-1,-1 0 0,0 1 0,0-1 1,1 1-1,-1-1 0,-1 1 1,-1 2 4,-2-1 132,0 1 1,-1-1 0,1 0 0,-1-1 0,1 1-1,-7 0 1,5-1-118,-25 10-281,27-9 302,0 0-1,1 0 0,-1 0 1,0-1-1,-1 0 1,1 0-1,-7 0 1,9-1 98,-1 0 0,1 0 0,0 0 0,0 0 0,0-1 0,0 0 0,-4 0 0,7 1-109,0-1-1,-1 1 0,1 0 0,0 0 0,-1-1 1,1 1-1,-1 0 0,1 0 0,0-1 1,-1 1-1,1 0 0,0-1 0,0 1 1,-1-1-1,1 1 0,0 0 0,0-1 1,0 1-1,-1-1 0,1 1 0,0 0 0,0-2 1,0 1-20,0 0 1,0 0-1,0 0 0,1 0 1,-1 0-1,0 0 1,1 0-1,-1 0 0,1 0 1,-1 0-1,1 0 1,-1 0-1,2-1 1,79-112 182,-71 98-97,-8 12-109,0 1 0,0 0 0,0 0 0,5-6 0,-1 1-415,-7 7 184,-3 6 212,-19 41-19,13-25 18,-14 22 0,11-21 56,8-13 92,0-1 0,0 0 0,-13 15 0,18-23-104,0 0 1,0 0 0,0 1 0,0-1-1,0 0 1,0 0 0,0 0 0,0 0-1,0 1 1,0-1 0,0 0 0,1 0-1,-1 0 1,0 0 0,0 0 0,0 1-1,0-1 1,0 0 0,0 0 0,1 0-1,-1 0 1,0 0 0,0 0 0,0 0-1,0 0 1,1 0 0,-1 0 0,0 1-1,0-1 1,0 0 0,0 0 0,1 0-1,-1 0 1,0 0 0,0 0 0,0 0-1,0 0 1,1 0 0,-1 0 0,0-1-1,0 1 1,0 0 0,0 0 0,1 0-1,-1 0 1,13 0 5,-11 0 12,20-1 237,41-7-1,-41 4-20,43-2-1,-51 6-148,-4 0-19,1 0 1,0 0-1,0 1 1,-1 0 0,16 4-1,-25-4-348,0 0 0,1 0-1,-1 0 1,0-1 0,0 1 0,0 0-1,0 1 1,0-1 0,0 0-1,-1 0 1,1 0 0,0 0 0,0 1-1,-1-1 1,1 0 0,0 2 0,-1 0-429,1 0 0,0 0 1,-1 0-1,0 1 0,0-1 1,0 0-1,0 0 0,0 0 1,-1 0-1,1 0 1,-2 4-1,-3 10-1981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18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64,'8'4'32,"-8"-8"-32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21.3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0 1664,'-2'0'2018,"2"0"2170,5 2 2349,2 1-8400,9 4 1955,1 0 1,0-2 0,27 6 0,4 1 202,158 42-316,-160-44 140,1-2 0,92 3 0,132-11 569,-227-4-524,0-2 0,74-20 0,-81 17-64,242-35-41,-206 36-27,45 3-168,-8 1 197,-59 0-99,0 2-1,1 3 1,-1 1 0,69 13-1,-101-11 58,-1 0-1,1 1 0,-1 1 0,0 0 1,0 1-1,31 19 0,-44-22-12,1 0-1,-1 1 1,0 0-1,0 0 1,-1 0-1,1 1 1,-1 0-1,0 0 1,-1 0-1,6 12 1,1 5 108,10 41-1,14 111 61,-24-111-273,-2-26 73,-4-23 132,2 24 1,0 7 130,-3-31-238,0 28-1,-3-38 98,0 1 0,1-1 0,-1 1 0,1-1 0,0 1 0,3 10 0,-3-15-160,-1-1 38,0 1 68,0 5-4,0-5-1,0-1 16,0 0-5,0 0 27,0 5 1023,-1-11-806,-2-13-408,-32-61 362,10 20-438,23 53 114,-2 0 0,1 1 1,-1-1-1,1 1 0,-2 0 1,-4-5-1,5 2-103,4 8 177,0 1 0,0-1-1,0 1 1,0-1 0,0 1-1,0-1 1,-1 1 0,1-1-1,0 1 1,0-1 0,-1 1 0,1-1-1,0 1 1,-1-1 0,1 1-1,0 0 1,-1-1 0,1 1-1,-1-1 1,0 0-78,0 0 0,-1 0 1,1-1-1,0 1 0,0 0 0,0-1 0,0 1 0,1-1 0,-2-1 1,-1-2 83,-6-4 178,8 9-189,1-1 1,-1 0 0,0 1 0,0-1-1,1 0 1,-1 1 0,0-1-1,1 0 1,-1 0 0,1 1-1,-1-1 1,1 0 0,-1 0 0,1 0-1,0 0 1,-1 0 0,1 0-1,0 0 1,0 1 0,-1-3 0,-3-12-334,4 15 364,0 0-65,0 0-16,0 1 43,1 0 0,0 0 0,-1 0 0,1 0-1,0 1 1,-1-1 0,1 0 0,-1 1 0,0-1 0,1 0 0,-1 3-1,2 3-23,4 6 45,1-1 1,0 0-1,10 12 1,11 20 30,-24-37-4,0 0 0,0 0 0,1-1 0,-1 0 0,1 1 0,10 8 0,-13-13 19,0 0-1,0 0 1,0-1-1,-1 2 1,1-1-1,1 4 0,10 11-40,-13-17-10,1 1 0,-1 0-1,1-1 1,0 1 0,-1 0 0,0 0 0,1 0 0,-1-1 0,0 1 0,1 0-1,-1 0 1,0 1 0,5 9 55,-4-10-49,0 0 1,0 0-1,-1 0 0,1 0 0,0 0 0,-1 0 0,1 0 1,-1 0-1,0 0 0,1 0 0,-1 0 0,0 0 0,1 1 1,-1-1-1,0 0 0,0 0 0,0 0 0,0 2 1,8 17 9,-8-13-84,1 0 1,1 0 0,3 11 0,-3-8 1557,0-16-1339,-1 1 1,0-1-1,0 0 1,0 0 0,-1 0-1,0 0 1,-1-11-1,1-16-190,22-108 124,-6 56 75,-10 65-8,-5 16-192,0 0 1,0-1-1,0 1 1,0 0 0,0-5-1,0 8-72,2-1 11,-2 1-75,-1 1 80,0 0 90,0 0-36,-9 12 4,0-5 115,0 0 0,-1 0 0,1-1-1,-1 0 1,0-1 0,-13 5 0,-5 3-33,7-4-208,-37 11 0,17-7-1135,31-7-507,10-5-953,7-5 156,-5 3 2347,0 0-1,0 0 1,0 0-1,-1-1 1,1 1-1,0 0 1,-1-1-1,1 0 1,1-2-1,2-4-1110,-1 0 0,6-16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47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1664,'0'1'95,"1"0"0,-1 0 0,1 0 0,0 0 1,-1 1-1,1-1 0,0 0 0,-1 0 0,1 0 0,0 0 0,0 0 0,0-1 1,0 1-1,0 0 0,0 0 0,0-1 0,0 1 0,0 0 0,1-1 0,0 1 1,10 7 237,-6-4-158,0 1 1,0-1-1,1 0 1,-1 0-1,1-1 1,0 0 0,1 0-1,-1 0 1,0-1-1,9 1 1,11 2 112,40 0-1,-44-4-178,37-6 0,-10 1-18,-18 1-111,61-14-1,-3 0 542,-1 2-126,17-1-107,223-3 59,143 23 1471,-308 1-1108,-32 8-581,38 0 440,-127-12-534,205-6 666,61 8-522,-186 1-187,452-2 359,-303-3-531,-154 1 232,218-4 258,127 4-207,-203 4-131,381-1 359,-462 1-413,-103-1 116,-17-1 154,231 5 93,486-7 215,-653 5-369,0 1-62,-90-5-70,32 6 1,10 1 317,2 2-269,-1-1-24,10 1 183,-12 0-379,-36-6 204,-24-1 56,25 0 1,-31-2-86,-1 0-1,1 1 1,-1 0-1,1 0 1,10 4 0,-16-5 4,8 1-46,-9-2 47,0 0-1,0 0 0,0 0 0,0 0 0,0 1 0,0-1 1,0 0-1,0 1 0,0-1 0,0 1 0,0-1 0,0 1 1,0-1-1,2 2 0,-2-1-78,-1-1 27,0 0-10,0 15 63,5 57-368,0-15 38,-4-46 281,10 349-205,-10-184 220,-6 361 74,0-295-45,-1-59 41,-9 147 51,6-34 32,6-123-24,-2-38 17,4-80-40,-3 14 166,4-56-223,0-1-1,2 23 1,0 4 28,1 8 167,-1-3-3785,-4-44 1922,-9-10-1610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8:50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0 1568,'0'7'196,"0"-5"-16,0 0-1,-1 1 1,1-1-1,0 0 1,1 0-1,-1 0 1,0 0-1,1 1 1,-1-1-1,1 0 1,0 0-1,-1 0 1,3 3-1,10 25 1197,-12-26-1241,1-1 0,-1 1 0,0 0 0,0 0 0,0-1 0,0 1 0,-1 0 0,1 7 0,-2 38 1757,0-20-1506,5 12-141,-2-30-210,-1 0 0,0-1 0,0 19-1,-5 17 55,6 78 0,15 46 194,-2-23-162,12 104-73,-19-159 338,31 138 1,34 153 477,-64-323-850,14 124 142,-21-149-113,-2-1 0,-1 1 0,-7 48-1,-82 313 481,71-341-377,-43 87 1,57-132-157,-21 40 10,21-40 34,-1 0 1,0-1 0,-12 16-1,12-17-59,-1 1 0,1 0 0,0 0 0,1 1 0,0 0-1,-3 12 1,2-13-24,5-8 40,0-1 0,1 1 0,-1 0-1,1 0 1,-1-1 0,1 1 0,0 0 0,-1 0 0,1 0-1,0-1 1,-1 1 0,1 0 0,0 0 0,0 1 0,-5 52-935,4-45 783,1 1 646,1-9-464,0-1 0,-1 0 0,1 1-1,-1-1 1,1 0 0,0 1 0,0-1 0,-1 0-1,1 0 1,0 1 0,-1-1 0,1 0-1,0 0 1,0 0 0,-1 0 0,1 0 0,1 0-1,16-2 23,-1 0-1,26-6 1,-25 5-123,169-46-210,-112 27 320,93-14 1,129 5 97,-225 27-136,85-3 91,-9 6-83,168 2 218,-236 5-110,118 24 0,-57-6 172,-12-12-49,-10 0 45,6 3-151,130 0 1,59-29 431,-80 1-357,106-6-19,-69 11-181,-204 4 15,49 1-62,168 29 513,-187-14-356,20 6-61,31 3 350,350 13-207,-417-32-91,0-3 0,102-15 0,-2 0-73,-114 12-81,-5 0 26,96 5 0,47 9 135,-17-1 8,-119-4 31,122 25-1,-150-23-123,72 5 0,-26-4 91,153 33-39,29 2 117,-200-35 192,2-3 0,86-4 0,-143-2-331,1-1 0,-1 0 0,0 0-1,0-2 1,0 0 0,-1 0 0,1-2-1,-1 1 1,21-14 0,8-4 256,-41 22-325,-1 1-37,1-2-178,-3 1-232,-2 1 293,-4-1 32,0 0 1,0 0-1,-1-1 0,-10-4 0,-14-2-122,25 6-76,0 0 1,0-1-1,1 0 0,0 0 1,-1-1-1,1 0 0,0 0 1,-7-7-1,3 3-973,0-1 1,1-1-1,-17-20 0,8 3-248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9:50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430 0 416,'-32'24'1211,"19"-12"-520,-1-1 1,0 0 0,-25 13 0,-16 11-227,31-15-5,0 2 0,-25 29 0,-21 20 533,37-37-837,22-22-194,-23 19 0,33-30 39,-1 1 0,1-1 0,-1 1 1,1-1-1,0 1 0,-1-1 0,1 1 0,0 0 0,0 0 1,0-1-1,1 1 0,-1 0 0,0 0 0,1 0 1,-1 0-1,1 0 0,-1 4 0,1-6 8,1 1-1,-1-1 1,0 1-1,0-1 1,0 1 0,1-1-1,-1 1 1,0-1-1,0 1 1,1-1 0,-1 0-1,0 1 1,1-1-1,-1 0 1,0 1-1,1-1 1,-1 0 0,1 1-1,-1-1 1,1 0-1,-1 0 1,1 1-1,-1-1 1,1 0 0,11 3-117,-4-3 93,0 0 0,0-1 0,0 0 0,0 0 0,-1-1 0,1 0 0,13-5 0,5-1 49,257-55 222,-159 37-87,-67 14-12,-39 11 1448,-27-6-1216,0-2-412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9:52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53 159 832,'0'-1'21,"-1"0"0,1 0 0,-1 0 0,1 0 0,0 0 0,0 0 1,-1 0-1,1 0 0,0 0 0,0 0 0,0 0 0,0 0 0,0 0 0,0 0 0,0 0 0,1 0 0,-1 0 0,0 0 0,0 0 1,1-1-1,-2-47 3834,-2 46-3673,-2 0 57,5 3-153,-1-1 0,0 1 0,0-1 0,0 1 0,1 0 1,-1-1-1,0 1 0,0 0 0,0-1 0,0 1 1,0 0-1,0 0 0,-1 0 0,2 0-61,-1 0 0,0 0 0,0-1 0,1 1 0,-1 0 0,0 0 0,1 0 0,-1-1 0,0 1 0,1 0 0,-1-1 0,0 1 0,1-1 0,-2 0 0,1 0 43,1 0 0,-1 1 0,0-1 1,0 1-1,0-1 0,0 1 0,1-1 1,-1 1-1,0 0 0,0-1 0,0 1 1,0 0-1,0 0 0,0 0 0,-1 0 1,2 0-79,-1 0 0,1 0 0,0 0 0,0 0 0,0 0 0,0 0 1,0 0-1,0 0 0,0 0 0,0-1 0,-1 1 0,1 0 0,0 0 0,0 0 1,0 0-1,0 0 0,0 0 0,0 0 0,0 0 0,0 0 0,-1 0 0,1 0 1,0 0-1,0 0 0,0 0 0,0-1 0,0 1 0,0 0 0,0 0 0,0 0 1,0 0-1,0 0 0,0 0 0,0 0 0,0 0 0,0-1 0,0 1 0,0 0 1,0 0-1,0 0 0,0 0 0,0 0 0,0 0 0,0 0 0,0-1 0,0 1 1,0 0-1,0 0 0,0 0 0,0 0 0,0 0 0,0 0 0,0-1 0,53 25 554,-46-22-540,-1 0-1,1-1 0,1 0 0,9 1 0,-16-2 77,8-13 496,-8 4-775,0 1 0,0-1-1,-1 1 1,0 0 0,-1-1-1,0 1 1,-3-13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9:54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1312,'3'5'2357,"1"-3"-2238,0-1 0,0 1 0,0-1-1,1 0 1,-1 0 0,1 0 0,-1 0 0,1-1 0,-1 0-1,8 0 1,18 1 276,-13 3-523,0 0 1,-1 1 0,1 1-1,-1 0 1,0 1 0,-1 1-1,23 15 1,-15-9-764,2-1-906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49:55.4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549 26 2080,'-3'-1'240,"3"1"-215,0 0 1,-1 0-1,1 0 0,0 0 1,-1 0-1,1 0 1,0 0-1,0 0 1,-1 0-1,1-1 1,0 1-1,0 0 1,-1 0-1,1 0 1,0 0-1,0 0 1,-1-1-1,1 1 1,0 0-1,0 0 1,-1 0-1,1-1 0,0 1 1,0 0-1,0 0 1,0-1-1,0 1 1,-1 0-1,1-1 1,0 1-1,0-1-30,0-2 71,0 3-58,0 0-1,0-1 1,1 1-1,-1 0 1,0 0-1,0-1 1,0 1-1,0 0 0,0-1 1,0 1-1,0 0 1,0-1-1,0 1 1,0 0-1,0-1 1,-1 1-1,1 0 1,0-1-1,0 1 0,0 0 1,0-1-1,0 1 1,-1 0-1,1-1 1,0 1-1,0 0 1,0 0-1,-1-1 1,1 1-1,0 0 1,0 0-1,-1 0 0,1-1 1,-66-2 2702,40 1-2052,-41 1 0,-8 3-178,34 1-477,22-3 140,-29 5-1,17-1 20,23-3-171,0 0 1,1 0-1,-1 1 0,0 0 1,1 0-1,-13 6 1,9-2-187,-1 1 0,1 1 1,1 0-1,-1 1 0,-14 15 1,9-5-1390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03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27 419 416,'3'-1'3004,"-5"-9"-2379,2 8-629,-1 0 0,1 1 0,0-1-1,-1 0 1,1 0 0,0 0 0,0 1-1,0-1 1,0 0 0,1 0 0,0-2 0,3-9 392,-4 12-376,0 0 0,0 0 0,1 0 0,-1-1 1,0 1-1,1 0 0,-1 0 0,1 0 0,-1 0 0,1 0 0,-1 0 0,1 0 0,0 0 0,-1 0 0,3-1 0,-3 2-11,1-1-1,-1 1 1,1-1 0,-1 0 0,0 1-1,1-1 1,-1 0 0,0 0 0,1 1-1,-1-1 1,0 0 0,0 0 0,1 1-1,-1-1 1,0-1 0,0 2-3,0 0 0,0 0 0,-1 0 0,1 0 1,0 0-1,0 0 0,0 1 0,0-1 0,0 0 0,0 0 0,-1 0 1,1 0-1,0 0 0,0 0 0,0 0 0,0 0 0,0 0 0,0 0 1,-1 0-1,1 0 0,0 0 0,0 0 0,0 0 0,0 0 0,0 0 1,-1 0-1,1 0 0,0 0 0,0 0 0,0 0 0,0-1 1,0 1-1,0 0 0,-1 0 0,1 0 0,0 0 0,0 0 0,0 0 1,0 0-1,0 0 0,0 0 0,0-1 0,0 1 0,0 0 0,0 0 1,-1 0-1,1 0 0,0 0 0,0 0 0,0-1 0,0 1 0,0 0 1,0 0-1,0 0 0,0 0 0,0 0 0,0-1 0,0 1 0,0 0 1,0 0-1,0 0 0,0 0 0,1-1 0,-10 12 471,8-9-439,1-1 0,-1 0 0,0 1-1,0-1 1,0 0 0,-1 0-1,1 0 1,0 0 0,0 0 0,-1 0-1,1 0 1,0 0 0,-3 1 0,4-2-22,-1 0 0,1 0 1,0 1-1,0-1 0,-1 0 1,1 0-1,-1 0 0,1 0 1,0 0-1,-1 1 1,1-1-1,0 0 0,-1 0 1,1 0-1,0 0 0,-1 0 1,1 0-1,-1 0 1,1 0-1,0 0 0,-1-1 1,1 1-1,0 0 0,-1 0 1,1 0-1,0 0 1,-1 0-1,1-1 0,0 1 1,-1 0-1,1 0 0,0 0 1,-1-1-1,0-13 363,1 9-328,0 4-54,0 0 0,1 0 0,-1 0 0,0 0 0,1 0 0,-1 0 0,1 0 0,-1 0 1,1 0-1,0 0 0,-1 0 0,1 0 0,0 0 0,1 0 0,-1 0 26,-1 0 0,1 0 0,0 1 1,0-1-1,-1 0 0,1 0 0,-1 0 1,1 0-1,-1 0 0,1 0 0,-1 0 0,1 0 1,-1 0-1,1-2 0,3-8 164,1 2-86,-5 7-81,1 1 0,0-1 0,0 0 0,0 0 0,1 0 0,-1 0 0,0 1 0,1-1 0,2-2 1,8-11-118,-11 13 86,1 0 1,-1 0-1,0 0 0,1 1 0,0-1 0,-1 0 1,1 1-1,0 0 0,3-3 0,-3 3 42,0-1-1,0 1 1,0-1-1,0 1 1,-1-1-1,1 0 1,0 0-1,-1 0 1,3-4-1,-1 2-1,-1 0-1,1 0 0,0 0 0,0 0 0,8-7 0,0 0 35,-5 2-31,0 1 0,-1-1 0,0 0 0,0-1 0,5-15 0,-5 3 86,-5 19-106,0 0 0,1 0 0,-1 0 0,1 0 0,0 0 0,0 1 0,0-1 0,0 0 0,3-3 0,-3 4-23,-1 1 1,1-1-1,0 0 1,-1 1-1,0-1 1,1 0-1,-1 1 1,0-1-1,1 0 1,-1 0-1,0-1 1,-1 1 10,1 1 0,0-1 0,1 1 1,-1-1-1,0 0 0,0 1 1,1-1-1,-1 1 0,1-1 1,-1 1-1,2-3 0,2-6-245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51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4 1152,'-2'-1'123,"1"1"-1,0-1 1,0 1-1,0-1 1,0 1 0,-1 0-1,1-1 1,0 1-1,0 0 1,-1 0 0,1 0-1,0 0 1,0 0 0,-1 0-1,1 0 1,0 1-1,0-1 1,-1 0 0,1 1-1,-1 0 1,-23 13-216,19-11 203,2 0-48,-1 1 0,1 0 1,0 0-1,0 0 0,0 0 0,1 0 1,0 1-1,-1 0 0,2 0 0,-4 6 1,-4 6 143,-7 25-334,16-40 218,-17 12 1382,18-14-1468,0 0-1,0 0 1,0 0-1,-1 0 1,1 0 0,0 0-1,0 0 1,0 0-1,0 0 1,0 0 0,0 0-1,-1 0 1,1 0-1,0 0 1,0 0-1,0 0 1,0 0 0,0 0-1,0 0 1,-1 0-1,1 0 1,0 0-1,0-1 1,0 1 0,0 0-1,0 0 1,0 0-1,0 0 1,0 0 0,0 0-1,0 0 1,0-1-1,-1 1 1,1 0-1,0 0 1,0 0 0,0 0-1,0 0 1,0 0-1,0-1 1,0 1-1,3-7-73,9-6-63,-3 8 101,0-1 0,1 1 0,17-6 0,-24 10 40,0 0 0,0-1 1,0 0-1,0 1 0,-1-1 1,4-3-1,-4 4 11,-1-1 0,1 1 0,0 0 0,0 0 0,0 0 0,-1 0 1,1 0-1,0 0 0,0 0 0,0 0 0,0 1 0,1-1 0,2 0 0,3 0-62,6 1-516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06.2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457 71 1248,'-29'1'3786,"10"-2"-3705,-13 6 324,30-5-380,0 0-1,0 1 1,0-1 0,0 0 0,0 1 0,0-1-1,0 1 1,0-1 0,0 1 0,0 0 0,0 0-1,0 0 1,1 0 0,-1 1 0,0-1 0,1 0-1,-1 1 1,1-1 0,-3 3 0,0-2 144,0-1 0,-1 1 0,1-1 0,-1 0 1,1-1-1,-9 1 0,-27-19 407,37 17-537,1 0-1,-1 0 1,0-1 0,0 1 0,-5-4 0,-10-5 522,1 4-401,2 1 288,1-1 0,-23-12 0,29 14-368,0 0-1,1 0 1,-1 0-1,-1 1 0,1 1 1,-13-4-1,18 6-163,0-1 1,0 1-1,0-1 0,1 1 0,-1 0 0,0 0 0,0 0 1,0 1-1,0-1 0,0 1 0,1-1 0,-1 1 0,0 0 1,1 0-1,-1 0 0,0 0 0,1 1 0,-1-1 1,1 1-1,0-1 0,-1 1 0,1 0 0,-3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07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63 1568,'-21'13'3384,"20"-13"-3238,0 0 1,0 0 0,0 0 0,0 0 0,-1 0 0,-4 0 588,4-1-589,-12-5 612,12 5-735,0 0-1,-1 0 1,1 0-1,0 0 1,0 0 0,0 0-1,0-1 1,0 1-1,0 0 1,0-1 0,0 0-1,1 0 1,-1 1-1,0-1 1,1 0-1,0 0 1,-1 0 0,1 0-1,0-1 1,-1-3-1,-7-8-65,8 13 32,0 0 1,0-1-1,0 1 1,1-1-1,-1 1 0,0-1 1,0 1-1,1-1 1,-1-2-1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08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2 992,'0'0'12,"0"-1"-1,-1 1 1,1 0 0,0 0 0,0 0-1,-1 0 1,1 0 0,0 0 0,-1 0-1,1 0 1,0 0 0,-1 0-1,1 0 1,0 0 0,0 0 0,-1 0-1,1 0 1,0 0 0,-1 1 0,1-1-1,0 0 1,0 0 0,-1 0 0,1 0-1,0 0 1,0 1 0,-1-1-1,1 0 1,0 0 0,0 1 0,0-1-1,0 0 1,-1 0 0,1 0 0,0 1-1,0-1 1,0 0 0,0 1 0,0 3 506,-21 16 122,2 3-16,-9 5 107,23-22-572,-1 0 0,0 0 1,-1 0-1,1-1 0,-1 0 0,-11 7 0,7-7-47,8-4-58,0 1 1,0-1-1,-1 1 0,1-1 1,0 0-1,-1 0 0,1-1 1,-1 1-1,1-1 0,-6 1 0,-4-1 251,11 1-267,0-1 0,0 0 0,0 0 0,0 0 0,0 0 1,0 0-1,-1 0 0,1 0 0,0-1 0,0 1 0,0-1 0,0 0 0,0 1 0,0-1 0,0 0 0,0 0 0,1 0 0,-1 0 0,0-1 0,-2-1 0,3 2-1,-1 0-1,1 0 0,-1 1 0,1-1 1,-1 0-1,0 1 0,0-1 0,1 1 1,-1-1-1,0 1 0,-2 0 0,-14-5-151,7 2-850,19 5-32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13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310 17 736,'-1'0'9,"1"0"0,0 0 0,0 0 0,-1 0 0,1 0 0,0 0 0,0 0 0,-1 1 1,1-1-1,0 0 0,0 0 0,-1 0 0,1 0 0,0 1 0,0-1 0,0 0 0,0 0 0,-1 0 0,1 1 0,0-1 0,0 0 0,0 0 0,0 1 1,0-1-1,-1 0 0,1 0 0,0 1 0,0-1 0,0 0 0,0 1-2,0-1 1,0 0-1,0 0 0,0 0 1,0 0-1,0 1 0,0-1 0,-1 0 1,1 0-1,0 0 0,0 0 1,0 1-1,0-1 0,0 0 1,0 0-1,-1 0 0,1 0 1,0 0-1,0 0 0,0 0 1,0 0-1,-1 1 0,1-1 1,0 0-1,0 0 0,0 0 1,0 0-1,-1 0 0,1 0 0,0 0 1,0 0-1,0 0 0,-1 0 1,1 0-1,0 0 0,0 0 1,0 0-1,0 0 0,-1-1 1,1 1-1,0 0 0,0 0 1,-10 4 819,10-3-802,0-1-1,0 0 1,-1 1 0,1-1-1,-1 0 1,1 1 0,0-1-1,-1 0 1,1 0 0,-1 0 0,1 1-1,0-1 1,-1 0 0,1 0-1,-1 0 1,1 0 0,-1 0-1,1 0 1,-1 0 0,1 0-1,-1 0 1,1 0 0,0 0-1,-1 0 1,1 0 0,-1 0 0,1 0-1,-1 0 1,0-1 0,-7-3 158,-1 0 0,0 0 1,0 1-1,0 0 1,0 1-1,0 0 1,-1 0-1,1 1 1,-11 0-1,-38-4 356,-3 5 5,57 0-516,-1 0 1,1 0 0,0 1-1,-1-1 1,1 1-1,-1 0 1,1 1 0,0-1-1,0 1 1,-5 2-1,7-3-334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16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1 832,'7'4'387,"-6"-4"-375,-1 0 0,1 0 0,-1 0 0,1 0 0,-1 1 0,0-1 0,1 0 0,-1 0-1,1 0 1,-1 1 0,0-1 0,1 0 0,-1 1 0,0-1 0,1 0 0,-1 1 0,0-1 0,1 0 0,-1 1 0,0-1 0,0 0 0,1 1 0,-1-1 0,0 1 0,0-1-1,0 1 1,0-1 0,0 0 0,0 1 0,1-1 0,-1 1 0,0-1 0,0 1 0,0-1 0,-1 1 0,1-1 0,0 0 0,0 1 0,0-1 0,0 1 0,0-1 0,0 1-1,-1-1 1,1 0 0,0 1 0,0-1 0,-1 1 0,1-1 0,0 0 0,0 1 0,-1-1 0,-4 17 578,5-16-538,0 1-1,-1-1 1,1 0-1,0 1 1,-1-1-1,1 0 1,0 0 0,-1 0-1,0 1 1,1-1-1,-1 0 1,0 0-1,0 1 1,-6 14 124,7-15-137,0 1 1,0-1 0,0 0-1,0 1 1,1-1-1,-1 0 1,0 1 0,1-1-1,-1 0 1,0 1-1,1-1 1,0 0 0,-1 0-1,1 1 1,0-1-1,-1 0 1,1 0-1,0 0 1,0 0 0,0 0-1,0 0 1,0 0-1,0 0 1,0-1 0,2 2-1,-1-1 15,22 10 831,-21-11-889,-1 1 1,1-1-1,-1 1 1,1-1-1,-1 0 1,1 0-1,-1 0 1,1 0-1,3-1 1,1 0 272,-5 1-243,0 0 0,0 0-1,0 0 1,0 0-1,0-1 1,0 1-1,0-1 1,0 1-1,-1-1 1,1 0-1,0 0 1,0 0-1,-1 0 1,4-2-1,-5 3 3,1-1-12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18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0 110 320,'4'-4'37,"-4"4"-32,0 0-1,0 0 0,1 0 0,-1-1 0,0 1 0,1 0 0,-1 0 0,0 0 0,0 0 0,1-1 0,-1 1 0,0 0 0,1 0 0,-1 0 0,0 0 1,1 0-1,-1 0 0,0 0 0,1 0 0,-1 0 0,0 0 0,0 0 0,1 0 0,-1 0 0,1 0 0,15 1 50,22-5 1808,-7-4-1553,-29 8-288,0 0 0,0 0 1,0-1-1,0 0 0,0 1 0,0-1 1,0 0-1,0 0 0,-1 1 0,1-2 1,0 1-1,0 0 0,-1 0 0,2-2 1,12-7 166,-2 1 189,-11 8-392,1-1 0,-1 1 0,0-1 0,0 1-1,1 0 1,-1 0 0,6-2 0,20-10 192,-20 8-93,-7 5-74,-1 0-1,0 0 1,0-1 0,1 1-1,-1 0 1,0 0 0,1 0-1,-1-1 1,0 1 0,0 0 0,1 0-1,-1-1 1,0 1 0,0 0-1,0 0 1,0-1 0,1 1-1,-1 0 1,0-1 0,0 1 0,0 0-1,0-1 1,0 1 0,0 0-1,0-1 1,0 0 0,0 1 1,0 0-1,0-1 1,0 1 0,1 0 0,-1-1 0,0 1 0,0-1 0,0 1-1,0 0 1,0-1 0,0 1 0,1 0 0,-1-1 0,0 1-1,0 0 1,1-1 0,-1 1 0,0 0 0,1-1 0,-1 1-1,0 0 1,0 0 0,1 0 0,-1-1 0,1 1 0,0 0 0,1-1-10,0 0-19,0 0 0,0 0 0,0-1 0,-1 1 0,1 0 0,0-1 0,-1 1 0,3-3 1,5 7-138,1-2-1013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19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64 832,'5'0'1765,"-7"-5"-1311,-6-6 868,7-1-197,0 12-1010,-1-1-1,1 0 0,0 0 1,0-1-1,-1 1 0,1 0 1,0 0-1,0 0 0,0-1 1,0 1-1,0-1 0,1 1 1,-1 0-1,0-1 0,0-2 1,0 4-47,0-1-1,1 1 1,-1-1 0,0 1 0,0-1-1,0 1 1,0-1 0,0 1 0,0 0-1,0 0 1,0 0 0,-1-1 0,-3 0 123,-2-2-2,6 2-200,-1 1 0,1-1 0,0 1 1,-1-1-1,1 1 0,-1-1 0,1 1 0,-1 0 0,1 0 0,-4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26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88 101 416,'5'-23'2885,"-10"18"-2637,4 4-204,1 1 0,-1 0 0,1 0 0,-1-1 0,1 1 0,-1 0 0,1-1 0,0 1 0,-1 0 0,1-1 0,-1 1 0,1-1 0,0 1-1,0-1 1,-1 1 0,1-1 0,0 1 0,0-1 0,-1 1 0,1-1 0,0 1 0,0-2 0,-1 2-87,-17-15 502,14 11-256,-4-17 671,8 19-813,-1 1 0,1 0 0,-1 0 1,0 0-1,1-1 0,-1 1 0,0 0 0,0 0 0,0 0 0,-1-1 11,2 1-55,-1 1 0,0-1 0,1 0 0,-1 1-1,0-1 1,0 1 0,0-1 0,1 1 0,-1-1 0,0 1 0,0 0 0,0-1 0,0 1 0,0 0 0,0 0 0,0 0 0,0-1-1,0 1 1,0 0 0,0 0 0,0 0 0,-2 1 165,1-1-56,1 0-150,1 0-1,-1-1 1,0 1-1,1 0 1,-1 0-1,0 0 0,1 0 1,-1 0-1,0 0 1,1 0-1,-1 1 0,1-1 1,-1 0-1,0 0 1,1 0-1,-1 1 1,1-1-1,-1 0 0,0 1 1,1-1-1,-1 0 1,1 1-1,-1 0 0,0 4-132,2-1 0,-1 1-1,0-1 1,1 1 0,0-1-1,0 1 1,1-1 0,-1 1 0,1-1-1,0 0 1,0 0 0,0 0-1,0 0 1,1 0 0,3 4-1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31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68 160,'2'-29'2769,"-3"27"-2658,0 0-48,0 0 0,0 1 0,1-1 0,-1 0 0,1 0 0,0 0 0,0 0 0,-1 0 0,1 0 0,1-2 0,-1 4-20,-1-1-23,0 0 0,1 1 0,-1-1 0,1 0 0,-1 1 1,0-1-1,1 1 0,-1-1 0,0 1 0,1-1 0,-1 1 0,0-1 0,0 1 1,0 0-1,0-1 0,1 1 0,-1 0 0,0 0 0,0 0 0,0 0 0,-1 0 1,-72-4 1264,67 4-1332,5 0 7,1 0 0,0 0-1,0 0 1,0 0 0,0 0 0,-1 0 0,1 0 0,0 0 0,0 0 0,0 0 0,0 1 0,-1-1 0,1 0 0,0 1 0,0-1 0,0 1 0,0-1 0,0 1 0,0 0 0,0-1 0,0 1 0,0 0 0,1 0 0,-1 0 0,0 0 0,0 0 0,0 1 0,-6 10-712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48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184 225 896,'1'-6'270,"-1"6"-253,0 0 1,0-1-1,0 1 1,1 0-1,-1-1 1,0 1-1,0 0 1,0-1-1,0 1 0,0 0 1,0-1-1,0 1 1,0 0-1,0-1 1,0 1-1,0-1 1,0 1-1,0 0 1,0-1-1,0 1 1,0 0-1,0-1 1,0 1-1,-1 0 1,1-1-1,0 1 0,0 0 1,0-1-1,-1 1 1,1 0-1,0-1 1,0 1-1,-1 0 1,1 0-1,0-1 1,-1 1-1,1 0 1,0 0-1,-1 0 1,1 0-1,0-1 1,-1 1-1,1 0 0,-1 0 1,0-1 93,0 0 1,1 0-1,-1 0 0,0-1 0,1 1 1,-1 0-1,0 0 0,1-1 1,-1 1-1,1 0 0,-1-3 1,-4-10 157,-12-20 446,16 31-701,1 0 0,-1-1 0,1 1 0,-1 0 0,1 0 0,0-1 0,0 1 0,2-6 0,-2-3 57,0-39 1156,0 49-1214,0 1 1,0 0-1,-1-1 1,1 1 0,-1 0-1,1-1 1,-1 1-1,0 0 1,1 0-1,-2-2 1,1 2-23,0 0-1,0 0 1,1 0 0,-1-1 0,1 1 0,-1 0 0,1 0-1,-1 0 1,1-1 0,-1-1 0,1 2-61,0 1 73,0 0 0,-1 0-1,1-1 1,-1 1-1,1 0 1,0-1-1,0 1 1,-1-1 0,1 1-1,0-1 1,0 1-1,-1 0 1,1-1-1,0 1 1,0-1-1,0 1 1,0-1 0,-1 1-1,1-1 1,0 1-1,0-1 1,0 1-1,0-1 1,1 0-1,-2 1-71,-2 1 173,1 0-1,0-1 1,0 1 0,0 0-1,0 1 1,-3 1-1,-10 4 404,14-7-511,0 0-1,-1 1 1,1-1-1,0 0 1,0 0 0,-1 0-1,1 0 1,0 0-1,0 0 1,-2 0-1,-1-1 177,-69 1 1902,72 0-2068,-3 1-449,35 53-2400,-14-28-159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55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1 576,'-16'15'381,"14"-13"-350,1 1 1,-1-1-1,0-1 0,0 1 0,0 0 0,0 0 1,0-1-1,0 1 0,-4 1 0,-1 3 24,7-6-35,0 0-1,-1 1 1,1-1-1,0 1 1,-1-1-1,1 0 1,0 1-1,-1-1 1,1 0-1,-1 1 1,1-1-1,-1 0 1,1 1-1,-1-1 1,1 0-1,-1 0 1,1 0-1,-1 0 0,1 0 1,-1 1-1,1-1 1,-1 0-1,0 0 1,-61 5 1404,55-5-1404,0 0 0,0 1 1,0 0-1,-8 2 0,-6 2 57,-23 7 897,41-12-892,0 1 0,0-1 1,0 0-1,0 0 0,0 0 1,0 0-1,0 0 0,0-1 0,0 1 1,0-1-1,0 0 0,0 0 0,-4-2 1,0 1-94,7 2 12,-1 0 1,1 0-1,0 0 0,-1 0 1,1 0-1,0 0 0,-1-1 1,1 1-1,0 0 0,0 0 0,-1 0 1,1 0-1,0 0 0,0 0 1,-1 0-1,1-1 0,0 1 1,0 0-1,-1 0 0,1 0 0,0 0 1,0-1-1,0 1 0,-1 0 1,1 0-1,0-1 0,0 1 1,0 0-1,0 0 0,0-1 0,0 1 1,-1 0-1,1-1 0,0 1 1,0 0-1,0 0 0,0-1 1,0 1 1,0-1 19,4-6-353,-2 6 315,0 0 0,0-1 0,0 1 0,0-1 0,0 0 0,-1 0 0,3-2 0,-3 3 12,0 0-1,0 0 1,0 1-1,0-1 1,0 0-1,0 1 1,0-1-1,0 0 1,0 1-1,0-1 1,1 1-1,-1 0 1,0-1-1,0 1 1,1 0-1,-1 0 1,0 0 0,0 0-1,1 0 1,-1 0-1,0 0 1,0 0-1,1 0 1,1 1-1,6 3-528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49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20 320,'-17'-19'4400,"15"19"-4252,0 0 0,0 0 0,0 1 1,0-1-1,0 0 0,0 1 0,0 0 0,0 0 1,0-1-1,0 1 0,0 0 0,1 0 0,-1 1 0,0-1 1,1 0-1,-3 3 0,-11 7 229,-11-6 375,23-3-738,-1 0 0,1 0 0,0 0 1,0 1-1,0-1 0,0 1 0,0 0 0,1 0 1,-1 0-1,1 0 0,0 0 0,0 0 0,0 1 1,0-1-1,-1 5 0,-10 17-81,11-24-59,1 1 0,0 0 0,0 0 0,0 0 0,0 0 0,1 0 0,-1 0-1,1 0 1,-1 1 0,1-1 0,0 0 0,-1 0 0,1 0 0,0 0 0,0 1 0,1-1 0,-1 0 0,1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50.9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35 832,'-52'-3'3328,"20"-2"-2347,-69 5 886,81-8-1305,11 4-276,7 3-288,-1-1 0,1 1 1,0 0-1,1-1 0,-1 1 1,0-1-1,-2-3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52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39 1984,'5'2'1950,"8"1"-1068,8-5-371,0 0-1,-1-1 1,34-10 0,15-3 267,-48 13-686,-1 0 0,1 2-1,0 0 1,40 5 0,-42-1-1970,1 1 1,33 13 0,-32-9 405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52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 5 736,'5'-4'506,"-10"4"-265,-4 1 324,-9 1 129,-1 0 0,1 2 0,-1 0 0,1 1 1,-24 10-1,37-13-598,-114 48 672,97-41-212,-21 13 1,25-13-150,5-7-214,11-2 7,9-2-129,10-3-27,-1 0 0,1-1 0,17-10 0,-22 10-563,-1 0 1,0 1-1,1 1 1,0 0-1,0 0 1,0 2-1,1-1 1,14 0 0,3 6-1973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55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0 832,'-13'12'1765,"-2"-4"-1077,13-6-681,0-1 0,-1 0 0,1 0 0,0 1 0,0-1 0,0 1 0,0 0 0,1 0-1,-1 0 1,0 0 0,1 0 0,-1 0 0,1 0 0,0 0 0,-1 0 0,1 1 0,0-1 0,1 1 0,-1-1 0,0 1-1,1-1 1,-1 1 0,1-1 0,0 1 0,0-1 0,0 5 0,0-6 4,0 0 0,0-1 0,-1 1 0,1 0 1,0 0-1,0-1 0,-1 1 0,1 0 0,0-1 0,-1 1 0,1 0 1,-1-1-1,1 1 0,-1 1 0,-4 6 270,5-7-268,0 1 0,0-1 0,0 0 0,0 0 0,-1 0 0,1 1 0,0-1 0,-1 0 0,1 0 0,-1 0 0,1 0 0,-5 5 636,5-6-605,0-1-1,0 1 1,0 0 0,0-1-1,0 1 1,0-1-1,0 1 1,0-1 0,0 1-1,0-1 1,0 1-1,0-1 1,0 1-1,0 0 1,-1-1 0,1 1-1,0-1 1,0 1-1,0-1 1,-1 1 0,0-1 86,1 0-86,-4-3 301,3 3-287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0:58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1 640,'-2'1'125,"-1"0"0,1 0 0,0 0 0,0 1 0,0-1 0,0 1 0,0-1 0,0 1 0,0 0-1,0 0 1,0 0 0,1 0 0,-3 4 0,3-5-46,0 2-31,-1-1 0,1 1 0,-1-1 0,0 1 0,0-1 0,0 0 0,0 0 1,0 0-1,0 0 0,-1 0 0,1 0 0,-5 2 214,6-4-243,1 0 1,0 1 0,0-1 0,0 0 0,0 1-1,0-1 1,-1 0 0,1 0 0,0 0 0,0 1-1,0-1 1,-1 0 0,1 0 0,0 0 0,0 1-1,-1-1 1,1 0 0,0 0 0,0 0 0,-1 0-1,1 0 1,0 0 0,-1 0 0,1 1 0,0-1-1,-1 0 1,-5 4 411,2 2-107,1-1 0,-1 0 0,-7 10 0,-20 16 172,28-28-406,2-2-95,1 0 23,-1 1 1,1-1-1,0 0 0,-1 1 1,1-1-1,0 0 0,-1 1 0,0-1 1,1 0-1,-1 0 0,0 1 1,0-1-1,-1 1 0,1-1 28,-1 0 0,1 1-1,-1-1 1,0 0 0,0 0-1,0-1 1,0 1 0,0 0 0,1 0-1,-1-1 1,0 0 0,-1 1-1,-3-1 1,1 4 179,4-4-223,1 1-1,0-1 0,-1 0 1,1 1-1,0-1 0,-1 0 1,1 1-1,0-1 0,-1 0 1,1 0-1,-1 0 0,1 1 1,-1-1-1,1 0 0,0 0 1,-1 0-1,1 0 0,-1 0 1,-52 0 366,52 0-438,34-4-3913,-12-3 2068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10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484 122 1248,'-2'1'98,"-1"0"0,1 0 1,0-1-1,-1 1 0,1-1 0,-1 0 1,1 1-1,-1-1 0,1 0 0,-1 0 1,1-1-1,-1 1 0,-4-2 0,-11 0 4,-18-3 426,32 5-445,0-1 0,0 1 0,0-1 0,1 0-1,-8-3 1,8 3 32,-1-1-1,0 1 1,0 0-1,0 0 1,-8 0-1,-7 1 16,4-1-43,-1 1 0,1 1 0,0 0 0,-19 5 1,21-3 95,-1-1 0,0-1 1,0 0-1,0-1 0,-17-2 1,-9 1 166,36 1-269,1-1 0,-1 0 0,1 0 0,0 0 0,-1 0 1,1 0-1,0-1 0,0 1 0,0-1 0,0 0 0,0 0 0,-4-4 0,-3-1 54,9 4-39,1-1 0,-1 1 0,1 0 0,0-1 0,0 1 0,1 0 0,0-4 0,1 3-114,-2 4 9,1-1-1,-1 0 1,1 0 0,-1 0-1,1 0 1,-1 1-1,1-1 1,-1 0 0,1 1-1,0-1 1,-1 0-1,1 1 1,0-1 0,0 1-1,0-1 1,-1 1 0,1-1-1,0 1 1,0 0-1,0-1 1,0 1 0,0 0-1,0 0 1,0-1 0,0 1-1,-1 0 1,1 0-1,0 0 1,0 0 0,0 0-1,0 1 1,0-1 0,0 0-1,1 1 1,55 14-327,-39-10 303,23 5-1,10 2 101,-30-5-97,-6-3 114,-1 1 1,16 7 0,-18-8 379,-22-1-246,-2-4-195,1-1-1,-1 0 0,1-1 1,0 0-1,-17-7 0,-9-3-81,0 1 164,24 7-145,-1 0 1,0 2-1,-1-1 0,1 2 0,-23-2 1,35 4 25,0 0 1,0 0-1,0 0 0,0 0 1,0 1-1,0-1 1,0 1-1,1-1 1,-1 1-1,-3 1 0,4-1-2,1-1-1,-1 1 0,0-1 0,1 1 0,-1 0 0,1-1 0,-1 1 0,1-1 0,-1 1 0,1 0 0,0 0 0,-1-1 0,1 1 1,0 0-1,-1 0 0,1 0 0,0-1 0,0 1 0,0 0 0,0 0 0,0 0 0,0-1 0,0 1 0,0 0 0,0 0 1,0 0-1,0-1 0,1 3 0,0-1 8,0 1 1,0-1 0,1 0-1,-1 1 1,1-1 0,-1 0-1,1 0 1,0 0 0,0 0 0,0 0-1,0 0 1,2 1 0,0-1 51,-1 1 1,-1 0 0,1-1 0,0 1 0,3 5-1,-4-6-43,0-1 0,0 1-1,1-1 1,-1 1-1,1-1 1,0 0 0,-1 0-1,1 0 1,0 0-1,0 0 1,-1 0-1,6 0 1,-7-2 16,0 1-1,-1 0 0,1 0 1,-1-1-1,1 1 1,-1 0-1,1-1 0,-1 1 1,1-1-1,-1 1 1,1-1-1,-1 1 1,1-1-1,-1 1 0,0-1 1,1 1-1,-1-1 1,0 0-1,0 1 1,1-1-1,-1 1 0,0-1 1,0 0-1,0 1 1,0-1-1,0 0 0,0 1 1,0-1-1,0 0 1,0 1-1,0-1 1,-1-21 103,-12-34-300,11 48 128,1-1-1,0 1 1,1-13 0,5 23-19,0 0 0,0 1 0,0-1 0,0 1 0,5 5 0,34 30-82,-36-29 180,1-1 0,0 0-1,0 0 1,1-1 0,0 0 0,18 8-1,-24-13-47,23 7 148,-26-8-109,1-1 0,-1 0 1,1 1-1,-1-1 0,1 0 0,-1 0 0,1 0 1,-1 0-1,1 0 0,-1-1 0,1 1 0,-1 0 1,1-1-1,-1 1 0,3-2 0,-3 1-7,-1 0 1,1 1-1,-1-1 1,1 0-1,-1 0 1,0 0-1,1 0 0,-1 0 1,0 0-1,1 1 1,-1-1-1,0 0 0,0 0 1,0 0-1,0 0 1,0 0-1,0 0 0,0 0 1,0 0-1,0 0 1,-1 0-1,1 0 0,0 0 1,0 0-1,-2-1 1,-10-24 139,1 13-107,-1 0 0,-23-19-1,25 24-180,3 3-200,8 10 28,9 10 206,8 10 73,-11-16-3,0 0 1,0 0-1,14 13 0,7 6 701,-33-32-560,-83-50 63,78 49-121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26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220 322 1312,'-11'1'3066,"0"-13"-2281,9 1-453,-1-1-110,-10-15 545,4 7 2,4 10-521,-2 1-1,1 0 1,-1 0 0,0 1-1,-1 0 1,-16-14-1,17 15-213,0 0 0,1 0 0,0-1 0,-7-11 1,-7-10 56,14 20 144,0 0 1,-6-13-1,-8-12-77,20 33-165,-1 1 0,1-1 0,0 1 0,-1 0 0,1-1 0,0 1 0,0-1 0,-1 1-1,1-1 1,0 1 0,0 0 0,0-1 0,0 1 0,0-1 0,0 1-1,0-1 1,0 1 0,0-1 0,0 1 0,0-1 0,0 0 0,0-3-109,1 27 1,2-1 0,7 31 0,-6-35 44,3 15 52,1-1 0,1 0 1,27 58-1,-24-66 3,-2-3 251,14 22 0,-20-36-448,1-1 0,0 1 1,1-1-1,-1 0 1,1 0-1,13 9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28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0 576,'-2'1'28,"1"-1"1,0 0-1,-1 1 1,1-1-1,0 1 1,-1 0-1,1-1 1,0 1-1,0 0 1,-1 0-1,1 0 1,0 0-1,0-1 1,0 2-1,0-1 0,0 0 1,0 0-1,1 0 1,-2 3-1,0-1 106,0-1-1,0 1 1,-1-1-1,1 1 1,0-1-1,-6 4 1,4-3 115,0 0 1,-1-1-1,0 1 1,0-1-1,0 0 1,0 0-1,0 0 0,0-1 1,0 0-1,0 0 1,-1 0-1,-8 0 1,-16-6 507,16 1-195,13 3-551,0 1 0,0-1 0,0 1 0,0-1 0,0 1 0,-1 0 0,1-1 0,0 1 0,0 0 0,-2 0-1,-13-4 1004,28 1-764,3 3-191,-2 1-482,1-1-1,-1-1 0,0 0 1,0 0-1,0-2 0,21-5 1,-8-3-2233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30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9 640,'-21'-8'4800,"20"16"-4432,-43 118 698,17-30-793,-36 106 473,25-89-762,32-90-439,1 0 1,1 0-1,0 26 0,3-11-1987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57.8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1 832,'-5'0'1381,"4"1"-1321,0 1 0,0-1-1,0 1 1,1-1-1,-1 1 1,1 0 0,-1-1-1,1 1 1,0 0-1,0 0 1,0-1 0,0 4-1,3 26-195,0-5 217,4 22 2900,-4-59-2508,-2 6-520,-1 1-1,1 0 0,-1-1 1,1-6-1,-2 8-40,0 2 18,1 0-1,0 0 1,-1-1-1,1 1 1,0 0 0,0 0-1,0-1 1,0 1-1,0 0 1,0 0-1,0 0 1,0-1-1,0 1 1,0 0-1,1 0 1,-1 0-1,0-1 1,1 1-1,-1 0 1,1 0 0,0 0-1,-1 0 1,1 0-1,0 0 1,1-2-1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33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114 454 64,'8'-10'2864,"-8"10"-2789,-1-1 53,0 1 0,0 0 0,0 0 0,0-1 0,-1 1 0,1-1 0,0 1 0,0-1 0,-2-1 0,0-1-14,0-1 0,-1 1 0,2-1 0,-1 0 0,0 0 0,1 0 0,-1-1 0,1 1 0,0-1 0,1 1 0,-1-1 0,1 0 1,-2-8-1,3 10-26,-7-14 133,-1-8 144,6 16-221,0 0-1,-6-13 0,1-1 126,5 14-211,0 0 0,1 0 0,0 0 0,1-18 0,0 16-23,0 9 12,-1-1 0,1 0 0,-1 1 0,0-1 0,0 1 0,0-1 0,0 1 0,-2-4-1,2 4-24,-1-1 0,1 1 0,0-1 0,0 0 0,0 1 0,1-1-1,-1 0 1,0-4 0,1-12 42,-1 0 0,-5-32 0,1 24-117,2 15 135,1 5-60,3 13-446,23 100 261,-13-61 182,-5-19-22,2-1 0,1 0 1,1 0-1,0-1 0,2-1 1,1 0-1,23 32 0,-24-42-632,0 0-1,0-1 1,2 0-1,17 13 1,10 8-2582,-22-11 2241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35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180 241 992,'-13'0'3541,"12"0"-3471,-1 0 0,1-1 0,-1 1 0,1-1 0,-1 1 0,1-1 0,-1 1 0,1-1 0,-1 0 0,1 0 0,0 0 0,-1 0 0,1 0 0,0 0 0,0 0 0,0 0-1,-2-2 1,-5-4 186,3 3-114,-1 0 0,2 0 0,-1-1 0,-6-7 0,-7-6 460,13 14-542,1-1 1,-1 1-1,0-1 1,1 0-1,0 0 0,0-1 1,1 1-1,-6-11 1,1 3 667,8 13-696,-1-1-1,0 0 1,1 0-1,-1 0 0,1 1 1,-1-1-1,1 0 1,-1 0-1,1 0 1,0 0-1,-1 0 0,1 0 1,0 0-1,-1-1 1,1 0-33,0 0 0,0 1 0,-1-1 0,1 0 0,-1 1 0,1-1 0,-1 0 0,0 1 0,1-1 0,-1 1 0,-2-3 0,2 3 11,0-1-1,0 1 0,1-1 1,-1 1-1,0-1 1,0 1-1,1-1 0,-1 1 1,1-1-1,0 0 1,-1-2-1,-4-15 110,5 17-117,-1 0 1,0 0-1,0 0 1,1 0-1,-1-1 1,1 1-1,-1-3 1,1 4-17,0 1 0,0 0 0,0 0 1,0-1-1,0 1 0,1 0 0,-1-1 1,0 1-1,0 0 0,0 0 0,0-1 0,0 1 1,0 0-1,0-1 0,1 1 0,-1 0 1,0 0-1,0-1 0,0 1 0,0 0 1,1 0-1,-1 0 0,0-1 0,0 1 0,1 0 1,-1 0-1,0 0 0,1 0 0,-1 0 1,0-1-1,1 1 0,12 1-94,12 10 91,-11-2 16,-1 1-1,0 0 1,-1 1-1,0 0 1,0 1-1,14 20 1,-18-22 54,0-1-72,-1 1 0,0 0 0,-1 0 0,7 15 0,-9-15-723,1 2 1,-2-1-1,0 0 1,3 18 0,-1 6-1974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39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10 230 320,'2'-5'384,"-1"-1"0,0 0 0,0 1 0,-1-1-1,0 0 1,0 0 0,0 1 0,-1-7 0,0-9 108,0 3-211,-4-28 0,2 27-757,-1-29 0,4 27-1449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41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44 1728,'-12'-7'1489,"10"4"-1340,-10-7 293,8 7-320,0 1 0,0 0 0,0 0 0,0 0 1,0 0-1,-1 1 0,1-1 0,0 1 0,-7-1 0,-33-3 481,44 5-550,-1 0-23,0 0 1,1 0-1,-1 0 0,1 0 0,-1 0 0,0 0 1,1 0-1,-1 0 0,0 0 0,1 1 1,-1-1-1,1 0 0,-1 0 0,-1 1 0,2 1-29,-1-1-1,0 1 1,1 0-1,-1 0 1,1 0-1,-1 0 0,1 0 1,0 0-1,0 0 1,0 0-1,0 0 0,0 0 1,1 2-1,0 5 21,7 96 512,-3-11-149,-5-94-358,-1 0-1,1 1 1,0-1-1,0 0 1,0 0-1,0 1 1,0-1-1,-1 0 1,1 0-1,0 1 0,0-1 1,0 0-1,-1 0 1,1 0-1,0 1 1,0-1-1,-1 0 1,1 0-1,0 0 1,0 0-1,-1 1 0,-1-2-20,0 1 0,1-1 0,-1 0 0,1 0 0,-1 1-1,0-1 1,1 0 0,0 0 0,-1 0 0,1-1-1,0 1 1,-1 0 0,1 0 0,0-1 0,0 1 0,0-1-1,0 1 1,0-1 0,0 1 0,0-4 0,-10-12 144,6 13-168,1-1 0,0-1-1,0 1 1,0-1 0,1 1-1,-1-1 1,-2-8 0,5 12-176,1-1 0,-1 0 0,0 1 0,1-1-1,0 0 1,-1 0 0,1 0 0,0 0 0,0 1 0,1-1 0,-1 0 0,1 0 0,-1 1 0,1-1 0,0 0 0,0 1 0,0-1 0,0 0 0,1 1 0,1-3 0,13-18-1816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43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19 992,'-1'0'34,"-1"0"0,1-1 0,0 1 0,0-1 0,-1 1 0,1-1 0,0 0 0,0 1 0,0-1 0,0 0 0,0 0 0,0 0 0,0 0 0,0 0 0,0 0 0,0 0 0,0 0 1,1 0-1,-1 0 0,-1-2 0,2 3-36,0 0 0,-1 0 0,1 0 0,0 0 0,-1 0 0,1 0 0,0 0 1,-1 0-1,1 0 0,0 0 0,-1 1 0,1-1 0,0 0 0,-1 0 0,1 0 0,0 1 1,0-1-1,-1 0 0,1 0 0,0 1 0,0-1 0,0 0 0,-1 1 0,1-1 1,0 0-1,0 1 0,0-1 0,0 0 0,0 1 0,-1-1 0,1 0 0,0 1 1,0 0-1,0 0 28,0 0 0,0 0 0,0 0 0,-1 0 0,1 0 0,0 0 1,-1 0-1,1 0 0,-1 0 0,1 0 0,-1 0 0,0 0 0,1-1 0,-1 1 1,0 0-1,-1 1 0,-7 11 452,3 2 57,4-10-409,0-1 0,0 0 0,1 1 0,0-1-1,0 1 1,0 0 0,0 7 0,0 5 81,-1 0-1,-4 20 1,2-20 58,2 1-1,-1 20 0,2-12-60,-1 0 0,-2 1 0,-7 29 0,7-35-95,-5 17 112,5-26-1,-1 1 0,0-1 0,-11 17 0,4-3-15,11-23-197,1 0 0,-1 0 0,-1-1 0,1 1-1,0 0 1,-1-1 0,1 1 0,-1-1 0,0 0-1,0 1 1,-2 1 0,-27 28 760,27-41-107,3 9-650,-1-4 28,0 0-1,0 0 1,1-1 0,-1 1 0,1 0-1,0-1 1,0 1 0,0-1 0,1 0-1,-1 1 1,1-1 0,0 1 0,1-1 0,0-6-1,1 4-137,0 0 0,0 0 0,0 0 0,1 1 0,0-1 0,0 1 0,1 0 0,8-11 0,1 2-654,0 1 1,15-12-1,-14 14 57,12-12-1933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46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1 576,'0'1'59,"-1"0"1,0 1-1,0-1 0,0 0 1,-1 0-1,1 0 1,0 0-1,0 0 0,-1 0 1,1 0-1,0 0 0,-1 0 1,1-1-1,-12 2 1443,11-1-1408,1 1 1,-1 1 0,1-1 0,-1 0 1,1 0-1,-1 0 0,0 0 0,0-1 0,0 1 1,0 0-1,0-1 0,0 1 0,0-1 1,-5 2-1,-9 3 93,1 1 1,-15 10-1,-14 10 601,43-27-780,-1 1 0,1-1 0,0 1 0,0-1 0,-1 0-1,1 1 1,0-1 0,0 0 0,-1 0 0,-1 0-1,2 0 19,0 0 0,-1 0 0,1 0 0,0 0 0,0 0 0,0 0 0,0 0 0,0 1 0,-1-1 0,1 0 0,0 1 0,0-1 0,0 1 0,-2 0 0,0 2 44,-1-1 0,1 0 0,-1 0 0,0 0 0,0-1 0,-6 3 0,7-3-163,1-1 81,2 0 29,-1 0 1,0 0 0,1 1-1,-1-1 1,1 0 0,-1 0 0,0 1-1,1-1 1,-1 0 0,1 1-1,-1-1 1,0 1 0,1-1 0,-1 0-1,1 1 1,0-1 0,-1 2-1,0-2-60,58-27-6230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53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23 832,'0'-8'288,"0"5"-224,4-5 0,1 4-256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54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372 1 576,'0'0'13,"0"1"1,0-1-1,0 1 0,0-1 1,0 1-1,-1-1 1,1 1-1,0-1 0,0 1 1,0-1-1,-1 0 0,1 1 1,0-1-1,-1 0 1,1 1-1,0-1 0,-1 1 1,-5 7 65,2 6 367,4-11-381,-1 0 0,0 0 0,0 1 0,0-1 0,0 0 0,-2 3 0,-1 0 91,1 1 0,1-1-1,-4 12 1,2-4-16,3-11-21,-12 29 306,12-31-376,1 1 0,-1-1 1,1 0-1,-1 0 1,0 0-1,0 0 0,0 0 1,0 0-1,1 0 1,-1 0-1,0 0 0,-1 0 1,1 0-1,0-1 1,0 1-1,0 0 0,0-1 1,-1 1-1,1-1 1,0 1-1,0-1 0,-2 0 1,-23 5 873,17-4-625,1 0 1,-1 0-1,-9 4 1,9-3-214,-9 3 374,13-5-390,0 1 0,0 0-1,0 0 1,0 0 0,-8 4-1,-14 3 325,22-7-392,-1 0-1,1 1 0,-1 0 0,1 1 0,0-1 0,-9 6 1,-16 7 509,21-11-229,8-3-235,-1 0 0,1 0 1,-1 0-1,0 0 0,0 0 0,1-1 1,-1 1-1,0-1 0,0 1 0,-2-1 1,-13 3 1,17-3-80,18 8-358,-5-7 404,-1 0-1,1 0 1,22-2-1,-3-1 61,-15 1-6,0-1-1,0-1 0,27-8 1,-35 9-44,-1-1 52,0 0-1,0 0 1,-1-1 0,1 0 0,-1-1 0,7-4 0,-4 2 326,-9 6-349,-1 0-31,-1 1 0,1-1 0,-1 1 0,1-1 0,-1 1-1,1-1 1,-1 1 0,1-1 0,-1 1 0,1-1 0,-1 1 0,0 0-1,1-1 1,-1 1 0,1 0 0,-1-1 0,0 1 0,1 0-1,-1 0 1,0 0 0,-1 0 0,-15-3 47,-4 4 133,-1 1 1,1 1-1,-30 8 1,-6 2-80,38-12-126,-5 2 118,-22 5 188,33-6-1634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55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0 1728,'-1'1'51,"-1"-1"-1,1 0 1,0 0-1,-1 1 1,1-1-1,0 1 1,0-1-1,0 1 1,0-1 0,-1 1-1,1 0 1,0 0-1,0 0 1,-1 1-1,-5 4 115,4-5 47,0 1-1,0-2 1,0 1 0,0 0 0,0-1 0,-1 1 0,1-1 0,0 0 0,0 0 0,0 0 0,-7-1 0,-4 0 706,5 0-655,0 0 0,-1 0 1,1-1-1,-11-3 0,0-1-219,10 5 290,1 0-1,0 0 1,-1 1 0,-13 1-1,-6 1 319,7-3-367,10 0-168,1 1-1,-1 1 1,1-1 0,-17 5 0,-6-1-522,34-3 382,0-1 1,0 1-1,1 0 0,-1 0 1,0 0-1,1-1 1,-1 1-1,1 0 1,-1 0-1,1-1 1,-1 1-1,1 0 0,-1-1 1,1 1-1,-1 0 1,1-1-1,0 1 1,0-1-1,-1 1 0,1-1 1,0 1-1,0-1 1,-1 0-1,2 1 1,23 6 27,-24-6-17,16 2 53,0-1 0,1 0-1,-1-1 1,0-1 0,20-2 0,86-17 874,-93 13-854,-10 6-45,-19 0-80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56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540 1 1152,'-2'6'337,"5"-6"-165,-1-1-122,-4 6-70,-16 20 3129,0-25-2752,-5-2 741,20 1-976,0 1 0,-1-1-1,1 1 1,0 0 0,-1 0 0,1 0-1,-1 0 1,1 1 0,0 0 0,-6 1-1,6-2-86,0 1 0,0 0 0,0-1-1,0 0 1,-6 0 0,-7 1 236,14-1-191,-1 1 0,0-1 0,0 0-1,0-1 1,1 1 0,-1 0 0,0-1-1,0 0 1,1 1 0,-1-1 0,0 0-1,-2-2 1,-14-3 169,3 2-44,12 3-69,0 0 0,-1 0 0,1 0 0,-8 0 0,-67-4 1277,1-3-138,-62 5-2278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13:59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1984,'5'15'5401,"7"5"-3938,17 18-999,-25-31-380,-1 0 0,1 0 0,-1 0 0,0 1 0,0-1 0,1 10 0,-1-7-38,6 31 141,-1 1-1,-2 0 0,1 56 0,1 15 275,2 45-374,-3-29 39,-5-98-105,-1-13 182,5 29 0,0-14 55,2 64 0,-8 35-12,-1-54 229,0-69-416,1 1-1,-1-1 1,-1 0 0,0 0-1,0 1 1,0-1 0,-1 0-1,-1-1 1,0 1 0,-9 16-1,3-16-326,3-7-3240,7-6 2122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59.7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10 305 1152,'-1'-1'77,"1"0"0,-1 0 1,1 0-1,-1 0 0,1 0 0,0 0 1,-1-1-1,1 1 0,0 0 0,0 0 0,0 0 1,0-1-1,0-1 0,-1-23 1098,1-66 345,-5-64-1077,5 144-1110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1:58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552 103 1568,'-23'0'1131,"22"-1"-1152,0 0 1,1 0 0,-1 0 0,0 0 0,1 0 0,-1 0 0,1 0-1,-1 0 1,1 0 0,-1 0 0,1 0 0,0-1 0,0 1 0,-1 0 0,1 0-1,0 0 1,0-1 0,0 0 0,-1-8 184,-1 4 55,-1 1 1,0-1-1,-5-8 1,3 6 267,3 4-287,1 4-180,1-1 1,0 1 0,0-1-1,-1 1 1,1-1-1,0 1 1,-1 0 0,1-1-1,-1 1 1,1 0 0,0-1-1,-1 1 1,1 0 0,-1-1-1,1 1 1,-1 0-1,1 0 1,-1 0 0,1-1-1,-1 1 1,1 0 0,-1 0-1,1 0 1,-1 0 0,-1 0-1,-24-8 1259,19 5-946,0 1-1,0 0 1,0 0 0,0 1-1,-14-1 1,-242 2 3517,257 0-3808,-1 0-1,0 1 0,0-1 0,0 1 0,1 1 1,-1-1-1,1 1 0,-1 1 0,1-1 0,-8 5 1,10-5-357,-1 0 0,0 1 1,1-1-1,-1 1 0,1 0 1,0 1-1,0-1 0,0 1 1,1 0-1,-1 0 0,1 0 1,0 0-1,-3 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4:4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58 992,'0'0'12,"0"0"-1,0 0 1,-1 1 0,1-1-1,0 0 1,-1 0 0,1 0-1,0 1 1,0-1 0,0 0-1,-1 1 1,1-1 0,0 0 0,0 0-1,0 1 1,0-1 0,-1 0-1,1 1 1,0-1 0,0 0-1,0 1 1,0-1 0,0 0-1,0 1 1,0-1 0,0 0-1,0 1 1,0-1 0,0 0-1,0 1 1,0-1 0,1 6 201,-1-5 176,-4 15 267,1-5-461,3-10 130,-1 1-1,1 0 1,-1 0 0,1 0-1,-1 0 1,0-1-1,0 1 1,0 0-1,0-1 1,-2 4-1,3-5-201,0 0-38,0 0 0,0 0-70,-1 0-1,1 0 1,0 0-1,0 0 0,-1 0 1,1 0-1,0 0 1,0 0-1,0 0 0,-1 0 1,1 0-1,0 0 1,0-1-1,0 1 0,-1 0 1,1 0-1,0 0 0,0 0 1,0 0-1,0-1 1,-1 1-1,1 0 0,0 0 1,0 0-1,0 0 1,0-1-1,0 1 0,0 0 1,0 0-1,0 0 1,0-1-1,-1 1 0,1 0 1,0 0-1,0-1 0,0 1 1,0 0-1,0 0 1,0 0-1,0-1 0,1 1 1,-1 0-1,0 0 1,0-1-1,0 1 0,0 0 1,0 0-1,0 0 1,0 0-1,0-1 0,0 1 1,1 0-1,3-6-26,-4 6 15,0 0 0,0-1-1,0 1 1,0 0 0,0 0 0,0-1 0,1 1-1,-1 0 1,0 0 0,0-1 0,0 1-1,0 0 1,1 0 0,-1 0 0,0-1 0,0 1-1,0 0 1,1 0 0,-1 0 0,0 0 0,0 0-1,0 0 1,1-1 0,-1 1 0,0 0 0,0 0-1,1 0 1,-1 0 0,0 0 0,1 0 0,-1 0-1,0 0 1,7-8 456,10 0-214,-15 8-176,0-1 1,0 0-1,0 0 0,0 0 1,0 0-1,0 0 0,0 0 1,2-2-1,-3 2-149,-1 1 53,0 0 161,0 0 10,0 0 80,0 0-43,-5-3 523,5 2-697,0 1 0,0 0 0,0-1-1,0 1 1,0-1 0,1 1 0,-1-1 0,0 1 0,0 0-1,0-1 1,1 1 0,-1 0 0,0-1 0,0 1 0,1 0-1,-1-1 1,0 1 0,1 0 0,0-1 0,-1 1-13,0-1 1,1 1-1,-1 0 1,0 0-1,1-1 1,-1 1-1,0 0 1,1-1-1,-1 1 1,0 0-1,0-1 1,0 1-1,1-1 1,-1 1-1,0 0 1,0-1-1,0 1 1,0-1-1,0 0 1,14-24 271,-11 19-221,-2 5-39,-1 0 1,1 0-1,-1 0 1,1 1-1,-1-1 0,0 0 1,0 0-1,1 0 1,-1 0-1,0 0 0,0 1 1,0-3-1,3-2 1205,-1 2 303,-7 2-1743,2 0 210,3 0 16,0 1 0,0 0 0,0 0 0,0 0 0,-1-1 0,1 1 0,0 0 1,0 0-1,0 0 0,0 0 0,0 0 0,-1-1 0,1 1 0,0 0 0,0 0 0,0 0 1,0 0-1,-1 0 0,1 0 0,0 0 0,0 0 0,0 0 0,-1 0 0,1 0 0,0 0 1,0 0-1,0 0 0,-1 0 0,1 0 0,0 0 0,-1 0 0,1 0 6,0 0-1,-1 0 1,1 1 0,0-1-1,0 0 1,-1 0-1,1 1 1,0-1 0,0 0-1,-1 0 1,1 1 0,0-1-1,0 0 1,0 1-1,0-1 1,-1 1 0,1-1-1,0 0 1,0 1-1,0-1 1,0 0 0,0 1-1,0 0 1,0 0 21,0 0 1,-1 0 0,1 0-1,0 0 1,-1 0 0,1 0-1,0 0 1,-1 0-1,0 0 1,1 0 0,-1 0-1,1 0 1,-1 0 0,-1 1-1,0 0-83,0 0 0,1 0 0,-1 0 0,1 1 0,0-1 0,-2 5 0,-1 1 88,3-6 19,1 7-90,0 3-2396,0-11 700,2-1-6,9-3-1968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45:33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594 272 992,'-5'-3'232,"-1"1"75,4 2-131,-3 6 378,-10 7 431,-20 13 0,34-25-944,-29 15 583,22-11-434,1-2 0,0 1 0,-1-1 0,0 0 0,0-1 0,0 1 0,-14 1 0,-15 4 572,-23 3 129,51-8-859,-5 0-12,0 0 0,-1 0 0,-18 0 0,27-3 2,1 1 0,0 0 1,0 0-1,0 0 0,-8 3 0,-18 4 261,12-2 46,-3-1 105,-5 0 190,25-5-629,0 0 0,0 0 0,0 1 0,0-1 0,0 0 0,0 1 0,0 0 0,0-1 0,0 1 0,0 0 0,0 0 0,1 0 0,-3 2 0,3-2 43,-13 7 4,13-6-48,0-1 0,0 0 0,0 0-1,0 1 1,0-1 0,1 0 0,-1 1 0,0-1-1,1 0 1,-1 1 0,1-1 0,-1 1-1,1 0 1,0-1 0,-1 1 0,1-1 0,0 1-1,0-1 1,1 4 0,-1-3 21,0 0 0,0 0 1,0 1-1,-1-1 0,1 0 0,-1 0 1,1 0-1,-1 0 0,1 0 1,-1 0-1,-2 3 0,1 0 25,-1 0 0,1 1 1,-1-1-1,2 1 0,-1 0 0,1 0 0,-1-1 1,1 1-1,1 0 0,-1 0 0,1 0 0,1 7 1,-4 7 57,2-18-127,1 1 1,-1 0-1,1 0 1,0-1-1,0 1 1,0 0-1,0 0 1,0 0-1,1 3 1,2 4 55,-1 0-1,-1 0 1,2 16 0,3 83-27,0 1 0,-1 36 53,-4-122-3,-1 20-159,-1-8-5,1-26 115,-1 0-1,-2 19 1,2-9 71,1-17-62,-1 0 0,1 0 1,0 0-1,-1 0 1,1 1-1,-2 3 0,-2 6 16,0 0-1,1 0 1,1 0-1,0 1 1,1 18-1,-4 23-194,-4 55 229,6-49 104,2-43-110,3 22-1,-1-2-325,4 0 320,3-3 43,-8-34-90,0 0 1,0-1 0,0 1 0,0-1 0,0 1-1,0-1 1,0 1 0,0-1 0,0 1 0,0-1-1,0 1 1,0-1 0,0 1 0,1 0 0,-1-1-1,0 1 1,0-1 0,1 0 0,-1 1-1,0-1 1,1 1 0,-1-1 0,0 1 0,1-1-1,-1 0 1,0 1 0,1-1 0,-1 0 0,1 1-1,-1-1 1,1 0 0,1 1 5,-2 0-18,1 0 1,-1 0 0,1 0-1,-1 0 1,1 0 0,-1 0-1,0 1 1,1-1-1,-1 0 1,0 0 0,0 0-1,0 0 1,0 1 0,0 1-1,0-1 1,0 0 112,4 6-86,-4-8-13,0 1 0,0-1 0,0 1 0,0-1 0,0 1 0,0-1 1,1 0-1,-1 1 0,0-1 0,0 1 0,1-1 0,-1 1 0,0-1 0,0 0 1,1 1-1,-1-1 0,0 0 0,1 1 0,-1-1 0,0 0 0,1 1 0,-1-1 1,1 0-1,-1 0 0,1 1 0,-1-1 0,0 0 0,2 0 0,-1 1 35,-1-1-39,0 1 0,0-1 1,1 1-1,-1-1 0,0 1 1,0-1-1,0 1 0,0-1 1,1 1-1,-1-1 0,0 1 1,0-1-1,1 1 0,-1-1 1,0 0-1,1 1 0,-1-1 1,1 1-1,-1-1 0,0 0 1,1 1-1,-1-1 0,1 0 1,0 1-214,-1-1 102,11 4 221,-10-3-98,-1-1 0,1 1 0,0-1 1,-1 1-1,1-1 0,0 1 0,-1-1 1,1 0-1,0 0 0,-1 1 0,1-1 0,0 0 1,0 0-1,-1 0 0,1 0 0,0 0 1,0 0-1,-1 0 0,1 0 0,0 0 1,0 0-1,0 0 0,-1 0 0,2-1 1,0 0-30,-1 0 0,1 1 0,-1-1 1,1 1-1,-1-1 0,1 1 0,0 0 0,-1-1 1,1 1-1,1 0 0,13-3 64,-5-1-134,1 0-1,-1 1 1,21-3-1,-4 0 182,0 2-74,0 1 0,0 1 0,41 3 1,-23 0-150,38 4 156,-39-2 28,1 2 87,-24-2-97,22 0 0,60-10-353,-6-2 357,152-13 202,-200 22-437,-32 1 148,0-2 0,30-3 0,-28 1 110,1 2-1,34 0 0,-25 2 7,51 3-391,-68-3 353,0 1 0,0-1 0,19 7 0,-19-5-38,-1 0 0,1-1 0,19 1 0,-22-3-12,-1 1 0,16 3 0,-16-2-31,1 0-1,14 0 1,100 3 388,-106-4-384,0 0-1,0 2 1,17 4 0,-13-2 58,28 3 1,-33-6 69,1 1-1,24 7 0,-24-4-157,0-2 0,20 2 0,116 0 233,32 4-410,-82-2 420,168-7 0,-33-2-226,-178 4 122,29 1-35,166-1-52,2 8-76,-115-3 56,159-9-4,-12 0 10,-216 6 131,24 0-74,121 1 35,-166-2-11,0 3-1,54 14 1,-21-1 75,53 14-434,-128-29 352,0-1-1,0 1 1,13 9-1,-13-8-51,0 0 0,21 8 0,8-4-73,0-1 0,60 4 0,-47-6 318,-40-5-167,296 45 479,-290-44-531,-1-1 0,24-1 0,9 1 93,36 3-285,16 1-62,160 10 689,279-16-378,-496-1-123,0-2 0,56-12 0,33-5 5,105 0 1,-189 17-124,287-8 470,-102 3-197,89 0-337,-238 8 440,216 5-180,-92 1-27,-2-1-16,288 10 370,-437-16-358,397 17-419,-124-7 548,-239-10-16,221-10-59,-181-4-436,25-1 30,345-22 790,-443 34-443,73 5-1,62 14 351,-19-1-413,374-5 293,-420-10-491,-119 0 330,0 0 1,-1-1-1,13-3 1,11-2 18,-1 1 121,-31 6-203,0-1 1,0 1 0,0-1 0,0 0 0,-1 1-1,1-1 1,0 0 0,0-1 0,4-2 0,-6 3 22,1 0-1,-1 0 1,1 0 0,-1 0 0,1 0 0,-1 0 0,0-1-1,1 1 1,-1 0 0,0-1 0,0 1 0,0-1-1,0 0 1,0 1 0,1-4 0,0-7 108,0 6-95,-1 0 1,0-1 0,0-8-1,-1-1-65,0 0 1,-2 1-1,1-1 0,-9-29 0,8 37 66,1 0 0,-2-14 0,3 14-14,-1 0 0,0 0 0,-4-14 0,-6-19-53,2-1 0,2 0 0,-2-57 0,3 29 1,-4-98 167,7-12-20,-2 75-380,-1 0 449,-1 0-272,2-31-102,5 120 208,-6-31 1,3 32-4,0-27 1,-5-38-227,7 71 165,1 0 1,-5-16-1,3 18 51,1 2-98,0 0 0,0 0 0,0 0-1,0-11 1,1 9 66,0 0-1,-1-1 1,0 1-1,-3-8 1,1-2-304,3 15 272,0 0 1,0 0-1,-1 0 1,1 0 0,-1 1-1,1-1 1,-1 0-1,0-2 1,0 3 63,0-1-1,1 1 1,0 0-1,-1-1 1,1 1-1,0 0 1,0-1 0,-1 1-1,1-3 1,1 3-17,-1 0 0,0 0 0,0 0 0,0 0 0,-1 0 0,1 0 0,0 0 0,0 0 0,0 0 0,-1 1 0,1-1 0,0 0 0,-1 0 0,1 0 1,-1 0-1,1 0 0,-2-1 0,-2-5-184,4 6 175,0 1-1,0-1 1,0 1 0,0-1-1,-1 1 1,1-1 0,0 1-1,0 0 1,0-1-1,-1 1 1,1-1 0,0 1-1,-1 0 1,1-1 0,0 1-1,-1 0 1,1-1-1,0 1 1,-1-1 0,-22-12-357,16 9 379,0 0 1,1 1 0,-1 0 0,-1 0 0,1 0 0,-10-2-1,1 1-184,-30-11-1,30 9 170,-28-6-1,-205-21 310,185 27-350,-8 2 100,40 3-93,-37-6-1,50 4 29,-143-21 461,109 18-202,-173-11-282,66 6 410,0-1 7,136 12-393,-248 8-229,114 0 511,110-7-196,-52-5 0,31 0-60,-414-35-218,364 23 429,-158-14-608,-52 11 798,-87 11-27,244 16-96,-101 0-96,-58 19-48,91-23 158,93-4-401,48 3-126,-196-3 156,-56-3 432,351 3-363,-188 9-141,-1 1 303,-84 8 152,126-6-158,-187-7 79,215-6-316,-210-11 73,121 1 64,42 9-22,-88-4-404,-329-9 720,512 15-332,-83-4-126,-38 1 131,134 4-102,-224-3 307,-36-6-315,262 8 52,-124 12 75,2 0-16,-107 1-100,248-11 82,-30 3-67,-83 16 0,109-14 49,-73 4-1,-42-9 410,105-3-268,-216 9-582,156-4 458,-1 2 105,42-2-81,12-1-133,0 3 1,-58 12 0,87-13 258,-49 3 0,33-5-299,26-2 139,0-1 1,-1-1-1,-20-4 1,18 2 64,18 2-41,-1 0 0,0 0-1,1-1 1,-7-2 0,6 2-28,1 0 0,-1 0 0,0 1-1,-7-2 1,-15 0 163,6-1-351,-31 1 0,21 2-35,7 1 139,0 0 1,0 1-1,-31 6 1,34-3 42,18-4 43,0 0-1,0 1 0,-1-1 0,1 1 0,0 0 0,0 0 0,0 0 0,0 0 0,-5 3 1,5-2 29,0-1 1,0 0-1,0 0 1,0 0 0,-1 0-1,1-1 1,0 1-1,0-1 1,-1 0-1,-5 0 1,-13 2-95,-19 9 18,32-9 4,-1 1 1,0 1-1,-10 5 0,-22 6 361,28-12-304,8-2-97,0 1 1,1-1-1,-10 4 0,-32 16 142,-44 21-264,53-23 275,0-2 0,-1-1-1,-58 15 1,-10-4-1359,70-16-448,28-7 822,0-1-1,-1-1 0,-11 3 0,-14-4-2431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9:17.0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315 200 1824,'-4'5'252,"-1"-1"1,0 0-1,0 0 1,0 0-1,-1-1 1,1 0-1,-7 3 1,8-4-92,-11 6-8,1 0-1,1 1 0,-1 1 1,-21 20-1,30-25-146,1-1-1,0 1 1,0-1 0,0 2-1,1-1 1,-1 0 0,1 0 0,1 1-1,-1 0 1,1 0 0,0-1 0,0 1-1,0 0 1,1 1 0,-1 11 0,2-18 4,0 1 0,0-1 0,0 1 0,0-1 0,0 0 0,0 1 1,0-1-1,0 1 0,0-1 0,0 1 0,0-1 0,1 1 1,-1-1-1,0 1 0,0-1 0,0 0 0,1 1 0,-1-1 1,0 0-1,1 1 0,-1-1 0,0 1 0,1-1 0,-1 0 1,0 0-1,1 1 0,-1-1 0,1 0 0,-1 0 0,0 1 1,1-1-1,-1 0 0,1 0 0,-1 0 0,1 0 0,-1 0 1,1 0-1,-1 0 0,1 0 0,-1 0 0,1 0 0,-1 0 0,0 0 1,1 0-1,-1 0 0,1 0 0,-1 0 0,1 0 0,-1-1 1,1 1-1,0 0 0,1-1 14,1-1 0,-1 1 0,1 0 0,-1 0 0,0-1 0,1 0 0,3-3-1,49-56 937,-50 55-880,1-1-1,-1 1 1,-1-1 0,1 0-1,-1-1 1,0 1-1,-1-1 1,0 1-1,0-1 1,2-12-1,-4 19-78,-1 0-1,0 0 1,0 0-1,1 0 1,-1 0 0,0 0-1,0 0 1,0 0-1,0 0 1,0 0-1,0 0 1,-1 0 0,1 0-1,0 0 1,0 0-1,-1 0 1,1 0 0,-1 0-1,1 1 1,-1-1-1,1 0 1,-1 0-1,0 0 1,1 0 0,-1 1-1,0-1 1,1 0-1,-1 1 1,0-1 0,0 0-1,0 1 1,0-1-1,0 1 1,0 0-1,1-1 1,-1 1 0,0-1-1,0 1 1,0 0-1,0 0 1,-2 0 0,-1-1-16,1 1 1,-1 0 0,0 1 0,0-1 0,0 1-1,1 0 1,-1 0 0,0 0 0,-5 2 0,-1 2 14,4-3-13,0 1-1,0-1 1,1 1 0,-10 7 0,14-9 5,0 0 0,-1 0 1,1 0-1,1 0 1,-1 0-1,0 0 0,0 1 1,0-1-1,0 0 0,1 0 1,-1 1-1,1-1 1,-1 0-1,1 1 0,-1-1 1,1 1-1,0-1 0,0 0 1,0 1-1,-1-1 1,1 1-1,1-1 0,-1 1 1,0-1-1,0 0 0,1 3 1,0-3 16,-1 0 1,1 0-1,0 0 0,-1 0 1,1 0-1,0 0 1,-1-1-1,1 1 0,0 0 1,0 0-1,0-1 0,0 1 1,0-1-1,0 1 1,0-1-1,0 1 0,0-1 1,0 1-1,0-1 1,0 0-1,0 0 0,0 0 1,0 1-1,2-1 0,28-1 455,-25 0-408,-1 0 0,0 0 0,0 0 0,0-1 0,0 0 0,0 0 0,0 0 0,0-1 0,-1 0-1,1 0 1,-1 0 0,0 0 0,8-8 0,-6 4 3,0 0 0,0 0 0,0-1-1,-1 0 1,0 0 0,-1 0 0,4-10 0,-7 16-49,-1 0 0,1 1 0,-1-1 1,0 1-1,0-1 0,0 0 0,0 1 0,0-1 1,0 0-1,0 1 0,0-1 0,-1 1 0,1-1 1,-1-2-1,1 4-11,0 0 1,-1-1-1,1 1 0,0-1 1,0 1-1,-1 0 0,1-1 1,0 1-1,0 0 1,-1-1-1,1 1 0,0 0 1,-1 0-1,1-1 1,0 1-1,-1 0 0,1 0 1,-1-1-1,1 1 1,0 0-1,-1 0 0,0 0 1,0 0-16,1 0 0,-1 0 0,0 0 0,0 0 0,0 1 0,1-1 0,-1 0 0,0 0 0,0 1 0,1-1 0,-1 1 0,0-1-1,1 0 1,-1 1 0,0 0 0,1-1 0,-1 1 0,-5 5-49,-2 0 36,1 2 0,-13 14 0,18-19 29,0 0-1,0 0 0,1 1 1,-1-1-1,1 0 1,-1 0-1,1 1 0,0-1 1,1 1-1,-1-1 1,1 1-1,-1 5 0,1-4-23,0 0 0,1 0 0,-1 1 0,1-1-1,0 0 1,1 0 0,-1 0 0,1 0 0,2 5-1,-3-9 43,0 1 0,0 0-1,1-1 1,-1 1-1,0-1 1,0 1 0,1-1-1,-1 1 1,1-1-1,-1 0 1,1 0 0,-1 0-1,1 0 1,0 0-1,0 0 1,-1 0 0,1-1-1,0 1 1,0 0-1,0-1 1,0 0 0,0 1-1,0-1 1,0 0-1,0 0 1,0 0-1,3-1 1,-2 1 18,1-1 1,0 0-1,-1 0 1,1-1-1,-1 1 1,1 0-1,-1-1 0,0 0 1,0 0-1,0 0 1,0 0-1,0-1 1,0 1-1,0-1 0,3-4 1,-3 3-9,0-1 0,0 1 0,0-1 0,0 0 0,-1 0 1,0 0-1,0-1 0,0 1 0,2-10 0,-4 14-31,0 0 0,1 0 0,-1 0-1,0 0 1,0 0 0,0 0 0,0 0 0,0 0 0,0-1 0,0 1 0,0 0-1,0 0 1,-1 0 0,1 0 0,0 0 0,-1 0 0,1 0 0,-1 0-1,1 0 1,-1 0 0,1 0 0,-1 0 0,0 1 0,1-1 0,-1 0-1,0 0 1,0 1 0,0-1 0,0 0 0,1 1 0,-1-1 0,0 1 0,0-1-1,0 1 1,0-1 0,0 1 0,0 0 0,0-1 0,-1 1 0,1 0-1,0 0 1,-2 0 0,-1 0-40,0 0-1,0 0 1,0 1-1,0-1 1,0 1-1,0 0 1,0 0-1,0 0 1,0 1-1,-4 2 1,-9 5 31,-1 1 1,2 1 0,0 0-1,-27 25 1,39-32 10,0 1 0,-1-1-1,2 1 1,-1 1 0,0-1 0,1 0 0,0 1 0,0 0-1,1-1 1,0 1 0,0 0 0,0 1 0,0-1 0,1 0 0,0 0-1,1 1 1,-1-1 0,1 0 0,1 7 0,-1-10 8,1 0-1,-1-1 1,1 1 0,-1-1 0,1 1 0,0-1 0,0 1-1,0-1 1,0 0 0,1 1 0,-1-1 0,0 0 0,1 0 0,0 0-1,-1 0 1,1 0 0,4 3 0,-4-4 17,-1 0 0,1-1 0,0 1 0,-1 0 0,1-1 0,0 1 0,0-1 1,-1 1-1,1-1 0,0 0 0,0 0 0,0 0 0,0 0 0,-1 0 0,1 0 0,0-1 0,0 1 0,0-1 0,-1 1 0,1-1 1,0 0-1,0 1 0,-1-1 0,1 0 0,-1 0 0,3-2 0,3-2 24,0 0 0,0-1 0,-1-1 0,1 1-1,-2-1 1,1 0 0,-1 0 0,0 0 0,6-12 0,-2 0 22,0-1-1,9-35 1,-16 50-57,-1 0 0,0 0 0,-1-1 0,1 1 0,-1-9 0,0 12-10,-1-1-1,1 0 1,0 1-1,-1-1 1,1 0 0,-1 1-1,0-1 1,0 0 0,0 1-1,0 0 1,-1-1-1,-1-2 1,2 4-17,1 1-1,-1 0 1,1-1-1,-1 1 1,0-1 0,0 1-1,1 0 1,-1-1-1,0 1 1,1 0 0,-1 0-1,0 0 1,0 0-1,1 0 1,-1-1 0,0 1-1,0 0 1,1 1-1,-1-1 1,0 0 0,0 0-1,1 0 1,-1 0 0,0 1-1,0-1 1,1 0-1,-1 0 1,0 1 0,1-1-1,-1 1 1,1-1-1,-1 1 1,0-1 0,1 1-1,-1-1 1,0 1-1,-20 22-186,20-22 194,-1 2-14,1 1 0,-1-1 1,0 0-1,1 1 0,-1-1 1,1 1-1,0-1 0,0 1 1,1-1-1,-1 1 0,1 0 1,0 0-1,0-1 0,0 1 1,0 0-1,1 5 0,1-3 18,-1 0-1,0 0 0,1 1 0,1-2 0,-1 1 1,1 0-1,-1 0 0,2-1 0,3 6 0,-6-9 31,1 0 0,-1 0 0,1 0 0,-1-1 0,1 1-1,0 0 1,0-1 0,0 1 0,0-1 0,0 0 0,0 0 0,1 1-1,-1-2 1,0 1 0,1 0 0,-1 0 0,0-1 0,5 1 0,-4-1 10,0 0 1,0 0-1,0-1 1,0 1-1,1-1 1,-2 0-1,1 0 1,0 0-1,0-1 1,0 1 0,0-1-1,-1 1 1,3-3-1,3-2 9,-1 0 0,0-1 0,0 0 1,-1 0-1,0-1 0,0 0 0,-1 0 0,7-14 0,-8 15-32,-1 0 0,-1 0-1,1-1 1,-1 0 0,-1 1 0,0-1-1,0 0 1,0-10 0,-1 14-20,0 1 0,0-1 1,0 0-1,-1 1 1,0-1-1,0 0 0,0 1 1,0-1-1,0 1 0,-1-1 1,1 1-1,-1 0 0,0-1 1,0 1-1,0 0 0,-1 0 1,1 0-1,-1 1 0,-2-3 1,3 4-6,1 0 1,-1 0-1,1 1 1,0-1-1,-1 0 1,1 1-1,-1 0 1,0-1-1,1 1 1,-1 0-1,1 0 1,-1 0-1,0 0 0,1 0 1,-1 0-1,1 0 1,-1 0-1,1 1 1,-1-1-1,0 1 1,-2 0-1,-3 2-46,1 1-1,-1-1 0,-7 6 0,8-5 46,-39 22 143,-62 26-1,102-49-146,-1 0 0,0 0 0,1 0 0,-1 1 0,1 0 0,0 0-1,0 0 1,1 1 0,-1 0 0,1-1 0,0 2 0,-3 5 0,3-4-8,0 1 0,0 0 0,1 0 0,0 0 0,1 0 0,-1 1 0,2-1 0,-2 11 0,2-3 14,1 0 0,0 0-1,1 0 1,1 0 0,1 0-1,0-1 1,1 1 0,1-1 0,8 21-1,-10-30 42,0 0 0,0-1 0,1 1-1,-1-1 1,1 0 0,0 0 0,1 0-1,-1-1 1,11 9 0,-14-12-8,1 0 0,0 0 0,0 0 0,0 0 0,0 0-1,0 0 1,0 0 0,0 0 0,0-1 0,0 1 0,0-1 0,0 0 0,0 0 0,1 1 0,-1-1 0,0-1 0,0 1 0,0 0 0,0 0 0,0-1 0,0 1 0,0-1 0,0 0 0,0 0 0,0 1 0,0-1 0,0-1 0,0 1 0,0 0-1,0 0 1,-1-1 0,1 1 0,1-2 0,2-3 19,-1 1 0,0-1-1,0 0 1,0-1 0,-1 1-1,0 0 1,0-1-1,0 0 1,-1 0 0,3-13-1,-2 1 27,0 0 0,-1-36 0,-2 54-67,0-24 82,-3-26 1,2 43-93,-1-1 0,1 1 0,-2 0 0,1 0 0,-1 0 0,0 1 0,-5-9 0,5 12-41,1 0 0,-1 0 0,0 0 0,0 1 0,0-1 0,-1 1 0,1 0 0,-5-3 0,6 4 33,0 1-1,0 0 0,-1-1 0,1 1 0,0 0 1,-1 0-1,1 1 0,-1-1 0,1 0 0,-1 1 0,1 0 1,-1 0-1,0-1 0,1 1 0,-1 1 0,-3-1 1,2 1-12,0 0 0,1 0 0,-1 1 0,1-1 0,-1 1 0,1 0 0,-1 0 0,1 0 0,0 0 0,0 0 0,0 1 1,0 0-1,1-1 0,-1 1 0,1 0 0,-1 0 0,1 0 0,0 1 0,0-1 0,0 0 0,1 1 0,-1-1 0,1 1 0,0 0 0,0 0 1,0-1-1,1 1 0,-1 0 0,1 0 0,0 0 0,0-1 0,1 9 0,0 0 49,1 1-1,1-1 1,0 1 0,6 15 0,-7-22-4,1 0 0,0 0 0,0 0 1,0-1-1,1 0 0,-1 1 0,1-1 1,1 0-1,-1-1 0,8 7 0,-10-10 2,-1 0 0,0 0-1,1-1 1,-1 1-1,1 0 1,0-1 0,-1 1-1,1-1 1,-1 0-1,1 0 1,0 1 0,-1-1-1,1 0 1,0 0 0,-1-1-1,1 1 1,0 0-1,-1 0 1,1-1 0,-1 1-1,1-1 1,-1 0 0,1 1-1,-1-1 1,1 0-1,-1 0 1,1 0 0,-1 0-1,2-2 1,4-3 54,0 0-1,0-1 1,10-14 0,-17 21-72,11-18 111,0 0 0,-1-1 0,-1-1 0,13-39 0,-20 53-68,0-1-38,0 1 0,-1 0 0,0-1 0,0 1 0,-1-1 0,0 0 0,0-8 0,0 11-22,-1 1 0,1 0-1,-1 0 1,1-1 0,-1 1 0,0 0 0,0 0 0,-1 0 0,1 0 0,0 0 0,-1 0 0,0 1-1,0-1 1,0 0 0,0 1 0,-3-4 0,3 5-8,-1 0 1,1 0-1,0-1 1,-1 2-1,1-1 1,-1 0-1,1 0 1,-1 1-1,1-1 1,-1 1-1,1 0 0,-1 0 1,-4 0-1,-1 1-72,0 0 0,-15 4 0,-7 4-93,-55 24 0,72-27 195,1 1 0,0 0 0,1 0-1,-1 2 1,1-1 0,-17 18 0,24-21-25,1 0 0,-1 0 0,1 0 0,0 0 0,1 0 0,-1 0 0,1 1 0,0-1 0,1 1 0,-1 0 0,1 0 0,0-1 0,1 1 0,-1 0 0,1 0 0,0 0 0,0 0 0,3 11 0,-1-8 16,0 0 1,1 0-1,0 0 1,0 0 0,1-1-1,0 1 1,0-1-1,1 0 1,0 0-1,1 0 1,6 7-1,-10-13 40,0-1 0,-1 1 0,1-1 0,0 0 0,0 1-1,0-1 1,0 0 0,0 0 0,0 0 0,0 0 0,0-1 0,0 1-1,0-1 1,0 1 0,1-1 0,-1 0 0,0 1 0,0-1-1,0 0 1,1-1 0,-1 1 0,0 0 0,0-1 0,1 1 0,-1-1-1,0 1 1,0-1 0,0 0 0,0 0 0,0 0 0,0 0 0,2-2-1,6-4 31,0 0-1,-1-1 0,0 0 0,13-15 1,-14 15-12,-1-1 0,0 0 0,0-1 1,-1 1-1,0-1 0,-1 0 0,0-1 0,0 1 1,-1-1-1,-1 0 0,3-13 0,-6 22-55,2-9-13,0 1 1,-1-1-1,-1 0 1,0 0-1,-2-15 1,2 24-11,0 0 0,-1 0 0,1 0 0,-1 0 1,1 0-1,-1 0 0,0 0 0,0 1 0,0-1 1,0 0-1,0 0 0,0 1 0,0-1 1,-1 1-1,1-1 0,-1 1 0,1 0 0,-1 0 1,1-1-1,-1 1 0,0 0 0,0 0 0,1 0 1,-1 1-1,0-1 0,0 0 0,0 1 0,0-1 1,0 1-1,0 0 0,0 0 0,0-1 1,0 1-1,0 1 0,0-1 0,0 0 0,-2 1 1,1-1-8,-1 0 1,1 1-1,-1-1 1,1 1 0,0 0-1,-1 0 1,1 1 0,0-1-1,0 0 1,0 1-1,0 0 1,0 0 0,0 0-1,0 0 1,1 0 0,-1 1-1,1-1 1,0 1-1,-1-1 1,1 1 0,0 0-1,1 0 1,-1 0-1,0 0 1,1 0 0,0 1-1,-1-1 1,1 0 0,1 1-1,-1-1 1,0 0-1,1 5 1,-1 0 31,2 0 0,-1 0 1,1-1-1,0 1 0,0-1 0,1 1 0,3 9 0,1 1 8,16 30 0,-20-44 10,11 17 420,-12-21-424,-1 1 0,1-1-1,-1 0 1,0 1 0,1-1 0,-1 0 0,1 1-1,-1-1 1,1 0 0,0 1 0,-1-1 0,1 0-1,-1 0 1,1 0 0,-1 1 0,1-1-1,0 0 1,-1 0 0,1 0 0,-1 0 0,1 0-1,0 0 1,-1 0 0,1 0 0,-1 0 0,1-1-1,0 1 1,-1 0 0,1 0 0,-1 0-1,1-1 1,-1 1 0,1 0 0,0-1 0,4-3 44,-1-1 0,0 1 1,0-1-1,0 0 0,-1 0 1,0 0-1,0 0 1,0 0-1,3-9 0,7-12-119,24-48 116,-26 49-128,2 0 0,20-31 0,-33 56 54,0-1-1,1 1 1,-1-1 0,0 1-1,1-1 1,-1 1 0,0-1-1,1 1 1,-1-1 0,1 1-1,-1-1 1,1 1 0,-1 0-1,1-1 1,-1 1 0,1 0 0,-1 0-1,1-1 1,-1 1 0,1 0-1,-1 0 1,1 0 0,0 0-1,-1 0 1,1 0 0,-1 0-1,1 0 1,0 0 0,-1 0-1,1 0 1,-1 0 0,1 0-1,0 0 1,-1 0 0,1 0-1,-1 1 1,1-1 0,-1 0-1,1 1 1,-1-1 0,1 0-1,-1 1 1,1-1 0,-1 0-1,1 1 1,2 3-5,1 0-1,-1 0 1,0 1 0,3 7-1,4 4-67,-9-15 87,1 0 5,-1 1 1,1 0-1,0 0 0,-1 0 0,1 0 0,-1 0 0,0 0 1,1 0-1,-1 0 0,0 0 0,0 1 0,-1-1 1,1 0-1,0 1 0,-1-1 0,1 4 0,-1-4 18,0 0-14,0-1 0,0 0 0,1 1 1,-1-1-1,1 0 0,-1 0 0,1 1 0,-1-1 0,1 0 0,0 0 1,-1 0-1,1 0 0,2 2 0,-3-2 91,0-1-37,0 0-75,1 1 21,-1-1-1,0 0 1,0 0 0,0 0 0,0 1 0,0-1 0,0 0 0,0 0 0,0 0-1,0 1 1,0-1 0,0 0 0,0 0 0,0 0 0,0 1 0,0-1 0,0 0-1,0 0 1,0 0 0,0 1 0,-1-1 0,1 0 0,0 0 0,0 0 0,0 1-1,0-1 1,0 0 0,0 0 0,-1 0 0,1 0 0,0 0 0,0 1 0,0-1 0,0 0-1,-1 0 1,1 0 0,-7 7 151,4-6-134,0 0 0,0-1 1,0 0-1,0 0 0,0 1 0,0-2 1,0 1-1,0 0 0,0-1 1,0 1-1,0-1 0,-4-1 1,-19-3 87,27 5-112,-1 0 0,0 0 0,0-1 0,0 1 1,0 0-1,0 0 0,0 0 0,0 0 0,1 0 0,-1 0 1,0 0-1,0 0 0,0-1 0,0 1 0,0 0 0,0 0 1,0 0-1,0 0 0,0 0 0,0-1 0,0 1 0,0 0 1,0 0-1,0 0 0,0 0 0,0 0 0,0-1 0,0 1 1,0 0-1,0 0 0,0 0 0,0 0 0,0 0 0,0-1 1,0 1-1,0 0 0,0 0 0,0 0 0,0 0 1,-1 0-1,1 0 0,0 0 0,0-1 0,0 1 0,0 0 1,0 0-1,0 0 0,0 0 0,-1 0 0,1 0 0,0 0 1,0 0-1,0 0 0,0 0 0,0 0 0,0 0 0,-1 0 1,1 0-1,0 0 0,0 0 0,0 0 0,0 0 0,0 0 1,-1 0-1,1 0 0,13-12-200,-6 7 141,4-7 107,-1-1 1,-1 0 0,12-22-1,-17 29 8,-3 5-49,-1 0 0,1 0 0,0 0 0,-1 0 0,0 0 0,1 0 0,-1 0 0,1 0 0,-1 0 0,0 0 0,0 0 0,0 0-1,0 0 1,0-2 0,0 2-8,0-1 0,-1 1 0,1 0 0,-1-1 0,1 1 0,-1 0 0,1 0 0,-1-1 0,0 1-1,0 0 1,0 0 0,0 0 0,0 0 0,0 0 0,0 0 0,0 0 0,0 0 0,-2-1 0,2 2-371,2 5 309,0 0-1,1 0 0,0 0 1,0 0-1,0 0 0,1 0 1,4 7-1,-2-5-11,-1 2 73,0 0 0,0 1 0,-1-1 0,0 1 0,0 0 0,-1-1 1,-1 1-1,0 0 0,0 0 0,-1 17 0,2-5 8,1 8 151,-3-29-116,0 1 0,0-1 0,0 1-1,0-1 1,0 1 0,-1-1-1,1 0 1,0 1 0,-1-1-1,0 1 1,1-1 0,-1 0 0,0 0-1,1 1 1,-3 1 0,3-3-32,0 0 1,0 0-1,-1 0 1,1 0 0,0 1-1,0-1 1,0 0-1,-1 0 1,1 0-1,0 0 1,0 0 0,0 0-1,-1 0 1,1 0-1,0 0 1,0 0 0,-1 0-1,1 0 1,0 0-1,0 0 1,-1 0-1,1 0 1,0 0 0,0 0-1,-1 0 1,1 0-1,0 0 1,0 0 0,0 0-1,-1 0 1,1 0-1,0-1 1,0 1-1,0 0 1,-1 0 0,1 0-1,0 0 1,0-1-1,0 1 1,0 0 0,0 0-1,-1 0 1,1-1-1,0 1 1,0 0-1,0 0 1,0 0 0,0-1-1,0 1 1,0 0-1,0-1 1,-5-13 200,5 13-181,-1-6-53,0 1-1,1 0 1,0 0-1,0-1 1,0 1-1,1 0 1,0-1 0,0 1-1,4-11 1,3-20 109,-7 34-115,-1-1 0,1 1 0,-1 0 0,1 0 0,0 0 0,1 0 0,-1 0 0,0 0 0,1 0 0,0 0 0,0 0 0,-1 1 0,2-1 0,3-4 0,-5 6-96,-1 1 32,0 0-38,0 0 38,13 16-90,-12-13 210,1-1 0,-1 1 1,0-1-1,0 1 0,0 0 1,0 0-1,-1 0 1,1-1-1,-1 1 0,0 0 1,1 0-1,-1 0 0,-1 0 1,1 0-1,0 0 0,-1 0 1,1 0-1,-1-1 0,0 1 1,0 0-1,0 0 0,0-1 1,-1 1-1,1-1 1,-1 1-1,1-1 0,-1 0 1,0 1-1,-3 2 0,4-4 131,2-14 80,16-22-119,-5 13-62,-7 12-131,-3 8 82,-1 0 0,0 0 0,-1 0 0,1 0 0,0 0 1,0 0-1,-1 0 0,0 0 0,1-1 0,-1 1 0,0-3 0,0 5-6,0-1-19,0 0 0,0 0 0,0-1 0,0 1 0,0 0 1,0 0-1,0 0 0,0 0 0,1 0 0,-1 0 0,0 0 0,1 0 0,-1 0 0,1 0 0,0-2 0,-1 3 24,1 0 0,-1-1 0,0 1 0,0 0 0,0 0 0,1 0-1,-1-1 1,0 1 0,0 0 0,0-1 0,0 1 0,0 0 0,0 0 0,1-1 0,-1 1-1,0 0 1,0-1 0,0 1 0,0 0 0,0 0 0,0-1 0,0 1 0,0 0-1,0-1 1,0 1 0,0 0 0,-1-1 0,1 1 0,0 0 0,0 0 0,0-1 0,0 1-1,0 0 1,-1 0 0,1-1 0,0 1 0,-11-8-33,5 3 240,-1-9-70,6 11-147,-1 0 1,1 0-1,-1 0 0,1 1 1,-1-1-1,0 1 0,-3-4 1,5 6-1,-1-1 1,1 0 0,-1 0 0,1 0 0,-1 0-1,1 0 1,0 0 0,-1 0 0,1 0 0,0 0 0,0 0-1,0 0 1,0 0 0,0 0 0,0-2 0,0 2 9,0 0 0,0 0 1,0 0-1,0 0 1,0 0-1,0-1 0,-1 1 1,1 0-1,0 0 1,-1 0-1,1 0 0,0 0 1,-2-1-1,-27-41 288,22 32-163,-17-21 0,14 17-110,9 14-6,0-1 1,0 0 0,0 0-1,0 1 1,0-1-1,-1 0 1,1 1-1,-1-1 1,-2-1-1,3 2-28,0 0 0,0 1 1,0-1-1,0 1 0,0-1 0,0 1 0,0-1 0,0 1 0,0 0 0,0 0 0,0-1 0,0 1 0,0 0 0,0 0 1,0 0-1,-1 0 0,1 0 0,0 0 0,-1 1 0,-1 0-35,1 0-1,-1 1 1,1-1 0,0 1-1,0 0 1,-4 3 0,4-3 71,-11 9 83,-20 12-1,6-3-278,15-11 145,7-4 28,0-1 0,-1 0 0,-8 4 1,-70 38 219,79-43-181,-1 1 1,0-1-1,-7 7 0,-13 8-132,23-15 93,0 0 0,0 0 1,0 0-1,0 0 1,0 0-1,1 1 0,-1-1 1,1 1-1,0 0 1,-2 4-1,-3 4 4,2-3 18,0 0 1,0-1 0,-1 0-1,0 0 1,-1-1 0,0 0-1,-11 10 1,17-16-25,1-1 1,0 1-1,0 0 0,-1-1 1,1 1-1,0 0 0,0-1 1,0 1-1,0 0 0,0-1 1,0 1-1,0 0 1,0-1-1,0 1 0,1 0 1,-1-1-1,0 1 0,1 0 1,-1 0 4,1 0 0,-1 0 1,1 0-1,-1 0 0,1-1 1,0 1-1,0 0 0,-1 0 1,1-1-1,0 1 0,0 0 1,0-1-1,0 1 0,0-1 1,0 1-1,0-1 0,0 1 1,0-1-1,0 0 0,0 0 1,0 1-1,2-1 0,0 0 1,40 13-162,78 12 0,-94-23 235,48-2 0,-32-1-7,-41 1 23,-2 0 2,1 0-73,0 0-1,0 0 1,0 0-1,0 0 1,0 0-1,0 0 1,0-1-1,0 1 1,0 0-1,0-1 1,0 1-1,0 0 1,0-1-1,0 1 1,1-2-1,2 0-33,1-1-1,-1 0 1,0 0-1,1 0 1,-1 0-1,3-5 1,-2-5 259,-3 11-226,0 0-1,0 0 1,0 0 0,-1 0-1,1-1 1,-1 1-1,0 0 1,0-1 0,0 1-1,0-1 1,0 0-1,0-2 1,1-2 30,-1 0 0,0-1 0,0-9 0,-2-2-226,1 9 128,0-1 0,0 0-1,3-14 1,0 11-601,-4 13-1079,-2 11-68,-8 14-2949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9:37.4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488 152 896,'10'0'1205,"-5"-1"-1030,0 0 0,1 0 0,-1 0 0,0-1 0,0 1-1,0-1 1,0-1 0,5-2 0,15-5-21,22-13 353,-31 18-354,-3 1-21,1 0 1,0 0 0,-1 2 0,1 0-1,15-1 1,44 0-122,-62 3 149,-1-1 0,13-3 0,-12 2-48,0 0 0,14 0 0,-17 1-111,0 0 1,1 0-1,14-5 1,10-1-8,52-8 459,-78 14-484,0 0-1,0 1 1,0 0 0,0 0-1,0 0 1,0 1-1,0 0 1,6 2-1,5-2 22,42 14 196,-46-12-132,-1-1-1,21 0 0,-19-1-5,23 4-1,-1 0-67,-1-1 26,19 0 73,-48-3-64,0 0-1,0 0 0,-1 0 1,1 1-1,11 4 0,7 2 92,0-1-314,-9 10 128,-15-15 87,0 0-1,0 0 1,1 0-1,-1 0 1,-1 0-1,1 0 0,0 0 1,1 4-1,4 10-64,-5-13 75,0 0 0,0 0-1,-1 0 1,1 0-1,0 6 1,1 4-95,-1-8 103,0-1 1,-1 0 0,0 1-1,0 7 1,0-9-32,0 1 1,0-1 0,0 1-1,0-1 1,1 1 0,-1-1-1,2 4 1,0-1-12,-1 0-1,0 0 0,1 12 1,0 0-41,-1 24 187,-1-28-39,-4-6 86,4-8-172,0 0 0,0 0 0,0 0 0,0 0-1,0-1 1,0 1 0,0 0 0,0 0 0,0 0-1,0 0 1,0 0 0,0 0 0,0 0 0,0-1-1,0 1 1,0 0 0,0 0 0,0 0 0,0 0-1,0 0 1,0 0 0,0 0 0,0-1 0,0 1-1,0 0 1,0 0 0,0 0 0,0 0 0,0 0-1,0 0 1,0 0 0,0 0 0,-1-1 0,1 1-1,0 0 1,0 0 0,0 0 0,0 0 0,0 0-1,0 0 1,0 0 0,0 0 0,-1 0 0,1 0-1,0 0 1,0 0 0,0 0 0,0 0 0,0 0-1,0 0 1,0 0 0,-1 0 0,1 0 0,0 0-1,0 0 1,0 0 0,0 0 0,0 0 0,0 0-1,0 0 1,-1 0 0,1 0 0,0 0 0,0 0-1,0 0 1,0 0 0,0 0 0,0 0 0,0 1-1,-1-4 22,1 0 0,-1 0-1,1 0 1,-1 0-1,0 1 1,-2-5 0,-3-14-59,4 9-41,0-1-1,-7-17 1,-1-7 130,9 35-86,0 0 0,1 0 0,-1 0 0,0 1 0,0-1 0,-1 0-1,1 0 1,0 1 0,0-1 0,-1 1 0,-2-3 0,0 0-225,4 4 253,0 0-1,0 0 0,0 0 1,0 0-1,0 0 1,-1 0-1,1 0 0,0 0 1,0 0-1,0 0 1,0 0-1,0 0 1,0 0-1,-1 0 0,1 0 1,0 0-1,0 0 1,0 1-1,0-1 0,0 0 1,0 0-1,-1 0 1,1 0-1,0 0 1,0 0-1,0 0 0,0 0 1,0 0-1,0 0 1,0 1-1,0-1 1,0 0-1,0 0 0,-1 0 1,1 0-1,0 0 1,0 0-1,0 1 0,0-1 1,0 0-1,0 0 1,0 0-1,0 0 1,0 0-1,0 0 0,0 1 1,0-1-1,0 0 1,0 0-1,-1 7 7,-4 17-62,4-20 70,0-1-1,0 1 1,1 0 0,-1-1 0,1 5-1,0 4-28,0 1 0,-1 0 0,-1-1 0,-3 19 0,2-17 29,-2 22 0,1-3 36,3 5 38,1-37 6,0-1 5,0 0 53,-5 1-92,5-1-52,-1 0 1,1 0-1,0 0 1,0 0-1,-1 1 1,1-1-1,0 0 1,0 0-1,-1 0 1,1 0-1,0 0 1,0-1-1,-1 1 1,1 0 0,0 0-1,0 0 1,-1 0-1,1 0 1,0 0-1,0 0 1,0 0-1,-1 0 1,1-1-1,0 1 1,0 0-1,0 0 1,-1 0-1,1 0 1,0-1-1,0 1 1,0 0 0,0 0-1,0 0 1,0-1-1,-1 1 1,1 0-1,0 0 1,0-1-1,0 1 1,-2-4 25,0 0 0,0-1 0,1 1 0,-1 0 1,1-1-1,0 1 0,0-1 0,0 1 0,1-7 0,-4-18-60,-18-72 67,17 75-57,5 21 4,-1-1-1,0 1 0,-1 0 1,1-1-1,-1 1 0,-3-7 1,-2-9 142,6 18-87,0-1 0,0 1 1,-1-1-1,1 1 0,-3-5 0,-7-14-48,10 20 6,1 0-1,-1-1 1,0 1 0,0 0 0,-1 0 0,1 0-1,0 0 1,-1 0 0,1 0 0,-1 0-1,1 0 1,-1 0 0,0 1 0,0-1-1,0 1 1,0-1 0,-3 0 0,-19-13 27,20 12-12,1 1 0,-1-1 0,0 1 0,0 0 1,0 0-1,-7-2 0,10 4-10,-11-6 88,12 6-89,-1 0-1,1 0 0,0-1 0,-1 1 1,1 0-1,0-1 0,0 1 0,-1-1 1,1 1-1,0 0 0,0-1 0,0 1 0,-1-1 1,1 1-1,0 0 0,0-1 0,0 1 1,0-1-1,0 1 0,0-1 0,0 1 1,0 0-1,0-1 0,0 1 0,0-1 0,0 1 1,1-1-1,-1 1 0,0 0 0,0-1 1,0 1-1,0-1 0,1 1 0,-1 0 1,1-1-1,0 0-2,0 0 0,0 0 0,0 0 0,0 0 0,0 0 1,1 0-1,-1 1 0,0-1 0,1 0 0,-1 1 0,0-1 0,1 1 1,-1 0-1,1-1 0,-1 1 0,3 0 0,26-2 70,-29 2-65,-1 0 7,0 0-1,0 1 1,0-1-1,0 0 1,0 0-1,0 0 1,0 0-1,1 0 1,-1 0-1,0 0 1,0 0-1,0 0 1,0 0-1,0 0 0,0 0 1,1 0-1,-1 0 1,0 0-1,0 0 1,0 0-1,0 0 1,0 0-1,0 0 1,1 0-1,-1 0 1,0-1-1,0 1 1,0 0-1,0 0 1,0 0-1,0 0 0,0 0 1,0 0-1,1 0 1,-1 0-1,0 0 1,0 0-1,0-1 1,0 1-1,0 0 1,0 0-1,0 0 1,0 0-1,0 0 1,0 0-1,0-1 0,0 1 1,0 0-1,0 0 1,0 0-1,0 0 1,0 0-1,0 0 1,0-1-1,0 1 1,0 0-1,0 0 1,0 0-1,0 0 1,0 0-1,0 0 1,0 0-1,0-1 0,0 1 1,0 0-1,0 0 1,-1 0-1,1 0 1,-6-6 127,5 5-145,-2-1 5,0 0 0,0 1 1,-1-1-1,1 0 1,-1 1-1,0 0 0,1 0 1,-5-1-1,-10-3-85,3 2 71,-1 0-1,0 0 0,0 2 0,0 0 0,-18 1 0,29 0 38,-86 8-63,67-7-179,17 0 268,-1-1 0,1 0 1,-12-2-1,-20-2-47,-22-4 85,48 6-104,0 0 1,0 1-1,0 1 0,0 0 1,-26 4-1,8-5 67,27 1-72,-1-1 0,0 1 0,1 0 0,-1 0 0,0 1 0,1-1 0,-1 1 0,1 0 0,-9 3 0,12-4 21,-14 8-59,0-2 1,-1 0-1,0 0 0,0-2 0,-17 4 1,25-7 96,0 1 1,0 0 0,-14 7-1,14-6 4,0 0 0,0 0 0,-11 2 0,12-4-43,2 2-1,-1-1 1,0 0-1,0 1 0,1 0 1,-10 7-1,8-5-32,-4 2 59,3-3-20,1 1 0,0 0-1,0 0 1,0 0-1,-12 14 1,15-14-13,-1 0 0,-1 0 0,1-1 1,-1 1-1,0-1 0,-11 6 0,3-2 114,9-4-121,1 0 1,0 1-1,0-1 1,0 1 0,1 0-1,-1 0 1,1 0-1,0 0 1,1 1-1,-5 11 1,-6 10 43,1-4-44,-15 46 1,17-42 13,-16 31 1,15-42 130,9-14-146,0 0-1,1 0 1,-1 0 0,1 0 0,0 0 0,0 1 0,-1-1 0,1 0 0,-1 4 0,0 5 31,-2-1 1,0-1 0,0 1 0,-1 0-1,-8 12 1,-5 10 140,6-10-120,6-10-31,-11 27 0,3-12 101,0 0-49,13-26-48,0 1 1,1 0-1,-1-1 0,1 1 1,0 0-1,-1 0 0,1-1 1,0 1-1,0 0 0,0-1 1,0 1-1,1 0 0,-1 2 1,1 0-6,-1-1-1,1 1 1,-1 0 0,0 0 0,0 0 0,-1-1 0,1 1 0,-1 0 0,-1 6-1,-3 19 93,5-26-115,-1 1 0,1-1-1,-1 1 1,0-1 0,0 1 0,-2 3 0,2-3 55,-1-1 1,1 1 0,0-1-1,0 1 1,1-1-1,-1 6 1,-2-2 43,2-6-90,1-1 0,-1 1-1,1 0 1,-1 0 0,1 0-1,-1-1 1,1 1 0,0 0-1,-1 0 1,1 0 0,0 0-1,0 0 1,0 0 0,0 0-1,-1 0 1,1 0 0,1 0-1,-1 1 1,0-1 45,0-1 91,0 0-11,0-1-84,-1 0-1,1 0 1,0 0 0,0-1 0,0 1 0,0 0 0,0 0 0,1 0-1,-1-1 1,0 1 0,0 0 0,1 0 0,0-2 0,1-3-8,3-33 65,-2 0 0,-2-40-1,-1 62 110,0 13-262,1 0 0,-1 0-1,1 0 1,1 1-1,-1-1 1,0 0 0,1 1-1,3-7 1,6-15 91,0-25-1,-10 48-22,-1 0 0,1 0 0,0 0 0,0 0 0,0 0 0,0 0 0,2-3 0,-2 4 0,0 0 0,0-1 0,0 1 0,-1-1 0,1 0 0,0 1 0,-1-1 0,1 1 0,-1-1 0,1 0 0,-1-2 0,0 2-36,0 0 0,1 0 0,-1 0 0,1 0 0,-1 0 0,1 0 0,0 0 0,-1 0 1,1 0-1,0 0 0,0 1 0,1-1 0,-1 0 0,2-1 0,-3 22-375,0-11 382,-1 0-1,0 0 0,0 1 0,-1-1 0,0 0 0,-4 11 0,-2 0 39,-14 24-1,16-32 18,1 0 0,1 0 0,0 1 0,1-1 0,0 1 0,1 0 0,-1 17 0,1 88 89,4-63-96,-3-38-5,1-9-5,0 1-1,0-1 1,0 1-1,1-1 1,0 0 0,0 1-1,0-1 1,1 0-1,1 0 1,-1 0 0,5 8-1,-1-6-95,-5-7 91,0-1-1,1 1 0,-1 0 1,0 0-1,0 0 0,-1 0 1,1-1-1,0 1 0,0 3 1,-1-4 7,0 0 0,1-1 1,-1 1-1,0 0 0,1 0 0,-1-1 1,1 1-1,-1 0 0,1-1 1,-1 1-1,1 0 0,-1-1 0,1 1 1,-1-1-1,1 1 0,0-1 1,-1 1-1,1-1 0,0 1 0,0-1 1,-1 1-1,2-1 0,8 7 50,-9-3-20,3 3 471,14 3-127,-16-9-369,-2-1 75,0 0-32,0 0-46,1 0 0,0 0 0,-1 0 0,1 0 0,0 0 0,0 0 0,-1-1 0,1 1 0,-1 0 0,1 0 0,0 0 0,-1-1 0,1 1 0,0 0 0,-1-1 0,1 1 0,0-1 0,0-2 17,0-1-1,0 1 0,0-1 1,0 0-1,-1 1 0,0-1 1,0-6-1,5-63-34,-8 25-149,2 31 113,0 0 0,2-23-1,18-83 5,-18 113-42,-1 8 69,0 1 0,0-1-1,0 0 1,1 1 0,-1-1-1,0 1 1,1-1 0,-1 1 0,1-1-1,1-2 1,-1 2-11,-1 1 0,1-1 1,0 1-1,-1-1 0,1 0 0,-1 1 0,0-1 0,1 0 1,-1 1-1,0-1 0,0 0 0,0 1 0,0-3 1,0-1-100,0 4-2,0 1 26,4 8-134,6 23 296,-6-22-111,-1 0 0,0 1 0,0-1 0,1 12-1,-2-1 68,2 6-1,-2-1 0,0 1 1,-2 0-1,-3 29 0,0-34 4,2-11-6,-1 0-1,0 1 1,0-1-1,-6 13 1,5-7 178,3-14-47,-2-6-39,-1-3-84,1-2 14,0 0 0,1 0 0,0 0 1,0 0-1,1 0 0,0 0 0,1-9 0,0-12-183,4-118-786,0 80 613,-5 67 306,0 1 1,0-1-1,0 1 0,0-1 0,0 1 0,1-1 1,-1 1-1,0-1 0,0 1 0,0 0 0,0-1 1,1 1-1,-1-1 0,0 1 0,0 0 1,1-1-1,-1 1 0,0 0 0,1-1 0,-1 1 1,1 0-1,-1-1 0,0 1 0,1 0 0,-1 0 1,1-1-1,-1 1 0,0 0 0,1 0 1,-1 0-1,1 0 0,-1 0 0,1 0 0,-1 0 1,1 0-1,-1 0 0,1 0 0,0 0 0,0 0 0,0 0-1,-1 0 0,1 0 0,0 0 0,0 0 1,0 1-1,0-1 0,-1 0 0,1 0 0,0 1 1,0-1-1,0 1 0,-1-1 0,1 0 0,0 1 1,-1 0-1,1-1 0,0 1 0,0 0 0,3 8-25,-1 0 0,0 1 0,0-1 0,-1 1 0,0-1 0,0 11 0,1 58 99,-3-66 0,0 10 35,-4 37-1,4-55-104,-1 1-1,1-1 1,1 0-1,-1 1 1,2 6-1,0 10-60,-1-12 144,0 1 1,0-1 0,4 14 0,-1-5 64,-3-16-125,0 0 1,0 0-1,1 0 1,-1 0-1,0 0 0,1-1 1,-1 1-1,1-1 0,-1 1 1,1-1-1,0 1 0,0-1 1,0 0-1,0 0 0,0 0 1,0 0-1,0 0 1,3 0-1,8 6 149,-12-7-150,1 1-1,-1 0 1,1-1-1,-1 0 1,0 1-1,1-1 1,-1 0-1,1 0 1,-1 1-1,3-1 1,-2-1-5,0 1 0,-1 1 0,1-1 0,-1 0 0,1 0 1,-1 0-1,1 1 0,-1-1 0,1 1 0,2 1 0,-1-1-2,0 0 0,0 0 0,1-1 0,-1 1 0,0-1 0,1 1 0,-1-1 0,5 0 0,16 1 65,-7 1 393,-16-2-473,0 0-1,0 0 1,0 0 0,0 0 0,0 0-1,-1 0 1,1 0 0,0 0-1,0 0 1,0 1 0,0-1-1,0 0 1,0 1 0,0-1-1,-1 0 1,1 1 0,0-1 0,0 1-1,-1 0 1,1-1 0,0 1-1,-1-1 1,1 1 0,0 1-1,1 8-42,-3-10 48,1 1-1,0 0 1,0-1 0,0 1-1,0-1 1,0 1-1,0 0 1,0-1 0,0 1-1,0-1 1,0 1-1,0 0 1,0-1 0,1 1-1,-1-1 1,0 1 0,0-1-1,1 1 1,-1-1-1,0 1 1,1-1 0,-1 1-1,0-1 1,1 1-1,0 0 1,-1 0-63,0 1 67,0 0-1,0 0 0,0-1 1,0 1-1,0 0 1,0 0-1,1 0 1,-1-1-1,0 1 1,1 0-1,0-1 1,1 4-1,0-1 46,-1-2 21,-1 0-60,0-1 0,1 0 0,-1 1 0,0-1 1,1 1-1,-1-1 0,1 0 0,-1 0 0,1 1 0,0-1 0,-1 0 0,2 2 0,3 2-19,0-1 0,0 1 0,0-1 1,0 0-1,9 5 0,13-1-235,59 19 245,-47-14 21,-21-11 66,31-2 0,-36 0-89,0 0 1,0 0-1,-1 1 1,1 1 0,16 3-1,-19-3 65,0 0 0,0-1 0,0 0 0,-1-1 0,15-1-1,2 0-172,-23 0 117,1 1 0,-1 0 0,1-1 0,-1 0 0,5-2 0,-5 2-3,1 0 1,-1 0 0,1 0-1,-1 1 1,6-1-1,-5 1 9,0 0-1,0 0 0,0-1 0,0 1 0,-1-1 1,1 0-1,0 0 0,0 0 0,-1 0 0,1-1 0,-1 1 1,1-1-1,4-3 0,-8 4-12,1 1 0,-1 0 0,1-1 0,0 1 0,-1-1 0,1 1 0,-1 0 0,1-1 0,0 1 0,-1 0 1,1 0-1,0 0 0,-1-1 0,1 1 0,0 0 0,1 0-11,-1 0 0,0 0 1,0-1-1,0 1 0,1-1 0,-1 1 1,0-1-1,0 1 0,0-1 1,0 1-1,0-1 0,0 0 0,0 0 1,0 0-1,1-1 0,-1 0 0,0 2 6,-1-1 0,0 1 0,1-1 0,-1 1 0,0 0 0,1-1 0,-1 1 0,1-1 1,-1 1-1,1 0 0,-1-1 0,1 1 0,-1 0 0,1 0 0,-1 0 0,1-1 0,-1 1 0,1 0 0,0 0 0,-1 0 0,1 0 0,-1 0 0,1 0 0,0 0 0,-1 0 1,1 0-1,-1 0 0,2 0 0,-1 1 21,0-1 0,0 0 1,0 0-1,1 0 0,-1-1 0,0 1 1,0 0-1,0 0 0,0 0 1,0-1-1,0 1 0,0-1 0,0 1 1,0-1-1,0 1 0,0-1 0,0 0 1,2-1-1,-2 1-59,-1 1-15,0 0 15,0 0 80,21-4 33,18-33 58,-29 24-204,-8 11 59,-1 1 0,0-1 0,0 0-1,1 1 1,-1-1 0,1 1 0,-1 0 0,1-1 0,0 1 0,0 0 0,0 0-1,-1 0 1,1 0 0,0 0 0,0 0 0,0 1 0,3-2 0,5 0 19,-1-1 0,1-1 0,15-7 1,-2 1-7,-3-2 68,-17 10-49,0 0 0,1 0 0,-1 0 0,1 0 1,6-2-1,-5 2-34,-1 1 0,0-1 0,0 0 0,0-1 1,-1 1-1,1 0 0,4-5 0,-4 4 29,0 0 0,1 0 0,-1 0 0,8-3-1,-6 3 7,0 0 0,0-1 0,0 0-1,-1 0 1,1 0 0,6-8 0,6-3 39,-8 6-97,0 0 0,-1-1 0,0 0 1,0 0-1,9-15 0,-15 18 124,0 0-1,-1-1 1,1 1-1,1-14 1,-3 17-85,1-20-40,-2 20 41,0 0 1,0 0-1,1 0 0,-1 0 1,2-5-1,-1 5-62,0 0 0,-1 0 0,1 0 1,-1 0-1,-1-6 0,3-14 52,-1 11 70,0 0-1,0 0 0,-3-19 0,1 0-200,4 16 337,-2 14-196,-1 1-1,1-1 0,-1 0 1,0 0-1,1 0 0,-1 0 1,0 0-1,0 0 0,0 0 1,-1 1-1,1-1 0,-1-4 1,0 3 4,0 0 0,0 0 0,1-1 0,-1 1 1,1 0-1,0-4 0,-3-16 36,3 20-47,-1 1-1,0 0 1,1-1-1,0 1 1,-1 0-1,1-1 1,0 1 0,0 0-1,0-1 1,1 1-1,-1-1 1,1-1-1,0-1 29,0 1-1,-1-1 0,1 1 0,-1 0 1,0-1-1,0 1 0,-2-7 1,2 6-23,-1 0 0,1 0 0,0 0 0,0 0 0,1-6 0,1 2-33,-1 0 0,0-17 0,-2 18 42,2 0 0,-1 0 0,3-11 0,-1 6 45,1-2-356,-3 14 296,1-1-1,-1 0 0,1 1 0,-1-1 0,0 0 1,0 1-1,0-1 0,0-3 0,1-8 151,4-32-167,-4 38 41,1 0 0,-1-1 0,0 1 0,-1-14 0,1 20-25,-1-1 0,0 1 1,1-1-1,-1 1 0,1-1 1,0 1-1,-1-1 0,1 1 1,0 0-1,0-1 0,1 0 1,-1 0 1,0 1 1,0 0-1,0-1 1,0 1-1,-1-1 1,1 1 0,0-1-1,-1 0 1,1 1-1,-1-1 1,1-2-1,-1 2 31,1-1 0,-1 1 0,1-1 0,-1 1 0,1-1 0,2-4 0,-2 5-21,0 0 0,0-1 0,0 1 0,0-1 0,-1 0 0,2-4-1,-2 4-17,0 0-1,0 0 0,0 0 1,1 0-1,-1 0 0,1 0 1,0 1-1,0-1 0,0 0 1,0 1-1,1-1 0,-1 0 1,1 1-1,-1-1 0,4-2 1,-5 5 14,0-1 1,1 1-1,-1 0 1,1-1-1,-1 1 1,0 0-1,1-1 1,-1 1-1,1 0 1,-1 0-1,0-1 1,1 1 0,-1 0-1,1 0 1,-1 0-1,1 0 1,-1 0-1,1 0 1,-1 0-1,1 0 1,-1 0-1,1 0 1,-1 0-1,1 0 1,-1 0-1,1 0 1,-1 0-1,2 1 1,-2-1-12,2 0-34,0-4-28,2 8 61,4 7-75,-5 9 6,0 0 0,-1 0 0,0 24 0,0 16 271,2 59-299,-3-69 183,-1-36-77,0 0 0,3 20 0,-2-25 39,0 0 0,0 0-1,-1 0 1,-1 0 0,0 0 0,-3 16-1,2-6 9,2-17-42,0 0 1,0 1 0,0-1 0,-1 0-1,1 0 1,-1 0 0,1 0 0,-1 0-1,0 0 1,0 0 0,-1 2 0,-2 3-32,1-4 185,3-6 515,2-8-630,-1-1 1,0 0-1,-1-11 0,-1 10-50,2 1 0,2-23 0,0 17 39,-1-1-1,-1 0 0,-1-23 1,-1 11-378,1 27 337,0 0 1,0 0-1,1 1 1,0-1-1,-1 0 0,1 0 1,0 1-1,3-7 0,-3 9 33,0-1 0,0 0-1,-1 0 1,1 0 0,0 0-1,-1 0 1,0 0 0,1-1-1,-1 1 1,0 0 0,0-3-1,2-17-39,2 10 35,-1 0 0,-1 0 0,0-1 0,0-14 0,2-12-180,-4 39 165,0-3-32,1 0 0,-1 1-1,1-1 1,0 0 0,0 1-1,0-1 1,2-4 0,-2 6 24,-1 0 0,1 0 0,0 0 0,0 1 0,0-1 0,0 0 0,0 0 0,0 0 0,0 1 1,0-1-1,0 0 0,0 1 0,0-1 0,0 1 0,1 0 0,-1-1 0,0 1 0,0 0 0,0 0 0,1-1 0,-1 1 0,0 0 0,0 0 0,1 0 1,-1 1-1,0-1 0,2 1 0,2 0-2,0 0 0,-1 1 0,1 0 0,0 0 0,-1 0 0,0 1 0,1-1 0,-1 1 0,0 0 0,-1 0 0,1 1 1,0-1-1,-1 1 0,0 0 0,0 0 0,0 0 0,0 0 0,0 0 0,3 10 0,-2-4-12,0 1-1,0-1 1,-1 1 0,0 0-1,-1 0 1,0 1 0,0 20-1,-2 104 56,-1-126-6,-1-1 0,0 1 0,-1-1 0,1 1 0,-2-1 0,1 0 0,-11 17 0,13-23-5,-1 0 0,0-1-1,0 1 1,0-1-1,0 1 1,-5 3 0,-1 3 0,-13 13 368,5-11-500,14-10 94,0 0 1,0 0-1,0 0 0,0 0 1,1 0-1,-1 1 0,0-1 0,-2 3 1,-44 64 16,48-68 0,0 0 0,-1 0 0,1 0 0,0 1 0,0-1 0,-1 0 0,1 0 0,0 1 0,0-1 0,0 0 0,-1 0 0,1 1 0,0-1 0,0 0 0,0 1 0,0-1 0,0 0 0,0 1 0,0-1 0,0 0 0,0 1 0,-1-1 0,1 0 0,0 1 0,1-1 0,-1 0 0,0 1 0,0-1 0,0 0 0,0 1 0,0-1 0,0 0 0,0 1 0,1-1 0,-1 4 0,-6 5 0,4-7 0,-2 8 0,3-6 0,0-2-9,0 1 0,1-1 0,-1 0 0,1 1 0,0-1 0,0 1 0,0 2 0,-2 6-10,-1 5 331,1-7-309,-7 36-371,5-26 373,0-1 0,-1 0 1,-1-1-1,-1 1 0,-1-1 1,-10 18-1,9-19 61,3-4-89,0-1 1,-1 1 0,-1-1 0,0-1 0,0 1-1,-1-1 1,-19 16 0,14-16 1,-2 2 64,0-1-1,0 0 1,-22 10-1,27-16-65,8-3-23,0-1-1,1 0 0,-1 0 0,0 1 0,-6 0 0,-4 1 86,11-2-49,-1 0 1,0 0 0,1 0 0,-1-1-1,0 1 1,-3-1 0,-29 5-103,32-5 95,-1 1 0,1-1 0,0 1-1,-1 0 1,1 0 0,0 0 0,-1 1 0,1-1 0,-4 3 0,-16 7-68,-5-1 108,20-7 2,-1 0 0,1-1 0,-16 4-1,11-3-50,-1 0 0,1 2 0,0-1 0,0 2-1,0 0 1,-16 10 0,12-6-121,0 2 218,15-10-62,0 0-1,0-1 1,0 1-1,0-1 1,0 0-1,0 1 0,0-1 1,-1 0-1,1 0 1,0-1-1,-1 1 1,-3 0-1,-66 16-237,14 3-145,-39 17 246,87-33 159,-5 2 7,-28 6 0,37-11-34,1 0 0,0 0 1,0-1-1,-1 0 0,1 0 1,0-1-1,-1 1 0,1-1 0,-8-2 1,3 0 121,5 1-88,0 1 0,0-1 0,0 0 0,0 0 0,0 0 1,0-1-1,1 1 0,-8-6 0,1-1-55,0 0 1,-1 1-1,0 1 0,0 0 0,-1 0 1,-23-7-1,29 11 12,-1 1 0,0 1 0,1-1 1,-16 0-1,13 2-3,1-1 0,-14-3 0,14 2-37,6 1 55,1 1 0,-1-1 1,1 1-1,0-1 0,-1 0 0,-2-2 0,3 2-12,0 1-1,1-1 0,-1 0 0,1 1 0,-1-1 0,0 1 0,0-1 1,-2 1-1,3 0-2,-1-1 0,1 1-1,-1 0 1,1 0 0,0-1 0,-1 1 0,1-1 0,0 1 0,0-1 0,-1 0 0,1 1 0,0-1 0,0 0 0,0 0 0,-1-1 0,-8-2 19,9 4-12,0 0 1,1-1-1,-1 1 1,0 0-1,1 0 1,-1 0-1,0-1 1,1 1-1,-1 0 1,0-1-1,1 1 1,-1-1-1,1 1 1,-1-1-1,1 1 0,-1-1 1,0 0-1,-5-10-18,-1 1 0,-15-19 0,19 27 7,1 1 0,-1 0 0,0 0-1,1 0 1,-1 1 0,0-1 0,0 1-1,0-1 1,1 1 0,-1 0 0,0 0-1,0 0 1,0 0 0,-5 2 0,4 0-7,4-2 26,-1 0 0,1 0 0,-1 1 0,1-1 0,-1 0 0,1 0 0,-1 0 0,1 0 0,-1 0 0,1 0-1,-1 0 1,1 0 0,-1 0 0,1 0 0,-1 0 0,1 0 0,-1 0 0,1 0 0,-1 0 0,1 0 0,-1-1 0,1 1 0,-1 0 0,1 0 0,-1-1 0,1 1 0,-1 0 0,1-1 0,0 1 0,-1 0 0,1-1 0,0 1 0,-1-1 0,1 1 0,0-1 0,-1 0 0,-7-18 181,5-19-173,3 30-40,-1-1 0,-2-14 0,0 5-49,1 0 0,0-34-1,-7 9 147,7 37-87,1 0-1,-1 0 1,0 0-1,-1 0 0,0 1 1,1-1-1,-7-7 1,7 10 11,-1-2 5,0 1 1,-1 0-1,1 0 0,-1 0 1,0 0-1,0 1 0,-1 0 1,1-1-1,-1 2 1,-5-4-1,-1-1-4,10 7 6,0-2-12,-1 1 0,0 0 0,0 0 0,0 0 0,0 0-1,0 0 1,0 1 0,-2-1 0,3 1-10,0 0-1,0 0 1,0 0-1,0 0 1,0 1-1,0-1 0,0 0 1,0 1-1,0-1 1,0 1-1,0-1 1,0 1-1,0-1 1,0 1-1,1 0 1,-1-1-1,0 1 1,-1 1-1,-6 4-54,7-5 68,0-1 0,1 0 1,-1 1-1,1-1 1,-1 0-1,1 1 0,-1-1 1,1 0-1,-1 1 1,1-1-1,0 1 0,-1-1 1,1 1-1,0-1 1,-1 1-1,1-1 0,0 1 1,0-1-1,-1 1 1,1 0-1,0-1 0,0 1 1,0-1-1,0 1 1,0 0-1,0-1 0,0 1 1,0-1-1,0 1 1,0 0-1,0 0 0,0 7 10,1 0-1,0 0 1,1-1-1,2 12 0,8 8-107,10 41 0,-17-53 187,0-1 0,0 0 0,15 25-1,-6-13-82,-3-7 125,-10-18-113,0 0 1,-1 0-1,1-1 1,0 1-1,0 0 1,0 0-1,-1-1 1,1 1-1,0 0 1,0-1-1,0 1 0,0-1 1,0 1-1,0-1 1,1 0-1,-1 1 1,0-1-1,1 0 1,-1 1-8,-1 0 1,1 0-1,-1 1 1,0-1-1,1 0 1,-1 0-1,0 0 1,0 0-1,0 0 1,0 1-1,0-1 1,0 0-1,0 0 1,0 0-1,0 0 0,0 0 1,-1 1-1,1-1 1,0 0-1,-1 0 1,0 2-1,-33 9 72,26-10-95,1 0 0,0-1 0,-1 0 0,1 0 0,-13-1 0,20 1-92,0 2 32,0-2-5,0-1 91,0 0 192,0 0-86,0 0-85,18 4-160,-8-3 108,-7 0 9,-1-1-1,1 0 0,0 1 1,-1 0-1,1-1 0,3 3 1,-5-3 27,-1 0 26,2 1 33,12 2-91,-12-3-27,5 5-69,-2 0 86,5 8 57,19 16 1,-21-21-138,13 7 245,-20-14-182,-1-1 32,1 1 22,1 0 0,0 0-1,-1 0 1,1 0 0,0-1-1,-1 1 1,1-1 0,0 1-1,0-1 1,-1 1 0,1-1-1,0 0 1,0 0 0,2 0-1,0 0 9,17 3-91,-9-2 78,0 0 0,0-1 0,0 0 0,0-1 1,0 0-1,18-5 0,-13-1-104,-15 6 108,0 0 0,-1 1-1,1-1 1,0 0 0,-1 1-1,1-1 1,0 1-1,2-1 1,21-2 11,1-5-95,-23 6-19,-2 0 86,9 3-123,-1 2 120,-2 1 20,-2-2 39,-1 1 20,-4 11-192,0-12 123,0-1 0,0 0 0,0 0-1,0 1 1,0-1 0,0 0 0,0 0 0,-1 0 0,1 0 0,0 1-1,-1-1 1,1 0 0,-1 0 0,1 0 0,-1 0 0,0 0-1,1 0 1,-1 0 0,0 0 0,0 0 0,0 0 0,0-1 0,0 1-1,0 0 1,0-1 0,0 1 0,0 0 0,0-1 0,0 1 0,0-1-1,0 0 1,0 1 0,-1-1 0,0 1 0,0-1 4,0 1 0,0 0 0,0 0 0,1 0 0,-1 0 1,0 0-1,1 0 0,-1 0 0,0 2 0,-7 4-8,8-6 1,0 1 0,-1-1 1,1 0-1,0 1 0,0-1 0,0 1 0,0-1 0,0 1 1,0-1-1,-1 4 0,1-3 2,0 0 1,0 0-1,0 0 0,0 0 0,0 0 1,0-1-1,0 1 0,-3 2 1,3-3-5,0-1 1,1 1 0,-1-1-1,0 1 1,1-1-1,-1 1 1,1-1 0,-1 1-1,1 0 1,0-1 0,-1 1-1,1 0 1,0-1-1,-1 1 1,1 0 0,0-1-1,0 1 1,-1 0-1,1 1 1,-1 3-31,0-4 38,1-1 0,0 1 0,-1-1 0,1 1-1,0-1 1,0 1 0,0-1 0,-1 1 0,1 0 0,0-1 0,0 1-1,0-1 1,0 1 0,0-1 0,0 1 0,0 0 0,0-1 0,0 1 0,1 0-1,-1 0 2,1-1-1,-1 1 1,1-1-1,0 1 1,0-1-1,-1 0 0,1 1 1,0-1-1,0 0 1,-1 0-1,1 0 1,0 1-1,0-1 1,0 0-1,-1 0 0,1 0 1,0 0-1,1-1 1,18 1-4,1 1 6,-20-1-6,0 1 1,0-1 0,0 1-1,-1-1 1,1 1-1,0 0 1,0-1 0,0 1-1,-1 0 1,1-1 0,0 1-1,-1 0 1,1 0-1,-1 0 1,1 1 0,3 4 37,6 12 162,-6-13-108,-2-9-54,-3 1-26,0 0 1,0 0 0,-1 0 0,1 1-1,-1-1 1,0 0 0,-2-2 0,-2-4 13,-17-19-26,22 26-5,-1 0 0,1 0 1,-1 0-1,0 0 1,0 0-1,0 0 0,0 1 1,0-1-1,-1 1 0,1-1 1,0 1-1,-1 0 1,-3-2-1,4 2 0,-1 0 1,1 0-1,0 0 1,-1 0-1,1-1 1,0 1-1,0-1 1,0 1-1,0-1 1,0 0-1,0 0 1,1 0-1,-3-3 1,4 4-6,-1 0 0,0 0 0,1 0 0,-1 0 0,0 1 0,0-1 0,1 0 0,-1 0 0,0 0 0,0 1 0,0-1 0,0 1 0,0-1 0,0 0 0,0 1 0,0 0 0,0-1 0,0 1 0,-2-1 0,-27-1-142,-3-1 34,32 3 54,1 0-58,1 0 47,8 2 49,-8 1-15,-1-3 49,0 0-1,0 0 1,0 0-1,0 0 1,0 1 0,0-1-1,0 0 1,0 0 0,0 0-1,0 0 1,0 0 0,0 0-1,0 0 1,0 1-1,0-1 1,0 0 0,0 0-1,0 0 1,0 0 0,0 0-1,0 0 1,0 0 0,0 0-1,0 0 1,0 1-1,1-1 1,-1 0 0,0 0-1,0 0 1,0 0 0,0 0-1,0 0 1,0 0 0,0 0-1,0 0 1,0 0-1,1 0 1,-1 0 0,0 0-1,0 0 1,0 0 0,0 0-1,0 0 1,0 0 0,0 0-1,1 0 1,-1 0-1,0 0 1,0 0 0,2 0-12,-1 0 1,1 1-1,-1-1 0,1 1 1,-1-1-1,1 1 1,-1-1-1,1 1 1,1 1-1,-1-1-11,0 0 1,0 0-1,0 0 0,0 0 1,0 0-1,0-1 0,0 1 1,0-1-1,0 1 0,3-1 0,33 2-122,-27-1 168,-1 0 0,0-1 0,0-1 0,0 1 0,1-2 0,15-3 0,341-81 111,-344 81-97,-2 1-66,-1 1-1,39-1 1,-59 4 25,0 0 0,0 0 1,0 0-1,0 1 0,0-1 0,0 0 0,0 0 1,0 0-1,1 1 0,-1-1 0,0 0 0,0 0 0,0 1 1,0-1-1,0 0 0,0 0 0,0 0 0,0 1 1,0-1-1,-1 0 0,1 0 0,0 1 0,0-1 1,0 0-1,0 0 0,0 0 0,0 1 0,0-1 0,0 0 1,-1 0-1,1 0 0,0 0 0,0 1 0,0-1 1,0 0-1,-1 0 0,1 0 0,0 0 0,-6 8 148,3-6-163,1 0 0,0-1 0,-1 1-1,0-1 1,1 0 0,-1 0 0,0 0 0,1 0 0,-1 0 0,0 0 0,0-1 0,-3 1 0,2 0 10,0 0 0,0 0 0,1 1 1,-1 0-1,0-1 0,1 1 0,-1 0 1,1 1-1,0-1 0,-4 4 0,-11 6-97,-117 78-254,122-81 320,-14 8 124,-1-2-1,-36 15 1,8-4-20,33-15-85,16-8 0,1 0 0,-1 0 1,1 1-1,-1-1 0,1 1 0,0 1 0,1-1 1,-9 10-1,7-8-39,6-5 53,1 0 0,-1-1 0,0 1 0,0 0 0,0 0 0,1 0-1,-1 0 1,1 0 0,-1 0 0,1 0 0,-1 0 0,1 0 0,-1 0 0,1 0 0,0 0-1,-1 0 1,1 1 0,0-1 0,0 0 0,0 0 0,0 2 0,0-2 36,26 5 16,-21-5-65,0 0 17,1 0-1,-1 0 1,1 0-1,-1-1 1,1 1-1,-1-2 1,1 1-1,-1 0 1,1-1-1,8-2 1,11-6 59,30-5 0,-30 8-67,42-15 0,-38 11 45,1 0-1,36-5 0,-36 8-5,-17 4-69,0-2 0,-1 0 0,23-12 0,16-6 133,-50 22-100,1 1 7,-1 0 0,0-1 0,1 1 1,-1-1-1,0 1 0,0-1 0,1 0 0,-1 1 0,0-1 0,0 0 0,0 0 1,0 0-1,0 0 0,0 0 0,0 0 0,0 0 0,1-2 0,-2 3-6,0-1 0,0 1 0,1 0 0,-1 0 0,0-1 0,0 1 0,0 0 1,0 0-1,1-1 0,-1 1 0,0 0 0,0 0 0,1-1 0,-1 1 0,0 0 0,0 0 0,1 0 0,-1 0 0,0 0 0,1-1 0,-1 1 0,0 0 0,1 0 0,-1 0 0,0 0 0,1 0 0,-1 0-5,0 0 1,1 0 0,-1 0-1,0 0 1,0 0 0,0 0 0,1 0-1,-1 0 1,0 0 0,0 0-1,0 0 1,1 0 0,-1 0-1,0-1 1,0 1 0,0 0-1,0 0 1,1 0 0,-1 0-1,0 0 1,0-1 0,0 1-1,0 0 1,0 0 0,1 0-1,-1 0 1,0-1 0,0 1 0,0 0-1,0 0 1,0 0 0,0-1-1,0 1 1,0 0 0,0 0-1,0 0 1,0-1 0,0 1-1,0 0 1,0 0 0,0-1-1,3-2-153,-5 5 122,1-1 19,-17-2 155,-6-12-198,23 12 134,-8-15 122,5-5-778,4 20 400,0 1-193,0 0-191,0 0-965,0 1 180,0 4-879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9:43.0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1125 1095 480,'3'-10'339,"-2"7"-150,0 0 1,0 0-1,0 0 0,-1 0 0,1 0 1,-1-4-1,-2-16 270,1 20-411,0-1 1,1 1-1,0-1 0,0 1 1,0-1-1,0 1 1,0-1-1,1 1 1,-1-1-1,1 1 0,1-5 1,1 1 40,-1-1 0,0-1 0,-1 1 0,2-9 1,-3 10 52,1 0 0,0 0 0,0 1 0,1-1 0,0 0 0,5-10 0,15-18-172,-16 27-8,0 0 0,8-17 0,-6 13 7,-7 11 29,0 0-1,0 0 1,0 0-1,0 0 0,-1 0 1,1 0-1,0 0 1,-1 0-1,1 0 1,-1-1-1,1 1 0,0-3 1,20-15 173,-20 18-135,0 0 0,0 0 0,0 0 0,0 0 0,-1 0 0,1 0 0,-1-1 0,1 1 0,-1 0 0,1 0 0,-1-1 0,1 1 1,-1 0-1,0-1 0,0 1 0,0 0 0,0-1 0,0 1 0,0 0 0,0-1 0,0 1 0,-1 0 0,1-1 0,0 1 0,-1 0 1,1-1-1,-1 1 0,1 0 0,-1 0 0,0 0 0,0 0 0,1-1 0,-3 0 0,3 1 7,-13 13-385,-31 70 484,41-77-102,2-3-33,0-1 0,0 1-1,0-1 1,0 0 0,-1 1 0,1-1 0,0 0 0,-1 0 0,1 0-1,-1 0 1,1 0 0,-1 0 0,-1 1 0,-11 6 243,14-7-212,-1 0-38,1-1 1,0 1 0,-1-1-1,1 1 1,0-1 0,-1 1-1,1-1 1,-1 1 0,1-1-1,0 0 1,-1 1-1,1-1 1,-1 0 0,0 1-1,1-1 1,-1 0 0,1 0-1,-1 1 1,1-1 0,-1 0-1,0 0 1,1 0 0,-1 0-1,1 0 1,-2 0-1,-6 4-16,-22 37-118,30-40 145,0-1-1,0 1 0,0-1 0,-1 0 0,1 1 0,0-1 0,0 0 0,0 1 0,0-1 0,1 1 0,-1-1 0,0 0 0,0 1 0,0-1 0,0 1 0,0-1 0,0 0 0,1 1 0,-1-1 0,0 0 0,0 1 0,0-1 0,1 0 0,-1 0 0,0 1 0,1-1 1,-1 0-1,0 0 0,0 1 0,1-1 0,-1 0 0,1 0 0,-1 1 0,5-4 23,-1 1-1,0-1 1,-1 1 0,1-1 0,0 0-1,-1 0 1,1-1 0,-1 1 0,0-1-1,0 0 1,-1 1 0,1-1 0,3-9-1,-2 7-6,0-1 0,0 1-1,1 0 1,0 1 0,5-6 0,-5 7-19,-1 0 0,0-1 0,0 1-1,-1-1 1,1 0 0,-1 0 0,0 0 0,-1 0 0,4-7 0,0-7 131,-4 14-156,0-1 1,0 0 0,-1 1-1,0-1 1,0 0 0,0-11-1,0 10 41,0-1-1,0 1 0,1 0 0,-1 0 0,4-8 1,5-17 25,-9 8-97,-1 21 37,0-1 0,0 0-1,1 1 1,-1-1-1,2-5 1,0 2-8,-1 0-1,0 0 1,0 0-1,0 0 1,-1-7-1,0-39 16,-5 37 10,5 14-5,-1-1-1,1 0 1,0 1-1,-1-1 1,0 1-1,1 0 0,-1-1 1,0 1-1,0 0 1,-1-1-1,1 1 1,0 0-1,-1 0 0,1 0 1,-1 0-1,0 0 1,0 0-1,1 1 1,-1-1-1,0 0 0,-1 1 1,1 0-1,0-1 1,0 1-1,-1 0 1,1 0-1,-3-1 0,-12-3 23,14 4-19,0 0 0,0 0 0,0 1 0,0-1 0,0 0 0,-5 1 0,3 0-40,1 0-1,0 1 0,-1-1 1,1 1-1,0 0 1,0 0-1,-5 2 0,0 0 14,9-3 24,0 0 0,0 0 0,-1 0 0,1 1 0,0-1 0,0 0 0,0 0 0,-1 0 0,1 0 0,0 0 0,0 0 0,0 0 0,0 0 0,-1 0-1,1 0 1,0 0 0,0 1 0,0-1 0,0 0 0,0 0 0,-1 0 0,1 0 0,0 1 0,0-1 0,0 0 0,0 0 0,0 0 0,0 0 0,0 1 0,0-1 0,0 0 0,0 0 0,0 0 0,0 0 0,0 1 0,0-1 0,0 0 0,0 0 0,0 0 0,0 1 0,0-1 0,0 0 0,7 9 0,2 3 6,7 16-27,-10-18 149,-2 0-206,-4-8 65,1 0 0,-1 0 0,1 0 0,0 0 0,0 0 0,0 0 0,0 0 0,0 0 0,2 2 0,-2-3 30,0 1 0,0 0 0,0 0 0,0-1 0,-1 1 0,1 0 0,-1 0 0,1 0 0,-1 0 0,1 0 0,-1 0 0,0 0 0,0 0 0,0 0 0,0 0 0,0 0 0,-1-1 0,1 1 0,-1 0 0,0 2 0,1-3-134,0 6 55,-1-6 73,1 1 0,0-1 0,0 0 0,0 0 0,0 0 0,0 1 0,0-1 0,0 0-1,1 0 1,-1 0 0,1 3 0,3-1-8,-3-3-4,-1 1 0,1 0 0,0-1 0,-1 1 0,1-1 0,0 1 0,0-1 0,-1 0 0,1 1 0,0-1 0,0 0 0,0 1-1,-1-1 1,1 0 0,0 0 0,0 0 0,2 0 0,-1 0 30,1-1-1,-1 0 1,0 0 0,1 0 0,-1-1-1,0 1 1,1 0 0,-1-1-1,0 0 1,0 1 0,0-1-1,0 0 1,-1 0 0,1 0-1,-1 0 1,1 0 0,-1-1-1,1 1 1,-1 0 0,0-1 0,0 1-1,0-1 1,-1 1 0,2-4-1,0-5-5,0-1 0,0 1 0,-1-1 0,0-14 0,-1 21-19,0 3-2,0 0 1,0-1-1,0 1 0,0-1 0,-1 1 0,1 0 0,-1 0 0,1-1 0,-1 1 0,-1-2 0,-3-10-85,5 12 59,-1 0 1,1 0-1,-1 0 1,0 0-1,0 0 1,0 0-1,0 0 1,0 1-1,0-1 1,-3-3-1,1 2 52,0 0 0,1 0 0,0 0 0,0 0 0,0 0-1,-3-7 1,-6-9 87,5 9-205,0 0-1,1 0 1,-5-12 0,-2-5 120,8 17 91,3 8-123,0 0 1,1 1-1,-1-1 0,0 1 1,1-1-1,-1 1 1,0-1-1,0 1 0,-1-1 1,1 1-1,-2-2 0,-3-2 1,4 4-14,0 0 1,1 0-1,-1-1 0,1 1 1,-1 0-1,1-1 0,-1 1 1,1-1-1,0 1 0,0-1 1,0 0-1,-2-3 0,3 5 23,0 0-1,0 0 0,0-1 0,0 1 1,0 0-1,0 0 0,-1-1 0,1 1 1,0 0-1,0 0 0,0-1 1,0 1-1,0 0 0,-1 0 0,1 0 1,0-1-1,0 1 0,0 0 0,-1 0 1,1 0-1,0 0 0,0 0 0,-1 0 1,1-1-1,0 1 0,0 0 0,-1 0 1,1 0-1,0 0 0,-1 0 0,1 0-3,0 0-1,-1 0 0,1 0 1,0 0-1,-1 0 0,1 0 1,0 0-1,0-1 0,-1 1 0,1 0 1,0 0-1,-1 0 0,1 0 1,0-1-1,0 1 0,-1 0 1,1 0-1,0 0 0,0-1 0,0 1 1,-1 0-1,1-1 0,0 1 1,0 0-1,0 0 0,0-1 1,0 1-1,0 0 0,0-1 1,-1 1-1,1-1 0,0 1-4,0-1-1,0 1 1,-1-1 0,1 1-1,-1-1 1,1 1 0,0-1-1,-1 1 1,1 0 0,-1-1-1,1 1 1,-1 0 0,1-1-1,-1 1 1,1 0 0,-1-1-1,1 1 1,-1 0-1,1 0 1,-1 0 0,0 0-1,1 0 1,-1-1 0,1 1-1,-1 0 1,0 0 0,1 0-1,-2 1 1,-24-2-124,19 2 246,-3-1-101,7 0 29,-1 0 0,0 0-1,1 0 1,-1 0 0,1 0 0,-1-1 0,1 0-1,-6-1 1,6 1-57,-1 0 0,1 1-1,0 0 1,0-1 0,-1 1 0,1 0 0,0 1-1,-1-1 1,1 1 0,0-1 0,0 1 0,-6 2-1,-2-2-57,11-1 62,-1 0 0,1 0 0,0 0 0,0 0 0,0 0 1,0 0-1,0 0 0,-1 0 0,1 0 0,0 0 0,0 0 0,0-1 0,-1 1 1,1 1-1,0-1 0,0 0 0,0 0 0,0 0 0,-1 0 0,1 0 0,0 0 1,0 0-1,0 0 0,0 0 0,-1 0 0,1 0 0,0 0 0,0 0 0,0 0 0,0 1 1,0-1-1,0 0 0,-1 0 0,1 0 0,0 0 0,0 0 0,0 1 0,0-1 1,0 0-1,0 0 0,9 20-85,-1-7 69,-2-4-7,-1 1 0,7 13-1,-13-21 106,14 17 74,7 4-259,-19-22 144,-2-3 189,6 7-222,-4-5-20,-1 0 58,0 0-20,0 0-65,0 0 0,0 1 43,0-1-1,0 0 0,0 0 0,0 0 0,0 0 0,0 0 0,1 0 0,-1 0 0,0 0 1,0 0-1,0 0 0,0 0 0,0 0 0,0 0 0,1 0 0,-1 0 0,0 0 1,0 0-1,0 0 0,0 0 0,0 0 0,1 0 0,-1 0 0,0 0 0,0 0 0,0 0 1,0 0-1,0 0 0,0 0 0,0-1 0,1 1 0,-1 0 0,0 0 0,0 0 0,0 0 1,0 0-1,0 0 0,0 0 0,0-1 0,0 1 0,0 0 0,0 0 0,0 0 1,1 0-1,-1 0 0,0 0 0,0-1 0,5-4 145,-4-2-179,1 0 0,-1-1 0,0 1 1,-1 0-1,0 0 0,0-1 0,-2-7 1,1-11 18,1 22-36,0 1 0,0 0 0,-1-1 0,1 1 0,-1 0-1,0 0 1,0-1 0,0 1 0,0 0 0,-1 0-1,1 0 1,-1 0 0,0 1 0,1-1 0,-4-2 0,-2-3 46,0 1 0,-1 1 0,-14-10 0,17 13-48,-12-8 94,-25-12 0,40 23-40,-16-14 3,-2 1 58,13 9-100,4 3 34,-1-1 0,1 0 0,-1 1 0,0 0 0,1 0-1,-1 0 1,0 0 0,0 1 0,-4-1 0,6 1 10,-1-1 1,1 1-1,-1-1 1,1 0-1,-1 1 1,1-1-1,0 0 1,-1 0-1,-2-3 1,3 3-8,0 0 1,1 0-1,-1 0 1,0 0-1,0 0 0,0 1 1,0-1-1,0 0 1,0 1-1,-1 0 1,1-1-1,0 1 1,0 0-1,-3 0 1,-27 6-13,20-4 22,-1 0 1,1 0-1,0 2 1,1-1 0,-19 9-1,-48 33-312,20-12 363,30-18-88,12-7 48,0 0 1,1 2-1,-27 20 0,-131 115-206,156-129 286,6-7-74,0 1 0,1 0 0,0 0 0,-13 19 0,-23 32-68,44-57 33,-1-1-1,0 0 0,-1 1 0,-5 3 1,-4 6-118,8-8 98,3-2 62,-2 0 0,1 1-1,0-1 1,-1 0-1,-5 4 1,1-1 99,8-5-121,0-1 1,-1 0-1,1 1 1,0-1-1,-1 0 1,1 0 0,0 1-1,-1-1 1,1 0-1,0 0 1,-1 1-1,1-1 1,-1 0-1,1 0 1,0 0 0,-1 0-1,1 1 1,-1-1-1,1 0 1,-1 0-1,1 0 1,-1 0-1,0 0 28,-4-1-94,5 1 57,0 0 0,0 0-1,0 0 1,-1 0 0,1 0-1,0 0 1,0 0 0,0 0-1,0 0 1,0 0 0,0 0 0,0 0-1,0 0 1,0 0 0,-1 0-1,1 0 1,0 0 0,0 0-1,0 0 1,0 0 0,0 0 0,0 0-1,0 0 1,0 0 0,0 0-1,0 0 1,0 0 0,-1 0-1,1 0 1,0 0 0,0 0-1,0-1 1,0 1 0,0 0 0,0 0-1,0 0 1,0 0 0,0 0-1,0 0 1,0 0 0,0 0-1,0 0 1,0 0 0,0-1-1,0 1 1,0 0 0,0 0 0,0 0-1,0 0 1,0 0 0,0 0-1,0 0 1,0 0 0,0 0-1,0 0 1,0-1 0,10-4-32,-9 5 27,0 0 1,0-1-1,1 1 1,-1-1-1,0 1 1,0-1-1,0 0 1,0 0-1,0 1 1,0-1-1,0 0 1,0 0-1,1-2 1,1-1-3,0 1 1,0 0 0,1-1-1,-1 1 1,8-5 0,13-12 26,-12 9-68,-1 0 1,1 1-1,1 0 0,16-9 0,14-11-50,-24 17 117,1 1 0,0 0 0,29-11-1,-19 10-98,-15 3 137,0 1-1,-1-2 0,0 0 0,19-18 1,-30 26-57,13-8-14,-15 10 4,1 0 0,0-1-1,-1 1 1,1 0 0,0 0 0,-1-1 0,1 1 0,-1-1 0,0 1 0,0-1 0,3-3 0,2-4-278,-6 8 210,1 0 1,0 0 0,0 0-1,-1 0 1,1-1 0,-1 1-1,1 0 1,-1 0-1,1 0 1,-1-1 0,0 1-1,1-2 1,-1 2-7,0-1 1,0 1-1,0 0 0,0 0 1,1-1-1,-1 1 0,1 0 1,-1 0-1,1 0 1,-1 0-1,1 0 0,-1 0 1,1 0-1,0 0 1,0 0-1,1-1 0,-1 1-39,-1 0-1,1 0 1,0 0-1,-1 0 1,1 0-1,0 0 0,-1 0 1,1 0-1,-1 0 1,1 0-1,-1 0 1,0 0-1,1 0 1,-1 0-1,0 0 0,0-2 1,0-1-283,0 0-358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9:44.2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66 154 576,'1'11'404,"-1"-11"-381,0 1 1,0-1-1,0 0 1,0 0-1,0 0 0,0 0 1,0 0-1,0 0 1,0 0-1,0 0 0,0 0 1,1 0-1,-1 1 1,0-1-1,0 0 1,0 0-1,0 0 0,0 0 1,0 0-1,0 0 1,0 0-1,0 0 1,0 0-1,0 0 0,0 0 1,0 0-1,1 0 1,-1 0-1,0 0 0,0 0 1,0 1-1,0-1 1,0 0-1,0 0 1,0 0-1,0 0 0,0 0 1,1 0-1,-1 0 1,0 0-1,0-1 1,0 1-1,0 0 0,0 0 1,0 0-1,0 0 1,2-1 92,-1-1-1,1 0 1,-1 0 0,0 1 0,0-1 0,0 0 0,1-3 0,0-2-42,0 0-1,-1 1 1,1-1 0,-2 0-1,1 0 1,-1 0 0,0 0-1,-1-8 1,0-6 143,-1-5 46,1 25-247,1-1 0,0 1 0,-1-1 0,1 1 0,0 0-1,-1-1 1,0 1 0,1 0 0,-1-1 0,0 1 0,1 0 0,-1 0-1,0 0 1,-2-2 0,-2-1-96,-5-3-599,9 7 669,1 0 0,0 0 0,-1 0 0,1 0-1,-1 0 1,1 1 0,0-1 0,-1 0 0,1 0 0,0 1-1,-1-1 1,1 0 0,0 0 0,-1 1 0,1-1 0,0 0-1,0 1 1,-1-1 0,1 1 0,0-1 0,0 0 0,0 1 0,-1-1-1,1 1 1,0-1 0,0 0 0,0 1 0,0-1 0,0 1-1,0-1 1,0 1 0,0-1 0,0 0 0,0 1 0,-5 24-180,-2-1 0,-12 30 0,4-12-83,12-30-68,2 0-694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09:52.64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 1197 992,'0'0'309,"0"0"-279,0 0-1,0 0 1,0 0 0,-1 0-1,1 0 1,0 0-1,0 0 1,0 1 0,0-1-1,0 0 1,0 0-1,0 0 1,-1 0 0,1 0-1,0 1 1,0-1-1,0 0 1,0 0 0,0 0-1,0 0 1,0 1-1,0-1 1,0 0-1,0 0 1,0 0 0,0 0-1,0 1 1,0-1-1,0 0 1,0 0 0,54-8 1895,-28 0-1477,-24 8-376,0 0 0,0 0 0,0 0 1,-1 0-1,1-1 0,0 1 0,0-1 0,-1 1 1,1-1-1,0 0 0,-1 1 0,3-3 0,-3 2 35,17-2 1077,-16 3-1210,0 0-1,0 0 1,0-1 0,-1 1-1,1-1 1,0 0-1,0 1 1,2-2 0,-3 1 39,1 0 0,0 0 1,0 1-1,0-1 0,-1 0 1,1 1-1,0 0 0,2-1 1,25-4 103,47 10-314,-70-6 221,-1 0 0,0-1-1,1 1 1,-1-1 0,0-1 0,0 1 0,0-1 0,6-4 0,13-6 102,-20 12-160,-1-1 0,1 0-1,-1 0 1,1 0 0,-1 0-1,6-5 1,-9 6-41,-2 1 55,-1 0 0,1 1 0,-1-1 0,1 1 0,0 0 0,-1-1 0,1 1 0,0 0 0,-1 0-1,-2 3 1,-18 5-73,1-4 83,-2 1 4,-1-2 1,-46 3-1,37-4 74,28-2-36,-1 0 0,1-1 0,-1 1 1,1-1-1,-1-1 0,1 1 0,-13-4 0,11 3-99,8 1 64,-1 0 0,1 0 1,0 0-1,-1 0 0,1 0 0,0 0 1,-1 0-1,1 0 0,-1 0 0,1 0 1,0 0-1,-1 0 0,1 0 0,-1 0 1,1-1-1,0 1 0,-1 0 0,1 0 1,0 0-1,-1-1 0,1 1 0,0 0 1,-1 0-1,1-1 0,0 1 0,0 0 1,-1 0-1,1-1 0,0 1 0,0 0 1,-1-1-1,1 1 0,0 0 1,0-1-1,0 1 0,0-1 0,0 1 1,0 0-1,-1-1 0,1 1 0,0-1 1,0 1-1,0 0 0,0-1 0,0 1 1,1-1-1,-1 1 0,0 0 0,0-1 1,0 1-1,0 0 0,0-1 0,0 1 1,1-1-1,-1 1 0,0-1 0,2-1 14,-1-1-1,1 1 0,0-1 1,0 1-1,0-1 0,0 1 0,0 0 1,0 0-1,1 0 0,-1 0 1,5-2-1,34-17 154,-16 9-9,-18 8-97,13-6 1,-1-1 0,30-23 0,-7 2 330,54-31 0,-92 61-415,0 0-1,-1 1 0,1 0 1,0 0-1,0 0 0,0 1 1,0-1-1,0 1 0,7 0 1,-11 0 27,0 0 0,1 0 1,-1 1-1,0-1 0,1 0 1,-1 0-1,0 0 0,1 0 1,-1 1-1,0-1 0,1 0 1,-1 1-1,0-1 0,0 0 1,1 0-1,-1 1 0,0-1 1,0 0-1,0 1 1,1 0-1,3 4-99,2-1 120,-4-3-30,0 1 1,0-1-1,0 0 0,0 0 0,0 0 0,1 0 0,-1 0 0,1 0 1,-1 0-1,0-1 0,1 1 0,-1-1 0,1 0 0,2 0 0,0 0 34,0 0-1,1 0 0,-1 0 0,0-1 0,0 0 0,0 0 0,0 0 0,0-1 0,9-3 0,-8 2 23,-1-1-1,1 1 1,8-8-1,11-7 190,-23 17-234,0-1 1,1 0 0,-1 0-1,0 0 1,0 0-1,3-3 1,12-10-141,12-4 163,63-27 1,-64 33-25,25-8-63,68-10 24,-111 29 116,-2 0-29,1 1 0,15-1 0,-9 0-52,-1 0 0,0-1 0,0 0 0,0-1 0,17-8 0,-26 10 25,20-11-25,2 0-108,-5 4 248,-18 7-158,-1 0 0,1 1-1,-1-1 1,1 1-1,3-1 1,-3 1 16,1 0 0,-1 0 1,0-1-1,0 0 0,0 0 0,5-3 0,18-8 100,89-17-112,-43 10 11,-43 13 49,-1-1 1,34-15-1,-21 7-65,-31 12 51,0 0 1,0-1-1,0 0 0,-1 0 0,14-10 0,-17 9-20,59-49 242,-60 47-239,-6 7-10,0 0 1,1 0-1,-1 0 1,1 0-1,-1 1 1,1-1-1,-1 0 1,1 0-1,0 1 1,-1-1-1,1 1 1,1-2-1,0 1 0,0-1 0,-1 1-1,1-1 1,0 0-1,-1 0 1,0 1-1,1-1 1,1-4-1,11-13-147,17-1-54,-24 15 224,0 1 1,12-10-1,28-21 66,-34 26-103,-1-1 0,1 1 0,0 1 0,30-13 0,15-9 88,-47 23-71,23-8 1,3-2-49,-17 8 98,32-10 0,-13 6-69,0 0-8,-34 12 13,0-1-1,0 1 0,0 0 0,0 0 0,1 1 0,-1 0 0,9 0 1,-8 0-3,-5 0 12,1 0 0,-1 0 0,0 0 0,0 0 0,1 0 0,-1 0 0,0 0 0,1-1 0,-1 1 0,0 0 0,0-1 0,3 0 0,3-1 0,-3 2-6,1-1 1,-1 0-1,1 0 1,6-2-1,7-2-89,29-4 234,-42 8-124,0 0 1,1-1 0,8-3 0,13-5 33,11-1-257,-35 11 202,-1-1-1,1 0 1,-1 0 0,1 0 0,-1 0 0,1 0-1,-1 0 1,3-3 0,-3 3 24,0-1-1,1 1 1,-1 0 0,1 0-1,-1 0 1,1 0-1,3-1 1,1 1 43,-5 1-63,-1 0 0,0 0 0,0 0-1,0-1 1,1 1 0,-1 0 0,0-1 0,0 1 0,0 0 0,2-2-1,-1 0 19,-1 2 2,14 2 2,45-10-116,-19 5 186,-39 3-255,-1 0 53,4 0 64,34 0 459,-38 0-598,-1 0 91,0 0 219,0 0-49,0 0-154,0 0 6,0 0 31,4-1 26,-1 0-1,1 1 1,0 0 0,-1 0-1,1 0 1,-1 0 0,7 2-1,12 6 5,-9-5 16,21-5 34,-24 1-16,1 0 0,-1 1 1,1 1-1,12 1 1,-16-1-48,-1-1 0,1 1 0,14-2-1,-2 0-12,-1 2 5,-18-1 31,1 0-1,-1 0 0,0 0 0,1 1 0,-1-1 0,0 0 0,1 0 0,-1 1 0,0-1 0,0 0 0,1 1 0,-1-1 1,0 0-1,0 1 0,0-1 0,1 0 0,-1 1 0,0-1 0,0 0 0,0 1 0,3 5-40,-2-4 55,0 0 0,0 0 0,0 0 0,1-1 0,-1 1 0,1 0 1,-1-1-1,1 1 0,0-1 0,0 1 0,2 1 0,-3-3-15,-1 0-1,0 0 0,0 0 1,1 0-1,-1 0 1,0 0-1,0 0 0,1 1 1,-1-1-1,0 0 1,0 0-1,0 0 1,1 0-1,-1 0 0,0 1 1,0-1-1,0 0 1,1 0-1,-1 0 1,0 1-1,0-1 0,0 0 1,0 0-1,0 1 1,0-1-1,0 0 1,0 0-1,1 1 0,-1-1 1,0 1 12,0 0 0,0 0 0,0 0 0,1-1 0,-1 1-1,0 0 1,1 0 0,-1-1 0,1 1 0,-1 0 0,1-1 0,-1 1 0,1-1 0,-1 1 0,1 0 0,-1-1 0,1 1 0,0-1-1,0 1 1,0 0-7,0 0-1,0 0 1,0 0-1,0 0 1,1-1-1,-1 1 1,0 0-1,0 0 0,1-1 1,1 2-1,2 2 11,-5-3 37,0-1-26,0 0-65,0 0-16,3 3-126,-3-2 192,0-1 0,0 0 0,0 0 0,0 0 0,0 1 0,0-1 0,0 0 0,0 0 0,0 0 0,0 0 0,0 1 0,0-1 0,0 0 0,0 0 0,0 0 0,0 0 0,1 1 0,-1-1 1,0 0-1,0 0 0,0 0 0,0 0 0,0 0 0,1 0 0,-1 1 0,0-1 0,0 0 0,0 0 0,0 0 0,1 0 0,-1 0 0,0 0 0,1 0 0,13 4 94,-12-3-48,-2-1-15,1 0-12,10 0 38,-11 0-53,0 0-102,14-5 177,-13 5-86,0 0 3,0 1-1,-1-1 0,1 0 0,0 0 0,-1 0 0,1 0 0,0 0 1,-1 0-1,1 0 0,0 0 0,-1 0 0,1-1 0,0 1 1,-1 0-1,1 0 0,-1 0 0,1-1 0,0 1 0,-1 0 0,1-1 1,0 0-1,0 1-72,-1 0 44,9 0 52,-8 0-27,3 1-30,2 8 117,-4-7-60,4 0-10,-4-2 32,1 1-18,-3 0-20,1 0 0,-1-1 0,0 1 1,0-1-1,0 1 0,0-1 0,1 1 0,-1 0 0,0-1 1,0 1-1,1-1 0,-1 1 0,1-1 0,-1 0 0,0 1 1,1-1-1,-1 1 0,1-1 0,-1 0 0,1 1 0,-1-1 1,1 0-1,-1 1 0,1-1 0,-1 0 0,1 0 0,5 4 6,4 5-117,-9-8 133,-1-1-53,0 0 5,0 0 58,0 0 17,0 0 64,1 0-125,1 1 1,-1-1 0,0 0 0,0 1-1,0-1 1,0 0 0,0 1-1,0 0 1,0-1 0,0 1 0,0-1-1,0 1 1,0 0 0,1 1 0,-1-1-9,0 0 1,0-1 0,0 1-1,0 0 1,0 0 0,0-1 0,1 1-1,-1 0 1,2 0 0,16 4 9,-12-2 0,4-1-21,28 3 202,-38-5-192,1 0 0,-1 1 1,1-1-1,-1 0 0,1 1 0,0-1 1,-1 1-1,1 0 0,2 1 0,-3-1 10,0-1 0,1 1 0,-1 0 0,0-1 0,1 1 0,-1-1 0,1 0 0,-1 1 0,4-1 0,-4 0-15,-1 0 107,0 0-43,0 0-112,0 0 11,1 1 56,-1 1 0,1-1 1,0 0-1,-1 0 0,1 1 1,-1-1-1,1 0 0,-1 1 0,0-1 1,0 0-1,1 1 0,-1-1 1,0 0-1,0 1 0,0-1 0,-1 1 1,1 1-1,0 3-105,-1 10 134,1-10-46,-1 0-1,1-1 1,0 1-1,1 0 1,-1 0-1,3 9 1,6 0 107,-8-14-91,0 1-1,0 0 1,0-1 0,0 1 0,0 0 0,0 0 0,-1 0 0,1 0-1,-1 0 1,1 0 0,-1 0 0,0 0 0,0 0 0,1 0 0,-2 2-1,1-1 13,0-3-1,4 13-93,-2-7 95,1 1 0,0-1 0,0-1 0,4 8 0,-6-12-58,-1-1 22,0 0 63,4 13-147,0-7 818,-6-51-563,1 28-191,1-1 0,0 0 0,1 1 0,0-1 0,9-33 0,-9 49 7,-1-1 0,1 1-1,0 0 1,0 0 0,0 0-1,1-1 1,-1 1 0,0 0-1,1 1 1,0-1 0,-1 0-1,1 0 1,0 1 0,0-1-1,4-2 1,-6 4 33,1 0 1,-1-1-1,1 1 1,0 0-1,-1 0 0,1 0 1,0 0-1,-1-1 0,1 1 1,0 0-1,-1 0 1,1 0-1,0 0 0,-1 1 1,1-1-1,1 0 0,19 9-9,-3-2 10,11 8-27,-23 3 75,-7-13-44,1 0-1,-1 0 1,0 0-1,0 0 1,-1 0 0,1 0-1,-1 0 1,0-1-1,-3 6 1,-5 11-3,-12 40-145,20-57 114,1-1-1,0 1 0,0 0 1,0 0-1,-1 5 0,-2 12 194,2-3-144,2-15-11,0-1-1,0 1 1,-1-1 0,1 0-1,0 1 1,-1-1-1,0 3 1,-5 10-99,-5 22 1,6-26 118,5-9-15,-1 0 1,0-1-1,1 1 1,-1 0-1,1 0 1,-1 0-1,1 0 1,0 3-1,0 0-17,0 0 1,-1 1-1,1-1 0,-3 8 1,3-11 6,0-1 1,-1 1 0,1-1 0,-1 0-1,0 1 1,1-1 0,-1 0 0,0 0-1,0 1 1,0-1 0,0 0 0,0 0-1,0 0 1,0 0 0,0 0 0,0 0-1,-1-1 1,1 1 0,0 0 0,-1 0-1,-1 0 1,3-1-7,-1 0-1,0 1 1,0-1 0,1 0 0,-1 1-1,0-1 1,0 1 0,1-1-1,-1 1 1,1 0 0,-1-1-1,0 1 1,1 0 0,-1-1 0,1 1-1,-1 0 1,1-1 0,0 1-1,-1 0 1,1 1 0,0-1-40,-1 10 758,-16-14-2886,9 3 1398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0:05.1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181 1177 736,'-3'3'134,"0"-1"0,1 1 0,0-1 0,0 1 0,0 0 0,0 0-1,0 0 1,-2 6 0,1-4 108,1-1-49,1-1-1,-1 0 0,1 0 1,-1 0-1,0 0 0,0-1 1,0 1-1,-1 0 0,-2 2 1,1-4 2126,8-5-1449,29-12-382,1 2 0,57-17 0,1 0-304,-36 8-55,-1-2 0,-1-3 1,55-37-1,172-95 68,-232 139-200,1 2 0,71-16 0,-18 6 55,44-23 94,54-15 23,137-55-155,-280 98-2,-17 9-83,-23 9 100,0-1-1,0 0 1,18-12-1,-3-6-193,-32 24 223,-1 1-26,0 0-144,10-4 134,-4 2-9,1 1 1,-1-1-1,1 0 1,-1-1-1,0 1 0,0-1 1,0-1-1,-1 1 1,6-5-1,4-1-158,156-98 102,-170 107 34,-1 0-7,1-1 0,0 1 1,-1 0-1,1-1 0,-1 1 0,1 0 0,-1-1 1,1 1-1,-1-1 0,1 1 0,-1-1 1,1 1-1,-1-1 0,0 1 0,1-1 0,-1 1 1,0-1-1,1-1 0,-1 2-11,0 0-111,0 0 31,0 0 22,0 0-43,-1 14 26,-1-9 114,0-1 0,0 1 0,0-1 0,-1 1 0,0-1 0,0 0 0,0 0 0,-5 5 0,-34 29-173,30-27 102,-134 107-95,99-83 100,-70 41 1,63-48 86,-105 40-1,104-47-19,-102 54 0,92-32-14,-64 55 0,-36 25 19,-158 61 78,301-172-69,12-6 14,-1 0-1,-19 7 1,13-6-41,1 0-1,0 2 0,1 0 1,0 0-1,-15 13 1,-30 19-178,-65 30 225,-119 73 44,214-123-84,22-14 3,-1-1 1,0 0-1,0-1 1,0 0-1,-13 5 1,22-10-7,0 0 1,0 0 0,0 0 0,0 0-1,0 1 1,0-1 0,0 0 0,0 0-1,0 0 1,-1 0 0,1 0-1,0 0 1,0 0 0,0 0 0,0 0-1,0 0 1,0 0 0,0 0-1,0 0 1,0 0 0,0 0 0,-1 0-1,1 0 1,0 0 0,0 0 0,0 0-1,0 0 1,0 0 0,0 0-1,0 0 1,0 0 0,0 0 0,-1 0-1,1 0 1,0 0 0,0 0 0,0-1-1,0 1 1,0 0 0,0 0-1,0 0 1,0 0 0,0 0 0,0 0-1,0 0 1,0 0 0,0 0 0,0 0-1,0 0 1,-1-1 0,1 1-1,4-6 76,6-6-64,18-11 37,1 2 0,60-33 1,68-22 171,-38 20-98,193-72 97,-298 122-224,178-79-241,-7-17 206,64-31 146,117-21 43,-305 130-182,-32 12-34,1 1 1,35-8-1,-48 16 26,179-40-55,-132 26 293,65-27 0,-113 37-217,0-1 0,-1 0-1,-1-1 1,1-1 0,-2 0-1,1-1 1,16-18 0,-12 11-184,-1-1-1,25-35 1,-39 49 165,-1 4-14,-1 0 0,0-1 1,-1 1-1,1 0 0,0-1 0,0 1 0,0-1 1,-1 1-1,1-1 0,0-2 0,-1 4-202,0 0 63,-9 11-320,1-4 468,-1 0-1,0-1 0,-15 9 1,5-4 64,8-4-53,-1-1-1,0-1 0,0 0 1,-14 3-1,-54 12 112,65-17-76,-29 4 21,-54 3 1,-1 0 79,77-8 108,-27-1-1,48-1-209,1 0-6,0 0-1,-1 1 0,1-1 1,0 0-1,0 0 0,0 0 1,-1 0-1,1 0 0,0 0 1,0 0-1,-1 0 0,1 0 1,0 0-1,0 0 0,-1 0 0,1 0 1,0 0-1,0 0 0,0 0 1,-1 0-1,1 0 0,0 0 1,0-1-1,0 1 0,-1 0 1,1 0-1,0 0 0,0 0 1,0 0-1,-1-1 0,1 1 1,0 0-1,0 0 0,0 0 1,0 0-1,0-1 0,-1 1 0,1 0 1,0 0-1,0-1 0,0 1 1,0 0-1,0 0 0,0 0 1,0-1-1,0 1 0,0 0 1,0 0-1,0-1 0,0 1 1,0 0-1,0 0 0,0-1 1,0 1-1,0 0 0,0 0 1,0 0-1,0-1 0,1 1 0,-1 0 1,0-1-1,12-10-122,86-41-66,-21 12 37,-33 17 88,62-22 0,-92 42-43,-14 3 102,0 1 0,0-1 0,0 0 0,1 0-1,-1 0 1,0 0 0,0 0 0,1 0-1,-1 0 1,0 1 0,0-1 0,0 0-1,0 0 1,1 0 0,-1 0 0,0 1 0,0-1-1,0 0 1,0 0 0,0 0 0,0 1-1,1-1 1,-1 0 0,0 0 0,0 1 0,0-1-1,0 0 1,0 0 0,0 1 0,0 0-3,-1 1 0,1 0-1,0-1 1,-1 1 0,1-1 0,-1 0 0,0 1 0,1-1 0,-1 1 0,0-1 0,0 0 0,-2 3 0,-7 8 41,-1-1 1,-1 1-1,0-2 1,-1 0-1,-15 10 1,-1-2 39,-45 18-1,24-10 74,-69 46-1,3-1 167,-96 56 19,-203 162-1,382-265-346,0-1 0,-1-2 0,-66 31 0,-15-6 179,-104 47-331,194-81 183,1 1 0,1 1 0,0 1 1,1 1-1,-39 36 0,-59 81-90,107-116 57,9-10 49,-1-1 1,0 0-1,0 0 0,-6 5 1,3-3-75,0 0 1,-12 15-1,1 0-27,-64 70-116,32-22-358,45-64 372,5-5 199,-1 0-1,1 0 0,-1 0 1,0 0-1,0 0 0,1 0 1,-1 0-1,0-1 0,0 1 1,-1-1-1,1 0 0,0 1 1,-3 0-1,52-10 33,-15-2-150,-1-1 0,0-1 1,-1-2-1,0-1 0,-1-1 1,-1-1-1,46-38 0,-46 30 23,100-83 241,-89 77-180,59-34 0,66-19-114,-18 10 119,-101 51 57,-21 12-122,23-16-1,-9 3 167,70-32 0,48-8-315,-10 4 309,-114 43-80,0-1-1,-2-2 1,0-1-1,31-29 1,27-19-23,-65 53 38,-7 3 50,1 1 1,1 1-1,28-14 1,134-43-193,-150 58 105,45-13-25,22-9-44,1-4 81,10-4 271,-96 35-268,1 1-1,19-3 0,-22 5-21,1-1 0,-1 0 0,19-8 0,-21 10 54,-7 1-42,0 0 0,0-1 0,0 1-1,0 0 1,0 0 0,0 0 0,0-1 0,-1 1-1,1 0 1,0-1 0,0 1 0,0-1-1,1 0 1,-1 0-71,-1 1 49,0 0 68,0 0-31,0 0-102,-1 0 22,-2 0 58,2 0 102,-2 1-131,0-1 1,0 1-1,1 0 0,-1 0 0,0 0 0,1 0 1,-1 1-1,1-1 0,-1 1 0,1-1 1,0 1-1,-4 3 0,-8 6-147,-15 5 117,-38 17 1,-14 7 27,-34 18-72,-25 15-98,-195 154 26,296-201 181,-1-2 0,-63 29 0,-92 22-114,132-54 250,-96 45 0,65-16-347,-88 61 0,-64 42 404,225-141-152,-104 75-149,26-18 151,82-58 8,-70 48-76,75-51 65,0-1-1,0 0 1,-1 0 0,-23 8-1,-56 12 56,32-10-6,16-4-179,-76 28-125,97-30 279,12-6-2,0 0 0,-12 4-1,-7-8 366,29-1-460,1 0-20,0 0 15,10-8 203,77-29-289,-45 19 333,41-9-55,-7 2 107,59-33-394,-102 42 172,61-41 1,44-30-107,-73 47 181,49-28 59,112-74-539,-115 74 673,-70 44-246,-16 11 50,0 0 0,38-11 1,58-13 267,-54 17-150,94-39 196,-133 47-320,-2-2 1,0 0-1,42-32 0,-38 24-211,34-18-1,-1 2 138,17-8-49,-45 27 35,60-26 22,8-5-78,-4-8 124,-77 45-143,-16 11 70,0-1 0,-1-1 0,0 1 0,0-1-1,7-6 1,-10 8 15,1 0 0,0 0-1,0 0 1,-1 0 0,7-2 0,11-8-105,-16 9 39,0 1-1,0-1 0,0 1 1,0 0-1,8-3 0,10-6-81,-20 10 144,1-1 0,-1 1 1,1 0-1,-1-1 1,1 1-1,0 0 0,-1 1 1,6-2-1,-8 2 35,11-8-613,-9 9 554,12-2 76,-17 3-220,0 1 0,0-1 0,0 1 0,0-1-1,-3 5 1,4-5 163,-1 1-1,1-1 1,-1 0 0,1 0-1,-1-1 1,-3 3 0,-8 5 111,3-2-250,-1 0-1,-16 7 0,-8 4-229,-131 68 160,-11 7 227,102-52-222,-46 29-23,75-40 272,-1-3 0,-53 21 0,-108 31 125,-18 9-156,119-35-126,-155 100 0,-34 57 403,252-181-405,31-21 128,-18 13-1,14-6 32,-1-2-1,0 0 0,-23 11 1,-19 10 117,47-26-214,0 1 0,-1-1 0,0-1 0,-1-1 0,-22 7 0,11-6 30,0 1 0,1 1 0,1 2 1,-1 1-1,-27 17 0,38-20-26,0 1 1,1 0 0,1 1 0,0 0-1,0 1 1,-13 17 0,-47 63 535,60-81-576,13-10-47,0-1 68,0 0 118,0 0 0,0 0-26,17-4-6,-1-4-12,-1-1-1,21-16 1,10-6 107,199-86-187,-57 30-72,-46 17 188,92-51-629,-173 83 322,70-57 1,-22-3 295,-41 36-1199,-78 75 760,-1 2 57,-14 17 1,-7 1 334,15-14 8,-34 29 1,-8-7 357,-1-3 0,-82 38 0,-10 6-240,143-76-94,-37 21 97,0-1 0,-57 21-1,38-23-216,-147 61 183,182-71-25,0 3-1,1 0 1,1 2 0,-46 39-1,-43 38 307,84-68-420,22-18-177,-21 14 1,24-19 188,8-6 142,13-10 247,-1 2-288,-6 3-40,-1-1 0,10-13 0,3-5 25,-5 10-77,66-74-301,-61 71 214,0 2 0,39-28-1,-11 16 5,76-32 0,-12 7-118,94-72 56,-96 56 143,156-97-112,-158 96-157,21-14 192,-90 63 200,62-28 0,128-33 1,-50 20-343,-125 38 182,-1-1 0,-2-2 0,50-37 0,1-5 306,57-37-180,46-16-841,-178 108 313,46-19 0,-55 27 363,3-1 131,10-5 126,43-27-160,-44 26-58,-16 9-12,-7 3 261,-6 3 709,-3 2-884,0 0 1,0 1 0,-5 6-1,-14 15-260,19-22 282,1 0 0,-1 0 0,1 0 1,0 1-1,-4 6 0,-7 10 164,3-6-102,-17 31-1,27-44-75,0 0 1,-1 0-1,0 0 1,1-1-1,-1 1 1,0 0-1,0-1 1,-3 3-1,-7 4-13,-38 31 75,31-26 80,-35 25-95,-2-2 1,-1-3 0,-1-3 0,-2-2-1,-110 35 1,155-59-102,12-4 13,0 1 1,-1 0-1,1 0 1,-1 0-1,1 0 0,0 1 1,0-1-1,-5 4 0,34-6-3,83-34 495,-77 23-376,11-3 90,58-30-1,-42 11-178,-1-3 0,87-72-1,-122 89-31,-9 8 20,1-1 0,0 2-1,0 0 1,28-14 0,-27 20-15,7-4 35,-23 8 25,0 1-149,0 0 48,-1 1 90,-1 0-1,1 1 0,-1-1 0,1 0 0,-1 0 1,1 1-1,0-1 0,0 1 0,0-1 0,0 1 1,0 0-1,0-1 0,0 1 0,-1 3 0,-1 1-29,0-2-8,-1 0 0,0 0 0,0 0 0,0 0 0,0 0 0,-1-1 0,-5 4 0,-11 9-15,18-13 28,0 1-1,1 0 1,0 1 0,0-1-1,0 0 1,0 0 0,-1 9-1,6-15 42,0 0-1,1 0 1,-1 0-1,0-1 1,0 1-1,0-1 1,0 0-1,3-5 1,-4 5-61,0 0 0,0-1 0,0 1 0,1 0 0,-1 0 0,1 1 0,-1-1 0,1 0 0,0 1 0,0 0 0,0-1 0,0 1 0,0 1 0,1-1 0,-1 0 0,1 1 0,5-2 0,17-8-22,-9 3-51,-15 6 87,-6 2 4,-7 2-25,-8 8-96,1 0 0,0 0-1,-25 20 1,-2 2 185,-13 8 68,18-13-82,-44 24 0,-111 41-5,85-42-83,-35 14 178,-157 45-1,148-55 90,119-39-275,1 1-1,-43 28 1,69-39 78,-179 125 50,111-76-107,-8 6 180,59-43-160,19-14-26,0 1 0,0 0 0,-7 6 0,15-11 53,0 1-1,-1-1 1,1 0-1,0 0 0,0 1 1,0 0-1,0-1 1,2 1-1,8-3-17,1-1-20,-1-1-1,1-1 1,-1 0-1,19-13 1,45-36 507,-61 43-450,34-30-4,-27 22-17,29-20 0,-15 16 9,77-35-1,44-5-24,-5 2-103,-61 15 166,-25 12-47,337-172-19,-234 103-132,-135 82 157,21-20-130,2-1-3,-51 39 109,1 0 0,0 0 0,-1 1 0,1 0 0,1 0 0,-1 1 0,0-1 0,1 2 0,-1-1 0,14 0 0,-17 2 10,-1-1 1,0 1 0,0-1-1,0 1 1,0-1 0,1 0-1,-1 0 1,0 0 0,0 0-1,4-3 1,10-4-12,-14 6 6,0 0 1,0 1 0,0-1-1,1 1 1,-1-1 0,0 1-1,1 1 1,-1-1-1,7-1 1,-6 2-84,4-1 29,-5 1 13,-2 0 27,-1 0 1,1 0 0,0-1-1,-1 1 1,1 0 0,0 0-1,-1 0 1,1 0 0,0 0-1,0 0 1,-1 1-1,1-1 1,-1 0 0,1 0-1,0 0 1,-1 1 0,1-1-1,0 0 1,-1 0 0,1 1-1,-1-1 1,1 1 0,-1-1-1,1 0 1,-1 1 0,1-1-1,-1 1 1,1-1-1,0 2 1,-1-1 103,0-1 53,0 0-117,0 0-208,0 0 54,1 1 42,2 3 48,-3-3 29,0-1 1,1 1 0,-1-1-1,0 0 1,0 0-1,1 1 1,-1-1 0,0 0-1,0 1 1,1-1-1,-1 0 1,0 0 0,1 1-1,-1-1 1,0 0-1,1 0 1,-1 0 0,0 0-1,1 1 1,-1-1-1,1 0 1,-1 0 0,0 0-1,1 0 1,-1 0-1,1 0 1,0 0 0,-1 0 8,0-1-1,1 1 1,-1 0 0,0-1 0,1 1 0,-1-1 0,0 1 0,0-1 0,1 1 0,-1 0 0,0-1 0,0 1 0,0-1 0,1 1 0,-1-1 0,0 1 0,0-1-1,0 1 1,0-1 0,0 1 0,0-1 0,0 0 0,-1-10 320,0 0 0,-4-16 0,3 16-313,0 0 1,0-18 0,3 24-48,0 0 1,1 0-1,0 0 0,0 0 1,0 0-1,1 0 1,-1 1-1,1-1 0,5-5 1,-7 9 6,1-1 0,-1 0 1,1 1-1,-1-1 0,1 1 1,0-1-1,3-1 0,-4 2 75,12-10 59,26-23-1376,-39 33 1024,0 1 276,14-16 2337,-13 12-2256,0 0 0,0 0-1,-1 1 1,1-1-1,-1 0 1,0 0-1,0 0 1,0 0-1,-1-6 1,0-2-108,1 8 18,0 0-1,0-1 0,-1 1 1,0 0-1,0 0 0,0 0 1,0 0-1,-1 0 0,0 0 1,0 0-1,-3-5 0,3 4-43,-1-1 0,1 1 0,1-1 0,-1 0-1,0-9 1,0 8 45,1 0-1,-1 0 1,-3-9 0,-25-56 78,29 68-126,0 1 1,0 0-1,0 0 0,0 0 1,1 0-1,-1-1 0,1 1 1,0-5-1,-3-20-84,2 26 105,0-3 15,0 0-1,-1 1 1,0-1-1,0 0 1,0 1-1,0 0 1,-6-8-1,5 8-9,1 1 0,0 0 0,0-1 0,0 1 0,1-1 0,-3-6 0,3 7-12,1 1 0,-1-1 0,0 1 0,0-1 0,0 1 0,0 0 0,-1-1 0,1 1 0,-1 0 0,1 0 0,-1 0 0,0 0 0,0 0 0,0 1 0,0-1 0,0 0 0,0 1 0,-4-3 0,-23-11 107,23 11-146,-2 1 78,7 3-42,0-1-1,-1 1 0,1 0 0,0-1 0,-1 1 0,1-1 1,0 1-1,0-1 0,-2-1 0,1 2 20,1-1 1,0 0-1,0 1 0,-1-1 0,1 0 0,0 1 1,-1 0-1,1-1 0,-3 1 0,-26-5-133,16 9-154,14-4 292,-1 1 0,1-1-1,-1 1 1,0-1 0,1 0-1,-1 0 1,0 1 0,0-1 0,1 0-1,-1 0 1,0 0 0,0 0 0,1 1-1,-1-1 1,0 0 0,0-1 0,1 1-1,-1 0 1,0 0 0,0 0 0,1 0-1,-1 0 1,0-1 0,1 1-1,-1 0 1,0-1 0,1 1 0,-2-1-1,2 1-13,-1-1 0,1 1-1,-1 0 1,1 0-1,0 0 1,-1 0-1,1 0 1,-1-1-1,1 1 1,-1 0 0,1 0-1,-1 0 1,1 0-1,-1 0 1,1 0-1,-1 1 1,1-1 0,-1 0-1,1 0 1,0 0-1,-1 0 1,1 0-1,-1 1 1,0-1 0,1 1 7,-1-1 1,0 0-1,0 1 1,1-1-1,-1 0 1,0 0 0,1 1-1,-1-1 1,0 0-1,0 0 1,1 0 0,-1 0-1,0 0 1,0 0-1,1 0 1,-1 0-1,0-1 1,0 1 0,1 0-1,-1 0 1,-1-1-1,-16-4 205,17 5-205,0 0-1,0-1 1,1 1-1,-1 0 1,0-1-1,0 1 1,0 0-1,0-1 0,1 1 1,-1-1-1,0 1 1,0-1-1,1 0 1,-1 1-1,0-1 1,1 0-1,-1 1 0,1-1 1,-1 0-1,1 0 1,-1 1-1,1-1 1,0 0-1,-1 0 1,1 0-1,0 0 1,0 0-1,-1 1 0,1-1 1,0 0-1,0 0 1,0 0-1,0 0 1,0 0-1,0 0 1,1-1-1,-9-10 57,8 11-57,0 1 0,-1 0 0,1-1 0,0 1 0,0-1 0,0 1 0,0-1 0,0 1 0,-1 0 0,1-1 0,0 1 0,0 0 0,-1-1 0,1 1 1,0 0-1,-1-1 0,1 1 0,0 0 0,-1-1 0,1 1 0,0 0 0,-1 0 0,1-1 0,-1 1 0,1 0 0,-1 0 0,0 0 0,-16-4 89,3 2 278,12 1-355,1 1 0,-1 0-1,0-1 1,0 1 0,1 0 0,-1 0-1,0 1 1,0-1 0,1 0 0,-1 0 0,0 1-1,-1 0 1,-11 2-124,-9-2 48,1 2 0,0 1 0,0 1 0,1 0 0,-24 10 0,18-6 40,8-3-601,1 1 1,0 1 0,0 0-1,-25 17 1,33-18 200,1 0-1,0 0 1,0 1 0,1 0 0,0 1 0,0-1-1,1 2 1,-11 16 0,0 2-954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2:47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62 649 64,'12'2'3610,"-16"-1"-2031,4-3-1345,1 1 1,-1-1-1,0 0 0,1 1 0,0-1 1,-1 1-1,1-1 0,0 1 0,1-2 1,-2 1-217,1 1 1,0-1-1,0 1 1,0-1-1,-1 0 1,1 1-1,-1-1 1,1 0 0,-1-1-1,4-5 349,-3 7-302,-1 1-1,1-1 1,-1 1 0,1-1-1,-1 0 1,1 1 0,-1-1-1,0 0 1,1 1 0,-1-1 0,0 0-1,0 0 1,0 1 0,1-1-1,-1 0 1,0-1 0,0 2-60,0 0 0,0 0 0,0 0 0,0 0 0,0 0 0,0 0 0,0 0 0,0 0 0,0 0 0,0 0 0,0 0 0,0 0 0,0 0 0,0 0 0,0 0 0,0 0 0,0 0 0,0 0 0,0 0 0,0 0 0,1 0 0,-1 0 0,0 0 0,0 0 0,0 0 0,0 0 0,0 0 0,0 0 0,0 0 0,0 0 0,0 0 0,0 0 0,0 0 0,0 0 0,0 0 0,0 0 0,0 0 0,0 0 0,0 0 0,0 0 0,0 0 0,2 6 142,2 8-120,3 9 53,-6-20-73,1 0 0,-1 1 0,0-1-1,-1 1 1,1-1 0,0 7 0,1 28 92,7 46 1,-6-59-102,6 73 407,-6-62-271,0 47 0,0 12-82,-2-54 65,-1-1 0,-7 52 0,-1 30 194,0 96 41,10-169-378,-1-36 44,0 23 0,-5 114 291,4-136-244,1 9-87,0-17 49,-1-1-1,0 1 1,0-1 0,0 1 0,-2 7-1,2 5 2,0-16-22,1 0 1,-1-1 0,0 1 0,0 0-1,0 0 1,0-1 0,-1 1-1,1 0 1,0-1 0,-1 1-1,1 0 1,-1-1 0,1 1 0,-2 2-1,1-3 144,1 0-208,0 1 44,-1-1-1,1 1 0,0-1 1,-1 1-1,1-1 0,-1 1 1,1-1-1,-1 1 0,0-1 1,-1 3-1,18 2-105,0-1-1,1 0 1,0-1-1,0 0 1,0-2 0,34 2-1,-23-4 13,0 1-1,35 6 1,-7 4 77,-22-3 93,0-2 0,65 3 0,-67-9-192,-15-1 118,0 1 0,0 0 0,0 1-1,0 2 1,16 3 0,35 11 79,118 12-1,-81-9 121,-59-11-290,-33-6 93,1-1-1,-1 1 1,15-1 0,-3-2 73,7 1 103,0-2-1,42-7 1,-22 4-184,-7 0-65,112-11 157,14 9-96,-9 0-20,138-37 170,31 0-58,212-7 201,-509 46-260,147-19-11,93-8 288,-147 28-389,-71 3 77,104-13 0,-126 9 55,1 2 1,49 2-1,-26 1-2,78 9 146,-76-3-148,-27-3-119,0 2-1,37 11 0,6 2 206,-46-14 3,-1-2 1,56-2-1,20 2-401,31 7 444,32 3 13,-88 1-323,-52-8 195,0-2 0,0 0 0,0-2 0,31-1 0,258-28-7,-254 18 21,118-31-1,-114 22-82,88-12-1,56 14 138,68 19 22,-145 2-492,317-5 668,-435 1-351,-1 0 0,28 7 1,-23-4 18,23 2 0,154 4 268,-169-8-371,27 1-86,36 6 382,-3-2-17,4 3-108,-77-9-44,0-1 1,0 0-1,-1-2 1,20-3 0,167-42 77,-175 38-212,-24 8 160,-1 1-1,0-1 1,0 1-1,0-1 1,0 1-1,0-1 1,0 1-1,0-1 1,0 0 0,0 0-1,0 0 1,-1 1-1,1-1 1,0 0-1,0 0 1,-1 0-1,1 0 1,0 0 0,-1 0-1,1 0 1,-1-2-1,-1 0 25,0-1-1,0 0 0,-1 1 1,0-1-1,0 1 0,0 0 1,-2-4-1,-3-4 61,-11-30-91,16 37 3,1-1 0,0 0 0,0 0 1,0 0-1,1 0 0,-1 0 0,1 0 0,1-10 0,0-4-1,0-4-1,7-36 0,-4 36-12,1-40 0,-5-389 252,5 388-297,0 10 64,2-185-253,-5 191 214,-1 0-1,-12-91 0,-8 45-141,-6-39-138,21 110 339,-1-20 67,2-66-628,-2 79 336,5 30 213,0-1-48,0 1-1,0 0 0,0 0 1,0-1-1,0 1 1,0 0-1,-1 0 1,1 0-1,0-1 0,0 1 1,0 0-1,0 0 1,0 0-1,-1-1 0,1 1 1,0 0-1,0 0 1,0 0-1,0 0 1,-1 0-1,1-1 0,0 1 1,0 0-1,-1 0 1,1 0-1,0 0 0,0 0 1,-1 0-1,-7 0-72,0 1 0,-1 0 1,1 0-1,0 1 0,0 0 0,1 1 0,-12 4 0,1 0 99,-5 3-17,-24 7-54,8-4 93,25-7-5,-25 6 0,-42 1-17,-127 6 1,-83-16-71,183-4 106,55-1 22,0-2 0,1-3 1,-88-22-1,45-2-229,59 18 168,-39-17 191,13 3-486,-3 0 310,30 15 49,17 5-107,0 1 0,0 0 0,-26-3 0,-195-11-7,4 26 28,141 1-102,-162-4 229,89 8-123,54-2 7,-50 3-119,-90 15 284,182-18-156,-52 9-148,-4 2 127,-107 3 112,52-2-75,85-8 113,-102 0 0,94-14-308,-227 6 402,146 3 50,-17-10-258,135-1 105,-72-4-120,-180-13 240,5 1-185,45 30-33,-10 8 517,121-8-786,2 0 229,-110 6 153,62-1-125,154-12 65,-70 15-1,73-10-34,-21 9-304,5 0 60,19-8 284,-33 6 39,3-4-88,40-6 112,-68 4-1,19-7 104,63 2-343,19-4 99,0 0 0,1-1 0,-1 1 0,0-1 1,1 1-1,-1-1 0,0 0 0,1 0 0,-1 0 0,0 0 1,-2 0-1,3 0 30,1 0 0,-1-1 0,1 1 0,-1 0 0,1 0 0,-1 0 0,1 0-1,-1 0 1,0 0 0,1 0 0,-1 0 0,1 0 0,-1 0 0,1 0 0,-1 0 0,1 0 0,-2 1 0,2-1-29,0 0 0,0 0 0,0 0 0,-1 1 0,1-1-1,0 0 1,0 0 0,0 1 0,0-1 0,0 0 0,0 0 0,-1 1 0,1-1 0,0 0 0,0 1 0,0-1-1,0 0 1,0 0 0,0 1 0,0-1 0,0 0 0,0 1 0,1-1 0,-1 1 0,10 22-34,-4-10 25,-2 21 193,-3-30-193,0 1-1,-1-1 0,1 0 0,-1 0 0,0 0 0,0 1 0,0-1 0,-1 0 0,-1 6 0,1-3-2,0-2-21,0 0-1,-1 0 1,1 0-1,-4 5 1,-5 18-69,9-24-203,0-1 1,-1 1-1,0-1 1,1 1-1,-1-1 1,-1 0-1,1 0 1,-4 4 0,2-1-612,-14 14-2375,11-12 1895,1-1-1,-11 18 0,-3 12-605,1 2 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5:02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11 576,'-44'6'2187,"24"-3"-2006,17-3-140,1 1 0,-1-1 1,1 0-1,-1 0 0,1 0 1,-1 0-1,0 0 1,1 0-1,-1-1 0,1 1 1,-4-2-1,-33-5 775,31 4-823,0 1 0,0 0 1,0 1-1,0 0 0,0 0 0,0 1 1,-14 0-1,2 2-284,1 1-1,-22 6 1,-1 2-1373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2:53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1 1152,'0'0'23,"-1"0"-1,1 0 1,0 0 0,0 0-1,-1 0 1,1 0 0,0 0 0,0 0-1,-1 0 1,1 1 0,0-1-1,0 0 1,-1 0 0,1 0 0,0 0-1,0 1 1,0-1 0,-1 0-1,1 0 1,0 0 0,0 1-1,0-1 1,-1 0 0,1 0 0,0 0-1,0 1 1,0-1 0,0 0-1,0 0 1,0 1 0,0-1-1,-9 17 542,3-5 82,-1-1-185,0-1 0,0 0-1,-12 10 1,9-9-92,-15 22 0,3-2-103,14-21 38,0 0 0,1 1 1,-10 21-1,-26 48 138,41-77-412,1 0 1,-1 1-1,0-1 0,0 0 0,0 0 0,0 0 0,-1 0 0,1 0 0,-1-1 0,-4 4 704,8-8-663,-1 1-1,0-1 1,1 1 0,-1-1-1,1 0 1,-1 1 0,1 0-1,0-1 1,0 1-1,1-3 1,1-1 5,11-19-64,1 0 0,1 0 0,1 2-1,34-35 1,-42 49-134,-8 7 80,1 0 0,-1 0 0,0 0 1,0 0-1,0 0 0,0-1 0,0 1 0,0 0 0,0 0 0,0-1 1,0 1-1,-1 0 0,1-1 0,0 1 0,-1-1 0,1 1 0,-1-1 1,1-2-1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2:58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3 200 224,'-1'-3'231,"1"0"-1,-1-1 1,1 1 0,0-1 0,0 1-1,0-1 1,0 1 0,1-5 0,0-8 401,4-11-376,-5 26-201,0-1 0,0 1 1,1-1-1,-1 0 0,1 1 0,-1-1 0,1 1 0,1-3 0,-2 2 17,1 0 0,0 1-1,-1-1 1,1 0 0,-1 1-1,1-1 1,-1 0 0,1-3 0,-2-1-35,1 4-23,0 1-1,0-1 1,0 0-1,0 0 1,0 1-1,0-1 1,0 0-1,0 1 1,1-1-1,-1 0 1,1 0-1,0-1 1,0 2 29,7-19 2121,-11 8-857,0 11-1307,2 0-88,4-1 134,3-17 60,-6 18-122,1 1-34,-1 0 33,0 0 1,0 0-1,0 0 0,0 0 1,1 0-1,-1 0 0,0 0 1,0 0-1,0 0 0,0 0 1,0 0-1,1 0 0,-1 0 1,7 15-506,-1 11 618,-9 32-581,-2-15 458,-3 35-960,8-77 983,0-1 3,0 0 1,0 1 0,0-1 0,0 0 0,0 1 0,0-1-1,0 0 1,0 1 0,0-1 0,0 0 0,0 1 0,0-1-1,0 0 1,0 1 0,0-1 0,0 0 0,0 1 0,0-1-1,-1 0 1,1 1 0,0-1 0,0 0 0,0 0 0,-1 1-1,1-1 1,0 0 0,0 0 0,-1 1 0,1-1 0,0 0-1,-1 0 1,1 0 0,0 1 0,-1-1 0,1 0-1,-1 0 1,1 0-1,0 1 0,0-1 1,-1 0-1,1 0 1,0 1-1,0-1 0,0 0 1,-1 0-1,1 1 0,0-1 1,0 0-1,0 0 1,0 1-1,0-1 0,0 0 1,-1 1-1,1-1 1,0 0-1,0 0 0,0 1 1,0-1-1,0 0 1,0 1-1,0-1 0,0 0 1,0 1-1,1-1 0,-1 0 1,0 0-1,0 1 1,0-1-1,0 0 0,0 1 1,0-1-1,1 0 1,-1 1-1,1 4-119,-2-1 99,-1 0 1,1 0-1,1 0 1,-1 0 0,1 0-1,-1 0 1,1 0-1,0 0 1,1 7-1,0 4 194,1-9-236,-2-6 64,0 0 0,1 0 1,-1 0-1,0 0 0,0 0 0,0 0 0,0 0 1,0 0-1,0 1 0,0-1 0,0 0 0,0 0 0,0 0 1,0 0-1,0 0 0,0 0 0,0 1 0,0-1 1,0 0-1,0 0 0,0 0 0,0 0 0,0 0 0,0 0 1,0 1-1,0-1 0,0 0 0,0 0 0,0 0 1,0 0-1,0 0 0,0 0 0,0 1 0,0-1 1,0 0-1,0 0 0,0 0 0,-1 0 0,1 0 0,0 0 1,0 0-1,0 0 0,0 0 0,0 1 0,0-1 1,0 0-1,-1 0 0,1 0 0,0 0 0,0 0 0,0 0 1,0 0-1,-1 19-23,1-18 33,1 0-160,3 5 144,-3-5 17,0 0 0,-1 0 0,1 1 1,0-1-1,0 0 0,-1 1 0,1-1 1,0 1-1,0 2 0,4 13 111,2 13-2768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03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344 90 1984,'-70'0'4442,"68"0"-4356,0-1-1,0 1 0,1-1 0,-1 0 0,0 1 0,0-1 1,1 0-1,-1 0 0,1 0 0,-1 0 0,1-1 0,-1 1 1,1 0-1,0-1 0,-2-1 0,2 1-25,0 1 0,-1 0-1,1-1 1,0 1 0,-1 0 0,1 0 0,-1 0 0,1 0 0,-1 0-1,1 0 1,-1 0 0,0 0 0,1 1 0,-1-1 0,-2 0-1,3 1-33,0-1 0,0 1 0,0 0-1,-1-1 1,1 1 0,0-1 0,0 0-1,1 1 1,-1-1 0,0 0 0,0 0-1,0 1 1,0-1 0,-1-2 0,-8-6 707,3 7-726,0 0 0,0 1 0,-1 0 0,1 0 0,0 0 0,-8 2-1,-6-2 213,12 0-266,1 0 0,-1 1 0,0 1 0,-9 1 0,13 0 56,1 0-1,0 0 0,1 1 1,-1 0-1,0-1 0,1 1 1,-1 0-1,1 1 1,0-1-1,-4 6 0,-6 5 82,8-10-207,31-9-2708,-7-1 1239,0-1-1,31-15 0,-17 7 724,27-12-140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01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1 896,'5'9'1573,"35"71"1754,-1-1-2307,-29-62-777,14 15 1,-14-19 61,-1 0 0,12 21 0,-16-24-228,-6-8-71,0 0 9,2 9 85,1-8-92,-1-3-13,-1 1-1,0 0 1,1 0-1,-1 0 1,0-1-1,1 1 1,-1 0-1,0 0 1,0 0-1,0 0 1,0-1-1,0 1 1,0 0-1,0 0 1,0 0-1,0 0 1,0 1-1,0 23-1290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01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13 832,'-35'-12'5989,"32"12"-5931,1 0-45,-1 0 0,1 0 0,0 0 0,0 0-1,-1 0 1,1 0 0,0 1 0,0-1 0,-1 1 0,1 0 0,0 0 0,0-1 0,0 1 0,0 0 0,0 1 0,-3 2-1,-88 70-225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05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35 480,'0'3'3787,"-1"-14"-3094,-20-5 1461,20 16-2128,1-1-1,-1 1 0,1-1 1,-1 1-1,0 0 0,1-1 0,-1 1 1,0 0-1,1 0 0,-1 0 1,0 0-1,1-1 0,-1 1 0,0 0 1,1 0-1,-1 0 0,0 0 1,0 0-1,1 1 0,-1-1 0,0 0 1,1 0-1,-2 1 0,2-1-13,-1 0 0,0 0 0,1 0 0,-1 1 0,0-1 0,0 0 0,1 0 0,-1 0 0,0 0 0,0 0 0,1 0 0,-1-1 0,0 1 0,0 0 0,1 0 0,-2-1 0,-10-3 216,2 1-56,13 6-245,-1 1 1,1-1-1,0 0 0,0 0 1,0 0-1,0 0 0,6 3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06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34 832,'-8'-5'6101,"8"1"-5926,0 4-176,0 0-1,0-1 0,0 1 1,0 0-1,0-1 0,0 1 0,0 0 1,0-1-1,0 1 0,0 0 1,0-1-1,0 1 0,0 0 0,0-1 1,0 1-1,0 0 0,0-1 1,0 1-1,0 0 0,0-1 1,0 1-1,-1 0 0,1 0 0,0-1 1,0 1-1,-4-2 516,3 2-504,1 0-1,-1-1 1,1 1-1,0 0 1,-1 0-1,1 0 1,0 0-1,-1 0 1,1-1-1,0 1 1,-1 0-1,1 0 0,0-1 1,-1 1-1,1 0 1,0-1-1,-1 1 1,1 0-1,0 0 1,0-1-1,0 1 1,-1-1-1,1 1 1,0 0-1,0-1 0,0 1 1,0 0-1,0-1 1,0 1-1,0-1 1,-3-5 507,5 11-346,1 28-694,2-14-1130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3:13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16 640,'0'0'7,"0"0"0,0 0 0,0 0 0,0-1 1,0 1-1,0 0 0,-1 0 0,1 0 0,0 0 0,0-1 0,0 1 0,0 0 1,0 0-1,0 0 0,-1 0 0,1 0 0,0-1 0,0 1 0,0 0 0,0 0 0,-1 0 1,1 0-1,0 0 0,0 0 0,0 0 0,0 0 0,-1 0 0,1 0 0,0 0 1,0 0-1,0 0 0,-1 0 0,1 0 0,0 0 0,0 0 0,0 0 0,0 0 0,-1 0 1,1 0-1,0 0 0,0 0 0,0 0 0,-1 0 0,1 1 0,0-1 0,0 0 1,0 0-1,-11 5 675,-6-4 977,16 0-1640,-1-1 1,1 1-1,0-1 1,0 0-1,0 1 1,-1-1-1,1 0 1,0 0-1,0 0 1,-1 0-1,1 0 1,0 0-1,-2 0 1,-9 1 0,9-1 85,1 1 0,0-1 0,-1 1 0,1-1 1,-1 0-1,1 0 0,-3 0 0,-7 1 131,9 0-199,-1-1-1,1 0 1,-1 1-1,1-1 1,-1-1 0,1 1-1,-5-1 1,5 0 38,1 1 0,-1-1 1,0 1-1,0 0 0,0 0 1,1 0-1,-1 1 0,-5 0 1,-11 0 589,13-1-568,5 0-107,-16 0 804,24 6-740,-6-5-43,0-1 1,-1 0-1,1 1 0,0-1 0,-1 1 0,1-1 1,0 1-1,-1-1 0,1 1 0,-1-1 0,1 1 1,-1-1-1,0 1 0,1 0 0,-1-1 0,1 1 1,-1 0-1,1 0 0,-1 0-20,0-1 0,1 1 0,-1 0 0,0-1 0,1 1 0,-1-1 0,1 1 0,-1 0 0,1-1 0,-1 0 0,9 4 1015,-9-5-994,0 1-1,1 0 1,-1 0 0,0-1 0,0 1-1,1 0 1,-1-1 0,0 1 0,0 0 0,1-1-1,-1 1 1,0-1 0,0 1 0,0 0 0,1-1-1,-1 1 1,0-1 0,0 1 0,0 0-1,0-1 1,0 1 0,0-1 0,0 1 0,0-1-1,0 1 1,0 0 0,0-1 0,0 1 0,-1-1-1,1 1 1,0-1 0,0 1 0,0 0 0,0-1-1,-1 1 1,1 0 0,0-1 0,0 1-1,-1 0 1,1-1 0,0 1 0,-1 0 0,1-1-1,0 1 1,-1 0 0,1 0 0,0 0 0,-1-1-1,-3-4-92,3-7 251,-2 8-99,3 3-71,-1 1-1,1-1 1,0 1-1,-1-1 1,1 1 0,0-1-1,-1 1 1,1-1 0,0 1-1,0-1 1,0 1 0,-1-1-1,1 0 1,0 1 0,0-1-1,0 1 1,0-1 0,0 0-1,-8-1 143,4 2-220,6 0 25,-2-2 5,0 1-27,-1 2-31,1 0 70,-1 0 0,0 0-1,1 0 1,-1 0 0,1 1 0,-1-1 0,1 0 0,0 0 0,-1 0 0,1 0 0,0 0 0,0 1 0,0-1 0,0 0-1,0 0 1,0 0 0,0 0 0,0 1 0,0-1 0,1 0 0,-1 0 0,0 0 0,1 0 0,-1 0 0,1 1-1,-1-1 1,1 0 0,0 0 0,-1 0 0,1-1 0,0 1 0,0 0 0,0 0 0,0 0 0,1 1 0,10 12-1673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1655 1248,'0'0'237,"0"0"0,1 1 0,-1-1-1,0 1 1,1-1 0,-1 0 0,0 1 0,0-1 0,1 1 0,-1-1-1,0 1 1,0-1 0,0 1 0,0-1 0,1 1 0,-1 0 0,-2 0-53,1 1 0,0 0 1,-1-1-1,0 1 0,1-1 1,-1 1-1,0-1 1,1 0-1,-1 0 0,0 0 1,0 0-1,0 0 0,-2 1 1,-23 3 892,15-5-662,0 2 1,-17 3-1,10-1-221,-24 9 190,30-9-220,-1 0 0,1 0 0,1 1 0,-19 10 0,-20 8 3,48-21-101,0-1 1,-1 1-1,1 0 0,0 0 1,0 0-1,0 0 1,-2 4-1,-11 6 144,-14 19-338,24-25 169,1 0 1,-1 1-1,1 0 0,0 0 1,-5 11-1,9-16-17,-4 7-104,-1 2 60,0-1 0,-1 0 0,-13 16 0,18-24-14,-5 5 10,0 1 1,0 0-1,1 0 0,0 1 1,-7 14-1,-3 12 72,15-30-144,1 3 135,1 1 1,0 0-1,0-1 1,5 17-1,-3-5 28,-3-18-68,0 0 0,0 1 0,1-1 1,-1 0-1,0 0 0,1 1 1,0-1-1,0 0 0,-1 0 1,3 3-1,19 40-255,-2 1 800,-9-18-637,-1-2-145,-2-10 208,7 10 300,-13-23-254,0 0 0,-1 1 0,1 0 0,0-1-1,1 8 1,-2-7-5,0 0 0,1 0 0,-1 0 0,1-1-1,3 7 1,22 34-83,-23-36 116,1 1 1,0-1-1,0 0 0,1 0 1,0 0-1,0-1 1,8 7-1,2 4 121,-15-16-187,1 0-1,-1 1 1,1-1 0,0 0 0,0 0 0,0 0 0,0 0-1,0-1 1,0 1 0,1-1 0,3 3 0,5 3-60,-10-6 89,0 0 0,0 0 0,0-1 1,0 1-1,1 0 0,-1-1 1,0 1-1,0 0 0,0-1 0,0 0 1,2 1-1,19 4 45,-16-3-37,-1 0 0,1-1 0,0 0 1,9 0-1,-5-1 94,6 0-119,0 0 1,20-4-1,-19 2-106,8-3-24,-19 3 153,0 1 0,1-1 0,7 0 1,15-4 24,8-2 75,-29 6-108,0 1-1,1-1 0,-1-1 1,0 1-1,0-2 0,9-4 1,18-12-21,-23 14 51,0-1 0,0 0 0,-1-1 0,14-12 1,-20 15-35,-1 0 0,0-1 0,0 0-1,-1 0 1,1 0 0,-1 0 0,-1 0 0,1 0 0,-1-1 0,3-12 0,2-6-54,-1 9 221,-5 13-183,1 0-1,-1 0 0,0 1 0,0-2 1,0 1-1,-1 0 0,1 0 0,-1-4 1,5-50-87,0-1-543,-5 58 642,0-3-6,0 0 0,0 1-1,0-1 1,0 0 0,1 1 0,-1-1 0,1 0 0,1-3 0,-2 5 9,0 0 0,0 0 0,0-1 0,0 1 0,0 0 0,0 0 0,0 0 0,-1-1 0,1 1 0,-1-2 0,-1-8 0,2 1 53,-1 1-1,0-1 1,-1 1 0,0-1 0,-5-15 0,3 14-200,3 5 239,-3-3-141,2 7 65,1-1 0,-1 0 1,1 1-1,0-1 0,0 0 0,0 0 0,-1-6 1,-1-1 18,-16-26 77,16 30-173,0 0 0,0-1 0,0 1-1,-1 1 1,-4-8 0,-8-12 39,-6-6 283,20 28-259,0 0 1,-1 1-1,1-1 0,-1 0 0,0 1 0,0 0 0,0 0 1,0 0-1,-6-3 0,-14-10 35,17 9-61,-1 2 1,0-1 0,0 1-1,-13-7 1,5 3-2,-9-3 71,18 9-50,-23-6-72,-37-7 0,56 14 0,1 0 0,-1 0 1,1 1-1,0 0 0,-1 1 1,1 0-1,-1 1 0,-11 3 1,12-3 98,0 0 1,-1-1-1,1 0 0,-14-1 1,22 0 13,-3 3-294,2-1-5,3-6 125,1-1 52,-1 3 74,-1 1 1,1-1-1,0 0 1,0 0-1,0 1 1,0-1-1,1 1 0,-1-1 1,0 1-1,1 0 1,2-3-1,-4 4 10,0-1-111,0-5 37,1 4-5,1 1 91,-1-1-1,1 1 1,0-1-1,-1 1 0,1 0 1,0 0-1,0 0 1,0 0-1,0 0 1,0 1-1,4-2 0,7-3 244,33-22-249,-26 15-116,-14 8 158,0 1-1,-1-1 1,11-3-1,29-11 72,49-29-1,-80 39-27,43-17 81,-43 19-59,54-31 96,-52 28-299,27-18 0,-21 12 262,3-4-69,-19 14-36,0 0-1,1 1 0,6-5 0,33-16-61,29-15 243,-42 23-168,-1-1 1,38-30 0,-23 17-346,1-4 358,-1-2-1,-2-2 1,-2-2 0,44-53 0,-70 77-191,0 1 1,2 1 0,0 0 0,33-19 0,-7 5 386,-33 22-268,1 1-1,0 0 1,0 1 0,18-5-1,2-2-74,14-4 155,-1-3 0,0-1 0,56-36 0,-80 42-33,-13 9-61,0 0 0,-1-1-1,0 0 1,7-8 0,9-10-70,0-2 0,31-46 0,-38 49 45,1 1 1,0 0 0,2 2-1,1 0 1,0 1 0,44-28 0,35-18 262,-62 42 8,6-4-418,-35 22 160,0 0-1,1 1 1,-1-1-1,16-3 0,16-7-82,51-34 268,-70 37-145,-18 9-70,0 0 1,0 0 0,-1 0-1,1 0 1,-1 0-1,0 0 1,4-7-1,10-9 144,-13 16-119,-1-1-1,0 0 1,-1 1-1,1-1 1,2-5 0,-3 5-5,-1 1 0,1 0 1,0 0-1,0 0 1,1 0-1,-1 1 1,0-1-1,6-3 1,-7 4 26,1 1 0,0-1 0,0 0 0,-1 1 0,1-1 0,-1 0 0,0 0 0,1 0 0,-1 0 0,0 0 0,0 0 0,0 0 0,-1-1 0,1 1 0,0-4 0,2 2 162,-1 2-136,-7 1 84,6 1 183,-3-2-374,-4-1-196,5 3 234,1 0 117,0 0-37,0 0-112,0 0 37,0 0 155,-4 0-517,14 1 481,-1 0 0,13 3-1,-7-1-83,-2 0-144,13 1 432,67 4-24,-66-8-149,-16-1-119,1 1 0,-1 0 1,1 1-1,-1 0 1,19 5-1,30 6 145,-42-9-41,-15-3-77,0 1 0,0-1 1,0 1-1,0-1 0,0 1 1,0 0-1,0 1 0,3 0 1,4 2-134,-9-4 94,0 0-1,0 0 0,0 1 0,-1-1 0,1 0 1,0 1-1,0-1 0,0 1 0,0-1 0,0 1 1,-1-1-1,1 1 0,0-1 0,0 1 0,-1 0 1,2 0-1,-1 1 8,0 0-1,1 0 1,-1-1 0,1 1-1,0-1 1,-1 1 0,1-1-1,0 0 1,0 0 0,0 0-1,0 0 1,0 0 0,0 0-1,0 0 1,3 0 0,-2 0 11,-1 1 17,1-1 1,0 0-1,-1 1 0,1 0 0,-1-1 1,4 4-1,13 8-74,-13-8 36,0-1 0,-1 1-1,1 0 1,-1 0 0,0 1-1,6 8 1,-9-12 101,8 8 89,-9-9-170,1 1 0,0-1 1,0 1-1,-1-1 1,1 1-1,-1 0 1,0 0-1,1-1 0,-1 1 1,0 0-1,0 0 1,0 0-1,0 0 0,0 4 1,0-3 24,1 0 1,-1-1-1,0 1 1,1 0 0,-1-1-1,1 1 1,0-1-1,1 3 1,4 4-133,-6-7 29,3 6 42,5 12 465,-5 4-482,-3-19 29,-1 0 0,1 0 0,0-1 0,0 1 0,2 7 0,-2-11 63,-1 0-45,1 0 0,-1 1 0,0-1-1,0 0 1,0 1 0,0-1 0,-1 0-1,1 1 1,0-1 0,0 0 0,-1 0 0,1 1-1,-1-1 1,0 2 0,0-2 30,-1 15 286,3-13-318,-1-1 0,-1 0 1,1 0-1,0 0 0,0 0 1,-1 0-1,1 0 0,-2 3 1,-4 6-85,1 0 0,-4 12 0,5-12 283,0 1 0,-10 15 0,13-25-194,-6 4-17,6-5-154,-1 0 210,1 0-1,-1 0 1,0 0-1,1 0 1,-1 0 0,0-1-1,-3 2 1,4-2-130,1 0 58,0 0 160,0 0-26,0 0-43,0 0-48,0 0-80,0 0-11,0 0-95,0 0 74,0 0 69,0 2 23,-1 1 0,0 0 1,0-1-1,1 1 0,-2-1 0,1 1 0,0-1 0,0 0 1,-1 1-1,1-1 0,-1 0 0,-2 2 0,0 1 39,-1 0-1,1-1 1,-1 1-1,-7 4 1,-43 27-857,-58 36 497,-11-7 101,103-56 61,5-2 147,0 0-1,0 1 1,1 1-1,-19 14 1,-63 48-107,84-62 132,1 1 0,-1 1-1,-19 23 1,3-3 100,-60 61-596,-21 19 446,71-76 125,-3-2-1,-58 37 1,70-49-283,-53 47 0,24-19 21,33-28 130,-3 3 195,-49 30-1,-79 42-396,33-14-135,56-34 140,46-31 239,1 0-1,1 2 1,-21 23 0,7-7-134,-45 53 225,64-74-7,12-11-104,0 0 0,0-1 0,0 1-1,-5 7 1,5-6 27,0-1-1,0 1 1,-1-1 0,-6 5-1,-9 9 200,12-10-194,0 0 0,-1-1 1,0 0-1,0 0 1,0 0-1,-13 5 1,-58 21-11,35-15 0,-11 1-194,36-13 78,-23 11 1,18-7 180,17-7-40,1 1 0,0-1 0,-1 1 0,1 0-1,-6 5 1,-37 24-202,39-23 191,9-7 2,0-1-1,0 1 0,0-1 0,-1 0 0,1 0 1,-1 0-1,1 0 0,-1 0 0,-1 1 1,-6 3 89,1 0 0,0 1 1,1 0-1,-1 0 1,-11 14-1,1-3-256,14-12 123,0 1-1,-1-1 1,2 1-1,-1-1 1,-5 13 0,-2 2 87,1 1 62,9-17-263,0-1 0,0 0 0,-1 0 0,1 0 0,-1 0 0,0-1 0,0 1-1,0 0 1,-4 3 0,0 1-1021,5-6 1005,1-1-1,-1 1 0,1-1 0,0 1 0,-1-1 0,1 1 1,-1-1-1,1 1 0,-1-1 0,1 0 0,-1 1 1,1-1-1,-1 0 0,0 1 0,1-1 0,-1 0 0,1 0 1,-1 0-1,0 1 0,1-1 0,-1 0 0,0 0 0,-1 0-3687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1026 1 1824,'0'0'163,"0"0"0,0 0 0,0 0 0,0 0 0,0 0 0,0 0 0,0 0 0,0 0 0,0 0 0,0 0 0,0 0 0,0 0 0,-1 0 0,1 0 0,0 0 0,0 0 0,0 0 0,0 0 0,0 0 0,0 0 0,0 0 0,0-1 0,-5 10 7190,-2-6-8546,3-1 1337,-1 1 0,1 0 0,0 0 0,0 0 0,-5 5 0,-22 18-29,21-18-61,-1 0 0,1 1 0,-11 14 0,1 0 68,12-14 74,0 0-1,-12 19 1,-10 19-223,-55 65 1,66-90 76,-1-2 0,-43 35 1,-51 24 192,49-42-274,18-12 270,16-7-141,-93 60-46,104-64 237,7-4-178,-22 19 1,13-9-118,16-15 0,1 0 0,-1 0-1,1 0 1,0 1 0,-4 5 0,6-7 76,0-1 0,0 0 1,0-1-1,0 1 0,-1-1 1,-6 4-1,9-5-23,1-1-24,0 0 0,-1 1 0,1-1 0,0 0 0,0 0 0,-1 0 0,1 0 1,0 0-1,0 0 0,-1 1 0,1-1 0,0 0 0,-1 0 0,1 0 0,0 0 1,0 0-1,-1 0 0,1 0 0,0 0 0,-1 0 0,1 0 0,0 0 0,0-1 0,-1 1 1,1 0-1,0 0 0,0 0 0,-1 0 0,1 0 0,0 0 0,0-1 0,-1 1 1,1 0-1,0 0 0,-4-12 238,5-14-414,1 16 117,3-6 102,-2 1 1,0-1-1,1-15 0,-4 16-117,2 0-1,6-25 1,-8 40 50,1-6-54,0 0 1,1 0 0,0 0 0,3-7 0,-4 11 99,-1-3 112,0 4-189,-1 1-8,0 0 0,1 1 0,-1-1 0,0 0 0,1 1 0,-1-1 0,1 0 0,-1 1 0,0-1 0,1 1 0,-1-1 0,1 1 0,-1-1 0,1 1 0,0-1 0,-1 1 0,1 0 0,-1-1 0,1 1 0,-1 1 1,-7 18-190,6-13 177,-4 4 181,0-1 1,-7 11-1,-10 18-197,16-23 36,0 0 0,1 0 0,0 1 0,-6 32 0,10-31-60,0-9 111,1 0 0,0 0 0,0 0 0,1 0 0,1 13 0,-3-1 370,2-19-405,0-2 85,0 0-15,0 1-73,1 6 438,3-8-375,0 1 0,0-1 0,0 1 0,-1-1 0,1 0 1,0-1-1,0 1 0,-1-1 0,1 1 0,-1-1 1,7-5-1,2-2-93,21-21 1,-22 20 55,18-15 0,-10 12-62,-8 4 84,1 0 0,1 2 0,-1-1-1,1 1 1,15-5 0,-13 7-297,21-6 860,-9 8-3791,-33 9-1723,-5 2 2388,1-3-1044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5:51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24 1568,'0'0'8,"-1"0"24,1-1-1,-1 1 1,1 0-1,-1-1 1,1 1-1,-1 0 0,0-1 1,1 1-1,0-1 1,-1 1-1,1-1 1,-1 1-1,1-1 1,0 1-1,-1-1 1,1 1-1,0-1 1,-1 0-1,1 1 1,0-1-1,0 1 1,0-1-1,0 0 1,0 1-1,-1-2 1,1 2 170,-7-4 481,3 2-493,1 2-1,0-1 1,0 0 0,0 0 0,0 1 0,-1 0-1,1 0 1,0 0 0,0 0 0,-1 0-1,1 1 1,0-1 0,0 1 0,0 0 0,0 0-1,0 0 1,0 0 0,-5 3 0,-3 2-104,0 0 1,1 1-1,-14 11 1,15-10-36,0 0 0,1 0 0,0 0 0,1 1 0,0 0 0,0 1 1,1-1-1,0 1 0,1 1 0,0-1 0,-4 12 0,9-22-36,0 0-1,0 1 1,0-1-1,0 0 1,0 1 0,0-1-1,0 0 1,0 1-1,0-1 1,0 0 0,0 1-1,0-1 1,0 0-1,0 1 1,0-1 0,0 0-1,0 1 1,1-1-1,-1 0 1,0 1 0,0-1-1,0 0 1,0 1-1,1-1 1,-1 0 0,0 0-1,0 1 1,1-1-1,-1 0 1,0 0 0,0 0-1,1 1 1,-1-1-1,0 0 1,1 0 0,-1 0-1,0 0 1,1 0-1,-1 0 1,0 0 0,1 0-1,-1 0 1,0 1-1,1-1 1,0-1 0,17 0 449,-15 0-443,30-7 313,-2-1-1,1-1 0,55-28 1,-26 11-142,-36 15-10,-15 6 57,-15 10 358,-70 38-244,-57 36-495,107-61 76,1 0 0,0 2 0,-22 24 0,36-33 31,0 1 1,0 0-1,1 0 0,1 1 1,-10 17-1,16-24 117,0-3-94,1 0-1,0 1 0,0-1 1,0 0-1,0 1 0,1-1 1,-2 5-1,2-7 3,1 1 0,-1 0 1,0-1-1,0 1 0,0 0 0,0-1 0,1 1 0,-1 0 1,0-1-1,1 1 0,-1 0 0,0-1 0,1 1 1,-1-1-1,1 1 0,-1-1 0,1 1 0,-1-1 0,1 1 1,-1-1-1,1 0 0,0 1 0,-1-1 0,1 0 1,-1 1-1,1-1 0,0 0 0,-1 0 0,1 0 0,0 1 1,0-1-1,-1 0 0,1 0 0,0 0 0,37 5-427,-22-3-781,-1 1-1,18 4 1,-28-5 840,0 0 0,-1 0 0,1 0 0,0 0 0,0 1 0,-1 0 0,0 0 0,0 0 0,1 0 0,3 6 0,12 20-1270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4 2240,'3'-4'896,"-6"4"112,3 0-400,0 0 490,0 0-218,0 0 288,0 0-298,0 0 132,0 0-356,0 0-113,0 0-234,0 0-139,0 0 42,0 0 401,0 0-144,0 0 5,0 0-86,0 0 188,0 0-172,0 0-58,0 0-106,6 8 303,-4-4-491,-1 0-1,1 1 1,-1-1 0,2 9-1,3 10-84,-4-19 22,-1 1 0,0-1 0,0 1 0,0 9 1,2 9 2,23 112 503,-9-50-661,-3-4-75,-3-16 1232,-11-64-929,1-1 0,-1 1 0,0 0 0,0 0 0,-1 0 0,1 0 0,0 0 0,0-1 0,0 1 0,0 0 0,-1 0-1,1 0 1,0-1 0,-1 1 0,1 0 0,-1 0 0,1-1 0,-1 1 0,1 0 0,-1-1 0,1 1 0,-1-1-1,0 1 1,1-1 0,-1 1 0,-1 0 0,-22 10 1257,12-7-1070,6-3-99,0 1 0,-1-1 0,1 0 0,-1 0 0,1-1 0,-1 0 0,1 0 0,-8-1 1,-8 0 80,0 0-271,0 0-1,1-1 0,-1-2 1,1 0-1,-33-12 0,47 13-440,0 0-1,1 0 0,-1-1 0,-6-4 1,10 6-403,0-1 1,0 1 0,1-1 0,-1 1-1,-3-6 1,5 6-952,1 0-1883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4736,'9'-3'9275,"21"-6"-7741,-18 5-813,71-17-113,12-4 80,-76 20-706,0 0 1,0 1-1,1 0 0,0 2 0,19 0 0,-22 5-1522,-7 0-1149,-1-3 919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617 1807 576,'-6'-7'1273,"8"10"1923,-1-3-2785,-1 2-266,1-1 1,0 0 0,-1 0-1,1 0 1,0 0-1,0 0 1,0 0 0,0 0-1,1 1 1,-1-2-129,-1 0 1,0-1-1,1 1 1,-1 1 0,1-1-1,-1 0 1,0 0-1,1 0 1,-1 0-1,1 0 1,-1 0-1,0 0 1,1 0-1,-1 1 1,0-1 0,1 0-1,-1 0 1,1 1-1,-1-1 1,0 0-1,0 0 1,1 1-1,-1-1 1,0 0-1,0 1 1,1-1 0,-1 0-1,0 1 1,0-1-1,1 1 1,-1 1 163,1-2-142,-1 0 0,1 0-1,-1 0 1,1 1 0,-1-1 0,1 0-1,-1 0 1,1 1 0,-1-1 0,0 0-1,1 1 1,-1-1 0,1 1 0,-1-1-1,0 1 1,1 0 0,-1-1 14,1 1-1,-1 0 1,1-1-1,-1 1 1,0-1 0,1 1-1,0-1 1,-1 1 0,1-1-1,-1 0 1,1 1-1,-1-1 1,1 1 0,0-1-1,-1 0 1,1 0-1,0 1 1,0-1 0,54 5 347,13-13 154,-8 0-692,11 0 751,-19 3-306,-28 1-433,-13 3 37,-4 0 135,-1 0-1,1 1 1,-1-1-1,9 2 1,-2-1-12,-1 0 1,0 0-1,0-2 1,0 1-1,1-2 1,17-5-1,-13 4-136,12-5 349,-19 6-151,1 0-1,-1 0 1,1 1-1,16-1 1,-23 3-88,1-1 0,-1 1 0,0-1 1,6-2-1,2 0-49,-4 0 61,0 1 0,0-1 0,12-7-1,-14 7 62,1 0-1,0 0 0,-1 0 0,14-2 0,-15 3-63,0 0 0,0 0 0,0 0 0,0-1 0,-1 1 0,7-6 0,-2 2-67,1 0 53,0 0-1,0-1 1,0 0-1,-1-1 0,-1 0 1,1 0-1,-1-1 1,0 0-1,-1-1 1,12-19-1,19-35 30,-8 0-93,-20 41 110,23-40 0,-13 40 84,-17 19-69,1 0 0,-1 0 0,0-1 0,0 1 0,0 0 1,2-6-1,-1 1 5,-1 0 0,0 0 1,0 0-1,-1 0 0,0-1 1,-1 1-1,1-15 0,3-21-5,-4 33 114,0 1-1,1 0 0,3-12 1,-5 21-166,0 1 1,0 0-1,0-1 1,0 1-1,0-1 1,0 1-1,0 0 1,0-1-1,0 1 1,-1-1 0,0 0-1,-1-11-72,1 7 114,1-1 1,-1 1-1,-1 0 0,-3-10 0,-3-17-255,6 16 307,0-1 1,-2 1 0,0 0-1,-1 0 1,-10-22 0,-9-19 142,13 30-7,-1 0 0,-21-34 1,-19-13-291,-47-35 335,77 86-254,12 14-33,1-1 0,-11-16-1,-5-8 1,17 25 73,1 0 1,0-1-1,-6-12 1,-2-14 153,10 24-269,0 1 1,0-1 0,-1 1-1,-1 1 1,-14-20-1,-5-4-159,20 25 288,0 1-1,-13-13 1,-48-41 623,56 54-745,-1 0 0,0 0-1,-1 2 1,-14-8-1,5 5 58,9 3-42,-1 1 0,-1 0 0,-15-4 0,4 5-45,-1 0 0,0 1 0,1 2 0,-1 0 0,-39 4 0,47 0 69,-1 0-1,1 2 0,0 0 0,-24 8 0,26-6-48,13-5-15,-1 1 0,1 0 1,0-1-1,-1 1 0,1 1 0,-6 3 0,-24 17 127,21-15-30,1 1-1,-14 12 0,-51 45-62,-5 6-145,-9 3 318,52-44-139,6-5 21,14-12 18,0 2 1,1 0-1,-18 20 0,20-20 243,14-15-303,0 1 0,-1-1 0,2 1 0,-1 0 0,0 0 0,0 0 0,1 0 0,-1 0 0,1 1 0,-1-1 0,0 3 0,-11 22-73,10-22 59,0 0-1,1 0 1,0 0 0,0 0-1,0 1 1,-1 6-1,-3 13 48,4-20 12,1 0 0,0-1 1,0 1-1,0 0 0,0 8 1,-3 8-31,2-17-20,1 0 0,0-1 0,1 1 0,-1 0-1,0 5 1,-3 136-25,3-125 175,1-2-233,0 0 1,5 25-1,-3-25 35,-2-15 77,0-1 1,0 1-1,1-1 0,-1 1 1,1-1-1,-1 1 1,1-1-1,0 1 0,2 3 1,0 1 6,0 0 1,0 0 0,3 12 0,-5-13-1,1 0 0,0 0 0,0-1 1,0 1-1,1 0 0,4 5 0,-2 6-87,3-3 203,-6-9-111,0-1-1,1 0 1,-1 0-1,1 0 0,0 0 1,0-1-1,0 1 1,7 5-1,-6-5-177,1 0-1,-1 1 0,0-1 1,5 8-1,3 4-692,-6-6-1351,3 5-1576,-9-16 3676,0 1 1,0 0-1,0 0 1,0 0-1,0 0 1,0 0-1,0-1 1,0 1-1,0 0 1,0 0-1,0 0 0,0 0 1,0 0-1,0-1 1,0 1-1,0 0 1,0 0-1,0 0 1,0 0-1,0 0 1,0-1-1,0 1 1,0 0-1,1 0 0,-1 0 1,0 0-1,0 0 1,0 0-1,0 0 1,0-1-1,0 1 1,0 0-1,1 0 1,-1 0-1,0 0 1,0 0-1,0 0 1,0 0-1,0 0 0,0 0 1,1 0-1,-1 0 1,0 0-1,0 0 1,0 0-1,0 0 1,0 0-1,1 0 1,-1 0-1,0 0 1,0 0-1,0 0 0,0 0 1,0 0-1,1 0 1,-1 0-1,0 0 1,0 0-1,0 0 1,0 0-1,0 0 1,0 0-1,1 1 1,-1-1-1,0 0 0,0 0 1,1-29-1870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162 384 640,'-3'-8'-571,"-5"5"6118,7 4 232,13-2-3521,-8-1-2136,0 0 1,0 1-1,-1-1 1,1 0-1,0-1 0,-1 1 1,7-6-1,1 0 126,-3 2-101,-1-1 0,0 1 0,0-1 1,0 0-1,-1-1 0,10-14 1,26-55 464,-25 44-304,0-9-137,-14 33-91,-3 8-66,0 0 0,0 0 0,1 0 0,-1 0 0,0 0 0,1 0 0,-1 0 0,1 0 0,-1 0 0,1 0 0,-1 0 0,2-1-1,1 0-13,-1-1 0,0 1 0,0-1 0,0 0 0,0 0 0,0 0 0,0 0 0,-1 0 0,0 0 0,1 0 0,-1 0 0,0-1 0,0-3 0,6-13-156,-6 18 159,0 0 0,0-1 0,0 1 0,0-1 0,-1 1-1,1 0 1,-1-5 0,2 2 94,5-2-167,-5 3-33,-4 4-179,1 0 253,0 0-1,1 1 0,-1-1 0,0 1 0,1-1 0,-1 1 1,1-1-1,-1 1 0,1-1 0,-1 1 0,1 0 0,-1-1 1,1 1-1,-1 1 0,-1 4 51,-1-1 0,0 1 1,0-1-1,0 0 0,-1 0 1,-6 8-1,-30 34-186,-172 147 294,153-141 51,44-41-234,10-8 40,1 0 1,-1 0-1,0 1 0,-4 5 0,3-5 239,13-9 617,51-22-594,-22 8-208,104-59 338,-92 48-292,-26 17-94,0 0-1,1 1 1,0 2-1,38-11 0,-41 19 41,-18 1-256,-2 0 112,0 0 214,0 0 4,0 0-20,0 0 31,0 0 246,0 0-54,0 0 86,0 0-91,0 0-243,0-1 1,0 1 0,0-1 0,0 1-1,-1 0 1,1-1 0,0 1-1,0-1 1,0 1 0,0 0 0,-1-1-1,1 1 1,0 0 0,0-1-1,0 1 1,-1 0 0,1-1 0,0 1-1,-1 0 1,0-1 0,-8-4 149,0-1 1,-11-9-1,14 10-687,-1 0 0,1 0 0,-1 1 0,0 0-1,0 1 1,-12-6 0,10 5-402,-9-3-1928,18 7 2681,0 0 0,-1-1-1,1 1 1,-1 0 0,1 0-1,0 0 1,-1 0 0,1 0 0,-1 0-1,1 0 1,0 0 0,-1 0-1,1 0 1,-1 0 0,1 0 0,0 0-1,-1 0 1,1 0 0,0 1-1,-1-1 1,1 0 0,-1 0 0,1 0-1,0 1 1,-1-1 0,1 0-1,0 0 1,0 1 0,-1-1-1,1 0 1,0 1 0,0-1 0,-1 0-1,1 1 1,-1 7-3784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84 3328,'-2'-5'1148,"3"5"-1737,2 0 2093,-2-3 5270,0 4-6675,0 0-1,0 0 1,-1-1-1,1 1 1,0-1-1,0 1 1,0-1-1,0 1 1,0-1 0,0 0-1,-1 1 1,1-1-1,0 0 1,0 0-1,0 0 1,0 0 0,0 1-1,2-2 1,-2 2 51,0-1 0,1 0 0,-1 0 1,1 0-1,-1 1 0,1-1 0,-1 1 1,0-1-1,1 1 0,1 1 0,3 8-42,-1 1-1,-1-1 0,0 1 1,0 0-1,2 14 0,7 59-201,5 242 733,-15-229-655,-3-94 313,-2-4 545,1-5-439,-4-48-467,0-15 672,2 43-668,-2-27 56,1-208 350,3 240-424,0 14 74,1-1 0,1-13 0,0-3-163,-1 21 173,0 0 0,0 0 0,0 0 0,0 0 0,0 0-1,1 0 1,-1 0 0,1 0 0,0 0 0,0 1-1,0-1 1,2-3 0,6-11 27,-9 15-62,1 0-1,0 0 1,-1 1 0,1-1-1,0 0 1,0 0-1,1 1 1,-1-1-1,0 1 1,0-1 0,1 1-1,-1-1 1,3-1-1,13-9-206,-13 10 175,-1-1-1,1 0 0,0 1 1,0 0-1,-1 0 0,1 0 1,1 0-1,-1 1 0,0-1 1,0 1-1,5 0 0,5-3 161,-12 3-125,0 1-1,0-1 1,0 0-1,0 1 1,0 0-1,1-1 1,-1 1 0,0 0-1,0 0 1,3 1-1,-1-1 0,-1 1-1,0 0 1,0 0-1,1 0 1,-1 1-1,0-1 0,0 1 1,0-1-1,0 1 1,-1 0-1,1 0 0,0 0 1,3 5-1,-5-6 53,0 1 0,1 0 0,-1 0 0,-1 0 0,1 0 0,0 0 0,0 0 0,-1 1-1,1-1 1,-1 0 0,0 0 0,0 0 0,0 0 0,0 1 0,0-1 0,0 0 0,0 0 0,-1 0-1,1 1 1,-1-1 0,1 0 0,-3 3 0,-14 33 247,-3 0 0,0-2 0,-28 35 0,30-44-331,16-24 116,0 0 0,0-1-1,0 1 1,-1 0 0,1-1-1,-1 0 1,-3 3 0,5-4-25,-2 2-971,12-3 868,0 1 1,-1 0-1,1 1 1,0-1-1,-1 2 0,14 4 1,48 28-151,-47-23 136,-14-7 119,-1 0-1,1 0 1,-1 1-1,0 1 1,-1-1-1,1 1 1,-1 0-1,-1 1 1,1 0-1,-1 0 1,-1 0-1,0 1 1,5 9-1,-9-16 26,0 1 0,0-1-1,-1 1 1,1-1 0,0 1-1,-1-1 1,0 1 0,0 0-1,1-1 1,-1 1-1,-1 0 1,1-1 0,0 1-1,-1 0 1,1-1 0,-1 1-1,0-1 1,0 1 0,0-1-1,0 0 1,0 1-1,-1-1 1,1 0 0,-1 0-1,1 0 1,-1 0 0,-3 3-1,-4 3 50,0-1 0,0-1-1,-1 1 1,-20 9 0,22-12-81,-30 13 280,-74 23 0,108-39-499,0 0 1,0 0-1,0 0 1,0-1 0,0 1-1,0-1 1,0 0-1,-1-1 1,-5 0-1,7 0-449,0 1 0,0-1 0,0 0-1,0-1 1,0 1 0,0 0 0,0-1 0,1 0-1,-1 0 1,1 1 0,-1-2 0,-3-2-1,-2-6-1608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2080,'-2'-2'689,"6"1"-297,-3 1-289,0 0 580,-1 0-65,0 0 395,0 0-250,0 0 64,0 0-203,0 0 250,0 0-191,0 0 202,0 0-239,0 0 68,0 0-234,0 1-378,0-1 0,0 1 0,1 0 0,-1-1 1,0 1-1,0-1 0,1 1 0,-1-1 0,1 1 0,-1-1 0,0 0 0,1 1 0,-1-1 0,2 1 0,26 0 957,29-1 335,-24-1-1126,0 2 0,0 1-1,0 2 1,37 8 0,-49-10-221,-17-2-157,1 0 1,-1 1-1,0-1 1,0 1-1,0 0 0,5 1 1,-9-2 5,1 0-1,-1 0 1,0 0 0,0 0-1,0 0 1,0 0 0,1 0-1,-1 0 1,0 0 0,0 0-1,0 0 1,0 0 0,1 0-1,-1 0 1,0 0 0,0 0 0,0-1-1,0 1 1,0 0 0,1 0-1,-1 0 1,0 0 0,0 0-1,0 0 1,0-1 0,0 1-1,0 0 1,0 0 0,0 0 0,0 0-1,0-1 1,0 1 0,0 0-1,1-4-4353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8 112 2144,'-3'1'133,"-2"2"4863,9-2 556,5 0-6655,2 0 1339,0-1 1,0 0-1,0-1 0,0 0 0,0-1 0,0 0 1,19-6-1,4-1-46,-31 9-213,23-6 480,45-15 0,-62 19-376,0 0-1,0 0 1,0 0 0,0 1-1,0 0 1,0 1 0,17 1-1,16 0 304,-40-1-344,0 0-1,1-1 0,-1 1 1,0-1-1,-1 1 1,1-1-1,0 0 1,0 0-1,3-2 0,8-3 351,-11 5-357,0 0 0,0 0 0,-1 0 0,1-1 0,0 1 1,0-1-1,-1 1 0,1-1 0,1-2 0,-3 3-441,-1-1 1,1 1-1,0 0 1,-1 0-1,1 0 1,-1-1-1,1 1 1,-1 0-1,0 0 1,1 0-1,-1 0 1,0 0-1,0 0 1,0 0-1,0 0 1,0 0-1,0 0 1,0 1-1,0-1 1,0 0-1,-2 0 1,-6-6-3849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 4160,'-3'-3'1679,"6"3"-4,-3 0-896,-4 0 362,5 0 2779,-1 0-3873,1 0-1,0 0 0,0 1 1,-1-1-1,1 0 1,0 0-1,0 1 0,-1-1 1,1 1-1,0-1 0,-1 0 1,1 1-1,-1-1 1,1 1-1,0-1 0,-1 1 1,1 0-1,-1-1 0,1 1 1,-1 0-1,0-1 1,1 1-1,-1 0 0,0-1 1,1 2-1,6 24 44,-4-15-4,-1 0 43,1 1 0,-2 0 0,0 0 0,0 13 0,-1-24-99,0 1 1,0-1 0,0 0-1,1 0 1,-1 0-1,0 1 1,0-1-1,1 0 1,-1 0-1,2 2 1,-1-1 177,-1-2 144,0 0-75,0 0 86,-12-5 634,10 4-1119,1 0 1,-1 0-1,1 0 0,-1 1 1,1-1-1,-1 0 0,1 1 1,-1-1-1,0 1 1,1-1-1,-1 1 0,0 0 1,1 0-1,-1 0 0,-2 0 1,4 0 16,0 0 0,0 0 0,0 0 0,-1 0 0,1 0 0,0 0 0,0 0 0,0 0 0,0 0 0,-1 0 0,1-1 1,0 1-1,0 0 0,0 0 0,0 0 0,0 0 0,-1 0 0,1 0 0,0 0 0,0 0 0,0-1 0,0 1 0,0 0 1,0 0-1,0 0 0,0 0 0,-1 0 0,1-1 0,0 1 0,0 0 0,0 0 0,0 0 0,0 0 0,0 0 0,0-1 1,0 1-1,0 0 0,0 0 0,0 0 0,0 0 0,0-1 0,0 1 0,0 0 0,0 0 0,0 0 0,0 0 1,0-1-1,1 1 0,-1 0 0,0 0 0,0 0 0,0 0 0,0 0 0,0-1 0,0 1 0,0 0 0,1 0 0,-1 0 1,0 0-1,0 0 0,7-7-1911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2:08.18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241 1643 1312,'-6'-3'1324,"-11"-8"1416,15 10-2582,0-1 0,0 1 0,0 0 0,0 0 0,-1 0 1,1 0-1,0 0 0,-4-1 0,-8-3 557,12 5-649,-1-1-1,1 1 1,0 0-1,0-1 0,-1 1 1,1 0-1,0 0 1,0 1-1,-1-1 0,-2 1 1,4-1-20,-1 1 0,0-1 1,0 0-1,1 1 0,-1-1 0,0 0 1,1 0-1,-1 0 0,0 0 0,0-1 1,1 1-1,-1 0 0,0-1 0,1 1 1,-1-1-1,0 0 0,-2-1 0,4 2-43,-1-1 0,0 1-1,0-1 1,0 1 0,0-1-1,0 1 1,0-1-1,1 1 1,-1 0 0,0 0-1,0-1 1,0 1-1,0 0 1,0 0 0,0 0-1,0 0 1,0 0 0,0 1-1,0-1 1,0 0-1,0 0 1,0 0 0,0 1-1,0-1 1,0 1 0,0-1-1,0 1 1,0-1-1,1 1 1,-1-1 0,0 1-1,0 0 1,1-1 0,-2 2-1,-4 4 11,0-1 0,1 1 0,-6 8 0,8-10 89,-4 6-64,-1 0 1,2 1 0,0 0-1,0 0 1,1 0 0,0 1-1,-4 18 1,7-23 1,1 0-1,0 0 1,1 0 0,0 0-1,0 0 1,2 13-1,3 41-551,-4-45 716,-1-14-163,0-1 0,0 1 0,0 0 0,0 0 0,1 0 0,-1 0 0,0-1 0,1 1 0,1 3 0,2 15-79,22 37 86,-13-13 134,0-11-1,-6-18-286,-5-10 120,1-1-1,-1 1 0,1-1 0,5 7 0,-7-9 2,0-1-1,1 0 1,-1 0-1,0 0 1,1 0-1,-1 0 1,1 0-1,-1 0 1,1-1 0,0 1-1,-1-1 1,1 1-1,0-1 1,-1 1-1,1-1 1,0 0-1,-1 0 1,3 0-1,0 0-11,-1 0 0,1-1 0,0 0 0,-1 1 0,1-1 0,-1-1 0,1 1 0,-1 0 0,0-1 0,5-3 0,32-25-41,-15 10 20,60-45 27,-73 56-38,-1 0 0,0-1 0,0 0 0,-1-1-1,-1 0 1,9-13 0,-17 22 47,0 1 1,0-1-1,-1 1 0,1-1 1,-1 0-1,1 1 1,-1-1-1,0 0 0,1 1 1,-1-1-1,0 0 0,0 0 1,0 1-1,-1-1 1,1 0-1,0 1 0,-1-1 1,1 0-1,-1 1 0,1-1 1,-1 0-1,0 1 1,-1-3-1,-2-2 1,-1-1 0,1 1 1,-12-11-1,3 3 31,10 11-27,0 0-1,0 0 1,0 1-1,-1-1 1,1 1-1,-1 0 1,0 0-1,0 0 1,-6-2-1,-14-8 297,22 11-337,0 0 1,-1 0-1,0 0 0,1 0 0,-1 0 1,-3 0-1,-11-4 294,11 3-350,0 1 0,0-1 0,0 1-1,0 0 1,0 1 0,-9-1 0,11 2 9,0 0-1,1 0 1,-1 1 0,1-1 0,0 1-1,-1-1 1,1 1 0,0 0 0,0 1-1,0-1 1,-4 4 0,-2 1-13,5-3 49,-1 1 0,1-1 0,0 1 0,0 0 0,0 0 0,0 0 0,-3 8 0,0 1-100,-10 26 0,15-32 149,1 0 0,0 0 0,0 0 0,1 0 0,0 0 0,1 11 0,0 4 205,-1-19-192,0 0 0,0-1 0,1 1 0,0 0 0,0-1 0,0 1 0,0 0-1,0-1 1,1 0 0,-1 1 0,1-1 0,0 0 0,0 0 0,0 0 0,0 0-1,5 4 1,-6-6 1,1 0 0,-1-1 0,1 1 1,0 0-1,-1-1 0,1 1 0,0-1 0,-1 0 0,1 0 0,0 1 0,0-1 0,-1 0 0,1 0 0,2-1 0,24-3 69,-22 2-56,1-1 0,-1 1 0,0-1 0,0-1 0,0 1 0,0-1 0,-1 0 0,1 0 0,-1 0 0,5-6 0,8-10-357,18-25 0,-30 37-39,5-6-6,13-23-1,-22 32 306,1 0 1,-1 1-1,0-2 1,0 1-1,0 0 1,-1 0-1,0-1 1,0 1-1,0-8 1,-1 10 5,-1 0 0,0-1 0,0 1 0,0 0 0,0 0 0,-1 0 0,1 0 0,-1 0 0,0 1-1,0-1 1,0 0 0,0 1 0,0-1 0,-4-2 0,5 4 28,1 1 0,-1-1 0,1 1 0,-1-1 0,1 1 0,0-1 0,-1 0 0,1 1 0,0-1 0,-1 0 0,1 1 0,0-1 0,0 0 0,0 1 0,0-1 0,0 0 0,0 1 0,0-1 0,0 0 0,0 0 0,0 1 0,0-1 0,0 0 0,0 1 0,0-1 0,1 0 0,-1 1 0,0-1 0,0 0 0,1 0 0,15-18 196,-7 9-270,-4 4 75,0 1-1,0-1 1,1 1-1,0 0 1,9-6-1,16-13-31,134-156 787,-147 158-520,2 0 1,0 2-1,25-19 0,-23 24-123,1 0 1,0 2-1,1 1 0,29-11 0,-13 6-39,-19 9-81,1 0-1,38-7 1,5-1 46,-48 11 56,-5 2 67,0-1 0,0 0 1,-1-1-1,15-7 0,0-3 90,-10 7-287,-1-1-1,-1 0 0,1-1 1,16-16-1,3-4 242,-23 21-137,21-22 0,20-18 15,-36 32-78,1 1 1,0 0-1,2 2 1,28-19-1,181-119-252,-214 144-135,-9 7 91,-7 6 249,-8 6 31,0-1 1,-16 13-1,2-3-56,-76 62 39,20-17 105,-145 117 65,178-150-256,-82 40 1,5-4 121,101-53 6,0 1 0,1 0 0,-21 22 0,-6 14-39,-67 93 0,86-105-384,-55 87-1225,78-118 1464,1 1 0,1 0 0,-8 18 0,6-19-2,7-8 167,-1 0 0,1-1 1,-1 1-1,1 0 0,-1 0 0,1-1 0,-1 1 0,1 0 0,0 0 0,-1 0 0,1 0 0,0-1 0,0 1 0,-1 2 0,18-7 190,-2-2-181,-1-1-1,0 0 1,0-1-1,21-16 1,-23 15 30,83-49 412,400-309 1392,-436 324-1597,80-43-1,-105 67 89,68-29 0,-78 36-322,-20 10-42,0-1-1,0 1 1,0 0-1,0 1 0,6-3 1,-5 3 58,0-1 1,-1 0 0,1-1 0,7-3-1,12-7 476,-17 10-423,0 0 0,0-1-1,0 0 1,9-8 0,-8 6-80,0 1 1,14-7-1,-11 5 43,0 1-1,-1-1 1,0 0-1,0-1 1,-1-1-1,0 1 1,0-1-1,-1-1 1,13-19-1,73-90 211,-76 98-147,31-31 0,-43 45-104,11-7 23,0 1-1,0 1 1,1 0-1,31-15 1,10-6 115,-49 27-22,1 1 1,15-6 0,13-6 29,-29 13-198,-1-1 0,1 2 0,16-5 0,-16 6 99,0-1-1,0-1 0,-1 1 0,0-1 0,10-6 0,88-62 322,-97 64-386,0 0 0,-1-1 0,0 0-1,0-1 1,-1 0 0,0 0 0,6-12 0,12-15-125,-14 21-332,0 0 1,16-33-1,-22 37 417,1 1-1,1 1 1,13-15 0,10-15-66,-6 4 180,-13 20-631,21-36 0,-32 51 562,-1-1 0,1 1-1,0-1 1,0 0 0,-1 1-1,1-1 1,-1 1 0,1-1-1,-1 0 1,1 0 0,-1 1-1,0-1 1,0 0 0,0 1-1,0-1 1,0 0 0,-1 0-1,1 1 1,0-1 0,-1 0-1,0-1 1,-2-2-49,3 4 65,0 1 1,-1-1-1,1 1 1,0-1-1,0 1 1,-1 0-1,1-1 1,0 1-1,0 0 1,-1-1-1,1 1 1,-1 0-1,1 0 1,0-1-1,-1 1 1,1 0-1,-1 0 1,1-1-1,0 1 1,-1 0-1,1 0 1,-1 0-1,1 0 1,-1 0-1,1 0 1,-1 0-1,1 0 1,-1 0-1,1 0 1,0 0 0,-1 0-1,1 0 1,-1 0-1,1 0 1,-1 1-1,-7-1 25,0 0 0,0 0 0,0 1 1,0 0-1,1 1 0,-1 0 0,0 0 0,1 1 0,-1 0 0,-9 5 0,-11 10-77,1 0-1,-30 27 1,30-23-69,3-3 174,-5 5-43,-1-1-1,-1-1 1,-34 17-1,44-28 2,-44 19 111,65-30-103,0 1-1,-1-1 1,1 0 0,0 0-1,0 0 1,0 0 0,0 0-1,0 0 1,0 0 0,0 0-1,0 0 1,0 0 0,0 0-1,-1 0 1,1 0 0,0 0-1,0 0 1,0 0 0,0 0-1,0 0 1,0 0 0,0 0-1,0 0 1,-1 0 0,1 0-1,0 0 1,0 0 0,0 0-1,0 0 1,0 0 0,0 0-1,0 0 1,0 0 0,0 0-1,-1 0 1,1 0 0,0 0-1,0 0 1,0-1 0,0 1-1,0 0 1,0 0 0,0 0-1,0 0 1,0 0 0,0 0-1,0 0 1,0 0 0,0 0-1,0 0 1,0-1 0,0 1-1,2-7 178,8-7-58,119-124 67,-101 109 145,36-30 1,-18 18-138,-29 28-270,-14 11 35,0 0 0,0-1 0,0 1 0,0-1 0,0 0 0,4-5 0,-4 1-448,-7 7 389,-15 15 374,4-4-394,-43 32-128,13-9 367,-110 70 328,-99 72-703,228-155 252,1 1-1,-22 27 1,46-48 2,-1 1 0,1-1-1,0 1 1,0-1 0,0 1 0,0-1 0,0 1 0,0 0-1,0-1 1,1 1 0,-1 0 0,0 0 0,0 3-1,10-5 296,111-56 244,-81 36-403,56-28 190,119-80 1,-186 109-443,22-15 237,45-40 1,-92 71-110,53-43 307,-51 42-374,1 0 0,1 1 0,-1-1 0,0 1 0,1 0-1,-1 1 1,13-4 0,1 0 217,-18 5-161,1 0 1,0 0-1,0 0 0,0 0 0,0 0 1,0 1-1,6-1 0,73-7 326,-80 8-313,0 0 0,0 0-1,0-1 1,0 1 0,1 0 0,-1-1-1,0 0 1,0 1 0,0-1 0,0 0 0,3-1-1,-2 1-57,0 1 0,0-1 0,0 1 0,1 0 0,-1 0 0,4 1 0,-7-1 38,18 1-66,25 3 0,-25-1-80,24 0 0,17-3 265,-58 0-64,-1 0-53,0 0-138,0 0 47,0 0 86,0 0-38,0 20-16,-2-16 59,1 0 0,-1 0 1,0-1-1,0 1 0,-1 0 0,1-1 0,-1 1 0,1-1 0,-6 5 0,-34 27-11,5-4-5,-33 34 160,84-78-343,0 1 1,0 1 0,1 0 0,0 1 0,29-13-1,-22 19 429,-22 6-869,-1-5 558,0 3 91,0-1 1,1 1-1,-1-1 1,0 1-1,0 0 1,0-1-1,0 1 1,0 0-1,0 0 1,0-1-1,0 1 0,0 0 1,0 0-1,0 0 1,0 0-1,0 1 1,0-1-1,-1 0 1,1 0-1,1 0 1,-3 1-1,-21 9 218,23-9-180,0-1 0,-1 1-1,1-1 1,-1 0 0,1 0-1,0 0 1,-1 0-1,1 0 1,-1 0 0,1 0-1,0 0 1,-2-1 0,1 1-238,1 0 0,-1-1 1,1 1-1,-1 0 0,0 0 1,1 0-1,-1 0 1,1 1-1,-1-1 0,-1 1 1,-2 1-1827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2:13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1056,'-4'-2'219,"3"2"95,2 6 193,-1-5-166,0-1 166,0 0-160,0 0-1,0 0-122,4 11 1163,-5-11-1354,1 0-1,0 0 1,0 0 0,0 0-1,0 0 1,0 0 0,-1 0 0,1 0-1,0 0 1,0 0 0,0 0-1,0 0 1,0 0 0,0 0 0,-1 0-1,1 0 1,0 0 0,0 0-1,0 1 1,0-1 0,0 0 0,0 0-1,0 0 1,-1 0 0,1 0-1,0 0 1,0 0 0,0 1-1,0-1 1,0 0 0,0 0 0,0 0-1,0 0 1,0 0 0,0 0-1,0 1 1,0-1 0,0 0 0,0 0-1,0 0 1,0 0 0,0 0-1,0 1 1,0-1 0,2 8 1018,0-2-881,15 16-47,-16-19-100,1 0 0,-1 0 1,0 0-1,0 1 0,0-1 0,-1 0 1,1 0-1,-1 1 0,0-1 0,0 5 1,2 15 93,3 9-155,-2 0 1,1 35-1,0 16 34,9 89 321,-4-29 246,-4-33-509,-1-12-12,3 326 811,-22-182-518,5-103-291,-5 34 190,1-19 1,9-50-182,-2 7-41,1-1 78,3-69 79,4 55 1,0-29-253,0-47 88,7 36 1,-4-37 58,1 38-1,-3-27 167,0-16-1295,-1-1-3417,-2-20 2360,-3-15-257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5:52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147 159 1728,'2'-31'568,"-1"25"-362,0 0-1,0 0 1,-1-1 0,0 1 0,0 0 0,-1-1 0,1 1 0,-4-12 0,3 14-93,-1 1-1,1 0 1,0 0-1,-1 0 1,0 0-1,0 0 1,0 0-1,0 0 1,0 0-1,0 1 1,-1-1-1,1 1 1,-1 0-1,0 0 1,0 0-1,0 0 1,0 0-1,0 0 1,0 1-1,-5-2 1,-20-2-256,26 5 137,0 0 0,0 0 0,1 0-1,-1 0 1,0 0 0,0 0 0,0 0 0,0 1-1,1-1 1,-1 1 0,0-1 0,0 1 0,-1 1-1,2-1 30,0 0 0,0 0 0,1 0-1,-1 0 1,0 0 0,1 0 0,-1 0-1,1 0 1,-1 0 0,1 0 0,-1 3 0,-4 8 247,0-3 21,0-1-1,1 1 0,0 0 0,-3 10 0,7-19-276,0 1 0,0 0 0,0 0-1,0-1 1,0 1 0,0 0 0,0-1 0,0 1 0,0 0-1,1-1 1,-1 1 0,0-1 0,0 1 0,1 0 0,-1-1-1,0 1 1,1-1 0,-1 1 0,1 0 0,-1-1 0,0 1 0,1-1-1,-1 0 1,1 1 0,0-1 0,-1 1 0,1-1 0,-1 0-1,2 1 1,18 8 323,-3-4-204,0 1 1,-1 1-1,0 0 0,28 18 1,-42-24-152,-1 0 0,0 0 0,0 0 0,0 0 0,0 0 0,0 0 0,0 0 0,0 0 0,0 0 0,-1 0 0,1 0 0,0 1 0,-1-1 0,1 0 0,-1 1 0,1-1 0,-1 0 0,1 3 0,-1-2-43,0 1 1,0 0-1,0-1 1,0 1-1,-1 0 1,1-1-1,-1 1 1,1 0-1,-2 2 0,-2 4-371,0-1 0,0 0-1,-1 0 1,-11 13-1,9-11-720,5-7 683,0 1 0,0-1 0,-1 0 0,1 0 0,-6 4 0,7-7 393,0 0 1,1 0-1,-1 0 0,0 0 0,1 0 0,-1 0 0,1 0 1,-1-1-1,0 1 0,1 0 0,-1-1 0,1 1 1,-1 0-1,1-1 0,-1 1 0,1 0 0,-1-1 0,1 1 1,-1-2-1,0 2 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2:17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1728,'-4'-5'270,"4"5"-258,0 0 0,1 0-1,-1 0 1,0 0 0,0 0 0,0 0 0,0 0-1,0 0 1,0 0 0,0 0 0,0 0 0,0 0-1,0-1 1,0 1 0,1 0 0,-1 0 0,0 0-1,0 0 1,0 0 0,0 0 0,0 0 0,0 0 0,0 0-1,0 0 1,0 0 0,0 0 0,0 0 0,0 0-1,0 0 1,0-1 0,0 1 0,0 0 0,0 0-1,0 0 1,0 0 0,0 0 0,0 0 0,0 0-1,0 0 1,0 0 0,0 0 0,0-1 0,0 1-1,0 0 1,0 0 0,0 0 0,0 0 0,0 0 0,2 0 40,-2 0 55,0 0-48,0 0 15,0 0 1,0 0 96,2 3 100,0 1 0,0-1 0,0 1 0,0-1 1,0 0-1,4 3 0,-2-1-114,-2-3-50,0 0 0,-1 0 0,1 0 0,0-1 0,0 1 0,0-1 0,4 3 0,22 13 471,-20-11-478,-1-2-1,1 1 1,14 5-1,-10-6-15,0-1 0,0 0 0,1-1 0,21 2-1,53-5 539,-38 0-399,67 4 456,105-5-403,-180 1-214,-23 1-45,26-4 0,152-16 337,-96 11-303,-96 9-42,221-27 73,-144 19 269,-24 3-131,330-17-162,-371 21-26,70-4 125,28 0 198,68-3 77,-92 7-365,110 2 37,-99 9-251,-37-3 235,-41-4 86,30 7 1,1 1-65,40 4 41,169 21 151,-181-26-24,-43-4-249,51 0 0,153 10 60,-107-5 89,-62-3-81,40 0 62,-88-8-69,196-8-15,93-1 145,-208 10-189,104-8 481,-43 3-315,-73 0 16,-53 3-281,-1-1 0,1-2 1,67-15-1,40-20 116,-109 31-113,-23 5 50,-9 2-34,0 0 0,15 2 0,-6-1-18,-16 2 59,-1-1 0,1 1 1,-1 0-1,1 0 0,-1 0 0,0-1 0,0 1 0,0 0 0,0 0 0,0 3 0,0-4 42,-1 40-22,0-19-178,3 39 0,8 22 1,11 84-49,26 169 369,-33-79-375,-6-68 227,39 376 345,-38-471-275,4 94-213,-15-107 235,-3 0 1,-18 93 0,1-55-143,19-113 22,2-5 26,0 0-1,1 1 0,-1-1 1,0 0-1,1 0 1,0 0-1,-1 1 0,1-1 1,-1 0-1,1 0 1,0 1-1,0-1 1,0 0-1,0 1 0,0-1 1,0 0-1,0 2 1,0 1-14,0-1 1,0 1-1,0-1 1,1 1-1,-1 0 1,1-1-1,0 1 1,0-1 0,0 1-1,0-1 1,3 5-1,-3-7 5,0 1-1,0-1 1,0 1 0,1-1-1,-1 0 1,1 0-1,-1 1 1,1-1 0,-1 0-1,1 0 1,0 0-1,0-1 1,2 2 0,-1-1-1,-1 0 1,1 1 0,0-1 0,-1 1 0,1 0 0,1 1 0,0 0-61,-1 0 0,1 0 0,-1 0 0,1-1 0,6 3 0,-8-4-20,0 2 98,-2-2-350,-3 0 176,-5 2 215,6-2-23,1 0 1,-1-1-1,0 1 1,1-1-1,-1 0 1,0 1-1,1-1 1,-1 0-1,0 0 1,1 0-1,-3 0 1,-121-11 171,-17-4-236,107 10-45,1 1 1,-1 2-1,0 1 0,-42 4 0,-75 6-37,-26 3 294,121-6-175,-31 4 92,-148-1 1,-8-8 16,93 2-23,-65 2 150,45-12 558,3 1-433,-104-13-321,127 4 61,-598-3 1058,725 18-1179,-362-5 160,-118 24-320,364-7 170,-1-6 165,54-6-78,-72 5-166,-31-3 199,100-3 124,57-2-291,20 2 101,1 1 0,-1-1 0,-12 2-1,-139 5 655,6-1-385,108 1-398,-56 5 233,33-8-3193,66-3 2815,1 0 0,-1 0 0,0 0 1,0 0-1,0-1 0,0 1 0,0 0 1,0 0-1,0-1 0,1 1 0,-1 0 1,0-1-1,0 1 0,0-1 0,1 1 1,-1-1-1,0 1 0,1-1 0,-2 0 1,-8-18-2915,10 18 3131,-15-34-3959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0.4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49 365 1248,'2'-4'517,"0"4"2475,-1 1-2885,-1 0 0,1 0 0,0 0 0,-1 1 0,1-1 0,-1 0 0,0 0 1,1 1-1,-1-1 0,0 0 0,0 1 0,0-1 0,0 0 0,0 1 0,0-1 0,0 0 0,0 1 0,-1-1 0,1 0 0,0 1 0,-1-1 0,1 0 0,-1 0 0,1 0 0,-2 2 0,-2 6-91,-1 0-1,-8 9 0,9-12 159,-1 4-144,1-1 1,0 0 0,-3 13-1,5-15-8,1-4-1,0 0 1,0 1 0,1-1-1,-1 0 1,1 1-1,0-1 1,0 0 0,0 1-1,0-1 1,1 0-1,-1 1 1,1-1 0,0 0-1,0 0 1,0 1 0,0-1-1,1 0 1,-1 0-1,1 0 1,0-1 0,0 1-1,0 0 1,0-1-1,4 4 1,-1-1-17,0-1 0,0 0 1,0 0-1,1-1 0,-1 1 0,1-1 0,0 0 1,0-1-1,1 1 0,-1-1 0,10 2 0,-14-4 3,0 0 0,1 1-1,-1-1 1,0 0 0,0 0-1,0 0 1,0-1 0,0 1-1,0 0 1,0-1 0,0 1-1,0-1 1,0 0 0,0 0-1,0 0 1,-1 0 0,1 0-1,0 0 1,1-2 0,2-1 7,-1-1 1,0 1 0,0-1 0,6-10 0,8-9-307,-14 18 289,-1 0 1,1 0 0,-1 0 0,0 0-1,-1 0 1,1-1 0,1-9-1,1 2 125,7-24-230,-11 27 176,-1 10-63,0 0 0,0 0 0,0 1 1,1-1-1,-1 0 0,0 0 0,0 1 0,0-1 0,0 0 0,1 0 0,-1 1 0,0-1 1,2-1-1,1-7 45,-3 8-44,0 1 0,0-1 0,0 1 0,0-1 0,0 1-1,1-1 1,-1 1 0,0-1 0,0 1 0,1-1 0,-1 1 0,0-1 0,1 1 0,-1-1 0,0 1 0,1-1 0,0 0 0,-1 0-50,1-1 249,0 9 260,3 10 51,-1-1-538,-3-12 14,0-1 1,1 0-1,0 0 0,0 1 1,0-1-1,0 0 0,3 5 1,-4-8 6,3 5 39,0-1 1,-1 1 0,1 0 0,-1 0-1,0 0 1,0 0 0,-1 0-1,2 6 1,-3-9-49,0 1 0,1-1 0,0 1 0,-1-1 0,1 0 0,0 0-1,0 1 1,0-1 0,1 0 0,1 3 0,-1-3 35,-1-1-1,0 1 1,0 0-1,0 0 1,0 0 0,0 0-1,0 0 1,-1 1-1,1-1 1,0 3-1,-1-5-23,0 0 0,0 1-1,0-1 1,1 1-1,-1-1 1,0 1-1,0-1 1,1 1 0,-1-1-1,0 0 1,1 1-1,-1-1 1,0 0-1,1 1 1,-1-1 0,0 0-1,1 1 1,-1-1-1,1 0 1,-1 0-1,0 0 1,1 1 0,-1-1-1,1 0 1,-1 0-1,1 0 1,-1 0 0,1 0-1,-1 0 1,2 0-1,14 1 79,-14-1-22,1-1-13,1 1-1,-1-1 1,0 0-1,0 0 1,1 0-1,-1 0 1,0-1-1,0 1 1,0-1-1,0 0 1,-1 1-1,1-1 1,0-1-1,-1 1 1,5-5-1,3-4 18,0-1 0,8-13-1,-18 24-57,20-30-33,-13 18 40,0 2 1,15-18 0,-22 28-44,1 0 0,0 1 0,-1-1 0,1 0 0,0 0 1,0 1-1,0-1 0,0 1 0,-1-1 0,1 1 0,0-1 1,2 0-1,-3 1 30,1 0 0,-1 0 0,1 0 0,-1 1 0,1-1 0,-1 0 0,0 0 0,1 0 1,-1 1-1,1-1 0,-1 0 0,0 0 0,1 1 0,-1-1 0,1 0 0,-1 1 0,0-1 0,0 0 0,1 1 1,-1-1-1,0 1 0,0-1 0,1 0 0,-1 1 0,0-1 0,0 1 0,0-1 0,1 2 0,1 5 75,0 0-1,-1 1 0,1-1 0,-2 1 0,1 0 1,-1-1-1,0 10 0,1 28-31,2-20-100,-3-23 123,0-2 38,9 0 234,-6-1-311,0 1 1,0-1 0,0 0-1,0 0 1,0 0 0,0 0-1,0 0 1,-1-1 0,1 1-1,-1-1 1,1 0 0,3-3-1,19-10-12,13-3 26,-26 12-108,0 0 1,1 1-1,0 0 1,23-5-1,-30 9 34,-1 0-1,1 1 1,-1 0-1,1 0 1,10 2-1,-14 0 37,1 0 1,-1 0-1,0 1 1,1-1-1,-1 1 0,0-1 1,0 1-1,-1 0 1,1 0-1,2 4 1,-3-5-45,1 2 70,-1-1-1,1 1 1,-1-1 0,0 1-1,0 0 1,0 0-1,-1 0 1,1 0-1,-1 4 1,3 15 225,10 19-343,-13-41 115,1 0 0,0 1 0,-1-1 0,1 0 1,0 0-1,0 0 0,0 0 0,0 0 0,0 0 0,0 0 0,0 0 0,0-1 0,0 1 1,0 0-1,0-1 0,1 1 0,-1 0 0,0-1 0,0 0 0,1 1 0,-1-1 0,3 1 1,-1-4 48,1 1 1,-1-1 0,1 1 0,-1-1-1,5-6 1,-5 5-66,-1 0-1,0 0 1,0 0-1,0 0 0,0 0 1,0-1-1,0-4 1,7-15 183,-2 7-231,-5 10 51,-2 7-16,0 0-1,0 0 1,-1 0 0,1 0 0,0 0 0,0 0-1,0 0 1,0-1 0,0 1 0,0 0 0,0 0-1,0 0 1,0 0 0,0 0 0,0 0 0,0 0-1,0 0 1,0 0 0,0 0 0,0 0-1,0 0 1,-1 0 0,1 0 0,0 0 0,0 0-1,0 0 1,0 0 0,0 0 0,0 0 0,0 0-1,0 0 1,0 0 0,0 0 0,0 0-1,0 0 1,0 0 0,-1 0 0,1 0 0,0 0-1,0 0 1,0 0 0,0 0 0,0 0 0,0 0-1,0 0 1,0 0 0,0 1 0,0-1-1,0 0 1,0 0 0,0 0 0,0 0 0,0 0-1,0 0 1,0 0 0,0 0 0,0 0 0,0 0-1,0 0 1,0 0 0,0 0 0,0 0 0,0 1-1,-1-1-122,1 15 166,-1 13-23,2 33 292,-1-54-316,1 0-1,0 0 1,1-1-1,-1 1 1,1-1-1,5 11 1,-7-16 13,1 0 1,-1-1 0,0 1 0,1 0 0,-1-1 0,1 1 0,-1 0 0,1-1 0,-1 1-1,1-1 1,0 1 0,-1-1 0,1 1 0,0-1 0,-1 1 0,1-1 0,0 0-1,-1 1 1,1-1 0,0 0 0,0 0 0,0 1 0,-1-1 0,1 0 0,0 0 0,0 0-1,0 0 1,-1 0 0,1 0 0,0 0 0,0-1 0,0 1 0,-1 0 0,1 0 0,0 0-1,0-1 1,-1 1 0,1-1 0,0 1 0,-1 0 0,2-2 0,1 0 37,-1 1 1,1-1-1,-1-1 0,1 1 1,-1 0-1,0-1 1,0 1-1,0-1 0,3-4 1,39-99 234,-42 102-298,12-38-89,-1 0-1,11-80 1,-14 18 175,-5 35-12,9-53-389,-13 113 181,0-1 0,6-15 1,-4 15-38,-3 10 182,0 0 0,0 0 0,0 0 1,0 0-1,0 0 0,0 0 1,0 0-1,0 0 0,0 0 1,0 1-1,0-1 0,0 0 1,0 0-1,1 0 0,-1 0 0,0 0 1,0 0-1,0 0 0,0 0 1,0 0-1,0 0 0,0 0 1,0 0-1,0 0 0,0 0 0,0 0 1,0 0-1,0 0 0,0 0 1,0 0-1,0 0 0,0 0 1,0 0-1,0 0 0,1 0 0,-1 0 1,0 0-1,0 0 0,0 0 1,0 0-1,0 0 0,0 0 1,0 0-1,0 0 0,0 0 0,0 0 1,0 0-1,0 0 0,0 0 1,0 0-1,0 0 0,0 0 1,0 0-1,1 0 0,-1 0 0,0 0 1,0 0-1,0 0 0,0 0 1,0 0-1,0 0 0,0 0 1,0 0-1,0-1 0,0 1 0,0 0 1,0 0-1,0 0 0,4 8-104,2 11 204,-1 8-106,-1 0 0,1 37 0,-6 57 45,0-46-207,-3 15 13,-18 103 0,18-167 180,-13 112 29,-4 37 179,19-163-170,1-2 24,-1 1-1,0-1 1,0 0-1,-1 0 0,-7 16 1,9-25 8,1-7-10,-1 2-73,0-1 0,1 1-1,0 0 1,0-1 0,0 1 0,1-1-1,-1 1 1,1-1 0,0 1 0,1 0 0,-1 0-1,1-1 1,1-3 0,6-18-27,-1-1-24,2 0-1,1 0 1,1 1-1,1 1 1,1 0-1,1 0 1,1 2 0,2 0-1,0 0 1,1 2-1,1 1 1,1 0-1,1 1 1,32-20 0,-47 34 45,-4 3-6,0 0 1,1-1-1,-1 1 0,1 1 0,-1-1 0,1 0 1,0 1-1,0 0 0,4-1 0,-8 17 112,-2 18 2,-1 14 4,3-44-104,0 1 0,1-1 0,-1 1 0,1-1 0,-1 0 0,1 1 0,0-1 0,0 0 0,1 0 0,2 5 0,-3-6 1,0-1 1,1 1 0,-1-1 0,1 0-1,-1 1 1,1-1 0,-1 0 0,1 0-1,0 0 1,-1 0 0,1 0 0,0 0 0,0-1-1,0 1 1,0-1 0,0 1 0,0-1-1,0 0 1,0 0 0,0 0 0,0 0-1,0 0 1,0 0 0,0 0 0,0 0-1,0-1 1,-1 1 0,1-1 0,0 0 0,4-1-1,-3 0 10,1 1 1,-1-1-1,1 0 0,-1 0 0,0 0 0,0 0 0,0-1 0,0 0 0,0 1 0,0-1 1,-1 0-1,1 0 0,-1 0 0,3-7 0,4-9 5,-6 13 7,0-1 0,-1 1 0,0-1-1,0 1 1,0-1 0,0 0 0,-1 0-1,0-8 1,-1 3 2,1 8-40,-1 0 1,0 0-1,0 0 0,-2-8 0,2 11 14,0 0-1,-1 0 0,1 0 0,-1 0 0,1 0 0,-1 0 0,1 0 0,-1 0 0,0 0 0,1 0 1,-1 1-1,0-1 0,0 0 0,0 0 0,0 1 0,0-1 0,1 0 0,-1 1 0,0-1 0,-1 1 1,0-1-1,-4-1 8,1 0 1,-1 1 0,1 0-1,-1 0 1,0 1 0,-11 0-1,1-3 281,15 3-300,1 0 0,-1-1 0,1 1 0,-1 0 0,1 0 0,-1 0 0,1-1 0,-1 1 0,1 0 0,-1 0 0,1-1 0,-1 1 0,1 0 0,0-1 0,-1 1 0,1-1 0,0 1 0,-1 0 0,1-1 0,0 1 0,-1-1 0,1 1 0,-1-2 0,2 1-11,-1 0 0,1 0 0,0 0 0,-1 0 0,1 0 0,0 0 0,0 0 0,-1 0 0,1 0 0,0 1 0,0-1 0,0 0 0,0 1 0,0-1-1,0 0 1,0 1 0,0-1 0,0 1 0,2-1 0,0 0-22,1-1-1,-1 1 1,1 0-1,-1 0 0,1 1 1,4-1-1,96-3-58,-103 4 121,0 1 1,0-1-1,1 0 1,-1 0-1,0 1 1,0-1-1,0 0 0,0 1 1,1 0-1,-1-1 1,0 1-1,1 1 1,6 2 220,-7-3-202,0 1 0,1-1 0,-1 0 0,0 1 0,0 0 0,0-1 0,0 1 0,0 0 1,-1-1-1,1 1 0,0 0 0,-1 0 0,1-1 0,-1 5 0,3 19 215,0 37-1,-3-61-247,0 0 0,-1-1 1,1 1-1,0 0 0,1-1 1,-1 1-1,0 0 0,0-1 1,0 1-1,0 0 0,1-1 0,-1 1 1,0 0-1,0-1 0,1 1 1,-1 0-1,1-1 0,-1 1 0,0-1 1,1 1-1,-1-1 0,1 1 1,-1-1-1,2 1 0,-1 0 14,-1-1-1,1 0 1,0 0 0,-1 0-1,1 0 1,-1-1-1,1 1 1,0 0-1,-1 0 1,1 0 0,-1 0-1,1-1 1,0 1-1,-1 0 1,1-1 0,-1 1-1,1 0 1,-1-1-1,1 1 1,-1 0 0,1-1-1,-1 1 1,0-1-1,1 1 1,-1-1-1,0 1 1,1-1 0,-1 0-1,10-14 254,2-1-180,13-29 0,-23 42-70,0-1 0,1 0 0,-1 1 1,1-1-1,0 1 0,0 0 0,0 0 0,6-4 0,12-13-263,-6 32-224,0 17 864,-14-26-288,-1-2-101,0 0 0,0 0 0,0 0 0,0 0 1,0 0-1,0 0 0,0 0 0,1 0 0,-1 0 0,0 0 1,1 0-1,-1 0 0,0 0 0,1 0 0,0 0 0,0 1 0,-1-1-3,1-1-1,-1 0 0,1 0 0,-1 1 1,1-1-1,-1 0 0,1 0 0,-1 0 1,1 0-1,-1 1 0,1-1 0,-1 0 0,1 0 1,-1 0-1,1 0 0,-1 0 0,1 0 1,-1-1-1,1 1 0,-1 0 0,1 0 1,-1 0-1,1-1 0,4-1 36,0-1-1,-1 1 1,0-1 0,0 0 0,5-5-1,-1 1 16,7-1-24,-9 4-46,0 1-1,0-1 1,8-8-1,-10 9-3,-1 0 0,0 0 0,1 1 0,0-1 0,0 1 0,-1 0 0,1 0 0,1 0-1,-1 0 1,0 1 0,0 0 0,0 0 0,1 0 0,-1 0 0,6 0 0,-7 2-4,-1-1 1,1 0-1,-1 1 1,1-1-1,-1 1 1,1 0-1,-1 0 0,1 0 1,-1 0-1,0 0 1,1 0-1,-1 1 0,0-1 1,0 1-1,0-1 1,0 1-1,0 0 1,-1 0-1,1 0 0,-1 0 1,1 0-1,-1 0 1,1 0-1,-1 1 1,0-1-1,0 0 0,1 5 1,0 1 210,0 0 0,0 0 0,-1 1 0,1 15 0,0-24-151,-1 0 0,1 0 0,-1-1 1,1 1-1,-1 0 0,1-1 1,-1 1-1,3-2 0,0-1-5,-1 1-1,0-1 1,1 0-1,3-6 1,-5 7-66,0-1 1,1 1-1,-1-1 1,1 1 0,-1 0-1,1-1 1,0 1-1,4-2 1,-5 4 40,4-3-112,0 0 0,0 1 0,10-2 0,-14 3 73,0 1 1,-1 0-1,1 0 1,0 0 0,0 0-1,0 0 1,0 0-1,0 1 1,0-1-1,0 1 1,0-1-1,0 1 1,-1 0-1,1-1 1,3 3 0,17 13-542,0 0 1,24 25 0,-12-8-8390,-33-32 6538,-1-1 901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0.8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42 5984,'-13'-22'2208,"13"19"-1728,5-5-128,-5 8-1216,5-5 384,-2 2-3328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5.1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188 291 832,'0'-13'448,"1"11"-219,-1 1 0,0 0 0,0-1 0,0 1 0,0-1 0,0 1 0,0 0 0,0-1 0,0 1 0,0-1 0,-1 1 0,1-1 0,-1 1 0,1 0 0,-2-2 0,0 1 75,0 0 0,0 0 0,0 1 0,-1-1 0,1 1 0,-1-1 0,-3-1 0,5 3-287,0 0 1,0-1-1,0 1 0,0 0 1,-1-1-1,1 1 0,0 0 1,0 0-1,0 0 0,0 0 1,0 0-1,0 0 0,0 0 0,-1 1 1,1-1-1,0 0 0,0 1 1,0-1-1,0 0 0,0 1 1,0 0-1,0-1 0,-1 2 1,0-1 31,-1 1 0,0 0 1,0-1-1,0 1 0,0-1 0,-5 2 1,-14 6 95,14-4-111,0 1-1,1 0 1,0 0 0,0 0-1,0 1 1,-9 11-1,13-13-36,-1-1 0,1 1 0,0 0-1,1 0 1,-1 0 0,1 0 0,0 1 0,1-1 0,-1 0 0,1 1-1,0-1 1,0 1 0,1 0 0,-1-1 0,1 1 0,1-1 0,-1 1-1,1 0 1,0-1 0,0 1 0,4 9 0,-1-1 29,-1 0 139,2 0 1,0 1-1,1-2 1,7 16-1,-10-25-153,0 1 1,0-1-1,0 0 0,1 0 1,-1 0-1,1 0 1,0-1-1,0 1 0,7 3 1,-10-6-5,1 0 1,0 0 0,0 0 0,0-1 0,0 1-1,0-1 1,1 1 0,-1-1 0,0 0-1,0 0 1,0 0 0,0 0 0,0 0 0,0 0-1,1 0 1,-1-1 0,0 1 0,0-1 0,0 0-1,0 0 1,0 1 0,0-1 0,-1 0-1,1-1 1,3-1 0,10-10 70,-1 0-1,0-1 1,0-1-1,13-18 1,4-5-40,-13 18-30,15-17 37,36-51 0,-65 83-66,-3 5 18,0-1 0,-1 1 0,1-1 0,0 0 0,-1 0 0,1 1 0,0-1 0,-1 0 0,1 0 0,-1 0-1,1 0 1,-1 0 0,0 0 0,1 0 0,-1-1 0,0 1 98,0 1-37,-1 2-84,0-1 0,-1 0 0,1 1 1,0-1-1,0 1 0,0-1 1,0 1-1,0-1 0,-1 4 0,2-4 17,-3 7-10,0 0 1,0 1 0,1-1 0,1 0-1,-1 1 1,2-1 0,-1 1-1,1-1 1,1 15 0,0 2 35,-1-11 90,1 1 0,5 25-1,-5-35-66,0 1 0,1 0 0,0-1-1,0 1 1,0-1 0,1 1 0,0-1-1,0 0 1,5 7 0,-7-11-34,0 0 1,0 0-1,0 0 1,0 0-1,0-1 1,0 1-1,0 0 1,0 0-1,1-1 1,-1 1-1,0-1 1,0 1-1,0-1 1,1 0-1,-1 1 1,0-1-1,1 0 1,-1 0-1,0 0 1,3 0-1,-2 0 18,0-1 0,1 0 0,-1 1-1,0-1 1,0 0 0,1 0 0,-1 0 0,0-1 0,0 1-1,3-3 1,2-3 50,1 0 0,-2 0 0,1-1 0,6-10 0,2-6-19,-2 0 1,20-47-1,-30 64-54,-1 0-351,-2 22 180,6 18 183,1-1 0,1 1 0,2-1 0,22 46 0,-29-71 64,-2-6-52,-1 1 0,1-1 0,0 0 0,-1 1 0,1-1 0,0 0 0,0 0 0,0 1 0,0-1 0,0 0 0,0 0 0,2 1 0,-3-2-5,1 0 1,-1 0 0,1 0-1,-1 0 1,0 0-1,1 0 1,-1 0 0,1 0-1,-1 0 1,1 0 0,-1 0-1,0 0 1,1 0 0,-1-1-1,1 1 1,-1 0-1,0 0 1,1 0 0,-1-1-1,1 1 1,-1 0 0,0-1-1,0 1 1,1 0 0,-1-1-1,0 1 1,1 0 0,-1-1-1,8-10 98,-2-5-56,0 1-1,-1-1 0,0 0 1,-2-1-1,3-21 1,-4 27-102,0-3 61,-1 8-8,0 0 0,0 0-1,0 0 1,3-6 0,21-64-286,-11 25 443,-14 49-168,2-9-199,-2 11 180,0 0 0,0 0 1,0-1-1,0 1 0,0 0 1,0 0-1,1-1 0,-1 1 0,0 0 1,0 0-1,0 0 0,0-1 1,0 1-1,1 0 0,-1 0 0,0 0 1,0 0-1,0-1 0,1 1 1,-1 0-1,0 0 0,0 0 0,0 0 1,1 0-1,-1 0 0,0 0 1,0-1-1,1 1 0,-1 0 0,0 0 1,0 0-1,1 0 0,-1 0 1,0 0-1,0 0 0,1 0 0,-1 0 1,0 0-1,1 1 0,13 1-146,-13-2 154,0 0 0,0 0 0,0 0 0,0 0 0,0 1 0,0-1 0,0 0 0,0 0 0,0 1 0,0-1 0,0 0 0,0 1 0,0-1 0,0 1 0,0-1 0,0 1 0,0 0 0,-1-1 0,1 1 0,0 0 0,0 0 0,-1-1 0,1 1 0,0 2 0,12 16 40,-10-16-28,0 1 0,0-1 0,-1 1 0,0 0 0,0 0 0,0 0 0,0 0 0,0 0 1,-1 1-1,0-1 0,1 0 0,-1 9 0,0-7 22,0 0 1,0-1-1,0 1 0,1 0 1,0-1-1,3 8 0,3 8-61,6 34 350,-12-47-304,0-1 1,1 0-1,0 0 0,0 0 1,1-1-1,0 1 1,0-1-1,0 0 0,1 0 1,0 0-1,0-1 1,1 0-1,0 0 0,7 5 1,-12-9 2,1 0 0,-1 0 0,1 0 0,0 0 0,-1-1 0,1 1 0,0-1 0,0 1 1,-1-1-1,1 0 0,0 1 0,0-1 0,0 0 0,0 0 0,-1 0 0,1-1 0,0 1 0,0 0 0,0-1 1,-1 1-1,3-2 0,1 0 17,0 0 0,0-1 0,0 0 0,0 0 0,7-7 0,-3 3-26,-1-2 0,-1 1 1,1-1-1,-1 0 1,8-15-1,26-55-30,-24 44 34,-13 27 12,1-1 1,-1 0 0,-1 0 0,1 0 0,-1-1 0,-1 1 0,0-1 0,-1 0-1,2-17 1,-3 26-26,0 1 0,0 0 0,0 0 0,1-1 0,-1 1 0,0 0 0,0 0 0,1-1 0,-1 1 0,0 0 0,0 0 0,1 0 0,-1-1 0,0 1 0,1 0 0,-1 0 0,0 0 0,1 0 0,-1 0 0,0 0 0,1 0 0,-1-1 0,0 1 0,1 0-1,-1 0 1,0 0 0,1 0 0,-1 1 0,0-1 0,1 0 0,-1 0 0,0 0 0,1 0 0,-1 0 0,0 0 0,1 0 0,-1 1 0,1-1 0,21 8-183,-13-5 126,-2-1 53,1 1 0,-1 1 0,1-1 1,-1 1-1,0 0 0,0 1 0,-1 0 0,0 0 1,1 0-1,-2 1 0,1 0 0,-1 0 0,1 0 0,5 10 1,-9-12-11,3 4 23,0 1 0,0 0 0,-1 0 0,0 0-1,0 0 1,-1 0 0,3 16 0,7 60 310,4-7-726,-17-75 431,1 0 0,0 0 0,1 1 0,-1-1 0,0 0 0,1 0 1,3 5-1,-1-1-85,-2-7 58,-1 1 1,0-1-1,1 0 1,-1 1-1,0-1 1,1 0-1,-1 0 0,1 0 1,-1 0-1,1 0 1,-1 0-1,2-1 1,-2 1 11,1 0 10,0 0 0,0-1-1,-1 1 1,1 0 0,0-1 0,0 1-1,-1-1 1,1 0 0,0 0 0,-1 0 0,1 0-1,-1 0 1,1 0 0,-1 0 0,1 0-1,-1 0 1,0-1 0,1 1 0,-1 0 0,2-4-1,1-3-17,1 0 0,-1 0 0,3-9 0,0 0-135,7-16 79,-1-1 1,15-61-1,-27 90 67,0 0 0,-1 0 1,0 0-1,0 0 0,0 0 0,-1-6 1,1 8-6,-1 1 0,1-1-1,-1 1 1,1 0 0,-1-1 0,0 1 0,0 0 0,0-1 0,-1 1 0,1 0 0,0 0 0,-1 0-1,1 0 1,-3-2 0,3 3-25,0 1-1,1-1 1,-1 1-1,0-1 1,0 1-1,1-1 0,-1 1 1,0 0-1,0-1 1,0 1-1,1 0 1,-1 0-1,0 0 1,0 0-1,0 0 0,0 0 1,0 0-1,0 0 1,1 0-1,-1 0 1,0 0-1,-1 1 1,0-1 28,1 1 0,-1 0 0,0 0 0,1 0 1,-1 0-1,1 0 0,-1 1 0,1-1 0,-3 3 0,0 1 15,1 0-1,-1 0 0,1 0 0,0 1 0,-3 8 0,5-10-36,0 0 0,0-1 0,1 1 0,-1 0 0,1 0 0,0 0 0,0 0 0,0 0 0,1 6 0,11 34 242,-3-14 98,-9-28-299,1 1 0,0 0 0,0 0 0,0 0 0,0-1 0,0 1 1,0-1-1,1 1 0,-1-1 0,1 1 0,0-1 0,0 0 0,0 0 0,0 0 1,0 0-1,0 0 0,0 0 0,1 0 0,-1-1 0,1 1 0,3 1 0,-2-2-10,0 0 0,0 0 0,0-1-1,0 1 1,0-1 0,0 0-1,1 0 1,-1-1 0,0 1-1,0-1 1,0 0 0,0 0 0,0 0-1,7-3 1,13-8-18,-1-1 1,1-1-1,33-28 1,12-6 108,-38 27-44,-15 10-132,0 1-1,20-10 1,-35 19 54,0 1 0,0-1 0,0 1 0,0 0 0,0-1 0,-1 1 0,1 0 0,0 0 1,0 0-1,0 0 0,0 0 0,0-1 0,0 2 0,0-1 0,0 0 0,0 0 0,0 0 1,0 0-1,1 1 0,-2-1 3,1 1 1,-1-1-1,1 1 1,-1 0-1,1-1 1,-1 1-1,1-1 1,-1 1-1,1 0 1,-1-1-1,0 1 1,0 0-1,1-1 1,-1 1-1,0 0 1,0-1-1,0 1 0,0 0 1,1 1-1,-1 4-6,-1 1-1,1-1 0,-1 0 0,-2 11 0,2-13 58,-1 3-42,-21 91 274,18-82-68,-1 1-1,0-1 1,-16 27-1,30-57 211,1-4-599,17-26 0,-18 34 136,-2 0-11,2 1 0,-1-1 0,1 1 1,0 1-1,1 0 0,0 0 0,0 0 0,18-10 0,-26 17 53,0 1 0,0 0-1,0-1 1,0 1 0,0 0 0,0 0 0,0 0 0,0-1 0,0 1 0,0 0 0,0 1 0,1-1 0,-1 0 0,0 0 0,0 0 0,0 1 0,0-1 0,0 0 0,0 1 0,-1-1 0,1 1 0,0-1 0,0 1 0,0-1 0,0 1 0,0 0 0,-1 0 0,1-1 0,0 1 0,-1 0 0,1 0 0,0 0-1,-1 0 1,1 1 0,1 1 6,1 1-1,-1 0 0,-1 0 0,1 0 0,-1 0 1,1 1-1,0 4 0,2 25 124,1 50 0,-4-72-123,0 0 1,0-1-1,2 1 0,-1-1 1,2 1-1,-1-1 0,8 15 1,-10-25-1,-1 1 1,1-1 0,0 0 0,0 1 0,-1-1 0,1 0 0,0 1-1,0-1 1,1 0 0,-1 0 0,0 0 0,0 0 0,0 0-1,3 1 1,-3-2 8,0 0-1,-1 1 1,1-1-1,0 0 1,0 0 0,0 0-1,0 0 1,0 0-1,0 0 1,0-1-1,-1 1 1,1 0-1,0 0 1,0 0-1,0-1 1,0 1-1,0-1 1,-1 1-1,1 0 1,0-1 0,0 0-1,-1 1 1,1-1-1,0 1 1,-1-1-1,1 0 1,0 0-1,7-10-33,0 0 1,-1-1-1,0 0 0,-1 0 0,0 0 1,-1 0-1,5-21 0,1 3 26,16-42-121,-2 8 321,-3 0-1,16-76 1,-36 123-66,0-1 0,-1 1 0,-1 0 0,-3-27 0,-16-68-30,7 77-822,12 35 711,0 0-1,0 0 1,0 0 0,0 0-1,0 0 1,0 1 0,0-1-1,0 0 1,0 0-1,0 0 1,0 0 0,0 0-1,0 0 1,0 0-1,0 1 1,0-1 0,-1 0-1,1 0 1,0 0-1,0 0 1,0 0 0,0 0-1,0 0 1,0 0-1,0 0 1,0 0 0,0 0-1,-1 1 1,1-1-1,0 0 1,0 0 0,0 0-1,0 0 1,0 0 0,0 0-1,0 0 1,-1 0-1,1 0 1,0 0 0,0 0-1,0 0 1,0 0-1,0 0 1,0 0 0,0 0-1,-1 0 1,1 0-1,0 0 1,0-1 0,0 1-1,0 0 1,0 0-1,0 0 1,0 0 0,0 0-1,-1 0 1,1 0 0,0 0-1,0 0 1,0 0-1,0 0 1,0-1 0,0 1-1,0 0 1,0 0-1,0 0 1,0 0 0,-4 10-153,2 0 166,2 1 0,-1 0 0,1-1-1,1 1 1,0-1 0,0 1 0,1-1 0,6 19-1,4 6 73,21 40-1,-3-7 124,16 87 71,-36-113-469,2-1 1,32 77 0,-23-65-2447,-20-52 1578,-1-1 123,0 0-933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5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 5984,'5'0'503,"-1"0"0,0-1 0,1 0-1,-1 1 1,0-2 0,0 1 0,0 0 0,0-1 0,6-3 0,-6 2-250,-1 1 1,1 1-1,0-1 1,-1 0-1,1 1 1,0 0-1,0 0 1,6-1-1,32-2 378,89 8-992,-74-1-1038,-36-1-133,0 1-1,28 8 1,-21-2-2100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9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303 815 4064,'0'0'69,"0"-1"1,0 1 0,0-1-1,0 1 1,0-1 0,0 1-1,-1-1 1,1 1-1,0-1 1,0 1 0,0-1-1,0 1 1,-1 0 0,1-1-1,0 1 1,0-1-1,-1 1 1,1 0 0,0-1-1,-1 1 1,1 0 0,0-1-1,-1 1 1,1 0-1,-1 0 1,1-1 0,-1 1-1,1 0 1,0 0 0,-1 0-1,1-1 1,-1 1-1,1 0 1,-1 0 0,1 0-1,-1 0 1,1 0 0,-1 0-1,1 0 1,-1 0-1,1 0 1,-1 0 0,1 0-1,-1 1 1,-26 8 170,20-7 141,-7 4-99,0 1-1,0 0 0,0 0 1,1 2-1,0 0 0,1 0 1,0 1-1,-15 16 0,10-7-126,1 0 0,0 2 0,2-1 0,-17 33 0,26-44-192,1 0 0,0 0-1,1 0 1,0 0 0,1 0 0,-3 17 0,5-24 26,0 1 1,0-1 0,0 1-1,0-1 1,0 1 0,1-1-1,-1 1 1,1-1 0,-1 1-1,1-1 1,0 1 0,2 3-1,-1-4 14,-1-1 0,0 0-1,0 1 1,1-1 0,-1 0-1,1 1 1,-1-1 0,1 0-1,0 0 1,-1 0 0,1-1-1,0 1 1,-1 0 0,1-1-1,0 1 1,0-1 0,0 1-1,0-1 1,2 0 0,1 0 16,0 0 0,-1 0 0,1-1 0,0 0 0,-1 0 0,1 0 0,-1 0 0,1-1 0,-1 1 0,1-1 0,-1-1 0,0 1 0,4-3 0,4-3 106,-1-1-1,20-20 1,-5 2-179,-1-2 1,-2-1 0,27-45-1,45-106-255,-86 160 311,-1 0 1,-2-1-1,0 1 1,-1-1-1,-1 0 0,-1-1 1,-1 1-1,-1-1 1,-2-28-1,-4 3 16,-1 0 0,-3 1 0,-17-56 0,22 93 7,1 0 0,-1 0 0,0 0 0,-1 0-1,0 1 1,-1 0 0,0 0 0,-9-11 0,14 19-38,1 1-1,-1-1 1,0 0 0,1 0 0,-1 1-1,0-1 1,0 0 0,0 1 0,0-1-1,0 0 1,0 1 0,0 0 0,0-1-1,0 1 1,0-1 0,0 1 0,0 0-1,0 0 1,0 0 0,0 0 0,0 0-1,0 0 1,0 0 0,0 0 0,0 0-1,0 0 1,0 0 0,0 1 0,-1-1-1,1 0 1,0 1 0,1-1-1,-1 1 1,0-1 0,0 1 0,0-1-1,0 1 1,0 0 0,0 0 0,1-1-1,-1 1 1,0 0 0,0 1 0,-3 3-40,1-1 0,0 1-1,0 0 1,1 0 0,0 0 0,-1 0 0,-1 8 0,-2 12 27,2 1 0,-4 48-1,9 56 5,4-62 78,3 0 0,3 0 0,22 73 0,-23-103 99,-1 0-27,19 45 1,-24-73-125,0 0 0,1-1 0,0 1 0,1-1 0,0 0 0,1 0 1,-1-1-1,2 0 0,10 10 0,-16-16-1,1 0 0,0 1 0,-1-1 0,1-1 0,0 1 0,0 0 0,0-1 0,1 1 0,-1-1 0,0 0 0,0 0 0,1 0 0,-1 0-1,1-1 1,-1 0 0,1 1 0,-1-1 0,0 0 0,1-1 0,-1 1 0,1-1 0,-1 1 0,0-1 0,1 0 0,-1 0 0,3-2 0,6-3 7,-1-1 1,0 1-1,0-2 1,18-16-1,36-42-25,-58 58 10,8-8-168,17-18-266,51-70 0,-77 96 389,-2 0 0,6-12 0,-9 17 45,0 0 0,0 0-1,0 0 1,0 1 0,0-1 0,-1 0-1,0 0 1,1 0 0,-1 0 0,0 0-1,-1-5 1,1 7 1,-1 0 1,1 0-1,-1 0 1,1 1-1,-1-1 0,1 0 1,-1 0-1,1 0 1,-1 0-1,0 1 1,0-1-1,1 0 0,-1 1 1,0-1-1,0 1 1,0-1-1,1 1 0,-1-1 1,0 1-1,0-1 1,0 1-1,0 0 0,0-1 1,0 1-1,0 0 1,0 0-1,0 0 0,0 0 1,0 0-1,0 0 1,0 0-1,0 0 0,-2 1 1,-1 0-38,0-1 0,0 1 1,0 1-1,0-1 0,1 0 1,-1 1-1,-5 2 0,2 2 87,-1-1-1,1 1 1,0 1-1,1-1 1,-1 1 0,1 0-1,1 0 1,-1 1-1,1 0 1,1 0 0,-1 0-1,-4 14 1,5-12 54,1 0 0,0 0 1,1 1-1,0-1 0,1 1 1,0-1-1,1 1 0,0-1 0,0 1 1,4 20-1,-3-28-66,0 1 0,-1-1 0,1 0 0,1 0 0,-1 1 0,0-1 1,1 0-1,0 0 0,0 0 0,0-1 0,0 1 0,0 0 0,3 2 0,-3-3-9,0-1 1,0 0-1,0 0 0,0 0 1,0 0-1,0 0 0,0 0 1,0-1-1,0 1 1,1-1-1,-1 1 0,0-1 1,0 0-1,1 0 0,-1 0 1,0 0-1,0 0 0,0-1 1,1 1-1,-1-1 0,3 0 1,10-6 9,0 1 0,0-2 0,-1 0 0,0-1 0,21-17 0,20-12 160,-20 17-220,-1 2 0,73-29 0,-105 48 21,0-1 1,0 0-1,0 1 0,0-1 0,0 1 0,0-1 0,0 1 1,0 0-1,0 0 0,0 0 0,1 0 0,-1 0 0,0 0 1,0 1-1,0-1 0,0 1 0,0-1 0,0 1 0,-1 0 1,1 0-1,0 0 0,0 0 0,0 0 0,-1 0 0,1 1 1,0-1-1,-1 0 0,1 1 0,-1-1 0,0 1 0,0 0 1,1-1-1,-1 1 0,0 0 0,0 0 0,0 0 0,-1-1 1,2 5-1,1 5 62,0 0 1,-1 0 0,-1 0 0,0 0-1,0 19 1,-1-16 102,0 1 1,-1-1-1,-5 24 0,4-34 88,1-5-132,-1-10-166,1-20-364,2 15 348,0 0-1,1 1 1,1-1-1,0 0 1,1 1-1,8-19 1,-12 33 58,0 1 1,0-1 0,1 0-1,-1 1 1,0-1 0,1 1-1,-1-1 1,0 1 0,1-1-1,-1 1 1,0 0 0,1-1-1,-1 1 1,1-1 0,-1 1-1,1 0 1,-1-1 0,1 1-1,-1 0 1,1 0 0,-1-1-1,1 1 1,-1 0 0,1 0-1,0 0 1,-1 0 0,1-1-1,-1 1 1,1 0 0,0 0-1,0 1 8,0-1 0,-1 0 0,1 1 0,0-1-1,-1 0 1,1 1 0,0-1 0,-1 1 0,1-1-1,-1 1 1,1-1 0,-1 1 0,1-1 0,-1 1-1,1 0 1,-1-1 0,0 1 0,1 0 0,-1-1 0,0 1-1,1 0 1,-1 0 0,0-1 0,0 2 0,14 66 22,6 31 407,-15-81-281,-1-3-51,0 0 0,0 0-1,2-1 1,-1 1 0,15 22 0,-19-36-83,-1 0 0,1 0 0,0 0 1,-1-1-1,1 1 0,0 0 0,0 0 0,0-1 0,0 1 0,0-1 1,0 1-1,0-1 0,0 1 0,0-1 0,0 0 0,0 1 0,0-1 1,0 0-1,0 0 0,0 0 0,0 0 0,0 0 0,1 0 1,-1 0-1,0 0 0,0 0 0,0-1 0,0 1 0,0 0 0,0-1 1,0 1-1,2-2 0,1 0 19,0 0-1,0-1 1,0 1 0,0-1-1,0 0 1,4-4 0,0-2-14,0 0 0,-1-1 0,0 0 0,11-21 0,16-47-162,-19 43 51,12-34 100,-16 39-21,1 0 0,29-51 0,-39 78-62,0 0 0,-1 1 0,1-1 0,0 1 0,0 0 1,1 0-1,-1-1 0,3-1 0,-3 4 52,-1-1 1,0 0 0,0 1-1,1 0 1,-1-1-1,0 1 1,1 0 0,-1 0-1,0-1 1,1 1-1,-1 0 1,0 0 0,1 1-1,-1-1 1,0 0-1,1 0 1,-1 1 0,0-1-1,1 1 1,-1-1-1,2 2 1,0-1 15,-1 1 0,0-1-1,0 1 1,0 0 0,0 0 0,0-1 0,0 1 0,0 0-1,-1 1 1,1-1 0,-1 0 0,2 4 0,14 34-113,-13-27 126,4 10-12,-2 0 1,0 0-1,-2 1 0,-1-1 1,0 1-1,-2 0 0,-2 35 1,1-55 7,-1 0 1,1-1 0,-1 1-1,0 0 1,0-1 0,0 1-1,0-1 1,-1 1 0,1-1 0,-1 0-1,0 1 1,0-1 0,0 0-1,0 0 1,-1-1 0,1 1-1,-1 0 1,0-1 0,1 1-1,-6 2 1,4-3-22,0 0 0,0 0 0,-1-1 0,1 0 0,-1 1 0,1-2 0,-1 1 0,1 0 0,-1-1 0,1 0 0,-1 0 0,1 0-1,-1-1 1,0 1 0,1-1 0,-5-1 0,-27-11-275,-6-1-118,38 13 421,0 0-1,1 0 0,-1-1 1,0 0-1,0 0 0,1 0 1,-6-4-1,6 5 12,2 0 129,35 1-220,5 1 322,0-2 0,51-8 1,-79 7-149,1 0-1,-1-1 1,0-1 0,0 0 0,0 0 0,0-1 0,-1-1 0,1 1-1,-2-2 1,1 1 0,-1-1 0,11-10 0,-8 5 19,0-1 1,0 0-1,-1-1 0,-1 0 1,0-1-1,-1 0 0,10-22 1,-15 29 1,1-3-384,-5 10 142,0 1 165,-1 13 64,-2-8-132,1 0-1,0 0 1,1 1 0,-3 10 0,-1 4-7,2-8-10,1-1-1,-1 0 1,2 1 0,0-1-1,0 1 1,1 0 0,0-1-1,3 15 1,0 6-20,-3-26 108,0-1 0,1 1 0,-1-1 1,1 1-1,1-1 0,-1 1 0,4 8 0,-5-13-48,1 1 9,0-1 1,-1 1-1,1-1 0,0 0 1,0 1-1,0-1 0,0 0 1,0 0-1,2 3 0,-2-4-9,0 0-1,0 0 0,-1 1 1,1-1-1,0 0 0,0 0 1,0 0-1,0 0 0,0 0 1,0 0-1,0 0 1,-1 0-1,1-1 0,0 1 1,0 0-1,0 0 0,0-1 1,0 1-1,-1 0 1,2-2-1,4-1-26,0 0 1,0-1-1,0 0 0,-1 0 1,1 0-1,6-8 0,27-33 48,-38 44-21,140-187-733,-100 134 55,-21 29 349,-1 0 0,26-48-1,-24 25 305,-2-2-1,-1 0 0,19-99 1,-18 65-34,14-73 400,-29 136-307,-1 7-37,-1 1 0,0-1 0,-1 0 0,0 0 0,-2-19 0,1 32-10,0 0 1,0 0-1,0 0 0,0 0 0,-1 0 1,1 0-1,0 0 0,-1 0 1,1 0-1,0 0 0,-1 0 0,1 0 1,-1 0-1,0 0 0,1 0 1,-1 1-1,1-1 0,-1 0 0,0 0 1,0 1-1,0-1 0,1 0 1,-1 1-1,-1-1 0,0 0 11,1 1 0,0 0 0,-1 0 0,1 0 0,0 0 0,0 0 0,-1 1 0,1-1 0,0 0 0,-1 0 0,1 1-1,0-1 1,0 1 0,0-1 0,-1 1 0,0 1 0,-5 2 43,1 0 0,0 1 0,0 0 0,1 1 0,-6 6 0,1 0 11,0 2 0,2 0 0,-1 0 0,2 0 0,0 1 0,0 0 0,-7 29 0,3 5 28,-7 59 0,12-66-97,0 1 48,2 0-1,2 0 1,2 0-1,2 0 1,1-1-1,17 73 1,15 18 303,-27-108-257,2 0 0,0 0-1,17 26 1,-24-46-78,-1-1 59,0 0-1,1 0 1,0 0-1,0 0 1,0 0-1,0-1 0,4 4 1,-6-6-51,0 0-1,1-1 1,-1 1 0,0-1 0,0 1 0,0-1-1,1 0 1,-1 1 0,0-1 0,1 0-1,-1 0 1,0 0 0,1 0 0,-1 0 0,0 0-1,1 0 1,-1-1 0,0 1 0,0 0 0,1-1-1,-1 1 1,0-1 0,0 1 0,0-1-1,1 0 1,-1 1 0,0-1 0,0 0 0,0 0-1,1-1 1,7-7-8,-1 0 0,1 0 0,-2-1-1,0 0 1,10-19 0,-5 11 25,23-42 198,-19 31-138,32-43 1,-37 54-110,-9 15 12,-1 0-1,1 0 0,-1 1 1,1-1-1,0 0 0,0 1 1,0-1-1,0 1 0,1 0 1,-1 0-1,1 0 0,-1 0 1,1 0-1,0 0 0,3-1 1,-5 3-11,-1 0 0,1 0 0,0-1 0,0 1 0,-1 0 0,1 0 0,0 1 0,0-1 0,-1 0 0,1 0 0,0 0 0,0 0 0,-1 1 0,1-1 0,0 0 0,-1 1 0,1-1 0,0 0 0,-1 1 0,1-1 0,-1 1-1,2 0 1,-1 0-29,1 1-1,-1 0 1,0 0-1,1 0 1,-1 0-1,0 0 1,1 3-1,0 2-10,0-1-1,0 1 1,0-1-1,0 11 1,-2-1 134,0 0-1,-4 25 1,-1 18 322,5 1 219,0-60-613,0 0 1,0 0-1,1 0 1,-1 0-1,0-1 1,0 1-1,0 0 1,0 0 0,0 0-1,0 0 1,0 0-1,1 0 1,-1 0-1,0 0 1,0 0 0,0 0-1,0 0 1,0 0-1,0 0 1,1 0-1,-1 0 1,0 0-1,0 0 1,0 0 0,0 0-1,0 0 1,0 1-1,0-1 1,1 0-1,-1 0 1,0 0-1,0 0 1,0 0 0,0 0-1,0 0 1,0 0-1,0 0 1,0 0-1,0 0 1,0 1 0,0-1-1,1 0 1,-1 0-1,0 0 1,0 0-1,0 0 1,0 0-1,0 0 1,0 1 0,0-1-1,0 0 1,0 0-1,0 0 1,0 0-1,0 0 1,0 0-1,0 1 1,0-1 0,0 0-1,-1 0 1,6-7-39,12-31-273,-12 26 159,1 0 0,9-16 1,-4 11 111,1 1 0,0 0 0,1 1 0,19-18 0,-28 29 25,1 0-1,-1 1 1,1-1 0,0 1 0,0 0 0,0 1 0,1-1-1,-1 1 1,1 0 0,-1 0 0,1 1 0,0-1 0,0 1-1,0 0 1,0 1 0,-1 0 0,1 0 0,11 1 0,-15 0-9,1-1 1,-1 1 0,1 0-1,-1 0 1,0 0 0,1 1-1,-1-1 1,0 0 0,0 1-1,0 0 1,0-1 0,0 1-1,0 0 1,0 0 0,-1 0-1,1 0 1,-1 0 0,1 0-1,-1 1 1,0-1 0,0 0-1,0 1 1,0-1 0,0 1-1,-1-1 1,1 6 0,2 6-31,-2 0 1,0 0 0,-1 24 0,0-36 48,-3 36 1,-1 0 1,-2-1 0,-2 1 0,-1-1-1,-2-1 1,-18 43 0,1-17 649,-3-2 0,-62 92 0,78-129-359,-24 26 0,33-42-247,-1 0-1,0-1 1,0 0 0,-1 0-1,1 0 1,-1-1 0,-9 4-1,14-7-26,0-1 0,1 0 0,-1 0 1,0 0-1,0-1 0,0 1 0,1-1 0,-1 1 0,0-1 0,0 0 0,-5 0 0,7-1 18,-1 1-1,0-1 0,0 0 0,1 1 1,-1-1-1,0 0 0,1 0 0,-1 0 0,1 0 1,-1 0-1,1 0 0,-1 0 0,1-1 1,0 1-1,-1 0 0,1-1 0,0 1 1,-1-4-1,0 2-18,0-1 0,0 1-1,0-1 1,1 0 0,0 0 0,0 0 0,0 1 0,0-1 0,0 0-1,1 0 1,0 0 0,-1-1 0,2 1 0,-1 0 0,0 0 0,1 0 0,0 0-1,2-6 1,1 1-70,0-1 0,1 0 0,0 1 0,1 0 0,0 1 0,9-10 0,-7 8 9,1 1 0,1 0 1,0 1-1,0 0 0,0 0 0,16-7 0,74-34-338,-70 36 227,91-47-1655,-99 48 505,0-2 0,-1-1 0,24-22 0,-41 33 858,1 0 0,-1 0 1,0-1-1,-1 1 0,1-1 1,-1 0-1,0 0 1,0 0-1,-1-1 0,1 1 1,1-9-1,3-28-1629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9.4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72 7712,'-4'-3'2880,"4"3"-2240,0-5-192,0 5-320,4-3-160,5 0-320,9-5 192,2 0-288,11 0 256,7-3-416,5 3 352,1 0-928,-1 5 672,-4-1-1888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09.7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 9056,'-13'4'3360,"18"-4"-2624,-5 0-192,0 0-4320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16.8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468 1 2144,'-5'0'517,"5"0"-340,2 3 281,-2-3-202,0 0-21,0 0 213,0 0-54,0 0 214,0 0-107,0 0 262,0 0-187,0 0 107,0 0-209,0 0 33,0 0-123,0 0 155,0 0-161,0 0-4,0 0-129,1 10 432,0-5-574,1 2 0,-1-1-1,0 0 1,0 9 0,5 21 39,3 22 13,-1-20-125,-1 1 1,-1-1-1,-1 46 1,-2-38-20,0 19 115,-5 67-1,2-97 185,0 15 176,0-46-396,-1-1 0,1 1 0,-1-1 0,0 0 0,0 1 0,0-1 0,0 0 0,0 0 1,-1 0-1,-3 6 0,4-8 1,0 0 0,0-1 1,0 1-1,0 0 0,0 0 1,0-1-1,-1 1 0,1-1 1,0 1-1,0-1 1,0 0-1,-1 1 0,1-1 1,0 0-1,0 0 0,-1 0 1,1 0-1,-3 0 0,-22-4 835,-72-27 347,-7-2-1144,80 27-495,1 1-1,-39-2 0,49 7-349,0 0 0,0 1 0,0 0 0,0 1 1,1 1-1,-15 4 0,7-4-1910,17-3-2252,16-15 2254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18.3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7 64,'-5'-4'32,"5"1"-32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8:07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1714 576,'0'0'30,"0"-1"0,0 1 0,0 0 0,0 0-1,0 0 1,0 0 0,0 0 0,0 0 0,0 0 0,0 0 0,0 0 0,0-1 0,0 1 0,0 0-1,0 0 1,0 0 0,0 0 0,0 0 0,0 0 0,1 0 0,-1 0 0,0 0 0,0 0 0,0 0-1,0 0 1,0 0 0,0-1 0,0 1 0,0 0 0,0 0 0,0 0 0,1 0 0,-1 0 0,0 0-1,0 0 1,0 0 0,0 0 0,0 0 0,0 0 0,0 0 0,0 0 0,0 0 0,1 0 0,-1 0-1,0 0 1,7 3 3240,5 0-2465,-11-3-721,6 0 180,0 1 1,0-1 0,-1-1 0,1 1-1,0-1 1,0 0 0,-1-1 0,1 0 0,-1 0-1,1 0 1,-1-1 0,7-3 0,14-10 303,-11 6-313,0 0 0,25-20 0,-20 10-115,-1-1 0,-1-1 1,-1-1-1,0 0 0,-2-2 0,15-28 0,87-184 335,-107 212-264,-8 16-191,1 0 0,9-14 1,-6 10 9,0 0 0,0 0 1,4-16-1,5-10 276,-10 22-296,0-1 0,-1 0 0,-1 0 0,3-32 0,8-32-7,12-49 203,-2 6 15,-16 101-303,-7 21 61,0-1 0,-1 1-1,1-1 1,-1 1 0,0-1 0,0 1 0,0-1 0,0-5 0,4-18 151,0 11-180,-2 4 103,1-18-181,1 3 283,-5 24-151,0-1 0,1 0 0,-1 1 0,1-1 0,0 1 0,0-1 0,2-5 0,2-18-63,13-19-122,-14 23 202,-1 15-1,-1 0 0,0 0 1,0 0-1,0 0 0,-1-1 1,0 1-1,-1 0 0,-1-13 0,1 11-127,5-47 123,-14 45-86,9 12 87,0-1-16,-1 1 1,1-1 0,0 1-1,-1 0 1,1-1 0,-1 1-1,1 0 1,0-1 0,-1 1-1,1 0 1,-1 0 0,1-1-1,-1 1 1,1 0 0,-1 0-1,1 0 1,-1 0 0,1 0-1,-1 0 1,1 0 0,-1 0-1,1 0 1,-1 0 0,1 0-1,-1 0 1,1 0 0,-1 0-1,1 0 1,-1 0 0,1 0-1,0 1 1,-1-1 0,1 0-1,-1 1 1,0-1-3,0 0 1,0 1-1,1-1 1,-1 0-1,1 1 1,-1-1-1,0 0 1,1 1-1,-1-1 1,1 1 0,-1-1-1,1 1 1,-1-1-1,1 1 1,-1 0-1,1-1 1,-1 1-1,1-1 1,0 1-1,-1 0 1,1 0-1,-1 2-20,-5 5 83,0 1-1,1 0 1,1 0-1,-1 0 1,1 1 0,-3 11-1,-8 17-76,9-22 9,-5 8 7,-32 50 132,35-57-54,8-15-67,-1 0-1,0 1 0,0-1 0,0 0 0,0 0 1,0 0-1,0 0 0,-1 0 0,1 0 0,-3 2 1,2-3-18,1 1 0,-1 0 0,1 0 1,0 0-1,-1 0 0,1 0 0,0 1 1,0-1-1,1 0 0,-2 3 1,1-2-16,0 0 1,0 0 0,0-1 0,0 1 0,-1 0 0,1-1 0,-3 4 0,0-2-11,2-2 30,0 0-1,0 0 1,0 1 0,0-1-1,0 1 1,0-1 0,1 1-1,-1-1 1,1 1 0,0 0-1,0 0 1,-1 5 0,-1 5 105,2-12-103,1-1 0,0 1-1,0-1 1,0 1 0,-1-1-1,1 1 1,0-1 0,0 0 0,-1 1-1,1-1 1,0 1 0,-1-1 0,1 0-1,-1 1 1,1-1 0,-1 0-1,1 1 1,0-1 0,-1 0 0,1 0-1,-1 0 1,1 1 0,-1-1 0,0 0-1,1 15 310,4-21-44,1 1-127,13-56-272,16-30 95,3-4 146,-25 60-119,2 1 0,20-36 0,-24 52-5,-2 0 0,0-1 0,6-22 0,-8 22 85,-6 15-154,0 4 69,0 2-75,3 5 17,0 1-1,1-1 0,7 13 1,6 9 68,9 33-183,-12-28 267,23 42 1,10 16-175,-46-90 117,1 0 34,-1 1 0,0 0 1,1 0-1,-1 0 0,1 5 0,-3-7-27,1 0-1,0 0 0,0 0 1,-1 0-1,1 0 0,-1 1 1,1-1-1,-1 0 1,1 0-1,-1 0 0,1 0 1,-1-1-1,0 1 0,0 0 1,1 0-1,-1 0 1,0 0-1,0-1 0,0 1 1,0 0-1,0-1 0,-1 1 1,0 0 89,-1 1-49,0 0 0,-1-1 1,1 1-1,0-1 0,-1 0 0,1 0 1,-1 0-1,0-1 0,-4 1 0,-36-1 230,24-1-195,0 1-95,0 0 1,0 1 0,0 1 0,0 1 0,-27 7 0,-13 10-785,35-10-2667,34-9-1066,2 1 3562,24-4-2615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18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23 1472,'0'-2'4896,"1"-1"-3679,3-6-584,-4 8-243,-2 0-154,-1 1 0,1-1 0,0 0 0,-1 1 1,1 0-1,-5-1 0,0 4-177,0 0 0,0 1 1,1 0-1,-1 0 0,1 1 0,0-1 0,0 1 1,0 0-1,-5 8 0,8-9 21,3-3-78,-1-1 0,1 0 0,0 1 0,0-1 0,0 0 1,0 0-1,0 1 0,0-1 0,0 0 0,0 1 0,0-1 0,0 0 0,0 1 0,0-1 0,0 0 1,0 1-1,0-1 0,1 0 0,-1 0 0,0 1 0,0-1 0,0 0 0,0 1 0,0-1 0,1 0 1,-1 0-1,0 1 0,0-1 0,1 0 0,-1 0 0,0 1 0,4-1 43,-3 0 7,0 1-1,1-1 1,-1 0 0,1 0 0,-1 0-1,0 0 1,1 0 0,-1 0 0,0-1-1,1 1 1,-1 0 0,0-1 0,1 1-1,-1-1 1,0 1 0,0-1 0,1 0-1,-1 1 1,0-1 0,2-2-1,-1 1 97,1 0-1,-1 0 1,0 0 0,0 0-1,0-1 1,0 1-1,3-5 1,-2-5 656,-3 11-720,0 0 1,0 0 0,0 0-1,0 0 1,0 0-1,1 0 1,-1 0 0,0 0-1,1 0 1,-1 0-1,1 0 1,0-1 0,-1 2-70,0 0 1,0 0 0,1-1 0,-1 1-1,0 0 1,0 0 0,0 0 0,0-1 0,0 1-1,0 0 1,0 0 0,0-1 0,0 1 0,0 0-1,0 0 1,0-1 0,0 1 0,0 0-1,0 0 1,0-1 0,0 1 0,0 0 0,0 0-1,0 0 1,0-1 0,-1 1 0,1 0-1,0 0 1,0 0 0,0-1 0,0 1 0,0 0-1,-1 0 1,1 0 0,0 0 0,0-1 0,0 1-1,-1 0 1,1 0 0,0 0 0,0 0-1,0 0 1,-1 0 0,1 0 0,0-1 0,0 1-1,-1 0 1,1 0 0,0 0 0,-1 0 0,-10-3-176,-1 8-1910,11 0-2372,5 4 2197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19.9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212 4 2656,'0'-4'2208,"0"6"-19,-6 11-970,1-3-748,0 0 0,-6 16 0,-1 1-183,-51 136 307,18-43-283,31-86-87,2 0 0,1 0 1,-11 70-1,19-84-114,2 1 0,0-1-1,1 1 1,1-1 0,1 0 0,1 1 0,0-1-1,10 28 1,-8-33-77,1 1-1,0-2 0,1 1 0,1-1 1,0 0-1,1-1 0,0 0 0,1 0 1,0-1-1,2 0 0,-1-1 0,1-1 1,1 1-1,-1-2 0,2 0 0,22 12 1,-34-20 211,-2-1-551,1 0 0,-1 1 0,0-1 0,1 0 0,-1 0 0,1 0 0,-1 1 0,1-1 0,-1 0 0,1 0 0,-1 0-1,1 0 1,-1 0 0,1 0 0,-1 0 0,1 0 0,-1 0 0,1 0 0,1-5-4426,-2-3 4442,0-16-1406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0.3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0 171 3808,'5'7'5272,"8"19"-3261,7 13-1860,-20-38-7,0-1-53,2-1-13,-1-1 0,0 0 0,0 1-1,-1-1 1,1 0 0,0 0 0,0 0 0,-1 1 0,1-4 0,1-7 244,-1-1 1,-2-22-1,1 22-253,0 0-1,2-23 1,1 24-81,0 0 0,1 0 1,1 0-1,11-23 0,-15 34 13,0-1 1,0 1-1,0 0 0,0-1 0,1 1 0,-1 0 0,1 0 0,-1 0 1,1 0-1,-1 0 0,1 0 0,-1 0 0,1 0 0,0 1 0,-1-1 1,1 1-1,0-1 0,0 1 0,0 0 0,-1-1 0,1 1 0,0 0 1,0 0-1,2 1 0,6 0 24,0 0 1,0 1-1,12 4 1,-7-2-130,-3-1-635,0 1 1,0 1 0,17 9-1,-23-11-211,-4-1-789,-2 5 545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0.8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 5312,'0'0'64,"0"-1"0,0 1 0,0 0 0,0 0 0,0 0 0,0 0 0,0 0 0,0-1 1,0 1-1,0 0 0,0 0 0,1 0 0,-1 0 0,0 0 0,0 0 0,0-1 0,0 1 0,0 0 0,0 0 0,0 0 0,0 0 1,1 0-1,-1 0 0,0 0 0,0 0 0,0 0 0,0-1 0,0 1 0,0 0 0,1 0 0,-1 0 0,0 0 0,0 0 0,0 0 0,0 0 1,0 0-1,1 0 0,-1 0 0,0 0 0,0 0 0,0 0 0,0 0 0,0 0 0,1 0 0,-1 0 0,0 1 0,11 3 287,11 11-695,6 10 690,-1 1-1,-2 0 1,36 50 0,-42-53-278,-4-3 210,-1 0 1,-1 1-1,-1 0 0,-1 1 1,0 0-1,-2 1 0,-1 0 0,0 0 1,-2 1-1,6 44 0,-11-48-111,-1 1 1,-1-1-1,-1 1 0,-5 23 0,0-1-32,3-21-812,-1 0 1,-1-1-1,-9 21 1,7-20-751,3-10 307,0-4-1200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1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26 4224,'-11'1'1987,"6"-2"-1740,5 1-102,0-1-1,0 1 0,0-1 1,-1 1-1,1-1 0,0 1 1,0-1-1,0 1 0,0 0 1,0-1-1,0 1 0,0-1 0,0 1 1,0-1-1,0 1 0,0-1 1,0 1-1,0-1 0,0 1 1,1-1-1,-1 1 0,0-1 1,0 1-1,0-1 0,1 1 1,-1 0-1,0-1 0,1 1 0,-1-1 1,0 1-1,1 0 0,-1-1 1,1 1-1,51-8 827,-17 6-572,51 2-1,-32 1-214,-11 0-1013,-21 0-5953,-45 13 3588,4-6 1770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1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42 3808,'0'0'26,"0"0"0,0 0 0,1 0 1,-1 0-1,0 0 0,0 0 0,0 0 0,0 0 1,0 0-1,0 0 0,0 0 0,0 0 0,0 0 1,0 0-1,0 0 0,0 0 0,0 0 0,0 0 1,0 0-1,0 0 0,1 0 0,-1 0 0,0 0 1,0 0-1,0 0 0,0 0 0,0 0 0,0 0 1,0 0-1,0 0 0,0 0 0,0 0 0,0 1 1,0-1-1,0 0 0,0 0 0,0 0 0,0 0 1,0 0-1,0 0 0,0 0 0,0 0 1,0 0-1,0 0 0,0 0 0,0 0 0,0 0 1,0 0-1,0 0 0,0 1 0,0-1 0,0 0 1,0 0-1,0 0 0,0 0 0,0 0 0,0 0 1,0 0-1,0 0 0,0 0 0,0 0 0,0 0 1,0 0-1,0 0 0,0 0 0,-1 0 0,1 0 1,9 0 686,13-6 333,38-9 1407,-42 9-1852,1 1-1,0 1 0,1 1 0,19 0 0,83 1-2871,-74 2-2357,-41 0 1476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5.2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69 476 1728,'0'-1'58,"1"-1"0,0 1 0,0 0 0,0-1 0,0 1 0,0 0 0,0 0 0,0 0 0,0 0 0,0 0 0,0 0 0,1 0 0,-1 0 0,2-1 0,0 1-27,-2 0 78,0 0-1,0 1 1,0-1-1,0 0 0,0 0 1,0 0-1,0 1 1,0-1-1,-1 0 1,1 0-1,0 0 1,-1 0-1,1 0 0,0-2 1,3-7 3731,-5 12-3799,-1 0 0,0 1 1,0-1-1,0 0 0,0 0 1,0 0-1,0 0 0,0-1 1,-5 3-1,-12 11 420,-10 19 327,17-19-600,9-12-157,1 1-1,-1-1 0,1 1 0,0 0 0,1 0 1,-1-1-1,1 1 0,-1 0 0,1 0 1,1 0-1,-1 1 0,0 6 0,1-9-39,0 1-1,0-1 1,0 0 0,0 0-1,0 0 1,1 0 0,-1 0-1,1 1 1,0-1 0,0 0-1,-1 0 1,1 0-1,0-1 1,1 1 0,-1 0-1,0 0 1,1-1 0,-1 1-1,0 0 1,1-1 0,0 1-1,-1-1 1,1 0-1,0 0 1,3 2 0,-3-2 26,0-1-1,0 1 1,0-1 0,1 0 0,-1 1 0,0-1-1,0 0 1,0 0 0,0-1 0,0 1 0,0 0 0,0-1-1,1 1 1,-1-1 0,2-1 0,31-15 582,-28 13-470,60-33 442,-66 37-721,-4 36-602,2-28 747,0-1 1,0 0-1,1 15 0,0-19 22,1 0 0,0 0-1,-1 0 1,1 0-1,0 0 1,1 0 0,-1 0-1,0 0 1,1-1-1,0 1 1,-1-1-1,1 1 1,3 2 0,-3-3 18,0 0 0,0 0 0,0-1 1,0 1-1,0-1 0,1 1 0,-1-1 1,0 0-1,1 0 0,-1 0 0,1 0 0,-1 0 1,1 0-1,0-1 0,-1 1 0,4-1 1,-2 0 4,0 0 1,0 0-1,0-1 1,0 1-1,0-1 1,0 0-1,0-1 1,0 1-1,0-1 1,4-1-1,-4 0-14,1 0-1,0 0 1,-1 0-1,0 0 1,1-1-1,-2 1 0,1-1 1,0 0-1,-1 0 1,1-1-1,-1 1 1,0-1-1,-1 1 1,1-1-1,-1 0 1,3-10-1,-4 14-39,-1 0 0,0 0 1,0 0-1,0 0 0,0 0 1,0-1-1,0 1 0,-1 0 0,1 0 1,0 0-1,0 0 0,-1 1 0,1-1 1,0 0-1,-1 0 0,1 0 0,-1 0 1,0 0-1,1 0 0,-1 1 1,1-1-1,-1 0 0,0 0 0,0 1 1,0-1-1,1 0 0,-1 1 0,0-1 1,0 1-1,0-1 0,0 1 0,-2-1 1,-3-1-74,-1 0 1,1 0 0,-14-1 0,8 1 25,-7-1 72,-1 0 0,-40 1-1,78 1-20,0-1-1,0 0 1,30-9-1,13-3 427,50-9 144,-108 23-553,0 0 1,1 0 0,-1 0 0,0 0 0,0 1 0,0 0 0,0-1 0,0 1 0,0 0-1,-1 0 1,1 0 0,0 1 0,0-1 0,-1 1 0,1 0 0,-1-1 0,1 1 0,-1 0-1,0 0 1,0 1 0,0-1 0,3 4 0,-4-4-5,-1 1 0,1-1 0,-1 0 0,1 1 1,-1-1-1,0 1 0,0-1 0,0 0 0,0 1 0,-1 4 0,1 15 96,2-16-47,0 18 83,15-36-103,-1-7-184,10-10 139,-21 23 249,-1 1-126,-3 5-110,-1 0 0,1 0 0,-1 0 0,1 0 0,-1 0 0,1 0 0,-1 0 0,1 0 0,-1 0 0,1 0 0,-1 0 0,0 1 0,1-1 0,-1 0 0,1 0 0,-1 1 0,1-1 0,-1 0 0,0 0 0,1 1 0,-1-1 0,0 1 0,1-1 0,-1 0 0,0 1 0,0-1 0,1 0 0,-1 1 0,0-1 0,0 1 0,1 0 0,1 3-38,0 0 0,0 0-1,0 0 1,-1 0-1,2 7 1,-2-6 80,1 0-1,0 0 1,4 9-1,5 8 231,-11-22-244,1 0 0,-1 0 0,0 1 0,0-1-1,0 0 1,0 0 0,1 1 0,-1-1 0,0 0-1,0 0 1,0 1 0,1-1 0,-1 0 0,0 0-1,0 0 1,1 1 0,-1-1 0,0 0 0,1 0 0,-1 0-1,0 0 1,0 0 0,1 0 0,-1 0 0,0 0-1,1 0 1,-1 1 0,0-1 0,1 0 0,-1-1 0,0 1-1,1 0 1,-1 0 0,0 0 0,0 0 0,1 0-1,-1 0 1,0 0 0,1 0 0,-1 0 0,0-1-1,11-6 475,-7 3-419,-1 0 1,1 0 0,-1-1 0,0 1-1,0-1 1,0 0 0,-1 1 0,2-7 0,14-44-315,-9 24-42,-4 21-195,-1-2-333,-4 11 492,0 1 79,1 2 108,0 0 112,50 99-365,-46-89 502,0 0 1,-1 1-1,-1-1 0,0 1 1,-1 0-1,1 23 0,-3-35-132,0 0 0,0 0 0,0 0 0,0 0 0,0-1 0,0 1 0,0 0 0,0 0 0,0 0 0,0-1 0,-1 1 0,1 0 0,0 0 0,-1-1 0,1 1 0,-1 0 0,1 0 0,-1-1 0,1 1 0,-1 0 0,1-1 0,-2 1 0,2 0-11,-1-1 1,0 0-1,0 0 1,1 0-1,-1 1 1,0-1 0,0 0-1,1 0 1,-1 0-1,0 0 1,0 0-1,0-1 1,1 1-1,-1 0 1,0 0-1,0 0 1,1-1 0,-2 0-1,-2-1-41,1 1 0,-1-2 1,1 1-1,0 0 0,0-1 0,0 0 0,-4-4 0,-28-43 260,35 50-214,0 0 1,0 0 0,0 0-1,0 0 1,0-1-1,0 1 1,-1 0-1,1 0 1,0 0-1,0 0 1,0-1 0,0 1-1,0 0 1,0 0-1,0 0 1,0-1-1,0 1 1,0 0-1,0 0 1,0 0-1,0-1 1,0 1 0,0 0-1,0 0 1,0 0-1,0-1 1,0 1-1,1 0 1,-1 0-1,0 0 1,0 0-1,0-1 1,0 1 0,0 0-1,0 0 1,1 0-1,-1 0 1,0 0-1,0 0 1,0-1-1,0 1 1,0 0-1,1 0 1,-1 0 0,0 0-1,0 0 1,0 0-1,1 0 1,-1 0-1,0 0 1,0 0-1,1 0 1,14-1-31,-7 1 167,10-3 35,-1-1 0,0 0 0,0-2 0,-1 0 0,0 0 0,0-2 0,21-12 1,-26 13-99,1-1 0,-2-1 0,1 0 0,-2 0 0,1-1 1,-1 0-1,0-1 0,-1 0 0,-1 0 0,9-15 1,-2-5 79,-1 0 1,11-42-1,11-68 296,-30 117-382,4-40 0,-8 54-114,-1 0 0,0 1 0,-1-1 1,0 1-1,0-1 0,-1 1 0,-3-12 0,5 20 47,0 1 1,-1-1 0,1 0 0,0 1 0,0-1 0,0 1 0,0-1-1,0 1 1,-1-1 0,1 1 0,0-1 0,0 1 0,-1-1 0,1 1-1,0-1 1,-1 1 0,1 0 0,-1-1 0,1 1 0,-1 0 0,1-1 0,0 1-1,-1 0 1,1-1 0,-1 1 0,1 0 0,-1 0 0,1 0 0,-1-1-1,0 1 1,1 0 0,-1 0 0,1 0 0,-1 0 0,1 0 0,-1 0-1,1 0 1,-1 0 0,0 0 0,1 0 0,-1 0 0,1 1 0,-1-1-1,1 0 1,-1 0 0,1 0 0,-1 1 0,1-1 0,-1 0 0,0 1 0,0 1 5,-1-1 1,0 1 0,0 0 0,1 0-1,-1-1 1,1 1 0,0 0 0,0 1 0,-1-1-1,0 3 1,-4 20 25,1 0 0,1 0 0,1 0 0,0 34 0,3-45-9,-13 192 78,12-162-640,8 83 0,9-14-3900,-12-104 3692,-1 4-3254,-3-16 1462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5.6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1 101 9632,'5'0'3584,"-5"0"-2784,4-5-256,4 2 928,10-2-929,12-2-223,8-5-192,10-3-128,8-1 0,-4 2-703,-1 1 383,-8 7-1728,-3 1 1152,-10 5-2208,-1 5 1760,-7 1-3520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50.0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85 992,'-4'0'160,"4"0"-159,0 1 0,0-1 0,-1 0 0,1 0 0,0 0 0,-1 0 0,1 0-1,0 0 1,0 0 0,-1 0 0,1 0 0,0 0 0,-1 0 0,1 0 0,0 0 0,0 0 0,-1 0 0,1 0 0,0-1 0,-1 1 0,1 0 0,0 0 0,0 0 0,-1 0-1,1 0 1,0-1 0,0 1 0,0 0 0,-1 0 0,1 0 0,0-1 0,0 1 0,-1-1 0,1 1 175,0 0 80,0 0 245,0 0-106,0-19 2389,0 14-2552,1 4-175,-1-1 0,0 0 0,0 1 0,0-1 0,0 1 0,-1-1 0,1 0 0,0 1 0,-1-1 0,1 0 0,-1 1 0,1-1 0,-1 1 0,0-1 0,1 1 0,-1-1 0,-2-1 0,-18-24 2754,20 27-2751,0 0 0,0 0 0,0 0 0,0 0 0,0 0 0,0 0 0,0 0 0,0 0 0,0 0 0,0 1 0,0-1 0,0 0 0,0 1 0,0-1 0,-1 1 0,-4 1 164,1-1-100,1 0 1,-1 1-1,0 0 1,0 0-1,-6 4 1,9-5-114,0 0 1,1 0-1,-1 1 1,1-1 0,-1 1-1,1-1 1,0 1-1,0-1 1,-1 1-1,1 0 1,0-1-1,0 1 1,1 0-1,-1 0 1,0 0 0,1 0-1,-1 3 1,0-1-10,0 1 0,1-1 1,0 0-1,0 1 0,0-1 1,1 0-1,0 1 0,0-1 1,0 0-1,0 0 0,0 0 1,1 1-1,0-1 0,0-1 1,0 1-1,0 0 0,5 6 1,-5-8 35,0 0 0,0 0 0,0 0 1,0-1-1,1 1 0,-1-1 0,0 1 1,1-1-1,-1 0 0,1 0 0,0 0 1,-1 0-1,1 0 0,0-1 0,-1 1 1,1-1-1,0 1 0,0-1 0,0 0 1,-1 0-1,1-1 0,0 1 0,0 0 1,-1-1-1,1 0 0,0 0 0,-1 1 0,1-2 1,2 0-1,0 0 45,0-1 0,0 1-1,0-1 1,7-6 0,-10 8-66,-1 0 1,0 0-1,0-1 0,0 1 0,0-1 0,0 1 1,0-1-1,0 1 0,0-1 0,0 0 0,-1 1 1,1-1-1,-1 0 0,1 0 0,-1 1 1,0-1-1,0 0 0,1-2 0,3-83-198,-5 80 116,-1 10 113,2-1 39,-1 0-1,1-1 1,0 1-1,0 0 1,-1 0-1,1-1 1,1 1-1,-1 0 0,0 2 1,1 0-5,0 0 0,0 0 0,1-1 1,-1 1-1,1 0 0,0 0 0,0-1 0,0 1 1,0-1-1,0 1 0,1-1 0,0 0 0,0 0 0,0 0 1,0-1-1,0 1 0,0-1 0,1 1 0,-1-1 0,1 0 1,7 2-1,13 4-379,0-1 1,32 4-1,17-2-3378,-35-4 1408,1 6-2458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17.7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218 11 832,'0'1'72,"0"-1"0,0 0-1,0 0 1,0 0 0,-1 0 0,1 0 0,0 0-1,0 0 1,0 0 0,-1 0 0,1 0 0,0-1-1,0 1 1,0 0 0,0 0 0,-1 0 0,1 0-1,0 0 1,0 0 0,0 0 0,0 0 0,0 0-1,-1-1 1,1 1 0,0 0 0,0 0 0,0 0-1,0 0 1,0 0 0,0-1 0,0 1 0,0 0-1,-1 0 1,1 0 0,0 0 0,0-1 0,0 1 0,0 0-1,0 0 1,0 0 0,0 0 0,0-1 0,0 1-1,0 0 1,0 0 0,0 0 0,0-1 0,0 1-1,1 0 1,-1 0-24,0-1-1,0 1 0,0 0 1,0 0-1,0 0 1,0 0-1,0-1 1,0 1-1,0 0 1,0 0-1,0 0 1,0 0-1,0-1 0,0 1 1,0 0-1,0 0 1,0 0-1,0 0 1,-1-1-1,1 1 1,0 0-1,0 0 0,0 0 1,0 0-1,0 0 1,0-1-1,0 1 1,0 0-1,-1 0 1,1 0-1,0 0 0,0 0 1,0 0-1,0 0 1,0 0-1,-1 0 1,1-1-1,0 1 1,0 0-1,0 0 0,0 0 1,-1 0-1,1 0 1,0 0-1,0 0 1,0 0-1,0 0 1,-1 0-1,1 0 0,0 16 5598,1 34-5780,9 2 115,2-1-1,29 75 1,-22-69 289,7 16 141,-20-58-382,0 0 0,12 18 0,-9-18 109,11 30 0,-9-21-99,-8-20-7,-1 0 0,0 0 0,-1 1-1,1-1 1,-1 0 0,0 1 0,0-1 0,0 0-1,0 7 1,-1 1-24,1-6 55,-1 0-1,0 1 1,0-1-1,-1 1 0,0-1 1,0 0-1,0 1 1,-1-1-1,0 0 0,0 0 1,0 0-1,-4 6 1,5-10-5,0 0 0,-1 0 0,1 0 1,0 0-1,-1 0 0,1 0 0,-1-1 1,1 1-1,-1-1 0,0 1 0,0-1 0,0 1 1,0-1-1,0 0 0,0 0 0,0 0 1,0 0-1,0 0 0,0-1 0,-1 1 1,1-1-1,0 1 0,-1-1 0,1 0 1,0 0-1,-1 0 0,1 0 0,0 0 1,-5-1-1,-18-4 382,-1 0 1,1-2-1,-32-13 0,-2 0-122,20 7-208,20 7-259,-31-8-1,38 14 401,4 0-1980,4 0-3355,11 3 1427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8:21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12 736,'-1'-1'1540,"2"-1"3863,10-2-4725,-5 3-534,0 0 1,0 0-1,1 0 1,-1 1-1,0 0 1,1-1-1,-1 1 0,10 1 1,-2-1 91,-8 0-202,5 0 61,0 0-1,-1 0 1,1 1 0,-1-1 0,12 3 0,4 1 0,-13-2 35,0 1-1,0-1 1,23 7-1,128 40 217,-71-23-137,3 1 70,-47-14-102,0 1 0,62 25 0,102 49-187,-193-79 33,0 0 0,-1 1 1,0 0-1,-2 1 0,0 0 1,-1 0-1,15 16 0,-6-5 21,102 99 20,-98-91-105,-3 1 0,21 35-1,-35-45 137,-2 0 0,-1 0-1,4 25 1,-9-28-22,17 110 99,-18-96-49,-3-1 0,-8 36-1,-21 120 134,23-154-222,-7 30 2,-23 29 33,-95 151 0,81-177-69,1-4 128,-21 46 170,-32 45-377,-19 24 20,64-60 122,13-22 301,28-71-353,-1-2 0,-2 1 0,-31 26 0,-23 26-12,17-3-29,-48 54 38,-119 129 275,186-213-230,9-12 251,7-11-427,16-14 217,1-1-1,-1 0 0,-4 7 1,9-11-105,0 1 6,0-1 0,0 0-1,0 0 1,0 1 0,0-1-1,0 0 1,0 0 0,-1 0-1,1 0 1,0 0 0,0 0-1,0 1 1,0-1 0,-1 0-1,1 0 1,0 0 0,0 0-1,0 0 1,-1 0 0,1 0-1,0 0 1,0 0 0,-1 0-1,1 0 1,0 0 0,0 0-1,-1 0 1,1 1 0,0-1-1,0 0 1,-1 0 0,1 0-1,0 0 1,0 0 0,-1 0-1,1 0 1,0-1 0,0 1-1,-1 0 1,1 0 0,-8 5-177,-6 6 312,3 0-324,2-4 181,-5 3 48,2-5 147,-23 11-82,-21 3-313,54-19 213,0 1 0,0-1 0,0 1 0,0 0 0,0-1 0,0 1 0,0 0 0,1 0 0,-3 2 0,-3-1 57,7-2-55,0 0 1,0 0-1,0 0 0,0 0 0,0 0 0,0 0 1,-1 0-1,1 0 0,0 0 0,0 0 1,0 0-1,0 0 0,0 0 0,0 0 1,-1 0-1,1 0 0,0 0 0,0 0 1,0 0-1,0 0 0,0 0 0,0 0 0,0 0 1,0 0-1,0-1 0,-1 1 0,1 0 1,0 0-1,0 0 0,0 0 0,0 0 1,0 0-1,0 0 0,0 0 0,0 0 1,0 0-1,0 0 0,0 0 0,0 0 0,0 0 1,0 0-1,0 0 0,0-1 0,0 1 1,0 0-1,0 0-39,1-3 5,1 0 30,1 0 1,-1 0-1,1 0 1,4-3-1,-3 2 29,-1 1 0,1-1 1,2-3-1,90-168-118,-90 164 149,10-12-1,4-7-17,-8 9-115,26-29 0,-14 20 182,10-15-261,-13 26-70,-21 19 208,0 0 0,0 0 0,0 0 1,0 0-1,0 0 0,-1 0 1,1 0-1,0 0 0,0 0 1,0 0-1,0 0 0,0 0 0,0 0 1,0 0-1,0 0 0,0 0 1,0 0-1,0 0 0,0-1 1,0 1-1,0 0 0,0 0 0,0 0 1,0 0-1,0 0 0,0 0 1,0 0-1,-3 7-190,1 5 154,0-1-1,-2 0 1,-10 21-1,6-13 130,-15 45-71,-2 6 207,-13 16-53,37-83-146,-41 65 185,-10 15 36,35-62-81,11-14-45,3-6-117,1 2 0,0-1 0,1 1 0,-3 3 1,-7 8 21,11-14 13,-1 1 0,0 0 1,1 0-1,-1-1 0,0 1 0,0-1 0,1 1 0,-1-1 0,0 1 0,0 0 0,0-1 1,0 0-1,0 1 0,-3 0 0,4-1-20,0-1 1,-1 1-1,1 0 1,0 0-1,-1 0 0,1 0 1,0 0-1,0 0 1,-1-1-1,1 1 1,0 0-1,0 0 0,-1 0 1,1 0-1,0-1 1,0 1-1,0-1 1,0 1-1,0 0 0,0 0 1,0 0-1,-1-1 1,1 1-1,0 0 0,0 0 1,0 0-1,1-1 1,-1 1-1,0 0 1,1-11 89,0 7-111,1 0 1,0-1 0,0 1-1,1 0 1,0 0-1,0 0 1,5-4 0,32-25 24,-1 1 261,94-106-501,-123 127 229,1-1 0,0 0 0,2 1 0,19-14 0,-20 16 2,-10 8-13,-1-1-1,1 0 1,0 1 0,0 0-1,1-1 1,-1 1-1,0 0 1,1 0 0,-1-1-1,5 0 1,6-3 169,-11 2 203,-9 2-155,6 1-196,-1 0-1,1 0 1,0 0 0,0-1-1,0 1 1,-1 0 0,1 0-1,0-1 1,0 0-1,0 1 1,0 0 0,-2-2-1,-6-2 5,4 3-9,1-1 1,-1 0-1,1 0 1,-5-4 0,5 4-24,-1 0 1,1-1 0,-1 1-1,-7-3 1,0 1 65,0 1 0,-1-1 0,0 1 0,-22-4 0,18 5-403,0 0 0,-20 0 0,31 2-198,-1 0 0,1 0 0,0 0-1,0 0 1,-1 1 0,1 0 0,0-1-1,0 2 1,-9 1 0,-2 3-1196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18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51 160,'0'-6'208,"0"5"491,0 1-59,0 0 346,0 0-202,0 0 342,0 0-321,0 0 32,0 0-750,0 0-1,0 0 1,0 0 0,0 0-1,0 0 1,0 0 0,1 1-1,-1-1 1,0 0 0,0 0-1,0 0 1,0 0 0,0 0-1,0 1 1,0-1 0,0 0-1,0 0 1,0 0 0,0 0-1,0 0 1,1 0 0,-1 0-1,0 0 1,0 0 0,0 1-1,0-1 1,0 0 0,0 0-1,0 0 1,1 0 0,-1 0-1,0 0 1,0 0 0,0 0-1,0 0 1,0 0 0,1 0-1,-1 0 1,0 0 0,0 0-1,0 0 1,0 0 0,0 0-1,1 0 1,-1 0 0,0 0-1,0 0 1,0 0 0,0 0-1,0 0 1,0-1 0,0 1-1,1 0 1,-1 0 0,0 0-1,0 0 1,0 0 0,0 0-1,0 0 1,0 0 0,0-1-1,0 1 1,0 0 0,1 0-1,-1 0 1,0 0 0,0 0-1,0-1 1,11-10 204,-7 6 398,-3 5-598,-1-1-36,-1 1 1,1 0 0,0 0 0,0 0 0,0-1-1,-1 1 1,1 0 0,0 0 0,0 0 0,0-1-1,0 1 1,-1 0 0,1 0 0,0-1 0,0 1-1,0 0 1,0 0 0,0-1 0,0 1 0,0 0 0,0-1-1,0 1 1,0 0 0,0 0 0,0-1 0,0 1-1,0 0 1,0 0 0,0-1 0,0 1 0,1-1-1,7-5 671,-5 5-658,0 0-1,0 1 1,0-1 0,1 0-1,5 0 1,47-6 33,-9 8 142,0 3 0,75 15-1,91 34 1631,-212-53-1855,88 31 120,-72-24-223,-16-6-96,-1-1-465,0 0 542,0 0-1,0 0 1,0 0-1,0 0 1,0-1-1,0 1 0,0 0 1,1 0-1,-1 0 1,0 0-1,0 0 1,0 0-1,0 0 0,0 0 1,0 0-1,0 0 1,0 0-1,0-1 1,0 1-1,0 0 0,0 0 1,0 0-1,0 0 1,0 0-1,0 0 1,0 0-1,0 0 0,0-1 1,0 1-1,0 0 1,0 0-1,0 0 1,0 0-1,0 0 0,0 0 1,0 0-1,0 0 1,0 0-1,0 0 1,0-1-1,0 1 0,0 0 1,0 0-1,-1 0 1,1 0-1,0 0 1,0 0-1,0 0 0,0 0 1,0 0-1,-12-2-7718,-10-5 4804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3.2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1 135 2400,'4'-19'1312,"-4"18"-773,0 1-49,0 0 363,0 0-154,0 0 250,0 0-309,0 0-16,0 0-229,2 1-86,18 12 395,30 23 0,-44-32-601,-1 2-1,1-1 1,-1 1-1,0-1 1,0 1-1,0 1 1,-1-1-1,7 14 1,-6-8 205,-5-15 250,-5-19 359,2 13-1031,2 3 129,-3-10-14,-4-28 0,8 38-22,-1 1 1,1-1-1,1 0 0,-1 1 0,1-1 0,0 0 0,1 1 0,3-10 1,-2 7-35,-2 4 58,0 1 0,0-1 0,1 1-1,0-1 1,0 1 0,0-1 0,0 1-1,1 0 1,-1 0 0,1 0 0,3-3-1,-2 2 114,1 0 1,0 1-1,0-1 0,0 1 0,1 0 0,-1 1 0,1-1 0,8-2 1,-11 5-11,1 0 0,-1 0 0,1 1 0,-1-1 0,1 1 0,-1-1 0,1 1 0,-1 0 0,0 0 0,0 1 1,1-1-1,-1 1 0,0 0 0,4 2 0,-1 0 116,12 14 258,-16-13-57,0-3-2707,-1-2-6410,3-9 5420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3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135 5 3072,'-1'0'90,"0"-1"0,1 1 1,-1-1-1,0 1 0,0-1 1,0 1-1,1 0 0,-1-1 0,0 1 1,0 0-1,0 0 0,0 0 1,0 0-1,0 0 0,0 0 0,1 0 1,-1 0-1,0 0 0,0 0 0,0 0 1,0 0-1,-1 1 0,0 0 94,1 1 0,-1-1 0,0 0 0,0 1 0,1 0 0,-1-1 0,-1 3 0,-4 5 294,1-2-239,0 1-1,0 0 1,1 1-1,1-1 1,-1 1-1,1 0 1,1 0-1,-5 17 1,0 9 56,-4 36 0,11-61-184,-21 200 1079,21-193-981,0 1 1,1-1 0,1 1-1,1-1 1,6 29 0,-6-39-73,1 1 1,-1-1 0,1 0-1,0-1 1,1 1 0,0 0 0,0-1-1,0 0 1,1 0 0,0 0-1,0 0 1,1-1 0,-1 0-1,1 0 1,9 5 0,28 13 182,-29-16-115,0 1 0,26 18 0,-36-23-304,-1 0-1,0 0 0,0 0 0,0 0 0,0 0 1,0 1-1,-1 0 0,1-1 0,-1 1 0,0 0 1,0 0-1,-1 0 0,1 1 0,-1-1 0,2 6 1,-3-4-1182,0-1 0,-1 1 0,0 0 1,1 0-1,-2 0 0,-1 7 1,3-13 1222,0 0 0,0-1 1,0 1-1,0 0 1,0 0-1,0 0 1,0 0-1,0 0 0,0 0 1,0 0-1,0 0 1,-1 0-1,1 0 1,0 0-1,0 0 0,0 0 1,0 0-1,0 0 1,0 0-1,0 0 1,0 0-1,0 0 0,0 0 1,0 0-1,0 0 1,0 0-1,0 0 1,0 0-1,0 0 0,0 0 1,0 0-1,0 0 1,0 0-1,0 0 1,0 0-1,0 0 0,0 1 1,0-1-1,-4-10-1643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4.8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3 2400,'-4'-3'2928,"9"5"-1811,-5-2-995,1 1 0,-1-1 1,0 0-1,1 0 1,-1 0-1,0 0 0,1 0 1,-1 1-1,0-1 1,1 0-1,-1 0 1,0 1-1,0-1 0,1 0 1,-1 1-1,0-1 1,0 0-1,1 1 0,-1-1 1,0 0-1,0 1 1,0-1-1,0 0 1,0 1-1,1-1 0,-1 0 1,0 1-1,0-1 1,0 1-1,17 11 1345,-15-11-1407,0 1 0,0-1 0,-1 1 0,1 0 0,0 0 0,-1 0 0,3 4 0,6 7 84,35 41 322,61 95 1,-43-46-150,-53-84-267,-1 1 0,0 1 0,7 30 0,-14-39 50,0 0-1,-1 0 1,0 1-1,-1-1 1,-2 18 0,1-24 16,0 1 0,-1 0 1,0-1-1,0 1 0,0-1 1,-4 7-1,-21 38 313,11-24-355,-53 115-1802,68-141 1523,1 0-1,-1 0 1,0 0-1,0 0 1,1 0 0,-1 0-1,0 0 1,0 0-1,0-1 1,0 1 0,-1 1-1,-2-2-2963,8-8-306,6-4 819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5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12 2976,'-12'-4'4666,"11"4"-3796,1 0 132,0 0-319,0 0 10,0 0-266,0 0-48,0 0-161,0 0-26,0 0-26,0 0 138,0 0-54,0 0 44,0 0-124,2 1-127,48 6 896,-43-6-903,-1-1 0,1 1 0,-1-1 1,1 0-1,-1-1 0,1 1 0,-1-1 1,9-3-1,12 0-85,25-4 684,-26 13-1377,-39-2-5082,4-3 4342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6.3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5 2560,'-3'-4'580,"5"3"-311,2 6 914,-4-5-666,0 0 294,0 0-219,0 0 21,0 0-218,10 0 287,9 0-325,-12-1 73,0 1 0,0 0-1,0 1 1,0-1 0,0 1 0,11 3 0,-7-1-97,0-1 0,1 0 0,0-1 1,0 0-1,21-2 0,-13 1 73,43-5-315,-63 5-902,0 0-1082,0 2-22,-3 4-2058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7.7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240 2 2400,'0'0'33,"0"0"0,0 0 0,0 0 0,0 0-1,0 0 1,0 0 0,0 0 0,-1 0 0,1-1 0,0 1 0,0 0 0,0 0 0,0 0-1,0 0 1,0 0 0,0 0 0,-1 0 0,1 0 0,0 0 0,0 0 0,0 0 0,0 0 0,0 0-1,0 0 1,-1 0 0,1 0 0,0 0 0,0 0 0,0 0 0,0 0 0,0 0 0,0 0-1,0 0 1,-1 0 0,1 0 0,0 0 0,0 0 0,0 1 0,0-1 0,0 0 0,0 0 0,0 0-1,0 0 1,0 0 0,-1 0 0,1 0 0,0 0 0,0 0 0,0 1 0,0-1 0,0 0 0,0 0-1,0 0 1,0 0 0,0 0 0,0 1 0,0 0 2151,0-3-713,0 1-292,0 1-368,0 0 21,0 0-267,0 0 48,0 0-181,0 0 48,0 0-138,0 0 36,0 0-68,0 31 4735,1-19-4761,1-1 1,4 19-1,3 20-449,-6-37 161,-1 0 1,0 0 0,0 20 0,1 12-6,-2-38 10,5 34 4,0 47 0,-2-12 74,-2-42-60,-2 41 0,-1-7 179,1-66-167,0 0 0,-1 1 1,1-1-1,-1 0 1,1 0-1,-1 0 0,0 0 1,-1 4-1,1-6 1,1 1 0,-1 0-1,1 0 1,-1 0 0,1-1 0,-1 1-1,1 0 1,-1-1 0,1 1 0,-1 0 0,0-1-1,0 1 1,1-1 0,-1 1 0,0-1-1,0 1 1,0-1 0,1 0 0,-1 1-1,0-1 1,-1 0 0,-5 0 119,1 0-1,0-1 1,0 0 0,-1 0-1,1-1 1,0 0 0,0 0-1,0 0 1,0-1 0,1 0-1,-7-3 1,-111-55-1383,117 57 633,1 1 1,0-1-1,0 0 1,0-1-1,1 1 1,-5-6-1,7 7-69,0 1 1,0-1-1,0 1 0,0-1 0,1 0 0,-1 0 0,1 0 0,0 0 1,0 0-1,0 0 0,0 0 0,0 0 0,1 0 0,-1-5 0,7-13-3326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28.7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22 224,'4'-3'1446,"-3"3"-851,-1 0-1,1 0 1,-1 0 0,0 0 0,1 0 0,-1 0 0,1 0-1,-1 0 1,0 0 0,1 0 0,-1 0 0,0 1 0,1-1-1,-1 0 1,1 0 0,-1 0 0,0 1 0,1-1 0,-1 0 0,0 0-1,1 1 1,1 1 609,0 1-3719,-1-2 2718,7 3 410,-7-4-500,0 0-1,0 0 1,0 0 0,0 0 0,0 0-1,0 0 1,-1 0 0,1-1-1,0 1 1,0 0 0,0 0 0,0-1-1,0 1 1,0-1 0,-1 1-1,1-1 1,0 1 0,0-1 0,-1 1-1,1-1 1,0 0 0,-1 1-1,2-2 1,-1 1 33,0-1-1,0 1 1,-1 0-1,1 0 1,0-1-1,0 1 1,-1-1-1,1 1 1,0-1 0,-1 1-1,0-1 1,1-2-1,-1 3 218,0 1-171,0 0-214,11 13-4,-10-13 24,-1 0 5,1 1 1,0-1-1,0 0 0,-1 0 1,1 1-1,0-1 1,0 0-1,-1 1 1,1-1-1,0 1 1,-1-1-1,1 1 0,-1-1 1,1 1-1,0-1 1,-1 1-1,1 0 1,-1-1-1,0 1 1,1 0-1,-1-1 0,1 1 1,-1 0-1,0-1 1,0 1-1,1 0 1,-1 0-1,0 0 1,0 1-1,0-2-2,0 1 1,0-1-1,-1 1 0,1-1 0,0 1 1,0-1-1,-1 0 0,1 1 1,0-1-1,-1 1 0,1-1 0,-1 0 1,1 1-1,0-1 0,-1 0 0,1 0 1,-1 1-1,0-1 0,1 0 4,0 1 0,0-1-1,-1 0 1,1 0 0,0 0-1,0 0 1,0 0 0,0 0-1,-1 0 1,1 0 0,0 0-1,0 0 1,0 1 0,0-1 0,-1 0-1,1 0 1,0 0 0,0 0-1,0 0 1,-1 0 0,1 0-1,0-1 1,0 1 0,0 0-1,0 0 1,-1 0 0,1 0-1,0 0 1,0 0 0,0 0 0,0 0-1,-1 0 1,1 0 0,0-1-1,0 1 1,0 0 0,0 0-1,0 0 1,0 0 0,-1 0-1,1-1 1,0 1 0,0 0 0,0 0-1,0 0 1,0 0 0,0-1-1,0 1 1,0 0 0,0 0-1,0 0 1,0 0 0,0-1-1,0 1 1,0-1 0,0 0 0,0 1-1,0-1 1,0 1 0,0-1-1,0 1 1,0-1 0,0 0 0,0 1-1,-1-1 1,1 1 0,0-1-1,0 1 1,0-1 0,-1 1-1,1-1 1,0 1 0,-1-1 0,1 1-1,0-1 1,-1 1 0,1 0-1,-1-1 1,1 1 0,-1-1 0,1 1-1,-1 0 1,1 0 0,-1-1-1,1 1 1,-1 0 0,1 0 0,-1-1-1,1 1 1,-1 0 0,1 0-1,-1 0 1,0 0 0,1 0 0,-1 0-1,1 0 1,-1 0 0,1 0-1,-1 0 1,0 1 0,1-1 0,-1 0-1,1 0 1,-1 0 0,1 1-1,-1-1 1,0 1 0,0-1-279,-1 1 0,1-1 0,0 1 1,0 0-1,0 0 0,-1 0 0,1 0 1,0 0-1,0 0 0,0 0 0,0 0 0,0 0 1,1 0-1,-1 0 0,0 1 0,0-1 1,1 0-1,-1 1 0,1-1 0,-1 0 0,1 1 1,-1 1-1,5 14-2163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0.1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2976,'5'14'6178,"13"28"-5100,-18-40-974,3 5 34,0 1 0,-1-1 0,-1 1 0,1 0 0,-1 0 0,0 13 0,-5 49 1113,2-46-770,-1 5-105,-1 15 182,4-37-458,0-4-77,0 0 1,0 0-1,0 1 1,0-1 0,0 0-1,-1 0 1,1 0-1,-1 0 1,-1 3 0,1-5-136,1-1-128,-8 3-4582,3-3 1996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0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1568,'0'0'75,"0"1"0,0-1-1,0 0 1,0 0 0,0 0 0,0 1 0,0-1 0,0 0-1,0 0 1,0 1 0,0-1 0,0 0 0,0 0 0,0 0-1,1 1 1,-1-1 0,0 0 0,0 0 0,0 0 0,0 1-1,0-1 1,1 0 0,-1 0 0,0 0 0,0 0 0,0 0-1,0 1 1,1-1 0,-1 0 0,0 0 0,0 0 0,0 0-1,1 0 1,-1 0 0,0 0 0,0 0 0,1 0 0,-1 0-1,0 0 1,0 0 0,0 0 0,1 0 0,-1 0 0,0 0-1,0 0 1,1 0 0,-1 0 0,0 0 0,0 0 0,0 0-1,1 0 1,-1-1 0,0 1 0,0 0 0,0 0 0,0 0-1,1 0 1,-1 0 0,0-1 0,0 1 0,0 0 0,0 0-1,0 1 694,0-1 310,1 0-1026,-1 0 1,0 0 0,0 0-1,0 0 1,1 1 0,-1-1-1,0 0 1,0 0 0,0 0-1,0 0 1,1 0 0,-1 1-1,0-1 1,0 0 0,0 0-1,0 0 1,0 1 0,0-1-1,0 0 1,0 0 0,1 0-1,-1 1 1,0-1 0,0 0-1,0 0 1,0 0 0,0 1-1,0-1 1,0 0 0,0 0-1,0 0 1,0 1 0,-1-1-1,1 0 1,0 0 0,-2 12 1859,1-8-1214,9 72 1302,-5-38-1333,-2-28-566,0 0 0,-1 1 1,-1 13-1,1-14-61,0-1 0,0 1 0,3 16 0,0 14 179,-1 13-742,-1-40-1567,-1-13 1915,-1 0 1,1 0 0,0-1 0,-1 1 0,1 0 0,0 0 0,-1 0 0,1 0-1,0 0 1,-1-1 0,1 1 0,0 0 0,0 0 0,-1-1 0,1 1 0,0 0-1,0 0 1,-1-1 0,1 1 0,0 0 0,0-1 0,0 1 0,0 0 0,-1-1-1,1 1 1,0-1 0,-1-1-538,-4-8-914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8:27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9 537 832,'-2'2'119,"-4"4"2930,6-6-3037,0 1 0,0-1 0,0 0 0,0 1 0,0-1 0,0 1 0,0-1 0,1 1 0,-1-1 0,0 1 0,0-1 0,0 1 0,1-1 0,-1 0 0,0 1 0,1-1 0,-1 1 0,0-1 0,1 0 0,-1 1 0,0-1 0,1 0 0,-1 0 0,1 1 0,-1-1 0,0 0 0,1 0 0,-1 0 0,1 1 0,-1-1 0,2 0 0,12 7 20,-10-4 1,-3-2-32,-1-1 0,1 1 0,0-1 1,-1 1-1,1-1 0,-1 0 0,1 1 1,0-1-1,-1 0 0,1 0 0,0 1 0,-1-1 1,1 0-1,0 0 0,-1 0 0,1 0 1,0 0-1,-1 0 0,1 0 0,1 0 1,5 1 24,-6-1 70,-1 0-26,0 0-33,0 0 32,0 0 129,1 1-65,-1 1-61,1-1-1,0 0 1,-1 0 0,1 1 0,0-1-1,0 0 1,0 0 0,0 0 0,0 0-1,1 1 1,0-1 83,7-1 74,-7-1-169,0 1 1,0-1-1,0 1 0,0-1 1,0 1-1,0-1 0,-1 0 0,1 0 1,0 0-1,0 0 0,-1 0 0,1-1 1,0 1-1,1-2 0,15-10 353,-10 9-264,0-1 0,12-9 0,9-5 87,-13 8-87,0 0 0,0 0-1,-1-2 1,0 0 0,21-25 0,-19 18 58,-1-1 1,-1-1-1,21-40 1,-19 28-114,1 0-1,2 1 1,1 1 0,36-41 0,-23 38-94,-33 34 43,-1 1 58,0 0-42,0 0-75,0 0-22,0 0-20,0 0 15,0 0 80,0 0-14,0 1-1,0-1 1,0 0 0,0 0-1,0 1 1,0-1-1,0 0 1,0 0-1,0 0 1,0 1 0,0-1-1,0 0 1,0 0-1,0 1 1,0-1 0,0 0-1,0 0 1,0 1-1,0-1 1,0 0-1,0 0 1,0 0 0,-1 1-1,1-1 1,0 0-1,0 0 1,0 0-1,0 1 1,-1-1 0,1 0-1,0 0 1,0 0-1,0 0 1,-1 0-1,1 1 1,0-1 0,0 0-1,0 0 1,-1 0-1,1 0 1,0 0-1,-1 0 1,-8 0 253,0-1-1,0-1 1,0 0-1,-11-3 1,-13-3 175,21 6-113,5 1-235,1 0 1,-1 0 0,1-1 0,-1 0 0,1 0 0,0 0-1,-8-5 1,12 6-48,1 1-69,0-1 1,0 1-1,1-1 1,-1 1-1,0-1 1,0 1-1,0-1 1,1 0-1,-1 1 1,0-1-1,1 0 0,-1 1 1,0-1-1,1 0 1,-1 0-1,1 0 1,-1 0-1,1 0 1,0 1-1,-1-1 1,1 0-1,0 0 1,0 0-1,-1 0 1,1 0-1,0-2 1,0 40-52,-3 1 0,-1-1 0,-1 0 0,-21 71 0,18-86 48,-19 36 0,18-48-11,8-9 34,0 0 1,0-1-1,0 1 0,0 0 0,0 0 0,0 0 0,0 0 0,1 1 0,-1-1 0,0 0 0,0 1 0,-1 2 11,1 0-1,-1 0 1,-1 0-1,1 0 1,-1-1 0,1 1-1,-1-1 1,0 0-1,0 0 1,0 0-1,-6 4 1,-8 8 22,14-8-16,3-7-28,0 0 1,0 0-1,0 0 1,0 0-1,0 1 1,0-1-1,0 0 1,0 0-1,0 0 1,0 1 0,0-1-1,0 0 1,0 0-1,0 0 1,0 0-1,0 1 1,0-1-1,0 0 1,0 0-1,0 0 1,0 0 0,0 0-1,-1 1 1,1-1-1,0 0 1,0 0-1,0 0 1,0 0-1,0 0 1,0 0-1,-1 0 1,1 1 0,0-1-1,0 0 1,0 0-1,0 0 1,-1 0-1,1 0 1,0 0-1,0 0 1,0 0-1,0 0 1,-1 0 0,1 0-1,0 0 1,0 0-1,0-3 17,1 1 0,0-1 0,0 0-1,0 1 1,0-1 0,0 1 0,1 0 0,-1-1-1,2-1 1,70-99-266,11-16 331,-67 97-109,1 2 0,1 0 0,27-22 1,-30 29-17,46-34-184,-75 66 18,-20 25 312,2 2 1,-39 73 0,24-42-100,37-63 25,0 0 0,-1 0 0,0-1 1,-1 0-1,0-1 0,-20 17 1,-2-3-110,-49 30 1,65-43 151,15-11-75,-1 1-1,1-1 1,-1 0-1,0 0 1,1 0-1,-1-1 1,0 1 0,0-1-1,-1 1 1,1-1-1,-6 2 1,9-3 130,0 0-38,0 0 0,0 0-10,0 0 5,1-1-64,7-2-19,1-1 0,-1 0 0,-1 0 0,1-1 0,13-11 0,33-35 53,-43 41-55,1 0 0,15-11 0,-14 12 35,-1 0 0,13-14 0,-1-3-70,2 1 1,52-41 0,-77 66 77,0 0-4,1-1 0,-1 1 0,1-1 0,-1 1 0,0-1 0,1 1 0,-1-1 0,0 0 0,0 1 0,0-1 0,1 0 0,-1 0 0,0 0 0,0 0 0,1-2 0,8-11-34,10-14 0,35-29-203,-10 8 251,-44 48-65,-1 1 0,1-1-1,0 1 1,-1-1 0,1 1 0,0-1 0,0 1-1,-1-1 1,1 1 0,0 0 0,0 0 0,0-1-1,0 1 1,-1 0 0,1 0 0,0 0 0,1 0-1,3 1 525,-17-1-913,-54-2 1211,59 1-1314,1 0 0,-1 0 0,1-1-1,0 0 1,-1 0 0,1-1 0,-11-5 0,12 3-2899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1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6 161 1984,'0'0'50,"0"0"0,0 0 0,0 0 0,0 0 1,0-1-1,0 1 0,0 0 0,-1 0 0,1 0 0,0 0 0,0 0 1,0 0-1,0 0 0,0 0 0,0 0 0,0 0 0,-1 0 0,1 0 0,0 0 1,0 0-1,0 0 0,0 0 0,0 0 0,-1 0 0,1 0 0,0 0 0,0 0 1,0 0-1,0 0 0,0 0 0,-1 0 0,1 0 0,0 0 0,0 0 1,0 0-1,0 0 0,0 0 0,0 0 0,0 0 0,-1 0 0,1 0 0,0 1 1,0-1-1,0 0 34,0 0 1,0 0-1,0 0 1,0 1-1,0-1 1,0 0-1,0 0 1,0 0-1,0 0 1,0 1-1,0-1 0,0 0 1,0 0-1,0 0 1,0 0-1,0 0 1,1 0-1,-1 1 1,0-1-1,0 0 1,0 0-1,0 0 1,0 0-1,0 0 1,0 0-1,1 0 1,-1 0-1,0 1 1,0-1-1,0 0 1,0 0-1,0 0 1,0 0-1,1 0 1,-1 0-1,0 0 1,0 0-1,0 0 1,0 0-1,1 0 0,-1 0 1,0 0-1,0 0 1,0 0-1,0 0 1,0 0-1,1 0 1,-1 0-1,0 0 1,0 0-1,0 0 1,0-1-1,1 1 1,5 0 275,0-1 0,1 1 0,-1-2 0,0 1 0,0-1 0,0 0 0,0 0 0,0 0 0,0-1 0,0 0 0,-1 0 0,0-1 0,8-5 0,13-10 185,6-4-172,1 1 0,57-28 0,-85 48-344,-1 0 1,1 0 0,-1 1 0,1 0-1,0 0 1,-1 0 0,1 1 0,0-1-1,0 1 1,0 0 0,-1 1 0,1-1 0,9 3-1,-11-2-20,1 0-1,-1 1 1,0-1-1,0 1 1,0-1-1,0 1 1,0 0-1,0 0 1,0 1-1,0-1 1,-1 1-1,1-1 1,-1 1-1,0 0 1,0 0-1,0 0 1,0 0-1,0 0 1,1 4-1,5 14-22,-5-11 147,1 0 0,0-1 0,7 12-1,-1-3 254,-8-14-189,0-1 0,-1 1 0,2-1 0,-1 0 0,3 4 0,-4-6 326,7-1 314,-6 0-798,-1 0 0,0 0 0,0-1-1,1 1 1,-1 0 0,0-1 0,0 1-1,0-1 1,1 1 0,-1-1 0,0 0-1,0 1 1,0-1 0,0 0 0,0 0-1,0 0 1,-1 0 0,1 0 0,0 0-1,0 0 1,-1 0 0,1 0 0,0 0-1,-1 0 1,1 0 0,-1-1 0,1 1-1,-1 0 1,0 0 0,0 0 0,1-2-1,0-6-472,0 0-1,0 0 0,-1-12 0,-1 12-495,3-18-1385,-1 19 978,-1 0-1,0 0 1,0 0-1,-2-10 1,2 18 1238,0 0 0,0 0 1,0 0-1,0-1 0,-1 1 0,1 0 1,0 0-1,0-1 0,0 1 1,0 0-1,0 0 0,0-1 0,0 1 1,0 0-1,0 0 0,0-1 1,0 1-1,0 0 0,0-1 0,0 1 1,0 0-1,0 0 0,0-1 1,0 1-1,1 0 0,-1 0 0,0 0 1,0-1-1,0 1 0,0 0 1,0 0-1,1-1 0,-1 1 0,0 0 1,0 0-1,0 0 0,1 0 1,-1-1-1,0 1 0,0 0 0,1 0 1,-1 0-1,0 0 0,0 0 1,1 0-1,-1 0 0,0 0 0,0 0 1,1 0-1,-1 0 0,0 0 1,0 0-1,1 0 0,-1 0 0,0 0 1,0 0-1,1 0 0,-1 0 1,0 0-1,1 0 0,1 0-130,10-2-1584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2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1 243 3392,'0'0'78,"0"0"1,0 0-1,0 0 1,0-1-1,0 1 1,0 0-1,0 0 1,0 0 0,0 0-1,0-1 1,0 1-1,0 0 1,0 0-1,0 0 1,0 0-1,0-1 1,0 1-1,0 0 1,0 0-1,1 0 1,-1 0-1,0-1 1,0 1-1,0 0 1,0 0-1,0 0 1,0 0-1,1 0 1,-1 0-1,0 0 1,0 0-1,0 0 1,0-1-1,1 1 1,-1 0-1,0 0 1,0 0-1,0 0 1,0 0-1,1 0 1,-1 0-1,0 0 1,0 0-1,0 0 1,1 0 0,-1 0-1,0 0 1,0 0-1,0 1 1,0-1-1,1 0 1,-1 0-1,0 0 1,0 0-1,0 0 1,0 0-1,0 0 1,1 0-1,-1 1 1,0-1-1,0 0 1,0 0-1,0 0 1,0 0-1,0 1 1,9 9 1843,-7-5-1714,-1 1 1,0 0-1,0-1 1,-1 12 0,0-11-188,0 0 1,1-1 0,-1 1 0,3 8 0,0-1 451,0 0 1,-1-1-1,-1 1 1,0 21 0,-2-41-352,0-1 1,0 1 0,0 0-1,-1 0 1,-3-8 0,2 8-64,1 0 1,0-1-1,0 1 1,1 0-1,-1-10 1,3 3-32,-1 0 0,2 0 0,-1 0 0,2 1 0,0-1 0,1 1 0,8-22 0,0 6 357,-3 4 33,2 0-1,21-37 0,-30 60-393,0-2-46,1 0-1,0 0 1,-1 0-1,1 1 1,7-6-1,-9 8 28,-1 0 0,1 1 0,0-1 0,0 1 0,0-1 0,0 1 0,0-1 0,0 1 0,0 0 0,1 0-1,-1-1 1,0 1 0,0 0 0,0 0 0,0 0 0,0 0 0,0 0 0,0 0 0,0 1 0,0-1 0,0 0 0,0 0 0,0 1 0,1-1 0,-2 1 0,1-1 0,0 1 0,0-1 0,2 2-1,4 5 124,0 1-1,0-1 0,0 1 1,-1 1-1,-1-1 0,9 16 1,-11-19-17,26 64 593,-26-65-755,-1 1 0,-1-1 0,1 1 0,0-1 0,-1 1-1,0 0 1,0-1 0,-1 1 0,1 0 0,-1 0 0,0 5 0,0-9-1139,-1-1 844,0 0-1,0-1 0,1 1 0,-1 0 0,0-1 0,1 1 0,-1-1 0,0 1 0,1-1 1,-1 1-1,1-1 0,-1 1 0,1-1 0,-1 0 0,1 1 0,-1-1 0,1 0 1,-1 1-1,1-1 0,0 0 0,-1 0 0,1-1 0,-5-11-1802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3.4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57 2976,'0'0'251,"0"-1"0,-1 1 0,1 0 0,0 0 0,0-1 0,0 1 1,0 0-1,-1-1 0,1 1 0,0 0 0,0 0 0,0-1 0,0 1 0,0 0 0,0-1 0,0 1 1,0 0-1,0-1 0,0 1 0,0 0 0,0 0 0,0-1 0,0 1 0,0 0 0,0-1 0,0 1 0,0 0 1,0-1-1,0 1 0,1 0 0,-1 0 0,0-1 0,0 1 0,13-10 2155,18-5-2070,-30 15-58,11-5-153,1 1 0,-1 0 1,1 1-1,24-2 0,-29 4-103,-1 1-1,0 0 1,1 1 0,-1 0-1,0 0 1,0 0-1,0 1 1,0 0 0,0 1-1,9 4 1,-14-7-15,0 1 0,-1 0 0,1 0 0,-1 0 0,1 0 0,-1 0 0,0 0 0,1 0 0,-1 0 0,0 1 0,0-1 0,0 1 0,0-1 0,2 3 0,-3-3-1,0 1 0,1-1 1,-1 0-1,0 0 0,0 0 1,0 0-1,0 1 0,-1-1 0,1 0 1,0 0-1,0 0 0,-1 0 1,1 0-1,0 1 0,-1-1 1,0 0-1,1 0 0,-1 0 0,1 0 1,-1 0-1,0-1 0,0 1 1,-1 1-1,-91 89 85,61-59-97,22-22 95,0 0-1,0 0 1,1 1-1,-11 17 1,12-18 641,8-9-570,4 6 416,0-4-462,-1-1 0,1 1 0,0-1 0,-1 0-1,1 0 1,0 0 0,0-1 0,9 3-1,36 3 68,-4 0-282,-26-2-1023,-1-2 0,1 0 1,28 1-1,-34-2-2828,-4 4 1200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29.3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 1888,'0'0'188,"0"0"0,0 0-1,-1 0 1,1 0 0,0 0 0,-1 0 0,1 0 0,0 0 0,-1 0-1,1 0 1,0 0 0,0 0 0,-1 0 0,1 0 0,0 1 0,-1-1-1,1 0 1,0 0 0,0 0 0,-1 0 0,1 1 0,0-1-1,0 0 1,0 0 0,-1 0 0,1 1 0,0-1 0,0 0 0,0 1-1,-1-1 1,2 7 2987,2-1-4045,0 1 967,0-1 1,-1 1-1,0 0 0,0 0 1,0 0-1,-1 0 1,0 8-1,4 16 36,8 54 165,-1-16-234,-7-49 155,-1 1 0,1 38-1,0 27-8,-1-30-148,12 271 312,2-118 244,1-38-604,-12-86 235,23 98 0,-23-152-159,3 14-127,24 67 0,-28-94 39,-1 0 1,3 19-1,-1-6 269,-1 3 99,4 57 1,0 6-280,2 2-11,-7-49 202,-3-20-90,-2-21-113,0 1 0,1-1 0,0 0 0,4 12 0,-3-13 28,-1-1 1,0 0-1,0 1 1,-1-1-1,0 13 0,0-5-244,0-14-19,0 0 0,-1 0 0,1 0 0,0 0 0,0 0 0,-1 0 0,1-1 0,0 1 0,-1 0 0,1 0 0,-1 0 0,0 1 0,1-2-8,0 0 0,-1 1 0,1-1 0,0 0 0,-1 1 0,1-1 0,-1 0 0,1 0 0,0 0 0,-1 1 1,1-1-1,0 0 0,-1 0 0,1 0 0,-1 0 0,1 0 0,-1 0 0,1 0 0,0 0 0,-1 0 0,1 0 0,-1 0 0,1 0 0,-1 0 0,1 0 1,0 0-1,-1 0 0,1-1 0,-1 1 0,1 0 0,0 0 0,-1 0 0,1-1 0,0 1 0,-1 0 0,1 0 0,0-1 0,-1 1 0,-18-19-4070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30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11 640,'-5'-11'256,"5"11"-192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30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173 2 2304,'0'0'265,"-1"-1"-1,1 1 1,0 0 0,0 0 0,-1 0 0,1 0-1,0 0 1,-1-1 0,1 1 0,0 0 0,-1 0-1,1 0 1,0 0 0,-1 0 0,1 0-1,0 0 1,-1 0 0,1 0 0,-1 0 0,1 0-1,0 1 1,-1-1 0,1 0 0,0 0-1,0 0 1,-1 0 0,1 0 0,0 1 0,-1-1-1,-6 6 4742,4-2-5785,2-3 945,1 23-326,2-8 26,0 0 1,0 0-1,2 0 1,7 21 0,3 15 32,-5-16 108,1 0 0,27 58 0,42 64 295,-51-104 9,-24-46-196,1 2-34,0-1 0,3 12-1,-7-18 35,0 1 0,0-1 0,0 1 0,-1-1 0,0 1 0,0 0 0,0-1 0,0 1 0,0-1 0,-1 6 0,0-8-76,1-1 1,0 1-1,-1 0 1,1 0 0,-1 0-1,0 0 1,1-1 0,-1 1-1,0 0 1,1 0-1,-1-1 1,0 1 0,0-1-1,1 1 1,-1 0 0,0-1-1,0 0 1,0 1-1,0-1 1,0 1 0,0-1-1,0 0 1,0 0 0,0 0-1,-2 1 1,-30 0 277,24-2-49,-41-1 8,1-2 0,0-2 0,-62-17 0,68 13-3171,35 8 1146,9 4-1857,16 4-421,-5-5 593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31.8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1568,'0'0'501,"0"0"-303,0 0-22,0 0 240,0 0-86,0 0 113,0 0-128,0 0-38,0 0-106,4 7 1167,6 2 6945,9-4-6888,-16-5-1399,-1 0 1,1 0-1,-1 1 1,1 0-1,-1-1 1,5 3-1,-2-1 57,0-1 0,0 1 0,0-1 0,1 0 0,-1 0 0,0 0 0,0-1-1,9 0 1,19 2-59,-15 0 27,1-2 0,19 0 1,-6-1 84,145-4 497,87 10 1119,-262-5-1562,6-3 792,-5 2-2580,0 0-4874,-3 1 833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36.3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97 2144,'-1'-8'676,"2"16"-3,6-19-236,-5 7 4417,-2 2-4703,0 2-81,0-1 1,0 1 0,0 0 0,0 0-1,1 0 1,-1 0 0,0-1 0,0 1-1,0 0 1,1 0 0,-1 0-1,0 0 1,0 0 0,1 0 0,-1 0-1,0-1 1,0 1 0,1 0 0,-1 0-1,0 0 1,0 0 0,1 0-1,-1 0 1,0 0 0,0 0 0,1 0-1,-1 0 1,0 1 0,0-1 0,1 0-1,-1 0 1,0 0 0,0 0-1,1 0 1,-1 0 0,0 1 0,8 1-18,-6-1 1,0 0 1,0 0 0,0-1-1,0 1 1,0-1 0,0 1 0,3-1-1,2 1 73,0-1 0,-1 2-1,1-1 1,8 4-1,-6-2-50,-1-1-1,15 2 0,264 5 551,-281-9-617,28 0 249,65-8 1,-59 3-123,74-1 1,-23 3 49,97 1-27,-101 4-110,-41-2-3,-2 1 75,51-6 0,-66 3-185,0 1 0,0 2 0,54 8 0,37 2 133,27-3 592,-93-8-599,119-3 58,66-2-34,-236 5-98,31 1-61,19-1 24,3-2 209,72 7 0,-107-4-144,66 5 378,-77-5-382,-1 0 0,19 4 0,-19-3 36,0-1 1,16 2-1,-19-3 2,0 1-1,0-1 1,0 2-1,5 0 0,-5 0-47,-1-1 0,1 0 0,0 0 0,6 0-1,24 0 65,-22 0-54,1 0 0,24-3 0,-2-4 41,-30 5-35,0-1 1,1 1-1,-1 0 0,8 1 0,-8 0 14,0-1 0,0 1 0,0-2 0,7-1 0,-6 2-51,0-1 0,0 1 0,0 0 0,9 1 0,12-2-14,54-4-18,-2 1 134,-63 3-183,33 2 1,-21 1 84,-10 0-60,12-1 38,-21-1 46,0 1-1,0 0 0,0 0 0,14 4 0,23 0 10,-32-3-27,22 4-1,-24-3-42,25 1 0,19 0 103,67 11 0,-72-7-19,-31-4-89,23 8 0,-30-6 97,0-2 0,1 0-1,-1 0 1,18-1 0,458-2-61,-315-3 202,-51-5-197,-107 7 16,22-3 1,-23 1-44,24 0 0,209 6 443,-185 3-631,-38-3 136,-16-2 100,0 1-1,-1 1 0,1 0 1,13 5-1,-16-5-5,0-1 1,0-1 0,0 1 0,0-1-1,0-1 1,0 1 0,9-2-1,-6 1-23,38 0 568,-48 0-507,-1 0-26,0 0-75,10-7-1035,-10 6 929,0 1 95,0 0 177,-2 0-109,0-1 1,0 1 0,0-1 0,0 1 0,0-1 0,0 0 0,0 0 0,0 0 0,1 0 0,-3-1 0,0-1-87,-11-4 164,11 5-21,0 0 0,1 0 0,-1 0 0,1 0 0,-1-1 0,-3-3 0,5 5-69,-1-1 0,1 0 0,-1 0 0,0 1 0,0-1 0,-4 0 0,-7-5 125,-6-5 315,-36-13 0,23 11-170,16 7-311,-9-5-125,19 8 265,4 3-104,0-1 1,0 0-1,1 0 0,-1 0 0,1 0 0,-5-4 0,6 5 0,1 0 0,-1 0 1,1 0-1,0 0 0,-1 0 0,1 0 0,0 0 0,-1 1 0,1-1 0,0 0 0,0 0 0,0 0 0,0 0 0,0-1 0,0 1 0,0 0 0,0 0 0,0 0 0,0 0 0,1 1 0,-1-1 1,0 0-1,1 0 0,-1 0 0,1 0 0,-1 0 0,2-1 0,-2 1 9,0 1 1,1-1-1,-1 1 1,0-1-1,1 1 1,-1-1-1,1 1 1,-1 0-1,1-1 1,-1 1-1,1 0 1,-1-1-1,1 1 1,-1 0-1,1 0 1,-1 0-1,1-1 0,20-1 10,-17 2 16,-3 0-12,1 0 1,0 0 0,-1 0-1,1 0 1,0 0 0,0 0-1,-1 0 1,1 1 0,0-1 0,0 1-1,-1-1 1,1 1 0,-1-1-1,1 1 1,0 0 0,1 1-1,-2-1 44,0 1-43,26 30-235,-20-22 214,1-1 0,15 16 0,32 20 191,-53-43-163,0-1 0,1 1 1,-1-1-1,0 0 0,1 0 0,-1 0 0,5 1 0,13 7 16,-1 2 73,-19-11-85,1 0 0,-1 0 0,0 1 1,1-1-1,-1 0 0,0 0 0,1 0 0,-1 0 0,0 1 0,1-1 0,-1 0 0,0 0 0,1 1 1,-1-1-1,0 0 0,0 0 0,0 1 0,1-1 0,-1 0 0,0 1 0,0-1 0,0 0 0,0 1 0,1-1 1,-1 1-1,0-1 0,0 0 0,0 1 0,0-1 0,0 0 0,0 2 0,-10 6 695,2-3-876,2-2 132,0 0 1,0 0-1,0-1 1,0 0-1,0 0 1,0-1-1,0 1 1,0-2-1,-1 1 1,-10 0-1,-8 1-653,-18 2-1933,22-2-717,11-3-2560,10 1 3410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38.3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5 288 5152,'0'-4'1452,"-2"4"-705,0 1-345,2-10-43,4 36 2227,-1 49-2042,2-57 2160,-1-23-1509,-3-1-1092,0 0 0,-1 0 0,0 0 0,0 0 0,0 0 0,-1 0 0,0 0 0,-2-9 0,-2-13-11,3-100 418,1 19-306,0 101-186,1-6 17,-1 0 0,3-15 0,-2 27-40,0 0 1,0 0-1,0 0 1,0 1-1,0-1 1,0 0-1,1 0 1,-1 1-1,0-1 1,1 0-1,-1 1 1,0-1-1,1 0 1,-1 1-1,1-1 1,-1 1-1,1-1 1,-1 0-1,1 1 1,0-1-1,0 0-9,0 1 1,-1 0-1,1 0 0,0 0 0,-1 0 1,1 0-1,0 0 0,-1 0 1,1 0-1,0 0 0,-1 0 1,1 0-1,0 0 0,-1 1 0,1-1 1,0 0-1,-1 0 0,2 1 1,2 2-100,0-1 1,0 1-1,0 1 1,5 5 0,48 51-5579,-57-59 5442,1-1 1,-1 1-1,1 0 0,0 0 0,0-1 1,0 1-1,-1 0 0,1-1 0,0 1 1,0 0-1,0-1 0,0 1 0,0-1 1,0 0-1,0 1 0,0-1 0,0 0 1,0 0-1,0 1 0,0-1 0,0 0 1,0 0-1,0 0 0,2-1 1,6-5-2227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43.5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74 1984,'-1'-5'4475,"1"-12"-2260,1 4-276,-1 13-1758,0 0-47,-17-20 1066,17 20-1176,0 0 0,0 0 1,-1 0-1,1 0 0,0 0 0,0 0 1,0 0-1,0 0 0,0-1 1,-1 1-1,1 0 0,0 0 1,0 0-1,0 0 0,0 0 0,0 0 1,0-1-1,0 1 0,0 0 1,0 0-1,0 0 0,-1 0 1,1-1-1,0 1 0,0 0 0,0 0 1,0 0-1,0 0 0,0-1 1,0 1-1,0 0 0,0 0 1,0 0-1,0 0 0,0-1 0,0 1 1,1 0-1,-1 0 0,0 0 1,0 0-1,0 0 0,0-1 1,0 1-1,0 0 0,0 0 0,0 0 1,0 0-1,1 0 0,-1 0 1,0-1-1,0 1 0,14-6 396,20 1-285,17 4-271,95 4 1323,-63 8-1287,-45-5 67,-32-4 52,1 0 1,-1 0-1,0 0 1,0 1-1,0-1 1,0 2-1,-1-1 1,1 1 0,-1-1-1,0 2 1,6 4-1,5 0-13,-9-5 36,-1-1 1,1 0-1,0 0 1,0 0-1,0-1 1,1 0-1,-1 0 1,12 0-1,11 4 77,-21-4-90,0-2 0,0 1 1,11-1-1,13 1-215,6 1 294,1-2 0,58-6 1,33-14-116,-69 10-7,16-2-130,-29 9 93,93 3 0,-99 3-173,194 8 624,-210-9-494,1 0-1,31 8 1,-6-1 201,-32-7-22,-1-1-1,26-2 1,-27 0-98,0 0-1,37 5 1,-30 0 15,-1-3 1,40 0-1,-26-2-36,55-2 212,45 1-297,-36 3 83,22 2 370,-87 0-284,46-4 0,-29 0 0,49-7 17,-1 0 57,-3 2 113,2 1-191,-83 5 64,0 0 1,35 7-1,16 1 133,-34-5-177,-4-2-62,-25-2 6,-1 1 0,1 0 0,0 1 0,0-1 0,10 3 0,3 2-4,-10-5-4822,-12-1 2288,-9-6-2832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9:46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783 1 2240,'1'3'1195,"-2"-3"-865,1 1-267,0 0-1,0 0 1,-1 0-1,1 0 1,0 0-1,0 0 0,-1 0 1,1 0-1,-1 0 1,1 0-1,-1 0 1,1 0-1,-1 0 1,1 0-1,-1-1 1,0 1-1,1 0 1,-1 0-1,0-1 0,0 1 1,0 0-1,-1 0 1,-26 10 1096,9-4-486,-7 6-468,1 1 1,1 1-1,0 1 0,1 1 0,1 1 0,0 1 0,2 1 0,-35 43 0,-3 28 257,18-25 57,-16 31-11,20-33-579,28-50 217,1 2 0,0-1-1,0 1 1,2 0 0,-8 33-1,9-25-34,2 1 0,0-1 0,2 38 0,12 47 97,-5-64-230,4 18-4,-8-48 40,9 31 260,1 0 0,27 62 1,-2-13 210,-20-47-255,2 3-225,5 14 115,38 74 0,-44-106-58,35 60-124,-30-57 56,25 33-191,8 11 421,-46-64-211,-1 0 1,0 1-1,11 24 0,17 56 313,-23-53-228,-2 0-1,14 90 1,-25-116-79,-1-1 0,0 1 0,-1 0 0,-1-1 0,-1 1 0,0 0 0,-2-1 0,-7 26 0,4-22 67,-4 22 0,7-25-18,-13 34 1,2-15 115,-43 91-80,45-104-44,-1 0 0,0 0 0,-2-2 0,-1 0 0,-1 0 0,-1-2 0,-29 25 0,-116 74 719,57-58-229,72-43-646,-42 29-1,74-44 112,0-1 0,0 1 0,0 0-1,-4 6 1,-9 9 135,14-16-151,1 0 0,-1-1-1,1 1 1,0 0 0,0 0-1,0 0 1,0 0 0,0 0 0,0 2-1,-1 2 15,1-6-12,0 1 0,0 0 0,1 0 0,-1 0 0,0 0 0,1 0 0,-1 0 0,1 0 0,0 0 0,-1 3 0,0 3 175,0-5-178,1 1-1,0-1 0,0 0 1,0 0-1,0 1 0,0-1 0,0 0 1,0 0-1,1 1 0,-1-1 1,1 0-1,0 0 0,1 3 0,2 4 67,1-1-1,0 0 1,1 0-1,0 0 1,12 12-1,-10-12-80,-1 0-1,0 1 1,0 0-1,10 18 1,-7-4-27,-5-10 2,1 0-1,8 12 1,4 5 185,19 46 0,-10-17-296,-9-22 180,-2 2 0,-1 0-1,17 75 1,-30-105-3,27 142-182,-22-109 124,-1 69-1,-5-97 38,-1 3 1,0 0 0,-1 0 0,0 0 0,-2 0 0,-6 23 0,-67 208 295,68-226-331,-46 128 80,36-108-39,4-7-40,-32 54-1,21-44 84,2 1 0,-27 77-1,4 21 27,28-82-113,-1 4 154,-17 115-1,31-134-77,1 1 0,3 0-1,6 60 1,22 82-97,-20-159 102,1 0 1,2-1-1,1 0 0,15 30 1,-26-60-47,83 180 485,-51-93-344,3-1-1,48 81 0,-77-155-105,1-2-1,0 1 0,0-1 0,1 0 1,0 0-1,1-1 0,0-1 0,0 1 0,1-1 1,0-1-1,20 12 0,-3-7 73,1 0-1,1-2 1,-1-1 0,2-2-1,31 5 1,0 0-21,-31-5-241,51 3 0,-67-9-203,-1 0 0,24 5 1,-30-4-815,0 1 0,0-1 1,11 7-1,-10-4-2524,-7 2 1174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3:46.4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 2304,'0'0'43,"0"0"0,0 0 0,0 0-1,1 0 1,-1-1 0,0 1 0,0 0 0,0 0 0,0 0 0,0 0 0,0 0-1,0 0 1,0 0 0,0 0 0,0 0 0,0 0 0,1 0 0,-1 0 0,0 0-1,0 0 1,0 0 0,0 0 0,0 0 0,0 0 0,0 0 0,0 0 0,1 0-1,-1 0 1,0 0 0,0 0 0,0 0 0,0 0 0,0 0 0,0 0 0,0 0-1,0 0 1,0 0 0,1 0 0,-1 0 0,0 0 0,0 0 0,0 0 0,0 0-1,0 1 1,0-1 0,0 0 0,0 0 0,0 0 0,0 0 0,0 0 0,0 0-1,0 0 1,0 0 0,0 0 0,0 0 0,0 1 0,0-1 0,0 0 0,0 0-1,0 0 1,0 0 0,0 0 0,0 0 0,0 0 0,6 11 498,-5-8-418,1 0 1,-1 0-1,0 0 0,0 0 1,0 0-1,0 0 0,0 0 1,-1 0-1,1 6 1,-2 34 667,0-18-539,-2 173 2169,3-196-2389,2 2-42,-1-2-60,-1-2 22,0 7 721,0-8-227,0-2-189,-7-149-267,6 114-62,1-2-4198,0 40 3156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39.6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1384 896,'0'-1'485,"0"2"-405,0-1-16,0 0 59,0 0 10,0 0 166,0 0-48,0-1 65,1-1 0,-1 1 1,0 0-1,1 0 1,-1 1-1,0-1 1,1 0-1,-1 0 1,1 0-1,0 0 0,0-1 1,27 2 1352,-27 0-1546,0 0-104,0 0 0,0 0 0,0 0 0,0 0 0,0-1 0,0 1 1,0 0-1,0 0 0,0-1 0,0 1 0,1-1 0,1-1 86,-1 1 0,1 0 0,0 0 0,-1 0 0,1 0 0,0 1 0,0-1 0,0 1 0,0-1 0,-1 1 0,1 0 0,5 1 0,-5-1-195,14 4 52,16 3 625,-30-7-555,0 0-1,0 1 1,0-1 0,0 1 0,0 0-1,0 0 1,3 1 0,-3-1-15,-1 1 0,1-2 0,0 1 0,0 0 0,-1 0-1,1-1 1,4 1 0,165-1 586,-85-7-614,2 1 230,-71 5-172,0-1 1,0-1-1,25-7 0,3 0 111,-23 5 15,-1-1 0,-1-1 1,30-14-1,31-9 174,12 1-121,-30 11-52,-37 10-75,-1-2 0,0 0 0,-1-2 0,27-16 1,-28 13-36,33-27 0,-35 24 13,-13 12-69,-1-1 1,0 0 0,11-13 0,58-64-9,-29 34 624,-45 47-614,1 0 0,0 0 0,0 0 0,0 0 0,0 1 0,7-3 0,6-5 117,9-11-110,-22 17 14,1 0-1,-1 0 1,1 0 0,6-3 0,9-4-106,69-33 427,-77 39-341,-1 0 1,0 0-1,0-2 1,0 1-1,-1-1 0,14-11 1,-14 9-8,19-11 0,-22 16 5,1-1-1,-1 0 0,0-1 1,-1 1-1,10-12 1,4-4 18,-16 17-11,0 1 1,0-1-1,-1 0 1,0 0-1,0 0 1,0-1-1,0 1 1,2-6 0,0 0 85,-1 0 1,10-12 0,-6 7 79,-7 14-177,7-13 40,-1 0-1,11-26 1,-11 21 131,4-8-421,-10 21 226,1 0 1,1 1-1,-1-1 1,6-8 0,5-11 131,-7 13 13,2-10-81,-7 18-72,1-1 0,0 1 0,0 0 0,0-1 0,1 1 0,0 0 0,-1 1 0,6-6 0,9-14 467,-6-1-429,-9 19-1,0 0 1,1 0 0,-1 1-1,1-1 1,4-5 0,6-17 138,-7 13-17,-6 13-127,1-1-1,-1 0 1,1 1-1,0-1 1,0 0-1,-1 1 1,1-1-1,0 1 1,0-1-1,1 1 1,0-2-1,13-16 86,-5 4-73,-7 11 10,0 0 0,0 0 0,-1-1 0,1 1 0,1-6 0,9-16 67,9-1-286,-22 27 167,1-2 26,0 1 0,0 0 0,0 0-1,-1-1 1,1 1 0,0 0-1,-1-1 1,1 1 0,-1-1 0,1 1-1,-1-3 1,0 4 90,0 0-33,0 0-74,0-4-14,3 4-8819,12 7 4545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0.1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241 66 1472,'-18'-23'2128,"-12"-7"1765,28 29-3756,0 0 1,-1-1-1,1 1 0,0 0 1,-1 0-1,1 1 0,0-1 1,-1 0-1,1 1 0,-4-1 0,-25-1 721,21 2-762,-1 0-1,1 1 1,0 0-1,-20 5 0,27-5-89,0 0 0,0 0 0,1 0-1,-1 0 1,0 1 0,1-1-1,-1 1 1,1 0 0,-1-1-1,1 1 1,0 0 0,0 1-1,-1-1 1,2 0 0,-1 0 0,0 1-1,0 0 1,1-1 0,0 1-1,-1 0 1,0 4 0,-2 5 64,2 0 1,-1 1-1,2-1 1,-1 1-1,2-1 1,1 22-1,1-15-58,2 1-1,0 0 0,10 27 0,-1-1-5,7 19-92,-10-39 227,-2 1 0,0 0 0,-2 1 0,-1-1 0,-2 1 1,0 0-1,-2 0 0,-2 28 0,-12 40-1549,6-73-1246,1-4-1481,3-11 1900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0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69 2496,'0'0'82,"0"-1"-1,-1 1 1,1-1 0,0 1-1,0-1 1,0 1-1,0-1 1,-1 1 0,1-1-1,0 1 1,0-1 0,0 0-1,0 1 1,0-1 0,0 1-1,0-1 1,1 1 0,-1-1-1,0 1 1,0-1 0,0 1-1,0-1 1,1 1 0,-1-1-1,0 1 1,0-1 0,1 1-1,-1 0 1,0-1 0,1 1-1,-1-1 1,1 1-1,-1 0 1,0-1 0,1 1-1,-1 0 1,1 0 0,-1-1-1,1 1 1,25-13 3259,-19 10-3607,7-2 846,1 0 0,0 1-1,-1 1 1,2 0 0,21 0 0,16-4-75,-40 6-299,-1 0 0,0 0 0,1 1-1,13 3 1,-21-3-79,0 0-1,1 0 1,-1-1 0,7 0-1,-8 0-52,0 0 0,0 1 0,1 0 0,-1-1 0,8 2 1,10 2 375,-10-2-4735,-12 0 4063,0-1 0,0 1-1,0-1 1,0 1 0,-1-1 0,1 1 0,0-1 0,0 1-1,0-1 1,-1 0 0,1 1 0,0-1 0,-1 1 0,1-1-1,0 0 1,-1 1 0,1-1 0,0 0 0,-1 1 0,1-1-1,-1 0 1,1 0 0,-1 1 0,0-1 147,1 0 0,-1 0 0,1 1 0,-1-1 0,1 0 0,0 0 0,-1 1 0,1-1 0,0 0 0,-1 0 0,1 1 0,0-1 0,-1 0 0,1 1 0,0-1 0,0 1 0,-1-1 0,1 0 0,0 1 0,0-1 0,0 1 0,-1-1 0,1 1 0,0-1 0,0 1 0,0-1 0,0 0 0,0 1 0,0-1 0,0 1 0,0-1 0,0 1 0,0-1 0,0 1 0,1 0 0,10 17-1706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1.6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29 1664,'5'-3'564,"1"-2"-222,-4 1 3552,-4 4-3443,0 0 1,0 0 0,0 0-1,1-1 1,-1 1-1,0 0 1,-3-2-1,5 2-239,-3 0-175,1 0 0,0 0 0,0 0-1,0 0 1,0 0 0,0 1 0,0-1 0,0 1 0,-1 0 0,1-1 0,1 1 0,-1 0 0,-3 1 0,-22 17-154,25-17 121,1-1 1,-1 1-1,1-1 1,0 1-1,-1 0 1,1-1-1,0 1 1,0 0-1,0 0 1,0 0-1,1-1 1,-1 1-1,0 0 1,1 0-1,-1 0 1,1 0-1,0 1 1,0-1-1,0 0 0,0 0 1,0 0-1,0 0 1,0 0-1,1 0 1,-1 0-1,1 0 1,-1 0-1,1 0 1,0 0-1,0 0 1,0-1-1,0 1 1,0 0-1,0 0 1,3 1-1,2 5-56,0-1-1,1 0 0,0-1 0,0 1 0,1-1 0,11 6 1,-14-9 89,0-1 1,1 1 0,-1-1-1,1-1 1,-1 1 0,1-1-1,0 0 1,0 0 0,-1 0-1,1-1 1,0 0 0,0 0-1,0-1 1,0 0 0,0 0 0,10-3-1,-8 1 57,1 1 0,-1-2 0,1 1 0,-1-1 0,0-1 0,0 0 0,-1 0 0,1 0 0,-1-1 0,7-7 0,-12 12-35,-1-1-1,0 1 1,0 0-1,1-1 1,-1 1-1,0-1 1,-1 0-1,1 1 1,0-1-1,0 0 1,-1 1-1,1-1 1,0 0-1,-1 0 1,0 1-1,0-1 1,1 0-1,-1 0 1,0 0-1,0 0 1,-1 0-1,1 1 1,0-1 0,0 0-1,-1 0 1,0 0-1,1 1 1,-1-1-1,0 0 1,1 1-1,-1-1 1,0 1-1,0-1 1,-1 1-1,1-1 1,0 1-1,0-1 1,-1 1-1,-1-2 1,-3-1-1,0-1 0,0 1 0,-1 0 0,1 0 1,-1 1-1,0 0 0,0 0 0,-10-3 0,-1 2-369,0 0-1,-23-1 1,30 5-812,0 0 0,-19 2-1,30-2 1019,-1 0 0,1 0 0,0 0 0,-1 0 0,1 0 0,-1 0 0,1 0 0,-1 0 0,1 0 0,-1 1 0,1-1 0,0 0 0,-1 0 0,1 0 0,-1 1 0,1-1 0,0 0 0,-1 0-1,1 1 1,0-1 0,-1 0 0,1 1 0,0-1 0,-1 1 0,1-1 0,0 0 0,0 1 0,-1 0 0,1 0-136,1-1 0,-1 1 0,0 0 1,0 0-1,0-1 0,1 1 0,-1 0 0,0 0 0,1-1 0,-1 1 0,0 0 1,1-1-1,-1 1 0,1-1 0,-1 1 0,2 0 0,10 13-1764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2.2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5 211 4224,'-4'0'1268,"7"0"-612,-2 0-646,-1 1-1,1-1 1,-1 0-1,1 0 1,-1 0 0,1 0-1,-1 1 1,1-1-1,-1 0 1,1 1 0,-1-1-1,0 0 1,1 1-1,-1-1 1,1 0 0,-1 1-1,0-1 1,1 1-1,-1-1 1,0 1 0,1-1-1,-1 1 1,0 0-1,4 15-127,-4-11 336,1-1 0,0 1 0,0-1 1,0 0-1,1 1 0,0-1 0,4 8 0,-5-11 438,-1-14 1349,-1-20-894,0-1 0,-7-35 1,5 53-793,1 9-276,1 0 0,-1-1-1,2 1 1,-1-1 0,1 1 0,0 0-1,2-15 1,-2 20-10,1 0 0,0 0-1,0 0 1,-1 0 0,1 0 0,1 0 0,-1 0 0,0 0 0,0 1-1,1-1 1,-1 0 0,1 1 0,-1-1 0,1 1 0,0-1 0,-1 1-1,1 0 1,0 0 0,0 0 0,0 0 0,0 0 0,0 0 0,0 1 0,3-2-1,4 1 133,0 0-1,0 0 1,0 0 0,14 2-1,-7-1-277,-11 0-293,-1 1 1,1-1 0,-1 1-1,0 0 1,1 0 0,6 4-1,-10-4-134,1 1 0,0 0 0,-1 0 0,1 0 0,-1 0 0,1 0 0,-1 0 0,0 0 0,0 1-1,0-1 1,0 0 0,0 1 0,-1-1 0,1 4 0,5 12-1246,7 11-337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3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4896,'0'0'163,"0"0"0,-1-1 1,1 1-1,0 0 0,0 0 1,0 0-1,0-1 0,0 1 0,0 0 1,0 0-1,0 0 0,0-1 0,0 1 1,0 0-1,0 0 0,0 0 1,1-1-1,-1 1 0,0 0 0,0 0 1,0 0-1,0 0 0,0-1 1,0 1-1,0 0 0,0 0 0,1 0 1,-1 0-1,0-1 0,0 1 1,0 0-1,0 0 0,1 0 0,-1 0 1,0 0-1,0 0 0,0 0 1,0 0-1,1 0 0,-1-1 0,0 1 1,0 0-1,0 0 0,1 0 0,-1 0 1,0 0-1,1 0 0,10 8 1596,10 17-2739,-20-24 1276,46 66 77,-46-65-192,-1-2-156,0 0-1,0 0 1,0 0-1,0 0 0,1 1 1,-1-1-1,0 0 1,0 0-1,0 0 1,1 0-1,-1 0 1,0 0-1,0 0 0,1 0 1,-1 1-1,0-1 1,0 0-1,1 0 1,-1 0-1,0 0 1,0 0-1,0 0 0,1 0 1,-1 0-1,0 0 1,0 0-1,1-1 1,-1 1-1,0 0 1,0 0-1,1 0 0,-1 0 1,0 0-1,0 0 1,0 0-1,1-1 1,-1 1-1,0 0 1,0 0-1,0 0 0,0 0 1,1-1-1,-1 1 1,0 0-1,0 0 1,0 0-1,0-1 1,0 1-1,1-1 2,-1 0-1,1 0 1,-1 0-1,0 0 1,0 0 0,1 0-1,-1 0 1,0 0-1,0 0 1,0 0 0,0 0-1,0-2 1,-7-24 97,4 20-139,1 0 0,0 0 0,1-1 0,-1-10 0,1-10 63,0 19-82,1 1 0,0-1 0,0 1 0,3-15 0,-2 16 137,0 1 0,1-1 0,0 0 1,1 0-1,-1 1 0,4-7 1,-4 11-65,-1 1 1,0-1 0,1 0-1,0 1 1,-1-1 0,1 1-1,0-1 1,-1 1 0,1 0-1,0-1 1,0 1 0,0 0-1,0 1 1,1-1 0,-1 0-1,0 0 1,0 1 0,0-1-1,0 1 1,1 0-1,-1 0 1,4 0 0,3 1-16,0 0 1,0 0-1,0 1 0,-1 0 1,1 1-1,0 0 0,-1 0 1,0 1-1,0 0 1,0 0-1,0 1 0,12 10 1,-19-14-894,-1-1-20,1 1 452,0 0 0,-1 0 1,1 0-1,-1 0 0,1 0 1,-1 0-1,0 0 0,0 0 1,1 1-1,-1-1 0,0 0 0,0 0 1,0 2-1,1 7-1925,3 2-1679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4.3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272 3 2080,'-3'-3'2156,"3"3"1754,-2 4-196,-2 2-4780,-82 83 3888,-5-2-1329,61-62-1143,23-20-290,1 0 0,0 0 0,0 0 0,-6 8 1,11-12-49,0 0 6,1-1-1,0 1 1,-1 0 0,1-1-1,-1 1 1,1 0 0,-1-1 0,1 1-1,-1-1 1,0 1 0,1-1-1,-1 0 1,0 1 0,1-1-1,-1 0 1,0 1 0,0-1 0,1 0-1,-1 0 1,0 1 0,0-1-1,1 0 1,-3 0 0,3 0 67,0 0-10,0 0 5,0 0-6,0 0 97,9 1 224,-7-1-392,2 3 89,0-1 0,1-1 0,-1 1 0,0 0 0,7 0-1,0 0 33,1 1 0,14 5 0,7 2 123,12 0 159,90 25 31,-121-29-463,-14-6-197,0 0 0,0 1 0,0-1 1,0 0-1,0 1 0,0-1 0,0 0 0,0 1 0,0-1 0,-1 0 0,1 1 0,0-1 0,0 0 0,0 0 0,0 1 0,0-1 0,-1 0 0,1 1 1,0-1-1,0 0 0,0 0 0,-1 0 0,1 1 0,0-1 0,-1 0 0,-4 7-3331,1 0-403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4:55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115 9 3808,'0'0'332,"0"-1"1,0 1-1,0 0 1,0 0-1,0-1 0,0 1 1,-1 0-1,1-1 1,0 1-1,0 0 0,0 0 1,0 0-1,0-1 1,-1 1-1,1 0 1,0 0-1,0 0 0,0-1 1,-1 1-1,1 0 1,0 0-1,0 0 1,-1 0-1,1-1 0,0 1 1,-11-1 2156,10 1-2485,0 0 0,0 0-1,0 0 1,-1 0 0,1 0-1,0 0 1,0 1-1,0-1 1,0 1 0,0-1-1,-1 1 1,1-1 0,0 1-1,0 0 1,0-1 0,-1 2-1,-37 58 845,36-55-743,-21 36-71,22-37-59,0 0 0,0 0 0,1 0 0,0 0 0,0 1 0,0-1 1,0 1-1,0 4 0,1 8 143,-1-14-132,1 0 0,0 0-1,0 0 1,0 0 0,0 0 0,0 0-1,1-1 1,-1 1 0,1 0-1,0 0 1,0 0 0,0 0 0,0-1-1,1 1 1,-1 0 0,1-1-1,3 5 1,-4-5 23,1 0 0,0 0-1,-1 0 1,1 0 0,0-1 0,0 1-1,0-1 1,0 1 0,0-1 0,0 0-1,1 0 1,-1 0 0,0 0 0,5 1-1,-3-1-33,0-1-1,1 0 0,-1 0 0,0 0 0,0-1 0,0 1 1,0-1-1,4-1 0,-3 0-22,0 1-1,0-1 1,0 0 0,0 0-1,0 0 1,-1-1 0,1 0-1,-1 0 1,0 0 0,0 0-1,0-1 1,0 1 0,0-1-1,-1 0 1,4-6 0,-5 8 81,-1-1 0,0 0 0,0 1 0,0-1 0,-1 0 0,1 0 0,-1 0-1,1 0 1,-1 0 0,0 0 0,0-4 0,-1-2 70,0 0 0,-4-14 0,-1-2 134,4 14-232,-1-1-1,-1 0 1,-7-16 0,-1-3 1130,12 31-825,0 0 63,0 0-101,0 0-21,0 0-86,0 0 0,0 23 342,0-12-301,0 0-1,1 0 1,1 0-1,0 0 1,0 0-1,5 11 1,-5-15-147,1-1 0,0 0-1,1 1 1,-1-1 0,1 0 0,0-1-1,1 1 1,-1-1 0,1 0 0,10 8-1,-2-2 16,1-2-1,0 0 1,1 0-1,0-2 1,0 1-1,1-2 1,-1 0-1,34 7 1,-31-8-590,-16-3-113,1-1 1,0-1-1,0 1 0,0 0 0,0-1 0,4 1 0,-7-2-3753,-3-4 3378,3 4-73,-4-3-4443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41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45 324 576,'-6'-2'482,"4"7"-84,2-5-354,0 1 0,-1-1 0,1 1 0,-1-1 1,1 1-1,-1-1 0,1 1 0,-1-1 0,1 0 0,-17 4 2011,17-28-1996,0 19 165,0 3-181,1 0 0,-1 0 0,0 0 0,-1 0 0,1 0 0,0 0 1,-1 1-1,1-1 0,-1 0 0,1 0 0,-2-2 0,2 4-41,0 0 0,0 0-1,0-1 1,0 1 0,0 0 0,0 0 0,0 0 0,0-1-1,0 1 1,0 0 0,0 0 0,0 0 0,0-1 0,0 1-1,0 0 1,0 0 0,0 0 0,0-1 0,0 1 0,0 0 0,0 0-1,0 0 1,0-1 0,0 1 0,0 0 0,1 0 0,-1 0-1,0 0 1,0-1 0,0 1 0,0 0 0,1 0 0,-1 0-2,0 0 1,0 0 0,0-1 0,1 1-1,-1 0 1,0 0 0,0 0 0,0 0-1,0-1 1,0 1 0,0 0 0,0 0-1,1 0 1,-1 0 0,0-1 0,0 1-1,0 0 1,0 0 0,0 0-1,0-1 1,0 1 0,0 0 0,0 0-1,0 0 1,0-1 0,0 1 0,0 0-1,0 0 1,0 0 0,0-1 0,0 1-1,-1 0 1,0-3 32,0 0 0,0 1 0,0-1 0,1 0-1,-1 1 1,1-1 0,-1 0 0,1-5 0,1-29-201,0 14 408,-1-55 85,5 40-197,-3 20-200,-1 16 147,-1-1 0,1 1 0,-1 0 0,0-1 0,1 1-1,-1-1 1,0 1 0,-1-1 0,1 1 0,0 0 0,-1-1 0,1 1 0,-2-4-1,-5-1-422,5 15 171,1 0-12,-2 20-694,1 40 1,1-33 155,0 24-1277,7-25 1188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29:50.5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2757 0 992,'0'1'69,"0"-1"-1,0 0 1,0 1-1,0-1 1,0 0-1,0 1 1,0-1 0,0 0-1,0 1 1,0-1-1,0 0 1,0 1-1,0-1 1,0 0 0,0 1-1,0-1 1,0 0-1,-1 1 1,1-1-1,0 1 1,-1-1 117,0 1 0,0 0-1,0 0 1,0 0 0,0 0 0,0 0 0,1 0-1,-1 0 1,0 0 0,1 0 0,-1 0 0,1 1-1,-1-1 1,1 0 0,0 0 0,-1 0 0,1 1-1,0-1 1,0 0 0,0 1 0,0-1 0,0 0 0,0 0-1,0 2 1,0-2-131,0-1 0,-1 1 1,1 0-1,0-1 0,-1 1 0,1-1 0,-1 1 0,1-1 0,-1 1 0,1-1 1,-1 0-1,1 1 0,-1-1 0,0 0 0,1 1 0,-1-1 0,1 0 1,-1 1-1,-1-1 0,-4 4 1423,5-3-1381,0 0 0,0 0-1,0 0 1,0 0 0,0 0-1,0 0 1,0 0 0,0 0-1,-1 0 1,1-1 0,0 1-1,0 0 1,-1-1 0,1 1-1,-1-1 1,1 0 0,0 1 0,-1-1-1,1 0 1,-2 0 0,-35 1 1242,26-2-1386,-16 6 315,7-1-328,-154 27 1068,2 6-105,13-2-355,3-19-454,51-6 9,-199 39 329,274-43-437,-254 36 121,28-5 125,96-4-150,-23 4-273,110-24 371,15-2-218,0-3 0,-63 2-1,44-2 185,26 0-166,15-5 150,36-3 10,1 0-58,0 0-86,0 0 38,0 0 5,-2-1-93,1 1-125,3-2 268,-1 2-40,-1 0-74,0 0 11,0 0 96,0 0-81,16-1-303,9-7 326,33-17 0,-27 12 114,269-126 120,-127 41-320,-88 45 234,-28 25-250,-53 25 37,-3 3-16,-1 0-11,-10 4-234,-167 144 634,156-134-320,0-2 0,0 0 0,-2-1 0,-27 10 0,32-14-14,-212 67 446,158-53-474,32-12 6,29-7 6,0 1 0,0-1 1,0 2-1,-11 5 0,16-6-45,1 0 0,0 1-1,0 0 1,-8 8-1,9-8 43,1 0 0,-1 0 0,-1-1 0,1 0 0,0 0 0,-1 0 0,-6 3 0,9-5 40,0 0 0,0 0 0,0 0-1,1 0 1,-1 1 0,0-1-1,-2 3 1,3-3-39,0 1 0,-1-1 0,1 0 0,0 0 0,-1 0 1,1 0-1,-1 0 0,1 0 0,-1-1 0,-2 2 0,2 0 10,1-1 0,-1 1 0,1 0 0,0 0 0,-1-1 0,1 1 0,0 0 1,0 0-1,0 1 0,0-1 0,1 0 0,-2 3 0,1-2-163,2 4 148,1-5 44,-1 0-1,1-1 1,0 1 0,-1 0 0,1-1-1,0 1 1,0-1 0,0 0-1,0 0 1,1 0 0,-1 0 0,0 0-1,0 0 1,1 0 0,-1-1 0,0 1-1,3-1 1,7 2-29,-1-2-1,17 0 1,-12-1 2,44 1 112,120 3-403,-139-1 329,0 3 1,54 13-1,26 19-279,-77-25 597,-42-11-304,-1 0 1,0-1 0,0 1 0,0-1 0,0 1 0,0-1 0,0 0 0,0 1 0,0-1 0,0 0 0,0 0 0,0 0 0,1 0 0,-1 0 0,0 0 0,0 0 0,0 0-1,1 0 1,-1-1-23,0 0 0,0 1-1,0-1 1,0 0 0,-1 0-1,1 0 1,0 0-1,-1 0 1,1 0 0,0 0-1,-1 0 1,1 0 0,-1 0-1,0 0 1,1 0 0,-1 0-1,0 0 1,0 0-1,1-2 1,0-23-111,-1 21 113,1-24 111,7-36 1,-4 36-55,0-35 0,4-96-389,-8 94-927,0 63 697,-2 6 381,0 11 169,2 9-185,1-11 118,-1-1 1,-1 1-1,0 0 1,0-1-1,-5 21 0,2-19 113,2-6-55,0 0-1,-1 0 1,1 1-1,-2-1 1,1-1-1,-1 1 1,1-1 0,-9 10-1,7-11-16,0 2 42,-1 0-1,0 0 1,-1-1-1,0 0 1,0-1-1,-15 10 1,-14 3 112,-62 20 0,95-37-71,-1-1-1,1 1 0,-1-1 1,1 0-1,-1 0 0,1 0 1,-1-1-1,-4 0 0,-11-1 91,19 2-280,0 0 38,1 1 15,1-1-1,0 1 1,-1-1 0,1 1 0,0-1-1,0 0 1,0 0 0,-1 0 0,1 0-1,2 0 1,-4 0 49,124 8 80,-98-6 115,-22-1-187,1-1 1,-1 1-1,1-1 0,-1 0 1,1 0-1,-1 0 1,1-1-1,6-1 0,-10 1 88,-1 1-38,0 0-46,0-1 0,0 1-1,-1 0 1,1-1 0,0 1 0,0 0 0,-1-1 0,1 1 0,0 0 0,-1 0 0,1-1 0,0 1 0,-1 0-1,1 0 1,-1 0 0,1 0 0,0-1 0,-1 1 0,1 0 0,-1 0 0,1 0 0,-1 0 0,1 0-1,0 0 1,-1 0 0,1 0 0,-1 0 0,-17 0-67,15 0 66,-3 0-38,-254-5 271,251 4-195,-6 0-176,1 0 1,-15 2-1,26-1 70,-1 0-1,1 1 0,0 0 1,-1-1-1,1 1 1,0 1-1,0-1 1,-1 0-1,1 1 0,0-1 1,0 1-1,1 0 1,-6 4-1,8-6 78,-1 1 1,0 0-1,1-1 1,-1 1-1,1 0 0,-1-1 1,1 1-1,-1 0 0,1 0 1,0-1-1,-1 1 0,1 0 1,0 0-1,0 0 0,-1 0 1,1-1-1,0 1 0,0 0 1,0 0-1,0 0 0,0 0 1,0 0-1,0-1 0,1 1 1,-1 0-1,0 0 0,0 0 1,1 0-1,-1-1 0,0 1 1,1 0-1,-1 0 0,1 0 1,0 1-10,0-1 0,0 0 1,1 0-1,-1 0 0,0 0 0,0 0 1,1 0-1,-1 0 0,1 0 1,-1 0-1,0-1 0,1 1 0,0-1 1,-1 1-1,1-1 0,1 1 0,20 2 52,-14-1-25,0-1 0,0 0 1,15-1-1,15-3 87,10 1-107,-1-3 0,51-12-1,-44 7-252,14-5-142,-61 13 356,-1 0 1,1-1-1,-1 0 0,0-1 0,0 0 0,10-7 0,-6 4-30,-10 6 18,0 1 0,0-1 0,0 1 0,0-1 1,0 0-1,-1 0 0,1 1 0,0-1 0,0 0 0,-1 0 0,2-1 0,-2 2-25,0-1 0,-1 1 0,1-1 0,0 1 0,0-1-1,-1 1 1,1-1 0,0 1 0,-1-1 0,1 1-1,-1 0 1,1-1 0,0 1 0,-1-1 0,1 1-1,-1 0 1,1 0 0,-1-1 0,1 1 0,-1 0 0,1 0-1,-1-1 1,1 1 0,-1 0 0,1 0 0,-1 0-1,0 0 1,0 0-167,0-1 0,0 1 0,0 0-1,0-1 1,0 1 0,0 0 0,0 0-1,0 0 1,0 0 0,0 0 0,0 0 0,0 0-1,0 0 1,0 0 0,0 1 0,0-1 0,0 0-1,0 1 1,0-1 0,-2 1 0,-1 1-692,-8 2-977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44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0 306 64,'15'-4'731,"-10"0"-398,0 0 1,1 0-1,0 0 1,0 1-1,0 0 1,8-3-1,12-7 234,3-4-198,-2 1-87,36-15 0,-12 8 118,77-45 0,-122 64 173,-17 14-383,-6 4 42,-23 15-1,-16 13-193,24-15 41,1 2 0,2 2 0,0 0 0,-26 40 0,29-31 310,57-115-298,57-74-1845,-5 9-1809,-53 79 2304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46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610 1 992,'-14'9'2160,"13"-8"-2105,0 1 0,-1-1 0,1 0 0,-1 0 0,0 0-1,0 0 1,1 0 0,-1 0 0,0 0 0,0-1 0,0 1 0,0 0 0,0-1 0,0 0 0,1 1 0,-1-1 0,0 0 0,0 0 0,-3-1 0,-29 6 494,32-5-505,1 1 1,-1-1-1,1 0 1,0 0-1,-1 1 0,1-1 1,0 1-1,0-1 1,-1 1-1,1 0 1,-2 0-1,3 0-56,-1 0 0,-1-1 0,1 1 0,0-1 0,0 1 0,0-1 0,0 1 0,0-1 0,0 0 0,-1 0 0,0 1 0,0-1 38,-1 0-1,1 1 1,0 0 0,0-1-1,0 1 1,-1 0-1,1 0 1,0 0 0,0 1-1,-2 1 1,1-1-37,1-1 1,-1 1-1,1-1 1,-1 0-1,1 0 1,-5 2-1,5-3 32,0 1 1,0-1-1,0 1 0,0 0 0,0 0 1,0 0-1,-2 2 0,-14 5 321,16-8-355,0 1 34,1-1 0,-1 1-1,0-1 1,0 1 0,1 0-1,-1-1 1,0 1 0,1 0-1,-1 0 1,0 0 0,1 1-1,-2 0 1,2-1-35,-1 1 0,0-1-1,1 0 1,-1 0 0,0 0 0,0 0 0,0-1-1,1 1 1,-1 0 0,0-1 0,0 0-1,0 1 1,0-1 0,-3 0 0,4 0 37,0 1 0,0-1 1,0 0-1,1 1 0,-1-1 1,0 0-1,0 1 0,0-1 1,0 1-1,1 0 0,-1-1 1,-1 2-1,2-1-18,-1-1 0,0 1 0,0-1 0,1 1 0,-1-1 0,0 1 0,0-1 0,1 1 0,-1-1 0,0 0 0,0 1 0,-1-1 0,0 0-7,1 1 0,-1-1 1,1 1-1,-1-1 0,1 1 1,-1-1-1,1 1 0,0 0 0,-1 0 1,1-1-1,0 1 0,-1 0 1,-1 2-1,2-1 29,-1-1 0,0 0 0,1 1 0,-1-1 0,0 0 0,0 0 0,-4 1 0,-7 3 110,0-1 0,1 2-1,-18 9 1,14-6 235,-22 8-1,25-14-167,12-3-204,-1 1 0,0-1 0,1 1 0,-1-1-1,0 1 1,1 0 0,-1-1 0,1 1 0,-1 0 0,-1 1 0,-3 2-128,0 0 0,0-1 0,-1 0 0,1 0 0,-1-1 0,0 1 0,0-1 0,0-1 0,-13 2 0,-23-8-5114,30 5 4239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58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1276 6 640,'-7'-2'348,"5"1"-158,1 1-1,-1-1 0,0 1 1,0-1-1,1 1 1,-1 0-1,0 0 1,-3 0-1,1 0-76,0 0 0,-1 0 0,1 1-1,0-1 1,0 1 0,-1 0 0,1 0 0,0 1-1,0-1 1,0 1 0,0 0 0,1 0 0,-1 0-1,0 1 1,1-1 0,0 1 0,-1 0 0,1 0-1,-3 3 1,-30 28 503,-76 55 0,-50 15 115,140-90-662,0 2-1,1 0 1,0 1 0,2 2-1,0 0 1,1 0 0,0 2 0,-24 39-1,36-49-110,0-1-1,-2 1 0,1-1 1,-1 0-1,-1-1 0,-17 16 1,35-29-529,-5 0 488,1-1 0,0 1-1,-1-1 1,0 0 0,0-1-1,-1 1 1,1-1 0,4-10 0,3-4-112,35-43 331,-26 37 240,-12 16-209,17-15-1,-19 20-130,0 0 1,-1-1-1,0 1 1,0-1-1,0-1 0,0 1 1,4-10-1,-9 16-12,0-1 1,0 1-1,0-1 0,0 1 1,-1 0-1,1-1 0,0 1 1,0-1-1,0 1 0,0-1 0,-1 1 1,1 0-1,0-1 0,0 1 1,-1 0-1,1-1 0,0 1 1,-1 0-1,1-1 0,0 1 0,-1 0 1,1 0-1,0 0 0,-1-1 1,1 1-1,-1 0 0,1 0 1,0 0-1,-1 0 0,1-1 1,-1 1-1,1 0 0,-1 0 0,1 0 1,-1 0-1,0 0 0,-18-2 426,3 4-363,-1 0 0,1 1 0,0 1 0,0 1 0,0 0 0,-27 13-1,4 1-342,-40 25 0,72-40 80,17-17-752,-1 1 854,0 0 0,1 1-1,17-17 1,2-1-178,-23 23 363,9-9 158,-14 15-241,-1-1 1,0 1-1,1-1 1,-1 1-1,1-1 1,-1 1-1,0-1 1,1 1-1,-1-1 1,0 1-1,0-1 0,0 1 1,1-1-1,-1 1 1,0-1-1,0 0 1,0 1-1,0-1 1,0 1-1,0-1 1,0 0-1,0 1 1,0-1-1,0 1 1,-1-2-1,1 2-2,0 0 1,-1-1-1,1 1 0,0 0 0,-1 0 0,1 0 1,-1 0-1,1-1 0,0 1 0,-1 0 1,1 0-1,-1 0 0,1 0 0,0 0 0,-1 0 1,1 0-1,-1 0 0,1 0 0,0 0 1,-1 0-1,1 1 0,-1-1 0,1 0 1,0 0-1,-1 0 0,0 1 0,-12 5 179,11-5-147,-20 11 79,-8 5-154,-2-1 0,0-2 0,-51 16 0,81-38-943,13-7 656,16-13 0,44-51 107,-11 10 127,-10 12 625,-80 94-45,-3-2 1,-70 60-1,86-82-515,1 0-148,0-1 0,-1-1 1,0 0-1,-36 15 1,53-25 145,-1-1 1,1 0-1,0 0 1,-1 1 0,1-1-1,0 0 1,-1 0-1,1 0 1,-1 0-1,1 1 1,0-1-1,-1 0 1,1 0-1,-1 0 1,1 0 0,-1 0-1,1 0 1,0 0-1,-1 0 1,1 0-1,-1 0 1,1-1-1,0 1 1,-1 0 0,1 0-1,-1 0 1,1 0-1,0-1 1,-1 1-1,1 0 1,-1-1-1,3-11-63,1-4 241,-3 16-155,-1 0-1,1-1 1,0 1-1,0-1 1,0 1-1,-1-1 1,1 1-1,0 0 1,0-1-1,-1 1 1,1 0-1,0-1 1,-1 1-1,1 0 1,-1-1-1,1 1 1,0 0-1,-1 0 1,1-1-1,-1 1 1,1 0-1,-1 0 1,1 0-1,-1 0 1,1-1-1,0 1 1,-1 0-1,1 0 1,-1 0-1,1 0 1,-1 0-1,1 0 1,-2 1-1,-35 0 206,22 0-266,-1-1-1,1 0 1,0-1 0,-22-4 0,28-1 19,9 6 14,-1-1 0,1 1 0,0-1 0,-1 1 0,1 0 0,-1-1 0,1 1 0,-1 0 0,1-1 0,-1 1 0,1 0 0,-1 0 0,1 0 0,-1-1 0,1 1 0,-2 0 0,2 0-73,0-1 26,0-2 59,0 2 96,-1 2-74,1-1 0,0 0-1,-1 1 1,1-1 0,-1 0-1,1 0 1,0 1-1,-1-1 1,1 0 0,-1 0-1,1 1 1,-1-1 0,1 0-1,-1 0 1,1 0-1,-1 0 1,0 0 0,0-1-4,-1-1 0,0 1 0,1-1 0,-1 0 0,1 1 0,0-1 0,0 0 0,0 0 0,0 0 0,0 0 0,0 0 0,0 0 0,0 0 0,1 0 0,-1 0 0,1-1 0,0 1 0,-1-4 1,-1-9 182,1 9-168,0 0 1,1 0-1,0 0 1,0-8-1,1-2-136,-1 16 101,0 0 1,0-1-1,-1 1 1,1 0-1,0-1 1,0 1-1,0 0 1,0 0-1,0-1 1,-1 1-1,1 0 1,0 0-1,0-1 1,-1 1-1,1 0 1,0 0-1,0 0 1,-1 0-1,1-1 1,0 1-1,0 0 1,-1 0-1,1 0 0,0 0 1,-1 0-1,1 0 1,0 0-1,0 0 1,-1 0-1,1 0 1,0 0-1,-1 0 1,1 0-1,0 0 1,-1 0-1,1 0 1,0 0-1,0 0 1,-1 0-1,1 0 1,0 0-1,-1 0 1,1 1-1,0-1 1,0 0-1,-1 0 1,1 0-1,0 1 1,0-1-1,0 0 1,-1 0-1,1 1 1,-5 6 1,2-1 30,2-4-53,-1 1 0,1-1-1,0 1 1,0 0-1,0 0 1,0 0-1,0-1 1,1 1-1,-1 0 1,1 0 0,0 4-1,0 47 643,-3-56-591,0 1 0,0-1 1,0 0-1,0 0 0,1-1 0,-1 1 1,1 0-1,-5-6 0,1 1-128,2 0 44,3 7 31,-3 2-43,3-2 47,1 0 18,0 0-1,-1 0 0,1 0 1,0 0-1,0 0 1,-1 0-1,1 0 1,0 0-1,0 0 0,-1 0 1,1 0-1,0 0 1,0 0-1,-1 0 1,1 1-1,0-1 0,0 0 1,0 0-1,-1 0 1,1 0-1,0 1 1,0-1-1,0 0 0,0 0 1,-1 0-1,1 1 1,0-1-1,0 0 1,0 0-1,0 1 1,0-1-1,0 0 0,-1 7 137,1-14 193,0 7-336,0 0 0,0-1-1,0 1 1,0 0 0,-1-1 0,1 1 0,0 0-1,0 0 1,0-1 0,0 1 0,-1 0 0,1 0 0,0-1-1,0 1 1,-1 0 0,1 0 0,0-1 0,0 1-1,-1 0 1,1 0 0,0 0 0,-1 0 0,1 0-1,0-1 1,-1 1 0,1 0 0,0 0 0,-1 0-1,1 0 1,0 0 0,-1 0 0,1 0 0,0 0-1,-1 0 1,1 0 0,0 0 0,-1 0 0,1 1 0,0-1-1,-1 0 1,1 0 0,0 0 0,0 0 0,-1 1-1,0 1-21,1 4 747,3-13-636,-3 2 25,-2 6 28,1-1-79,1 0-58,0 0 1,-1 0-1,1 0 1,0 0-1,0 1 1,-1-1-1,1 0 0,0 0 1,0 0-1,0 0 1,-1 0-1,1 1 1,0-1-1,0 0 0,0 0 1,-1 0-1,1 1 1,0-1-1,0 0 1,0 0-1,0 1 0,0-1 1,0 0-1,0 0 1,-1 1-1,1-1 1,0 0-1,0 3-10,1-1 0,-1 0 0,0 0 0,1 0-1,-1 0 1,1 0 0,0 0 0,-1 0 0,1 0 0,0 0 0,0 0 0,0 0 0,3 2 0,20 21-69,-2-5 27,-14-13 20,-1 0 0,2 0 0,-1-1-1,1-1 1,0 1 0,0-1 0,14 4 0,13 9 25,-25-13-16,1 0-1,-1-1 1,25 6 0,-6-2 39,-10-3 16,0-1 0,1-1-1,-1-2 1,29 1 0,-25-2-25,1 1-1,32 6 1,-19 4-91,-30-8 51,1 0 1,-1-1-1,1 0 1,0-1-1,13 1 0,-7-3-6,0-1-1,0 0 0,0-2 0,24-7 1,-3 0-277,-28 9 230,-3 1 99,1 0 0,-1 0 0,0-1-1,0 0 1,1 0 0,-1-1 0,-1 1-1,8-6 1,-11 7 8,0 0 0,-1-1 0,1 1 0,0-1 0,-1 1 0,1-1 0,-1 0 1,0 1-1,1-1 0,-1 1 0,0-1 0,0 0 0,0 1 0,0-1 0,-1 0 0,1 1 0,0-1 0,-1 1 0,1-1 0,-1-2 0,-1-1 34,0 0 0,0-1 0,0 1 0,-6-8 0,5 9-33,-3-6 16,-1 0 0,0 1 0,-1 0-1,-13-13 1,18 20-12,1-1 1,-1 0-1,1 0 0,0 0 1,0 0-1,0 0 0,0-1 1,-2-4-1,3 4-73,-1 0 0,0 0 1,-1 1-1,1-1 0,-1 0 0,-2-3 0,3 6 53,1-1 1,-1 0-1,1 0 0,0 0 0,0 1 0,0-1 0,0 0 0,0-1 0,-1-3 0,2 5 63,0-1-197,-1 1 6,1 1 111,0 0 0,0 0 1,0 0-1,0 0 0,0 0 0,0-1 0,0 1 0,0 0 0,0 0 0,0 0 1,0 0-1,0 0 0,10-2-274,-1 1 306,0 1 1,0 1 0,0 0 0,0 0-1,15 4 1,-23-5 24,-1 0-1,1 0 1,-1 1-1,0-1 1,1 0-1,-1 0 1,1 0-1,-1 0 1,3 3 283,-3-3-283,0 0-1,0 1 1,1-1-1,-1 0 1,0 1-1,0-1 1,0 1-1,0-1 1,1 0-1,-1 1 1,0-1-1,0 1 1,0-1-1,0 1 1,0 0-1,0 0-2,-1 0 0,1 0 0,-1 0 0,1 0 0,-1 0 0,0 0 0,1 0 0,-1 0-1,0 0 1,0 0 0,1 0 0,-2 0 0,-1 2 59,-1 0 1,1-1-1,-1 1 1,1-1-1,-1 0 1,-5 2-1,-8 3-13,0 0 0,1 1 0,0 0 0,1 2 0,-19 14 0,19-14-145,12-8-254,0 0 0,1 0 0,-1 0 0,-12 16-1890,13-15 1891,1 0-1,0 0 0,-1 0 0,1 0 0,0 0 0,0 0 0,1 1 0,-2 3 0,-1 25-2730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58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4 576,'5'0'192,"-10"-3"-128,2 6-32,11-3-576,0-3 416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58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0 576,'1'1'64,"0"0"1,1 0-1,-1 0 0,1 0 1,-1 0-1,1-1 1,0 1-1,-1 0 0,1-1 1,0 0-1,-1 1 0,1-1 1,3 0-1,25 0 1106,-17-1-1102,-12 1 70,7 17 774,-8-8-778,-1 0 1,-1-1-1,1 1 0,-1 0 0,-1-1 0,0 1 0,0-1 0,-1 0 1,0 0-1,0 0 0,0-1 0,-8 9 0,-4 12 117,12-20-408,-1 0 1,-9 13 0,10-17 70,0 0-269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4:59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1 211 2144,'0'-9'192,"1"-1"0,0 0-1,1 1 1,0-1 0,0 1 0,1-1 0,0 1 0,9-17-1,-1 8 8,0 0 0,1 0 0,15-16 1,-17 25-149,3-2 47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04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21 480,'-4'0'2384,"6"-1"-2352,0 0 0,-1 0 0,1 0 0,0 0 0,0 1 0,0-1 0,-1 1 0,1-1 0,0 1 0,0 0 0,2-1 0,12-4 192,-13 6-206,-1-1-1,1 0 1,33-8 4313,-38 9-4278,1 0-38,1 0-1,-1 0 1,0 0-1,0 0 1,0-1-1,0 1 1,0 0-1,0-1 1,0 1-1,0 0 1,0-1-1,0 1 1,0-1-1,0 0 1,0 1-1,-1-1 1,-1 0-1,18 4-267,-15-3 257,1-1 0,0 1 0,-1-1 0,1 1 0,0-1 0,0 0 1,-1 0-1,1 1 0,0-1 0,0 0 0,0 0 0,-1 0 1,1 0-1,0 0 0,0 0 0,0 0 0,-1 0 0,1 0 1,0 0-1,0 0 0,0 0 0,-1-1 0,1 1 0,0 0 0,0-1 1,-1 1-1,1-1 0,1 0 0,-2 1-3,0 0 0,1-1 0,-1 1 0,0 0 0,1-1 0,-1 1 0,0 0 0,1-1-1,-1 1 1,1 0 0,-1 0 0,1-1 0,-1 1 0,1 0 0,-1 0 0,1 0 0,-1 0 0,1 0 0,-1 0 0,1 0 0,-1 0-1,1 0 1,-1 0 0,2 0 0,-2 0 11,0 0 1,0 0-1,1 0 0,-1 0 0,0 0 0,0 0 1,1 0-1,-1 0 0,0 1 0,0-1 0,1 0 0,-1 0 1,0 0-1,0 0 0,0 1 0,1-1 0,-1 0 1,0 0-1,0 0 0,0 1 0,1-1 0,-1 0 0,0 0 1,0 0-1,0 1 0,0-1 0,0 0 0,0 1 1,0-1-1,0 0 0,0 0 0,0 1 0,0-1 0,0 0 1,0 0-1,0 1 0,0-1 0,0 0 0,0 1 1,0-1-1,-1 3 44,0-1 0,-1 1 1,1-1-1,0 1 0,-1-1 1,0 0-1,0 1 1,0-1-1,0 0 0,0 0 1,0-1-1,-4 4 0,-1-1 49,-1 1 0,1-2 0,-9 4 0,7-2-198,9-4 78,-1 0 1,0-1-1,1 1 0,-1-1 0,0 1 0,0-1 1,1 0-1,-1 1 0,0-1 0,0 0 0,0 0 0,1 1 1,-1-1-1,-2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05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41 263 832,'-3'2'71,"1"0"0,-1 1 0,1-1-1,0 1 1,0 0 0,0 0 0,1 0 0,-1 0 0,0 0 0,1 0-1,0 0 1,0 1 0,-1 5 0,-1 0 409,3-9-468,0 0-1,0 0 1,0 0 0,0 0 0,-1 0-1,1 0 1,0 0 0,0 0 0,0 0-1,0 0 1,0 0 0,-1-1 0,1 1-1,0 0 1,0 0 0,0 0 0,0 0 0,0 0-1,0 0 1,0 0 0,0-1 0,-1 1-1,1 0 1,0 0 0,0 0 0,0 0-1,0 0 1,0-1 0,0 1 0,0 0-1,0 0 1,0 0 0,0 0 0,0-1-1,0 1 1,0 0 0,0 0 0,0 0-1,0 0 1,0 0 0,0-1 0,0 1-1,0 0 1,0 0 0,1 0 0,-1 0-1,0 0 1,0-1 0,0-61 833,-3-116 161,-1 130-1033,3 28-24,1 17 182,0 13-3,-1 42 102,0-1-284,2 0 1,13 81-1,-14-127-293,1 0-1,1 0 0,-1 0 1,0 0-1,1 0 0,0 0 1,0-1-1,1 1 1,-1-1-1,5 6 0,5 0-425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06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0 832,'-5'8'1325,"5"13"623,0-13-2026,0 6 339,0 0-194,0-1 1,-4 26 0,2-25-14,1-1 1,0 0 0,3 20 0,-1 0 590,-1-26-478,-1-4-141,1 1-1,0-1 0,0 0 0,1 1 0,-1-1 1,1 0-1,0 14 1997,-6-26-1550,-5-17-367,5 1-300,1 0 0,2 0 0,0-51 0,2 71 42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15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255 128 1152,'-21'-3'2677,"21"3"-2634,-1-1 6,1 0 1,0 0-1,-1 0 0,0 0 1,1 0-1,-1 0 0,1 0 1,-1 1-1,0-1 0,0 0 0,1 0 1,-1 1-1,0-1 0,0 1 1,0-1-1,-1 0 0,-11-10 580,11 9-593,1 0 0,0 0 0,-1 1 0,0-1 1,1 0-1,-1 1 0,0-1 0,0 1 0,0-1 1,0 1-1,0 0 0,0 0 0,0 0 0,0 0 1,-1 0-1,1 0 0,0 1 0,-4-1 0,5 1 34,-8 0-401,9 1 318,-1 0 0,0 0-1,0 0 1,0 0 0,1-1 0,-1 1-1,0 1 1,1-1 0,-1 0 0,1 0-1,-1 0 1,1 0 0,-1 0 0,1 0 0,0 1-1,0-1 1,0 0 0,0 0 0,-1 0-1,2 1 1,-1-1 0,0 0 0,0 0-1,0 0 1,1 3 0,-1-3 37,1 0 0,-1 0 0,0 0 0,0 0 0,0 0 0,-5 15 1952,-7-27-1357,11 4-649,1 7 41,0-1 0,0 0 0,0 1-1,0-1 1,0 0 0,0 0 0,0 1 0,-1-1-1,1 1 1,0-1 0,0 0 0,-1 1 0,1-1 0,0 0-1,-1 1 1,1-1 0,0 1 0,-1-2 0,0 2-3,1 0 1,0 0 0,0 0-1,0 0 1,0 0 0,0 0-1,-1 0 1,1 0 0,0 0 0,0 0-1,0 0 1,0 0 0,0 0-1,-1 0 1,1 0 0,0 0-1,0 0 1,0 0 0,0-1-1,0 1 1,0 0 0,0 0-1,0 0 1,-1 0 0,1 0-1,0 0 1,0 0 0,0-1-1,0 1 1,0 0 0,0 0-1,0 0 1,0 0 0,0 0-1,0-1 1,0 1 0,0 0-1,0 0 1,0 0 0,0 0-1,0 0 1,0-1 0,0 1 0,0 0-1,0 0 1,0 0 0,0 0-1,4-11-147,0 0 331,-4 10-219,5 8-533,-3-6 560,0 1 0,1-1 0,-1 0 0,0 0 0,1 0 0,-1 0 0,1 0 0,0-1 0,-1 1 0,1-1 0,-1 0 0,1 0 0,0 0 0,-1 0-1,1 0 1,3-1 0,-5 1 17,1 0-1,-1-1 0,1 1 1,-1 0-1,1-1 1,-1 1-1,0-1 0,1 1 1,-1-1-1,0 1 0,0-1 1,1 0-1,-1 0 0,0 0 1,0 0-1,0 0 1,0 0-1,0 0 0,0 0 1,0 0-1,0 0 0,0-1 1,-1 1-1,1 0 0,-1 0 1,1-1-1,0 1 1,-1-1-1,0 1 0,1 0 1,-1-3-1,2-9 134,-2 12-141,1 0-1,-1 0 1,0 0-1,0-1 0,1 1 1,-1 0-1,0 0 0,0 0 1,0 0-1,0 0 0,-1 0 1,1 0-1,0-1 1,0 1-1,-1 0 0,1 0 1,-1 0-1,0-1 0,0 0 13,0 0-23,0 1 1,0-1-1,0 0 1,0 0-1,0 1 0,-1-1 1,1 1-1,-3-2 0,4 2-5,0 1-1,-1 0 1,1 0 0,0 0-1,-1 0 1,1 0-1,0 0 1,-1 0 0,1 0-1,0 0 1,-1-1-1,1 1 1,0 1 0,-1-1-1,1 0 1,0 0-1,-1 0 1,1 0 0,0 0-1,-1 0 1,1 0-1,-1 0 1,-8 10-202,4 2 186,0-1 0,0 1 1,1 0-1,1 0 0,0 1 0,-2 17 0,5-27 1,0 1 0,0-1 1,0 0-1,0 0 0,2 6 0,0 9 78,-1-13-77,-1-1-1,1 1 0,0 0 0,0 0 0,0-1 1,1 1-1,-1-1 0,1 1 0,0-1 0,3 5 0,-4-8 15,0 1-1,-1 0 0,1 0 0,0-1 0,-1 1 0,0 0 0,1 0 1,-1 2-1,0-1 11,1-1 0,-1 0-1,1 0 1,-1 0 0,1 0 0,0 1 0,-1-1 0,1 0 0,0 0 0,1 0-1,-1-1 1,0 1 0,0 0 0,1 0 0,-1-1 0,1 1 0,-1-1 0,5 3-1,2 0 8,-7-3-19,0-1-1,0 0 1,0 1 0,1-1-1,-1 1 1,0-1 0,0 1-1,0 0 1,0-1 0,-1 1-1,1 0 1,0 0-1,0 0 1,0-1 0,0 1-1,0 2 1,0-3 8,-1 1 0,1-1 0,0 1 0,-1 0 0,1-1 0,0 1 0,0-1 0,-1 0 0,1 1 0,0-1 0,0 0 1,0 1-1,0-1 0,0 0 0,0 0 0,-1 0 0,1 0 0,0 1 0,0-1 0,0-1 0,0 1 0,0 0 0,0 0 0,0 0 0,-1 0 0,2-1 0,9 0 86,-1-5-224,-7 5 169,-1 1 0,1-1-1,0 0 1,-1-1 0,1 1 0,-1 0 0,5-4-1,3-1-256,-2-1 116,-8 6 115,1 1 0,-1-1 0,1 1 0,-1 0 0,1-1 0,-1 1 0,1 0 0,-1-1 1,1 1-1,-1 0 0,1-1 0,-1 1 0,1 0 0,0 0 0,-1 0 0,1 0 0,0-1 0,30-10 23,-25 9-17,0 0 0,1 0 1,-1 0-1,6-5 0,-7 5-22,-1-1 1,0 1-1,1 1 0,-1-1 0,1 1 1,-1-1-1,10 0 0,-12 2 12,0-1-1,0 1 0,0 0 0,0-1 0,0 0 0,1 1 0,-2-1 1,1 0-1,0 0 0,0 0 0,2-2 0,-2 2 14,0 0 0,0 0 0,0 0 0,0 0-1,0 0 1,0 0 0,0 0 0,0 1 0,0-1 0,0 1 0,3-1-1,-2 2-13,0-1 1,0-1-1,-1 1 0,1 0 0,0-1 0,0 1 0,0-1 0,0 0 0,-1 0 0,1 0 0,0 0 0,-1 0 0,1-1 0,-1 1 0,1-1 0,2-2 0,2 2 92,-6 2-84,-1-1-1,1 1 1,0 0-1,0 0 1,-1 0-1,1 0 0,-1 0 1,1-1-1,0 1 1,-1 0-1,1-1 1,0 1-1,-1 0 0,1-1 1,-1 1-1,1-1 1,-1 1-1,1-1 1,-1 1-1,1-1 0,-1 1 1,0-1-1,1 0 1,0 0 5,-1 1 0,0-1 0,0 0 1,1 1-1,-1-1 0,0 0 0,0 1 1,0-1-1,1 0 0,-1 1 0,0-1 1,0 0-1,0 1 0,0-1 0,0 0 1,-1 1-1,1-1 0,0 0 0,0 1 1,0-1-1,0 0 0,-1 1 0,1-1 1,0 0-1,-1 1 0,1-1 0,-1 1 1,1-1-1,0 1 0,-1-1 0,1 1 1,-1-1-1,1 1 0,-1-1 0,0 1 1,1 0-1,-1-1 0,1 1 0,-2-1 1,-1-1 25,0 1 0,-1-1 0,1 1 0,-1-1 1,1 1-1,-5-1 0,-3 1-44,1 0 0,-1 0 0,1 1 0,-1 0 0,0 1-1,-20 5 1,5-1 14,21-5-9,-1 1 0,1 0-1,0 0 1,0 1 0,-9 3-1,-16 2-184,29-6 116,11 0-346,0 1 412,0 0 0,0-1 0,0 0 0,0 0 0,0-1 0,1 0 0,-1-1 0,0 0 0,0-1 0,0 0 0,10-4 0,29-8 27,-34 11 43,27-11 0,3 1 350,-70 10 357,-185 3-314,210 0-474,0 1 1,0-1-1,-1 0 0,1 0 1,0 0-1,-1 0 0,1-1 1,0 1-1,0 0 0,-1 0 1,1 0-1,0 0 0,0 0 1,-1 0-1,1 0 0,0 0 1,0-1-1,-1 1 0,1 0 1,0 0-1,0 0 0,0 0 1,-1-1-1,1 1 0,0 0 1,0-1-1,0 1 6,0 0-1,0 0 0,0 0 1,0 0-1,0 0 1,1-1-1,-1 1 1,0 0-1,0 0 1,0 0-1,0 0 1,0 0-1,1 0 1,-1 0-1,0 0 0,0-1 1,0 1-1,1 0 1,-1 0-1,0 0 1,0 0-1,0 0 1,1 0-1,-1 0 1,0 0-1,0 0 1,0 0-1,0 0 0,1 0 1,-1 0-1,0 1 1,0-1-1,0 0 1,1 0-1,-1 0 1,0 0-1,0 0 1,0 0-1,6 2 9,-1-1 1,0 0-1,0-1 0,0 1 0,1-1 0,6-1 763,-12 1-751,0 0 0,0 0-1,0-1 1,0 1 0,-1 0-1,1 0 1,0-1 0,0 1 0,0 0-1,0 0 1,0 0 0,-1-1-1,1 1 1,0 0 0,0 0-1,0 0 1,-1 0 0,1-1-1,0 1 1,0 0 0,-1 0-1,1 0 1,0 0 0,0 0 0,-1 0-1,1 0 1,0 0 0,0 0-1,-1 0 1,1 0 0,-1 0-1,-11-1-97,5 1-18,-4-2 80,-1 1 1,1 1-1,-12 0 1,5 0-92,11-1 74,19-9-513,-9 6 537,5-4 354,-8 7-324,-1 1 0,1 0 0,0-1 0,0 1 0,0 0 0,-1 0 0,1-1-1,0 1 1,0 0 0,0 0 0,-1-1 0,1 1 0,0 0 0,-1 0 0,1 0 0,0 0 0,-1-1-1,1 1 1,0 0 0,0 0 0,-1 0 0,1 0 0,0 0 0,-1 0 0,1 0 0,-1 0 0,1 0-1,0 0 1,-1 0 0,1 0 0,0 0 0,-1 0 0,1 0 0,0 0 0,-1 1 0,-4 1-30,0 0 1,1 0-1,-1 1 1,0-1-1,1 1 1,-8 7-1,4-3-19,0 1 0,0 1 0,-6 8 0,6-7-22,-16 17-1,21-24 95,-1 0-1,1-1 1,-1 1-1,-7 3 1,10-5-46,-1 0 1,1-1-1,0 1 1,-1-1 0,1 0-1,-1 1 1,1-1-1,-1 0 1,1 0-1,-1 0 1,1 0-1,-1 0 1,1 0-1,-1 0 1,1 0-1,-3-1 1,-2-1 168,6 2-148,-1 0 0,1 0 0,-1-1 1,1 1-1,-1 0 0,1 0 0,0-1 0,-1 1 1,1 0-1,-1-1 0,1 1 0,0 0 1,-1-1-1,1 1 0,0-1 0,-1 1 1,1 0-1,-1-2 0,-4-5 56,4 6-101,0 0 1,0 0 0,0 0-1,0 0 1,1 0-1,-1-1 1,0 1 0,1 0-1,-1-1 1,1 1 0,-1-2-1,-2-5-3,-2-8 44,10-23-16,-10 16 287,-7 7-135,3 5 20,0-6-290,4 11 0,3 5 87,1 0 0,0-1 1,0 1-1,-1-1 0,1 1 0,0-1 0,1 1 0,-1-1 0,0 0 0,0 1 0,0-4 0,19 14-183,-15-5 198,1 0 0,-1-1 0,0 1 0,1 1 0,-2-1 0,1 0 0,-1 1 0,4 7 0,3 5 10,9 21 169,4 5 184,-19-38-391,0 1-1,-1-1 0,0 1 0,0-1 0,0 1 1,0 0-1,0 7 0,2 5 61,5 9 154,-7-20-98,-1 15 346,-14-14-184,10-6-218,1-1 1,0 0-1,-1 1 0,1-1 1,-1 0-1,1 0 1,-1-1-1,1 1 1,-1-1-1,0 1 1,1-1-1,-4 0 0,-14 4-15,1-2 45,17-2-36,0 0 0,0 0 0,-1 0 1,1 1-1,0-1 0,0 1 0,-4 0 1,-19 7-231,25-8 215,-2 0-4,1 1 0,0-1 0,0 0 0,0 1 0,0 0 1,0-1-1,0 1 0,1-1 0,-1 1 0,0 0 0,0 0 0,0 0 0,1-1 1,-2 3-1,4-2-4,1 0 1,-1 0 0,1 0-1,0 0 1,-1 0 0,1 0-1,0-1 1,-1 1 0,1-1-1,0 0 1,0 0 0,4 0-1,-5 0 10,33-3-3,-1 0 0,0-2 0,0-2 0,56-18 0,4 4 132,-56 14-232,-5 4 29,-26 3 81,0-1-1,0 0 1,8-1 0,-13 1 12,-1 1 0,1-1 0,-1 1 0,1 0 0,0 0 1,-1 0-1,1 0 0,-1 0 0,1 0 0,0 0 0,2 2 1,-4-2-1,0 0 1,0 0 0,1 0 0,-1 0 0,0 0 0,0 0 0,0 0 0,0 0 0,1 1 0,-1-1 0,0 0 0,0 0 0,0 0 0,0 0 0,0 1 0,1-1 0,-1 0 0,0 0 0,0 0 0,0 1 0,0-1 0,0 0 0,0 0 0,0 0 0,0 1 0,0-1 0,0 0 0,0 0 0,0 1 0,-7 9 254,-4-1-198,-1 0 0,0-1 1,-1 0-1,-14 6 0,-26 16-33,31-14-34,0 0 0,1 2 0,1 0-1,-25 30 1,23-22-105,-69 89 213,55-66-392,45-46-292,-8-3 585,-1 1 0,1-1 0,0 0 0,-1 0 0,1 0 0,0 0 0,-1 1 0,1-1 0,0 0 1,-1 0-1,1 0 0,0-1 0,-1 1 0,1 0 0,0 0 0,-1 0 0,1 0 0,0-1 0,-1 1 0,1 0 0,-1-1 0,1 1 0,1-1 0,8-7-29,0-1 1,-1 0-1,0-1 1,0 0-1,8-13 0,-11 15 70,0 0-13,-3 4 2,0 0 0,0 1 0,0-1 0,5-4 0,-3 0 173,-6 6 32,-2 4-27,1 0-189,-67 74 272,49-57-266,-18 18 195,-51 39 0,83-72-176,-7 5 137,-17 17 1,19-21-366,17-5-277,-1 0 449,0-1 1,1 0-1,-1 0 0,0 0 0,1-1 1,-1 1-1,0-1 0,0-1 1,0 1-1,8-6 0,4-4 11,23-20 0,-34 26-7,14-14 3,-1 0 0,-1-2 0,21-30 0,9-12 0,49-44 104,-89 100-107,15-15 112,31-22 1,-4 2 44,-42 36-173,-6 6 37,0-1-1,0 1 1,-1-1 0,1 1-1,0-1 1,-1 0-1,1 0 1,-1 0 0,0 0-1,0 0 1,2-3-1,-2 1-34,1 0 0,-1-1-1,0 1 1,0 0 0,-1-1-1,1 1 1,-1-9 0,0 8 33,1 0 1,0 1 0,0-1 0,3-8 0,-3 8-25,0 1-1,1-1 1,-1 0 0,0-9-1,-1 12 44,0-1-1,0 0 1,-1 0-1,1 1 1,-1-1-1,-1-4 1,2 7-29,0-1 1,0 0 0,-1 0-1,1 1 1,-1-1-1,1 0 1,0 1 0,-1-1-1,0 0 1,1 1 0,-1-1-1,1 1 1,-1-1-1,1 1 1,-1-1 0,0 1-1,0 0 1,1-1-1,-1 1 1,0 0 0,0-1-1,1 1 1,-1 0 0,0 0-1,0 0 1,1-1-1,-2 1 1,-4 0-183,3 12-1344,5-6 1322,0-1 0,0 0 0,1 0 0,0 0-1,-1 0 1,2 0 0,-1-1 0,1 1 0,-1-1 0,7 6 0,0-1-415,0-1 1,0-1-1,19 12 1,-27-18 515,0 0 0,1 0 0,-1 0 0,0-1 0,1 1 1,-1 0-1,1-1 0,5 1 0,-7-1 102,0 0 0,0 0 0,0 0 0,0-1 0,0 1 0,1 0 0,-1 0 0,0-1 0,0 1 0,0 0 0,0-1 0,0 1 0,0-1 0,0 1 0,0-1 0,0 0 0,0 0 0,0 1 0,0-1 0,-1 0 0,1 0 0,1-1 0,-2 2 30,0 0 0,0-1 0,0 1 1,0 0-1,0-1 0,0 1 1,0 0-1,0-1 0,0 1 0,0 0 1,0-1-1,-3-4 635,2 5-634,1-1-1,0 1 0,0 0 1,-1 0-1,1 0 0,0 0 0,-1 0 1,1 0-1,0-1 0,-1 1 1,1 0-1,0 0 0,-1 0 0,-20-4 622,16 4-550,-7-4-25,10 4-88,0-1 0,0 0 0,-1 1 0,1-1 0,0 1 0,0 0-1,0 0 1,0 0 0,0 0 0,-1 0 0,1 0 0,0 0 0,0 1 0,0-1 0,-3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1:07.4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2194 4638 736,'-5'2'212,"10"-1"45,-5-1 181,0 0-124,0 0-58,0 0-69,0 0 69,0 0-53,0 0 95,0 0-74,0 0 128,0 0-112,0 0-42,0 0-81,0 0-62,-1 1-1,0-1 1,1 0 0,-1 0-1,1 0 1,-1 1-1,0-1 1,1 0 0,-1 0-1,1 0 1,-1 0 0,0 0-1,1 0 1,-1 0 0,0-1-1,1 1 1,-1 0 0,1 0-1,-2-1 1,1 1 102,0 0 0,0 0 0,-1-1 1,1 1-1,0 0 0,-1 0 0,1 0 0,0 0 0,0 0 0,-1 1 1,1-1-1,-2 1 0,3-1-132,0 0 1,-1 1-1,1-1 1,0 0-1,-1 1 0,1-1 1,-1 0-1,1 0 1,-1 1-1,1-1 1,0 0-1,-1 0 1,1 0-1,-1 0 1,1 1-1,-1-1 0,1 0 1,-1 0-1,1 0 1,-1 0-1,1 0 1,-1 0-1,1 0 1,-1 0-1,1-1 0,-1 1 1,1 0-1,-1 0 1,1 0-1,-1 0 1,1-1-1,-1 1 1,1 0-1,0-1 1,-1 1-1,1 0 0,0 0 1,-1-1-1,1 1 1,0-1-1,-1 1 1,1 0-1,0-1 1,-1 1-1,1-1 0,0 1 1,0-1-1,0 1 1,0-1-1,-1 1 1,1-1-1,0 1 1,0-1-1,0 1 0,0 0 1,0-2-1,0 1-51,0 0-1,0 1 1,0-1-1,0 0 1,0 0-1,-1 0 0,1 0 1,0 0-1,-1 0 1,1 0-1,0 0 1,-1 1-1,1-1 0,-1 0 1,1 0-1,-1 0 1,0 1-1,1-1 1,-1 0-1,0 1 0,1-1 1,-1 1-1,0-1 1,0 1-1,0-1 1,1 1-1,-1-1 0,0 1 1,-2-1-1,-6-3 344,-17 0 563,26 4-842,0 0-1,0 0 16,0 0-15,0 0-43,-1 0 1,1-1 0,0 1-1,0 0 1,0 0 0,0 0-1,0 0 1,0 0 0,0-1-1,0 1 1,0 0 0,0 0-1,0 0 1,0 0-1,0 0 1,0-1 0,0 1-1,0 0 1,0 0 0,0 0-1,0 0 1,0 0 0,1 0-1,-1-1 1,0 1 0,0 0-1,0 0 1,0 0 0,0 0-1,0 0 1,0 0-1,0 0 1,0-1 0,1 1-1,-1 0 1,0 0 0,0 0-1,3-1 71,0 1 0,0-1 0,-1 0 0,1 0 0,0-1 0,-1 1 0,4-2 0,-5 2 206,-1 1-160,0 0-234,17-1-199,-14 0 301,0 1 1,0-1-1,1 1 0,-1 0 1,0 0-1,0 1 1,0-1-1,0 0 0,0 1 1,0 0-1,0 0 0,5 2 1,2 2-109,-9-4 128,0-1 0,0 1 1,0-1-1,0 1 0,0-1 0,0 1 1,0 0-1,0 0 0,0-1 0,0 1 1,-1 0-1,1 0 0,0 0 1,-1 0-1,1 0 0,-1 0 0,1 0 1,-1 0-1,1 1 0,0-2 3,-1 1 1,1 0-1,-1 0 0,1-1 0,-1 1 0,1 0 1,0-1-1,-1 1 0,1 0 0,0-1 1,0 1-1,1 0 0,2 2-104,0 2 112,-1 0-1,0 1 0,0-1 0,-1 1 0,4 9 1,8 16-9,-7-13 100,-6-15-91,0-1-1,0 1 1,0 0-1,0-1 1,0 1 0,3 2-1,-3-3 2,1 1-1,0 0 0,-1 0 0,0-1 1,2 6-1,5 9-25,-7-15 27,0 0 0,-1 1 1,1-1-1,0 1 0,-1-1 0,1 0 1,-1 1-1,0 3 0,3 12 28,1 3-67,2 4-92,-4-9 198,0-11-54,6-2-20,-8-3 0,1 0 1,0 0 0,-1 0-1,1 0 1,0-1 0,-1 1-1,1 0 1,-1 0 0,1-1 0,0 1-1,-1 0 1,1-1 0,-1 1-1,1-1 1,-1 1 0,1-1-1,-1 1 1,1-1 0,-1 1-1,0-1 1,1 0 0,-1 1-1,0-1 1,1 1 0,-1-1-1,0 0 1,0 1 0,1-1-1,-1 0 1,0 1 0,0-1-1,0 0 1,0 1 0,0-2 0,4-11 164,-1 8-142,-2 3-29,0 0-1,0 1 0,0-1 1,0 0-1,0 0 0,0 0 0,-1 0 1,1 0-1,-1 0 0,1-3 0,-1 3-25,1 1-1,-1 0 1,0 0-1,1-1 1,-1 1-1,1 0 0,-1 0 1,1 0-1,0 0 1,-1 0-1,1 0 1,2-2-1,-2 2 43,-1 0 1,1 0-1,0 0 0,0 0 0,0 0 1,-1-1-1,1 1 0,-1 0 1,1 0-1,-1-1 0,1 1 0,-1 0 1,1-2-1,0-4-244,2 13-234,1 11 96,-2-7 540,-1 1 0,0 20 1,-1-29-160,-1-1 1,0 1-1,0-1 1,0 1-1,0-1 1,0 0-1,0 1 0,-1-1 1,-1 2-1,4-27 212,9-46 0,-5 38-195,-2 20 87,0 0 0,7-13 1,-3 5-20,-1 2-4,5-17-277,-8 15 165,1 17-5,-4 3 14,0 0 0,0 0-1,0 0 1,0 0 0,0 0 0,0 0 0,0 0 0,0 0 0,0 0 0,0 0 0,0 0 0,0 0 0,0 0 0,0 0 0,0 0 0,0 0-1,0 0 1,0 0 0,0 0 0,0 0 0,0 0 0,0 0 0,0 0 0,0 1 0,0-1 0,0 0 0,0 0 0,0 0 0,0 0 0,0 0-1,0 0 1,0 0 0,0 0 0,0 0 0,0 0 0,0 0 0,1 0 0,-1 0 0,0 0 0,0 0 0,0 0 0,0-1 0,0 1 0,0 0-1,0 0 1,0 0 0,0 0 0,0 0 0,0 0 0,0 0 0,0 2 265,3-4-198,-2 1-151,-1 1 43,0 0 112,0 0 0,0 0-26,0 0 20,0 0 92,0 0-44,0 0-42,0 0-58,0 0-118,0 0 48,-1 1 80,-2 2 16,-2 3-100,1 0 1,0 0 0,0 0-1,0 0 1,0 1 0,1 0 0,-3 9-1,-8 16-65,4-9 106,0 1 0,2 0 1,-8 38-1,0 0 288,12-30-736,4-28 522,0 1 0,-1 0 0,0 0 0,-1 6 0,-3 22 465,3-23-569,2-9 43,0 0-1,0 0 1,0 1 0,-1-1 0,1 0 0,0 0-1,-1 0 1,1 0 0,0 0 0,-1 0 0,0 0-1,1 0 1,-1 0 0,1 0 0,-1 0 0,0-1 0,0 1-1,1 0 1,-3 1 0,3-2 110,0 0-27,0-6-69,1 0 0,0 0 0,0 0 0,1 0 0,3-9 0,3-9-117,8-60 48,19-65 229,-33 134-169,-2 13 7,0 0 1,0 1-1,0-1 0,1 1 1,-1-1-1,0 0 1,0 1-1,1-1 1,-1 1-1,1-1 0,0 1 1,-1-1-1,1 1 1,0 0-1,0-1 0,0 1 1,2-2-1,-3 2-56,1 0 40,-1 0 1,0 0-1,0 0 1,1 0-1,-1 0 1,0 0 0,1 1-1,-1-1 1,1 0-1,0 0 1,-1 0-1,1 1 1,-1-1-1,1 0 1,0 0 0,1 0-1,17-14-46,-1 2-119,-11 7 149,-3 2 112,-11 3 155,-23 9-510,29-8 287,0 0 1,0 0 0,0 0 0,0 0-1,-1 0 1,1 0 0,0 1-1,0-1 1,0 0 0,0 1-1,0-1 1,0 1 0,0-1 0,-1 2-1,-2 0 16,4-1-18,-1-1 0,0 1 0,1-1 0,-1 1 0,0-1-1,1 0 1,-1 1 0,0-1 0,1 0 0,-1 1 0,0-1-1,0 0 1,1 0 0,-1 0 0,0 1 0,0-1 0,0 0-1,1 0 1,-1 0 0,0 0 0,0-1 0,0 1 0,1 0 0,-1 0-1,0 0 1,0-1 0,1 1 0,-1 0 0,0-1 0,1 1-1,-1 0 1,0-1 0,1 1 0,-1-1 0,1 1 0,-1-1-1,0 0 1,1 1 0,-1-2 0,0 0 52,0-1 1,0 0-1,0 1 0,0-1 1,0 0-1,1 0 1,0 0-1,-1 0 0,1-4 1,0-2-198,1 5 216,-1 0 0,0 0 0,0 0 0,-1 0 0,1 1 0,-1-1 1,-2-6-1,1-11-293,1 4 321,-2-3-69,2 13 9,0 1 0,0 0 0,0-1 0,-1 1 0,-4-10 0,6 14-41,-1 1 0,0-1-1,1 0 1,-1 1 0,1-1 0,0 1 0,0-1-1,-1-2 1,1 2 8,0 1 0,0-1 0,0 0 0,0 1 0,-1-1 0,1 1 0,-1-1 0,1 0 0,-2-1 0,-23-51 221,22 50-231,1-1 1,1 1 0,-1-1-1,0 1 1,0-8 0,-3-7 367,0-5-356,-4 5-143,-8-14 254,13 27-22,1-1 0,0 1 1,-4-10-1,4 9-116,0 0 1,0 0-1,-1 1 0,0-1 1,-7-8-1,8 11 75,-8-16-352,9 16 303,1 1 0,-1 0 1,0 0-1,0 0 1,0 0-1,0 1 1,-1-1-1,-4-4 1,-40-35-112,45 41 86,1 0 0,-1 0 0,1 0 0,-1 0 0,1 1 0,-1-1 0,0 1 0,-2-1 0,2 0 4,1 1 0,-1 0 1,1-1-1,-1 1 0,1-1 0,0 1 0,-1-1 0,1 0 0,0 0 0,-3-1 0,-17-9 171,15 6-156,0 1 0,0-1 0,-1 2 0,0-1 0,1 1 0,-11-4 0,-1-1 195,11 5-120,1 0 0,-1 1 0,0-1 0,1 1 0,-1 0 0,0 1 0,-11-1 0,-12-3-249,27 5 209,-1-1 1,1 1 0,0-1 0,-1 1-1,1-1 1,0 0 0,-5-3 0,-10-2 61,8 4 8,5 1-125,1 0 0,0 0 0,0-1 0,0 1 0,0-1 0,-7-4 0,-29-10-37,37 15 56,1-1 0,-1 1 0,0 1-1,1-1 1,-1 0 0,0 1 0,0-1 0,0 1 0,0 0 0,-3 0 0,2 0 54,0-1 1,0 1 0,0-1 0,-1 1 0,-3-3 0,2 2-68,-1 0 0,1 0 0,0 0 1,0 1-1,0 0 0,-1 0 0,1 0 0,-8 2 0,-17 0 12,-5 0 55,19-1-13,1-1-1,-19-2 1,15 0-3,13 2-16,-1-1-1,1 0 1,-12-3 0,14 3-39,0 0-1,0 0 1,0 0 0,-7 1 0,7 0 34,0-1 0,0 1 0,0-1 1,-6-1-1,-55-9 76,61 9-115,0 1-1,0 1 0,-12-1 1,-11-3-141,-6 0 128,4-3 65,27 6-30,0 0 1,0 0 0,0 0 0,0 1 0,0 0 0,0-1 0,0 1 0,-5 1 0,6-1 3,-1 0 0,1 1 0,0-1 0,-1-1 0,1 1 0,0 0 0,-1 0 0,1-1 1,0 1-1,0-1 0,-1 0 0,1 0 0,0 0 0,-4-2 0,-8-2 94,3 2-89,4 1 52,0 0 0,-1 0 0,1 0 0,-1 1 1,1 0-1,-1 0 0,-14 1 0,10 0-118,1 0-1,-13-3 1,9 1 113,-1-2 0,-17-6 0,-5-6 44,1-2 0,-45-29 0,62 35-144,-14-10-13,-36-31 1,40 29 118,7 6 4,-100-85-126,108 91 53,13 11-22,-1-1 1,1 0-1,0 1 0,-1-1 0,1 0 0,-3-4 1,-34-36-140,9 3 325,5 10-426,20 24 252,0 0 0,0-1 1,1 0-1,-5-8 1,-2-4 120,8 13-139,0 1 1,0-1-1,0-1 0,-3-10 1,1 2 86,-11-23 1,9 24-73,1 0 0,-5-17 0,-39-131-105,4 27 349,24 77-246,6 11-149,-34-83 492,45 114-338,0 0 1,1 0-1,0 0 1,1 0-1,-2-28 1,5-82-38,1 65 164,7-76-347,1-1 602,-6-248-709,-1 354 191,10-55 1,-3 23 193,-1 17 5,-5 29-54,0-1 0,0-21-1,-2 19-53,1 0-1,6-25 1,1-23 201,-7 45-238,2 1-1,0-1 1,8-25-1,28-65-102,-30 91 222,1 0 1,24-33-1,-5 7-166,-10 16 56,0-2-32,23-49 1,-18 19 33,18-67 0,-17 47 90,-13 47-92,2 1 1,29-52-1,-40 81 66,1 0 1,0-1-1,0 2 0,1-1 1,-1 0-1,2 1 0,-1 1 1,1-1-1,-1 1 0,2 0 1,-1 0-1,0 1 1,1 0-1,15-6 0,-13 7 44,-1-1 1,13-7-1,-14 7-35,-1 1-1,1-1 1,0 1 0,14-3-1,184-29-301,-154 28 235,-41 7 92,0-1-1,0-1 1,-1 0 0,1 0-1,14-6 1,-21 6-5,13-4 34,21-7 0,-32 11-6,0 1 1,1 0-1,-1 0 0,0 1 0,1 0 1,-1 0-1,8 1 0,9 1-96,0-1 0,40-4 0,-1 0 103,-28 2 56,64-12-1,-10 0 159,-62 6-322,-23 6-427,1 0-1,-1 0 1,1 0 0,0 0 0,0 0-1,-1 1 1,1 0 0,0 0-1,6 0 1,7 5-1486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17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104 124 992,'-1'1'86,"-1"0"0,0 1 0,0-1 0,0 1 0,1-1 0,-1 1 0,1 0 0,-1 0 0,1 0 0,0 0 0,0 0 0,0 0 0,0 0 0,-1 4 0,0-2 53,0 0-1,1-1 1,-1 1 0,-5 5 0,1-1-63,-20 19 849,24-26-851,0 0-1,1 1 1,-1-1 0,0 0-1,0 0 1,0 0 0,0 0-1,0 0 1,0-1-1,0 1 1,0 0 0,0-1-1,-5 1 188,4 2-181,7-4-30,-1 0 0,1 0 0,0 0 0,0 0 1,-1 0-1,1-1 0,-1 0 0,1 0 1,3-3-1,13-6 82,9-4 16,-1-2-1,0-1 0,47-40 1,-16 11 163,-36 32-176,-16 11 5,-1 0 0,1 0-1,8-8 1,-9 5 547,-11 13-530,-10 14 12,-12 26-316,18-31 183,-15 32 0,23-47-36,1 1-1,0-1 0,-1 1 0,1-1 1,0 1-1,0 0 0,-1-1 0,1 1 1,0 0-1,0-1 0,0 1 0,0 0 0,0 0 1,0-1-1,0 1 0,0 0 0,0-1 1,0 1-1,0 0 0,0-1 0,0 1 1,1 0-1,-1-1 0,1 2 0,0-1 9,0-1 1,0 0-1,0 1 0,-1-1 0,1 0 0,0 0 0,0 1 0,0-1 1,0 0-1,0 0 0,0 0 0,2 0 0,13 1-148,-10 1 142,1-1 1,0 0-1,-1 0 0,1 0 1,0-1-1,0 0 1,-1 0-1,1-1 0,0 0 1,-1 0-1,1-1 0,8-2 1,-9 1-729,0 0-1,19-12-1451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22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0 992,'0'0'864,"-21"0"501,-19 4-250,22 9-491,-2-8-254,18-4-304,0 0 0,-1 0 0,0 0 0,1-1 0,-1 1 0,-4 0 0,-47 2 1080,45 0-952,9-3-186,-1 0-1,1 1 0,-1-1 0,0 0 1,1 0-1,-1 0 0,0 1 1,1-1-1,-1 0 0,0 0 1,1 0-1,-1 0 0,0 0 1,1 0-1,-1 0 0,0 0 0,0-1 1,-7-1 45,0 0 0,1 1 1,-1 0-1,0 0 0,-11 1 1,18 0-44,1 0 1,0 0 0,-1 0 0,1 0-1,-1 0 1,1 0 0,0 0-1,-1 0 1,1 0 0,-1 0-1,1 1 1,0-1 0,-1 0-1,1 0 1,0 0 0,-1 1-1,1-1 1,0 0 0,-1 0 0,1 1-1,-14 7-384,6 0 434,8-7-56,0-1-1,0 1 0,-1-1 0,1 1 1,0-1-1,-1 1 0,1-1 1,-1 1-1,1-1 0,-1 1 1,1-1-1,-1 0 0,1 1 1,-1-1-1,1 0 0,-1 1 0,1-1 1,-2 0-1,2 0 50,-2 4-228,1-4 171,1 1-1,0-1 0,0 0 0,0 0 0,-1 1 1,1-1-1,0 0 0,0 0 0,0 1 1,0-1-1,0 0 0,-1 0 0,1 1 0,0-1 1,0 0-1,0 1 0,0-1 0,0 0 1,0 0-1,0 1 0,0-1 0,0 0 1,0 1-1,0-1 0,0 0 0,0 1 0,1 1-85,0 0 0,0 0 0,0 0 0,0 0-1,1-1 1,-1 1 0,0 0 0,1 0-1,-1-1 1,1 1 0,2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32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3 1152,'0'0'7,"0"0"0,0 0 1,0 0-1,0 0 0,0 0 0,0 0 0,0 0 1,0 0-1,0-1 0,0 1 0,0 0 1,0 0-1,0 0 0,0 0 0,0 0 0,0 0 1,0 0-1,0 0 0,0 0 0,0-1 1,0 1-1,0 0 0,0 0 0,0 0 0,0 0 1,0 0-1,0 0 0,0 0 0,0 0 0,0 0 1,0 0-1,-1 0 0,1 0 0,0 0 1,0 0-1,0 0 0,0 0 0,0 0 0,0 0 1,0 0-1,0-1 0,0 1 0,-1 0 0,1 0 1,0 0-1,0 0 0,0 0 0,-6 3 735,0-3-423,0 1 0,0 0 1,0 0-1,0 0 0,0 0 0,-11 5 1,7-4-283,9-2-31,-1 0-1,1 0 1,0 0 0,0 1-1,0-1 1,0 0-1,0 0 1,0 1 0,0-1-1,0 1 1,1-1-1,-1 1 1,0-1-1,0 1 1,0 0 0,0-1-1,0 1 1,1 0-1,-2 0 1,-6 5 61,2-3-49,5-1-12,0 1 0,-1-1 0,1 0 0,1 1 0,-1-1 0,0 1 0,0 3 144,1 13 1279,31-39-3626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34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1 736,'0'0'5,"-1"0"0,1 0-1,0 0 1,0 0 0,0 0 0,0 0 0,-1-1-1,1 1 1,0 0 0,0 0 0,0 0 0,0 0-1,-1 0 1,1 0 0,0 0 0,0 0 0,0 0-1,0 0 1,-1 0 0,1 0 0,0 0 0,0 1-1,0-1 1,0 0 0,0 0 0,-1 0 0,1 0-1,0 0 1,0 0 0,0 0 0,0 0 0,0 0-1,-1 1 1,1-1 0,0 0 0,0 0-1,0 0 1,0 0 0,0 0 0,0 0 0,0 1-1,0-1 1,0 0 0,0 0 0,0 0 0,-1 0-1,1 1 1,0-1 0,0 0 0,0 0 0,0 0-1,0 0 1,0 1 0,0-1 0,1 0 0,-1 0-1,0 0 1,0 0 0,0 1 0,0-1 0,0 0-1,-8 12 1480,4-4-1209,4-7-259,0-1 0,0 1 0,-1 0 0,1 0 0,0-1 0,0 1 0,-1 0-1,1-1 1,-1 1 0,1-1 0,-1 1 0,1 0 0,-1-1 0,1 1 0,-1-1-1,1 1 1,-1-1 0,1 1 0,-1-1 0,0 0 0,1 1 0,-1-1 0,0 0-1,1 1 1,-2-1 0,2 0-5,-1 0 0,1 0 0,0 0 1,-1 0-1,1 0 0,0 0 0,-1 0 0,1 0 0,0 0 0,0 0 0,-1 0 0,1 0 0,0 1 0,0-1 0,-1 0 0,1 0 0,0 0 0,-1 0 0,1 0 1,0 1-1,0-1 0,0 0 0,-1 0 0,1 1 0,0-1 0,0 0 0,0 0 0,0 1 0,-1-1 0,1 0 0,0 0 0,0 1 0,0-1 0,0 0 1,0 1-1,0-1 0,0 0 0,0 2 235,-13 6 383,13-7-585,-1 0-1,1 0 0,-1-1 1,1 1-1,-1 0 1,0 0-1,1-1 0,-1 1 1,0 0-1,0-1 1,0 1-1,0 0 0,1-1 1,-1 1-1,0-1 1,0 0-1,0 1 0,0-1 1,0 0-1,-1 1 1,-21 1 751,23-2-842,-1 0 1,1 0 0,-1 0-1,1 0 1,0-1-1,-1 1 1,1 0-1,-1 0 1,1 0 0,0 0-1,-1-1 1,-3-10-1393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38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29 992,'0'0'79,"0"-1"-41,0 1 0,0-1 0,0 1 1,0-1-1,0 0 0,0 1 0,0-1 1,0 1-1,0-1 0,0 1 1,-4-7 768,-24 0 1166,28 6-1949,0 1-1,0 0 1,0-1-1,0 1 1,-1-1 0,1 1-1,0-1 1,0 1 0,-1 0-1,1-1 1,0 1-1,-1-1 1,1 1 0,0 0-1,-1-1 1,1 1 0,-1 0-1,1 0 1,0-1 0,-1 1-1,1 0 1,-1 0-1,1 0 1,-1-1 0,1 1-1,-1 0 1,1 0 0,-1 0-1,1 0 1,-1 0-1,1 0 1,0 0 0,-1 0-1,1 0 1,-1 0 0,1 0-1,-1 1 1,1-1 0,-1 0-1,1 0 1,-1 0-1,1 1 1,-1-1 0,1 0-1,0 0 1,-1 1 0,1-1-1,0 0 1,-1 1 0,1-1-1,-1 1 20,-29-1 1375,15 11-1215,1-5-81,12-5-77,-1 0-1,1 0 0,0 0 1,0 0-1,0-1 0,-1 1 1,1-1-1,0 1 0,-3-1 0,1 0-57,1 1 0,0-1 0,0 1 0,0 0 0,0 0 0,0 0 0,0 0 0,0 0 0,0 1 0,-5 2 0,5-2 4,0 0-1,0 0 1,-1-1 0,1 0-1,0 1 1,-1-1-1,-4 1 1,2-1-32,0 0 0,0 1 0,0 0 0,-10 5 0,-13 4-1957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5:39.7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17 320,'18'-16'6304,"-10"16"-6358,6 5 249,-1-2 5,-1 1 0,24 11 0,-36-15-198,27 15-283,36 12 0,-53-23-85,0-1 1,1 0 0,0-1 0,-1 0-1,1-1 1,0 0 0,13-1 0,11-3-1662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04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0 1056,'-5'3'233,"5"-3"-219,0 1-1,0-1 1,0 0-1,0 0 1,-1 0 0,1 1-1,0-1 1,0 0 0,-1 0-1,1 0 1,0 0 0,0 0-1,-1 1 1,1-1 0,0 0-1,0 0 1,-1 0 0,1 0-1,0 0 1,0 0-1,-1 0 1,1 0 0,0 0-1,0 0 1,-1 0 0,1 0-1,0 0 1,-1 0 0,1 0-1,0-1 1,-3 2 163,1 0-1,0-1 1,0 1-1,0 0 1,0 0 0,0 0-1,0 0 1,-2 2-1,3-2-64,-12 6 403,10-5-451,1 0 0,-1-1 1,0 1-1,0 0 0,1 0 0,-1 0 1,1 0-1,0 1 0,-1-1 0,-2 6 1,-6 12 34,2 0 1,0 0-1,1 1 1,2 0-1,-6 27 1,-4 11-25,-14 47 244,29-99-303,14-30 272,24-70-34,-3 5-257,-22 59-89,-4 10 248,15-30-1,-20 45-264,-1 0 0,1-1 1,0 1-1,0 1 0,1-1 0,-1 0 0,1 1 0,0 0 0,0-1 0,0 1 0,8-4 0,-3 3-493,4 3-785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5:31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80 896,'0'0'304,"0"0"-192,0 0 27,0 0 250,0 0-133,0 0-123,0 0-37,0 0 59,0 0 21,0 0 197,0 0-90,0 0-11,0 0-64,-1-15 949,-21-4-1189,21 18 66,1 1 0,-1-1 0,1 0 0,-1 0 0,0 1 0,1-1-1,-1 1 1,0-1 0,1 1 0,-1-1 0,0 1 0,0-1 0,0 1 0,1-1 0,-1 1-1,0 0 1,0 0 0,0-1 0,0 1 0,0 0 0,-1 0 0,1 0 4,0 0 0,0 0 0,1 0 0,-1 0 0,0-1 0,0 1 1,0 0-1,1 0 0,-1-1 0,0 1 0,1-1 0,-1 1 0,0 0 0,-1-2 0,1 1-12,0 0-1,0 0 1,0 1-1,0-1 0,-1 0 1,1 0-1,0 1 0,0-1 1,-1 1-1,1-1 0,-1 1 1,-2-1-1,-10-4 339,1 0-87,-8-6 480,4 10-1125,16 1 342,1 0 68,0 0 6,0 0 27,0 0-32,0 0-102,0 0-314,0 0 154,0 0 251,2 1-5,58 26 282,-28-17-688,-31-9 403,1-1 0,-1 1 0,1 0-1,-1 0 1,0 0 0,1 0 0,-1 1-1,0-1 1,0 0 0,1 2 0,-1-2-38,-1 0 1,1-1 0,-1 1-1,1 0 1,0-1 0,-1 1-1,1 0 1,0-1 0,-1 1-1,1-1 1,0 1 0,0-1-1,-1 1 1,1-1 0,1 1-1,-1 0-66,0 0 90,0 1 1,0-1-1,-1 0 0,1 1 0,0-1 0,-1 1 0,1-1 0,0 1 0,-1-1 0,0 1 0,1-1 0,-1 1 0,0 0 0,0-1 0,0 1 0,0-1 0,0 3 0,-1 4-185,1-7 159,0-1 10,0 0 97,0 0-90,0 0 1,0 0-1,0 0 0,0 0 0,0 0 0,0 1 0,1-1 1,-1 0-1,0 0 0,0 0 0,0 0 0,0 0 1,0 0-1,0 0 0,0 0 0,0 0 0,0 0 1,0 0-1,0 0 0,0 0 0,0 0 0,0 0 1,0 0-1,0 0 0,0 0 0,0 1 0,0-1 1,0 0-1,0 0 0,0 0 0,0 0 0,0 0 1,0 0-1,0 0 0,0 0 0,0 0 0,0 0 1,0 0-1,0 0 0,0 1 0,0-1 0,0 0 1,0 0-1,0 0 0,0 0 0,0 0 0,0 0 1,0 0-1,0 0 0,0 0 0,0 0 0,0 0 0,0 0 1,0 0-1,0 0 0,0 0 0,-5 7 355,-3 2-332,1-3 388,8-7 682,0 0-1091,0 1 147,-1 0-65,0 0-122,0 0 15,0 0 150,0 0-58,0-3-286,-1-1 325,-7-1-397,7 3 334,-6 0-439,7 2 329,0 0-58,0-1 47,0-1 27,0 2-27,-19-4 289,19 4-248,-1 0 1,1 0 0,-1 0-1,1 0 1,-1 0-1,0 0 1,1 0 0,-1 0-1,1 1 1,-1-1 0,1 0-1,-1 0 1,1 0-1,-1 0 1,1 1 0,-1-1-1,1 0 1,-1 1 0,1-1-1,0 0 1,-1 1-1,1-1 43,0 0-1,0 0 0,1 0 1,-1 0-1,0 0 0,0 0 1,1 0-1,-1 0 0,0 0 1,1 0-1,-1 0 0,0 0 1,0 0-1,1 0 0,-1 0 0,0 0 1,0 0-1,0 0 0,1 0 1,-1 0-1,0-1 0,0 1 1,1 0-1,-1 0 0,0 0 1,0 0-1,0-1 0,0 1 1,1 0-1,-1 0 0,0 0 1,0-1-1,0 1 0,0 0 0,0 0 1,1-1-1,8-15-516,-6 5-2914,-3 7 1347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5:37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17 576,'0'-1'23,"1"1"0,-1-1-1,1 1 1,-1 0 0,1-1 0,-1 1 0,1-1 0,0 1-1,-1 0 1,1 0 0,-1-1 0,1 1 0,0 0-1,-1 0 1,1 0 0,-1 0 0,1-1 0,0 1 0,-1 0-1,1 0 1,0 0 0,-1 0 0,2 1 0,14-3 709,-6 0-461,-10 2-200,1 0 0,0 0 1,0-1-1,0 1 0,0 0 1,0 0-1,-1 0 0,1-1 0,0 1 1,0 0-1,0-1 0,-1 1 0,1-1 1,0 1-1,-1-1 0,2 0 1,-1 0 146,-1 1-47,0 0 16,0 0-81,0 0-63,17 16 597,-15-15-539,-1 1-1,1-1 1,-1 1 0,1 0 0,-1-1 0,0 1-1,0 0 1,0 0 0,0 0 0,0 0 0,0 0-1,0 0 1,-1 0 0,1 3 0,2 32 48,-3-13-13,6 15-4,-3-15-193,2 36 1,4 28 534,-6-69 53,-2-17-154,0-12-179,-6-142-477,6 146 280,-1 0 0,1 0 1,0 1-1,0-1 0,1 1 0,0-1 0,0 1 1,0-1-1,1 1 0,-1 0 0,5-5 0,-1 1 23,0 0-1,1 1 1,1 0 0,15-13-1,-3 10-83,-2 7 272,-16 3-189,0 1 0,0 0 0,0 0 0,0 0-1,1 0 1,-1 1 0,0-1 0,0 1 0,0-1 0,0 1 0,0-1 0,0 1-1,2 1 1,25 15 447,-24-14-284,-3-1-218,1-1 0,0 1 0,0-1 1,-1 0-1,1 0 0,0 0 0,0 0 0,0 0 0,0-1 0,6 1 0,-8-1-476,-1 0-1194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0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97 576,'0'-1'37,"0"0"0,1 0-1,-1-1 1,1 1 0,0 0 0,-1 0 0,1 0 0,0 0 0,-1 0-1,1 0 1,0 0 0,0 0 0,0 1 0,1-2 0,8-9 50,-2 2-204,-7 8 235,1 0 0,-1-1 0,1 1 0,-1-1-1,0 1 1,0-1 0,0 0 0,1 0-1,0-2 1,-2 3-102,0 1 1,0 0-1,0-1 0,0 1 0,0-1 0,1 1 0,-1-1 0,0 1 1,0 0-1,1-1 0,-1 1 0,0 0 0,0-1 0,1 1 0,-1 0 0,0 0 1,1-1-1,-1 1 0,0 0 0,1 0 0,-1-1 0,1 1 0,-1 0 1,0 0-1,2 0 0,2-3 263,-4 3-12,11-13 1722,-11 12-1987,0 1 1,0 0-1,1 0 0,-1 0 1,0-1-1,1 1 0,-1 0 1,0-1-1,0 1 0,0 0 1,1 0-1,-1-1 1,0 1-1,0 0 0,0-1 1,0 1-1,0 0 0,1-1 1,-1 1-1,0-1 0,0 1 1,0 0-1,0-1 1,0 1-1,0 0 0,0-1 1,0 1-1,0 0 0,-1-1 1,1 1-1,0-1 1,0 1 3,-1-1 1,0 1 0,1-1-1,-1 1 1,0-1 0,1 1-1,-1-1 1,0 1 0,1 0-1,-1 0 1,0-1 0,1 1-1,-3 0 1,-25-3 106,11 3-155,16 0 111,1 0 128,0 0-31,0 0 20,0 0-90,0 0-106,0 0 4,0 0 97,0 0-22,0 0-31,0 0 20,0 0 92,0 0-22,0 0 32,0 0-32,0 0 26,0 0-84,0 0-86,0 0 10,0 0 97,0 0-22,0 0-31,0 0 20,0 0 92,0 0-81,0 0-170,0 0 21,0 0 10,0 0-10,0 0 75,0 0 144,0 0-22,0 0-5,0 0-21,1 1-79,-1 0 0,1 0 0,-1 0 0,0 0 1,1 0-1,0 0 0,-1 0 0,1 0 0,0 0 0,-1 0 1,1 0-1,0 0 0,1 1 0,1 0-44,-1 1 0,1 0 0,-1-1 0,0 1 0,2 4 0,6 6-12,-9-11 51,0-1 0,0 0 0,0 0-1,0 0 1,0 1 0,0-1 0,0 1-1,0-1 1,-1 1 0,1-1 0,-1 1-1,1-1 1,-1 1 0,1-1 0,-1 4-1,1 1 39,0 0 0,0 0 0,1 0 0,0 1 0,0-2-1,0 1 1,5 9 0,-3-7-156,0-1 0,-1 1 0,2 11 0,2-2 9,-6-16 140,0 1 0,0 0 0,0 0 1,0 0-1,0 0 0,-1 0 0,2 3 0,2 20 263,-1-13-248,-1 0-1,1 19 0,-3-29-62,0-1-1,0 0 1,0 0-1,0 1 1,0-1-1,0 0 1,1 0-1,-1 1 1,0-1-1,2 2 0,7 27 170,-9-12 12,0-16-43,1-1 32,6 31-96,0-12 36,-1-10 232,-5-6-312,0-1 1,1 0-1,-1 0 1,1 0 0,0 0-1,2 3 1,-2-2-149,4 18 219,-6-21-69,0 0 0,0 0 0,0 0 0,1 0 0,-1-1 0,0 1 0,0 0 0,1 0 0,-1 0 0,1 0 0,-1-1 0,1 1 0,-1 0 0,1 0 0,0 1-38,-1-1 0,1 0 0,-1 0-1,0 1 1,0-1 0,0 0 0,1 0 0,-1 1 0,0-1 0,-1 0 0,1 2-1,0 5-114,0-5 154,1-1 1,-1 1-1,0 0 0,0-1 1,0 1-1,0-1 1,0 1-1,0-1 0,-1 1 1,1 0-1,-1-1 1,0 0-1,0 1 0,0-1 1,0 1-1,0-1 1,-3 3-1,4-3-45,-1 0 1,1-1-1,0 1 0,-1-1 1,1 1-1,0 0 0,0-1 0,0 1 1,0 0-1,0-1 0,1 4 1,0 4-92,-1 21 403,1-5-315,-5 39 0,0 24 345,-1-26-182,0 4-138,1-29-353,3-27 390,1 0 1,-2-1 0,1 1-1,-2-1 1,-3 13-1,-12 42-53,1-14 123,12-30-88,5-17 22,0-1 0,-1 1 0,0 0 0,1 0 0,-1 0 0,0-1 0,-3 5 0,3-4-56,-1 0 1,1 0 0,-1 0 0,1 0 0,0 0-1,0 0 1,0 0 0,0 0 0,1 1-1,-1-1 1,1 6 0,-5 36-279,4-35 407,-1 1 0,0-1 0,-1 0 0,-7 18 0,8-20-176,-1 1-1,2-1 0,-3 17 0,-3 12 10,-1 18-37,1-21 340,6-27-157,0 0 1,-1 1-1,-5 13 1,5-17-99,0 2-32,0-1 1,-1 0 0,0 1-1,-5 7 1,2-6 56,2 1-1,-7 14 1,-3 5 81,3-6-21,8-15-51,0 0 0,0 0-1,-1-1 1,-7 10 0,10-14 4,0 0 0,1-1 0,-1 1 0,0 0 0,1 0 0,-1 0 0,1-1 0,-1 1 0,1 0 0,-1 0 0,1 0 0,0 0-1,-1 0 1,1 0 0,0 0 0,0 0 0,-1 0 0,1 0 0,0 0 0,0 0 0,0 0 0,1 2 0,-1 1-55,-2-1 0,0-1 0,0 0-1,0 0 1,-1 0 0,-4 4 0,-11 8 300,17-12-247,-1 0 0,0 0 1,0-1-1,1 1 0,-1-1 0,0 1 0,0-1 0,-1 0 0,1 1 0,0-1 0,0-1 0,-4 2 0,-27 12-905,15-8-801,11-3 283,7-3 1325,-1 0 0,1 0-1,0 0 1,0 0 0,0 0 0,0 0 0,0 0 0,0 1 0,0-1 0,0 0 0,0 0 0,-1 0 0,1 0 0,0 0-1,0 0 1,0 0 0,0 0 0,0 0 0,-1 0 0,1 0 0,0 0 0,0 0 0,0 0 0,0 0 0,0 0 0,-1 0-1,1 0 1,0 0 0,0 0 0,0 0 0,0 0 0,0 0 0,0 0 0,-1 0 0,1 0 0,0 0 0,0 0 0,0 0-1,0 0 1,0 0 0,0-1 0,-1 1 0,1 0 0,0 0 0,0 0 0,0 0 0,0 0 0,0 0 0,0 0-1,0-1 1,0 1 0,0 0 0,0 0 0,0 0 0,0 0 0,0 0 0,0 0 0,0-1 0,0 1 0,0 0 0,0 0-1,0 0 1,0 0 0,0 0 0,0-1 0,0 1 0,0 0 0,0 0 0,0-6-2093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14:05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47 156 992,'-8'-16'888,"6"11"-415,0 1 0,0 0 1,0 1-1,0-1 1,-5-6-1,0 5 40,6 5-451,1 0-1,-1-1 1,0 1-1,1-1 0,-1 1 1,0-1-1,1 1 0,-1-1 1,1 0-1,-1 1 1,1-1-1,-1 1 0,1-1 1,-1 0-1,1 0 1,0 1-1,-1-1 0,1 0 1,0 1-1,-1-3 0,-1-4 726,0 2-156,10 3-518,22 3 315,0 3-1,46 9 0,-14-1-61,-41-9-75,36 2-1,-42-4-247,1 0 0,29 8-1,-26-5 33,114 23 496,-101-22-606,15 2 177,82 4 1,-96-10-124,0-1 52,55-5-1,12-3 234,-3 5-118,-26 2-137,91-11-78,81-3 154,-53 7-146,51 16 373,-213-5-272,99 13-22,-84-11-14,0-1-1,69-4 1,-51-1 151,80-9 214,-81 5-301,129-14-151,-140 12 128,61-16 1,38-5 533,-87 22-678,127-18 22,59-3 206,-240 26-141,84-10-23,4 9 8,0 3-1,102 16 1,-129-8 43,94 24 0,-113-22-5,1-2 0,72 4 1,101-8 61,-203-5-103,73 5-157,-39-1 187,75 8 108,35 2-125,-137-14-19,166-4 120,-34 1-247,196-2 438,-228 6-422,39-13 206,-132 8-128,-12 2 31,171-12 214,142 21-317,-199-6 326,47 4-189,-118 1-86,102 14-156,-36 3 222,-76-14 88,67 20 0,-88-21-207,40 3 1,-23-3 126,163 11-37,-154-16 85,-16-3-13,8 2 74,-37-2-123,1 0 1,-1-1 0,0 0-1,18-5 1,24-1 320,136-14-294,-164 18-66,21-1-81,-5 2 13,-29 1 65,0 0 0,0 2 1,21 2-1,-21-2 120,10 2 80,-2 1-146,-21-4-26,1 0-1,-1 1 1,1 0 0,-1-1-1,0 1 1,1 0-1,-1 0 1,0 1-1,0-1 1,4 3 0,-1 0-101,1 0 0,0 0 1,0-1-1,9 3 1,-15-5 253,15 14-197,-14-14 62,0 0 0,-1 1 1,1-1-1,-1 1 0,1-1 0,-1 1 0,1-1 0,-1 1 0,0 0 1,2 3-1,1 1 54,4 7-67,-5-9-7,-1-1-1,1 1 0,-1-1 1,0 1-1,-1 0 0,1 0 1,-1 0-1,2 4 1,6 15 16,4 11 214,-5 15-350,5 45 172,9 158 136,-8-140-428,-4-52 156,-4-32 96,-4-22 10,0 0 0,-1 0-1,0 0 1,0 7 0,4 24 139,-5-35-193,0-1 166,0 4-58,0-4-75,0 0 0,0 0 0,0-1 0,0 1 0,-1 0 1,1 0-1,0 0 0,-1-1 0,1 1 0,0 0 0,-1-1 1,1 1-1,-1 0 0,1-1 0,-1 1 0,1 0 0,-1-1 1,1 1-1,-1-1 0,-1 1 0,2 0 197,-1 0-192,1 1-1,-1-1 0,0 0 0,1 1 1,-1-1-1,0 0 0,0 0 1,1 1-1,-1-1 0,0 0 1,0 0-1,0 0 0,0 0 1,-1 0-1,1-1 0,0 1 1,0 0-1,-2 0 0,-25 13-103,4-5 327,-2 1-285,0-2 0,-28 7 0,-97 19 201,21-12-72,-15 3-102,108-18 40,0-1 1,-1-2-1,1-2 0,-51-3 1,3-12-51,37 4-150,-91-14 61,10 0-109,26 4 273,33 11-137,1 3 1,-1 4-1,-113 11 0,33 10 105,-20 2 319,109-21-289,-111-10 1,1-2-17,152 11 52,-38-1-211,0 3-1,-108 17 1,71 0 197,-120 11 1,162-26 149,-70 3-16,-159 1-493,258-8 367,-388 7 332,138-5-358,146-3-22,-331 1 156,136-5-241,-19 26 449,177-7-343,52-4-4,-202 45 0,238-41 54,0-3 0,-88 2 0,41-5-95,-33 0 115,-6 3-25,32-2-19,36-4-105,-41 1 102,125-6-6,-55 0 40,-97-12 0,60 3-158,70 7-79,-58 0 249,-5 0-147,-150-1 411,123 6-349,-20 5 44,135-8-132,-247 7 103,212-6 119,31-2-154,0 2 0,1-1-1,-1 1 1,1 1 0,-12 2-1,15-2 26,-1-1-1,-13 2 1,-12 2 284,29-5-354,0 1-1,-1-1 1,1 0 0,0 0-1,0 0 1,-1 0 0,-6-2-1,-12-1-1668,18 3 375,4 0 1071,0-1 0,0 1 0,0 0 0,0 0 1,0 0-1,0 0 0,0 1 0,1-1 0,-1 0 0,0 0 0,0 1 1,0-1-1,0 0 0,0 1 0,0-1 0,1 0 0,-1 1 1,-1 0-1,-1 3-1199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4:58:30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147 119 1312,'0'0'18,"0"0"1,0 0 0,0 0-1,0 0 1,0 0-1,0 0 1,0 0-1,0 0 1,0 0-1,0 0 1,0 0-1,0 0 1,0 0-1,0 0 1,0 0-1,0 1 1,0-1-1,0 0 1,0 0-1,0 0 1,0 0-1,0 0 1,0 0 0,0 0-1,0 0 1,0 0-1,0 0 1,0 0-1,0 0 1,0 0-1,0 0 1,0 0-1,0 0 1,0 0-1,0 0 1,0 0-1,0 0 1,0 0-1,0 0 1,0 0-1,0 0 1,0 0-1,-1 0 1,1 0 0,0 0-1,0 0 1,0 0 32,1 0 1,-1 1 0,0-1 0,0 0 0,0 0-1,0 0 1,0 0 0,0 0 0,1 0 0,-1 0 0,0 0-1,0 1 1,0-1 0,0 0 0,0 0 0,0 0-1,0 0 1,0 0 0,0 1 0,0-1 0,0 0-1,1 0 1,-1 0 0,0 0 0,0 0 0,0 1 0,0-1-1,0 0 1,0 0 0,0 0 0,0 0 0,-1 1-1,1-1 1,0 0 0,0 0 0,0 0 0,0 0-1,0 0 1,0 1 0,0-1 0,0 0 0,0 0 0,-1 1 412,0 4-117,1 0 1,-1 0 0,0 0 0,0 0-1,-1-1 1,-2 9 0,1-7-222,1-1 0,0 1 0,-1 12 0,1-9-90,-1 1 1,1-1-1,-6 12 0,-4 13 294,-5 7 480,10-19-783,2-6-27,0 1 0,1 0 0,0 1 0,2-1 0,-1 19 0,3-10-34,8 246 79,0-116 85,-3-44-260,-1-67 154,1 42-70,2 29 174,-1 1-272,3-3 176,0-26 27,-7-67-87,5 21-1,0 6-15,-5-33 48,1 1 1,5 14 0,-4-19 4,-1 1 0,-1-1 0,0 1-1,0 15 1,-1-15 26,-1-1 0,2 0-1,2 13 1,-2-13-83,-1 1 1,0 15-1,0 7 74,5 77-26,-5-90-25,4 25 1,-2-25 99,1 25 0,4 34 176,0-14-417,-8-52 155,1-10 42,-1 0 0,1 1 0,-1-1 0,0 0 0,-1 0 0,1 0 0,-1 1 0,0-1 0,-1 5 0,1-9 44,1 0 95,0 0-74,0 3-97,0-1-1,-1 1 0,0-1 0,1 0 0,-1 1 1,0-1-1,0 0 0,0 0 0,0 0 1,-1 0-1,-2 4 0,-3 4-110,6-9 109,1 0 0,-1 0 0,1 0 0,-1 0 0,0 0 0,1 0 1,-1 0-1,0 0 0,0 0 0,-1 0 0,-3 2-42,-8 7 346,13-9-418,0-1-6,0 0-122,0 0 90,1 0 146,0 1 0,1-1-1,-1 1 1,1-1 0,-1 1 0,1-1 0,0 0-1,-1 0 1,1 0 0,1 0 0,309-7 206,-112 8-35,-75 2-441,111 10 74,-128-4 356,366 2-177,-133-11 26,-142 8 13,-178-7-10,250 34-19,-173-16 111,-49-8 32,-1-2-1,89 4 0,45-4-151,1 1 88,136-5 369,-63 2-249,1 1 23,-234-8-194,6 0-127,39 4-1,-48 2 137,-15-4-18,0 0 1,0 0-1,1 0 0,6 0 1,-11-2 12,1 0 0,0 1 1,-1-1-1,1 0 1,-1 1-1,1-1 1,-1 1-1,1-1 0,-1 1 1,0 0-1,1 0 1,1 1-1,0 0 16,-1-1-133,-2-1 10,18 0-53,-2 1 220,-14-1-68,-1 0 0,0 0 0,0 0 0,1 0 1,-1 0-1,0 0 0,0 0 0,1 0 0,-1 0 0,0-1 0,0 1 0,2-1 0,4-3 24,-7 4-34,1-1-1,-1 1 1,1-1 0,-1 1-1,1-1 1,-1 1-1,0-1 1,1 1-1,-1-1 1,0 1-1,0-1 1,1 0 0,-1 1-1,0-1 1,0 1-1,0-1 1,0 0-1,0 1 1,0-1-1,0 0 1,-1-6-91,2-27 19,2 0-1,1 0 0,11-40 1,19-133 292,-17 71-117,-7 62-90,14-90 5,-11 62 167,14-77-334,-10 84 153,4-18-38,-16 92 30,1 1 0,1-1 0,14-26 0,50-74 92,-5 10 54,-55 89-125,-1 0 1,0-2-1,7-28 1,13-75-75,-15 46-151,-4 17 73,6-68 413,-13 95-125,-4 27-238,1 0-1,-2 0 1,1 1-1,-4-14 1,-4 2-13,7 19 81,0-1 0,0 0 0,0 1 0,0-1-1,0 0 1,0 0 0,1 1 0,-1-5 0,0 2-45,1 1 1,-1 0 0,0 0 0,0 0 0,-1-4-1,0 4 4,1-1 0,0 1-1,0-1 1,0 1 0,0-6-1,2-10 142,-1 13-143,1 1-1,-1-1 0,0 0 0,-1 1 0,0-1 1,0 1-1,-2-8 0,2 2-166,1 12 223,0-1 0,0 1 0,0-1 1,0 1-1,0-1 0,0 1 0,0 0 1,0-1-1,0 1 0,0-1 0,0 1 1,0-1-1,0 1 0,0 0 1,-1-1-1,1 1 0,0-1 0,0 1 1,0 0-1,-1-1 0,1 1 0,0 0 1,-1-1-1,1 1 0,-1-1 0,0 1-116,1-1 105,0 1 0,0-1 0,0 1 0,0-1 0,0 1 0,0-1 1,0 1-1,0 0 0,-1-1 0,1 1 0,0-1 0,0 1 0,0-1 0,-1 1 0,1 0 1,0-1-1,-1 1 0,-1 0 26,1-1 1,-1 1 0,0 0 0,0-1-1,1 1 1,-1-1 0,1 0-1,-1 1 1,0-1 0,-2-2-1,2 2-1,1 0-1,-1 0 0,0 0 0,1 0 0,-1 1 0,0-1 0,0 0 0,0 1 0,0-1 1,0 1-1,-2 0 0,-6-1-5,0 0 1,-12-2 0,-18-3 165,-225 14 40,135 0-224,-147 18-2,74-5 213,-1-16 65,175-7-348,-1-2-1,1 0 1,0-2 0,1-1-1,-1-1 1,-48-21-1,-28-21 486,-148-61 577,221 100-1014,-61-13 0,24 10 71,-1 4 0,0 3 0,-1 2 0,1 4 1,-104 11-1,133-2-15,1 1 1,-63 24 0,10-2 34,65-23 5,-275 87 80,264-81-301,-39 21-1,39-17 433,-1-2 1,-1-2-1,-51 11 0,76-21-226,-6 1 89,0-1 1,-1-1-1,-39 1 1,-67-10 197,68 1-154,-94 4 669,-15-2-44,93 0-540,-30-3 96,-160-28-1737,242 33-30,-40 3 0,25 0-414,-7-1-2542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0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0 979 736,'10'-9'1861,"-9"4"-1757,0 0 0,1-1 1,-1 1-1,1 0 0,0 0 0,1 0 0,-1 0 0,7-9 0,6-11 639,65-121-55,-79 144-693,10-14 51,0 0 1,1 1-1,0 0 1,1 1 0,29-24-1,83-51 460,-89 67-538,-2-2 0,-1-1-1,31-31 1,61-81 549,-48 41-608,-71 89 265,0-1 0,-1 0 0,0 0 0,7-15 0,-12 23-199,0-1 0,0 1 0,1-1 0,-1 1 0,0-1 0,0 0 0,0 1 0,0-1 0,0 1 0,0-1 0,0 1 1,0-1-1,0 0 0,0 1 0,0-1 0,0 1 0,0-1 0,-1 1 0,1-1 0,0 1 0,0-1 0,-1 1 0,1-1 0,0 1 0,0-1 0,-1 1 1,1-1-1,-1 1 0,1-1 0,0 1 0,-1 0 0,1-1 0,-1 1 0,1 0 0,-1-1 0,0 1 0,0-1-327,0 1 338,0 0-1,0 0 1,0 0-1,1 0 0,-1 0 1,0-1-1,0 1 1,0 0-1,0-1 1,0 1-1,0 0 1,1-1-1,-1 1 1,0-1-1,-1 0 0,-1-1-8,-18-2 773,14 3-661,1 0-1,0 0 1,-10-4-1,-31-5 195,37 9-165,9 1-113,1 0 0,-1 0 0,0 0 0,1 0 0,-1 0 0,0 0-1,1 0 1,-1 0 0,0-1 0,1 1 0,-1 0 0,1 0 0,-1 0 0,0-1 0,1 1 0,-1 0-1,1-1 1,-1 1 0,1-1 0,-1 1 0,1-1 0,-1 1 0,1-1 0,-1 1 0,1-1 0,-1 0-1,1 1 5,-1-1-1,1 1 0,0 0 0,0-1 0,-1 1 1,1 0-1,0-1 0,0 1 0,0 0 0,0-1 1,-1 1-1,1-1 0,0 1 0,0 0 0,0-1 0,0 1 1,0-1-1,0 1 0,0 0 0,0-1 0,0 0 1,12-5-158,-12 6 149,52-28 272,-46 26-258,0-1 0,0 1-1,1 0 1,-1 1-1,12-2 1,18-6-186,-36 9 180,1 0 0,0-1 0,-1 1 0,1 0 0,-1 0 0,1 0 0,-1-1 0,1 1 0,0 0 0,-1 0 0,1 0 0,0 0 0,-1 0 1,1 0-1,-1 0 0,1 0 0,0 0 0,-1 0 0,1 0 0,0 1 0,-1-1 0,1 0 0,-1 0 0,1 1 0,-1-1 0,1 0 0,-1 1 0,1-1 0,-1 0 0,1 1 0,-1-1 0,1 1 0,-1-1 1,1 1-1,-1-1 0,0 1 0,1-1 0,-1 1 0,0-1 0,1 1 0,-1 0 0,0-1 0,0 1 0,0-1 0,0 1 0,0 0 0,1-1 0,-1 1 0,0 0 0,-1 0 0,2 4 81,-1 0-1,-1 0 1,1 0 0,-2 7-1,-21 82 755,21-88-888,1-1 1,-1 0-1,0 0 0,-5 10 1,-5 11-603,0 1-322,9-21 273,1-1 0,0 1 1,-1-1-1,-1 12 1,0-2-1220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0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62 992,'0'0'87,"0"1"0,0-1 0,0 0 0,0 0 0,0 0 0,0 0 0,0 0 0,0 0-1,0 0 1,0 0 0,-1 0 0,1 0 0,0 0 0,0 0 0,0 1 0,0-1 0,0 0 0,0 0 0,0 0 0,-1 0 0,1 0 0,0 0 0,0 0 0,0 0 0,0 0 0,0 0 0,0 0-1,-1 0 1,1 0 0,0 0 0,0 0 0,0-1 0,0 1 0,0 0 0,0 0 0,0 0 0,-1 0 0,1 0 0,0 0 0,0 0 0,0 0 0,0 0 0,0 0 0,0 0 0,0 0 0,0-1-1,0 1 1,0 0 0,-1 0 0,1 0 0,0 0 0,0 0 0,0 0 0,0 0 0,0-1 0,0 1 0,0 0 0,0 0 0,0 0 0,-11 15 166,2-2 197,1-4-363,-11 20 1,7-11-71,2-3 290,0 0 1,-12 28-1,20-39-301,1 0-1,0 0 1,0 0-1,0 0 0,0 0 1,1 0-1,0 0 1,0 0-1,0 0 0,0 1 1,0-1-1,1 0 1,0 0-1,0 0 0,0 0 1,0 0-1,1 0 1,-1 0-1,1-1 0,0 1 1,0 0-1,1-1 0,-1 0 1,1 1-1,0-1 1,-1 0-1,2 0 0,2 2 1,0 0 3,1 0 1,0-1-1,0 0 0,0 0 1,0-1-1,1 0 1,-1 0-1,1 0 0,0-1 1,0-1-1,0 1 1,0-1-1,11 0 0,9 0-9,45-3 158,-65 1-127,-1 0 0,1 0-1,0-1 1,0 0 0,-1 0 0,14-7 0,-8 3-36,-1-2 1,1 1-1,-1-2 1,0 1-1,10-12 1,-18 16 45,0 0 1,0 0 0,-1 0 0,0-1-1,0 1 1,0-1 0,0 0 0,-1 0-1,0 0 1,0 0 0,0 0 0,0-1-1,-1 1 1,0-1 0,0 1 0,0-9-1,-1 3 169,-1 0 0,0 0 0,0 0 0,-1 1 0,-1-1 0,1 0 0,-9-17 0,8 22-174,0 0 1,0 1 0,0-1-1,-1 1 1,0 0 0,0 0-1,0 0 1,-1 0 0,0 1-1,0 0 1,0 0 0,0 0-1,0 1 1,-12-6 0,5 4-68,0 1 0,-1 0 0,0 1 0,0 1 0,1 0 0,-1 0 0,-1 1 0,-18 1 0,4 2-929,1 2 1,-53 12-1,62-12-176,4-3-826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11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17 1472,'7'-3'805,"-10"2"-447,4 0 341,-1 1-673,0 0-1,0 0 1,0 0-1,0 0 1,0 0 0,1 0-1,-1 0 1,0-1 0,0 1-1,0 0 1,0 0 0,0 0-1,0 0 1,0 0 0,0 0-1,0-1 1,0 1 0,0 0-1,0 0 1,0 0-1,0 0 1,0 0 0,0-1-1,0 1 1,0 0 0,0 0-1,0 0 1,0 0 0,0 0-1,0-1 1,0 1 0,0 0-1,0 0 1,0 0 0,0 0-1,0 0 1,0 0-1,-1-1 1,1 1 0,0 0-1,0 0 1,0 0 0,0 0-1,0 0 1,0 0 0,0 0-1,-1 0 1,1 0 0,0 0-1,0-1 1,0 1 0,0 0-1,-2-1 150,0 0 0,-1 1-1,1-1 1,0 0-1,0 1 1,0-1 0,0 1-1,0 0 1,-1 0 0,1 0-1,-3 0 1,4 0-36,-20 11 789,20-11-971,-17 17 203,17-17-152,-1 3 29,-1-1 0,1 0 0,-1 0 0,0 0 0,1 0 0,-1-1 0,0 1 0,-4 1 0,3 0-47,-2 6-80,1-3 152,1 0 1,-1 0-1,-10 11 1,-15 8 667,23-20-741,4-3 61,1 0-1,-1 0 1,0 0-1,1 1 0,0-1 1,-1 1-1,-2 4 0,4-4-76,1 1-1,-1-1 1,1 1-1,0-1 0,0 1 1,0-1-1,0 1 0,0-1 1,1 1-1,0-1 1,-1 0-1,1 1 0,2 4 1,2 10 40,-3-14-9,-1 0 1,0 0-1,1 0 0,0 0 0,0 0 1,0-1-1,3 5 0,7 11-145,-12-18 142,1 0 0,-1 0-1,1-1 1,-1 1 0,1 0-1,-1-1 1,1 1-1,0 0 1,0-1 0,-1 1-1,1-1 1,0 1 0,0-1-1,-1 1 1,1-1-1,1 1 1,0-1 95,-2 0 0,16 0 48,-14 0-152,1 0 0,-1 0-1,0-1 1,1 1 0,-1-1-1,0 0 1,0 0 0,0 0 0,0 0-1,0 0 1,0 0 0,0 0 0,0-1-1,3-2 1,1-2-20,-1 1 0,10-14 0,19-27 145,-26 36-56,-7 8-37,0 1 1,0-1-1,0 1 0,0-1 0,0 1 1,0-1-1,0 1 0,-1-1 1,1 0-1,-1 1 0,1-3 0,0 0 0,1 1-1,-1 0 0,0-1 1,1 1-1,0 0 0,2-3 1,8-18-246,-11 19 253,1 0 2,-1 0 0,1 0 0,-1 0 0,-1 0 0,1-7 0,4-3 237,-4 14-235,-1 0 0,1-1 0,0 1 0,-1 0-1,0-1 1,1 1 0,-1 0 0,0-1 0,1-1 0,-2 2-24,1 1 0,-1-1 0,1 1 0,-1-1 0,1 1 0,-1 0 0,0-1 0,1 1 0,-1 0 0,1 0-1,-1 0 1,0-1 0,1 1 0,-1 0 0,0 0 0,-1 0 0,-8-3-608,10 2-235,-3-1-1520,2 1 1307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13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9 1248,'-9'-3'2096,"7"2"-1692,-1 0-1,0 1 1,0-1-1,1 0 1,-7 0-1,8 1-345,-1 0-1,0 0 1,0 0 0,1 0-1,-1 0 1,0 0 0,1 1-1,-1-1 1,0 1 0,1-1-1,-1 1 1,1-1 0,-1 1-1,0 0 1,-1 1 0,2-1-133,1-1 342,-1 0-224,0 1 0,0-1 1,0 0-1,0 1 0,0-1 1,0 1-1,0-1 0,0 1 1,1-1-1,-1 1 0,0 0 0,0-1 1,0 1-1,1 0 0,-1 0 1,0 0-1,1-1 0,-1 1 1,1 0-1,-1 0 0,1 0 1,0 0-1,-1 0 0,1 1 0,-8 10 16,-22 35-203,8-10 811,1-5-849,9-18 977,11-13-811,1 11 133,3 2-277,-2-8 171,-1-5 85,0-1-27,0 2-31,4 3-28,-2-2-48,1 0 0,0 0 0,0 0-1,0-1 1,7 5 0,-5-4 54,-3-2-6,-1-1 1,1 1-1,-1-1 1,1 0-1,-1 1 1,1-1-1,-1 0 1,1 0-1,-1 0 0,1 0 1,-1-1-1,1 1 1,-1 0-1,1-1 1,-1 1-1,1-1 0,1 0 1,7-2 126,-9 3-162,-1 0 0,1 0-1,0-1 1,0 1-1,0 0 1,0-1-1,0 1 1,0-1 0,0 1-1,-1-1 1,1 0-1,1 0 1,5-4 94,-5 4-45,0 0-1,0 0 1,0 0-1,0-1 1,0 1-1,-1-1 1,1 0-1,0 1 1,-1-1-1,1 0 1,-1 0-1,2-3 1,-1 3-18,-1 0 0,1-1 0,0 1 1,0 0-1,0 0 0,0 0 0,0 0 1,0 0-1,5-2 0,6-2-59,16-8-83,-27 13 151,0 0 0,0 0 1,0 0-1,-1-1 0,1 1 0,0-1 1,-1 1-1,1-1 0,-1 1 0,2-4 1,-2 4 0,-1-1 1,1 1-1,-1 0 1,0 0-1,1-1 1,-1 1-1,0 0 1,0-1-1,0 1 0,0 0 1,0-1-1,0 1 1,0 0-1,-1-1 1,1 1-1,0 0 1,-1 0-1,1-1 1,-1 1-1,0 0 1,1 0-1,-1 0 1,0-1-1,1 1 1,-1 0-1,0 0 1,0 0-1,-2-1 1,-3-6 22,4 6-18,1 1 0,-1-1-1,1 1 1,-1 0 0,0-1 0,0 1-1,1 0 1,-4-1 0,-7-5 123,9 5-117,-1-1 0,0 1 1,0 0-1,0 0 1,0 0-1,0 0 1,0 1-1,-1 0 0,1 0 1,0 0-1,-7 0 1,1-1-192,6 1 95,0 1 0,0 0 1,1 0-1,-1 1 0,0-1 0,1 1 0,-1-1 0,0 1 1,1 0-1,-1 1 0,1-1 0,-1 1 0,1-1 0,0 1 1,-6 4-1,6-4-326,0 1 1,0-1 0,0 1-1,0 0 1,1 0 0,-1 0-1,1 0 1,-4 7-1,2-2-2671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16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6 576,'-2'-4'235,"4"4"-150,-2 0 86,0 0-59,0 0-48,0 0 10,0 0 124,2 5-120,-2-5-78,1 1 0,-1-1-1,0 0 1,0 0 0,0 0-1,0 0 1,0 0 0,0 0-1,0 1 1,0-1 0,0 0-1,0 0 1,0 0 0,0 0-1,0 0 1,0 1 0,0-1-1,0 0 1,0 0 0,0 0-1,0 0 1,0 0 0,0 1-1,0-1 1,0 0 0,0 0-1,0 0 1,0 0 0,0 0-1,0 0 1,0 1 0,0-1-1,0 0 1,-1 0 0,1 0-1,0 0 1,0 0 0,0 0-1,0 0 1,0 0 0,0 1-1,0-1 1,-1 0 0,0 1 21,1-1 32,0 0 70,0 0-11,0 0 85,0 0-10,0 0 186,-20 0 1851,18-1-2215,1 1-1,-1 0 0,1 0 1,-1 0-1,1 0 1,-1 0-1,1 0 0,0 0 1,-1 1-1,1-1 1,-1 0-1,1 1 1,0-1-1,-1 1 0,1 0 1,0-1-1,0 1 1,-1 0-1,1 0 0,0 0 1,0 0-1,0 0 1,0 0-1,0 0 0,-1 2 1,-20 24 1095,21-26-1086,0 0 1,1 0 0,-1 0-1,1 1 1,-1-1 0,1 0-1,0 0 1,-1 0 0,1 0-1,0 0 1,0 1 0,0-1-1,0 2 1,0-1-9,0 0 0,0-1 0,0 1 0,-1-1 0,1 1 0,0 0 1,-1-1-1,0 3 0,-9 23 40,8-16-111,0-2 53,2-8 14,0 0 0,0 1 0,0-1 0,-1 0 0,1 0 0,0 0 0,-1 0 0,1 0 0,0 0 0,-1 0 0,0 1 0,-9 21 533,9-20-535,0 0 0,0-1 0,0 1 0,0-1 0,0 1 0,0-1 0,-1 1 0,1-1 0,-1 0 0,0 0 0,-3 4 0,4-5 9,0 0 1,0 0 0,0 0-1,0 0 1,0 0 0,0 0-1,1 0 1,-1 0 0,0 0-1,0 2 1,-7 8 49,7-8-1,0-1 0,1 1-1,-1 0 1,1-1 0,-1 1-1,1 4 1,-1 1-116,1-6 31,0 0-1,0 0 0,0-1 1,0 1-1,0 0 0,0 0 1,0 0-1,2 3 0,-2-4 21,0 0-1,0 0 0,1-1 1,-1 1-1,0 0 0,1 0 0,-1-1 1,0 1-1,1 0 0,-1-1 1,1 1-1,-1-1 0,1 1 0,0 0 1,-1-1-1,1 0 0,0 1 1,-1-1-1,1 1 0,0-1 0,-1 0 1,2 1-1,1 0 9,1 3 3,-4-3 2,1 0 0,0 0 1,0 0-1,0 0 0,0-1 0,0 1 0,0 0 0,0 0 1,1-1-1,-1 1 0,0-1 0,0 1 0,1-1 0,1 1 0,12 6-227,-14-6 248,-1-1 0,1 1 0,-1-1 0,1 1 1,0-1-1,-1 0 0,1 1 0,0-1 0,-1 0 1,1 0-1,0 0 0,0 1 0,-1-1 0,1 0 1,0 0-1,0 0 0,0 0 0,-1 0 0,1 0 0,0 0 1,0-1-1,-1 1 0,1 0 0,0 0 0,-1 0 1,1-1-1,0 1 0,0 0 0,-1-1 0,1 1 1,-1-1-1,1 1 0,0-1 0,19-9-202,-17 9 155,0 0 0,0-1 0,0 1 0,0-1 0,0 0 0,0 0 0,4-4 0,5-2 7,-11 7 11,0 0-1,0 1 1,0-1 0,0 0-1,0 0 1,-1 1-1,1-1 1,0 0-1,0 0 1,0 0 0,-1 0-1,1 0 1,0 0-1,-1 0 1,2-2-1,-1 0 22,0 1 0,0 0 0,1 0 0,0 0 0,-1 0 0,1 0 0,0 0 0,0 0 0,0 1 0,4-4 0,10-9-116,-13 9 162,0 0 0,-1 0 0,0 0 1,0 0-1,0 0 0,-1 0 0,0-1 0,0 1 0,0 0 0,0-1 0,-1 1 0,0-1 0,-1-6 0,1 10 10,-1-3 6,0 1 1,0-1 0,-1 0-1,0 1 1,0-1 0,0 1-1,0 0 1,-5-7 0,-3-7-15,-17-20 532,25 35-564,0-1 0,0 1-1,0 0 1,0 0 0,-1 1 0,1-1-1,-1 0 1,0 1 0,1 0 0,-1-1-1,-5-1 1,6 3-64,0-1 1,-1 1-1,1 0 0,0 0 1,-1 1-1,1-1 0,-1 0 1,1 1-1,-1 0 1,1-1-1,-1 1 0,0 0 1,1 1-1,-1-1 0,1 0 1,-1 1-1,-2 0 0,3-1-78,1 1-1,0 0 0,0-1 1,0 1-1,0 0 1,0 0-1,0 0 0,0 0 1,0 0-1,0 0 0,0 0 1,1 0-1,-1 0 0,0 0 1,1 0-1,-1 0 1,1 1-1,-1-1 0,1 0 1,-1 0-1,1 1 0,0-1 1,0 3-1,-1-2-271,1 0 0,0 1 0,0-1 0,0 0 0,0 1 0,1-1 1,-1 0-1,0 0 0,1 1 0,0-1 0,1 4 0,-1-7-1753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6:58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0 576,'0'1'20,"1"0"-1,-1 0 1,0 0-1,0 0 1,0 0-1,0 0 1,-1 0-1,1 0 1,0 0-1,0 0 1,0 0-1,-1 0 1,1 0-1,-1 0 1,1 0-1,-1-1 1,0 3-1,-12 23 675,5-15 458,-1 0 0,-12 14 0,21-23-1148,-1-1 0,1 1 1,0 0-1,-1 0 0,1-1 0,0 1 0,0 0 0,0 0 0,1 2 0,-1 0-23,1 2 17,-1-1 1,1 0 0,0 1 0,0-1-1,1 0 1,0 1 0,0-1 0,3 5-1,1 5-216,-6-13 384,0-2-165,0 1 1,0-1 0,0 0 0,0 0 0,0 1 0,0-1 0,0 0 0,0 0 0,0 1 0,-1-1 0,1 0 0,1 0-1,-1 1 1,0-1 0,0 0 0,0 0 0,0 1 0,0-1 0,0 0 0,0 0 0,0 1 0,0-1 0,0 0 0,1 0 0,-1 0-1,0 1 1,0-1 0,0 0 0,0 0 0,1 0 0,-1 1 0,0-1 0,0 0 0,0 0 0,1 0 0,-1 0 0,0 0 0,0 0-1,0 0 1,1 1 0,-1-1 0,0 0 0,0 0 0,1 0 0,-1 0 0,1 0 0,-1 0 4,0 0 0,0 0 0,0 0 1,0 0-1,1 0 0,-1 0 0,0 0 0,0 0 1,0 0-1,1 0 0,-1 0 0,0 0 0,0 0 1,0 0-1,0 0 0,1 0 0,-1 0 1,0 1-1,0-1 0,0 0 0,0 0 0,0 0 1,1 0-1,-1 0 0,0 0 0,0 1 0,0-1 1,0 0-1,0 0 0,0 0 0,0 1 11,1 2 8,9 3 82,11-1-373,-20-5 223,8 3 75,-9-3 10,0 0-1,1 0 0,-1 0 1,0 1-1,0-1 1,1 0-1,-1 0 0,0 0 1,0 0-1,1 0 1,-1 0-1,0 0 0,1 0 1,-1 0-1,0 0 1,0 0-1,1 0 0,-1-1 1,0 1-1,0 0 1,1 0-1,-1 0 0,0 0 1,0 0-1,1 0 1,-1-1-1,0 1 0,0 0 1,0 0-1,0 0 1,1 0-1,-1-1 0,0 1 1,0 0-1,0 0 1,0-1-1,1 1 0,1-10 500,-2 9-532,0 0-1,0 1 1,0-1-1,1 0 1,-1 0-1,0 1 1,0-1-1,0 0 1,0 1-1,0-1 1,0 0-1,0 0 1,0 1-1,-1-1 1,1 0-1,0 0 1,0 1-1,0-1 1,-1 0-1,1 1 0,0-1 1,-1 0-1,0-1-14,0 1 0,0-1 0,1 0 0,-1 0 0,1 1 0,0-1 0,-1 0 0,1-3 0,-3-11-329,3 15 340,0 1-1,0-1 1,0 0 0,0 0-1,0 0 1,0 1 0,1-1-1,-1 0 1,0 0 0,0 1-1,1-1 1,-1 0 0,0 0-1,1 1 1,-1-1 0,1 0-1,3-8-115,-2 8 86,0-1 0,0 1 0,0-1 1,0 1-1,0 0 0,0 0 0,1 0 0,2-1 0,-4 2 49,0 0 0,0-1-1,0 1 1,-1-1 0,1 0 0,0 1-1,-1-1 1,1 0 0,0 1-1,-1-1 1,1 0 0,-1 0 0,1 1-1,0-3 1,4-4 15,-5 7-49,1 0 0,-1-1 0,1 1 0,-1 0 0,0-1 1,1 1-1,-1-1 0,1 1 0,-1-1 0,0 1 0,0-1 0,1 1 0,-1-1 1,0 1-1,0-1 0,0 1 0,0-1 0,1 1 0,-1-2 0,3-4 32,-3 5 122,0-2-59,0 2-93,0 1-1,0-1 1,1 1 0,-1-1-1,0 1 1,0-1 0,0 1-1,0-1 1,0 1 0,1-1-1,-1 1 1,0-1 0,0 1-1,1-1 1,-1 1 0,0-1-1,1 1 1,-1 0 0,0-1-1,1 1 1,-1 0 0,1-1 0,-1 1-1,0 0 1,1-1 0,-1 1-1,1 0 1,-1 0 0,1 0-1,-1-1 1,2 1 0,8-5-323,-10 4 459,1 2-108,0-1 0,-1 1 0,1-1 0,0 1 0,-1-1 0,1 1 0,-1 0-1,1-1 1,-1 1 0,1 0 0,-1 0 0,1-1 0,-1 1 0,0 0 0,1 0 0,-1 0 0,0 0 0,0-1 0,1 1 0,-1 1 0,0 22 17,0-7-67,5 3-213,-3-13 242,0 0 1,-1-1 0,1 15-1,-1-18 10,-1 0-1,1 0 1,0 0-1,0 0 1,0 0-1,0 0 1,0 0-1,0 0 1,3 4-1,-3-6 40,0 0-39,0 1 0,-1-1-1,1 0 1,0 0-1,0 1 1,0-1 0,0 0-1,0 0 1,1 0 0,-1 0-1,0 0 1,0-1-1,1 1 1,1 1 0,6 4-155,-5-3 142,0 0 0,0 0 0,1 0 0,-1-1 0,1 0 0,0 0 0,0 0 0,-1 0-1,1-1 1,10 2 0,2-1-61,31 0 0,-45-2 32,-1 0 54,0 0-1,0 1 0,0 0 0,0-1 0,-1 1 0,1 0 0,0 0 0,3 2 0,1 1 7,10 5-76,0 0 0,-1 1-1,17 15 1,-7-5 28,-18-15 58,1 1 0,-1-2 1,1 1-1,0-1 0,1 0 0,15 4 1,-21-7-37,-1 0 1,1-1 0,-1 1-1,1-1 1,0 0 0,-1 0-1,1 0 1,0 0 0,-1 0-1,1 0 1,0-1 0,-1 1-1,1-1 1,-1 0 0,1 0-1,-1 0 1,1 0 0,-1 0-1,0-1 1,1 1 0,-1-1-1,0 1 1,0-1 0,0 0-1,0 0 1,0 0 0,-1 0-1,3-3 1,12-16-16,-10 12 84,0 0 1,10-17-1,-6 6-60,-5 9-34,1 0-1,7-23 0,12-32-92,-20 54-120,1 0-1,7-11 1,1-3 474,-5 7-487,-8 16 176,-1 3 74,0-1-1,0 1 0,0 0 1,0 0-1,0-1 1,0 1-1,0 0 1,0-1-1,0 1 0,0 0 1,0 0-1,0-1 1,0 1-1,0 0 0,0 0 1,0-1-1,0 1 1,1 0-1,-1 0 0,0-1 1,0 1-1,0 0 1,0 0-1,1 0 1,-1-1-1,0 1 0,0 0 1,1 0-1,-1-1 97,0 1-90,1-1-1,-1 1 1,0 0-1,0-1 1,0 1-1,0-1 1,0 1 0,0-1-1,0 1 1,0 0-1,0-1 1,0 1-1,0-1 1,0 1-1,-1 0 1,1-1 0,0 1-1,0-1 1,0 1-1,-1 0 1,1-1-1,0 1 1,0 0-1,-1-1 1,1 1 0,0 0-1,0-1 1,-1 1-1,1 0 1,0 0-1,-1-1 1,1 1-1,-1 0 1,1 0 0,0 0-1,-1-1 1,1 1-1,-1 0 1,1 0-1,0 0 1,-1 0-1,1 0 1,-1 0 0,0 0-1,0 0-14,0 1 0,0-1 0,0 1 0,0-1-1,0 1 1,0-1 0,1 1 0,-1 0 0,0-1 0,0 1 0,0 0-1,1 0 1,-1 0 0,0-1 0,1 1 0,-1 0 0,0 1-1,0 0 31,0-1 0,0 0-1,0 1 1,-1-1-1,1 0 1,0 0 0,-1 0-1,1 0 1,-1 0-1,1 0 1,-1 0 0,-3 1-1,-7 4 27,0 5 20,10-9-55,0 0 1,0 0 0,0 0 0,0-1-1,-1 1 1,1 0 0,-1-1 0,-3 2-1,-8 4 90,13-6-108,0 0 1,0 0 0,0 0-1,0-1 1,0 1 0,0 0-1,-1-1 1,1 1 0,0-1-1,0 0 1,-1 1 0,1-1-1,0 0 1,-1 0 0,-1 0-1,14 13-74,4-4 128,-14-8-117,-1-1 42,1 1 155,1 4-58,-1-3-92,-1-2-36,0 0 15,0 0 80,0 0-30,0 0 0,1 1-1,-1-1 1,0 0-1,0 1 1,1-1-1,-1 1 1,0-1-1,0 0 1,0 1-1,0-1 1,1 1-1,-1-1 1,0 1-1,0-1 1,0 1-1,0-1 1,0 1 0,0-1-1,0 0 1,0 1-1,0-1 1,0 1-1,0-1 1,-1 1-1,1-1 1,0 1-1,0-1 1,0 0-1,0 1 1,-1 0-1,0 5 31,1-2-56,0-1 0,1 0 0,-1 1 0,1-1 0,0 0 0,0 0 0,0 0 1,0 1-1,1-1 0,2 4 0,-4-7-40,2 1 27,-2-1 49,1 0-1,-1 1 1,1-1 0,-1 0-1,1 0 1,-1 0 0,1 0-1,-1 1 1,1-1 0,-1 0-1,1 0 1,-1 0 0,1 0-1,-1 0 1,0 0-1,1 0 1,-1-1 0,1 1-1,-1 0 1,1 0 0,-1 0-1,1 0 1,-1-1 0,1 1-1,-1 0 1,0 0 0,1-1-1,-1 1 1,1 0-1,-1-1 1,0 1 0,1 0-1,-1-1 1,0 1 0,0-1-1,1 1 1,-1 0 0,0-1-1,0 1 1,1-1 0,-1 1-1,0-1 1,0 1 0,0-1-1,0 1 1,0-1-1,0 1 1,0-1 0,0 1-1,0-1 1,0 1 0,0-1-1,0 1 1,0-1 0,0-1 32,4-11-163,-2 10 81,-1-1 0,0 1 0,0-1-1,0 1 1,0-1 0,0-5 0,-1 7 27,0 0 0,0 0 0,1 0 1,-1 0-1,1 0 0,0 0 0,-1 1 1,1-1-1,0 0 0,0 0 0,0 1 1,0-1-1,1 1 0,-1-1 0,2-1 0,0 0 10,-1 1 0,1 0-1,0-1 1,0 1-1,0 0 1,0 1-1,4-3 1,-5 4 65,-2-1-170,4-1 37,-4 1 53,0 2 1,0-1 1,0 0-1,0 0 0,0 1 0,0-1 1,0 0-1,0 0 0,0 1 0,0-1 1,0 0-1,0 0 0,0 1 1,0-1-1,0 0 0,0 0 0,0 1 1,0-1-1,0 0 0,0 0 0,0 1 1,1-1-1,-1 0 0,0 0 0,0 0 1,0 1-1,0-1 0,1 0 0,-1 0 1,0 0-1,0 1 0,1-1 0,4 7-89,-3-3 165,-1 0-1,1 1 0,-1-1 1,0 1-1,0-1 0,0 1 1,0 9-1,4 34-497,-5-47 446,0 0 1,0 0-1,0 0 1,0 0-1,0 0 0,1 0 1,-1 0-1,0-1 0,0 1 1,1 0-1,-1 0 1,1 0-1,-1 0 0,1-1 1,-1 1-1,1 0 0,0-1 1,-1 1-1,1 0 1,0-1-1,1 2 0,0-1 11,-2 0 18,0-1 10,0 0-53,1 2-138,1 3 47,-1-4 75,-1-1-75,10 15 422,-2-13-471,-7-2 140,-1 0 0,1 0-1,-1 1 1,1-1-1,0 0 1,-1 0-1,1 0 1,-1 0-1,1 1 1,-1-1 0,1 0-1,-1 0 1,1 1-1,-1-1 1,1 0-1,-1 1 1,0-1 0,1 1-1,-1-1 1,1 0-1,-1 1 1,2 0-10,0 0 0,0 0 0,-1 0 0,1 0 0,0 0 0,0-1 0,0 1-1,0-1 1,0 1 0,0-1 0,0 0 0,0 0 0,0 0 0,0 0 0,0 0 0,3-1 0,0 0-57,0-1 0,-1 0 0,1 0 0,0 0 0,5-4 0,-5 3 127,0 0 1,0 1 0,11-4-1,12-3-6,-1-1-1,36-19 1,-18 8-146,89-33 98,-97 47 79,-35 6 38,-2 1-127,1 1 1,-1-1 0,1 0 0,-1 1-1,1-1 1,-1 1 0,1-1 0,-1 0-1,1 1 1,0-1 0,-1 0-1,1 0 1,-1 0 0,1 1 0,0-1-1,-1 0 1,1 0 0,0 0-1,-1 0 1,1 0 0,-1 0 0,2 0-1,15 0-64,-16-1 73,0 1-122,-1 0 90,0 0 203,2 1-202,0 0 0,0-1 0,0 1 0,0-1-1,0 0 1,0 1 0,0-1 0,3 0 0,-5 0 26,19 4 112,-15-2-131,-1 0-1,0 0 0,0 1 0,0-1 0,0 1 1,3 2-1,0 0 34,-1 0-1,1 0 1,1-1 0,-1 0 0,1 0 0,7 3 0,-5-3-53,-8-3 103,26 7-53,-26-8-6,-1 0 1,1 0-1,-1 0 1,1 0-1,-1 0 0,1 0 1,-1 0-1,1 0 1,0 0-1,-1 0 0,1 0 1,-1 0-1,1-1 0,-1 1 1,1 0-1,-1 0 1,1-1-1,-1 1 0,1 0 1,-1-1-1,1 1 0,3-2 48,0 1-71,-3 0 27,0 1 0,0 0 0,0-1 1,0 1-1,0 0 0,0-1 0,0 1 1,0 0-1,0 0 0,0 0 0,0 0 0,0 0 1,0 0-1,0 0 0,0 0 0,2 1 0,29-1-163,-17-5 223,-8 4-57,0-1-1,-1 1 0,1-1 1,-1-1-1,0 1 1,9-6-1,-14 8 29,0-1 0,0 1 0,0-1-1,0 1 1,-1-1 0,1 0 0,0 0 0,0 1 0,-1-1 0,1 0-1,0 0 1,-1 0 0,1 1 0,0-1 0,-1 0 0,1-2-1,-1 3-33,0 0-10,0-1 1,0 1-1,1 0 1,-1 0-1,0 0 1,0 0-1,0 0 0,0 0 1,0 0-1,0 0 1,0 0-1,0 0 1,0-1-1,0 1 1,0 0-1,0 0 1,0 0-1,0 0 1,0 0-1,0 0 0,0 0 1,0 0-1,0-1 1,0 1-1,0 0 1,0 0-1,0 0 1,0 0-1,0 0 1,0 0-1,0 0 1,0 0-1,0-1 1,0 1-1,0 0 0,0 0 1,0 0-1,0 0 1,0 0-1,0 0 1,0 0-1,0 0 1,0 0-1,-1 0 1,1 0-1,0-1 1,0 1-1,0 0 0,0 0 1,0 0-1,-4-4 206,4 3-170,-1 0-25,0 0 1,0 1-1,0-1 0,0 0 0,0 0 1,0 1-1,0-1 0,0 0 0,0 1 0,0-1 1,0 1-1,0-1 0,-2 0 0,-5-2-26,8 2 8,-1 1 0,0 0 1,1-1-1,-1 1 0,1-1 0,-1 1 0,0 0 1,1-1-1,-1 1 0,0 0 0,0 0 0,1 0 1,-1 0-1,-1-1 0,-5 0-44,6 0 58,1 1 0,0 0 0,-1 0 0,1 0 0,0-1 0,-1 1 0,1 0 0,0 0 0,-1 0 0,1 0 0,0 0 0,-1 0 0,1 0 0,-1 0 0,1 0 0,0 0 0,-1 0 0,1 0 0,0 0 0,-1 0 0,1 0 1,0 0-1,-1 0 0,1 0 0,0 1 0,-1-1 0,1 0 0,0 0 0,-1 0 0,1 1 0,0-1 0,-1 0 0,1 1 0,-5 2 82,4-3-99,1 0 1,0 0-1,0 0 1,-1 1-1,1-1 1,0 0-1,0 0 1,-1 0-1,1 0 1,0 1-1,0-1 1,-1 0-1,1 0 0,0 0 1,0 1-1,0-1 1,-1 0-1,1 0 1,0 1-1,0-1 1,0 0-1,0 0 1,0 1-1,0-1 1,0 0-1,0 0 0,-1 1 1,1-1-1,0 0 1,0 1-1,0-1 1,0 0-1,0 0 1,1 1-1,-1-1 1,0 1-1,0 6-53,0-5 72,1-1 0,-1 1 1,0 0-1,0-1 0,0 1 0,0 0 0,-1-1 1,1 1-1,0-1 0,-1 1 0,1-1 0,-1 1 1,1 0-1,-1-1 0,-1 2 0,1-1-23,1 0 1,-1-1-1,0 1 0,1 0 1,0-1-1,-1 1 0,1 0 1,0 0-1,0 0 0,-1-1 1,2 1-1,-1 0 0,0 0 1,0-1-1,0 1 0,1 0 1,0 2-1,1 8-80,-2-10 121,1 0 0,0 0 0,-1 1-1,1-1 1,0 0 0,0 0 0,2 3 0,-2-1 87,7 10-142,1 0 0,0-1 0,1 0 0,0 0 0,1-1 0,1-1 0,-1 0 0,2 0 0,16 10 0,-14-9 165,33 18-1,-41-27-126,-1 0-1,1 0 1,0-1-1,0 1 1,0-2-1,0 1 1,0-1 0,12 1-1,4-2-38,-1 0-1,1-2 1,41-9 0,-47 6 129,21-10-1,-24 9-110,0 1-1,20-5 0,-7 3-38,-20 5 43,1 0-1,0 0 0,0 1 1,12-1-1,-14 2 41,2 0-20,1 0 1,-1 0-1,1-1 0,0 0 1,11-4-1,25-5 162,-32 8-232,0-1 1,15-5-1,-8 2 21,-10 3 29,-1 0 1,15-8-1,-21 10 19,-1-1 1,1 0-1,0 0 1,-1 0-1,1 0 1,-1 0-1,1 0 1,-1-1-1,0 1 0,0-1 1,0 0-1,1-3 1,7-14 57,-5 12-187,0 0 0,-1 0-1,-1-1 1,1 1 0,-1-1-1,-1 0 1,0 0 0,0 0-1,1-15 1,-3 9 43,1 8 112,-1 1-1,0 0 0,-1-1 1,1 1-1,-4-12 1,3 12-77,0 1 0,0-1 1,0-10-1,-12 6 502,11 10-417,0 1 0,0-1 0,1 0 0,-1 1 0,0-1 0,1 1 0,-1-1 0,0 1 0,1 0 1,-1 0-1,1 0 0,-1 0 0,1 0 0,0 0 0,-1 0 0,1 0 0,-2 3 0,2-3-51,1 1 1,-1-1-1,0 0 0,0 0 0,0 1 1,0-1-1,0 0 0,0 0 1,0 0-1,0 0 0,0 0 0,0 0 1,0-1-1,-1 1 0,1 0 0,0-1 1,-1 1-1,1-1 0,0 1 1,-1-1-1,-1 1 0,-4 5-15,6-6 38,1 1 0,0 0 0,-1-1 0,1 1 0,-1-1 0,1 1 1,-1-1-1,1 0 0,-1 1 0,0-1 0,1 1 0,-1-1 0,1 0 0,-1 0 1,0 1-1,1-1 0,-1 0 0,0 0 0,1 0 0,-1 1 0,0-1 0,1 0 1,-2 0-1,1 0 12,1-1-16,-1 1-1,0 0 0,1 0 1,-1 0-1,1 0 0,-1 0 1,1 0-1,-1 0 0,1 0 1,-1 1-1,1-1 0,-1 0 1,1 0-1,-1 0 0,1 1 1,-1-1-1,1 0 0,-1 0 1,1 1-1,0-1 0,-1 0 1,1 1-1,-1 0 0,-3-1-3,3-1 5,-1 1-57,1 10-175,1-9 199,0 0 1,-1 0-1,1 0 1,0 0 0,0 1-1,0-1 1,1 0-1,-1 0 1,0 0-1,0 0 1,1 0-1,-1 1 1,1-1 0,-1 0-1,1 0 1,-1 0-1,2 1 1,-1 0 59,0 0 0,0 0 0,0 0 0,-1 0 1,1 0-1,0 0 0,-1 0 0,1 3 0,0-2-42,-1 0-1,1-1 1,0 1-1,0 0 1,4 4-1,-5-5-133,3 12-6,-2-10 414,1-5-141,0-12-147,-1 9 2,-1-1-1,0 1 1,0-1-1,0 1 1,-1-6-1,0 10 23,1-1-1,0 0 0,0 1 1,-1-1-1,1 0 0,0 1 1,-1-1-1,1 0 0,0 1 1,-1-1-1,1 1 0,-1-1 1,1 1-1,-1-1 0,1 1 1,-1-1-1,0 1 0,1 0 1,-1-1-1,0 1-11,1 0 0,-1 0 0,1 0 0,-1 0 0,1 0 0,-1 0 0,1 0 0,0 0 0,-1 0 0,1 0 0,-1 0 0,1 1 0,-1-1 0,1 0-1,0 0 1,-1 0 0,1 1 0,0-1 0,-1 0 0,1 1 0,0-1 0,-1 0 0,1 0 0,0 1 0,-1-1 0,1 1 0,0-1 0,0 0 0,-1 1 0,1 0-8,-1 0 0,0 0 1,0 0-1,0 0 0,0 0 1,0 0-1,0-1 0,-1 1 1,1 0-1,0-1 0,0 1 1,0-1-1,-1 1 0,-1-1 1,2 1 9,-1-1 0,0 1 0,1 0 0,-1-1 0,1 1 0,-1 0 1,1 0-1,-3 2 0,-10 6 30,12-9-19,0 1-1,1 0 1,-1 0-1,1 0 0,-1 0 1,1 0-1,0 0 1,-1 0-1,-1 2 0,-14 16-15,-9 12-339,-10 12 96,11-14 291,24-28-28,0 0-1,-1 1 1,1-1 0,-1 0 0,0 0 0,1 0 0,-1 0-1,0 0 1,0 0 0,1 0 0,-1-1 0,0 1-1,0-1 1,0 1 0,0-1 0,0 0 0,0 1 0,0-1-1,0 0 1,0-1 0,0 1 0,0 0 0,0 0 0,1-1-1,-1 1 1,0-1 0,0 0 0,0 1 0,0-1-1,1 0 1,-1 0 0,0 0 0,-1-2 0,2 2-11,0 1 0,1-1 1,-1 0-1,1 1 0,-1-1 1,0 0-1,1 0 1,0 1-1,-1-1 0,1 0 1,-1 0-1,1 0 0,0 0 1,0 0-1,-1-1 0,-2-8 37,0 5-72,1-1-1,0 0 0,0 1 0,0-1 0,-1-10 1,2 9 27,0 1 1,-1 0 0,0 0 0,-3-8 0,3 2 58,2 12-44,0-1 0,0 1 0,0-1 0,0 0-1,0 1 1,0-1 0,0 1 0,0-1 0,0 0 0,0 1-1,-1-1 1,1 1 0,0-1 0,0 0 0,-1 1 0,1-1-1,0 1 1,-1-1 0,0 0-10,0 0 0,0 0 0,0 0 0,1 0 0,-1 0 0,0 0 0,1 0 0,-1 0 0,1 0 0,-1-1 0,1 1 0,-1 0 0,1 0 0,0 0 0,0-1 0,-1 1 0,1 0 0,0-1 0,0 1 0,0 0 0,0 0 0,1-1 0,-1 1 0,1-2 0,-1 3 3,0 0-1,0 0 0,0-1 0,0 1 0,0 0 0,1-1 0,-1 1 1,0 0-1,0 0 0,0-1 0,0 1 0,0 0 0,0-1 0,0 1 0,0 0 1,0 0-1,0-1 0,0 1 0,0 0 0,-1-1 0,1 1 0,0 0 1,0 0-1,0-1 0,0 1 0,0 0 0,-1 0 0,1-1 0,0 1 0,0 0 1,0 0-1,0 0 0,-1-1 0,1 1 0,0 0 0,0 0 0,-1 0 1,1 0-1,0-1 0,0 1 0,-1 0 0,1 0 0,0 0 0,-1 0 0,1 0 1,0 0-1,-1 0 0,-15-2 224,-9 2-511,25 0 346,0 0 33,-3-5 201,2 5-316,1 0-1,-1-1 0,1 1 0,0 0 1,-1-1-1,1 1 0,0-1 0,0 1 1,-1 0-1,1-1 0,0 1 0,0-1 1,-1 1-1,1-1 0,0 1 0,0-1 1,0 1-1,0-1 0,0 0 0,0 0 100,0 1 10,0 0 22,0 0-27,0 0 0,0 0-85,0 0-182,0 0 91,0 0 219,-1 1-133,0-1 0,0 0 0,1 0-1,-1 0 1,0 1 0,0-1 0,1 0 0,-1 1 0,0-1 0,1 0 0,-1 1 0,0-1 0,1 1 0,-1-1 0,1 1 0,-1 0 0,1-1-1,-1 1 1,1-1 0,-1 1 0,1 1 0,-3 1 56,2-2 183,-16 15-608,16-16 387,0 1 0,0 0-1,1 0 1,-1-1 0,0 1-1,1 0 1,-1 0 0,1 0-1,-1 0 1,1-1-1,-1 3 1,1-2 7,-1-1 0,1 1-1,0 0 1,0-1 0,-1 1 0,1 0-1,-1-1 1,1 1 0,0-1 0,-1 1 0,1-1-1,-1 1 1,1-1 0,-1 1 0,0-1-1,1 1 1,-1-1 0,1 1 0,-1-1-1,0 0 1,1 1 0,-1-1 0,0 0-1,0 0 1,1 0 0,-1 0 0,0 1-1,1-1 1,-1 0 0,-1 0 0,0-1-30,-1 1-1,1-1 1,0 0 0,0 0 0,0 0-1,0 0 1,0 0 0,0 0 0,0 0-1,0-1 1,0 1 0,1-1 0,-1 1-1,0-1 1,1 0 0,0 0 0,-1 0-1,1 0 1,0 0 0,-2-3 0,1 2 70,1 1 1,-1-1 0,0 1-1,0 0 1,-1-1 0,-2-1-1,-3-3-311,7 6 267,1 1-6,-2-2-289,4 9 211,19 40-46,18 59 0,-21-53 143,-9-25 30,-7-20-6,0 1 0,1-1 0,0 0 0,7 11 0,-4-4-73,-6-14 27,0 1 1,0-1-1,1 0 1,-1 0-1,0 0 1,1 0 0,-1 0-1,1 0 1,-1 0-1,1 0 1,0 0-1,-1 0 1,2 1-1,-1-1-22,1 1 0,-1-1 0,1 1 0,-1-1 0,1 1 0,0-1 0,-1 0-1,1 0 1,0 0 0,0 0 0,0 0 0,0 0 0,0-1 0,0 1 0,0 0 0,0-1-1,0 0 1,0 1 0,0-1 0,0 0 0,4-1 0,0 1 7,0-1 0,0 0 0,0 0 0,0-1 0,0 0 0,0 0 0,0 0 0,-1-1 0,1 0 0,-1 0 0,0 0 0,0 0 0,0-1 0,0 0 1,0 0-1,-1-1 0,0 1 0,0-1 0,0 0 0,3-6 0,-3 6-1,-1 0 0,1 1 0,0-1 0,0 1 0,0 0 0,1 0 0,5-4 0,3-1 86,22-11 0,34-21 50,90-68 1,-141 92-184,-15 14 64,0 0 1,0 0 0,1 0-1,-1 1 1,0-1 0,1 1-1,7-4 1,-9 6-13,-1-1 0,0 1 1,0-1-1,1 0 0,-1 1 0,0-1 0,0 0 0,0 0 0,0 0 0,0 0 1,0 0-1,0 0 0,0 0 0,0 0 0,0 0 0,-1 0 0,1 0 0,0 0 1,-1-1-1,1 1 0,-1 0 0,0-1 0,1-1 0,0 2 25,-1 0 1,1 0 0,-1 0 0,1 1 0,0-1 0,0 0 0,-1 0 0,1 1 0,0-1 0,0 0 0,0 1 0,0-1 0,0 1 0,-1-1 0,3 0 0,4-4-235,-7 4 111,0 1-117,12 16 347,-9-11-131,0 0 1,-1 0-1,1 0 0,-1 0 1,2 8-1,2 2-26,-4-6 124,-1-8-79,-1 0 0,0 1 0,1-1 0,-1 0 1,1 1-1,0-1 0,-1 0 0,1 1 0,0-1 0,0 0 0,0 0 0,0 0 0,1 1 0,2 3-21,0-1-1,1 1 0,-2 0 1,1 0-1,0 0 0,-1 1 1,0-1-1,0 1 0,-1 0 1,4 12-1,-5-13 59,0 0 0,0 0-1,-1 0 1,1 8 0,0 11 49,0-22-100,-1 0 0,0-1 0,0 1 0,0 0 0,0-1 0,0 1 0,0 0 0,0 0 0,-1-1 0,1 1 0,-1 0 0,1-1 0,-2 3-1,8 0 247,-5-2-163,-3-4-8,1 0-78,1-1-1,-1 1 1,1 0-1,0-1 1,0 1-1,0-1 1,0 1-1,1-3 1,-1-1 5,-1-14 114,0 14-85,1-1 0,0 1 0,1-12-1,1-14-99,-3 28 7,1-1 0,0 0-1,1 0 1,-1 0 0,3-9-1,-3 13 64,1 1-1,-1-1 0,0 0 1,0 0-1,0 0 0,0 1 0,0-1 1,0 0-1,0 0 0,0 0 1,0 0-1,0 1 0,-1-1 0,1-1 1,-1 1 7,1 1 1,0-1-1,0 0 1,0 1-1,0-1 1,0 0-1,-1 1 1,1-1-1,0 1 1,0-1-1,1 0 1,-1 1-1,0-1 1,0 0-1,0 1 1,0-1-1,0 1 1,1-1-1,-1 1 1,1-2-1,-1 2 2,1-1-1,-1 0 0,1 1 1,-1-1-1,0 0 1,1 1-1,-1-1 1,0 0-1,1 1 1,-1-1-1,0 0 0,0 0 1,1 0-1,-1 1 1,0-1-1,0 0 1,0 0-1,0 1 1,0-1-1,0 0 0,0 0 1,-1 0-1,1 0 1,1-3 7,1 2-226,-10 0-257,6 3 364,7-6 471,6 2-262,-10 3-118,0 0 0,-1 0-1,1 0 1,0 0-1,0-1 1,-1 1 0,1 0-1,0-1 1,0 1-1,-1 0 1,1-1 0,0 1-1,-1 0 1,2-1-1,-2 0-102,0 1-22,0 0 65,3 0 80,0 1 0,-1-1 0,1 1 0,0 0 0,-1 0 1,1 0-1,-1 0 0,1 0 0,-1 1 0,0-1 0,0 1 0,1-1 1,-1 1-1,0 0 0,0 0 0,0 0 0,-1 0 0,1 0 0,1 3 0,-2-3-144,1-1 143,0 0 0,0 0 1,-1 1-1,1 0 0,-1-1 0,1 1 1,-1 0-1,1-1 0,1 4 1,-1-1-91,2 4 21,-1 7 173,0-8-42,-4-4-17,1-1 1,0 1-1,-1-1 1,1 0-1,-1 1 0,0-1 1,0 0-1,0 1 1,0-1-1,0 0 1,0 0-1,-2 2 0,-2 7 84,3-9-127,1 0 0,0 0 0,0 0 0,-1 0 0,1 0 0,-1 0 0,0-1-1,1 1 1,-1 0 0,0-1 0,0 1 0,0-1 0,-3 2 0,5-3-1,-1 0 0,1 1 0,-1-1 0,0 0 0,0 1 0,1-1-1,-1 0 1,0 0 0,1 0 0,-1 1 0,0-1 0,0 0 0,1 0 0,-1 0 0,0 0 0,0-1 0,1 1 0,-1 0-1,0 0 1,0 0 0,1 0 0,-1-1 0,0 1 0,1 0 0,-1-1 0,0 1 0,1-1 0,-1 1 0,1-1 0,-1 1-1,1-1 1,-1 1 0,1-1 0,-1 1 0,1-1 0,-1 1 0,1-1 0,0 0 0,-1 1 0,1-1 0,0 0 0,0 0 0,-1 0-1,-1-8-127,-1-1-1,2 1 0,0 0 1,0-1-1,0-15 0,2 23 131,-1 1 0,1-1-1,0 1 1,-1 0 0,1-1-1,0 1 1,0 0-1,0 0 1,0 0 0,0 0-1,0 0 1,0 0 0,2-2-1,3 7-17,-7-2 20,1 1-159,0-3 150,1 0 23,-1 0 0,1 1-1,-1-1 1,1 1-1,-1-1 1,1 1 0,-1-1-1,0 1 1,1-1-1,-1 1 1,0-1-1,1 1 1,-1-1 0,0 1-1,0 0 1,0-1-1,1 1 1,-1-1-1,0 1 1,0 0 0,0-1-1,0 2 1,-2-6 279,2 4-302,0 0-1,0 0 1,0-1 0,0 1 0,0 0 0,0 0 0,0 0 0,0-1 0,0 1-1,0 0 1,0 0 0,0-1 0,0 1 0,0 0 0,0 0 0,0 0 0,0-1-1,0 1 1,0 0 0,0 0 0,0 0 0,0-1 0,0 1 0,0 0-1,0 0 1,0 0 0,1-1 0,-1 1 0,0 0 0,0 0 0,0 0 0,0 0-1,0-1 1,1 1 0,-1 0 0,0 0 0,0 0 0,1-2-13,0 1 1,0-1-1,0 0 1,-1 0 0,1 1-1,-1-1 1,1 0-1,-1 0 1,0 1-1,0-1 1,0 0-1,0 0 1,0 0-1,0 0 1,-1-2 0,1-7 39,1 1-161,-1 9 141,0 0 0,0 0 0,0 1 0,0-1 0,0 0 0,0 0 0,0 1 0,0-1 0,0 0 0,0 0 0,0 0 0,0 1 0,-1-2 0,-2-7-232,3 8 221,0 1 1,0 0 0,0 0 0,0 0 0,0 0-1,0 0 1,0 0 0,0 0 0,0-1 0,0 1 0,0 0-1,0 0 1,0 0 0,0 0 0,0 0 0,0 0 0,0 0-1,1 0 1,-1-1 0,0 1 0,0 0 0,0 0-1,0 0 1,0 0 0,0 0 0,0 0 0,0 0 0,0 0-1,0 0 1,1 0 0,-1 0 0,0 0 0,0 0 0,0-1-1,0 1 1,0 0 0,0 0 0,0 0 0,0 0-1,1 0 1,-1 0 0,0 0 0,0 0 0,0 0-68,0 0 73,0 0-1,1 0 1,-1 0-1,0 0 1,1 0-1,-1 0 1,0 0-1,1 0 1,-1 0-1,1 0 1,-1 0-1,0 0 1,1 0-1,-1 0 1,0 0-1,1 0 1,-1 0-1,0 1 1,1-1-1,-1 0 0,0 0 1,1 0-1,-1 1 1,0-1-1,0 0 1,1 1-1,9 5 43,-4 16-178,-4-19 167,0-1-33,-1-1 1,0 1-1,-1-1 0,1 1 1,0-1-1,0 1 0,-1-1 0,1 1 1,0 0-1,-1-1 0,0 1 1,1 0-1,-1 0 0,0 2 0,0-4 4,0 1 0,0-1-1,-1 1 1,1-1 0,0 1-1,0-1 1,0 1 0,0-1-1,0 1 1,0-1 0,0 1-1,0-1 1,1 1 0,-1-1-1,0 1 1,0-1 0,0 1-1,0-1 1,1 1 0,-1-1-1,0 1 1,0-1-1,1 1 1,-1-1 0,0 0-1,1 1 1,-1-1 0,1 1-1,0-1 4,-1 1 0,1-1 0,-1 1-1,1-1 1,-1 1 0,1 0 0,-1-1 0,0 1-1,1-1 1,-1 1 0,0 0 0,0 0-1,1-1 1,-1 1 0,0 0 0,0-1 0,0 1-1,0 1 1,2 0-39,-1 0 1,1 0-1,0 0 0,0 0 0,-1 0 1,1 0-1,1-1 0,-1 1 0,0-1 1,0 1-1,3 0 0,-3-1 21,-1 0 112,-1 0-93,0 0 0,1-1 1,-1 1-1,0 0 0,1 0 1,-1 0-1,1-1 0,-1 1 1,1 0-1,-1 0 0,1-1 1,0 1-1,-1 0 0,1-1 1,0 1-1,0 0 0,8 8 89,-8-6-123,0 0 19,1-1 0,-1 0 0,0 0 0,1 0 0,-1 0 0,1 0 0,-1 0 0,1 0 0,0 0-1,0-1 1,0 1 0,0-1 0,0 1 0,0-1 0,0 0 0,5 2 0,-4-2-6,0 0 1,1 0-1,-1 0 1,1 0-1,0-1 0,-1 0 1,1 1-1,0-1 1,4-1-1,33-5 69,-19 1 65,14-2-137,-21 4-87,1 0 0,-1-1 1,0-1-1,27-11 0,-10 3 83,9-4 219,-26 10-218,0 1 0,0 0 0,20-4 0,-34 10 26,0 0 1,0 0-1,0-1 0,0 1 1,1 0-1,-1-1 1,0 1-1,0-1 0,0 0 1,0 1-1,0-1 1,0 0-1,1-1 1,-2 2 7,1 0 0,-1-1 0,0 1 0,0 0 0,0-1 0,1 1 0,-1 0 1,0-1-1,0 1 0,0-1 0,0 1 0,0 0 0,0-1 0,0 1 1,0 0-1,0-1 0,0 1 0,0-1 0,0 1 0,0 0 0,0-1 1,0 1-1,-1 0 0,1-1 0,0 1 0,0 0 0,0-1 0,0 1 1,-1 0-1,1-1 0,0 1 0,0 0 0,-1-1 0,1 1 0,-1 0-24,1-1-1,0 1 0,0 0 1,0-1-1,0 1 0,-1 0 0,1-1 1,0 1-1,0 0 0,0 0 1,0-1-1,0 1 0,0 0 1,0-1-1,0 1 0,0 0 0,0-1 1,0 1-1,0 0 0,0-1 1,0 1-1,0 0 0,1-1 0,-1 1 1,0 0-1,0 0 0,0-1 1,0 1-1,1 0 0,-1 0 1,0-1-1,0 1 0,0 0 0,1 0 1,-1-1-1,0 1 0,0 0 1,1 0-1,-1 0 0,0 0 0,1-1 1,11-5 43,-11 5-78,-1 1 22,13-11-182,-14 17 236,1-1 0,0 1 0,0-1 0,1 1 0,0-1 1,0 1-1,0-1 0,0 0 0,3 7 0,0-4-41,0 0 0,-1 1 0,0-1 0,-1 1 0,0 0 0,0-1 0,0 17 0,3 4 77,8-20 96,-7-6-127,-2-2-43,-1-1-1,0 1 1,1-1 0,-1 0 0,1 0 0,4-1 0,-1 1 35,-1-1-66,0 1 0,0-1 0,-1 0 0,10-3 0,-6 2 115,5-5 45,-12 5-129,0 1 1,0 0-1,-1 0 1,1 0 0,1 0-1,-1 0 1,0 0-1,0 0 1,0 1-1,4-1 1,-1 1-24,0 0 0,0-1 1,0 1-1,0-1 0,1 0 0,-1 0 1,0-1-1,-1 1 0,7-3 0,37-16 284,-41 17-211,0 1 1,0-1-1,7-1 0,19-6-98,-19 4 6,1 1 0,16-3 0,-16 4 25,0 0 0,16-7-1,13-8 175,35-16-170,-78 34 8,-1 1 0,1 0 0,0 0 1,-1 0-1,1-1 0,-1 1 0,1 0 0,-1-1 0,1 1 1,-1-1-1,1 1 0,-1 0 0,0-1 0,1 1 1,-1-1-1,0 1 0,1-1 0,-1 1 0,0-1 1,1 1-1,-1-1 0,0 0 0,0 1 0,0-2 0,4 3 234,10 0-106,-10 6-167,-2-5 71,-1 0 1,0 0-1,-1-1 0,1 1 1,0 0-1,0 0 1,-1 0-1,1 0 0,-1 0 1,1 2-1,-2-3-46,4 11-91,0-5 23,-2-4 83,1 0 1,-1 0-1,0 0 1,0 0-1,0 6 0,0-9 11,-1 1-1,0-1 0,0 1 0,0 0 0,1-1 0,-1 1 0,0-1 0,1 1 0,-1 0 0,0-1 0,1 1 0,-1-1 0,1 1 0,-1-1 0,1 0 0,-1 1 1,1-1-1,-1 1 0,1-1 0,-1 0 0,1 1 0,-1-1 0,1 0 0,1 1 0,-2-1-1,1 0 53,23-4-325,-18-14 75,-4 16 193,-1 1-1,0-1 1,0 1 0,0-1 0,-1 1-1,1-1 1,0 1 0,-1-1-1,1 0 1,-1 0 0,1 1-1,-1-1 1,0 0 0,1 0-1,-1 0 1,0 1 0,0-1-1,-1 0 1,1 0 0,-1-3-1,0 2 20,0-1-1,0 1 0,1-1 0,-1 1 0,1-1 0,0 1 0,0-7 0,0 7-111,-5-9 33,10 53 48,-2 44 502,-2-81-490,-1 0-1,1 1 1,0-1 0,0 0 0,2 6 0,-2-6 27,1 0-1,-1 0 1,-1-1 0,1 1 0,0 5 0,-1-9-24,0 1 1,0-1-1,0 0 1,0 1 0,1-1-1,-1 0 1,0 1-1,0-1 1,0 0-1,0 0 1,1 1 0,-1-1-1,0 0 1,0 0-1,0 1 1,1-1-1,-1 0 1,0 0 0,0 0-1,1 0 1,-1 1-1,0-1 1,1 0-1,-1 0 1,0 0-1,0 0 1,1 0 0,-1 0-1,0 0 1,1 0-1,-1 0 1,0 0-1,1 0 1,-1 0 0,0 0-1,1 0 1,-1 0-1,0 0 1,0 0-1,1 0 1,0 0 0,10-4-132,-9 2 95,0 0-1,0-1 0,0 1 0,-1 0 0,1-1 0,-1 1 0,1-1 0,-1 1 0,0-1 1,1-5-1,7-31 6,-6 22 59,-2-2-137,-1 17 103,-1 0 1,1-1-1,1 1 1,-1 0-1,0 0 1,0 0 0,1 0-1,-1 0 1,1 0-1,1-3 1,-7-3 48,4 8-48,1 1-1,-1 0 1,1 0-1,-1 0 1,1 0-1,-1 0 1,1 0 0,0 0-1,-1 0 1,1 0-1,0 0 1,0 0-1,0 2 1,-2 7 70,2 8 69,-1-8-261,0-8 118,1-1 0,0 1 1,0-1-1,-1 1 0,1-1 1,0 1-1,1 0 0,-1-1 1,0 1-1,1 1 0,2 24-179,-3-24 191,0 0 0,0 0 0,0 0 0,1 0 1,-1 0-1,1 0 0,0 0 0,2 6 0,-2-6-2,0 1 0,1 0 1,-1-1-1,-1 1 0,2 4 0,-2-5 37,1 1 0,0 0 0,0 0 1,0-1-1,2 4 0,0-2-46,0 0 1,0-1-1,1 1 1,6 5-1,-9-8-108,1-2 108,0 1 0,1-1-1,-1 1 1,0 0 0,0 0 0,0 0 0,0 0 0,0 0 0,2 2 0,12 6 185,-11-7-168,0 0-1,0-1 0,0 1 1,0-1-1,0 0 0,1 0 1,-1-1-1,0 1 1,0-1-1,1-1 0,-1 1 1,10-2-1,14-7-113,36-15-1,-21 7 213,-20 7-43,24-13-1,2-2-117,-41 22 38,1 0 1,1 0 0,-1 1 0,0 0-1,1 1 1,-1 0 0,21 1-1,-28 0 36,-2 0 109,17 8-102,-14-6-19,1-1 0,-1 0 0,1 0 0,-1 0-1,1 0 1,0 0 0,-1-1 0,1 0 0,0 0-1,-1 0 1,1-1 0,-1 0 0,1 0-1,0 0 1,-1 0 0,0 0 0,1-1 0,-1 0-1,0 0 1,0 0 0,6-4 0,-4 2-57,0 0 0,0 1 0,1 0 0,-1 0 0,1 0 0,0 1 0,8-2 0,20 0 258,-26 2-194,0 1 1,0 0-1,13 1 0,-22 0-23,2 0-98,-2 0 59,0 0 85,0 0 1,0 0-1,0 0 16,0 0-5,0 0-37,0 0 0,1 0 0,-1 0 0,0 0 0,1 0-1,-1 0 1,1 0 0,-1 0 0,0 0 0,1 0 0,-1 0 0,0 0-1,1 0 1,-1 0 0,0 0 0,1-1 0,-1 1 0,0 0-1,0 0 1,1 0 0,-1-1 0,0 1 0,1 0 0,-1 0-1,0-1 1,0 1 0,0 0 0,1 0 0,-1-1 0,0 0-1,0-105-596,0 103 580,-1 0-1,1 0 1,-1-1 0,0 1-1,0 0 1,-1 0 0,1 0-1,0 0 1,-1 1 0,-4-6 0,-5-11-5,10 17 18,0 0 1,0 0 0,-1 1-1,1-1 1,-1 1 0,1-1-1,-1 1 1,0-1-1,1 1 1,-1 0 0,0 0-1,0 0 1,0 0 0,0 0-1,0 0 1,-4 0-1,0-1 72,0 0 0,-1 1-1,1 0 1,-10 0-1,-13 8 13,26-6-108,0 0-1,0 0 1,-1 0 0,2 0-1,-1 1 1,-4 1 0,6-1 19,-1-1 1,1 0-1,-1-1 1,1 1-1,-1 0 1,0 0-1,1-1 0,-1 1 1,0-1-1,1 1 1,-1-1-1,0 0 1,0 0-1,0 0 1,1 0-1,-1 0 1,0 0-1,-3-1 0,3 1 16,-1 0-1,1-1 1,-1 1-1,1 1 1,-1-1-1,0 0 1,1 0 0,-4 2-1,-12 0-212,10 2 255,8-4-62,-1 1-1,1-1 1,0 0-1,-1 1 1,1-1-1,0 0 1,-1 1 0,1-1-1,-1 0 1,1 0-1,-1 0 1,1 1-1,-1-1 1,1 0-1,0 0 1,-1 0 0,0 0-1,-5 1 60,-1-1 0,1 1 0,-11 3 1,11-3-93,0 1 1,0-1-1,-10 0 1,10 0-7,1-1 1,0 1-1,0 0 0,-7 2 1,-7 2 104,5-2 111,10-1-158,-1-1-1,1 0 0,0-1 0,-8 1 0,-2 1-42,13-2 16,1 0-1,-1 1 1,0-1 0,1 0-1,-1 0 1,1 0-1,-1 0 1,1 0-1,-1 1 1,1-1-1,-1 0 1,1 0-1,-1 1 1,1-1-1,-1 0 1,1 1-1,0-1 1,-1 1 0,1-1-1,0 0 1,-1 1-1,-13 3 475,8-1-439,1 0 0,-1-1 0,1 1 0,-1-2 0,0 1 1,0 0-1,0-1 0,0 0 0,-6 0 0,-19 3-287,21-2 300,8-2-54,1 1 1,0-1-1,-1 0 0,1 0 1,-1 0-1,1 1 0,-1-1 1,1-1-1,-1 1 0,1 0 1,0 0-1,-1 0 0,1-1 1,-3 0-1,3-1 9,0 1 1,0-1-1,0 0 0,0 0 0,1 0 1,-1 0-1,0 0 0,1 0 0,-1 0 1,1 0-1,0 0 0,0 0 0,-1 0 1,2-3-1,-1 5 49,0 0 17,0-1-53,0 1 0,0 0-1,0-1 1,0 1 0,0 0 0,0 0-1,1-1 1,-1 1 0,0 0 0,0 0-1,0-1 1,1 1 0,-1 0 0,0 0-1,0 0 1,1-1 0,-1 1 0,0 0-1,0 0 1,1 0 0,-1 0-1,0 0 1,1 0 0,-1-1 0,1 1-1,8 6 11,0 0-1,1-1 1,-1 0-1,1-1 1,1 0-1,-1-1 1,0 0-1,1 0 1,18 1-1,36 1 577,-54-4-602,-1-1 0,1 0 0,-1-1 0,1 0 0,0 0 0,12-4 0,-2 1 21,26-9 421,-4 2-618,-31 6 47,-11 4 121,1 0 0,-1 1-1,1-1 1,-1 1 0,1-1 0,-1 1 0,1-1 0,-1 1 0,4-1 0,10 0-91,-13 1 135,0-1 0,1 1-1,-1 0 1,0 0 0,1 0 0,-1 0 0,0 0-1,0 1 1,4 0 0,-2 0 0,0 0 0,0 0 0,-1-1 0,1 1 0,0-1 0,5 0-1,-6 0-67,23 4-246,-25-4 293,-1 0 320,0 0-111,0 0-230,2 0-6,0 0 1,-1 0 0,1 1-1,0-1 1,-1 0 0,1 1-1,-1-1 1,4 2 0,-4-1 32,0-1 0,0 1 0,0-1 0,0 1 0,0-1 0,0 1 0,0-1 0,0 0 0,0 1 0,1-1-1,-1 0 1,0 0 0,0 0 0,0 0 0,0 0 0,2 0 0,1-1 53,-3 1-26,-1 0-49,1 1-1,0-1 0,0 1 0,0-1 0,0 1 0,0-1 0,0 0 1,0 0-1,0 1 0,0-1 0,0 0 0,0 0 0,0 0 0,0 0 0,0 0 0,2-1 0,8 2 86,8 2 94,2 1-288,-17-3 58,0 0 0,1-1 1,-1 1-1,0-1 0,1 0 0,4 0 1,43-10 903,-44 10-821,-7 0-23,0 0 0,0 0 1,0 0-1,0 0 0,0-1 0,0 1 0,0 0 0,-1 0 0,1-1 1,0 1-1,0 0 0,0-1 0,1 0 0,17-5-76,-16 6 83,0 0-1,-1-1 0,1 1 0,-1-1 1,1 0-1,3-2 0,-4 2-8,0 0 1,-1 1-1,1-1 0,0 1 1,-1-1-1,1 1 0,0 0 1,0 0-1,-1 0 1,1 0-1,0 0 0,2 0 1,1 0 34,-4 0 22,14 0-133,-13 0-110,0 0 198,0 1 1,0-1-1,0 0 0,-1 1 1,1-1-1,0 1 0,0-1 1,-1 1-1,1 0 0,-1 0 0,3 1 1,9 3-128,-9-4 137,0 1-1,0-1 0,0 1 0,-1 0 0,7 4 0,-9-5-8,0 0 1,0 0 0,0 0-1,0-1 1,0 1 0,0 0-1,0 0 1,-1 1 0,2 1-1,-1-2-11,-1 0 1,1-1-1,0 1 0,-1 0 0,1 0 0,0 0 0,-1 0 0,1-1 0,0 1 0,0 0 0,0-1 0,0 1 0,1 0 0,0 0 4,0 0 0,-1 0 0,1 0 0,0 0 0,-1 1 0,1-1 0,-1 0-1,3 3 1,-3-2-22,0-1 0,1 1 0,0-1-1,-1 1 1,1-1 0,0 0-1,0 0 1,2 2 0,16 12 9,-19-14 134,1-1-59,38 23 42,-23-15-308,-12-7 170,1 1 0,-1-1 0,0 0 0,1 0 0,-1 0 0,1-1 0,-1 0 0,1 0 0,-1 0 1,11-2-1,0-2 69,0 0 0,22-10 0,0-5-149,-13 7 113,-22 10 4,0 0 0,1 0 0,0 0 1,-1 1-1,1-1 0,0 1 0,0 0 1,0 0-1,4 0 0,1-2-41,-3 1 126,-6 2-97,0 0 1,0 0-1,0 0 0,0 0 0,1 0 0,-1 0 1,0 0-1,0 0 0,0 0 0,0 1 1,0-1-1,0 0 0,0 0 0,1 0 0,-1 0 1,0 0-1,0 0 0,0 0 0,0 0 1,0 0-1,0 0 0,0 1 0,0-1 0,0 0 1,0 0-1,0 0 0,0 0 0,0 0 0,0 0 1,1 0-1,-1 1 0,0-1 0,0 0 1,0 0-1,0 0 0,0 0 0,0 0 0,0 0 1,0 1-1,-1-1 0,2 1 3,-1-1 0,1 1 0,-1 0 0,1-1 0,-1 1 0,1-1 0,-1 1 0,1 0 0,0-1 0,-1 1 0,1-1 0,0 0 0,0 1 0,-1-1 0,1 1 0,0-1 0,0 0 0,-1 0 0,3 1 0,11 3 52,-12-4 91,7 0-129,-4-1-10,-1 0 0,1 0-1,-1 0 1,9-3 0,-9 2-28,1 1 1,-1-1 0,1 1 0,-1 0-1,6 0 1,-9 1 41,0 0-1,0-1 1,0 1-1,0 0 1,0 0-1,-1-1 1,1 1-1,0-1 1,0 1-1,0-1 1,0 1-1,0-1 1,-1 1-1,1-1 1,0 1-1,-1-1 1,1 0-1,1-1 1,11-10 44,-12 11-272,-1 1 108,0 0 202,0 0 5,0 0 48,0 0-79,0 0-86,0 0-27,0 0-32,0 0 59,0 0 107,0 0-54,0 0-149,0 0 11,0 0 64,0 0 122,0 0-16,0 0-31,0 0-1,0 0 16,0 0-31,0 0-65,0 0 32,0 0 102,0 0-43,0 0-112,0 0 0,13-5-43,-12 5 99,0-1 1,-1 0-1,1 1 0,-1-1 0,1 1 0,0-1 0,-1 1 0,1 0 0,0-1 0,0 1 0,-1 0 0,1-1 0,0 1 0,0 0 0,-1 0 0,1 0 0,0 0 0,0 0 0,0 0 0,-1 0 0,1 0 1,0 0-1,0 0 0,0 0 0,-1 0 0,1 0 0,0 1 0,0-1 0,-1 0 0,1 1 0,0-1 0,-1 0 0,2 2 0,4 0 252,-5-1-282,-1-1-20,18 4-76,-14-4 137,-3 0 19,1 0-1,-1 0 1,0 0-1,1 0 1,-1 0 0,0 0-1,1 1 1,-1-1-1,0 0 1,1 1-1,-1-1 1,2 2-1,6 0-21,-1-1 0,1 1 0,-1-2 0,1 1 0,-1-1 0,13-2 0,6 1-27,11-9-261,-27 9 316,-1 0 0,1-1 0,-1 0 0,1-1 0,-1 0 0,0-1-1,0 0 1,15-8 0,-4 4-24,-17 7 7,0 0 0,0-1 0,0 1 0,6-4 0,-5 4-50,-1-1 0,1 1 0,0 0 0,0 0 0,0 1 0,0 0 1,0-1-1,0 2 0,10 0 0,1 0 385,-4 0-355,-1 1 0,1 0 0,-1 0 1,1 1-1,-1 0 0,0 1 0,-1 1 0,21 11 0,-30-16 18,-1 0-1,1 0 1,-1 0 0,1 0-1,-1 1 1,1-1 0,-1 0-1,1 0 1,-1 0-1,1 0 1,-1 0 0,1 0-1,-1 0 1,1-1 0,-1 1-1,1 0 1,0 0-1,-1 0 5,1-1-1,-1 1 0,1 0 0,-1 0 0,1 0 0,0 0 0,-1 0 0,1 0 0,-1 0 0,1 0 0,-1 0 0,1 0 0,-1 0 0,1 0 0,-1 0 0,1 1 0,-1-1 0,1 0 0,-1 0 0,0 0 0,1 1 0,-1-1 1,1 0-1,-1 1 0,1-1 0,-1 0 0,0 1 0,1-1 0,-1 1 0,0-1 0,1 0 0,-1 1 0,0-1 0,0 1 0,1-1 0,-1 1 0,0-1 0,0 1 0,0-1 0,0 1 0,0 0 0,1 0-76,-1-1 48,0 0 107,0 0-32,0 0-75,27 8 405,70-8-74,-69-4-779,68 4 368,-87 1 119,-7 0-29,0 0 1,1-1-1,0 1 0,-1-1 1,1 0-1,-1 1 1,4-2-1,58 1-207,-62 1 234,-1-1 0,1 0 0,0 0 0,0 1 0,-1-1 1,1 1-1,0-1 0,-1 1 0,1 0 0,2 1 0,10 3 30,-11-5-25,2 2-58,15 4-53,-19-6 94,0 0-1,0 1 1,-1-1-1,1 0 1,0-1-1,0 1 1,0 0-1,-1 0 1,1 0-1,0 0 1,-1-1 0,1 1-1,0 0 1,0 0-1,-1-1 1,1 1-1,0-1 1,-1 1-1,2-1 1,13-1 194,-5 3-225,15-4-293,-24 3 449,0-1-133,-1 1 1,0 0-1,0-1 1,1 1-1,-1 0 1,0-1 0,1 1-1,-1 0 1,0 0-1,1-1 1,-1 1-1,0 0 1,1 0-1,-1 0 1,1 0-1,-1-1 1,0 1-1,1 0 1,-1 0 0,1 0-1,-1 0 1,0 0-1,1 0 1,-1 0-1,1 0 1,14 0-48,-14 0 68,4-1-1,0 1-1,1-1 1,-1 0 0,0-1 0,-1 1 0,1-1 0,8-4 0,7-2-151,-16 7 112,0 1 1,-1-1-1,1 1 1,0 0-1,5 0 1,-8 0 36,1 0 0,0 0 0,0 0 0,0 0 0,0 0 0,0 0 0,-1 0 1,1-1-1,0 1 0,0-1 0,0 1 0,-1-1 0,1 0 0,2-1 0,-3 2-31,0 0-1,0-1 1,0 1-1,0 0 1,0-1-1,0 1 1,1 0-1,-1 0 1,0 0-1,0 0 1,0 0-1,0 0 1,0 0-1,0 1 1,0-1-1,0 0 0,1 0 1,-1 1-1,0-1 1,1 2-1,9 0 202,-4-3 133,-1 2-549,20 10 185,41 22 543,-65-32-481,0 0 0,0 0 0,0-1 0,0 1 0,0-1 0,0 0 0,0 0 0,0 0 0,0 0 0,1 0 0,-1 0 0,0 0 0,0 0 0,0-1 0,2 0 0,6-2-93,3-2-238,14-4 194,-7 3-54,33-10 667,-48 15-539,1-1-1,-1 1 0,0 1 0,9-1 1,-10 1 56,1 0 1,0-1 0,-1 1-1,1-1 1,-1 0 0,6-2 0,-4 1 12,0 0 1,0 1 0,0 0-1,0 0 1,6 0 0,-10 1-214,1-1 173,0 2 1,0-1-1,1 0 0,-1 0 0,0 1 1,6 2-1,-7-3 110,-1 1-93,0-1 0,0 0 1,0 1-1,0-1 0,0 0 0,0 1 0,-1-1 0,1 1 1,0 0-1,0-1 0,0 1 0,0 0 0,0 0-42,0 0 0,0 0-1,-1-1 1,1 1-1,0-1 1,0 1-1,0 0 1,0-1-1,0 0 1,0 1-1,2 0 1,0 2-28,-3-2 85,0 0 1,0-1-1,0 1 0,1-1 0,-1 1 1,0 0-1,1-1 0,-1 1 0,0-1 1,1 1-1,-1-1 0,1 1 0,-1-1 0,1 0 1,-1 1-1,1-1 0,0 1 0,22 2 222,-22-3-378,18 3 79,-4 0 176,-11-2-131,0 0 0,0 0 1,1 0-1,-1-1 1,0 1-1,7-1 0,118 0-82,-121 1 59,1 1 58,0 1 1,0-2-1,0 1 1,0-1-1,0 0 1,10-1-1,-13 0-32,74 8 101,-75-8-60,-1 0 0,1 1-1,-1 0 1,7 1 0,3 1-99,34 3-82,-43-5 152,-1-2 1,0 1-1,0 0 0,1-1 0,-1 0 1,0 0-1,0 0 0,1 0 0,4-3 1,-5 3-34,1-1 1,0 0 0,0 1-1,0 0 1,1 0 0,5 0-1,-4 1 54,-1-1-1,1 0 1,9-3-1,-5 0 112,-8 2-133,1 1-1,0 0 1,0 0-1,0 0 1,0 0-1,0 1 1,0-1-1,0 1 1,6 1-1,13 0-67,-23-1 70,1 0 0,-1 0 0,0 0 0,1 0 0,-1 1 0,0-1-1,1 0 1,-1 0 0,0 0 0,1 0 0,-1 0 0,0 1 0,1-1 0,-1 0 0,0 0 0,0 1 0,1-1-1,-1 0 1,0 0 0,0 1 0,0-1 0,1 0 0,-1 1 0,0-1 0,0 0 0,0 1 0,0-1-1,0 0 1,0 1 0,0-1 0,1 0 0,-1 1 0,0 2-34,4 2 59,-4-3 117,0-2-27,0 0-5,0 0-59,0 0-90,0 0-22,0 0-63,0 0 58,0 0 80,0 0-11,0 0-96,0 0 33,0 0 74,0 0 16,0 0 5,0 0 16,0 0-5,0 0 27,0 0-11,0 0 59,0 0-107,0 0-240,0 0 53,0 0 11,0 0 59,0 0-27,0 0 74,20 0 412,-14 1-395,0 0-1,0-1 1,0 0 0,0-1-1,0 1 1,0-1-1,-1 0 1,10-3 0,-9 2 58,1-1 1,-1 1 0,1 1-1,0-1 1,0 1 0,0 1 0,0-1-1,0 1 1,7 1 0,-4-1-245,26-5 329,11-1-361,-6 7 281,-25 0 24,1 0 0,29-4 0,-39 2-89,0 1 0,0 0 0,0 0 0,-1 0 0,1 1-1,0 0 1,-1 0 0,13 4 0,16 3 220,-24-3-162,0-1-1,15 3 0,-14-4-121,-5-2 157,-1 0-1,1-1 0,0 1 0,-1-2 0,1 1 0,0-1 1,7-1-1,20-1-356,-23 2 295,0 0 0,0-1 1,19-5-1,11-2 28,5-3 169,-10 2-31,2 1-237,1 1 1,1 2-1,40-1 0,28 2 298,-48 2-454,9-1 369,-62 3-170,-4 1 58,0 0-1,0 0 1,0 0 0,0 1 0,0-1-1,0 1 1,-1-1 0,1 1-1,3 1 1,-3-1-65,1 0 0,0 0 1,-1 0-1,1-1 0,4 1 0,10 1 65,5 2 28,0-2-1,1-1 0,32-2 1,-6-1 131,1 3-111,104-4 159,10-3-53,-161 6-153,1 0 1,-1-1-1,0 0 1,1 0-1,4-3 1,-5 3-34,1-1-1,-1 1 1,1 0 0,-1 0 0,7 0 0,32-7 159,154 11-117,-105 5-181,-33-4 159,2 0 337,-25-1-800,16 2 757,-36-2-427,-5-2 146,0 0 0,-1-1-1,1 0 1,12-2 0,14-1 28,-25 3-162,-7 1 53,0-1 0,1 0 0,-1-1 0,0 1 0,1-1 0,7-2 0,-7 1 102,1 1 0,-1 0-1,1 0 1,0 0 0,6 1 0,19-2 72,-8 0-114,31-1 0,-32 3-92,42-6 0,-58 5 104,1 1 0,0-1 1,7 2-1,-9-1-12,0 0 0,0 0 0,1 0 0,-1-1 0,11-2 0,-11 1 8,0 1 1,0 0-1,12-1 1,2 1-53,19-4-459,-18 2-1115,-12 3-592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7:15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4 896,'-6'-1'521,"6"-1"41,1 2-557,-1 0-74,0 1 210,-1 0 1,1 0 0,-1 0 0,1 0-1,-1-1 1,1 1 0,-1 0 0,0 0 0,0 0-1,1-1 1,-2 2 0,2-2-93,-1 0 1,1 0 0,0 0-1,-1 0 1,1 0-1,0 1 1,-1-1-1,1 0 1,0 0-1,-1 0 1,1 1 0,0-1-1,0 0 1,-1 0-1,1 1 1,0-1-1,0 0 1,-1 0-1,1 1 1,0-1 0,0 0-1,0 1 1,0-1-1,-1 1 1,1-1 16,0 1 1,0-1 0,-1 1 0,1-1-1,0 1 1,0-1 0,-1 1-1,1-1 1,0 0 0,-1 1 0,1-1-1,-1 1 1,1-1 0,-1 0-1,1 0 1,0 1 0,-1-1-1,1 0 1,-1 0 0,1 1 0,-1-1-1,1 0 1,-1 0 0,1 0-1,-1 0 1,0 0 0,-1 0-17,1 1-1,0-1 1,-1 0 0,1 1 0,0-1 0,-1 1 0,1-1-1,0 1 1,0 0 0,-2 1 0,-11 4-198,14-5 38,0-1-1,-1 0 1,1 0 0,-1 0 0,1 0-1,0 0 1,-1 0 0,1 0 0,-1 0-1,1 0 1,0 0 0,-1 0 0,1 0-1,0 0 1,-1 0 0,1 0 0,-1 0 0,1-1-1,0 1 1,-1 0 0,1 0 0,0 0-1,-1-1 1,1 1 0,0 0 0,0 0-1,-1-1 1,1 1 0,0 0 0,-1-1-1,0 0 9,1 0-1834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7:07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1312,'-4'0'507,"4"0"2175,2-2-2617,-2 2 24,1-1-1,-1 1 1,1 0 0,-1-1-1,1 1 1,0 0-1,-1-1 1,1 1-1,0 0 1,-1 0 0,1 0-1,0 0 1,-1 0-1,1 0 1,0 0-1,-1 0 1,1 0 0,0 0-1,-1 0 1,1 0-1,1 1 1,1-1-199,24 4 323,143 0 1622,-157-4-1739,-11 0-64,-2 0 21,0 0-42,11 0 250,-1 3-1263,7-1-3329,-3 4 2358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7:09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0 416,'-10'2'57,"8"0"1251,1-1-497,1-1-246,0 0-63,0 0-161,0 0 32,0 0-202,0 0-283,0 0 48,0 0 192,0 0 5,-5 5 395,5 9 955,20-13-1350,2 5 272,-21-6-186,-1 0-96,18 0 42,14-3 138,-26 2-200,1 1 0,0-1-1,0 1 1,0 0 0,0 1 0,0 0 0,7 1-1,-13-1 117,0-1-196,-1 0-1,0 1 1,0-1-1,1 0 1,-1 1-1,0-1 1,1 0-1,-1 0 1,0 1 0,1-1-1,-1 0 1,0 0-1,1 1 1,-1-1-1,1 0 1,-1 0-1,0 0 1,1 0 0,-1 0-1,1 0 1,-1 0-1,0 0 1,1 0-1,-1 0 1,1 0-1,0 0 1,18 1-404,-14-2-1052,3 1 78,0 0-1754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7:12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0 416,'1'0'65,"-1"0"-1,1 0 1,-1 1 0,1-1-1,-1 0 1,1 0-1,-1 0 1,1 0 0,0 0-1,-1 1 1,1-1 0,-1 0-1,1 0 1,-1 1 0,1-1-1,-1 0 1,0 1-1,1-1 1,-1 1 0,1-1-1,-1 0 1,0 1 0,1-1-1,-1 1 1,0-1 0,1 1-1,-1-1 1,0 1-1,0-1 1,0 1 0,1 0-1,-1-1 1,0 1 0,0-1-1,0 1 1,0-1 0,0 2-1,-4 25 281,2-14-261,-3 53 2204,5-63-2255,0-1 1,-1 0-1,1 1 0,-1-1 0,1 0 0,-1 0 0,0 1 1,0-1-1,0 0 0,0 0 0,0 0 0,-3 3 0,-4 10 645,7-15-585,0 1 0,-1-1 0,1 0 0,0 1 0,0-1 0,-1 0 1,1 0-1,0 0 0,-1 0 0,-1-1 0,1 1-109,-20 0 400,9 6 267,8-4-528,4-2-127,0 0 1,0 0-1,0 1 0,0-1 1,1 0-1,-1 1 1,0-1-1,1 1 1,-1-1-1,0 1 1,0-1-1,1 1 0,-1-1 1,0 2-1,0-1 37,-1 0-1,1 0 0,0 0 1,0-1-1,0 1 0,-1-1 1,1 1-1,0-1 0,-1 1 1,1-1-1,0 0 0,-1 0 1,1 0-1,-1 1 0,1-1 1,0-1-1,-1 1 0,1 0 1,-1 0-1,1 0 1,-3-1-1,-7-1 392,-11 0-295,19 1-192,0 0 0,-1 1 0,1 0 0,-1-1 0,1 1 0,-1 0 0,1 1 0,-1-1 0,-4 2 0,-13 8-502,17-8 86,0-1 0,0 1-1,1 0 1,-1 0 0,-7 5 0,7-4-1339,3-3 260,1 0 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06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86 1056,'0'0'16,"0"0"0,0 0 0,-1 0-1,1 0 1,0 0 0,0 0 0,0 0 0,-1 0 0,1 0 0,0 0-1,0 0 1,0 0 0,0 1 0,-1-1 0,1 0 0,0 0 0,0 0 0,0 0-1,0 0 1,0 0 0,-1 1 0,1-1 0,0 0 0,0 0 0,0 0-1,0 0 1,0 0 0,0 1 0,0-1 0,0 0 0,0 0 0,0 0 0,-1 1-1,1-1 1,0 0 0,0 0 0,0 0 0,0 0 0,0 1 0,0-1-1,1 0 1,-1 0 0,0 0 0,0 1 0,0-1 0,0 0 0,0 0-1,0 1 1,6 11 481,-3-5-390,29 69 379,-7-18-172,-7-16 1,38 63 0,0-21-49,-53-83-166,-2-6 74,0-5 240,-19-49-185,11 40-288,1 0 1,-6-35 0,-6-40 26,14 66-49,0-2 180,-1-37 0,5 66-92,0 1 1,0-1-1,0 1 1,0-1-1,0 1 1,0-1-1,0 1 1,0-1-1,0 1 1,1-1-1,-1 1 1,0-1-1,0 1 1,0 0-1,1-1 1,-1 1-1,0-1 1,1 0-1,5 3 200,7 15 121,23 51-18,64 108-204,-78-141-126,-10-15 16,0-1 0,2 0-1,18 19 1,-32-38 3,0 1 0,0-1 1,1 0-1,-1 1 0,0-1 0,0 0 0,0 0 1,1 1-1,-1-1 0,0 0 0,1 0 1,-1 1-1,0-1 0,0 0 0,1 0 1,-1 0-1,0 0 0,1 1 0,-1-1 1,0 0-1,1 0 0,-1 0 0,0 0 1,1 0-1,-1 0 0,0 0 0,1 0 0,-1 0 1,1 0-1,-1 0 0,0 0 0,1 0 1,-1 0-1,1-1 0,0-2-58,0-1 114,0-1-1,-1 1 1,0 0-1,0-1 0,0 1 1,0 0-1,0-1 1,-1 1-1,-2-8 0,1 4-43,0-12-32,0-1-1,2-38 1,1 24 0,-1 4-14,2 1-1,2 0 1,0 0 0,11-36 0,-10 47 20,-4 10 54,2 0 0,5-16-1,-6 22-33,-1-1-30,1 1 0,0-1-1,0 1 1,0 0 0,0-1-1,0 1 1,5-4 0,-6 6 9,7 9 421,-2 1-361,-1 0-1,0 0 1,-1 1-1,0 0 1,3 12-1,9 54 206,-1-3-7,-11-57-131,2 29-1,2 10-54,4-32 83,-12-22-86,3 3 431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7:2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1 896,'0'0'68,"0"0"0,-1 0-1,1 0 1,0 0 0,-1 0 0,1 0 0,0 0 0,-1 0-1,1 0 1,0 0 0,-1 0 0,1 0 0,0 0 0,-1 0-1,1 0 1,0 0 0,-1 0 0,1 0 0,0 1 0,0-1-1,-1 0 1,1 0 0,0 0 0,0 1 0,-1-1 0,1 0-1,0 0 1,0 0 0,-1 1 0,1-1 0,0 0 0,0 1 0,0-1-1,0 0 1,0 0 0,-1 1 0,1-1 0,0 0 0,0 1-1,0-1 1,0 0 0,0 1 0,0-1 0,0 0 0,0 1-1,0-1 1,0 0 0,0 1 0,0-1 0,0 0 0,1 1-1,-1-1 1,0 0 0,0 1 0,0-1 0,0 0 0,1 2 81,17 5 240,2 18 198,-14-20-322,-5-5-255,-1 1 1,1-1 0,-1 0 0,0 0 0,1 0 0,-1 0 0,0 1 0,1-1 0,-1 0 0,0 0 0,0 0 0,1 1-1,-1-1 1,0 0 0,0 1 0,1-1 0,-1 0 0,0 1 0,0-1 0,0 0 0,1 1 0,-1-1 0,0 0 0,0 1-1,0-1 1,0 0 0,0 1 0,0 0 0,14 17 213,-14-17-179,1 1-1,-1-1 0,1 1 1,-1-1-1,0 1 1,0-1-1,0 1 1,0-1-1,0 1 1,0 0-1,0-1 0,0 1 1,-1-1-1,1 1 1,-1-1-1,1 1 1,-1-1-1,1 1 1,-1-1-1,0 0 0,0 1 1,0-1-1,1 0 1,-1 0-1,-1 1 1,0 0-1,-44 27 393,43-27-348,-2 1-98,1-1 1,0 1-1,0 0 0,0 0 0,0 0 0,0 1 0,1 0 0,-1-1 0,-4 8 0,7-10 21,1 0 1,-1-1-1,0 1 0,1-1 0,-1 1 0,0-1 0,0 1 0,1-1 0,-1 1 0,0-1 0,0 0 0,1 1 0,-1-1 1,0 0-1,0 0 0,0 0 0,0 0 0,-1 0 0,1 0 44,0 0 1,1 0-1,-1 1 0,0-1 0,0 0 1,0 0-1,1 0 0,-1 1 0,0-1 1,1 0-1,-1 0 0,0 1 1,1-1-1,-1 1 0,0-1 0,1 1 1,-2 0-1,0-1-11,-1 1 0,1-1 0,-1 0 0,0 0 0,1 0 0,-1 0 0,0 0 0,-3-1 0,-45-34 499,50 34-585,-1 0-1,0 0 1,1-1-1,-1 1 1,1-1-1,0 1 1,0-1-1,-3-3 1,-3-5 260,4 9 31,2-6-383,-2 4-13,6 2 47,-3 1 35,1-18 325,1 16-167,0 1 1,0-1-1,0 0 1,0 0-1,0 0 1,2-3-1,-3 3-79,-1 1-1,1 0 0,0-1 0,0 1 0,0 0 1,0-1-1,0 1 0,0 0 0,0 0 1,0 0-1,0 0 0,0 0 0,0 0 0,1 1 1,-1-1-1,0 0 0,3 0 0,12-2 519,-12 2-526,-1 1-1,0-1 1,0 0-1,1 0 1,-1 0 0,0 0-1,0-1 1,4-1-1,36-18-112,-42 21 113,1-1 1,-1 1-1,1-1 1,-1 1-1,0 0 1,1-1-1,-1 1 1,1 0-1,2 0 1,-3 0-3,1 0 96,17-8-592,11 4-3034,-22 0 2592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7:20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1248,'0'0'480,"1"1"4373,-1 1-4854,2 1 47,-1 0-1,0 0 1,0 0-1,-1 0 1,1 0-1,-1 0 0,1 4 1,0 3 153,-1 6 242,-1-10-450,0-1 1,1 0-1,-1 0 0,1 1 1,1-1-1,-1 0 0,3 9 1,0 17 301,-5 10 146,0-30-408,2 1-1,-1 0 1,2 0-1,2 18 1,-1-16 1,0 1 0,-1 0 0,0 0 0,-1-1 0,-4 28 0,0-3 22,3-26 122,-5 22-1,2 2-111,4-30-119,0-1 1,-1 0-1,-2 12 0,0-4 129,1 1 1,0 0-1,1 0 0,1 27 0,0-17-119,8 41-99,-8-56 195,0 1 0,1-1 0,0 0 0,1 1 0,0-1 0,5 15 0,-5-19-47,-1-1-1,0 1 1,0 0-1,0 0 1,0 0-1,-1 7 1,2 16-146,1 21 86,-2-35 49,3 27 0,-1-22 4,-1-1 0,0 32 0,-1 1 92,1-9 143,-4 54 0,-11-34 62,7-28-312,4-24 42,0 0-1,0 15 1,1-11-18,0-1 1,-8 29-1,0 12 2,3 29 264,2 70-315,4-47 198,4-61-155,-3-42-3,-1 0 0,1-1 0,0 1 0,0 0 0,2 5 0,3 15-43,-6-23 3,0 0 50,0 0-1,0 0 1,1 1 0,-1-1-1,0 0 1,0 0 0,1 0-1,-1 0 1,1 0-1,0 2 1,0-2 0,2 4 33,3 9 67,-3-5-3,-2-5-50,1 0 0,-1 0 1,0 1-1,-1-1 0,1 0 1,-1 1-1,0-1 0,0 0 1,0 1-1,-1-1 0,1 0 1,-1 0-1,0 1 1,0-1-1,0 0 0,-1 0 1,0 0-1,0 0 0,0 0 1,-4 5-1,5-6-65,-1-1-1,1 1 1,0 0 0,0 0 0,0-1 0,0 1-1,1 0 1,-1 3 0,-6 16-21,6-20-11,1 14-21,5 71-5003,-5-86 4873,0 1-1,0-1 1,0 1-1,0-1 1,1 0-1,-1 1 1,0-1-1,1 1 1,-1-1-1,1 0 1,-1 1-1,1-1 1,0 0-1,-1 0 1,1 1-1,0-1 1,0 0-1,1 1 1,14 7-1449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7:25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 1408,'-1'1'28,"1"0"0,-1-1 0,1 1 1,-1 0-1,1 0 0,0 0 0,-1-1 0,1 1 1,0 0-1,0 0 0,-1 0 0,1 0 0,0 0 0,0-1 1,0 1-1,0 0 0,0 0 0,0 0 0,0 0 1,1 0-1,-1 1 0,9 22 1112,-2-6 1153,12-18-1744,-14 0-493,0 0 0,0 0 0,0 0 0,0 1-1,0 0 1,0 0 0,0 0 0,0 0-1,0 1 1,5 2 0,11 7-25,1-2 0,-1-1 0,2-1 1,34 7-1,95 7 289,-96-14-247,-16-4 103,46-2 0,-44-2-64,68-7 107,-108 8-213,189 4 420,5 0 283,-109-2-844,31 1 206,-31 1 88,31 3 205,61 2-21,-78-6-356,54-5 458,6 1-186,13 2-60,0 1 477,-59 5-569,-66-4-164,-32-2 129,0 0 0,19-2 1,2 0-12,-1 1 0,55 8 0,6 0 54,106 1-280,-92 1 39,36 1 236,31-3 279,-130-7-341,151-6 54,-61-7 20,-99 7-104,-25 2 16,24 0 0,223-18 2,-191 12 130,26-10 23,-41 7-212,20-7-25,-46 14 100,-3 0-20,36-3 1,5 5-2,389-10 306,-280 18-287,-1 1 135,113 13-283,-2 0 254,-281-19-146,326 12 12,-230-3 48,170-6-1,173-30-512,-336 21 523,89-6-62,-2-16 199,187-25-268,-175 30 102,133-3 45,-178 17 48,189-5 63,-253 15-286,150 23-1,-208-17 89,0 3 0,65 23 0,-58-18-85,80 14 0,-79-20 36,418 76 185,-431-78-136,182 19-68,-101-14 145,112 2-131,-159-12 5,130 0 168,-32-1-102,32-2 234,-67-1 40,305-21-518,47-18 747,-353 32-674,-21 6 181,128 13 1,-101-2-286,-73-6 311,-25-2-74,47 6-1,-20 2 26,-36-5-33,41 9 0,-44-7 6,1-1 1,34 0-1,-19-1-73,89 5 200,104 9 68,-118-8-189,-40-5 0,209-1-190,-3-19 412,-177 6-205,-31 2-104,221-22 217,-39 3-260,-191 24 203,81 8-1,-15 0-187,186 3 379,-197-7-345,185-4 103,-132-3-318,-81 11 427,38-2-65,-107-2-173,45 9-1,-16-2 299,-3 3-55,-34-11-64,-17 1-84,0-1 0,0 0 0,-1 0 1,1 0-1,0 1 0,0-1 0,-1 0 0,1 0 0,0 1 0,-1-1 0,1 1 0,0-1 0,-1 1 0,1-1 0,-1 1 0,1-1 1,0 1-1,-1 0 0,1-1 0,-1 1 0,0 0 0,1-1 0,-1 1 0,0 0 0,1-1 0,-1 2 0,1 0 110,3 0-119,-1 2-1,1-1 1,-1 0-1,1 1 0,-1-1 1,0 1-1,-1 0 1,1 0-1,-1 0 0,4 7 1,-1 7 62,-4-15-49,0 1 0,0-1-1,0 0 1,-1 1 0,1-1 0,-1 5 0,2 118-154,-1 61 127,-13 16-155,-1 9 334,8-90-293,-59 617-611,55-532 1051,14-168-75,-1-18-310,-4-20 156,0-1-70,1 16 378,2 1-303,-3-15-96,0-2-6,-4 16-304,5-15 157,-1 0-1,0 0 1,0 0-1,-1 0 1,1 0-1,0 0 1,0-1-1,0 1 1,-1 0-1,1 0 0,0 0 1,-1 0-1,1 0 1,0 0-1,-1-1 1,0 1-1,1 0 1,-1 0-1,0 0 1,-3 5-3285,-3 4 270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17:32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1 172 576,'0'1'16,"0"-1"0,1 0 0,-1 1 0,0-1-1,1 1 1,-1-1 0,1 0 0,-1 1 0,0-1 0,1 0 0,-1 1 0,1-1-1,-1 0 1,1 0 0,-1 1 0,1-1 0,-1 0 0,1 0 0,-1 0 0,1 0 0,-1 0-1,2 0 1,19 4 439,-5-2 170,-7 2-588,-1 0-1,1 0 1,-1 1 0,0 0-1,0 0 1,0 1-1,8 8 1,-6-5 45,1-1 0,19 12 0,-18-14 48,-6-2-107,1 0 1,0-1-1,-1 1 1,1-2 0,0 1-1,1-1 1,-1 0-1,0 0 1,1-1 0,8 1-1,12-2 36,-1-1 0,0-1-1,34-7 1,-43 4 119,0-1 0,33-16 0,-13 5 61,-1 4-111,-23 9-112,26-13 0,-25 10 103,0 1 0,0 1 1,1 0-1,0 1 0,22-3 0,-16 5-2,-1 1 0,23 2 1,-5 0-203,-9 1 67,-1 1 0,42 10 0,-21-4 66,44 13 144,-20-3 683,-58-17-746,-1-1 0,0-1 1,26-3-1,21-9-65,-42 8-13,31-4-1,-34 6 22,17-1-35,0 2 0,0 0-1,49 7 1,-59-3 133,34-1 1,-35-2-67,35 6 0,-50-5-97,0 0-1,-1-1 0,1 0 1,0 0-1,0 0 0,0-1 1,-1 0-1,1-1 0,0 0 0,14-5 1,-5-2-7,7-1 0,-12 6 3,0 2 0,0-1 0,0 1 1,16 0-1,81-3 249,1-1-8,14 13-307,-105-4 55,1 0 1,0 2-1,-1 0 0,22 10 0,-30-12 75,1 0-1,0-1 0,0 0 0,0 0 0,0-2 0,22 0 0,-16 0 53,2-2-86,1 1 0,-1-2-1,29-8 1,-38 9-26,4-1-15,0 2-1,1 0 0,29 1 0,-9 1-57,-12 1 81,48 8 0,2 0-13,-52-8 9,0 0-1,0 1 1,-1 2 0,27 8-1,-20-2 23,-12-5 41,0 0 1,23 5-1,8-3-90,67 3 0,48-8-91,18 0 289,-121 4-171,-35-4-19,28 1 0,161 3 18,-1 0 1,-178-7 30,1-2-1,0-1 1,-1-2-1,48-12 1,-56 11-68,0 1 0,52-4 1,61-10 596,-80 9-500,-12 4-30,78 0 0,-108 6-7,21-5 0,-21 2 131,24 0 0,146-1 342,91 1-302,-153 20-39,-69-8-128,50 9-16,-18-3-5,100 4 1,-36-11-127,97 1 214,502-9 456,-569 9-649,1 1 210,103-7 274,-221-3-385,0-3 0,-1-3-1,1-2 1,-1-4 0,91-27 0,-84 16 45,2 4 0,136-19 0,-138 29 87,68-6-257,-24-1 73,-13 2 297,-82 12-175,283-15-48,-178 18-37,141-3 197,-178-3-194,49 0 62,160 0-118,-215 4 52,162 6 28,-189 0 54,178 24-238,-80 2 157,22-9-11,-87-11 115,129-2-1,-77-10-209,148 3 116,-242 1-17,1 3 0,-1 1 1,0 3-1,-1 1 1,62 25-1,69 20 34,-50-17-44,-108-33 22,32 5 0,6 3-53,-41-11 64,0-1 0,0 0-1,1-1 1,-1 0 0,19-2 0,-3 0-71,28-2 130,-51 2-78,0 0 0,0 0 0,0-1 1,0 0-1,0-1 0,-1 0 0,14-7 1,-9 5 20,0 0 1,16-5-1,-13 6 56,22-11 0,-23 9-26,24-7 0,-18 7-25,-12 4-56,0 0 1,0 0-1,1 0 0,14 0 1,-3 2-23,0 1 0,0 0 0,21 5 0,-15 0 65,110 27 80,-95-14-110,-33-15 38,1 0-1,-1 0 1,1 0-1,16 3 1,30 0-18,1-2 1,92-5-1,-68-1 99,-30 0-98,0-2 0,57-12 1,-3 0 83,26-5-59,123-19-103,-62 13 218,-153 21-193,0 1 1,53 2 0,77 13 187,33 17-381,-26-2 554,-149-23-287,193 13 83,-128-14-77,93-4 18,-19-9 252,238-46-239,-98 28 43,-282 28-72,215-4 114,-233 5-107,0 0 0,0-1 0,0 1 0,0-1 0,0 0 0,0-1 0,7-2 0,-11 4 6,0-1-1,0 1 1,-1-1 0,1 0-1,0 1 1,-1-1 0,1 0 0,0 0-1,-1 1 1,1-1 0,-1 0-1,1 0 1,-1 0 0,0 1 0,1-1-1,-1 0 1,0 0 0,1-2-1,2-22 116,0 10-275,0 2 156,-1 0 1,0 0 0,0-21-1,-3 23-512,0-1-1,-1 1 1,0 0-1,-1 0 1,0 0-1,-8-18 1,10 27 35,-1 0 0,1-1 0,-1 1 0,0 0 0,1 0-1,-1 0 1,0 0 0,-4-3 0,3 3 84,-17-16-3587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43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43 480,'-8'17'194,"7"-16"-169,0 0 0,0 1-1,0-1 1,1 1 0,-1 0 0,0-1 0,1 1 0,-1 0 0,1-1 0,0 1 0,-1 0-1,1 2 1,-1 2 77,-1-1 1,0 1-1,0 0 0,0-1 0,-1 0 0,0 0 1,0 0-1,-6 9 0,6-10-104,-13 21 20,-13 29 1,27-51 106,0 0 1,0 1-1,-1-1 0,0 0 1,1 0-1,-1-1 0,0 1 1,0-1-1,0 1 0,-1-1 1,1 0-1,0 0 0,-5 1 1,-4-1-113,-3 1 27,15-3-5,-1 0 0,0 1-1,0-1 1,0 0 0,1 0 0,-1 1 0,0-1 0,0 0 0,0 0 0,0 0-1,1 0 1,-1 0 0,0 0 0,0 0 0,0-1 0,0 1 0,1 0 0,-1 0-1,0-1 1,0 1 0,1 0 0,-1-1 0,-1 0 0,1 0 6,-1 0 0,1 0 0,0 0 0,-1 0 0,1 0 0,0 0 1,0-1-1,0 1 0,-1-3 0,-1-1 34,1-1-1,0 0 1,0-1 0,1 1 0,0 0-1,0 0 1,1-1 0,-1 1 0,1 0-1,2-9 1,1-8-103,7-32 0,-9 54 30,0-5-249,1 0 1,1-1-1,-1 1 1,1 0-1,0 0 1,0 1 0,1-1-1,0 1 1,0-1-1,0 1 1,1 0-1,0 1 1,9-9-1,0 5-1022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44.6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0 640,'-4'7'93,"0"1"-1,1 0 1,-1-1-1,2 1 1,-4 13-1,3-13 36,-24 84 853,25-85-986,0 0-1,1-1 1,0 1 0,0 0-1,0 10 1,1-15 78,0 0 0,0 0 0,0-1 0,-1 1 0,1 0 0,0 0 0,-1 0 0,0 2 0,0-4-53,1 1 0,0-1 0,-1 1-1,1-1 1,0 1 0,-1-1 0,1 1 0,-1-1 0,1 0 0,-1 1-1,1-1 1,-1 1 0,1-1 0,-1 0 0,1 1 0,-1-1 0,1 0-1,-1 0 1,0 0 0,1 1 0,-1-1 0,1 0 0,-1 0 0,0 0-1,-1 0 124,-1 0 219,19-26-3524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46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67 505 224,'0'-2'33,"0"1"-1,0-1 1,0 1-1,1 0 1,-1-1-1,0 1 1,1 0 0,-1-1-1,1 1 1,0 0-1,-1-1 1,1 1-1,0 0 1,1-2 0,2-3 43,-3 5-67,-1 0 0,0 0 0,1 0 0,-1 0-1,0-1 1,0 1 0,0 0 0,0 0 0,0 0 0,0 0-1,0 0 1,0 0 0,0 0 0,-1-2 0,1 2-2,0 0-1,-1-1 1,1 1 0,0-1-1,0 1 1,0-1 0,0 1 0,0-1-1,1 1 1,-1 0 0,1-2 0,1-5 87,0 1 1,-1 0-1,0-1 1,0 0-1,0 1 1,-2-14 0,1 10 293,0 10-375,0 0 0,0 0 0,-1 1-1,1-1 1,0 0 0,0 0 0,-1 1 0,1-1-1,0 0 1,-1 1 0,1-1 0,-1 0 0,1 1-1,-1-1 1,1 1 0,-1-1 0,0 1 0,1-1-1,-1 1 1,1-1 0,-1 1 0,0-1 0,0 1-1,-1-1 39,-4-2 118,0-1 1,0-1-1,1 1 1,-11-11 0,8 10-94,8 5-70,-1 0 0,1 0-1,-1 0 1,1-1 0,-1 1-1,1 0 1,-1-1 0,1 1-1,-1 0 1,1-1 0,-1 1-1,1 0 1,0-1-1,-1 1 1,1-1 0,0 1-1,-1-1 1,1 1 0,0-1-1,-1 1 1,1-1 0,0 1-1,0-1 1,0 1 0,0-1-1,-1 0 1,-7-19 117,11-100 42,-11 81 86,4-19-438,3 54 191,1 0-1,1 1 1,-1-1 0,1 0-1,-1 0 1,1 0 0,0 0-1,1 1 1,-1-1 0,0 0-1,1 1 1,3-5 0,3-2-436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48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0 992,'1'7'131,"0"-1"0,0 0-1,0 0 1,1 1 0,2 5 0,4 14 375,-6-16-314,3 17 183,2-1 0,10 28 0,-11-38-317,33 74 133,-34-80-220,1-1 0,0 0 1,0 0-1,1 0 0,0-1 1,16 15-1,-10-12-931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48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164 341 1312,'0'-9'170,"-1"1"1,0-1-1,-1 1 0,0-1 0,0 1 1,-5-13-1,-3-1 319,-12-22 1,-58-103-261,54 101-32,18 37-161,7 9-39,1 0-1,0 0 1,0 0 0,0 0-1,0 0 1,0 0 0,-1 0-1,1 1 1,0-1 0,0 0-1,0 0 1,0 0 0,0 0 0,0 0-1,0 1 1,0-1 0,0 0-1,-1 0 1,1 0 0,0 0-1,0 0 1,0 1 0,0-1-1,0 0 1,0 0 0,0 0-1,0 0 1,0 1 0,0-1-1,0 0 1,0 0 0,0 0 0,0 1-1,0-1 1,1 0 0,4 26-225,-4-21 257,3 13-124,-1 0-25,2 0 1,0 0 0,0 0-1,2-1 1,16 32 0,-5-23-436,4 2-618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55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 6 1248,'-1'-6'356,"-1"7"-200,1-1-142,1 0 0,-1 0 0,1 0 0,0 1 0,-1-1 0,1 0 1,-1 0-1,1 0 0,0 0 0,-1 0 0,1 0 0,-1 0 1,1 0-1,0 0 0,-1 0 0,1 0 0,-1 0 0,1 0 1,-1 0-1,1 0 0,0-1 0,-1 1 0,-12 8 584,-32 23 895,18-15-1170,-16 7 245,32-18-373,1 0 0,-9 7 0,10-6-22,0 0 0,-12 4-1,56-7-305,-26-3 122,1 1 1,-1 0-1,16 4 0,-16-4 41,0 0-1,0 0 0,0-1 0,16-1 1,19 0 90,-28 2-62,-12-1-68,0 0 1,0 1 0,0-1 0,0 1 0,0 0-1,0 0 1,5 2 0,-9-3 46,1 1 1,0-1-1,0 1 0,-1-1 1,1 0-1,0 0 0,0 1 1,0-1-1,0 0 0,-1 0 1,1 0-1,0 0 0,0 0 1,0 0-1,0 0 0,7-6 999,-8 6-1023,-7-3 156,0 0-80,-6-7-28,0 1 1,0 1-1,-27-12 0,28 14 121,-22-6-54,18 5-444,11 7 31,8 6 128,4 0 128,0-1-1,0 0 0,1-1 1,-1 0-1,1 0 0,9 3 0,32 8 73,-46-13-124,0 0 0,0-1-1,0 0 1,0 1 0,0-1 0,0-1-1,1 1 1,-1 0 0,0-1 0,1 1-1,-1-1 1,0 0 0,1 0 0,-1-1-1,0 1 1,7-2 0,8-6-1103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17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162 707 992,'4'-2'317,"-5"3"-222,1-1-63,-1 1 0,1-1 1,-1 1-1,1-1 0,-1 0 0,1 1 0,-1-1 1,1 0-1,-1 0 0,1 1 0,-1-1 1,1 0-1,-1 0 0,0 0 0,1 0 0,-1 0 1,-1 0 735,-16 0 768,-13-8-336,28 8-1133,-1 1-1,0-1 1,0 1 0,1 0-1,-1 0 1,0 0 0,1 1 0,-1-1-1,1 1 1,-1 0 0,-4 3-1,1 0 84,0 1-1,0 0 0,-11 12 0,16-14-134,-1 0 0,1 1-1,0-1 1,0 1 0,1-1 0,-1 1 0,1 0-1,0 0 1,0-1 0,0 1 0,1 0-1,0 10 1,1-6-27,1 1 1,-1-1-1,2 1 0,-1-1 1,2 0-1,6 15 0,-10-23 3,7 14 10,0-1 0,0 0 0,1-1 0,14 18 0,-18-27-1,-1 1-1,2 0 1,-1-1 0,0 0-1,1 0 1,0 0 0,0 0 0,0-1-1,1 0 1,-1 0 0,1 0-1,-1-1 1,1 0 0,6 2-1,-5-3-8,-2 0 17,1 0 0,-1 0 0,1 0 0,-1-1-1,1 0 1,5-1 0,-9 1-5,1-1-1,-1 1 1,0-1-1,0 0 1,0 0-1,0 0 1,0 0-1,0 0 1,0-1-1,0 1 1,-1 0-1,1-1 1,0 0-1,-1 1 1,0-1-1,1 0 1,-1 0-1,0 1 1,2-4-1,0-1 28,0 0 0,0-1-1,-1 0 1,0 1 0,0-1-1,0 0 1,0-12-1,0-51 356,-2 47-212,-1 15-125,1 1-1,-1-1 1,-1 1 0,1-1-1,-1 1 1,-1 0-1,1 0 1,-1 0 0,-5-8-1,6 10-43,-3-10 54,4 14-59,1-1-1,0 1 1,-1 0-1,1-1 1,-1 1-1,1 0 1,-1 0-1,0-1 1,1 1 0,-1 0-1,0 0 1,0 0-1,0 0 1,0 0-1,0 0 1,0 0 0,-2-1-1,-30-25 253,33 27-254,0 0 0,0 0 0,-1 0 0,1 0 0,0 0 1,0 0-1,0 0 0,0 0 0,0 0 0,0 0 0,0 0 0,0 0 0,0 0 1,0 0-1,0 0 0,0 0 0,0-1 0,0 1 0,-1 0 0,1 0 0,0 0 1,0 0-1,0 0 0,0 0 0,0 0 0,0 0 0,0 0 0,0 0 0,0 0 1,0 0-1,0 0 0,-1 0 0,1 1 0,0-1 0,0 0 0,0 0 0,0 0 1,0 0-1,0 0 0,0 0 0,0 0 0,0 0 0,0 0 0,0 0 0,0 0 1,0 0-1,0 0 0,-1 0 0,1 0 0,0 0 0,0 0 0,0 1 1,0-1-1,0 0 0,0 0 0,2 6-28,4 9 111,2-2-102,-2-4 44,-1 1-1,7 16 0,10 26 251,-5-6 22,-11-33-305,6 23 0,-11-32 12,1 0 0,0 0 0,-1 1 0,1-1-1,1 0 1,-1 0 0,1-1 0,-1 1 0,1 0 0,0-1-1,1 0 1,3 4 0,2-6-6,-6-2 6,-1 0 0,1 0 0,0-1 0,0 1 0,-1-1 0,1 1 0,-1-1 0,0 0 0,1 0 1,-1 0-1,0 0 0,0 0 0,0-1 0,0 1 0,1-4 0,3-4 10,-1-1 1,7-18-1,-4 8 2,-1-1 37,0 0 1,6-34-1,4-18-100,-13 60 15,-1 5 55,0 0-1,-1 0 1,0 0 0,1-15 0,-3 23-19,1 0 0,-1 0 1,0-1-1,0 1 0,0 0 0,1 0 0,-1 0 1,1 0-1,-1-1 0,1 1 0,-1 0 0,1 0 1,0 0-1,-1 0 0,1 0 0,0 0 0,0 0 1,0 1-1,0-1 0,0 0 0,1-1 0,2-1 0,-3 2 0,-1 0 0,1 1 0,0-1 0,0 1 0,-1-1 0,1 1 1,0 0-1,0-1 0,0 1 0,0 0 0,0 0 0,-1-1 0,1 1 1,0 0-1,0 0 0,0 0 0,0 0 0,0 0 0,0 0 0,0 1 0,0-1 1,1 0-1,22 11 45,-12-5-28,-9-5-17,1 0-9,-1 1 1,1-1-1,0 0 1,0 0-1,0-1 0,0 1 1,0-1-1,0 0 1,0 0-1,-1 0 0,9-2 1,-12 2 10,0 0 1,1 0 0,-1 0-1,0 0 1,1 0-1,-1 0 1,0 0 0,1 0-1,-1 0 1,0 0-1,1 0 1,-1-1 0,0 1-1,1 0 1,-1 0-1,0 0 1,0-1 0,1 1-1,-1 0 1,0 0-1,0 0 1,1-1 0,-1 1-1,0 0 1,0-1 0,0 1-1,1-1 1,-7-5 215,-15-2 69,10 6-267,1 0-3,1 1 1,-16 0-1,22 1-18,0 0-1,1 0 1,-1 1-1,1-1 1,-1 1-1,0 0 1,1-1-1,-1 1 1,1 0-1,0 1 1,-1-1-1,1 0 1,0 1-1,-3 1 1,0 2-11,0-1 0,1 0 0,0 1-1,0 0 1,0 0 0,0 0 0,1 1 0,0-1 0,0 1 0,0 0-1,1 0 1,0 0 0,0 0 0,0 0 0,1 0 0,0 0-1,0 1 1,0-1 0,1 0 0,0 1 0,2 8 0,-1-10-8,0-1 0,0 1 0,1-1 1,0 0-1,0 0 0,0 0 0,0 0 1,6 7-1,26 28 3,-29-34 73,1 1-54,1 0 1,0-1 0,-1 0-1,2-1 1,-1 1 0,0-1-1,1-1 1,0 1 0,0-1-1,0-1 1,8 3 0,-4-3 0,0 0 1,0 0-1,-1-1 1,1-1-1,0 0 1,0 0-1,15-3 1,-17 1 13,0-1 0,0 0 0,-1 0 0,1-1 0,-1 0 0,0 0 0,0-1 0,-1-1 0,1 1 0,-1-1 0,0-1 0,11-11 0,1-5 67,-10 12-37,0 0 0,-1-1 1,-1 0-1,10-16 0,-10 12-24,-1-1 1,0 0-1,-1-1 1,4-20-1,-5-5 291,-5 41-300,0 1 0,0 0 0,0 0 0,0-1 0,0 1 0,-1 0 0,1 0 0,0-1-1,0 1 1,-1 0 0,1 0 0,-1 0 0,1 0 0,-1 0 0,0-1 0,0 0 0,-15-15 19,13 11-41,-2 1 9,-6-2-57,11 7 52,0 0 1,-1-1-1,1 1 0,0 0 0,0 0 1,-1-1-1,1 1 0,0 0 1,0-1-1,0 1 0,-1 0 0,1-1 1,0 1-1,0 0 0,0-1 1,0 1-1,0 0 0,0-1 0,0 1 1,0 0-1,0-1 0,0 1 1,0 0-1,0-1 0,0 1 0,0 0 1,0-1-1,0 0 0,22-34-370,-21 34 382,1-2-17,0 1 0,-1-1 1,2 1-1,-1-1 0,0 1 0,0 0 0,5-3 1,4-4 15,1-1 32,-4 10-40,-5 2 1,-1-1 0,1 1 0,-1 0 1,1 0-1,-1 0 0,0 0 0,0 0 1,0 1-1,0-1 0,0 1 0,0-1 0,1 5 1,10 11 56,-11-16-39,0 0 0,-1 1 0,1-1 0,-1 1 0,0-1 0,0 1 0,0-1 0,0 1 0,0 0 0,0-1 0,-1 1 1,1 0-1,-1 5 0,3 10 178,-1-7-199,-1-1 0,-1 1 0,1 0 0,-3 14 0,1 4-14,1-22 2,0-4-17,0 0 0,0 0 0,0 0 1,0 0-1,1 1 0,1 3 0,12 6 101,-12-11-65,0 0 0,-1 0 0,1 0 0,0-1 0,0 1 0,4 2 0,4-3-11,-2 0-29,-4 0 17,0 0 0,-1 0 1,1-1-1,0 0 0,0 0 0,0 0 0,0 0 0,-1 0 0,1-1 0,0 0 0,0 1 0,-1-1 0,1-1 0,0 1 0,6-4 0,-4 1 65,0 0-1,0 0 0,-1 0 0,0-1 0,0 0 0,0 0 0,0 0 0,3-7 0,17-19-104,-16 21 29,0-2 0,0 0 0,-2 0 0,9-16 1,3-11 119,-12 25-36,0-1-1,0 1 1,6-27-1,-5 19-159,-6 18 102,-1 1 0,0-1 0,1 0 0,-1 0 0,1-6 0,-2 9 131,0 2-42,3 4-79,-1 0 1,0 1-1,-1-1 1,1 0 0,-1 1-1,0-1 1,-1 1-1,1 6 1,-1-5-3,1 0 1,0 0 0,0 1-1,5 12 1,1-4-36,0-1 0,0 0 0,2 0 0,10 13 0,-14-22-14,0-1-1,0 0 1,1 0-1,0-1 0,12 8 1,-11-8-9,-4-3 49,0 1-1,-1-1 0,1 0 0,0 0 0,0 0 0,0-1 1,0 1-1,0-1 0,0 0 0,0 0 0,1 0 0,-1 0 1,0 0-1,0-1 0,0 1 0,0-1 0,3-1 0,0 0 8,0 0-1,-1 0 0,1-1 0,-1 1 0,1-1 1,-1-1-1,9-6 0,-12 7-15,1 0 1,-1 0-1,0 0 0,0 0 0,0-1 1,0 1-1,-1-1 0,1 1 1,-1-1-1,0 1 0,0-1 1,0 0-1,0-5 0,1-7 19,-1-29-1,-1 30 109,0 7-79,-1-1 1,0 0-1,0 0 0,-1 0 1,0 1-1,-3-10 1,4 15-21,0 1 0,0-1 0,0 0 0,-1 1 0,1 0 0,0-1 0,-1 1 0,0 0 0,1 0 0,-1 0 0,0 0 0,0 0 0,0 0 0,0 0 0,-1 0 0,1 1 0,0 0 0,-1-1 0,1 1 0,-1 0 0,1 0 0,-1 0 0,-5-1 0,2 2 0,-1 0 0,0 0 1,0 1-1,1 0 1,-1 0-1,0 0 1,1 1-1,-12 4 0,-5 4-94,-22 14-1,36-19 10,-60 41 273,62-40-273,7-6 48,-1 1 1,1-1 0,-1 0-1,1 1 1,-1-1 0,1 1 0,-1-1-1,1 0 1,-1 1 0,1-1-1,-1 0 1,0 0 0,1 1 0,-1-1-1,1 0 1,-1 0 0,-1 0-1,2 0-95,10-3 368,-3 0-128,0-1 0,0 1 1,0-1-1,-1-1 1,0 1-1,0-1 1,9-8-1,37-45 173,-43 46-262,20-22-112,-1-2 0,33-57-1,9-23-3478,-67 112 3258,0 0-1,0 0 1,0 1 0,0-1-1,0 1 1,1-1 0,0 1-1,0 0 1,-1 0 0,2 1 0,-1-1-1,0 1 1,0 0 0,1 0-1,7-2 1,22-2-1813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54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0 1152,'-2'1'90,"0"-1"1,-1 0-1,1 1 0,0-1 1,0 1-1,0 0 0,-3 1 0,3-1 108,0 0 0,-1 0 0,1-1-1,-1 1 1,0 0 0,1-1-1,-5 1 1,-31-1 810,-37 0-288,89 4-763,3 0 400,14-4-10,57 1-330,-74 0-28,-1 1 0,0 0 1,0 1-1,20 7 0,-31-9 71,0 0 1,1-1 0,0 1-1,-1-1 1,1 0-1,-1 1 1,4-1-1,-3 0 272,-11 0-183,4-1-94,1 1 1,-1-1-1,1 1 0,-1-1 1,1 0-1,-1-1 0,1 1 1,-4-2-1,4 1-61,0 1 1,-1-1-1,0 1 1,1 0-1,-1 0 1,1 0-1,-1 1 1,-4-1-1,8 1-1,-1 0 0,1 0 0,-1 0 0,1 0 0,-1 0 0,1 0 0,-1 0 0,1 0 0,-1 0 0,1 0 0,-1 0 0,1 0 0,0 0 0,-1 1 0,1-1 0,-1 0 0,1 0 0,-1 0 0,1 1 0,0-1 0,-1 0 0,1 1 0,0-1 0,-1 0-1,1 1 1,0-1 0,-1 0 0,1 1 0,0-1 0,0 1 0,-1-1 0,1 0 0,0 1 0,0-1 0,0 1 0,0-1 0,0 1 0,-1-1 0,1 1 0,0-1 0,0 1 0,0 2 18,0-1 0,-1 0-1,0 0 1,1 0 0,-1 0 0,0 0 0,0 0 0,0 0-1,0 0 1,-1 0 0,-1 2 0,2-3 2,0 0 1,1 0 0,-1 0-1,0 0 1,0 0-1,0-1 1,0 1-1,0 0 1,0 0 0,0-1-1,0 1 1,0-1-1,0 1 1,-1-1-1,1 0 1,0 1 0,0-1-1,0 0 1,-1 0-1,1 0 1,-2 0-1,2 0-13,2 3-277,-1-3 273,1 0-1,-1 0 1,0 1-1,1-1 1,-1 0-1,0 0 1,0 1-1,1-1 1,-1 0-1,0 0 1,1 0-1,-1 0 1,0 0-1,1 1 1,-1-1-1,1 0 0,-1 0 1,0 0-1,1 0 1,-1 0-1,0 0 1,1 0-1,-1 0 1,0 0-1,1-1 1,20 1-12,-16 0 42,53-5-803,-28 1-648,-5 0-1039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56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5 896,'0'-5'399,"0"6"-358,0 0 1,0 0-1,0 0 0,-1 0 1,1 0-1,0 0 1,0-1-1,-1 1 1,1 0-1,-1 0 0,1 0 1,-1-1-1,1 1 1,-1 0-1,1 0 1,-1-1-1,0 1 1,1 0-1,-1-1 0,0 1 1,1-1-1,-1 1 1,0-1-1,-1 1 1,-2 0 169,1 0 1,0 0-1,-1 1 1,1-1-1,-6 4 1,-9 5 177,-2-3-43,0 0-1,0-1 0,0-2 1,-1 0-1,0-1 0,1-1 0,-27 0 1,38-2-257,0-1 31,0 2-1,0-1 1,1 1 0,-10 2 0,4-4-13,13-1-305,9 0-5,90-16-312,-75 13-52,22-7-2489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6:57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41 2080,'-1'-1'107,"1"-1"0,-1 1 0,1 0 0,-1-1 0,1 1 0,-1 0 0,1 0 0,-1-1 0,0 1 0,0 0 0,0 0 0,0 0 0,0 0 0,0 0 0,0 0 0,0 1 0,0-1 0,0 0 0,0 0 0,-1 1 0,1-1 0,0 1 0,0-1 0,-2 0 0,-36-10 1335,21 9-1263,-1 0 1,0 2-1,1 0 0,-27 3 1,25-1-10,-44 8-188,36-4 206,2 0-140,30 2-288,1-5 244,-1 0 0,0 0 0,0-1-1,1 1 1,0-1 0,-1 0-1,1 0 1,9 2 0,-2 0-11,12 3 15,1-1 0,26 2 0,-27-4 23,0 1 0,38 12 0,-10-3-140,-30-9-656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05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46 242 416,'3'2'1275,"-3"-1"-1254,0-2 7,0 1 1,1 0-1,-1 0 1,0-1-1,0 1 1,0 0-1,0-1 1,0 1-1,0 0 1,0 0-1,0-1 1,-3-4 598,3 5-599,-1-1 7,1 0 0,0 0 0,-1 0-1,1 0 1,0 0 0,0-1 0,0 1 0,0 0 0,0 0-1,0 0 1,0 0 0,1-2 0,0-5-13,-2 7 111,1-4 381,0 5-506,0-1 0,0 0-1,0 0 1,0 0-1,0 0 1,0 0 0,0 1-1,0-1 1,0 0 0,0 0-1,0 0 1,-1 0-1,1 1 1,0-1 0,-1 0-1,1 0 1,-1 0 0,1 1-1,-1-2 1,0 1-8,1 1 0,0 0 0,0-1 0,0 1 0,0-1 0,0 1 0,0-1 1,-1 1-1,1-1 0,0 1 0,0-1 0,1 1 0,-1 0 0,0-1 0,0 1 0,0-1 0,0 1 0,0-1 1,0 1-1,0-1 0,1 1 0,-1 0 0,0-1 0,0 1 0,1-1 0,-1 1 0,0 0 0,1-1 0,-1 1 0,0 0 1,1-1-1,-1 1 0,0 0 0,2-1 0,2-4 24,-3 1-6,-1 3-16,0 1 0,0 0 0,0-1 0,1 1 0,-1 0 0,0 0 0,0-1-1,0 1 1,0 0 0,0 0 0,0-1 0,0 1 0,0 0 0,0-1 0,0 1 0,0 0 0,0-1 0,0 1 0,0 0 0,0 0-1,0-1 1,0 1 0,0 0 0,0-1 0,-1 1 0,1 0 0,0 0 0,0-1 0,0 1 0,0 0 0,-1-1 0,1 0 32,-1-1 0,1 1 1,0-1-1,0 0 1,-1 1-1,1-1 1,0 0-1,1 1 1,-1-4-1,1-1-42,-1 5 16,0 0 0,0 1 0,-1-1 1,1 0-1,0 1 0,0-1 0,0 1 1,0-1-1,-1 0 0,1 1 1,0-1-1,0 1 0,-1-1 0,1 0 1,-1 0-1,1 1-6,-1 0 1,1 0-1,0-1 0,0 1 0,0 0 1,0 0-1,0 0 0,-1-1 1,1 1-1,0 0 0,0-1 1,0 1-1,0 0 0,0 0 1,0-1-1,0 1 0,0 0 1,0 0-1,0-1 0,0 1 0,0 0 1,0 0-1,0-1 0,0 1 1,0 0-1,0-1 0,0 1 1,0 0-1,1 0 0,-1-1 1,0 1-1,0 0 0,0 0 1,1-1-1,0-2 34,0-1 0,0 1 0,0-1 0,0 1 0,-1-1 0,1 1 1,-1-1-1,0 0 0,0 1 0,0-1 0,0 1 0,-2-6 0,1-4 111,2-5-38,-11 16-450,12 20 473,-1-15-132,0 0 0,-1 0 1,0 0-1,0 0 0,1 0 0,-2 0 0,1 3 0,-2 5-9,1 0 0,0 0-1,1 15 1,0-19 9,-1 4 3,0-9-5,1 0 1,0-1-1,0 1 0,0-1 0,0 1 1,0-1-1,0 1 0,0 0 0,0-1 1,1 3-1,0-3 6,-1 0 0,0 1 0,1-1 0,-1 1 1,0-1-1,0 1 0,0-1 0,0 0 0,0 1 0,-1 1 0,1 3 351,-2-7-258,1 0 0,0 1 0,-1-1 0,1 0 0,0-1 0,0 1 0,0 0 0,0 0 0,0 0 0,0-1 1,0 1-1,0 0 0,0-1 0,0-1 0,-4-16-86,-4-35 1,6 30 23,2 6 61,1 14-110,0 1 1,0-1 0,-1 0 0,1 1 0,-2-5-1,1 6-16,1 0-1,-1 0 1,1-1-1,0 1 0,0 0 1,0-1-1,0-2 1,1-5-296,6 19 299,3 15-1,-5-14-44,0 0 1,-1 1-1,4 16 0,-3-7-27,1 0-1,12 29 1,10 6-3389,-18-40 2251,2 1 522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19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1 534 992,'9'-5'2380,"-8"5"-2317,0 0-21,-1 0 0,1 0 0,-1 0 0,1 1 0,7 3 910,1-4-13,-6 0-904,1 1 38,0-1-1,0 0 1,0 0 0,0-1 0,0 1 0,0-1-1,0 0 1,0 0 0,0 0 0,-1-1 0,1 1-1,4-3 1,1-3 72,0 1 0,0-2 0,0 1 0,-1-1 0,-1 0-1,1-1 1,-1 0 0,0 0 0,-1 0 0,0-1 0,8-19 0,-9 13 23,-1 0 1,0 0 0,2-27-1,-3 18-90,3-44-56,-3 25 84,0-27 2,-4 62-115,1 0 0,-1 1 0,0-1 0,-1 1 0,0 0 0,-3-9-1,4 14 24,0 1 0,0 0 0,0 0 0,0-1 0,-1 1 0,1 0 0,-1 0-1,1 0 1,-1 1 0,0-1 0,1 0 0,-1 1 0,0-1 0,0 1 0,0-1 0,-1 1-1,-2-1 1,4 1-22,-1 1 0,0 0-1,0-1 1,0 1 0,1 0-1,-1 0 1,0 0 0,0 1-1,0-1 1,0 0 0,1 1-1,-1-1 1,0 1 0,0-1 0,1 1-1,-1 0 1,1 0 0,-1 0-1,0 0 1,1 0 0,0 0-1,-1 0 1,1 1 0,-2 1-1,-53 43-222,55-45 220,0 0 0,-1 0 0,1 0 0,0 0 0,-1 1 0,1-1 0,0 0 0,0 1 0,0-1 0,0 1 0,0-1 0,1 1 0,-1-1 0,0 1 1,1 0-1,-1-1 0,1 1 0,-1 0 0,1-1 0,0 1 0,0 2 0,0-3 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23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97 1312,'-1'-7'4454,"1"7"-4445,0 0 1,-1-1-1,1 1 1,0 0-1,-1-1 1,1 1-1,0 0 1,-1-1-1,1 1 1,-1 0-1,1 0 1,0-1-1,-1 1 1,1 0-1,-1 0 1,1 0-1,-1 0 1,1 0-1,0 0 1,-1 0-1,1-1 1,-1 1-1,1 0 1,-1 1-1,1-1 1,-1 0-1,0 0 1,-12-5 502,12 5-502,-1 0 1,1 0-1,0-1 0,-1 1 1,1 0-1,0-1 1,-1 1-1,1-1 1,0 1-1,0-1 0,0 0 1,-1 1-1,1-1 1,0 0-1,0 0 1,0 0-1,-1-1 0,-10-7-53,3 3 389,8 6-351,0 0 0,1-1 0,-1 1 0,0 0 0,1 0 0,-1-1 0,1 1 0,-1 0 0,1-1 0,-1 1 0,1-1-1,-1 1 1,1-1 0,-1 0 0,-3-2 28,1 1-6,0 0-1,1-1 1,-1 1-1,0-1 1,1 1-1,-1-1 1,-2-5-1,-10-10 663,15 18-668,-1 0 0,0-1 0,1 1 0,-1 0 0,1 0 0,-1-1 1,0 1-1,1 0 0,-1 0 0,0 0 0,1 0 0,-1 0 0,0 0 0,0 0 1,1 0-1,-1 0 0,0 0 0,1 0 0,-1 0 0,0 0 0,1 1 0,-1-1 1,0 0-1,1 0 0,-1 1 0,0 0 0,-16 12 339,-63 72 568,42-40-1004,33-40-269,2-6 103,4-12-4,10-22 274,-11 34-10,4-11 23,-2 7 36,0 1-1,-1 0 1,0-1-1,0 1 0,0-1 1,0-8-1,-1 13-63,0 0 0,1 0 0,-1 0 0,0-1 0,0 1 0,0 0 0,0 0 0,0-1 0,0 1 0,0 0 0,0 0 1,0 0-1,0-1 0,-1 1 0,1 0 0,0 0 0,0-1 0,0 1 0,0 0 0,0 0 0,0 0 0,0 0 0,-1-1 0,1 1 0,0 0 0,0 0 0,0 0 0,0 0 0,0-1 0,-1 1 0,1 0 0,0 0 0,0 0 0,0 0 0,-1 0 0,1 0 0,0 0 1,0 0-1,-1 0 0,1-1 0,-11 7 39,-9 15 63,15-15-368,1 0 0,-1 1 0,2-1 0,-1 1 0,1 0-1,0 0 1,0 0 0,-2 11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32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493 204 640,'-2'-1'112,"-1"0"0,0 1-1,1 0 1,-1 0 0,0 0 0,1 0 0,-5 0-1,-14 2 862,18-3-897,0 0 1,0 1-1,0-1 1,0 0-1,0 0 1,0-1 0,0 1-1,0-1 1,0 1-1,0-1 1,-2-3 0,-12-5 225,9 5 51,0 0-1,0 0 1,-13-13 0,9 8-68,-38-25 707,25 19-1115,24 15 138,-1 0 1,1 1-1,-1-1 0,0 0 0,1 0 0,-1 1 1,1-1-1,-1 1 0,0 0 0,0-1 0,1 1 1,-1 0-1,-2 0 0,3 0-19,0 0 1,-1 0-1,1 0 0,-1 0 1,1-1-1,-1 1 0,1 0 1,-1-1-1,1 1 1,0-1-1,-1 0 0,1 1 1,0-1-1,-1 0 0,0-1 1,-5-3 144,1 0 1,-1 0-1,-9-5 0,-1 0 227,11 5-334,-1 1 0,0 0 0,0 1 0,0-1 0,0 1 0,-1 1 0,-11-3 0,16 4-15,0 1 1,-1-1 0,1 1 0,0 0 0,0 0 0,-1 1-1,1-1 1,0 1 0,0-1 0,0 1 0,-1 0 0,1 0-1,0 1 1,0-1 0,0 1 0,1-1 0,-1 1 0,0 0-1,1 0 1,-5 4 0,4-5-43,1 1 0,-1-1 0,1 1 0,0 0 0,0 0-1,0 0 1,0 0 0,-2 2 0,4-2 27,0-1 0,1 1 0,-1-1 0,1 1 0,-1 0 0,1-1 0,0 0 0,0 1 0,0-1 0,0 0 0,0 1 0,0-1 0,0 0 0,0 0 0,0 0 0,0 0 0,1 0 0,-1 0 0,2 1 0,33 18 16,-25-14-72,108 52-628,-57-28-2086,73 45-1,-99-51 1775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41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31 992,'0'-1'33,"-1"1"0,1 0 1,-1-1-1,1 1 0,-1 0 0,0-1 1,1 1-1,-1 0 0,1 0 0,-1 0 1,0-1-1,1 1 0,-1 0 0,1 0 1,-1 0-1,0 0 0,1 0 0,-1 0 1,0 0-1,1 0 0,-1 0 0,1 1 1,-1-1-1,0 0 0,-10 12 821,-3 2-667,-7 1 346,-33 30 1,49-41-451,3-2 15,0 1-1,0-1 1,-1 0-1,1 0 1,-1 0-1,1 0 1,-1 0-1,0-1 1,0 1 0,0-1-1,0 0 1,0 0-1,0 0 1,-6 1-1,8-24 634,2 7-739,0 1 1,1 0-1,1 0 1,7-23-1,-9 35 72,-1 1-136,0 0 1,0 0-1,1 0 0,-1 0 0,0 0 1,1 0-1,-1 0 0,1 0 1,-1 0-1,1 0 0,0 0 1,-1 0-1,1 0 0,0 1 0,0-1 1,0 0-1,-1 1 0,1-1 1,2-1-1,5-4-541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42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0 1056,'-21'4'1995,"19"0"-1796,2-3-190,0-1-1,0 0 0,-1 0 1,1 1-1,0-1 0,0 1 1,-1-1-1,1 0 1,0 1-1,0-1 0,0 0 1,0 1-1,-1-1 1,1 1-1,0-1 0,0 1 1,0-1-1,0 0 0,0 1 1,0-1-1,0 1 1,1 28 479,0-16-321,0 0 0,-1 0 1,-3 19-1,-1-20 286,1-1 1,-8 14 0,11-23-338,0-2-93,0 0 1,-1 0-1,1 1 0,0-1 1,0 0-1,0 0 0,0 1 0,-1-1 1,1 0-1,0 0 0,0 1 0,-1-1 1,1 0-1,0 0 0,0 0 1,-1 0-1,1 1 0,0-1 0,-1 0 1,1 0-1,0 0 0,0 0 0,-1 0 1,1 0-1,0 0 0,-1 0 1,1 0-1,0 0 0,-1 0 0,1 0 1,0 0-1,-1 0 0,1 0 1,0 0-1,0 0 0,-1-1 0,1 1 1,0 0-1,-1 0 0,-12-9 178,10 7-122,-3-3 7,-1 0 0,1 0 0,0-1 0,1 0 1,0 0-1,0 0 0,0 0 0,0-1 0,1 0 0,0 0 0,1 0 1,-5-13-1,8 19-163,0 0-1,0 0 1,0-1 0,0 1 0,0 0-1,0-1 1,0 1 0,0 0 0,0 0-1,1-1 1,-1 1 0,0 0 0,1 0-1,0 0 1,-1 0 0,1-1 0,-1 1-1,1 0 1,0 0 0,0 0 0,0 0-1,-1 0 1,1 1 0,0-1 0,0 0-1,0 0 1,1 1 0,0-2 0,5-2-657,0 1 1,0 0 0,13-4-1,-16 5 543,36-9-1500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46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331 390 832,'-15'-7'1000,"13"7"-984,1 0 0,-1-1 0,1 1 1,-1-1-1,0 0 0,1 0 0,0 1 1,-1-1-1,1 0 0,-3-2 1,-10-10 83,-7-8 322,3 4-16,-21-40 282,22 38-133,-3-6-166,16 18-365,2 5-4,1 0 0,-1-1 0,1 1 0,0 0 0,0-1 0,0 1 0,0-1 0,0 1 0,1-1 0,-1 0 0,1 1 0,0-1 0,-1-5 0,-3-7 1014,3 13-1013,1 0 1,-1 0-1,1 0 0,-1 0 1,0 0-1,0 0 0,0 0 1,0 0-1,-1-2 0,-5-10 134,6 11-135,0 1 0,1 0 1,-1 0-1,0 0 0,0 0 0,-1 0 0,1 0 0,0 0 0,-1 1 1,1-1-1,-1 0 0,0 1 0,1-1 0,-1 1 0,0-1 1,0 1-1,-3-2 0,-4-4 175,8 6-163,0 0-1,1 0 1,-1 0 0,0 0 0,0 1-1,0-1 1,0 0 0,0 1 0,0-1-1,0 1 1,-1-1 0,1 0-39,0 1 1,0 0 0,1 0 0,-1 0-1,0-1 1,0 1 0,1 0 0,-1-1-1,0 1 1,1-1 0,-1 1-1,0-1 1,1 1 0,-1-1 0,1 1-1,-1-1 1,1 0 0,-1 1-1,1-1 1,-1-1 0,0 1 20,0 0 1,1 0 0,-1 0-1,0 0 1,0 0-1,0 0 1,0 0-1,0 0 1,0 1-1,0-1 1,-1-1-1,-21-13-174,17 12 264,5 3-98,1 0-1,0 0 0,-1 0 0,1 0 1,0 0-1,-1 0 0,1 0 0,0 0 1,0-1-1,-1 1 0,1 0 1,0 0-1,0 0 0,-1 0 0,1-1 1,0 1-1,0 0 0,0 0 0,-1-1 1,1 1-1,0 0 0,0 0 0,0-1 1,0 1-1,-1 0 0,1 0 1,0-1-1,0 1 0,0 0 0,0 0 1,0-1-1,0 1 0,0 0 0,0-1 1,0 1-1,0 0 0,0-1 0,0 1 1,-9-9 367,5 6-305,3 3-61,1 0 1,0 0-1,-1-1 0,1 1 0,0 0 1,0 0-1,-1 0 0,1-1 1,0 1-1,0 0 0,0 0 1,-1 0-1,1-1 0,0 1 1,0 0-1,0 0 0,0-1 1,0 1-1,-1 0 0,1-1 1,0 1-1,0 0 0,0 0 1,0-1-1,0 1 0,0 0 1,0-1-1,0 1 0,0 0 0,0-1 1,0 1-1,0-1 0,-1-2-264,1 9 109,1-2 160,0 1 1,0-1-1,-1 0 0,0 1 1,-1 7-1,1 13 10,5 33-152,-4-32 29,1 0 1,12 47-1,-11-61 35,1 4-518,1 1 0,1-1 0,0 0 0,13 24 0,-18-39 451,0 1 0,-1-1 0,1 0 0,0 0 0,0 0 1,9 8-1197,-8-9 1197,-1 1-1,0-1 0,1 1 0,0-1 0,20-2-800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01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2 740 1056,'-1'2'-342,"6"0"2425,-4-2-1923,-1 0-1,1 1 0,0-1 1,-1 0-1,1 0 1,0 0-1,0 0 1,-1 0-1,1 0 0,0 0 1,-1 0-1,1-1 1,0 1-1,-1 0 0,1 0 1,0 0-1,-1-1 1,1 1-1,0 0 1,-1-1-1,1 1 0,0-1 1,0 0 37,1 0-96,1 0-1,-1-1 1,1 1 0,-1-1-1,0 1 1,0-1 0,0 0-1,3-2 1,-3 2-47,6-6 61,-1 0 1,0 0-1,10-15 0,-8 10-27,1-2-39,-1-1 0,-1 0-1,0-1 1,-2 1 0,8-28-1,-6 19-9,30-98 279,-16 46-226,58-133-1,-68 184-181,9-18 327,-19 41-425,0-1 0,1 1 0,-1 0 0,1-1 0,0 1 0,0 1 0,0-1 0,0 0 0,4-2 0,-6 5 48,0 0 0,-1 1 0,1-1 0,-1 0 1,1 0-1,-1 0 0,1 1 0,-1-1 0,1 0 0,-1 1 0,1-1 0,-1 0 0,1 1 0,-1-1 0,0 1 1,1-1-1,-1 1 0,0-1 0,1 1 0,-1 0 0,6 12-1359,2 9-117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49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33 640,'-3'-20'2960,"-10"7"-1904,13 73 592,0-59-1619,-1-1 1,1 0-1,0 1 1,0-1-1,0 0 0,-1 1 1,1-1-1,0 0 1,-1 0-1,1 1 1,0-1-1,0 0 1,-1 0-1,1 1 1,0-1-1,-1 0 0,1 0 1,0 0-1,-1 0 1,1 0-1,-1 0 1,1 1-1,0-1 1,-1 0-1,1 0 0,0 0 1,-1 0-1,0-1 1,-14 1-108,12 0 208,0 0-82,1-1 1,-1 0-1,0 1 0,0-1 0,0-1 0,-4-1 0,-15-6 127,21 9-186,0 0 1,1 0-1,-1 0 0,0-1 1,0 1-1,0 0 0,1 0 1,-1 0-1,0 0 0,0 1 1,0-1-1,1 0 1,-1 0-1,0 0 0,0 1 1,1-1-1,-1 0 0,0 1 1,0-1-1,1 0 0,-1 1 1,0 0-1,0 0-5,1 1 0,0 0-1,-1-1 1,1 1 0,0-1 0,0 1-1,0 0 1,0-1 0,0 1 0,1 2 0,-1 1-25,0 2 21,1 0 0,-1 1-1,1-1 1,0 0-1,4 10 1,-5-14 39,0-2-19,0-1 1,0 1-1,0-1 1,0 1-1,0-1 1,0 1-1,0-1 1,0 1-1,0-1 1,0 1-1,0-1 1,0 1-1,1-1 1,-1 1 0,0-1-1,0 0 1,0 1-1,1-1 1,-1 1-1,0-1 1,1 0-1,-1 1 1,0-1-1,1 0 1,-1 1-1,0-1 1,1 0-1,-1 0 1,1 1-1,-1-1 1,1 0 0,-1 0-1,1 0 1,-1 0-1,0 1 1,1-1-1,-1 0 1,1 0-1,-1 0 1,1 0-1,-1 0 1,1 0-1,-1 0 1,2-1-1,4 1-28,-1-1 0,1 0-1,0 0 1,0 0 0,-1-1-1,9-3 1,13-4-766,29-9-2325,-25 9 1396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54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39 832,'-9'-8'2144,"13"-6"-848,-70 5 1658,49 6-2632,0-1-647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7:56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95 160,'9'0'3461,"-9"0"-3403,-1-1 1,0 1-1,0 0 0,1 0 0,-1 0 0,0-1 0,1 1 1,-1 0-1,0-1 0,1 1 0,-1 0 0,0-1 0,1 1 1,-1-1-1,1 1 0,-1-1 0,1 1 0,-1-1 0,1 0 1,0 1-1,-1-2 0,-8-17-142,4 7 254,4 11-280,0 0 0,0-1 0,1 1 0,-1-1 0,0 1 0,1-1 0,-1 1 0,1-1 0,-1 1 0,1-1 0,0 0 0,0 1 0,0-1 0,0 0 0,0 1 0,0-1 0,0 1 0,0-1 0,1 0 0,-1 1 0,1-1 0,-1 1 0,2-4 0,6-8-1181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02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1 896,'-3'0'131,"1"0"1,-1 0 0,0 1-1,1-1 1,-1 1-1,1 0 1,-1-1-1,1 1 1,-1 0-1,1 1 1,0-1-1,-1 0 1,1 1-1,0-1 1,0 1-1,0 0 1,0 0-1,0-1 1,1 1-1,-4 5 1,-1 2-168,1 0 1,0 1-1,-6 19 0,5-13 212,4-11-178,1 0 0,0 0 0,0 0 0,0 0 0,1 1 0,-1 5 0,1-6 7,0 0 0,0 0 0,-1 0 0,1 0 0,-1 0 0,-3 8 0,2-8 45,1-1 0,0 1 1,0 0-1,1-1 0,0 1 1,-1 0-1,2 4 0,-3 3 931,4-22-796,-2 7-325,0 1 0,0-1 0,0 1 0,1-1 1,-1 1-1,1-1 0,-1 1 0,3-5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0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1 640,'1'6'1243,"0"-5"-1241,0 1-1,0 0 1,0-1 0,0 1 0,-1 0 0,1 0 0,0 0 0,-1-1 0,1 1 0,-1 0 0,0 0-1,1 0 1,-1 3 0,0-3 57,0-1-24,0 0 31,0 0 1,0 0-1,0 0 1,0 0 0,0 0-1,0 0 1,1 0 0,-1 0-1,1 0 1,-1 0-1,0 0 1,1-1 0,1 3-1,1 5-212,-3 13 434,0-19-234,0 14 314,0 15-240,9-9 229,-8-10-299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13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159 233 992,'-6'0'307,"6"0"-285,-1 0-1,1 0 1,-1 0 0,1 0 0,0 0-1,-1 0 1,1 0 0,-1 0 0,1 0-1,0 0 1,-1 0 0,1 0 0,-1 0-1,1 0 1,0 0 0,-1 0 0,1 0-1,0 1 1,-1-1 0,1 0 0,0 0-1,-1 1 1,1-1 0,0 0 0,-1 0 0,1 1-1,0-1 1,0 0 0,-1 1 0,0 0 64,1-1-22,-1 1 0,1-1 1,-1 0-1,1 0 0,-1 0 1,0 1-1,1-1 0,-1 0 1,1 0-1,-1 0 0,0 0 1,1 0-1,-1 0 0,1 0 1,-1 0-1,0 0 0,1 0 1,-1 0-1,1 0 0,-1-1 1,-1 1-1,-10-5 339,5 2-212,-4-2 189,-2-5 18,11 9-386,1 0 1,-1 0-1,0-1 1,0 1-1,1-1 0,-1 1 1,1-1-1,-1 1 1,-1-4-1,-2-2 180,4 6-175,1 0 0,-1 0 1,0 0-1,0 0 0,1 0 1,-1 0-1,1 0 0,-1-1 0,1 1 1,0 0-1,-1 0 0,1 0 0,0-1 1,0 1-1,0 0 0,0-2 1,-1 0 21,1 0 1,-1 0 0,1 0-1,-1 1 1,0-1 0,0 0 0,0 0-1,-1 1 1,-1-4 0,1 3-33,1 0 0,-1 0 0,1 1 1,0-1-1,0-1 0,0 1 0,0 0 0,0 0 1,0-5-1,1 4 55,-1 1-1,1-1 1,-1 0 0,0 0 0,0 0-1,-1 1 1,-1-5 0,2 5-3,-1-1 0,1 0 0,0 0 0,0 0-1,0 0 1,0 0 0,0-5 0,-3-5 337,0-3 696,1 16-871,2-1-336,6 6-533,-3-2 529,0 0 0,0 0 0,0 0 0,1-1 0,-1 1 1,0-1-1,3 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15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553 242 1312,'-11'-4'445,"10"3"-393,0 1 0,0-1 0,0 1-1,1-1 1,-1 1 0,0 0-1,0 0 1,0-1 0,0 1 0,0 0-1,0 0 1,0 0 0,0 0 0,-1 0-1,-2 0 250,0-1 0,1 1 0,-1-1 1,0 0-1,-4-2 0,-13-3 948,1 3-267,-22-7 1,8 1-95,-34-4 822,38 9-922,-48-15 0,70 16-703,0-1 1,1 0-1,-1 0 1,1-1-1,0 0 1,0 0-1,0 0 1,-7-10-1,-4-1 367,-17-17 189,-14-12-285,46 42-461,-1 0 0,0 1 0,0-1 0,0 1 0,-9-4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16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32 1408,'-4'0'629,"-1"-1"-175,0 0-1,0 1 0,0-2 0,0 1 1,1 0-1,-9-5 0,-19-4 1073,-20 2-239,17 7-3193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17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209 138 1728,'-28'-3'5302,"25"1"-5010,0 0-22,0 0-1,0 0 0,0 0 0,0 0 0,0 0 0,-1 1 1,-5-2-1,4 1-207,1 1 0,0-1 0,0 0 0,-6-4 0,-15-12-250,9 8-748,1-1 1,1-1-1,-25-25 1,28 22-580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19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0 118 576,'0'-8'2624,"0"-1"-2112,0 1-288,5 2-128,0-7-32,-2-2-160,7-9 64,-5-10-1664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02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0 321 992,'5'0'1035,"-4"1"-924,0 0 1,1 0-1,-1-1 1,0 1-1,0 0 1,0 0-1,0 0 1,0 0-1,-1 0 1,1 0-1,0 0 1,0 1-1,0 1 1,0-1-121,0-1 222,5 7 671,-6-7-850,0-1 0,0 1 0,1-1 0,-1 1 0,0-1 0,1 0 1,-1 1-1,0-1 0,1 1 0,-1-1 0,0 0 0,1 1 0,-1-1 0,1 0 0,-1 1 0,0-1 1,1 0-1,5 1 2660,-2-9-1884,-3 6-759,-1 1-1,0 0 0,0-1 0,0 1 0,0 0 1,0-1-1,0 1 0,0 0 0,0-1 0,0 1 1,-1 0-1,1-1 0,-1-1 0,-2-13 197,3-1-186,-1-1-1,-1 1 1,0-1 0,-6-18 0,6 25-18,0-1 0,1 1 0,0 0 0,1-14 1,0 10-99,-3-22 0,2 30 74,1 1 0,-1 0-1,1-1 1,1 1 0,-1-1-1,1 1 1,2-11 0,-2-1-74,-1 16-3,1 11 53,7 14 125,-6-19-97,-1 0 0,1 0 0,-1 0 0,1 7 0,1 11-19,8 123 141,-11-123-160,-2-1 0,0 1 1,-2-1-1,-5 22 0,-4 8 36,12-43 77,1-7-93,0-1 0,0 1 0,0-1 0,0 1 0,0-1 0,0 1 0,0-1 0,0 1 0,0-1 0,0 1 0,-1-1 0,1 1 0,0-1 0,0 1 0,-1-1 0,1 0 0,0 1 0,0-1 0,-1 1 0,0 0 0,0-1-112,0 0 325,1 0-210,0 0 0,-1 0 0,1 0 0,0 0 1,0 0-1,0 1 0,-1-1 0,1 0 1,0 0-1,0 0 0,0 0 0,-1 0 0,1-1 1,0 1-1,0 0 0,0 0 0,-1 0 0,1 0 1,0 0-1,0 0 0,0 0 0,-1 0 0,1 0 1,0 0-1,0-1 0,0 1 0,0 0 1,0 0-1,-1 0 0,1 0 0,0-1 0,0 1 1,0 0-1,0 0 0,0 0 0,0 0 0,0-1 1,0 1-1,-1 0 0,1 0 0,0 0 0,0-1 1,-2-18 269,1 16-269,1 1-1,-1-1 1,1 1 0,-1-1-1,1 0 1,0 1-1,0-1 1,0 1-1,1-1 1,-1 1 0,1-1-1,-1 1 1,1-1-1,0 1 1,1-3 0,2-3-18,1 0 0,0 0 0,1 1 0,0 0 0,0 0 0,0 1 0,1-1 1,9-6-1,35-33-210,-46 43 301,-1-1 1,1 1-1,-1-1 0,0 0 0,0 0 1,6-9-1,-10 12-60,0 0 0,0 1 0,0-1 1,-1 1-1,1-1 0,0 0 0,0 1 0,0-1 0,0 0 0,-1 1 1,1-1-1,0 1 0,-1-1 0,1 1 0,0-1 0,-1 1 0,1-1 1,0 1-1,-1-1 0,1 1 0,-1 0 0,0-1 0,-14-10 125,-38-2-17,36 10-419,-20-8 0,35 11 140,0-1 0,0 0 0,1 1 0,-1-1 0,1 0 0,-1 0 0,1 0 0,-1 0 0,1 0-1,-1-1 1,1 1 0,-1-2 0,1 3 39,1-1 0,-1 0-1,1 0 1,0 0-1,-1 0 1,1 1-1,0-1 1,0 0 0,-1 0-1,1 0 1,0 0-1,0 0 1,0 0 0,0 1-1,0-1 1,0 0-1,1-2 1,0-1-257,1 0 0,0 1 0,0-1 1,0 0-1,1 0 0,-1 1 0,1 0 0,3-4 1,11-12-1645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21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1 321 832,'0'3'3349,"0"-91"-2433,1-103-1896,1 146-1121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26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1056,'5'-3'1787,"24"6"-241,-27-3-1610,-2 0 76,1 0 27,-1-1 0,0 1-1,1 0 1,-1 0 0,0 0-1,1 0 1,-1 0 0,1 0-1,-1 0 1,0 0 0,1 0-1,-1 1 1,0-1 0,1 0-1,-1 0 1,0 0 0,1 0-1,-1 0 1,1 1 77,0 0-77,0 5 63,1 0 1,-1 0 0,0 0 0,0 1 0,-1 11 0,2 14-251,-1-27 113,3 24 133,0 34-1,-5 6-1921,15 114 0,-6-144 608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27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1472,'0'1'34,"0"-1"-1,-1 1 1,1 0-1,0-1 1,0 0 0,0 1-1,-1-1 1,1 1 0,0-1-1,0 1 1,-1-1 0,1 1-1,0-1 1,-1 0-1,1 1 1,-1-1 0,1 0-1,0 1 1,-1-1 0,1 0-1,-1 1 1,0-1 0,0 1-22,1-1 1,-1 1-1,0-1 1,0 1-1,0-1 1,1 1-1,-1 0 1,0 0 0,1-1-1,-1 1 1,1 0-1,-1 0 1,0 1-1,-3 11 293,1 0-1,-2 23 1,0-5 301,-11 55 388,-11 75-649,9 50-297,17-166-1017,2 1 0,13 78 0,-2-61-364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28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1 992,'5'31'352,"3"-4"-256,-3 4-32,-2-12 96,7 12-96,-7 13-96,7 6 0,-2 9 32,2 7 0,-2 0-288,2 1 160,-7-6-512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30.7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0 224,'-21'0'96,"25"4"-64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31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98 832,'4'-3'3792,"-3"1"-3694,-1 1 0,1 0 0,0 0 1,0 0-1,0-1 0,0 1 0,1 0 1,-1 0-1,0 0 0,0 0 0,1 1 0,-1-1 1,0 0-1,3 0 0,26-16-249,11 2 68,1 2-1,54-9 1,-77 16 386,7 0 1548,-27 8-1903,0 0 0,1 0-1,-1 0 1,0 0-1,0 0 1,-1 0-1,1-1 1,-2 4-1,-5 6-829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33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31 146 832,'1'-2'174,"0"-1"1,0 1-1,1 0 1,-1 0-1,1 0 1,0 0-1,-1 0 1,1 0-1,0 0 0,0 1 1,0-1-1,3-1 1,5-5 581,-3 2-609,-7 6-125,1 0 0,0-1 0,0 1 0,-1-1 0,1 0 0,0 1 0,-1-1 0,1 0 0,0 1 0,-1-1 0,1 0 0,-1 0 0,1 1 0,-1-1 0,0 0 0,1 0 0,-1 0 0,1-1 0,0 0 1,0 0 0,0-1 0,1 1 0,-1 0 0,1 0 0,0 0 0,-1 0 0,1 1 0,3-4 0,-1 2 169,-3 2-131,-1 0 0,0 1 0,1-1 0,-1 1 0,0-1 0,1 0 0,-1 0 0,0 1 0,0-1 0,0 0 0,0 1 0,1-1 0,-1 0 0,0 0 1,0 1-1,0-1 0,-1 0 0,1 0 0,0 1 0,0-1 0,0 0 0,0 1 0,-1-1 0,1 0 0,0 1 0,-1-2 0,-10-13 1021,8 12-893,0 1 0,0 0-1,0 0 1,-1 0 0,1 1-1,-7-3 1,-8-4-17,17 7-216,-1 0 0,1 0 0,-1 1 0,1-1 0,-1 1 0,0-1-1,1 1 1,-1 0 0,0 0 0,1-1 0,-1 1 0,0 0 0,1 0-1,-1 1 1,0-1 0,1 0 0,-1 1 0,0-1 0,1 1 0,-1-1 0,1 1-1,-1 0 1,1-1 0,-1 1 0,1 0 0,-1 0 0,1 0 0,-2 3-1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33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319 32 2496,'-7'3'687,"7"-3"-647,-1 0 0,1 1-1,0-1 1,-1 0 0,1 0 0,-1 1-1,1-1 1,-1 0 0,1 0 0,-1 0-1,1 0 1,-1 0 0,0 0 0,1 0-1,-1 0 1,1 0 0,-1 0 0,1 0-1,-1 0 1,1 0 0,-1 0 0,1 0-1,-1 0 1,1 0 0,-1-1 0,1 1-1,-1 0 1,0-1 0,-2-1 231,0 1 0,0 0 0,0-1 0,-1 1 0,1 1 0,0-1-1,-1 0 1,1 1 0,-4-1 0,-34 2 1265,18 0-619,2-2-226,0 0 0,1-2-1,-33-7 1,35 7-920,-1 2 0,-25 0 1,131-2-2953,-53 0 451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58:34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175 114 992,'-5'-1'343,"0"0"1,0 1-1,0 0 1,0 0-1,-7 1 0,-7 0 1730,-4-8-537,11 3-560,-11-4 332,20 7-1222,-1-1 0,1 1 0,-1 0-1,1 0 1,-1 0 0,0 0 0,-6 0 0,5 1 89,4 1-236,-1-1 0,1 0 0,-1 0 1,1 0-1,0 0 0,-1 0 0,1 0 0,0-1 0,-1 1 0,1 0 0,0-1 0,-1 1 0,0-1 0,65-46-7064,-31 10 5936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9:37.9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1166 1558 480,'-3'2'45,"1"0"-1,-1 1 1,1-1 0,-1 0-1,1 1 1,-3 4 0,-8 7 351,-55 43 857,-8 8 268,45-41-1126,-1 2-246,26-21-208,0 0 1,0-1 0,-10 6 0,10-7 58,1 1-1,-1-1 1,1 1-1,-8 8 1,11-9 5,0-1 1,0 1 0,0 0-1,1 0 1,-1 0-1,1-1 1,0 2 0,0-1-1,0 0 1,0 0-1,1 0 1,-1 0 0,1 1-1,0-1 1,0 0-1,0 0 1,0 1-1,0-1 1,1 0 0,0 5-1,0-8-1,0 1 0,-1-1 0,1 0 0,0 1 0,-1-1 0,1 1 0,0-1 0,-1 0 0,1 0 0,0 1 0,0-1 0,-1 0 0,1 0 0,0 0 0,0 0 0,-1 0-1,1 0 1,0 0 0,0 0 0,0 0 0,-1 0 0,1 0 0,0-1 0,0 1 0,-1 0 0,1 0 0,0-1 0,-1 1 0,1-1 0,1 0 0,0-1 4,-1 0-1,1 0 1,-1 0 0,0 0-1,1 0 1,-1 0 0,0 0 0,0-1-1,1-3 1,5-12 11,108-179 146,-85 159 89,-22 30-344,-1-1 1,0 1 0,-1-1-1,0-1 1,7-15 0,-12 25 96,-1-1 1,0 1 0,0 0 0,0 0-1,0 0 1,0-1 0,0 1 0,0 0 0,0 0-1,0-1 1,0 1 0,0 0 0,0 0-1,0 0 1,0-1 0,0 1 0,0 0 0,0 0-1,0-1 1,0 1 0,0 0 0,0 0-1,0 0 1,0-1 0,0 1 0,-1 0 0,1 0-1,0 0 1,0 0 0,0-1 0,0 1-1,0 0 1,-1 0 0,1 0 0,0-1 0,-11 1 92,-17 6-199,22-4 31,-1-1 86,1 1 0,0 1-1,0-1 1,0 1 0,-10 6 0,-14 6 392,20-9-246,9-5-152,1 0 1,-1-1-1,0 1 0,0 0 1,0-1-1,0 1 0,1-1 1,-1 0-1,0 1 0,0-1 1,0 1-1,0-1 0,0 0 1,0 0-1,0 0 0,-2 1 0,1 0 265,2-1-268,-1 1 0,1-1 0,0 0 0,0 0 0,-1 1 0,1-1 0,0 0 0,-1 0-1,1 1 1,0-1 0,-1 0 0,1 0 0,0 0 0,-1 0 0,1 0 0,-1 0 0,1 1 0,0-1 0,-1 0-1,1 0 1,-1 0 0,1 0 0,0 0 0,-1 0 0,1 0 0,-1-1 0,0 1 1,1 1-24,-1 0-1,1-1 1,-1 1 0,0 0-1,1-1 1,-1 1-1,0-1 1,0 1-1,1-1 1,-1 1-1,0-1 1,0 0-1,-1 1 1,-3 2 40,-3 5-42,5-5 20,0 0 0,0-1 1,0 2-1,0-1 0,0 0 1,1 1-1,-1-1 0,1 1 1,0 0-1,0-1 0,1 1 1,-1 0-1,1 0 0,-1 5 0,-13 43-173,0-1 456,12-41-146,1 0 0,-2 0 0,-4 11 1,-5 13 178,3-18-410,10-16 96,-1 1-1,0 0 0,0 0 0,1 0 1,-1 0-1,0 0 0,1 0 1,-1 1-1,1-1 0,0 0 0,-1 0 1,1 0-1,0 0 0,-1 2 0,-1 1 56,9-11 156,4-5-152,-1 0 1,0-1-1,-1 0 1,0-1-1,-1 0 1,12-28-1,-5 1-122,-11 28 168,1 0 1,11-22 0,-5 15-176,1 0 0,2 1 0,17-20 0,-24 33 53,0 0 0,0 1 1,0 0-1,1 1 0,0 0 1,0 0-1,0 1 0,0-1 1,0 2-1,1-1 0,0 1 1,13-1-1,59-1 67,-21 1-43,-46 2-54,-1 0-1,1 1 0,0 0 0,-1 1 1,15 3-1,-25-3 40,-1 0 1,1 0 0,-1 0-1,1 1 1,-1-1 0,0 1-1,1-1 1,-1 1 0,0 0-1,0 0 1,0 0 0,0 0-1,-1 0 1,1 0 0,-1 0-1,1 1 1,-1-1 0,0 1-1,0-1 1,0 1 0,0-1-1,0 1 1,0 0 0,0 4-1,1 5-9,-1-1 0,0 1-1,-1-1 1,-2 19-1,-1-11 33,-1 1 0,-1-1 0,-1 0 0,-10 22 0,12-29 55,-3 2-24,0 0-1,-1 0 0,0-1 0,-1 0 0,-1-1 0,-16 17 1,-6 8-235,11-3 77,21-32 117,-1-1 0,1 1 1,0-1-1,-1 0 0,1 1 0,0-1 1,0 1-1,0-1 0,0 1 1,1 1-1,-1 4 30,5 53-329,-5-52 344,-1 0 0,1 0-1,-2-1 1,1 1 0,-1-1-1,0 1 1,-1-1 0,-3 9-1,-2-5-53,7-10 3,1-1-1,-1 0 1,1 1-1,0-1 1,-1 0-1,1 1 1,-1-1-1,1 1 1,0-1-1,-1 1 1,1-1-1,0 1 1,0-1-1,-1 1 1,1-1-1,0 1 1,0-1-1,0 1 1,0 0-1,0-1 1,0 1-1,-1-1 1,1 1-1,1-1 1,-1 1-1,0 0 1,0 0-1,1-3 0,0 0-1,1-1 0,-1 1 1,0 0-1,1 0 0,0 0 1,2-2-1,19-15-113,0-1 39,33-48 33,-51 60-329,-10 10 193,-12 12 150,0-1 133,1 0-1,-31 15 1,-20 14 232,35-15-281,1 1 1,-44 51 0,-47 73-145,73-87-68,25-38 253,-43 40-1,25-27 323,20-24-287,21-15-137,1-1 1,0 0-1,-1 0 0,1 0 1,0 0-1,-1 1 1,1-1-1,0 0 0,-1 0 1,1 0-1,-1 0 1,1 0-1,0 0 1,-1 0-1,1 0 0,-1 0 1,1 0-1,0 0 1,-1 0-1,1 0 0,-1-1 1,1 1-8,0 0-1,-1-1 1,1 1 0,0-1-1,0 1 1,0-1 0,0 1-1,-1-1 1,1 1-1,0-1 1,0 1 0,0-1-1,0 1 1,0-1 0,0 1-1,1-1 1,-1 1 0,0-1-1,0 1 1,0-1 0,0 1-1,1-1 1,10-30-226,1 0 0,2 1 0,22-35 0,15-32 98,-13 23 146,-14 30 151,-13 25-217,0 1 0,25-29 0,-5 8 80,-30 37-38,2-2 8,0 1 0,0-1-1,-1 0 1,1-1 0,-1 1-1,2-7 1,-4 10 25,1 0 0,-1-1-1,0 1 1,0 0 0,0 0 0,0-1 0,0 1-1,0 0 1,0 0 0,-1-1 0,1 1 0,0 0 0,-1 0-1,1 0 1,-1-1 0,1 1 0,-1 0 0,0 0-1,0 0 1,1 0 0,-1 0 0,0 0 0,0 0 0,0 0-1,0 0 1,0 1 0,0-1 0,0 0 0,-2 0-1,0-2-15,0 0 0,0 0 0,1 1-1,-1-2 1,1 1 0,-1 0-1,1 0 1,-3-6 0,-7-11-321,5 10 298,7 9 12,-1 0 0,0-1-1,1 1 1,-1 0 0,0 0 0,0 0-1,0 0 1,0 0 0,0 0-1,0 0 1,0 0 0,0 0 0,-1 0-1,0 0 1,-15 16-152,-5 27 248,5-8-203,6-13-79,6-12 176,0 0 0,0-1 0,-8 10 0,-16 25 370,6-9-171,-64 84 176,59-84-409,18-24-9,1 1-1,0 1 0,-7 13 1,-40 59 418,39-64-204,14-17-158,1-1 0,-1 1 0,1 0 0,-1 0 0,-2 5 0,2-3-45,0-1 0,-1 0 0,1 0 0,-8 7 0,-3 3-154,2-5 479,10-8-240,1 0 0,0-1 1,0 1-1,-1 0 0,1 0 0,0 0 0,0 0 0,0 0 0,0 0 1,-1 2-1,-1 0-39,0 0 0,0 0 0,0 0 0,-1 0 0,1-1 0,-1 0 1,0 1-1,1-1 0,-1 0 0,-5 1 0,-3 0-148,-3 2 251,1-1-37,13-4-59,0 0-1,0 0 0,-1 0 0,1 1 1,0-1-1,0 0 0,0 1 1,0-1-1,0 1 0,0-1 0,-1 1 1,1-1-1,0 1 0,1 0 1,-1-1-1,-2 2 0,-18 16-119,12-7 170,2-4-169,7-6 123,0-1 0,-1 0-1,1 0 1,-1 1 0,1-1-1,0 0 1,-1 1 0,1-1-1,0 0 1,0 1 0,-1-1-1,1 0 1,0 1 0,0-1-1,0 0 1,-1 1-1,1-1 1,0 1 0,0-1-1,0 1 1,0-1 0,0 1-1,-10 8 293,9-8-306,0 1 0,0-1-1,0 1 1,0-1 0,0 0 0,0 1-1,-1-1 1,1 0 0,-1 0 0,1 0-1,-3 1 1,2-1-5,0 1 1,0-1-1,0 1 0,0-1 0,0 1 0,0-1 1,-1 3-1,-40 49 60,28-39-143,13-13 116,1 0 0,-1 0 1,1 0-1,-1 1 0,1-1 0,0 0 1,-1 0-1,1 1 0,0-1 0,0 1 1,0-1-1,0 1 0,-1 2 0,1-1-34,-1 0 1,0 0-1,-1-1 0,1 1 0,0 0 0,-1-1 0,1 1 0,-1-1 0,0 0 0,-5 3 0,3-2 112,1 0 0,0 0 0,1 1 0,-6 5-1,1 0-67,1 0 0,-17 14 0,-2 2-342,24-22 315,0 0 1,0 0-1,0 0 1,0 0-1,0 0 1,0 0-1,1 0 1,-1 1-1,1-1 1,0 1-1,0-1 1,0 5-1,-1 7 63,2-14-77,-1 0 0,1 1 0,0-1 0,-1 0 0,1 0 1,0 1-1,0-1 0,0 1 0,0-1 0,0 0 0,1 1 0,-1-1 0,0 0 1,0 0-1,1 1 0,-1-1 0,1 0 0,-1 0 0,1 1 0,0-1 0,0 0 0,-1 0 1,2 1-1,1 0 14,-1 0 0,1 0 0,0 0 0,-1 0 1,1 0-1,0-1 0,0 0 0,0 1 0,0-1 0,0 0 0,1 0 1,-1-1-1,0 1 0,0-1 0,1 0 0,3 0 0,0 0 39,1 0-1,-1 0 1,1-1-1,-1-1 1,0 1-1,9-4 1,-9 3-74,2-1 46,-1 0-1,0-1 0,13-7 0,-4 0-6,1 1 0,-1 1-1,1 0 1,1 2-1,-1 0 1,39-9 0,-41 13-97,0 1 0,0 1 0,0 0 0,1 1 0,26 3 0,-1 4 249,72 21 0,-104-24-184,0 0 0,-1 1 0,0 0 0,0 0 0,0 1 0,-1 1 0,9 7 0,-15-13 25,-1 1 0,1-1 0,-1 1 1,1 0-1,-1-1 0,1 1 0,-1 0 0,0 0 0,0 0 0,0 0 0,0 0 0,0 1 0,0-1 0,-1 0 0,1 0 0,-1 1 0,0-1 0,1 0 0,-1 0 0,0 1 0,0-1 0,-1 0 0,1 1 0,0-1 0,-2 4 0,2-5 19,-1 0 0,1 0 0,-1-1 0,1 1 0,-1 0 0,0-1-1,1 1 1,-1-1 0,1 1 0,-1-1 0,0 1 0,0-1 0,1 1 0,-1-1 0,0 0 0,0 1-1,0-1 1,1 0 0,-1 0 0,0 1 0,0-1 0,-1 0 0,-23 1 357,20-1-337,-9-1-24,0-1 1,1 0 0,-17-4-1,-8-3-189,-16-2-72,-23-4 309,75 15-77,-5-1 14,0 1 0,0 0 1,-7 0-1,12 0-20,1 0 0,0 0 0,-1 1 0,1-1 0,0 0 0,-1 1 1,1-1-1,0 1 0,-1-1 0,1 1 0,0-1 0,0 1 0,0 0 0,0 0 0,0 0 0,-1 0 1,2 0-1,-1 0 0,0 0 0,0 0 0,0 0 0,-1 2 0,2-2 7,0 0 0,0 0 0,0 0 0,0 0 0,0 0 0,0 0 0,1 0 0,-1 0 0,0 0 0,1 0 0,-1 0 0,0-1 0,1 1 0,-1 0 0,1 0 0,-1 0 0,1 0 0,0-1 0,-1 1 0,1 0 0,0 0 0,-1-1 0,1 1 0,2 0 0,19 14-8,12 1 49,-20-10 84,28 11 1,-8-6-199,-19-6 22,0 0 1,29 5 0,-18-5 87,-18-3 34,1-1 0,-1 0 0,10 0 0,-12 0-45,1-1 0,0-1 0,0 1-1,0-1 1,-1-1 0,11-2-1,30-7-242,-32 9 315,-11 1-59,-1 1 0,1-1 1,-1 1-1,1-1 0,-1 0 0,0 0 0,1-1 1,4-2-1,5-4-28,0-2 1,0 1-1,-1-2 1,0 0-1,-1 0 1,-1-1-1,0 0 0,0-1 1,11-19-1,81-151 321,-97 175-338,-2 1 0,1-1 0,-1 1-1,-1-1 1,1 0 0,-1 0 0,0 0-1,-1 0 1,0 0 0,0 0 0,-1-1-1,0 1 1,-1 0 0,1 0 0,-2-1-1,1 1 1,-1 0 0,-5-14 0,-1-16-548,6 32 534,0 0-1,1 0 1,-1 0-1,1 0 1,1-1-1,-1-5 1,-2-19-87,2 23 134,0 0 0,1 0 0,0 1 0,1-1 0,1-8 0,1-18-377,-3 24 525,0 2-298,-5 15-43,-44 97-104,-9 10 484,44-82-159,11-24-34,0-1 0,-8 15 0,8-18-19,1 0 1,-1 1-1,1-1 1,0 1-1,0-1 1,1 1-1,0 0 1,-2 5-1,1-3-76,1-5 83,0 0 0,0 0-1,1 0 1,-1 0 0,1-1-1,-1 1 1,1 0 0,0 0-1,0 0 1,0 4 0,-1 3 130,1-8-148,0 0 0,-1 1 0,1-1 0,0 0 0,0 1 0,0-1 0,0 0 0,1 0 0,-1 1 0,1 1 0,-1-3 32,0 1 0,1-1-1,-1 1 1,1-1 0,-1 1 0,1-1 0,-1 0 0,1 1 0,-1-1 0,1 0 0,-1 0 0,1 1 0,0-1 0,-1 0 0,1 0 0,0 0 0,-1 0 0,1 0-1,-1 1 1,1-1 0,0 0 0,-1-1 0,1 1 0,0 0 0,-1 0 0,1 0 0,-1 0 0,1 0 0,0-1 0,4-1 2,0 0 0,0-1 0,0 0 0,0 0 0,0 0 0,-1 0 0,0-1 0,0 1 0,7-9 0,-7 8-58,3-2 112,1 0-1,0 0 1,11-6-1,-1 0 20,3 0-203,38-17 0,-27 14 100,35-12-129,-46 19 113,-1 0 0,35-19 0,-46 22 143,0 1 1,17-7-1,12-5 44,-30 10-131,9-3-136,-15 8 103,-1 0 0,0 0 0,0 0 0,1 0 1,-1-1-1,0 1 0,0 0 0,0-1 0,-1 1 0,1-1 0,0 1 1,0-2-1,0 2 17,-1 0 0,0 0-1,1 1 1,-1-1 0,1 0 0,-1 0 0,1 1 0,-1-1 0,1 1 0,-1-1 0,1 0-1,0 1 1,-1-1 0,2 0 0,-1 0-11,0 1 0,0-1 0,0 0 0,0 0 0,0 0 0,0 0 0,0 0 0,0 0 0,0-1-1,0-1 1,0-1-72,0 0-1,-1-1 1,0 1-1,0-1 0,0 1 1,0 0-1,-1-1 1,1 1-1,-1 0 0,-2-6 1,2 10 19,1-1 0,-1 1 0,1 0 0,-1-1 1,0 1-1,1 0 0,-1-1 0,0 1 0,1 0 0,-1 0 1,0 0-1,1-1 0,-1 1 0,0 0 0,1 0 0,-1 0 1,0 0-1,0 0 0,1 0 0,-1 1 0,0-1 0,1 0 1,-2 0-1,-19 6 344,16-4-234,-42 11-203,-66 11 1,104-23 214,0 0 0,-1-1 0,1 0 0,-16-3 0,21 3-69,1-1 0,-1 0 0,0 1 1,1-2-1,-1 1 0,1 0 0,-1-1 1,1 1-1,-1-1 0,1 0 0,0 0 1,0-1-1,-5-4 0,7 5 23,-1 0-1,1 1 1,0-1 0,1 0-1,-1 0 1,0 0 0,0 0-1,1 0 1,-1-1 0,1 1-1,0 0 1,0 0-1,0 0 1,0 0 0,0 0-1,0-3 1,2-4 9,-1 1 1,6-14-1,-4 13-89,4-13 70,1 0 0,2 1 0,0 0-1,1 1 1,1 0 0,1 1 0,0 0-1,2 1 1,0 1 0,21-20-1,20-15 119,-2-2-1,82-110 0,-129 154-144,107-144-236,-86 121 444,0 2 1,50-42-1,71-35-350,-114 81 82,-25 19 79,0 0 0,22-13 0,-32 20 3,1 1 0,0 0 0,-1 0 0,1-1 0,-1 1 0,1 0 0,-1-1 0,1 1 0,-1 0 0,1-1 0,-1 1 0,1-1 0,-1 1 0,0-1 0,1 1 0,-1-1 0,0 1 0,1-1 0,-1 1 0,0-1 0,0 0 0,0 1 0,1-1 0,-1 1 0,0-1 0,0 0 0,0 1 0,0-1 0,0 0 0,0 1 0,0-1 0,0 1 0,0-1 0,-1 0 0,1 1 0,0-1 0,0 1 0,0-1 0,-1 0 0,1 1 0,0-1 0,-1 1 0,1-1 0,0 1 0,-1-1 0,1 1 0,-1 0 0,1-1 0,-1 1 0,1-1 0,-1 1 0,1 0 0,-1-1 0,1 1 0,-1 0 0,1 0 0,-1-1 0,0 1 0,1 0 0,-1 0 0,1 0 0,-1 0 0,-1 0 0,-17 0-169,0 0-1,-38 7 1,-3 5-71,27-7 34,-41 14 0,-37 22 252,-27 8-41,118-44 62,0-2 1,0 0-1,0-1 1,-38-2-1,40 0 9,17 0-84,0 0-1,0 0 1,0 0 0,0 0-1,0 0 1,1-1-1,-1 1 1,0 0 0,0-1-1,0 1 1,1 0-1,-1-1 1,0 1 0,0-1-1,1 1 1,-1-1-1,0 0 1,1 1 0,-1-1-1,0 0 1,1 1-1,-1-1 1,1 0 0,0 1-1,-1-1 1,1 0-1,-1 0 1,1 0 0,0 0-1,0 1 1,0-1-1,-1 0 1,1-2 0,0 1 4,0-1 1,0 1-1,0-1 1,0 0-1,0 1 1,0-1-1,1 0 1,0 1 0,1-5-1,-1 2 19,0 0-1,0 0 1,0-11 0,-1 15-18,0 1-1,0-1 1,0 0 0,0 0 0,0 0-1,0 1 1,0-1 0,0 0 0,-1 0-1,1 0 1,0 1 0,0-1 0,-1 0 0,1 0-1,-1 1 1,1-1 0,0 0 0,-1 0-1,1 1 1,-1-1 0,0 1 0,1-1-1,-1 0 1,1 1 0,-2-1 0,-1 0-2,1 0 1,-1 1-1,0-1 1,1 1-1,-1 0 1,0 0-1,-3 0 1,4 0-10,0 0 0,0-1 0,0 1 1,0 0-1,0-1 0,0 1 0,1-1 1,-1 0-1,0 0 0,0 1 0,1-1 0,-1 0 1,0 0-1,1-1 0,-1 1 0,1 0 1,-3-3-1,1 0 125,2 1-23,10 2-294,80 1 159,-85 0 109,0-1 0,0 0 0,0 1 0,0-2 0,0 1 0,0 0 0,6-3 0,8 0-252,-16 4 186,-1-1 0,1 1 0,0 0 0,-1-1 1,1 0-1,-1 1 0,1-1 0,-1 0 0,0 0 0,3-2 1,8-4 13,3-1 72,-2-1 1,1 0 0,18-16-1,-28 21-226,8-7 156,0 1 1,1 0-1,-1 1 0,28-14 1,-14 10 31,39-25 0,3-4-363,-40 27 339,-15 7 52,28-11 0,-25 12 37,0 0-1,17-12 0,14-6-422,-26 15 302,0 0 0,-1-2 0,30-21 0,7-9 141,0 0 158,-16 13-374,-24 17 226,0 1 0,0 2 1,1-1-1,21-6 0,-13 4-123,-1 3-139,27-8-1,-12 5 124,50-12-4,-78 21-27,-1 1-1,1-1 0,13 0 0,-10 2 225,23-6 0,-19 2-280,0-1 1,-1-1-1,20-9 0,-14 4 103,-16 9 45,0 0 0,0-1 0,-1-1 1,0 1-1,13-11 0,-5 3-96,0 0 0,1 1 0,0 0 1,1 2-1,25-11 0,-16 7 13,145-81 433,-85 46-350,-60 32-145,48-40-1,-15 10 466,-30 24-287,-20 13-17,1 2 1,21-13-1,18-8-274,-33 18 169,0 1 0,0 0 0,1 1 1,0 1-1,24-6 0,11-4 312,-46 15-323,-5 1 6,0 1 1,1-1-1,-1 1 1,0-1-1,1 1 1,-1 0-1,1-1 1,-1 1-1,0 0 1,1 0-1,-1 0 1,3 0-1,39-8 579,-25 3-818,-16 4 234,0 0 0,0 0 0,0 1 0,1-1 1,-1 0-1,0 1 0,4-1 0,38-7 66,-37 9 58,-4-1-85,0-1 0,0 1 0,1 0 0,-1-1 0,0 0-1,0 1 1,0-1 0,0-1 0,3 0 0,2-1-2,-5 2-9,0 0-1,-1 0 0,1 0 1,0 1-1,0-1 1,5 0-1,5-3 71,-4 0 5,-7 4-31,7-7 74,-2 4-143,15-9-237,-13 7 391,-9 5-119,1 0 0,-1 0 1,1 0-1,-1 0 0,0 0 0,1 0 0,-1-1 1,0 1-1,1 0 0,-1 0 0,1-1 0,-1 1 1,0 0-1,1 0 0,-1-1 0,0 1 0,0 0 1,1-1-1,-1 1 0,0 0 0,0-1 0,1 1 0,-1 0 1,0-1-1,0 1 0,0-1 0,0 1 0,0 0 1,0-1-1,1 1 0,-1-1 0,0 0 0,0 1-7,0 0 0,0-1 0,0 1-1,0-1 1,0 1 0,0 0 0,1-1-1,-1 1 1,0 0 0,0-1 0,0 1-1,1 0 1,-1-1 0,0 1 0,0 0-1,1-1 1,-1 1 0,0 0 0,1 0 0,-1-1-1,0 1 1,1 0 0,-1 0 0,1 0-1,0-1-2,0 1 0,0-1 0,0 0 0,0 1 0,-1-1 0,1 1 1,0-1-1,0 0 0,-1 0 0,1 1 0,0-1 0,-1 0 0,1 0 0,0-1 0,-1 1 8,1 0 1,0 0-1,-1 1 1,1-1-1,0 0 0,-1 1 1,1-1-1,0 0 1,0 1-1,-1-1 1,1 1-1,0-1 0,1 0 1,6-5 75,-8 6-75,0 0 1,0 0 0,0 0-1,0-1 1,1 1 0,-1 0 0,0 0-1,0 0 1,0-1 0,0 1-1,0 0 1,0 0 0,0 0-1,1 0 1,-1 0 0,0-1-1,0 1 1,0 0 0,0 0-1,1 0 1,-1 0 0,0 0 0,0 0-1,0 0 1,0-1 0,1 1-1,-1 0 1,0 0 0,0 0-1,1 0 1,-1 0 0,0 0-1,0 0 1,1 0 0,6-3-309,-6 3 123,-1 0 86,0 0 43,0 0-22,10 4 134,2 6-166,-12-10 106,0 0 0,0 1 0,0-1 0,0 0 0,0 0 0,0 0 0,0 1 0,0-1 0,0 0 0,0 0 0,0 0 0,0 0 0,0 1-1,0-1 1,0 0 0,0 0 0,0 0 0,0 0 0,0 1 0,0-1 0,1 0 0,-1 0 0,0 0 0,0 0 0,0 0 0,0 1 0,0-1 0,1 0-1,-1 0 1,0 0 0,0 0 0,0 0 0,0 0 0,1 0 0,-1 0 0,0 0 0,0 0 0,0 0 0,0 0 0,1 0 0,-1 0 0,0 0 0,0 0-1,1 0 1,-1 0 129,0 0-58,4 7 31,-4-7-118,1 1-1,0-1 1,-1 0-1,1 1 1,-1-1-1,1 0 1,-1 0-1,1 0 1,0 0-1,-1 0 1,1 0-1,0 0 1,-1 0-1,1 0 1,0 0-1,-1 0 1,1 0-1,-1 0 1,2 0-1,6-1 181,-13-12-45,1 9-150,0 1 0,-1 1 0,1-1 0,-1 0 0,1 1 0,-1 0 0,0 0 0,1 1 0,-1-1 0,0 1 0,0 0 0,0 0 0,-1 1 0,1-1 0,0 1 0,0 0 0,0 1 0,0-1 0,0 1 0,0 0 0,-5 2 0,8-3 35,0 1 1,1 0-1,-1 0 0,0 0 1,1 0-1,0 0 0,-1 0 1,1 0-1,0 1 0,-1-1 1,1 0-1,0 1 1,0-1-1,0 1 0,0-1 1,0 1-1,0 0 0,0 2 1,-2 1-51,2 1 37,8-2-67,-2-1 149,-1-1-65,0 0 1,0 0-1,0 0 1,0-1-1,0 0 1,0 1-1,1-2 1,-1 1-1,0 0 1,1-1-1,-1 0 0,1 0 1,4 0-1,5 0-66,-12 0 68,-1 0 0,0 1 1,1-1-1,-1 0 0,1 0 0,-1 0 0,0 0 1,1-1-1,-1 1 0,0 0 0,1 0 0,-1-1 1,2 0-1,35-16 55,-38 16-67,0 1 0,1 0 0,-1 0 0,0 0 0,0-1-1,0 1 1,1 0 0,-1 0 0,0-1 0,0 1 0,0 0 0,0 0 0,0-1 0,0 1 0,1 0 0,-1 0 0,0-1 0,0 1 0,0 0 0,0 0 0,0-1 0,0 1 0,0 0 0,0-1 0,0 1 6,-1 0 0,1 0 1,0-1-1,0 1 0,0 0 1,0 0-1,0 0 0,0-1 1,0 1-1,0 0 0,0 0 1,1 0-1,-1 0 0,0-1 1,0 1-1,0 0 0,0 0 1,0 0-1,0 0 0,0-1 1,0 1-1,0 0 0,0 0 1,1 0-1,-1 0 0,0 0 1,0-1-1,0 1 0,0 0 1,0 0-1,1 0 0,-1 0 1,0 0-1,0 0 0,0 0 1,0 0-1,1 0 0,-1 0 1,0 0-1,0 0 0,0 0 1,1 0-1,-1 0 0,0 0 1,0 0-1,0 0 0,0 0 1,1 0-1,-1 0 0,0-16-40,-1 16 68,-1 0 0,1-1 0,0 1 0,0 0 0,0-1-1,-1 1 1,1-1 0,0 1 0,0-1 0,0 0 0,-2-1 0,2 1-46,0 0 1,0 1-1,-1-1 1,1 0-1,0 1 0,0-1 1,-1 0-1,1 1 1,0 0-1,-1-1 1,1 1-1,-2 0 0,1-1 32,0 1 0,-1-1-1,1 0 1,0 1-1,0-1 1,0 0 0,0 0-1,-3-2 1,-3-7-247,8 10 108,0 0 148,6-12-239,-4 11 221,0 1 0,0 0 0,0 0 0,0 0 0,0 0 0,0 1 0,0-1 0,-1 1 0,1-1 0,0 1 0,0-1 0,0 1 0,0 0 0,-1 0 0,1 0 0,2 2 0,8 3-80,-11-6 61,0 1 0,0-1-1,1 1 1,-1-1 0,0 1 0,0 0-1,0 0 1,0 0 0,-1-1 0,1 1-1,0 0 1,0 0 0,0 0 0,-1 0 0,1 0-1,-1 0 1,1 1 0,0-1 0,-1 0-1,0 0 1,1 0 0,-1 2 0,1 2-17,-1-1 1,0 1 0,0 0-1,-1 7 1,1 3 75,-1-7-28,1-1-1,-1 0 1,0 1-1,0-1 1,-1 0-1,0 0 0,-1 0 1,1 0-1,-1-1 1,-1 1-1,1-1 1,-1 1-1,-5 6 0,-1-2 15,-15 22 0,-7 7 122,-88 110-9,114-142-171,-50 71-216,44-64 295,0 1 0,1 0 0,1 0 0,0 1-1,2 0 1,-11 27 0,14-29-103,3-12 25,1-1 0,0 1-1,0 0 1,1 0-1,-1 0 1,0 1 0,1 4-1,17-13 414,-5-1-317,0 0 0,0-1 1,0-1-1,-1 0 0,0-1 1,0 0-1,9-10 0,-9 7-158,-1-1 0,12-19-1,-7 10 44,5-8-35,20-45 0,3-5-79,-29 57 55,-9 13 136,0 2 0,0-1 0,1 1 0,0-1 0,0 2 0,16-15 0,-22 21-59,1 0 0,0 1 0,0-1 0,0 0 0,0 0 0,-1 0 0,1 0 0,0 0 0,-1 0 0,1 0 0,-1 0 0,1-2 0,-1 2 17,0 1 0,1-1-1,-1 0 1,0 1 0,1-1 0,-1 0-1,1 1 1,-1-1 0,0 0 0,1 1-1,-1-1 1,1 1 0,0-1 0,-1 1-1,1-1 1,-1 1 0,2-1 0,2 0 5,-4 1-2,0 0 0,0 0 1,0 0-1,1 0 0,-1 0 1,0-1-1,0 1 1,0 0-1,0 0 0,1 0 1,-1 0-1,0 0 0,0 0 1,0 0-1,0 0 0,0 0 1,1 0-1,-1-1 1,0 1-1,0 0 0,0 0 1,0 0-1,0 0 0,0 0 1,0-1-1,0 1 0,1 0 1,-1 0-1,0 0 0,0 0 1,0 0-1,0-1 1,0 1-1,0 0 0,0 0 1,0 0-1,0-1 0,0 1 1,0 0 4,0 0-1,0 0 1,0 0 0,0-1 0,0 1 0,0 0 0,0 0 0,0 0-1,0 0 1,0 0 0,0 0 0,0-1 0,0 1 0,0 0-1,0 0 1,0 0 0,0 0 0,0 0 0,0 0 0,0-1 0,0 1-1,0 0 1,0 0 0,0 0 0,0 0 0,0 0 0,0 0-1,1 0 1,-1 0 0,0-1 0,0 1 0,0 0 0,0 0 0,0 0-1,0 0 1,0 0 0,1 0 0,-1 0 0,0 0 0,0 0-1,0 0 1,0 0 0,0 0 0,1 0 0,-1 0 0,0 0 0,0 0-1,0 0 1,0 0 0,0 0 0,0 0 0,1 0 0,-1 0-1,0 0 1,0 0 0,0 0 0,0 0 0,0 0 0,0 0 0,1 1-1,-1-1 1,0 0 3,1 0 1,0 0-1,-1 0 0,1 1 0,-1-1 0,1 0 0,0 0 1,-1 0-1,1 0 0,0 0 0,-1 0 0,1 0 1,-1-1-1,1 1 0,0 0 0,-1 0 0,1 0 0,-1-1 1,1 1-1,-1 0 0,1 0 0,0-1 0,-1 1 1,1-1-1,-1 1 0,1-1 0,5-2-31,-5 3 23,-1 0-1,1-1 1,-1 1-1,1 0 0,-1 0 1,1 0-1,0-1 1,-1 1-1,1 0 0,-1-1 1,0 1-1,1 0 1,-1-1-1,1 1 0,-1-1 1,1 1-1,-1-1 1,0 1-1,1 0 0,-1-1 1,0 0-1,5-12-7,-5 11 12,0 1 0,0 0 0,0 0 1,1 0-1,-1-1 0,1 1 0,-1 0 0,1 0 0,-1 0 0,2-2 0,-1 3 48,-1 0 0,0 0 27,0 0-48,0 0-70,0 0 32,0-1 11,0 1-1,0-1 0,0 1 0,0-1 0,0 1 0,0-1 0,0 1 0,1-1 0,-1 1 0,0-1 0,0 1 0,1-1 0,-1 1 1,0 0-1,1-1 0,-1 1 0,0 0 0,1-1 0,-1 1 0,0 0 0,1-1 0,-1 1 0,1 0 0,-1-1 0,1 1 1,-1 0-1,1 0 0,0 0 0,1 0 83,3-4-37,0 0-44,-2 1-29,-2 3 25,-1 0 0,1-1 0,-1 1 0,0 0 0,1 0-1,-1-1 1,0 1 0,1 0 0,-1-1 0,0 1 0,0 0 0,1-1 0,-1 1 0,0-1 0,0 1 0,0 0-1,1-1 1,-1 1 0,0-1 0,0 1 0,0 0 0,0-1 0,0 1 0,0-1 0,0 1 0,0-1 0,0 1 0,0-1-1,0 0 52,0 1-58,12-5-86,-11 5 94,-1 0 1,1 0 0,0 0-1,0-1 1,-1 1-1,1 0 1,0-1 0,-1 1-1,1 0 1,0-1-1,-1 1 1,1-1 0,-1 1-1,1-1 1,-1 0-1,1 1 1,0-2 0,4-3 63,-4 4 7,-1-1-58,0 0-1,0 0 1,-1 0-1,1 0 1,-1 0-1,1 1 1,-1-1-1,0 0 1,1 0-1,-1 0 1,0 1-1,0-1 1,-1 0-1,1 1 1,0-1-1,0 1 1,-3-2-1,-7-11 57,-2-7-20,12 17-55,-2 0 0,1 1 0,0-1 0,0 1 0,-1-1-1,0 1 1,0 0 0,0 0 0,0 0 0,-5-3 0,6 5 8,-1 0 0,0-1 0,0 1 0,0 0 0,1 1-1,-1-1 1,0 1 0,0-1 0,0 1 0,0 0 0,0 0 0,0 0 0,0 0 0,-4 1 0,-6 2-6,-26 8 0,12-2 3,-3 0-90,22-6 41,0 0 0,-1-1 0,1 0 1,-13 1-1,20-3 56,1 0 0,0 1 0,0-1 1,0 0-1,0 0 0,0 0 0,0 0 1,-1 1-1,1-1 0,0 0 0,0 0 1,0 0-1,0 1 0,0-1 0,0 0 1,0 0-1,0 1 0,0-1 0,0 0 1,0 0-1,0 0 0,0 1 0,0-1 0,0 0 1,0 0-1,0 1 0,0-1 0,0 0 1,0 0-1,0 0 0,0 1 0,1-1 1,-1 0-1,0 0 0,0 0 0,0 1 1,0-1-1,1 0 0,22 5 114,0 1-183,28-1 60,-47-5 2,1 1 0,-1-1 0,0 1 0,0 0 0,0 1 0,8 2 0,16 5-88,-20-7 119,0-1 0,0 0 0,11-1 0,-11-1 8,0 1-55,18 9-414,-25-9 428,0 1 5,-1-1 0,0 0 1,1 1-1,-1-1 0,1 0 1,-1 1-1,0-1 1,1 1-1,-1-1 0,0 1 1,1-1-1,-1 1 0,0-1 1,0 1-1,0-1 0,1 1 1,-1 0-1,0-1 0,0 1 1,0 0-1,2 12 206,-3-9-205,0 1 0,-1-1 1,1 1-1,-1-1 0,0 0 0,0 1 0,-1-1 1,-4 6-1,-30 55 185,18-30 193,16-29-384,0-1 0,0 1 0,0 0 0,0 0-1,-2 13 1,-4 6-7,4-14-23,1 0-1,0 0 1,1 0-1,0 0 1,-1 19-1,-6 25 318,6-41-278,2 0 0,0 0 1,-1 14-1,-2 7-31,4-30 7,0 0 0,0 0 0,0 0 0,1 0 0,-1 0 0,1 0 0,2 10 0,23 72 329,-23-72-378,-2-13 43,1 0 1,-1 0-1,0 0 0,1 0 1,-1 0-1,1 0 1,-1 0-1,1 0 1,2 4-1,-2-5 24,0 1-1,-1 0 1,1-1-1,-1 1 1,1 0-1,-1 0 1,1 0-1,-1-1 1,0 1-1,0 0 1,0 0-1,0 0 1,0 3-1,0 13 267,1-14-248,0-1 0,1 0 0,-1 1 0,1-1 0,2 4 0,2 4-90,2 8 58,0 1 0,-1-1 0,-1 2 0,-1-1 0,0 1 0,-2 0 0,-1-1 0,0 40 0,2-22 25,-3-31-21,0 1 0,0 0 0,-1 0 0,0 0 0,0-1 0,-3 12 0,0-10 123,-1 6 82,4-14-181,0 0 1,0 0-1,-1 0 0,1 0 1,0 0-1,-1 0 0,1 0 1,-1 0-1,1 0 0,-1 0 1,1 0-1,-1 0 0,0 0 1,-1 0-1,-5 10-208,6-10 184,-4 7 14,3-4-4,0 1 0,1 0 0,0 0 1,0 0-1,0-1 0,0 1 0,1 0 1,0 5-1,-5 6-52,5 0 172,1-8-28,2-3-111,0 3-97,-3-7 119,0 0 1,0 0-1,0 0 0,0 0 0,0 0 1,0 0-1,1 0 0,-1 0 1,0-1-1,1 1 0,-1 0 1,0 0-1,1 0 0,-1 0 0,1-1 1,0 2-1,0-1 95,-1-1 0,5 32-448,-5-31 369,0 1 0,0 0 0,0-1-1,0 1 1,0-1 0,0 1 0,-1 0 0,1-1-1,0 1 1,-1-1 0,1 1 0,-1-1 0,0 1 0,1-1-1,-1 1 1,0-1 0,0 0 0,0 1 0,0-1-1,0 0 1,0 0 0,0 0 0,0 0 0,-1 0 0,-1 2-1,-1 0-42,3-2 68,0 0-29,0 0 0,0-1 0,0 1 0,0 0 0,0-1 0,0 1-1,0-1 1,0 1 0,0-1 0,-1 1 0,1-1 0,0 0 0,0 0 0,0 1-1,0-1 1,-1 0 0,-1 0 0,-8 2 33,9-2-103,0 1 1,0-1 0,0 0-1,0 0 1,-1 0-1,1 0 1,0 0 0,0-1-1,0 1 1,0 0-1,0-1 1,1 0 0,-3 0-1,-10-3-145,0 2 76,7 2 131,1-1-1,0 0 1,0 0-1,0 0 1,0-1-1,0 0 0,0 0 1,-8-5-1,9 3-12,0 1 0,1-1 0,-1 0 0,1 0-1,0 0 1,0 0 0,1-1 0,-1 1 0,1-1-1,0 0 1,0 0 0,0 0 0,1-1 0,0 1-1,0-1 1,-2-9 0,1-5-83,0-1-1,2 0 1,1-29-1,-2-19-224,2 65 285,-5-54 52,-19-83 0,16 103-45,6 23 4,-2 0 0,-7-21 0,9 31-1,0-1 0,-1 1 0,0 0 0,0 1 0,0-1 0,-1 1 0,1-1 0,-1 1 0,0 0 0,-7-5 0,8 7 4,0 0-1,0 0 1,0 1 0,0 0-1,0 0 1,0 0 0,-1 0-1,1 0 1,0 1 0,-1-1-1,1 1 1,-1 0 0,1 0-1,0 0 1,-1 0-1,-6 2 1,-4 1 113,-1 1 1,-20 9-1,28-11 6,-9 4-42,0 1-1,1 0 1,0 2-1,0-1 1,-19 16-1,13-8 7,0-2 0,0-1 0,-44 20-1,32-17 195,19-10-157,-27 8-1,7-3-83,-9 5-95,-83 33-365,52-21 365,-7 2-3,13-5 198,49-19-13,0 1 0,-30 15 0,47-21-111,-22 13-191,-1-1 1,-35 14-1,-14-3 450,-46 17-508,114-39 199,1 0 0,-1 0 0,0-1 0,0 1 0,-11 0 0,25-11 129,10-4-136,39-30 88,52-50 0,-66 51-13,1 3 0,3 1 1,70-44-1,79-24-28,49-30-237,-213 115 211,75-42-3,-104 61 79,1 0 0,-1 1 0,1-1 0,-1 1 0,1 0 0,0 0 0,0 0 0,5 0 0,-26 24 7,13-19-32,0 0-1,0-1 0,-1 0 0,1 0 0,-1 0 0,-9 3 0,-10 7 82,-13 7 14,-1-1 1,0-2-1,-70 20 0,-10 4-62,54-15 34,2 4-1,-89 55 0,-209 154 490,224-135-699,77-58 218,0 1-86,-50 37-254,102-79 248,0 1-1,1-1 1,0 1 0,-9 11 0,13-14 6,0 0 0,0 0 0,0 0 0,0 0 0,0 0 0,1 1 0,-1-1 0,1 1 0,0-1 1,0 1-1,0-1 0,0 7 0,1-9 3,0 0 0,0 0 0,0 0 0,0 0 0,0 0-1,1-1 1,-1 1 0,0 0 0,1 0 0,-1 0 0,1 0 0,-1 0 0,0 0 0,1-1 0,0 1 0,-1 0 0,1 0 0,0-1 0,-1 1 0,2 1 0,0-1 7,0 0 0,0 0 0,0 0 1,0 0-1,1-1 0,-1 1 0,0-1 1,4 1-1,0 0-1,1-1 1,-1 0 0,0 0-1,0 0 1,12-4 0,67-24 48,-17 3-146,2 4 50,237-84 254,98-40-290,-302 113 108,139-35-375,-236 66 342,0 0 1,0 0-1,1 1 1,-1 0-1,0 0 1,1 0-1,-1 1 0,0 0 1,7 2-1,-11-2 5,0-1 0,-1 1-1,1-1 1,-1 1-1,1 0 1,-1 0-1,0 0 1,1 0 0,-1 0-1,0 0 1,1 0-1,-1 1 1,0-1-1,0 0 1,2 3 0,-3-2 0,1 0 1,-1 0 0,1 0 0,-1-1-1,0 1 1,0 0 0,0 0 0,0 0-1,0 0 1,0 0 0,0-1 0,0 1-1,-1 0 1,1 0 0,-1 0 0,1-1-1,-3 4 1,0 2-14,0-1 0,-1 0 0,0 0-1,0-1 1,-1 1 0,0-1 0,0 0 0,0 0 0,0 0-1,-1-1 1,1 0 0,-9 4 0,-5 3 8,-1-1 0,-33 12-1,-334 112 481,91-30-522,244-87-64,-112 41 318,126-42-260,1 1 0,-42 27 0,61-31 39,1 1 0,1 0 0,-22 24 0,5-5-125,-53 46 243,70-66-91,-1-1 0,-1-1 0,-29 15 0,23-13-52,16-9 7,0 0 0,1 0 0,-1 0-1,-1-1 1,-13 3 0,21-6 9,1 1 0,-1-1 0,1 0 0,-1 0 0,0 0 0,1 0 0,-1 0 0,1 1 1,-1-1-1,0 0 0,1 0 0,-1 0 0,0-1 0,1 1 0,-1 0 0,1 0 0,-1 0 0,0 0 0,0-1 1,14-8-271,-8 6 251,15-9 1,-1 0 0,0-2-1,-1 0 1,29-30 0,44-67-244,-18 21 10,0-1 52,-73 90 219,1 0 0,0 1-1,-1-1 1,1 0 0,-1 0 0,1 0 0,-1 1 0,1-1 0,-1 0 0,0 0-1,0 0 1,1 0 0,-1 0 0,0 0 0,0-1 0,0 2 0,0 0 0,0 0 0,0 0 1,0-1-1,-1 1 0,1 0 0,0 0 0,0-1 0,0 1 1,0 0-1,-1 0 0,1 0 0,0 0 0,0 0 1,-1-1-1,1 1 0,0 0 0,0 0 0,-1 0 1,1 0-1,0 0 0,0 0 0,-1 0 0,1 0 0,0 0 1,0 0-1,-1 0 0,1 0 0,0 0 0,0 0 1,-1 0-1,-2 0 14,0 1 1,0 0-1,0 0 1,0 0-1,0 0 1,0 0-1,-5 3 1,-38 29 311,-71 66 1,98-82-434,-30 23 44,-94 57-1,22-16 241,0 7 78,118-85-273,1-1 0,-1 0 0,1 1 0,0 0 0,0 0 0,-1 0 0,2 0-1,-1 0 1,0 0 0,1 0 0,-1 1 0,1-1 0,0 0 0,0 1 0,0-1-1,1 1 1,-1-1 0,1 6 0,0-8-74,-1 14 198,-12 14-55,9-22-54,1 0 0,0 1-1,-4 14 1,-2 12 199,5-24-92,0 3-114,3-4-6,0-1 1,-1 1-1,-3 8 0,-16 36 186,14-35-175,0 0-1,-11 18 0,-7 13-34,16-32 58,7-14-21,0 0-1,0 0 1,0 1 0,1-1-1,-2 4 1,-10 27-54,9-26 131,0 0 1,1 1-1,-4 17 0,7-24-66,0-1-9,0-1 0,0 1 1,0 0-1,0 0 0,0-1 0,0 1 0,0 0 0,-1 0 0,1-1 0,0 1 0,0 0 0,-1-1 0,1 1 0,0 0 0,-1-1 1,1 1-1,-1-1 0,1 1 0,-1-1 0,1 1 0,-1-1 0,0 1 0,-5 9-225,6-10 224,0 1 0,-1-1 0,1 1 0,0-1 0,0 1 0,-1-1 0,1 1 0,0-1 0,-1 1 0,1-1 0,0 1 0,-1-1 0,1 1 0,-1-1 0,1 0 0,-1 1 0,1-1 0,-1 0 0,1 1 0,-1-1 0,1 0 0,-1 0 0,1 0 0,-1 1 0,0-1 0,0 5 152,0 7-122,1-12-31,0 0 0,0 1 0,0-1 0,-1 0 0,1 1 0,0-1 0,0 0 0,0 1 0,0-1 0,0 0 0,0 0 0,-1 1 0,1-1 0,0 0 0,0 0 0,0 1 0,-1-1 1,1 0-1,0 0 0,0 0 0,-1 1 0,1-1 0,0 0 0,-1 0 0,1 0 0,0 0 0,0 0 0,-1 1 0,0-1-115,1 0 79,-1 3 208,1-3-171,-1 1 1,1-1 0,0 0-1,0 0 1,0 0 0,0 0-1,0 0 1,0 0-1,0 0 1,0 0 0,0 1-1,0-1 1,-1 0 0,1 0-1,0 0 1,0 0-1,0 0 1,0 0 0,0 1-1,0-1 1,0 0 0,0 0-1,0 0 1,0 0 0,0 0-1,0 1 1,0-1-1,0 0 1,0 0 0,1 0-1,-1 0 1,0 0 0,0 0-1,0 1 1,0-1-1,0 0 1,0 0 0,0 0-1,0 0 1,0 0 0,0 0-1,0 0 1,1 0-1,-1 0 1,0 1 0,0-1-1,0 0 1,0 0 0,0 0-1,0 0 1,1 0-1,-1 0 1,0 0 0,14-1-31,-10 0 8,3-1 33,1 0-1,-1 0 0,0 0 0,0-1 1,-1 0-1,1 0 0,8-6 1,43-35 99,-19 14-106,406-261 189,-389 256-80,54-28-32,219-72-240,-93 39 87,-6-15 318,-3 1-209,-126 64-223,105-66 1,-184 99 294,1 2-1,1 0 1,31-9 0,-37 14-75,8-2-276,9-3 240,-10-1 55,0 0-403,32-10 0,-53 20 260,0 0 1,-1-1-1,1 1 0,-1-1 1,1 1-1,-1-1 1,0 0-1,0-1 1,0 1-1,0 0 0,3-7 1,-1 4 9,-5 5 85,0 1-1,0 0 1,1 0 0,-1 0 0,0-1-1,0 1 1,0 0 0,1 0 0,-1 0-1,0-1 1,0 1 0,0 0 0,0 0-1,0-1 1,0 1 0,0 0 0,0 0-1,0-1 1,0 1 0,1 0 0,-1 0-1,0-1 1,0 1 0,-1 0 0,1-1-1,0 1 1,0 0 0,0 0 0,0-1 0,0 1-1,0 0 1,0 0 0,0-1 0,0 1-1,-1 0 1,1 0 0,0-1 0,-11-1-278,-13 6-209,-240 80 846,108-43-398,-5 2-10,105-25 109,-34 13 59,81-27-133,6-2 23,-1 0 1,1-1-1,-1 1 0,0-1 0,1 0 0,-1 0 1,-5 1-1,9-3-12,0 1 1,0 0 0,0 0-1,0 0 1,0 0-1,0 0 1,0 0 0,0 0-1,0 0 1,0 0-1,0 0 1,0 0 0,-1 0-1,1 0 1,0 0-1,0 0 1,0-1 0,0 1-1,0 0 1,0 0-1,0 0 1,0 0 0,0 0-1,0 0 1,0 0-1,0 0 1,0 0 0,0 0-1,0-1 1,0 1-1,0 0 1,0 0 0,0 0-1,0 0 1,0 0-1,0 0 1,0 0 0,1 0-1,-1 0 1,0 0-1,0 0 1,0-1 0,0 1-1,0 0 1,0 0-1,0 0 1,0 0 0,0 0-1,0 0 1,0 0-1,0 0 1,0 0 0,1 0-1,-1 0 1,0 0-1,0 0 1,0 0 0,0 0-1,0 0 1,6-5-16,0 0 0,0 0 0,0 1-1,0-1 1,1 2 0,-1-1 0,1 1 0,9-3 0,-6 1-19,84-32-335,22-11 85,-33 7 333,46-21-95,128-37 61,-249 97-56,1-1 0,0 1-1,0 0 1,0 1 0,0 0-1,18 0 1,-26 1 40,-1 0 0,0 0 0,1 0 0,-1 0 0,0 0 0,1 0 0,-1 0 0,0 0 0,1 0 0,-1 1 0,0-1 0,1 0 0,-1 0 0,0 0 0,0 0 0,1 0 0,-1 1 0,0-1 0,1 0 0,-1 0 0,0 0 0,0 1 0,1-1 0,-1 0 0,0 0 0,0 1 0,0-1 0,1 0 0,-1 0 0,0 1 0,0-1 0,0 0 0,0 1 0,0-1 0,0 0 0,0 1 0,1-1 0,-1 0 0,0 1 0,0-1 0,0 0 0,0 1 0,0-1 0,-1 0 0,1 1 0,0-1 0,0 0 0,0 1 0,0-1 1,0 0-1,0 1 0,0-1 0,-1 0 0,1 0 0,0 1 0,0-1 0,-2 2 30,1 1 1,-1-1-1,0 0 1,1-1-1,-1 1 1,0 0 0,-3 1-1,-24 16 158,-56 24-1,4-1 153,-90 49 77,-25 15-440,-118 102-41,268-175 116,0-2-1,-99 47 1,-110 29 50,193-83-108,23-7-88,-62 36-1,-29 31-72,119-77 166,-5 5-31,0 0 0,-17 20 0,23-22 2,-1 1 1,0-2 0,-1 1-1,0-2 1,-23 14 0,-107 55 109,68-35-139,-197 126-357,250-153 467,-2 0-1,0-2 1,-42 17 0,22-15-227,42-15 142,0 0 0,0 0 0,0 0 0,0 0 0,0 1 0,0-1 0,0 0 0,0 0 1,0 1-1,1-1 0,-1 1 0,0-1 0,0 1 0,0-1 0,1 1 0,-1 0 0,0-1 0,1 1 0,-1 0 1,0-1-1,1 1 0,-1 0 0,1 0 0,-1 0 0,1 0 0,0-1 0,-1 2 0,-1 2 19,-1 0 35,0 0 0,-1-1 0,0 1 1,1-1-1,-1 0 0,0 0 0,0-1 1,-1 1-1,1-1 0,-7 3 0,-9 6 45,-35 23-129,126-60 527,-14 7-227,-55 18-237,178-72 205,-132 47-192,22-9 125,-23 15-131,159-72-90,-147 62 43,79-53 0,-89 52 148,0 2-1,77-32 1,110-29 352,-163 63-406,145-60 321,-55 20-561,69-20 384,-195 74-125,-16 6-79,0-1 0,-1 0-1,28-17 1,-20 11-234,4-4 108,16-20 603,-33 27-392,4-4-247,24-27 366,-39 37-245,1 0-1,-1 1 1,1 0-1,0 0 1,1 0-1,-1 1 0,9-5 1,4 0 144,21-6 0,7-4-124,-39 15-40,141-60 131,-134 57-26,-11 4 0,1 0 1,0 1-1,0 0 1,0-1-1,6 0 0,2 0-94,0-1 0,0-1 0,-1 0-1,1 0 1,13-8 0,20-8 192,-41 19-152,0-1 0,-1-1 0,1 1 0,5-5 0,1 1-116,-1-8 319,-8 13-180,0 1 0,-1 0 0,1-1 0,-1 1 0,1 0 0,-1-1-1,1 1 1,-1-1 0,1 1 0,-1-1 0,1 1 0,-1-1 0,0 0 0,1 1-1,-1-1 1,0 1 0,1-1 0,-1 0 0,0 1 0,0-1 0,0 0-1,0 1 1,1-1 0,-1 0 0,0 1 0,0-1 0,0 0 0,-1 0 0,1-1-1,3-5-128,-1 3-4,-2-5 87,-1 5 64,1 0 0,0 0 0,0 1 0,1-1 0,-1 0 0,3-6 0,1-12-446,-1 14 411,1 0 12,-1 1-25,-3 6 22,0 1 0,0 0 0,0-1 1,0 1-1,0 0 0,0-1 0,0 1 0,0 0 0,0-1 1,0 1-1,0 0 0,0-1 0,1 1 0,-1 0 1,0-1-1,0 1 0,0 0 0,1-1 0,-1 1 1,0 0-1,0 0 0,0-1 0,1 1 0,0 0 0,3-8-150,-4 8 141,0-1-1,1 0 1,-1 1-1,0-1 1,0 1-1,1-1 1,-1 1 0,0-1-1,0 1 1,1 0-1,-1-1 1,0 1-1,1-1 1,-1 1 0,1 0-1,0-1 1,8-5-45,-6 3-28,1 1 0,1-1 0,-1 1 0,0 0 0,9-3 0,-12 5 74,-1-1-1,1 1 1,0 0 0,-1 0 0,1-1-1,0 1 1,0 0 0,-1-1 0,1 1 0,-1-1-1,1 1 1,0 0 0,-1-1 0,1 0-1,-1 1 1,1-1 0,-1 1 0,1-1 0,0-1-1,7-7-211,-4 6 217,-3-1 47,-1 3 150,0 1-74,0 0-145,0 0-32,0 0 68,0 0 0,0 0 0,1 0 0,-1 0 0,0 0 0,0-1 0,1 1 0,-1 0 0,0 0 0,0 0 0,0 0 0,1-1 0,-1 1 0,0 0 0,0 0-1,0 0 1,1-1 0,-1 1 0,0 0 0,0 0 0,0-1 0,0 1 0,0 0 0,0-1 0,0 1 0,0-1 0,0 2 342,0 6-304,0 0-50,-1 0 0,0 0 0,0-1 0,-3 8 0,3-6-62,-1 13 160,2-17-65,0 0 0,-1 0 0,1 0 1,-3 8-1,-2 10 249,5-19-282,-1 0 0,1-1-1,-1 1 1,0 0 0,0 0-1,-2 4 1,-5 15-125,7-21 197,-9 8-37,-14 28-59,21-33 45,1 0-1,-1 0 0,1 0 0,-1 0 0,0-1 0,0 1 0,-1-1 1,1 0-1,-1 0 0,0 0 0,1-1 0,-1 1 0,-6 2 0,9-5-2,1 0 0,0 1 0,-1-1-1,1 0 1,-1 0 0,1 0 0,0 0-1,-1 0 1,1 0 0,-1 0 0,1 0-1,0 0 1,-1 0 0,1 0-1,-1 0 1,1 0 0,-1 0 0,1-1-1,0 1 1,-1 0 0,1 0 0,0 0-1,-1 0 1,1-1 0,-1 1 0,1 0-1,0 0 1,0-1 0,-1 1 0,1 0-1,0-1 1,-1 0 0,1 0-4,-1 0 1,1 0 0,0 0-1,0 0 1,0 0 0,0 0-1,0 0 1,0-1 0,0 1-1,0 0 1,0 0 0,1-1-1,0-3-14,1 0-1,0 1 0,0-1 0,3-5 0,33-49-9,36-73-1,-69 112-668,-9 36 667,2-5-2,-9 57-165,11-65 160,-1-1 0,1 1 0,0 0-1,1-1 1,-1 1 0,0 0 0,1 2-1,2 13 25,-3-9 50,-1-6-30,1 0 0,0-1 0,0 1 0,1 0 1,-1 0-1,1-1 0,-1 1 0,1 0 0,0-1 1,0 1-1,0-1 0,0 1 0,1-1 0,2 5 0,-3-6 26,2 5-80,0 1 30,-2-7 208,0-3 236,-1-112-320,1 103-36,-1 11-93,1-1 0,-1 1 0,0-1 0,1 1 0,-1-1 1,0 0-1,0 1 0,0-1 0,-1 1 0,1-1 0,0 1 0,-1-1 1,0-1-1,1 1-127,0 2 1,0 0-164,-1-1 301,1 1 0,0 0 0,0 0-1,0-1 1,0 1 0,0 0 0,0 0 0,0-1 0,0 1-1,0 0 1,0-1 0,0 1 0,0 0 0,0 0 0,0-1-1,1 1 1,-1 0 0,0 0 0,0-1 0,0 1 0,0 0-1,0 0 1,0 0 0,1-1 0,-1 1 0,2 1-30,-1 0-1,1 1 1,-1-1 0,0 0 0,1 1-1,-1-1 1,0 1 0,0-1 0,0 1 0,0 0-1,0-1 1,0 1 0,0 0 0,-1 0-1,1 0 1,-1-1 0,1 4 0,0 0 7,0 1 0,0-1-1,0 1 1,-1-1 0,0 9 0,-1-4 78,-1 0-1,0 0 1,-1-1 0,-4 10-1,4-10-167,-9 19 20,11-27 106,1 0 1,-1 0-1,1 0 1,-1 0 0,0 0-1,1-1 1,-1 1-1,0 0 1,0 0-1,1 0 1,-1-1-1,0 1 1,0 0-1,0-1 1,0 1-1,0-1 1,0 1-1,0-1 1,0 1-1,0-1 1,-1 1-1,1-20 495,1 14-423,0 3-88,0-1 0,0 1 0,0-1 0,0 1 0,0-1 0,1 1-1,-1-1 1,1 1 0,0-1 0,0 1 0,0 0 0,1-4 0,0 4 8,-2 0-1,1-1 1,0 1-1,0 0 0,-1-1 1,0 1-1,1-1 1,-1-3-1,0 2-34,0 1 0,1-1 0,-1 1 0,1-1 0,0 1 0,1-4 0,1 1 61,-1 1-58,1-1 0,-1 1-1,0-1 1,-1 0-1,1 0 1,0-9 0,-2 15 17,0-1 0,1 0 0,-1 0 0,0 1 0,0-1 0,1 0 0,-1 1 0,0-1 0,1 0 0,-1 1 0,1-1 0,-1 0 0,1 1 0,-1-1 0,1 1 0,0-1 0,-1 1 0,1-1 0,-1 1 0,1 0 0,0-1 0,-1 1 0,2-1 0,8-6-80,-10 6 86,1 0 0,0-1 0,0 1 0,0 0 0,0 0 0,1 0 0,-1 1 0,0-1 0,0 0 0,0 0 0,1 1 0,-1-1 0,0 0 0,1 1 0,-1 0 0,1-1 0,-1 1 0,1 0 0,-1-1 0,3 1 0,-3 0-106,-1 0-92,2 1 70,0 0 128,0 0-1,0 0 1,0 0-1,0 1 1,0-1-1,0 1 0,-1 0 1,1-1-1,0 1 1,-1 0-1,0 0 0,3 3 1,15 32 165,-13-24-397,-2 3 446,-4-14 304,0-13-210,0-73-436,0 84 128,0-1 0,0 1-1,0 0 1,0 0 0,0 0 0,0 0 0,0-1 0,0 1 0,0 0 0,0 0-1,0 0 1,0-1 0,0 1 0,0 0 0,0 0 0,0 0 0,0-1 0,0 1 0,0 0-1,0 0 1,0 0 0,-1-1 0,1 1 0,0 0 0,0 0 0,0 0 0,0 0 0,0 0-1,0-1 1,-1 1 0,1 0 0,0 0 0,0 0 0,0 0 0,0 0 0,-1 0-1,1 0 1,0 0 0,0-1 0,-1 1 0,-6 6-249,-8 15-105,1 0 447,-2 7-96,-1-2 376,3-6-378,6-7 244,-17 19 0,15-20-370,5-7 193,0 1 0,-1-2 0,0 1 0,0-1-1,0 0 1,-1 0 0,1 0 0,-1-1 0,-11 4 0,10-3-110,-1 1 0,1-1 0,0 2 0,1-1 0,-1 1 1,-10 11-1,8-8 124,1-1 0,-19 12 0,-7 0-113,-1-2-1,-1-2 1,-48 15 0,66-24 42,0 2 0,-34 20 0,10-6 193,-176 73-358,124-61 213,-1-2-85,-42 16-214,-72 30 487,-26 15-548,28-13 417,167-62-52,0 2 1,-71 50 0,-4 10-454,102-72 406,1-1 0,-21 9 0,26-12 52,6-5-49,0 1-1,0 0 0,0-1 1,0 1-1,-1-1 1,1 0-1,0 0 1,0 0-1,-3 0 1,0 0-96,4 0 2,21-13-752,-9 6 752,19-15 0,9-12 106,2 2 0,1 1 0,1 2 0,1 3 0,2 1 0,73-28 0,157-35-160,-121 39 118,77-2-181,-169 39 368,65-22-1,-67 13-225,-1-4 0,85-47 0,-107 49 332,-37 23-284,0-1 0,0 0 0,0 0-1,0 0 1,0 0 0,0 0 0,0 0-1,-1-1 1,1 1 0,0 0-1,-1 0 1,1 0 0,-1-1 0,1 1-1,-1 0 1,1-1 0,-1 1 0,0 0-1,0-1 1,0-1 0,-3-32-142,2 34 146,-2-31 14,1 0-1,2 0 0,4-46 0,-1 46 3,10-67-344,20-152 400,-31 224-265,10-140 142,-11 113 61,0 16 94,-4-42-1,2 74-114,0-1 1,0 1 0,0 0-1,-1 0 1,0 0-1,0 0 1,0 1-1,-1-1 1,0 1 0,0-1-1,0 1 1,-1 0-1,0 0 1,0 0 0,0 1-1,0-1 1,-1 1-1,0 0 1,0 0 0,0 1-1,0-1 1,0 1-1,-1 0 1,0 1-1,1-1 1,-1 1 0,0 0-1,0 1 1,0 0-1,-1-1 1,1 2 0,-8-1-1,4 2 55,0 1-1,0 0 1,1 0 0,-1 1-1,0 0 1,1 1-1,0 0 1,-12 7 0,2-2-98,-23 14 18,1 1-1,-56 43 1,92-63 83,-2 0 155,6-6 70,14-8-39,-3 5-253,-1-1 0,0 0 0,-1 0 0,16-16-1,-3 3-25,2-2 61,-2 0 0,-1-2 1,0 0-1,-2-1 0,-1-1 0,23-44 0,-5-1 447,-34 67-522,0-1 0,0 0 1,0 0-1,0 0 0,-1 0 0,0 0 0,1 0 0,-2-5 0,1 5 93,0 0 0,0-1 0,1 1 0,1-8 0,-1 3-9,-1 8-33,0 0-1,1 0 1,-1 0-1,0-1 1,0 1 0,1 0-1,-1 0 1,0 0-1,1 0 1,-1 0 0,1-1-1,14-21 190,-11 15-234,1 0 0,0 0 1,1 1-1,7-9 0,9-7 126,-16 15-76,0 1 0,1 0-1,0 1 1,14-11-1,72-37 99,-75 45-179,0 0-1,1 2 1,0 0-1,33-6 0,-41 11 118,0 2 0,0-1 0,12 2 0,2 0 31,8 2-110,-26-2 44,0 0 0,-1-1 0,1 1 1,0-1-1,12-2 0,-8 0 33,19-4 122,-29 5-144,0 1 0,1-1 1,-1 1-1,0 0 1,0-1-1,0 0 0,0 1 1,0-1-1,1 0 0,-1 0 1,0 0-1,-1 1 0,1-1 1,0 0-1,0 0 0,0 0 1,0-2-1,4-5 103,-4 7-103,-1 1 0,1-1 0,-1 0 0,1 0-1,-1 1 1,1-1 0,-1 0 0,0 0 0,1 0 0,-1 1 0,0-1 0,0 0 0,0 0 0,1 0 0,-1-1 0,0 2-160,0 0 38,3-1 74,0 1 22,0 0-1,0 0 1,1 1 0,-1-1-1,0 1 1,3 0 0,12 4-65,-17-5 214,-1 0-80,2 0-154,4 0 42,1 0 80,6 0-6,0-1 1,23-4-1,-27 3-9,-4 1 40,0-1 1,0 0-1,0 0 1,0 0-1,0 0 1,-1-1-1,1 0 1,6-6-1,-10 8-4,-1 1-149,0 0 111,1 0-1,-1 1 1,0-1-1,0 0 1,0 0-1,0 0 0,0 0 1,1 0-1,-1-1 1,0 1-1,0 0 1,0 0-1,0 0 0,0 0 1,0 0-1,1 0 1,-1 0-1,0 0 1,0 0-1,0 0 0,0 0 1,0 0-1,0 0 1,0-1-1,1 1 1,-1 0-1,0 0 1,0 0-1,0 0 0,0 0 1,0 0-1,0 0 1,0-1-1,0 1 1,0 0-1,0 0 0,0 0 1,0 0-1,0 0 1,0-1-1,0 1 1,0 0-1,0 0 0,0 0 1,0 0-1,-3-8-32,2 6 588,1 1-618,0 0 27,0-2 197,0-10 285,0 13-438,0-1 0,0 1 0,0 0 0,0 0 0,0-1 0,0 1 0,0 0 0,0-1 0,0 1 0,0 0 0,-1 0 0,1-1 0,0 1 0,0 0 0,0 0 0,0 0 0,0-1 0,-1 1 0,1 0 0,0 0 0,0 0 0,0-1 0,0 1 0,-1 0 0,1 0 0,0 0 0,0 0-1,-1 0 1,1-1 0,-1 1 0,1-1-84,0 0 64,0 1-1,0 0 1,0 0-1,0-1 1,0 1-1,0 0 1,0 0-1,0-1 1,0 1-1,0 0 1,0 0-1,0-1 1,0 1-1,0 0 1,0 0-1,-1 0 1,1-1-1,0 1 1,0 0-1,0 0 1,0 0-1,0-1 1,-1 1-1,1 0 1,0 0-1,0 0 1,0 0-1,-1 0 1,1-1-1,0 1 1,0 0-1,0 0 1,-1 0-1,1 0 1,0 0-1,0 0 1,-1 0-1,1 0 1,0 0-1,0 0 1,-1 0-1,1 0 1,0 0-1,0 0 1,-1 0-1,1 0 1,0 0-1,-2 0 35,1 0-1,0 0 1,-1 1-1,1-1 1,0 0-1,0 1 1,0-1-1,-1 0 1,1 1-1,-1 0 1,1 0-26,-1-1 1,1 1-1,0-1 1,-1 1-1,1-1 1,0 1-1,-1-1 1,1 0-1,0 0 1,-3 0-1,-6 3-124,9-2 123,-1 0-1,1 0 1,-1-1 0,1 1 0,-1-1-1,1 0 1,-1 1 0,0-1-1,-2 0 1,3 0 17,0 0 71,1 0-78,0 0 0,0 0 0,0 0 0,0 0-1,-1 0 1,1 0 0,0 0 0,0 0 0,0 0 0,0 0 0,0 0-1,-1 0 1,1 1 0,0-1 0,0 0 0,0 0 0,0 0 0,0 0-1,-1 0 1,1 0 0,0 0 0,0 0 0,0 0 0,0 1 0,0-1-1,0 0 1,0 0 0,0 0 0,-1 0 0,1 0 0,0 0 0,0 1-1,0-1 1,0 0 0,0 0 0,0 0 0,0 0 0,0 1 0,0-1-1,0 0 1,0 0 0,0 0 0,0 0 0,0 1 0,0 1-7,-1 0 1,0 0-1,1 0 0,-1 0 1,0 0-1,0 0 0,-1 0 1,1 0-1,0 0 1,-1 0-1,1-1 0,-1 1 1,-2 2-1,-4 4-120,-24 21-137,16-15 253,1-3 67,0 0 0,-20 10 0,-2 1-155,-174 131-1126,-64 65 981,246-197 87,0-1-1,-54 26 0,-68 21-407,-23 13 362,117-46 179,1 3 1,-51 45 0,59-44 70,-1-1 0,-96 52 1,-92 18-255,62-30 641,116-53-113,-94 25 1,102-35-327,29-7 104,-4 1-80,-29 5 0,40-10 148,0 1-1,-24 10 0,-18 4-9,44-14-216,1 0-1,0 0 1,0 1-1,-17 11 0,-44 31 409,29-10-91,33-27-231,0-1-1,0 0 1,-23 14-1,14-12-40,-27 22-1,29-20 30,-31 18-1,21-18 86,0 0 0,-2-2 0,-51 13 0,78-24-91,1 1 1,0-1-1,-1 1 0,1-1 1,-1 0-1,1 0 0,0 0 1,-1 0-1,1 0 0,-1-1 1,1 1-1,0-1 0,-1 0 1,1 0-1,0 1 0,0-1 1,0-1-1,0 1 0,-1 0 1,2 0-1,-1-1 0,0 1 1,0-1-1,0 0 0,-1-2 1,1 2 2,0-1 1,1 0-1,-1 0 1,1 1 0,0-1-1,0 0 1,0 0-1,0 0 1,0 0-1,1 0 1,0-1-1,-1 1 1,1 0 0,0 0-1,0 0 1,1 0-1,-1 0 1,2-6-1,1-1-25,1 1 1,0-1-1,0 1 0,1 0 0,0 0 0,9-11 0,41-44-62,-41 48 11,-6 8-259,-18 21 122,-31 40 28,20-27 151,0 2 0,2 0 1,-27 53-1,42-72 29,1-1-1,0 1 1,1-1-1,-4 19 1,6-25 8,0 0 1,-1 1 0,1-1 0,0 0 0,0 1 0,1-1 0,-1 0 0,0 1-1,1-1 1,-1 0 0,1 0 0,0 1 0,0-1 0,0 0 0,0 0 0,0 0-1,0 0 1,0 0 0,1 0 0,-1 0 0,1-1 0,-1 1 0,1 0 0,2 1-1,3 0-6,-1 1 1,1-2-1,0 1 0,0-1 0,0 0 0,0 0 0,15 1 0,52 0 36,-71-3-43,271-23 471,-169 10-372,-5 2-215,169-42 1,-208 44 306,-47 7-97,-14 2-76,0 0 1,0 0 0,0 0 0,0 0 0,0 0 0,0 0 0,0 0 0,0 0 0,0 0 0,0 0 0,-15 1-196,13-1 179,-1 0-1,1 0 1,-1 0-1,1 0 1,0 0-1,-1 0 1,1 0 0,0-1-1,-1 0 1,1 1-1,-4-3 1,1 1 12,1 0 1,0 0-1,0-1 1,0 1-1,0-1 0,1 0 1,-1 0-1,1-1 1,-1 1-1,1-1 1,-3-4-1,-7-4-133,12 11 89,1 1-1,-1-1 0,0 1 1,0-1-1,0 0 0,1 1 0,-1-1 1,0 0-1,1 1 0,-1-1 0,0 0 1,1 0-1,-1 0 0,1 0 1,0 0-1,-1 0 0,1 1 0,0-1 1,-1 0-1,1 0 0,0 0 1,0 0-1,0 0 0,0-2 0,-3 3-284,6 0 213,12 0 149,0-1 1,0-1-1,0-1 0,0 0 1,0 0-1,-1-2 0,0 0 1,14-7-1,70-27-181,-55 20 91,2 1-1,-1 3 1,72-15-1,142-12 389,-246 40-355,101-8-287,-62 6 309,70-13-1,236-41-379,-351 58 322,19-3-48,0-1 0,43-11 0,-4-1 337,-16 5-269,35-6-140,-32 8 320,11-2-317,-38 8 171,0-1-1,26-9 0,-26 7 151,-19 5-162,-1 1 1,1-2-1,0 1 1,-1-1-1,0 1 1,8-5-1,-8 4-62,10-7-110,-14 9 176,0 0 0,1 0 0,-1 0 0,0 0 0,0-1-1,1 1 1,-1 0 0,0 0 0,0 0 0,1-1 0,-1 1-1,0 0 1,0 0 0,0-1 0,1 1 0,-1 0 0,0 0-1,0-1 1,0 1 0,0 0 0,0-1 0,0 1-1,0 0 1,1-1 0,-1 1 0,0 0 0,0-1 0,0 1-1,0 0 1,0-1 0,0 1 0,-1-1 0,1 1-4,0 0 0,0 0 0,0-1 0,0 1 0,0 0 1,0 0-1,0 0 0,1-1 0,-1 1 0,0 0 0,0 0 0,0 0 0,0-1 1,0 1-1,0 0 0,0 0 0,0 0 0,1 0 0,-1 0 0,0-1 0,0 1 1,0 0-1,0 0 0,1 0 0,-1 0 0,0 0 0,0 0 0,0-1 0,1 1 1,-1 0-1,0 0 0,0 0 0,0 0 0,1 0 0,-1 0 0,0 0 0,17-5-59,18-1-188,17 0 341,-28-1 26,-22 6-234,-2 1 108,0 0 0,0 0-1,0 1 1,1-1 0,-1 0-1,0 0 1,0 0 0,0 0-1,0 0 1,1 0-1,-1 0 1,0 0 0,0 0-1,0 0 1,0 1 0,1-1-1,-1 0 1,0 0 0,0 0-1,0 0 1,1 0 0,-1 0-1,0 0 1,0-1-1,0 1 1,1 0 0,-1 0-1,0 0 1,0 0 0,0 0-1,0 0 1,1 0 0,-1 0-1,0 0 1,0 0 0,0-1-1,10-3 56,-9 3-85,0 1 44,0 0-1,0 0 0,0 0 0,0 0 1,-1 0-1,1 0 0,0 0 1,0-1-1,0 1 0,-1 0 0,1-1 1,0 1-1,0 0 0,-1-1 0,1 1 1,0-1-1,0 1 0,0-2 0,-1 2 39,0 0-154,19 3 58,-17-3 67,-1 0 0,1-1 0,0 1 1,-1-1-1,1 1 0,0-1 0,-1 1 1,1-1-1,-1 0 0,3-2 0,-2 3-54,-2-1 26,1 1 1,0 0-1,0 0 0,-1 0 1,1-1-1,0 1 1,-1 0-1,1-1 0,0 1 1,-1-1-1,1 1 1,0-1-1,-1 1 0,1-1 1,-1 1-1,1-1 1,0 0-1,0-1-119,1 1 135,0 0 0,0 0 0,0 1 0,-1-1 0,1 0 0,0-1 0,-1 1 0,1 0 1,0 0-1,-1-1 0,0 1 0,1-1 0,-1 1 0,2-3 0,3-4 239,-6 8-225,0 0-85,0-1 27,0-1 53,0 2 80,0-2 0,0 2-99,0 0-1,0 0 1,0 0 0,0 0 0,0 0 0,0 0 0,1 0 0,-1 0 0,0 0 0,0 0-1,0-1 1,0 1 0,0 0 0,0 0 0,0 0 0,0 0 0,0 0 0,0 0-1,0 0 1,0 0 0,0-1 0,0 1 0,-1 0 0,1 0 0,0 0 0,0 0 0,0 0-1,0 0 1,0 0 0,0 0 0,0 0 0,0 0 0,0 0 0,0-1 0,0 1-1,0 0 1,0 0 0,0 0 0,0 0 0,-1 0 0,1 0 0,0 0 0,0 0-1,0 0 1,0 0 0,0 0 0,0 0 0,0 0 0,0 0 0,0 0 0,-1 0 0,1 0-1,0 0 1,0 0 0,0 0 0,0 0 0,0 0 0,0 0 0,0 0 0,0 0-1,0 0 1,-1 0 0,1 0 0,0 0 0,0 0 0,0 0 0,0 1 0,0-1 0,0 0-1,-4 1-264,4-1 108,-1 0-1,1 1 1,-1-1-1,1 0 1,-1 0 0,1 0-1,-1 0 1,1 1-1,0-1 1,-1 0-1,1 1 1,-1-1 0,1 0-1,0 1 1,-1-1-1,1 0 1,0 1-1,-1-1 1,1 1 0,-1 0-1,1 6-2052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2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1365 1472,'0'0'475,"-4"-1"367,7-3-473,1-1 1,-1 0-1,-1 0 0,1 0 0,-1 0 1,1-1-1,2-10 0,-5 14-288,6-18 438,-1-1 1,3-32-1,0-3 67,-5 39-503,-1 0 0,-1 0 1,-2-32-1,-11-51 49,10 82-80,-23-91 46,16 71 1,6 24-129,0 1-1,1 0 0,0-25 1,3 33 19,0 0 1,0 0-1,1 1 1,-1-1 0,1 0-1,0 1 1,1 0-1,-1-1 1,1 1-1,0 0 1,0 0 0,3-3-1,-1 1 17,0-1 0,-1 1 0,5-11 0,-6 13-13,0 0 0,0 0 0,0 0 0,1 0 0,-1 0 0,1 1 0,0-1 0,0 1 0,0 0 0,7-3 0,-5 2 36,-6 4-72,1-1 46,0 1 0,0 0 0,0 0 0,0 0 0,-1 0 0,1 1 0,0-1 0,0 0 0,0 0 0,0 0 0,-1 1 0,1-1 0,0 0 0,0 1 0,-1-1 0,1 1 0,0-1 0,-1 1 0,1-1 0,0 1 0,-1-1 0,1 1 0,-1-1 0,1 1 0,-1 0 0,1 0 0,-1-1 0,1 1 0,-1 0 0,0 0 0,1-1 0,-1 1 0,0 0 0,0 0 0,0 0 0,0-1 0,1 1 0,-1 1 0,4 14 88,11 15-64,-2 1 0,12 45 0,-22-65-55,6 21-58,4 45-1,-8-42 90,-1-7-3,1 10 58,-2-23-77,0 1 1,0 23-1,0 4-85,0-26 172,-2 0-1,0 1 0,-1-1 0,-3 28 0,1-36 15,0 4-144,-8 25 0,8-33 30,0 1 0,1-1 0,-1 11 0,-4 17-11,1-17 158,3-9-105,0-1 0,0 0 0,-1 0 0,-6 13 0,8-19-15,0 0-1,0 0 0,0 0 1,1 1-1,-1-1 0,1 0 0,-1 0 1,1 1-1,-1-1 0,1 0 1,0 1-1,-1-1 0,1 2 0,0-2 12,-1 0 0,1 0 0,0 1 0,-1-1 0,1 0 0,-1 0 0,1 0 0,-1 0 0,0 0 0,1 0 0,-1 0 0,0 0 0,-1 0 0,2-1-7,0 0 1,0 0-1,0 0 1,0-1-1,0 1 0,0 0 1,0 0-1,0 0 1,0-1-1,0 1 0,0 0 1,0 0-1,0 0 1,0-1-1,0 1 0,0 0 1,0 0-1,0 0 1,-1 0-1,1-1 1,0 1-1,0 0 0,0 0 1,0 0-1,0 0 1,0 0-1,-1-1 0,1 1 1,0 0-1,0 0 1,0 0-1,-1 0 0,1 0 1,0 0-1,0 0 1,0 0-1,-1 0 0,1 0 1,0 0-1,0 0 1,0 0-1,-1 0 0,1 0 1,0 0-1,0 0 1,0 0-1,-1 0 1,1 0-1,0 0 0,0 0 1,0 0-1,0 0 1,-1 0-1,1 0 0,0 0 1,0 0-1,0 1 1,0-1-1,-1 0 0,1 0 1,0 0-1,0 0 1,0 1-1,0-1 0,0 0 1,0 0-1,-1 0 1,1 1-1,-4-39 169,3 33-170,0 0 0,0 0 0,0 0 0,1-1 0,0 1 0,0 0 0,0-1 0,1 1 0,0 0 0,0 0 0,2-6 0,-1 6-3,9-23-15,2 0 1,20-32-1,34-29 105,-41 58-106,27-43 16,-43 61 112,-1 0 1,9-18 0,-9 14-74,4-9-21,-1 0 0,12-40 0,-11 29 44,4-22 87,-15 53 160,-3 13-235,1 14-76,1 0 0,1 0 0,0 0 0,2 0 0,0-1 0,1 1 0,2-1-1,9 22 1,-9-25-67,-6-12 55,1-1 1,0 0-1,0 0 0,0 0 1,0 0-1,1 0 0,-1-1 1,1 1-1,0-1 0,0 1 0,4 2 1,-3-3 8,1 0 0,-1-1 0,1 0 0,-1 0 0,1 0 1,0 0-1,0-1 0,0 0 0,5 1 0,8 2-41,-15-3 52,0-1-1,0 0 0,0 0 0,0 0 1,0 0-1,0-1 0,0 1 0,0-1 1,0 0-1,0 0 0,0 0 0,0 0 0,0 0 1,-1 0-1,1-1 0,0 0 0,2-2 1,6-4 35,0 0-1,13-15 1,-18 16-29,0 0-1,0-1 0,-1 1 0,0-1 1,0 0-1,-1 0 0,0-1 0,0 1 1,-1-1-1,0 0 0,3-18 0,-2-3 55,-1-1-1,-2-39 1,-1 66-67,2-14 214,-2 16-197,1-1-1,-1 0 1,0 0 0,0 0-1,0 1 1,0-1 0,0 0-1,-2-4 1,1-9-156,-1 5-183,1 11 346,0-1 0,1 1-1,-1-1 1,0 1 0,1 0-1,-1-1 1,0 1 0,0 0-1,0 0 1,1 0 0,-1-1-1,0 1 1,0 0 0,1 0-1,-1 0 1,0 0 0,-1 0-1,0 0-11,0 0 0,0 0-1,1 0 1,-1 0 0,0 1-1,0-1 1,1 0 0,-1 1-1,0-1 1,0 1-1,1 0 1,-1-1 0,1 1-1,-1 0 1,-2 2 0,3-1-11,0-1 0,0 1 0,0-1 0,0 1 0,0-1 0,0 1 0,1-1 0,-1 1 0,1 0 0,-1 0 0,1-1 0,0 1 0,0 0 0,-1 0 0,1-1 0,1 3 0,-5 38 16,3-34-14,-1 0-1,2 0 1,-1 0 0,1 0 0,0 0-1,1 0 1,0 0 0,0 0 0,4 11-1,1 2 7,-6-18-30,0-1 0,1 1 0,0 0 0,0-1 0,0 1 1,0-1-1,0 1 0,0-1 0,3 4 0,16 24 35,3 3 32,-17-26-2,0 0 1,0-1 0,12 8-1,-17-13-38,0 0-1,1-1 0,-1 1 1,0 0-1,1-1 1,-1 1-1,1-1 0,-1 0 1,1 1-1,-1-1 0,1 0 1,0 0-1,-1 0 0,1 0 1,-1 0-1,1-1 0,-1 1 1,1 0-1,-1-1 0,1 1 1,-1-1-1,1 1 1,-1-1-1,0 0 0,1 0 1,-1 1-1,2-3 0,0 1-17,-1 0 0,1 0 0,-1 0 0,1-1 0,-1 1 0,0-1 0,0 0 0,0 0 0,0 0 0,0 0 0,1-4 0,10-26-15,-5 11 60,0 0 0,7-37 0,7-35 218,-15 53-256,-2-1 1,0-43-1,-5 65 20,1-8 155,-6-45-1,1 44-194,2 11-20,-5-21 0,5 30 38,1 0 0,0 0 1,0 0-1,2-14 0,-1 5 13,0 18 5,0 0 1,0 0 0,0 0-1,0 1 1,-1-1 0,1 0-1,0 0 1,0 0 0,0 0-1,0 1 1,-1-1-1,1 0 1,0 0 0,0 0-1,0 0 1,-1 0 0,1 0-1,0 0 1,0 0 0,0 1-1,-1-1 1,1 0 0,0 0-1,0 0 1,-1 0 0,1 0-1,0 0 1,0 0-1,-1 0 1,1 0 0,0-1-1,0 1 1,0 0 0,-1 0-1,1 0 1,0 0 0,0 0-1,0 0 1,-1 0 0,1 0-1,0-1 1,0 1 0,0 0-1,-1 0 1,1 0-1,0 0 1,0-1 0,0 1-1,0 0 1,0-1 0,-5 69 63,4-2-102,2 81-163,3-125 214,0 0 1,7 23 0,1-2-134,-11-38 98,0 0 1,1-1-1,0 1 0,0 0 1,0-1-1,1 0 0,-1 1 0,1-1 1,0 0-1,5 5 0,-6-7 8,1 1-1,-1-1 1,1 0-1,0 0 0,0 0 1,0-1-1,0 1 1,0 0-1,0-1 1,0 0-1,0 0 0,0 0 1,1 0-1,-1-1 1,0 1-1,5 0 0,1-2 7,1 0 0,-1-1 0,0 0 0,0 0 0,0-1 0,-1 0 0,1-1 0,-1 0 0,0 0 0,0 0 0,0-1 0,0-1 0,-1 1 0,0-1 0,11-12 0,-3 6-1,0-1-1,1 2 1,27-16-1,-13 9-115,-7 4 54,4-2 35,45-36 0,16-15-183,-81 58 578,-8 9-350,1 0 0,0 0 1,0 0-1,-1 0 0,1 0 0,0 0 1,-1 0-1,1 0 0,0 0 0,0 0 1,-1 0-1,1 1 0,0-1 0,0 0 1,-1 0-1,1 0 0,0 0 0,0 0 1,0 1-1,-1-1 0,1 0 0,0 0 1,0 0-1,0 1 0,-1-1 0,1 0 1,0 0-1,0 1 0,0-1 0,0 0 1,0 1-1,0-1 0,0 0 0,-6 6 41,0 0 0,-12 10 0,-9 7 20,-13 15-55,24-24-11,-20 23 0,24-24 1,6-6 11,0 0 1,1 0-1,0 0 1,-6 11-1,9-15-19,1 0-1,0 0 1,0 0-1,0 0 1,1 0-1,-1 1 1,1-1 0,-1 0-1,1 0 1,0 0-1,0 1 1,1-1-1,-1 0 1,1 0 0,-1 0-1,3 5 1,-2-4-7,1 0 1,0 0 0,0 0 0,1-1 0,-1 1-1,1 0 1,0-1 0,0 0 0,0 1-1,0-1 1,0-1 0,1 1 0,0 0-1,-1-1 1,8 4 0,-9-5 7,-1 0-1,1-1 1,0 1 0,0 0 0,0-1 0,0 1-1,0-1 1,0 0 0,0 1 0,0-1-1,0 0 1,0 0 0,1-1 0,-1 1-1,0 0 1,0-1 0,0 1 0,0-1 0,0 1-1,-1-1 1,1 0 0,0 0 0,0 0-1,0 0 1,-1 0 0,1 0 0,0-1 0,-1 1-1,1-1 1,-1 1 0,0-1 0,1 1-1,-1-1 1,0 0 0,1-2 0,0-1 4,0-1 0,0 0 0,0 1 0,-1-1 0,0 0 0,0 0 0,-1-6 0,3-10-5,1 1-69,0 0 84,-1 0 0,0-25 0,-2-102-27,-2 85-256,-4-52 569,-4-46-346,9 152 116,0 6-41,0-1 0,0 1-1,0 0 1,0 0 0,0 0-1,-1 0 1,1 0 0,-1 0 0,0 0-1,0 0 1,-3-5 0,2 1 131,4 19-236,-1 12 33,1-1-1,6 28 0,3 18 270,-5-27-200,3 0 1,1-1-1,22 57 0,-27-82-29,1-1-1,0 0 1,2-1-1,-1 1 1,2-1-1,0-1 1,0 0-1,2 0 1,12 13-1,-17-22-72,-1 0 0,1 0 1,1 0-1,-1-1 0,0 1 0,1-2 0,0 1 0,-1-1 1,1 0-1,0 0 0,0-1 0,9 1 0,5 0-726,-1-2 0,41-3 0,-51 2-4,1 0-1,-1-1 1,1-1-1,-1 1 0,18-9 1,-5 0-861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5:59:53.96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79 388 1312,'-6'1'437,"12"2"133,0 0-372,-4-2-91,-2-1 208,0 0-123,0 0-187,0 0 91,0 0 448,11 4 189,-10-3-697,0 0 1,0 0 0,0-1-1,0 1 1,1-1 0,-1 1 0,0-1-1,0 1 1,0-1 0,1 0-1,1 1 1,-1-1 52,0-1 0,1 1 0,-1 0-1,0-1 1,0 1 0,1-1 0,2-1 0,6-2 325,-6 2-250,-1-1 0,1 0-1,-1 0 1,0 0-1,5-5 1,-8 7-101,0 0 1,0-1-1,0 1 0,0 0 1,-1-1-1,1 1 0,-1 0 1,1-1-1,-1 1 0,1-1 1,-1 1-1,0-1 1,0 0-1,1 1 0,-1-1 1,-1-1-1,1 2-90,0 1 49,0-8 474,-1 8-488,1 0 1,-1 0 0,1 0-1,-1 1 1,1-1-1,-1 0 1,1 0 0,-1 0-1,1 0 1,-1 0 0,1 1-1,-1-1 1,1 0-1,0 0 1,-1 1 0,1-1-1,-1 0 1,1 1-1,0-1 1,-1 0 0,1 1-1,0-1 1,-1 1-1,1-1 1,0 1 0,-1 0 33,1-1-31,0 0-102,0 0 59,4 8 912,-6-8-908,0 0 200,2-7-284,0 7 35,-1 0 67,1 0 0,-1-1 0,1 1 1,-1 0-1,1 0 0,-1 0 0,1 0 0,-1 0 0,1 0 0,-1 0 0,1 0 0,-1 0 1,1 0-1,-1 1 0,1-1 0,-1 0 0,1 0 0,-1 0 0,1 0 0,0 1 0,-1-1 1,1 0-1,-1 1 0,0 0 154,-4 5 21,6-4-82,0 1 0,0-1 0,-1 0 0,2 1 0,-1-1 0,2 3 0,-2-3 67,-1-2-44,0 0-42,0 0 0,0 0 86,0 0-65,0 0-122,0 0-22,0 0-21,-18 0-27,10 8-182,8-8 254,0 1 1,-1-1 0,1 1 0,0-1 0,-1 1 0,1-1 0,-1 1 0,1-1 0,-1 1 0,1-1 0,-1 0 0,0 1 0,1-1 0,-1 0 0,1 1 0,-1-1 0,0 0-1,1 0 1,-1 0 0,0 0 0,1 1 0,-1-1 0,0 0 0,0 0 0,-3-20 855,-10-6-1130,14 25 378,0 1-31,0 0-28,0 0-74,0 0-32,0 0-170,0 0 95,0 0 128,0 0 70,0 0 26,0 0-42,0 0-102,0 0 43,-3 12 32,-2 13-245,2-23 202,2-2-63,1 0 95,0 0 203,0 0-32,0 0 37,0 0-95,0 0-145,-2-1 18,1 0-1,0 0 1,0 0-1,0 1 1,0-1 0,0 0-1,0-1 1,0 1-1,0 0 1,0 0 0,0 0-1,1 0 1,-1-1-1,0 1 1,1 0-1,-1-2 1,1 1 110,-1-1 0,1 1-1,0 0 1,-1 0 0,1 0 0,-1 0 0,0 0-1,-1-3 1,-1-2 155,2-11-508,1 11 50,0 7 244,-1 0-1,1 0 1,-1 0-1,1 0 1,-1 0-1,1 0 1,-1 0-1,1 0 1,0 0-1,-1 0 0,1 0 1,-1 1-1,1-1 1,-1 0-1,1 0 1,-1 0-1,1 0 1,0 1-1,-1-1 1,1 0-1,-1 1 1,1-1-1,0 0 0,-1 1 1,1-1-1,0 0 1,-1 1-1,1-1 1,0 1-1,0-1 1,0 3 10,0-2-33,0 0 1,0 0 0,0 1 0,0-1-1,0 0 1,-1 0 0,1 0 0,0 0-1,-1 0 1,1 0 0,0 0 0,-1 1-1,1-1 1,-1 0 0,0 0 0,4 5 24,-4-12 37,-1-8 194,2-20-638,0 42 398,-1-3 2,1-1 0,0 0 0,1 0 0,-1 0 0,1 0 0,-1 1 0,4 5 0,-1 8 105,-1-5-135,2-6 20,2-2-11,-4-5 5,-1 0 1,1 0-1,-1 0 1,0 0-1,1 0 1,-1 0 0,0 0-1,1 0 1,-1-1-1,1 1 1,-1 0-1,0-1 1,0 1 0,1-1-1,-1 0 1,0 1-1,0-1 1,0 0-1,1 0 1,-1 1-1,0-1 1,0 0 0,1-2-1,31-50-576,-1-9-511,15-3 522,-34 43 960,-8 15-196,-5 6-200,1 1 1,-1-1-1,0 1 0,1-1 1,-1 0-1,0 1 0,1-1 1,-1 0-1,0 1 1,0-1-1,1 0 0,-1 1 1,0-1-1,0 0 0,0 1 1,0-1-1,0-1 0,0-6 125,1 7-84,-1-1 1,0 1 0,0-1 0,0 0 0,0 1 0,0-1 0,0 0-1,-1 1 1,1-1 0,0 0 0,-1 1 0,0-1 0,1 1 0,-2-3-1,-3-10-1031,4 13 1300,1 1-58,0 0-21,0 0-107,10-12-48,-6 8-34,0 1 0,0 0 0,0 0 0,1 0 0,-1 1 0,1 0 0,0-1 0,-1 2 0,1-1 0,0 0 0,0 1-1,9-1 1,6-1-88,-20 3 64,0 0 0,0 0 0,0 0-1,1 0 1,-1 0 0,0 0 0,0 0 0,0 0 0,0 0 0,1 0 0,-1 0 0,0 0 0,0 0 0,0-1 0,0 1 0,0 0-1,1 0 1,-1 0 0,0 0 0,0 0 0,0 0 0,0 0 0,0 0 0,0-1 0,1 1 0,-1 0 0,0 0 0,0 0 0,0 0-1,0 0 1,0-1 0,0 1 0,0 0 0,0 0 0,0 0-4,0-1-1,-1 1 1,1 0-1,0 0 1,0 0 0,-1 0-1,1 0 1,0 0-1,0 0 1,-1 0 0,1 1-1,0-1 1,0 0-1,-1 0 1,1 0 0,0 0-1,0 0 1,0 0-1,-1 0 1,1 0-1,0 1 1,0-1 0,0 0-1,-1 0 1,1 0-1,0 0 1,0 1 0,0-1-1,0 0 1,-1 0-1,1 1 1,0-1 0,0 0-1,-69 56 244,24-3-46,1-2 210,43-50-418,1-1-1,0 0 1,0 0-1,0 0 1,0 1-1,-1-1 1,1 0-1,0 0 0,0 0 1,0 1-1,-1-1 1,1 0-1,0 0 1,0 0-1,-1 0 1,1 0-1,0 0 1,0 0-1,-1 1 0,1-1 1,0 0-1,0 0 1,-1 0-1,1 0 1,0 0-1,0 0 1,-1 0-1,1-1 0,0 1-2,-1 0 0,1 0-1,0-1 1,0 1 0,0 0 0,0-1-1,0 1 1,1 0 0,-1-1-1,0 1 1,0 0 0,0 0-1,0-1 1,0 1 0,0 0-1,0-1 1,0 1 0,1 0-1,-1 0 1,0-1 0,0 1-1,0 0 1,1 0 0,-1 0-1,1-1 1,13-21 124,2-2-11,38-33 171,-53 56-267,0 1 0,-1-1 0,1 0 1,0 1-1,-1-1 0,1 0 0,-1 0 0,1 1 0,-1-1 0,0 0 0,1 0 0,-1 1 0,0-1 0,1 0 0,-1 0 0,0 0 0,0 0 0,0 0 0,0-1 0,0 1 10,0 1-1,-1-1 1,1 1-1,-1-1 1,1 1-1,-1 0 1,1-1-1,-1 1 1,0 0-1,1-1 1,-1 1-1,1 0 1,-1-1 0,0 1-1,1 0 1,-1 0-1,0 0 1,1 0-1,-1 0 1,0 0-1,1 0 1,-1 0-1,1 0 1,-2 0-1,-3 0 31,-1 0 0,1 0-1,0 1 1,0 0 0,-1 0-1,1 0 1,-6 2 0,4 0-398,10-7 75,9-6 327,22-16-113,-34 26 87,0 0-1,0 0 0,0-1 0,0 1 0,0 0 0,0 0 0,-1-1 1,1 1-1,0 0 0,0 0 0,0 0 0,0-1 0,-1 1 0,1 0 1,0 0-1,0 0 0,-1 0 0,1-1 0,0 1 0,0 0 0,-1 0 0,1 0 1,0 0-1,0 0 0,-1 0 0,1 0 0,0 0 0,0 0 0,-1 0 1,1 0-1,0 0 0,-1 0 0,-4 4 58,0 1-1,0-1 1,0 1 0,1 0 0,0 1-1,0-1 1,0 1 0,1-1-1,-1 1 1,-3 10 0,-3 5-301,3-4 520,1-8-161,-9 5-455,-18 15 0,32-29 290,1 1 0,-1-1 1,0 0-1,1 1 0,-1-1 0,0 0 1,0 0-1,1 1 0,-1-1 1,0 0-1,0 0 0,1 0 0,-1 0 1,0 0-1,0 0 0,1 0 1,-1 0-1,-1-1 0,0 1 4,1 0-1,-1 0 0,1 0 1,0 0-1,-1 0 1,1 0-1,-1 0 0,1 0 1,0 1-1,-1-1 0,1 0 1,-1 1-1,1 0 1,0-1-1,-2 2 0,-7 0 169,9-3-147,1 1 0,-1 0 0,0 0 0,1 0 0,-1 0 0,0 0 0,1 1 0,-1-1 0,0 0 0,1 0 0,-1 0 0,1 1 0,-1-1 0,0 0-1,0 1 1,0 0 16,0-1 0,1 1 0,-1-1 0,0 1 0,1-1 0,-1 1 0,0 0 0,1 0 0,-1-1 0,1 1 0,-1 0-1,1 0 1,0-1 0,-1 1 0,1 0 0,0 0 0,-1 1 0,-8 14 119,8-13-135,0 0 0,0-1 0,0 1-1,0 1 1,0-1 0,0 3-1,-3 14 332,3-18-322,0 1 0,0-1 0,0 1 0,1 0 1,-1-1-1,1 4 0,0-1-18,-1 0-1,1 0 1,-1 0-1,1 0 1,-2 0-1,-1 8 1,2-12 23,0 4 170,2 10-349,-1-11 147,1 0-1,-1 1 1,1-1 0,0 0 0,0 0 0,1 1 0,-1-1 0,4 5-1,-4-7 75,0 5-131,0-6 75,-1 0 0,0-1-1,1 1 1,-1 0-1,0 0 1,0 0-1,1-1 1,-1 1 0,0 0-1,0 0 1,0 0-1,0 0 1,0-1 0,0 1-1,0 0 1,-1 1-1,0-1-77,2 8 246,-1-9-191,-7 1-265,6-1 263,1 0-111,0 0 31,0 0 22,0 0-43,10-8-11,5-5-35,-9 9 137,0-1 1,0 0-1,8-9 1,24-22-209,-17 13 197,27-37 0,-10 14-198,-30 36 102,-1 0 0,-1-1 0,0 0 0,6-16 0,0 11 44,-2 1-205,-9 13 320,0-1-87,1 0 1,-1 0-1,1 0 1,0 0 0,0 0-1,4-3 1,-6 5 68,1 1 0,-1-1 0,1 1 0,-1-1 0,1 1 0,-1-1 1,0 1-1,1-1 0,-1 1 0,0-1 0,0 1 0,0-1 0,1 0 0,-1 1 1,0-1-1,0 1 0,0-2 0,4-6-52,-3 7-4,-1 0 33,0 1-1,0-1 0,0 0 1,1 0-1,-1 1 0,0-1 1,1 0-1,-1 1 0,1-1 1,-1 0-1,1 1 0,-1-1 1,1 0-1,-1 1 0,1-1 1,0 1-1,-1-1 0,2 0 1,4-4 132,-5 4-88,0 1 0,1-1 0,-1 1-1,0-1 1,0 1 0,1 0 0,-1 0-1,0-1 1,1 1 0,-1 0 0,0 0-1,1 0 1,-1 1 0,0-1 0,1 0 0,-1 0-1,2 1 1,7 0 174,-7-1-174,-1 0-1,1 0 1,-1-1-1,1 1 1,-1-1-1,1 1 1,-1-1-1,0 0 1,1 0-1,-1 0 1,0 0-1,0-1 1,0 1-1,0-1 1,0 1-1,0-1 1,0 1-1,-1-1 1,1 0-1,2-4 1,0 2-82,5-5-37,1 0 0,0 0-1,17-10 1,-26 19 250,-1 0-10,0 2 42,3 19 38,-3-17-225,0 0 0,0-1 0,1 1 0,-1 0 0,1 0-1,2 4 1,-2-4 1,0 0 0,0 0-1,0 0 1,-1 1 0,1-1-1,-1 0 1,0 6 0,-1-4 159,1-5-10,0-1-53,0 0-91,1 2-31,0 1 1,0-1-1,-1 0 0,0 1 0,1-1 0,-1 1 0,0-1 1,0 5-1,0-6 57,0 2 3,0 0 0,-1 0 0,1 0 0,0 1-1,-1-1 1,0 0 0,0 0 0,0 0 0,-2 3-1,3-5-27,0-1-1,0 0 0,-1 1 0,1-1 1,0 0-1,0 1 0,-1-1 0,1 0 0,0 1 1,0-1-1,0 1 0,0-1 0,0 0 1,0 1-1,0-1 0,-1 1 0,1-1 0,0 1 1,0-1-1,0 0 0,1 1 0,-1-1 1,0 1-1,0-1 0,0 0 0,0 1 0,0-1 1,1 1-1,-1 2-1,-1-2 24,1 0 1,-1 1 0,0-1-1,1 1 1,0-1-1,-1 1 1,1-1 0,0 1-1,0 0 1,0-1 0,0 1-1,0-1 1,0 1-1,0-1 1,1 1 0,-1-1-1,0 1 1,1-1 0,-1 1-1,2 1 1,-1-1-3,-1 0 1,0 1 0,1-1 0,-1 1-1,0-1 1,0 0 0,0 1-1,-1 3 1,1 3-15,0 2 208,0-6-153,0 1 0,0-1 0,0 1 1,-2 8-1,1-12-65,1 0 0,-1-1 0,0 1 0,1-1-1,-1 1 1,0 0 0,0-1 0,0 1 0,0-1 0,0 0 0,-1 1 0,1-1 0,0 0 0,0 0 0,-1 0 0,1 0 0,-1 0 0,1 0-1,-3 1 1,-87 36 329,87-36-354,-1 0 1,0 0-1,0 0 1,0-1-1,-10 2 0,12-3-36,2 0-58,1 0 58,0 0 80,0 0 26,0 0 33,3-2-84,0 1 0,0 0-1,0-1 1,-1 1 0,1-1 0,-1 0-1,1 0 1,-1 0 0,0 0 0,0 0 0,3-5-1,-3 5-55,41-53-142,-26 31 254,-14 19 23,1 0 0,-1-1 0,0 1 0,0 0 0,0-1 0,-1 0 0,3-10 0,-18 28-465,7-2 496,0 1 0,-7 14-1,8-13 223,-1-1-1,-10 15 1,8-11-88,-4 4-166,11-19-395,-2 4-79,4-4 341,-1 0 1,1 0-1,-1 0 0,0 0 0,1-1 0,-1 1 1,1 0-1,-1 0 0,1 0 0,-1 0 1,1 0-1,-1-1 0,1 1 0,-1 0 1,0 0-1,1-1 0,-1 1 0,1 0 1,-1-1-1,0 1 0,1 0 0,-1-1 1,0 1-1,0 0 0,1-1 0,-1 1 1,0-1-1,0 1 0,1-1 0,-1 1 0,0-1 1,0 1-1,0 0 0,0-1 0,0 1 1,0-1-1,0 1 0,0-1 0,0 1 1,0-1-1,0 1 0,0-1 0,0 1 1,-1-2-1,1-13-3264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0:49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1400 1 2144,'-2'0'140,"-2"0"482,4 3-275,1-3-272,-1 0-16,0 0-38,0 0-64,0 0 129,0 0 431,0 0-202,0 0-337,0 0-15,0 0 122,1 1 1,0 1-91,1 3 167,1-1 1,-1 0 0,1 1-1,1-1 1,-1 0-1,0 0 1,1-1 0,0 1-1,5 3 1,19 12 772,-15-10-793,-1-1-1,26 13 1,-1-6 98,1-2 0,77 17 0,135 35-15,-234-60-226,161 59 528,-38-11-158,-82-34-370,195 71 28,-216-73 76,51 32-1,-20-9 269,6 3-341,43 21 239,254 128 131,-355-182-379,-2 1-1,1 0 1,-2 1 0,1 1 0,-2 0-1,1 0 1,-2 1 0,11 18 0,-12-13 51,-1-1 1,0 1 0,-2 0 0,5 22 0,11 31 11,-16-57-109,-1 1-1,-1-1 1,0 1 0,-1 0 0,-1 1 0,1 22 0,-2-3 33,0-26 17,0 1-1,-1-1 1,-3 19-1,1-2 179,2-21-197,-1-1 1,1 1-1,-1-1 0,0 1 0,-2 5 0,-2 5 25,5-12-36,-1 0 0,0 0 0,-1-1-1,1 1 1,0-1 0,-1 1 0,0-1 0,-3 5-1,-14 18 166,-27 47-1,31-46-46,-2 0-1,-26 32 0,12-25-202,-49 44-1,61-62 147,0-2-1,-1 0 0,0-1 1,-36 16-1,-106 56-19,60-29-210,67-40 224,-1-2 0,-1-2 0,0-1 0,-44 6 0,-67 21 68,-138 73-326,239-93 324,-62 14 1,43-13 34,-304 72-121,278-71-50,-111 12 270,105-19-148,44-5-197,-68 11 174,-280 61-20,145-25 218,69 2-341,177-53-10,0 0 90,0 0 0,0-1 0,0 0 0,-22 2 0,7-1 517,25-4-266,1 0-123,0 0-214,-1 0-4,-1 0 52,2 0 156,0 0-49,0 0-122,0 0 15,0 0 31,0 0 0,0-1 0,0 1 1,0 0-1,1-1 0,-1 1 0,0 0 0,0-1 0,0 1 0,1 0 0,-1 0 0,0-1 0,0 1 0,1 0 0,-1 0 0,0-1 0,1 1 1,-1 0-1,0 0 0,1 0 0,-1 0 0,0-1 0,1 1 0,-1 0 0,1 0 0,-1 0 0,1 0 0,5-2-71,24-18 88,0-1-1,-2-1 0,42-42 1,-51 47-115,30-21 0,3-2 192,33-38-64,28-24 173,-127 114-667,-66 52 424,62-51 89,-90 59-244,48-31 106,38-25 315,-34 20 0,31-23-134,-61 30-325,75-39 169,-64 30-162,58-29 209,15-4 7,1-1-1,-1 0 1,1 1 0,-1-1-1,1 1 1,-1-1 0,1 1-1,0-1 1,-1 1 0,1 0-1,0 0 1,0 0 0,-2 1-1,2-1 8,1-1 4,0 0-79,0 0 26,0 0 107,0 0-21,0 0-107,9 14 213,16 0-330,-3-4 181,-4 0-58,1-1 0,0-1 0,28 8 0,12 6 375,-46-17-269,1-1-1,0 0 0,-1-1 1,23 3-1,56-2-177,-77-3 240,0-2-1,0 0 1,-1 0-1,1-1 1,0-1 0,-1-1-1,0 0 1,15-6 0,-26 9-104,-1 0 1,0 0-1,0-1 0,0 1 1,0 0-1,-1-1 1,1 1-1,0-1 1,0 1-1,-1-1 1,1 0-1,-1 0 1,0 1-1,1-1 1,-1 0-1,0 0 1,0 0-1,0-1 1,-1 1-1,1 0 1,0 0-1,-1 0 1,1-1-1,-1 1 1,0 0-1,0-1 1,0 1-1,0 0 1,0-1-1,-1-3 1,-2-5 179,0-1 0,-1 1 1,0 0-1,-10-20 0,6 14 90,1 4-339,-1-1 1,-13-16 0,-8-16-2,28 44 75,-1-1 1,1 1-1,0 0 1,-1-1-1,0 1 1,1 0-1,-1 0 0,0 0 1,0 0-1,0 0 1,0 1-1,0-1 1,-1 1-1,1-1 1,0 1-1,-1 0 1,1 0-1,-1 0 0,0 0 1,1 0-1,-1 1 1,0-1-1,1 1 1,-1-1-1,0 1 1,1 0-1,-1 0 0,0 1 1,0-1-1,1 0 1,-1 1-1,0 0 1,-3 1-1,-2 2-91,1 0 0,1 1 0,-1 0 0,0 0 0,1 1-1,0 0 1,-8 10 0,-33 53 51,24-34 198,8-14-335,1 1-1,1 1 1,1 0 0,1 0 0,-10 30 0,21-52 127,0 0 0,-1 0 1,1 0-1,0 0 0,0 0 1,-1 0-1,1 0 1,0 0-1,0 0 0,0 0 1,0 0-1,1 0 1,-1 0-1,0 0 0,0 0 1,0 0-1,1 0 0,-1 0 1,1 0-1,0 1 1,-1-2 8,1 1 0,0-1 1,-1 1-1,1 0 1,0-1-1,0 0 1,-1 1-1,1-1 0,0 1 1,0-1-1,0 0 1,0 0-1,-1 1 0,1-1 1,0 0-1,0 0 1,0 0-1,1 0 1,2 0-70,1-1 1,-1 0 0,0 1 0,0-2 0,0 1 0,1 0 0,-1-1 0,5-2 0,58-38-329,9-4 208,34-3 60,-61 33-2935,-40 16 1403,3 0-2063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01.9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1 893 1728,'5'-6'435,"0"-4"79,-2 2-337,-2 8-65,-1-1 0,1 0 0,-1 1 0,0-1 0,1 0 0,-1 0 0,1 1 0,-1-1 0,0 0-1,0 0 1,0 0 0,1-1 0,-1 37 2133,0-66-1893,0 23 1030,1 8-1217,21 1-92,0-1 0,-1-1 0,1-1 0,-1-2 0,38-9-1,-32 4-27,0-1 0,-1-2-1,0 0 1,0-2 0,-1 0-1,-1-2 1,34-29 0,-57 44-28,0 0 1,0 1 0,0-1-1,0 0 1,0 0-1,0 0 1,0 0 0,-1 0-1,1 0 1,0 0 0,-1 0-1,1 0 1,-1 0-1,1 0 1,-1 0 0,1-1-1,-1 1 1,0 0 0,0 0-1,1 0 1,-1-1-1,0 1 1,0 0 0,0 0-1,-1 0 1,1-1-1,0 1 1,0 0 0,-1 0-1,1 0 1,0-1 0,-2 0-1,1 0-12,-1 0 0,0 0 0,1 0 0,-1 0 0,0 1 0,0-1 0,0 1 0,0 0 0,-1-1 0,1 1 0,0 0 0,-1 0 0,1 0 0,-5 0 0,-16-4-51,0 1 1,0 2 0,-1 0-1,1 1 1,-32 4 0,43-2 71,-1 1 1,0 1 0,1 0-1,0 0 1,0 1 0,0 1-1,-16 8 1,21-10-108,3-1 97,0 0-1,0 1 1,0-1 0,0 1-1,0-1 1,0 1 0,1 0-1,-1 0 1,1 1 0,0-1-1,0 1 1,-3 5 0,2 2 3,0 0 0,0 0 1,1 1-1,0 0 0,1-1 1,1 1-1,0 22 0,2-17 74,1-1-1,0 1 1,2-1-1,0 0 1,9 23-1,-10-29-17,1-1-1,1 0 1,6 9 0,-7-12-52,1-1 1,-1 0 0,1 0-1,0-1 1,1 0-1,9 7 1,-12-10 0,1 1 0,0-1 0,-1 0 0,1 0-1,0 0 1,0 0 0,0-1 0,0 0 0,0 1 0,0-2 0,4 1 0,8-2 46,22-6 0,-11 2-172,-7 1 144,0 0-1,0-2 0,0 0 0,-1-1 0,0-1 1,-1-1-1,0 0 0,0-1 0,-1-2 0,22-19 1,-33 26-48,1-1 0,-2 0 0,1-1 1,8-14-1,-11 17 27,0 0 0,-1 0 0,0 0 0,0-1 0,0 1 0,-1 0 0,0-1 0,0 0 0,1-5 0,0-18 151,-1 24-157,-1 0 1,1 0-1,-1 0 0,0 1 0,0-1 1,-1 0-1,1 0 0,-3-5 0,2-15-239,2 16 16,4 2-149,0 24 322,0 0 1,-1 0-1,1 22 1,1 1-41,-1-6 124,-4-21-92,7 26-1,4 9 21,12 36 260,-20-73-273,2-1 1,6 11-1,-10-17 89,-2-4-38,1 1-1,-1-1 0,0 0 1,0 1-1,0-1 0,1 0 1,-1 0-1,0 0 1,0 1-1,1-1 0,-1 0 1,0 0-1,1 0 0,-1 0 1,0 0-1,1 1 0,-1-1 1,0 0-1,0 0 1,1 0-1,-1 0 0,0 0 1,1 0-1,-1 0 0,0 0 1,1 0-1,-1 0 0,0 0 1,1 0-1,-1 0 1,0-1-1,1 1 0,-1 0 1,0 0-1,1 0 0,-1 0 1,0-1-1,0 1 0,1 0 1,-1 0-1,0 0 0,0-1 1,1 1-1,9-12 138,-7 7-135,0-1-1,-1 1 1,0 0 0,0-1-1,0 0 1,-1 1-1,0-1 1,0 0-1,0 0 1,-1 0-1,0 0 1,-1-8-1,2-16-103,3-156 138,-4 138-603,17 56 515,45 12 330,-46-14-281,1-1 0,0-1 1,-1 0-1,1-2 0,1 0 1,-1 0-1,0-2 0,0 0 0,19-3 1,-27 2-2,0 0 0,0 0 0,-1-1 0,1 0 0,0-1 0,-1 0 0,0 0 0,0-1 0,0 0 0,0 0 0,0-1 0,-1 0 0,8-7 0,-14 12 4,0-1-1,0 0 0,-1 0 0,1 1 0,0-1 1,-1 0-1,1 0 0,0 0 0,-1 0 0,1 0 1,-1 0-1,0 0 0,1 0 0,-1 0 1,0 0-1,1 0 0,-1 0 0,0 0 0,0 0 1,0 0-1,0 0 0,0 0 0,0 0 0,0 0 1,0 0-1,-1 0 0,1 0 0,0 0 1,-1 0-1,1 0 0,-2-2 0,1 1-18,0 0-1,-1 0 0,1 0 0,-1 0 1,0 1-1,0-1 0,1 1 1,-1-1-1,0 1 0,-1 0 1,1-1-1,0 1 0,-3-1 1,1 0-25,-1 1 0,0-1 1,1 1-1,-1 0 0,0 0 1,1 1-1,-10-1 0,11 2-1,0-1 0,0 1 0,0 0 0,0 0 0,0 0 0,0 0 0,1 0 0,-1 1-1,1-1 1,-1 1 0,1-1 0,-1 1 0,-3 4 0,6-6 36,-9 8-14,0 0-1,-10 14 1,17-19-6,-1 1 0,1-1-1,0 1 1,1-1 0,-1 1-1,0 0 1,1 0 0,0 0 0,0 0-1,-1 7 1,2 1 26,-1 0 0,2 0 0,-1 1 0,2-1 1,0 0-1,0 0 0,1 0 0,1-1 0,7 20 0,-4-16 7,1 0-1,1 0 1,0-1-1,0 0 1,1-1-1,19 19 1,-22-25 10,0-1 1,1 1-1,0-1 1,0-1-1,1 0 1,17 9-1,-22-13-17,0 1 0,-1-1 0,1 0-1,0 0 1,0 0 0,0 0 0,0-1-1,0 0 1,0 1 0,0-1-1,0-1 1,0 1 0,0-1 0,-1 1-1,1-1 1,0 0 0,0-1 0,0 1-1,-1 0 1,5-3 0,2-3 5,0 0 0,0-1 0,-1 0-1,0-1 1,-1 0 0,0 0 0,0-1 0,-1 1 0,0-2 0,-1 1 0,6-14 0,5-7 29,-11 21 13,-1-1 0,8-18 1,-8 11 96,0 1 1,4-28-1,-8 36-121,-1-1 0,0 0 0,0 1 0,-1-1 0,0 1 0,-3-14 0,2 8-90,2 14 30,0-1 0,0 1 0,0 0 0,0-1 0,0 1 0,0-1 0,-1 1 0,1 0 0,-1-1 0,0-1 0,1 3 17,-1-1 0,1 1 0,0 0 0,-1 0 0,1-1 0,0 1 0,0 0 1,0-1-1,-1 1 0,1 0 0,0-1 0,0 1 0,0-1 0,0 1 1,0 0-1,0-1 0,-1 1 0,1-1 0,0 1 0,0 0 0,0-1 0,0 1 1,1-1-1,-1 1 0,0 0 0,0-1 0,0 1 0,0-1 0,0 1 0,0 0 1,1-1-1,-1 1 0,0-1 0,1 1-3,0 0 0,0 0 0,0-1 0,-1 1 1,1 0-1,0 0 0,0 0 0,0 0 0,0 0 0,-1 0 0,1 0 1,0 1-1,0-1 0,1 0 0,3 2-51,0 0 0,0 0 0,0 0-1,6 4 1,-9-4 80,0-1 0,0 1-1,-1 0 1,1 1 0,-1-1 0,1 0-1,-1 0 1,0 1 0,0-1 0,0 0-1,0 1 1,0-1 0,-1 1-1,1-1 1,-1 1 0,1 0 0,-1-1-1,0 6 1,0 2 67,-1 0 0,0 0 0,-4 16 1,-1 8-36,2-1 0,2 1 0,1 42 0,1-62 27,0-12-69,0 1 0,0-1-1,0 0 1,0 1 0,0-1 0,1 1 0,-1-1 0,1 0-1,-1 1 1,1-1 0,0 0 0,0 0 0,0 0 0,1 1-1,-1-1 1,0 0 0,1 0 0,-1-1 0,1 1 0,0 0-1,-1 0 1,1-1 0,0 1 0,0-1 0,0 0 0,0 1 0,0-1-1,1 0 1,-1 0 0,0-1 0,0 1 0,1 0 0,-1-1-1,1 1 1,-1-1 0,0 0 0,1 0 0,-1 0 0,1 0-1,-1 0 1,0 0 0,1-1 0,-1 1 0,1-1 0,-1 1-1,0-1 1,0 0 0,4-2 0,9-5 56,-1 0 0,0-1 0,0 0 0,14-14 0,45-49-128,-64 61 111,0 0-1,-1-1 1,0 0 0,-1 0-1,-1-1 1,0 1 0,8-26-1,-13 30-14,0-1-1,0-14 1,0 2-174,0 19-111,1 8-172,17 91 345,-11-58 250,-6-23-118,2 1 1,0-1 0,0 0-1,2-1 1,0 1 0,9 16 0,-12-26-41,1 0 0,0 0 0,0-1 0,0 0 0,1 0 0,0 0 0,0 0 0,0-1 0,7 6 0,-10-9 13,1 0 0,-1 0 0,0 0 0,0 0 0,1 0 0,-1 0 0,1-1-1,-1 1 1,0-1 0,1 0 0,-1 0 0,1 0 0,-1 0 0,1 0 0,-1 0 0,1 0-1,-1-1 1,1 0 0,-1 1 0,0-1 0,1 0 0,-1 0 0,0 0 0,1 0 0,-1-1 0,0 1-1,0-1 1,2-2 0,0 1-7,0-1 0,-1 0 1,1-1-1,-1 1 0,0 0 0,0-1 0,-1 0 0,0 0 0,3-5 0,13-50 34,-16 53-50,12-38 147,-8 29-146,-1 1 0,-1 0-1,0-1 1,-2 0 0,2-21-1,-2 22-19,0-7-146,-2 20 4,-3 12-62,0 15 81,0 0 1,2 26-1,0-11 95,0-24 43,-12 159-209,4-119 188,-24 118 358,27-148-256,-2-1-1,0 0 0,-2-1 1,-21 38-1,29-58-36,-1 0 0,1-1-1,-1 1 1,0-1 0,0 0 0,0 1 0,0-1 0,-1-1 0,1 1 0,-1 0 0,-4 1-1,5-2-23,1-1 0,0-1 0,-1 1-1,1 0 1,-1-1 0,1 1-1,-1-1 1,1 1 0,-1-1 0,1 0-1,-1 0 1,0-1 0,1 1-1,-1 0 1,1-1 0,-1 0 0,1 1-1,0-1 1,-1 0 0,-3-2 0,-11-8-31,1 0 1,0-1 0,1-1 0,0 0 0,1-1-1,-19-25 1,15 12 60,18 26-60,0 0 0,0 1 0,0-1 0,0 0 0,0 1 1,0-1-1,0 0 0,0 1 0,0-1 0,0 0 0,1 1 0,-1-1 0,0 1 0,0-1 0,1 0 0,-1 1 0,0-1 0,1 1 0,-1-1 0,0 1 0,1-1 0,-1 1 0,1-1 1,12-11-252,30-14 169,-32 19 51,0 0 0,1 0-1,15-5 1,-14 7-1,0-1 1,-1 0-1,0-1 0,17-12 1,-3 4 73,-21 13 25,1-1 0,-1-1 0,10-6 0,33-31-151,-23 18 97,-17 16-17,-1 1 0,0-2-1,0 1 1,10-16 0,114-209 315,-122 215-303,0 0-1,-2 0 1,8-26 0,2-5 245,-15 43-262,0 0-1,-1-1 1,0 0 0,0 1-1,0-1 1,-1-7 0,0 12-49,0 18-394,6 113 201,-3-107 300,1-1-1,1 0 0,12 37 1,-13-51-22,-1 0 0,2-1 0,-1 1 0,7 8 0,-10-15-4,-1-1 0,1 1 0,-1-1 1,1 0-1,-1 1 0,1-1 0,-1 0 1,1 1-1,0-1 0,-1 0 0,1 0 1,-1 0-1,1 1 0,0-1 0,-1 0 1,1 0-1,0 0 0,-1 0 0,1 0 1,0 0-1,-1 0 0,1 0 0,0 0 1,-1-1-1,1 1 0,-1 0 1,1 0-1,0 0 0,-1-1 0,1 1 1,-1 0-1,1-1 0,-1 1 0,1-1 1,-1 1-1,1-1 0,20-17 116,-20 17-121,9-12 28,0-1 0,-1 0 1,-1-1-1,0 1 0,6-18 1,-1 5 10,-3 6-88,-3 8 40,-1 0 0,0 0-1,-1-1 1,6-23 0,-10 29 87,-1 7-90,0 1 0,0-1 0,0 1-1,0-1 1,0 1 0,0-1 0,0 0 0,0 1-1,0-1 1,0 1 0,0-1 0,1 1-1,-1-1 1,0 1 0,0-1 0,1 1 0,-1 0-1,0-1 1,0 1 0,1-1 0,-1 1-1,1-1 1,0 1-138,-2 7-434,2 6 442,12 42 110,-10-37 17,1 0 0,11 29-1,-8-30 87,6 16 6,-12-31-79,0 0-1,0 0 1,1 0 0,-1 0-1,1 0 1,-1 0-1,1 0 1,0-1-1,-1 1 1,1 0-1,2 1 1,-3-3 3,0 0 1,-1 0 0,1 0-1,0 0 1,0 1-1,-1-1 1,1 0 0,0 0-1,0 0 1,-1-1-1,1 1 1,0 0-1,0 0 1,-1 0 0,1 0-1,0-1 1,-1 1-1,1 0 1,0-1 0,-1 1-1,1-1 1,-1 1-1,1 0 1,0-1-1,-1 1 1,1-1 0,-1 0-1,1 1 1,-1-1-1,1 0 1,12-22 168,19-88-7,-15 47-130,-14 58-54,-2-1 1,1 1 0,-1-1 0,0 0-1,0-11 1,-1 17 5,0 1 0,0 0 0,0-1 0,0 1 0,0 0 0,0-1 0,0 1 0,0 0 0,0-1 0,0 1 0,0 0 1,0 0-1,0-1 0,1 1 0,-1 0 0,0-1 0,0 1 0,0 0 0,0 0 0,1-1 0,-1 1 0,0 0 0,0 0 0,1-1 0,-1 1 0,0 0 0,0 0 0,1 0 0,-1 0 0,0 0 0,1-1 0,-1 1 0,0 0 0,0 0 0,1 0 0,-1 0 0,0 0 0,1 0 0,-1 0 0,0 0 0,1 0 0,-1 0 0,0 0 0,1 0 0,17 6-221,-11-3 224,2 0 3,-1-1-1,0 0 1,1-1-1,-1 0 0,1 0 1,-1-1-1,1 0 1,-1-1-1,1 0 1,-1 0-1,9-2 1,3-2 111,33-11 0,-46 13-83,1-1 0,-1 0 0,0 0 0,0 0 0,0-1 0,-1 0 0,8-8 0,-4 3 3,0-1 1,-1 0 0,-1-1-1,0 0 1,0-1 0,-1 1-1,-1-1 1,0-1 0,-1 1-1,0-1 1,-1 0 0,-1 0-1,0 0 1,-1-1 0,1-23-1,-1-49-137,-9-89 0,5 159 62,-1 0 0,0 0 0,-1 0 0,-9-21 0,13 38 39,0-1 0,0 1 1,0 0-1,0 0 0,0 0 1,0 0-1,0 0 0,0-1 0,0 1 1,0 0-1,0 0 0,0 0 1,0 0-1,0 0 0,0-1 0,-1 1 1,1 0-1,0 0 0,0 0 1,0 0-1,0 0 0,0 0 0,0 0 1,-1-1-1,1 1 0,0 0 1,0 0-1,0 0 0,0 0 0,0 0 1,-1 0-1,1 0 0,0 0 1,0 0-1,0 0 0,0 0 0,-1 0 1,1 0-1,0 0 0,0 0 1,0 0-1,0 0 0,0 0 0,-1 0 1,-4 8-91,-3 16-22,2 7 119,-2 55 1,4-21 129,-48 298 383,13-190-139,31-126-276,6-29-17,-2 0-1,-9 33 1,12-48-15,0 0-1,0 0 1,0 0 0,1 1 0,-1-1-1,1 4 1,-3-14 127,3-8-243,1 0 0,0 1 0,1-1 1,1 0-1,0 1 0,1 0 0,1 0 0,0 0 0,1 1 0,7-14 0,-7 18 49,-3 1-56,1 1-1,0 0 1,0 0 0,1 0-1,0 0 1,0 1-1,1 0 1,9-8-1,-13 13 40,-1 0 1,1 0-1,0 1 0,0-1 0,0 1 0,0-1 0,0 1 0,0 0 1,0 0-1,0 0 0,0 0 0,0 0 0,0 0 0,0 0 1,0 0-1,0 1 0,0-1 0,0 1 0,-1 0 0,1 0 0,0-1 1,0 1-1,0 0 0,-1 0 0,2 2 0,3 1 39,-1-1 0,-1 2-1,1-1 1,0 0 0,-1 1 0,6 8-1,-4-5 35,-1 0-48,1 0-1,-1 1 0,7 16 0,-6-11 19,0-1-1,1 0 1,0 0 0,1 0-1,1-1 1,0 0 0,1-1-1,16 16 1,-23-24-4,0-1 0,1 0-1,-1 0 1,0 0 0,1-1 0,0 1-1,-1-1 1,1 0 0,0 0 0,0 0-1,-1 0 1,1-1 0,0 1 0,0-1-1,0 0 1,0 0 0,0-1 0,0 1-1,-1-1 1,1 0 0,0 0 0,0 0-1,-1 0 1,1-1 0,0 1 0,-1-1-1,0 0 1,1 0 0,-1-1 0,0 1-1,0 0 1,0-1 0,0 0 0,-1 0-1,1 0 1,3-6 0,1 0 1,-1-1 1,0 0-1,-1-1 0,0 1 1,-1-1-1,0 0 0,0 0 1,-1 0-1,-1-1 0,0 1 0,1-24 1,-3 34-30,1-2 3,-1-1 1,0 0-1,0 1 1,0-1-1,-1 1 1,1-1-1,-1 0 0,0 1 1,0-1-1,0 1 1,0 0-1,-1-1 1,1 1-1,-1 0 1,0 0-1,-2-4 0,3 7-13,0-1 0,0 1 0,1-1 0,-1 1 0,0 0 0,0-1 0,1 1 0,-1 0 0,0 0 0,0 0 0,0 0 0,0-1 0,1 1 0,-1 0 0,0 0 0,0 1 0,0-1 0,0 0 0,1 0 0,-1 0 0,0 0 0,0 1 0,0-1 0,1 0 0,-1 1 0,0-1 0,0 1 0,1-1 0,-1 1 0,0-1 0,1 1 0,-1-1 0,0 2 0,-4 2-5,1 0 0,0 0 0,-5 8 1,7-9 16,-1 1 1,1 0-1,1 0 1,-1 0-1,0 0 1,1 0-1,0 0 1,-1 6 0,-3 35-66,4-29 63,1-4 7,0 0 0,0 1 1,1-1-1,1 1 0,0-1 1,1 0-1,7 19 0,-8-25 3,0 0-1,0 0 1,1 0-1,0-1 1,0 1 0,1-1-1,0 0 1,-1 0-1,2 0 1,-1 0-1,1-1 1,-1 0 0,1 0-1,0 0 1,1 0-1,7 3 1,-10-6 12,0 0 1,-1 0 0,1-1-1,-1 0 1,1 1-1,0-1 1,-1 0 0,1 0-1,0-1 1,-1 1-1,1 0 1,-1-1 0,1 0-1,0 0 1,-1 1-1,1-1 1,-1-1-1,0 1 1,1 0 0,-1-1-1,0 1 1,2-3-1,5-2 23,-1-1-1,-1-1 0,0 1 1,8-12-1,125-156 231,-128 160-161,3-4 134,20-31 0,-34 49-238,-1 1-1,1-1 1,-1 0-1,1 0 0,-1 1 1,1-1-1,-1 0 1,0 0-1,1 0 0,-1 0 1,0 0-1,0 0 1,0 0-1,1 0 0,-1 0 1,0 0-1,0 0 0,0 0 1,-1 1-1,1-1 1,0 0-1,0 0 0,0 0 1,-1 0-1,1 0 1,0 0-1,-1 0 0,1 0 1,-1 1-1,1-1 1,-1 0-1,0 0 0,1 1 1,-1-1-1,1 0 0,-1 1 1,0-1-1,0 0 1,-1 0-1,-1 0-58,0-1 1,-1 1-1,1 0 0,0 0 0,-1 0 1,1 1-1,-1-1 0,1 1 0,-5 0 1,8 0-14,6 3-36,34 3-66,25 5 150,-57-9 31,1 0 0,-1 0 0,0 1 0,-1 1 1,13 6-1,-15-7 10,-1 0 0,1 1 0,-1 0 0,1 0 0,-1 0-1,0 0 1,-1 1 0,1-1 0,-1 1 0,0 0 0,0 0 0,4 9 0,-3-2 24,-1 0-1,0 0 0,0 0 1,1 23-1,0-9 76,1 0 0,9 28 0,-2-11-237,-10-35 80,0 0 1,1 0-1,0 0 0,1 0 0,4 9 0,-6-14 58,0 0-1,0-1 0,0 1 1,0-1-1,1 1 1,-1-1-1,1 0 1,-1 1-1,1-1 0,0-1 1,0 1-1,0 0 1,0-1-1,0 1 0,0-1 1,4 1-1,-4-2-10,-1 1-1,1-1 1,0 0-1,-1 0 1,1-1-1,-1 1 0,1 0 1,-1-1-1,1 1 1,-1-1-1,1 0 1,-1 0-1,0 0 1,1 0-1,-1-1 1,2-1-1,1 0-78,0 0-1,-1-1 1,1 0-1,-1 0 1,0 0-1,4-6 1,0-1 30,0 0 0,-1 0 0,-1-1 0,1 0 0,5-17 1,-6 12 70,0-1 1,-2 1 0,0-1 0,-1 0 0,-1 0-1,-1 0 1,0 0 0,-2-22 0,0 36-47,0 1 0,0 0 0,0-1 0,0 1 0,0 0 0,-1 0 0,1-1 0,-1 1 0,0 0 0,0 1 0,0-1 0,0 0 0,-5-4 0,7 7 14,-1-1 0,0 0 0,0 1 0,0-1 0,0 1 0,0 0 0,1-1 0,-1 1 0,0 0 0,0-1 0,0 1 0,0 0 0,0 0 0,0 0 0,0 0 0,0 0 0,0 0 0,0 0 0,0 0 0,0 0 0,0 0 0,0 1 0,0-1 0,0 0 0,0 1 0,0-1 0,0 0 0,1 1 0,-1-1 0,0 1 0,0 0 0,-1 0 0,0 1 44,-1 0 1,1 0 0,0 1 0,0-1 0,0 0 0,0 1 0,0-1 0,0 1 0,-1 4-1,-3 7 143,1 0 0,1 1 0,1-1-1,0 1 1,1 0 0,-1 20-1,3-24-104,0 1 0,0-1 0,2 1-1,-1-1 1,2 1 0,-1-1 0,1 0-1,9 20 1,-9-26-47,0 0 0,1 0 0,0 0 0,0 0 0,0 0 0,0-1 0,1 1 0,0-1 0,0 0 0,0-1 0,0 1 1,0-1-1,1 0 0,0-1 0,-1 1 0,1-1 0,9 2 0,4 1-19,0-2 1,0 0-1,0-1 0,26-1 1,-22-1-245,-1-2 1,1 0-1,-1-1 0,32-10 1,-32 6-510,-1-1 1,0 0-1,-1-2 1,0 0-1,0-2 1,-1 0-1,31-26 1,2-12-3923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12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1 118 1152,'4'-4'710,"-4"4"-689,0 0 6,0-1 0,0 1 0,0-1 0,1 1 0,-1-1 1,0 1-1,0-1 0,0 1 0,1-1 0,-1 1 0,0-1 1,1 1-1,-1 0 0,0-1 0,1 1 0,-1 0 0,0-1 0,1 1 1,-1 0-1,1-1 0,-1 1 0,1 0 0,-1 0 0,1-1 1,1 0 131,-1 0 1,1 0 0,-1-1 0,1 1 0,-1-1 0,1 1-1,-1-1 1,0 1 0,2-4 0,-1-4 126,0 5-24,-1-1 0,0 0-1,0 1 1,0-8-1,3-35 1627,-4 48-1891,0-1 0,0 0-1,0 0 1,0 0-1,0 0 1,0 0 0,0 0-1,0 1 1,0-1-1,0 0 1,0 0 0,-1 0-1,1 0 1,0 0-1,0 0 1,0 0 0,0 0-1,0 0 1,0 0-1,0 0 1,-1 1-1,1-1 1,0 0 0,0 0-1,0 0 1,0 0-1,0 0 1,-1 0 0,1 0-1,0 0 1,0 0-1,0 0 1,0 0 0,0 0-1,0 0 1,-1-1-1,1 1 1,0 0 0,0 0-1,0 0 1,0 0-1,0 0 1,0 0 0,-1 0-1,1 0 1,0 0-1,0 0 1,0 0 0,0-1-1,0 1 1,0 0-1,0 0 1,0 0-1,0 0 1,0 0 0,0 0-1,0-1 1,-1 1-1,1 0 1,0 0 0,0 0-1,0 0 1,0 0-1,0 0 1,0-1 0,-8 11-231,5-5 124,1 0 1,-1 0 0,1 1-1,0-1 1,-3 12 0,1-2-947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09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340 0 896,'-5'3'152,"-1"1"-1,1-1 1,0 1 0,0 0-1,-7 6 1,-17 14 1173,-15 8-397,37-28-742,0 0 0,-1 0 0,1-1 0,-1 0 0,0 0 1,0-1-1,0 0 0,0 0 0,-1-1 0,-13 1 0,5-1 35,-15-2 262,10 1-71,-8-3 259,7 0-494,18 4-343,17 4 54,18 1 263,-21-5-74,0 1 1,13 4 0,-7 0-142,0-2 1,0 1 0,1-2-1,0 0 1,0-1-1,0-1 1,0 0 0,25-3-1,-28-1-677,0-1-875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11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505 127 1408,'-1'0'34,"0"-1"0,0 0 1,0 1-1,1-1 0,-1 0 0,0 0 1,1 0-1,-1 0 0,1 0 0,-1 0 0,1 0 1,-1 0-1,1 0 0,-1 0 0,1 0 1,0-2-1,3-18 451,-2 17-395,-1 1-80,0 0-1,0-1 0,0 1 1,-1 0-1,1 0 0,-1 0 1,0 0-1,0 0 0,0 0 1,0 1-1,-1-1 0,1 0 1,-1 0-1,1 1 0,-1-1 1,0 1-1,0 0 0,0-1 1,-3-1-1,0 0 80,1 1 1,-1 1-1,0-1 0,0 0 1,0 1-1,0 0 0,0 0 1,-1 1-1,1 0 0,-1 0 1,1 0-1,-1 0 0,1 1 1,-1 0-1,1 0 0,-1 0 1,1 1-1,-1 0 0,1 0 1,0 0-1,-1 1 0,1-1 1,0 1-1,0 1 0,0-1 1,0 1-1,-8 6 0,-27 16 212,18-11 170,-34 28 0,-14 13-370,53-45 56,15-9-121,0 0 0,0 0-1,0 1 1,0-1 0,0 0-1,0 1 1,0-1-1,0 1 1,1-1 0,-3 4-1,2-3-18,1 0 0,-1-1-1,1 1 1,-1-1 0,0 1-1,0-1 1,1 0 0,-5 2-1,-10 9-102,15-11 85,0 0 0,0 0 0,-1 0 0,1 1 0,0-1 0,1 0 0,-1 0 0,0 1 0,0-1 0,0 1 0,1-1 0,-1 0 0,1 1 0,-1-1 0,1 1 0,0 0 0,0-1 0,-1 1 0,1-1 0,0 1 0,0-1 0,0 1 0,1 0 0,-1-1 0,1 3 0,2 7 141,-2-9-143,0 0-1,0 0 1,-1 0-1,1 0 1,-1 1-1,0-1 0,0 3 1,0-1 146,-2 0 0,1-1 0,0 1 0,-1 0 0,1-1 0,-1 1 1,0-1-1,0 0 0,-1 0 0,1 1 0,-6 4 0,-12 2 716,14-9-1117,15-9-114,31-23-3094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12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2144,'-9'12'1179,"5"-9"-868,0 1 0,0-1 0,1 1 0,-1 0 0,-3 5 0,7-9-282,0 1-1,0-1 1,-1 0 0,1 1-1,0-1 1,-1 0 0,1 1-1,0-1 1,-1 0-1,1 1 1,0-1 0,-1 0-1,1 0 1,-1 1 0,1-1-1,0 0 1,-1 0-1,1 0 1,-1 0 0,1 0-1,-1 1 1,-12 4 386,28 1-521,-14-6 114,0 0 0,-1 0 0,1 0 1,0 0-1,-1 0 0,1 1 0,0-1 0,-1 0 0,1 0 1,0 1-1,-1-1 0,1 1 0,-1-1 0,1 0 0,0 1 1,3 2 73,33 9 83,-21-9-879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13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32 1152,'0'-1'109,"0"-1"1,-1 1-1,1 0 1,0-1-1,-1 1 0,1 0 1,-1-1-1,1 1 0,-1 0 1,1 0-1,-1 0 1,0 0-1,0-1 0,1 1 1,-1 0-1,0 0 1,0 1-1,0-1 0,0 0 1,-1 0-1,1 0 0,0 1 1,0-1-1,0 0 1,0 1-1,-1-1 0,1 1 1,0 0-1,-2-1 1,0 0 51,0 1 1,0-1-1,0 1 1,0 0-1,0-1 1,0 1-1,0 1 1,0-1-1,0 0 1,0 1-1,0 0 1,-5 1-1,-4 4-19,1 0 0,-17 13 0,-18 9-45,15-11 27,18-9-509,-29 12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16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1248,'4'5'1216,"1"2"-958,-1 1 0,0 0 0,0 0 0,5 18 1,-4-3-53,-1 0 1,-2 1 0,0 0-1,-2-1 1,0 1 0,-2 0-1,-9 46 1,-15 119-404,22-122-630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20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1 640,'-15'2'4184,"13"-1"-4096,0 0 0,0-1 0,0 1 0,0-1 0,0 1 0,0-1 0,0 0 0,-2 0 0,2 0-103,1 1-1,0-1 1,0 0 0,0 1 0,-1-1 0,1 1-1,0-1 1,0 1 0,0 0 0,0 0-1,0-1 1,0 1 0,0 0 0,0 0 0,0 0-1,-1 2 1,-12 18-51,13-19 44,-1 2 60,-1 0 0,2 0 0,-1 0 0,0 1 0,1-1 0,0 1-1,0-1 1,0 1 0,1-1 0,-1 1 0,1 0 0,0-1 0,1 7 0,1-2-16,0 0 1,0 0 0,1 0-1,0-1 1,7 16 0,-9-23 18,-1 0 0,1-1 0,-1 1 0,0 0 0,1 0 0,-1 0 0,0 0 0,1 0 0,-1 0 0,0 0 0,0 0 0,0 0 0,0 0 0,0 0 0,0 0 0,0 0 0,0 0 0,-1 0 0,1 0 0,0 0 0,0 0 0,-1 0 0,1 0 0,-1-1 0,0 3 0,0-3-9,0 1-1,1-1 0,-1 1 1,0-1-1,0 0 0,0 1 0,0-1 1,0 0-1,0 0 0,0 0 1,0 0-1,1 1 0,-1-1 0,0 0 1,0-1-1,0 1 0,0 0 1,0 0-1,0 0 0,0 0 0,0-1 1,0 1-1,1 0 0,-1-1 1,0 1-1,0-1 0,0 1 1,1-1-1,-2-1 0,-5-2 19,0-1-1,0 0 1,1-1-1,-1 1 1,1-1-1,-9-13 1,23 13-744,-3 3 561,12-9-1318,27-27 1,-18 12-966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3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4 3136,'-21'-3'1184,"17"6"-928,-5 0-64,5 2 864,-5-2-608,0 2-96,1-5-224,3 0-384,0 0 128,2 0-1280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22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1 896,'0'19'352,"5"-7"-288,-5 7 0,3-6 32,2 2-64,0 4 416,-5 6-256,0 2-160,-5-4-32,0 4 0,2 1 0,-2 3-160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39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97 640,'0'1'15,"0"0"1,0-1-1,0 1 0,0-1 0,0 1 1,1 0-1,-1-1 0,0 1 1,0-1-1,1 1 0,-1-1 0,0 1 1,1-1-1,-1 1 0,0-1 1,1 1-1,-1-1 0,1 1 0,-1-1 1,1 1-1,6 7-53,0 7 419,-1 0 0,0 0 1,6 28-1,-8-24-282,-2-6-37,1 0-1,1-1 0,0 1 0,10 20 0,-1 1-171,-11-27 101,1 0 0,-1 0 0,1-1 1,4 7-1,-6-11 134,1 0 1,-1 0-1,1 0 1,-1 1-1,0-1 1,0 1-1,0-1 1,0 1-1,0-1 1,-1 1-1,1 0 1,-1 3 0,-12-21-89,5-1-14,1-1-1,0 0 1,-4-30 0,8 42-2,1-19-28,1 21-12,0 0 0,0 0 0,0 0 0,0 0 0,-1 1 0,1-1 0,-1 0 0,0 0 0,0 0 0,0 0 0,-2-3 0,2 4 40,0-1 1,0 1-1,0 0 0,1-1 0,-1 1 0,0-1 0,1 0 1,0 1-1,-1-5 0,3-29 2,-1 16-23,-2 6 11,1 4 19,0 0-1,1 0 0,3-18 0,0-1-164,-3 21 20,0 1-1,1-1 0,3-10 1,-4 7-1155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4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0 640,'-2'7'144,"0"-1"0,1 0 0,0 0 0,0 1 0,0-1 0,1 0 0,0 10 0,-10 132 597,0 37 75,2-85-938,7-91 81,-10 132-388,10-121-88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41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1 832,'0'1'345,"0"-1"-338,0 0 0,0 0 0,1 0 0,-1 0 0,0 0 0,0 0 0,0 0 0,0 0 0,1 0 0,-1 0 0,0 0 0,0 0 0,0 0 0,1 0 0,-1 0 0,0 1-1,0-1 1,0 0 0,0 0 0,0 0 0,1 0 0,-1 0 0,0 0 0,0 0 0,0 1 0,0-1 0,0 0 0,0 0 0,0 0 0,1 0 0,-1 1 0,0-1 0,0 0 0,0 0 0,0 0 0,0 0-1,0 1 1,0-1 0,0 0 0,0 0 0,0 0 0,0 1 0,0-1 0,0 0 0,0 0 0,0 2 197,-1-1-149,1 0 0,0 0 1,0 0-1,-1 0 0,1 0 0,0 0 0,0 0 0,0 1 0,0-1 0,0 0 0,1 1 0,-1 12 159,-17 67 399,3-31-382,10-30 7,-2 0 1,0-1 0,-1 0 0,-12 24-1,5-3-120,12-35-105,1 0 1,0 1 0,0-1 0,0 0 0,0 1 0,1-1 0,0 1-1,0-1 1,1 10 0,0 11 146,0-6-215,0-1-1,2 1 1,0 0-1,7 22 1,-8-30-51,0 0 0,1 20-1,-2-19-43,5 23 0,-2-18 62,3 11-740,3 30 0,-9-37-409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47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0 576,'2'1'3253,"3"16"-3195,-3-7 327,4 18 114,-6-22-363,1-1 0,1 1 1,-1 0-1,1-1 1,3 9-1,23 57 189,-20-48-271,-5-13-41,-1 1 0,0 0 0,1 12 1,2 14 663,-4-6-143,-1-29-380,0 5-303,-3 16 698,-7-15 587,0-21-496,8 10-610,-1 0 0,1-1-1,-1 1 1,1-1 0,0 0-1,0 0 1,1 0-1,-2-5 1,-12-43-13,8 30-41,-5-27-1,11 45 0,-4-39-467,11 30 252,-6 12 199,0 0 0,1-1 0,-1 1 0,1 0 0,-1 0 0,1 0 0,0 0 0,-1 1 0,1-1 0,0 0 0,1-1 0,6-8-977,28-38-4768,-27 41 4906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2.2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1 832,'-20'11'432,"19"-11"-304,0 2-94,0 0 0,0 0 0,0 0 0,-1 0 0,1-1-1,0 1 1,-1 0 0,1-1 0,-3 3 0,-4 5 758,4 0-292,3-8-455,1 0 1,-1 0-1,1 0 1,-1 0-1,1 0 0,-1 0 1,0 0-1,1 0 1,-1 0-1,0 0 0,-1 1 1,-10 9 100,10-8-99,0-1 0,0 0 0,-1 1-1,0-1 1,-3 2 0,3-1 45,-1-1 1,1 1 0,0-1 0,-5 7 0,2-4 72,24-9-261,13-12-1269,-18 9-230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3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0 832,'13'8'624,"15"24"389,-21-23-831,-5-7-60,0 1-1,0-1 0,0 1 0,0-1 1,0 0-1,1 0 0,4 3 0,49 16 3484,-81-7-3011,18-11-383,1 0 1,0 0 0,-11 8-1,11-7-246,1-1-499,13-2 266,7-1 428,-14 0-155,13-3-373,-12 2 127,1 1 0,-1 0 0,0-1-1,0 1 1,0-1 0,0 0 0,0 0-1,0 0 1,14-12-1689,7-4-859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4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8 1728,'0'0'39,"-1"-1"-1,1 1 1,-1-1 0,1 1-1,-1 0 1,1-1 0,-1 1 0,1 0-1,-1-1 1,0 1 0,1 0-1,-1 0 1,1 0 0,-1 0 0,0-1-1,0 1 1,-6-2 263,-2 17 717,7-12-900,0 0 0,-1 0 0,1 0 0,-1-1 0,0 1 1,-4 3-1,2-2-52,-47 35 1021,35-27-870,-5 5-180,19-14-10,0 0 0,-1 0 1,0 0-1,1 0 1,-1 0-1,0-1 1,0 0-1,-1 0 1,1 0-1,0 0 1,-1-1-1,1 1 1,-1-1-1,-5 0 0,8-1 17,-1 1 0,1-1 0,-1 1-1,1-1 1,-1 1 0,1 0-1,-5 2 1,5-2-30,-1 0 1,1 0-1,0 0 0,-1-1 1,1 1-1,-1-1 0,-4 1 0,-3 0 127,-12 2-247,21-3 103,1 0-1,-1 0 0,1 0 1,-1 0-1,1 0 0,-1 0 1,1 0-1,-1 0 0,1 0 1,-1 0-1,1 0 1,-1 0-1,1 0 0,0 0 1,-1 0-1,1 0 0,-1-1 1,1 1-1,-1 0 0,1 0 1,0 0-1,-1-1 0,1 1 1,-1 0-1,1-1 0,0 1 1,-1-1-1,0 0 33,0 0-1,0 0 1,-1 0-1,1 0 1,0 0-1,-1 1 1,1-1 0,0 0-1,-1 1 1,1-1-1,-1 1 1,-1-1-1,-12-5 163,13 5-203,0-1 0,0 1 0,0 0 0,0 0 0,-1 0 0,1 0 0,0 0 0,-1 0 0,1 1 0,0-1 0,-1 1 0,1 0 0,0-1 0,-1 1 0,-3 1 0,5-1-21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5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 1248,'-1'1'41,"1"-1"1,-1 0-1,0 1 1,0-1-1,0 0 0,0 1 1,1-1-1,-1 1 1,0 0-1,1-1 0,-1 1 1,0-1-1,1 1 0,-1 0 1,1 0-1,-2 1 1,-7 8 710,-3-3 236,10-6-877,-1 1 0,1-1 1,0 0-1,-1 1 0,0-1 0,1 0 0,-5 1 0,-9 1 544,11-1-531,0-1 0,0 0 0,0 0 0,-6-1 0,10 0-141,1 0 14,-1 0 1,1 0-1,0 0 0,0 0 1,-1 0-1,1 0 1,0 0-1,-1 0 0,1 0 1,0 0-1,0 0 0,-1 0 1,1 0-1,0 0 0,-1 0 1,1 1-1,0-1 0,0 0 1,0 0-1,-1 0 1,1 0-1,0 1 0,0-1 1,-1 0-1,1 0 0,0 0 1,0 1-1,0-1 0,0 0 1,-1 0-1,1 1 0,0-1 1,0 0-1,-1 1-72,2-3 74,0 0-1,1-1 0,-1 1 0,1 0 0,-1 0 0,1 0 0,-1 0 0,1 0 0,0 1 0,0-1 0,2-1 0,-1 0-39,13-10-134,1-1-396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6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1 1984,'-2'1'78,"1"-1"0,0 1 0,0 0 0,-1-1 0,1 1 0,-1-1 0,1 0 0,0 1 0,-1-1 0,1 0 0,-3 0 0,2 0-35,1 0 1,0 0-1,0 0 1,0 0-1,0 0 1,0 1-1,0-1 1,0 0-1,0 1 1,0-1-1,0 0 1,0 1-1,0 0 1,0-1-1,0 1 1,-12 10 403,-21 21-377,28-26-27,-1-1 0,1 1 0,-1-1 0,0 0 0,0-1-1,0 0 1,-16 6 0,-56 16 1011,63-23-649,0-1-1,0 0 0,-31-2 1,32 0-273,-3 6-1162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5.0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1 829 640,'0'-1'72,"1"-1"1,-1 1-1,0 0 1,1-1-1,0 1 1,-1 0-1,1-1 0,0 1 1,0 0-1,-1 0 1,1 0-1,0 0 0,0 0 1,0 0-1,2-1 1,23-18 2322,-12 10-1192,-4 0-826,0 0 0,-1 0 1,0-1-1,-1 0 0,0 0 0,11-23 0,5-7-78,-8 14-120,-1 0 0,14-37 0,15-61 90,-5 16-142,-13 43-154,50-87 1,-46 83-2033,-26 89-2293,-6-2 3131,1 4 277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0:59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5 992,'-5'-4'1709,"5"4"-1667,-11 3 904,-9 9-75,13-6-514,-1 1 1,0-1-1,-1-1 0,-16 9 0,19-11-256,5-3-95,1 0 0,0 0 0,-1 0 0,1 0 1,0 1-1,-1-1 0,1 0 0,-1 0 0,1 1 0,0-1 0,0 0 0,-1 0 0,1 1 0,0-1 0,-1 0 0,1 1 0,0-1 0,0 0 0,0 1 0,-1-1 1,1 1-1,0-1 0,0 0 0,0 1 0,0-1 0,0 1 0,0-1 0,0 0 0,0 1 0,-4 21 5,4-21-81,-1 0 71,2 0 25,-1-1-1,0 1 1,0-1-1,0 1 1,0-1-1,0 1 1,0 0-1,0-1 1,-1 1-1,1-1 1,0 1-1,0-1 1,0 1-1,0 0 1,-1-1-1,1 1 1,0-1-1,-1 1 1,0 0 75,4 6-70,-3-7-42,0 1-1,0-1 0,0 0 0,0 1 1,0-1-1,0 0 0,0 1 1,0-1-1,0 0 0,0 0 1,0 1-1,0-1 0,0 0 1,0 0-1,1 1 0,-1-1 0,0 0 1,0 0-1,0 1 0,1-1 1,-1 0-1,0 0 0,0 1 1,0-1-1,1 0 0,-1 0 0,0 0 1,0 0-1,1 0 0,-1 1 1,0-1-1,1 0 0,-1 0 1,0 0-1,0 0 0,1 0 1,-1 0-1,0 0 0,1 0 0,-1 0 1,0 0-1,0 0 0,1 0 1,-1 0-1,0 0 0,1 0 1,-1 0-1,0-1 0,0 1 0,1 0 1,1 0 15,0-1-1,0 0 1,-1 0 0,1 1-1,0-1 1,-1 0 0,1 0-1,0-1 1,-1 1 0,1 0 0,-1 0-1,0-1 1,1 1 0,-1-1-1,2-2 1,9-10 81,-11 14-82,0-1 0,-1 1 0,1-1 0,-1 0 0,1 1 0,-1-1 0,1 0 0,-1 1 1,1-1-1,-1 0 0,1 0 0,-1 0 0,0 1 0,1-1 0,-1 0 0,0-4 508,-3 9-298,-11 15-265,-43 67 269,53-75-445,4-11 219,0 0 0,0 0 0,0 0 0,0 0 0,0 1 0,0-1-1,0 0 1,0 0 0,0 0 0,0 0 0,0 0 0,1 0 0,-1 0 0,0 0 0,0 0 0,0 0 0,0 1-9,0-1 9,0 0-10,0 0 10,0 0 0,0 0 0,0 0 0,1 0 0,-1 0 0,0 0 0,0 0 0,0 0 0,0 0 0,0 0 0,0 0-1,0 0 1,0 0 0,1 0 0,-1 0 0,0 0 0,0 0 0,0 0 0,0 0 0,0 0 0,0 0 0,0 0 0,0 0 0,1 0 0,-1 0-1,1-1-54,0 0-1,0 1 1,0-1-1,1 0 0,-1 0 1,0 0-1,0 0 1,0 0-1,-1 0 0,1 0 1,0 0-1,1-2 0,21-50-3044,-2 6 1392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1:01.1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1248,'-4'0'1099,"4"8"-449,4 7-257,2 25-1,1-1-227,-6-31 26,-1-1 0,0 1 0,0 0 0,0-1 0,-3 13 0,1 13-137,2-32-43,0-1 0,0 1 1,0-1-1,0 0 1,0 1-1,1-1 1,-1 1-1,0-1 1,0 0-1,1 1 1,-1-1-1,0 0 1,1 1-1,-1-1 1,0 0-1,1 0 1,-1 1-1,1-1 1,-1 0-1,0 0 1,1 1-1,-1-1 1,1 0-1,-1 0 0,0 0 1,1 0-1,-1 0 1,1 0-1,12 2 51,-11-3-24,0 1 0,1 0 0,-1-1-1,0 1 1,0-1 0,0 0 0,0 1 0,0-1 0,0 0-1,0 0 1,0-1 0,3-1 0,21-22 118,-7 8-84,2-10 269,-25 41 299,-2-2-441,2-3-89,-1-1 0,0 1 0,-1-1-1,0 0 1,0 0 0,-1 0 0,-9 8 0,-16 16 172,27-31-292,11-2-182,-1 0 190,-1 0 0,1-1-1,-1 0 1,1 0 0,-1 0 0,0 0 0,7-6 0,-5 4 19,24-11-1841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1:02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62 416,'-21'3'968,"-8"0"1841,28-3-2734,-1 0 0,1 0 0,-1 0 0,1 0 0,-1-1 0,1 1 0,-1 0 0,1-1-1,-1 0 1,1 1 0,-1-1 0,1 0 0,0 0 0,-1 1 0,-1-3 0,-36-29 650,35 29-566,0 1 0,0-1 1,0 1-1,0 0 0,-1-1 0,1 2 0,-1-1 0,1 1 0,-1-1 1,-7 0-1,-4 0 459,-28 1 0,24 2-137,12 0-310,12 0-162,7 0-500,0 0 0,-1 0 0,18 6 0,-2-1-1092,4 1-1659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1:03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1 1984,'-22'10'3723,"21"-9"-3603,-7 4-33,-8-3 623,15-2-638,0 0-1,-1 0 0,1 0 1,0 0-1,-1 0 0,1 0 0,0 0 1,-1 1-1,1-1 0,0 0 1,-1 1-1,1-1 0,0 1 1,-1 0-1,0 0 0,-17 3 1177,-11 5-715,29-9-486,1 0-1,-1 1 1,0-1-1,0 1 1,0-1-1,0 1 0,0-1 1,0 1-1,1 0 1,-1-1-1,0 1 1,0 1-1,0-2-34,1 1-1,-1 0 1,1-1 0,-1 1-1,1-1 1,-1 1 0,0-1-1,1 1 1,-1-1 0,0 0 0,1 1-1,-1-1 1,0 0 0,0 1-1,1-1 1,-1 0 0,0 0-1,0 0 1,0 0 0,0 0 30,-6 2 161,9-3-489,16-8-79,22-15 381,-16 10-3050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1:14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4 1056,'0'1'39,"0"0"-1,0 0 1,-1-1 0,1 1-1,0 0 1,-1 0 0,1 0 0,-1 0-1,1-1 1,-1 1 0,1 0-1,-2 1 1,-4 9 114,1 67 1426,-4-2-1346,8-57 13,-1-1-1,0 1 1,-2-1-1,0 0 1,-9 23-1,12-37-154,-4 8 26,5-12-106,0 0 1,0 1-1,0-1 0,0 0 0,0 0 1,0 0-1,0 1 0,0-1 1,0 0-1,0 0 0,0 0 0,0 0 1,-1 0-1,1 1 0,0-1 0,0 0 1,0 0-1,0 0 0,0 0 0,0 0 1,-1 1-1,1-1 0,0 0 0,0 0 1,0 0-1,0 0 0,-1 0 0,1 0 1,0 0-1,0 0 0,0 0 0,-1 0 1,1 0-1,0 0 0,0 0 0,0 0 1,0 0-1,-1 0 0,1 0 1,0 0-1,0 0 0,0 0 0,-1 0 1,1 0-1,0-2 41,-1 0 0,1 0 0,0 0 0,-1 0 0,1 0 0,0 0 0,1 0 0,-1 0-1,1-3 1,-1 1-27,2-11-57,1 0 0,9-26 1,-4 11-120,0 3-234,1 0 0,0 1 0,2 1 0,15-25 0,4-1-1716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19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59 832,'4'6'939,"-4"-6"-830,1 0 0,-1 0 0,1-1 0,0 1 0,-1 0 0,1 0 0,-1 0 0,1 0 0,-1 0 0,1 0 0,0 0 1,-1 0-1,1 0 0,-1 0 0,1 0 0,0 0 0,-1 1 0,1-1 0,-1 0 0,1 0 0,-1 1 0,1-1 0,-1 0 0,1 1 1,10 9 469,-10-8-285,-1-2-71,0 0 156,0 0-96,3 4 76,-3-1 2188,0 0-2498,0-2-19,1 0 1,-1 0-1,0 0 1,0 0-1,0 0 1,0 1-1,-1-1 1,1 0-1,0 0 1,0 0 0,-1 0-1,1 0 1,0 0-1,-1-1 1,1 1-1,-1 0 1,1 0-1,-1 0 1,0 0-1,1 0 1,-2 0-1,0 5 236,2-6-261,0 0 0,0 0 0,0 1 0,0-1 0,0 0 0,0 0 0,0 0 0,0 1-1,0-1 1,0 0 0,0 0 0,0 0 0,0 1 0,0-1 0,0 0 0,0 0 0,-1 0 0,1 1-1,0-1 1,0 0 0,0 0 0,0 0 0,0 0 0,0 1 0,-1-1 0,1 0 0,0 0-1,0 0 1,0 0 0,0 0 0,-1 0 0,1 0 0,0 0 0,-1 1 0,0-1 60,0 1 1,1 0-1,-1 0 1,0 0 0,0 0-1,0 0 1,0 0-1,1 0 1,-1 0-1,0 0 1,1 0 0,-1 0-1,1 0 1,-1 0-1,1 1 1,0-1-1,-1 2 1,-3 9 188,3-10-227,0 1 0,1-1 0,-1 1 0,1-1 0,0 1 0,0 3 0,-1 3-146,-2 25 87,0 0 0,4 48 0,13 68 174,-7-90-300,1 14 440,27 105 1,-32-163-268,-2-12-28,0 1-1,0-1 0,0 0 1,0-1-1,1 1 1,1 4-1,0-2 253,-6-8 76,-6-8-58,5 0-361,-1 0 0,1 0 0,1 0 0,0 0-1,-3-14 1,-7-25 3,-2 5 134,3 0 0,1-2 0,2 1 0,3-1 0,-2-54 0,6 68-88,2 0 0,0 0 1,7-37-1,-5 59 47,0 0 0,0 0 1,1 1-1,0-1 0,0 1 0,1 0 0,1 0 1,-1 0-1,1 0 0,1 1 0,0 0 0,10-11 1,-5 8-73,1 0 1,0 0 0,1 1 0,0 1-1,0 0 1,19-8 0,-24 13-29,1 0 1,0 1-1,12-4 0,-17 6 97,-1 1 0,1-1 0,0 1-1,0 0 1,0 0 0,-1 1 0,1-1-1,0 1 1,0-1 0,-1 1 0,5 2 0,-2-1 50,0 1 0,0 0 0,0 1 0,-1-1 0,1 1 0,-1 0 0,0 0 0,0 1 0,7 8 0,-5-5-61,-1 1 0,0 0-1,0 0 1,-1 1-1,5 11 1,-8-17 44,-1 1-1,0-1 1,0 1 0,-1-1 0,1 6 0,3 14-25,-3-18 50,0 0 0,0 0 1,-1 0-1,1 0 1,-1 0-1,-1 0 0,1 0 1,-1 0-1,0 0 0,0 0 1,-1-1-1,0 1 0,0 0 1,0-1-1,0 1 1,-6 8-1,7-12-27,-1 0 0,1 0 0,0 0 0,0-1 0,-1 1 0,1 0 0,-1-1 0,0 1 0,1-1 0,-1 1 1,0-1-1,0 0 0,0 0 0,0 0 0,0 0 0,0 0 0,0 0 0,0 0 0,-1-1 0,1 1 0,-2 0 0,-2-1 0,1-1 1,0 1-1,-1 0 0,1-1 1,0 0-1,0-1 0,0 1 1,-6-3-1,4 2-12,1 0 0,-1 1 0,1 0 0,-1 0 0,-7 0 0,13 1-125,1 0 31,0 0 1,0 0 37,0 0 85,0 0 54,-1-1-102,-1 0 1,0 1-1,0-1 0,0 1 1,0-1-1,0 1 0,0 0 1,0 0-1,0 0 0,-1 0 1,1 0-1,0 0 0,-2 1 1,-17 2 74,20-3-70,1 0-132,0 0-1,0 0-69,0 0 69,0 0 59,0 1 79,1 0-1,0 0 1,-1 0 0,1 0-1,0 0 1,-1 0-1,1 0 1,0 0-1,0-1 1,0 1-1,0 0 1,0 0 0,0-1-1,0 1 1,0-1-1,0 1 1,0-1-1,0 1 1,2-1 0,33 13 206,-22-9-296,13 8-62,-2 0 0,26 17 0,-40-21 136,-1 1-1,0 0 1,0 0-1,-1 1 1,-1 0 0,1 1-1,8 14 1,-9-13 215,34 60-262,-38-66 42,-1 1 1,0-1 0,0 1-1,-1 0 1,3 9 0,2 5 15,-6-15 67,-1-1-1,1 1 0,-1 0 1,0-1-1,0 1 0,-1 0 0,1-1 1,-1 1-1,-1-1 0,1 1 1,-1-1-1,-3 9 0,-33 57-65,35-66 13,-1-1-1,1 0 1,-1 0 0,0 0-1,-8 6 1,-2 2-22,8-8 83,0 0 0,0 0 0,-1-1 0,1 0-1,-1 0 1,0 0 0,0-1 0,0 0 0,0 0 0,0-1 0,-10 1 0,-16 0 83,-58-4 0,57-5-738,21 3-364,5 0-203,9 0-479,11-2-741,3 1-1125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34 640,'0'0'9,"1"-1"1,-1 1-1,1 0 0,-1-1 0,1 1 1,-1-1-1,1 1 0,-1-1 1,1 1-1,-1-1 0,0 1 1,1-1-1,-1 1 0,0-1 0,1 0 1,-1 1-1,0-1 0,0 1 1,1-1-1,-1 0 0,0 1 1,0-1-1,0 0 0,0 1 0,0-1 1,0 0-1,0 1 0,0-1 1,0 0-1,-1 1 0,1-1 1,0 1-1,0-1 0,0 0 0,-1 1 1,1-1-1,0 1 0,-1-2 1,0 1 64,10-7-122,-4 6 6432,-4 4-6380,-1-2 35,1 1 1,-1-1-1,1 1 1,-1 0-1,1-1 1,-1 1-1,0 0 1,1-1-1,-1 1 0,0 0 1,0-1-1,0 1 1,1 0-1,-1-1 1,0 1-1,0 0 0,0 0 1,0-1-1,0 1 1,0 0-1,0 0 1,0-1-1,-1 1 1,1 0-1,-1 1 0,1-2 313,0 0-74,4 2-143,1 0 0,0 0 0,0 0-1,-1-1 1,1 0 0,0 0 0,0 0 0,0 0 0,9-1 0,54 3 377,32-4 1264,-50-1-2331,0 2-5029,-54 0 2118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1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1728,'-5'-3'599,"8"4"-527,-3-1-24,1 0 0,-1 0 0,0 0 0,0 0 0,0 0 0,1 0 0,-1 0 0,0 0 0,0 0 0,1 0 0,-1 0 0,0 0 0,0 0 0,0 0 0,1 0 0,-1 0 0,0 1 0,0-1 0,0 0 0,1 0 0,-1 0 0,0 0 0,0 1 0,0-1 0,0 0 0,1 0 0,-1 0 0,0 1 1,0-1-1,0 0 0,0 0 0,0 0 0,0 1 0,0-1 0,0 0 0,0 0 0,0 0 0,0 1 0,0-1 0,0 0 0,0 1 0,0 0 837,0-1-346,0 0-209,0 0-122,0 0 102,0 0-81,1 0-5,0 0 1,1 0-1,-1 0 0,0 0 0,1 0 1,-1-1-1,0 1 0,0 0 0,1 0 1,-1-1-1,0 1 0,3-2 0,-2 2-360,-1-1 180,0 1 1,0-1 0,0 1-1,0 0 1,0 0-1,0-1 1,0 1 0,1 0-1,-1 0 1,0 0-1,0 0 1,2 1 0,8-1 281,6-5-308,-13 4-5,0 0-1,-1 0 1,1 0 0,0 1 0,0-1-1,5 1 1,93 5 1640,-72 0-1330,-19-3-100,0 0 0,14 0 0,-16-2-6,0 1 0,15 3-1,-10-1-231,-9-2-461,0 0 0,-1 1 1,1-1-1,5 4 0,-10-5 441,0 0 0,0 0 0,0 0 0,1 0 0,-1 0 0,0 0 0,0 0 0,0 1 0,0-1 0,0 0 1,0 0-1,0 0 0,1 0 0,-1 0 0,0 0 0,0 0 0,0 1 0,0-1 0,0 0 0,0 0 0,0 0 0,0 0 0,0 0 0,0 1 0,0-1 0,0 0 0,0 0 0,0 0 0,0 0 0,0 0 0,0 1 0,0-1 0,0 0 0,0 0 0,0 0 0,0 0 0,0 0 0,0 1 0,-1-1-62,1 0 0,0 0 1,0 0-1,0 0 0,0 0 0,0 1 1,0-1-1,0 0 0,0 0 0,0 0 0,0 0 1,0 0-1,0 0 0,0 1 0,0-1 0,0 0 1,0 0-1,0 0 0,0 0 0,0 0 1,0 0-1,0 0 0,0 1 0,0-1 0,0 0 1,0 0-1,0 0 0,0 0 0,1 0 1,-1 0-1,0 0 0,0 0 0,0 1 0,0-1 1,0 0-1,0 0 0,0 0 0,0 0 1,0 0-1,1 0 0,-1 0 0,0 0-65,1 0 0,-1 1 0,0-1 0,1 0 1,-1 0-1,0 1 0,1-1 0,-1 0 0,0 1 0,1-1 0,-1 0 0,0 1 0,0-1 0,1 0 0,-1 1 0,0-1 1,0 1-1,0-1 0,1 1 0,1 4-856,6-3-203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 1056,'6'-11'1204,"-4"8"227,-2 7-690,0-2-42,-1-2-521,1 1 0,-1 0 0,0-1 1,1 1-1,-1 0 0,1 0 1,0 0-1,-1-1 0,1 1 1,-1 0-1,1 0 0,0 2 1,-1-2-125,1-1 0,0 1 0,0 0 0,0 0 0,-1-1 0,1 1 0,0 0 1,-1-1-1,1 1 0,0 0 0,-1-1 0,1 1 0,-1-1 0,1 1 0,-2 0 0,1 1 41,-1 0-1,0 0 0,1 0 1,0 0-1,0 0 0,-1 0 1,1 0-1,0 1 0,1-1 1,-1 0-1,-1 5 1,-3 27 680,5-34-757,-13 202 691,4 112 358,8-288-815,2 0 0,5 40 1,-4-49-216,-1 13-276,-1-25 262,0 0 0,0 0 1,1 0-1,-1 0 0,1 0 0,0-1 0,1 1 1,-1 0-1,1 0 0,2 5 0,-1-1-1160,-3-9-1159,1-5-25,3-3-751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2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1984,'-3'1'216,"1"0"1,-1 0-1,0 1 0,0-2 1,0 1-1,-6 1 1,7-2-72,0 1 0,0 0 1,0 0-1,1 0 1,-1 0-1,0 0 0,1 0 1,-1 1-1,1-1 1,-1 1-1,1-1 0,0 1 1,-1-1-1,0 3 1,-12 11 1736,14-15-1872,-2 0 98,1 1 0,0 0-1,-1-1 1,1 1 0,0 0 0,0 0 0,-1 0 0,1 0 0,0 0-1,0 0 1,0 0 0,0 1 0,0-1 0,1 0 0,-1 0-1,0 1 1,0-1 0,1 1 0,-1-1 0,1 0 0,0 1 0,-1-1-1,1 1 1,0-1 0,0 1 0,0-1 0,0 3 0,4 351 1017,-8-213-919,3 94-177,2-226 59,0 0 0,0 0 0,5 15 0,-6-25-129,0 0 0,0 1 0,0-1 0,0 0 0,0 0-1,1 1 1,-1-1 0,0 0 0,0 0 0,0 1 0,0-1 0,0 0 0,0 0 0,0 1 0,1-1 0,-1 0 0,0 0 0,0 1 0,0-1 0,1 0 0,-1 0 0,0 0 0,0 0 0,0 1 0,1-1 0,-1 0 0,0 0 0,0 0 0,1 0 0,3-6-1100,1-17-1554,-5 8-190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6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15 382 1248,'-1'3'321,"-1"-1"-1,1 1 1,0 0 0,-1 0 0,1 0-1,-3 6 2623,4-9-2903,-2-6 1154,2-23-549,10-206 219,7 130-618,-16 81 35,-2 15-73,1 14-239,-2 15 112,1-16-93,1 0 0,-1-1 1,1 1-1,0 0 1,0 4-1,4 15-33,0-1 0,1 1 1,1-1-1,14 31 0,-15-41 116,0 1 1,-1-1-1,-1 1 0,0 0 1,0 0-1,-1 0 0,0 26 1,-2-38-74,0 6-21,0 1-1,-1-1 1,-2 15-1,3-20 54,-1 0 0,1-1 0,-1 1 0,0 0 0,0 0 0,0 0 0,0 0 0,0-1 0,0 1 0,0-1 0,0 1 0,-1-1 0,1 1-1,-1-1 1,1 1 0,-1-1 0,0 0 0,1 0 0,-1 0 0,-2 1 0,-2 0-46,-3 1-178,9-2 102,6 1 53,5 0 48,0-1 0,0 0 0,0-1 0,0 0 0,0-1 0,0 0-1,0 0 1,0-2 0,-1 1 0,12-5 0,-17 5-2,-1 1-1,0-1 0,0 0 1,0 0-1,0 0 1,0-1-1,-1 0 0,1 1 1,-1-1-1,1-1 1,-1 1-1,0 0 0,0-1 1,-1 1-1,1-1 0,-1 0 1,0 0-1,0 0 1,0 0-1,0 0 0,-1-1 1,1 1-1,-1 0 0,0-1 1,-1 1-1,1-1 1,-1-5-1,0 8 27,0 0-1,-1 0 1,1 0-1,-1 1 1,1-1-1,-1 0 1,0 0-1,0 0 1,0 1-1,0-1 1,0 0 0,0 1-1,-1-1 1,1 1-1,0-1 1,-1 1-1,1-1 1,-3 0-1,0-1 26,1 0 0,-1 1 0,0 0 0,0 0 0,-1 0 0,-7-3 0,-18 0-37,23 4-412,0 0 1,0-1-1,0 1 0,0-1 1,0-1-1,1 1 1,-8-5-1,14 7 285,-1 0 0,0-1 1,1 1-1,-1-1 0,0 1 0,1-1 0,-1 1 1,0-1-1,1 0 0,-1 1 0,1-1 0,-1 0 0,1 0 1,0 1-1,-1-1 0,1 0 0,0 0 0,-1 1 0,1-1 1,0 0-1,0 0 0,0 0 0,-1 1 0,1-1 1,0 0-1,0 0 0,0 0 0,1 0 0,-1 0 0,0 1 1,0-1-1,0 0 0,1 0 0,-1 0 0,0 1 1,1-1-1,0-1 0,6-16-2198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3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 2496,'-1'-1'2042,"2"6"401,2 0-2020,-2-4-157,0 0 0,-1 1 0,1-1 0,0 0 0,0 0 0,0 0 0,0 0 1,0 0-1,0-1 0,0 1 0,1 1 0,-1-2 134,0 1-337,-1-1-1,1 1 1,-1-1-1,1 1 1,-1-1 0,1 1-1,0-1 1,-1 0 0,1 1-1,-1-1 1,1 0-1,0 1 1,-1-1 0,1 0-1,0 0 1,-1 0-1,1 0 1,1 0 0,12 2 363,296-5 827,-302 3-1583,55 0 556,-45 1-8330,-33 1 5038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693 73 2080,'-3'26'3392,"2"-26"-3163,-1 0 0,1 0 1,-1 0-1,0 0 0,1-1 1,-1 1-1,1 0 0,-1-1 1,1 1-1,-2-1 0,-35-17 534,-1 3 0,-1 1-1,0 2 1,-1 2 0,-44-6-1,29 10-637,1 2-1,-58 4 1,102 1-691,1 1 1,-1 0 0,1 1-1,-1 0 1,1 1 0,0 0-1,0 1 1,0 0 0,1 0-1,0 1 1,-9 7 0,2 1-1216,-3-2-646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25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1 576,'-15'20'965,"8"-10"2129,4-3-462,3-7-2547,0 1 0,0-1 0,0 1 0,0-1-1,-1 0 1,1 1 0,0-1 0,0 1 0,0-1 0,0 0 0,-1 1 0,1-1 0,0 0 0,0 1 0,-1-1 0,1 0-1,0 1 1,-1-1 0,1 0 0,0 0 0,-1 1 0,1-1 0,0 0 0,-1 0 0,1 0 0,-1 0 0,1 1-1,0-1 1,-1 0 0,1 0 0,-1 0 0,0 0 0,0 0 267,1 0-112,0 0 64,0 0-80,0 0 128,0 0-101,0 0-6,0 0-32,0 0 166,0 0-166,0 0-250,0 0 5,0 0 139,0 0-43,0 0-43,0 0 118,2 1-33,19 8-3,18 7-190,-16-10 66,1-1 0,47 4 0,49-7-49,-16 0 43,-60 1 110,22 1 74,-32-4-226,0-2-1,43-8 0,-17-5-4771,-58 15 4398,-2 0 314,0 0 0,1 0 0,-1 0 0,0 0 0,1 0 0,-1 0 0,0 0 0,0-1 0,1 1 0,-1 0 0,0 0 0,0 0 0,1 0 0,-1 0 0,0-1 0,0 1 0,1 0 0,-1 0 0,0 0 0,0-1 0,0 1 0,1 0 0,-1 0 0,0-1 0,0 1 0,0 0 0,0 0 0,0-1 0,1 1 0,-1 0 0,0 0 0,0-1 0,0 1 0,0 0 0,0-1 0,0 1 0,0 0 0,0 0 0,0-1 0,0 1 0,0-1 0,-3-9-1434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3:33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90 1408,'-2'5'614,"4"-4"-952,-2-2 537,1 1 1,-1 0-1,0-1 1,1 1 0,-1 0-1,0-1 1,1 1-1,-1 0 1,0-1-1,1 1 1,-1-1 0,0 1-1,0 0 1,0-1-1,1 1 1,-1-1 0,0 1-1,0-1 1,0 1-1,0-1 1,0 0-1,0 1 175,0 0-49,0 0-106,0 0 111,0 0-74,0 0 38,1 2-238,0 0 1,0 0-1,0 0 1,0 0-1,0 1 1,0-1-1,-1 0 1,0 1 0,1 4-1,4 63 259,-2 122 602,-2-107-933,-5 163 501,3-22-160,2-156-271,21 172 114,-1-30 16,-10-50-81,3 76 23,-11-116-33,-2 56 76,-3-92-188,-8 130-10,-4-55-158,11-120 367,1-1-1,4 47 1,6 2-335,-3-20 138,0-20 71,2 5 164,-4-39-152,0 1 0,-1 18 0,3 42 14,-5-75-37,0-1 160,0 0-65,0 0-4,0 0-38,0 0 32,0 0-131,0 1 1,0-1-1,1 0 1,-1 1-1,0-1 1,0 0 0,0 1-1,1-1 1,-1 0-1,0 1 1,0-1-1,1 0 1,-1 0 0,0 1-1,1-1 1,-1 0-1,0 0 1,1 0-1,-1 1 1,0-1 0,1 0-1,-1 0 1,0 0-1,1 0 1,0 0-1,16 4 153,19-3 9,55-9-4,53-3-298,-73 4 56,179-9 775,-195 11-400,164-9-741,-138 13 522,68 2 86,38 1-302,-98-4 97,533 17 599,-276 12-709,-222-20 399,-24-3-430,48 10-246,57 3 879,86-6-351,-87-9-265,-113-3 103,121-7 439,88-7-156,-184 7-168,-15 0-89,46-2 255,365-14 169,-332 23-336,-92 2-156,281 7-255,-275-3 491,188 8 346,171-12-538,-97-12 501,20 11-896,-281 5 679,34 1-185,68 1 50,-56-1-327,98 8 526,-173-10-279,73-4 0,-56-1-773,124 6 640,-30-2 95,76-11-836,-204 5 980,-47 3-126,1-1-1,0 1 0,-1-1 1,1 0-1,0 1 0,-1-1 1,5-3-1,-6 3 37,0 0-1,0 0 1,0 0-1,0-1 1,-1 1 0,1 0-1,0-1 1,-1 1 0,1 0-1,-1-1 1,1 1-1,-1-1 1,1 1 0,-1-1-1,0 1 1,0-4 0,-1-24-85,0 8 42,0 0 0,2-26 0,0-25 306,-4-79 163,-7 1-68,2 12-162,3 34-126,4-92 56,1 14 431,-20-192-600,-1 23 379,19 163-741,3 102 234,7-160-255,2 115 42,-3 63 64,-1-6 121,-1 29 296,-4 20-175,2-1-31,-2-1 0,-3-32 0,1 40-264,1 1 1,2-22-1,1-11-130,0 17 375,-2 28 49,0 0 0,0 0 0,-1 0 0,0 0 0,0 0 0,0 0 0,-1 1 0,0-1 0,-2-9 0,0 8-303,3 7 359,0-1 0,0 1 1,0-1-1,0 1 0,-1-1 0,1 1 0,0-1 0,0 1 1,0 0-1,-1-1 0,1 1 0,0-1 0,-1 1 0,1 0 0,0-1 1,-1 1-1,1 0 0,-1 0 0,1-1 0,0 1 0,-1 0 1,1 0-1,-1-1 0,1 1 0,-1 0 0,1 0 0,-1 0 0,1 0 1,-1 0-1,1 0 0,-1 0 0,1 0 0,-1 0 0,1 0 1,-1 0-1,1 0 0,0 0 0,-1 0 0,0 1 0,-3-1-24,1 0-1,0 1 0,0-1 0,0 1 0,0 0 1,-1 0-1,-2 2 0,-18 5-119,-34 5 5,-25 4-39,-55 3 92,-182 2 0,162-20 271,-269-12-95,-42-31 152,281 21-291,-67-4 149,146 19 154,-28 0 205,-71-8-176,88 3-254,-241-2-134,150 6 632,3 1-37,-150 16-862,203-6 461,26-2 55,-321 3-7,134-5 103,-282-24 455,452 6-597,-55-2 106,-49 5-35,83 3-116,144 10-37,-170-6 344,138 6-261,-61 2 67,-97 7 172,107-5-283,-141 3 197,31-6-352,-75 3-223,195 4 458,34-3-65,39-2-89,-30 0-1,-65 2-211,27 0 194,45-1 214,34-2-132,1 0 0,-1-1 1,1 0-1,-1-1 0,-19-3 1,20 2-20,0 0 0,-12 0 0,-18-4-199,30 4 192,0 1 0,-1 0 0,1 0 0,-1 1 0,1 1 0,-1 0 0,-12 2 0,-19 0 156,34-3-189,-1 1 1,1 0-1,-10 2 0,-63 12 75,-15 1-65,-21 6-58,86-15-6,-43 3 0,50-5 125,20-3-156,1-1 0,-1 0 0,1 0 0,-1-1 0,-5 1 0,-16-2-1830,-29-4 0,46 3 762,1-2 396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17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12 832,'3'-5'233,"-3"5"-229,0 0 1,1 0-1,-1 0 1,0 0-1,0 0 1,0 0-1,0 0 1,0 0-1,0 0 0,1 0 1,-1-1-1,0 1 1,0 0-1,0 0 1,0 0-1,0 0 1,0 0-1,0 0 1,0-1-1,-2-4 623,-1 13-493,3 23-108,0-23 150,-13-41 2688,13 50-3098,-1-11 338,0 0 1,-1 0 0,1 0-1,-1-1 1,0 1 0,0 0-1,-5 7 1,1-3 11,5-8-77,0-1 1,1 1-1,-1-1 0,0 1 0,0 0 0,1 0 1,-1-1-1,1 1 0,-1 0 0,1 0 0,0 3 0,-5 14-87,10 38 480,3-2-544,-8-51 144,1 1-1,-1-1 0,1 1 0,0-1 1,2 5-1,-1-4 14,-1 0 0,0-1 0,0 1 1,0 0-1,0 6 0,4 55 227,-11 21 183,4-61-430,0 2 68,2-14-94,-1 1 0,-5 21 1,6-103 590,-1 18-604,1-173-488,-1 209 407,0 12 92,1 0-1,0-1 0,0 1 1,0-1-1,-1 1 1,2-1-1,-1 1 0,0-1 1,0 1-1,0 0 0,1-3 1,-1 4 5,1-1 1,-1 1-1,0-1 1,0 1-1,0-1 1,0 1 0,1-1-1,-1 1 1,0-1-1,0 0 1,0 1-1,0-1 1,0 1-1,-1-1 1,1 1-1,0-1 1,0 1-1,0-1 1,0 1 0,-1-2-1,1 2 3,0 0 1,0-1-1,0 1 0,-1 0 1,1 0-1,0-1 0,0 1 1,0 0-1,0-1 0,0 1 1,0 0-1,0-1 0,0 1 1,0 0-1,0 0 0,0-1 1,0 1-1,0 0 0,0-1 1,0 1-1,0 0 0,1-1 1,-1 1-1,0-1 0,0 1 3,1-1 0,-1 0-1,0 1 1,0-1 0,0 0-1,1 0 1,-1 1 0,0-1-1,0 0 1,0 0 0,0 1-1,-1-1 1,1 0 0,0 0-1,0 1 1,0-1 0,0 0-1,-1 1 1,1-1 0,0 0-1,-1 0 1,1 1 0,-1-1-1,1 1 1,-1-1 0,1 0-1,-1 1 1,1-1 0,-1 1-1,1-1 1,-2 1 0,2 3-99,-1 13 268,-1 0 1,-1 0-1,-8 29 0,8-35-109,1 0 1,1 0-1,-1 15 0,0 7 38,-15 188 123,12-115-85,4-92 87,0-7-129,2-9-184,3-13 125,-1 0-1,1-24 1,-2 12-160,3-19-534,-5 45 529,1 1-1,-1-1 1,0 1-1,0-1 1,-1 1-1,1-1 1,0 1-1,0-1 1,-1-2-1,12 23-460,-5-7 473,0 1 0,-1 0 1,-1 1-1,5 23 0,0-2-1005,-1-1 113,-2 1-1377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20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1 736,'-16'8'1141,"-15"-5"465,26-2-1533,0 0 0,1 0 0,-1 1 1,0-1-1,1 1 0,-8 4 1,-10 4-91,12-6 79,6-3-24,0 0 1,0 0-1,0 1 1,1-1-1,-8 5 1,9-5 6,1 0 1,-1-1-1,0 1 1,0-1-1,0 1 1,0-1-1,0 0 1,0 0-1,1 0 1,-1 0-1,0 0 1,0 0-1,0-1 1,0 1-1,0-1 1,-2 0 154,-14-7 82,-8-3-244,21 10-534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30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0 1408,'-9'4'2043,"9"-4"-2011,3 22-116,-1-8 365,-2 9-134,1 0 1,6 29 0,-3-20 200,-4-26-315,0 1 1,1 0 0,0 0 0,2 7 0,-1-7 45,-1 0 1,-1 0 0,1 0-1,-1-1 1,-1 1-1,1 0 1,-1 0 0,-3 12-1,1 1 277,-3 1 16,5-17-308,-1-1 0,1 0 1,0 1-1,1-1 0,-1 1 0,1 3 0,-9 10 64,0 6 165,6-14-197,3-6-75,-1 0 0,1 0 0,-1 0 0,0 0 0,0 0 0,0 0 0,0-1 0,0 1 0,-1 0 0,1-1 0,-1 1 0,0-1 0,0 0 0,0 1 0,-11 6 1283,12-9-1232,-2-7-65,0 1 0,0-1 0,1 0 0,0 0 0,-2-14 0,-1-3-76,-30-123 277,22 104-506,12 39-85,4 6 319,4 8 137,-4 0-43,0 0-1,3 15 0,3 12 33,-3-13-88,0 0 1,4 44 0,-8-56 21,-2-7-187,2 0 0,-1 1 1,0-1-1,1 0 0,0-1 1,0 1-1,1 0 0,-1 0 1,1-1-1,0 0 0,0 1 1,0-1-1,1 0 0,0-1 1,4 5-1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32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1248,'-2'4'220,"0"-1"1,0 1-1,0 0 1,0-1-1,1 1 1,-1 0-1,1 0 1,-1 5-1,-8 19 505,2-8-459,1 0-1,1 1 1,1-1-1,-4 26 1,0-2-250,5-17 97,1 0-1,1 0 1,3 40 0,-1-25-89,2 1 172,-1-22 31,-3 36 0,1-29 9,1-24-223,0 0-1,0 0 1,0 0-1,0 0 1,-1 0-1,0 0 1,1 0-1,-2 0 1,1 0-1,-3 5 1,4-7 88,-3 4 156,2-6-257,1 0-1,0 0 1,0 0 0,0 0 0,0-1 0,0 1 0,-1 0 0,1 0-1,0 0 1,0 0 0,0 0 0,0-1 0,0 1 0,0 0-1,0 0 1,0 0 0,0-1 0,-1 1 0,1 0 0,0 0 0,0 0-1,0 0 1,0-1 0,0 1 0,0 0 0,0 0 0,0 0 0,0-1-1,0 1 1,1 0 0,-1 0 0,0 0 0,0-1 0,0 1 0,0 0-1,0 0 1,0 0 0,0 0 0,1-1 0,17-61-128,39-109-2832,-41 124 816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33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28 576,'6'4'1536,"9"-8"-1563,-11 3 26,1 0 0,-1 0 1,0-1-1,0 1 0,0-1 0,0 0 0,0 0 0,0 0 0,0-1 0,-1 1 0,6-6 198,10 8 491,-12 0-821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35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0 896,'0'15'517,"2"13"416,-1-23-805,0 1-1,-1-1 1,0 1-1,0-1 0,0 1 1,0-1-1,-1 1 1,-2 4-1,-22 62 842,12-39-403,-14 61 0,-19 91-455,0 3-493,43-175-123,1 0 0,0 0 1,1 0-1,1 25 1,8 3-1048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7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1472,'-4'0'4282,"21"24"-3167,-15-20-1029,1 0 0,-1 0 0,0 0 0,0 0 0,0 1 0,2 8 0,0 0 11,25 90 119,-22-71-198,13 73-14,4 16-125,2-21 713,-26-98-572,1-1-1,-1 0 1,1 0-1,0 0 1,-1 0-1,1 0 1,0 0-1,-1 0 1,1 0-1,0 0 1,0 0-1,0-1 1,0 1-1,0 0 1,0-1-1,0 1 1,0 0-1,0-1 1,0 1-1,0-1 1,1 0-1,-1 1 1,0-1-1,0 0 1,0 1-1,1-1 1,-1 0-1,0 0 1,0 0-1,0 0 1,1-1 0,-1 1-1,0 0 1,0 0-1,2-1 1,5-2 58,-1 1 1,1-1 0,-1 0 0,8-5 0,-13 6-67,85-52-636,-77 48-547,0 0-1,14-13 1,-23 19 926,0-1 139,-1 1 0,0 0 1,0 0-1,1-1 0,-1 1 0,0 0 0,0 0 1,1-1-1,-1 1 0,0 0 0,0-1 0,0 1 1,1 0-1,-1-1 0,0 1 0,0 0 0,0-1 1,0 1-1,0 0 0,0-1 0,0 1 1,0-1-1,0 1 0,0-8-1270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39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1312,'-16'3'2149,"14"-1"-2066,-19 17 1249,11-10-859,7-7-351,0 0-1,-1 0 0,1-1 1,-1 0-1,1 1 0,-1-1 1,1 0-1,-6 0 1,-7 3 182,-76 18 2427,83-20-2774,32-3-565,10 1 824,-7 1-231,24-3 1,-46 2-179,-1-1 0,0 0 1,0 0-1,0 0 0,0 0 0,0 0 0,0-1 1,0 1-1,0-1 0,0 0 0,0 0 0,3-4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43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26 832,'1'-12'344,"22"-2"2363,-21 15-2599,9 9 726,-6-3-953,-1 1 0,6 12 1,-4-8 513,0 4-238,0 0 1,-1 1-1,-1-1 1,0 1-1,-1 0 1,1 24-1,3 13 191,-2-10 22,-2-1 0,-3 46 0,0-47 254,-1-42-608,1 0 0,0 0 1,-1 0-1,1 0 0,-1-1 1,1 1-1,-1 0 0,1 0 0,0-1 1,-1 1-1,1 0 0,-1-1 1,1 1-1,0-1 0,0 1 1,-1 0-1,1-1 0,0 1 0,0-1 1,-1 1-1,1-1 0,0 1 1,0-1-1,-4-13 4,3 13-21,-5-26-1174,0 1 0,-3-46 0,9 18-1454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46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84 134 832,'-44'-46'2832,"44"45"-2770,-1-1 0,0 1 0,0 0 1,1 0-1,-1 0 0,0 1 0,0-1 0,0 0 0,0 0 1,0 0-1,-1 1 0,1-1 0,0 0 0,0 1 0,0-1 1,-1 1-1,1 0 0,0-1 0,0 1 0,-1 0 0,1 0 1,0-1-1,-1 1 0,1 0 0,0 1 0,0-1 0,-1 0 0,1 0 1,0 0-1,-1 1 0,-1 0 0,3 0-74,-1 1 0,1-1 0,0 0 1,0 0-1,0 1 0,0-1 0,0 0 0,0 1 0,0-1 0,1 0 0,-1 0 0,0 1 1,1-1-1,-1 0 0,1 0 0,0 2 0,0-1 6,18 92 67,-4-13 278,-13-73-355,0-2 102,0 1-1,-1-1 0,0 1 1,1 9-1,6 42 261,-8-55-317,0-1 6,4 10 99,0 19 308,-7-11-116,2-14-267,1-4-5,-1 0 0,1-1-1,-1 1 1,1 0 0,-1-1 0,1 1-1,-1-1 1,0 1 0,0-1 0,-3 4 277,2-5-241,2 0-74,0-1-7,0 1-1,0 0 0,0 0 0,0 0 1,0 0-1,0 0 0,0 0 0,0 0 1,-1 0-1,1 0 0,0-1 1,0 1-1,0 0 0,0 0 0,0 0 1,0 0-1,0 0 0,0 0 0,0 0 1,0 0-1,0 0 0,0 0 0,-1 0 1,1 0-1,0 0 0,0 0 0,0 0 1,0 0-1,0-1 0,0 1 1,0 0-1,0 0 0,-1 0 0,1 0 1,0 0-1,0 0 0,0 1 0,0-1 1,0 0-1,0 0 0,0 0 0,0 0 1,-1 0-1,1 0 0,0 0 0,0 0 1,0 0-1,0 0 0,0 0 0,0 0 1,1-5 37,-1 0 0,1 0 0,-1 0 0,0 1 0,0-1 0,-1 0 1,1 0-1,-3-9 0,-1-14-3,1-4-239,1 15 137,1-1 0,1 0 0,3-34 0,-2 46 0,18-95-620,-15 86-243,1 0 0,0 0 0,1 1-1,11-21 1,2 4-966,-8 6 683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2:49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51 832,'3'14'87,"0"-1"-1,1 0 1,6 13 0,-7-20-43,-1 0 1,0 0 0,1 9-1,5 14 12,-3-20 224,-2 1 1,6 16-1,-6-16-105,0-1 0,0 1 1,1-1-1,11 14 2102,-17-52-1882,-8-46 0,0-1-1745,6 23 278,4 2-832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1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3301 896,'0'0'304,"1"-1"5224,-2 0-5990,-4-2 714,1 1-1,-1-1 0,1 0 1,-1 0-1,1 0 0,0-1 1,-4-3-1,6 4-189,0 0-1,0 1 1,-1 0-1,1 0 1,-1-1-1,1 1 1,-1 1-1,-3-3 1,3 2-35,0 0 1,0 0-1,1 0 1,-1 0 0,0 0-1,-3-5 1,3 4 45,0 1 0,0-1 0,0 1-1,0 0 1,0 0 0,-1 0 0,1 0 0,-6-2 0,-4-2 65,-14-11 281,21 13-400,1 1 0,-1-1 1,0 1-1,1 0 1,-1 0-1,-1 1 0,1-1 1,0 2-1,-1-1 0,1 1 1,-13-2-1,15 3 30,-8 0-70,0 0 1,0 1 0,-22 4 0,9 0 15,24-4-5,1-1 1,-1 1-1,1-1 1,-1 1-1,1-1 0,-1 1 1,1-1-1,0 1 1,-1 0-1,1-1 1,0 1-1,-1-1 1,1 1-1,0 0 1,0-1-1,0 1 0,0 0 1,-1-1-1,1 1 1,0 0-1,0 0 1,0 0-1,-1 18-26,-4 18-204,6-34 255,0 1 0,1-1-1,-1 0 1,1 0 0,0 0 0,3 5 0,-1-2-93,21 47 148,-23-50-76,0 1 0,0 0 0,-1 0 0,0 0 0,2 7 0,4 13 250,4 14-56,-10-31-231,1 1 0,0-1 0,1 0 0,4 11 0,-2-9 36,0 0 1,1 0-1,0-1 0,1 1 1,-1-1-1,2-1 0,13 13 1,-13-14 64,-1 0 1,-1 1 0,8 9-1,2 6-68,-15-20-7,1 0 1,-1-1-1,1 1 1,0-1-1,0 0 1,-1 1-1,4 0 1,4 5 62,21 18 40,-29-24-44,-1-1-42,6 9-106,27 51 26,-32-59 106,-1 1-11,1-1-1,-1 1 0,1-1 1,0 1-1,0-1 1,-1 1-1,1-1 0,0 1 1,0-1-1,0 0 0,0 0 1,2 2-1,6 9-334,10 8 519,-3-3-14,-11-12-178,-1 0 1,1 0-1,1-1 0,-1 1 0,0-1 1,1 0-1,0-1 0,0 1 0,0-1 1,12 4-1,3 0-18,39 8 1,-39-11-52,36 13 1,-37-14 43,0 2 15,6 6 67,24 11-123,-49-22 144,-1 0-37,14 9 54,15 24-401,-29-32 379,17 6-149,-6 7 538,-10-12-491,0 0 0,1 0 1,-1 1-1,1-1 0,0-1 0,-1 1 1,1 0-1,0 0 0,0-1 0,0 1 0,5 2 1,-3-2 8,0 1 0,0-1 0,1 1 0,-1-1 0,6 1 0,2 1 53,22 7 67,-1 0-582,-32-10 508,1-1-1,-1 0 1,1 1 0,-1-1-1,0 0 1,1 0-1,-1 0 1,1 0-1,2-1 1,2 1-321,-5 0 192,-1 0-38,16-9 108,5 2-556,-20 6 601,0 0-1,0 1 1,0-1-1,0 0 1,-1 0-1,1 0 0,0 0 1,0 0-1,-1 0 1,1 0-1,-1-1 1,1 1-1,-1 0 0,1 0 1,-1-2-1,3-5-57,-1 3 52,0 0-1,-1-1 1,0 1 0,-1-1-1,1 1 1,-1-1-1,0 1 1,0-1-1,-2-7 1,1-10 21,1 14-49,0 0 0,-1 0 0,0 0 0,-1 0 0,-2-10 0,2 7-73,-1-3 122,0-4-96,3 17 69,0 1-1,0-1 0,0 1 0,0 0 0,0-1 1,0 1-1,-1-1 0,1 1 0,-1 0 0,1-1 1,-1 1-1,1 0 0,-1-1 0,0 1 0,0-1 1,-1 0-5,1 1 1,1 0 0,-1 0 0,0 0 0,0-1-1,0 1 1,1 0 0,-1-1 0,0 1-1,0-3 1,-1-2-39,1 5 26,1 0 0,-1 0 0,0-1 0,0 1 0,0 0 0,0 0 0,0 0 0,0 0 0,0 0 0,-1 1 0,1-1 0,0 0 0,0 0-1,-1 1 1,1-1 0,0 1 0,-1-1 0,1 1 0,-3-1 0,1 1-8,0-1 0,-1 1 0,1-1-1,-1 1 1,1 0 0,-1 1 0,-4 0 0,-4 0-41,10-2 49,1 1 0,0 0 0,-1 0 0,1 0 0,0 0 0,-1 0 1,1 1-1,-1-1 0,1 0 0,0 1 0,0-1 0,-1 1 0,1-1 0,-2 2 0,3-2 26,0 0 0,-1 1-59,-1 1 32,1-2 102,17-7 85,-11 3-196,0-1-1,0 1 1,-1-1 0,7-9-1,-6 8 48,60-81 595,-48 63-588,-6 8 93,10-22-1,-12 19-4,15-20-1,-18 30-91,8-11-92,2-1 0,0 2 0,22-22 0,-12 18 439,2 0-1,56-34 1,25-13-350,-82 50-8,0 0 0,35-36-1,-47 42 21,-2-1 0,0-1-1,-1 0 1,-1-1-1,14-27 1,47-87-34,-61 113 36,2 1 0,0 0 0,1 1 0,1 1 0,16-14 0,137-91 361,-70 54-100,-72 48-311,-1-1 0,-1-2 0,-1-1 0,0 0 0,29-40 0,10-33-96,-42 62 194,1 2 0,2 0 0,33-35 0,-35 45-89,1 1 0,1 2 0,1 0 0,32-17 0,68-42-181,-104 65 215,-2-1 0,1-1 0,-2-1 0,0-1 0,-1 0 0,23-30 0,-17 15-75,-1-1 0,-1 0 0,17-43 0,26-47 223,-53 105-196,1 0 0,1 1 0,0 1 0,28-27 0,75-51 30,-69 60-41,93-70 113,-118 86-142,-2-1 0,-1 0 0,0-2-1,23-32 1,41-73 150,-1 4 24,-64 99-104,1 1-1,0 1 0,28-23 1,8 5-438,-38 28 532,-1-1 1,25-22-1,-31 26-133,-1 0 0,1 1 0,15-8 0,-4 2-13,-12 7 99,-1 0-1,1-1 1,10-11 0,-17 16-58,-1 1 134,5-27-187,-6 10-57,1 9 141,0-1 0,0 1 0,1 0 0,0-1 0,2-9 1,1-11-92,0-3-120,18-60 284,-7 23 33,-10 54-269,12-26 0,3-10 24,-19 49 115,1 0 0,-1-1 0,0 1 1,1 0-1,-1 0 0,1 0 0,0 0 1,0 0-1,0 0 0,0 0 0,0 0 1,4-1-1,-4 1-43,1 0 1,-1 1-1,0-1 1,0 0-1,0 0 1,0 0 0,0 0-1,0 0 1,-1-1-1,3-3 1,2-16 44,-6 21-15,0 0 0,0 0 0,0 1 0,0-1 0,0 0 0,0 0 1,0 1-1,0-1 0,0 0 0,0 1 0,0-1 0,-1 0 0,1 0 0,0 1 0,0-1 1,-1 0-1,1 1 0,-1-1 0,1 1 0,0-1 0,-2-1 0,-2-1-345,3 3 360,0-1 1,0 0-1,0 0 0,-1 1 1,1-1-1,0 0 0,0 1 1,0-1-1,-1 1 0,1 0 0,0-1 1,-1 1-1,1 0 0,0 0 1,-3 0-1,-4 0-196,-1 0-1,1 1 1,0 0-1,-15 4 1,-55 10 454,-9 1-453,-15 3 666,78-16-368,20-3-113,-1 0 1,0 1 0,0-1-1,1 1 1,-1 1 0,-7 2-1,7-2-2,-1 0-1,1 0 0,0-1 1,-1 1-1,1-1 0,-1-1 1,-8 1-1,11 0 10,0-1-1,1 0 1,-1 1 0,0 0-1,1-1 1,-1 1 0,0 0-1,1 1 1,-1-1 0,1 0-1,0 1 1,-1-1 0,-1 3-1,3-4-31,1 0-38,0 0-69,0 0 22,0 0 15,0 0 6,0 0-43,0 0 74,0 0 118,0 0 11,0 0 10,0 0-10,0 0 5,0 0-37,0 0 5,0 0 53,0 0-32,0 0-31,0 0-1,0 0 16,0 0-53,0 0-138,0 0 31,0 2 122,0-1 1,0 1-1,-1-1 1,1 1-1,0-1 1,-1 1-1,1-1 1,-1 1-1,-1 0 1,-2 9 213,3-9-235,1 0 0,-1-1 0,0 1 0,0-1 0,1 1 0,-1-1 0,0 1 1,-2 1-1,-3 4 8,1 0 0,0 0 1,-9 16-1,-8 13-145,-11 8 135,-27 31 230,28-42-231,-2-1 1,-1-2-1,-1-2 0,-52 32 1,-179 128 13,245-171 94,-91 82-374,-162 168 259,86-91 22,150-132-102,-68 97 0,63-74 343,-38 50-40,68-99-234,0-2 0,-1 1 0,-1-2 1,-24 18-1,-7 7 34,33-27-112,-24 18 0,-53 38 286,-2 4-15,80-60-267,-21 27 1,15-16 66,8-10-23,1 1 0,-14 26 0,-9 15 420,11-21-567,-25 55-1,13-24 315,26-53-44,-2-1 1,0 1-1,0-1 0,-1-1 0,-19 16 0,14-12-20,-61 46-41,-6-4-78,59-42 149,1 0 0,-32 28 0,35-27-181,15-12 93,0 0 0,0 1 0,1-1 0,-8 10 0,-5 5-63,12-14 44,1-1 0,0 1-1,1 0 1,-1 0 0,-2 5 0,-25 48 210,-68 99 0,89-144-233,-37 46 230,36-47-197,0-1 0,-17 12-1,11-9 98,13-10-87,0-1 0,0 1 0,0-1 1,-1-1-1,-5 4 0,-63 32 246,57-28-469,13-8 250,1 0 1,-1-1 0,1 1-1,-1-1 1,0 1 0,-4 1-1,-6 2-82,-4 2 319,8-5-217,0 1 0,0 0 1,0 0-1,-13 8 0,-3 0-425,20-8 478,0 0 1,1-1-1,-1 0 0,0 0 1,-1 0-1,1 0 0,-10 1 1,-8 5-128,14-4 23,8-4 10,0 1 0,1-1-1,-1 1 1,0-1-1,0 0 1,1 1-1,-1-1 1,0 0 0,0 0-1,1 1 1,-1-1-1,0 0 1,-1 0 0,-6 5 172,7-5-149,1 1-1,-1-1 0,0 1 0,1-1 1,-1 1-1,0-1 0,0 1 0,1-1 1,-1 1-1,0-1 0,0 0 0,0 0 1,0 1-1,-1-1 0,1 0 58,1 0-214,0 0-634,11 0-2155,4-2 501,0-1 1,21-5-1,-9-6 534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30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2912,'1'13'3120,"1"-11"-2935,-1 0 1,1 0 0,0-1-1,0 1 1,0 0-1,0-1 1,0 1-1,0-1 1,0 1 0,1-1-1,3 1 1,31 11 410,-25-9-385,17 3-16,52 7-1,-22-5 4,-41-7-17,-1 0-1,22-1 1,-24-2-80,1 2-1,-1 0 1,28 5-1,-28-2-154,-7-3 87,0 1 0,-1 1 0,1-1 0,0 1 0,8 5 0,-7-3 10,1-1 0,0 1 0,0-2 1,0 1-1,16 2 0,-13-3-81,0 0-1,23 10 1,67 25 38,-41-10 19,79 25-1,-103-38 267,-12-3-116,-19-9-78,1 1 1,11 7 0,8 4 86,21 1-240,-34-12 88,-1 0 0,16 8 0,-28-11-40,1-1 1,0 1-1,0 0 0,0-1 0,0 0 1,0 1-1,0-1 0,4 0 0,11 3 202,31 11-7,-39-12-201,-1 0-1,0-1 1,1 0-1,-1-1 0,1 1 1,11-3-1,4 1 59,224 21 280,-221-16-391,41 8-183,-19-4 304,-16 0 373,-1 3-293,-25-7-210,-5-3 106,-1 0 0,1-1 0,0 1 0,0 0 0,-1 0 0,1-1 0,0 1 0,0-1 0,0 0 0,3 1 0,37 7-35,269-8 38,-247-4 5,-51 2 198,-12 1-236,0 1 0,0-1 0,0 1 1,0 0-1,0 0 0,0-1 1,0 1-1,0 0 0,0 0 0,0 0 1,0 0-1,0 0 0,0 1 1,0-1-1,2 0 0,3 1-3,-1-1 0,0-1 0,1 1 0,-1-1 0,0 0 0,0 0 0,1 0 0,5-3 0,3 0 37,3-3 25,-16 7-57,-1 0 1,0 0-1,1 0 0,-1 0 0,1 0 0,-1 0 1,1 0-1,-1 0 0,0 0 0,1 0 0,-1 0 1,1 0-1,-1 0 0,0-1 0,1 1 0,-1 0 0,1 0 1,-1 0-1,0-1 0,1 1 0,-1 0 0,0 0 1,1-1-1,-1 1 0,0 0 0,1 0 0,-1-1 1,0 1-1,0-1 0,1 1 0,-1-1 0,0 1 6,0 0-1,1-1 1,-1 1 0,0-1-1,0 1 1,0 0-1,1 0 1,-1-1-1,0 1 1,1 0-1,-1-1 1,0 1 0,1 0-1,-1 0 1,0 0-1,1-1 1,-1 1-1,0 0 1,1 0-1,-1 0 1,1 0 0,-1 0-1,0-1 1,1 1-1,-1 0 1,1 0-1,2 1 5,-1-1 0,0-1-1,0 1 1,1 0 0,-1-1-1,0 1 1,0-1 0,0 1 0,1-1-1,-1 0 1,2-1 0,6-2 240,-9 3-347,1 1 45,0 0 0,0-1 1,0 1-1,0-1 1,0 1-1,0-1 1,3-1-1,-5 2 42,36-18 569,-35 17-518,13-14-448,-12 14 437,0 0-1,0-1 1,0 1-1,0-1 1,0 1-1,-1-1 1,4-3-1,-3 1 7,2 1 0,-1 0 0,0 0-1,8-6 1,8-2-599,-15 9 615,0 0 0,1 0 0,-1-1 1,-1 0-1,1 0 0,0 0 0,-1 0 0,1 0 0,2-5 1,-3 3-40,8-9-194,-7 10 162,0 0 0,-1-1 1,1 1-1,-1-1 0,0 0 1,-1 0-1,1 0 0,-1 0 1,0 0-1,0-1 0,2-7 1,-1 6-157,1-5 144,1-12 162,-4 23-126,-1-1 1,1 1 0,0-1-1,-1 1 1,1-1 0,-1 1-1,0-1 1,1 0-1,-1 1 1,0-1 0,0 0-1,0 1 1,0-1 0,0 0-1,-1 1 1,1-1 0,0 0-1,-1 1 1,1-1-1,-1 1 1,0-1 0,1 0-1,-1 1 1,0 0 0,0-1-1,-2-1 1,-1-1-48,3 2 34,0 1 0,-1-1-1,1 0 1,-1 1 0,0-1 0,0 1 0,1 0 0,-1 0 0,0 0-1,0 0 1,0 0 0,0 0 0,0 0 0,-1 0 0,1 1 0,0-1-1,0 1 1,0 0 0,0 0 0,-1 0 0,1 0 0,-3 0 0,2 0 34,2-1-26,1 1-1,-1 0 1,0 0 0,0 0 0,0 0-1,1 0 1,-1 0 0,0 0 0,0 0-1,0 0 1,1 0 0,-1 0 0,0 1-1,0-1 1,0 0 0,1 0-1,-1 1 1,0-1 0,1 0 0,-1 1-1,0-1 1,1 1 0,-2 0 0,2 0-23,-4 13-53,4-14 219,0 0-22,0 0-5,0 0-43,0 0-63,-4 5-177,1-5 531,-3 0-6421,5 0 2557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35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19 359 1664,'-1'4'869,"2"-3"-618,-1-1-96,0 0-65,0 0-20,-1-1 29,1 0 0,0 1 0,-1-1 0,1 1 0,0-1 0,-1 1 0,1-1 0,-1 1 1,1 0-1,-1-1 0,1 1 0,-1 0 0,0-1 0,1 1 0,-1 0 0,1-1 0,-1 1 1,0 0-1,1 0 0,-1 0 0,0 0 0,1 0 0,-2 0 0,1 0 152,-2-20 511,3 12-433,0 6-292,-1 0-1,1-1 1,0 1 0,0 0-1,0-1 1,1 1 0,-1 0-1,0 0 1,1-1-1,-1 1 1,1 0 0,0 0-1,0 0 1,0 0 0,0 0-1,0 0 1,0 0 0,0 0-1,3-2 1,-3 2-51,1 0-1,-1 1 1,0-1 0,0 0 0,0 0 0,-1 1-1,1-1 1,0 0 0,0-3 0,6-12 177,7-8-4,-13 21-144,0 1 0,1 0 0,-1-1 0,1 1-1,0 0 1,0 0 0,0 1 0,0-1 0,1 0 0,-1 1 0,1-1 0,-1 1 0,7-4 0,0 1-30,1 0 97,-1 0-1,14-3 0,13 2-183,-28 5 207,-1 0 0,15-3 1,-12 2 63,-1 0 0,1 1 0,-1 0 0,1 1 1,18 2-1,21-2 181,-19-4-60,-19 2-155,0 1 0,1 0 0,-1 0 0,0 1 0,1 0 0,-1 1 1,18 4-1,-7 0-517,8 4 529,-22-6-120,-1 0-1,0-1 1,1 0 0,-1-1-1,11 2 1,17 3 112,-31-4-116,-1-1 1,1 1 0,-1 0-1,0 0 1,0 0 0,0 0 0,0 0-1,5 5 1,-7-5-61,-1-1 28,0 1 0,1-1 1,-1 1-1,1-1 0,-1 1 1,1-1-1,-1 0 0,1 1 1,0-1-1,0 0 0,0 1 1,-1-1-1,1 0 0,0 0 1,1 0-1,-1 0 1,0 0-1,0 0 0,0 0 1,1 0-1,1 1 0,12 10 109,-15-9-81,0-2-10,21 7 54,-18-7-152,-2 0 95,1 0 0,0-1 1,-1 1-1,1 0 0,0-1 1,-1 1-1,1 0 1,-1 0-1,1 1 0,-1-1 1,0 0-1,1 0 0,0 2 1,16 0 185,-13-1-167,1 0-1,0-1 1,0 0 0,-1 0 0,1-1 0,0 0 0,0 0 0,7-1 0,-4 1-102,0 0 1,17 2-1,-20-2 135,0 1-1,1-1 1,-1 0-1,6-1 0,-7 0-69,0 1-1,0 0 0,0 0 0,1 0 0,-1 0 0,5 2 1,25 1-196,-28-2 253,1 0 0,0 0 1,-1-1-1,1 0 1,10-1-1,8 0 109,81-4-436,-94 4 483,-11 1-208,-1-1-1,1 1 1,-1 0 0,1 0 0,-1 0 0,1 0 0,0 0 0,-1 0 0,1 1-1,2 0 1,10-4-30,24-5 192,-24 5 111,-11 2-282,-1 1 0,0-1 1,1 0-1,-1 0 0,1 0 0,-1 0 0,0 0 0,0 0 0,0-1 0,1 1 0,1-3 0,9-5 58,4-7-149,-16 15 110,1 0 0,-1 0 0,0 0 0,0 0 0,1 0-1,-1 0 1,0-1 0,0 1 0,0 0 0,0-1 0,-1 1 0,2-3-1,-1 2 22,0 1-1,0-1 0,-1 0 0,2 1 0,-1-1 0,0 1 0,0 0 0,2-3 1,10-15 8,-12 18-26,0 0 1,0 0 0,0-1 0,0 1-1,0 0 1,0-1 0,0 1-1,0-1 1,-1 1 0,1-1 0,-1 1-1,1-1 1,-1 1 0,1-4-1,0-23 223,-1 19-356,10-10-166,-8 12 494,-1 6-191,-1 0-1,0 0 1,1 0 0,-1 0 0,0 0 0,1 0 0,-1 0 0,0 0 0,0 0 0,0 0 0,0 0 0,0 0 0,0 0 0,0 0 0,0 0 0,-1 0-1,1 0 1,-1-1 0,1-9-271,0 10 245,0 1-75,0-2 104,0 1-1,-1-1 0,1 0 0,0 0 1,0 0-1,-1 1 0,1-1 0,-1 0 1,0-2-1,-16-6-23,16 9 10,1 0-1,-1 1 1,1-1-1,-1 0 1,1 0 0,-1 1-1,1-1 1,-1 1-1,0-1 1,0 0-1,1 1 1,-1-1-1,0 1 1,0 0-1,1-1 1,-1 1 0,0 0-1,0-1 1,0 1-1,0 0 1,-1 0-1,1 0 72,1 0-12,0 0-47,0 0-102,0 0-26,0 0-128,0 0 122,-8-1-736,8-1-851,0 7-46,2 5-1663,4-11 1174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39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23 499 1984,'-1'-3'870,"0"1"0,0-1 0,0 0 1,-1 1-1,1-1 0,-4-4 0,-1 0-993,6 6 133,-1 0 0,1 0 0,-1 0 0,1 1 0,-1-1 0,1 0 0,-1 0 0,1 0 1,0 0-1,0 0 0,-1 0 0,1 0 0,0 0 0,0 0 0,0 0 0,0 0 0,0 0 0,1-1 1,4-22 105,-1 5-147,1-22 292,-5 37-263,1 1-1,-1 0 0,1-1 0,0 1 1,0 0-1,3-5 0,1-6-36,4-11-50,-7 22 131,0-1 1,-1 0-1,1 1 1,-1-1-1,0 0 1,0 0-1,0-7 0,-1 8 21,1 1-1,-1-1 1,1 1-1,0-1 1,0 1-1,-1 0 1,2-1-1,-1 1 1,0 0-1,2-3 1,-1 3-49,-1-1 1,0 1 0,1-1-1,-1 1 1,0-1-1,0 1 1,-1-1 0,1 1-1,0-1 1,-1-3-1,1 4-9,-1 1 0,1-1 0,-1 1 0,1-1 0,0 1 0,-1-1 0,1 1 0,0 0 0,0-1 1,0 1-1,0 0 0,0 0 0,0-1 0,0 1 0,2-1 0,22-17-184,-22 17 155,17-10 234,0 1 1,0 1 0,25-9 0,-25 11-30,-1 0-8,32-8 1,-46 15-168,1-1 0,-1 1 0,0 1 0,1-1 1,-1 1-1,1 0 0,-1 0 0,0 1 0,1-1 1,-1 1-1,8 2 0,-6 0 13,1 1 1,-1 0-1,0-1 0,-1 2 0,1-1 1,-1 1-1,8 8 0,-12-12-18,16 14-17,-6-6-91,-8-4 185,0-1 0,0 1 1,0-1-1,-1 1 0,5 10 0,-6-11-72,0 0-1,0 0 0,1 0 1,-1 0-1,1-1 0,0 1 1,0-1-1,0 0 0,7 6 1,-9-8-140,4 5-63,3 9 384,-8-14-59,6 8 58,9 4-250,1-1 0,32 18 0,-44-27 49,0-1 0,0 0 0,0-1 0,0 1 0,0-1 0,1 1 0,-1-1 0,0-1 0,1 1 0,5 0 0,17 7 164,-22-8-103,1 0 0,-1 1 0,0 0 0,1 1-1,5 1 1,-5-1-76,-1 0-1,0-1 0,1 0 0,-1 0 1,8 0-1,-7 0-67,1-1-1,-1 1 1,11 3-1,-11-2 138,1-1-1,0 0 1,11 1-1,72 6 277,-70-9-518,37-6 0,-45 6 266,23 1 0,-26 0-40,-1 0-1,0 0 1,1-1-1,-1 0 0,0 0 1,10-3-1,10-1-63,-24 5 35,0-1-1,0 1 1,-1-1-1,1 0 1,7-2-1,32-9 290,-13 0-27,-1 0-939,-26 11 729,0-1 1,0 1-1,0 0 1,-1-1-1,1 0 1,-1 0-1,1 0 0,-1 0 1,4-4-1,7-6 194,-11 11-245,-1-1 0,0 1 0,0 0 0,0-1 1,0 1-1,0 0 0,0-1 0,0 1 0,-1-1 0,2-2 0,4-8-160,-4 8 139,1 1-1,-1-1 0,1 0 1,-1 0-1,0-1 0,2-6 1,7-8 351,-8 5-216,-3 8-137,1 0 0,1 0 0,-1 0-1,6-10 1,-5 11-9,-1 0 0,1 0 1,-1-1-1,0 1 0,0 0 1,0 0-1,-1-1 0,0-5 0,8-16 229,-8 21-189,-1-12-221,1 18 223,0 0 1,0-1 0,-1 1 0,1-1-1,0 1 1,0-1 0,-1 1 0,1 0-1,0-1 1,0 1 0,-1-1 0,1 1-1,0 0 1,-1-1 0,1 1 0,-1 0-1,1 0 1,0-1 0,-1 1 0,1 0-1,-1 0 1,1 0 0,-1-1 0,1 1-1,-1 0 1,1 0 0,-1 0 0,1 0-1,-1 0 1,0 0 0,0 0-15,1 0 0,-1 0 0,0 0-1,1 0 1,-1-1 0,0 1 0,1 0 0,-1 0 0,0-1-1,1 1 1,-1 0 0,1-1 0,-1 1 0,0-1 0,1 1 0,-1-1-1,0 0 25,1 1 0,-1-1 0,0 1 0,1-1-1,-1 1 1,0-1 0,1 1 0,-1 0 0,0-1-1,0 1 1,1 0 0,-1-1 0,0 1 0,0 0-1,0 0 1,0 0 0,-5-3-50,5 3 49,1-1-1,-1 1 1,0-1-1,0 1 1,0-1-1,1 1 1,-1-1-1,0 1 1,0 0-1,0-1 1,0 1-1,0 0 0,0 0 1,0 0-1,0 0 1,0 0-1,-1 0 1,1 0-207,-7 0-1028,4 1-4794,8 6 3519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40.5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3098 280 2240,'0'0'35,"0"-1"1,0 1-1,0-1 1,0 1-1,0-1 1,0 0-1,0 1 0,0-1 1,1 1-1,-1-1 1,0 0-1,0 1 1,0-1-1,1 1 0,-1-1 1,0 1-1,1-1 1,-1 1-1,0-1 1,1 1-1,-1 0 1,1-1-1,-1 1 0,1-1 1,-1 1-1,1 0 1,-1-1-1,1 1 1,8-8 403,-8 7-296,-1 0 0,0 0 0,1-1 0,-1 1 1,1 0-1,-1 0 0,0 0 0,0-1 0,0 1 1,0 0-1,0 0 0,0-1 0,0 1 1,0 0-1,-1 0 0,1 0 0,-1-3 0,-10-18 1511,9 18-1459,-3-5 211,-1 2 0,-11-14-1,-3-3 266,12 13-512,0 1 0,0 1 0,-2-1 0,1 2 0,-1-1 0,0 1 0,-1 1 0,0 0 0,0 0 0,0 1 0,-1 0 0,0 1 0,0 1 0,0 0 0,-23-4 0,-29-4 97,0 4 0,-130 0 0,87 15 77,-2-1 235,95-5-532,0 0 0,0 1 0,0 0-1,-26 9 1,-53 25 82,45-17-20,-142 51-119,47-4-356,95-41 627,-58 21-1,57-29-175,-1-2-1,-1-3 0,-75 9 1,111-19-19,-110 7 396,82-8-312,21 0 16,-37-3-1,-438-29 44,248 16 9,33 0-1118,169 10-24,-5-1-4392,51 6 4259,3-2-109,12-8-2588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56.06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88 31 224,'0'0'85,"0"0"-10,0 0 96,0 0-49,0 0-10,0 0-58,0 0-92,-13 7 593,12-18-505,1 11-41,0-1 0,0 1 1,0 0-1,0 0 0,0-1 0,0 1 1,0 0-1,0 0 0,0-1 0,-1 1 1,1 0-1,0 0 0,0-1 0,0 1 1,0 0-1,0 0 0,0-1 0,-1 1 1,1 0-1,0 0 0,0 0 0,0-1 1,-1 1-1,1 0 0,0 0 0,0 0 1,0 0-1,-1 0 0,1-1 0,0 1 1,0 0-1,-1 0 0,1 0 0,0 0 1,0 0-1,-1 0 0,1 0 0,-1 0 1,2 0-27,-1 0 1,0 0-1,0-1 1,0 1-1,0 0 1,0 0-1,0 0 1,0 0-1,0 0 1,0 0-1,0-1 1,0 1 0,0 0-1,0 0 1,0 0-1,0 0 1,0 0-1,0 0 1,0-1-1,0 1 1,0 0-1,0 0 1,0 0-1,-1 0 1,1 0 0,0 0-1,0-1 1,0 1-1,0 0 1,0 0-1,0 0 1,0 0-1,0 0 1,0 0-1,-1 0 1,1 0-1,0 0 1,0 0-1,0 0 1,0-1 0,0 1-1,0 0 1,-1 0-1,1 0 1,0 0-1,0 0 1,0 0-1,0 0 1,0 0-1,0 0 1,-1 0-1,1 0 1,0 0-1,-1 0 128,1 0 118,0 0-53,0 0-80,0 0-48,0 0 6,0 0-44,0 0-100,-18 16 111,-15-16 1062,33 0-1222,0 0 70,-1-5 511,0 6-454,-6-4-178,7 2 171,0 0 0,-1 1 1,1-1-1,0 0 1,0 1-1,0-1 1,0 0-1,0 1 1,0-1-1,0 0 1,1 1-1,-1-1 1,0 1-1,0-1 0,0 0 1,1 1-1,-1-1 1,0 0-1,1 0 1,1-5 90,-4 6 48,1-1-371,3-1 163,-1 2-50,-1 0 58,0 0 79,0 0 1,-1 0-1,1 0 1,0-1-1,0 1 1,0 0-1,-1 0 1,1 0-1,0 0 1,0 0-1,0 0 1,-1 0-1,1 0 1,0 0-1,0 0 1,0 0-1,-1 0 1,1 1-1,0-1 1,0 0-1,0 0 1,-1 0-1,1 0 1,0 0-1,0 0 1,0 0-1,0 0 1,0 1-1,-1-1 1,1 0-1,0 0 1,2 4-30,10 1-212,-10-4 267,0-1 1,0 1 0,0-1-1,0 1 1,0 0 0,-1 0-1,1 0 1,0 0 0,-1 0 0,4 2-1,-2 0-163,0-1 0,0 0 0,0 0 1,1-1-1,4 3 0,-4-3 16,-1 1 0,1-1 1,-1 1-1,0 0 1,6 4-1,8 10 186,-12-5-192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3:58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67 379 576,'0'0'23,"1"0"0,-1-1-1,0 1 1,0-1 0,0 1 0,0-1-1,0 1 1,0-1 0,0 1 0,0-1-1,0 1 1,0 0 0,-1-1 0,1 1 0,0-1-1,0 1 1,0-1 0,0 1 0,-1-1-1,1 1-15,0 0-1,0 0 0,0 0 0,0 0 0,0-1 0,0 1 1,0 0-1,0 0 0,0 0 0,0 0 0,0 0 1,0 0-1,0 0 0,0 0 0,0 0 0,0 0 0,0-1 1,0 1-1,0 0 0,0 0 0,-1 0 0,1 0 0,0 0 1,0 0-1,0 0 0,0 0 0,0 0 0,0 0 0,0 0 1,0 0-1,0 0 0,0 0 0,0 0 0,0 0 0,-1 0 1,1 0-1,0 0 0,0 0 0,0-1 0,0 1 1,0 0-1,0 0 0,0 1 0,0-1 0,0 0 0,0 0 1,-1 0-1,1 0 0,0 0 0,0 0 0,0 0 0,0 0 1,0 0-1,0 0 0,0 0 0,0 0 0,0 0 0,0 0 1,0 0-1,-1 0 0,1 19 105,0-29 44,0-51 235,0 59-372,0 0 1,0 0-1,0 0 1,0 0-1,-1 0 1,1 1-1,-1-1 1,0 0-1,1 0 1,-1 1-1,0-1 1,0 0-1,-1-1 1,2 3-17,-4-6 255,3 4-206,0 0 0,0 1 0,0-1-1,0 0 1,-1 1 0,1-1 0,0 1 0,-4-3 0,4 3-7,1 1-1,-1-1 1,0 1 0,1-1-1,-1 0 1,0 1-1,1-1 1,-1 0 0,1 0-1,-1 1 1,1-1 0,-1 0-1,1 0 1,0 0 0,-1 0-1,1 0 1,0 0 0,0 0-1,-1 1 1,1-1 0,0 0-1,0 0 1,0 0 0,0 0-1,0 0 1,1-1 0,-4-6 218,2 7-201,0-1 1,1 1 0,-1-1 0,1 1 0,-1 0-1,1-1 1,-1 1 0,1-1 0,0-2 0,-5-30-30,5 32-14,-1 0 0,1 0 1,0 0-1,-1 0 1,1 0-1,-1 0 1,0 0-1,-1-3 1,1 3-32,0 0 0,0-1-1,0 1 1,0 0 0,0-1 0,1 1 0,-1-1 0,1-4 0,0 0 21,0 1-52,0 0 0,0 0 0,0 0 0,1-1 0,2-6 0,-2 10 66,-1-1 1,1 1 0,-1-1-1,0 1 1,0-6 0,1-12 43,0 16-104,-1 0 0,0 0 0,0 0 0,-1-9 0,0 9-203,4 22 272,14 76 60,-8-54-190,5 61 1,-8-57 196,-4-31-26,0 0 0,0 16 0,3 105 120,-4-136-215,-1 1 0,1 0 0,0 0 0,-1-1 0,1 1 0,0 0 0,0 0 0,3-3-1,3-11-146,-3 7 159,-3 8-2,0-1 0,-1 1 0,1 0 0,-1 0 0,1 0-1,-1-1 1,1 1 0,-1 0 0,0-1 0,0 0 0,1-1 0,-1 1-1,1-1 1,0 1-1,0-1 1,0 1 0,0 0-1,0-1 1,1 1 0,-1 0-1,1 0 1,-1 0 0,1 0-1,0 0 1,2-2 0,1-2-176,0 2-142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28.2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2 320 1472,'-2'3'992,"9"-7"597,5-12-205,-7 10-606,0 0 0,8-13-1,3-9-377,2 0-1,1 2 0,2 0 0,0 1 1,1 2-1,40-34 0,-52 50-668,0 0 0,1 0 0,-1 1-1,1 0 1,23-8 0,-26 11-455,0 1 1,1 0-1,-1 0 0,1 1 1,12 0-1,-3 1-1708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57.50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124 204 640,'-1'0'44,"0"-1"0,0 1 0,0 0 0,0-1 0,0 1 0,0-1 0,0 1 0,0-1-1,1 0 1,-1 1 0,0-1 0,0 0 0,1 1 0,-1-1 0,0 0 0,1 0 0,-1 0 0,1 0 0,-1 0 0,1 1 0,-1-1 0,1 0 0,0 0 0,-1-2 0,1 0 22,-1 0 1,0 0-1,0 0 1,0 0-1,-1 1 0,1-1 1,0 0-1,-1 1 1,0-1-1,0 1 1,0-1-1,0 1 1,-2-2-1,-5-7-84,7 8 18,0 0 1,-1 0 0,2-1-1,-1 0 1,0 1 0,1-1-1,-3-6 1,0 3 73,3 6-61,0 0 0,1 0 0,-1 1 0,0-1 0,1 0 0,-1 0 0,0-1 0,1 1 0,-1 0 0,1 0 0,0 0 0,-1 0 0,1-2 0,0 2-55,0 1 44,0-1 1,0 1-1,0 0 1,0-1-1,0 1 1,0 0-1,0-1 1,0 1-1,0 0 1,0-1-1,0 1 1,0 0-1,0-1 1,0 1-1,0 0 1,0 0-1,0-1 1,0 1-1,-1 0 1,1-1-1,0 1 1,0 0-1,0 0 1,-1-1-1,1 1 1,0 0-1,0 0 1,-1 0-1,1-1 1,0 1-1,0 0 1,-1 0-1,1 0 1,-1-1 23,-3-4 401,3 5-388,0 0-49,1 0-1,-1 0 1,1 0 0,-1 0 0,1 0-1,-1 0 1,1 0 0,-1-1-1,1 1 1,0 0 0,-1 0 0,1 0-1,-1-1 1,1 1 0,-1 0 0,1-1-1,0 1 1,-1 0 0,1-1-1,0 1 1,-1-1 0,1 0 0,-3-2 65,3 3-55,0 0-1,-1 0 1,1-1 0,0 1 0,0 0-1,0 0 1,0 0 0,-1 0 0,1 0-1,0-1 1,0 1 0,-1 0 0,1 0-1,0 0 1,0 0 0,0 0 0,-1 0-1,1 0 1,0 0 0,0 0 0,-1 0-1,1 0 1,0 0 0,0 0 0,-1 0-1,1 0 1,0 0 0,-1 0 0,-12-20 570,12 10-399,1 10-175,0 0 1,0 0 0,0 0-1,-1 0 1,1 0 0,0 0-1,0 0 1,0 0-1,0 0 1,0 0 0,0 0-1,0 0 1,0-1-1,0 1 1,0 0 0,0 0-1,0 0 1,0 0-1,0 0 1,0 0 0,0 0-1,0 0 1,0 0-1,0-1 1,0 1 0,0 0-1,0 0 1,0 0-1,0 0 1,0 0 0,0 0-1,0 0 1,0 0-1,0-1 1,0 1 0,0 0-1,0 0 1,0 0-1,0 0 1,0 0 0,0 0-1,0 0 1,0 0-1,0 0 1,1-1 0,4-3-159,4-4 176,-7 7-55,0 1-1,0-1 1,0 0 0,0 1-1,1-1 1,-1 1 0,0 0-1,0 0 1,0 0 0,0 0-1,0 0 1,1 0 0,-1 0-1,0 1 1,0-1 0,0 1-1,0 0 1,0-1 0,2 2-1,1 2 18,0 1 0,0-1 0,0 1 0,-1 0 0,0 0 0,0 1 0,6 10 0,2-2-205,-11-13 171,1 0 0,-1 1-1,0-1 1,1 0 0,-1 1 0,0-1-1,0 1 1,0 0 0,0-1 0,-1 1 0,2 1-1,9 27-498,-7-23 463,-1 1-1,-1 0 1,1-1-1,0 10 1,-2-14 50,0-1 0,0 1 1,0 0-1,0 0 0,3 4 0,-3-5 39,0 0 0,0 0 0,0 1-1,0-1 1,0 0 0,0 0 0,-1 1 0,1-1-1,-1 3 1,1 3-139,2 3 43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58.38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12 117 320,'-5'-7'92,"2"3"-76,2 15-252,1-11 359,0 0 309,0 0-139,1 0-133,16 6-128,-15-5-31,0 0-1,-1 0 1,1-1 0,0 1-1,0-1 1,0 1 0,0-1-1,0 0 1,0 1 0,0-1-1,0 0 1,0 0 0,0-1-1,0 1 1,2-1 0,-3 1 25,-1-1 0,1 1 0,-1-1 0,0 1 0,1-1 0,-1 1 0,1-1 0,-1 0 0,0 1 0,0-1 0,1 0 0,-1 1 0,0-1 0,0 0 0,0 1 0,0-1 0,0 0 0,1 1 0,-1-1 0,-1 0 0,1-1 0,-1-16 671,0 15-617,0 1 1,0-1-1,-1 0 1,1 1-1,-1-1 1,1 1-1,-1-1 1,-3-2 0,-5-8-139,3 3 42,5 7-28,-1 0 1,0-1-1,1 1 0,0-1 0,0 0 0,0 0 1,0 0-1,1 0 0,-2-5 0,0 6 208,6 8-194,9 9 8,16 22 0,-17-20-201,-2-2 185,0 0-1,-1 1 1,-1 0 0,0 0 0,5 20 0,5 25 304,-14-51-242,-1 1 0,0-1 0,-1 1 0,1 11 0,-1-13-71,0 1 1,0 0 0,1-1 0,5 18-1,-6-25-2,-1 1-1,1-1 0,1 1 1,-1-1-1,0 0 1,0 1-1,0-1 0,1 0 1,-1 0-1,1 0 0,-1 0 1,1 0-1,-1 0 1,1 0-1,0 0 0,-1-1 1,3 2-1,1-1-138,-1 0 0,1 0 0,-1 0 0,1 0 0,6-1 0,2 0-36,1 0 112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59.20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38 161 576,'0'-3'141,"-1"0"1,0 0-1,1 0 1,0 0-1,-1 0 1,1 0-1,0 0 1,1 0-1,0-6 0,0-8-131,-9-29 1019,8 42-1035,-1 1 0,1-1 0,-1 0 0,0 1 0,-1-1 0,1 0 0,-1 1-1,1 0 1,-1-1 0,0 1 0,0 0 0,-3-3 0,-4-8 267,19 45-293,-8-22-10,1 0 1,0 0 0,4 9-1,1-4-24,-1-2 1,1 1-1,1-1 0,18 18 0,-20-23 114,1 0 0,0 0 0,0-1 0,1-1-1,-1 1 1,1-1 0,18 7 0,20 8 42,-33-13-148,-1-1 1,1 0-1,0-1 1,16 4-1,0-4-358,-1-2 0,38 1 0,-63-4 400,1 1 0,-1-1 0,0 1 1,0 0-1,8 3 0,-2-1-59,-2-2-352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7:59.68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1 224,'0'3'96,"3"5"-64,7 0-32,-10-8 288,0 0-160,0 0-96,8 5-64,1-5 224,4 3-96,-5-3-320,0 0 128,1 0-256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00.71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1 576,'1'1'171,"5"1"-101,-4-1-44,0 0-1,0 0 1,1 0-1,-1 0 1,-1 0-1,1 1 0,0-1 1,0 1-1,2 2 1,-3-3 102,-1-1 32,0 0-21,14 12 581,-6 0-144,-8-11-640,1 3 107,0-1 1,0 0-1,0 0 1,0 1-1,3 4 1,3 4 559,-7-11-598,0-1 38,0-2-6,0 1-26,0 1-75,0 0 0,0 0-59,0 0 70,2 0 175,-2 0-143,1 0 1,-1 0-1,0 1 0,0-1 1,0 0-1,1 0 1,-1 0-1,0 0 0,0 0 1,1 0-1,-1 0 0,0 0 1,0 0-1,1 0 1,-1 0-1,0-1 0,0 1 1,1 0-1,-1 0 0,0 0 1,0 0-1,0 0 1,1 0-1,-1 0 0,0-1 1,0 1-1,0 0 0,1 0 1,-1 0-1,0 0 1,0-1-1,0 1 0,0 0 1,0 0-1,1 0 0,-1-1 1,0 1-1,1-5-1323,6 5 603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02.46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1 409 992,'-1'-10'265,"7"7"127,6-1-542,-7 1 169,-1-1 0,0 0 1,-1 0-1,1 0 0,-1 0 1,0 0-1,0-1 1,0 1-1,-1-1 0,1 0 1,-1 0-1,0 0 0,0 0 1,-1 0-1,0-1 1,0 1-1,0 0 0,0-8 1,-2 12 18,0-1 0,1 1 0,-1 0 0,0 0 0,0 0 0,0-1 0,0 1 0,-1 0 0,1 0 0,0 0 0,0 0 0,-1 1 0,-2-2 0,-12-12 310,14 10-311,0 3-26,2 1-75,0 0 48,0 0 106,0 0 6,0 0 54,2 1-132,0-1 0,0-1 0,0 1 0,0 0 0,0 0 0,0-1 0,3 0 0,-4 1-13,147-39 124,-106 28 147,3-4 318,43-21 1,-62 25-408,11-6-373,55-34-1,-48 27 304,-23 9 23,-9 6-232,19-20-510,-31 27 456,-4 4 148,-14 32-568,-1-7 406,12-15 160,-1-1 0,-18 20 0,-150 137-746,171-164 704,1 1 0,-1-1 1,1 1-1,-1 0 1,1 1-1,1-1 0,-1 1 1,1-1-1,-3 7 1,2-2-167,4-10 190,-1 1 0,1 0 0,-1 0 0,1-1 0,0 1 0,-1 0 0,1 0 0,0 0 0,-1 0 0,1 0 0,0 0 1,0 0-1,0-1 0,0 1 0,0 0 0,0 0 0,0 0 0,0 0 0,1 0 0,-1 0 0,0 0 0,0 0 0,1 0 1,0 1-1,0-2-1,0 0 1,-1 1-1,1-1 1,0 0 0,0 0-1,0 0 1,0 0-1,0 0 1,0 0 0,0 0-1,0 0 1,0-1-1,-1 1 1,1 0 0,0 0-1,0-1 1,0 1-1,0-1 1,1 0 0,19-12-38,0 0 1,-1-2-1,34-30 1,-12 9-43,-24 21-164,29-35 1,-30 31 149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03.40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253 11 992,'0'0'35,"1"-1"-1,-1 0 1,1 0 0,0 1-1,0-1 1,-1 0 0,1 1-1,0-1 1,0 0 0,0 1-1,0-1 1,0 1 0,1-1-1,2 0 68,-3 0 287,-2 17-80,-3-9-373,3-6 29,0 0 0,0 1 0,0-1 0,1 1 0,-1-1 0,0 1 0,1-1 0,-1 1 0,1-1 0,0 1 0,0-1 0,-1 1 0,1 2 0,0 3 139,-1-1 0,-1 1 1,1-1-1,-1 0 0,0 0 1,-5 10-1,1 0-66,-6 11-196,-19 32 0,9-20 202,10-18 25,-24 32 0,32-47-5,-3 1-32,6-5-37,1-2 1,0 0 1,-1 0 0,1 0-1,0 0 1,0 0-1,0 0 1,0 0-1,0 0 1,-1 0 0,1 0-1,0-1 1,0 1-1,0 0 1,0 0-1,0 0 1,0 0-1,0 0 1,-1 0 0,1 0-1,0 0 1,0 0-1,0 0 1,0-1-1,0 1 1,0 0 0,0 0-1,0 0 1,0 0-1,0 0 1,0-1-1,0 1 1,-1 0 0,1 0-1,0 0 1,0 0-1,0 0 1,0 0-1,0-1 1,0 1-1,0 0 1,0 0 0,1 0-1,-1 0 1,0-1-1,4-1-92,-4 1 96,1 1 1,-1 0-1,1 0 1,-1-1-1,0 1 0,1 0 1,-1-1-1,1 1 0,-1 0 1,0-1-1,0 1 1,1 0-1,-1-1 0,0 1 1,1-1-1,-1 1 0,0 0 1,0-1-1,0 1 1,0-1-1,1 1 0,-1-1 1,0 1-1,0-1 0,0 1 1,0-1-1,0 1 1,0-1-1,2-3-156,0 1-1,1-1 1,0 1 0,-1 0-1,1 0 1,0 0 0,1 1 0,4-5-1,1 0 252,-2-1-64,0 0 0,-1-1 0,0 1 1,5-11-1,-4 9 10,5-12 164,13-33-1,-7 15 246,-17 37-313,0 0 1,0 0-1,0 0 1,-1 0-1,1 0 1,-1 0-1,0 0 1,0-4-1,0 6 45,-1 2-81,-4 10-63,0 1 0,-7 23 0,-4 9-152,7-26 69,1 1-1,-2-2 1,-1 1 0,0-1-1,-22 25 1,24-33 54,0 2-57,0-2 0,-1 1 0,0-1 1,-1 0-1,0-1 0,0-1 0,-17 9 1,27-15 25,0-1 0,0 1 0,-1-1 0,1 1 1,0-1-1,0 0 0,0 0 0,0 1 1,-1-1-1,1 0 0,0 0 0,0 0 1,0 0-1,-1-1 0,1 1 0,-1 0 0,1-1-8,0 1-1,1 0 1,-1-1-1,0 1 1,1-1-1,-1 1 1,1-1-1,-1 1 1,1-1-1,-1 0 1,1 1-1,-1-1 1,1 0-1,0 1 1,-1-1-1,1 0 1,0 1-1,-1-1 1,1-1-1,-1-2-79,1 0 1,-1 0-1,1 0 0,0 0 0,1 1 1,-1-1-1,1 0 0,1-6 1,7-20-206,3-4 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08.38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392 3137 1248,'-6'2'89,"0"-1"-1,0 2 1,0-1 0,1 0 0,-1 1-1,-9 6 1,7-4-1,-3 3 234,0 0 1,1 0-1,0 1 0,-16 18 0,10-10-71,-21 19 263,-20 22 17,19-17-480,-42 34-1,63-59-108,17-16 52,-1 1-11,0 0-1,0 0 0,0 0 1,0 0-1,0-1 0,0 1 1,0 0-1,0 0 0,0-1 1,-1 1-1,1-1 0,0 1 1,0-1-1,-1 0 0,-1 1 1,7-10-378,9-6 67,0-1 0,1 2 0,1 0 0,0 0 0,24-15 0,2-2 317,83-60-220,-85 64 436,-4 7 39,-15 9 525,-18 10-412,-2 1-74,0 0-139,0 0-96,0 0-11,0 0 17,3 0-55,1 0 0,-1-1 1,1 1-1,-1-1 1,0 0-1,1-1 1,-1 1-1,0 0 1,4-3-1,28-18-41,-17 9 31,-1 1 151,-1-1 1,-1 0 0,19-22-1,-13 13 23,5-6 237,30-45-1,-16 21-153,41-59-91,-81 110-149,2-1 42,-1-1 0,1 1 1,0-1-1,-1 1 0,0-1 0,2-5 0,-3 8-45,0 0-1,0 0 1,0-1-1,0 1 0,0 0 1,0-1-1,0 1 1,0 0-1,0-1 0,0 1 1,0 0-1,0-1 0,0 1 1,-1 0-1,1-1 1,0 1-1,0 0 0,0 0 1,0-1-1,-1 1 1,1 0-1,0 0 0,0-1 1,-1 1-1,-12-3-192,12 3 184,0 0 0,0 0 0,0 0 0,0 0-1,0 0 1,1 0 0,-1 0 0,0 0 0,0 0 0,0 0-1,0-1 1,1 1 0,-1 0 0,0-1 0,0 1-1,-1-1 1,2 0 0,0 0 0,0 0 0,-1 0 0,1 0 0,0 1 0,0-1 0,0 0 0,0 0 0,1 0 0,-1 0 1,0 0-1,0 1 0,0-1 0,1 0 0,-1 0 0,0 0 0,1 1 0,0-2 0,17-28-2,-14 24 16,0 0 0,-1 0 0,0 0 0,4-9 0,-3 5 34,1 0 0,0 0 1,1 0-1,8-11 0,3-6 312,-11 21-367,-1-1 1,1 1-1,1 0 0,-1 0 1,1 1-1,0 0 0,14-8 1,1-1 22,-2 1 62,1 2-1,22-10 0,27-15-215,-62 30 243,0 0 1,-1-1 0,0 0-1,0 0 1,-1 0-1,0-1 1,10-15 0,9-13-199,-2 5 110,-23 31-11,0 0 0,0 0 0,0 0 0,1-1 0,-1 1 0,0 0 1,0 0-1,0 0 0,0 0 0,0 0 0,0 0 0,1-1 0,-1 1 0,0 0 0,0 0 0,0 0 0,0 0 0,0-1 0,0 1 0,0 0 0,0 0 0,0 0 0,0-1 1,0 1-1,0 0 0,0 0 0,0 0 0,0-1 0,0 1 0,0 0 0,0 0 0,0 0 0,0 0 0,0-1 0,0 1 0,0 0 0,-2-9-82,1 9-30,-2 0 75,2 0 122,1 0-16,0 0-31,-13 22-1052,6-5 507,5-12 415,6-11 393,1 0 25,-5 5-302,1 1-1,-1-1 1,1 1 0,-1-1-1,0 1 1,1-1-1,-1 1 1,0-1 0,1 1-1,-1-1 1,0 1-1,0-1 1,1 1 0,-1-1-1,0-1 1,8-20 157,0 7-129,-1 2 52,7-21 1,-12 23-66,-2 10-53,0 1 1,0-1-1,0 0 1,0 0 0,0 0-1,0 1 1,1-1 0,-1 0-1,0 0 1,0 1-1,1-1 1,-1 0 0,1-1-1,4-14-21,-4 10 43,2-5 3,14-56 256,-16 58-326,-1 8 51,0 0-1,0 0 1,1 0-1,-1 1 1,0-1-1,0 0 0,0 0 1,0 1-1,1-1 1,-1 0-1,0 0 1,1 1-1,-1-1 1,1 0-1,0-1-2,0 1 1,0 0-1,-1-1 0,1 1 0,-1 0 1,1-1-1,-1 1 0,1-1 1,-1 1-1,0-1 0,0 1 0,0-3 1,0 2 31,0 0 1,1 1 0,-1-1 0,0 1 0,0-1-1,1 1 1,-1-1 0,1 1 0,-1-1 0,1 1-1,0 0 1,1-3 0,37-58-209,-25 47 19,22-20-1,-9 9 560,-21 21-416,0 0 1,1 1-1,-1 0 0,1 0 1,9-4-1,14-7-185,-20 9 280,-1 1-1,1 1 1,14-4-1,9-5 5,19-9-356,-30 13 260,7-5 140,9-1 255,-11 10-672,-9-5 458,28-19 0,-20 11-98,-18 12-46,0-1 1,0 0-1,-1-1 0,11-15 1,-15 21-40,23-37-344,-24 35 471,1 0-1,0 0 1,-1 0-1,2-7 0,8-11 26,-10 17-187,1 0-1,-1 1 1,0-1-1,-1 0 1,3-10-1,-2 8 43,0 0-1,0 0 1,3-6 0,3-1 303,-3 5-341,0-1 1,3-11-1,10-29 135,-16 44-69,1 0 0,-1 1 0,1-1-1,1 1 1,-1-1 0,1 1-1,8-9 1,-2 2-81,8-17 39,-16 24 81,1 1 0,0-1 0,0 0 0,0 1-1,0-1 1,1 1 0,4-4 0,7-2-33,0 0 0,20-10 0,-17 10-132,-11 6 63,1 1 0,0 0 0,10-3 0,-11 4 76,1 0 1,-1-1 0,0 0-1,9-5 1,22-11 150,-28 14-128,1 0-1,16-12 1,53-45-351,-72 52 309,-8 9 11,0 0 0,1 1 0,-1-1 0,0 1 0,1-1 0,-1 0 0,1 1 0,-1-1 0,1 1 0,-1-1 0,1 1 0,-1-1 0,1 1 0,-1 0 0,1-1 0,1 0 0,-1 1-20,0-1-1,-1 0 1,1 0-1,0 0 1,0 0 0,-1 0-1,1 0 1,-1 0-1,1 0 1,-1 0 0,1 0-1,0-1 1,5-10-40,1 5-2,-4 4 5,0 0 1,0-1 0,0 1-1,-1-1 1,3-3 0,9-12 139,-12 18-89,0-1-1,-1 0 1,1 1-1,-1-1 0,1 0 1,-1 0-1,0 0 1,1 0-1,-1 0 1,0 0-1,-1 0 1,1 0-1,0-1 1,0 1-1,0-3 0,-1 4-18,0 0-1,0 0 1,0 0-1,0 0 0,1 0 1,-1 0-1,0 0 1,1 0-1,-1 0 0,1 0 1,0-1-1,0 1 12,-1 0-1,1 0 1,-1 0-1,1 0 1,-1 0-1,1 0 1,-1 0-1,0 0 1,1 0-1,-1 0 0,0 0 1,0-1-1,2-7 43,-2 8-39,1 0 1,-1 0-1,0 1 0,0-1 0,0 0 1,1 0-1,-1 0 0,0 0 1,0 0-1,0 0 0,0 0 0,-1 0 1,1 0-1,0-1 0,0 1 13,0-1-1,0 0 1,0 0 0,0 0-1,1 1 1,-1-1 0,0 0 0,1 1-1,0-1 1,0-2 0,5-16-261,-5 13 240,0 1 0,0 0-1,1 0 1,0 0 0,0 0 0,0 0-1,1 1 1,0-1 0,4-5 0,7-17 83,-9 19-72,0 0 0,11-15 1,-3 6 57,-5 7-151,2 0 0,18-17 0,-27 27 73,10-8 65,0 1 0,0 0 0,1 1 0,19-9 0,14-8-398,28-11 308,-66 32 69,0-1 0,0 1 0,0 1 0,10-4-1,-10 5-55,-1-1-1,-1 0 1,1 0-1,0 0 0,0-1 1,-1 0-1,8-5 0,-10 6 15,0 0 0,0 0-1,0 0 1,1 1-1,-1 0 1,5-2 0,-5 2-44,0 0-1,0 0 1,0 0 0,-1 0 0,1 0 0,-1-1 0,1 1 0,3-4-1,-4 4 29,-1 0 0,1 0 0,0-1 0,0 2 0,0-1 0,0 0 0,0 0 0,0 0-1,2 0 1,11-5 47,-14 5-59,0 1-1,0-1 1,0 0-1,0 1 1,1-1 0,-1 1-1,0-1 1,0 1-1,0 0 1,0-1-1,1 1 1,-1 0-1,0 0 1,0 0-1,1 0 1,-1 0-1,0 0 1,0 0-1,1 0 1,-1 1-1,0-1 1,2 1-1,-2 0 76,13 18-309,-8-14 43,-6-4 237,1 0 0,-1-1 0,1 1 0,-1 0 0,1-1-1,0 1 1,-1-1 0,1 1 0,0-1 0,-1 1 0,1-1 0,0 1 0,0-1-1,-1 0 1,1 0 0,0 1 0,0-1 0,0 0 0,0 0 0,-1 0 0,1 0-1,0 0 1,0 0 0,0 0 0,0 0 0,-1 0 0,1 0 0,0 0-1,0 0 1,0-1 0,0 1 0,-1 0 0,1-1 0,0 1 0,0-1 0,-1 1-1,1 0 1,0-1 0,-1 0 0,1 1 0,0-2 0,11-7 22,3-4 169,-13 10-239,0 0 0,1 1 0,-1-1 0,1 1-1,3-3 1,9-8-50,4-5 56,-16 16 33,0 0 0,0-1 0,0 1 0,-1-1 0,1 0 0,-1 1 0,4-6 0,2-1 1,-7 8 0,0 1 0,-1 0 0,1-1 0,0 0 0,-1 1 0,1-1 0,-1 1 0,1-1 0,-1 0 0,1 1 0,-1-1 0,0 0 0,1-1 0,4-7 68,-4 6-50,0 1 1,1 0-1,-1 0 1,0-1-1,-1 1 1,1-1-1,0 1 1,0-4-1,0 3-28,0 1 0,1-1-1,-1 1 1,1 0-1,-1-1 1,1 1 0,2-2-1,4-6-12,-7 8 11,0-1 0,1 1-1,-1-1 1,-1 0 0,1 1 0,0-1 0,-1 0 0,1 0 0,-1 0 0,0-5-1,6-8 76,-5 14-71,0 0 0,0 0 0,-1 0-1,1 0 1,0 0 0,-1 0 0,1 0 0,0-4 0,3-11 208,-3 14-190,0 1 1,0 0-1,-1 0 0,1 0 1,-1 0-1,1-1 0,-1-2 0,1 1-54,0 0 0,1 1 0,-1-1 0,1 0 0,0 1-1,2-4 1,0-2 108,-2 7-80,-1-1 20,0 1-1,0-1 1,0 1 0,0 0 0,1 0 0,-1-1 0,1 1 0,-1 0 0,1 0-1,0 0 1,0 1 0,0-1 0,0 0 0,0 1 0,0-1 0,0 1 0,3-1-1,16-12-612,-3 1 419,15-6 595,-25 15-343,-8 3-53,1 1-1,-1-1 1,1 1-1,0 0 1,-1-1 0,1 1-1,0 0 1,-1 0-1,1-1 1,0 1-1,0 0 1,-1 0 0,1 0-1,0 0 1,0 0-1,1 0 1,2 0 8,-3 0-14,0 1 0,0-1-1,0 0 1,0 0 0,0 0 0,0 0-1,0 0 1,0 0 0,0-1 0,0 1-1,0 0 1,0 0 0,0-1-1,0 1 1,0-1 0,0 1 0,0-1-1,0 1 1,0-1 0,-1 0-1,1 1 1,1-2 0,12-10-1304,-15 12 1045,-3 0-715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08.92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31 1 1312,'0'5'480,"-5"-2"-352,5 5-64,0 0 0,0 3-64,0-3 0,0 8 0,-3-2-96,-2 2 64,5-5 32,-5 0 0,2 0 64,-2-3-32,0 0-96,5 4 32,0-1-544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0.22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869 4 992,'-3'5'143,"-1"-1"0,1 1 0,0 0 0,1 0 1,-4 9-1,6-14-117,-1 1 0,1-1 0,0 0 0,0 1 1,0-1-1,-1 0 0,1 1 0,0-1 1,0 0-1,-1 1 0,1-1 0,0 0 0,-1 1 1,1-1-1,0 0 0,-1 0 0,1 0 1,-1 1-1,1-1 0,-1 0 0,0-1 264,5-3-165,30-35-440,-31 36 219,-5 8 52,-1 0 0,0 0-1,-1 0 1,1 0 0,-1 0-1,-5 5 1,-36 32 74,2-2 448,-19 20-148,46-44-369,0-2 0,-1 0 0,0 0 1,-33 17-1,31-19 105,-19 12-45,-51 34-36,72-45 8,1 0 1,1 1-1,-17 18 0,-39 57 95,-25 27 75,4-11-249,51-57-164,1 3-38,36-46 391,4-4-100,0 0 0,-1 0-1,1 0 1,-1-1-1,1 1 1,-1 0-1,1-1 1,-1 1-1,1 0 1,-1-1 0,0 1-1,1-1 1,-1 1-1,0-1 1,1 1-1,-1-1 1,0 1 0,0-1-1,0 0 1,1 1-1,-1-1 1,0 0-1,-2 0 1,11-11 146,17-14-260,-19 20 78,0 0-1,-1-1 1,9-10-1,-4 3 147,1 0-1,1 0 1,0 1 0,18-13-1,-6 5-110,180-175-423,-167 156 599,2 2-1,60-43 1,-47 38-171,7-5-942,-50 40 114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30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17 918 1728,'0'0'3552,"0"8"-2486,-5 8-868,1 1 0,1 0 0,1 0 0,0 20 0,6 67 654,-4-98-848,1 3-20,1 0 0,0 0 0,0 0 0,1 0 0,0-1 0,1 1 0,4 8 0,-6-15 18,-1 0 0,0 0 0,1 0 0,-1 0 0,1 0 0,0 0 0,2 2 0,-4-4 1,1 1 0,-1-1 1,1 0-1,-1 1 0,1-1 1,0 0-1,-1 1 0,1-1 0,-1 0 1,1 0-1,0 1 0,-1-1 1,1 0-1,0 0 0,-1 0 0,1 0 1,0 0-1,-1 0 0,1 0 1,-1 0-1,1 0 0,0 0 1,-1-1-1,1 1 0,0 0 0,-1 0 1,1 0-1,-1-1 0,1 1 1,0 0-1,-1-1 0,1 1 0,0-1 1,2-2 35,0-1-1,-1 1 1,1-1 0,-1 1 0,0-1 0,0 0-1,0 0 1,0 0 0,-1 0 0,1 0 0,-1-1 0,0 1-1,0-6 1,1-8 7,0-33-1,-2 41-23,-1-17 204,-4-32 1,3 52-196,0 0 0,0 0-1,-1 0 1,0 1 0,0-1 0,-1 1-1,0-1 1,-5-5 0,4 4-137,-1-7-396,19 5 673,-8 4-111,-3 4-44,-1 0 1,1 0-1,0 0 1,0 0 0,0 0-1,3-2 1,-3 2-4,0 1-1,-1 0 1,0-1 0,1 1-1,-1-1 1,0 1 0,0-1-1,0 0 1,0 1 0,0-1-1,0 0 1,1-3-1,6-27 153,-5 21-126,1-14 144,-1-1 1,0-42-1,-1 18-66,-2 6 61,-7-69 1,2 55-78,0 11-26,-17-69 0,18 92-135,4 19 81,-1 0-1,0 0 0,0 0 1,0 1-1,0-1 0,-1 0 1,0 0-1,0 1 0,-5-9 1,7 13-23,0-1 1,0 1-1,0 0 0,-1 0 1,1 0-1,0-1 1,0 1-1,0 0 1,0 0-1,-1 0 1,1 0-1,0-1 1,0 1-1,0 0 0,-1 0 1,1 0-1,0 0 1,0 0-1,-1 0 1,1 0-1,0-1 1,0 1-1,-1 0 1,1 0-1,0 0 0,-1 0 1,1 0-1,0 0 1,0 0-1,-1 0 1,1 1-1,-4 6-100,2 13-29,4 43 142,2 0-1,3-1 1,29 119 0,-17-119-110,32 67 0,-38-100 99,1 0 0,1-2 0,38 52 0,-51-77 3,-1 0-1,0-1 1,1 1-1,0 0 1,-1-1-1,1 1 0,0-1 1,-1 0-1,1 1 1,0-1-1,0 0 1,0 0-1,0 0 0,0-1 1,1 1-1,-1 0 1,2 0-1,-1-1 19,0-1 0,-1 1 0,1 0 0,0-1 0,-1 1 0,1-1-1,-1 0 1,1 0 0,-1 0 0,1 0 0,-1 0 0,1-1 0,-1 1 0,3-3 0,3-2 8,0-1 1,-1-1 0,0 1 0,0-1 0,10-14 0,-5 5 89,-3 5-76,-1 2-75,0 0 0,10-19 0,-15 22 7,1 1 0,0 0 0,0 0 0,0 0 0,1 0 0,0 1 0,0 0 0,0 0 0,1 0 0,0 0 0,-1 1 0,9-4 0,-9 6 53,1 1 1,-1 0-1,1 0 1,-1 1 0,1-1-1,-1 1 1,1 0-1,5 1 1,8 0 2,-11 0-49,-1 0 0,1 0 0,-1 0 1,0 1-1,8 3 0,-14-5 35,-1 0 0,1 0 0,-1 0 1,1 0-1,-1 0 0,1 0 0,-1 0 0,1 0 0,-1 0 0,1 0 1,-1 0-1,1-1 0,-1 1 0,1 0 0,-1 0 0,0 0 0,1-1 1,-1 1-1,1 0 0,0-1 0,-1 1-15,0 0 0,0 0 1,0 0-1,0-1 0,0 1 0,1 0 1,-1 0-1,0 0 0,0 0 0,0 0 0,0 0 1,0-1-1,0 1 0,0 0 0,0 0 1,1 0-1,-1 0 0,0 0 0,0-1 0,0 1 1,0 0-1,0 0 0,0 0 0,0 0 1,0-1-1,0 1 0,0 0 0,0 0 0,0 0 1,0 0-1,0-1 0,0 1 0,0 0 1,0 0-1,0 0 0,-1 0 0,1 0 0,0-1 1,0 1-1,0 0 0,0 0 0,0 0 1,0 0-1,0 0 0,0-1 0,-1 1 0,1 0 1,0 0-1,0 0 0,0 0 0,0 0 1,0 0-1,-1 0 0,-21-15 201,0 1-17,18 12-176,0 1 0,0-1 0,0 1-1,-1 0 1,1 0 0,0 1 0,0-1 0,-1 1-1,1 0 1,0 0 0,-1 1 0,-4 0-1,8 0-28,-1-1 0,1 0 0,-1 1 0,1 0 0,-1-1 0,1 1 0,-1 0 0,1 0 0,0 0 0,0 0 0,-1 0 0,1 0 0,0 0 0,0 0 0,0 0 0,0 1 0,0-1 0,0 0 0,1 1 0,-1-1 0,0 0 0,1 1 0,-1-1 0,1 1 0,-1-1 0,1 1 0,0 0 0,0-1 0,-1 1 0,1-1 0,0 1 0,1-1 0,-1 1 0,0 0 0,0-1 0,1 3 0,2 7 17,1 0-1,0 0 0,0-1 1,1 1-1,0-1 0,1-1 1,7 11-1,-11-17-24,1 1 0,0-1 0,0 0 0,0 0 0,0 0 0,7 4 0,-3-2-19,-6-4 48,0 0 0,0-1 0,0 1 0,1-1 0,-1 1 0,0-1-1,0 0 1,0 1 0,0-1 0,1 0 0,-1 0 0,0 0 0,0 0 0,0 0-1,1 0 1,-1 0 0,0 0 0,0 0 0,0-1 0,1 1 0,-1 0 0,0-1-1,0 1 1,0-1 0,0 1 0,0-1 0,0 0 0,0 1 0,0-1 0,0 0-1,0 0 1,0 0 0,1-1 0,0 0-2,-1 0 0,1 0 0,0-1 0,0 1 0,-1 0 0,0-1 0,1 1 0,-1-1 0,0 1 0,0-1 0,0 0 0,-1 0 0,1 1 0,0-6 0,-2-17 109,-1 0 0,0 0 0,-2 0 0,-10-33-1,10 47 50,0-4 154,4 14-270,4 8-404,1 8 299,-4-8-1,1-1-1,1 0 1,4 11 0,0-6 18,-3-2 13,1-1 0,1 1 1,-1-1-1,15 15 0,-19-21 30,1-1 0,0 1 1,1-1-1,-1 1 1,0-1-1,0 1 1,1-1-1,-1 0 0,1 0 1,-1-1-1,1 1 1,-1 0-1,1-1 0,-1 1 1,1-1-1,-1 0 1,1 0-1,0 0 1,-1 0-1,1 0 0,-1-1 1,1 1-1,4-2 1,-3 0 8,-1 1 0,1 0 1,-1-1-1,0 0 1,1 1-1,-1-1 1,0-1-1,0 1 0,-1 0 1,1-1-1,0 1 1,-1-1-1,3-4 1,-2 3 17,0-1 0,0 0 1,-1 0-1,0 0 1,0-1-1,0 1 1,2-11-1,-2-2 51,-1-1 0,0 0 1,-1 1-1,-4-24 0,0-1-65,-22-178 23,20 188-27,1 2 4,-1 0 1,-17-48-1,9 40 16,11 29 82,0 0 0,0 0 0,-1 0 0,0 1 1,-1-1-1,0 1 0,-11-14 0,15 22-75,0 0 0,0 0 0,0 0 0,0 0-1,0 0 1,0 0 0,0 0 0,0 0 0,0 1 0,0-1 0,0 0 0,-1 1 0,1-1 0,0 1 0,0-1 0,-1 1 0,1 0 0,0 0 0,-1-1 0,1 1 0,-1 0 0,-1 0 0,2 1-43,0-1 1,1 1-1,-1-1 0,0 1 1,1-1-1,-1 1 0,0 0 0,1-1 1,-1 1-1,1 0 0,-1-1 1,1 1-1,-1 0 0,1 0 1,0-1-1,-1 1 0,1 0 0,0 0 1,0 0-1,-1 0 0,1-1 1,0 1-1,0 0 0,0 0 1,0 0-1,0 0 0,0 0 0,0 0 1,1-1-1,-1 1 0,1 2 1,2 15 73,2 0 1,11 28 0,2 9-30,-8-25-92,0 0-1,2-1 1,1 0 0,17 28-1,-17-36 31,0-1 0,1-1 1,1 0-1,1-1 0,36 31 0,-34-36 27,1 0 0,1-2 0,25 11 0,-21-10-261,-20-10-56,1 0-1,-1 0 1,0-1 0,1 0 0,6 2 0,24-2-6335,-25-2 4834,-8-6 287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1.09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367 145 320,'-6'6'64,"8"-5"13,-2-1-81,0 0 0,0 0 0,0 0-1,1 0 1,-1 0 0,0 0 0,0 0 0,0 1-1,0-1 1,1 0 0,-1 0 0,0 0 0,0 0-1,0 0 1,0 0 0,0 0 0,1 0 0,-1 1 0,0-1-1,0 0 1,0 0 0,0 0 0,0 0 0,0 0-1,0 1 1,0-1 0,1 0 0,-1 0 0,0 0 0,0 0-1,0 1 1,0-1 0,0 0 0,0 0 0,-6 24 948,4-21-829,0 1 0,-1-1 0,0 1 0,1-1 0,-1 0 0,0 0 0,-1 0 0,-5 4 0,-6 6 295,14-13-309,1 0-21,0 0 6,0 0-60,0 0-159,0 0 26,0 0 33,0 0-6,0 0 90,0 0 193,0 0-27,0 0 117,0 0-117,0 0-37,0 0-32,0 0 69,0 0-43,-4 15 310,3-12-459,-1 0 1,0 0 0,0-1-1,0 1 1,0 0 0,0-1-1,0 0 1,-1 1 0,-3 2-1,-10 9 4,-68 75 295,23-26-192,-45 36 287,88-80-927,36-23 634,-1-9-306,-1 0-1,23-24 0,-25 24 34,68-76-434,-24 26 529,2-1-26,79-78-28,-132 134 64,0 0-1,-1-1 1,0 1 0,-1-1 0,0 0 0,0-1 0,5-13 0,-9 19 17,10-8-276,-10 11 263,0 1 1,0-1-1,-1 0 1,1 1-1,0-1 0,0 0 1,-1 0-1,1 0 0,0 1 1,-1-1-1,1 0 1,-1 0-1,1 0 0,-1 0 1,1-2-1,-1 2-49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1.47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8 64,'8'-8'32,"2"12"-32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4.04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1630 373 992,'-9'-2'307,"2"-2"-85,5-9-223,3 8-113,0-1 0,0 0-1,0 1 1,1-1 0,0 1 0,0-1 0,5-7-1,7-22 325,-1-26-34,-11 49-257,1 1-1,0-1 1,10-22 0,8 3-341,-14 22 589,-2 0 80,-6 9-238,1 0 0,0 0 0,0-1 0,-1 1 0,1 0 0,-1 0 0,1 0 0,0-1 0,-1 1 0,1 0 0,0 0 0,-1 0 0,1 0-1,-1 0 1,1 0 0,0 0 0,-1 0 0,1 0 0,-1 0 0,1 0 0,0 0 0,-1 0 0,1 0 0,0 0 0,-1 0 0,1 1 0,-1-1 0,1 0 0,-1 0 0,-1 1 47,1-1 0,-1 1-1,0 0 1,0 0 0,0 0 0,1 0 0,-1 0-1,-2 2 1,-12 6 439,5-4-403,0 0-1,-1 0 0,2 1 0,-1 1 1,1 0-1,-14 12 0,-49 56 627,54-54-672,-23 32 130,16-19-69,14-11 389,11-22-470,1-1 113,0 0 5,0 0 80,8-12-437,10-22-498,-15 27 609,1-1-1,0 0 1,10-12 0,14-12 73,1 2 0,1 1 0,2 1 0,42-28 1,-65 50 9,1 1 1,14-5-1,11-8-171,-11 0 373,-18 14-115,0-1-1,0 1 1,13-7 0,-18 11-66,0-1 0,0 1 1,0 0-1,0-1 0,0 1 0,0-1 1,-1 1-1,1-1 0,0 1 1,0-1-1,0 0 0,-1 1 1,1-1-1,-1 0 0,1 0 1,0 1-1,-1-1 0,1 0 1,-1 0-1,1 0 0,-1 0 1,1-1-1,-1 2 9,0 0-75,0 0 16,0 0-11,0 0 75,0 0 283,0 0-97,0-6-772,-1 11 522,0 0 1,0 0 0,-1-1 0,1 1-1,-1-1 1,0 1 0,-1-1 0,-3 7 0,-5 10-40,-54 146-889,1 2 805,33-117 683,22-40 637,18-19-821,17-16-584,-25 23 123,-1 0 26,0 0-69,0-1 168,1 1 0,-1 0 0,0 0 0,0-1 1,1 1-1,-1 0 0,0 0 0,0-1 0,1 1 0,-1 0 0,0 0 0,1 0 0,-1-1 0,0 1 0,0 0 0,1 0 0,-1 0 0,0 0 0,1 0 0,-1 0 0,1 0 0,-1 0 0,0 0 0,1 0 1,7-3-220,-8 3 227,0 0 0,0-1 1,0 1-1,0 0 1,0 0-1,0-1 1,0 1-1,0 0 0,0 0 1,0-1-1,0 1 1,0 0-1,0 0 1,0-1-1,0 1 0,0 0 1,0 0-1,0-1 1,0 1-1,0 0 1,0 0-1,-1-1 0,1 1 1,0 0-1,0 0 1,0-1-1,0 1 1,-1 0-1,1 0 0,0 0 1,0 0-1,0-1 1,-1 1-1,1 0 1,-6-4 50,0 0 1,0 0 0,0 1-1,-1-1 1,1 2 0,-1-1-1,0 1 1,-8-2 0,3 0-80,7 2 21,-1 1 0,1 0-1,-1 0 1,0 0 0,1 1 0,-1 0 0,0 0-1,1 0 1,-1 1 0,1-1 0,-1 1 0,1 1-1,-1-1 1,1 1 0,-1 0 0,1 0 0,0 1-1,0-1 1,-7 6 0,-15 11-119,22-16 76,0 0 0,1 0 0,-1 0 1,1 1-1,-1 0 0,-5 7 0,8-8 52,-1-1 0,1 0 0,0 1 0,-1-1 0,1 0 0,-1 0 0,-5 2 0,3-1 148,5-3-164,-1 1 0,1-1 0,0 0 0,-1 0 0,1 0 0,0 0 0,-1 1 0,1-1 0,0 0 0,-1 0 0,1 1 0,0-1 0,0 0 0,-1 1 0,1-1 0,0 0 0,0 1 0,0-1 0,-1 0 0,1 1 0,0-1 1,0 0-1,0 1 0,0-1 0,0 0 0,0 1 0,0-1 0,0 1 0,0-1 0,0 0 0,0 1 0,0-1 0,0 1 0,0-1 0,0 0 0,0 1 0,0-1 0,0 0 0,0 1 0,1-1 0,-1 1 0,0-1 0,0 0 0,0 0 0,1 1 0,-1-1 1,0 0-1,0 1 0,1-1 0,-1 0 0,0 0 0,1 1 0,-1-1 0,0 0 0,1 0 0,3 5-42,-3-4 46,-1-1 207,0 0-80,0 0-85,0 0 0,0 0 171,0 0-160,0 0-337,-5 11-148,4-10 468,-1 0 0,0 0 0,1 0 0,-1 1 0,1-1 0,-1 1 1,1-1-1,0 1 0,-2 3 0,-10 10 721,-25 15 21,27-22-606,10-7-124,0 0 0,0-1 0,0 1 0,0 0 0,0 0 0,0-1 0,0 1 0,0 0 0,-1-1 0,1 0 0,0 1 0,-2 0 0,-4 0 13,0 1 1,1 1 0,-1 0-1,1-1 1,-10 7 0,-18 8 75,8-6-146,1 2 1,0 0-1,1 2 0,1 1 1,0 0-1,1 2 0,1 0 1,1 2-1,-33 40 0,-20 43-12,26-35 73,23-32-134,14-21-89,-1 1 0,-22 23 0,-40 36 619,59-62-423,-1 0 0,-1-1 0,-18 11 0,-3 2-283,10-4 292,2 1 0,0 1 1,2 0-1,0 2 0,2 1 1,-25 39-1,-109 153-194,126-177 217,20-27-79,-14 18 1,3-8 74,12-14 64,0 1-1,-11 9 0,-15 11-148,12-12-129,14-12 154,8-7 21,-1 1-1,1-1 0,0 1 0,-1-1 1,1 0-1,-1 1 0,1-1 1,-1 1-1,1-1 0,-1 0 1,1 0-1,-1 1 0,1-1 0,-1 0 1,0 0-1,1 0 0,-1 1 1,0-1 70,23-13-234,22-23-381,68-54-22,69-61-61,-92 74 720,27-30-58,32-26-2054,-131 119 1925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4.39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 7 1152,'-6'-2'271,"2"1"-72,6 1-268,1 1-48,0 0 0,0-1 1,0 0-1,0 0 0,0 0 0,0 0 0,0 0 0,0-1 0,3 0 0,11-2-75,-16 2 128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4.74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452 1 64,'2'-1'52,"-5"6"1019,-4 3-1106,-14 15 528,12-14-368,1 0 1,-14 19-1,14-18-74,1-1 0,-2 0 0,1 0 0,-1-1 1,-1-1-1,-12 10 0,-18 13-147,2 4 101,-69 62-618,47-47-381,17-14 1470,32-30-143,-1 2-1199,12-7 562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5.43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616 0 992,'-15'27'920,"13"-22"-609,0-1-1,0 1 1,-1-1 0,1 0-1,-7 8 1,-111 124 499,82-88-351,-87 82 0,80-91-489,-79 63-116,26-25-217,89-70 187,8-6 160,0 0-1,0 0 0,0 0 1,0 0-1,0 0 0,0 0 1,-1-1-1,1 1 0,0 0 1,0-1-1,-1 1 0,1-1 1,0 1-1,-1-1 0,-1 1 1,2-1-363,1 0 112,14-8-490,3-2-369,29-24 0,-24 17 679,3-2 218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5.79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 34 320,'-4'-11'128,"8"8"-96,6-5-32,-7 3 96,7 2-64,-7 0-288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16.64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1509 1 320,'-1'0'25,"0"0"-1,0 0 1,0 1 0,0-1 0,0 0-1,0 0 1,0 1 0,1-1-1,-1 1 1,0-1 0,0 1-1,0-1 1,1 1 0,-1-1 0,0 1-1,1 0 1,-1-1 0,0 2-1,-11 17 276,0-2 371,-49 44 698,24-26-1010,-38 35 104,24-25-355,-204 156-59,185-151-29,-57 60 471,120-103-379,-11 10 123,-12 12 4,-3-5 121,-54 32 0,67-45-362,1 1-1,0 1 1,1 1 0,-21 20-1,-58 71 164,28-30 31,14-15-156,-18 19-98,18-20-364,39-41 496,0 0 1,-2-1-1,-19 16 1,28-26-466,0 1 1,1 1-1,-14 17 1,9-10 15,9-14 304,3-2-96,2 0 59,2 0 92,-1-1 1,0 1-1,0-1 0,0 0 0,1 0 1,-1 0-1,0 0 0,0 0 0,0 0 0,2-2 1,24-19-96,-17 13 261,50-47-8,-19 16-100,-9 11-86,148-137-1136,-122 112 851,64-68-614,-98 95 904,1 4-117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0.52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1273 9 416,'-1'1'40,"-1"0"0,0 0 1,0 0-1,1 0 0,-1 1 0,0-1 1,1 1-1,-1-1 0,1 1 0,0-1 1,0 1-1,-2 2 0,2-1 116,-1-1-1,0 1 0,0 0 1,-1-1-1,1 0 0,-5 4 1,-18 13 817,-39 35 0,42-35-759,-77 82 248,14-14-546,44-47 635,-40 34-158,65-60-404,0 1 1,-25 30-1,17-17-229,-48 44 0,68-68 238,-128 107-364,111-93 348,-34 39 0,15-14-10,-62 65-92,-26 25-757,113-118 619,-25 22-7,-37 48-1,64-74 29,13-11 209,-1 1 1,0-1-1,1 1 1,-1-1-1,1 1 1,-1-1-1,1 1 1,-1-1-1,1 1 1,-1-1 0,1 1-1,-1 0 1,1-1-1,0 1 1,-1 0-1,1-1 1,0 1-1,0 0 1,-1-1-1,1 1 1,0 0 0,0 0-1,0 0 1,0 1-112,-10 3 105,9-4 502,7-4-427,2-3-2,0 0 1,11-11-1,7-7-45,50-33-45,148-115 130,-13-12-582,-157 125 811,-34 37-120,-19 21-184,-1 0 1,1 0-1,-1 0 1,1 0-1,-1 0 1,1 0-1,-1 0 1,0 0-1,1 0 1,-1 0-1,0 0 1,0 0-1,0 0 1,1 0-1,-1 0 1,0 0-1,-1-1 1,1-2-6,0 4-1,0 0 1,0-1 0,0 1-1,0 0 1,0 0-1,0-1 1,0 1-1,-1 0 1,1 0-1,0 0 1,0 0-1,0-1 1,0 1 0,0 0-1,-1 0 1,1 0-1,0 0 1,0-1-1,0 1 1,-1 0-1,1 0 1,0 0-1,0 0 1,0 0 0,-1 0-1,1 0 1,0 0-1,0 0 1,-1 0-1,1 0 1,0 0-1,0 0 1,-1 0-1,1 0 1,0 0 0,0 0-1,0 0 1,-1 0-1,1 0 1,0 0-1,0 0 1,0 0-1,-1 1 1,-8 3-63,-63 75-251,-15 17-79,25-25 1759,-109 96 0,145-146-967,-43 27-1,48-30-301,21-18-59,-1 1-23,1-1 0,0 1-1,-1-1 1,1 0 0,-1 1 0,1-1-1,0 1 1,-1-1 0,1 1-1,0-1 1,0 0 0,-1 1 0,1 0-1,0-1 1,0 1 0,0-1 0,0 1-1,0-1 1,-1 1 0,-2 9-225,-18 8-679,12-7 484,8-10 342,1-1 214,0 0-81,0 0-197,0 0 43,0 0 117,14-11-688,1 5 4,-8 2 464,-7 4 196,0 0 0,0 0 0,0 0 0,0 0-1,0 0 1,-1 0 0,1 0 0,0 0 0,0 0 0,0 0-1,0 0 1,0 0 0,0 0 0,0 0 0,0 0 0,0 0-1,0 0 1,0 0 0,0 0 0,0 0 0,0 0 0,0 0 0,0 0-1,0 0 1,0 0 0,0 0 0,0 0 0,0 0 0,0-1-1,0 1 1,0 0 0,0 0 0,0 0 0,0 0 0,0 0-1,0 0 1,0 0 0,0 0 0,0 0 0,0 0 0,0 0-1,0 0 1,0 0 0,0 0 0,0 0 0,0 0 0,0 0 0,0 0-1,0 0 1,0 0 0,0 0 0,0 0 0,0 0 0,-1 0-8,-1 1 1,0-1 0,1 1-1,0 0 1,-1-1 0,1 1-1,-1 0 1,1 0 0,0 0-1,0 0 1,-1 0-1,1 0 1,0 1 0,0-1-1,0 0 1,0 1 0,1-1-1,-2 3 1,-9 9-24,-35 28 716,46-40-511,0-2-162,0 1 1,0-1 0,0 1 0,0-1 0,0 0-1,0 1 1,0-1 0,0 1 0,0-1 0,1 1-1,-1-1 1,0 1 0,0-1 0,1 1 0,-1-1-1,0 1 1,1-1 0,-1 1 0,1-1 0,1-1 13,0 1-63,0 0-1,1-1 1,-1 0 0,0 1-1,-1-1 1,1 0 0,0 0-1,0 0 1,-1 0 0,2-2 0,-2 3 157,-1 1-43,0 0-26,1-1-17,24-9-122,0-1 0,-1-2 0,36-24 0,25-14 347,-71 43-287,1 0 1,21-17-1,1-2 37,-21 15 47,29-25-1,25-36-324,-70 72 282,0 3 20,-1 0-1,1 0 1,-1 0-1,1 0 0,-1 0 1,0 0-1,0 0 1,0 0-1,0-1 1,-3 4-1,-14 16-163,17-20 137,-21 21-33,-1 0 0,-1-1 0,-1-2-1,-33 21 1,-15 8-13,-30 18 278,62-38-260,26-17-203,-19 11 0,10-11 93,19-10 171,1 1 1,0 0-1,0 0 0,-1 0 0,-5 6 1,9-8-133,1 0 1,-1 1 0,1-1 0,-1 1 0,1-1 0,-1 0-1,1 1 1,-1-1 0,0 0 0,1 0 0,-1 1 0,1-1-1,-1 0 1,0 0 0,1 0 0,-1 0 0,1 0 0,-2 0-1,2 0 44,-1 0 0,1 0 0,0 0 0,0-1 0,0 1-1,0 0 1,-1 0 0,1 0 0,0-1 0,0 1 0,0 0-1,0 0 1,0 0 0,0-1 0,0 1 0,0 0 0,0 0-1,-1-1 1,1 1 0,0 0 0,0 0 0,0 0 0,0-1 0,0 1-1,1 0 1,-1 0 0,0-1 0,0 1 0,0 0 0,0 0-1,0-1 1,0 1 0,0 0 0,0 0 0,0 0 0,1-1-1,-1 1 1,0 0 0,0 0 0,0 0 0,1-1 0,19-21 259,-3 0-173,-13 17-90,-1 0 0,1 0-1,-1 0 1,6-11 0,-2 0 615,1 1-1,1 0 1,16-21 0,38-40 41,-51 61-936,63-76-421,36-40 612,-86 105 125,1 1 0,52-38 1,-59 48-9,0-1 1,30-32 0,28-43 59,-77 91-44,29-36 273,1 1 1,40-35-1,6-7-364,-53 51 261,42-36 0,102-59-359,-94 71 353,-46 33 88,-19 13-145,-1 0 1,0-1 0,9-7-1,13-11-227,-27 22 110,0-1 0,1 1 1,-1-1-1,1 1 0,-1 0 0,1 0 0,-1 0 1,1 0-1,5 0 0,-6 1 43,-2 0-43,1 10-211,0-9 238,-1 0 0,0 0 0,0 0 0,1 0-1,-1 0 1,0 0 0,0 0 0,0 1 0,0-1 0,-1 0 0,1 0 0,0 0 0,0 0 0,-1 0-1,1 0 1,0 0 0,-1 1 0,-25 39-182,15-25 105,-13 27 0,17-29 47,-1 0 1,-12 15-1,-1 2 141,5-7-85,-1 0 1,-2-1 0,-28 27 0,-69 54-374,-22 3 496,35-30-325,97-71 53,5-4 114,0-1-1,-1 0 1,1 0 0,0 0 0,-1 0-1,1 0 1,-1 0 0,1 0 0,-1 0 0,1 0-1,-1-1 1,1 1 0,-1 0 0,-2 0 0,4-2-8,0 1 0,0 0 1,0-1-1,0 1 1,0 0-1,0-1 1,0 1-1,0 0 0,0-1 1,0 1-1,0 0 1,0-1-1,0 1 1,1 0-1,-1-1 0,0 1 1,0 0-1,0 0 1,0-1-1,1 1 1,-1 0-1,0 0 0,0-1 1,1 1-1,-1 0 1,0 0-1,1-1 1,80-52-150,-1 8 7,25-17 52,-90 51 151,4-2 34,-1 0-1,20-20 1,-10 7 90,-15 14-287,0-1-1,-1 0 1,13-18 0,-24 30 121,-1 1 1,1-1 0,0 0 0,-1 0 0,1 0 0,-1 0 0,1 0 0,-1 0 0,0 0 0,0 0 0,1 0 0,-1 0 0,0 0-1,0 0 1,0 0 0,0 0 0,0 0 0,0 0 0,0 0 0,0 0 0,-1 0 0,1-1 0,0 1 0,-1 0 0,1 0 0,0 1 0,-1-1-1,1 0 1,-1 0 0,0-1 0,-5-7-64,6 8 41,0 1-1,-1-1 1,1 0-1,0 1 1,-1-1-1,1 0 1,0 1-1,-1-1 1,1 0-1,-1 1 1,1-1 0,-1 1-1,1-1 1,-2 0-1,-10-12-31,11 12 21,0 0 1,0 0-1,0-1 1,0 1-1,0 0 0,0 0 1,0 0-1,0 0 1,0 0-1,0 0 0,-1 0 1,1 1-1,0-1 1,-1 0-1,1 1 0,0-1 1,-1 1-1,1-1 1,-1 1-1,1 0 0,-2 0 1,-12 0 313,9 0-566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1.41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273 0 1568,'-49'35'1397,"43"-29"-1365,-85 71 267,67-53-205,21-21-75,1 0 1,0 0-1,-1-1 1,0 1 0,1-1-1,-1 1 1,0-1-1,0 0 1,-1 0 0,1 0-1,0-1 1,-1 1-1,-4 1 1,-16 6-131,21-7-70,0-1-1,0 1 1,0-1-1,0 0 1,0 0-1,0 0 1,0 0-1,-5 0 1,8-2 5,0-2 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31.1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4 262 2720,'-4'0'1024,"8"-4"-800,1-1-64,3 2 1248,5-8-800,1-9 544,7-7-672,-3-9-128,8-3-224,5-3-96,8 3 0,1 4-1888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2.04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245 2 1984,'0'0'65,"-1"-1"-1,0 1 1,1 0 0,-1 0 0,1 0-1,-1 0 1,0 0 0,1 0-1,-1 0 1,0 0 0,1 0 0,-1 0-1,1 0 1,-1 0 0,0 0-1,1 1 1,-1-1 0,1 0 0,-1 0-1,1 1 1,-1-1 0,1 0-1,-1 1 1,1-1 0,-1 0 0,1 1-1,-2 0 1,-14 16 213,11-11-144,-24 25 631,-46 38 0,-10-1-839,67-53-854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3.29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556 0 320,'-4'6'39,"0"-1"0,0 1-1,-4 9 1,0 1 3,-24 35 332,-27 40-344,45-67 80,-1-1-1,0 0 1,-32 33 0,-2 1-472,-6 6 889,-79 80 1105,118-123-1733,-6 6 277,-34 53 0,54-75-206,0 0 0,0 0 1,0 1-1,0-1 0,1 1 1,-1 6-1,2-10-34,9 3-144,-8-4 172,0 0 1,1 0-1,-1 0 1,0 0-1,1 0 1,-1 0-1,0-1 1,1 1-1,-1 0 1,0-1-1,0 1 1,1-1-1,-1 1 1,0-1-1,0 0 1,0 1-1,2-2 1,4-3-185,8-1-537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3.73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117 1 1728,'-6'9'185,"-1"0"0,1 1 0,1 0-1,0 0 1,-4 12 0,3-8-210,-1 1 0,-10 16 1,-26 34-392,38-50-11,5-14 123,0 0 272,0-1 0,0 0-1,0 0 1,0 1 0,0-1 0,0 0-1,0 1 1,0-1 0,0 0 0,0 0 0,0 1-1,0-1 1,0 0 0,0 1 0,0-1 0,0 0-1,0 0 1,1 1 0,-1-1 0,0 0-1,0 0 1,0 1 0,0-1 0,1 0 0,0 1 21,-1-1 1,1 1-1,0-1 1,0 0-1,-1 0 1,1 0-1,0 1 1,0-1 0,0 0-1,0 0 1,-1 0-1,1 0 1,0 0-1,0 0 1,0 0-1,-1-1 1,1 1-1,0 0 1,0 0-1,0-1 1,-1 1 0,1 0-1,0-1 1,0 0-1,16-16-247,-15 15 255,10-12-93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8:24.85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322 28 2080,'-89'76'1312,"76"-62"-1448,8-10 123,1 1 0,-1-1 0,1 0 0,-1 0 0,0 0 0,-1-1 0,-7 5 0,4-2-140,-7 4 10,16-10 125,-1 0-1,1 0 0,-1 1 1,1-1-1,-1 0 0,1 0 1,-1 0-1,1 0 0,-1 0 1,1 1-1,-1-1 0,0 0 0,1 0 1,-1-1-1,1 1 0,-1 0 1,1 0-1,-1 0 0,1 0 1,-1 0-1,1 0 0,-1-1 1,1 1-1,-1 0 0,1 0 1,-1-1-1,0 0-8,0 0-1,1-1 1,-1 1 0,1 0-1,-1 0 1,1-1-1,-1 1 1,1 0 0,0 0-1,0-1 1,0 1 0,-1 0-1,1-1 1,0 1 0,1 0-1,-1-3 1,6-25 269,-4 20-94,-1 0-109,0 0-1,-1 0 1,0 0-1,0 0 1,-1 0-1,0-1 1,-1 1-1,-3-9 1,5 17-40,0 0 0,0 0 0,-1 1 0,1-1-1,-1 0 1,1 0 0,-1 0 0,1 1 0,-1-1 0,1 0 0,-1 1 0,1-1 0,-1 1 0,0-1 0,1 0-1,-1 1 1,0-1 0,0 1 0,1 0 0,-1-1 0,0 1 0,0 0 0,0-1 0,-1 1 0,-23-1 556,14 2-187,9-1-316,0 0 0,0 1 0,0-1 0,0 1 0,0-1 0,0 1 0,-3 1 0,3-1 55,0 0-1,0 0 1,0 0 0,0-1-1,1 1 1,-1-1 0,-4 1-1,5-1 97,1 0-75,0 0-43,-3 0 345,-7 1-1041,10 3 641,-1 0 0,0 0 0,0-1 0,0 1 0,0 0 0,-3 5 0,-5 15 171,7-16-250,1-1-471,-1 1 0,1-1 0,0 14 1,1-14-804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21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3013 3 992,'0'0'15,"0"0"-1,0-1 1,-1 1 0,1 0-1,0 0 1,-1 0 0,1-1-1,0 1 1,-1 0 0,1 0-1,-1 0 1,1 0 0,0-1-1,-1 1 1,1 0 0,0 0-1,-1 0 1,1 0 0,-1 0-1,1 0 1,0 0 0,-1 0-1,1 0 1,-1 1 0,1-1-1,0 0 1,-1 0 0,1 0-1,0 0 1,-1 1 0,-4 0 447,4-1-227,1 0-64,-16 1 309,15-1-453,0 0 1,0 0 0,0 1 0,0-1 0,1 0 0,-1 1 0,0-1-1,0 1 1,0-1 0,1 1 0,-1-1 0,0 1 0,1-1-1,-1 1 1,0 0 0,1-1 0,-1 1 0,1 0 0,-1 0 0,1-1-1,-1 1 1,1 0 0,0 0 0,-1 0 0,1 0 0,-1 1 0,-3 15 2110,4-16-2107,0 0-1,0 0 1,0 0-1,0 1 1,0-1-1,1 0 1,-1 0-1,0 0 1,1 0-1,-1 0 1,1 1-1,-1-1 1,1 0-1,0 0 1,-1 0 0,1 0-1,0-1 1,0 1-1,0 0 1,1 1-1,0 0 154,1-1 0,0 1 0,0-1 0,0 1 0,5 0-1,-8-2-183,2 1 165,14 3 145,-5 1-188,-9-4-91,-1 0 0,0 0 0,1 0 0,-1-1-1,1 1 1,-1 0 0,1-1 0,2 1 0,40 9 111,-32-6-79,1-1 0,17 1-1,68 5 75,154 10 700,-173-17-620,95-8 0,63 3 183,14 22-305,-175-12 146,75 1-81,-38-2-354,54 6 122,-106-4 115,-29-5 10,0 2 0,41 10 0,46 15-250,-79-21 362,51 18 155,-52-14-277,-1 1 0,-1 1-1,0 3 1,-1 1 0,-2 1-1,34 26 1,-26-12-32,-29-23-30,0 0 0,0-1 1,23 12-1,-17-15 26,-16-6 23,1 0 0,-1 0 0,0 1 0,0-1 0,0 1 0,0-1 0,0 1 0,4 3 0,16 15-8,-16-14-9,-6-6-1,0 1 0,0 0 0,0 0 0,0 0 0,0 0 0,0 0 0,0 0 0,0 0 0,2 2 0,-3-2-7,1 0-3,-1-1 0,0 0-1,1 1 1,-1-1 0,0 0-1,1 1 1,-1-1 0,0 0 0,1 1-1,-1-1 1,0 1 0,0-1-1,0 1 1,1-1 0,-1 1-1,0-1 1,0 0 0,0 1 0,0-1-1,0 1 1,0-1 0,0 1-1,0-1 1,0 1 0,0-1-1,0 1 1,0-1 0,0 1-1,-1 0 1,3 10 379,-1-9-347,1 2 5,-5 9-85,1 0-34,2-11 50,0 1 0,0-1 0,0 0 0,-1 0 0,1 0 0,-1 0 0,0 3 0,-1-2 19,1 1 0,0-1 1,0 1-1,0-1 0,0 1 0,1 4 1,-1-3 70,1 0 1,-1-1 0,0 1 0,-2 5 0,-8 20 55,9-20-162,-2-1 1,1 0-1,-1 0 1,-6 11-1,4-11 94,2-2-4,-1 0 0,0 0 0,0-1-1,0 0 1,-1 1 0,0-2 0,0 1 0,-11 7 0,-113 64 468,-16-11 68,-52 28-189,173-80-481,-23 13 72,-1-1 0,-53 18 0,-8-11 116,-148 24 1,256-57-104,-46 9 34,-69 4 0,93-11 62,0-2 0,0-1-1,1-2 1,-1 0 0,-33-9-1,42 9-80,1-2 0,-1 1-1,1-2 1,0 0 0,1-1 0,0 0-1,0-1 1,0-1 0,1 0-1,1 0 1,-1-1 0,1-1 0,1 0-1,0 0 1,1-1 0,-12-19 0,11 14-109,-10-23 1,17 33 68,1 1 1,0-1 0,0 0-1,1 1 1,0-1-1,0 0 1,0-8 0,1 13 26,0-1 1,0 1 0,0-1 0,0 0 0,1 1 0,-1-1 0,1 1 0,0-1 0,-1 1 0,1-1 0,1 1 0,-1 0-1,0-1 1,0 1 0,1 0 0,-1 0 0,1 0 0,0 0 0,-1 0 0,1 0 0,0 0 0,3-1 0,8-7-43,0 0 1,1 0-1,1 1 1,0 1-1,0 0 1,0 2-1,1-1 1,22-5 0,-8 3-1,-14 3-31,33-6-1,21 0 260,-25 4-240,1 1-1,53 0 1,-69 6 52,15 1 46,0 1 0,58 10-1,-84-8 1,12 2-97,-1 1 1,0 2-1,53 20 1,-61-16 52,0 0 0,-1 1 0,0 1 0,-2 0 0,1 2 0,-2 1 0,0 0 0,19 25 0,-35-40 13,44 53-26,62 97 1,-106-148 33,1 1-1,-1-1 1,0 0 0,-1 1 0,1-1-1,-1 1 1,1 0 0,-1 0-1,-1-1 1,1 1 0,-1 0 0,0 0-1,0 0 1,0-1 0,-1 1 0,-1 8-1,0-7 10,0-1 1,0 0-1,-1 1 0,0-1 0,1 0 1,-2 0-1,1-1 0,-1 1 0,1-1 1,-1 1-1,-1-1 0,1 0 0,-7 4 1,-56 42 53,-207 138 574,85-74-910,-133 72 254,275-165 65,-2-1 0,-53 13 0,-107 17 208,155-39-282,0-3 0,-1-3 0,1-1 0,-1-3 1,-90-11-1,118 7 47,-74-12 270,85 11-313,0-1 0,0 0 0,0 0 0,-16-10 1,21 10-99,-21-12-350,30 16 398,0 0 0,1 0 0,-1 0 0,1-1 1,-1 1-1,1 0 0,0-1 0,0 1 0,-1 0 1,1-1-1,0 1 0,0-1 0,0 0 0,1 1 1,-2-3-1,2 3 50,0 0 0,1 0 0,-1 0-1,0 0 1,0 0 0,0 0 0,1 0 0,-1 1 0,1-1 0,-1 0-1,1 0 1,-1 0 0,1 0 0,-1 0 0,1 1 0,0-1 0,-1 0-1,1 1 1,0-1 0,0 0 0,0 1 0,-1-1 0,1 1 0,0-1 0,0 1-1,0 0 1,2-1 0,30-11-19,-28 11 25,33-8-46,41-5 1,10-2-190,80-33 299,76-22 435,-194 61-630,0 1 1,99-2-1,-139 12 134,-1 0 1,0 0-1,0 1 0,1 0 0,-1 0 1,0 2-1,-1-1 0,1 1 1,-1 0-1,1 1 0,-1 0 1,-1 1-1,1 0 0,-1 0 1,0 1-1,0 0 0,-1 0 1,0 1-1,0-1 0,-1 2 0,0-1 1,0 1-1,-1 0 0,0 0 1,-1 0-1,0 1 0,0 0 1,4 17-1,-3-7-29,-3-12 57,1 1-1,-2-1 1,1 1 0,-1 11 0,0 25 28,0-12-36,-2 0 0,-4 35 0,-3-15-43,-6 39-195,4-46 104,2-4 191,-2-1 0,-19 50 0,25-80-50,-1 0 0,-1 0 0,0 0 0,0 0-1,-1-1 1,0 0 0,-1-1 0,0 0 0,0 0 0,-1 0 0,-1-1 0,-14 10 0,-21 7-41,-94 38 1,57-29 47,9 0 222,11-5-98,-119 39 0,81-42-170,-2-3-1,0-6 1,-143 7 0,203-23 75,0-2 1,0-2 0,0-2-1,1-2 1,-78-23 0,92 21-158,0-1 0,1-2 1,-45-26-1,67 35 23,0 0 1,1 0-1,-1 0 1,1 0-1,-1-1 0,1 1 1,0-1-1,0 0 1,-3-6-1,5 9 35,0-1-1,1 1 1,-1-1-1,1 1 1,-1-1-1,1 0 0,0 1 1,-1-1-1,1 0 1,0 1-1,0-1 1,0 0-1,0 0 1,1 1-1,-1-1 1,0 0-1,1 1 1,-1-1-1,1 1 1,-1-1-1,1 1 1,0-1-1,0 1 1,-1-1-1,1 1 0,0-1 1,1 1-1,1-2 1,3-3-26,0 1 1,1 0 0,-1 0-1,1 1 1,0 0-1,1 0 1,8-3-1,56-16-255,-48 17 296,47-11-127,16-4 263,-44 8-66,1 3-1,51-6 1,-75 15-117,1 1 0,0 0 1,0 1-1,0 2 0,-1 0 0,24 6 1,-23-3 48,1 1 1,-1 0 0,0 2-1,0 0 1,-1 1 0,23 16-1,-32-18 66,0 0 1,-1 1-1,0 0 0,0 1 1,-1 0-1,0 0 0,-1 1 0,0 0 1,-1 0-1,0 1 0,8 20 1,-8-14 10,-1 1 1,0 0-1,5 38 1,-10-45-4,0 0 0,-1 0 0,0-1 0,-1 1-1,0 0 1,-1 0 0,-6 21 0,5-25-26,0-1 0,-1 0 0,0 0 0,0-1 0,-1 1 0,0-1 0,0 0 0,-1 0 0,1 0-1,-1-1 1,0 0 0,0 0 0,-1-1 0,0 1 0,-8 3 0,-13 6 89,-1-1 0,-41 12 1,15-8-4,-1-1 1,0-4 0,-78 9-1,-197-13-35,221-9-38,-160-8 291,94 2-213,-160-7-185,-139-2-105,280 12 256,-36 0 46,-53 16-304,202-4-96,-116 26 0,168-27 90,-86 22 11,92-22-226,1 2 0,-39 19 0,57-25 69,-1 0-1,1 1 1,0-1 0,-10 10 0,14-12 155,0 0 0,0 1 0,-1-1 0,1 0 0,0 1 0,0-1 0,1 1 0,-1-1 0,0 1 0,0 0 0,1-1 0,-1 1 0,1 0 0,-1 0 0,1-1 0,0 1 0,0 0 0,0 0 0,0-1 0,0 1 0,0 0 0,1 2 0,0 0-520,0-1 1,1 0 0,0 0 0,0 0-1,3 5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3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1252 1984,'1'0'99,"0"1"1,0-1 0,0 1-1,0-1 1,0 0-1,0 1 1,0-1-1,0 0 1,1 0-1,-1 0 1,1 1 0,1-2-79,1 0 168,-1-1 0,1 1 1,-1 0-1,1-1 0,-1 0 1,1 0-1,-1 0 0,0 0 1,0 0-1,0-1 0,0 0 1,0 1-1,3-6 0,2 0 360,-7 8-517,0-1 1,-1 1-1,1-1 0,0 1 1,-1-1-1,1 1 0,-1-1 1,1 0-1,-1 1 1,1-1-1,-1 0 0,1 1 1,-1-1-1,0 0 0,1 1 1,-1-2-1,9-13 1104,-2 2-635,0 0 1,0 0-1,-2 0 0,7-20 1,-8 19-330,2-1 0,13-26 0,5-8-192,-13 19 116,3 1 1,0 1 0,2 0 0,0 1-1,2 1 1,34-39 0,-34 49-22,-1 1-1,2 1 1,0 1 0,1 0 0,24-11-1,1-1 107,-43 24-171,138-86-84,-113 68 95,0-1 1,-2-2-1,24-24 1,-10 3 28,2 3 1,1 1 0,2 2-1,2 2 1,52-30 0,71-15 187,-71 37-172,-90 39 66,22-8 162,-16 6 395,-11 3-302,-6 1-247,-14-3-337,9 5 321,-1-1-1,-14-4 1,-10 0 166,-4 2 327,8 0-709,-1 1 0,-38 3 1,-47 6-336,114-7 166,1 0 111,2 0 198,3-2-77,1 1 0,-1 0 0,1 0 0,0 1 0,9 0 0,18-2-42,-12-1-111,1 2 0,39 3-1,-12-1 58,-42 0 193,0 0-1,0 0 1,0 0-1,-1 1 1,1 0 0,-1 0-1,7 3 1,-2 0-38,-9-4-19,1 0 1,-1 0-1,0 1 1,0-1-1,0 1 1,0-1 0,0 1-1,0 0 1,0 0-1,-1 0 1,1 0 0,0 0-1,-1 0 1,0 0-1,1 0 1,-1 1-1,0-1 1,0 0 0,-1 1-1,1-1 1,0 5-1,1 5 83,0 0 0,-2 0 0,0 17 0,0-13-47,-1-6 21,0 0-1,0-1 1,-6 18 0,-1 8-3,-2 33-652,3-20-3706,9-43 858,1-10 1369,3-12 383,-9-12-290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4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3808,'-7'2'937,"6"-2"-332,1-2-73,0 2 210,0 0-300,0 0-266,0 0-138,0 0-86,0 0 85,0 0 358,0 0-59,0 0 32,0 0-91,0 0 176,0 0-165,0 0-149,0 0-32,0 0 95,0 0-26,0 0 59,0 0-43,0 0 85,0 0-58,0 0 133,1 1-322,0 1 0,-1-1 0,1 1 0,-1-1 0,0 1-1,1 0 1,-1-1 0,0 1 0,0 0 0,0-1 0,0 4 0,0-4-26,4 157 422,-4-70 67,4 193 310,-2-114-698,-3-92 142,1-73-215,0 1 0,-1-1 0,1 0 0,-1 1 0,1-1 0,-1 1-1,-1 1 1,-2 12 39,4-14-189,0-2-175,-2 10-3492,2-7-2483,6-9 4359,2-6 778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4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16 416,'-10'-8'128,"15"0"-96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5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3552,'-3'0'1127,"6"2"-380,-3-2-670,0 0 0,1 0-1,-1 0 1,0 0 0,1 0 0,-1 1-1,0-1 1,0 0 0,1 0 0,-1 0-1,0 0 1,1 0 0,-1 0 0,0 0-1,0 0 1,1 0 0,-1-1 0,0 1-1,1 0 1,-1 0 0,0 0 0,0 0-1,1 0 1,-1 0 0,0-1 0,1 1-1,-2 12 533,1 1 0,1-1-1,0 0 1,1 0 0,0 0-1,1 0 1,6 17 0,-5-14-572,0 0 1,0 0 0,-2 0-1,0 0 1,0 22 0,2 9 34,-3-39-61,11 152 245,-12-121-92,-4 147 723,-5-39-354,7-109-433,3-29-150,-2 1 1,1 0-1,-1 0 1,0-1-1,-3 11 1,2-14 11,2-4-111,0-1 1,0 0-1,0 1 0,0-1 1,0 1-1,0-1 0,0 1 0,0-1 1,-1 0-1,1 1 0,0-1 1,0 0-1,0 1 0,-1-1 1,1 0-1,0 1 0,0-1 1,-1 0-1,1 1 0,0-1 1,-1 0-1,1 1 0,-9-16-4335,1-4 2309,0-5-236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5.7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4320,'0'-2'115,"0"0"0,1 1 0,-1-1 0,1 0 0,0 0 0,-1 1 1,1-1-1,0 1 0,0-1 0,2-2 0,4-5 3408,-6 9-2974,-1 0 59,0 0-234,0 0-156,0 0-31,0 0 208,0 0-102,0 0 0,0 0-79,0 0 116,0 0-116,0 0-113,0 0-42,1 1-6,1 0 0,-1 0 1,0 0-1,1 0 0,-1 0 1,1 0-1,-1 0 0,1 0 1,0 0-1,1 0 0,8 2 217,-1-1 0,1 0 0,11 1 0,13 2-171,128 29 13,-127-26-48,-12-5-2507,-19-2-1070,0-2 2705,-4 0 260,7-5-3537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34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1029 1408,'-3'-4'4135,"-4"16"-3092,0-2-838,1-1-1,0 1 1,0 0-1,1 1 1,0-1-1,1 1 1,-4 12-1,3-1-147,0 1 1,-2 37-1,6-50-27,1-1-1,1 0 0,0 0 1,0 0-1,0 0 0,1 0 1,1 0-1,-1 0 0,1 0 0,1-1 1,0 1-1,0-1 0,1 0 1,6 9-1,-8-12-34,1-1 0,0 0 1,0 1-1,0-1 0,0-1 0,1 1 1,0-1-1,-1 1 0,1-2 0,0 1 1,1 0-1,-1-1 0,0 0 0,1 0 1,-1 0-1,1-1 0,0 0 0,-1 0 1,1-1-1,0 1 0,0-1 0,-1 0 0,11-2 1,-9 1 12,-1-1 0,1 0 0,-1 0 0,0 0 1,0-1-1,0 0 0,0 0 0,-1 0 0,1-1 0,-1 0 1,0 0-1,0 0 0,0-1 0,0 0 0,-1 1 0,0-2 1,0 1-1,6-11 0,1-6 66,-1 0 0,-1-1 0,11-41 0,-13 39-40,5-14 82,-2-2-1,5-49 1,-11 16 934,-4 72-916,0 4-155,0-1 1,0 1 0,0-1 0,0 1-1,1-1 1,-1 1 0,0-1 0,1 1-1,0 1 1,13 52-193,-8-38 224,0 2-53,0 0 0,11 21 0,-14-35 33,0 0-1,0 0 0,0-1 1,0 1-1,0-1 0,1 0 1,0 0-1,0 0 0,0 0 1,1-1-1,-1 0 0,10 6 1,-13-8 14,1-1 1,0 1-1,0 0 0,0 0 1,0-1-1,0 1 1,0-1-1,0 0 0,0 0 1,0 0-1,0 0 1,0 0-1,0 0 1,0 0-1,0 0 0,0-1 1,0 1-1,0-1 1,3-1-1,-2 0 15,0 1-1,-1-1 1,1 0-1,-1 0 1,1 0-1,-1-1 1,0 1-1,0-1 1,0 1-1,0-1 1,2-4-1,-1 1 9,0 0-1,0-1 1,-1 1-1,0-1 1,0 0-1,-1 1 1,1-1-1,-2 0 1,1 0-1,-1-14 1,-1 9 27,-1 1-1,-1 0 1,-3-12 0,5 20-22,0 1 0,0-1 0,0 0 0,-1 0 1,1 1-1,-1-1 0,1 1 0,-1-1 0,0 1 0,0 0 1,0 0-1,0 0 0,0 0 0,-1 0 0,1 0 1,-1 0-1,-3-1 0,6 3-37,0 0-1,0 0 1,0 0 0,-1-1 0,1 1-1,0 0 1,0 0 0,-1 0 0,1 0-1,0 0 1,0 0 0,0 0 0,-1 0-1,1 0 1,0 0 0,0 0 0,-1 0-1,1 0 1,0 0 0,0 0 0,-1 1-1,1-1 1,0 0 0,0 0 0,0 0-1,-1 0 1,1 0 0,0 0-1,0 1 1,0-1 0,0 0 0,-1 0-1,1 0 1,0 0 0,0 1 0,0-1-1,0 0 1,0 0 0,0 0 0,-1 1-1,1-1 1,0 0 0,0 0 0,0 1-1,0-1 1,0 0 0,0 0 0,0 0-1,0 1 1,0-1 0,0 0 0,0 0-1,0 1 1,0-1 0,0 0-1,0 0 1,1 1 0,-1-1 0,0 0-1,5 16-192,4-3 144,0-1 1,0 0 0,1-1-1,0 0 1,1 0-1,1-1 1,21 14 0,-27-20 45,1 0 1,-1 0 0,1-1-1,0 0 1,1 0 0,-1 0-1,0-1 1,1-1 0,-1 1-1,1-1 1,0 0-1,-1-1 1,1 0 0,0 0-1,0 0 1,-1-1 0,9-2-1,-11 1 27,0 0 0,0 0 0,0-1 0,0 1 0,0-1-1,0 0 1,-1 0 0,0-1 0,1 1 0,-1-1 0,-1 0 0,1 0-1,0 0 1,-1-1 0,0 1 0,0-1 0,4-8 0,-4 5 44,1 0 0,-1-1 0,0 0 0,-1 0 0,1 1 0,-2-1 0,0 0 0,0-1 0,0-14 0,-2 3 131,0 2 60,-4-22-1,4 35-191,0 0 1,-1 0-1,0 0 0,0 1 1,0-1-1,-1 1 1,0 0-1,-3-6 0,5 10-70,0 0-1,0-1 1,0 1-1,0 0 0,-1 0 1,1 0-1,0 0 1,0 0-1,-1 1 1,1-1-1,-3-1 1,3 2 1,2 1-262,-1-1 262,0 0 0,1 1 0,-1-1 0,1 0 1,-1 1-1,0-1 0,1 0 0,-1 1 0,1-1 0,-1 0 0,1 0 0,-1 0 0,1 1 0,-1-1 0,1 0 0,-1 0 0,1 0 0,-1 0 0,1 0 0,-1 0 0,1 0 0,-1 0 0,1 0 0,-1 0 0,1 0 0,-1 0 0,2-1 0,-2 1-3,1 0-1,0 0 1,-1 0-1,1 0 1,0 0-1,0 0 1,-1 0-1,1 0 1,0 0 0,-1 0-1,1 0 1,0 1-1,-1-1 1,1 0-1,1 1 1,0 1 12,0 0 0,0 0 0,0 0 0,0 0 0,0-1 0,1 1 0,-1-1 1,0 1-1,6 1 0,-5-2-17,1 1 0,-1 0 0,0-1 0,0 1 0,0 0 0,0 1 1,3 3-1,4 5 141,8 13 44,-9-8-180,2-1 0,16 20-1,-14-20-127,-9-8 89,-3-7 43,-1 1-1,0-1 1,1 0 0,-1 0-1,0 1 1,1-1 0,-1 0-1,1 0 1,-1 0 0,0 1-1,1-1 1,-1 0 0,1 0-1,-1 0 1,1 0 0,-1 0-1,0 0 1,1 0 0,-1 0-1,1 0 1,-1 0 0,1 0-1,-1 0 1,0 0 0,1 0-1,-1-1 1,1 1 0,10-5-81,-8 3 108,0 0-1,-1 0 1,0 0 0,0-1-1,1 1 1,-1 0-1,-1-1 1,1 0-1,0 1 1,-1-1 0,1 0-1,-1 0 1,2-4-1,1-6-47,4-26 0,-5 18 80,1-1-55,-2 0 1,-1-1-1,-3-31 0,1 6 324,1 34-531,9 18 176,-3 0 48,0 1 0,-1 0-1,0 0 1,0 0 0,-1 0-1,7 11 1,5 5 13,76 91-66,-85-105 18,-1 0 1,1 0-1,1 0 0,-1-1 1,1 0-1,13 7 1,-15-9-5,0-2 0,0 1 0,0-1-1,0 0 1,0 0 0,0 0 0,1-1 0,-1 0 0,0 0 0,14-1 0,-10 0 14,1-1 0,-1-1 0,0 0 0,0 0 0,11-4 0,-17 4 1,0 1 1,0-2-1,0 1 0,-1 0 0,1-1 0,0 1 1,-1-1-1,1 0 0,-1 0 0,0-1 0,0 1 0,-1-1 1,1 1-1,3-7 0,-3 4 17,0 2 0,-1 0 1,1 0 0,-1-1 0,-1 1 0,1-1 0,0 1 0,-1-1 0,0 0 0,0 0-1,0-8 1,0 5 27,-2-1 0,1 1-1,-1-1 1,0 1 0,-1 0-1,0-1 1,-5-13 0,5 18-28,0-2 4,0-1-1,-1 1 1,0 0 0,0 0 0,0 0-1,-1 0 1,0 1 0,0 0-1,0-1 1,-10-7 0,0 2 55,-13-10-39,26 20-38,-1 0-1,1 0 1,-1 0-1,1 0 1,-1 1 0,1-1-1,-1 1 1,1-1-1,-1 1 1,0 0 0,0-1-1,1 1 1,-1 0-1,0 0 1,-2 1 0,3-1-2,0 0 0,1 0 0,-1 1 0,1-1 0,-1 0 0,1 1 1,-1-1-1,1 0 0,-1 1 0,1-1 0,-1 1 0,1-1 0,-1 1 1,1-1-1,0 1 0,-1-1 0,1 1 0,0-1 0,0 1 0,-1 0 1,1-1-1,0 1 0,0-1 0,0 1 0,0 0 0,-1 19-53,1-13 112,1 0-56,0 0-1,0 0 1,1 0 0,-1 0 0,2 0-1,-1 0 1,1 0 0,6 10 0,-1-3-5,0 0 1,20 23-1,-18-25-92,1 1-1,1-2 1,0 0-1,24 18 1,-31-26 91,-1-1 0,1 1 1,0-1-1,0 0 0,0 0 0,0-1 0,0 1 1,7 0-1,-9-2 32,1 0 0,-1 0 1,1 0-1,-1 0 0,1 0 1,-1-1-1,0 0 0,1 0 1,-1 0-1,0 0 0,1 0 1,-1-1-1,5-3 0,-5 4-3,-1-1-1,0 0 1,0 1 0,0-1-1,0 0 1,0 0-1,0 0 1,-1-1-1,1 1 1,-1 0 0,1-1-1,1-3 1,-1-1 55,0 0 0,0 0 1,1-10-1,1-8 35,-2 18-76,-1-1 1,-1 0-1,1-7 0,-1 10-12,0 0 1,0 0 0,0 1-1,1-1 1,0 0 0,0 0 0,0 0-1,0 1 1,4-9 0,-2 10 24,7 11 294,-4 2-280,1-1 0,-2 1-1,1 0 1,-1 0-1,-1 0 1,0 1 0,3 11-1,5 9-254,-12-29 124,4-12 38,-2-4 52,-1 0 1,-1-1 0,-1-16-1,0-2-99,11-158-81,-10 190 171,0-1 1,0 1-1,1-1 1,-1 0 0,0 1-1,1-1 1,-1 1-1,1-1 1,-1 1-1,1 0 1,0-1-1,-1 1 1,1-1-1,0 1 1,0 0-1,0 0 1,2-2-1,6 15 58,14 34-47,22 40 156,-38-75-207,-1-1 1,2 0 0,0 0-1,0-1 1,15 13 0,-22-20 19,0-1 1,1 0 0,-1 0-1,1 1 1,0-1 0,-1-1-1,1 1 1,0 0 0,0 0-1,0 0 1,0-1-1,-1 1 1,1-1 0,0 0-1,0 0 1,0 1 0,0-1-1,0 0 1,0 0 0,0-1-1,0 1 1,0 0 0,0-1-1,0 1 1,2-2 0,-1 0 10,-1 1 0,1-1 1,0 0-1,-1 0 0,0 0 1,0-1-1,1 1 0,-1-1 1,0 1-1,-1-1 1,1 1-1,0-1 0,-1 0 1,0 0-1,2-3 0,2-11 50,0 1-1,-1-2 0,-1 1 1,0 0-1,-2-1 1,1-19-1,-4-10-80,-7-49-1,-29-87 369,6 43 394,24 104-503,7 32-127,1 5-7,5 19 17,4 1-89,0 1 0,1-1 0,0-1 0,27 37 0,-19-29 36,77 109-167,-66-94-107,48 54 0,-71-91-91,0 1 0,1-2 0,0 1 0,0-1 0,0 0 0,1 0 0,14 6 0,-21-11 152,0 1-1,0-1 0,0 0 0,0 0 0,0 0 1,0 0-1,1 0 0,-1-1 0,0 1 1,0 0-1,0 0 0,0-1 0,0 1 1,0 0-1,0-1 0,0 1 0,0-1 1,0 0-1,-1 1 0,1-1 0,0 0 0,0 1 1,0-1-1,-1 0 0,2-1 0,7-9-1947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37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31 1824,'-2'-8'935,"2"7"-901,0 0 1,1 0-1,-1 0 1,0 0-1,-1 0 1,1 0 0,0 0-1,0 0 1,0 0-1,0 0 1,-1 0-1,1 0 1,-1-2 0,-2-2 1203,2 4 2578,1 7-2337,-1-3-1349,1 0 1,0 0-1,0 0 1,0 0-1,1 0 1,-1-1-1,1 1 0,-1 0 1,1 0-1,0 0 1,0-1-1,0 1 1,0 0-1,1-1 1,-1 1-1,1-1 1,-1 1-1,1-1 1,0 0-1,0 0 1,0 0-1,0 0 1,1 0-1,-1 0 1,0-1-1,1 1 0,3 1 1,10 5 31,0-1 0,0 0 0,1-1 0,0-1 1,25 4-1,89 6 865,-86-11-773,120 14 356,-36-4 228,-86-11-786,-18 1-191,-18-2-284,-1-1 0,1 0-1,13 0 1,-18-1-7,0 0-1,1-1 1,-1 1 0,0 0-1,0-1 1,0 0 0,0 1-1,0-1 1,0 0 0,0 0-1,-1 0 1,1 0 0,0-1-1,0 1 1,-1 0 0,1-1-1,1-1 1,13-23-2524,-3-10 159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42.4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1 809 1664,'1'-21'8817,"4"12"-9016,-4 7 222,0 1 1,0-1-1,0 1 0,0-1 0,0 1 0,-1-1 0,1 1 0,0-1 0,-1 0 0,1 1 0,-1-1 0,0 0 0,0 0 0,1-2 1,-1 1-16,0-1 1,1 1 0,0 0 0,0-1 0,2-4 0,3-5-33,0 2 131,-1 0 1,1 1-1,9-13 1,6-5 242,-13 16-324,0 1-1,16-17 0,0 6 8,1 1 0,1 1 1,0 1-1,37-19 0,31-10 732,-39 21-737,63-42 0,-65 35 460,74-36 0,-91 54-285,74-22-1,-107 37-45,0 0-1,1 0 1,-1-1-1,0 1 0,0-1 1,0 1-1,0-1 1,3-3-1,-22-6-28,12 9-102,1 1 0,0-1 0,0 1 1,-1 0-1,1 0 0,-1 0 0,1 0 0,-1 1 0,1-1 0,-5 1 0,2-1-19,-27-5 68,-34-10 0,52 12-92,6 1 10,1 0 1,-1-1 0,1 0-1,1 0 1,-1-1-1,0 0 1,1 0 0,0-1-1,-9-9 1,5 6-208,10 9 214,-1-1-1,1 1 0,0-1 1,0 0-1,0 0 0,0 0 1,0 1-1,0-1 0,0 0 1,0 0-1,0 0 0,1-1 1,-1 1-1,0 0 1,0-2-1,1 2-324,22 0-182,5-3 516,-1 0 0,42 0 0,212 12 55,-270-7-95,0 0 1,14 3-1,17 1 144,-41-5-87,1 1 1,-1-1 0,0 0-1,1 0 1,-1 0 0,1 0-1,-1 0 1,1 0-1,-1 1 1,0-1 0,1 0-1,-1 0 1,0 1 0,1-1-1,-1 0 1,0 0-1,1 1 1,-1-1 0,0 0-1,1 1 1,-1-1-1,0 1 1,0-1 0,1 0-1,-1 1 1,0-1 0,0 1-1,0-1 1,0 1-1,0-1 1,0 0 0,0 1-1,1-1 1,-1 1-1,-2 15 270,0-10-252,-2 1 0,1-1 0,-1 0 0,1-1 0,-2 1 0,1-1 0,-9 9 0,0-2 327,-26 21 1,-7 5-284,14-13-340,8-7 211,18-8 128,6-10-77,-1 1 1,1 0-1,0-1 1,-1 1 0,1 0-1,0-1 1,-1 1-1,1-1 1,-1 1 0,1 0-1,-1-1 1,1 1-1,-1-1 1,1 0 0,-2 1-1,2 0-73,-1-1 0,1 0 0,0 0 0,-1 0-1,1 1 1,-1-1 0,1 0 0,-1 1 0,1-1 0,0 1 0,-1-1-1,1 0 1,0 1 0,-1-1 0,1 1 0,0-1 0,-1 1 0,1-1-1,0 1 1,0-1 0,0 1 0,0-1 0,-1 1 0,1 0 0,0 0-764,0-1-1024,0 0-15,0 0-2022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1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10 1472,'-13'-9'1970,"9"8"4406,5 25-6108,1-1 0,6 25-1,2 13-142,-1 18-1,16 174-82,-23-211 132,9 106 425,-5-53-73,1 7-375,10 54-199,-16-113 251,-1-23 138,0-18-265,0 0-1,0 0 1,-1-1 0,1 1-1,0 0 1,-1 0-1,1 0 1,-1-1-1,1 1 1,-1 0 0,0-1-1,-1 3 1,2-3-57,-1-1 1,1 0-1,0 1 1,-1-1 0,1 0-1,-1 1 1,1-1-1,-1 0 1,1 0-1,-1 0 1,1 1 0,-1-1-1,1 0 1,-1 0-1,1 0 1,-1 0-1,1 0 1,-1 0 0,1 0-1,-1 0 1,1 0-1,-1 0 1,1 0-1,-1 0 1,1 0 0,-1-1-1,1 1 1,-1 0-1,1 0 1,-1 0-1,1-1 1,0 1 0,-1 0-1,1-1 1,-1 1-1,1 0 1,0-1-1,-1 1 1,1-1 0,0 1-1,-1 0 1,1-1-1,-5-5 77,0 0-1,0 0 1,0-1-1,1 1 1,0-1 0,1 0-1,-1 0 1,-3-13-1,0-5-62,-5-33 0,3 13-228,-10-75 141,5 23 604,-3-27-929,14 67 232,8-87 0,-3 100 79,0 20 47,1 0 1,2 0-1,0 0 1,1 0-1,11-27 1,-13 41-83,1-1 0,0 2 0,1-1-1,0 0 1,7-9 0,-9 15 88,0 0 1,1 1-1,-1-1 0,1 1 0,-1 0 1,1 0-1,0 0 0,0 1 0,0-1 1,1 1-1,5-1 0,-2 0-26,0 1 0,0 0 0,-1 1 0,1 0 0,0 1 0,13 0 0,-16 1 8,-1 0-1,1 1 1,0-1-1,-1 1 1,1 0 0,-1 0-1,0 1 1,1 0-1,-1-1 1,0 2-1,-1-1 1,8 7 0,-6-5 29,-1 1 1,0 0 0,0 0 0,0 0-1,0 1 1,-1-1 0,0 1 0,5 12-1,-5-7 30,0 0 1,-1 0-1,-1 0 0,1 1 0,-2-1 0,1 19 0,-2-22 3,-1 1 0,0-1-1,0 0 1,-1 1 0,0-1-1,0 0 1,-1 0-1,0 0 1,-6 10 0,1-4-7,-1 1 1,0-1 0,-2-1 0,1 0 0,-2 0 0,-19 17 0,19-19 67,-1-1 1,0 0 0,-1-1-1,0-1 1,-1 0 0,0-1-1,-21 9 1,34-16-80,-9 3 121,0-1-1,0 0 0,-1 0 1,1-1-1,-17 1 1,20-1-116,1 1-149,7-3 123,0 0 0,0 0-1,0 0 1,-1 0 0,1 0 0,0 0-1,0 0 1,0 0 0,0 0-1,0 0 1,-1 0 0,1-1-1,0 1 1,0 0 0,0 0-1,0 0 1,0 0 0,0 0-1,0 0 1,0 0 0,-1 0-1,1 0 1,0-1 0,0 1 0,0 0-1,0 0 1,0 0 0,0 0-1,0 0 1,0-1 0,0 1-1,0 0 1,0 0 0,0 0-1,0 0 1,0 0 0,0-1-1,0 1 1,0 0 0,0 0 0,0 0-1,0 0 1,10-2-310,35-2 217,0 1 0,57 5 0,-84-1 41,-1 1-1,1 1 1,-1 0 0,0 1 0,18 7 0,-27-8 60,-1 0 0,1 1-1,-1-1 1,0 1 0,0 0-1,0 1 1,-1 0-1,0 0 1,0 0 0,0 1-1,-1 0 1,1 0 0,5 10-1,-1 2 29,-1 0 0,-1 0 0,-1 1 0,0 0 0,4 26 0,-5-16 171,-2 1 0,0 56 0,-5-75-194,0 0 0,0 1 0,-1-1 0,-1 0 0,0 0 1,-1 0-1,0 0 0,0-1 0,-1 0 0,-1 1 0,-8 11 0,9-15 54,-1 0 0,0-1 0,0 1 0,0-1 0,-1-1 0,0 1 0,0-1 0,-1 0 0,1-1 0,-1 1 0,0-1 0,0-1 0,0 0 0,-1 0 0,-13 2 0,-3 0 131,0-2 0,-49 1 0,-49-9 330,112 4-512,-22-4-74,26 3-409,-1 1 0,-14-1 1,10 5-2147,11-2 2003,-4-1-3161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2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26 1248,'-4'-11'725,"3"10"-149,-2-13 4347,4 16-4789,0-1-1,0 0 1,0 0 0,0 1 0,0-1 0,1 0-1,-1 0 1,0 0 0,1 0 0,-1 0 0,3 1-1,-1 0 219,-2-1-11,24 9 945,-1-5-1249,-7-1 187,24 1 0,60 3 441,59 3-210,-134-12-403,1 3 0,-1 0 0,41 9 0,-34-5 279,-24-5-990,-1 1-1,0 0 1,0 0 0,10 4 0,-9-1-2909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3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 4736,'-7'0'1019,"8"1"-174,-1 0-846,1-1 0,-1 0 0,0 0-1,1 0 1,-1 1 0,0-1 0,1 0 0,-1 0 0,0 0 0,0 1 0,1-1 0,-1 0 0,0 1 0,0-1-1,1 0 1,-1 1 0,0-1 0,0 0 0,0 1 0,0-1 0,1 1 0,15-1 1441,73-6 2643,3-1-3676,-63 7 93,88 4 462,-57 4-989,-45-5-57,4 2-168,-17-4-356,-2 0 231,0 0 1,-1 0-1,1 1 0,0-1 0,0 0 1,-1 0-1,1 0 0,-1 0 0,0 0 1,0 2-1,-7 5-2460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4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42 2912,'0'0'155,"0"0"0,0 0 0,0 0 0,0 0 0,0 0 0,-1 0 0,1 0 0,0 0 0,0 0 0,0 0 0,0 0 0,0 0 1,0 0-1,0 0 0,0 0 0,0 0 0,-1 0 0,1 0 0,0 0 0,0 0 0,0 0 0,0 0 0,0 0 0,0 0 0,0 0 0,0 0 0,0 0 0,0 0 0,0 0 0,-1-1 0,1 1 0,0 0 0,0 0 1,0 0-1,0 0 0,0 0 0,0 0 0,0 0 0,0 0 0,0 0 0,0 0 0,0 0 0,0 0 0,0-1 0,0 1 0,0 0 0,0 0 0,0 0 0,0 0 0,0 0 0,0 0 0,0 0 0,0 0 0,0 0 0,0-1 1,0 1-1,0 0 0,0 0 0,0 0 0,0 0 0,0 0 0,0 0 0,0 0 0,0 0 0,8-7 1491,14-6-2586,-7 9 1178,0 0 0,29-3 0,28 4 26,-26 3-48,-7-1 50,70 10-1,-88-7-449,-6 1 588,-2-1-1316,-2-2-8398,-13-1 6894,-4-3 533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5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6 819 5312,'-5'-4'1691,"7"3"-631,-1 1-1001,0 0 0,1-1 0,-1 1-1,0-1 1,0 1 0,1-1-1,-1 1 1,0-1 0,0 0-1,2-1 1,25-29 858,-10 13-395,0-1-1,-1-1 0,17-26 0,38-70 237,-11 17 218,18-34-959,-66 107 99,-2 0 0,-1 0-1,10-42 1,-16 49-4,4-11 183,-2-1 0,-1 1-1,1-36 1,-6 66-304,0 0 1,0 0 0,0 0-1,0 0 1,0-1 0,0 1-1,0 0 1,0 0 0,0 0-1,0 0 1,0 0 0,0 0-1,0 0 1,0 0 0,0 0-1,0 0 1,0 0 0,0 0-1,0 0 1,0 0 0,0 0-1,0-1 1,0 1 0,0 0-1,0 0 1,0 0 0,0 0-1,0 0 1,0 0 0,0 0-1,0 0 1,0 0 0,0 0-1,0 0 1,-1 0 0,1 0-1,0 0 1,0 0 0,0 0-1,0 0 1,0 0 0,0 0-1,0 0 1,0 0 0,0 0 0,0 0-1,0 0 1,0 0 0,0 0-1,0 0 1,-1 0 0,1 0-1,0 0 1,0 0 0,0 0-1,0 0 1,0 0 0,0 0-1,0 0 1,0 0 0,0 0-1,-5 5-191,-4 8 138,5-4-16,1 0 1,0-1-1,0 1 0,1 0 0,1 0 1,-1 1-1,1 11 0,-2 9 60,-3 8-4,-6 58-103,11-84 113,1 0 0,1-1 1,0 1-1,0 0 0,1-1 0,4 14 1,-4-19-2,0 0 1,1-1 0,0 1-1,0-1 1,0 1 0,0-1 0,1 0-1,6 6 1,-8-9 8,0 0 0,0 0 0,0 0-1,0 0 1,1 0 0,-1-1 0,1 1 0,-1-1 0,1 0 0,0 0 0,-1 0-1,1 0 1,0 0 0,0-1 0,0 1 0,0-1 0,0 0 0,-1 1 0,1-1-1,3-1 1,3-1 19,1 0 1,-1 0-1,-1-1 0,1 0 0,0-1 0,-1 0 1,0 0-1,1-1 0,8-6 0,0-3-81,1-1-1,23-27 0,-38 38 127,1-1-1,-1 0 1,0 0 0,4-10-1,3-4 161,-9 8-356,-1 9-492,0 7 309,0 29 446,6 40 0,-5-62-136,1-1 0,1 1 0,0-1 0,0 0-1,1 0 1,1-1 0,7 14 0,-4-13 43,0 0 1,1-1-1,0-1 0,12 11 0,-20-20-44,-1 1 0,1 0 0,0-1 0,-1 1 0,1-1 0,0 1 0,0-1 0,-1 1 0,1-1 0,0 1 0,0-1 0,0 0 1,0 1-1,0-1 0,0 0 0,0 0 0,0 0 0,0 1 0,1-2 0,-1 1-177,0 0 0,-1 0 1,1-1-1,0 1 0,-1-1 1,1 1-1,0 0 0,-1-1 0,1 1 1,-1-1-1,1 1 0,-1-1 1,1 0-1,-1 1 0,0-1 0,1 0 1,-1 1-1,1-1 0,-1-1 1,1-1-603,0-1 0,0 0 0,0 1 0,0-1 0,-1 0 0,0 0 0,0 0 0,0-4 0,-4-15-646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6.2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3552,'0'0'34,"0"0"-1,0 0 1,0 0 0,0 0-1,0 0 1,0 0 0,0 0 0,0 0-1,0-1 1,0 1 0,0 0-1,0 0 1,0 0 0,0 0 0,0 0-1,0 0 1,0 0 0,0 0 0,0 0-1,0 0 1,0 0 0,0-1-1,0 1 1,1 0 0,-1 0 0,0 0-1,0 0 1,0 0 0,0 0-1,0 0 1,0 0 0,0 0 0,0 0-1,0 0 1,0 0 0,0 0-1,0 0 1,0 0 0,1 0 0,-1 0-1,0 0 1,0 0 0,0 0-1,0 0 1,0 0 0,0 0 0,0 0-1,0 0 1,0 0 0,0 0-1,1 0 1,-1 0 0,0 0 0,0 0-1,0 0 1,0 0 0,0 0-1,0 0 1,0 0 0,0 0 0,0 0-1,0 0 1,0 0 0,0 0-1,0 1 1,5 5 1186,-4 3-720,7 27 538,1 38 0,16 144 423,-15-86-1000,28 289 668,0-164-345,-34-235-800,-2-12-472,0 0 1,0 13 0,-2-22-1390,0-2 122,0-6-1519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6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29 1984,'-1'-1'84,"1"1"-1,-1-1 1,1 0 0,0 1-1,-1-1 1,1 0 0,0 1-1,0-1 1,-1 0 0,1 1-1,0-1 1,0 0 0,0 0-1,0 1 1,0-1 0,0 0 0,0 0-1,0 1 1,0-1 0,0 0-1,0 1 1,1-1 0,-1 0-1,0 0 1,1 1 0,-1-1-1,0 0 1,1 1 0,-1-1-1,1 1 1,-1-1 0,0 1-1,1-1 1,0 0 0,-1 1-1,1 0 1,-1-1 0,1 1-1,0-1 1,-1 1 0,2-1 0,-1 1 385,-1 0-437,0 0 0,0 0 0,0 0 0,0 0 0,0 0 0,0 0 1,0 0-1,0 0 0,0 0 0,0 0 0,0 1 0,0-1 0,0 0 0,0 0 0,0 0 0,0 0 1,0 0-1,0 0 0,1 0 0,-1 0 0,0 0 0,0 0 0,0 0 0,0 0 0,0 0 0,0 0 1,0 0-1,0 0 0,0 0 0,0 0 0,0 0 0,0 0 0,1 0 0,-1 0 0,0 0 1,0 0-1,0 0 0,0 0 0,0 0 0,0 0 0,0 0 0,0 0 0,0 0 0,0 0 0,0 0 1,0 0-1,0-1 0,0 1 0,0 0 0,1 0 0,-1 0 0,0 0 0,0 0 0,0 0 0,0 0 1,0 0-1,0 0 0,0 0 0,0 0 0,0 0 0,0 0 0,0 0 0,0-1 0,0 1 0,0 0 1,0 0-1,0 0 0,0 0 0,0 0 0,5 4 761,3 14-422,0 1 1,-1-1 0,-1 2-1,5 24 1,-3-12-166,31 144 295,-25-102-24,8 137 1,-14-119-121,-5-58-270,24 196 146,-14-176-159,0-1-419,-9-18-3069,-4-34 2022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7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0 169 4800,'3'-2'2035,"-3"2"-2008,0 0 0,0 0-1,0 0 1,0 0 0,0-1 0,0 1-1,1 0 1,-1 0 0,0 0-1,0 0 1,0-1 0,0 1-1,0 0 1,0 0 0,0 0 0,1 0-1,-1 0 1,0 0 0,0-1-1,0 1 1,0 0 0,1 0 0,-1 0-1,0 0 1,0 0 0,0 0-1,0 0 1,1 0 0,-1 0 0,0 0-1,0 0 1,0 0 0,1 0-1,-1 0 1,0 0 0,0 0-1,0 0 1,0 0 0,1 0 0,-1 0-1,0 0 1,0 0 0,0 0-1,1 1 1,1-3 564,1 0 1,-1 0-1,1 0 0,-1-1 0,0 1 0,4-5 1,-5 3-452,1 1 1,0 0 0,0-1-1,0 1 1,1 0 0,-1 0-1,1 0 1,-1 0-1,1 0 1,0 1 0,0 0-1,1-1 1,-1 1 0,0 0-1,1 0 1,-1 1 0,5-3-1,8-1-134,0 0 1,30-4-1,-30 6 105,188-31-56,-78 14-1209,-122 20 712,0-1-1,0 1 0,0-1 1,-1-1-1,1 1 0,0 0 1,5-4-1,1-2-3386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34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8 149 6048,'-8'0'2240,"16"3"-1728,5-6-160,0 6 736,10-6-672,8-5 320,13-3-416,4-2-384,-1-2 0,2-4-1952,-1 3 1088,-4-4-2624,0 1 1984,5-9-512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09:58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71 5312,'0'-1'118,"-1"1"1,1 0 0,0 0-1,0-1 1,0 1 0,0 0-1,0 0 1,0-1 0,0 1-1,0 0 1,0-1-1,0 1 1,0 0 0,0 0-1,0-1 1,1 1 0,-1 0-1,0 0 1,0-1 0,0 1-1,0 0 1,0 0-1,0-1 1,1 1 0,-1 0-1,0 0 1,0 0 0,0-1-1,1 1 1,-1 0-1,0 0 1,14-12 1613,17-6 532,-17 14-1978,-1 0 1,1 2-1,0-1 1,0 2-1,0 0 1,0 0-1,19 3 1,13-2 18,79-5-52,69 0-469,-38 1-2440,-71 0 1158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3:49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24 992,'-9'-8'526,"9"7"-426,-1 0 0,0 0-1,0 0 1,0 0 0,0 0 0,0 0 0,0 0 0,0 1 0,0-1-1,0 0 1,0 1 0,-2-2 0,3 2-73,0 0-22,-1 0 0,1 0 0,0 0 0,0 0 0,0 0 0,0 0 0,-1 0 0,1 0 0,0 0 0,0 0 0,0 0 0,0 0 0,-1 0 0,1 0 0,0 0 0,0 1 0,0-1 0,0 0 0,0 0 0,-1 0 0,1 0 0,0 0 0,0 0 0,0 0 0,0 0 0,0 1 1,0-1-1,-1 0 0,1 0 0,0 0 0,0 0 0,0 0 0,0 1 0,0-1 0,0 0 0,0 0 0,0 0 0,0 0 0,0 1 0,0-1 0,0 0 0,0 0 0,0 0 0,0 0 0,0 1 0,0-1 0,0 0 0,0 0 0,0 0 0,0 0 0,0 1 0,-3 29 80,0-24-77,1-12-16,-3-25-45,5 31 96,0-1 1,0 1-1,0-1 1,0 1-1,-1-1 1,1 1-1,0 0 1,-1-1-1,1 1 1,0-1-1,-1 1 1,1 0-1,0-1 0,-1 1 1,1 0-1,0-1 1,-1 1-1,1 0 1,-1 0-1,1 0 1,-1-1-1,1 1 1,-1 0-1,1 0 1,-1 0-1,1 0 1,-1 0-1,1 0 1,-1 0-1,1 0 0,-1 0 1,1 0-1,-1 0 1,1 0-1,-1 0 1,1 0-1,-1 0 1,1 0-1,-1 1 1,1-1-1,0 0 1,-1 0-1,1 1 1,-1-1-1,1 0 1,0 1-1,-1-1 0,1 0 1,-1 1-1,1-1 1,0 1-1,-1 0 1,0 36-61,2 43 513,0-71-424,0 1 1,0 0-1,1-1 1,1 1-1,0-1 1,4 9-1,-4-11-64,1 2 84,0 0 0,1 0 0,7 10 0,-10-16-68,0-1 1,1 1-1,-1 0 1,1-1-1,-1 0 1,1 0-1,0 1 0,0-1 1,0-1-1,1 1 1,-1 0-1,6 1 1,-3-1 7,-1-1 1,1 0-1,-1 0 1,1 0-1,0-1 1,-1 1 0,1-2-1,-1 1 1,11-2-1,0 0 80,-13 2-129,0 0 1,1-1-1,-1 1 1,0-1-1,0 0 1,0 0-1,0 0 1,0 0-1,4-3 1,3 1 93,-10 3-72,1 0 1,-1 0-1,0 0 1,1-1-1,-1 1 1,1 0-1,-1 0 1,0 0 0,1 0-1,-1 0 1,0 0-1,1-1 1,-1 1-1,0 0 1,1 0-1,-1-1 1,0 1 0,1 0-1,-1 0 1,0-1-1,0 1 1,1 0-1,-1-1 1,0 1-1,0 0 1,0-1-1,0 1 1,1-1 0,-1 1-1,0 0 1,0-1-1,0 1 1,0-1-1,0 1 1,0 0-1,0-1 1,0 1 0,0-1-1,5-16 304,-5 15-294,-1 0-1,1-1 0,0 1 0,-1 0 0,1 0 0,-1 0 0,0 0 0,0 0 0,0 0 0,0 0 0,0 0 1,0 0-1,-2-1 0,-22-23-1,0 0 160,15 15-133,0 0-1,0 1 1,-18-13-1,24 20-21,-2-2-19,0 1 0,0-1-1,-1 1 1,0 1 0,0-1-1,0 1 1,-13-3 0,20 5-12,-1 1 0,1 0 0,0 0 0,-1 0 1,1 0-1,-1 0 0,1 0 0,-1 0 0,1 0 0,-1 0 1,1 0-1,-1 0 0,1 0 0,0 0 0,-1 0 0,1 1 1,-1-1-1,1 0 0,-1 0 0,1 0 0,0 1 1,-1-1-1,1 0 0,0 0 0,-1 1 0,1-1 0,0 0 1,-1 1-1,1-1 0,0 0 0,-1 1 0,1-1 0,0 1 1,0-1-1,0 0 0,-1 1 0,1-1 0,0 1 0,0-1 1,0 1-1,0-1 0,0 1 0,0-1 0,0 0 1,0 1-1,0-1 0,0 1 0,0-1 0,0 1 0,0-1 1,1 1-1,-1 2-139,1 0 1,0 0-1,0 0 0,0 0 1,0 0-1,3 4 1,0 0-339,1-1 0,-1 0-1,1 0 1,0-1 0,1 1 0,-1-1 0,1 0 0,0-1 0,13 8 0,-17-11 338,1 0 1,0 0 0,-1-1-1,1 1 1,0-1 0,0 0-1,5 0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3:51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250 140 1056,'-15'0'1917,"15"0"-1878,-9-9 662,7 7-510,-10-5 78,11 7-199,0 0 1,0-1 0,0 1-1,0-1 1,0 1 0,-1-1 0,1 0-1,0 1 1,0-1 0,1 0-1,-1 0 1,0 0 0,-1-1 0,-3-2 53,0 0 0,0 0 0,0 0 0,-1 1 1,1-1-1,-1 2 0,-9-5 0,10 5 34,-15-6 350,-12-7 126,16 5 318,-30-12 0,30 13-185,16 9-742,-1-1 0,0 1 1,1-1-1,-1 1 0,0-1 0,1 1 0,-1-1 1,1 0-1,-1 1 0,0-1 0,1 0 1,0 0-1,-1 1 0,1-1 0,-1 0 1,1 0-1,-1-1 0,4 1-281,6 2 309,0 0 1,-1 0-1,1 1 0,0 0 1,0 0-1,-1 1 0,1 0 1,-1 0-1,0 1 0,0 0 1,0 1-1,14 10 0,11 6-29,-25-18-64,-1 1-1,0 1 0,12 9 1,13 13-3107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02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250 163 320,'-5'4'136,"5"-4"-112,0 1 1,-1-1-1,1 0 0,0 1 1,0-1-1,-1 0 1,1 1-1,0-1 1,-1 0-1,1 0 1,0 1-1,-1-1 0,1 0 1,0 0-1,-1 0 1,1 1-1,-1-1 1,1 0-1,0 0 0,-1 0 1,1 0-1,0 0 1,-1 0-1,1 0 1,-1 0-1,1 0 1,-1 0-1,1 0 0,0 0 1,-1 0-1,1 0 1,-1 0-1,1 0 1,0-1-1,-1 1 1,1 0-1,-2-1 33,0 0 1,0 1-1,0-1 1,0 1-1,0-1 0,0 1 1,0 0-1,-4 0 1,-12-3 449,15 2-397,1 1 0,-1-1 0,0 1 1,0 0-1,0 0 0,-3 0 0,-18-3 132,4 1-75,17 2-143,1 0 1,-1 0-1,1-1 1,-1 1-1,1-1 1,-1 1-1,-3-2 1,-21-10 236,20 9-126,7 3-124,-1-1 0,1 1 1,0 0-1,-1 0 0,1 0 0,-1-1 1,1 1-1,0 0 0,-1-1 0,1 1 1,0 0-1,-1-1 0,1 1 0,0 0 1,0-1-1,-1 1 0,1 0 0,0-1 1,0 1-1,0-1 0,-1 1 0,1-1 1,0 1-1,0-1 0,-13-22 443,-3-17 196,2 14-486,12 24-240,0-1-1,0 0 0,0 0 0,1 0 0,-1 0 1,1 0-1,0 0 0,0 0 0,0 0 0,1-1 1,-1-3-1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05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431 20 1312,'0'-1'54,"-1"-1"0,1 1 0,-1 0 1,0 0-1,0-1 0,0 1 0,1 0 0,-1 0 0,0 0 0,0 0 1,0 0-1,-2-1 0,2 2 3,0-1 1,0 1 0,0-1-1,0 1 1,0 0-1,0-1 1,0 1-1,0 0 1,0 0-1,0 0 1,-1-1-1,1 1 1,0 0-1,0 1 1,0-1 0,0 0-1,0 0 1,0 0-1,0 1 1,0-1-1,0 0 1,0 1-1,0-1 1,0 1-1,0 0 1,0-1-1,0 1 1,-1 0 0,-3 4 111,0 0 1,0 0 0,-7 9 0,3-4 106,-68 76 1078,60-70-1167,0 0 0,0-2-1,-34 22 1,0-6 146,27-17-179,0 2 0,-30 24 0,52-37-153,1-1-1,-1 0 1,1 1 0,-1-1 0,1 1-1,0 0 1,0-1 0,0 1 0,-1 0-1,2 0 1,-1 0 0,0 0 0,0-1-1,1 1 1,-1 1 0,1-1 0,-1 0 0,1 0-1,0 0 1,0 0 0,0 0 0,0 0-1,0 0 1,0 0 0,1 0 0,-1 0-1,1 0 1,-1 0 0,1 0 0,0 0-1,0 0 1,0 0 0,2 3 0,3 4-91,1 0 0,0-1 1,1 1-1,0-2 0,9 8 0,-12-10-160,7 5-961,1 0 0,26 13 0,-19-10 428,18 9-614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06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4 416,'-1'-1'101,"-1"1"0,1-1 0,0 1 0,0-1 0,-1 1 0,1 0 0,-1 0-1,1 0 1,0-1 0,-1 1 0,1 1 0,0-1 0,-1 0 0,1 0 0,-3 1 0,-11 1 1495,13-2-1515,0 0 0,1 0 0,-1 0 0,0 0 0,1 1 0,-1-1 0,0 1 0,1-1 0,-1 1 0,1 0 0,-1-1 0,1 1 0,-1 0 0,1 0 0,-1 0 0,1 0 0,0 0 0,0 1 0,-3 1 0,-3 4-43,2-2-450,1-1 1,-1 1-1,1 0 0,-4 8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0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80 396 832,'-1'1'43,"0"-1"-1,1 0 1,-1 0-1,1 1 1,-1-1 0,0 1-1,1-1 1,-1 0 0,1 1-1,-1-1 1,1 1 0,-1-1-1,1 1 1,-1 0-1,-8 8 860,8-9-851,1 1 0,-1-1 1,0 0-1,1 1 0,-1-1 0,0 0 0,1 1 0,-1-1 0,0 0 0,0 0 0,1 0 1,-1 0-1,0 0 0,0 1 0,1-2 0,-1 1 0,0 0 0,0 0 0,1 0 0,-1 0 1,0 0-1,1 0 0,-1-1 0,0 1 0,0 0 0,1-1 0,-1 1 0,1 0 0,-1-1 1,0 1-1,1-1 0,-1 1 0,1-1 0,-1 1 0,0-2 0,-3-4 70,1 3 3,0-1 0,0-1-1,0 1 1,0 0 0,1-1-1,-3-8 1,1 1-67,2 8-60,1 0-1,0 1 0,0-1 1,1 0-1,-1 0 0,0-7 1,6-47 275,-4 54-272,0 1 0,0-1 0,0 1 0,0 0 0,4-7 0,-1 1-16,21-37-240,-23 38 194,-1 7 78,-1 0 1,0 0 0,1 1-1,-1-1 1,0 0 0,1 0-1,-1 0 1,1 0-1,-1 1 1,1-1 0,-1 0-1,1 0 1,1 0-1,-1 0-20,-1 0 0,1 0 0,0 0-1,0 0 1,-1-1 0,1 1-1,0 0 1,-1 0 0,1-1-1,-1 1 1,0-1 0,1 1 0,-1 0-1,0-2 1,5-12 196,-4 12-192,0 0 0,-1 1 0,1-1-1,0 0 1,-1 1 0,1-1 0,-1-3-1,2-9 105,0-6 51,1-4-284,-2-2 48,-1 17 40,0 17-39,-3 85-183,-4 0 0,-22 113 0,-1 21-1913,24-160 869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2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1 416,'0'0'5,"0"0"0,0 0-1,0 0 1,1 0 0,-1 0 0,0 0 0,0 0 0,0 0-1,0 0 1,0 0 0,0 0 0,0 0 0,0 0 0,0 0-1,0 0 1,1 0 0,-1 0 0,0 0 0,0 0-1,0 0 1,0 0 0,0 0 0,0 0 0,0 0 0,0 0-1,0 0 1,0 0 0,0 0 0,0 0 0,0 0 0,1 0-1,-1 0 1,0 0 0,0 1 0,0-1 0,0 0 0,0 0-1,0 0 1,0 0 0,0 0 0,0 0 0,0 0-1,0 0 1,0 0 0,0 0 0,0 0 0,0 1 0,0-1-1,0 0 1,0 0 0,0 0 0,0 0 0,0 0 0,1 10 493,0 14 332,-3 10-246,-8 48 0,0-1-317,2-13-34,4-33-123,-1 37 0,4-30 288,3 49-465,5-44 115,-2 16 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4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1 576,'5'46'421,"-6"-34"-317,-1 0-1,0 0 0,0 0 1,-1-1-1,-1 1 0,-7 15 1,-4 16 378,-63 296 1383,37-144-1922,26-107-994,9-47 459,-4 16-656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8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311 67 896,'-8'-6'153,"-2"1"1,1 0-1,-12-4 0,20 8-114,-1 1-1,1-1 0,0 0 0,0 0 0,0 0 1,0 0-1,0 0 0,0 0 0,0 0 1,0 0-1,-1-2 0,-11-10 389,5 8-260,6 4-97,0 0-1,0-1 0,0 1 0,0 0 0,0 0 0,0 1 0,0-1 1,0 0-1,0 1 0,-1-1 0,1 1 0,-3-1 224,5 20 75,-4 65-259,-25 140 0,17-150-49,-45 181 302,49-225-404,4-15 72,0-2 56,1 1 0,0-1-1,-1 26 220,4-42-365,-1-1 0,1 1 0,1-1 0,-1 0 0,0 1 0,1 0 0,0-1 1,0 1-1,0-1 0,0 1 0,1 0 0,-1 0 0,3-5 0,-1 4-31,-1-1 0,0 1-1,-1-1 1,1 0 0,-1 0 0,1-5-1,0-138-104,2-16 680,18-8-441,-20 160 333,-1-1 0,0-18 0,-1 26-336,0 5-3,-1 12-197,-2 2 282,0 1-1,-11 26 0,1-1-154,-3 20-32,-26 82 839,32-99-677,8-32-69,-1 0 0,-4 12 0,-5-7-6,12-29-140,3-14-231,1-1-1,1 1 0,1 0 0,20-49 0,-9 40-1351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39.8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 1824,'-49'0'5664,"46"-2"-4677,3 4-659,1 2-374,2 10 154,8 24 1,4 12-203,-2 26 156,44 193 345,-52-249-376,-1-5 57,1 0-1,12 28 0,-9-26-60,-4-10-5,-1 1 1,1-1-1,0 0 1,1 0-1,8 10 1,-12-16 8,1 1 0,-1-1 1,1 0-1,-1 0 1,1 0-1,0 1 0,-1-2 1,1 1-1,0 0 1,0 0-1,0 0 0,0-1 1,-1 1-1,1-1 1,0 0-1,0 1 1,0-1-1,0 0 0,0 0 1,0 0-1,0-1 1,0 1-1,0 0 0,0-1 1,0 1-1,0-1 1,0 0-1,2-1 0,6-3 70,0-2 0,0 1 0,-1-1 0,0-1 0,0 1-1,-1-2 1,10-10 0,4-5 4,35-23-1246,-56 46 734,0 0 155,-1 0 0,1 1 0,0-1-252,-1 0 252,1 1 0,0-1-1,-1 1 1,1-1 0,0 1 0,0 0 0,-1-1 0,2 1 0,5 4-2265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5.9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2 224,'0'0'85,"1"-2"-111,6 16 113,-6-11-56,1 0 0,-1 0 0,0 0 1,0 0-1,0 0 0,0 0 1,0 0-1,-1 0 0,1 6 1,2 124-38,-3-86-81,-7 275 180,2-248-77,4-27 373,1-49-520,0 1 143,0-1 1,0 1 0,1-1 0,-1 0-1,0 1 1,1-1 0,-1 1 0,1-1-1,0-2 1,-1 4-4,2-6 27,-2 1 0,1-1-1,-1 0 1,1 0 0,-2 1-1,0-8 1,0-5-179,1 9-44,0 3-282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6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7 576,'0'0'171,"1"-6"69,8 17 96,-7-9-291,-1-1 0,1 0 0,-1 1-1,0-1 1,0 1 0,0 0 0,0-1 0,0 1 0,0 0 0,0 0 0,0 0 0,-1-1 0,1 4 0,3 26 145,-2-1 0,-2 1 0,-3 37 0,-19 92-191,16-125 15,-2 14-174,-2-5-485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4:19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0 992,'-5'15'352,"5"1"-256,0 12-32,0-9 384,0 9-256,0 6 352,0 5-320,0-1 96,-5 9-192,0-3 0,-3 3-64,0-1-192,-1 1 64,0 0-320,0 3 224,1 13-1344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0:55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284 9 832,'2'1'162,"-4"-7"2124,5 4-1386,-2 1 1083,-4 1-1240,2 0-652,1 0-70,0 0-85,-1 1 74,0-1-1,0 1 0,0 0 0,0 0 0,-1-1 0,1 1 1,0-1-1,0 1 0,-1-1 0,0 1 0,-2 0 82,-5 2 60,8-3-123,0 0 0,-1 0-1,1 1 1,0-1 0,0 0 0,0 1-1,0-1 1,-1 1 0,1-1 0,0 1 0,0 0-1,0-1 1,0 1 0,0 0 0,1 0 0,-1 0-1,-1 1 1,0-1 6,1 0 0,-1 0 0,1 0 0,-1 0 1,1 0-1,-1-1 0,0 1 0,1-1 0,-1 1 0,0-1 0,1 0 0,-1 0 0,0 0 0,0 1 1,1-2-1,-3 1 0,1 0-41,1 0 0,-1 0 1,0 0-1,1 1 1,-1-1-1,-3 2 0,2-1 33,0 0-1,0-1 0,0 1 0,0-1 1,0 0-1,-1 0 0,1 0 1,-6-1-1,-12-1-130,9 2 256,1 0-1,-1-1 1,-22-5 0,15-1-253,-6-1 6,32 8 182,-1 0-113,-1 0 1,1 0-1,-1 0 0,1 1 0,6 1 1,17 2-54,-15 0 160,1-2 0,13 2 0,-22-3-59,0-1-1,-1 0 1,1 0 0,0 0 0,0-1 0,0 1-1,-1-1 1,1 0 0,5-3 0,-5 3-7,-1-1 0,1 0 0,0 1 1,0 0-1,0 0 0,-1 1 0,1-1 1,0 1-1,10 1 0,-2-1 30,18-3-12,-30 3-22,0 0 0,-1 0-1,1 0 1,0 0 0,0 0-1,0 0 1,0-1 0,-1 1-1,1 0 1,0 0-1,0-1 1,-1 1 0,1-1-1,0 1 1,0 0 0,-1-1-1,1 1 1,-1-1 0,1 0-1,0 1 1,-1-1-1,1 1 1,-1-1 0,1 0-1,0-1 1,-1 2 86,0 0-27,0 0-31,0 0-28,0 0-74,0 0 38,0 0 68,0 0-4,0 0-1,0 0 16,0 0-15,0 0-38,0 0-112,0 0 48,0 0 80,0 0 16,0 0 5,0 0 16,0 0-5,0 0 27,0 0-48,0 0-70,0 0 22,1 22 362,3-1-452,-4-21 128,0 1 0,1 0-1,-1 0 1,0-1 0,0 1-1,0 0 1,0 0 0,0 0-1,-1-1 1,1 1 0,0 0-1,0 0 1,0-1 0,-1 1-1,1 0 1,0-1 0,-1 1-1,1 0 1,0-1 0,-1 1-1,0 1 1,-5 13 111,5-13-124,1-1 1,-1 0-1,0 1 1,1-1-1,-1 1 1,0-1-1,1 0 0,0 1 1,-1 2-1,-2 7 11,0-1 76,0 1-1,1 0 1,0-1 0,1 1 0,0 0 0,0 0 0,2 12 0,-1-10 382,8 45-111,-4-29-124,-2-25-6625,5-11 3070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0:58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36 1408,'0'0'12,"0"0"1,0-1-1,0 1 0,0 0 1,0 0-1,0 0 0,-1 0 0,1 0 1,0-1-1,0 1 0,0 0 1,0 0-1,0 0 0,0 0 1,0-1-1,0 1 0,0 0 1,0 0-1,0 0 0,0 0 1,0-1-1,0 1 0,0 0 1,0 0-1,0 0 0,0-1 0,0 1 1,0 0-1,0 0 0,0 0 1,0 0-1,0-1 0,0 1 1,0 0-1,1 0 0,-1 0 1,0 0-1,0 0 0,0-1 1,0 1-1,0 0 0,0 0 1,1 0-1,-1 0 0,0 0 0,0 0 1,0 0-1,0 0 0,1 0 1,-1-1-1,0 1 0,15-8-171,-2 0-2,-5-2 108,-7 9 101,-1 1 69,0 0 267,0 0-101,0 0-38,0 0-69,0 0 128,0 0-64,0 0 5,0 0-42,0 0 128,0 0-75,0 0 37,0 0-64,0 0 75,0 0-80,0 2 128,2 1-271,-1 1-1,-1 0 1,1-1-1,-1 1 1,1 0-1,-1 0 1,0 0-1,0-1 1,-1 1-1,1 0 1,-1 0-1,0-1 1,0 1-1,0 0 1,0-1-1,-2 5 1,-6 10 18,0-1 0,-12 16 0,3-4-101,-50 77 327,41-66 25,-32 60-1,21-19 256,-49 157 1,80-213-697,2 0 0,1 1 1,1-1-1,0 38 0,3-59 91,0-1-1,1 1 0,-1 0 0,1-1 1,-1 1-1,1 0 0,0-1 0,1 1 1,-1-1-1,0 1 0,1-1 0,0 0 1,0 0-1,0 0 0,0 0 1,0 0-1,6 5 0,-2-3 1,1 0 1,1 0-1,-1 0 1,1-1-1,0 0 0,11 4 1,0-1 121,-1 1 0,-1 0 1,27 18-1,-38-22-76,-1 1-1,1-1 1,-1 1 0,0 1-1,0-1 1,0 1 0,-1 0-1,0 0 1,0 0-1,-1 0 1,1 1 0,3 12-1,-3-6 19,-1 0 0,-1-1-1,0 1 1,-1 0 0,-1 1 0,0-1-1,0 0 1,-1 0 0,-1 0-1,0 0 1,-6 16 0,1-4 129,-2 0 1,-1-1 0,-1 0 0,-23 37 0,-37 40 193,46-68-225,1 0 1,-27 53-1,13-3 30,10-22-429,-43 71 0,66-123 35,4-7-153,0 0 1,0 0-1,0 0 1,0 0-1,0-1 1,-1 1 0,1 0-1,-2 1 1,2-2-2318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0:59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1 1472,'-2'2'117,"0"0"1,0 0 0,1 1-1,-1-1 1,0 1-1,1-1 1,0 1-1,0 0 1,-1-1-1,2 1 1,-3 6-1,1 1 350,-2-1-89,-1 0-1,1 0 1,-1-1 0,-7 9-1,9-14-111,1 0 1,-1 0-1,0-1 0,0 1 0,0-1 0,-6 4 1,6-4-153,-1 0 0,1 1 0,-1-1-1,1 1 1,0 0 0,-3 4 0,2-2-77,-1-1 0,1 1 0,-1-1 0,0 0 0,0 0-1,0 0 1,-6 3 0,-44 20 192,12-7 15,-65 33 66,95-47-255,12-5-33,-1-1 0,0 1 0,0 0 0,0 0 0,0-1 0,0 1 0,0-1 0,0 1 0,0-1 1,0 0-1,-3 0 0,10 0-288,1 1 335,1 0 0,-1-1 0,0 0 1,1 0-1,-1 0 0,7-2 0,-1-2 32,0 0-1,0-1 0,0-1 0,-1 1 0,0-2 0,0 1 0,-1-2 1,15-12-1,66-65 257,-89 83-330,0 0 1,0-1-1,0 1 1,0-1-1,-1 1 1,1-1-1,1-3 1,3-5-371,-6 10 340,0 1 0,0-1 1,0 1-1,1-1 0,-1 1 0,0 0 0,1-1 0,-1 1 0,0-1 0,1 1 0,-1 0 0,0-1 0,1 1 0,-1 0 0,1 0 0,-1-1 1,0 1-1,1 0 0,-1 0 0,1-1 0,0 1 0,-1 0 3,0 0-1,1 1 1,-1-1 0,0 0-1,1 0 1,-1 0 0,0 1-1,1-1 1,-1 0-1,0 0 1,0 1 0,1-1-1,-1 0 1,0 1 0,0-1-1,0 0 1,1 1 0,-1-1-1,0 0 1,0 1 0,0-1-1,0 1 1,6 30 59,-4-16-40,7 31 259,-8-36-283,0 1 0,1-1 0,1 0 1,0 0-1,0 0 0,1 0 0,9 16 1,25 27 233,-26-39 107,-10-13-251,-2-1 11,0 0 80,0 0-5,0 0 154,-1-1-263,0 0 1,0 0-1,0 1 0,-1-1 0,1 1 0,0-1 0,0 1 0,-1-1 0,1 1 1,-3-1-1,2 1 17,-14-3-47,0 0 1,-1 1-1,1 1 1,-1 0-1,-18 3 0,1-2 51,7 1-486,0 2-1,0 0 1,0 2-1,0 0 1,-30 12-1,29-4-1987,27-12 2243,0-1 1,0 1 0,0-1 0,0 1 0,0-1 0,1 1 0,-1 0 0,0 0 0,0-1-1,1 1 1,-1 0 0,0 0 0,1 0 0,-1 0 0,1-1 0,-1 1 0,1 0 0,0 0-1,-1 0 1,1 0 0,0 0 0,0 0 0,-1 0 0,1 2 0,7 8-2477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08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1 616 832,'9'4'880,"-5"3"-707,0 0 0,-1 1 0,1-1-1,-1 1 1,-1 0 0,0-1 0,0 1 0,0 0 0,-1 1 0,0-1 0,-1 10 0,0-4-86,0 0 0,1 14 1,0-15 11,0-1 1,-1 1 0,-2 16 0,-3 44 4,5-53-17,-1 0 1,-1-1-1,-7 32 0,5-33 46,3-14-45,1-1-1,-1 1 1,0-1 0,0 0-1,0 1 1,-2 2 0,1 1 316,1-5-235,-2-7-145,3 4-16,-1-1 1,1 0-1,-1 0 0,1 0 0,0 0 0,0 0 1,0 0-1,0 0 0,0 0 0,0 0 0,1 1 1,-1-1-1,0 0 0,1 0 0,1-3 0,2-10-155,1-14 154,16-51-1,-1 4 354,-11 42-170,1 1 0,1-1 0,1 2 0,23-40 0,-35 71-194,18-29 53,-17 29-49,0-1-1,1 0 0,-1 0 1,1 1-1,-1-1 1,1 1-1,0 0 0,0-1 1,-1 1-1,1 0 0,0 0 1,4-2-1,-5 3-3,0 0 0,0 0 0,0 0 0,0 0 0,0 0 0,0 0 0,-1 0 0,1 0-1,0 0 1,0 1 0,0-1 0,0 0 0,0 0 0,0 1 0,-1-1 0,1 1 0,0-1 0,0 1 0,-1-1 0,1 1 0,0-1 0,-1 1-1,1-1 1,0 1 0,-1 0 0,1 0 0,-1-1 0,1 1 0,0 1 0,1 2 23,0 1-1,0-1 1,3 10-1,-1 2 43,-1 0 1,-1-1-1,-1 1 0,0 0 0,-2 23 0,1-9-7,0-6-15,-1 0-1,0 0 1,-2 0-1,-10 40 0,-4 10 90,18-73-110,3-5-4,8-15 0,-5 8-45,0 0 0,5-14-1,-3 5 38,0 1-1,2 0 0,0 0 1,2 1-1,0 1 0,29-30 1,-37 41 62,0 1 0,1 0 0,-1 0 0,2 0 0,-1 1 1,0 0-1,1 0 0,-1 0 0,1 1 0,0 0 0,0 1 1,1-1-1,-1 1 0,0 1 0,1-1 0,-1 1 0,11 0 0,-17 1-64,0 1 0,0-1-1,0 0 1,0 0-1,0 1 1,1-1-1,-1 0 1,0 1 0,0-1-1,0 1 1,0 0-1,0-1 1,0 1-1,-1 0 1,1 0 0,0-1-1,0 1 1,0 0-1,-1 0 1,1 0 0,0 0-1,-1 0 1,1 0-1,-1 0 1,1 0-1,-1 0 1,1 0 0,-1 0-1,0 1 1,0-1-1,1 0 1,-1 2 0,1 6 25,-1 0 1,1 0 0,-2 12-1,0-7-15,-3 38 137,2-42-106,1 0-1,0 0 0,0 0 1,1 0-1,1 0 1,0 0-1,2 10 1,1 0 10,-4-16-51,1 0 0,0 0 0,0 0 0,0 0-1,0 0 1,1 0 0,0 0 0,2 4 0,2 0-20,0 0-1,1 0 0,-1-1 1,2 0-1,10 9 0,-15-13 16,0-1 0,0 0 0,0 0 0,1 0 0,-1-1 0,1 1 0,-1-1 1,1 1-1,-1-1 0,1-1 0,0 1 0,-1 0 0,1-1 0,0 0 0,-1 1 0,1-2 0,6 0 0,-6 0 27,0 0 0,-1 0 0,1 0 0,-1-1 0,1 0 0,-1 0 0,0 0 0,1 0 0,-1 0 0,0-1 0,-1 1 0,1-1 0,0 0 0,-1 0 0,1 0 0,-1 0 0,2-4 0,0 0-50,0-1 1,-1 0 0,0 0-1,0 0 1,-1 0-1,2-12 1,-2 12-55,0 1-1,1-1 1,5-11-1,-5 11 47,0 1 0,4-16-1,-5 15 29,16-71-142,-14 68 123,0-1 0,1 0-1,0 1 1,10-16 0,-14 26 23,0-1 0,-1 1 0,1 0 1,0-1-1,0 1 0,0 0 0,0 0 1,0 0-1,1 0 0,-1 0 0,0 0 1,0 0-1,1 0 0,-1 0 0,0 0 0,1 1 1,-1-1-1,1 1 0,-1-1 0,1 1 1,-1 0-1,1-1 0,0 1 0,-1 0 1,1 0-1,-1 0 0,1 0 0,-1 0 1,1 0-1,0 1 0,-1-1 0,1 1 1,-1-1-1,1 1 0,-1-1 0,0 1 0,1 0 1,-1-1-1,1 1 0,-1 0 0,0 0 1,0 0-1,0 0 0,2 2 0,33 28-7,55 44-7,-84-70-12,3 1 501,-18-17-87,-39-42-340,44 49-77,0 0 0,-1 0 0,1 0 0,-1 1-1,0-1 1,0 1 0,0 0 0,-1 1 0,-8-6 0,11 8 26,0-1 0,1 0 0,-1 1 0,0-1 1,1 1-1,-1 0 0,0-1 0,0 1 0,1 0 1,-1 0-1,0 0 0,0 0 0,1 0 0,-1 1 1,0-1-1,1 1 0,-1-1 0,0 1 0,1-1 1,-1 1-1,0 0 0,1 0 0,-1 0 1,1 0-1,0 0 0,-1 0 0,1 0 0,0 0 1,-1 1-1,1-1 0,0 0 0,-1 3 0,-6 7-82,1 1 0,1 0-1,0 0 1,1 0 0,0 1-1,-4 18 1,-5 12 289,11-34-133,-1 0 0,2 0 0,-1 1 1,-1 11-1,3-8-7,0-4-47,0-1-1,1 1 1,0 0 0,0 0 0,3 13 0,-2-12-40,0-7 15,-1 0-1,1 1 1,0-2 0,-1 1-1,1 0 1,0 0 0,1 0-1,-1 0 1,2 2 0,14 20 125,-16-24 6,1-1-99,1 0 0,-1 0 0,0 0 1,0-1-1,1 1 0,-1-1 0,0 0 1,0 0-1,0 1 0,0-1 0,0 0 1,0-1-1,0 1 0,0 0 0,0-1 0,-1 1 1,1-1-1,0 1 0,-1-1 0,0 0 1,3-2-1,-2 2-13,2-4-12,-1 1-1,1-1 1,-1 0 0,0 0 0,0 0 0,-1-1 0,3-8-1,7-16-122,-10 23 115,0 1-1,0-1 0,0 0 0,-1 0 1,0 1-1,-1-1 0,0 0 1,-1-10-1,1 6 22,0 1 1,0-1-1,3-11 1,-2 11 1,3-6-1,-1 11-156,-5 21-104,1 8 279,2 0-1,1 0 0,0 0 0,2 0 1,0-1-1,9 24 0,-9-34-34,1 4 43,15 28 0,-17-38-40,0 0 0,1 0 1,-1-1-1,1 0 0,0 0 1,0 0-1,0 0 0,1 0 1,5 3-1,-6-4 3,0-1-1,-1 0 1,1 0 0,0 0-1,0 0 1,0-1 0,0 0-1,1 1 1,-1-1 0,0-1-1,0 1 1,1-1 0,-1 0-1,1 0 1,-1 0 0,0 0-1,1-1 1,-1 1 0,0-1-1,0-1 1,8-2 0,-3 0 6,0-1 1,-1 0 0,1-1 0,-1 1 0,0-2-1,-1 1 1,1-1 0,8-11 0,-6 6-5,-2-1 1,1 0-1,-1 0 0,10-27 1,-3-2-39,-2-1 0,13-76 1,-26 118 31,29-135-51,7-46 226,-31 150-286,3-65 0,-5 75 103,-2 20-15,0-1 1,-1 1 0,1-1-1,-1 0 1,0 1 0,0-1-1,0 0 1,0 0-1,0 1 1,-2-4 0,2 6 17,0-1 0,0 1 0,0 0 1,0 0-1,0 0 0,0 0 0,0-1 1,0 1-1,0 0 0,0 0 0,0 0 1,0 0-1,0-1 0,0 1 0,0 0 1,0 0-1,-1 0 0,1 0 0,0 0 1,0 0-1,0-1 0,0 1 0,0 0 0,0 0 1,-1 0-1,1 0 0,0 0 0,0 0 1,0 0-1,0 0 0,-1 0 0,1 0 1,0 0-1,0 0 0,0 0 0,0 0 1,-1 0-1,1 0 0,0 0 0,0 0 1,0 0-1,0 0 0,0 0 0,-1 0 1,1 0-1,0 0 0,0 0 0,0 0 1,0 0-1,-1 0 0,1 0 0,0 1 1,0-1-1,0 0 0,0 0 0,0 0 0,0 0 1,-1 0-1,1 1 0,-5 9-203,-12 47-103,-5 17-5,-26 226 613,27-144-128,21-154-165,-17 128 308,16-107-243,0 1 0,1-1 0,6 37 0,-5-55-54,0 0 0,0 0 0,0 1 0,1-1 0,0 0 0,0-1 0,0 1 0,1 0 0,-1 0 0,1-1 0,0 0 0,4 6 0,-5-10-12,-1 1 1,0 0 0,0 0 0,0-1-1,0 1 1,1-1 0,-1 1-1,0-1 1,1 1 0,-1-1 0,0 0-1,1 0 1,-1 0 0,0 0 0,1 1-1,-1-2 1,0 1 0,1 0-1,-1 0 1,0 0 0,1-1 0,-1 1-1,0-1 1,1 1 0,-1-1 0,0 1-1,0-1 1,0 0 0,2 0-1,3-3 32,0-1 0,0 0 0,9-9 0,-13 12-38,8-9 12,-1 0 0,1-1-1,-2-1 1,0 1 0,0-1 0,-2 0-1,1-1 1,6-21 0,1-13-3,9-59 0,-15 66 38,56-238-662,-21 112 635,-23 99-53,12-79-1,-26 115-167,-3 15-52,-8 36 127,-4 29 196,-6 71 0,9-56-48,-11 156 49,0-1 340,-9 8-1,25-162-289,1-39-21,0-24-101,0-1-107,0 0 37,0-12-48,2 0 48,0 0-1,0 0 1,1 0 0,1 0-1,0 1 1,1 0-1,7-15 1,-5 12 49,8-17-11,1 1-1,2 1 1,1 1 0,28-33-1,-46 59 41,1 0-1,0 0 1,0 0 0,0 0-1,0 0 1,0 0-1,0 1 1,1-1-1,-1 1 1,0 0-1,4-2 1,-5 3-8,0 0 0,0 0 1,0 0-1,1 0 0,-1 0 0,0 0 1,0 1-1,0-1 0,0 0 0,0 0 1,0 1-1,0-1 0,0 1 0,0-1 1,0 1-1,0 0 0,0-1 0,0 1 1,0 0-1,0 0 0,-1-1 0,1 1 1,0 0-1,0 0 0,-1 0 0,1 0 1,-1 0-1,1 0 0,0 2 0,7 13 84,0 1 0,6 24-1,7 14 486,-8-24-144,-9-21-330,0 1-1,1-1 1,9 15 0,-10-18-90,0-1 1,1 1-1,-1-1 1,1 0-1,1 0 1,-1-1-1,1 0 1,0 0-1,1 0 0,-1-1 1,8 5-1,-1-3 46,-11-5-24,0 1-1,0-1 1,1 0 0,-1 0 0,0 0-1,1 0 1,-1 0 0,1-1-1,-1 1 1,1-1 0,0 1 0,-1-1-1,1 0 1,-1 0 0,1 0-1,0 0 1,-1-1 0,1 1 0,2-2-1,0 1-17,-1-1-1,1 0 1,0 0-1,-1 0 1,0-1-1,1 0 1,-1 0-1,0 0 0,0 0 1,-1-1-1,1 1 1,-1-1-1,0 0 1,0 0-1,4-7 1,0-1 1,-1-1 0,-1 0-1,-1-1 1,5-18 0,-6 13-107,0-1 0,-2 1 0,0-1 0,-1 0 1,-5-28-1,2 3 116,2 35-19,-1 1 0,0-1 1,0 1-1,-1 0 0,0 0 0,-1 0 0,0 0 1,0 1-1,-8-12 0,12 20 1,0 0 1,0 0-1,0-1 0,0 1 0,0 0 1,-1 0-1,1 0 0,0 0 1,0-1-1,0 1 0,0 0 0,0 0 1,0 0-1,0 0 0,-1 0 1,1-1-1,0 1 0,0 0 1,0 0-1,0 0 0,-1 0 0,1 0 1,0 0-1,0 0 0,0 0 1,0 0-1,-1 0 0,1 0 0,0 0 1,0 0-1,0 0 0,-1 0 1,1 0-1,0 0 0,0 0 0,0 0 1,-1 0-1,1 0 0,0 0 1,0 0-1,0 0 0,0 0 1,-1 0-1,1 0 0,0 0 0,0 0 1,0 0-1,0 1 0,-1-1 1,1 0-1,0 0 0,0 0 0,-5 11-115,4-8 88,-4 13 10,0 0 0,1 1-1,0-1 1,2 1 0,0 0-1,1 0 1,0 0 0,4 30-1,1-17 106,1 0 1,1-1-1,2 0 0,12 30 1,-18-53-6,0-1 0,0 0 0,1 0 1,0 0-1,0-1 0,0 1 0,0-1 1,1 1-1,0-1 0,0 0 0,0 0 0,0-1 1,6 4-1,-8-6-51,-1-1 1,1 1-1,-1-1 0,1 0 1,0 0-1,-1 0 0,1 0 1,-1 0-1,1 0 0,0 0 1,-1 0-1,1-1 0,-1 1 1,1 0-1,-1-1 0,1 1 1,-1-1-1,1 0 0,-1 0 1,1 1-1,1-3 0,3-1-18,-1 0 0,0 0 0,-1 0-1,6-6 1,63-80 54,-34 47-104,-18 18-28,31-28 0,-51 51 61,1 1 1,0 0-1,-1-1 0,1 1 1,0 0-1,0 0 0,0 0 1,0 0-1,0 0 0,0 0 1,0 1-1,0-1 0,0 1 1,0-1-1,0 1 0,0 0 1,0 0-1,0 0 0,1 0 1,-1 0-1,0 0 0,3 2 1,-3-1 7,0 0 0,0 0 0,0 0 1,0 0-1,0 1 0,0-1 0,0 1 0,0-1 1,-1 1-1,1 0 0,-1 0 0,1-1 0,-1 1 1,0 0-1,1 0 0,-1 1 0,0-1 0,-1 0 1,1 0-1,1 3 0,1 13 98,1 1 0,-2-1 0,-1 1 0,-1 36 0,0-23 371,0-35-471,1 0-1,-1 0 1,1 0-1,0 1 0,0-1 1,0 0-1,0 0 1,1 1-1,-1-1 1,4-3-1,19-24-39,-17 21 6,-5 7 18,0-1 0,0 1 0,0 0 0,0 0 0,0 0 0,0 0 0,1 0 0,-1 0 0,0 0 0,1 1 0,0-1 0,2 0 0,-4 2 17,-1-1 0,1 1 0,-1 0 0,1 0 0,0 0 0,-1-1 0,1 1 0,0 0 0,-1 0 0,1 0 0,-1 0 0,1 0 0,0 0 0,-1 1 0,1-1 0,0 0 0,-1 0 0,1 0 0,-1 0 0,1 1 0,-1-1 0,1 0 0,0 1 0,-1-1 0,1 0 0,-1 1 0,1-1 0,-1 1 0,0-1 0,1 1 0,-1-1 0,1 1 0,-1-1 0,0 1 0,1-1 0,-1 1 0,0-1 0,0 1 0,1 1 0,-1-1 0,2 3 14,-1 0 0,0 0 0,0 0-1,0 0 1,0 0 0,-1 1 0,0-1 0,1 0 0,-2 0 0,1 5 0,-1 0 37,-1 0 0,0 0 0,-4 14 0,4-20-44,0 12 34,1-13 105,3-8-191,50-68-404,-42 62 444,0 1 0,0 0 0,23-18 0,-23 20-25,-8 8 25,-1 0 0,0-1 0,1 1 0,-1 0 0,1 0-1,-1 0 1,1 0 0,0 0 0,-1 0 0,1 0 0,0 0 0,0 1 0,0-1-1,2 0 1,-3 1 7,0 1 0,-1-1 1,1 0-1,-1 0 0,1 0 0,-1 1 0,1-1 0,-1 0 0,1 1 0,-1-1 0,1 0 0,-1 1 0,1-1 1,-1 0-1,1 1 0,-1-1 0,0 1 0,1-1 0,-1 1 0,0-1 0,1 1 0,-1-1 0,0 1 0,0 0 1,0-1-1,1 2 0,2 14 11,-3-9-10,1 0 0,0 0 0,3 9 1,-2-9 15,-1 0 0,1 0 1,-1 10-1,-1-13-5,0-1-1,0 0 1,0 1-1,0-1 1,0 0-1,1 1 1,0-1-1,-1 0 1,1 0-1,0 0 1,1 1-1,-1-1 1,0 0-1,3 3 1,-1-2-10,-3-3-17,1 1 1,0-1-1,-1 0 0,1 0 1,0 1-1,0-1 1,0 0-1,-1 0 0,1 0 1,0 0-1,1 0 0,-1 0 1,0 0-1,0-1 1,0 1-1,0 0 0,1-1 1,-1 1-1,0 0 0,1-1 1,-1 0-1,0 1 1,1-1-1,-1 0 0,0 0 1,1 0-1,-1 1 0,1-1 1,-1-1-1,0 1 1,3 0-1,4-2-9,0 0 0,0-1 0,-1 1 0,1-1 0,7-5 0,8-2-54,48-17 147,2 3 0,118-23 0,-190 47-49,-1 0 1,0 0-1,1 0 0,-1 0 0,1 0 0,-1 0 1,0 0-1,1 0 0,-1 0 0,0 0 0,1-1 0,-1 1 1,0 0-1,1 0 0,-1 0 0,0 0 0,0-1 1,1 1-1,-1 0 0,0 0 0,1 0 0,-1-1 0,0 1 1,0 0-1,0 0 0,1-1 0,-1 1 0,0 0 1,0-1-1,0 1 0,1-1 0,-9-6 154,-20-4-310,21 9 126,3 0 8,1 1 0,0 0 0,0 1-1,-1-1 1,1 1 0,0-1 0,-1 1-1,1 0 1,-1 0 0,1 1 0,-4 0 0,-5 3-19,-1 1 0,2 0 1,-1 1-1,0 1 0,1 0 1,1 0-1,-1 1 0,-11 11 1,14-11 1,1 0 0,0 0 0,0 1 1,0 0-1,1 0 0,0 1 0,1 0 1,0-1-1,1 2 0,-4 12 1,6-15 7,0 0 0,-1 16 0,3-20 0,0-1 0,0 0 0,0 1 0,1-1 0,-1 0-1,1 0 1,-1 1 0,1-1 0,3 6 0,-4-8 7,1 0 0,-1 0 0,1-1 0,-1 1 0,1 0 0,0 0 1,0 0-1,0 0 0,-1-1 0,1 1 0,0 0 0,0-1 0,0 1 0,0-1 0,0 1 0,0-1 0,0 1 0,0-1 0,0 0 0,3 1 0,-2-1-4,0 0 0,0 0-1,0 0 1,0-1 0,0 1 0,0-1-1,0 1 1,0-1 0,0 0 0,3-1-1,3-3 11,0 0 0,0-1 0,13-12 0,-17 14 37,15-13-42,-1-1 0,-1-1 0,-1-1 0,25-39 0,8-14-223,-49 73 220,0 0 1,0 0 0,0 0 0,0 0-1,0 0 1,0 0 0,0 0 0,0 0 0,0 0-1,0 0 1,0 0 0,0 0 0,0 1-1,0-1 1,0 0 0,0 0 0,0 0 0,1 0-1,-1 0 1,0 0 0,0 0 0,0 0-1,0 0 1,0 0 0,0 0 0,0 0-1,0 0 1,0 0 0,0 0 0,0 0 0,0 0-1,0 0 1,0 0 0,0 0 0,0 0-1,1 0 1,-1 0 0,0 0 0,0 0 0,0 0-1,0 0 1,0 0 0,0 0 0,0 0-1,0 0 1,0 0 0,0 0 0,0 0-1,0 0 1,0 0 0,0 0 0,0 0 0,0-1-1,0 1 1,0 0 0,1 0 0,-1 0-1,0 0 1,0 0 0,0 0 0,0 0 0,0 0-1,0 0 1,0 0 0,0 0 0,0 0-1,0 0 1,1 8 18,-2 11 115,-1-5-80,0 2 0,1-1 0,1 0 0,0 0 1,1 0-1,0 0 0,2 0 0,0 0 0,8 26 0,-9-36 34,1 0-1,-1 0 1,1 0 0,0-1-1,0 1 1,1-1-1,-1 0 1,1 0 0,6 5-1,-8-8-57,-1 1-1,1-1 0,-1 0 1,1 0-1,-1-1 0,1 1 1,0 0-1,0-1 1,-1 1-1,1 0 0,0-1 1,0 0-1,0 0 0,0 1 1,-1-1-1,1 0 1,0 0-1,0-1 0,0 1 1,0 0-1,0-1 0,-1 1 1,1-1-1,0 1 1,0-1-1,-1 0 0,1 0 1,0 0-1,-1 0 0,1 0 1,1-1-1,5-1-40,1-2 4,-9 5 53,1-1-12,-1 0 0,0 0 0,1 0 1,-1 0-1,1 1 0,0-1 0,-1 0 0,1 0 0,0 1 0,-1-1 0,1 0 0,0 1 0,0-1 1,9-8-56,-1 1 0,-1-1 0,0 0 0,12-18 0,24-46 112,-44 72-87,15-29-17,-2-1 1,-1 0-1,11-49 0,-13 42 26,111-360-639,-109 359 614,-3 0-1,-1 0 0,-1-1 1,-3 0-1,-1 0 0,-2 0 1,-6-60-1,3 88 36,0 0 0,0 1 0,-1-1 1,-6-15-1,9 26-28,-1 1 0,1-1 0,0 0 0,0 0 0,-1 0 0,1 1 0,-1-1 0,1 0 0,-1 1 0,1-1 0,-1 0 0,1 1 0,-1-1 0,1 1 0,-1-1 0,0 1 0,1-1 0,-1 1 0,0-1 0,0 1 1,1 0-1,-1-1 0,-1 1 0,1 0-10,0 0-1,0 0 1,0 0 0,0 0 0,0 1 0,0-1 0,0 0 0,1 1 0,-1-1 0,0 1 0,0-1 0,1 1 0,-1-1 0,0 1 0,0 0-1,1-1 1,-2 2 0,-1 2-48,0 1 0,0-1 0,0 1-1,1-1 1,0 1 0,-3 6 0,-7 31-16,2 1 0,-7 59 0,1 92 144,11-123-39,-8 467 1004,13-519-1028,1 13 3,1 1-1,7 41 1,-6-58 35,1-1-1,0 0 1,1 0-1,1 0 1,0-1-1,14 25 1,-17-36-14,-1 1 0,0-1-1,1 0 1,0 0 0,-1 0 0,1 0 0,0 0 0,1-1 0,-1 1-1,0-1 1,7 3 0,-7-4-1,0 0 0,0 0 0,0 0 0,1-1 0,-1 1 0,0-1 0,1 0-1,-1 0 1,0 0 0,1 0 0,-1-1 0,0 1 0,0-1 0,6-2 0,0 0-41,0-1-1,1-1 1,-1 0-1,-1 0 1,1-1 0,-1 0-1,0 0 1,8-9 0,6-7-3,25-33 0,-29 32-10,23-39 0,-35 52 44,-1-1 0,0 1 0,0-1 0,-1 0 0,-1-1-1,4-18 1,-6-16-11,-1 45 0,0 1-1,-1 0 0,1 0 1,0 0-1,0-1 0,0 1 1,0 0-1,0 0 0,0 0 1,0-1-1,0 1 0,0 0 1,-1 0-1,1 0 0,0 0 1,0 0-1,0-1 0,0 1 1,0 0-1,-1 0 0,1 0 1,0 0-1,0 0 0,0 0 1,-1 0-1,1 0 0,0 0 1,0-1-1,0 1 0,-1 0 1,1 0-1,0 0 0,0 0 1,0 0-1,-1 0 0,1 0 1,0 0-1,0 0 0,0 1 1,-1-1-1,1 0 0,0 0 1,0 0-1,0 0 0,0 0 1,-1 0-1,1 0 0,-10 7-121,9-4 89,-3 3 17,0 0 0,1 1 0,-1-1 0,2 1 0,-1 0 0,1 0 0,0-1 0,0 2 0,1-1 0,-1 12 1,3-3 25,1 0 1,0-1 0,1 1 0,1-1-1,0 0 1,8 17 0,-5-12-6,-3-11 11,0 1 0,0-2 0,1 1 0,1 0 0,0-1 0,0 0 0,0 0 0,1-1 0,0 0 0,11 9 0,-17-15-15,1 0 0,-1 0 0,0 0 0,0 0 1,1 0-1,-1-1 0,1 1 0,-1-1 1,1 1-1,-1-1 0,1 1 0,-1-1 1,1 0-1,-1 0 0,1 0 0,0 0 1,2 0-1,-1-1 4,-1 1 1,1-1-1,-1 0 1,0 0 0,1 0-1,-1 0 1,0-1-1,1 1 1,-1 0-1,2-3 1,4-4 20,0-1 0,0 1 0,13-20 1,-14 17-29,55-70-160,-48 65 182,-1 2 1,2 0 0,17-14-1,-29 26-41,15-12-75,1 1-1,0 0 1,34-16-1,-47 27 52,1-1 0,-1 1 0,0 0-1,1 1 1,-1-1 0,1 1 0,0 1-1,-1-1 1,1 1 0,0 0 0,-1 1-1,1 0 1,-1 0 0,1 0 0,-1 0-1,1 1 1,8 4 0,1 1 130,0 1 1,0 1-1,15 11 0,-29-19 65,-2-1 74,-14-3-112,-24-11-25,24 8-117,-23-5-1,14 6-295,-44-4-1,58 9 268,-1-1-1,0 2 0,0-1 1,0 1-1,0 1 0,0 0 0,-11 4 1,-18 13 11,36-18 47,1 1 0,0-1 0,-1 1 1,1 0-1,0 0 0,0 0 1,0 0-1,0 0 0,1 1 0,-1-1 1,0 1-1,1-1 0,0 1 1,0-1-1,-2 6 0,-1 2-32,2 0 0,-1-1 0,-1 14 0,3-8 61,-1 0 0,2 0 1,0 0-1,1 0 0,0 0 0,2 0 1,-1 0-1,2 0 0,0-1 1,1 1-1,0-1 0,12 22 1,-13-30-33,-1-1 0,1-1 0,-1 1 0,1-1 0,1 1 0,-1-1 0,1 0 0,-1-1 0,1 1 0,0-1 0,0 0 0,1 0 0,-1 0 0,1-1 0,-1 0 0,1 0 0,0-1 0,0 1 0,-1-1 0,1 0 0,12 0 0,0-2-14,0 0 0,0-1 0,0-1 0,-1 0 0,1-1 0,18-8 0,-23 8-20,-1-2-1,0 1 0,0-1 0,0-1 1,19-15-1,-10 5-178,33-37 0,-18 18 148,1 1 1,2 3 0,1 0 0,71-40-1,-34 20 309,-72 48-196,6-4 123,-12 6-146,-10 3-103,-8 3 109,0 1 1,1 2 0,0 0 0,-18 9-1,26-10-23,-1 0-1,1 1 1,1 0-1,-1 1 1,2 0-1,-1 1 0,1-1 1,0 2-1,1-1 1,0 1-1,0 0 1,1 0-1,0 1 1,1 0-1,0 0 0,-2 12 1,-2 2 42,2 0 0,-7 47 0,13-59-49,-1 0-1,2 1 1,0-1 0,1 0 0,0 0-1,1 0 1,5 20 0,-6-30-8,0 0 1,0 0-1,1 0 0,-1 0 0,1 0 1,0 0-1,0 0 0,0-1 1,0 1-1,0 0 0,0-1 0,1 0 1,-1 0-1,6 4 0,-6-5 19,0 0 0,0 0-1,-1-1 1,1 1-1,0-1 1,0 1 0,0-1-1,-1 0 1,1 1 0,0-1-1,0 0 1,0 0 0,0-1-1,0 1 1,0 0 0,-1 0-1,1-1 1,0 1-1,0-1 1,-1 0 0,1 0-1,0 1 1,-1-1 0,1 0-1,0 0 1,-1-1 0,3-1-1,5-6-17,0 0-1,-1 0 0,0-1 1,-1 0-1,6-11 1,28-57-17,37-117-155,-76 190 207,0 0-1,0 0 0,-1-1 0,0 1 0,0 0 1,-1-1-1,0 1 0,0 0 0,0-1 1,-1-6-1,1 11-30,0 0 0,0 1 1,0-1-1,-1 1 0,1-1 0,0 1 1,0-1-1,0 1 0,-1-1 0,1 1 1,0-1-1,-1 1 0,1-1 1,0 1-1,-1-1 0,1 1 0,-1-1 1,1 1-1,-1 0 0,1-1 0,-1 1 1,1 0-1,-1-1 0,1 1 0,-1 0 1,1 0-1,-1 0 0,1-1 0,-1 1 1,1 0-1,-1 0 0,0 0 0,1 0 1,-1 0-1,1 0 0,-1 0 0,1 0 1,-1 0-1,0 0 0,1 1 0,-1-1 1,1 0-1,-1 0 0,1 0 0,-1 1 1,1-1-1,-1 0 0,1 1 1,-1-1-1,1 0 0,-1 1 0,0 0 1,-2 1 8,0 1 1,0 0 0,0-1 0,0 1 0,0 1 0,-2 2 0,2 0 30,0 0 1,1 0-1,-1 0 1,1 0 0,0 0-1,1 1 1,0-1-1,0 1 1,0-1 0,0 1-1,2 10 1,0 1-18,1-1 1,1 1-1,5 19 1,-5-25 27,1-1 0,0 1 0,1-1 0,0 0 0,0 0 0,12 17 0,-14-25-35,-1 0-1,1 0 1,0 0-1,0 0 1,0 0-1,0 0 1,0-1-1,0 0 1,1 1-1,0-1 1,-1 0-1,1-1 1,0 1 0,0-1-1,-1 0 1,1 1-1,0-2 1,0 1-1,1 0 1,-1-1-1,0 0 1,0 0-1,6-1 1,-3 0 2,0-1-1,1 0 1,-1 0 0,0-1 0,-1 0 0,1 0-1,-1-1 1,1 0 0,-1 0 0,0 0 0,9-9-1,0-1-12,-1-2 1,23-30-1,-14 13-187,-2 0 0,-2-2 1,26-61-1,-25 42-15,25-107-1,-25 66 286,-5-2 0,6-179 0,-21 244-130,-1 0 0,-2-1 0,-11-57 0,13 88 27,0-1 0,0 1 1,0 0-1,0-1 1,0 1-1,0 0 1,0 0-1,-1 0 0,1 0 1,-1 0-1,0 0 1,1 1-1,-4-3 1,4 3 8,1 1 1,-1-1-1,0 1 0,1 0 1,-1 0-1,0-1 1,1 1-1,-1 0 1,0 0-1,0 0 0,1 0 1,-1-1-1,0 1 1,0 0-1,1 1 1,-1-1-1,0 0 1,-1 0-1,1 1 1,0-1 0,0 1 0,-1 0 0,1-1 0,0 1 0,0 0 0,0 0 0,0 0 0,1 0 0,-1 0 0,0 0 0,0 0 1,0 0-1,0 2 0,-10 18-8,2 0 1,0 1 0,1 0 0,1 0 0,1 1 0,1 0-1,-3 36 1,3 168 50,5-213-20,7 99 815,24 121 0,-28-215-637,0-1 0,2 0 0,0 0 1,1 0-1,1-1 0,0 0 0,13 20 1,-17-31-221,1-1-1,0 1 1,0-1 0,0 0 0,1 0 0,-1-1 0,1 1 0,0-1 0,1 0 0,-1 0 0,1-1 0,0 0-1,0 0 1,0 0 0,0-1 0,0 0 0,0 0 0,1 0 0,-1-1 0,1 0 0,-1 0 0,1-1 0,11 0 0,-9-1-609,1-1 1,0 0-1,0-1 1,-1 0-1,0-1 1,1 1-1,-1-2 1,-1 1-1,1-2 1,-1 1 0,0-1-1,0 0 1,9-9-1,4-4-2662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09.1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0 7808,'-18'0'2880,"23"0"-2240,-10 0-160,5 0-352,-5 5-160,5-5-1088,0 0 576,0 8-2720,-3-2 1824,-2 2-1760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09.5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35 5984,'-7'-4'2042,"13"6"-735,7 0-1156,0-1 1,1 0-1,-1 0 0,17-3 1,7 1 206,287-7-1393,-295 8-421,1-1 0,-1-2 0,56-12 0,-54 7-501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10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16 2080,'-17'-3'768,"12"3"-608,5 0-32,0 0 480,0 0-352,0 0 608,5-5-480,7 5 640,11-3-576,15-2 544,10 5-544,3 0 32,6 5-288,-6-5-96,9 3-64,9-6-2144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0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110 367 1568,'-27'-2'501,"26"1"-466,0 1-1,0 0 1,0 0-1,-1-1 1,1 1 0,0 0-1,0-1 1,0 1-1,0-1 1,0 1-1,0-1 1,0 0 0,0 0-1,0 1 1,1-1-1,-1 0 1,0 0-1,0-1 1,-10-6 898,-1 2 667,0 1-1,-17-13 1,30 16-1472,0 0 0,0 1 0,0-1 0,1 0 0,-1 0 0,0 0 0,1 1 0,-1-1 0,1 1 0,0-1 0,2-1 0,26-14 486,-16 10-411,-1-1-1,16-12 1,-7 3-27,-13 11-96,-1 0 0,0-1 0,0 0 0,9-11 0,-7 6-69,6-8 5,18-31-1,-28 42-759,0-1 0,0 1-1,1 0 1,0 1 0,0 0 0,1 0-1,0 0 1,12-7 0,-4 2-1192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14.5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 1168 2656,'-2'-3'515,"-1"-1"1469,4 7 58,0 9-1671,-1 95 161,-13 407 354,-3-408-635,11-76 21,4 0 165,1-30-429,0 0-1,0 0 1,0 0-1,0-1 1,0 1-1,0 0 1,0 0-1,0 0 1,0 0-1,0 0 1,0 0-1,0 0 1,0 0-1,0 0 1,-1 0-1,1 0 1,0 0-1,0 0 1,0 0-1,0 0 1,0 0-1,0 0 1,0-1-1,0 1 1,0 0-1,0 0 1,0 0-1,0 0 1,0 0-1,0 0 1,0 0-1,0 0 1,0 0-1,0 0 1,-1 0-1,1 0 1,0 0-1,0 0 1,0 0-1,0 0 1,0 0-1,0 0 1,0 0-1,0 0 1,0 0-1,0 0 1,0 0-1,0 0 1,0 0-1,0 0 1,0 1-1,-1-1 1,1 0-1,0 0 1,0 0-1,0 0 1,0 0-1,-3-6 198,-3-19 401,3 13-540,0 0 1,-2-25 0,1-24-55,-4-154 82,8 162-12,2 1-1,18-97 0,-15 126-69,1 0-1,1 0 1,1 1-1,1 0 0,1 0 1,1 1-1,1 1 1,24-33-1,-21 34-166,29-27-1,-37 40 122,-1 0 1,1 1-1,1 0 0,-1 0 0,1 0 0,-1 1 0,16-5 1,-20 8 35,0 0 1,-1 0-1,1 1 0,0 0 1,-1-1-1,1 1 1,0 0-1,-1 0 0,1 0 1,0 1-1,-1-1 1,1 1-1,0-1 1,-1 1-1,1 0 0,-1 0 1,4 2-1,-3-1 9,1 1 0,-1-1 0,0 1 0,1 0 0,-1 0 0,0 0 0,-1 1 0,1-1 0,4 8 0,-2-1 25,0 0 0,-1 0 0,0 1 1,-1-1-1,0 1 0,0 0 0,1 18 0,-3-17 158,-1 0 0,0 0-1,-1 0 1,0-1 0,0 1-1,-6 17 1,5-22-129,0-1 0,-1 0 0,1 0 0,-1 0 0,-1 0 0,1-1 0,-1 1 1,0-1-1,-1 0 0,1 0 0,-1 0 0,0-1 0,-5 5 0,-2-1-22,1-1 0,-1 0 0,0-1 0,-1 0 0,1 0 0,-1-2 0,0 1 0,0-2 0,-1 0 0,1 0 0,-1-1 0,0-1 0,1 0 0,-23-2 0,34 0-89,0 1 0,-1-1-1,1 1 1,0-1 0,-1 0-1,1 1 1,0-1 0,0-1-1,0 1 1,0 0 0,-4-3-1,6 4 30,0-1 0,-1 1-1,1 0 1,0-1 0,-1 1-1,1-1 1,0 1 0,-1-1-1,1 1 1,0-1 0,0 1-1,0-1 1,0 1 0,-1-1-1,1 1 1,0-1 0,0 1-1,0-1 1,0 1 0,0-1-1,0 1 1,0-1 0,1 0 4,-1 0 1,1 0 0,-1 0-1,1 0 1,-1 0 0,1 0-1,0 1 1,-1-1 0,1 0-1,0 0 1,0 1 0,0-1-1,-1 0 1,1 1 0,1-1-1,11-5-32,-1 0-1,1 1 0,1 0 1,-1 1-1,1 1 0,-1 0 1,1 1-1,18-1 1,-19 2 80,0-2 1,22-6 0,0 0-293,-21 5 164,0-1 0,0 0 0,0-1 0,-1-1 0,16-9 0,3-2 38,-7 2-53,0 0 0,34-31 0,-5 4 160,-16 15-92,70-37 0,-90 56-111,1 0 0,0 1 0,1 1 1,-1 1-1,1 1 0,27-3 0,-44 7 156,-1 1-1,0 0 1,1 0 0,-1 0 0,1 1-1,-1-1 1,0 1 0,1-1 0,-1 1-1,0 0 1,0-1 0,0 1-1,1 0 1,-1 1 0,0-1 0,0 0-1,0 1 1,-1-1 0,1 1-1,0-1 1,0 1 0,-1 0 0,1 0-1,-1 0 1,0 0 0,1 0 0,-1 0-1,0 0 1,0 0 0,-1 0-1,1 1 1,0-1 0,-1 0 0,1 4-1,0-4 37,-1 0-1,0 1 0,0-1 1,-1 0-1,1 1 0,0-1 1,-1 0-1,1 0 0,-1 1 1,0-1-1,1 0 0,-1 0 1,-2 3-1,0-3 10,1 0-1,0 0 1,-1 0 0,1 0-1,-1-1 1,0 0 0,0 1-1,1-1 1,-7 2 0,-33 12 31,-48 26 0,76-34-129,1 2-1,-1-1 1,2 1 0,-1 1 0,1 0-1,0 1 1,-10 13 0,18-19 9,-1 0 22,0 1 0,1 0-1,0 0 1,0 1 0,0-1 0,-3 9-1,7-14 13,-1 1 0,1 0 0,-1 0 0,1 0 0,0-1-1,0 1 1,0 0 0,0 0 0,0 0 0,0 0-1,1-1 1,-1 1 0,0 0 0,1 0 0,-1-1-1,1 1 1,0 0 0,0 0 0,0-1 0,0 1 0,0-1-1,0 1 1,0-1 0,0 1 0,0-1 0,1 0-1,-1 0 1,1 0 0,-1 1 0,3 0 0,1 1 19,0 0 0,0-1 0,0 1 0,0-1 0,1 0 1,-1 0-1,1-1 0,-1 0 0,1 0 0,0 0 0,0 0 1,-1-1-1,1 0 0,0-1 0,-1 1 0,1-1 0,0 0 1,-1 0-1,1-1 0,-1 1 0,8-5 0,-4 3-32,0-2 1,-1 1-1,0-1 0,0 0 0,0-1 0,-1 0 1,0 0-1,0 0 0,0-1 0,-1 0 0,0-1 0,7-10 1,-5 4 24,-1-1-1,-1 0 1,0 0 0,4-17 0,10-64 183,-18 71 29,0-43 0,-2 57-316,0 11 96,0 0-1,0 0 1,0 0 0,0 0-1,0 0 1,0 0 0,0 0-1,0 0 1,0-1 0,0 1-1,0 0 1,0 0 0,-1 0-1,1 0 1,0 0 0,0 0-1,0 0 1,0 0 0,0 0-1,0 0 1,0 0 0,0 0-1,0 0 1,-1 0 0,1 0-1,0 0 1,0 0 0,0 0-1,0 0 1,0 0 0,0 0-1,0 0 1,-1 0 0,1 0-1,0 0 1,0 0 0,0 0-1,0 0 1,0 0 0,0 0-1,0 0 1,0 0 0,-1 0-1,1 0 1,0 0 0,0 0-1,0 1 1,0-1 0,0 0-1,0 0 1,0 0 0,0 0-1,0 0 1,0 0 0,0 0-1,0 0 1,0 0 0,0 1-1,0-1 1,0 0 0,0 0-1,0 0 1,0 0 0,0 0-1,0 0 1,0 0 0,0 1-1,-4 7 71,1 0 0,0 0 0,-2 13-1,3-11-1,-1 6-83,3-13 49,-1 0 0,1 0 0,-1-1 0,0 1 0,0 0 0,0 0 0,0-1 0,0 1 0,-3 3 0,3-3 1,-1 0 0,1-1 0,0 1 0,0 0-1,0 0 1,0 1 0,1-1 0,-1 0 0,1 5 0,0 34 202,1-19-240,-1-18-4,0 0-1,0 1 1,1-1-1,-1 0 1,1 0 0,0 0-1,1 0 1,-1 0 0,1 0-1,0 0 1,0 0-1,1 0 1,3 5 0,25 40 253,-31-50-250,5 7-18,-1-1 0,2 1 0,-1-1 0,0-1 1,1 1-1,0-1 0,1 0 0,-1 0 1,1-1-1,9 5 0,-13-8 21,0 0 0,0-1 1,-1 0-1,1 1 0,0-1 0,0 0 0,-1-1 0,1 1 1,0 0-1,0-1 0,-1 1 0,1-1 0,0 0 1,-1 0-1,1 0 0,4-3 0,1 0 1,0-1 0,-1 0-1,0-1 1,8-6 0,2-4-21,0-1 1,-1 0 0,-1-1-1,-1-1 1,18-30 0,39-83-283,15-28-502,-62 119 721,-2-1 0,-2-1-1,-3 0 1,18-64 0,-9 1 15,18-161 1,-43 254 4,1 0 0,-2-1 0,0 1 0,-4-27 0,4 40 59,0-1-1,0 1 1,0 0 0,0-1 0,0 1 0,0 0 0,0-1-1,0 1 1,-1-1 0,1 1 0,0 0 0,0-1 0,0 1 0,-1 0-1,1-1 1,0 1 0,0 0 0,-1 0 0,1-1 0,0 1 0,-1 0-1,1 0 1,0-1 0,-1 1 0,1 0 0,0 0 0,-1 0 0,1 0-1,0 0 1,-1-1 0,1 1 0,-1 0 0,1 0 0,0 0-1,-1 0 1,1 0 0,-1 0 0,1 0 0,0 0 0,-1 0 0,1 1-1,-1-1 1,1 0 0,0 0 0,-1 0 0,1 0 0,0 0 0,-1 1-1,1-1 1,0 0 0,-1 0 0,1 1 0,-1-1 0,-1 2-38,-1 0 1,0 1 0,1-1-1,0 0 1,-4 5 0,1 2 45,1 0 1,-1 0 0,2 0-1,-1 0 1,1 1 0,1 0-1,0-1 1,0 1 0,0 10 0,-2 3 28,-41 246 567,34-200-403,2 1 1,3 1-1,3-1 1,4 1-1,10 79 1,-10-138-172,1-1 0,1 0-1,0 0 1,0 0 0,6 12 0,-6-17-6,0-1 1,0 1-1,0-1 1,1 0-1,0 0 1,0 0 0,1-1-1,-1 1 1,1-1-1,8 5 1,-11-7-27,1 0 1,0-1 0,0 1-1,0-1 1,0 0 0,0 0-1,0 0 1,0 0 0,0 0-1,0-1 1,0 0 0,0 1-1,1-1 1,-1 0 0,0-1-1,0 1 1,0 0 0,0-1-1,0 0 1,0 0 0,0 0-1,0 0 1,0 0 0,0 0-1,0-1 1,0 0 0,4-3 0,1-1-65,-1-1 1,1 0 0,-2 0 0,1 0 0,-1-1 0,0 0 0,8-15 0,25-53-419,29-88 0,-44 106 494,0-6-18,-2 0 0,13-69 0,29-214 344,-61 321-267,0-1 0,-3 0 0,0 1 0,-6-41 0,6 65-64,0 1-1,0-1 1,-1 1-1,1-1 1,-1 1-1,1-1 1,-1 1-1,0-1 1,0 1-1,1 0 1,-1-1-1,-2-1 1,3 3-1,0 0 1,-1-1 0,1 1 0,0 0-1,0 0 1,-1 0 0,1 0-1,0 0 1,0 0 0,-1-1-1,1 1 1,0 0 0,-1 0 0,1 0-1,0 0 1,0 0 0,-1 0-1,1 0 1,0 0 0,-1 0-1,1 0 1,0 0 0,0 0 0,-1 1-1,1-1 1,0 0 0,-1 0-1,0 1 0,0 0 1,1-1-1,-1 1 1,0-1-1,1 1 1,-1 0-1,1 0 1,-1-1-1,1 1 0,-1 0 1,0 1-1,-2 9 33,-1-1 0,2 1 0,-1 0 0,2-1 0,-1 1 0,1 19 0,0-6 8,1-21-29,-34 616 594,32-517-443,-9 173 232,6-110-12,5-138-484,0-26 71,0-1 117,0 0-5,0 0 5,10-17-415,32-50-178,-23 34 548,2 1-1,25-29 0,-21 32 180,44-38 0,-56 57-119,0-1-1,1 2 1,0 0-1,1 0 0,28-11 1,-41 20-101,0-1 0,0 0 0,0 1 0,0 0 0,0-1 0,0 1 0,1 0 0,-1 0 0,0 0-1,0 0 1,0 1 0,0-1 0,0 1 0,0-1 0,0 1 0,1 0 0,-1-1 0,-1 1 0,1 0 0,0 0 0,0 1 0,0-1 0,0 0 0,-1 1 0,1-1 0,-1 1 0,3 2 0,2 4 22,0 1 0,0-1 1,-1 1-1,6 14 1,-11-22-9,46 120 381,-18-43 273,-25-70-564,0-1 0,1 1-1,0-1 1,0 0 0,1 0 0,-1-1 0,2 1 0,-1-1 0,1 0 0,0 0-1,7 4 1,-10-7-169,1-1 0,-1 0 0,1 1 0,0-2 1,0 1-1,0 0 0,0-1 0,0 0 0,0 0 0,0 0 0,0-1 0,1 1 0,-1-1 0,0 0 0,1 0 0,-1 0 0,0-1 0,0 0 0,0 1 0,1-2 0,-1 1 0,7-3 0,-9 3-233,1-1 0,-1 1-1,0-1 1,1 0 0,-1 0 0,0 0-1,0 0 1,0 0 0,0 0 0,-1 0-1,1-1 1,0 1 0,-1-1 0,0 1-1,1-1 1,-1 1 0,1-5 0,-1-4-2117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15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4992,'0'1'136,"0"0"0,0-1 0,0 1 0,0 0 0,0-1 0,1 1-1,-1 0 1,0-1 0,0 1 0,1-1 0,-1 1 0,0-1 0,1 1 0,-1 0 0,1-1 0,-1 0 0,0 1 0,1-1 0,-1 1 0,1-1 0,-1 1 0,1-1 0,0 0 0,-1 1 0,1-1-1,-1 0 1,1 0 0,0 1 0,-1-1 0,1 0 0,0 0 0,-1 0 0,1 0 0,0 0 0,0 0 0,31-2 790,-14 1-240,111 0 232,-54 2-1626,-39-2-592,0 2 0,65 10 0,-57 0-1900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31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10 219 832,'0'-1'3,"0"1"1,0 0-1,0 0 0,0 0 1,0 0-1,0 0 0,0 0 1,0 0-1,0-1 0,0 1 1,0 0-1,0 0 0,0 0 0,0 0 1,0 0-1,0 0 0,-1 0 1,1 0-1,0 0 0,0 0 1,0 0-1,0-1 0,0 1 1,0 0-1,0 0 0,0 0 1,-1 0-1,1 0 0,0 0 1,0 0-1,0 0 0,0 0 1,0 0-1,0 0 0,0 0 1,-1 0-1,1 0 0,0 0 1,0 0-1,0 0 0,0 0 1,0 0-1,0 0 0,0 0 0,0 1 1,-1-1-1,1 0 0,0 0 1,0 0-1,0 0 0,0 0 1,0 0-1,0 0 0,0 0 1,0 0-1,0 0 0,0 0 1,-1 1-1,1 7 919,1-2 2531,-1-5-3160,0 3 462,2 5-163,-2-9-577,0 0 0,0 1 0,0-1 0,0 0 0,0 0-1,0 0 1,0 0 0,0 0 0,1 0 0,-1 0 0,0 0-1,0 0 1,0 1 0,0-1 0,0 0 0,0 0-1,1 0 1,-1 0 0,0 0 0,0 0 0,0 0 0,0 0-1,0 0 1,1 0 0,-1 0 0,0 0 0,0 0 0,0 0-1,0 0 1,0 0 0,1 0 0,-1 0 0,0 0-1,0 0 1,0-1 0,0 1 0,0 0 0,1 0 0,-1 0-1,0 0 1,0 0 0,0 0 0,0 0 0,0 0 0,0-1-1,0 1 1,0 0 0,0 0 0,1 0 0,-1 0-1,0 0 1,0-1 0,5-5 184,0 0-1,0-1 1,0 0-1,-1 0 1,0 0 0,0 0-1,-1-1 1,0 1-1,0-1 1,-1 0 0,0 0-1,1-9 1,1-13 579,-1-59 1,-3 85-678,0 4-90,0-1-1,0 0 1,0 0-1,0 0 1,-1 0 0,1 0-1,0 0 1,-1 1-1,1-1 1,-1 0 0,1 0-1,-1 0 1,1 1-1,-1-1 1,1 0 0,-1 1-1,0-1 1,1 0-1,-1 1 1,-1-1 0,2 0-17,0 1 0,-1 0 0,1 0 0,-1 0 0,1-1 0,0 1-1,-1 0 1,1 0 0,-1 0 0,1 0 0,-1 0 0,1 0 0,0 0 0,-1 0 0,1 0 0,-1 0 0,1 0 0,-1 0 0,1 0 0,0 0 0,-1 1 0,1-1 0,-1 0 0,1 0 0,0 0 0,-1 1 0,1-1 0,0 0 0,-1 0 0,1 1 0,0-1 0,-1 0 0,1 1 0,0-1 0,0 0 0,-1 1 0,1-1-1,0 0 1,0 1 0,0-1 0,-1 1 0,1-1 0,0 1 0,-7 20-238,0 1-1,2-1 1,-5 36 0,1 1 368,7-48-137,0 0-1,1 1 1,1-1 0,0 1-1,0-1 1,1 0 0,0 1-1,1-1 1,3 11 0,-5-19 28,1 0 1,-1 0-1,1-1 1,0 1-1,-1 0 1,1-1-1,0 1 1,0 0-1,0-1 1,0 1-1,1-1 1,-1 1 0,0-1-1,0 0 1,1 1-1,-1-1 1,1 0-1,-1 0 1,1 0-1,0 0 1,-1 0-1,1-1 1,0 1-1,0 0 1,-1-1-1,1 1 1,0-1-1,0 0 1,0 0 0,0 0-1,0 1 1,-1-2-1,1 1 1,0 0-1,0 0 1,0-1-1,0 1 1,-1-1-1,4 0 1,6-3 34,0-1 0,0 0 0,0-1 0,17-12 0,-26 17-52,75-48 178,-41 22-72,52-27 0,-86 53-100,0 1 0,0-1 1,-1 0-1,1 1 0,0 0 1,0-1-1,-1 1 0,1 0 0,0 0 1,0 0-1,0 0 0,-1 0 0,1 0 1,0 0-1,0 1 0,0-1 1,-1 1-1,1-1 0,0 1 0,-1 0 1,1-1-1,0 1 0,-1 0 0,1 0 1,-1 0-1,2 2 0,3 2 13,-1 0-1,0 0 0,0 1 1,-1 0-1,5 6 0,-7-8-9,0 1 0,-1 0 0,1-1 0,-1 1 0,2 8 0,-2-3-1,2 3 100,-3-11-51,0 1 1,1-1 0,-1 0 0,1 0 0,-1 1 0,1-1 0,0 0-1,2 4 1,-3-6-41,1 1-1,-1-1 1,1 1-1,-1-1 0,1 0 1,0 1-1,-1-1 1,1 0-1,-1 1 0,1-1 1,0 0-1,-1 1 1,1-1-1,-1 0 0,1 0 1,0 0-1,-1 0 1,1 0-1,0 0 1,0 0-1,-1 0 0,1 0 1,0 0-1,-1 0 1,1 0-1,0 0 0,-1-1 1,1 1-1,-1 0 1,1 0-1,0-1 1,17-10 115,-7 1-119,0 0 0,-1-1-1,-1 0 1,0-1 0,0 0-1,6-13 1,-9 16-76,-1 1 1,14-15-1,-19 22 56,1 1 10,-1-1-1,0 1 0,0 0 0,0-1 1,1 1-1,-1 0 0,0 0 1,0-1-1,1 1 0,-1 0 0,0 0 1,1-1-1,-1 1 0,0 0 0,1 0 1,-1 0-1,0-1 0,1 1 1,-1 0-1,0 0 0,1 0 0,-1 0 1,0 0-1,1 0 0,-1 0 1,1 0-1,-1 0 0,0 0 0,1 0 1,-1 0-1,1 0 0,-1 0 1,0 0-1,1 0 0,-1 1 0,0-1 1,1 0-1,-1 0 0,0 0 1,1 1-1,-1-1 0,0 0 0,0 0 1,1 1-1,-1-1 0,0 0 1,1 1-1,7 18 1,-6-15 96,5 10 10,0 0 0,1-1-1,13 17 1,-19-27-67,1 0-1,-1-1 1,1 0 0,-1 0 0,1 0 0,0 0-1,0 0 1,0 0 0,0-1 0,0 1 0,0-1-1,1 0 1,-1 0 0,0 0 0,1 0 0,4 0-1,6 0 84,0-1-1,23-1 1,-28 0-132,12 0-670,0-1 1,0-1-1,-1-1 1,30-9 0,-48 13 200,11-5-818,-7 4-3629,-14 1 2120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31.5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27 10208,'-26'-5'3776,"17"2"-2912,6-5-256,3 8-1184,3-3 192,6-2-2432,-1 2 1536,5 3-3584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1:35.2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3 535 3392,'-3'0'1223,"6"5"-189,-2-4-929,-1 0-1,1 0 1,0 0 0,0-1-1,0 1 1,0 0 0,0 0-1,0-1 1,0 1 0,0-1-1,1 1 1,-1-1 0,2 1-1,2 0 81,0-1 0,1 0-1,-1 0 1,0-1 0,0 1-1,0-1 1,0 0 0,1-1 0,-1 1-1,-1-1 1,1 0 0,6-3-1,0-1 135,0-1-1,0 0 1,18-15-1,-16 9-204,0-1 0,-1 0 0,-1 0 0,0-1 0,16-29 0,34-88 599,-36 75-611,-17 37-91,-5 12-22,0-1 1,1 1-1,0 0 0,1 0 0,0 1 0,8-12 1,-12 19 1,-1 0-1,1 0 1,-1 0 0,0 0 0,1 0 0,-1 0 0,0 0 0,1 0 0,-1 0 0,0 0-1,1 0 1,-1 0 0,0 0 0,1 0 0,-1 0 0,0 0 0,1 0 0,-1 0 0,0 1 0,1-1-1,-1 0 1,0 0 0,0 0 0,1 1 0,-1-1 0,0 0 0,0 0 0,1 1 0,-1-1-1,0 0 1,0 1 0,1-1 0,7 12-5,-1 5 12,-1 0-1,-1 1 1,-1 0 0,3 24-1,-2-14-28,7 28-172,-4-18 102,-1 0 0,3 66 0,-10-99 169,0-1 1,0 1-1,-1 0 1,0 0-1,0 0 1,0 0-1,-1-1 1,1 1-1,-5 7 1,5-11-50,0 1 0,0 0 1,0-1-1,0 1 1,0-1-1,-1 1 1,1-1-1,0 0 1,-1 0-1,0 1 1,1-1-1,-1 0 1,0 0-1,1-1 1,-1 1-1,0 0 1,0 0-1,0-1 1,1 1-1,-1-1 0,0 0 1,0 0-1,0 1 1,0-1-1,0 0 1,-3-1-1,-9-1 58,0-2-1,0 1 0,1-1 0,-1-1 1,-19-11-1,-62-38-117,95 54 40,-6-4 31,3 1-74,-1 1 0,0 0 0,1 0 0,-1 0 0,-6-3 0,15 13-319,1-3 362,1 0-1,-1-1 1,1 0 0,0 0-1,0-1 1,1 0 0,-1 0-1,0-1 1,1 0 0,0 0-1,0-1 1,7 1 0,15 0 263,53-3 0,-74 1-216,-1-1 0,1 0 1,0-1-1,0 0 0,-1 0 0,0-1 1,1 0-1,-1 0 0,0-1 1,0 0-1,-1-1 0,1 0 1,-1 0-1,0 0 0,0-1 1,-1 0-1,0 0 0,8-11 1,31-60 44,-21 34-177,-24 42 63,0 0-1,1 0 1,-1 1-1,0-1 1,1 0 0,-1 0-1,1 1 1,-1-1 0,1 0-1,0 1 1,-1-1 0,1 1-1,0-1 1,-1 0-1,1 1 1,0-1 0,0 1-1,-1 0 1,1-1 0,0 1-1,0 0 1,0-1 0,0 1-1,0 0 3,0 1-1,-1-1 0,1 0 1,0 1-1,-1-1 1,1 1-1,-1-1 1,1 1-1,-1-1 1,1 1-1,-1-1 0,1 1 1,-1 0-1,1-1 1,-1 1-1,0-1 1,1 1-1,-1 0 0,0 0 1,1 0-1,1 9-120,0-1 0,3 19 0,-5-27 142,8 137-368,0 39 437,-3-39 17,0 130 257,-5-210 167,-3-40-115,3-18-376,0 1 1,0-1-1,0 0 0,0 0 1,0 1-1,0-1 1,0 0-1,0 0 1,0 1-1,0-1 0,-1 0 1,1 0-1,0 1 1,0-1-1,0 0 0,0 0 1,0 0-1,-1 0 1,1 1-1,0-1 1,0 0-1,0 0 0,-1 0 1,1 0-1,0 0 1,0 1-1,-1-1 1,1 0-1,0 0 0,0 0 1,-1 0-1,1 0 1,0 0-1,0 0 0,-1 0 1,1 0-1,0 0 1,0 0-1,-1 0 1,1 0-1,0 0 0,0 0 1,-1 0-1,1-1 1,0 1-1,0 0 0,0 0 1,-1 0-1,1 0 1,0 0-1,0 0 1,-1-1-1,1 1 0,0 0 1,0 0-1,0 0 1,0-1-1,0 1 1,-1 0-1,1 0 0,0 0 1,0-1-1,0 1 1,0 0-1,0 0 0,0-1 1,-3-3 134,0-1 0,1 0 0,-1 1-1,1-1 1,0 0 0,1 0 0,-1 0 0,0-6 0,-6-47 120,7 53-248,-7-148-25,7 103-44,0-24 80,4 0 0,2 0 0,31-141 1,-29 186-33,1 1 0,2 0-1,1 1 1,1 0 0,24-39 0,-24 47-34,0 1 1,1 1-1,1 0 0,1 1 0,0 1 1,1 0-1,0 1 0,23-14 1,-31 23-21,0 1 0,0 0 0,0 0 0,1 1 0,-1 0 1,1 1-1,0 0 0,9-2 0,-15 4 16,1-1 0,-1 1 0,0 0-1,1 0 1,-1 0 0,1 1 0,-1-1-1,0 1 1,1-1 0,-1 1-1,0 0 1,1 1 0,-1-1 0,0 1-1,0-1 1,0 1 0,0 0 0,0 0-1,-1 0 1,1 0 0,-1 0 0,1 1-1,3 4 1,-2 1-59,0 0-1,0 0 0,0 0 1,-1 1-1,-1-1 1,1 1-1,-1 0 0,1 14 1,-1-1 32,-1 0 0,-3 29 0,1-38 124,0 0 1,-1 0-1,-1 0 1,0 0-1,-1 0 1,-1-1-1,1 1 1,-10 15-1,10-22-12,0 0-1,0 0 1,-1 0-1,1 0 1,-1-1-1,-1 0 1,1 0-1,-1-1 1,1 1-1,-1-1 1,-1 0-1,1-1 1,-1 1-1,1-1 1,-1-1-1,-10 4 1,0-2-76,1-1 0,-1-1 0,1 0-1,-1-1 1,-28-2 0,35 0-29,-1 0 1,1-1-1,-1 0 0,1-1 0,0 0 0,0-1 1,0 0-1,0 0 0,1-1 0,-11-7 1,19 11 17,0 0 0,0 0 0,0 0 0,0 0 0,0 0 0,0 0 0,0-1 0,0 1 1,1 0-1,-1 0 0,0-1 0,1 1 0,-1-1 0,1 1 0,-1-1 0,1 1 0,0-1 1,0 1-1,-1-1 0,1 1 0,0-1 0,1 1 0,-1-3 0,22 16-354,-2-3 413,1 0 1,0-2-1,0 0 0,1-1 0,0-1 1,0-2-1,0 0 0,31 0 1,-38-3 15,11 1 177,33-5 1,-50 3-181,0-1 0,0 0 1,0-1-1,0 0 0,-1 0 0,1-1 1,10-6-1,-5 1-49,-1 0 0,0-2 1,0 1-1,-1-1 0,13-17 0,47-67-156,-49 63 46,45-52 1,-58 74 104,0 1 1,0 0 0,1 1-1,0 0 1,0 1 0,0 0-1,1 1 1,1 0 0,13-4 0,-24 9-17,1 0 1,0 0 0,0 1 0,0 0 0,0-1 0,0 1 0,0 0 0,0 0 0,0 1 0,0-1-1,0 0 1,-1 1 0,1 0 0,0 0 0,0 0 0,0 0 0,-1 0 0,1 0 0,-1 1-1,1-1 1,-1 1 0,1 0 0,-1 0 0,0 0 0,0 0 0,2 3 0,3 2-20,-1 1-1,-1 1 1,0-1 0,0 1 0,0 0 0,4 14 0,-5-11 150,-1 0 1,-1 1 0,0-1-1,0 1 1,-1 0 0,-1 20 0,0-28-70,0-4-9,0-1 1,0 1 0,0-1 0,0 1 0,0 0 0,0-1-1,0 1 1,0-1 0,0 1 0,0 0 0,0-1 0,-1 1-1,1-1 1,0 1 0,0-1 0,0 1 0,-1 0 0,1-1-1,0 1 1,-1-1 0,1 0 0,-1 1 0,1-1-1,0 1 1,-1-1 0,1 1 0,-1-1 0,1 0 0,-2 1-1,1-1 5,0 0-1,0 0 0,0 0 0,0 0 0,0-1 0,0 1 0,0 0 1,0 0-1,0-1 0,0 1 0,0-1 0,1 1 0,-1-1 0,0 1 0,-1-1 1,-5-5 76,0 1-1,-11-13 1,18 18-97,-15-18 28,-17-24 1,23 29-71,-1 0 1,0 0-1,0 1 1,-2 0-1,-12-10 1,17 16-8,-1 1 0,0-1-1,0 2 1,-1-1 0,-17-6 0,24 10 31,0 1 0,0-1 0,0 1 1,0-1-1,0 1 0,0 0 0,0 0 0,0-1 0,0 2 1,0-1-1,-1 0 0,1 0 0,0 1 0,0-1 0,0 1 1,0 0-1,0-1 0,0 1 0,0 0 0,0 0 0,1 0 1,-1 1-1,0-1 0,1 0 0,-1 1 0,0-1 0,1 1 1,0-1-1,-1 1 0,1 0 0,0-1 0,0 1 0,-1 2 1,-7 14 41,2-1 0,0 1 1,1 1-1,1-1 0,1 1 0,-4 35 1,6-25-60,1 1 0,2-1 0,7 53 0,-6-76 83,-1 0-1,1 0 0,0 0 1,0 0-1,0-1 0,1 1 0,0-1 1,0 1-1,0-1 0,1 0 1,5 5-1,-6-5 11,-1-4-44,0 1 1,0 0-1,0-1 1,1 1 0,-1-1-1,0 1 1,1-1-1,-1 0 1,1 0-1,-1 0 1,1-1 0,-1 1-1,1-1 1,0 1-1,-1-1 1,1 0 0,0 0-1,-1 0 1,6-1-1,0 1 56,0-1-1,0-1 0,0 0 0,-1 0 0,12-4 0,-12 2-44,0 0-1,0 0 1,-1-1-1,0 1 1,0-1 0,0-1-1,0 1 1,-1-1-1,0 0 1,0 0-1,-1 0 1,0-1 0,0 0-1,5-11 1,0-4 48,-1 0-1,-1 0 1,7-37 0,-8 27-76,-1-1 0,-2 1 0,-2-1 0,-3-50 1,2 77-8,-1 1 1,0-1-1,-1 1 1,1-1-1,-4-5 1,5 10-12,0 0 1,0 1 0,0-1 0,-1 0 0,1 0-1,-1 1 1,1-1 0,0 0 0,-1 1-1,1-1 1,-1 0 0,1 1 0,-1-1 0,0 1-1,1-1 1,-1 1 0,0-1 0,1 1-1,-1-1 1,0 1 0,1 0 0,-1 0 0,0-1-1,0 1 1,1 0 0,-1 0 0,0 0-1,0-1 1,0 1 0,1 0 0,-1 0 0,0 0-1,0 0 1,0 1 0,1-1 0,-1 0-1,0 0 1,0 0 0,0 1 0,1-1 0,-1 0-1,0 1 1,-1 0 0,0 1-20,0 0 1,0 0-1,0 0 1,0 0-1,0 1 1,1-1-1,-1 1 1,1-1-1,-1 1 1,1-1-1,0 1 1,-1 5-1,-9 36-68,11-43 99,-3 18-2,2-1 0,0 1-1,0-1 1,2 1 0,0 0-1,1-1 1,1 0 0,6 19-1,-5-22 25,1 1 1,0-2-1,1 1 0,1-1 1,1 0-1,0 0 0,0-1 0,2 0 1,18 20-1,-23-27 35,1-2 1,0 1-1,0-1 1,0 0-1,0 0 1,1 0-1,9 3 1,-12-6-11,-1 1 1,1-1 0,0 0 0,-1 0-1,1-1 1,0 1 0,0-1 0,0 0 0,0 0-1,0 0 1,0 0 0,-1-1 0,1 1-1,0-1 1,5-2 0,-4 1 25,1-1 0,-1 0 0,0 1 0,0-2 0,-1 1 0,1-1 0,0 1 0,5-8 0,-4 3-44,-1 1-1,0-1 1,0 0 0,6-15-1,-1-2-23,-2 1 0,7-38-1,4-9-477,-19 69 407,8-17-660,-8 19 719,1 0 0,-1-1-1,0 1 1,1-1-1,-1 1 1,0 0 0,1-1-1,-1 1 1,0 0 0,1 0-1,-1-1 1,1 1 0,-1 0-1,0 0 1,1 0-1,-1 0 1,1-1 0,-1 1-1,1 0 1,-1 0 0,1 0-1,-1 0 1,1 0-1,-1 0 1,0 0 0,1 0-1,-1 0 1,1 0 0,-1 0-1,1 1 1,-1-1-1,1 0 1,-1 0 0,0 0-1,1 1 1,-1-1 0,1 0-1,-1 0 1,1 1 0,9 8-25,0 0 0,-1 1 1,0 0-1,9 14 1,9 9-240,-26-31 263,6 6 19,0 0-1,0 0 1,1-1 0,0 0-1,0-1 1,13 9 0,-10-8 131,-10-6-88,0 0 0,1 0 0,-1 0 0,0-1 0,1 1 0,-1 0 0,0-1 0,1 1 0,-1-1 0,1 1 0,2 0 0,-4-3 8,0 1 0,0 0 0,1 0 0,-1 0-1,-1 0 1,1-1 0,0 1 0,0 0 0,0 0 0,0 0 0,-1 0 0,1-1 0,-1 1 0,0-1 0,1 1-10,-6-16-135,0 0 0,-1 1-1,0-1 1,-1 2 0,-1-1-1,-1 1 1,0 1 0,-16-18 0,24 30 71,0 0 0,0 0 0,-1 0 0,1 0 1,0 0-1,-1 0 0,1 1 0,-1 0 1,1-1-1,-1 1 0,0 0 0,1 0 0,-1 0 1,0 1-1,0-1 0,0 1 0,0-1 1,0 1-1,1 0 0,-1 0 0,0 0 0,-5 2 1,3-1 30,1 0 1,0 1 0,0 0-1,0 0 1,0 0 0,0 0 0,1 1-1,-1-1 1,1 1 0,-1 0-1,1 0 1,0 0 0,0 1 0,-2 3-1,-22 30-46,3 1 0,-37 73 0,59-104 34,-1 0 0,1 0-1,0 0 1,0 0 0,1 1 0,0-1 0,1 1-1,-1-1 1,2 0 0,-1 1 0,1-1-1,0 1 1,0-1 0,4 13 0,0-7-14,0-1 0,0 1 0,2-1 0,-1-1 0,1 1 0,1-1 0,11 13 0,-10-15 119,0-1-1,1 0 1,0 0 0,0-1-1,1 0 1,0-1 0,13 6-1,-15-8-89,-1-2-1,0 1 0,1-1 1,-1 0-1,1 0 0,0-1 1,0-1-1,9 1 0,72-9 46,-73 6-143,53-6 133,0-3-1,129-38 1,-183 43-49,-1-1 1,0-1-1,0 0 0,-1 0 1,0-2-1,0 0 0,21-20 1,-30 23 28,1 1 1,-2-1 0,1 0 0,-1 0 0,0 0 0,0 0-1,-1-1 1,0 1 0,0-1 0,-1 0 0,0 0 0,0 0 0,-1-1-1,1-7 1,-2 6 0,1 0 0,-1 0-1,-1 0 1,0 1 0,-1-1 0,0 1-1,0-1 1,-1 1 0,0-1-1,0 1 1,-8-13 0,9 19-30,1 1 1,0 0 0,-1-1-1,0 1 1,1 0 0,-1 0 0,0 0-1,0 1 1,0-1 0,0 0-1,0 1 1,-1-1 0,1 1-1,-3-1 1,3 1-28,-1 1 0,1-1 0,0 1 1,-1 0-1,1 0 0,0 0 0,-1 0 0,1 0 1,0 0-1,-1 1 0,1-1 0,0 1 0,-1 0 1,1-1-1,0 1 0,0 0 0,-2 2 0,-12 7-32,0 0 0,1 2-1,1 0 1,-26 26 0,0 1 135,31-31 14,-7 6 67,1 0 0,-21 26 1,33-37-163,0 1-1,0 0 1,1 1-1,-1-1 1,1 0 0,0 1-1,0-1 1,1 1-1,-1 0 1,1-1 0,0 1-1,0 0 1,1 0-1,-1 0 1,1 0 0,1 7-1,0-8 28,0 0 0,0 0 0,1-1 0,-1 1 0,1 0 0,0-1 0,0 1 0,0-1 0,1 0 0,-1 0 0,6 5 0,5 4 200,19 15 0,-19-17-90,0-1-49,0 0 0,1-1 1,0-1-1,0 0 0,1 0 0,-1-2 0,1 0 0,1 0 0,-1-2 0,1 0 0,0 0 0,-1-2 0,32 0 0,-5-3-1129,0-3 0,-1-1 0,1-2 0,40-13 0,-77 20 900,71-24-2557,3-13-3150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15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0 416,'12'7'312,"-12"-6"-271,1-1 0,0 0 0,0 1 1,-1-1-1,1 0 0,0 1 0,0-1 0,-1 1 1,1-1-1,0 1 0,-1-1 0,1 1 1,-1 0-1,1-1 0,-1 1 0,1 0 0,-1-1 1,1 1-1,-1 0 0,0 0 0,1-1 0,-1 1 1,0 0-1,1 0 0,-1 0 0,0 0 0,0-1 1,0 1-1,0 0 0,0 1 0,-1 27 961,0-18-903,0-1 1,1 1-1,1-1 0,2 15 1,1-12 102,-3-11-148,0-1-1,-1 1 0,1 0 1,-1 0-1,1 0 1,-1-1-1,0 1 0,1 0 1,-1 2-1,-1 2-23,1-1 0,-1 1 0,0-1 0,-1 1 0,1-1-1,-1 0 1,0 0 0,-3 5 0,-1 2 355,0-1 0,-11 13 0,16-23-346,1 0 0,-1-1 0,1 1 1,-1 0-1,1-1 0,-1 1 0,0-1 0,1 1 1,-1-1-1,0 1 0,0-1 0,1 0 0,-1 1 0,0-1 1,0 0-1,0 0 0,1 1 0,-1-1 0,0 0 1,0 0-1,0 0 0,-1 0 0,2-19 100,5-95 698,-5 114-839,-1-1 0,1 0 0,0 1 0,0-1 0,-1 0 0,1 1-1,-1-1 1,1 1 0,0-1 0,-1 0 0,1 1 0,-1-1 0,1 1 0,-1 0 0,0-1 0,1 1 0,-1-1 0,1 1-1,-1 0 1,0-1 0,1 1 0,-1 0 0,0 0 0,0 0 0,1-1 0,-1 1 0,0 0 0,1 0 0,-1 0 0,0 0-1,0 0 1,1 0 0,-1 0 0,0 1 0,1-1 0,-1 0 0,0 0 0,1 0 0,-1 1 0,0-1 0,1 0-1,-1 1 1,0-1 0,1 1 0,-1 0 0,-5 7 46,1 0 0,-7 12 0,11-18-42,0 0 0,0 1 0,1-1 0,-1 0 0,0 0 0,1 0 0,-1 1 0,1-1 0,0 0 0,0 1 0,0-1 0,0 0 0,0 1-1,0-1 1,1 0 0,0 3 0,-1-4-140,2-1 58,3 1 38,-1-2 0,1 1 0,-1 0 0,1-1 0,-1 0 0,8-2 0,4-5-1168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17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0 320,'-5'7'149,"5"187"1947,0-183-2096,1 0 0,1-1 0,4 17-1,-4-17 103,1 0-1,-2 0 1,2 16 0,-3-19-59,0-1 39,0 0-1,0 0 1,0 0 0,-1 0-1,0-1 1,0 1 0,0 0 0,-5 10-1,1 0 127,-3 3 182,-13 25-49,15-37-240,1 1 0,0 0 0,-4 9 0,8-13-69,-1-1-1,1 0 1,0 0 0,1 0-1,-1 1 1,1-1 0,-1 0-1,1 1 1,0-1 0,0 0-1,0 1 1,2 4 0,-2-3 56,1-1 0,-1 1 0,0 0 0,0-1 1,-1 1-1,1-1 0,-2 6 0,-2 19 316,-4 25-345,9-44-71,0-1 0,1 1 0,0 0 0,0-1 1,7 17-1,4 13-3,-6-12 136,-3-15-110,-1 1 0,0-1 0,-1 0 0,1 18 0,-2-21-6,0 0-1,0 0 0,5 16 0,-4-16-83,0 0 0,0 0 1,1 17-1,-3-21-205,1 0 0,-1 1 0,1-1 0,3 8 0,2 15-1885,-4-4 931,5-1 241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2:11.32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733 1 480,'-1'0'20,"0"0"0,1 0 0,-1 0 0,0 0 0,0 1 0,0-1-1,0 0 1,1 1 0,-1-1 0,0 0 0,0 1 0,0-1 0,1 1 0,-1-1 0,0 1 0,1-1 0,-1 1 0,1 0 0,-1-1 0,0 1-1,1 0 1,-1 0 0,1-1 0,0 1 0,-1 0 0,1 0 0,0-1 0,-1 1 0,1 1 0,-6 12 646,1-7-522,0-1 1,-1 1-1,0-1 0,1 0 0,-2-1 1,1 1-1,-10 5 0,-10 9 307,11-2-355,14-16-88,-1 1 1,1-1 0,-1 0 0,0 0-1,0 0 1,1 0 0,-4 2 0,-59 36 274,46-30-108,-85 43 275,73-40-444,0 2 0,2 1 0,0 1 0,-37 30 0,29-12 7,1 3 0,3 0 0,-37 56 0,30-40-219,23-37-1448,15-5 257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2:12.2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1139 0 1472,'-3'2'152,"-1"-1"1,1 1-1,0 0 0,0 0 1,0 1-1,-4 3 0,-11 7 158,-8 6-157,1 1-1,-30 30 1,15-13 40,-87 86 425,75-70-317,-1-2-1,-69 48 1,-17-7-247,60-42-30,-77 64-1,140-100-28,-153 141-454,151-137 27,1-3-592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2:13.1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952 0 1248,'-21'26'797,"6"-9"-223,-28 22-78,35-29-322,-1-1-1,-1-1 1,0 0 0,-18 12 0,-49 22 384,30-17-380,9-3-21,1 3 1,0 0-1,2 3 0,2 0 0,0 3 1,2 0-1,-29 39 0,13-13-346,-2-2 0,-3-2 0,-68 53-1,44-43-1543,40-33 101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2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71 873 3072,'4'0'1663,"-5"0"-1576,0 1 0,0-1 0,1 1 0,-1-1 0,0 1-1,1-1 1,-1 1 0,1 0 0,-1-1 0,1 1 0,-1 0 0,1 0 0,-1 1 0,-10 20 184,2 1 0,0 0 0,2 1 0,-9 47-1,11-46-152,1 1 0,-1 43 0,5-62-84,0-1 1,1 0-1,-1 1 1,1-1-1,0 0 1,1 1-1,-1-1 0,1 0 1,1 0-1,-1 0 1,1 0-1,0-1 0,0 1 1,1-1-1,-1 0 1,9 10-1,-10-13 12,1-1 0,-1 1 0,0 0 0,1 0 0,-1-1 0,1 0 0,-1 1 0,1-1 0,0 0 0,0 0 0,-1 0 0,1-1 0,0 1 0,0-1 0,0 0 0,0 1 0,0-1 0,0 0 0,0-1 0,0 1 0,-1-1 0,1 1 0,0-1 0,0 0 0,0 0 0,-1 0 0,1 0 0,0 0 0,-1-1 0,1 1 0,-1-1 0,3-2 0,3-2 32,-1 0 0,-1-1 0,1 0-1,-1 0 1,-1 0 0,1-1 0,-1 1 0,7-16 0,-8 15-5,-1 0 0,0 0 0,-1 0 0,0-1 0,0 1 1,-1 0-1,0-1 0,-1 1 0,0-1 0,0 1 0,0-1 0,-1 1 0,-4-15 1,4 18-65,0 0 0,-1 1 0,0-1 0,0 1 0,0-1 1,0 1-1,-1 0 0,0 0 0,0 0 0,0 0 1,0 0-1,-1 1 0,1-1 0,-1 1 0,0 0 0,0 0 1,0 1-1,0-1 0,0 1 0,-1 0 0,1 0 0,-1 0 1,0 0-1,-9-1 0,-21 2 87,75-16-725,-28 12 633,0 0 0,-1 0 0,1-1 1,15-12-1,-17 11 0,4-3 18,0-1 1,-1-1 0,0 0 0,16-21-1,-21 23-16,-1 0-1,0-1 0,-1 0 1,0 0-1,0-1 0,-1 1 1,-1-1-1,4-17 0,-1-8 22,-2 0 0,-1 0-1,-2-40 1,-12-113 16,4 147-158,-11-47 1,2 17-15,14 64 65,1 8 68,0 1 0,0-1 0,0 1 0,0-1 0,0 0 0,0 1 0,0-1 0,0 0 0,0 1 1,0-1-1,-1 0 0,1 1 0,0-1 0,0 0 0,-1 1 0,1-1 0,0 1 0,-1-1 0,1 1 1,-1-2-1,0 3-14,0 0 1,0 0 0,0 0-1,0 0 1,1 0-1,-1 0 1,0 0 0,1 1-1,-1-1 1,0 0 0,1 2-1,-1-3 11,0 7-31,-1 0 0,1 0 0,0 0 1,0 0-1,1 0 0,0 0 1,1 11-1,0 8-26,0 55 32,5 0 0,2 0 0,34 136 0,-28-158 158,46 112-1,-53-153-20,11 21-148,-17-37 60,0 0 0,0 0 0,1-1 0,-1 1 0,1 0 0,-1 0 0,1-1 0,0 1 0,0-1 0,0 1 0,0-1 0,0 0 0,0 0 0,2 1 0,-3-2-11,0 0 0,0 0 0,0 0 1,0 0-1,0-1 0,0 1 0,0 0 0,0-1 0,0 1 0,0-1 0,0 1 0,-1-1 0,1 1 0,0-1 0,0 0 0,0 1 0,-1-1 0,1 0 0,1-1 0,-2 1 4,7-9 48,0 0 0,-1-1 0,0 1 0,-1-1 0,0-1 0,6-22 1,-6 19-157,1-5 137,5-30 0,-8 32-5,1 1 0,0 1 0,8-19 0,-8 25-152,3-7-46,15-26 1,-20 39 152,1-1 1,0 1-1,0 0 1,1 0-1,-1 0 1,1 1 0,0-1-1,0 1 1,0 0-1,8-5 1,-9 7-8,0 1 1,0-1-1,0 0 1,0 1-1,1 0 1,-1 0 0,0 0-1,0 0 1,0 0-1,0 1 1,1-1-1,-1 1 1,5 1 0,38 16-99,-19-3 108,-14-6 111,-13-8-103,0-1 1,0 0-1,1 0 0,-1 0 0,0 1 0,0-1 1,0 0-1,0 0 0,0 0 0,0 1 0,0-1 0,0 0 1,0 0-1,0 0 0,0 1 0,0-1 0,0 0 1,0 0-1,0 1 0,0-1 0,0 0 0,0 0 1,0 0-1,0 1 0,0-1 0,0 0 0,0 0 0,0 0 1,-1 1-1,1-1 0,0 1 22,-1-1-1,0 1 1,0-1 0,1 1-1,-1-1 1,0 0 0,0 1-1,0-1 1,1 0 0,-1 0 0,0 1-1,0-1 1,0 0 0,-1 0-1,-40-1 266,-50 2-440,88 0 133,1 0 1,-1 0 0,1 1 0,0-1-1,0 1 1,-1-1 0,1 1-1,0 0 1,1 0 0,-1 0 0,0 0-1,1 1 1,-1-1 0,1 1 0,-1 0-1,1 0 1,-2 3 0,0-1-29,1 1 0,0 0 0,-1 0 0,2 1 0,-1-1 0,1 1 0,-3 11 0,5-13 42,0 0 0,0-1 0,1 1 0,0-1 0,-1 1 0,1-1 0,1 1 0,-1-1 0,1 0 0,0 0-1,0 0 1,0 0 0,0 0 0,1 0 0,-1 0 0,6 5 0,-6-7 15,0 0-1,0 1 1,0-1-1,0 0 1,0-1-1,0 1 1,0 0-1,1 0 1,-1-1-1,1 0 1,0 1 0,-1-1-1,1 0 1,0 0-1,-1-1 1,1 1-1,0 0 1,0-1-1,0 0 1,0 0-1,0 0 1,-1 0-1,1 0 1,0 0-1,0-1 1,0 1-1,4-2 1,-2-2 28,0 1-1,1-1 1,-2-1-1,1 1 1,0 0-1,-1-1 1,0 0 0,0 0-1,0-1 1,-1 1-1,1-1 1,-1 1-1,2-9 1,9-18-12,-9 21-6,0-1-1,-1 0 0,4-17 1,-5 14-50,-1 9 14,-1-1 0,0 0 0,0-9 0,-1 16-8,0-1 1,0 1-1,0-1 0,0 1 1,0-1-1,0 1 0,0 0 1,0-1-1,0 1 0,0-1 1,0 1-1,0-1 0,0 1 1,1 0-1,-1-1 0,0 1 1,0 0-1,0-1 0,1 1 1,-1-1-1,0 1 1,0 0-1,1-1 0,0 1 9,-1 0 0,0 0 0,1 0 1,-1 0-1,1 0 0,-1 0 0,0 0 0,1 1 0,-1-1 0,1 0 0,-1 0 0,0 0 0,1 0 0,-1 1 0,0-1 0,1 0 0,-1 0 1,0 1-1,0-1 0,1 1 0,16 21 46,-13-18-6,1 2-53,1 0 0,-1 0 0,1-1 0,1 0 1,-1 0-1,1-1 0,0 0 0,0 0 0,8 3 0,-10-4 39,0-1 0,0-1 0,0 1-1,0-1 1,0 1 0,0-1 0,0-1 0,1 1 0,-1-1-1,0 0 1,0 0 0,1-1 0,-1 1 0,9-3 0,-8 0-12,-1 0 0,1 0 0,-1 0 0,0-1 0,0 1 0,0-1 0,0-1 0,-1 1 0,0-1 0,0 1 0,0-1 0,0 0 0,-1-1 0,0 1 0,5-11 0,0-5 5,0 1-1,-2-1 1,6-26-1,-2-12 89,5-111 0,-15 115-170,-8-60 1,7 108 67,-1-5-20,0 0-1,-1 0 1,-1 0 0,0 0 0,-9-16 0,3 5-100,10 22 114,0 1-1,0-1 0,0 0 1,-1 1-1,1-1 1,0 1-1,0-1 0,-1 1 1,1-1-1,0 1 0,-1-1 1,1 1-1,0-1 1,-1 1-1,1-1 0,-1 1 1,1-1-1,-1 1 0,1 0 1,-1-1-1,1 1 1,-1 0-1,1 0 0,-1-1 1,1 1-1,-1 0 0,0 0 1,1 0-1,-1-1 1,1 1-1,-1 0 0,0 0 1,1 0-1,-1 0 0,1 0 1,-2 1-1,1-1-11,0 1 1,0 0-1,0-1 0,0 1 0,0 0 0,0 0 0,0 0 1,1 0-1,-1 0 0,0 0 0,1 0 0,-1 0 1,0 0-1,1 0 0,-1 0 0,1 1 0,-1 1 1,-2 11-40,1-1 0,0 1 0,1 27 0,6 44-101,-1-18 194,2 1 254,2 0 1,24 88-1,-26-129-280,0-3 50,1-1 1,2 1-1,13 26 0,-20-46-33,0 0 0,1 0 0,-1 0-1,1 0 1,0-1 0,0 1 0,1-1 0,-1 0-1,6 4 1,-7-5-86,0-1-1,0 1 1,1-1-1,-1 0 1,0 0-1,1 0 1,-1 0-1,1 0 1,-1-1-1,1 1 1,-1-1-1,1 0 1,-1 0-1,1 1 1,0-2-1,-1 1 1,1 0-1,3-1 1,0-1-505,0 0 1,0 0-1,0 0 0,-1-1 1,1 0-1,-1 0 0,6-4 1,7-8-2698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2:14.0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698 3 1248,'-7'-1'142,"1"0"0,-1 1 0,0 0 0,0 0 0,-8 1 0,-9 0 62,22-1-204,-1 1-1,1-1 1,-1 1 0,1-1-1,0 1 1,-1 0 0,1-1-1,0 1 1,-1 0-1,1 1 1,0-1 0,-3 2-1,-23 24 34,10-10 40,9-9 47,0 2 0,1-1 0,0 1 0,-10 16 0,-23 47 444,15-23-250,12-25-126,2-2-64,-1-1-1,-1-1 1,-30 36-1,-3-11-259,-64 47-1,3-3-1280,45-30-82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2:17.1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201 74 1248,'-1'-1'21,"1"1"0,0 0 0,-1 0 0,1-1 0,0 1 0,-1 0 0,1-1 0,0 1 0,0 0 0,0-1 0,-1 1 0,1 0 0,0-1 0,0 1 0,0 0 0,0-1 0,-1 1 0,1-1 0,0 1 0,0 0 0,0-1 0,0 1 0,0-1 0,0 1 0,0-1 0,8-7 947,-1 3-221,-5 2-661,1 0 1,0 1-1,0 0 0,0 0 1,0 0-1,1 0 0,-1 0 0,0 0 1,1 1-1,0 0 0,-1 0 0,1 0 1,-1 0-1,1 0 0,0 1 1,6-1-1,19 3 247,-1 1 0,32 7 0,17 2 236,-63-12-488,0-1 0,1 0 0,-1 0 0,27-8 0,0 1-92,277-18 42,-254 22 18,-14 4-36,0 2-1,55 9 0,35 2-353,192-4 533,-304-6-206,1 1 0,-1 2 0,28 8 0,-3 0-36,35 14 209,-17-5-228,93 22-53,-137-39-134,0 2 0,0 1 0,26 14 0,-37-16-187,-15-6 358,-7 3 218,-1-2-103,0-1 1,0 0-1,0 0 0,0-1 1,0 0-1,0 0 0,0 0 0,-13-3 1,5 1-64,-67-3-79,-1 3 0,0 3 0,-125 20 0,-231 47 704,101-32 129,226-27-594,76-6-143,-300 30 251,275-27-77,-85-5 1,-61-14 503,192 12-660,-20 0 83,-9-1-42,33 4 10,24 0-172,0 0-1,0 0 1,0 1-1,17 7 1,-2-1 119,111 24 266,-68-18-351,-37-7 228,0-2 0,1-1-1,45 1 1,154-2 347,208-6 209,-256-9-141,122-12 36,-23-6-499,-1 16-24,-274 13-172,1 0 1,-1 1-1,1 0 0,-1 0 1,1 1-1,11 4 1,-21-5-2,-1-1-122,0 0 75,0 0 48,0 0 15,-5 0 74,0 0-1,-1-1 0,1 1 0,0-1 1,0 0-1,-10-3 0,-4-1 252,-486-83-79,380 74 55,-319-29 839,110 12-1446,111 0-2624,157 20-829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07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1664,'1'-4'2434,"3"8"2160,3 4-4524,-6-6-22,1-1 0,0 1-1,0-1 1,0 0 0,0 1 0,0-1-1,0 0 1,0 0 0,0-1-1,0 1 1,0 0 0,0-1-1,0 1 1,1-1 0,-1 0-1,5 0 1,8 2 144,5-1-128,8-3 345,53 1 1,-39 1-210,3 2-124,-17-1 267,28-3 0,14 2 260,-41-3-581,-6 0 221,0 1 1,0 1 0,45 4 0,2 14 87,-67-16-360,0 0 0,1 1 0,-1-1 0,0 1 0,0-1 0,3 3 0,10 5-2861,-14-8 1215,2 1-3777,-1-3 4686,-1-11-925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26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2043 25 832,'-31'0'1328,"-47"8"-800,-12-2 795,29 2-881,33-5-413,22-2-30,1 0 0,0 0-1,-1-1 1,1 0 0,-7-1 0,-7-3 568,17 3-580,-1 0 0,1 1-1,-1-1 1,1 1 0,-1-1-1,1 1 1,-1 0 0,0 0-1,1 0 1,-1 0 0,1 0-1,-1 1 1,0-1 0,-4 2 0,4 0 35,0-1 0,-1 0 0,0 0 0,1-1 0,-1 1 0,-4-1 0,6 0-31,-1 0 0,0 0-1,1 1 1,-1-1 0,1 1 0,-1-1-1,0 1 1,1 0 0,0 0 0,-1 0-1,1 0 1,-1 0 0,1 1 0,-3 1 0,3-1 71,0 0 1,0 0-1,0 0 1,-1-1-1,1 1 1,0-1 0,-1 0-1,0 0 1,1 1-1,-1-2 1,0 1 0,1 0-1,-1 0 1,0-1-1,0 0 1,0 1 0,1-1-1,-5-1 1,3 2 1,-1-1 0,1 1 0,-1 0 0,1 0 1,-5 2-1,4-2-19,1 0 0,-1 1 0,0-2 0,1 1 1,-6 0-1,-128-6 547,89-5-558,4 1-90,24 6 76,-19-2 291,-2 2-1170,44 3 793,0 1-1,1 0 0,-1-1 0,0 1 0,1 0 0,3 2 1,4 1 32,5 0-8,29 3 1,-8-2-4,30 5 125,129 2 0,-190-12-30,0 0 0,0-1 0,0 0 0,0 0 0,0 0 0,0 0 0,7-4 0,-12 5-46,0-1 0,1 1-1,-1 0 1,0-1 0,0 1 0,0 0 0,0 0-1,1-1 1,-1 1 0,0 0 0,0-1 0,0 1-1,0 0 1,0-1 0,0 1 0,0 0-1,0-1 1,0 1 0,0 0 0,0-1 0,0 1-1,0 0 1,0-1 0,0 1 0,0 0-1,-1-1 1,1 1 0,0-1 0,-4-10-13,3 9 15,1 1-2,-1 1-1,1-1 1,-1 0 0,1 1-1,-1-1 1,0 0 0,1 1 0,-1-1-1,1 1 1,-1-1 0,0 1 0,0-1-1,1 1 1,-1 0 0,0-1 0,0 1-1,1 0 1,-3-1 0,-19-4 206,12 3-118,-2-2-127,-1 1 1,1 0-1,-1 1 0,0 1 1,-15-1-1,-84-3 320,0-1 251,17 3-408,56 1-32,27 1-79,-1 0 1,1 1-1,-24 4 1,-14 3 119,-21 5 158,-127 25-125,92-22-53,-29 5 28,112-15 104,15-3-82,1 0-1,-1-1 1,1 0 0,-9 0-1,0 0 162,12-1-277,-1 1 1,1-1 0,0 0 0,-1 0-1,1-1 1,0 1 0,0-1-1,-1 0 1,1 0 0,-5-2-1,-11-8 27,-13-8-44,28 16-16,-1 0-1,1 1 1,0 0-1,-10-4 0,8 4-32,1 0 0,-1-1 0,-6-3 0,3 1 18,1 0 0,-1 1 1,0 1-1,-13-3 0,-18-7 226,25 6-305,11 4 49,0 1-1,0 0 0,-1 0 0,1 0 0,-1 1 0,1 0 1,-11-1-1,12 0-226,13 3 33,69 20 122,-26-8-37,-23-7 475,1-1-1,0-2 1,36 1-1,-37-3-273,73-5 93,-39 0-65,-28 3-75,141-7-338,-120 3 385,63-14 1,-64 9-1506,105-3 1,-154 13 1241,45-1-2458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42.8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1 1408,'0'0'44,"-1"1"0,1-1 1,0 1-1,0-1 0,-1 1 0,1 0 1,0-1-1,0 1 0,0-1 0,0 1 1,0-1-1,0 1 0,0 0 0,0-1 0,0 1 1,0 0-1,0 0 80,1 0 1,-1-1-1,0 1 0,0 0 1,0-1-1,0 1 1,0 0-1,-1 0 0,1-1 1,0 1-1,0 0 0,0-1 1,-1 1-1,1 0 0,0-1 1,-1 1-1,1 0 1,0-1-1,-1 1 0,1-1 1,-1 1-1,1-1 0,-1 1 1,0 0-1,0 0-23,1-1 0,-1 0 0,1 1 0,0-1-1,-1 0 1,1 1 0,-1-1 0,1 0 0,-1 1 0,1-1-1,-1 0 1,1 0 0,-1 0 0,1 0 0,-1 1 0,0-1 0,1 0-1,-1 0 1,1 0 0,-1 0 0,0 0 0,0 0-11,1 0 6,0 0 80,0 0-42,0 0 26,0 0-59,0 0-58,0 0-6,0 0 16,-4 13 61,3-11-111,0-1 0,1 0 0,-1 0 0,1 1 0,-1-1 0,1 1 0,-1-1 0,1 1 0,0 2 0,-1 15 182,0 1-1,-2-1 1,0 1 0,-7 21-1,9-34-161,0 0-1,0 0 1,0 12-1,1-11 57,-1-1-1,-2 15 0,0 1 120,0 0-1,2 0 0,2 41 1,0-15 218,-1-37-433,0 9 256,3 21 0,-2-35-208,0-1 0,0 0 0,1 1 0,0-1 0,0 0 0,0 0 0,6 8 0,-7-12 108,-1-2-22,0 0-5,0 0-32,0 0 0,0 0-112,0 0-272,0 0-53,0 0-385,-5-13-3103,4 10 3253,0-1 0,0 1 0,0-1 0,0 1 0,1-1 0,0-4 0,-3-22-1045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43.6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134 2 1824,'0'0'23,"0"0"0,0 0 0,1 0-1,-1 0 1,0 0 0,0 0 0,0 0 0,0 0 0,0 0 0,0 0 0,0 0 0,0 0-1,0 0 1,0 0 0,0 0 0,0 0 0,0 0 0,0 0 0,0 0 0,0 0-1,1 0 1,-1 0 0,0 0 0,0 0 0,0 0 0,0 0 0,0 0 0,0 0 0,0 0-1,0 0 1,0 0 0,0 0 0,0 0 0,0 0 0,0 0 0,0 0 0,0 0-1,1 0 1,-1 0 0,0 0 0,0 0 0,0 0 0,0 0 0,0-1 0,0 1 0,0 0-1,0 0 1,0 0 0,0 0 0,0 0 0,0 0 0,0 0 0,0 0 0,5 8 4943,-4-6-4363,0 0-48,-1-2-203,0 0-96,17 0-283,-8-1 40,0 1-1,-1 1 1,1 0-1,0 0 1,-1 1 0,1 0-1,-1 0 1,0 1-1,1 0 1,9 5 0,-13-5 38,1 1 1,-1 0-1,0 0 1,0 0-1,0 0 0,0 1 1,-1 0-1,6 6 1,0 5 104,14 24-1,-10-13 9,-12-24-89,-1 0 0,0 0 0,0 0 0,0 0 0,0 0-1,0 0 1,-1 1 0,1-1 0,-1 0 0,0 0 0,0 1-1,0-1 1,0 0 0,-1 0 0,0 1 0,1-1 0,-1 0-1,0 0 1,0 0 0,-1 0 0,1 0 0,-1 0 0,1 0-1,-1-1 1,0 1 0,0-1 0,0 1 0,0-1 0,-1 1-1,-4 2 1,4-3 10,-1 0-1,0 0 1,0 0 0,0-1-1,0 1 1,0-1-1,0 0 1,0-1 0,-1 1-1,1-1 1,0 1-1,0-1 1,-8-1-1,-7-1 435,-31-8 0,46 9-511,-56-12-2968,-64-4 0,123 17 2805,1 0-1,-1 0 1,1-1 0,-1 1 0,0 0 0,1 0-1,-1 0 1,1 0 0,-1 0 0,0 0 0,1 0 0,-1 0-1,1 0 1,-1 1 0,1-1 0,-1 0 0,1 0-1,-1 0 1,0 1 0,1-1 0,-1 0 0,1 1 0,0-1-1,-1 0 1,1 1 0,-1-1 0,1 0 0,-1 1-1,1-1 1,0 1 0,-1-1 0,1 1 0,0-1 0,0 1-1,-1-1 1,1 1 0,0-1 0,0 1 0,0 0-1,-1 0 1,1 10-1802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47.5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10 193 1248,'4'-3'329,"-5"4"-221,-2 4 874,3-5-454,0 0 74,0 0-207,0 0 10,0 0-149,0 0-101,0 0-48,0 0 69,0 0-27,0 0 75,0 0-54,-1 0 32,0 0-1,1-1 0,-1 1 1,1 0-1,-1-1 0,1 1 1,-1 0-1,1-1 0,-1 1 1,1-1-1,-1 1 0,1-1 1,-1 1-1,1-1 0,-1-1 1,2 1-200,0 0 1,0-1 0,0 1-1,0 0 1,0-1-1,0 1 1,1 0 0,-1 0-1,0 0 1,4-2-1,0-1 2,4-2 45,-1 0 0,1 1 0,0 0 0,0 0 1,0 1-1,1 0 0,12-3 0,-3 0 27,17-4 136,57-11-1,-33 9-101,7 0 41,-44 10 12,-1-2 0,33-10 0,-47 12-285,0 0-1,0 0 0,0-1 1,-1 0-1,0-1 0,8-5 1,-15 9-449,2-1-706,0-1-3062,-6 3 2286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48.9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128 170 416,'2'-3'60,"-3"3"206,-5 3 896,6-3-869,0 7 349,-1 9 492,-6-8-298,7-8-769,-1 1 0,1 0 1,0 0-1,-1-1 0,1 1 1,-1-1-1,0 1 0,1 0 0,-1-1 1,1 1-1,-1-1 0,0 1 1,1-1-1,-1 0 0,0 1 0,0-1 1,1 0-1,-1 1 0,-1-1 0,-2 2 871,-1-1 452,6-7-1008,2-1-195,0 1 1,0-1 0,0 1-1,7-8 1,10-19 287,-9 10-294,4-8-229,-14 28 21,0 0-1,1 0 0,-1 0 0,1 0 0,0 0 0,3-4 1,-3 5 10,0-1 1,0 0-1,-1 0 1,1 0-1,1-4 1,9-27 27,-15 40-434,-3 10 190,5-10 246,-1 0 1,0-1 0,0 1 0,-1-1-1,0 0 1,0 1 0,-4 5 0,-8 13 62,10-13 11,-2 0 1,1-1-1,-2 0 0,1 0 0,-1 0 0,-1-1 0,0 0 0,0 0 0,-1-1 0,0-1 1,0 1-1,0-2 0,-1 1 0,-15 5 0,19-10 107,8-5-9,0 2-181,0 1 0,0-1 0,0 0 0,0 1 0,0-1 0,0 1 0,0 0 0,0-1 0,0 1 0,0 0 0,1-1 0,16 1 114,-11-1-48,-1 1 0,1 0 0,0 0 0,-1 1 0,13 3 0,-6-2-89,0 1-1,1-2 1,-1 0 0,19-1-1,-28 0 96,-3 0-41,0 1 0,1-1 0,-1 0 1,0 0-1,0 0 0,0 0 0,0-1 0,0 1 0,0 0 1,0 0-1,0-1 0,0 1 0,0 0 0,0-1 0,0 1 0,-1-1 1,1 1-1,0-1 0,0 1 0,0-1 0,0 0 0,-1 0 0,1 1 1,0-1-1,-1 0 0,1 0 0,0 0 0,-1 0 0,1 1 1,-1-1-1,0 0 0,1 0 0,-1 0 0,0 0 0,1 0 0,-1-1 1,0-4 19,0 1 1,-1 0 0,1 0-1,-1 0 1,0 0 0,-3-6 0,0-15-59,4 22 9,-1 0 1,1 0-1,-1 0 1,0 0-1,0 0 1,0 0-1,-1 0 1,0 1-1,1-1 0,-1 0 1,-3-3-1,-1-3-96,-5-5-453,11 14 510,-1 1 1,1 0-1,0 0 1,0 0-1,-1-1 1,1 1-1,0 0 1,-1 0-1,1 0 1,0 0-1,0 0 1,-1 0 0,1-1-1,0 1 1,-1 0-1,1 0 1,0 0-1,-1 0 1,1 0-1,0 0 1,-1 0-1,1 1 1,0-1-1,-1 0 1,1 0-1,0 0 1,-1 0-1,1 0 1,0 0-1,0 1 1,-1-1-1,1 0 1,0 0-1,-1 0 1,1 1 0,0-1-1,0 0 1,0 0-1,-1 1 1,1-1-1,0 0 1,0 0-1,0 1 1,0-1-1,-1 0 1,1 1-1,0 0-154,-1 0 1,1-1-1,-1 1 0,1 0 0,0 0 0,-1 0 0,1 0 1,0 0-1,0 0 0,0 0 0,0-1 0,-1 1 0,1 0 1,0 0-1,1 0 0,-1 0 0,0 0 0,0 0 0,0 0 1,0 0-1,1 0 0,-1 0 0,1-1 0,-1 1 0,0 0 1,1 0-1,-1 0 0,1-1 0,0 2 0,13 12-2938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50.7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0 1056,'0'0'357,"0"0"-229,0 0 80,0 0 400,0 0-101,-13 5 1274,9-4-1236,0 0-1,0 0 0,0-1 1,-1 0-1,-3 0 1,3 0 257,4 0-551,1 0-48,0 0 127,0 0-100,0 0-54,1 7-98,0 0 1,0-1 0,3 13-1,2 9-51,34 269 981,-36-269-512,0 50 0,-4-77-715,0-1 1,0 0-182,0 0 42,0 0-223,0 0 53,0 0-379,0 0 70,0 0-598,0 0 465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51.3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18 118 480,'-1'-2'67,"0"-1"1,0 1-1,0-1 0,0 1 0,0-1 1,1 0-1,-1 1 0,1-1 0,-1 0 1,1 1-1,0-4 0,-2-14 1926,-1 7-635,2 12-1271,0 0-1,1 0 0,0 0 1,-1 0-1,1-1 0,0 1 0,-1 0 1,1 0-1,0 0 0,0 0 1,0 0-1,0-1 0,0 1 1,0 0-1,0 0 0,0 0 0,1 0 1,-1-1-1,0 1 0,1 0 1,-1 0-1,1 0 0,-1 0 1,1 0-1,-1 0 0,1 0 1,0 0-1,1-1 0,1 0 20,0 0-1,-1 0 1,1 0 0,0 1 0,1 0-1,-1-1 1,0 1 0,0 0-1,0 0 1,1 1 0,-1-1-1,7 0 1,-3 1-90,0 0 1,1 0-1,-1 0 0,0 1 1,10 2-1,-8 0 37,0-1 0,1 2 0,-1-1 0,-1 1 1,1 1-1,-1 0 0,1 0 0,-2 0 0,1 1 0,0 0 0,-1 1 0,7 7 0,-10-8 38,0-1 0,0 0 0,-1 1 0,0 0 0,0 0-1,0 0 1,0 0 0,-1 0 0,0 1 0,-1-1-1,1 1 1,-1-1 0,-1 1 0,1 0 0,-1-1 0,0 1-1,0 0 1,-3 9 0,2-10 7,0 0-1,-1 0 1,0 0-1,0-1 1,0 1 0,-1 0-1,0-1 1,0 0-1,-1 0 1,1 0-1,-1 0 1,0 0 0,0-1-1,-1 1 1,1-1-1,-1-1 1,-5 5 0,-6 1-73,1-1 0,-1 0 0,0-1 0,-29 8 1,45-15-31,-13 4-1028,1 0-1,0 1 1,-14 8-1,25-13 883,1 0-1,0 0 1,-1 1-1,1-1 1,0 0-1,-1 0 0,1 1 1,0-1-1,-1 0 1,1 0-1,0 1 1,0-1-1,0 0 1,-1 1-1,1-1 1,0 1-1,0-1 1,0 0-1,0 1 1,0-1-1,-1 1 1,1-1-2761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2.7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57 153 3072,'-34'3'1120,"25"2"-864,-4-2 3008,26-11-2880,9 0 480,9-4-480,3-2-64,2-2-192,3-1-288,1-2 64,-6 0-1440,10-4 832,5-5-3072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3:54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90 1152,'0'0'8,"0"0"0,0 0 0,0 0 0,0 0 0,0 0 0,1 0 0,-1 0 0,0 0 0,0 0 0,0 0 1,0 0-1,0 0 0,0-1 0,0 1 0,0 0 0,0 0 0,0 0 0,0 0 0,0 0 0,0 0 0,0 0 0,0 0 0,0 0 0,0 0 0,0 0 0,0-1 0,0 1 0,0 0 0,0 0 0,0 0 1,0 0-1,0 0 0,0 0 0,0 0 0,0 0 0,0 0 0,0 0 0,0 0 0,0-1 0,0 1 0,0 0 0,0 0 0,0 0 0,0 0 0,0 0 0,0 0 0,0 0 0,0 0 0,0 0 0,-1 0 1,1 0-1,0 0 0,0 0 0,0 0 0,0 0 0,0 0 0,2 0 37,-4 0 0,2 0-66,-11 8 3072,9-8-2699,2 0-150,0 0-31,0 0-70,0 0-79,0 0-3,-1 0-1,1 0 1,0 0 0,0 0-1,0 0 1,0 0-1,-1 0 1,1 0 0,0 0-1,0 0 1,0 0-1,0 0 1,0 0-1,-1 0 1,1 0 0,0-1-1,0 1 1,0 0-1,0 0 1,0 0 0,-1 0-1,1 0 1,0 0-1,0 0 1,0 0 0,0-1-1,0 1 1,0 0-1,0 0 1,0 0 0,0 0-1,0 0 1,-1-1-1,1 1 1,0 0 0,0 0-1,0 0 1,0 0-1,0 0 1,0-1 0,0 1-1,0 0 1,0 0-1,0 0 1,0 0 0,1-1-1,-1 1 35,0 0 22,4-11 357,-5 11-379,-1-2-16,5-4 161,-3 6-192,0 0-4,-1 0-1,1 0 0,0 0 0,0 0 1,0 1-1,0-1 0,0 0 0,0 0 1,0 0-1,0 0 0,-1 0 0,1 0 1,0 0-1,0 0 0,0 0 0,0 0 1,0 0-1,0 0 0,0 0 1,0 0-1,-1 0 0,1 0 0,0 0 1,0 0-1,0-1 0,0 1 0,0 0 1,0 0-1,0 0 0,0 0 0,0 0 1,-1 0-1,1 0 0,0 0 0,0 0 1,0 0-1,0 0 0,0 0 0,0 0 1,0-1-1,0 1 0,0 0 1,0 0-1,0 0 0,0 0 0,0 0 1,0 0-1,0 0 0,0 0 0,0-1 1,0 1-1,0 0 0,0 0 0,0 0 1,0 0-1,0 0 0,0 0 0,0 0 1,0 0-1,0-1 0,0 1 0,0 0 1,0 0-1,0 0 0,0 0 1,0 0-1,0 0 47,0 0 53,0 0-32,0 0-31,-1-7 32,3 7 22,4 11 124,-4-7-210,0 1 0,-1 0 0,0-1 0,1 9 0,1 1-84,-2-7 99,-1-1-1,0 1 1,0-1-1,0 1 1,-1-1-1,-2 12 0,2-12-1,0 1-1,0-1 1,1 1-1,-1 0 1,1-1-1,2 13 0,-2-16-19,1-1 0,-1 1 0,0 0 0,0 0 0,0 0 0,-2 4-1,2-4 30,-1 0 0,1 0-1,0 0 1,0 0 0,0 0-1,0 0 1,1 2 0,-1-4-23,0 0 1,0 0 0,0 0 0,0 0-1,0-1 1,0 1 0,0 0-1,0 0 1,-1 0 0,1-1-1,0 1 1,0 0 0,-1 0 0,1-1-1,-1 1 1,1 0 0,-1 0-1,-3 9 298,4-8-191,-4 1-43,-6 6-52,5-6 147,10-3-121,-4-2-33,0 1-1,0-1 1,1 1 0,-1-1-1,-1 1 1,1-1-1,0 1 1,0-1-1,-1 0 1,1 0-1,0-1 1,2-7 25,0 4-4,-1-1 0,0 0 1,-1 0-1,1 0 1,-1 0-1,-1 0 0,1-8 1,1-13 26,-1-10 12,-1 29-88,0 0 1,0-1-1,3-9 1,-1 8-22,-1-1 0,0 1 0,0 0 0,-1 0-1,-3-17 1,3 25 55,-1 1-1,0-1 0,-1 1 0,1-1 1,0 1-1,-4-5 0,2-4-346,6 14 331,-1 0 0,0 0-1,0 0 1,0 1-1,0-1 1,-1 0-1,1 1 1,-1-1-1,0 1 1,1 6 0,8 17 228,10 24-36,-13-27-189,-6-20-11,1 0 0,-1 0 0,0 0 0,4 6 0,6 16 301,-10-22-278,0 0 0,1 0 1,-1 0-1,1-1 0,0 1 1,3 5-1,2 5 134,9 1-223,-16-14 116,1-1-15,-1 0-1,0 0 0,0 0 0,0 0 1,1 0-1,-1 0 0,0 0 1,0 0-1,0 0 0,1 0 0,-1 0 1,0 0-1,0 0 0,1 0 0,-1 0 1,0 0-1,0 0 0,0 0 1,1 0-1,-1 0 0,0 1 0,0-1 1,0 0-1,0 0 0,1 0 0,-1 0 1,0 1-1,0-1 0,0 0 1,0 0-1,0 0 0,0 0 0,0 1 1,1-1-1,-1 0 0,0 0 1,0 1-1,-4 7 222,-12 7-1,3-9-676,0-1 1,-22 6-1,27-11-605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4:02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60 832,'-5'-1'153,"-3"-2"51,8 3-201,0 0 1,0-1-1,0 1 1,0 0-1,0 0 0,0 0 1,0-1-1,0 1 1,0 0-1,0 0 1,0-1-1,0 1 0,0 0 1,0 0-1,0-1 1,0 1-1,0 0 0,0 0 1,1 0-1,-1-1 1,0 1-1,0 0 1,0 0-1,0 0 0,0-1 1,1 1-1,-1 0 1,0 0-1,0 0 0,0 0 1,1 0-1,-1-1 1,0 1-1,0 0 1,1 0-1,-1 0 3,0 0-1,0 0 1,0 0 0,1 0 0,-1-1-1,0 1 1,0 0 0,0 0 0,0 0-1,0 0 1,1 0 0,-1-1 0,0 1-1,0 0 1,0 0 0,0 0 0,0-1-1,0 1 1,0 0 0,0 0 0,0 0-1,0 0 1,0-1 0,0 1 0,0 0-1,0 0 1,0 0 0,0-1 0,0 1-1,0 0 1,0 0 0,0-1 0,0 1 0,0 0 0,0 0 1,0 0-1,0-1 0,0 1 1,0 0-1,0 0 1,0 0-1,0 0 0,0-1 1,0 1-1,0 0 0,0 0 1,0 0-1,0 0 1,0-1-1,0 1 0,0 0 1,0 0-1,0 0 1,1 0-1,-1-1 0,0 1 1,0 0-1,0 0 0,0 0 1,0 0-1,0 0 1,1 0-1,-1-1 0,0 1 1,0 0-1,0 0 0,0 0 1,0 0-1,1 0 1,-1 0-1,1 0 1,-1-1 0,1 1 0,-1 0 0,1-1 1,-1 1-1,1-1 0,-1 1 0,0 0 0,1-1 0,-1 1 0,1-1 0,-1 1 0,0-1 0,1 1 1,-1-1-1,0 0 0,0 1 0,0-1 0,1 1 0,-1-1 0,0 1 0,0-1 0,0 0 1,0 1-1,0-1 0,0 0 0,0 1 0,0-1 0,0 0 0,0 0-4,0 1-1,0-1 0,0 1 1,1-1-1,-1 1 1,0 0-1,1-1 0,-1 1 1,0-1-1,1 1 0,-1 0 1,1-1-1,-1 1 1,0 0-1,1-1 0,-1 1 1,1 0-1,0 0 0,0-1 91,-1 1 0,1 0 0,-1-1 0,1 1 0,0 0-1,-1-1 1,1 1 0,-1-1 0,1 1 0,-1 0 0,1-1-1,-1 1 1,1-1 0,-1 0 0,0 1 0,1-1 0,-1 1-1,0-1 1,1 0 0,-1 0 0,0 0-30,1 1 0,-1 0 0,0-1-1,1 1 1,-1 0 0,0 0 0,1-1 0,-1 1 0,0 0 0,1 0 0,-1 0 0,1 0 0,-1-1-1,1 1 1,-1 0 0,0 0 0,1 0 0,-1 0 0,1 0 0,-1 0 0,1 0 0,-1 0-1,1 0 1,-1 0 0,0 0 0,1 0 0,-1 1 0,1-1 0,-1 1-57,0 0 0,0 0-1,0 0 1,0 0 0,0 0 0,0 0 0,0 0 0,0 0 0,0 0-1,0 0 1,0 0 0,1 0 0,-1-1 0,0 1 0,1 0 0,-1 0 0,1 0-1,-1 0 1,2 1 0,-1-1 47,-2 0-45,1-1-1,0 0 0,0 1 0,0-1 0,0 0 0,-1 1 0,1-1 0,0 1 0,0-1 0,0 0 0,0 1 1,0-1-1,0 0 0,0 1 0,0-1 0,0 1 0,0-1 0,0 0 0,1 1 0,-1-1 0,0 1 0,0-1 2,0 0-1,0 0 0,0 0 1,1 1-1,-1-1 0,0 0 1,0 0-1,0 0 0,0 1 1,0-1-1,0 0 0,0 0 1,0 0-1,0 0 0,0 1 1,0-1-1,0 0 0,0 0 1,0 0-1,0 1 0,0-1 1,0 0-1,0 0 0,0 0 1,0 0-1,0 1 0,0-1 1,0 0-1,0 0 0,-1 0 1,1 0-1,0 1 0,0-1 1,0 0-1,0 0 0,0 0 1,0 0-1,-1 0 0,1 0 1,0 1-1,0-1 0,0 0 1,0 0-1,-1 0 0,1 0 0,0 0 1,0 0-1,0 0 0,-1 0 1,1 0-1,0 0 0,0 0 1,-1 1 36,0 0 1,0-1-1,1 1 1,-1 0-1,1 0 1,-1 0-1,1 0 1,-1 0-1,1 0 1,-1 0-1,1 0 1,0 1-1,-3 4 78,1-6-109,-3 1-101,3 11 203,2-2-4,0-10 11,0 0-59,4 8-86,-2 7 159,-3-14-138,1-1 0,0 1 0,0 0 0,0 0 1,0-1-1,0 1 0,0 0 0,0 0 0,0-1 0,0 1 0,1 0 0,-1-1 1,0 1-1,0 0 0,1 0 0,-1-1 0,0 1 0,1-1 0,-1 1 0,0 0 1,1-1-1,-1 1 0,1-1 0,-1 1 0,1-1 0,0 1 0,0 0 0,4 11-15,0 7-57,-4-16 79,-1-1 1,0 0-1,1 0 1,0 1-1,-1-1 1,1 0 0,2 4-1,11 22 159,-13-24-127,1 0 0,-1 0 0,1 0 0,0 0 0,1-1 0,-1 1 0,0-1 0,5 4 0,-6-5-33,1 0-1,-1-1 1,0 1 0,0 0 0,1 0 0,-1-1 0,0 1 0,-1 0-1,1 0 1,1 4 0,-1-4 16,0 0 1,1-1-1,-1 1 0,0 0 1,1-1-1,0 1 0,-1-1 1,1 1-1,0-1 0,-1 0 1,1 1-1,0-1 0,0 0 1,0-1-1,0 1 0,0 0 1,0 0-1,5 0 0,8 4 33,19 11 36,-14-3 12,-14-11 49,-6-2-148,1 1 35,1 4-1,15-1 64,-16-3-165,-1-1 38,0 0 68,0 0-4,0 0-1,0 0 16,0 0 17,0 0 100,0 0-58,0 0-48,0 0-48,0 0-80,0 0 38,0 0 68,0 0-20,0 0-65,-17 5 22,-17 3 1183,25-8-1156,2 0 48,0 0 0,0-1 0,-11-1-1,15 1-111,1 1-1,-1-1 1,1 0-1,0 0 1,-1 0 0,1-1-1,0 1 1,0 0-1,0-1 1,0 1-1,0-1 1,0 0-1,1 0 1,-3-2-1,-18-31-2191,8 10 1162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48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1 320,'-6'4'-41,"-20"14"1229,22-15-1059,0 0 1,0-1 0,0 1-1,0-1 1,-1 0 0,-5 2-1,-16 8 580,-56 29 693,39-8-1178,42-31-243,1 0 0,-1 0 0,1 0 0,0 0 0,0 0 0,0-1-1,0 1 1,0 0 0,1 0 0,-1 0 0,1 2 0,0-2 50,0 0 0,1-1 1,-1 1-1,0 0 0,1-1 0,-1 1 1,1-1-1,0 1 0,-1-1 0,1 0 1,0 1-1,0-1 0,0 0 0,0 0 1,0-1-1,0 1 0,0 0 0,0-1 1,0 1-1,1-1 0,-1 0 0,2 1 1,6-1 132,-1-1 0,1 0 0,-1 0 0,9-3 1,5 0-57,56-4-252,96 1 0,-149 7-736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49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321 274 896,'0'-5'106,"-1"-1"0,1 1-1,0-1 1,0 1 0,0-1 0,1 1-1,0-1 1,0 1 0,0 0 0,1 0-1,3-7 1,1-7-7,5-24 0,-3 18 107,-6 20 2,-1 1 0,1-1 0,-1 0 1,0 0-1,0 0 0,0-7 1,-1 10-77,0 0 0,0 1 1,0-1-1,0 0 0,0 0 1,0 1-1,-1-1 0,1 1 1,-1-1-1,1 0 0,-1 1 0,0-1 1,0 1-1,1-1 0,-2 0 1,-4-3 257,-1 1 1,1 1 0,-11-5-1,-1 1-39,8 3-251,-1 0 0,-16-4 0,-17 4-20,33 3-56,0 1 1,0 0-1,1 1 1,-1 1-1,-13 2 1,18-3-23,-1 1-6,0 0 0,0 0 0,0 1 0,1 0 0,-1 0 0,1 0 0,-1 1-1,1 0 1,0 0 0,1 1 0,-1 0 0,1 0 0,0 0 0,0 0 0,0 1-1,1 0 1,0 0 0,0 0 0,0 1 0,1-1 0,-3 8 0,5-10-70,0 1 0,0-1 0,0 0 0,0 1 0,1-1 1,0 1-1,0-1 0,0 1 0,0-1 0,1 1 0,0-1 0,0 1 0,2 6 1,-2-7-279,1 0 0,0-1-1,0 1 1,0-1 0,0 0 0,0 1 0,0-1 0,1 0 0,5 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2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48 832,'-1'-1'53,"0"1"0,0 0 1,1 0-1,-1 0 0,0-1 0,0 1 1,0 0-1,0-1 0,0 1 0,1-1 1,-1 1-1,0-1 0,0 1 0,1-1 1,-1 0-1,0 1 0,1-1 0,-1 0 0,1 1 1,-2-3-1,2 2 73,-1 0-1,0 0 1,0 0 0,0 0 0,0 0-1,0 0 1,-1 0 0,1 0 0,0 0-1,-2-1 1,-12-9 734,14 10-839,-1 0-1,1 0 1,0-1-1,-1 1 1,1 0 0,-1 0-1,1 1 1,-3-2 0,0 1 15,0 0 0,0 1 0,0 0 0,0-1 1,0 1-1,0 1 0,0-1 0,0 1 1,1-1-1,-1 1 0,-4 2 0,5-2-54,1-1 1,0 1-1,-1 1 0,1-1 0,0 0 0,0 0 0,0 1 1,0 0-1,0-1 0,0 1 0,1 0 0,-1 0 1,0 0-1,1 0 0,-1 0 0,1 0 0,0 0 0,-2 5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0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1728,'11'-7'2289,"-9"7"-2162,1 23 1297,-3-15-886,0-6-529,0-1 0,0 1 0,0-1 0,0 1 0,1-1 0,-1 1-1,0 0 1,1-1 0,-1 1 0,1-1 0,0 1 0,-1-1-1,1 0 1,0 1 0,0-1 0,1 2 0,1-1 97,-1 0 0,1 0-1,-1 0 1,1-1 0,0 1 0,0-1 0,5 2 0,-1 0-16,-4-1-104,1-1 0,-1 0 0,0 0-1,0 0 1,1 0 0,-1 0 0,0-1 0,7 1-1,-6-1-179,1-1 0,-1 1 0,1-1 0,-1 0 0,1 0 0,-1 0 0,0 0 1,0-1-1,0 0 0,0 1 0,0-2 0,0 1 0,0 0 0,-1-1 0,5-4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1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111 137 992,'-2'-1'60,"0"0"0,-1 0 0,1 0 0,0 1 0,0-1 0,-1 1 0,1 0 0,0 0 0,-1 0 0,1 0 0,0 0 0,0 0 0,-1 1 0,1-1 0,-3 1 0,1 0 238,-1 0 0,1-1-1,0 0 1,-1 1 0,-4-2 0,5 0-130,0 0 1,0 0 0,0 0 0,1-1 0,-1 0 0,0 1 0,1-1 0,-7-5 0,10 7-170,0 0 1,0-1 0,0 1 0,0 0 0,0 0 0,0 0 0,0-1 0,0 1 0,0 0 0,0 0 0,0 0 0,0-1-1,0 1 1,0 0 0,0 0 0,0 0 0,0 0 0,0-1 0,0 1 0,0 0 0,0 0 0,0 0 0,0-1 0,1 1-1,-1 0 1,0 0 0,0 0 0,0 0 0,0 0 0,0-1 0,1 1 0,-1 0 0,0 0 0,0 0 0,0 0 0,0 0-1,1 0 1,-1 0 0,9-6-60,-7 5 49,28-16 94,0 1-1202,49-36 0,-56 32-470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4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49 106 896,'5'-9'1056,"-10"3"-288,5 1-544,0 2 0,-5-2-128,2-1-64,-2-3 0,0 1 32,2-3-32,-7 0-1088,2-6 608,-1 1-640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5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4 106 736,'0'-16'256,"-4"11"-192,8-6 0,0 3 512,1-4-320,-5-2-32,0-6-128,0 1-224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5:57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67 1152,'-1'-2'116,"-1"0"0,1 0 0,0 0 0,0 0 1,0-1-1,0 1 0,1 0 0,-1-1 0,1 1 0,-1 0 0,1-1 0,0 1 0,0-1 1,0 1-1,0-1 0,0 1 0,0 0 0,1-1 0,0 1 0,-1 0 0,2-4 1,-2 5-109,0 1 0,1-1 0,-1 0 0,0 1 0,0-1 0,0 1 0,1-1 0,-1 0 0,0 1 0,1-1 0,-1 1 0,0-1 0,1 1 0,-1-1 0,1 1 0,-1 0 0,1-1 0,-1 1 0,1-1 0,-1 1 0,1 0 0,-1 0 0,1-1 0,0 1 0,-1 0 0,1 0 0,-1 0 0,1-1 0,0 1 0,-1 0 0,1 0 0,0 0 0,-1 0 0,1 0 0,-1 0 0,1 0 0,1 1 0,-1-1-10,0 0 0,0 1 0,0-1 0,0 1 1,1-1-1,-1 1 0,0 0 0,0-1 0,0 1 1,0 0-1,0 0 0,0-1 0,-1 1 0,1 0 1,0 0-1,0 0 0,-1 0 0,1 0 0,0 0 1,-1 1-1,1-1 0,-1 0 0,0 0 0,1 2 1,8 30-13,-1 6-78,6 34 179,-2-11-135,-6-34-747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6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1623 1728,'0'-1'167,"0"1"0,-1-1 0,1 1 0,0-1 1,-1 1-1,1-1 0,-1 1 0,1-1 0,-1 1 0,1-1 0,-1 1 0,1 0 1,-1-1-1,1 1 0,-1 0 0,1-1 0,-1 1 0,0 0 0,1 0 1,-1 0-1,1 0 0,-1-1 0,0 1 0,1 0 0,-1 0 0,0 0 0,1 0 1,-1 0-1,0 0 0,0 1 0,-3-1-26,1 0-28,0 1 0,0-1 0,0 1 0,1 0 1,-1 0-1,1 0 0,-1 0 0,0 1 0,1-1 0,0 0 0,-1 1 0,1 0 0,-4 4 0,-1 0-97,1 0 1,0 1-1,-5 9 0,3-5-4,2 0 1,0 1-1,0 0 0,1 0 0,1 0 0,0 1 0,0 0 0,1-1 0,1 1 0,0 0 0,1 0 0,0 1 1,1-1-1,4 26 0,-3-29 22,1-1 0,1 1 0,0-1 0,0 0 0,9 18 0,-11-25-29,1 1 0,-1-1 0,1 0 0,0 0 0,0 0 0,0 0 0,0 0 0,0 0 0,0-1 0,0 1 1,0-1-1,1 1 0,-1-1 0,1 0 0,-1 0 0,1 0 0,-1 0 0,1 0 0,0-1 0,-1 1 0,1-1 0,0 0 0,0 0 1,-1 0-1,5 0 0,3-2 6,-1 1-1,0-2 1,0 1 0,0-1 0,0-1-1,-1 1 1,1-1 0,-1-1 0,0 0 0,0 0-1,-1 0 1,1-1 0,7-8 0,10-12 65,-2 0 0,25-36 0,-15 19-39,72-100 155,-103 139-176,-1 1 0,1-1 0,-1 0 1,0 0-1,0 1 0,0-1 0,0 0 1,-1 0-1,1-8 0,-1 6 31,-1-1 0,1 0-1,-1 1 1,0-1 0,-3-8-1,2 11-52,0 0 0,0 0 0,-1 0 0,1 0 0,-1 1 0,-4-5 0,13 55-501,-3-35 503,1-1-1,1 1 1,0-1-1,1 0 1,0 0-1,0 0 1,1-1-1,10 12 1,6 2 0,45 39 0,-67-62 28,0 0 1,0 0-1,0 0 1,0 0-1,0-1 1,0 1-1,0 0 0,0-1 1,0 1-1,0-1 1,0 1-1,0-1 1,1 1-1,-1-1 0,0 0 1,0 0-1,1 1 1,-1-1-1,0 0 1,0 0-1,1 0 0,-1 0 1,0-1-1,2 1 1,-1-1-3,-1-1-1,1 1 1,-1 0 0,1 0 0,-1-1 0,1 1 0,-1-1 0,0 0 0,0 1-1,0-1 1,0 0 0,0 1 0,0-1 0,1-4 0,6-11 24,-2 0 0,0-1 0,-1 0-1,-1 0 1,0 0 0,-1-1 0,-1 1 0,-1-1 0,-1 1 0,-1-1 0,0 1 0,-6-29 0,5 39-52,1 2-4,0-1 0,-1 1 0,1-1 0,-2 1 0,1 0 0,-1 0 0,0 0 0,-5-8 0,4 10-65,3 3 118,2 2-56,-1 0 1,1 0-1,-1 0 0,1 0 0,-1-1 1,1 1-1,-1 0 0,0 0 0,1 0 1,-1 0-1,0 0 0,0 0 1,1 1-1,-1 0-1,4 14 8,0 1 0,2-1 0,0 0 0,0-1 0,2 1 0,0-1 1,0 0-1,16 18 0,-23-31 10,0-1 1,1 1 0,-1-1-1,1 0 1,-1 1 0,1-1-1,0 0 1,0 0 0,-1 0-1,1 0 1,0 0 0,0 0-1,0-1 1,0 1 0,0-1-1,0 1 1,0-1 0,0 0-1,0 0 1,0 0 0,1 0-1,-1 0 1,0 0 0,0 0-1,0-1 1,0 1 0,0-1-1,0 0 1,0 1 0,-1-1-1,1 0 1,0 0 0,0 0-1,0 0 1,-1-1 0,1 1-1,-1 0 1,1-1 0,1-1-1,3-7 37,0 1 0,-1-1-1,0 0 1,0 0 0,3-15 0,11-54 167,-12 43-111,-3 15-91,-1 0 0,0-1 0,-2 1 0,-1-1 0,0 1 0,-6-33 0,4 44 33,0 1 0,-6-14 0,7 19-28,-1 0-1,0 1 0,0-1 0,0 1 0,0-1 0,0 1 0,-1 0 0,-4-5 0,3 5 39,-2-4-527,6 7 469,0-1-1,1 1 1,-1 0 0,0-1-1,1 1 1,-1 0 0,0-1 0,1 1-1,-1 0 1,0 0 0,1 0 0,-1-1-1,0 1 1,1 0 0,-1 0-1,1 0 1,-1 0 0,0 0 0,1-1-1,-1 1 1,1 0 0,-1 0 0,1 0-1,0 0 1,47-4-354,-45 3 369,0 0-1,0 1 1,1-1-1,-1 1 1,0 0-1,0 0 1,1 0-1,-1 1 1,0-1-1,0 1 1,1-1-1,-1 1 1,0 0-1,0 0 1,0 1-1,0-1 1,0 1-1,0-1 1,-1 1-1,1 0 1,0 0-1,-1 0 1,0 0-1,1 1 1,-1-1-1,0 1 1,0-1-1,0 1 1,-1 0-1,1 0 1,0 0-1,-1 0 1,2 4-1,2 13 43,-3-14-22,0-1 0,0 1 0,-1 0-1,0 0 1,0 8 0,-1 6-10,3 75-13,-2-83-20,0-1 1,1 0-1,1 0 1,0 0 0,0-1-1,7 14 1,-6-17 1,0-1 0,9 12-1,-4-6 99,-7-11-83,0 1 0,-1 0 1,1-1-1,0 0 0,0 1 0,-1-1 0,1 0 1,0 0-1,0 0 0,0 0 0,0-1 0,1 1 1,-1-1-1,0 1 0,0-1 0,0 1 0,0-1 1,1 0-1,1 0 0,2 0-14,0-1 0,0 1 0,0-1 0,0-1 0,11-3 0,-11 2 32,1 0 1,-1 0-1,0-1 1,-1 0-1,1-1 1,-1 1-1,0-1 1,0 0-1,0 0 0,-1 0 1,0-1-1,0 0 1,0 0-1,4-10 1,3-6 47,-2 0 0,13-43 0,-14 28 62,-1-1 0,4-48 0,-11 77-127,0 1 0,-1-1 0,0 1 0,0-1 0,-4-14 0,-1 4-1,-10-25-1,7 33-4,9 11 3,-1-1 0,0 0 0,0 0 1,0 0-1,0 0 0,1 0 0,-1 0 0,1 0 0,-1 0 0,0 0 0,1-1 0,0 1 0,-1-2 0,-1-1-386,8 5 179,112-1 230,-118 0-15,1 1-1,0 0 1,0-1 0,-1 1-1,1 0 1,0 0 0,-1-1 0,1 1-1,-1 0 1,1 0 0,-1 0-1,0 0 1,1 0 0,-1 0-1,0 0 1,1 0 0,-1 0 0,0 1-1,0-1 47,3 5-67,-1 1 0,-1-1 0,1 1 0,-1-1 0,0 1 1,-1 0-1,0-1 0,0 8 0,0-6 74,3 55-117,-2-59 64,-1 0-1,1 0 1,1 0 0,-1 0 0,0 0 0,1 0 0,0-1 0,0 1 0,0-1 0,0 1-1,0-1 1,1 0 0,0 0 0,-1 0 0,1 0 0,0 0 0,1 0 0,5 3 0,-7-5-10,0 0 1,0 0-1,0 0 0,0-1 1,0 1-1,1-1 1,-1 1-1,0-1 1,0 0-1,0 0 1,0 0-1,1 0 0,-1 0 1,0 0-1,0-1 1,0 1-1,0-1 1,0 1-1,1-1 1,-1 0-1,1-1 0,2 0 45,0-1-1,-1 1 1,0-1-1,0 0 1,0 0-1,0-1 1,7-7-1,36-58 4,-7 10-77,-37 54 53,12-14-54,-1-1 0,0 0 1,15-32-1,-27 46 51,1 0 1,-1 0 0,0-1-1,0 1 1,-1 0 0,0-1-1,0 1 1,0-1 0,-1 1-1,0 0 1,0-1-1,-1 1 1,0-1 0,0 1-1,0-1 1,-1 1 0,-4-12-1,3 13-14,1 0 0,-1 0-1,0 1 1,0-1 0,-1 1-1,1 0 1,-1 0 0,0 0-1,0 0 1,0 1 0,-1-1-1,1 1 1,-7-3 0,9 5-18,-1 0-1,1 0 1,0 0 0,-1 0 0,1 1 0,-1-1 0,1 1-1,-1-1 1,1 1 0,-1 0 0,1 0 0,-1 1 0,1-1-1,-1 0 1,1 1 0,-1-1 0,1 1 0,0 0 0,-1 0-1,1 0 1,0 0 0,0 0 0,-1 0 0,1 1 0,0-1-1,0 1 1,0-1 0,1 1 0,-1 0 0,0 0-1,-1 2 1,-3 4-13,1 0 0,0 0 1,0 1-1,1-1 0,0 1 0,1 0 0,0 0 0,0 0 0,1 0 0,0 1 0,0-1 0,1 1 0,1-1 1,0 20-1,1-22 57,-1 1 0,1-1-1,1 0 1,0 1 0,0-1 0,0 0 0,1 0 0,0 0 0,0 0 0,0-1 0,1 1 0,0-1 0,1 0 0,-1 0 0,1 0 0,1-1 0,-1 0-1,1 0 1,8 6 0,-7-6 86,1 0 0,0-1 0,0 0 0,12 4 0,-17-7-75,-1 0 1,1-1 0,0 1 0,-1-1 0,1 0-1,0 1 1,0-1 0,0-1 0,-1 1-1,1 0 1,0-1 0,0 1 0,-1-1 0,1 0-1,0 0 1,-1 0 0,1 0 0,2-2 0,5-4-15,-1 0 0,0-1 0,0 0 0,-1 0 0,0 0 0,0-1 0,10-17 0,37-75-74,-49 89 26,1-1-19,0-2 57,0 1-1,1 1 1,16-23 0,-20 33 2,-1 0 1,1 1 0,0-1-1,0 1 1,-1-1 0,2 1-1,-1 0 1,0 1 0,0-1-1,0 1 1,1 0 0,-1 0-1,9-1 1,-10 3 66,-2-1-80,0 1-1,0 0 1,0-1-1,0 1 1,0 0 0,0 0-1,0 0 1,0 0-1,-1 0 1,1 0-1,0 0 1,0 0-1,-1 0 1,1 0 0,-1 0-1,1 1 1,-1-1-1,0 0 1,1 0-1,-1 2 1,1 2 1,2 4 70,0 1 0,-1-1 1,0 1-1,0-1 1,-1 18-1,3 15 500,-4-42-585,1-1-1,0 1 1,-1-1-1,1 1 0,0-1 1,-1 0-1,1 1 1,-1-1-1,1 0 1,-1 1-1,1-1 0,-1 0 1,0 0-1,1 1 1,-1-1-1,0 0 1,1 0-1,-1 0 1,0-1-1,0 1 4,6-20 95,4-33-1,1-6 135,7-46-260,-1 6-326,-10 65 208,-5 36 111,0 6 4,0 9-62,-1 11 109,1 0 0,1-1 0,2 1 0,0-1 0,18 49 0,-20-68 55,1 5-14,11 20 0,-14-30-22,0 0 0,0 0 0,0 0 1,1-1-1,-1 1 0,0 0 0,1 0 1,-1-1-1,1 1 0,0-1 0,0 0 0,-1 1 1,1-1-1,0 0 0,0 0 0,0 0 0,3 1 1,-3-2-11,-1 0 1,1 0-1,-1-1 1,1 1-1,-1 0 1,1 0 0,-1-1-1,1 1 1,-1-1-1,1 1 1,-1-1 0,0 0-1,1 1 1,-1-1-1,0 0 1,0 0 0,1 0-1,-1 0 1,0 0-1,0 0 1,1-3-1,2-1-3,0 0-1,-1 0 1,0 0-1,4-8 0,0-8 56,0 0 0,-2-1 0,0 0 0,1-23 0,0 11 24,1-13-79,-2 0 0,-1-1 0,-3 0-1,-5-50 1,-18-109-173,21 121-117,1 86 274,0 0 0,0 0-1,0 0 1,0 0 0,0 0 0,0 0 0,0 0-1,0 0 1,0 0 0,0 0 0,0 0 0,0 0 0,0 0-1,1 0 1,-1 0 0,0 0 0,0 0 0,0 0 0,0 0-1,0 0 1,0 0 0,0 0 0,0 0 0,0 0-1,0 0 1,0 0 0,0 0 0,0 0 0,0 0 0,0 0-1,0 0 1,0 0 0,0 0 0,0 0 0,0 0 0,0 0-1,0 0 1,0 0 0,0 0 0,0 0 0,0 0-1,0 0 1,3 7-79,3 11 24,9 29 27,1 0 1,23 45 0,58 129 201,7-19 261,-96-189-496,4 7-58,1 0 0,1-1 1,0-1-1,22 22 1,-35-39-24,0 0 1,0 0 0,0 0 0,0-1-1,0 1 1,0 0 0,0-1 0,0 1 0,0-1-1,0 1 1,0-1 0,0 0 0,1 1 0,-1-1-1,0 0 1,0 0 0,0 0 0,1 0-1,-1 0 1,0 0 0,0 0 0,0 0 0,2 0-1,-2-1-99,1 0 0,-1 0-1,1 1 1,-1-1-1,0 0 1,0 0-1,1 0 1,-1 0-1,0-1 1,0 1 0,0 0-1,0 0 1,0-1-1,0 1 1,-1-1-1,1 1 1,1-3-1,27-58-5120,-10 17 4256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01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0 640,'1'1'102,"0"1"0,0-1 0,0 0 0,-1 0 0,1 0 0,0 1 0,0-1 0,-1 1-1,1-1 1,-1 0 0,1 1 0,-1-1 0,0 1 0,1-1 0,-1 1 0,0 2 0,0 31 1271,-1-23-1098,1-4-223,-1-1 0,-1 0 1,-3 14-1,-2 3 299,5-15-129,0 0-1,-1 0 0,-6 11 0,9-20-218,-2 5 80,0 0 0,-1-1-1,1 1 1,-1-1 0,0 0-1,-1 0 1,1 0 0,-6 5-1,9-9-58,0 1-1,-1-1 1,1 0-1,0 1 1,-1-1-1,1 0 1,0 0-1,-1 0 1,1 1-1,0-1 1,-1 0-1,1 0 1,0 0-1,-1 0 1,1 0-1,-1 1 1,1-1-1,0 0 1,-1 0-1,1 0 1,-1 0-1,1 0 1,0 0-1,-1 0 1,1-1-1,-1 1 1,1 0-1,0 0 0,-1 0 1,1 0-1,0 0 1,-1-1-1,1 1 1,-1 0-1,1 0 1,0 0-1,0-1 1,-1 1-1,1 0 1,0-1-1,-1 1 1,1 0-1,0-1 1,0 1-1,0 0 1,-1-1-1,-3-22-11,3 11 131,-1-22 116,2 25-100,0 1 0,-3-15 0,2-10 17,1 34-326,-1 20 161,-1 0 0,-7 36-1,1 12-228,7-66 226,1-1 1,0 1 0,-1 0-1,1-1 1,0 1-1,0 0 1,1-1 0,-1 1-1,1-1 1,-1 1 0,1-1-1,1 5 1,2 2-575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09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0 320,'-4'33'373,"3"-31"-349,1 0 0,0 0 1,-1 0-1,1 0 0,-1-1 0,0 1 0,1 0 0,-3 2 0,2-2 6,0 0 0,0 0 0,1 0-1,-1 0 1,0 1 0,1-1 0,-1 0 0,1 4 0,-1-4 45,1 0 0,0 0-1,-1 0 1,0 0 0,1 0 0,-1 0 0,0 1 0,0-2 0,0 1 0,0 0 0,-3 3 0,-6 15 386,7-13-305,0 1 0,-1-1 0,0 1 0,0-1 0,-10 12 0,11-14-52,-6 11 360,8-16-502,1 3-86,0-1 201,0 1 0,0-1 0,0 0 0,0 1 0,1-1 0,-1 1 0,0-1 0,1 0 0,1 4 0,-1-5 56,-1 4-61,-1 0 0,1 0 0,-1 0 0,0 0 1,0 0-1,-1 0 0,1-1 0,-1 1 0,-4 7 0,-1 3-206,-2 7 496,9-21-319,0 22 122,1-19 55,-1-3-215,0 0-1,1 0 1,-1 0-1,0 0 1,0 0-1,0 1 1,0-1-1,0 0 1,-1 0-1,1 0 1,0 0-1,0 0 1,-1 0-1,1 0 1,0 0-1,-1 0 1,1 0-1,-1 0 1,1 0-1,-2 0 1,1 2-75,3 25 192,5-12-128,-7-16 2,1 2 95,3 6-166,1 2 13,0-1 73,-1 0-1,0 1 0,0-1 1,-1 1-1,3 11 0,16 45-4,1 79-12,-12-61 22,-7-66-455,1-1 0,0 1 0,10 19 0,-4-9-1052,-3-4-184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15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211 154 1248,'-3'-28'3408,"-2"25"-3227,1 0 0,-1 0 0,1 0 0,-1 1 0,0-1 1,0 1-1,0 1 0,0-1 0,-6-1 0,4 1 142,-1 0 0,0-1 1,-7-4-1,-10-8 542,-28-24 0,52 38-873,-9-10-120,-3-5 278,13 16-158,0-1 0,-1 1 0,1 0 0,0 0 0,-1-1 0,1 1 0,0 0 0,-1-1 0,1 1 0,-1 0 0,1 0 0,0 0 0,-1-1 0,1 1 0,-1 0 0,1 0 0,-1 0 0,1 0 0,0 0 0,-1 0 0,1 0 0,-1 0 0,1 0 0,-1 0 0,1 0 0,-1 0 0,1 0 0,0 1 0,-2-1 0,2 1-6,0 0 1,0 0-1,0 1 1,-1-1-1,1 0 1,0 0-1,1 0 1,-1 0-1,0 1 1,0-1-1,0 0 1,1 0-1,-1 0 1,1 0-1,-1 0 1,1 0-1,0 1 1,-1-1-6,5 9-52,-1 0 1,13 18-1,-15-25 131,1 0-1,-1 1 1,1-1 0,0-1 0,0 1 0,0 0 0,0-1 0,1 1 0,-1-1 0,1 0 0,4 2 0,-7-4-45,-1 0-1,1 1 1,0-1-1,-1 0 1,1 0-1,0 0 1,-1 0-1,1 0 1,-1 0 0,1 0-1,0 0 1,-1 0-1,1 0 1,-1-1-1,1 1 1,0 0-1,-1 0 1,1-1 0,-1 1-1,1 0 1,-1 0-1,1-1 1,-1 1-1,1-1 1,-1 1-1,1 0 1,-1-1 0,0 1-1,1-1 1,-1 1-1,0-1 1,1 1-1,-1-1 1,0 0-1,0 1 1,1-1 0,-1 1-1,0-1 1,0 1-1,0-1 1,0 0-1,0 1 1,0-1-1,0 0 1,1-6 67,0 1 0,-1-1-1,0-7 1,0 8-189,0-1-385,0 0 1,0 0-1,1 0 1,0 1-1,2-11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17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0 1984,'-4'5'2523,"-75"117"-1105,13-22-773,-29 41-262,73-113-269,-1-2 0,-47 43 1,56-58-171,9-11-34,8-7-36,34-61-149,-11 19-49,37-51 0,-37 64-721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2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574 4 1248,'-2'-1'90,"1"1"0,-1-1 0,0 1 0,0-1 0,0 1 0,0 0 0,0 0 0,0 0 0,0 0 0,0 0 0,0 0 0,-3 1 0,-11 1 377,-80 4 2452,0-1-1465,82-4-1069,0 0-1,-26 7 0,26-5-28,1 0-1,-29 1 0,9-3-459,1 2-1,-1 1 0,0 2 1,-33 10-1,63-15-255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3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681 231 1056,'-141'-3'4677,"90"3"-3580,2 1 5,-56-6 0,90 3-735,-23 2 0,26 1-156,0-1-1,-21-3 1,10-1 191,15 3-302,0 0 0,1 0 0,0-1 0,-1 0 0,-10-4 0,-13-8 493,20 10-537,1-1 0,-1 0 1,1 0-1,1-1 0,-1 0 0,1-1 0,0 1 1,-12-14-1,19 19-93,1-1 0,0 1 0,0-1 0,-1 0-1,1 1 1,0-1 0,0 0 0,1 1 0,-1-1 0,0 0 0,1 0 0,-1 0 0,1 0 0,-1 0-1,1 0 1,0 0 0,0 0 0,0 0 0,0 0 0,0 0 0,0 0 0,1 0 0,-1 0 0,1 1-1,-1-1 1,1 0 0,0 0 0,-1 0 0,1 0 0,0 1 0,0-1 0,2-2 0,2-1-358,-1 0 0,2 0 0,-1 0 0,0 0 0,1 1 0,0 0 0,10-6 0,22-9-3146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5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5 125 1248,'-4'-2'1868,"17"4"-904,-8-2-856,0-1-1,-1 0 1,1 0-1,0-1 1,0 1 0,-1-1-1,1 0 1,-1 0 0,1-1-1,-1 1 1,0-1-1,0 0 1,4-4 0,6-5 92,-1-1 0,15-17-1,-22 22-126,0 0-90,1 1 0,10-9 0,-14 16 67,-2 5-21,-1 6 14,-18 30-203,14-35-160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6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2 832,'-6'-1'335,"-1"1"445,5 1-628,0 0 0,0 1 1,0-1-1,1 1 1,-1-1-1,1 1 0,-1-1 1,1 1-1,0 0 1,-1 0-1,1 0 0,0-1 1,0 1-1,0 0 1,0 3-1,-12 33-84,12-30-205,0 0 1,0 0-1,1 15 0,0-15-441,1 0-147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7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1472,'0'0'2368,"0"8"-2112,-5 3-160,2 8 0,-7 4-64,2 1-160,-2-1 64,-3 0 160,0 1-32,0-1-864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29.2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1 480,'-8'7'1126,"7"-7"-1032,0 2-1,-20 21 1863,14-19-1667,0 1 0,0-2 0,0 1 0,-1-1 0,0 0-1,0 0 1,-9 1 0,-1 1 184,7-2-244,0-1 0,0-1-1,0 0 1,0 0 0,-16-2-1,10 0-314,-26 3 0,18 2-271,2 0-939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3:59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1 480,'-1'0'34,"0"0"0,1 0 0,-1 1 0,0-1 0,0 0 1,0 1-1,0-1 0,0 1 0,1-1 0,-1 0 0,0 1 0,0 0 0,1-1 0,-1 1 1,0-1-1,1 1 0,-1 0 0,1 0 0,-1-1 0,1 1 0,-1 0 0,1 0 0,-1 0 0,1-1 1,0 1-1,0 0 0,-1 0 0,1 0 0,0 1 0,-4 6 532,0 6-169,4-13-378,0 0-1,0 0 0,0 0 0,-1 0 1,1 0-1,0 0 0,-1-1 0,1 1 0,0 0 1,-1 0-1,1 0 0,-1 0 0,0 0 1,1-1-1,-1 1 0,0 0 0,-1 1 1,-3 14 637,-2-4-488,5-8-91,-1 1 0,0 0 1,1 0-1,-3 9 0,-8 16 216,3-7-111,10-22-151,0 0 0,-1 0 1,1 1-1,-1-1 0,1 0 0,-1 0 1,1 0-1,-1 0 0,0 1 1,0-1-1,1 0 0,-1 0 0,0 0 1,0-1-1,0 1 0,0 0 0,0 0 1,0 0-1,0-1 0,0 1 1,-3 0-1,-9 7 328,7-3 348,4-4-621,-5 2 306,7-3-385,0 0 0,0 0 0,-1 0 0,1 0 0,0 0 0,0 0 0,0 0 1,0 0-1,0 0 0,-1 0 0,1 0 0,0 0 0,0 0 0,0 0 0,0-1 0,0 1 0,0 0 0,-1 0 1,1 0-1,0 0 0,0 0 0,0 0 0,0 0 0,0 0 0,0 0 0,0 0 0,0-1 0,-1 1 0,1 0 1,0 0-1,0 0 0,0 0 0,0 0 0,0 0 0,0-1 0,0 1 0,0 0 0,0 0 0,0 0 0,0 0 1,0 0-1,0-1 0,0 1 0,0 0 0,0-1 146,0 1-150,-1 0 1,1-1 0,0 1-1,0 0 1,-1 0-1,1 0 1,0-1-1,-1 1 1,1 0 0,0 0-1,0-1 1,0 1-1,-1 0 1,1-1-1,0 1 1,0 0 0,0 0-1,0-1 1,0 1-1,-1 0 1,1-1-1,0 1 1,0 0 0,0-1-1,0 1 1,0-1-1,0 1 1,0 0-1,0-1 1,0 1 0,0 0-1,0-1 1,1 1-1,-1 0 1,0-1-1,0 1 1,0-1 0,5-20-283,-2 11 144,-2 5 27,1-1-1,0 1 0,4-9 0,-3 9-10,5-14-729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7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13 235 4064,'-13'3'1504,"17"-3"-1184,0-3-64,-4-2 768,9 5-608,5-3 1376,2-5-992,12-3 608,3-6-832,3-2 64,6-4-384,4-4-96,0 4-96,0-9-2176,-5 1 1184,-1-5-2752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31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57 129 1152,'0'-3'1717,"-22"-25"801,15 21-2183,7 7-311,0-1 1,-1 1-1,1 0 0,-1 0 0,1-1 1,0 1-1,0 0 0,-1-1 1,1 1-1,0 0 0,-1-1 0,1 1 1,0-1-1,0 1 0,0 0 1,-1-1-1,1 1 0,0-1 1,0 1-1,0 0 0,0-1 0,0 1 1,0-1-1,0 1 0,0-1 1,0 1-1,0-1 0,0 0 0,0 1-10,0 0 0,0-1-1,0 1 1,0 0 0,0-1-1,0 1 1,-1 0-1,1 0 1,0-1 0,0 1-1,0 0 1,0 0 0,-1-1-1,1 1 1,0 0-1,0 0 1,-1 0 0,1-1-1,0 1 1,0 0 0,-1 0-1,1 0 1,-1-1-3,1 1 1,0 0-1,-1 0 0,1 0 1,0 0-1,0-1 1,-1 1-1,1 0 0,0 0 1,0-1-1,-1 1 0,1 0 1,0 0-1,0-1 1,0 1-1,-1 0 0,1-1 1,0 1-1,0 0 1,0-1-1,0 1 0,0 0 1,0-1-1,-9-31 938,5 6-965,4 18 41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33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1 416,'-18'16'2896,"17"-12"-3136,-1 3 346,0 0 1,1-1-1,0 1 0,1 0 1,-1 0-1,1 9 0,-1 21 291,-2-3-285,3-23-174,-1 0 0,-4 21 0,0-5-1720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6:38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46 416,'2'-4'39,"-1"0"0,1 0 0,0 1 0,0-1 1,1 0-1,-1 1 0,7-13 1637,-10 16-1645,-11-3 1392,8 3-1134,1 0-1,-1 0 1,1 0 0,-1 0-1,-6 2 1,6-1-260,1 1 0,-1-1 0,1 1 1,0 0-1,0 0 0,0 0 0,0 0 1,0 1-1,0-1 0,1 1 0,-1 0 0,1 0 1,0 0-1,-1 0 0,1 0 0,1 0 1,-1 1-1,0-1 0,1 1 0,0-1 0,0 1 1,-1 4-1,-3 11-32,0-5 49,2 0-1,0 0 0,0 1 1,0 16-1,4-27-29,-1-1 1,-1 1 0,1-1-1,0 1 1,-1-1 0,0 1-1,-1 5 1,1-9 45,1 1 1,-1 0-1,1-1 0,-1 1 0,1 0 0,-1-1 1,1 1-1,0 0 0,0 0 0,-1 0 1,1-1-1,0 1 0,0 0 0,0 1 0,0 1-101,1-1 0,-1 1 0,1-1 0,0 0-1,0 1 1,0-1 0,1 2 0,4 9 64,-5-10-29,1 0-1,-1 0 1,1-1-1,-1 1 1,1 0-1,4 3 0,-5-4-7,1 0 0,0 0 0,-1 0 0,1 0 0,-1 0 0,0 0 0,0 1-1,0-1 1,0 0 0,1 4 0,3 11 82,-4-15-66,0 1 1,0-1 0,-1 1-1,1-1 1,-1 0 0,1 1-1,-1 3 1,0 0-530,1 0 1,0 0-1,0 0 1,0 0 0,3 6-1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13:28.1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921 104 160,'-5'0'372,"0"0"0,0-1 0,0 0 0,0 0 0,0 0 0,-7-4 0,-15-2 144,-4 0-554,25 5 77,1 0 1,-1 1-1,0 0 1,0 0-1,1 0 0,-1 1 1,-8 0-1,-4 3 8,1 0-1,-20 7 1,30-7 0,0 0 0,-1 0 1,2 1-1,-1 0 0,0 0 0,1 1 0,-9 7 1,4-1-22,-1 1 0,2 1 1,-1 0-1,2 0 0,-13 24 1,8-9 94,1 0 1,-9 32-1,17-47-145,2 0-1,0 0 1,0 0-1,0 20 1,2-27 24,1 0 0,1-1 1,-1 1-1,1-1 0,-1 1 1,2-1-1,-1 1 1,0-1-1,1 0 0,0 0 1,1 0-1,-1 0 0,5 7 1,-6-9-1,0-3 0,-1 1 0,1 0 0,0 0 0,-1-1 0,1 1 0,0-1 0,-1 1 0,1 0 0,0-1 0,0 1 0,0-1 0,-1 0 0,1 1 0,0-1 0,0 0 0,0 1 0,0-1 0,0 0 0,1 0 0,2 2-34,0-1 1,1 0 0,-1 0-1,0-1 1,1 1-1,-1-1 1,1 0-1,-1 0 1,1-1 0,-1 1-1,1-1 1,-1 0-1,5-2 1,4-1-158,0-1 1,23-13-1,-30 14 183,-1 0-1,1 0 1,-1 0 0,0-1 0,0 1-1,0-1 1,0-1 0,-1 1 0,0 0-1,0-1 1,-1 0 0,0 0 0,0 0 0,0-1-1,0 1 1,-1-1 0,0 1 0,-1-1-1,1 0 1,-1 1 0,0-11 0,-1 16 16,0-1 1,0 1 0,0-1 0,0 1-1,0-1 1,0 1 0,-1 0 0,1-1 0,0 1-1,-1-1 1,1 1 0,-1 0 0,0-1-1,1 1 1,-1 0 0,0 0 0,0-1 0,0 1-1,0 0 1,-2-2 0,2 2-1,-1 1-1,1-1 1,-1 1 0,1-1-1,-1 1 1,1 0 0,-1-1 0,0 1-1,1 0 1,-1 0 0,1 0-1,-1 0 1,0 0 0,1 1-1,-1-1 1,1 0 0,-1 1 0,-1 0-1,-32 12-73,-51 26-1,79-36 210,-1-1 0,1 0-1,-1 0 1,0-1 0,1 0 0,-1 0 0,0-1-1,-8 0 1,15 0-89,1 0-33,0 0-64,-13-11 369,12 10-332,0 0 1,0 0 0,0 0 0,0 0 0,-1 1 0,1-1-1,0 0 1,-1 1 0,1-1 0,-1 1 0,1-1 0,-1 1 0,1-1-1,-1 1 1,1 0 0,-1 0 0,1 0 0,-1 0 0,1 0 0,-1 0-1,1 0 1,-1 1 0,1-1 0,-1 0 0,-2 2 0,-2 1-30,-1 0 0,0 1 1,1 0-1,-7 5 0,-3 2 81,-8 5-222,13-8 217,-1-1 0,-14 8 0,13-7 213,12-6-290,0-1-1,-1 0 1,1 0 0,0 0-1,-1 0 1,1-1-1,-1 1 1,1 0 0,-1-1-1,1 1 1,-1-1 0,-2 1-1,3-1-75,7 10 166,-4-9-22,0 1 0,0-1 0,0 1 0,0-1 0,0 0 1,0 0-1,1 0 0,-1 0 0,0 0 0,1 0 1,-1 0-1,1-1 0,-1 0 0,1 1 0,-1-1 1,1 0-1,4 0 0,-5 0-11,0-1 1,0 1-1,-1 0 1,1-1-1,0 0 0,0 1 1,0-1-1,0 0 1,-1 0-1,1 0 0,0 0 1,-1 0-1,1 0 1,0 0-1,-1-1 1,0 1-1,1-1 0,-1 1 1,0-1-1,0 1 1,0-1-1,0 0 0,2-2 1,1-6-40,0 0 0,-1-1 0,0 1 1,-1-1-1,2-21 0,-1 12 237,-3 19-226,1-1 1,-1 0-1,1 1 0,-1-1 1,0 1-1,0-1 1,1 0-1,-1 1 1,-1-1-1,1 0 1,0 1-1,0-1 1,0 0-1,-1 1 1,1-1-1,-1 1 1,0-1-1,1 1 0,-1-1 1,0 1-1,-1-3 1,-1 1-18,3 3 20,0 0 0,-1-1 0,1 1-1,0 0 1,-1 0 0,1-1 0,-1 1 0,1 0 0,0 0-1,-1 0 1,1-1 0,-1 1 0,1 0 0,-1 0 0,1 0-1,-1 0 1,1 0 0,-1 0 0,1 0 0,0 0 0,-1 0-1,1 0 1,-1 0 0,1 0 0,-1 1 0,1-1 3,-1-1 26,0 1 65,-5 5-56,5-5-40,1 0 0,0 0 1,0 0-1,0 1 0,0-1 0,0 0 1,0 0-1,-1 1 0,1-1 1,0 0-1,0 0 0,0 1 0,0-1 1,0 0-1,0 0 0,0 1 0,0-1 1,0 0-1,0 0 0,0 1 0,0-1 1,0 0-1,0 0 0,0 1 1,0-1-1,0 0 0,1 0 0,-1 1 1,0-1-1,0 0 0,0 0 0,0 0 1,0 1-1,1-1 0,-1 0 1,0 0-1,0 0 0,0 1 0,1-1 1,-1 0-1,0 0 0,1 0 0,9 5 24,-6-5 15,0 0 1,-1 0-1,1 0 1,0-1-1,-1 1 1,1-1-1,-1 0 1,1 0-1,-1 0 1,1-1-1,2-1 1,39-23 623,-36 21-586,15-11-61,26-15-84,73-36-1,-56 41 265,74-20 0,-137 45-186,76-23 236,-60 18-262,0 0-1,0 1 0,30-3 1,-35 6-88,5-1 69,27-5 0,-14 4 17,1 1 16,-13 0-10,-1 0 1,1 2-1,40 2 0,-15 0 19,-5 0-26,-17 0-45,40-3 0,-18-6 75,-44 8 86,6 0-107,3-1 14,-5 1 121,-10 5-145,3-4-118,1 1 106,0 0-1,0 0 1,1 0 0,-1-1-1,0 1 1,1 0 0,-1 0-1,1 0 1,-1-1 0,2 3-1,23 26 381,-25-30-351,1 0 0,-1 1 0,0-1 1,1 0-1,-1 1 0,0-1 0,1 0 0,-1 1 0,0-1 1,1 0-1,-1 0 0,0 1 0,1-1 0,-1 0 0,1 0 1,-1 0-1,1 0 0,-1 0 0,0 1 0,1-1 0,-1 0 1,1 0-1,0 0-4,-1 0 0,1 0 0,-1 0 0,1 0 0,-1 0 0,1 0-1,-1 0 1,1 1 0,-1-1 0,1 0 0,-1 0 0,1 1 0,-1-1 0,1 0 0,-1 1 0,0-1 0,1 0 0,-1 1 0,1 0 0,20 36 231,-21-32-214,1-1 0,-1 0-1,0 1 1,0-1 0,-1 0-1,1 0 1,-1 1 0,0-1-1,0 0 1,-1 0 0,-2 7-1,0 1 28,3-9-5,-1-1 0,1 1 0,-1 0 1,0 0-1,0-1 0,0 1 0,-5 4 0,-8 12-150,9-11 144,0 0 0,0-1-1,-1 0 1,-7 7-1,0-1 1,6-9-18,6-9-6,2 3-7,0 0 0,0 0 0,0 0 0,0-1 0,1 1-1,-1 0 1,2-2 0,8-16-89,0 0-1,2 1 0,0 1 1,1 0-1,29-30 0,-8 9 28,-9 12-45,-25 27 115,0 0-1,0 0 1,0 0-1,1-1 1,-1 1-1,0 0 1,0 0-1,1 0 1,-1 0-1,0 0 1,0 0-1,1 0 1,-1 0-1,0-1 1,0 1-1,1 0 1,-1 0-1,0 0 0,0 0 1,1 0-1,-1 0 1,0 1-1,0-1 1,1 0-1,-1 0 1,0 0-1,0 0 1,1 0-1,-1 0 1,0 0-1,0 0 1,1 1-1,-1-1 1,0 0-1,0 0 0,0 0 1,0 0-1,1 1 1,-1-1-1,0 0 1,0 0-1,0 1 1,0-1-1,0 0 1,1 0-1,-1 1 1,0-1-1,0 0 1,0 0-1,0 1 1,0-1-1,0 0 1,0 0-1,0 1 0,0-1 1,0 0-1,0 0 1,0 1-1,0-1 1,0 0-1,0 0 1,0 1-1,-1-1 1,1 0-1,-1 3 16,0-1 0,0 1 0,-1-1 0,1 0 0,-1 0 0,1 0 0,-1 0 1,0 0-1,0 0 0,0 0 0,0 0 0,0-1 0,0 1 0,-1-1 0,-3 2 0,-2 1-16,-1 0 0,1-1-1,-11 3 1,0-2 151,1-2 1,0 0-1,-36 0 0,32-2-151,0 0-1,-29 6 1,-7 6-135,-64 22 1,97-26 239,1 2 0,0 1 1,1 0-1,-41 29 0,-35 36 17,31-23-229,49-39 164,0 0 0,0 2 0,-24 27 0,30-26 124,9-11-111,0 0 1,0-1-1,-6 6 1,-23 27 2,30-35-122,1 0 1,-1 1-1,1 0 1,0-1-1,0 1 0,1 0 1,-1 0-1,-1 8 0,-4 7 52,7-16 16,-1-1 0,0 1-1,1 0 1,-1 0 0,1 0-1,0 0 1,0 5 0,1-5 69,-1-1 0,0 1 0,0 0 0,0-1 0,-1 1 0,1-1 0,-2 6 0,2-8-84,-1 0 1,1 1 0,0-1 0,-1 0-1,1 1 1,-1-1 0,1 0 0,-1 0-1,1 1 1,-1-1 0,1 0-1,-1 0 1,1 0 0,-1 0 0,1 0-1,-1 0 1,1 0 0,-1 0-1,1 0 1,-1 0 0,1 0 0,-1 0-1,1 0 1,-1 0 0,1 0 0,-1 0-1,1 0 1,-1-1 0,1 1-1,0 0 1,-1 0 0,1-1 0,-1 1-1,1 0 1,-1-1 0,0 0-1,-18-13-95,18 14 78,-8-7 18,-1 0 0,-1 1 0,1 1-1,-15-6 1,-5-3 155,21 10-288,1 1 0,-1-1 0,-1 2-1,1-1 1,0 1 0,-1 0 0,1 1-1,-1 0 1,-10 1 0,18 0 114,0 0 0,0 1 1,0-1-1,0 1 0,0 0 1,0-1-1,0 1 0,1 0 1,-1 0-1,-3 2 0,3-2 24,1 1 0,-1-1 0,0 0 0,0 0 0,0-1 1,0 1-1,0 0 0,0-1 0,0 1 0,-4 0 0,-18 7 570,7-12-336,17 4-226,-1-1 0,0 1 1,1 0-1,-1 0 0,1-1 0,-1 1 1,1-1-1,-1 1 0,1 0 0,0-1 0,-1 1 1,1-1-1,-1 1 0,1-1 0,0 1 0,-1-1 1,1 1-1,0-1 0,0 0 0,-1 1 0,1-1 1,0 1-1,0-2 0,-2 2-59,0 0 1,0 0-1,0 0 0,1 0 1,-1-1-1,0 1 0,-3-2 1,-37-17 311,16 6-449,17 8 163,6 4 11,1 0 0,-1-1 0,1 1 0,-1 0 0,1 0 0,-1 0 0,1 1 0,-4-1 0,6 1 12,-1 0-1,1 0 1,0 0-1,-1-1 0,1 1 1,0 0-1,0 0 0,-1 0 1,1 0-1,0 0 0,0 0 1,-1 0-1,1-1 1,0 1-1,0 0 0,-1 0 1,1 0-1,0 0 0,0-1 1,0 1-1,-1 0 0,1 0 1,0-1-1,0 1 1,0 0-1,0 0 0,0-1 1,0 1-1,0 0 0,-1-1 1,1-12 142,7-11 41,2 7-226,-5 11 5,-1 0-1,0-1 1,4-11 0,-1 1 99,1 0 0,12-21 1,1 0-28,-5 4 12,-1-1 0,12-42 0,-18 47-109,-11 13 75,3 17-23,0 0 1,0 0-1,0-1 1,0 1-1,0 0 0,0 0 1,0-1-1,0 1 0,0 0 1,-1 0-1,1 0 1,0 0-1,0-1 0,0 1 1,0 0-1,-1 0 0,1 0 1,0 0-1,0 0 0,0-1 1,-1 1-1,1 0 1,0 0-1,0 0 0,-1 0 1,1 0-1,0 0 0,0 0 1,0 0-1,-1 0 1,1 0-1,0 0 0,0 0 1,-1 0-1,1 0 0,0 0 1,0 0-1,-1 0 0,1 0 1,0 0-1,0 0 1,0 0-1,-1 1 0,1-1 1,-9 3-261,-6 7 361,13-9-94,0 0 1,0 0-1,0 1 1,0-1-1,1 0 0,-1 1 1,0-1-1,1 1 1,-1 0-1,0 0 1,1-1-1,0 1 0,0 0 1,-1 0-1,1 0 1,-1 3-1,-8 28-373,-3-9 666,12-21-286,-1 1 0,1 0-1,-1-1 1,0 0 0,0 1 0,0-1-1,0 0 1,-4 4 0,-7 9-9,-3 6 35,12-18-22,0 0 0,1 0 0,0 0 1,0 1-1,0 0 0,1-1 0,-3 8 0,-1 5-181,5-16 167,0 1 1,1 0 0,-1 0 0,0-1 0,1 1 0,-1 0 0,1 0 0,-1 0-1,1 0 1,0 0 0,0 0 0,0 0 0,0 0 0,0 0 0,0-1 0,1 1-1,-1 0 1,1 0 0,-1 0 0,1 0 0,0 0 0,0-1 0,0 1 0,1 2-1,36 54 67,6 8-101,-38-57 75,1-1 1,1-1-1,-1 1 0,1-1 0,15 10 0,-16-13-59,0 0-1,0 1 0,0 0 0,-1 0 0,0 0 0,0 1 0,-1 0 0,10 12 0,-12-12 30,0-1 0,-1 1 1,1 0-1,-1 0 0,0 0 0,-1 0 0,0 0 1,0 0-1,0 0 0,0 1 0,-1-1 0,0 0 0,-1 1 1,-1 8-1,1 2-158,-3 16 150,-7 36 148,0-5 195,5-35-271,4-16-209,-7 22-1,4-17 102,4-15 32,1 0-1,-1 0 0,1 0 1,-1 0-1,0-1 0,0 1 1,-1 0-1,1 0 0,0-1 1,-1 1-1,0-1 0,1 0 1,-5 5-1,1 13 458,4-18-450,0 0 1,0 0-1,0-1 0,-1 1 0,1 0 0,-1 0 0,0-1 0,1 1 0,-1-1 0,0 0 0,0 0 0,0 1 0,-4 1 0,6-3-9,-1 0 1,0 1-1,1-1 1,-1 0-1,0 1 0,1-1 1,-1 1-1,0-1 0,1 1 1,-1 0-1,1-1 1,-1 1-1,1 0 0,-1-1 1,0 2-1,-2 3-32,0-3 88,0 0 1,0 0-1,0 0 0,0 0 0,-7 2 1,-3 2-294,12-6 238,0 1 0,0 0 0,0-1 0,0 1-1,0 0 1,1 0 0,-1-1 0,0 1 0,0 0 0,1 0 0,-1 0 0,1 0 0,-1 0 0,1 0 0,-1 0 0,0 2 0,0 0 16,-16 8 309,-8 16-779,13-16 589,11-10-117,0-1-1,0 1 1,0 0-1,0-1 1,0 1 0,0 0-1,1 0 1,-1-1-1,0 1 1,1 0 0,-1 0-1,0 1 1,-7 4-11,7-6-4,1 0 1,-1 1 0,0-1 0,1 0 0,-1 1-1,0-1 1,1 0 0,-1 1 0,1-1 0,-1 1-1,1-1 1,-1 1 0,1-1 0,-1 1 0,1-1 0,-1 1-1,1 0 1,-1-1 0,1 1 0,0-1 0,0 1-1,-1 0 1,1 0 0,0 0 1,-1 0-1,1 0 0,-1 0 1,1 0-1,-1-1 1,0 1-1,1 0 0,-1 0 1,0-1-1,1 1 1,-1 0-1,0-1 0,0 1 1,0-1-1,0 1 1,1-1-1,-1 1 0,0-1 1,0 0-1,0 1 1,-1-1-1,-12 7 414,-8 5-685,20-10 262,0 0 0,0 0 0,0 0-1,0 0 1,0 1 0,0-1 0,0 0 0,1 1-1,-1-1 1,1 1 0,-2 4 0,-4 7 4,4-9 30,0 0-1,1 0 1,-1 1-1,1-1 1,0 1-1,1-1 1,-1 1 0,1 0-1,0 0 1,1 0-1,-1 9 1,1-15-40,3 8 166,-3-6-135,0 0 0,1-1 1,-1 1-1,1 0 1,0 0-1,0 0 1,0 0-1,0-1 1,0 1-1,2 2 1,-1-2-33,-1-1 0,1 1 1,0 0-1,0-1 0,-1 0 0,1 0 1,0 1-1,0-1 0,1 0 0,-1 0 1,0-1-1,5 2 0,28 4-60,-31-5 73,13 0 155,-10 0-55,0 0-1,1 0 1,8 3-1,-9-3-153,0 1-1,0-1 0,0-1 1,0 0-1,11 0 0,-1-1 11,-16 2 47,-1 0 0,1 0 0,-1 1 0,0-1-1,1 0 1,-1 0 0,0 0 0,0 0-1,0 0 1,0 0 0,0 0 0,0 2-1,-1 1-4,0 0-1,-1 0 0,1 0 1,-1 0-1,0 0 0,0-1 1,0 1-1,0-1 0,-5 5 0,-28 27 1,23-25-161,4-3 262,-1-1 0,0 0 0,0-1 0,-17 8 0,-15 8-431,40-20 334,0-1 1,1 1-1,-1-1 1,0 1-1,0 0 0,0-1 1,1 1-1,-1 0 0,0-1 1,1 1-1,-1 0 0,1 0 1,-1 0-1,1 0 0,-1-1 1,0 3-1,1-2 1,0-1-1,0 1 1,0-1-1,0 1 1,0-1 0,0 1-1,1-1 1,-1 1-1,0-1 1,0 1-1,0-1 1,0 1 0,1-1-1,-1 1 1,0-1-1,1 0 1,-1 1-1,0-1 1,1 1 0,-1-1-1,0 0 1,1 1-1,2 0 16,-1 1 0,0-1 0,0 0 0,0 0 0,0 0 0,1 0 0,-1-1 0,0 1 0,1-1 0,-1 1 0,5-1 0,1 0-38,-1 1 0,0 0 0,1 0 0,-1 0 0,0 1 0,0 0 0,0 1 0,0-1 0,11 7 0,-2-2-94,-13-6 97,1 0 0,-1 1-1,0-1 1,0 1 0,0 0-1,0 0 1,4 3 0,-6-4 165,10 7 138,-6-3-319,-3-3 37,-2-2 139,0 0-70,1 1-170,6 2 37,-6-2 42,-1-1-116,-22 2-49,4-4 273,-1 0 0,-33 3 0,16 0-355,32-3 395,10-2-52,13-3-112,-18 7 4,26-10-40,-14 6 54,1-1-1,-1 0 1,0-1 0,15-9-1,88-55-219,-107 65 295,93-61 365,-78 55-456,-1 0 0,2 2-1,-1 1 1,1 1 0,1 1 0,-1 1-1,1 1 1,-1 1 0,28 1-1,-1 0 94,-37 1-96,1 0-1,-1 1 0,1 0 0,0 1 1,23 6-1,-13 1 32,-1 1 0,-1 1 0,29 17 0,-11-9 8,-41-17-16,-1-1 192,0 3-176,-1-1 0,1 1 0,-1 0 0,0 0 1,0-1-1,-1 1 0,1-1 0,0 1 0,-1-1 0,0 1 0,1-1 0,-1 0 0,-2 2 0,-5 4 1,1-1 0,-11 7 0,1 0 48,8-8-52,1 0 0,-1 0 0,0 0 0,0-1 0,-19 6-1,-58 13 266,50-15-355,-23 3-117,-85 8 1,10-3 468,58-5-121,72-11-144,-1-1-1,0 0 1,1 1-1,-1-2 1,1 1-1,-1-1 1,1 0-1,-7-1 1,6-1 41,2 2-114,6 0-58,9-3 152,2-1 17,0 0 0,22-6 0,-13 6-112,-11 2 35,0 1-1,0 1 0,14-1 0,25-3 75,38-11-53,180-43 266,-118 20-300,-142 38 82,-1-1-1,1 1 1,-1 1 0,1-1 0,-1 1-1,1 1 1,-1-1 0,1 1 0,-1 1-1,15 4 1,16 5-339,-32-10 346,-1 1-1,1-1 0,0 0 0,-1-1 1,1 1-1,0-1 0,10-1 0,41-9 96,74-28-259,-108 30 80,2 0 59,0-1 0,-1-1 0,0-1 0,-1-2 0,-1 0 0,34-25 0,-31 14-79,-20 18 19,1 0 0,-1 1-1,1 0 1,0 0 0,1 1-1,10-6 1,-14 8 46,0 0 1,-1 0-1,1 0 0,0-1 0,-1 1 1,1-1-1,-1 1 0,0-1 0,0 0 1,3-5-1,-5 8-11,0 0 0,0 0 0,1 0 1,-1 0-1,0 0 0,0 1 0,0-1 0,0 0 0,0 0 1,0 0-1,0 0 0,0 0 0,0 0 0,0 0 0,0 0 1,0 0-1,0 0 0,0 0 0,0 0 0,0 0 1,0 0-1,0 0 0,0 0 0,0 0 0,0 0 0,0 0 1,0 0-1,0 0 0,0 0 0,0 0 0,1 0 0,-1 0 1,0 0-1,0 0 0,0 0 0,0 0 0,0 0 1,0 0-1,0 0 0,0 0 0,0 0 0,0 0 0,0 0 1,-1 9-210,-4 13 190,-22 54 113,8-25-83,0-3 32,-15 42 185,17-49-343,3 5-209,7-16 78,7-29 247,0 0 1,0 1-1,0-1 0,0 0 1,0 0-1,0 0 0,0 0 1,1 1-1,-1-1 1,0 0-1,1 0 0,-1 0 1,1 0-1,-1 0 0,1 0 1,0 0-1,1 2 1,3 5-2,-5-7 21,0 0 0,-1-1 0,1 1 0,0 0 0,0-1 0,0 1 0,-1 0 0,1-1 0,0 1 0,-1 0 0,1-1 0,0 1 0,-1 0 0,1-1 0,-1 1 0,1-1 0,-1 1 0,1-1 0,-1 1 0,0-1 0,1 0 0,-1 1 0,1-1 0,-1 0 0,0 1 0,1-1 0,-1 0 0,-1 1 1,-6-3 86,6 2-73,0 0 0,0-1 1,0 1-1,0 0 0,0-1 0,0 0 0,0 1 0,1-1 0,-3-1 0,-1-1-47,1 0 0,0 1 1,-1 0-1,1 0 0,-1 0 0,-7-2 0,-14-5 141,18 7-122,0-1 1,0 1 0,-1 0 0,1 1-1,0 0 1,-1 0 0,1 1 0,-9 1-1,6-1 82,-14 4-97,6 0 16,16-3 19,-1 0 1,1 0-1,-1 0 0,1 1 0,-1-1 0,-5 4 0,-13 5 117,15-7-4,0 0 1,0 0-1,0 0 1,-11 8-1,5-5-327,11-6 174,1 1 0,-1-1 1,1 1-1,-1 0 1,1-1-1,-1 1 0,1 0 1,-1 0-1,1 0 0,-2 2 1,1-1 78,-1 1 211,6-2-14,7 0-351,-4 0 109,0-1-1,-1 1 1,1-1-1,-1 0 1,1-1-1,-1 1 0,1-1 1,5-2-1,43-15-167,-21 6 303,-11 4-88,-1-1-1,0-1 1,-1-1-1,0 0 0,-1-2 1,0 0-1,27-26 1,-10 5-107,-2-3 0,43-58 0,24-29 578,-94 114-502,-4 8-8,9-16 159,-12 18-164,1-1 1,-1 0-1,0 0 1,0 0-1,1 1 0,-1-1 1,0 0-1,0 0 1,0 0-1,0 0 1,0 1-1,0-1 1,0 0-1,0 0 1,-1 0-1,1 0 1,0 1-1,0-1 1,-1 0-1,1 0 1,-1-1-1,-1-3-187,2 5 168,0 0 1,0 0-1,0 0 1,0-1-1,0 1 0,0 0 1,-1 0-1,1 0 0,0 0 1,0 0-1,0-1 1,0 1-1,0 0 0,0 0 1,-1 0-1,1 0 0,0 0 1,0 0-1,0 0 1,0-1-1,0 1 0,-1 0 1,1 0-1,0 0 0,0 0 1,0 0-1,0 0 1,-1 0-1,1 0 0,0 0 1,0 0-1,0 0 0,-1 0 1,1 0-1,0 0 1,0 0-1,0 0 0,0 0 1,-1 0-1,1 0 0,0 1 1,0-1-1,-1 0-39,1 0 181,0 0-22,0 0-42,4-4-26,30-15-284,-32 18 274,0 0 0,0 0 0,0-1 0,-1 1 0,1 0 0,0-1-1,0 1 1,-1-1 0,1 1 0,-1-1 0,0 0 0,1 0 0,-1 1-1,0-1 1,1-4 0,0 4-39,0-1 0,-1 0 0,1 0 0,0 1 0,0-1 0,4-3-1,16-17-110,-22 23 124,1-1 1,0 1-1,-1-1 0,1 1 1,-1-1-1,1 1 1,-1-1-1,1 1 0,-1-1 1,1 0-1,-1 1 0,1-1 1,-1 0-1,0 1 1,1-1-1,-1 0 0,0 1 1,0-1-1,1 0 1,-1 0-1,0 1 0,0-1 1,0 0-1,0 0 1,0 0-1,0 1 0,0-1 1,0-1-1,0 2-6,0-1-1,0 0 1,0 1 0,0-1-1,1 1 1,-1-1 0,0 1-1,0-1 1,1 0-1,-1 1 1,0-1 0,1 1-1,-1-1 1,1 1 0,-1 0-1,1-1 1,-1 1 0,1-1-1,-1 1 1,1 0-1,-1-1 1,1 1 0,-1 0-1,2-1 1,-2 1 1,1 0 0,-1 0 0,1 0-1,-1-1 1,0 1 0,1 0 0,-1 0 0,1 0 0,-1-1 0,0 1-1,0 0 1,1-1 0,-1 1 0,0 0 0,1-1 0,-1 1 0,0 0 0,0-1-1,1 1 1,-1 0 0,0-1 0,0 0 0,0-40 296,0 40-288,13-5-229,-3 3-76,-10 3 286,1 0 1,-1 0-1,1-1 0,-1 1 1,1 0-1,-1 0 0,1-1 1,0 1-1,-1 0 0,1 0 1,0 0-1,-1 0 1,1 0-1,-1 0 0,1 0 1,0 0-1,-1 0 0,1 0 1,-1 1-1,1-1 0,0 0 1,-1 0-1,1 0 0,-1 1 1,1-1-1,-1 0 1,1 1-1,-1-1 0,1 1 1,-1-1-1,1 0 0,-1 1 1,0-1-1,1 1 0,-1-1 1,1 2-1,1 0 12,-1 0 1,0 0-1,0 1 0,0-1 0,0 0 1,0 1-1,0-1 0,-1 0 0,1 1 0,-1-1 1,1 1-1,-1-1 0,0 1 0,0-1 1,0 1-1,0 0 0,-1-1 0,1 0 0,-1 1 1,0-1-1,1 1 0,-1-1 0,0 0 1,0 1-1,0-1 0,-1 0 0,1 0 0,-1 0 1,-1 3-1,-62 74 487,44-58-409,-30 25 1,40-36 58,-28 21-246,25-21 93,1 1 0,0 0-1,1 0 1,-12 15-1,17-15 57,0-1-1,-8 18 1,-7 10-76,19-31 103,-2 1 65,4-9-147,0-5-113,2-2 80,0 1-1,1 0 1,0 0 0,0 0-1,1 0 1,0 0-1,0 0 1,5-7 0,2-6 146,-3 4-145,0 2 1,1-1-1,1 1 1,0 0-1,0 1 1,2 0-1,0 0 1,0 1-1,1 1 1,19-15 0,-2 3-509,-22 16 582,0 2 0,1-1 0,-1 1 0,1 0 0,0 0-1,0 1 1,13-5 0,-18 8-17,4 0-39,0-2-1,0 1 1,-1-1-1,11-5 1,-16 7-33,-1 1 0,0 0 32,0 0 117,0 0-47,0 0-150,0 0 26,0 0 81,0 0-38,0 0 59,13-8 1030,38-29-1862,-50 36 848,-1 1 5,0-3 32,0 3 129,0 0-124,0 0-298,0 0 48,0 0 171,9 0-176,33 15 223,-26-8 102,-15-7-208,8 4 27,-9-4 34,1 0 0,0 1-1,0-1 1,0 1 0,0-1 0,0 1 0,-1-1 0,1 1 0,0 0-1,-1-1 1,1 1 0,0 0 0,-1-1 0,1 1 0,-1 0 0,1 0 0,-1 0-1,1 0 1,-1 0 0,0-1 0,1 1 0,-1 0 0,0 0 0,0 0-1,1 2 1,-2-1 33,1 0 0,0 1 0,-1-1 0,1 0 0,-1 0 0,0 0 0,0 0 0,0 0-1,0 1 1,-2 2 0,-3 3 66,0-1-1,0 1 1,0-1 0,-9 6-1,-72 52 408,35-28-606,39-27 94,-115 79-243,119-83 302,0 0 0,1 1 0,-13 14 0,3-4-112,9-5 80,9-11-23,-1 0 1,1 0 0,-1 0-1,0 0 1,1 0 0,-1 0 0,0-1-1,1 1 1,-1 0 0,0 0 0,0 0-1,0-1 1,0 1 0,0-1 0,0 1-1,0 0 1,0-1 0,-1 1 0,1-1 105,1 0-59,0 0-148,0 0 26,0 0 11,0 0-11,0 0 90,0 0 193,0 0-75,5-4 16,1-2-135,0-1 1,-1 1 0,0-1-1,0-1 1,-1 1-1,0-1 1,4-9 0,-2 4-115,15-22-1,6-2 85,57-56-1,41-25-239,-108 103 54,-2 3 175,-12 10-3,1-1 0,-1 1 0,0-1 0,0 1-1,0-1 1,-1 0 0,1 0 0,-1 0 0,1-1 0,-1 1-1,2-5 1,-4 7 53,0 1 0,0-1 0,0 1-1,0-1 1,0 1 0,0-1 0,0 1 0,0-1-1,0 1 1,0-1 0,0 1 0,-1-1-1,1 1 1,0 0 0,0-1 0,-1 1 0,1-1-1,0 1 1,0 0 0,-1-1 0,1 1 0,-1-1-1,1 1 1,0 0 0,-1 0 0,1-1 0,-1 1-1,1 0 1,0 0 0,-1-1 0,1 1 0,-1 0-1,1 0 1,-1 0 0,1 0 0,-1 0-1,1 0 1,-2 0 0,-20-2 200,5 2-145,0-1-1,0 0 1,0-1-1,-27-7 1,14 2 254,22 6-199,0-1-1,0 0 1,-11-5-1,9 3-151,0 0 0,1-1 0,-1 0 0,1-1 0,0 0 0,0 0 0,-15-15 0,-44-60 1401,57 65-1266,1 1 1,1-1 0,-13-28 0,-14-17 523,32 52-819,3 8 171,0-1 0,0 0 0,0 0 0,0 0 0,0 0 0,1 0-1,-1 0 1,1 0 0,-1-3 0,-4-22 408,1-4-827,3 24 458,0 0 1,0 0-1,0 0 0,-3-6 1,-2-14 86,5 20-60,-1 0 0,0 0 0,-1 1 0,0-1 0,-6-11 0,5 13-65,2 0 1,-1 0-1,0 0 1,1-1-1,0 1 1,0-1-1,1 0 1,0 1-1,-1-7 1,2 8 41,-1 0-1,0 0 1,1 1 0,-1-1 0,-1 1 0,1-1-1,-3-5 1,-3-9-71,4 10 29,0 0 17,0 1 0,1-1-1,0 0 1,1 0 0,0 0 0,-1-10-1,1-43-23,0 24 17,1-1-1,6-44 1,7 20-302,-12 56 295,0 0-1,0 1 1,1-1 0,-1 0 0,2 0-1,-1 1 1,0-1 0,1 1 0,0 0 0,7-10-1,-9 14-59,16-14 21,-15 13 43,-1 1-1,1-1 1,-1 1-1,0-1 1,0 0 0,0 0-1,0 1 1,0-1-1,0 0 1,0-3 0,8-12-53,-9 17 55,0-1 0,0 1 0,1 0-1,-1-1 1,0 1 0,0-1 0,0 1 0,0-1 0,0 1 0,0-1 0,0 1 0,0 0 0,0-1 0,0 1 0,0-1-1,0 1 1,0-1 0,0 1 0,0-1 0,-1 0 0,1 1 2,0 0 0,0 0 0,0 0 0,0-1 0,0 1 0,0 0 0,0 0 0,0 0 0,0-1 0,0 1 0,0 0 1,0 0-1,0 0 0,0 0 0,0-1 0,0 1 0,0 0 0,0 0 0,0 0 0,0-1 0,0 1 0,0 0 0,0 0 0,0 0 0,0 0 0,0-1 0,0 1 0,0 0 0,0 0 0,1 0 0,-1 0 0,0 0 0,0-1 0,0 1 0,0 0 0,0 0 0,1 0 0,-1 0 3,1-1-1,-1 1 1,1 0 0,-1-1-1,0 1 1,1 0-1,-1-1 1,0 1-1,1 0 1,-1-1-1,0 1 1,1-1-1,-1 1 1,0-1 0,0 1-1,1-1 1,-1 1-1,0-1 1,0 1-1,0-1 1,4-8-184,-3 8 262,-1 1-87,1 0 0,-1 0 0,0 0 0,0 0 1,0 0-1,0 0 0,0 0 0,1 0 0,-1 0 0,0 0 0,0 0 0,0 0 0,0 0 0,1 0 0,-1 0 0,0 0 1,0 0-1,0 0 0,0 0 0,0 0 0,0-1 0,1 1 0,-1 0 0,0 0 0,0 0 0,0 0 0,0 0 1,0 0-1,0-1 0,0 1 0,0 0 0,0 0 0,1 0 0,-1 0 0,0 0 0,0-1 0,0 1 0,0 0 1,0 0-1,0 0 0,0 0 0,0-1 0,0 1 0,0 0 0,0 0 0,0 0 0,0 0 0,0 0 0,-1-1 1,1 1-1,0 0 0,0 0 0,0 0 0,0 0 0,0 0 0,0-1 0,0 1 0,0 0 0,0 0 0,-1 0 1,1 0 5,0 0 1,0 0-1,0 0 1,0-1 0,0 1-1,0 0 1,0 0 0,-1 0-1,1 0 1,0 0-1,0 0 1,0 0 0,0 0-1,0 0 1,0-1 0,0 1-1,0 0 1,0 0-1,0 0 1,0 0 0,0 0-1,0 0 1,0 0 0,0 0-1,0-1 1,0 1 0,0 0-1,0 0 1,0 0-1,0 0 1,0 0 0,0 0-1,0 0 1,0-1 0,0 1-1,0 0 1,0 0-1,0 0 1,0 0 0,1 0-1,-1 0 1,0 0 0,0 0-1,0 0 1,0 0-1,0 0 1,0-1 0,0 1-1,0 0 1,0 0 0,1 0-1,-1 0 1,0 0 0,0 0-1,0 0 1,0 0-1,-1 0-25,-1 1-1,0-1 0,1 0 0,-1 1 0,1 0 0,-1-1 0,1 1 1,-1 0-1,1-1 0,0 1 0,-1 0 0,1 0 0,0 0 0,0 0 1,-2 2-1,-19 24-174,3-5 101,1-4 156,-110 102 208,-61 32-142,40-11-332,86-78-6,-76 98 463,133-154-233,-17 25 102,2 0-1,1 2 1,-17 40 0,8-17-56,23-44-36,-7 9-167,2 1 0,-15 45-1,20-52 42,4-14 100,2 0 0,-1 0 0,0 0-1,0 0 1,1 0 0,-1 0-1,1 0 1,-1 4 0,14-6-52,-10-1 51,1 0 0,-1 0-1,1 0 1,-1 0 0,1-1-1,-1 0 1,0 0 0,0 0-1,0 0 1,0 0 0,4-4-1,3-5-208,15-17 0,-5 1-105,-2-2-1,26-52 0,-24 43 96,24-37 0,-18 38 197,1 1-1,2 1 1,35-32 0,-53 55-37,-10 11 106,-1 1 0,1 0 0,-1-1 0,0 1 0,1-1 1,-1 1-1,0-1 0,1 1 0,-1-1 0,0 1 0,0-1 0,1 1 0,-1-1 0,0 0 0,0 1 0,0-1 0,0 1 1,0-1-1,0 1 0,0-2 0,-1 2-38,0 1 0,1-1 1,-1 0-1,0 1 0,0-1 0,0 1 0,1-1 1,-1 1-1,0-1 0,1 1 0,-1 0 1,-1 0-1,0 2 9,-12 6 84,0-1 0,-19 9 0,-13 8 174,-43 34 309,-139 118-1,100-53-570,58-41-59,67-79-10,-1 0 1,1 1-1,-1 0 0,1 0 1,1 0-1,-1 0 1,-2 6-1,5-10 55,-1 1 0,0 0 1,1-1-1,0 1 0,-1 0 0,1 0 0,0-1 1,0 1-1,0 0 0,0 0 0,0-1 1,0 1-1,0 0 0,1-1 0,-1 1 0,1 0 1,-1 0-1,1-1 0,0 1 0,-1-1 0,1 1 1,0-1-1,0 1 0,0-1 0,3 3 0,0-1 8,0 0-1,0 0 0,1-1 1,-1 1-1,1-1 0,0 0 0,-1-1 1,1 1-1,0-1 0,0 0 1,8 1-1,3 0 69,-1-2 1,25-1-1,29-6-263,99-22-1,65-34 172,-157 43-113,2 3 0,0 4 0,131-5 0,-198 17 87,8 0 79,29 3 0,-44-2-24,0 0 0,0 1 0,0 0 1,0 0-1,0 0 0,0 0 0,-1 0 1,1 1-1,0 0 0,-1 0 0,1 0 0,-1 0 1,4 4-1,-6-5-9,0 0 1,-1 0 0,1 0 0,0 0-1,-1 0 1,1 1 0,-1-1-1,0 0 1,1 0 0,-1 1-1,0-1 1,0 0 0,0 1-1,0-1 1,0 2 0,-2 19 120,0-16-127,0 0-1,-1 0 1,1 1 0,-1-1-1,0-1 1,0 1 0,-1 0-1,0-1 1,0 0 0,-8 8-1,-2 1-58,-1 0 0,-20 12 0,34-25 68,-24 18 129,-42 22 1,59-37-84,0 0 1,0 0-1,0-1 1,0-1 0,-1 1-1,1-1 1,-1 0-1,0-1 1,1 0 0,-15-1-1,20 0-49,0 0 0,0-1-1,0 1 1,0-1 0,1 0 0,-1 0-1,0 0 1,0-1 0,0 1 0,1-1-1,-1 1 1,1-1 0,-1 0 0,1 0-1,0 0 1,-1 0 0,1 0 0,0 0-1,0-1 1,1 1 0,-1-1 0,1 0-1,-1 1 1,1-1 0,0 0 0,-2-3-1,0-8-129,-1 1 0,2-1 0,0 0 0,-1-20 1,3 32 123,-2-49-130,8-85 1,20-51 573,-22 169-497,1-14-92,-2 17-39,-1 13-85,0 8 167,0 18 290,-3 44 0,0-46-144,-6 136 141,-3 89-24,10-202 281,0-43-191,0-2-81,0 0-26,-3-6-118,-83-164-261,72 146 245,-23-32 1,36 55-34,0 0 0,0 0-1,1 0 1,-1 0 0,0 0 0,0 0 0,0 0 0,0 1 0,0-1 0,0 0-1,0 0 1,0 1 0,-1-1 0,1 1 0,0-1 0,0 1 0,0 0 0,-1-1-1,1 1 1,0 0 0,0 0 0,-1 0 0,1 0 0,0 0 0,-1 0 0,1 0-1,0 0 1,0 0 0,-1 1 0,1-1 0,0 0 0,0 1 0,0-1 0,-1 1-1,1 0 1,0-1 0,0 1 0,0 0 0,0 0 0,0-1 0,-1 3 0,-2 0-16,1 1 1,0-1-1,0 1 1,1 0 0,-1 0-1,1 0 1,0 0-1,0 0 1,0 1 0,-2 7-1,1 1 27,1 0-1,1 1 1,0-1 0,1 1-1,1-1 1,0 0 0,0 1-1,1-1 1,1 0 0,0 0-1,7 15 1,-9-24 40,1 0-1,0-1 1,0 1 0,0-1-1,1 1 1,-1-1 0,1 0-1,0 0 1,-1 0 0,2 0-1,-1 0 1,0-1 0,0 1-1,1-1 1,-1 0 0,1 0-1,0 0 1,0-1 0,0 1-1,0-1 1,0 0 0,0 0-1,8 0 1,2 0-27,1-1 1,0-1-1,0 0 0,-1-1 1,25-7-1,-14 4-11,78-22-81,-44 10 138,-34 10-28,-1-1 0,0-2-1,36-19 1,63-47-66,-72 43 23,-18 14-334,-32 19 342,-6 4-11,-1 1 39,1 0 1,0 1-1,-6 11 1,-8 7 68,19-23-94,-1-1 0,1 1-1,-1-1 1,1 0-1,-1 1 1,1-1-1,0 1 1,-1-1-1,1 1 1,-1 0-1,1-1 1,0 1-1,-1-1 1,1 1-1,0 0 1,0-1-1,0 1 1,-1-1 0,1 1-1,0 0 1,0-1-1,0 2 1,1-2 15,-1 0 0,1 1 0,0-1 0,-1 0 0,1 0 0,0 0 1,-1 0-1,1 0 0,-1 0 0,1 0 0,0-1 0,-1 1 0,1 0 0,0 0 1,-1 0-1,1-1 0,0 1 0,6-3 46,-1 0 0,0 0 0,8-6 0,-4 2-158,13-13 207,-22 19-108,0 0 0,0 0 0,0-1 0,0 1 1,0-1-1,-1 1 0,1-1 0,0 1 0,-1-1 0,1 0 1,-1 1-1,0-1 0,1 1 0,-1-4 0,0 4-144,0 1-112,0 0 70,0 0-81,0 0 70,0 0-27,34 0 229,-33 0-32,7 1-10,-4 0 130,1 0-1,-1 0 1,0-1 0,0 1 0,0-1-1,8 0 1,-10 0-65,0-1 0,0 1 0,0-1 0,0 1 0,0-1 0,-1 0 0,1 0 0,0 0 0,0 0 0,0 0 0,-1 0 0,1 0 0,-1 0 0,1-1 0,-1 1 0,1-1 0,-1 1 0,0-1 0,0 0 0,2-1 0,-3 2 11,0 1 0,0 0 0,0-1 0,0 1 0,0-1 0,0 1 0,0-1 0,0 1 0,0-1 0,0 1 0,0-1 0,-1 1 0,1-1-1,0 1 1,0-1 0,0 1 0,0 0 0,-1-1 0,1 1 0,0-1 0,-1 1 0,1 0 0,0-1 0,-1 1 0,1 0 0,0-1 0,-1 1 0,1 0 0,-1 0 0,1-1 0,0 1 0,-1 0 0,1 0-1,-1 0 1,0-1 0,-21-9 561,15 8-559,-71-41 572,72 40-489,0-1 1,0 0-1,-7-6 0,-11-6 78,19 13-190,0-1 0,0 0 0,0 0 0,1 0 0,-7-7 0,-7-6-52,6 5 121,0 0 1,1-1-1,0 0 1,1-1-1,-12-21 1,-16-22 298,15 24-55,15 21-300,0 0 1,-15-16-1,20 25-15,0 0-1,0 0 1,-1 0 0,1 1 0,-1-1 0,0 1-1,0 0 1,0 0 0,0 0 0,0 0-1,0 1 1,-7-2 0,9 3-27,-1 0 0,0 0 1,1 0-1,-1 0 0,0 0 0,1 0 0,-1 1 1,1-1-1,-1 1 0,0 0 0,1 0 0,-1 0 1,1 0-1,0 0 0,-1 1 0,1-1 0,0 1 1,0-1-1,0 1 0,0 0 0,0 0 0,0 0 1,-2 3-1,-3 4-2,1 1-1,0 0 1,-10 21 0,4 0-42,2 0-1,-11 49 1,-5 17 5,22-86 143,0 1 0,2 1 0,-1-1 0,2 0-1,-1 0 1,2 15 0,8-41 116,-1 0-261,0 0 0,-1-1 0,0 0 0,4-21 1,8-65-48,-12 67 67,6-34 64,10-74-20,-21 80-305,-3 53 234,-1 7-241,2 2 297,0 0 0,1 1 0,-1-1 0,1 1 0,-1-1 0,1 1-1,-1-1 1,1 1 0,-1-1 0,1 1 0,0-1 0,-1 1 0,1-1 0,0 1 0,-1 0-1,1-1 1,0 1 0,-1 1 0,0 6 31,0 0 0,0 0-1,1 0 1,0 0 0,0 1 0,1-1-1,2 11 1,1 13-127,4 97 3,-4-37 153,18 102 0,-21-190-29,0 6-4,1 0 1,0 0 0,1-1-1,0 1 1,0 0 0,1-1-1,0 0 1,1 0 0,6 10-1,66 77-162,-69-82 246,-7-12-58,0 0 0,0 0 0,0 0-1,0-1 1,0 1 0,1 0 0,-1 0 0,4 2-1,-2-2 8,-2-1-36,0-1 0,0 1 0,-1-1 0,1 1 0,0 0 0,0 0 0,0-1 0,-1 1 0,1 0 0,0 0 0,-1 0 0,1 0 0,0 0 0,-1 0-1,0 0 1,1 0 0,-1 0 0,1 0 0,-1 0 0,0 0 0,0 0 0,0 2 0,1 1 4,-1-1 1,0 1-1,0 0 0,-1 0 0,1-1 0,-1 1 1,0 0-1,0-1 0,0 1 0,-1 0 0,1-1 1,-1 0-1,1 1 0,-5 5 0,5-8 22,0 0 0,0 0 0,-1 0 0,1-1 0,0 1 0,0 0 0,0 0 0,-1-1 0,1 1 0,0-1 0,-1 1 0,1-1 0,0 0 0,-1 1 0,1-1 0,-1 0 0,1 0 0,0 0 0,-1 0 0,1 0 0,-1 0 0,1 0 0,-3-1 0,-31-8 12,34 9-39,-73-26-34,-80-24-40,61 24-90,-146-21 1,166 43-142,-97 5 1,142 2 395,0 1 0,0 1 0,-31 10 1,47-12-207,7-2 106,1 1 0,0 0 1,0 0-1,0 0 0,1 1 1,-1-1-1,1 1 0,-1 0 1,1 0-1,0 0 0,0 1 1,0-1-1,-3 6 0,-6-2 58,2-2 50,-20 17 85,17-15 56,0-1-162,-11 8-416,8-4 243,1 0 1,-20 16 0,15-9 200,-1-1 0,-1-2 0,-28 16 0,40-26-129,0 1-1,0-1 1,0-1-1,-1 0 1,1-1-1,-1 0 1,0 0-1,-17 0 1,15 9-141,11-10 180,0 0-1,-1 0 1,1 0-1,0 0 0,-1-1 1,1 1-1,-1-1 1,1 1-1,0-1 0,-1 0 1,1 0-1,-1 0 0,-2-1 1,1 1 13,1-1 1,-1 1-1,0 1 0,1-1 0,-1 0 1,-3 2-1,1 1-48,0-1 0,0 2 0,1-1 1,-1 1-1,1 0 0,0 0 0,0 0 0,0 1 0,0-1 0,1 1 0,-7 10 0,11-15 46,-1 1 0,1-1 0,-1 1 0,1 0 0,-1-1-1,1 1 1,-1 0 0,1-1 0,0 1 0,0 0-1,-1-1 1,1 1 0,0 0 0,0 0 0,0-1-1,-1 1 1,1 0 0,0 0 0,0-1 0,0 1-1,1 0 1,-1 0 0,0-1 0,0 1 0,0 0-1,0 0 1,1-1 0,-1 1 0,0 0 0,1-1 0,-1 1-1,1 0 1,0 0 0,0 2 534,-11-3-851,4-1 453,15 0-153,0-1 25,0 0 0,0-1 0,0 0-1,15-8 1,34-21 185,-47 26-184,137-93 30,-142 95-106,124-92-60,-58 55 257,-20 12 42,-14 10-256,0 1-1,1 2 0,1 2 0,50-11 1,-48 14 13,55-15-180,-89 23 148,1 0 0,0 1 0,-1 0 0,1 0 0,0 1 1,0 0-1,0 1 0,0 0 0,11 1 0,15-3-482,11-6 235,-42 7 345,1 1-1,-1-1 1,1 0 0,-1 0-1,0 0 1,5-3 0,12-3 76,27-4-91,0 2-1,1 2 0,0 3 1,94 2-1,-132 4-51,-1-1 0,0 2 0,20 6 0,-10-2 112,-18-6-71,0 0 1,0 0-1,1 0 0,-1 0 0,0 1 0,0-1 0,0 1 1,0-1-1,-1 1 0,1 0 0,0 0 0,-1 0 1,1 0-1,-1 0 0,0 0 0,1 0 0,-1 0 0,0 1 1,0-1-1,-1 0 0,2 5 0,-1-4 36,0 0 0,1 0 0,-1 0 0,1 1 0,-1-1 0,1-1 0,0 1 0,3 3 0,-3-4-41,-1 0 0,1 1 0,0-1 0,-1 1 0,1-1 0,-1 1 0,0 0 0,0-1 0,1 6 0,-1-1-39,1 2 52,0 0 0,-1 0 0,-1 0 0,1 0 0,-2 1 0,1-1 0,-1 0 0,-3 11 0,-1 2 175,-3 6-199,3-12 23,4-13-2,0 0 0,0 0-1,1-1 1,-2 1 0,1 0-1,0 0 1,-1-1 0,1 1-1,-1-1 1,0 1-1,0-1 1,-3 4 0,-41 23 145,-1-1 0,-58 24 0,24-23-237,2-2 164,73-23-113,0 0-1,0 0 0,0 1 1,0 0-1,-6 6 0,12-9 26,-1 0-1,1 0 1,0 0-1,0 0 0,0 0 1,0 0-1,0 0 1,0 0-1,1 3 0,1 0 14,0 0 0,1 0-1,-1-1 1,1 0 0,0 1-1,0-1 1,1 0-1,-1 0 1,1-1 0,0 1-1,0-1 1,0 0-1,0 0 1,1 0 0,-1 0-1,10 3 1,11 2 105,-23-7-48,-2-1 6,0 0 64,0 0-59,0 0-80,0 1-3,1-1 0,-1 1 0,1 0 1,-1-1-1,1 1 0,-1-1 0,1 1 0,-1-1 0,1 1 1,-1-1-1,1 1 0,0-1 0,-1 1 0,1-1 1,0 0-1,-1 1 0,1-1 0,0 0 0,0 0 1,-1 1-1,1-1 0,0 0 0,0 0 0,1 0 1,0 0 31,0 0 0,0 0 0,-1 0 0,1 0 0,0 0 1,0 0-1,0-1 0,-1 1 0,1-1 0,2 0 0,131-77 302,-109 61-289,-1-1-1,-1-2 0,24-23 0,2-10-83,67-65-561,-105 108 632,-1 0-1,1 1 0,1 0 1,0 1-1,17-8 1,-13 8-53,22-16 0,-24 14-227,26-13 0,-39 23 272,-1-1-1,0 1 1,1-1-1,-1 1 1,0-1-1,1 1 0,-1-1 1,0 0-1,0 0 1,0 1-1,0-1 1,0 0-1,0 0 0,0 0 1,0 0-1,0 0 1,0-1-1,0 1 0,-1 0 1,1 0-1,0-1 1,-1 1-1,1 0 1,-1-1-1,0 1 0,1 0 1,-1-1-1,0 1 1,0 0-1,0-1 0,0 1 1,0-1-1,0 1 1,0-3-1,0-5-279,0 6 262,0 1 0,1-1 0,-1 1 0,0-1 1,-1 1-1,1-1 0,0 1 0,-1-1 0,1 1 0,-1-1 0,0 1 1,0 0-1,0-1 0,0 1 0,0 0 0,0 0 0,-4-4 1,3 3 5,-1 0 0,0 1 1,1-1-1,-1 1 0,0 0 1,0 0-1,0 0 0,-1 0 1,1 1-1,0-1 0,-7-1 1,1-2 379,7 5-332,-1 0 0,1 0-1,0 0 1,-1-1 0,1 1 0,0 0 0,0-1 0,-1 0 0,1 0 0,0 1 0,-3-3-1,-3-1 152,6 3-172,0 1 1,0-1 0,0 0 0,1 0 0,-1-1 0,0 1-1,0 0 1,-1-3 0,-27-14 54,5 6-112,6 4-44,-93-47 336,52 27-43,-108-68-1,108 49-239,-62-62 0,24 19-252,89 82 289,0-1-1,1 1 1,0-2 0,1 1 0,-9-15 0,4 3-428,-15-39 1,24 53 342,1 2 66,0 1 1,1-1-1,-1 1 1,1-1-1,-1-8 0,-8-35 126,-1 5-56,6 19-117,3 18 10,1 0 0,-1-1 0,0-12 0,2 10-26,0-1-1,0 0 1,1 1 0,1-1 0,-1 1-1,1 0 1,5-13 0,5-16 30,-11 34 30,0 2-18,-1 0 0,0 1-1,1-1 1,0 0 0,-1 1 0,1-1 0,0 1 0,0-1 0,0 1 0,0 0 0,0-1 0,0 1 0,2-2 0,-2 2 29,0-1 0,0 1 0,-1-1 0,1 1 0,0-1 0,0 1 0,-1-1 0,1 0 0,-1 1 0,1-1 0,-1 0 0,0 0 0,0 1 0,0-1 0,0-3 0,0 1 1,0 0 1,0 0-1,-1 1 0,1-1 0,-1 0 0,-2-4 1,0 0 18,2 7-21,0-1-1,1 1 0,-1 0 0,0 0 0,1-1 0,0 1 0,-1-1 0,1 1 0,0 0 0,0-1 0,0 1 0,0-3 1,-1-9 155,0 11-124,1 0 0,0 0 0,0-1 1,0 1-1,0 0 0,0 0 0,0 0 0,1-3 0,0-3-98,-1 7 54,0 1 1,0-1-1,0 0 1,0 1-1,0-1 1,0 0 0,0 1-1,0-1 1,0 0-1,0 1 1,0-1-1,1 1 1,-1-1-1,0 0 1,0 1-1,1-1 1,-1 1 0,0-1-1,1 1 1,0-1-1,-1 0 36,-1 0-1,1 0 0,0 0 1,0 0-1,0 0 1,-1 0-1,1 0 0,-1 0 1,1 0-1,-1 0 1,1 1-1,-1-1 0,1 0 1,-1 0-1,0 0 1,0-1 43,0 2-69,0-1 1,0 0 0,1 0-1,-1 1 1,0-1 0,0 0-1,0 1 1,0-1 0,0 1-1,0-1 1,0 1 0,0 0-1,0-1 1,0 1 0,-2 0-1,3-1 14,-1 1-1,0 0 1,0 0-1,1 0 0,-1 0 1,0-1-1,1 1 1,-1 0-1,0-1 0,1 1 1,-1 0-1,0-1 1,1 1-1,-1-1 0,1 1 1,-1-1-1,0 0 1,1 0-9,-1 0 0,1 1 0,0-1 1,-1 0-1,1 1 0,-1-1 0,1 0 1,-1 1-1,1-1 0,-1 1 0,1-1 1,-1 1-1,1-1 0,-1 1 0,0-1 1,1 1-1,-1 0 0,0-1 1,1 1-1,-1 0 0,0 0 0,1 0 1,-1-1-1,0 1 0,0 0 0,1 0 1,-1 0-1,-1 0 0,1 0 36,0 0 0,0 0 0,0 0 0,1-1 0,-1 1-1,0 0 1,0 0 0,0-1 0,1 1 0,-1-1 0,0 1 0,0-1-1,1 1 1,-1-1 0,0 1 0,1-1 0,-1 0 0,1 1 0,-1-1 0,1 0-1,-1 1 1,1-1 0,-1 0 0,1 0 0,-1-1 0,-20 2 359,-5 0 164,-65 2 58,71 0-442,16-2-183,0 0-1,0 0 1,0 0 0,0 1 0,0 0-1,0 0 1,0 0 0,-3 2-1,-88 35 53,87-34-112,7-3 13,3-2 240,2-1-179,1 1 1,-1-1 0,1 1 0,7-1-1,3-2 52,42-12-302,-28 6 367,-28 9-239,-1 1 170,22 0-214,-20 0 173,0 0 25,-51 0 715,-122 5-693,171-5-363,0 0 91,2 0 111,-2 0 102,72-1-19,-1 4-1,85 13 1,-133-12-30,-7-1 30,0 0-1,20 6 0,-32-7-2,1 0-1,-1 0 1,0 0-1,0 0 1,0 0-1,0 1 1,0 0-1,-1 0 1,1 0-1,-1 0 1,1 1-1,3 5 1,-5-6 38,-1 0 0,1 0 0,-1 0 1,0 0-1,1 1 0,-2-1 0,1 0 0,0 1 1,-1-1-1,1 1 0,-1-1 0,0 6 1,-1 5 129,-6 25 0,4-21-68,-12 57 26,-25 75 0,32-121-308,5-17 183,-1 0 0,0 0 0,-8 15 0,8-18 50,-5 8-942,-16 25 0,12-26-2143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13:36.4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60 16 832,'0'0'7,"0"0"-1,0 0 1,0 0 0,0 0-1,0 0 1,0 1 0,0-1-1,0 0 1,0 0 0,0 0-1,0 0 1,0 0 0,0 0-1,0 0 1,0 0 0,0 0-1,0 0 1,0 0 0,0 0-1,0 1 1,0-1 0,0 0-1,0 0 1,0 0 0,0 0-1,-1 0 1,1 0 0,0 0-1,0 0 1,0 0 0,0 0-1,0 0 1,0 0 0,0 0-1,0 0 1,0 0 0,0 0-1,0 0 1,0 0-1,-1 0 1,1 0 0,0 0-1,2 9 743,-15-4 413,11-5-1112,1 0 0,0 0 1,-1 0-1,1 0 0,0 0 0,0 1 0,-1-1 0,1 0 0,0 1 0,-2 0 1,-3 2 48,-10 1 258,13-2-322,-3 2 446,14 0-82,-5-2-402,-2-2 329,1 1-129,4 1-133,-4-2 80,-2 0-107,0 0-288,0 0 60,4 12 2105,-4-12-1909,5-4 311,-6 9-552,18-17 7,1-1 90,-9 6 2,-1 1 0,1 1-1,15-9 1,-23 14 89,3-5 965,-5 6-891,0 0 0,0 1 0,1-1 0,-1 0 0,0 1 0,1-1 0,-1 0 0,1 1 0,0-1 0,-1 1 0,1-1 0,0 1 0,0-1 0,0 3 0,0-3-112,0-1 17,0 0 0,-19 11-22,8-12 188,7-2-107,13-7-179,-8 9 177,0 1 0,0-1 1,0 0-1,-1 1 0,1-1 0,0 0 1,0 0-1,-1 0 0,1 0 0,-1 0 1,1 1-1,0-1 0,-1-1 0,0 1 44,0 1 32,0 0 80,0 0-96,0 0-160,0 0 11,0 0-6,0 0-117,0 0 102,0 0 148,0 0 38,0 0 80,1 0-145,0 0-1,0-1 0,-1 1 0,1 0 0,0 0 0,-1-1 0,1 1 0,0-1 0,-1 1 0,1 0 0,0-1 1,-1 1-1,1-1 0,-1 1 0,1-1 0,-1 0 0,1 1 0,-1-1 0,0 0 0,1 1 0,-1-1 0,0 0 1,1 1-1,-1-1 0,0 0 0,0 0 0,1 0 0,-1 2-168,0 10 356,-1-10-157,1-1 0,0 1 0,-1 0 0,1 0-1,-1 0 1,1 0 0,-1 0 0,1 0 0,-1 0 0,0-1-1,1 1 1,-1 0 0,0-1 0,1 1 0,-1 0 0,0-1 0,0 1-1,0-1 1,-1 1 0,-11 10 87,7-3-100,5-6-33,0 0 0,0-1-1,0 1 1,0 0-1,0-1 1,-1 1-1,1-1 1,-1 0 0,1 1-1,-1-1 1,1 0-1,-1 0 1,0 0 0,-3 1-1,-1 2-40,5-4 91,0 1-1,1-1 0,-1 1 1,0-1-1,0 0 0,0 1 0,0-1 1,1 0-1,-1 0 0,0 0 1,0 1-1,0-1 0,0 0 0,-1-1 1,1 1 175,1 0-70,0 0-4,0 0-60,0 0-79,0 0-155,0 0 27,0 0-27,0 0 58,0 0 86,0 0 107,-18 0 218,17 1-234,-9-2-552,10 1 489,0 0 0,0 0 0,-1 0 0,1 0-1,0 0 1,0 0 0,0-1 0,-1 1 0,1 0-1,0 0 1,0 0 0,0-1 0,-1 1-1,1 0 1,0 0 0,0-1 0,0 1 0,0 0-1,0 0 1,0-1 0,0 1 0,0 0 0,0 0-1,-1-1 1,1 1 0,0 0 0,0 0 0,0-1-1,0 1 1,1 0 0,-1 0 0,0-1 0,0 1-1,0 0 1,0-1 0,0 1 0,0 0 0,0 0-1,0 0 1,1-1 0,-1 1 0,0 0 0,0 0-1,0-1 1,0 1 0,1 0 0,-1 0 0,0 0-1,1-1-39,-1 0 0,1 0-1,0 0 1,0 0-1,-1 1 1,1-1-1,0 0 1,0 1-1,0-1 1,-1 0 0,1 1-1,0-1 1,0 1-1,0 0 1,0-1-1,0 1 1,0 0-1,0-1 1,0 1 0,0 0-1,1 0 1,-1 0-1,2 0 1,-2 0-132,18-3 378,22 3 966,-24-15-1968,-16 14 534,-1 1-220,-1-3-2399,-3 3 480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18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1 576,'0'1'220,"1"0"-169,0 1 0,0 0 1,-1 0-1,1-1 0,-1 1 1,1 0-1,-1 0 0,0 0 0,0 0 1,0 3-1,0 59 184,-1-51-106,-3-19-25,1 1 35,1 17 97,-1 58-7,-2 31 128,1-50-666,0-20-315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19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0 576,'-5'20'192,"5"-9"-128,-5 13-32,5-9 0,-4 9-32,0 7 128,-1 5-64,1 3-96,-4 3 0,-1 0 160,-5 2-64,6-2-32,3 2 0,-3 3-256,3-5 128,5-3-384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21.8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21 640,'-7'-5'243,"-19"-10"1421,26 15-1608,-1 0 0,1-1 0,-1 1 0,1 0 0,-1 0 0,1 0 0,-1 0 0,1 0 0,0 0 0,-1 0 0,1 0 0,-1 0 0,1 0 1,-1 1-1,1-1 0,-1 0 56,0 1-56,-1 11 89,2-4-73,0 33-47,3 125 126,0-124-121,2-1 1,10 42-1,8-2-206,-22-78 225,3 10 26,-4-13-69,0 1 1,0-1-1,0 0 0,0 0 0,0 0 0,1 0 1,-1 1-1,0-1 0,0 0 0,0 0 0,0 0 1,0 0-1,0 0 0,1 0 0,-1 0 0,0 1 1,0-1-1,0 0 0,0 0 0,1 0 0,-1 0 1,0 0-1,0 0 0,0 0 0,1 0 0,-1 0 0,0 0 1,0 0-1,0 0 0,0 0 0,1 0 0,-1 0 1,0 0-1,0 0 0,0 0 0,0 0 0,1 0 1,-1 0-1,0-1 0,0 1 0,0 0 0,0 0 1,1 0-1,-1 0 0,0 0 0,0 0 0,0 0 1,0-1-1,0 1 0,0 0 0,0 0 0,1 0 1,-1 0-1,0-1 0,0 1 0,0 0 0,0 0 0,0 0 1,0-1-1,1-1 27,0 0 0,0-1 1,0 1-1,0 0 0,-1-1 1,1 1-1,-1-1 0,1 1 0,-1-1 1,0 1-1,0-1 0,-1-3 1,-6-36 97,3 23-66,-21-155-289,20 138 427,4 27-204,1-1-1,-2 1 1,0-1 0,0 1-1,0-1 1,-1 1 0,-7-14-1,10 23-5,0 0 0,0 0 0,0 1-1,0-1 1,0 0 0,0 0 0,0 0 0,0 0-1,0 0 1,0 0 0,0 1 0,0-1-1,0 0 1,0 0 0,0 0 0,0 0 0,0 0-1,0 0 1,0 1 0,0-1 0,0 0 0,0 0-1,0 0 1,-1 0 0,1 0 0,0 0 0,0 0-1,0 0 1,0 1 0,0-1 0,0 0 0,0 0-1,0 0 1,-1 0 0,1 0 0,0 0-1,0 0 1,0 0 0,0 0 0,0 0 0,0 0-1,-1 0 1,1 0 0,0 0 0,0 0 0,0 0-1,0 0 1,0 0 0,-1 0 0,1 0 0,0 0-1,0 0 1,0 0 0,0 0 0,0 0 0,0 0-1,0 0 1,-1 0 0,1-1 0,0 1-1,0 0 1,0 0 0,0 0 0,0 0 0,0 0-1,0 0 1,0 0 0,0-1 0,-3 18-90,2-12 73,-4 43-30,2 0 0,7 80 0,-3-101-24,6 98 142,-7-93 394,0-38 145,-6-62-467,3 46-59,-5-18-46,6 30-36,0 1 0,0 0 0,-1-17 0,3 20 5,0 1 0,1 0 0,-1-1 0,1 1 0,0 0 0,0 0 0,4-9 0,-3 7-4,-1 1-1,1 0 1,-1 0 0,-1-1 0,1-7 0,0 6 1,-1 0 0,2 0 0,1-8-1,0 5 37,-2 6-143,0 1 0,0-1 0,1 1 0,3-6 0,-4 6 171,0 1 0,0 0 0,0-1 0,0 1 0,0-1 0,-1 1 0,1-1-1,-1 1 1,0-1 0,0 0 0,-2-6 0,2 8-69,0-1-1,-1 1 1,1-1-1,-1 1 1,0-1-1,0 1 1,0-1-1,0 1 1,0 0-1,0-1 1,-1 1-1,1 0 1,-1 0-1,1 0 1,-1 0-1,-3-3 1,4 5 9,0-1 1,0 1-1,0-1 0,0 1 1,0-1-1,0 1 0,0 0 1,0-1-1,0 1 1,0 0-1,0 0 0,0 0 1,-1 0-1,1 0 0,0 0 1,0 0-1,0 0 1,0 0-1,0 1 0,0-1 1,0 0-1,-2 1 0,1 0 1,1 1 0,-1-1 0,0 0 0,0 1 0,1-1 0,-1 1 0,1-1 0,-1 1 0,1 0 0,-2 3 0,0 0-27,1-1-1,-1 1 1,1 0-1,1 0 1,-1 0-1,1 0 1,0 0-1,-1 10 1,-1 33 39,1-36-6,1 0 0,1 0 1,0 0-1,1 0 0,3 24 1,-1-22-16,-3-12 4,1 0 0,-1 0 0,0 0-1,1 0 1,-1 0 0,1 0 0,-1 0 0,1 0 0,0-1-1,0 1 1,0 0 0,2 2 0,5 5-41,-7-8-4,0 1-1,0 0 1,1-1-1,-1 1 1,1 0 0,0-1-1,-1 0 1,1 1-1,0-1 1,0 0 0,-1 0-1,1 0 1,0 0-1,0 0 1,0-1-1,1 1 1,-1 0 0,0-1-1,0 0 1,0 1-1,0-1 1,4 0 0,21 4-1323,-11 0-101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0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358 184 1248,'-3'-4'85,"0"0"1,1 0-1,-1 0 0,1-1 1,0 1-1,0-1 0,1 1 1,-1-1-1,1 0 0,0 0 1,0-8-1,0 8 66,-1-1-1,1 1 1,-1-1 0,-4-9-1,-2-7 345,5 15-103,1 0 0,-1 0 1,0-1-1,-5-7 0,7 14-348,1 0 0,-1-1 0,1 1 1,-1 0-1,0 0 0,0 0 0,1 0 0,-1 0 0,0 1 0,0-1 0,0 0 0,0 0 0,0 1 0,0-1 0,0 0 0,0 1 0,-1-1 0,1 1 0,0-1 0,0 1 0,0 0 0,-1-1 0,1 1 0,0 0 0,0 0 0,-1 0 0,1 0 0,0 0 0,0 0 0,-1 0 0,1 0 0,0 1 0,0-1 0,0 0 0,-2 2 0,-3 1-31,1 1 0,-1 0 0,1 0 0,1 0 0,-1 1-1,-6 7 1,-25 36 287,21-26-34,-10 10 269,-2-1 0,-2-1-1,-34 29 1,62-59-512,1 1-1,-1 0 1,0 0-1,0-1 1,0 1-1,1-1 1,-1 1-1,0 0 1,0-1-1,0 0 1,0 1-1,0-1 1,0 1-1,0-1 1,-2 0-1,3 0-16,-1 0 1,1 0-1,0-1 0,0 1 1,-1 0-1,1 0 0,0-1 0,0 1 1,0 0-1,-1 0 0,1-1 0,0 1 1,0 0-1,0-1 0,0 1 0,0 0 1,0-1-1,0 1 0,-1 0 0,1-1 1,0 1-1,0 0 0,0-1 0,0 1 1,1 0-1,-1-1 0,0 1 0,0 0 1,0-1-1,2-7 25,0 1-1,5-14 1,11-24 52,42-74-1,-47 103-192,-7 11 31,-6 5 76,0 0 1,0 0-1,1 1 1,-1-1-1,0 0 0,0 0 1,0 0-1,0 0 1,0 0-1,1 0 0,-1 1 1,0-1-1,0 0 1,0 0-1,0 0 0,0 0 1,0 0-1,0 1 1,0-1-1,0 0 0,0 0 1,0 0-1,0 0 1,0 1-1,1-1 1,-1 0-1,0 0 0,-1 0 1,1 1-1,0-1 1,0 0-1,0 0 0,0 0 1,0 0-1,0 1 1,0-1-1,0 0 0,-5 24 57,0-1 0,-1 1 0,-2-1 0,-12 26 0,-4 15 556,22-59-611,0 0 0,1 1-1,-1-1 1,1 1 0,1-1-1,-1 1 1,1 7 0,0-12-19,0 1 1,1-1-1,-1 0 1,0 0-1,0 0 1,1 0-1,-1 0 1,1 0 0,-1 0-1,1 0 1,-1 0-1,1 0 1,0 0-1,-1 0 1,1 0-1,0 0 1,0 0-1,0-1 1,-1 1-1,1 0 1,0-1 0,0 1-1,0 0 1,0-1-1,0 1 1,1-1-1,-1 0 1,2 1-1,2 0-209,1 0-1,0 0 1,0-1-1,9-1 1,-12 1 117,48-5-1414,5-9-2564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29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 1472,'1'-2'1967,"11"11"-1294,-7 1-567,0 0 1,-1 0 0,0 0-1,0 1 1,2 11-1,2 6 2,54 197 686,-40-152-352,-14-51-465,9 43-1,-3-4 311,-10-45-192,0-1 0,-1 1 0,0-1 0,-1 18 0,-2-31-112,0-1 1,0 0-1,1 0 0,-1 1 0,0-1 0,4 8 1020,-9-21-134,-4-18-736,-1-1 1,-2 1-1,-15-28 0,11 25-37,9 17-90,1 1-1,-7-32 0,5 22 51,6 21-190,0 0-1,1-1 1,-1 1 0,1-1-1,0 0 1,0-6-1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48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0 734 2080,'0'0'16,"1"0"0,-1 0 0,0 0 0,0 0 0,0 0 0,0 0 0,0 0 0,0 0 0,1 0 0,-1 0 0,0 0 0,0-1 0,0 1 0,0 0 0,0 0 0,0 0 0,1 0 0,-1 0 0,0 0 0,0 0 0,0 0 0,0 0 0,0 0 0,0 0 0,0-1 0,0 1 0,0 0 0,0 0 0,0 0 0,1 0 0,-1 0 0,0 0 0,0 0 0,0-1 0,0 1 0,0 0 0,0 0 0,0 0-1,0 0 1,0 0 0,0 0 0,0-1 0,0 1 0,0 0 0,0 0 0,0 0 0,0 0 0,0 0 0,0 0 0,-1 0 0,1-1 0,0 1 0,0 0 0,0 0 0,0 0 0,0 0 0,1 0-4,0 0 228,8 0 869,-4-1-771,1 1-1,-1-1 1,1 0 0,-1 0-1,0-1 1,1 0 0,-1 0 0,0 0-1,0 0 1,0-1 0,-1 0-1,1 0 1,0 0 0,6-7 0,-5 4-187,0 0 0,0-1 0,0 1 0,-1-1 1,0-1-1,0 1 0,-1-1 0,6-13 0,3-19-40,-1 0 0,-2-1-1,8-76 1,3 2 146,-8 50-317,-9 48-19,-2 11 75,-1 0 0,0 0 0,1-9-1,1-52 784,-3 67-777,0 0-1,0 0 1,0-1 0,0 1 0,0 0-1,0 0 1,0 0 0,0 0 0,0 0-1,0-1 1,0 1 0,0 0 0,0 0-1,0 0 1,0 0 0,0 0 0,0 0-1,0-1 1,0 1 0,0 0 0,0 0-1,0 0 1,-1 0 0,1 0 0,0 0-1,0 0 1,0-1 0,0 1 0,0 0-1,0 0 1,0 0 0,-1 0 0,1 0-1,0 0 1,0 0 0,0 0 0,0 0-1,0 0 1,-1 0 0,1 0 0,0 0-1,0 0 1,0 0 0,0 0-1,0 0 1,0 0 0,-1 0 0,1 0-1,0 0 1,0 0 0,0 0 0,0 0-1,0 0 1,-1 0 0,1 0 0,0 0-1,0 0 1,0 0 0,0 0 0,0 1-1,0-1 1,0 0 0,-1 0 0,1 0-1,0 0 1,0 0 0,-7 7 116,4-3-121,3-4-8,-1 1 0,1-1 0,-1 1 0,1-1 0,-1 1-1,1 0 1,0-1 0,-1 1 0,1 0 0,0-1 0,0 1-1,0 0 1,-1-1 0,1 1 0,0 0 0,0 0 0,-1 3 15,1 0 1,-1-1 0,0 1-1,-1 0 1,1-1 0,0 1 0,-1-1-1,-2 4 1,-5 13 27,2-4-80,-11 20 0,-1 3 464,18-38-397,1 0 1,-1 0-1,1 0 0,-1 0 0,1 0 0,-1 0 0,1-1 1,-1 1-1,0 0 0,0 0 0,1-1 0,-1 1 0,0 0 0,0-1 1,-2 2-1,-2 1 85,5-3-98,0 0-1,0 0 1,0 0-1,0 0 1,0 0 0,-1 0-1,1 0 1,0-1-1,0 1 1,0 0 0,0 0-1,0 0 1,0 0 0,-1 0-1,1 0 1,0 0-1,0 0 1,0 0 0,0 0-1,0 0 1,0-1-1,0 1 1,-1 0 0,1 0-1,0 0 1,0 0 0,0 0-1,0 0 1,0 0-1,0-1 1,0 1 0,0 0-1,0 0 1,0 0-1,0 0 1,0 0 0,0-1-1,0 1 1,0 0 0,0 0-1,0 0 1,0 0-1,0-1 1,-1-6 8,2-1-49,1-1-1,0 0 1,0 1-1,0 0 1,1-1-1,0 1 0,7-11 1,0-4 10,-4 7 38,2 0 0,0 1 0,1 0 0,0 0 0,1 0 0,20-20 0,-28 32 37,0 1 1,1 0-1,0-1 1,-1 1-1,1 0 1,0 1-1,0-1 1,0 0-1,0 1 1,0 0-1,7-2 1,-8 2-45,1 1-1,-1 0 1,0 0 0,1 0 0,-1 0-1,1 1 1,-1-1 0,1 1 0,-1 0-1,0-1 1,1 1 0,-1 0 0,0 0-1,0 0 1,0 1 0,4 2 0,29 26-62,-29-24-647,0 0-1,0-1 0,1 0 0,0 0 1,0 0-1,0-1 0,15 7 0,15 0-3626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0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16 4576,'-1'-10'1837,"2"11"-1798,-1 0-1,1-1 1,0 1 0,0 0-1,0 0 1,0 0 0,0-1-1,-1 1 1,1 0 0,0 0-1,-1 0 1,1 0 0,0 2-1,5 10 57,1-1-1,14 22 0,-19-33-23,-1 1 0,1 0 0,-1-1 0,1 1 0,-1-1 0,1 0 0,0 0 0,0 1 0,0-1 0,0 0 0,0 0 0,0-1 0,0 1 0,0 0 0,0-1 0,0 1 0,0-1 0,0 0 0,0 1 0,1-1 0,-1 0 0,0 0-1,0-1 1,0 1 0,0 0 0,0-1 0,3 0 0,5-3 105,0 1-1,0-2 0,0 1 0,11-8 0,-12 6-147,-1 3 218,-10 6 60,-3 6-272,-10 14 347,15-21-280,-1-1 0,0 0 0,0 0 1,0 0-1,0 0 0,0 0 0,0 0 0,-1 0 1,1 0-1,0 0 0,0 0 0,-1-1 1,1 1-1,-1 0 0,-1 0 0,9-10 379,5-1-402,1 0 0,0 0 1,19-10-1,-3 1-209,-14 10 84,-10 7 39,-1 0 0,0 0 0,1 0-1,-1-1 1,0 1 0,0-1 0,3-4 0,-25 28-2510,-5 12 1485,-6 30-5635,26-43 4807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2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17 2912,'-15'-16'3168,"17"16"-3003,1 0-80,0 0 0,1 0 0,-1 1 0,0 0 0,0 0 0,1 0 0,-1 0 0,0 0 0,0 0 0,0 1 0,0 0 0,3 1 0,3 5 143,0-1 0,9 11 0,16 12-177,-22-19 77,0 1 0,0 0 0,-2 0 0,1 1 0,11 19 0,17 20 277,-28-39-406,17 20 3,-2 0 1,23 38-1,-36-51-35,-9-15 84,-1 0-1,1 0 1,-1 1-1,0-1 0,0 1 1,0 0-1,-1 0 1,2 7-1,0 8 95,-3-18-155,0 0 0,0 0 1,-1 0-1,1 0 0,-1 0 0,0 0 0,0 0 1,0 0-1,0 0 0,-2 5 0,1 0 42,1-7-24,0-1 0,0 1 0,0 0 0,0-1 0,0 1 0,0 0 0,-1-1 0,1 1 0,0 0 0,0-1 0,-1 1 0,1-1 0,0 1 0,-1 0 0,1 0 0,-1-1 67,-1 8 563,-2-11-468,-3-14-183,-28-107 189,-57-132-299,89 245 114,-1-2-53,0 1 1,-1-1-1,-10-17 0,15 30 54,0 0 0,0 0 0,0 0 0,0 0 0,0 0 0,0 0 0,0 0 0,0 0 0,0 0 0,0-1 0,0 1 0,0 0 0,0 0 0,0 0 0,0 0 0,0 0 0,0 0 0,0 0 0,0 0 0,0 0 0,0 0 0,-1-1-152,1 1 152,0 0 0,0 0-1,-1 0 1,1 0 0,0 0 0,0 0 0,0 0 0,0 0 0,0 0 0,0 0 0,0 0 0,0 0 0,0 0 0,0 0 0,0 0 0,-1 1-56,1 7-113,3 13 115,-3-21 51,9 41-46,2 0 1,17 43-1,-12-32 24,4 9-436,-12-39-1707,13 46 1,-19-41-961,2-10 2165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3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157 422 3136,'0'-1'98,"-1"0"1,0 0-1,0 0 0,1 0 1,-1 0-1,1 0 0,-1 0 1,1 0-1,-1 0 0,1-1 1,0 1-1,-1 0 1,1-2-1,-5-12 877,4 13-879,0 0 1,0 0 0,1 0-1,-1 0 1,1 0-1,-1 0 1,1 0 0,0 0-1,0 0 1,0 0-1,0 0 1,1-3-1,-2-13 521,-16-71 1617,11 68-2067,4 17-213,1 1-1,0-1 1,0 0-1,1 0 1,-2-7-1,2-191 1237,0 205-1356,4 70-20,24 126 0,-21-158 164,-1 12 163,-3 0 0,-3 59 0,-1-47 12,1 131 1073,-1-217-735,-5-27-1,1 3-452,-11-88 4,11 101-58,-2 0 0,-13-36 1,5 17 15,-15-88 0,4 11 0,19 102-2,-6-28-167,8 41-642,18 67 398,5 15 314,37 83 179,-47-130-71,-2 0-1,8 43 0,-6-22 53,-1 13-96,-2-10 27,-4-15 1043,-5-40-966,0 1-36,1 0 0,0-1 1,1 1-1,-3-13 0,-5-17 57,8 32-91,-3-6-183,1 1 0,0-1 0,1-1 1,0 1-1,-1-23 0,4 39 135,1 1-1,0-1 1,0 1-1,0-1 1,1 0-1,-1 0 1,5 8-1,6 20 131,15 193-23,-24-186 82,-1 38 65,-3-45-202,-7 22 34,6-48-76,2-5 39,-1-1 0,1 1 0,0-1 0,-1 1 0,1-1 0,0 1 0,0-1 0,-1 1 0,1 0 0,0-1 1,0 1-1,0-1 0,0 1 0,0 0 0,0-1 0,0 1 0,0 0 0,0-1 0,0 1 0,0-1 0,0 1 1,0 1-1,0 1 11,-1 0 0,0-1 0,1 1 0,-1 0 0,-1 0 0,1 0 0,0 0 0,-3 3 0,-15 22-73,14-22 80,4-6-42,1 0 1,0 1-1,-1-1 1,1 1-1,-1-1 1,1 1-1,0-1 1,0 1-1,-1-1 1,1 1-1,0-1 1,0 1-1,-1-1 1,1 1-1,0 0 1,0-1-1,0 2 1,0-1-111,12 5-1357,-11-6 1489,0 0 0,0 0 0,0 0 0,0 0 0,0 0 1,0-1-1,0 1 0,0 0 0,0 0 0,0-1 0,0 1 0,0 0 0,0-1 0,0 1 0,-1-1 0,1 1 0,0-1 0,0 0 0,0 1 0,-1-1 0,2-1 0,5-2 64,-7 3-14,1-1-336,-1 1 227,0 0 0,0 0 0,1 1 1,-1-1-1,0 0 0,1 1 0,-1-1 1,1 0-1,-1 1 0,1-1 1,-1 0-1,1 1 0,-1-1 0,1 1 1,0-1-1,-1 1 0,1-1 0,0 1 1,-1 0-1,1-1 0,0 1 1,-1 0-1,1-1 0,1 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5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6 736,'-3'-5'2411,"3"13"-2203,3 117 2127,-3-111-2222,0 17 167,5 42-1,1-2-155,-3 115-1,-4-102-103,-28 272 441,27-342-415,0 34-8,1-33-108,1 1 1,-5 19-1,2-14-740,1 0 1,0 0-1,3 29 0,0-11-1028,-1-24 846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36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51 769 2560,'-4'-35'1113,"2"0"1,2-55-1,2 30-837,-2-263 1121,0 304-1403,2 0-1,4-18 1,-2 18-105,-2 0 0,1-19 0,-3-36-1094,4 110 938,-3 177 73,-3 226 793,-5-326-199,-2-27 379,9-86-769,0 0-1,1 0 1,-1 0-1,0 0 1,0 1 0,0-1-1,0 0 1,0 0-1,0 0 1,0 0 0,0 1-1,-1-1 1,1 0-1,0 0 1,0 0-1,0 0 1,0 0 0,0 1-1,0-1 1,0 0-1,0 0 1,0 0 0,0 0-1,0 0 1,-1 1-1,1-1 1,0 0-1,0 0 1,0 0 0,0 0-1,0 0 1,-1 0-1,1 0 1,0 0 0,0 0-1,0 0 1,0 1-1,-1-1 1,1 0-1,0 0 1,0 0 0,0 0-1,0 0 1,-1 0-1,1 0 1,0 0 0,0 0-1,0 0 1,0-1-1,-1 1 1,1 0 0,0 0-1,0 0 1,0 0-1,0 0 1,0 0-1,-1 0 1,1 0 0,0 0-1,0 0 1,0-1-1,0 1 1,0 0 0,0 0-1,-1 0 1,-7-9-3,7 0 195,1 8-200,0 0-1,0 0 1,-1 0 0,1 1 0,0-1-1,0 0 1,0 0 0,0 0-1,-1 1 1,1-1 0,0 0 0,-1 1-1,1-1 1,0 0 0,-1 1 0,1-1-1,-1 0 1,0 0 0,-1-1 4,1 0 1,-1 0-1,1 0 1,0 0-1,0 0 1,0 0-1,0 0 1,0 0-1,0 0 1,1-1-1,-1 1 1,1 0-1,-1 0 0,1-3 1,-4-12 8,1 4 38,0-1 0,1 1 1,1 0-1,0-1 0,0 1 1,3-17-1,-1-4 11,6-215 969,-1 171-1155,20-90 0,0 67 101,-22 88-91,-3 11 60,0 0-1,0 0 1,0 0 0,-1 0-1,1-1 1,-1 1-1,1 0 1,-1 0-1,0 0 1,0 0-1,0-5 1,6 26 19,-1-1 1,0 1 0,-1 0-1,-1 0 1,0 26 0,-4 101-69,0-119 140,-37 408 158,28-352-90,3-37-2097,5-45 1747,1-1 255,1 0 0,0-1-1,0 1 1,0 0 0,-1 0-1,1 0 1,0-1-1,0 1 1,0 0 0,0 0-1,-1 0 1,1-1-1,0 1 1,0 0 0,0 0-1,0-1 1,0 1 0,0 0-1,0-1 1,2-39 574,14-80 1,1 8-598,5-46 32,-5 40 124,-2 42-199,-10 54-5,-1 0 1,-1 0-1,1-22 1,-4 27 90,1 2 44,-2 1 1,-3-27-1,4 39-79,-4-18-276,4 21 265,0-1 0,0 0 0,0 0 0,0 0 0,0 1 0,-1-1 0,1 0 1,0 0-1,0 0 0,0 1 0,0-1 0,0 0 0,-1 0 0,1 0 0,0 0 0,0 0 0,0 0 0,0 1 1,-1-1-1,1 0 0,0 0 0,0 0 0,0 0 0,-1 0 0,1 0 0,0 0 0,0 0 0,0 0 1,-1 0-1,1 0 0,0 0 0,0 0 0,-1 0 0,1 0 0,0 0 0,0 0 0,0 0 0,-1 0 1,1 0-1,0 0 0,0-1 0,0 1 0,0 0 0,-1 0 0,1 0 0,0 0 0,0 0 0,0-1 0,0 1 1,-1 0-1,1 0 0,0 0 0,0 0 0,0-1 0,0 1 0,0 0 0,0 0 0,0 0 0,0-1 1,0 1-1,0 0 0,0 0 0,-1 0 0,1-1 0,0 1 0,-2 7-19,-1 0 0,1 1 0,0-1 0,0 1 0,1-1 0,-1 11 0,-2 9-40,-29 254-500,19-131 415,-1-23-20,-18 200-2838,28-229 1560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43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194 157 832,'22'3'6570,"-26"-3"-6225,0-1-1,0 0 1,0-1-1,0 1 0,0-1 1,0 0-1,0 0 1,1 0-1,-1 0 0,-4-4 1,-2 0-342,-51-25 301,-1-7-2085,60 37 1580,-1-2-147,0 1-1,0 1 1,-1-1-1,1 0 1,-14 1 2243,17 2-2012,16 22-137,-11-16 340,-1-1 0,1 2 0,-1-1 0,6 15 0,-6-12 12,-3-8-88,0 0 0,-1-1 0,1 1-1,0 0 1,-1 0 0,0 0 0,1 0 0,-1 0 0,0 2 0,0 0-134,1 16 301,3-16 57,4-9-185,-7 2-53,0 0 1,0 1-1,0-1 0,-1 0 0,1 0 1,-1 0-1,0 0 0,0 0 0,0 0 1,0-1-1,0 1 0,-1-3 0,0-6-112,1 3 158,1-6 86,-2 0 0,0 0 0,-5-27 0,3 19-444,5 16 47,-2 7 248,0 1 1,0-1-1,1 0 1,-1 0 0,0 0-1,1 0 1,-1 0-1,0 0 1,0 0 0,1 0-1,-1 0 1,0 1-1,0-1 1,0 0-1,1 0 1,-1 0 0,0 1-1,0-1 1,0 0-1,1 0 1,-1 0 0,0 1-1,0-1 1,0 0-1,0 0 1,0 1-1,1-1 1,1 5 2,0 0 1,0 0-1,0 0 0,0 0 1,1 10-1,4 11 44,-5-20-141,-1 1 1,0-1-1,1 1 1,-1 11-1,-1-15-202,0 0 1,0 0-1,0 0 0,0 0 1,-1 0-1,1 0 0,-1 0 1,0 0-1,0 0 0,0 0 1,-2 5-1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7:45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48 1152,'0'-21'2481,"0"21"-2451,0-1 0,0 1 1,0 0-1,0 0 0,0-1 1,-1 1-1,1 0 0,0-1 1,0 1-1,0 0 1,0-1-1,-2 0 152,2 1-152,0 0 1,0-1-1,-1 1 1,1 0-1,0 0 0,0 0 1,-1 0-1,1 0 0,0-1 1,-1 1-1,1 0 0,0 0 1,-1 0-1,0 0 1,1 0-1,-1 0 1,1 0-1,-1 0 1,1 0-1,-1-1 1,1 1-1,0 0 1,-1 0-1,1 0 1,-1-1-1,1 1 1,-1 0 0,1-1-1,0 1 1,-1 0-1,1-1 1,0 1-1,-1-1 1,0 0-1,1 1 1,0-1-1,-1 1 1,1 0-1,-1-1 1,1 1-1,-1-1 0,1 1 1,0 0-1,-1-1 1,1 1-1,-1 0 1,0 0-1,1-1 1,-1 1-1,1 0 0,-1 0 1,1 0-1,-2 0 1,2 0-7,-1 0 0,1 0 0,0 0-1,-1 0 1,1 0 0,0-1 0,-1 1 0,1 0 0,0 0 0,-1 0 0,1 0 0,0 0 0,-1-1 0,1 1 0,0 0 0,-1 0-1,1-1 1,0 1 0,-1 0 0,1 0 0,0-1 0,0 1 0,-2-4 519,2 4-490,-3 0 193,4 1-249,-1 0 16,1 0-1,-1 1 1,1-1 0,-1 1 0,0-1 0,0 0 0,1 1 0,-1-1 0,0 2 0,0 1 26,5 21 151,-2-12-182,-1-1 0,2 26-1,-3-10-22,-2 22 286,-3 25 167,-5-36 1582,8-40-1934,-3-12 174,-4-24 0,3 12-364,-22-55 72,23 58 112,4 22-108,0 0-1,0 0 1,-1 0-29,4 59-969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15:05.60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1126 426 1472,'1'0'22,"-1"0"-1,0-1 1,0 1-1,0-1 1,0 1-1,0-1 1,0 1-1,1 0 1,-1-1 0,0 1-1,0 0 1,1-1-1,-1 1 1,0 0-1,0-1 1,1 1 0,-1 0-1,0 0 1,1-1-1,-1 1 1,0 0-1,1 0 1,-1 0-1,1-1 1,-1 1 0,0 0-1,2 0 1,11 2 722,-1 2-503,-11-4-231,0 0 0,0 1 0,0-1 0,0 1 0,0-1 0,0 1 0,0-1 0,-1 1 0,1 0 0,0-1 0,0 1 0,-1 0 0,1 0-1,0 0 1,-1-1 0,1 1 0,-1 0 0,1 0 0,-1 0 0,1 0 0,-1 0 0,0 0 0,1 0 0,-1 0 0,0 0 0,0 0 0,0 0 0,0 0 0,0 0 0,0 0 0,0 0 0,0 0-1,0 2 1,-1 5 34,-1-1-1,1 1 1,-4 8-1,1-2-71,-2-1-1,-7 14 0,-2 4 9,-12 31 631,-3-2 1,-68 102-1,97-160-586,0 0 0,-1-1 0,1 1-1,-1-1 1,0 1 0,1-1 0,-1 1 0,0-1-1,0 0 1,0 0 0,-3 2 0,4-3-31,1 0 1,-1 0-1,1 0 1,-1 0-1,1 0 0,0 0 1,-1 0-1,1 0 1,-1 0-1,1 0 1,-1 0-1,1 0 0,0 0 1,-1 0-1,1 0 1,-1-1-1,1 1 1,0 0-1,-1 0 0,1 0 1,0-1-1,-1 1 1,0-1-1,1 0-6,-1 1 1,1-1-1,-1 0 1,1 0-1,-1 0 0,1 0 1,0 0-1,-1 0 0,1 0 1,0 0-1,0 0 0,0 0 1,0 0-1,0-2 1,0-11 98,1 0 0,0-1 1,1 1-1,6-27 1,-7 39-75,7-26 166,2 1-1,23-49 1,-16 46-240,-5 10 225,19-44 0,-29 57 8,-1 0 0,1 0 1,0-8-1,-1 9-36,-1 1 0,1-1-1,1 1 1,-1-1 0,5-9 0,6-30-179,-6 32-11,-4 7 69,0 1 0,1 0-1,0-1 1,0 1 0,0 0 0,0 1-1,7-8 1,-7 8 30,0 0-1,0 0 1,0 0-1,0 0 1,-1 0 0,0 0-1,0-1 1,2-6-1,1-2 286,-4 4 54,-1 9-384,0 0 0,0 0 1,0 0-1,0 0 0,0 0 0,0-1 0,0 1 1,0 0-1,0 0 0,0 0 0,0 0 1,0 0-1,-1 0 0,1 0 0,0 0 1,0-1-1,0 1 0,0 0 0,0 0 0,0 0 1,0 0-1,0 0 0,0 0 0,0 0 1,0 0-1,0 0 0,-1 0 0,1 0 1,0 0-1,0 0 0,0-1 0,0 1 0,0 0 1,0 0-1,0 0 0,0 0 0,-1 0 1,1 0-1,0 0 0,0 0 0,0 0 1,0 0-1,0 0 0,0 0 0,0 0 0,0 0 1,-1 0-1,1 1 0,0-1 0,0 0 1,0 0-1,0 0 0,0 0 0,0 0 0,0 0 1,0 0-1,0 0 0,-1 0 0,1 0 1,0 0-1,0 0 0,0 0 0,0 1 1,0-1-1,0 0 0,0 0 0,0 0 0,0 0 1,-51 70-477,16-19 488,29-43-8,-113 143 984,98-131-1602,30-34-90,58-93-202,-51 80 1151,-11 20-57,-1 0 1,0 0-1,0-1 1,0 0-1,3-13 1,-5 13-76,-2 5-50,1-1-1,0 1 0,0-1 0,0 1 1,0-1-1,0 1 0,1 0 0,-1 0 0,4-5 1,-5 8-21,-8 20-276,3-4 172,-14 27 1,17-40 152,0-1-1,1 1 1,0 0 0,0 0-1,0-1 1,-2 6 0,4-15-118,0 0 1,1 0 0,3-12-1,3-11-123,23-102 603,-28 109-354,-2 19-151,-1 0 0,1 1-1,-1-1 1,1 0-1,0 0 1,1 1-1,1-6 1,-3 9 47,0 1 1,0-1-1,0 0 0,0 0 0,0 0 1,0 0-1,0 0 0,0 0 0,0 0 1,0 0-1,0 0 0,0 0 0,0 0 1,0 0-1,0 0 0,0 0 0,0 0 1,0 1-1,0-1 0,0 0 0,0 0 1,0 0-1,0 0 0,0 0 0,0 0 1,0 0-1,1 0 0,-1 0 0,0 0 1,0 0-1,0 0 0,0 0 0,0 0 1,0 0-1,0 0 0,0 0 0,0 0 1,0 0-1,0 0 0,0 0 0,0 0 1,0 0-1,0 0 0,0 0 0,1 0 1,-1 0-1,0 0 0,0 0 0,0 0 1,0 0-1,0 0 0,0 0 0,0 0 1,0 0-1,0 0 0,0 0 0,0 0 1,0 0-1,0 0 0,0 0 0,0 0 1,0 0-1,1 0 0,1 6-57,1 1 0,-1 0 0,-1 0 0,1 0 0,-1 0 0,0 1 0,-1 9-1,3 15 75,2 3-20,12 67-11,-16-101 22,-1 0-1,0 0 1,0 0 0,1 0-1,-1 0 1,0 0-1,1 0 1,-1 0 0,1 0-1,0 0 1,-1-1-1,1 1 1,0 0 0,-1 0-1,1 0 1,0-1 0,0 1-1,0 0 1,0 0 2,0-1 0,-1 0 0,1 0 0,-1 0 0,1 0 0,0 0 0,-1 0 0,1 0 0,-1 0 0,1 0 0,0 0 0,-1 0 0,1-1 0,-1 1 0,1 0 0,-1 0-1,1-1 1,-1 1 0,1 0 0,-1 0 0,1-1 0,-1 1 0,1-1 0,2-1 12,-1-1-1,0 1 0,0-1 0,0 1 0,0-1 0,0 0 0,-1 0 0,1 1 0,-1-1 1,1-4-1,2-7-26,-2 0 1,2-15 0,-3 14 12,6-23 0,-5 25 80,1-4-147,-1 15 64,0 8 77,-1-1-100,-1 1 0,1 0 0,-1 0 0,-1 0 0,1 0 0,-3 10 0,-11 36-229,13-51 249,0 2 5,1 0 39,-1 0 1,0 0-1,0 0 1,0 0-1,0 0 1,-1 0-1,1 0 1,-1 0-1,0-1 1,0 1-1,0-1 1,0 1-1,0-1 1,-3 3-1,4-5 23,1 0-48,0 0-80,5 29-384,-5-28 523,1-1-64,-1 0 1,1 0-1,-1 0 0,0 0 1,1-1-1,-1 1 0,1 0 1,-1 0-1,0-1 1,1 1-1,-1 0 0,0 0 1,1-1-1,-1 1 0,0-1 1,1 1-1,-1 0 0,0-1 1,0 1-1,1-1 0,-1 1 1,0 0-1,0-1 0,0 1 1,0-1-1,1 1 0,-1-1 1,4-16-156,-4 16 130,14-81 114,-3-1-1,-1-143 1,-5 269-767,3 309 731,-7-341 17,6 148 329,-7-159-395,-1-1 0,1 1 0,0 0 0,0 0 1,0-1-1,0 1 0,-1 0 0,1 0 0,0-1 0,0 1 1,-1 0-1,1 0 0,0 0 0,0-1 0,-1 1 1,1 0-1,0 0 0,0 0 0,-1 0 0,1 0 0,0 0 1,0 0-1,-1 0 0,1 0 0,0 0 0,-1-1 1,1 1-1,0 1 0,-1-1 0,1 0 0,0 0 0,0 0 1,-1 0-1,1 0 0,0 0 0,-1 0 0,1 0 1,0 0-1,0 1 0,-1-1 0,1 0 0,0 0 0,0 0 1,-1 0-1,1 1 0,0-1 0,0 0 0,0 0 0,-1 1 1,1-1-1,0 1 0,-2-10-222,2 8 170,0 1 1,0-1-1,0 1 0,-1-1 0,1 0 0,0 0 0,0 1 0,0-1 1,0 0-1,0 1 0,0-1 0,0 0 0,0 1 0,1-1 0,-1 0 0,0 1 1,0-1-1,1 0 0,-1 0 0,1 0-96,8 6 143,-4-1-14,1 0-1,-1 0 1,-1 0-1,1 1 1,-1 0-1,5 6 0,-7-10-160,5 2 69,-7-3 109,0 0-1,1-1 1,-1 1 0,1 0-1,-1 0 1,1 0 0,-1 0-1,0 0 1,1-1-1,-1 1 1,1 0 0,-1 0-1,0 0 1,1-1 0,-1 1-1,0 0 1,1-1 0,-1 1-1,0 0 1,0-1-1,1 1 1,-1 0 0,0-1-1,0 1 1,0-1 0,1 0-1,4-10 84,-5 11-85,4-11-2,-3 7-19,1 0-1,-1 0 1,0 0-1,0 0 1,0 0-1,0 0 1,0-7-1,-2 11 4,1 0 0,0 0 0,0 0-1,-1 0 1,1 0 0,0 0 0,0 0-1,-1 0 1,1-1 0,0 1 0,0 0-1,-1 1 1,1-1 0,0 0 0,-1 0-1,1 0 1,0 0 0,0 0 0,-1 0-1,1 0 1,0 0 0,0 0 0,-1 0 0,1 1-1,0-1 1,0 0 0,0 0 0,-1 0-1,1 1 1,0-1 0,0 0 0,0 0-1,0 0 1,-1 1 0,1-1 0,0 0-1,-13 11-270,12-9 259,-7 4 132,-1 0 0,0 0 0,0-1 0,0 0-1,-15 5 1,23-10-88,0 1 0,-1-1 0,1 0 0,0 1 0,-1-1-1,1 0 1,0 0 0,-1 0 0,1 0 0,-1-1-1,1 1 1,-3-1 0,4 1-28,-1 0-1,1 0 1,-1 0-1,1-1 0,-1 1 1,1 0-1,-1 0 1,1-1-1,-1 1 1,1 0-1,-1-1 1,1 1-1,-1-1 1,1 1-1,0 0 1,-1-1-1,1 1 1,0-1-1,-1 1 1,1-1-1,0 1 1,0-1-1,-1 1 0,1-1 1,0 0-1,0 1 1,0-2-1,-3-4-125,3 6 131,0-1-1,0 1 1,-1 0-1,1-1 1,0 1-1,0 0 0,0-1 1,0 1-1,0 0 1,-1-1-1,1 1 1,0-1-1,0 1 0,0 0 1,0-1-1,0 1 1,0 0-1,0-1 1,0 1-1,0-1 1,0 1-1,1-1 0,23-74 417,-2 9-324,-4-11-259,-17 73 113,1-1 1,-2 0-1,1 1 1,0-1-1,-1-6 1,-2 10-249,-1 5 181,-2 4 47,-6 14 154,0 1 0,-13 46-1,20-48-148,4-17 49,-1-1 1,1 1 0,-1-1 0,0 0 0,-1 6 0,-3 5-48,6-14 68,-1 0 1,0 0 0,1 0-1,-1 0 1,0 0-1,0 0 1,1 0 0,-1 0-1,0 0 1,1 0 0,-1 0-1,0 0 1,0-1 0,1 1-1,-1 0 1,0 0 0,0 0-1,0 0 1,1-1 0,-1 1-1,0 0 1,0 0 0,0 0-1,1-1 1,-1 1 0,0-1-1,20-25-26,-16 22-88,22-40 2,-24 39 194,0 0 0,0 0 0,0 1 0,-1-1 0,0 0 0,0 0 0,0 0-1,0-7 1,-1 11-84,0 1 0,0 0-1,0-1 1,0 1 0,0-1-1,0 1 1,0-1 0,0 1-1,0 0 1,0-1 0,-1 1 0,1-1-1,0 1 1,0 0 0,0-1-1,0 1 1,-1-1 0,1 1-1,0 0 1,-1-1 0,1 1-1,0 0 1,0 0 0,-1-1-1,1 1 1,-1 0 0,1 0-1,0-1 1,-1 1 0,0 0-1,0 0-6,0-1 0,-1 1 1,1 0-1,0 0 0,0 0 0,-1 1 0,1-1 0,0 0 0,0 0 0,0 1 0,-2 0 0,-5 2-53,0 1 0,-11 7 0,16-9 52,-109 75 499,12-7-83,-115 82-180,138-95 203,69-54-453,8-3 15,0 0 0,0 1 0,0-1 0,-1 0 0,1 0-1,0 0 1,0 0 0,0 0 0,0 0 0,-1 0 0,1 0 0,0 0 0,0 0 0,0 0 0,0-1-1,-1 1 1,1 0 0,0 0 0,0 0 0,0 0 0,0 0 0,-1 0 0,1 0 0,0 0 0,0 0 0,0 0-1,0-1 1,0 1 0,0 0 0,-1 0 0,1 0 0,0 0 0,0 0 0,0-1 0,0 1 0,0 0-1,0 0 1,0 0 0,0 0 0,0-1 0,0 1 0,0 0 0,0 0 0,0 0 0,0 0 0,0-1 0,0 1-1,0 0 1,0 0 0,0 0 0,0-1 0,0 1 0,0 0 0,0 0 0,0 0 0,0 0 0,0 0 0,0-1-1,1 1 1,-1 0 0,0 0 0,0 0 0,0 0 0,0 0 0,0-1-9,3-4-110,0 0-1,0 1 0,0-1 0,1 1 1,-1-1-1,1 1 0,7-6 0,33-24-324,156-111 354,-131 87 166,-66 55 250,-3 4-149,-5 9-136,-14 13-193,1-7 253,-1-1 1,-1-1 0,0-1 0,-1-1-1,-32 14 1,-45 29 167,55-26-268,2 2-1,2 2 1,-42 44 0,71-66 39,-7 7-103,16-16 11,1-3-21,10-11-155,10-12-25,2 2 0,45-37 0,61-34-39,-27 21 200,-37 21 362,62-62 0,-76 63-248,-63 72-187,0-4 246,-2-1 0,0 0-1,0-1 1,-2-1 0,0 0-1,-1-1 1,0-1 0,-38 20-1,-90 42 102,129-67-161,16-8-20,1 0 0,-1 0 0,0 0 0,0 0 0,1 0 0,-1 0 0,0 1 0,1-2 0,-1 1 0,0 0 0,1 0 0,-1 0-1,0 0 1,1 0 0,-1 0 0,0-1 0,1 1 0,-1 0 0,1-1 0,-1 1 0,0 0 0,1-1 0,-2 0 0,2 1 1,0-1 1,0 1-1,0 0 1,0 0-1,0-1 1,-1 1-1,1 0 0,0-1 1,0 1-1,0 0 1,0-1-1,0 1 1,0 0-1,0 0 1,0-1-1,0 1 1,0 0-1,0-1 1,1 1-1,-1 0 1,0-1-1,0 1 0,0 0 1,0 0-1,0-1 1,0 1-1,1 0 1,-1 0-1,0-1 1,1 1-1,7-9-38,-6 8 23,33-30-40,63-61-101,-68 60 83,39-57 0,-56 69 139,1 1 0,18-18 0,-31 48 130,-2-6-171,0 0 1,0-1-1,-1 0 0,0 1 0,0-1 0,0 0 0,0 0 0,0 0 0,-4 5 0,-29 31 78,7-11-127,-2-2 0,0-2 0,-2 0 1,-57 32-1,117-72-217,-2-2-1,0-1 1,34-30 0,40-54 506,-93 98-276,-4 9 114,-6 12 201,-1-5-251,-2-1-1,1 1 1,-2-1-1,1-1 1,-2 1-1,1-1 1,-1 0-1,-15 13 1,-6 3 99,-47 31 0,19-15 138,4 1-157,2 2 0,3 2 1,-83 103-1,28-27-76,86-103-104,14-16 4,0 0 0,-1 1 0,0-1 1,0 0-1,0-1 0,0 1 0,-9 5 0,11-8 36,-2 3 21,4-3-25,0 0-1,0 0 0,0 0 1,0-1-1,0 1 1,1 0-1,-1 0 1,0 0-1,1 0 0,-1-1 1,0 1-1,1 0 1,0 1-1,0-1 11,1-1-38,2-1 44,1 0-1,-1 0 1,0-1 0,0 1 0,0-1-1,0 0 1,0 0 0,0 0-1,-1-1 1,1 0 0,-1 1 0,0-1-1,1 0 1,4-7 0,12-12-518,0 0 0,24-18 1,6-6 956,-47 43-406,17-18-104,1 1 0,34-23 0,-54 42 22,-1 1-10,-6 4 111,-28 22-81,1 2 0,1 1 0,-37 45 0,1 0 247,60-65-254,-1 0-1,1 0 1,-2-1 0,-10 9 0,11-10 62,0 1-65,-13 5 271,19-11-248,1 0 0,-1 0 1,0 0-1,0-1 1,0 1-1,0-1 1,0 0-1,-4 1 0,5-1 26,0 0 0,-1-1 0,1 1-1,0 0 1,0 1 0,0-1 0,-3 2-1,3-1-4,0-1 0,-1 1 0,1-1 0,0 0 0,-1 0 0,1 0 0,-5 1 0,-12 4-174,15-5 104,0 0-1,1 0 0,-1 0 0,0 0 0,0 0 1,0-1-1,1 0 0,-1 0 0,0 0 1,-4-1-1,-22-1-175,26 2 182,1 0 1,-1 0 0,1 0-1,-1 0 1,0 1-1,1 0 1,-1-1 0,-3 3-1,-8 0-60,0 2 199,14-4-71,-1 0 0,0 0 0,0 0 0,0-1 0,0 1 0,0-1 0,0 0 0,-2 1 0,3-1-106,11-4-240,18-4 111,50-18 119,-59 18 41,16-6 52,67-38 0,310-192 83,-161 114 90,-229 119-163,27-9 0,-47 19-61,2 0 358,-7 5-315,-1 0 1,0 0 0,0 0-1,0 0 1,0 0-1,-1-1 1,1 0 0,-1 0-1,-6 3 1,-19 14-59,17-10 179,-1-1 0,1-1 1,-26 11-1,-48 15 563,29-13-474,-221 93-183,255-103 197,19-8-222,0 0 0,0-1 0,0 0 0,-1 0 0,1 0 0,-1-1 0,1 1 0,-11 0 0,24-9-202,0 0 1,14-9-1,100-54 280,51-10 373,-58 27-293,109-66 314,-212 112-348,-6 4-88,0-1 1,-1 0-1,1 0 1,-1 0 0,1-1-1,-1 1 1,5-8-1,7-8-236,-11 13 231,-1 1 1,0-1-1,0 0 1,0-1 0,3-8-1,-4 5 90,2-6-253,-3 17-170,-3 9-231,-1-1 587,0 0-1,-1 0 1,0 0 0,-1 0 0,1-1-1,-2 1 1,1-1 0,-6 9 0,-3 8 180,5-9-56,1-1 8,0 0 0,-2 0 0,-11 17-1,14-24-433,6-7 172,11-11 210,5-3 58,56-39-797,-56 41 805,-16 12-112,-1 0-31,-6 3 4,-29 23-65,28-20 55,0 0-1,0-1 1,0 0-1,-1 0 0,-16 7 1,-20 2 150,-57 10 0,78-19-98,-133 34 16,127-29-89,0 0 0,0 2 0,-33 19 0,35-15 26,1-2 56,-33 25 1,25-14-97,24-18-26,-1 0 1,1 1 0,1 0 0,0 1-1,0 0 1,0 0 0,-10 16-1,12-16-42,7-8 67,-1 0 0,0 0 1,0 0-1,1 0 0,-1 0 0,0 1 1,1-1-1,-1 0 0,1 0 1,0 0-1,-1 1 0,1-1 0,0 0 1,0 0-1,0 0 0,0 1 0,0 0 1,0 1-15,-1-1 0,1 1 0,0-1 0,-1 1 0,1-1 0,-1 1 0,0-1 0,0 0 0,0 1 1,0-1-1,0 0 0,-1 0 0,1 0 0,-1 0 0,1 0 0,-4 4 0,-2 0 65,-1-1 0,1 1 0,-11 5 0,-9 7-181,19-13 158,1-1 1,-1 0-1,0 0 1,-16 6-1,6-3 73,0 0-212,-30 6 1,-2 2-452,39-10 584,10-4-33,0 0 0,0-1 0,1 1 0,-1-1 0,0 1 0,0-1 0,0 1 0,0-1 0,-1 0 0,1 0 0,0 1 0,0-1 0,-1 0 0,-1 0 6,1 1-1,0-1 1,-1 1-1,1 0 0,0 0 1,-1 0-1,1 0 1,0 0-1,0 0 1,0 1-1,0-1 1,-3 3-1,-14 9 97,12-9-143,6-3 61,0-1 1,0 1-1,0 0 1,0-1-1,0 1 1,0-1-1,0 1 1,0-1-1,0 0 1,0 1-1,0-1 1,0 0-1,0 0 1,0 0-1,0 0 1,-2 0-1,2 0-80,1 0 11,0 0-58,0 0 26,0 0-38,6 0 183,1 0 0,-1-1-1,1 0 1,11-4 0,-14 4-79,42-10-25,0-2 0,0-2 1,53-26-1,90-58 91,-20 10-120,-66 33 248,38-18-499,-51 33 629,-77 33-150,-11 8-155,-2 0-149,0 0 16,8-12 176,-8 8-106,1 0 0,0 0-1,0 0 1,0 0 0,1 0 0,-1 1-1,1-1 1,0 0 0,0 1 0,1-1-1,-1 1 1,5-5 0,7-12 116,2-6-324,-16 25 324,2 0-46,0 0 0,-1-1 0,1 1 0,-1-1 0,1 0 0,-1 1 0,2-3 0,4-4 86,-6 7-67,0 1 0,0-1 0,0 0 0,0 0 0,-1 1 0,1-1 1,0 0-1,-1 0 0,1 0 0,-1 0 0,1 0 0,0-1 0,18-31 199,-15 28-262,0-1 1,0 0 0,-1 0 0,0 0 0,3-8-1,-2-1 173,-1 6-17,0 1 0,-1-1 0,0 0 0,-1 0 1,1-12-1,-2 8 191,1 9-273,-1 1 0,0-1 0,0 0 0,0 1 0,-1-1 0,1 1 0,-1-1 0,-2-5 0,1 4-30,2 4 6,0 1 1,0 0-1,0-1 0,0 1 0,0 0 1,-1 0-1,1-1 0,0 1 0,0 0 1,0 0-1,-1-1 0,1 1 1,0 0-1,0 0 0,0 0 0,-1-1 1,1 1-1,0 0 0,-1 0 0,1 0 1,0 0-1,0 0 0,-1 0 0,1-1 1,-1 1-1,0 0 7,0-1 75,0 0 0,0 0 0,0 0 0,0 0 0,0 0 0,0-1 0,0 1 0,0 0 0,1-1 0,-1 1 0,0 0 0,1-1 0,-1-2 0,-4-22 95,10-81 295,-1 46-250,-3 59-265,3-9-166,-4 10 203,0 1 0,0 0 0,0 0 0,0 0 0,0 0 0,0 0 0,0-1 1,0 1-1,0 0 0,0 0 0,0 0 0,0 0 0,0-1 0,0 1 0,0 0 0,0 0 0,0 0 0,0 0 0,0 0 0,0 0 0,0-1 0,1 1 0,-1 0 0,0 0 1,0 0-1,0 0 0,0 0 0,0 0 0,0 0 0,1 0 0,-1 0 0,0-1 0,0 1 0,0 0 0,0 0 0,0 0 0,1 0 0,-1 0 0,0 0 0,0 0 0,0 0 0,0 0 1,0 0-1,1 0 0,-1 0 0,0 0 0,0 0 0,0 0 0,0 0 0,0 0 0,1 1 0,5 9-33,-1 1 0,0 0 0,0 0 0,-2 0 0,1 0 1,-1 1-1,3 21 0,-1-7-20,3 28 115,-2 0 0,-3 99 0,-3-125 45,0-27 159,0-1-76,0 0-177,0 1 0,0-1 0,-1 1 0,1-1 0,0 0 0,0 1 0,0-1 0,-1 1 0,1-1 0,0 0 0,-1 1 0,1-1 0,0 0 0,-1 0-1,1 1 1,0-1 0,-1 0 0,1 0 0,0 1 0,-1-1 0,1 0 0,-1 0 0,1 0 0,0 0 0,-1 1 0,1-1 0,-1 0 0,1 0 0,-1 0 0,1 0 0,0 0-1,-1 0 1,0-1 0,-5-14 605,3 7-640,1 0 0,1-1 0,-1 1 0,1-1 1,1 1-1,-1 0 0,3-16 0,-2-1 35,1 21-95,-1-1 0,1 0 0,-1 0 0,2 1 0,-1-1 0,0 0 0,1 1 0,0-1-1,0 1 1,0 0 0,0-1 0,1 1 0,3-5 0,-4 6-40,-1 2 79,0-1 1,0 0-1,0 1 0,0-1 1,0 1-1,0-1 0,0 1 0,1 0 1,-1-1-1,0 1 0,1 0 1,-1 0-1,1 0 0,-1 0 1,1 0-1,-1 0 0,1 0 0,3 0 1,-4 2 20,0 0 0,1 0 0,-1 0 1,0 1-1,0-1 0,0 0 0,1 1 1,-2-1-1,3 3 0,-2-2-20,1 2 59,0 1 1,0-1 0,0 1-1,-1-1 1,1 1-1,-1 0 1,0 0 0,-1-1-1,1 1 1,-1 0 0,0 0-1,-1 9 1,1 3 70,-8 32-2185,8-41 1397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6:15:45.50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73 2976,'-12'-20'1120,"12"13"-896,0-5-32,0 5-192,0-1-32,3 0-608,6 0 352,-1 5-1568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26.3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 1152,'3'-4'1365,"-6"8"785,3-4-2113,0 0 0,0 0 17,0 0 26,0 0 138,0 0-20,0 0 100,2 1-159,7 4-58,0 2 0,-1-1 0,0 1 0,13 13 0,113 125 180,-114-125-142,1 0 0,1-2-1,31 20 1,-28-26-140,-9-7-136,-24-7-321,-4 2-647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57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1354 832,'-6'-1'98,"7"1"-93,-1 0 0,0 0 1,0 0-1,0 0 0,0 0 0,0 0 0,0 0 0,0 1 1,0-1-1,0 0 0,0 0 0,0 0 0,0 0 1,0 0-1,0 1 0,0-1 0,0 0 0,0 0 1,0 0-1,0 0 0,0 0 0,0 0 0,0 1 0,0-1 1,0 0-1,0 0 0,0 0 0,0 0 0,0 0 1,-1 0-1,1 0 0,0 1 0,0-1 0,0 0 1,0 0-1,0 0 0,0 0 0,0 0 0,0 0 1,-1 0-1,1 0 0,0 0 0,0 0 0,0 0 0,0 0 1,0 0-1,0 0 0,-1 1 0,1-1 0,0 0 1,0 0-1,0 0 0,0 0 0,0-1 0,0 1 1,-1 0-1,1 0 0,0 0 0,-1 0 551,-12 10 548,12-1-1024,0 0 1,-1 0-1,0 0 0,-5 15 1,3-12 22,-4 25 0,5-15 58,-1 6 33,0 30 0,4-36-166,-1-8 35,3 23 0,-2-32-68,1-1 1,0 0-1,0 0 0,0 0 1,1 1-1,-1-1 0,1-1 0,0 1 1,4 6-1,-3-5 6,0-1-1,1 0 1,-1 0 0,1-1 0,0 1 0,0-1 0,0 0-1,0 0 1,6 4 0,-6-6 17,-1 0 0,1 1 0,-1-1 0,1-1 0,0 1 0,-1 0 0,1-1 0,0 0 0,0 0-1,-1 0 1,1 0 0,0-1 0,-1 1 0,5-2 0,-4 1-41,0-1 0,-1 1-1,1-1 1,0 0 0,-1 0-1,1 0 1,-1-1-1,0 1 1,1-1 0,-1 1-1,-1-1 1,6-6 0,2-5 159,15-26 1,-14 22-101,5-12-10,-1 1 1,-1-2 0,16-51-1,-28 72-11,0 0 0,0 1-1,-1-2 1,0 1 0,-1 0-1,0 0 1,-1 0 0,0 0-1,0 0 1,-1 0 0,0 0-1,-1 1 1,0-1 0,-1 1-1,-8-17 1,11 24-20,0 1 0,0-1 0,0 1 1,0-1-1,0 1 0,0 0 0,0-1 0,0 1 1,-1 0-1,-1-1 0,3 2 8,0-1 0,-1 1 0,1 0 0,-1 0 0,1 0 0,-1-1 0,1 1-1,-1 0 1,1 0 0,0 0 0,-1 0 0,1 0 0,-1 0 0,1 0 0,-1 0 0,1 0 0,-1 0 0,1 0 0,-1 0 0,1 0 0,-1 0 0,1 0-1,-1 1 1,1-1 0,0 0 0,-1 0 0,1 0 0,-1 1 0,1-1 0,0 0 0,-1 1 0,1-1 0,0 0 0,-1 1 0,1-1 0,0 0 0,-1 1 0,0 1 24,1 0 0,0 0 0,-1 0 0,1 0 0,0-1 0,0 1 0,0 0 0,0 0 0,0 0 0,1 2 0,-1 2-58,1 1 26,0 0 0,0 0 0,0 0 0,1 0 0,0 0 0,0 0 0,1 0 0,0-1-1,0 1 1,1-1 0,-1 0 0,1 0 0,1 0 0,-1 0 0,1-1 0,0 0 0,0 0 0,1 0 0,-1-1 0,13 8 0,-12-8 26,0-1 0,1 0 0,-1-1 1,1 1-1,0-1 0,0 0 0,-1-1 1,1 0-1,0 0 0,0 0 1,0-1-1,0 0 0,0-1 0,12-1 1,-10 0 20,0 0 1,0-1 0,-1 0 0,1-1-1,-1 0 1,0 0 0,0-1 0,0 0-1,0 0 1,10-10 0,-16 13-28,1 0 1,-1 0 0,0-1-1,0 1 1,0-1-1,-1 0 1,1 1-1,-1-1 1,1 0-1,-1 0 1,2-6 0,-2 2 77,0 0 0,0-1 1,0-13-1,-2 19-75,1 0 0,0-1 0,-1 1 0,0-1 0,1 1 0,-1 0 0,0 0 0,0-1 0,0 1 0,-1 0 0,1 0 0,0 0 0,-1 0 0,1 0 0,-1 1 0,0-1 0,0 0 0,0 1 0,1-1 0,-1 1 0,-4-2 0,0-1 18,0 1 0,0 0 1,-1 0-1,1 1 1,-1 0-1,-8-2 0,10 4-43,-1 0 0,1 0 0,0 0 0,0 1 0,0 0 0,0 0 0,0 0 0,0 0 0,-9 4-1,0 0 5,3-1-1,1 0 0,0 1 1,0 0-1,1 1 0,-1 0 0,1 0 1,1 1-1,-1 1 0,-10 11 0,-11 23 148,29-42-101,3 0-163,1-1 129,-1 1-1,0-1 0,0 1 0,0-1 0,4-2 1,-4 2 13,3-2 26,-1 1 1,1-1-1,-1 0 0,0 0 0,0-1 0,0 1 1,0-1-1,-1 0 0,0 0 0,6-8 0,-1-1 110,-1-1-1,9-20 1,40-135 985,-29 79-761,-22 77-356,0 0 1,1 0-1,8-11 1,-4 7 0,-10 17-22,0-1-1,0 1 0,1-1 1,-1 1-1,0-1 0,1 1 1,-1 0-1,0-1 0,1 1 0,-1 0 1,1-1-1,-1 1 0,1 0 1,-1 0-1,1-1 0,-1 1 1,0 0-1,1 0 0,-1 0 1,1-1-1,0 1 0,-1 0 0,1 0 1,-1 0-1,1 0 0,-1 0 1,1 0-1,-1 0 0,1 0 1,-1 0-1,1 1 0,-1-1 1,1 0-1,-1 0 0,1 0 1,-1 0-1,1 1 0,-1-1 0,1 0 1,-1 1-1,0-1 0,1 0 1,-1 1-1,1 0 0,19 20-12,-16-16-7,10 15-10,0 0 1,-1 1-1,-1 0 1,17 41-1,-19-35 73,-3-21-10,-7-5-36,0-1 1,0 0-1,0 0 1,1 0-1,-1 0 1,0 0-1,0 0 1,0 0-1,1 0 1,-1 0-1,0 0 1,0 0-1,0 0 1,1 0-1,-1 0 1,0 0-1,0 0 1,0 0-1,1-1 0,-1 1 1,0 0-1,0 0 1,0 0-1,0 0 1,1 0-1,-1 0 1,0 0-1,0-1 1,0 1-1,0 0 1,0 0-1,1 0 1,-1 0-1,0-1 1,0 1-1,0 0 1,0 0-1,0 0 1,0-1-1,4-8 36,-4 9-37,0-2 11,5-12 16,-2 0 0,0 0-1,2-23 1,8-58 129,-2 21-186,-8 54-44,10-36 1,-7 37 28,-1 0 0,1-20 0,-5 34 76,-1 3-25,0 1 0,0 0 1,0 0-1,0 0 0,0 0 0,0 0 0,1 0 0,-1 0 0,0 0 0,1 0 0,-1 0 0,1 0 0,-1 0 0,2-2 0,-2 3-6,0 0 0,0 0-1,0 0 1,0 0 0,1-1-1,-1 1 1,0 0 0,0 0-1,0 0 1,0 0-1,1 0 1,-1-1 0,0 1-1,0 0 1,0 0 0,0 0-1,1 0 1,-1 0 0,0 0-1,0 0 1,1 0 0,-1 0-1,0 0 1,0 0 0,0 0-1,1 0 1,-1 0-1,0 0 1,0 0 0,1 0-1,-1 0 1,0 0 0,0 0-1,0 0 1,1 0 0,-1 0-1,0 0 1,0 1 0,0-1-1,0 0 1,1 0 0,-1 0-1,0 0 1,0 1-1,4 6 9,-3-6-9,13 35-78,-12-28 52,1 0 0,0 0 0,1 0 0,4 8 0,-8-16 26,2 3 12,0 0 1,-1-1 0,1 1-1,0-1 1,1 1 0,-1-1-1,5 4 1,7-13 126,-12 5-146,1 1-1,-1-1 1,0 0 0,0 0 0,0 0 0,0 0 0,0 0 0,0-1 0,0 1 0,-1 0-1,1-1 1,-1 0 0,2-4 0,11-39 91,-12 37 12,2-4-45,11-51-102,-14 55 46,1 1 1,1 0-1,-1 0 1,1 0-1,1 0 1,-1 1 0,1-1-1,1 1 1,-1 0-1,1 0 1,6-6-1,-10 12 64,-1 3-35,-1-1-1,1 1 1,0 0 0,-1-1 0,1 1-1,-1-1 1,1 1 0,-2 1-1,-8 19 7,1 0 0,1 1 0,1 0 0,-6 39 0,11-50-82,0 0 1,1 0 0,1 14 0,0-23 31,0 1 0,0-1 0,1 1 0,-1-1 0,1 0 1,0 1-1,0-1 0,0 0 0,1 1 0,-1-1 0,1 0 0,0 0 1,0 0-1,0-1 0,3 5 0,-4-6 10,1 0 1,-1 0-1,0 0 0,0-1 0,1 1 0,-1-1 1,0 1-1,0-1 0,1 1 0,-1-1 1,1 0-1,-1 1 0,0-1 0,1 0 1,-1 0-1,2 0 0,1-1-2,0 1 0,0-1 0,0 0 0,0 0 0,6-2-1,-3-1 43,0 1 0,0-1 0,0 0 0,-1 0 0,11-9 0,-13 8-17,0 1-1,-1-1 1,1 0-1,-1 1 1,0-2-1,0 1 1,-1 0-1,0 0 1,0-1-1,0 0 1,0 1-1,-1-1 1,0 0-1,0 1 1,-1-1-1,1 0 1,-2-11-1,-1-6 46,-1-1-1,-1 0 1,-8-23-1,9 34-37,-27-92-361,-44-100-1,37 123 268,13 31 58,3 9-50,11 25 93,-8-22 1,6 15-156,11 23 11,1 10-113,1 1 213,1-1 0,-1 1 0,2-1 0,-1 1 1,1-1-1,7 16 0,3 7 173,14 49 52,-4-8-21,45 95-1,-62-158-93,0 1 0,14 17-1,-17-24-53,1 0 0,0 1 0,0-1 0,0-1 0,0 1 0,1 0 0,0-1 0,5 3 0,-6-5-8,0 0 0,0 0 0,0 0-1,0 0 1,0-1 0,0 0-1,0 1 1,1-2 0,-1 1 0,0 0-1,0-1 1,0 0 0,0 0-1,0 0 1,0 0 0,0-1 0,0 1-1,0-1 1,-1 0 0,1 0-1,-1-1 1,1 1 0,-1-1 0,4-3-1,-4 1-6,0-1 0,0 1 0,-1 0 0,1-1 0,-1 0 1,0 0-1,-1 1 0,1-1 0,-1 0 0,0-7 0,6-24 250,-5 32-239,-1-1 0,-1 0-1,1 0 1,-1 0 0,0 0 0,-2-7-1,1-13 262,1 25-346,1 1 1,-1-1 0,0 1-1,1-1 1,-1 0 0,0 1-1,1-1 1,-1 0-1,0 1 1,1-1 0,-1 1-1,1-1 1,-1 1 0,1 0-1,0-1 1,-1 1 0,1-1-1,-1 1 1,1 0 0,1-1-1,16-6-1834,-15 6 1397,1-1-135,0 1-1,0 0 1,1 0 0,-1 1 0,8-1 0,11 3-2157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28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5 736,'0'-1'108,"0"1"1,0 0 0,0 0-1,0 0 1,0-1-1,0 1 1,0 0-1,0 0 1,0 0-1,0-1 1,0 1-1,1 0 1,-1 0-1,0 0 1,0 0-1,0 0 1,0-1-1,1 1 1,-1 0-1,0 0 1,0 0-1,0 0 1,0 0-1,1 0 1,-1 0-1,0 0 1,0 0-1,0 0 1,1 0-1,-1 0 1,0 0-1,0-1 1,1 2-1,11-1 712,10 7-764,-3 1 148,22 5 1,-27-9-39,-1 0 1,0 1 0,1 0 0,14 10 0,-10-3-409,-1 2 0,0 0-1,-1 0 1,16 19 0,-24-24-816,0-1 1,16 11-1,-5-5-142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29.71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 1664,'0'0'528,"9"3"1099,14-7-1434,-20 3-184,0 0-1,0 1 1,1-1 0,-1 1 0,0-1-1,0 1 1,0 0 0,6 1 0,10 3-10,0 1 0,0 0 0,-1 2 0,0 0 0,26 15 0,-30-15 64,-1 0 0,0 1-1,0 1 1,-1 0 0,0 1-1,0 0 1,15 18 0,27 48 191,13 17 76,-58-84-306,0 1 1,0-1 0,0-1 0,1 1-1,1-2 1,19 12 0,11 0 3,80 25 0,21 9-324,-129-47 303,44 23-788,-51-25 422,0 0 0,0 0 1,-1 1-1,1-1 0,-1 1 0,8 10 1,-4-3-597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30.8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1248,'0'0'389,"0"0"-239,0 0-22,0 0 186,0 0-116,0 0-76,0 0-52,0 0-33,2 0 80,2 1-49,-1 1-1,1-1 1,-1 1-1,1-1 0,-1 1 1,1 0-1,-1 1 1,0-1-1,0 0 0,0 1 1,4 4-1,16 12 10,94 49 1415,-61-36-841,-44-24-706,0 0-1,0 0 0,-1 1 1,0 0-1,-1 1 0,13 16 1,-8-7-682,-2 0-1,0 1 1,10 25 0,2 3-639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32.1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0 832,'-1'1'23,"1"-1"0,0 0-1,0 1 1,0-1 0,0 0 0,0 1 0,0-1-1,0 1 1,0-1 0,0 0 0,0 1 0,0-1-1,0 1 1,0-1 0,0 0 0,0 1 0,0-1-1,0 0 1,0 1 0,0-1 0,1 0 0,-1 1-1,0-1 1,0 0 0,0 1 0,1-1 0,-1 1-1,12 7 426,-8-7-311,0 0 1,-1 1-1,1-2 1,0 1-1,-1 0 0,5 0 1,74 7 1046,-44-8-1771,-24-3 1361,-2 3-715,0 2 0,1-1 0,-1 2 0,0-1 1,0 2-1,0 0 0,-1 0 0,1 1 0,-1 0 1,0 1-1,-1 1 0,14 9 0,11 12-5,-1 2-1,32 35 1,-50-48-99,27 23 355,2-2 0,1-2 0,1-2 1,2-2-1,82 40 0,-20-25-9,-32-14-863,-64-27 110,-8-3-267,0 0 0,0 0 0,8 6 0,-6-2-1121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33.2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1728,'5'3'364,"-1"0"1,1 0-1,-1 1 1,0-1-1,4 6 1,-2-1-152,0 2 0,0-1 0,-1 0 1,-1 1-1,6 15 0,2 4-10,-3-9-61,6 16-9,2-1-1,1 0 1,39 55-1,-13-39 487,63 56 0,-63-65-315,-1 2 0,37 50-1,-47-44-245,31 62-1,-37-61-2040,48 68 1,-54-95-338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5:33.8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5 2400,'-10'-4'896,"15"16"-704,0-9-64,3 5 512,5 4-384,4 7 544,9 3-480,9 5-64,16 8-160,1 6-1280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13.4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58 1664,'-1'-1'88,"1"0"-1,-1 1 1,0-1 0,1 0 0,-1 1-1,1-1 1,-1 1 0,0-1 0,0 1 0,1-1-1,-1 1 1,0 0 0,0-1 0,1 1-1,-1 0 1,0-1 0,0 1 0,0 0-1,0 0 1,0 0 0,1 0 0,-1 0-1,0 0 1,0 0 0,-1 0 0,-2 1 355,3-2-351,1 1 1,-1 0-1,1 0 0,-1-1 0,0 1 0,1 0 0,-1-1 0,1 1 1,-1-1-1,1 1 0,-1-1 0,1 1 0,0-1 0,-1 1 0,1-1 1,0 1-1,-1-1 0,1 0 0,-1-1-22,0 1 0,1 0 0,-1 0 0,0 0 1,0 0-1,0 0 0,0 0 0,0 0 0,0 1 0,0-1 0,-2-1 0,-10-5 638,11 5-664,0 1 0,1 0 0,-1 0-1,0 0 1,0 1 0,0-1 0,0 0-1,0 1 1,0-1 0,-4 0-1,-21-7 101,7 7-123,17 1 1,0-1-1,0 1 0,0-1 1,0 1-1,1 0 0,-1 1 1,0-1-1,0 0 0,0 1 1,0-1-1,0 1 1,0 0-1,1 0 0,-1 0 1,0 1-1,-3 1 0,-60 51 86,63-51-109,0 0 0,1 0 0,-1 0 0,1 0 0,0 0 0,0 0 0,0 1 0,0-1 0,1 1 0,-1-1 0,1 1 0,0-1 0,0 1-1,0 0 1,0 7 0,0-1 59,1-1 0,0 1-1,1 0 1,3 20 0,-3-25-63,1 0 0,0 0 0,0 1 0,0-1 0,1 0 0,0-1 0,0 1 0,0-1 0,0 1 0,1-1 0,0 0 0,-1 0 0,2 0 0,-1-1 0,0 1 0,8 3 0,-4-4-7,0 0 1,-1-1-1,2 0 0,-1-1 0,12 1 0,-10-1-4,0 1 0,18 4 0,-6 1 43,0 1-1,0 2 0,36 21 1,-51-27-72,2 2 79,0-1 0,9 9 0,-16-11-33,1-1 1,-1 1-1,0-1 1,0 1-1,0 0 1,0-1-1,0 1 1,-1 0-1,1 1 1,1 4-1,-2-5 22,-1 0 0,0 0 0,0 0 0,0 1 0,0-1 0,0 0 0,-1 0 0,1 0 0,-1 0 0,0 0 0,0-1 0,0 1 0,0 0 0,0 0 0,-1-1 0,1 1 0,-1 0 0,0-1 0,0 1 0,0-1 0,0 0 0,-3 3 0,1-1 88,0 0 0,0-1 0,-1 0 0,1 1 0,-1-2 0,0 1 0,0 0 0,0-1 0,0 0 0,0 0 0,0 0 0,-6 0 0,-31 6 1062,28-5-947,0-1-1,-25 2 1,24-2-260,13-1 18,0-1-1,1 1 1,-1-1-1,0 0 0,1 0 1,-1 1-1,0-1 1,1 0-1,-1-1 0,0 1 1,-2-1-1,5-1-567,0 0-1,-1-1 1,1 1-1,0 0 1,0-1-1,1 1 1,-1 0-1,0 0 1,1 0-1,0 0 1,-1 0-1,1 0 1,2-2-1,19-13-1851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1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 3904,'0'0'43,"0"0"0,0 0 1,0 0-1,0-1 0,0 1 0,0 0 1,0 0-1,0 0 0,0 0 0,0 0 1,0 0-1,0 0 0,0 0 0,0 0 0,0 0 1,0-1-1,0 1 0,0 0 0,0 0 1,0 0-1,0 0 0,0 0 0,0 0 1,0 0-1,0 0 0,0 0 0,0 0 1,0 0-1,0 0 0,0-1 0,0 1 1,0 0-1,0 0 0,0 0 0,0 0 0,1 0 1,-1 0-1,0 0 0,0 0 0,0 0 1,0 0-1,0 0 0,0 0 0,0 0 1,0 0-1,0 0 0,0 0 0,1 0 1,-1 0-1,0 0 0,0 0 0,0 0 1,0 0-1,0 0 0,0 0 0,0 0 1,0 0-1,0 0 0,0 0 0,0 0 0,1 0 1,-1 0-1,0 0 0,0 0 0,0 1 87,0-1 0,0 0 0,1 0 0,-1 1 0,0-1 0,0 0-1,0 0 1,0 1 0,0-1 0,0 0 0,0 1 0,0-1-1,1 0 1,-1 0 0,0 1 0,0-1 0,0 0 0,0 1-1,-1-1 1,1 0 0,0 0 0,0 1 0,0-1 0,0 0 0,0 1-1,-13 43 1130,0-21-870,10-19-3831,8-8 469,10-3 50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15.7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 1 2496,'0'0'139,"-1"0"0,1 0 0,0 0 0,0 0 0,0 0 1,0 0-1,0 0 0,0 0 0,0 0 0,0 0 0,0 0 0,0 0 0,0 0 0,0-1 0,0 1 1,0 0-1,-1 0 0,1 0 0,0 0 0,0 0 0,0 0 0,0 0 0,0 0 0,0 0 1,0 0-1,0 0 0,0 0 0,-1 0 0,1 0 0,0 0 0,0 0 0,0 0 0,0 0 0,0 0 1,0 0-1,0 0 0,0 0 0,0 0 0,0 0 0,-1 0 0,1 1 0,0-1 0,0 0 1,0 0-1,0 0 0,0 0 0,0 0 0,0 0 0,0 0 0,0 0 0,0 0 0,0 0 0,0 0 1,0 0-1,0 1 0,0-1 0,0 0 0,0 0 0,0 0 0,0 0 0,0 0 0,0 0 0,0 0 1,0 0-1,0 1 0,-1 10 1364,6 15-2358,-2-4 905,0 1 0,0 23 0,0 4 45,5 31 44,-4 0 0,-11 155-1,3-158 83,-1 8-10,5-43 387,-12-51-460,-6-26 44,16 32-190,-10-19-251,12 20 247,-1 0 0,1 1 1,0-1-1,-1 0 0,1 1 0,-1-1 0,1 0 1,-1 1-1,1-1 0,-1 1 0,1-1 0,-1 1 1,0-1-1,1 1 0,-1-1 0,0 1 0,1 0 1,-2-1-1,1 0 49,0-2 1,-2 2-28,2 1-74,1 0 38,-7 0-129,6 0 80,1 0 70,18 0 432,102-8 426,-105 8-736,0 1 1,0 0-1,0 1 0,24 6 1,-38-8-120,-1 0 13,1 0 0,-1 0 0,0 0 0,0 0 0,1 0 0,-1 0 0,0 0 0,1 0 0,-1 1 0,0-1 0,1 0 0,-1 0 0,0 0 1,0 0-1,1 0 0,-1 0 0,0 1 0,0-1 0,1 0 0,-1 0 0,0 0 0,0 1 0,1-1 0,-1 0 0,0 0 0,0 1 0,0-1 0,0 0 1,1 0-1,-1 1 0,0-1 0,0 0 0,0 1 0,0-1 0,0 0 0,0 0 0,0 1 0,0-1 0,0 0 0,0 1 0,0-1 0,0 0 0,0 1 1,0-1-1,0 0 0,0 1 0,0-1 0,0 0 0,0 0 0,-1 1 0,1-1 0,0 0 0,0 0 0,0 1 0,0-1 0,-1 0 0,1 1 1,-1 0 1,0 0 1,-1 1 0,1-1 0,0 0-1,-1 0 1,1 0 0,-1 0 0,1 0-1,-1 0 1,1-1 0,-1 1 0,0 0-1,1-1 1,-1 1 0,0-1 0,1 0-1,-5 1 1,-34-1 277,26 0-307,-22 0 12,7 1-63,-56-6-1,51 4-167,21 1 65,13-1 84,0-1 1,0 1-1,0 0 0,0-1 0,0 1 1,0-1-1,1 1 0,-1-1 0,0 1 0,1 0 1,0-3-1,3-2-966,1-1 0,-1 1-1,10-10 1,-1 1-1982,0 0-1136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16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34 2496,'-5'-5'2490,"-3"-1"700,-5-2-588,13 8-2558,-1 0-1,0 0 0,1 0 0,-1 0 1,0 0-1,1 0 0,-1 0 0,1 0 1,-1 0-1,0 1 0,1-1 0,-1 0 1,1 1-1,-1-1 0,1 0 0,-1 1 1,1-1-1,-1 0 0,1 1 0,-1-1 1,1 1-1,-1-1 0,1 1 0,0-1 1,-1 1-1,1 0 0,0-1 0,-1 1 1,1-1-1,0 2 0,-1-1-33,1 0-1,0-1 1,-1 1-1,1 0 1,-1 0 0,1-1-1,-1 1 1,1 0-1,-1-1 1,0 1 0,1 0-1,-1-1 1,0 1-1,1-1 1,-1 1 0,0-1-1,0 1 1,1-1-1,-1 0 1,0 1 0,-1-1-1,1 2-32,1-2 57,0 1 0,-1-1 0,1 0 0,0 1 0,0-1-1,0 0 1,-1 1 0,1-1 0,0 0 0,0 1 0,-1-1 0,1 0-1,0 0 1,-1 1 0,1-1 0,0 0 0,-1 0 0,1 1 0,0-1-1,-1 0 1,5 0 35,0-1 1,0 0-1,1 0 0,-1 0 0,0 0 0,0-1 1,4-2-1,14-4 156,13-1 299,0 2 1,54-4-1,-43 11 564,-45 0-1013,-1 0-182,0 0-218,0 0-731,0 0-139,0 0-1370,3 0 133,11 0-2293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3:57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5 4064,'-18'-5'1824,"10"5"-1568,3 8 768,0 4-608,0 0-96,2 3-192,-2 5-128,0-1 32,5 0-480,5 6 256,3-3-1824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17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20 5216,'0'0'116,"0"-1"1,0 1-1,0 0 1,0 0-1,0 0 1,-1 0-1,1 0 1,0-1 0,0 1-1,0 0 1,0 0-1,0 0 1,0 0-1,0-1 1,0 1-1,-1 0 1,1 0-1,0 0 1,0 0-1,0-1 1,0 1-1,0 0 1,0 0-1,0 0 1,0-1-1,0 1 1,0 0-1,0 0 1,0 0-1,0-1 1,0 1-1,1 0 1,-1 0 0,0 0-1,0 0 1,0-1-1,0 1 1,0 0-1,0 0 1,0 0-1,1 0 1,-1 0-1,0-1 1,0 1-1,0 0 1,0 0-1,0 0 1,1 0-1,-1 0 1,0 0-1,13-5 3302,-5 3-7413,-4-3 1990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2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350 66 1888,'-5'-7'253,"4"5"506,2 3 2266,-1 18-2412,0-12-476,-1-1 0,0 1 0,-1 0 0,0-1-1,0 0 1,0 1 0,0-1 0,-1 0 0,0 0-1,-1 0 1,1-1 0,-8 9 0,-3 4 168,-1-2 0,-24 21 0,28-26-263,-1-2 1,0 1-1,-1-2 0,-26 15 1,35-21-31,-1-1 0,1 1 0,-1-1 0,1 0 0,-1 0 0,0 0 0,0 0 1,-9-1-1,11 0-9,0-1 0,0 1 0,0-1-1,1 1 1,-1-1 0,0 0 0,0-1 0,0 1 0,1 0 0,-1-1 0,0 1 0,1-1 0,0 0 0,-1 0 0,-2-3 0,-1-1 30,1-1 1,-1 1-1,1-1 1,1 0-1,-1 0 1,1 0-1,0 0 1,1-1-1,0 0 1,0 0-1,1 0 0,0 0 1,0 0-1,1 0 1,0 0-1,0-1 1,2-16-1,0 20-23,0 0-1,1 0 1,0 0-1,0 0 1,0 0-1,1 0 1,-1 0-1,1 1 0,1-1 1,-1 1-1,0 0 1,6-5-1,1 0 35,0 0 0,0 1 0,23-14 0,-28 19 33,1 0-1,0 0 1,0 1 0,0 0-1,0 0 1,1 1 0,-1 0 0,0 0-1,1 0 1,-1 1 0,0 0-1,10 1 1,-4 1-32,1 0-1,-1 1 1,0 0-1,0 1 0,17 8 1,-20-8 75,-1 0 0,1 1 0,-1 0 0,13 10 0,-17-11-81,-1-1-1,1 1 0,-1-1 1,0 1-1,0 0 1,-1 0-1,1 0 1,-1 1-1,0-1 0,0 0 1,2 9-1,0 2 3,-2 0-1,1 0 0,-2 0 0,0 1 1,-1-1-1,-2 17 0,-17 92 83,16-112-112,-2 11 3,-1-1 0,-1 0 1,-1 0-1,-19 36 0,1-13 190,-31 42 1,45-70-125,4-5-104,-1 0 0,1 0 0,-2-1 0,0 0 0,-20 17 0,29-28 24,1 1 1,-1-1-1,1 1 0,-1-1 0,1 0 1,-1 1-1,0-1 0,1 0 0,-1 1 1,0-1-1,1 0 0,-1 0 0,0 0 1,1 0-1,-1 1 0,0-1 0,1 0 1,-1 0-1,0 0 0,0-1 0,0 1-4,1 0-1,0 0 0,-1-1 0,1 1 0,-1 0 0,1-1 1,0 1-1,-1-1 0,1 1 0,0 0 0,-1-1 0,1 1 1,0-1-1,0 1 0,-1-1 0,1 1 0,0-1 0,0 1 1,0-1-1,0 0 0,-1-4-74,1 0 0,-1 0 0,1 0 0,1-6 0,-1 9 37,2-10-55,0 1-1,0-1 1,1 1 0,7-18-1,23-44 146,-20 48-25,150-282 36,-153 291 141,1 1 1,0 1 0,1 0 0,0 0 0,27-21 0,-38 34-171,0-1 0,1 1 0,-1 0 0,0 1-1,1-1 1,-1 0 0,1 0 0,-1 0 0,1 1 0,-1-1 0,1 1 0,0-1 0,-1 1-1,1 0 1,0 0 0,-1 0 0,1-1 0,0 2 0,-1-1 0,1 0 0,0 0 0,-1 0 0,1 1-1,-1-1 1,1 1 0,-1-1 0,1 1 0,-1 0 0,1 0 0,-1-1 0,1 1 0,1 2 0,-1-1-11,1 1 0,-1 0 1,1 0-1,-1 1 1,0-1-1,0 0 1,-1 1-1,1-1 0,-1 1 1,0 0-1,0-1 1,0 1-1,1 5 1,3 22 93,2 15 52,3 74-1,-10-115-162,0 48 202,-1 0 0,-16 93 0,15-135-222,1-6 8,0 0 0,0 1 1,0-1-1,-1 0 0,0 0 0,0 0 0,-3 5 1,2-5 14,0-1 0,0 1 1,1 0-1,-1 0 0,1 1 1,0-1-1,-1 6 0,-7-11-127,10 0 93,1-1 0,-1 0 1,0 1-1,0-1 1,0 0-1,0 1 1,0-1-1,1 0 1,-1 1-1,0-1 0,0 0 1,1 1-1,-1-1 1,0 1-1,1-1 1,0-1-1,1 0-2,-1-1 0,0 0 0,0 0 0,0 0 0,-1 0 0,1 0 1,-1 0-1,1 0 0,-1 0 0,0-5 0,2-12 41,6-20 89,14-84-12,-14 65-74,9-81-335,-14 118 281,10-38 0,1-6 171,-9 47 59,-5 18-177,1 0 0,-1 1 0,1-1 0,-1 1 0,0-1-1,1 1 1,-1-1 0,1 1 0,0-1 0,-1 1 0,1 0-1,-1-1 1,1 1 0,0 0 0,-1-1 0,1 1 0,0 0-1,-1 0 1,1-1 0,0 1 0,0 0 0,-1 0 0,1 0-1,1 0 1,-1 1-8,0 1 0,0-1-1,0 0 1,0 1 0,0-1-1,-1 0 1,1 1 0,0-1-1,-1 1 1,1-1 0,0 3-1,-1-3 1,6 23 158,6 45 0,-5-18 53,13 90 204,-15-92-171,2 1 0,22 78-1,-8-55-53,11 31-40,-27-89 3,1-1-1,1 0 1,1 0 0,16 23-1,-20-33-122,-1 0-1,1-1 1,0 1 0,0-1-1,0 0 1,0 0 0,0 0-1,1-1 1,0 0 0,-1 0-1,1 0 1,0 0 0,0-1-1,0 0 1,0 0 0,0 0-1,0 0 1,10-1 0,-11 0-208,-1 0 1,1-1-1,0 0 1,-1 1-1,1-1 1,0 0 0,-1-1-1,1 1 1,-1-1-1,0 0 1,6-3-1,-7 3-279,1 0 0,-1 0 0,0 0 0,0-1-1,0 1 1,0-1 0,0 1 0,0-1 0,-1 0-1,1 0 1,-1 0 0,0 0 0,1 0 0,0-6-1,-1-14-1956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2.8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29 7136,'0'-1'108,"-1"0"0,1 1 1,0-1-1,0 0 1,-1 0-1,1 1 0,0-1 1,0 0-1,0 0 0,0 0 1,0 1-1,0-1 0,0 0 1,1 0-1,-1 1 0,0-1 1,0 0-1,1 0 0,-1 1 1,0-1-1,1 0 0,-1 1 1,0-1-1,1 1 0,-1-1 1,1 0-1,-1 1 1,1-1-1,-1 1 0,1-1 1,0 1-1,-1-1 0,1 1 1,0 0-1,-1-1 0,1 1 1,0 0-1,-1-1 0,1 1 1,0 0-1,0 0 0,2-1 70,0 0 0,0 1-1,0-1 1,0 1 0,0 0-1,0 0 1,0 0 0,0 0-1,0 0 1,-1 1 0,5 0-1,37 11 1606,77 10-1,-80-16-1537,1 1-1,54 18 1,-65-15-306,-15-5-866,27 11 0,-21-4-139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3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 3232,'5'-3'4993,"10"2"-2477,3 1-1252,-8 0-912,1-1 1,-1 2 0,0-1-1,0 1 1,1 1-1,-1 0 1,0 0 0,13 6-1,-2 0-1260,-15-8-2758,-11-8-368,-8-6-1400,13 13 4650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4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57 4224,'-1'-1'44,"1"1"1,0 0-1,0 0 1,0 0-1,-1-1 1,1 1-1,0 0 1,0 0-1,0-1 1,0 1-1,-1 0 1,1 0-1,0-1 1,0 1-1,0 0 0,0-1 1,0 1-1,0 0 1,0 0-1,0-1 1,0 1-1,0 0 1,0-1-1,0 1 1,0 0-1,0 0 1,0-1-1,0 1 1,0 0-1,1-1 1,-1 1-1,0 0 1,0 0-1,0-1 1,0 1-1,0 0 0,1 0 1,-1 0-1,0-1 1,0 1-1,1 0 1,-1 0-1,0 0 1,0-1-1,1 1 1,-1 0-1,0 0 1,1 0-1,17-8 1764,-9 5 354,7-7 341,-11 6-1780,1 0-1,0 0 1,10-4-1,-14 8-647,0-1 0,1 0 0,-1 1 0,1-1 0,-1 1 0,1-1 0,-1 1 0,1 0 0,-1 0 0,1 1 0,-1-1 0,1 0 0,3 2-1,19 5 467,42 7-1,-27-12-4943,-38-2 2003,-2 0-2165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5.1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1 3136,'-2'1'333,"-5"3"6992,3 3-178,5-2-7131,13 23 130,-2 0 1,-1 0 0,11 40-1,-12-32-71,94 223-225,-61-160 295,-40-94-86,-1 1 0,0 0 0,0-1 0,0 1 1,-1 0-1,1 0 0,-2 0 0,1 0 0,0 0 0,-2 9 0,1-14-8,0 1-1,-1-1 1,1 0-1,-1 0 0,0 0 1,1 0-1,-1 0 0,0 0 1,1 0-1,-1 0 0,0 0 1,0 0-1,0 0 1,0-1-1,0 1 0,0 0 1,0-1-1,0 1 0,0 0 1,-2 0-1,-25 7 855,-25 1 370,3 0-990,-1-2-1,-54 1 0,67-16-4817,38 8 4368,0 0 1,-1 0 0,1 0-1,0 0 1,-1 0-1,1 0 1,0-1 0,0 1-1,-1 0 1,1 0-1,0 0 1,0 0 0,-1-1-1,1 1 1,0 0-1,0 0 1,0-1 0,0 1-1,-1 0 1,1 0-1,0-1 1,0 1 0,0 0-1,0-1 1,0 1-1,0 0 1,0 0 0,0-1-1,0 1 1,0 0-1,0-1 1,0 1 0,0 0-1,0 0 1,0-1-1,0 1 1,0 0 0,0-1-1,0 1 1,0 0-1,0 0 1,0-1 0,1 1-1,-1 0 1,0-1-1,4-7-4469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25.9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4 3072,'-4'-3'1368,"3"6"-2537,1 0 3978,-3-2 8508,15 3-10931,-1-1 0,0 1 0,1-2 0,0 1 0,-1-2 0,1 0 0,20 0 0,23 2 542,127 5 471,-38-4-654,41 7-265,-162-7-225,-8-1-1103,-4-2-2943,-21-9-3233,2 4 4475,-1-3-2347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6:31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733 27 1056,'-4'0'423,"8"0"-126,-4 0-212,0 0 1,0 0 116,0 0 449,0 0-107,0 0 155,0 0-139,0 0 304,0 0-251,0 0-37,0 0-171,0 0 91,0 0-117,0 0 133,0 0-144,0 0 80,0 0-96,0 0 90,0 0-90,0 0 182,0 0-124,0 0 113,-9-7 645,-2 4-648,1 0 1,-1 1-1,-14-2 0,-8 0 215,20 2-708,0 1-1,0 0 1,0 1 0,0 1-1,0 0 1,0 0 0,0 2-1,1-1 1,-23 9 0,11-5 67,16-4-116,0 0-1,0 1 1,-8 3 0,-31 15-45,-22 11 104,60-27-53,0 0 1,1 1 0,0 0-1,0 0 1,-11 13-1,12-10 18,0 0 0,0 0 0,1 0-1,0 1 1,1 0 0,0 1 0,0-1-1,1 1 1,1 0 0,-1 0 0,-1 16 0,5-24 6,-1 1 1,1 0-1,0 0 1,0-1-1,1 1 1,-1 0-1,1-1 1,0 1-1,0 0 1,0-1-1,0 1 1,4 5-1,-2-4 44,0 0-1,1 0 1,-1 0-1,1-1 1,1 1-1,-1-1 1,7 5-1,2 0 25,1 0 0,1-1-1,0 0 1,27 9 0,48 17-55,26 13 470,-109-43-392,-1 0 0,1 1 0,-1 0 0,0 0 1,-1 1-1,1 0 0,-1 0 0,0 0 0,4 8 0,7 6 190,-13-16-224,0 1-1,-1-1 1,1 1 0,-1 0 0,0 0 0,0 0 0,-1 0 0,1 0 0,-1 0-1,0 0 1,0 1 0,-1-1 0,0 0 0,0 1 0,0-1 0,-1 0-1,1 0 1,-1 1 0,0-1 0,-2 6 0,1-6 50,0 0 0,0 1 0,0-1 0,-1 0 0,1 0 0,-1 0 0,-1 0 0,1-1 0,0 1 0,-1-1 0,0 0 0,0 0-1,0 0 1,-1 0 0,1-1 0,-1 0 0,0 0 0,-9 4 0,3-4-23,0 0 0,0 0-1,-1-1 1,1-1-1,-1 0 1,-19-1 0,-72-10-738,83 8 453,-49-7-1222,-50-7-2464,42 2-2405,45 4 3030,1-7-852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8:30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0 5504,'-3'0'87,"0"0"0,1 0 0,-1 1 0,0-1 1,0 1-1,0-1 0,0 1 0,1 0 0,-5 1 0,5-1-71,1 1-1,-1-1 1,1 0 0,-1 0-1,1 1 1,0-1-1,0 1 1,-1-1-1,1 1 1,0-1-1,0 1 1,1 0-1,-1-1 1,0 1-1,0 2 1,-5 14-126,-4 26 0,-1 2 127,2-11 45,2 1 1,-3 53-1,9-25-139,1-40 452,-1-24-322,1 0 0,-1 0-1,1-1 1,-4-2 419,4 3-419,-1-1-1,1 1 1,0 0-1,-1-1 1,1 1 0,0-2-1,-7-18 129,0-2-1,2 1 1,-4-34 0,1 8-179,7 34-33,-1 0 0,2-20-1,0 22-71,0 13 89,1-1 0,0 1 0,-1-1 0,1 1 0,0-1 0,0 0 0,0 0 0,0 1 0,0-1 0,2 2 0,-1-2-13,1 3 4,9 9 27,0 0 0,17 13 0,34 28-596,-38-31-997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9:27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0 745 896,'0'0'3525,"12"0"-3157,-4-1-103,0 0-1,0 0 1,10-3 0,3-1 377,-9 1-302,7 0 19,-9 4-444,-8 0 85,1 0-1,0 0 1,0 0-1,-1 0 1,1 0-1,0 1 1,-1-1-1,1 1 1,0-1-1,2 2 0,-3-1 52,0 0 0,0-1-1,0 0 1,0 1-1,0-1 1,1 0 0,-1 0-1,0 0 1,0 0-1,2-1 1,4 0 198,92-7 428,-20 5-298,37 3 362,-116 0-749,-1 0-1,0 0 1,1 0-1,-1 0 1,1 0-1,-1 0 1,1 0-1,-1-1 1,0 1-1,1 0 1,-1 0-1,1 0 1,-1-1-1,0 1 1,1 0 0,-1 0-1,0-1 1,1 1-1,0-1 21,-1 1 0,1-1 0,0 1-1,-1-1 1,1 1 0,0-1 0,0 1 0,-1 0 0,1 0 0,0-1-1,-1 1 1,1 0 0,0 0 0,0 0 0,0 0 0,-1 0-1,8-5 936,-9 5-932,0-1 0,0 1 0,0 0 0,0-1 1,0 1-1,0 0 0,0-1 0,0 1 0,0-1 0,1 0 1,-1 1-1,-1-2 0,0 0 0,-1 0 1,1 0-1,-1 1 0,0-1 0,1 1 1,-1-1-1,0 1 0,0 0 1,0 0-1,0 0 0,-5 0 0,-38-4 235,19 4-464,-38 1 331,40 0 106,21 0-200,0 0-1,1 0 1,-1 0-1,0 0 1,1 0-1,-1-1 1,0 1-1,1-1 0,-5-1 1,0-1 80,0 0 0,0 1-1,0 0 1,-12 0 0,-2-2-244,-36-4 349,57 8-208,0 0 0,0 0 1,0 0-1,1 0 0,-1 0 0,0 0 0,0 0 0,0 0 0,0 0 0,0 0 0,0 0 0,-1 1 0,2-1-9,-1 1 0,0-1 0,1 0 0,-1 0-1,1 0 1,-1 0 0,0 0 0,1 0 0,-1 0-1,1 0 1,-1 0 0,1 0 0,-1 0 0,0 0-1,1 0 1,-1 0 0,1 0 0,-1-1 0,0 1-1,0-1 1,1 1-3,-1 0 0,1 0-1,0 0 1,-1 0 0,1 0 0,-1 0-1,1 0 1,0 0 0,-1 0-1,1 0 1,-1 0 0,1 0 0,0 0-1,-1 0 1,1 0 0,-1 0-1,1 1 1,0-1 0,-1 0 0,1 0-1,0 0 1,-1 1 0,1-1 0,0 0-1,-1 0 1,1 1 0,0-1-1,0 0 1,-1 0 0,1 1 0,0-1-1,-1 1 1,28 7 13,0-1 1,1-1-1,51 4 0,-27-5 124,24 1-170,59 2 168,-134-8 26,0 0-143,-1 0 0,0 0 1,1 0-1,-1 0 0,1 0 0,-1 0 0,0 0 0,1 0 0,-1 0 0,1 0 0,-1 0 0,0 0 0,1 0 0,-1 0 0,1 0 0,-1 0 1,0 0-1,1-1 0,-1 1 0,0 0 0,1 0 0,-1 0 0,0-1 0,1 1 0,-1-1 0,12-5 103,-11 6-107,-1-1 1,0 1-1,1-1 1,-1 1-1,1-1 1,-1 0-1,0 1 1,0-1-1,1 1 1,-1-1-1,0 0 1,0 1-1,0-1 1,1 0-1,-1 1 1,0-1-1,0 1 1,0-1-1,0 0 1,-1 0 0,-1-20-3,-1 5 176,-3-14-394,7 53-520,0-4 881,-1-1-1,-3 21 1,2-30-260,1-8 101,0 1-1,0-1 1,-1 0-1,1 0 1,0 1-1,0-1 1,-1 0-1,1 0 1,-1 1 0,1-1-1,-2 1 1,0 10 31,2-11-7,0 0 1,0 0 0,0 0 0,0 1 0,-1-1-1,1 0 1,0 0 0,0 0 0,-1 0-1,1 0 1,0 0 0,-1 0 0,1 0-1,-1-1 1,0 1 0,1 0 0,-1 0 0,0 0-1,1 0 1,-1-1 0,-1 2 0,1 0 17,1 3 1,0-4 128,3-2-144,0-2 16,0 1 1,-1 0-1,1 0 1,-1-1-1,3-3 1,12-21-50,-13 21 9,0 1 1,0-1-1,-1 0 0,5-13 0,1 0-67,-3 9-133,-5 8 175,1 2 24,-1 14-393,-1-5 461,0-6-56,1-1 0,-1 1 0,0-1 0,0 1 0,-1-1-1,1 1 1,0-1 0,-1 1 0,1-1 0,-1 1 0,0-1 0,-1 3 0,-4 8 272,5-12-274,1 1 0,-1-1 0,0 1 1,1-1-1,-1 0 0,0 1 0,0-1 0,0 0 0,0 1 1,0-1-1,-2 1 0,-2 7 617,6-22-421,6 0-238,0-5-212,0 3 128,-7 13 121,1 1 0,0-1-1,0 0 1,-1 1-1,1-1 1,-1 0 0,1 1-1,-1-1 1,1-3-1,-1 5 10,0-1 0,0 1-1,0-1 1,0 1 0,0-1-1,0 1 1,0-1 0,1 1-1,-1 0 1,0-1 0,0 1-1,1-1 1,-1 1 0,0 0-1,0-1 1,1 1 0,-1 0-1,0-1 1,1 1 0,-1 0-1,0-1 1,1 1 0,-1 0-1,1-1 1,0 1-9,-1 0 0,0 0-1,0 0 1,0 0 0,1 0 0,-1 0 0,0 0-1,0 0 1,1 0 0,-1 0 0,0 0-1,0 0 1,1 0 0,-1 1 0,0-1 0,0 0-1,1 0 1,-1 0 0,0 0 0,0 0-1,0 1 1,0-1 0,1 0 0,-1 0 0,0 0-1,0 0 1,0 1 0,0-1 0,1 0-1,-1 0 1,0 0 0,0 1 0,0-1 0,0 0-1,0 0 1,0 1 0,0-1 0,0 0-1,0 0 1,0 1 0,0-1 0,0 0 0,0 0-1,0 1 1,0-1 0,0 0 0,0 0-1,0 1 1,0-1 0,-5 42-76,5-39 93,-1 0 1,1 1-1,-1-1 1,0 0-1,0 1 1,0-1-1,0 0 1,-1 0-1,1 0 1,-1 0 0,1 0-1,-1 0 1,0-1-1,-3 4 1,-2 0 370,5-12-94,6-15-194,-4 19-222,5-25 136,-5 27-21,0 0 13,0-1-1,-1 1 1,1 0-1,0 0 1,0 0-1,0-1 0,0 1 1,0 0-1,0 0 1,0-1-1,0 1 1,0 0-1,0 0 1,1 0-1,-1-1 1,0 1-1,0 0 1,0 0-1,0 0 1,0-1-1,0 1 1,0 0-1,0 0 1,1 0-1,-1 0 1,0-1-1,0 1 1,0 0-1,0 0 1,1 0-1,-1 0 1,0 0-1,0 0 1,1-1-1,0-1-208,-2 1 124,1 1 75,0 1-1,0-1 1,0 0-1,0 0 1,0 0-1,-1 1 1,1-1 0,0 0-1,0 0 1,0 1-1,0-1 1,0 0-1,0 0 1,0 1-1,0-1 1,0 0-1,0 0 1,0 0 0,0 1-1,0-1 1,0 0-1,0 0 1,1 1-1,-1-1 1,0 0-1,0 0 1,0 0-1,0 1 1,0-1 0,0 0-1,3 3 379,-3-3-344,0 1 0,0-1 0,1 0 0,-1 0 1,0 0-1,0 0 0,0 0 0,1 0 0,-1 0 0,0 0 0,0 0 0,0 0 0,1 0 0,-1 0 0,0 0 0,0 0 0,0 0 0,1 0 0,4-8 214,3-23-474,-6 17 259,2-8-118,1-6 63,-2 20 4,1-4 49,1 0-1,-1-1 1,-1 0 0,-1 0-1,3-24 1,0-21-13,-5 51 138,0 0-162,0 1 0,0-1 0,-1 1 0,-2-13 0,2 15 13,0 1 0,1-1 0,0 1 0,0-1 0,0 1 0,0-6 0,1 6 1,-1 0-1,0 0 1,0 0-1,0 0 1,0 0 0,-1 0-1,1-1 1,-2-3-1,2 5 9,-1 0-1,1 0 1,-1 0-1,1 0 0,0-1 1,0 1-1,0-3 1,1 3-6,-1 0 0,0 0 0,0 1 0,0-1 0,0 0 0,0 0 0,-1 1 0,1-1 0,-1 0 0,1 1 0,-1-3 0,0 3 3,1 0 0,-1 0 0,1 0 0,0 0 0,-1 0 0,1 0 0,0 0 0,0 0 0,0 0 0,0 0 0,0-2 1,-2-10 185,1 10-210,0 1 0,1-1 0,-1 0 0,1 0 0,0 0 0,0 0 0,0 0 0,1-4 0,0-3 101,1-1 24,-2 10-100,1 1 0,-1-1 0,0 1 0,0-1 0,0 1 0,0-1 0,1 0 1,-1 1-1,0-1 0,0 1 0,0-1 0,0 0 0,0 1 0,-1-1 0,1 1 0,0-1 0,0 0 0,0 1 0,0-1 0,-1 1 0,1-1 0,0 1 0,-1-1 0,1 1 0,-1-2 0,0-1-23,0-1-1,0 0 1,0 0-1,0 0 1,1 0-1,0 0 1,-1 0-1,1 0 1,1 1-1,0-6 1,0-6-56,7-27 435,-9 32-358,1 7 0,0 1 1,0-1-1,0 0 1,0 0 0,0 0-1,1 0 1,-1 0 0,1 0-1,2-5 1,-2 4 0,-1 0-1,1 0 1,-1 0 0,1 0-1,-1 0 1,0 0 0,-2-8 0,1 2-313,-2 10 383,2 0-6,1 0-123,1 0 43,-1 0 1,1 0-1,-1 0 0,1 0 0,-1 0 0,1 0 1,-1 0-1,1 0 0,-1 0 0,1 0 1,-1 1-1,1-1 0,-1 0 0,1 0 0,-1 1 1,1-1-1,-1 0 0,1 0 0,-1 1 0,0-1 1,1 1-1,-1-1 0,0 0 0,1 1 0,-1-1 1,0 1-1,1-1 0,-1 1 0,0-1 1,1 2-1,0-1 16,0 1-1,0 0 1,0 0 0,0 0 0,0 0 0,0 0 0,0 3-1,-1 17-73,4 30-38,-4-29 245,0 2-266,-3 32-1,-11 17 444,8-20-292,4-32-14,-4 24 0,-2 27-388,-27 56 694,4-5-225,26-101-228,5-19 170,-1 0-1,0 0 1,0 0-1,0 0 1,0 0-1,-3 5 1,-21 55-85,7-16 121,1-1-52,15-40-29,1-1 1,0 0 0,0 10-1,-7-5 120,4-5-72,4-5-28,-1 0 0,1 0 1,-1 0-1,1 0 0,-1 0 0,1 0 0,0 0 0,-1 0 0,1 0 0,0 0 0,0 0 0,0 0 0,0 0 0,0 0 0,0 0 0,0 0 0,0 0 0,0 0 0,0 0 0,1 0 0,-1 0 1,0 0-1,2 2 0,-2 1-42,0-2 27,1-1-1,-1 1 0,0-1 1,0 0-1,1 1 1,-1-1-1,1 0 1,-1 0-1,1 1 1,0-1-1,-1 0 0,1 0 1,2 2-1,-1-1 9,4 11 309,-6-14-320,1 0 0,0-1 0,-1 1 0,1 0 0,-1 0 0,1-1 0,-1 1 0,1 0-1,-1-1 1,0 1 0,0 0 0,0-1 0,0 1 0,0 0 0,0-1 0,0-1 0,0-4 44,0 6-25,0 1 1,0-1-1,0 1 1,0-1-1,0 0 1,0 1 0,0-1-1,1 1 1,-1-1-1,0 0 1,0 1-1,1-1 1,-1 1-1,0-1 1,1 1 0,-1-1-1,1 1 1,-1-1-1,1 1 1,-1 0-1,1-1 1,0 0-22,-1 1 0,1 0 0,-1-1-1,1 1 1,-1 0 0,0-1 0,1 1 0,-1-1 0,0 1 0,1 0 0,-1-1 0,0 1 0,0-1-1,1 1 1,-1-1 0,0 1 0,0-1 0,0 0 0,0 1 0,0-1 0,1 0 0,-1-4 38,1-1 1,0 0 0,0 1 0,1-1 0,0 1-1,4-10 1,7-20 15,-8 12 53,-2 7-200,0 1-1,8-20 1,6-23 260,-13 33-121,-4 22-62,0-1 0,1 1 0,-1-1 0,1 1 0,1-6 0,-1 8 41,-1 0 0,0 0 0,0 0 0,0 0 0,0 0 0,0-1 0,0 1 0,0 0 0,0 0 0,0 0 0,0 0 0,-1 0 1,1 0-1,0 0 0,-1 0 0,1 0 0,-1 0 0,1 0 0,-1 0 0,1 0 0,-2-2 0,1 2 5,0 0 0,0 0 0,1 0 0,-1 0 0,0-1 0,1 1 1,-1 0-1,1 0 0,0-1 0,-1-1 0,1 2-27,0 0 0,0 0 0,-1 0 0,1 0-1,0 0 1,-1 0 0,1 0 0,-1 0 0,1 0 0,-1 0 0,1 0 0,-2-1 0,1 1 26,0 0 1,1 0 0,-1 0 0,1 0 0,-1 0 0,0 0-1,1 0 1,0 0 0,-1-1 0,1 1 0,0 0 0,-1-2-1,1 2-6,0 0-1,0 1 1,0-1 0,0 0-1,-1 1 1,1-1-1,0 0 1,-1 1 0,1-1-1,0 0 1,-1 1-1,1-1 1,0 1 0,-1-1-1,1 1 1,-1-1-1,0 0 1,0 0-1,0 1-1,1 0 1,0-1 0,-1 1-1,1-1 1,-1 1 0,1-1 0,-1 0-1,1 1 1,0-1 0,0 1-1,-1-1 1,1 0 0,0 1 0,0-1-1,-1 0 1,1 0 0,0 0-18,0 1 0,0-1-1,0 1 1,0 0 0,0-1 0,0 1 0,-1-1 0,1 1 0,0 0 0,0-1 0,0 1 0,-1 0 0,1-1 0,0 1 0,0 0 0,-1-1 0,1 1 0,0 0 0,-1 0 0,0-1 0,1 1 18,0-1 0,-1 1 0,1 0 0,0 0 0,-1-1 0,1 1 1,0 0-1,-1-1 0,1 1 0,0 0 0,0-1 0,0 1 0,-1-1 1,1 1-1,0 0 0,0-1 0,0 1 0,0-1 0,0 1 1,-1-1-1,1 1-3,0-1 0,0 1 0,0 0 0,0 0 0,0 0 0,0-1 0,0 1 0,0 0 0,0 0 0,-1 0 0,1 0 0,0-1 0,0 1 0,0 0 0,0 0 0,-1 0 0,1 0 0,0 0 0,0-1 0,0 1 1,0 0-1,-1 0 0,1 0 0,0 0 0,0 0 0,0 0 0,-1 0 0,1 0 0,0 0 0,0 0 0,-1 0 0,1 0 0,0 0 0,0 0 0,0 0 0,-1 0 0,1 0 0,0 0 0,0 0 0,0 0 0,-1 1 0,1-1 0,-9 3-187,9-3 200,-48 20 55,-50 15 251,-51 20-267,71-25-1994,65-25 586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01.2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2062 1664,'-4'1'160,"0"-1"1,0 1-1,0 0 0,0 0 1,0 1-1,1-1 0,-1 1 0,0 0 1,1 0-1,-1 0 0,1 0 1,-5 5-1,-10 5 561,9-5-607,1 0 0,0 0 0,0 0 0,0 1 0,1 0 0,0 1 0,1-1 0,0 1 0,0 1 0,-5 10 0,-1 7 28,1 1 0,-12 42 0,18-52-128,0 1-1,1 0 1,1 0-1,1 1 1,1 31 0,1-45-20,1 0 0,0 1 0,0-1 1,1 0-1,-1 0 0,1 0 0,1 0 1,-1 0-1,5 6 0,-5-8 7,1 0-1,0-1 1,0 1 0,0-1-1,1 1 1,0-1-1,-1 0 1,1 0-1,0-1 1,0 1-1,0-1 1,1 0 0,6 3-1,-5-3-5,0 0 0,1-1 0,-1 0 0,1 0 0,-1-1 0,1 1 0,-1-1 0,1-1 0,0 1-1,-1-1 1,1 0 0,-1-1 0,0 0 0,1 0 0,-1 0 0,0-1 0,10-5 0,-8 3 28,0 0 0,0 0 0,-1-1 1,1 0-1,-1-1 0,0 0 0,-1 0 0,0 0 0,0-1 0,0 0 1,7-14-1,-2-2-11,-2 0 0,10-39 0,7-55 141,-26 116-145,6-42 122,-1 0 1,-3-65-1,-2 95-25,0 13-101,0 0 0,0 0 0,0 0 0,0 0 0,0 0-1,0 0 1,0 0 0,0 0 0,0-1 0,-1 1 0,1 0 0,0 0 0,-1 0-1,1 0 1,-1 0 0,1 0 0,-1 1 0,1-1 0,-1 0 0,0 0 0,0-1-1,0 2-67,9 19 187,-3-3-162,2-1 1,-1 1-1,17 26 0,-22-41 46,0 0-1,1 1 0,-1-1 0,0 0 0,1 0 0,-1 0 0,1 0 1,-1 0-1,1 0 0,2 0 0,2 3-47,4-32 761,-4 0-670,-1 1 0,-2-1 0,-1-1 0,0 1 0,-3 0 0,0 0 0,-6-32 0,-5-18 238,11 67-385,1 11 96,0 0 0,0 0 0,0-1 0,0 1 1,0 0-1,1 0 0,-1 0 0,0 0 0,0 0 0,0 0 0,0 0 0,0 0 0,0 0 0,0 0 1,0 0-1,0 0 0,0 0 0,0 0 0,0 0 0,0 0 0,0-1 0,1 1 0,-1 0 0,0 0 0,0 0 1,0 0-1,0 0 0,0 0 0,0 0 0,0 0 0,0 0 0,0 0 0,0 0 0,1 0 0,-1 0 0,0 0 1,0 0-1,0 1 0,0-1 0,0 0 0,0 0 0,0 0 0,0 0 0,0 0 0,0 0 0,0 0 1,0 0-1,1 0 0,-1 0 0,0 0 0,0 0 0,12 15-79,-6-7-5,-2-3 96,1 1-1,0-1 1,1 0 0,-1 0 0,1 0 0,0-1-1,0 0 1,0 0 0,1-1 0,0 1 0,-1-2-1,12 5 1,-14-6 6,-1-1 0,1 1 0,-1-1 0,0 1 0,1-1 1,-1 0-1,1 0 0,-1-1 0,1 1 0,-1-1 0,1 1 0,-1-1 0,0 0 0,0-1 0,1 1 0,-1 0 0,0-1 0,0 0 0,0 1 0,0-1 0,-1-1 0,1 1 0,0 0 0,-1-1 0,0 1 0,1-1 0,-1 0 0,3-4 0,-1-1 18,0 1-1,-1-1 0,0 0 0,0 0 0,-1 0 0,0 0 0,0-1 0,1-15 0,-2-6 26,-2-33 0,1 58-33,-2-20 87,-1 0 0,-1 1 0,-2-1 0,-13-40 0,13 54-181,5 9 32,0 1-1,0-1 1,1 1 0,-1-1-1,0 0 1,1 0-1,-1 1 1,1-1-1,-1-2 1,1 3 46,9-3-155,-6 3 154,1 1 1,0 0 0,-1 0-1,1 0 1,0 1 0,-1-1-1,1 1 1,-1 0 0,1 0-1,-1 0 1,0 1 0,1-1-1,-1 1 1,4 2 0,1 3-8,0 1 0,0 0 1,-1 0-1,0 0 0,-1 1 1,1 0-1,-2 0 0,1 1 1,-1 0-1,3 10 0,19 32-93,-16-34 202,2 0 0,20 20 0,-32-36-104,1 0-1,-1 0 1,1-1-1,0 1 1,0-1-1,0 1 1,0-1-1,0 0 1,0 0-1,0 0 1,0 0-1,0 0 0,1 0 1,-1 0-1,0-1 1,1 1-1,-1-1 1,0 0-1,1 0 1,-1 0-1,1 0 1,-1 0-1,0 0 1,1-1-1,-1 1 1,0-1-1,0 1 0,1-1 1,-1 0-1,0 0 1,0 0-1,0 0 1,0-1-1,3-1 1,-1 0 19,0 0 0,0 0 0,0-1 1,0 1-1,-1-1 0,0 0 1,1 0-1,2-6 0,17-37 9,-10 19-40,6-22 205,-14 34-210,2-20-263,-7 35 273,2-4 55,-1 0 1,0 1 0,1-1 0,-2 0 0,2-9-1,6-34 78,-8 41-139,0-10 53,0 1 0,-1-1-1,-5-25 1,5 37-41,0 1-1,1 0 0,0 0 1,1-8-1,-1 1 0,0 11-9,0-1 0,0 1 0,-1-1 0,1 1 0,0-1 0,0 0 1,0 1-1,0-1 0,0 1 0,0-1 0,1 1 0,-1-1 0,0 1 1,0-1-1,0 1 0,0-1 0,1 1 0,-1-1 0,0 1 0,0-1 1,1 1-1,-1-1 0,0 1 0,1 0 0,-1-1 0,1 1 0,-1 0 1,1-1-1,-1 1 0,0 0 0,1-1 0,-1 1 0,1 0 0,-1 0 1,1 0-1,-1-1 0,1 1 0,-1 0 0,1 0 0,1 0 0,-1 0-4,0 0 0,0 1 0,0-1 0,0 0 0,1 1 0,-1-1 0,0 1-1,0-1 1,0 1 0,0-1 0,1 2 0,10 10 53,-1 1 0,-1 0-1,10 15 1,-2-2-138,2 4 177,-19-29-87,-1-1 0,0 0 0,0 1 0,1-1-1,-1 0 1,0 0 0,1 1 0,-1-1 0,0 0 0,1 0 0,-1 1 0,0-1 0,1 0 0,-1 0-1,0 0 1,1 0 0,-1 0 0,1 0 0,0 1 0,1-1-15,-2 0 17,1 1 0,0-1 0,0 0 0,0 1 0,0-1 0,0 0 0,0 0 0,0 0 0,-1 0 0,1 0 0,0 0 0,0 0 0,0 0 0,0 0 0,0 0 0,0 0 0,0-1 0,0 1 0,0 0 0,-1-1 0,1 1 0,0 0 0,0-1 0,0 1 0,-1-1 0,1 0 0,0 1 0,-1-1 0,1 1 0,0-1 0,-1 0 0,1 0 0,0-1 0,1 0 16,1-3 8,1-1 0,-1 1-1,-1-1 1,1 0 0,-1 0 0,0 0-1,0 0 1,0 0 0,1-12-1,-2 10-84,1-5 48,0 1-1,-1-15 0,3-20-14,0 12 83,-2 0 1,-3-42-1,1 27 110,0 40-127,-1 0 0,0 0 0,0 0 0,-1 0 0,-4-10 0,5 17-29,0-1 0,0 1 0,0 0 0,0 0 0,-1 0 0,0 0 0,1 0 0,-1 1 0,0-1 0,-1 0 0,1 1 0,0-1 0,-1 1 0,1 0 0,-1 0 0,0 0 1,0 0-1,-4-2 0,7 4-12,-1 0-1,0 0 1,1 0 0,-1 0 0,1 0 0,-1 0 0,0 0 0,1 0 0,-1 0-1,1 0 1,-1 0 0,0 0 0,1 0 0,-1 0 0,1 0 0,-1 1 0,1-1-1,-1 0 1,0 1 0,1-1 0,-1 0 0,1 1 0,-1-1 0,1 0 0,0 1-1,-1-1 1,1 1 0,-1-1 0,1 1 0,0-1 0,-1 1 0,1-1 0,0 1 0,0-1-1,-1 1 1,1 0 0,0-1 0,0 1 0,0-1 0,0 2 0,-4 24-125,4-11 61,0-1 0,1 0 1,0 1-1,1-1 0,7 23 1,-8-35 60,5 16-76,12 23 1,-15-36 48,0 0 1,0 0 0,0 0 0,1 0 0,0-1 0,-1 0-1,2 0 1,7 7 0,-10-10 32,1 0-1,-1 0 1,0 0-1,1 0 1,-1 0-1,1 0 1,-1 0-1,1-1 1,0 0-1,-1 1 1,1-1 0,-1 0-1,1 0 1,0 0-1,-1-1 1,1 1-1,-1-1 1,1 1-1,-1-1 1,1 0-1,-1 0 1,1 0 0,-1 0-1,0 0 1,0-1-1,0 1 1,1-1-1,-1 1 1,0-1-1,-1 0 1,1 0-1,0 0 1,0 0-1,1-3 1,4-8 74,-1-1-1,-1 1 1,-1-1 0,6-23 0,4-59-35,-10 65-47,-2 11 31,2 0 0,6-21 0,4-25 324,-13 58-310,1-2 241,-1 10-277,-1 0-1,0-1 1,1 1-1,-1 0 1,0 0-1,1 0 1,-1-1-1,0 1 1,1 0-1,-1 0 1,0 0 0,1 0-1,-1 0 1,1 0-1,-1 0 1,0 0-1,1 0 1,-1 0-1,0 0 1,1 0-1,-1 0 1,1 0-1,-1 0 1,0 0-1,1 1 1,-1-1 0,0 0-1,1 0 1,7 4 10,0 1 0,0-1 0,-1 1 1,0 1-1,0-1 0,0 1 1,-1 1-1,0-1 0,9 12 0,-3-4 85,-12-13-98,0-1 1,1 1 0,-1-1 0,0 0-1,1 1 1,-1-1 0,0 0 0,1 1 0,-1-1-1,1 0 1,-1 0 0,0 1 0,1-1-1,-1 0 1,1 0 0,-1 0 0,1 1 0,-1-1-1,1 0 1,-1 0 0,1 0 0,-1 0-1,1 0 1,-1 0 0,1 0 0,-1 0-1,1 0 1,-1 0 0,1 0 0,0-1 0,0 1 3,0-1 1,0 0 0,-1 0 0,1 0-1,0 0 1,0 0 0,0 1 0,-1-1 0,1 0-1,-1-1 1,1 1 0,0-1 0,2-7 28,0 0-1,2-14 1,-5 21-31,26-180-96,-11 127 224,-15 55-127,0 0 0,0 0 0,0 0-1,0 0 1,0 0 0,0 0 0,0-1-1,0 1 1,0 0 0,1 0-1,-1 0 1,0 0 0,0 0 0,0 0-1,0 0 1,0 0 0,0 0 0,0-1-1,0 1 1,0 0 0,0 0 0,1 0-1,-1 0 1,0 0 0,0 0 0,0 0-1,0 0 1,0 0 0,0 0 0,0 0-1,1 0 1,-1 0 0,0 0 0,0 0-1,0 0 1,0 0 0,0 0 0,0 0-1,0 0 1,1 0 0,-1 0 0,0 0-1,0 0 1,6 5 7,5 9-27,19 39-93,-23-44 126,-1 1 0,7 16 0,-10-19-7,0-1 1,0 0 0,0 0 0,1 0 0,0 0-1,0 0 1,1-1 0,0 0 0,-1 0 0,7 4 0,-10-8-6,-1 0 1,1-1-1,0 1 1,0-1-1,-1 0 1,1 1-1,0-1 1,0 1 0,0-1-1,0 0 1,-1 0-1,1 0 1,0 1-1,0-1 1,0 0-1,0 0 1,0 0-1,0 0 1,0 0 0,0-1-1,-1 1 1,1 0-1,0 0 1,1-1-1,-1 0 8,0 0 1,0 1-1,1-1 0,-1 0 0,0-1 0,0 1 1,0 0-1,0 0 0,-1 0 0,1 0 0,0-1 1,0 1-1,0-2 0,2-5 49,-1 0 0,0 0 0,3-15-1,-5 22-57,3-31 45,-2-1-1,-1 0 1,-2 1-1,-7-38 1,0-29-60,3 40 174,-2 0 0,-28-96 0,29 138 18,6 15-142,1 1 1,-1-1-1,0 0 1,0 1-1,1-1 1,-1 0-1,1 0 1,-1-1-1,1 1-4,10 18-426,-3 6 389,3 7-76,8 11 72,22 79-1,6 13 24,-41-119 15,1-1 0,0 0 1,1 0-1,1 0 0,0-1 0,12 14 0,-17-23-68,-1 1 0,1-1-1,0 0 1,0 1 0,0-1 0,1 0-1,-1-1 1,0 1 0,1-1-1,-1 1 1,1-1 0,4 1-1,-5-2-109,0 0 0,0 0 0,0 0 0,0 0-1,0 0 1,0-1 0,0 0 0,0 1 0,-1-1 0,1 0-1,0 0 1,0-1 0,0 1 0,-1-1 0,1 1-1,-1-1 1,3-2 0,1-1-275,-1 1 0,0-1 1,0-1-1,0 1 0,-1-1 0,1 0 1,4-9-1,0-3-1179,9-25 1,-10 21 805,9-17-824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2:09:33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55 576,'0'-2'31,"0"0"1,0 1-1,0-1 0,0 0 0,-1 1 1,1-1-1,-1 0 0,1 1 1,-1-1-1,1 1 0,-1-1 0,0 1 1,0-1-1,0 1 0,0 0 1,0-1-1,0 1 0,0 0 0,0 0 1,-1-1-1,-1 0 0,-2-1 226,1 1 0,-1-1 0,0 1 0,-1 0 0,-5-1 0,-5-3 404,15 6-649,1 0 1,-1 0-1,0 0 1,0 0-1,1 1 1,-1-1 0,0 0-1,1 0 1,-1 0-1,0 0 1,1 1 0,-1-1-1,0 0 1,1 1-1,-1-1 1,0 1-1,1-1 1,-1 0 0,1 1-1,-1-1 1,1 1-1,-1 0 1,1-1 0,-1 1-1,1-1 1,0 1-1,-1 0 1,1 1-1,-10 18 317,8-13-240,-1-1 0,1 1 0,0 1 0,1-1 0,0 0 0,0 0 0,0 0 0,1 1 0,0-1 0,0 0 0,1 0 0,2 9 0,6 25 394,-2 1-1,-2 0 1,0 74 0,4-25 349,-8-86-777,-1 1 0,1-1 0,0 1 1,1-1-1,-1 1 0,1-1 0,0 0 0,0 0 1,1 0-1,-1 0 0,1 0 0,0-1 0,0 1 1,1-1-1,0 1 0,-1-1 0,1-1 0,1 1 1,5 4-1,30 32 78,-34-35-79,-1 0 0,1 1-1,-1-1 1,0 1 0,0 1 0,-1-1-1,0 0 1,0 1 0,0 0 0,-1 0 0,4 11-1,-7 2 939,-4-24-560,0-1-391,1-1-1,0 1 1,0-1-1,1 1 1,0-1-1,0 0 1,-2-8-1,-8-22 95,0 10-160,9 19 17,1 1-1,-2-1 1,-6-10-1,10 17 2,-1-1 0,1 0 0,0 1 0,0-1 0,0 0 0,0 1 0,0-1 0,-1 0 0,1 1 0,0-1 0,0 0 0,1 1 0,-1-1 0,0-1 0,0 2 13,0 0 0,0 0-1,1-1 1,-1 1 0,0 0 0,0 0 0,0 0-1,0-1 1,0 1 0,0 0 0,0 0 0,0-1-1,0 1 1,0 0 0,0 0 0,0-1-1,0 1 1,0 0 0,0 0 0,0-1 0,0 1-1,0 0 1,0 0 0,0 0 0,-1-1-1,1 1 1,0 0 0,0 0 0,0 0 0,0-1-1,0 1 1,-1 0 0,1 0 0,0 0 0,0 0-1,0-1 1,-1 1 0,1 0 0,0 0-1,0 0 1,0 0 0,-1 0 0,1 0 0,0 1-33,1 10 21,5 0 7,-5-10 18,-1 1 0,1 0 0,-1-1 0,0 1 0,0 0 0,0-1 0,0 1 0,0 0 1,0 0-1,0 1 0,-1-2-9,1-1 1,0 1-1,0 0 0,0-1 1,0 1-1,-1-1 1,1 1-1,0-1 1,-1 1-1,1-1 0,0 1 1,-1-1-1,1 1 1,0-1-1,-1 0 1,1 1-1,-1-1 1,1 0-1,-1 1 0,1-1 1,-1 0-1,1 1 1,-1-1-1,1 0 1,-1 0-1,1 0 0,-1 0 1,1 1-1,-1-1 1,0 0-1,0 0 1,-69-8 202,70 8-209,0 0 0,-1 0 0,1-1 0,0 1 0,0 0-1,-1 0 1,1 0 0,0 0 0,0 0 0,-1 0 0,1 0 0,0 0 0,0-1 0,0 1 0,-1 0 0,1 0 0,0 0 0,0-1-1,0 1 1,0 0 0,0 0 0,-1 0 0,1-1 0,0 1 0,0 0 0,0 0 0,0-1 0,0 1 0,0 0 0,0-1-3,0 1 0,0 0 0,-1-1 0,1 1 0,0 0 0,0-1 0,0 1 0,0 0 0,-1 0 0,1-1 0,0 1 0,0 0 0,-1 0 0,1-1 0,0 1 0,0 0 0,-1 0 0,1-1 0,0 1 0,-1 0 0,1 0 0,0 0 0,-1 0 0,1 0 0,0 0 0,-1-1 0,1 1 0,0 0 0,-1 0 0,1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7:12.9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910 1038 992,'-4'0'360,"8"0"197,-4 0-338,0 0-112,0-1-49,0 1-52,0-1 0,0 1 0,0 0 0,-1-1 0,1 1-1,0 0 1,0-1 0,0 1 0,0 0 0,0-1 0,-1 1 0,1 0-1,0-1 1,0 1 0,-1 0 0,1 0 0,0-1 0,0 1 0,-1 0-1,1 0 1,0-1 0,-1 1 0,1 0 0,0 0 0,-1 0 0,1 0-1,0 0 1,-1 0 0,1-1 0,0 1 0,-1 0 0,1 0 0,-1 0-1,-13 0 329,11 1-264,-11-2 332,10 0-303,1 1 0,0 0 0,0 0 0,-1 0 0,1 0 0,0 1 0,-4 0 1,-12 6 104,-1 0 1,1 2 0,1 0-1,-35 24 1,14-10 190,16-7-201,1 1 0,0 1 0,1 1 0,-35 41-1,3-3-149,50-55-54,1 1-1,0 0 1,0-1-1,0 1 0,0 0 1,1 0-1,-1 1 1,1-1-1,0 0 0,0 0 1,0 1-1,0-1 1,0 0-1,1 1 0,-1-1 1,1 1-1,0-1 1,0 1-1,1-1 0,-1 0 1,2 6-1,-1-5-6,0 1 0,1-1 0,-1 1 0,1-1 0,0 0 0,1 0 0,-1 0-1,0 0 1,1-1 0,0 1 0,0-1 0,0 1 0,1-1 0,-1 0 0,8 5 0,-9-7 23,0 0 1,0 0 0,0 0-1,1-1 1,-1 1 0,0-1-1,1 1 1,-1-1-1,1 0 1,-1 0 0,1 0-1,-1 0 1,5-1 0,33-9 117,-35 8-117,206-78-194,-195 72 210,-1 1 1,1-2-1,-1 0 0,0-1 0,-1 0 0,-1-2 1,1 1-1,-2-1 0,1-1 0,-2-1 0,0 1 1,0-2-1,-2 1 0,0-1 0,0-1 0,-1 0 1,-1 0-1,-1 0 0,6-24 0,-8 22 21,0-1-1,1-33 1,-4 42-26,-2 0-1,1 0 1,-1 0 0,-1 0-1,1 0 1,-2 0-1,-3-9 1,6 17-16,-1 0 1,0-1-1,0 1 0,0 0 0,-1 0 0,1 0 0,0 0 1,-1 1-1,1-1 0,-1 0 0,0 0 0,0 1 1,1-1-1,-1 1 0,0 0 0,0-1 0,0 1 1,-3-1-1,2 1-13,-1 0 1,1 1 0,-1-1 0,1 1-1,-1-1 1,1 1 0,-1 0-1,1 0 1,-1 1 0,1-1-1,-4 2 1,-5 1-30,0 1 1,0 1-1,0 0 0,1 0 1,-18 12-1,-16 14 213,-69 59-1,-32 50 214,110-105-403,11-12-18,1 2 1,1 1-1,-25 35 1,45-56 29,0 0 0,1 0 0,-1 0-1,1 0 1,0 1 0,0-1 0,-1 7 0,3-8-7,0-1 1,-1 0-1,1 0 1,0 0-1,0 1 1,1-1-1,-1 0 1,1 0 0,-1 1-1,1-1 1,0 0-1,0 0 1,0 0-1,3 4 1,-2-4 11,0 1 0,1-1 0,0 1 0,-1-1 1,1 0-1,1 0 0,-1 0 0,4 3 0,-5-5-5,0 0-1,0 0 0,0 0 0,1 0 1,-1 0-1,0 0 0,0 0 1,1-1-1,-1 1 0,0-1 0,0 0 1,1 0-1,-1 0 0,0 0 1,1 0-1,-1 0 0,3-1 0,10-4 41,-1-1-1,0 0 0,0-1 1,-1-1-1,15-10 0,7-4-42,-10 8 49,0-1 0,-1-2 0,-1 0 0,-1-2 0,-1 0 0,31-36 0,-44 46 15,-1-1 0,0 0 1,-1 0-1,0-1 0,0 0 0,-2 0 0,1 0 0,-1-1 1,-1 1-1,0-1 0,0 0 0,-1 0 0,-1 0 1,0 0-1,-1 0 0,0 0 0,-1 0 0,-2-15 0,2 21-14,-1-1 0,0 1 0,0 0 0,-1 0 0,0 0 0,0 0-1,0 0 1,0 1 0,-1 0 0,0-1 0,-7-6 0,8 10-55,1-1 0,-1 1 1,0-1-1,0 1 1,0 0-1,0 0 0,-1 0 1,1 1-1,0-1 0,-1 1 1,1 0-1,-1-1 0,0 2 1,1-1-1,-1 0 0,0 1 1,1 0-1,-1 0 0,0 0 1,0 0-1,-5 1 0,1 1-44,1 1 0,-1-1 0,1 2 0,-1-1 0,1 1 0,0 0 0,0 0 0,-10 9 0,7-4 25,1 0 1,0 0-1,0 1 0,-13 20 1,9-9-26,2 0 0,0 1 0,1 0 0,1 1 0,-8 33 0,13-41 40,1 1-1,1 0 1,0 1-1,1-1 0,1 0 1,2 20-1,-1-28 9,0-1 0,1 1 0,0-1 0,0 0 0,0 1 0,8 11 0,-8-15 28,0 0 0,1 0-1,0 0 1,0-1 0,0 1 0,0-1 0,1 0 0,-1 0-1,1 0 1,0 0 0,0-1 0,5 3 0,-5-4 38,0 1 0,1-1 0,-1 0 0,1 0 0,-1 0 0,1-1 0,0 1 0,-1-1 0,1-1 0,0 1 0,-1 0 0,1-1 0,-1 0 0,1 0 0,-1-1 0,1 1 0,-1-1 0,0 0 0,0 0 0,8-5 1,-5 2-27,1 0 0,-1 0 0,0-1 0,-1 0 1,1 0-1,-1-1 0,0 0 0,-1 0 1,0 0-1,5-9 0,-8 11-18,0 0 0,0 0 0,-1-1 0,0 1 0,0 0 1,0-1-1,-1 1 0,1-1 0,-1 1 0,-1-1 0,1 1 0,-1 0 0,0-1 0,0 1 0,0 0 0,-1-1 0,0 1 1,0 0-1,-4-7 0,1 2-17,-1 0-1,0 0 1,-1 1 0,0 0 0,0 0 0,-1 1-1,0-1 1,-13-8 0,16 14-21,0-1 1,0 1-1,0 1 1,-1-1-1,0 1 0,1 0 1,-1 0-1,0 1 1,0 0-1,0 0 1,0 0-1,0 1 0,0 0 1,0 0-1,0 0 1,0 1-1,-10 2 0,-7 3-8,1 1 0,-1 1-1,-25 13 1,38-17 54,-195 100-282,181-90 241,-1 1 0,2 1 0,0 1 0,-28 28 0,43-37 8,-1 1 1,1 1 0,1-1 0,-1 1 0,2 0 0,-1 1 0,1 0-1,1 0 1,0 0 0,1 0 0,0 1 0,-4 21 0,7-28 25,1 0 0,0 0 0,0 0 0,0 0 0,0 0 1,1 0-1,0 0 0,3 9 0,-4-13 16,1 0 1,-1 0-1,1 0 1,-1 1-1,1-1 0,-1 0 1,1 0-1,0 0 1,0 0-1,0 0 1,-1 0-1,1 0 0,0 0 1,0-1-1,0 1 1,0 0-1,1-1 0,-1 1 1,0 0-1,0-1 1,0 1-1,0-1 1,1 0-1,-1 1 0,0-1 1,0 0-1,1 0 1,-1 0-1,0 0 1,1 0-1,-1 0 0,0 0 1,0 0-1,1 0 1,-1-1-1,0 1 0,0 0 1,0-1-1,2 0 1,10-5 84,-1 0 0,0-1 1,0-1-1,13-10 1,12-9-144,79-51 37,-48 31 131,-39 26-147,-1 0 0,47-48 0,-57 52 102,38-27 0,-19 16-237,17-15 44,176-146 132,-189 152-2,2 1 0,49-30 0,-35 28-144,4 1-14,-31 17 135,43-19 1,-42 29 182,-24 8-211,0-1 1,0 1-1,9-6 1,15-6-11,0 1 0,1 1 0,0 2 0,67-12 1,68-5-292,-146 26 218,-20 1-63,-11 9-134,-2-1 280,-1 0-1,1-2 0,-1 1 0,0-1 0,-1-1 1,-16 4-1,-174 28 181,-13 3-264,201-36 173,0-1-1,0-1 0,-18 1 1,-1 0-268,35-3 205,0 0-1,0 0 1,0 0-1,0 0 0,0 0 1,0 0-1,0 0 0,0 0 1,0 0-1,-1-1 1,1 1-1,0 0 0,0 0 1,0 0-1,0 0 1,0 0-1,0 0 0,0 0 1,0 0-1,0 0 1,0-1-1,0 1 0,0 0 1,0 0-1,0 0 0,0 0 1,0 0-1,0 0 1,0 0-1,0-1 0,0 1 1,0 0-1,0 0 1,0 0-1,0 0 0,0 0 1,0 0-1,0 0 1,0-1-1,0 1 0,0 0 1,0 0-1,0 0 0,0 0 1,0 0-1,0 0 1,0 0-1,1 0 0,-1 0 1,0 0-1,0 0 1,0-1-1,0 1 0,5-6 116,-5 6-130,3-4 136,1 0 0,0 1 0,0-1 0,4-2 0,-3 3-26,-1-1-1,1 1 0,5-8 0,14-20 100,-14 18-202,0 1 1,0-1-1,1 2 0,23-19 1,10 0 190,2 2 1,1 2 0,53-21-1,9 7-293,14-8-50,30-16 189,-111 48-46,74-15 0,-102 28 42,105-18-80,-103 19 0,0 1 0,0 1 0,0 0 0,0 1 0,23 5 0,-37-6 58,-1 1 0,1-1 0,0 0 0,-1 1 0,1-1-1,-1 1 1,1-1 0,0 1 0,-1 0 0,0 0 0,1 0-1,-1 0 1,1 0 0,-1 0 0,0 0 0,0 0 0,1 0 0,-1 1-1,0-1 1,0 0 0,-1 1 0,1-1 0,1 3 0,-2-2-6,0 0 1,0-1-1,0 1 1,0 0-1,-1 0 1,1 0 0,-1-1-1,1 1 1,-1 0-1,0-1 1,1 1-1,-1 0 1,0-1 0,0 1-1,0-1 1,0 1-1,-1-1 1,1 0-1,0 1 1,-1-1 0,1 0-1,-3 2 1,-11 8-32,1-1 1,-2 0 0,0-1-1,-27 12 1,-73 21 179,51-20-148,-172 56 59,197-67-74,-1-3-1,-1-1 0,-78 2 1,67-10-106,1 3 0,-1 2 0,-94 21 0,145-25 94,0 1 0,0 0 0,0 0 0,0 0-1,0 0 1,0 0 0,0 0 0,0 1 0,0-1 0,1 1 0,-1-1 0,-2 4 0,-9 7-198,12-12 193,11 7 289,-5-6-239,-1-1 1,0 0 0,0 1-1,0-2 1,1 1 0,-1 0 0,0-1-1,0 0 1,0 0 0,0 0-1,0 0 1,5-3 0,15-3 20,25-3 75,39-10-30,-44 7-46,-1 2 93,-1-3 1,48-22 0,16-17 151,-15 6-195,117-43 1,290-51-1,-423 121 27,208-28-89,-96 19 301,88-5-311,-205 36-257,-19 0 200,2 1 121,0 2 1,62 14-1,22 3-96,-13-14 139,13-6 146,-76-3 210,-60 1-472,-1 0 0,0 0-1,1 0 1,-1 0 0,0 0 0,1 0 0,-1 0 0,0 0 0,1 0 0,-1 0 0,0-1 0,1 1 0,-1 0 0,0 0 0,0 0 0,1 0 0,-1 0 0,0-1 0,1 1 0,-1 0 0,0 0 0,0 0 0,1-1 0,-1 1 0,0 0 0,0 0 0,0-1 0,0 1 0,1 0 0,-1 0 0,0-1 0,0 1 0,0 0-1,0-1 1,0 1 0,0 0 0,0-1 0,0 1 0,0 0 0,0-1 0,-13 1-129,4 0 105,-20-1-124,1 2-1,-40 6 1,-78 27 94,-26 4 14,-216 55-14,-104 14 132,288-68-68,29-9 15,-69 16-16,215-39-92,-132 37-367,140-36 405,-1 1 1,1 1 0,1 1-1,0 0 1,-24 19-1,-1 5 51,-1-2 0,-65 33 0,-26 11-61,38-20-48,7-1 179,59-35-12,-1 0-1,-57 23 1,63-41-127,18-3-266,15 0-232,2 0 535,0-1 1,-1 0 0,1-1 0,0 0 0,12-4-1,4-2 14,69-21 28,46-14 34,-10 7-38,212-53-325,180-29 391,-488 111-84,195-42-107,-49 12 101,164-22 49,3 18 22,-319 38-58,134-2-140,-126 5 158,-21 2-12,-9-1-2,0-1 0,0 1 1,0-1-1,0 1 0,6-1 1,-10 0-22,0 0 0,0 0 0,0 1 0,0-1 0,0 0 0,0 1 0,0-1 0,0 0 0,0 0 0,0 1 0,0-1 0,0 0 0,0 1 0,0-1 0,0 0 0,-1 0 0,1 1 0,0-1 0,0 0 0,0 0 0,0 0 0,-1 1 0,1-1 0,0 0 0,0 0 0,0 0 0,-1 1 0,-4 1 16,-1 1 1,1-1-1,-1 0 0,1-1 1,-1 0-1,0 1 1,0-2-1,-9 1 1,-155 1 81,42-2-119,-243 30 68,236-11-102,-194 53 0,95-13-73,-88 29 46,239-55 80,-145 79 1,44-16 57,30-16 61,115-59-206,8-6 37,1 2 0,1 1 0,1 1 0,-28 24 0,33-23 213,14-13-179,1 1 0,-12 11 0,19-17 35,-1 0 1,1 0 0,-1 0 0,0-1 0,1 1-1,-1 0 1,0-1 0,0 0 0,0 1 0,0-1-1,0 0 1,-1 0 0,1 0 0,0 0 0,0-1-1,-5 2 1,6-2-136,1 0 58,0 0 80,0 0 0,2-2-50,1 0-1,-1 0 1,1 1 0,0-1 0,-1 1 0,1 0 0,0 0 0,4-1 0,9-4 10,39-16 127,69-17 0,-11 5-53,144-68 22,7-2-21,-198 81-45,308-101 197,-249 89-103,132-21 1,30 3-121,55-8 94,-147 24-158,-166 31 88,183-33 97,-153 30-121,0 3 1,72 2-1,-48 10-300,-3-1 838,-79-5-454,-1 0-80,0 0 10,0 0 97,-4 4 74,-5-2-167,0 0 0,-1-1 0,1 0 1,0 0-1,-1-1 0,-13-2 0,-5 1-11,-107 9-28,111-5 12,3-3-104,18 0 101,-1 0 1,1 0 0,-1 0 0,1 0 0,0 0 0,-1 1 0,1 0 0,0-1 0,-1 1 0,1 0 0,-4 3 0,6-4-33,1 24 32,0-22 27,-1 1 0,0-1 1,1 1-1,-1-1 0,0 0 1,-1 0-1,1 1 0,0-1 1,-1 0-1,1 0 0,-1 0 1,1 0-1,-1 0 0,0-1 1,0 1-1,0 0 0,0-1 1,-3 2-1,-16 17-73,20-19 76,0 1 0,0-1-1,0 1 1,0-1-1,0 1 1,0-1-1,1 1 1,-1-1 0,0 1-1,1 0 1,0-1-1,-1 1 1,1 0-1,0 1 1,0-2 6,0 0 0,0-1 1,0 1-1,0 0 0,0-1 0,0 1 0,1-1 1,-1 1-1,0-1 0,0 1 0,1-1 0,-1 1 1,0-1-1,1 1 0,-1-1 0,0 1 0,1-1 1,-1 1-1,1-1 0,-1 1 0,1-1 0,-1 0 1,1 1-1,-1-1 0,1 0 0,-1 0 0,1 1 1,0-1-1,-1 0 0,1 0 0,-1 0 0,1 0 1,-1 0-1,1 0 0,0 0 0,-1 0 0,1 0 1,0 0-1,-1 0 0,1 0 0,-1 0 0,2 0 1,4-2 65,1 1 1,-1-1 0,8-2 0,-5 1-18,6-2-5,-1 0-1,0-1 1,-1-1-1,1 0 1,-1-1 0,0 0-1,-1-1 1,0 0-1,0-1 1,-1 0-1,13-17 1,-17 16-13,0 0 0,-1-1 0,0 0 0,-1 0 0,0 0 0,5-21 0,-8 22-103,0-1 1,0 1-1,-1 0 0,-1 0 0,0-1 0,0 1 1,-1 0-1,-1-1 0,0 1 0,0 0 0,-1 0 1,0 0-1,-7-12 0,8 18 36,-1-1 0,-1 1-1,1 0 1,-1 0 0,0 0 0,0 1 0,-1-1 0,1 1-1,-1 0 1,0 0 0,0 1 0,0-1 0,-1 1 0,1 0-1,-11-3 1,-4-1-68,0 1-1,0 0 0,-29-2 1,5 3 100,0 3 0,-55 4 0,79-2 0,-325 35-143,0 29-41,282-51 175,-56 12-103,-167 60 0,140-37 138,-173 35 1,208-58-8,-76 15 287,141-32-368,12-1 131,0-2-1,-42 1 1,63-6-77,-112 4-112,93-1-32,11-1 28,-25 5 0,-125 22 252,151-28 38,16-1-165,1 0 0,-1 1 0,0-1 0,0 1 1,0-1-1,1 1 0,-1 0 0,-4 2 0,1 0-9,0 0 0,-1-1 0,0 0 0,0-1-1,-10 2 1,-21 3 31,11-2-159,20-3 170,1 0 0,0 0 0,-10 3 0,-5 3-86,17-6 46,0 1-1,0-1 0,0 1 0,0 0 1,0 1-1,0-1 0,1 1 0,-8 5 1,3 2-19,9-10 30,0 0 1,0 0-1,0 0 0,0 0 1,0 0-1,0 0 1,0 0-1,0 0 1,0 0-1,0 0 1,0 1-1,0-1 1,0 0-1,0 0 1,0 0-1,0 0 1,0 0-1,0 0 1,0 0-1,0 0 0,0 0 1,1 0-1,-1 1 1,0-1-1,0 0 1,0 0-1,0 0 1,0 0-1,0 0 1,0 0-1,0 0 1,0 0-1,0 0 1,0 0-1,0 0 1,0 0-1,1 0 1,-1 0-1,0 0 0,0 0 1,0 0-1,0 0 1,0 0-1,0 0 1,0 0-1,0 0 1,0 0-1,0 0 1,1 0-1,-1 0 1,0 0-1,0 0 1,0 0-1,21-4 430,-20 3-442,1 1 1,11-3-7,-1-1-1,1 0 1,-1-1 0,0 0 0,0-1 0,-1 0-1,14-11 1,-14 9 144,16-19-1,-14 14-87,-35 14-165,-89 36-182,78-29 325,-39 12-30,65-18-55,0 1 1,0 0-1,1 0 1,0 1-1,-1 0 1,1 0-1,-10 9 1,37-17 388,40-14-28,-15 6-226,75-22-82,-116 32 63,1 0-1,-1 0 1,0 0 0,0-1-1,7-4 1,-11 6 17,-15 9-250,-11 9 37,-54 26-1,54-31 126,-1 2-1,-37 27 1,42-25 1,2 2 0,0 0 1,1 1-1,1 0 0,-17 27 0,33-45 11,0 0-1,0 1 0,0-1 0,0 0 1,0 1-1,0-1 0,1 1 1,-1 0-1,1-1 0,-1 1 1,1-1-1,0 1 0,-1 0 0,1-1 1,0 1-1,0 0 0,0-1 1,1 1-1,-1 0 0,0-1 1,0 1-1,1-1 0,-1 1 0,1 0 1,0-1-1,-1 1 0,1-1 1,1 2-1,0-1 6,0 0 0,-1-1 1,1 1-1,0-1 0,1 1 1,-1-1-1,0 0 0,0 0 0,0 0 1,1 0-1,-1 0 0,1 0 1,-1-1-1,0 1 0,1-1 0,-1 0 1,1 0-1,3 0 0,16-1 25,1-2-1,-1-1 1,0-1 0,34-11-1,12-3 95,-44 13-100,-11 2-35,-1 1 1,1 1-1,24-2 0,-36 4 18,0 0-1,0 0 1,0 0-1,1 0 1,-1 0-1,0 0 1,0 0-1,0 1 0,0-1 1,1 0-1,-1 1 1,0-1-1,0 1 1,0-1-1,0 1 1,0 0-1,0-1 1,0 1-1,0 0 1,-1 0-1,1 0 0,0-1 1,0 1-1,0 1 1,0 0 6,0 0 0,-1 0 0,1 0 0,-1 0 0,0 0 1,1 0-1,-1 0 0,0 0 0,0 0 0,0 0 0,0 0 0,-1 0 0,0 2 0,-1 6 0,-1-1 0,0 1 0,-1-1 0,-8 14 0,0-4 6,-2-1 1,1 0-1,-2-1 0,0-1 1,-1 0-1,-1-2 1,-1 1-1,-21 12 1,-9 2 47,-64 29 0,11-7-42,93-46-87,1 1 1,-1-1-1,-11 14 0,-13 8 104,32-27-147,4 16-250,-3 6 916,-2-16-163,1-16-195,-2-21-161,2 28-51,0 1 1,-1 0 0,0-1-1,1 1 1,-1 0 0,0 0-1,0 0 1,0-1 0,0 1-1,0 0 1,-2-2 0,2 4-8,0 0 0,1 0 1,-1-1-1,0 1 1,1 0-1,-1 0 1,0 0-1,1 1 0,-1-1 1,0 0-1,1 0 1,-1 0-1,0 0 0,1 1 1,-1-1-1,1 0 1,-1 1-1,0-1 1,1 0-1,-1 1 0,1-1 1,-1 1-1,-14 11-215,9-5 200,0 2 0,0-1 0,0 1 0,1 0 0,1 0 0,0 0 0,0 0 0,1 1 0,0 0 0,0 0 0,-1 10 0,3-9 46,-1 0 0,2 0 0,0 0 0,0 0 0,0 0 0,2 0 0,-1 0 0,2 0 0,-1-1 0,5 12 0,-7-21-3,1 0-1,-1 1 1,1-1-1,0 0 1,-1 0-1,1 1 1,0-1-1,0 0 0,0 0 1,0 0-1,0 0 1,0 0-1,0 0 1,0 0-1,0 0 1,0 0-1,0-1 1,1 1-1,-1 0 1,2 0-1,-1-1 10,0 0 1,0 0-1,0 0 1,0 0-1,-1 0 1,1 0-1,0 0 1,0-1-1,0 1 0,-1-1 1,1 1-1,0-1 1,-1 0-1,3 0 1,5-5 46,0-1 1,0 1 0,0-1 0,10-11 0,-12 11-84,69-72 191,1-2 222,-70 74-311,7-5-110,13-18 1,-24 27 16,0-1 1,0 0-1,-1 1 0,0-1 1,1 0-1,-2 0 1,1 0-1,0 0 1,-1-1-1,2-6 0,-3 10 7,0 1-1,0-1 0,0 0 1,0 1-1,0-1 0,0 0 1,0 1-1,0-1 0,0 0 1,0 1-1,0-1 1,0 0-1,-1 1 0,1-1 1,0 0-1,0 1 0,-1-1 1,1 1-1,-1-1 0,1 1 1,0-1-1,-1 1 0,1-1 1,-1 1-1,1-1 0,-1 1 1,0-1-1,-1 0-6,1 1 0,-1-1-1,1 1 1,-1-1 0,0 1 0,1 0 0,-1 0-1,0 0 1,1 0 0,-1 0 0,-1 0 0,-7 2-61,1 0 1,0 0 0,-10 4 0,17-5 54,-16 6 23,0 0 1,0 2-1,1 0 0,0 1 0,1 0 0,0 2 0,0 0 1,1 0-1,1 2 0,0 0 0,1 0 0,1 1 0,0 1 0,1 0 1,1 1-1,0 0 0,-13 33 0,21-46 22,1 0 1,0 0-1,0 0 0,1 0 1,-1 0-1,1 0 0,0 6 1,0-9-9,1-1 1,-1 0-1,1 0 0,-1 0 1,1 0-1,-1 0 0,1 1 1,0-1-1,-1 0 0,1 0 1,-1-1-1,1 1 0,-1 0 1,1 0-1,0 0 0,0 0 1,2-2-17,0 1 0,0-1 0,0 1 1,0-1-1,-1 0 0,1 0 0,-1 0 1,1 0-1,-1 0 0,3-3 0,20-29 89,-22 30-46,13-16 100,-2-2 1,0 0 0,-1 0 0,-2-1-1,11-27 1,-22 48-149,1 0-1,0-1 1,-1 1-1,1 0 1,-1 0-1,0-1 1,0 1-1,0 0 0,0-1 1,0 1-1,-1 0 1,1 0-1,-1 0 1,1-1-1,-1 1 1,0 0-1,0 0 1,0 0-1,0 0 1,0 0-1,0 0 1,0 0-1,-1 0 1,1 1-1,-1-1 0,0 0 1,1 1-1,-1-1 1,0 1-1,0 0 1,0 0-1,0 0 1,0-1-1,0 2 1,-2-2-1,-1 0-48,0 0 0,-1 1-1,1-1 1,0 1 0,-1 0 0,1 1-1,-1-1 1,1 1 0,-1 0 0,1 1-1,-1-1 1,1 1 0,-9 2 0,2 3 34,-1 0 1,1 0-1,1 1 1,-1 0-1,1 1 1,-13 12 0,-1 0-85,20-16 40,0 0 0,0 1 1,0 0-1,1 0 0,-5 6 0,8-10 61,0 1-1,0-1 1,0 1-1,0-1 1,0 1-1,1-1 1,-1 1-1,0 0 0,1-1 1,-1 1-1,1 0 1,0-1-1,-1 1 1,1 0-1,0 0 1,0-1-1,0 1 0,0 0 1,1 0-1,-1-1 1,0 1-1,1 0 1,-1-1-1,1 1 1,1 2-1,-1-3 11,-1 0-1,1 0 1,0 0 0,0-1 0,0 1-1,0 0 1,0-1 0,0 1 0,0-1-1,0 1 1,0-1 0,0 1 0,0-1-1,0 0 1,0 1 0,1-1 0,-1 0-1,0 0 1,0 0 0,0 0 0,0 0-1,1 0 1,-1 0 0,0-1 0,0 1-1,0 0 1,0-1 0,0 1 0,0 0-1,2-2 1,4-1 26,-1 0 0,1-1 0,8-6 0,10-10 97,40-40 0,-9 5-76,-37 37 52,0-1 0,-2-2 0,26-38 0,-39 53-101,0 1 0,-1-1 0,0 0 0,0-1 0,-1 1 1,1 0-1,-1-1 0,-1 1 0,1-1 0,-1 0 0,0 1 1,-1-1-1,0 0 0,0 0 0,0 1 0,-3-14 0,2 15-22,-1 0-1,1 1 0,-1-1 0,0 1 1,0-1-1,0 1 0,-1 0 0,0 0 1,0 0-1,0 0 0,0 1 0,0-1 1,-1 1-1,1-1 0,-1 1 0,0 1 1,0-1-1,0 0 0,-1 1 0,1 0 1,-1 0-1,1 0 0,-1 1 0,-4-2 1,0 1-3,1 0 1,0 1 0,0 0-1,-1 1 1,1-1 0,-10 2-1,13 0 3,1-1 0,-1 1-1,1 0 1,0 1 0,-1-1-1,1 1 1,0 0 0,0 0-1,0 0 1,0 1 0,0-1-1,0 1 1,-2 3 0,-16 11-76,18-14 46,-1 0 1,1 0-1,0 1 0,-5 5 0,8-7 31,-6 5-29,2 0 0,-1 0 0,1 1 0,-6 11 0,1-1-167,8-14 180,0 0 0,0-1 1,0 1-1,0 0 0,1 1 0,0-1 0,-2 7 1,2-5 19,0 0 1,1 1-1,0-1 1,0 0-1,0 1 1,1-1-1,0 0 0,0 0 1,1 0-1,-1 1 1,1-1-1,1-1 1,3 10-1,-1-8 62,-3-3-8,0 0 0,1-1 0,-1 1 0,1-1 0,0 0 0,-1 0 0,7 5 0,-8-8-28,0 1 0,0-1 0,1 1 0,-1-1 0,0 0 0,0 0 1,1 1-1,-1-1 0,0 0 0,0 0 0,1 0 0,-1 0 0,0 0 0,1-1 0,-1 1 0,0 0 0,0-1 0,1 1 0,-1 0 0,0-1 0,0 0 0,0 1 0,0-1 0,0 0 0,0 1 0,0-1 0,0 0 1,0 0-1,2-2 0,7-7 5,0 0 0,0-1-1,-1-1 1,-1 0 0,1 0 0,-2 0 0,0-1 0,-1 0 0,0-1 0,0 1 0,-2-1 0,0 0 0,4-27 0,-7 33-7,0 1 0,-1 0-1,0-1 1,0 1 0,-1-1 0,0 1-1,-1 0 1,1-1 0,-1 1 0,-1 0 0,-5-11-1,8 17-25,-1 0 0,1-1 0,-1 1 0,0 0 0,0 0 0,0 0 0,1 0 0,-1 0 0,0 1 0,0-1 0,0 0 0,0 0 0,-1 1 0,1-1 0,0 1 0,0-1 0,0 1 0,0-1 0,-1 1 0,1-1 0,0 1 0,-1 0 0,1 0 0,0 0 0,0 0 0,-1 0 0,1 0 0,0 0 0,-1 0 0,1 0 0,-2 1 0,-3 2 21,0-1 0,0 1 0,1 0 0,-1 0 0,-6 5 0,-1 0-15,-6 3-18,1 0 0,0 1 0,1 0 0,0 2 0,-19 19 0,31-28-14,0 1 0,0 0-1,1 1 1,-1-1 0,1 1-1,1-1 1,-6 15-1,8-18 37,0-1 0,1 1-1,-1 0 1,1-1-1,0 1 1,-1 0-1,1-1 1,0 1-1,1 0 1,-1-1-1,0 1 1,1 0-1,0-1 1,-1 1 0,1-1-1,0 1 1,0-1-1,1 1 1,-1-1-1,0 0 1,1 0-1,0 0 1,-1 1-1,1-1 1,0-1-1,3 4 1,-3-4 25,0 0-1,0 1 1,1-1 0,-1-1 0,0 1-1,0 0 1,1 0 0,-1-1 0,0 1-1,1-1 1,-1 0 0,1 0 0,-1 0-1,0 0 1,1 0 0,-1 0 0,1-1-1,-1 1 1,0-1 0,4-1 0,-2 1 1,0-1 1,0 1-1,0-1 1,-1 0 0,1 0-1,-1 0 1,1-1 0,-1 1-1,0-1 1,1 0 0,2-3-1,-4 2 9,1 0-1,-1 0 0,0 0 1,0 0-1,0-1 0,-1 1 1,0-1-1,1 1 0,-2-1 1,1 1-1,0-1 0,-1-6 1,0 4-25,0 0 1,-1-1 0,0 1 0,0 0 0,-1 0-1,0 0 1,-2-7 0,3 12-21,1 1-1,-1 0 1,1-1-1,-1 1 1,1 0-1,-1 0 1,0-1-1,0 1 1,0 0 0,0 0-1,0 0 1,0 0-1,0 0 1,0 0-1,0 1 1,0-1 0,0 0-1,0 0 1,-1 1-1,1-1 1,0 1-1,-1-1 1,1 1 0,0-1-1,-1 1 1,1 0-1,-1 0 1,1 0-1,0 0 1,-1 0 0,1 0-1,-1 0 1,1 0-1,0 0 1,-1 1-1,1-1 1,0 0 0,-1 1-1,1 0 1,0-1-1,-2 2 1,-4 2-72,-1 0 1,1 1-1,1-1 0,-1 2 1,-8 8-1,-23 21-2,9-9 76,2 1-1,0 1 1,-32 47-1,55-69-19,1 0-1,-1 1 1,1-1 0,1 1 0,-1 0 0,1 0-1,1 0 1,-1 0 0,1 0 0,-1 12-1,2-14 29,0 0 0,1 0 0,-1-1 0,1 1 0,0 0 0,0 0 0,0-1 0,1 1 0,-1-1 0,1 1-1,0-1 1,1 0 0,-1 0 0,1 0 0,0 0 0,6 7 0,-5-7 52,0 0 0,1 0 1,0 0-1,0 0 0,0-1 0,1 0 0,-1 0 0,1 0 1,-1 0-1,1-1 0,0 0 0,0-1 0,0 1 0,0-1 1,0 0-1,1-1 0,-1 1 0,0-1 0,0 0 0,1-1 1,-1 1-1,0-1 0,0-1 0,0 1 0,0-1 0,9-4 1,9-6 94,25-19 1,-24 14-48,-9 6-75,-2-1 1,1-1-1,17-19 0,-13 13-52,-19 18 28,1 1 0,-1 0 0,0 0 0,1-1 0,-1 1 0,0 0 0,1-1 0,-1 1 0,0-1 0,0 1 0,1 0 0,-1-1 0,0 1 0,0-1 0,0 1 0,0-1 0,0 1 0,1 0 0,-1-1 0,0 0 0,-7-1-228,-15 5-139,19-3 426,-2 3-103,0-1 0,-1 1 0,1-1 1,0 1-1,1 1 0,-1-1 0,0 1 0,-7 8 0,9-9 17,0 0-3,1 1 0,-1 0 0,1 0 0,0 0 1,0 0-1,0 0 0,0 0 0,1 0 0,0 1 0,0-1 0,0 0 1,-1 9-1,1-2 11,1-3 24,0 0 0,1 0 0,0 0 0,1-1 0,0 1 1,0 0-1,1 0 0,4 8 0,-7-14 15,0-1 0,1 0 0,-1 0 0,1 0 0,0 0 0,-1 0 0,1 0 0,0 0 0,-1 0 0,1-1 0,0 1 0,0 0 0,0 0 0,0-1 0,0 1 0,0 0 0,0-1 0,0 1 0,0-1 0,0 1 0,2 0 0,-2-1 21,1 0-1,0 0 1,0 0-1,0 0 1,-1-1-1,1 1 1,0 0 0,0-1-1,-1 1 1,1-1-1,0 1 1,2-3 0,3 0 111,-1-2 0,0 1 0,1-1 0,-2 0 1,9-8-1,4-9 108,-2 0 1,26-45 0,59-90-506,-94 149 192,0 0-1,1 0 0,0 1 1,0 0-1,0 0 1,1 1-1,0 0 1,0 1-1,0 0 0,1 0 1,0 1-1,0 0 1,0 1-1,0 0 0,1 1 1,14-2-1,-17 4 17,0-1 0,0 1-1,0 1 1,0 0 0,0 0-1,0 0 1,0 1 0,0 0-1,7 4 1,-11-5 40,0 1 0,-1 0 0,1-1 0,-1 1 0,0 0-1,0 1 1,0-1 0,0 1 0,0-1 0,0 1 0,-1 0 0,1 0 0,-1 0 0,0 0 0,0 0 0,0 1-1,0-1 1,-1 1 0,1-1 0,-1 1 0,2 5 0,-3-6 14,0 0 0,0 0 1,0 0-1,0 0 0,-1 0 0,1 0 1,-1 0-1,0 0 0,0-1 0,0 1 0,0 0 1,0 0-1,-1 0 0,1-1 0,-1 1 1,0-1-1,0 1 0,0-1 0,0 0 0,-3 3 1,-5 4 12,-2 1 0,-22 14 0,24-18-4,-72 43-29,-2 2 243,-7 5 92,82-50-307,0-1 0,-1 0 0,0 0 1,0-1-1,0-1 0,-1 0 0,1 0 1,-1-1-1,1 0 0,-16 0 0,26-2-26,-1 0-1,0 0 0,0 0 1,1 0-1,-1 0 0,0 0 1,0 0-1,1 0 0,-1 0 1,0 0-1,0 0 0,1-1 1,-1 1-1,0 0 0,1-1 1,-1 1-1,0 0 0,1-1 1,-1 1-1,1-1 0,-1 1 1,1-1-1,-1 1 0,1-1 1,-1 1-1,1-1 0,-1 0 1,1 1-1,0-1 0,-1 0 1,1 1-1,0-1 0,-1 0 1,1 1-1,0-1 1,0 0-1,0 0 0,0 1 1,0-1-1,0 0 0,0 0 1,0 1-1,0-1 0,0 0 1,0 0-1,1 0 0,-1-1-41,1-1-1,0 1 1,0 0 0,0-1-1,0 1 1,0 0-1,0 0 1,1 0 0,-1 0-1,1 0 1,-1 0-1,1 0 1,3-2 0,9-4 39,0 1 1,0 1 0,0 0 0,1 1 0,0 1-1,20-4 1,-26 6-36,9-2-16,32-8 23,53-6 0,69-9 11,-150 23 93,0-1-1,0-1 1,0-1 0,37-19-1,2 1-17,142-63 34,-169 70-45,0-1 0,-2-2 0,52-44 1,-1-12-203,28-26 168,-86 82-66,1 1 0,48-26 0,19-4 165,-105 57-99,-1-2 0,-15 6-1,-4 1-19,-37 17-124,-96 26 0,-285 70 24,425-117 151,0-1 0,-36 5 0,49-13-31,12 1-13,0 0 0,0 0 0,-1 0 0,1 0 0,0 0 0,0 0 0,0 0 0,0-1 0,0 1 0,-1 0 0,1 0 0,0 0 0,0 0 0,0 0 1,0-1-1,0 1 0,0 0 0,0 0 0,0 0 0,0-1 0,0 1 0,0 0 0,-1 0 0,1 0 0,0 0 0,0-1 0,0 1 0,0 0 0,1 0 0,-1 0 0,0-1 0,10-16-362,-6 13 346,4-6-11,0 1 1,1 0-1,0 0 0,1 1 0,-1 0 0,14-7 0,70-35 95,88-27 147,-59 28-68,232-87 114,-302 121-362,0 2-1,1 2 0,1 2 1,99-2-1,-94 14 46,89 15 1,-9 0 192,-135-18-103,0 1 1,0-1 0,0 1-1,0 0 1,0 0-1,-1 0 1,1 0 0,3 3-1,-16 0 46,-53 11-32,-127 15-1,106-23 32,-218 25 66,264-26-175,-278 53-506,281-49 421,-50 22 0,80-31 93,2 0 13,-1 0 1,1 1-1,0-1 1,0 1-1,-1-1 1,-2 4-1,5-5 10,0 1 1,-1-1-1,1 0 1,0 0-1,0 1 1,-1-1-1,1 0 0,0 1 1,0-1-1,0 0 1,0 1-1,-1-1 0,1 0 1,0 1-1,0-1 1,0 1-1,0-1 0,0 0 1,0 1-1,0 0 1,0-1-1,1 0 1,-1 1-1,0-1 1,0 0-1,1 1 1,-1-1-1,0 0 1,1 1-1,-1-1 1,1 0-1,-1 0 1,0 0-1,1 1 1,-1-1-1,1 0 1,-1 0-1,0 0 1,1 0-1,-1 0 1,1 0-1,-1 0 1,1 0-1,12 0-1,0 0 1,0-1-1,0-1 0,0 0 0,-1 0 0,16-6 0,-2 1 34,84-19-77,164-16 0,-8 10-43,133-9 443,-40 20-472,-155 8 347,-21 11-123,-106 3-64,-61 0 22,1 0 1,17 5-1,-18-3-18,0-1 1,19 1-1,-33-3-51,5-1-11,0 1 0,1 0 0,-1 1-1,0 0 1,0 0 0,1 1 0,-1-1-1,10 5 1,-12-4 21,0-1 0,0 0 0,0 0 0,0 0 0,0 0 0,6-1 0,8 1 72,-3 0-16,0-1 1,0 0-1,1-2 0,-1 0 0,23-6 0,30-3-200,-42 9 179,-15 2-47,0-1-1,0-1 0,21-5 1,-24 5 12,1 1 1,17 0-1,-25 1 19,-1 0-65,4 0 43,-3 0 139,-45-3-376,30 3 280,0 0 1,-22-5-1,18 1-77,-1 0 0,1-2-1,-20-8 1,33 12 29,-1 0 0,1 0 0,0-1 0,0 1-1,0-1 1,0 0 0,0-1 0,1 1 0,0-1 0,-1 1 0,1-1 0,0 0-1,1 0 1,-1 0 0,1-1 0,-4-7 0,-15-72-38,20 81-11,0-1 33,0-1 0,-1 0 0,0 1 0,-3-6 0,5 9-56,-1 0 0,1 1 0,0-1 0,-1 0 0,1 1 0,-1-1 1,0 1-1,1-1 0,-1 0 0,1 1 0,-1-1 0,0 1 0,1 0 0,-1-1 1,0 1-1,1-1 0,-1 1 0,0 0 0,0 0 0,0-1 0,1 1 1,-1 0-1,0 0 0,0 0 0,0 0 0,1 0 0,-1 0 0,0 0 0,0 0 1,0 0-1,1 0 0,-1 1 0,-1-1 0,-14 10-1742,-2 1-2447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5:28:03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1272 7 1056,'-2'-1'44,"1"0"0,-1 0 0,1 1 0,-1-1 1,0 0-1,1 1 0,-1 0 0,0-1 0,1 1 0,-1 0 0,0 0 0,0 0 1,1 0-1,-1 0 0,0 0 0,1 0 0,-1 1 0,-2 0 0,2 0-19,-1 0 0,0 1 0,1-1 0,0 1-1,-1-1 1,1 1 0,0 0 0,0 0 0,0 0-1,-2 3 1,-4 6 71,1 0-1,0 1 0,-10 23 0,13-26 109,-20 38 887,-52 74-1,58-96-604,-1-1-1,-1 0 0,-42 37 0,126-87 422,-36 13-876,0-1 0,0-1 0,-1-2 0,33-27 0,34-41 673,-93 85-679,-1 0 0,0 0 1,1-1-1,-1 1 0,0 0 0,1 0 1,-1 0-1,0-1 0,0 1 0,1 0 1,-1 0-1,0-1 0,0 1 0,1 0 1,-1-1-1,0 1 0,0 0 0,0-1 1,0 1-1,1 0 0,-1-1 0,0 1 1,0 0-1,0-1 0,0 1 0,0-1 1,-1 1-9,1 0 0,-1 0 0,1 0 0,-1 0 0,1 0 0,-1 0 0,1 0 0,-1 0 1,0 0-1,1 0 0,-1 0 0,1 0 0,-1 1 0,1-1 0,-1 0 0,1 0 0,-1 1 1,1-1-1,-1 1 0,-37 20 363,14-8-204,0 0-1,-27 10 0,-36 5 380,-138 28 0,199-51-666,-51 2 0,67-7 74,0 0 0,0-1 0,0 0 0,0 0 0,1-1 0,-1-1 0,1 0 0,-13-5 0,4-1-119,2-1 0,-1-1 0,-19-17 0,29 24 148,1 0 0,-1 0 1,0 1-1,0-1 0,0 1 0,-1 1 0,1-1 1,-1 2-1,0-1 0,1 1 0,-1 0 0,0 0 1,0 1-1,-14 1 0,-8 2 4,0 2-1,-43 13 1,59-15 11,-19 5 12,1 2-1,-36 16 0,58-22-66,1 1-1,-1 0 0,1 1 1,0 0-1,1 0 0,-1 1 1,1 0-1,1 1 1,-1 0-1,-11 16 0,16-19 43,0-1-1,0 1 1,1 0-1,0-1 1,0 1-1,0 0 1,1 1-1,0-1 1,0 0 0,0 0-1,0 0 1,1 1-1,0-1 1,0 0-1,0 1 1,1-1-1,-1 0 1,1 0-1,1 0 1,-1 0-1,1 0 1,0 0-1,0 0 1,0 0-1,4 5 1,-1-3 7,0 0 0,0-1 0,1 0 1,-1 0-1,1 0 0,1 0 0,-1-1 0,1 0 1,0 0-1,0-1 0,1 0 0,-1 0 0,1-1 1,0 0-1,9 2 0,2-1 33,0 0 1,0-1-1,37-1 1,58-8 66,-1 0-1231,-105 6 945,5-1-265,0 1-1,-1 1 1,1 1 0,23 4-1,32 19-1905,-35-12 1320,12 1-585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01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39 2560,'-10'0'960,"15"0"-768,-5-8-32,0 5 832,-5-2-576,5 2 832,0-2-736,-3-2 192,3 2-416,-5 2-256,10 3-32,-2 0-160,7 0 96,-2 0-544,2 3 352,2-3-1792,1 0 1120,5-3-1344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02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1025 1248,'-7'19'378,"-4"10"1852,10-31-1654,0-2-381,0-1 0,-1 1 0,2-1-1,-1 0 1,1 1 0,-1-1 0,1 0 0,0 1 0,2-7 0,-2-6 85,0-680 2984,6 569-3083,-1 87-180,-2 22 148,1-32 0,-4-13-48,0 63 86,-3 12-379,1 19 282,-1 0 0,-11 47 0,5-35-19,9-37-98,-8 28 141,8-31-127,-1-1 0,1 1 0,-1-1 0,0 1 0,1-1 0,-1 1-1,0-1 1,0 0 0,1 0 0,-1 1 0,0-1 0,0 0 0,-1 0 0,1 0-1,0 0 1,0 0 0,-3 1 0,4-2 10,-1 0-1,1 0 1,0 0-1,-1 0 1,1 0-1,-1 0 1,1 0-1,-1 0 1,1-1 0,0 1-1,-1 0 1,1 0-1,0-1 1,-1 1-1,1 0 1,0 0-1,-1-1 1,1 1 0,0 0-1,-1-1 1,1 1-1,0 0 1,0-1-1,-1 1 1,1-1-1,0 1 1,0 0 0,0-1-1,0 1 1,0-1-1,-1 1 1,1-1-1,0 0 1,-3-16-83,4-12 32,1 1 0,2-1-1,0 1 1,11-35-1,-14 61 82,-1 0-1,1-1 1,0 1 0,0 0-1,0 0 1,0 0-1,0 0 1,0 0-1,0 0 1,1 0-1,-1 1 1,1-1 0,-1 0-1,1 1 1,2-2-1,-3 2-20,1 1 0,-1-1 0,1 1 0,-1-1 0,1 1 0,0 0-1,-1 0 1,1 0 0,-1 0 0,1 0 0,-1 0 0,1 0 0,-1 0-1,1 1 1,-1-1 0,1 1 0,-1-1 0,1 1 0,-1-1 0,1 1 0,-1 0-1,2 1 1,19 11-1011,1-2 0,0 0-1,38 12 1,-17-11-904,7 3-795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06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1225 1472,'-9'-4'776,"6"3"304,3 6-504,1-1-514,0 0 1,1 0-1,0 0 1,0 0-1,3 5 1,3 5-166,8 14 349,20 28 0,11 18 366,-46-72-604,4 8 30,1 1 0,0-1-1,0 0 1,1 0 0,14 15-1,-20-25-34,-1 1 0,0-1 0,0 0 0,0 0 0,1 0 0,-1 0 0,0 0 0,0 0 0,0 0-1,1 0 1,-1 0 0,0 0 0,0 0 0,0 0 0,0 0 0,1-1 0,-1 1 0,0 0-1,0 0 1,0 0 0,1 0 0,-1 0 0,0 0 0,0 0 0,0 0 0,0-1 0,0 1 0,1 0-1,-1 0 1,0 0 0,0 0 0,0 0 0,0-1 0,0 1 0,0 0 0,0 0 0,0 0-1,0-1 1,0 1 0,4-8 111,-4 1-88,0 0 0,0-1 1,0 1-1,-1 0 0,-2-11 1,-12-39 159,7 32-104,-13-51 28,1 6-101,-12-78 0,21 81 99,3 22 174,-4-87 0,12 131-260,0-1 0,0 1 0,0-1 0,0 0 0,1 1-1,-1-1 1,0 1 0,1-1 0,-1 1 0,2-3-1,-2 4-19,0 0 0,0 0 0,0 0 0,0 0 0,0 0 0,0 0 0,0 0 0,0 0 0,0 0 0,0 0 0,0 0 0,0 0 0,0 0 0,1 0 0,-1-1 0,0 1 0,0 0 0,0 0 0,0 0 0,0 0 0,0 0 0,0 0 0,0 0 0,0 0 0,0 0 0,0 0-1,0 0 1,0 0 0,0 0 0,1 0 0,-1 0 0,0 0 0,0 0 0,0 0 0,0 0 0,0 0 0,0 0 0,0 0 0,0 0 0,0 0 0,0 0 0,0 1 0,0-1 0,0 0 0,0 0 0,1 0 0,-1 0 0,0 0 0,0 0 0,0 0 0,0 0 0,0 0 0,0 0 0,0 0 0,0 0-1,0 0 1,5 4 27,1 1-1,-1-1 1,0 1-1,0 0 1,-1 0-1,7 9 0,23 40 119,-24-37-109,17 29 23,57 87 108,-68-106-52,-16-27-114,0 0 0,0 1 1,0-1-1,0 0 0,0 0 0,0 1 0,0-1 0,0 0 0,1 0 1,-1 0-1,0 1 0,0-1 0,0 0 0,0 0 0,0 0 1,1 1-1,-1-1 0,0 0 0,0 0 0,0 0 0,1 0 1,-1 1-1,0-1 0,0 0 0,0 0 0,1 0 0,-1 0 0,0 0 1,0 0-1,1 0 0,-1 0 0,0 0 0,0 0 0,1 0 1,-1 0-1,0 0 0,0 0 0,1 0 0,-1 0 2,0 0 0,1-1 0,-1 1 0,0-1 0,0 1-1,0 0 1,1-1 0,-1 1 0,0-1 0,0 1 0,0 0 0,0-1-1,0 1 1,0-1 0,0 1 0,0 0 0,0-1 0,0 1 0,0-1 0,0 1-1,0-1 1,0 1 0,0-1 0,-7-25 96,-3-29-138,-1-28 20,-9-154-94,20 233 96,0 0 1,0 0-1,1 0 0,0 0 0,1-5 1,-2 8 21,0 1 0,0-1 0,0 0 0,1 1-1,-1-1 1,0 0 0,1 1 0,-1-1 0,0 1 0,1-1 0,-1 0 0,1 1 0,-1-1 0,1 1 0,-1-1 0,1 1 0,-1 0 0,1-1 0,-1 1 0,1 0 0,0-1 0,-1 1 0,1 0 0,0-1 0,-1 1 0,1 0 0,0 0 0,-1 0 0,1 0 0,0 0 0,-1 0 0,1 0 0,0 0 0,0 0 0,-1 0 0,1 0 0,0 0 0,-1 0-1,1 1 1,1-1 0,8 6 35,0 0 0,-1 0 0,0 1 0,0 0 0,0 0 0,-1 1 0,12 14 0,-7-9-42,58 73 40,-42-49 59,-27-35-94,0 1 0,0-1 0,0 1 0,0-1 0,1 0 1,-1 0-1,1 0 0,0 0 0,0 0 0,3 1 0,-6-3-3,1 0 1,-1 0-1,1 0 0,0 0 1,-1 0-1,1 0 1,-1 1-1,1-1 0,0 0 1,-1-1-1,1 1 0,0 0 1,-1 0-1,1 0 1,-1 0-1,1 0 0,0-1 1,-1 1-1,1 0 0,-1-1 1,2 1-1,-2-1 3,1 0 0,0-1 0,0 1 0,0 0-1,0 0 1,-1 0 0,1 0 0,-1-1 0,1 1 0,-1 0 0,1-1-1,-1 1 1,1-3 0,3-28 38,-1-1 0,-2-51 0,-1 56-119,6-97 39,-6 120 41,0 0 0,1 1 1,0-1-1,0 0 0,0 1 0,1-1 1,2-5-1,-3 8-8,0 1 1,0 0-1,-1 0 1,1 0-1,0 0 0,0 0 1,0 0-1,0 0 1,1 0-1,-1 0 1,0 1-1,0-1 1,0 0-1,1 1 1,-1-1-1,0 1 0,1-1 1,-1 1-1,1 0 1,-1 0-1,0-1 1,1 1-1,-1 0 1,1 0-1,-1 0 0,0 0 1,1 1-1,1-1 1,4 2-42,-1 0 0,1 0 0,11 5 0,-13-4 45,0-1 1,0 0-1,0 0 1,0-1-1,1 0 1,-1 1-1,8-1 1,-12-1 16,-1 0-1,1 0 1,-1 0 0,1 0 0,-1 0-1,1 0 1,-1 0 0,1 0 0,-1 0-1,0 0 1,1 0 0,-1 0 0,1-1 0,-1 1-1,1 0 1,-1 0 0,1 0 0,-1-1-1,0 1 1,1 0 0,-1-1 0,1 1 0,-1 0-1,0-1 1,0 1 0,1-1 0,-1 0-3,1 0 0,-1 0 0,0 1 0,0-1 0,0 0 0,0 0 0,-1 0 1,1 1-1,0-1 0,0 0 0,0 0 0,-1 1 0,1-1 0,0 0 0,-1 0 0,-3-6 22,0 1 0,0 1 0,-5-7 0,6 9-10,-4-5-5,0-1 0,0 2 1,-1-1-1,0 1 0,0 0 1,-15-9-1,22 16-21,1 0 1,0-1-1,-1 1 0,1 0 0,0 0 0,-1 0 1,1 0-1,0 0 0,-1 0 0,1 0 1,0-1-1,-1 1 0,1 0 0,-1 0 1,1 1-1,0-1 0,-1 0 0,1 0 1,0 0-1,-1 0 0,1 0 0,0 0 1,-1 0-1,1 1 0,0-1 0,-1 0 1,1 0-1,0 0 0,-1 1 0,1-1 1,0 0-1,0 0 0,-1 1 0,1-1 1,0 0-1,0 1 0,0-1 0,-1 0 1,1 1-1,0-1 0,0 0 0,0 1 0,0-1 1,0 0-1,0 1 0,0-1 0,0 0 1,0 1-1,0-1 0,0 1 0,0-1 1,-1 26-339,1-21 343,1 9-34,1 0 0,1 0 0,0-1 0,1 1-1,6 14 1,-2-5-36,-6-15 26,1 0 0,1-1 0,-1 1 0,1-1 0,8 12 0,-10-17 35,0 1 1,1 0 0,-1-1-1,1 1 1,-1-1 0,1 0-1,0 0 1,0 0 0,0 0-1,0 0 1,0 0 0,0-1-1,0 0 1,1 0-1,4 2 1,-7-3 18,0 0 0,0 0 0,0 0 0,0-1 0,0 1 0,0 0 0,0 0 0,0-1 0,0 1 0,-1 0 0,1-1 1,0 1-1,0-1 0,0 1 0,0-1 0,-1 1 0,1-1 0,0 0 0,-1 1 0,1-1 0,0 0 0,-1 0 0,1 1 0,-1-1 0,1 0 0,-1 0 0,0 0 0,1 0 0,-1 1 0,0-1 0,1 0 0,-1-2 0,1-1 22,0 0-1,0 0 1,-1 0-1,0 0 1,1 0 0,-2-6-1,-7-39 88,-22-77 0,17 76-31,5 27-17,6 19-51,0-1 1,1 1 0,0 0-1,-1-1 1,0-8 0,4 17-54,-1 1 0,1-1 0,0 1 0,0-1 0,0 0 0,3 5 0,-3-7 16,2 7-17,1-1 1,1 1-1,-1-1 1,1-1-1,1 1 1,-1-1 0,1 0-1,12 8 1,-10-8-3,0-1 0,1-1 1,-1 0-1,1 0 1,0-1-1,1-1 0,16 5 1,-24-8 37,0 1 0,0-1 0,0 1-1,1-1 1,-1 0 0,0-1 0,0 1 0,1 0 0,-1-1 0,0 0 0,0 0 0,0 0 0,0 0 0,0 0 0,0-1 0,0 1-1,0-1 1,-1 0 0,1 1 0,-1-1 0,1-1 0,-1 1 0,0 0 0,1-1 0,-1 1 0,0-1 0,-1 1 0,1-1-1,2-5 1,2-4 16,-2 0 0,1 0-1,-2-1 1,1 1 0,1-18-1,2-65 130,-5 59-141,-1 14-11,-1 0 0,-4-38 1,3 52 54,0 1 1,-1-1-1,0 1 1,0-1-1,-1 1 1,0 0-1,0 0 1,-1 0-1,0 1 1,0-1-1,-7-8 1,10 14-52,0 0 1,1 1-1,-1-1 1,0 0 0,1 1-1,-1-1 1,0 1-1,0-1 1,1 1-1,-1-1 1,0 1 0,0-1-1,0 1 1,0 0-1,0 0 1,0-1-1,0 1 1,1 0 0,-1 0-1,0 0 1,0 0-1,0 0 1,0 0-1,0 0 1,0 0 0,0 1-1,0-1 1,0 0-1,0 0 1,-1 2-1,1-2-8,-1 1 0,1 0-1,0 0 1,0 0 0,0 1-1,0-1 1,0 0-1,0 0 1,0 0 0,0 1-1,0-1 1,1 1 0,-1-1-1,0 0 1,1 1-1,-1-1 1,1 1 0,-1 2-1,0 6-35,1 0-1,-1 0 1,2 0-1,-1 1 0,2-1 1,-1 0-1,1 0 1,5 13-1,-2-7-29,1-1 0,1 0 0,0 0 1,15 21-1,-18-30 50,1 0 1,0 0-1,0 0 1,1-1-1,0 0 1,0 0-1,9 6 1,-13-10 20,-1 1-1,1-1 1,0 0 0,0 0-1,0 0 1,0-1 0,0 1-1,0 0 1,0-1 0,0 1 0,0-1-1,0 0 1,0 1 0,0-1-1,1 0 1,-1 0 0,0-1 0,0 1-1,0 0 1,0-1 0,0 1-1,0-1 1,0 0 0,0 0-1,0 1 1,0-1 0,0-1 0,0 1-1,-1 0 1,1 0 0,2-3-1,1-3 9,-2 1 0,1-1 1,-1 1-1,0-1 0,0 0 0,0 0 0,-1-1 0,-1 1 0,2-11 0,-2 10 11,0-1 0,-1 1 0,-1 0 0,1 0 0,-1-1 0,0 1 0,-1 0-1,-3-9 1,-25-62 23,30 78-52,-31-62 255,38 67-355,4 8 52,-6-4 50,21 28 29,-3 1 0,28 57 0,120 257-54,-150-309 253,-2 2 1,-2 0-1,22 85 0,-38-123-178,0 0-1,0-1 0,0 1 1,-1-1-1,0 1 0,0 6 0,0-11-39,0 0-1,0 0 0,0 0 1,-1 0-1,1 0 0,0 0 0,0 0 1,-1 0-1,1 0 0,-1-1 1,1 1-1,0 0 0,-1 0 0,0 0 1,1-1-1,-1 1 0,1 0 1,-1-1-1,0 1 0,1 0 1,-1-1-1,0 1 0,0-1 0,0 1 1,1-1-1,-1 1 0,0-1 1,0 0-1,0 1 0,0-1 0,0 0 1,0 0-1,0 0 0,0 0 1,0 0-1,0 0 0,1 0 1,-1 0-1,0 0 0,0 0 0,0 0 1,-2-1-1,-2-1 17,-1 0 0,1 0 0,-1 0 0,1-1 0,0 0 0,0 0 0,0 0 0,-6-6 0,-36-36-18,30 26-18,-4-3 161,1-1 0,-23-34 0,41 53-117,-1-1 1,1 1-1,0-1 1,0 1 0,0-1-1,-1-9 1,2 12-20,1 0 1,0 0 0,-1 0-1,1 0 1,0-1-1,0 1 1,0 0-1,1 0 1,-1 0-1,0 0 1,1 0-1,-1 0 1,1 0-1,0 0 1,0 0-1,0 0 1,2-3-1,6-4-313,0 0 1,0 1-1,1 0 0,0 1 0,12-7 0,9-1-2335,-13 7 379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07.2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1 4480,'-26'3'1664,"13"-3"-1312,-9 5-64,13-2 896,-4 5-704,-1 4-288,6 4-128,3 0 64,2-1-64,3-4-1376,3 2 736,7-2-1568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10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2198 1824,'-7'-5'586,"1"1"-85,0 0-1,0 0 1,-1 1 0,-9-5-1,15 8-449,-1-1-1,1 1 1,-1-1-1,1 1 1,-1 0-1,0 0 1,1 0-1,-1 0 1,1 0-1,-1 0 1,0 0-1,1 0 1,-1 0 0,1 1-1,-1-1 1,1 1-1,-1-1 1,1 1-1,-1 0 1,1-1-1,0 1 1,-1 0-1,1 0 1,0 0-1,0 0 1,-2 2-1,-1 2-33,0 1 1,0 0-1,1 0 0,0 0 1,0 0-1,1 1 0,-1-1 0,1 1 1,0-1-1,1 1 0,0 0 0,0 0 1,1-1-1,-1 1 0,1 0 1,1 0-1,-1 0 0,1 0 0,1 0 1,-1-1-1,1 1 0,0-1 1,1 1-1,3 7 0,2-1 19,1-1 0,0 0 0,1-1 1,0 0-1,1-1 0,16 14 0,-11-12-34,0-1-1,1-1 1,0 0 0,24 10-1,-37-19 31,0 1 0,1-1-1,-1 0 1,0 0-1,0 0 1,0 0-1,1-1 1,-1 0-1,0 0 1,0 0-1,1 0 1,-1-1 0,7-1-1,-8 1-10,0 0 0,0 0 0,-1-1 1,1 1-1,-1-1 0,1 0 0,-1 1 0,0-1 0,0 0 0,0 0 0,0-1 1,0 1-1,0 0 0,-1-1 0,1 1 0,-1-1 0,1 1 0,-1-1 1,0 0-1,2-5 0,0-5 60,0-1 0,-1 0 1,0 1-1,-1-1 0,0-19 0,-11-71 226,5 52-259,0 8-65,-5-98 56,7 76-354,21 85 464,-6-1-53,6 6-69,-7-12-37,10 9-189,-19-20 192,-1-1-1,0 1 0,0 0 0,1-1 0,-1 1 0,0-1 1,1 1-1,-1-1 0,0 1 0,1-1 0,-1 0 0,1 0 1,-1 0-1,0 0 0,1 0 0,-1 0 0,1 0 1,1-1-1,-2 1 16,0-1 1,0 1-1,0-1 1,-1 0-1,1 1 0,0-1 1,-1 0-1,1 1 1,0-1-1,-1 0 1,1 0-1,-1 0 1,1 0-1,-1 1 0,1-1 1,-1 0-1,0 0 1,1 0-1,-1 0 1,0 0-1,0 0 1,0 0-1,0 0 0,0 0 1,0 0-1,0 0 1,0 0-1,0 0 1,-1-1-1,-4-29 293,-6-8-257,7 24-39,-1-1 0,-11-26 0,-9-16 0,25 56-19,3 4-25,7 8-66,-1-1 29,-2-3 36,1-1 0,-1 0 1,1-1-1,0 0 0,0 0 0,0 0 1,0-1-1,1 0 0,13 2 1,-17-4 75,1 0-1,-1 0 1,1-1 0,-1 0 0,1 0 0,-1 0 0,1 0 0,-1-1 0,1 0 0,-1 0 0,0-1 0,1 0-1,-1 1 1,0-2 0,0 1 0,9-6 0,-12 6 2,0 0 1,0 0-1,1 0 1,-1-1-1,0 1 0,-1 0 1,1-1-1,0 0 0,-1 1 1,0-1-1,1 0 1,-1 0-1,0 0 0,0 0 1,-1 0-1,1 0 0,-1 0 1,1 0-1,-1 0 1,0 0-1,0 0 0,0 0 1,-1 0-1,1 0 0,-2-4 1,-2-8-18,-1 1 0,0 0 0,-1 0 0,-7-13 0,4 8 33,7 17-53,-9-25 72,-2 1 0,-1 0 1,-34-44-1,48 67-127,5 4-84,17 7-240,0 1 110,-18-8 263,5 1 49,-1 1 1,0 0-1,0 0 1,0 0-1,0 1 1,0 1-1,-1-1 1,12 10-1,31 27-95,55 34 1,-58-47-4,-46-27 60,1-1 0,-1 1 0,1 0 0,-1-1 0,1 1 0,-1-1 0,1 0 0,-1 1 0,1-1 0,0 0 0,-1 0 0,1 0 0,0 0 0,-1 0-1,1 0 1,-1-1 0,1 1 0,0 0 0,-1-1 0,1 1 0,-1-1 0,1 0 0,-1 0 0,1 1 0,-1-1 0,0 0 0,1 0 0,-1 0 0,0 0 0,0 0-1,0-1 1,0 1 0,0 0 0,0-1 0,0 1 0,0 0 0,0-1 0,-1 1 0,1-1 0,0 1 0,-1-1 0,0 0 0,1-2 0,-4-68 172,-3-1 1,-3 1 0,-20-75-1,22 122-162,-1 0 0,-1 1 0,-15-30 0,22 51 10,1 1-1,0 0 0,-1 0 0,1 0 0,-1 0 1,1 0-1,-1 0 0,0 0 0,0 1 1,0-1-1,0 1 0,0-1 0,0 1 1,0 0-1,-1 0 0,1-1 0,0 2 0,-1-1 1,1 0-1,-1 0 0,1 1 0,-1 0 1,1-1-1,-1 1 0,-3 0 0,6 0-233,1 2 56,0-1 149,0 1 0,0-1 0,1 0 0,-1 1 0,0-1 0,1 0 0,2 2 0,-1-1 46,6 5-89,-1-1 0,1 0 0,1-1 0,12 6 0,16 9-97,18 22 155,-40-29 3,0-1 1,32 18-1,-47-29-24,1 0 1,-1-1-1,0 1 0,0-1 0,0 0 0,0 1 0,1-1 1,-1 0-1,0 0 0,0 0 0,1 0 0,-1 0 0,0 0 1,0 0-1,0 0 0,1 0 0,-1 0 0,0-1 0,0 1 1,2-1-1,-2 0 12,1 0 1,0 0 0,-1-1 0,1 1 0,-1 0 0,1-1-1,-1 1 1,0-1 0,0 1 0,1-1 0,0-2 0,2-5 37,0-1 0,-1 1 0,0-1 1,2-10-1,-2 11-65,-3 9 24,4-15 42,0-1-1,-1 1 1,-1-1-1,1-17 1,2 4-53,-4 27 25,-1-1 0,1 0-1,0 0 1,-1 0 0,0 0 0,1 1-1,-1-1 1,0 0 0,-1 0-1,1 0 1,0 0 0,-1 0 0,-1-4-1,-3-7 199,-13-26-38,17 38-164,0-1 0,-1 1 0,0 0-1,1 0 1,-1 0 0,0 0 0,0 0-1,0 0 1,0 0 0,0 0 0,0 1-1,-1 0 1,-2-2 0,5 3-11,0 0 0,0-1-1,-1 1 1,1 0 0,0 0 0,0 0 0,0 0-1,0 0 1,0 0 0,0 0 0,-1 0 0,1 0-1,0 0 1,0 0 0,0 0 0,0 0 0,0 0 0,0 0-1,-1 0 1,1 0 0,0 0 0,0 0 0,0 0-1,0 0 1,0 0 0,0 0 0,-1 0 0,1 0-1,0 0 1,0 0 0,0 0 0,0 0 0,0 0-1,0 0 1,-1 0 0,1 1 0,0-1 0,0 0-1,0 0 1,0 0 0,0 0 0,0 0 0,0 0 0,0 1-1,1 7-230,-1-6 273,3 7-82,0-1 0,0 1 0,1 0 0,5 7 0,-1-2-10,-6-9 23,1 0 0,0 0 1,0 0-1,1-1 0,-1 0 1,1 1-1,0-1 0,0-1 1,0 1-1,1-1 0,-1 1 1,1-1-1,8 4 0,-9-6 16,-1 1-1,1-1 0,0 0 0,1 0 1,-1 0-1,0 0 0,0-1 0,0 0 1,0 0-1,0 0 0,1 0 1,-1 0-1,0-1 0,0 0 0,0 0 1,0 0-1,0-1 0,6-2 0,-6 2 29,-1 0 1,0-1-1,0 1 0,0-1 0,-1 0 0,1 1 0,-1-1 0,1 0 0,-1-1 1,0 1-1,0 0 0,0-1 0,-1 1 0,1-1 0,-1 1 0,0-1 1,0 0-1,0 1 0,0-1 0,0-7 0,0-6-13,-1 0 1,0 1-1,-3-24 0,-2 6-32,-5-90 362,21 142-343,-4-3 21,1 0 0,1-1 1,1 0-1,0-1 0,0 0 1,1-1-1,18 16 0,-15-20-52,-14-7 41,0-1 0,0 0-1,1 0 1,-1 0-1,0 0 1,0 0-1,1 0 1,-1 0-1,0 0 1,0 0-1,1 0 1,-1 0 0,0 0-1,1 0 1,-1 0-1,0-1 1,0 1-1,1 0 1,-1 0-1,0 0 1,0 0-1,0 0 1,1 0-1,-1-1 1,0 1 0,0 0-1,0 0 1,1-1-1,-1-1-2,1 0 0,0 1 0,-1-1 0,0 0 0,0 0 0,1 0 0,-1 0 0,0 0 0,-1 0 0,1 0 0,-1-2 0,-11-63 48,3 22-80,6 32 110,-3-14-13,6 26-61,0 0 0,0 1 0,-1-1 0,1 0 1,0 0-1,0 0 0,0 0 0,1 0 0,-1 1 0,0-1 0,0 0 0,0 0 0,0 0 0,1 0 0,-1 1 0,0-1 0,1 0 0,-1 0 0,1 1 0,-1-1 0,2-1 0,-2 2-2,1 1 0,-1-1 0,1 0 0,-1 0 0,1 1 0,-1-1 0,1 0-1,-1 1 1,1-1 0,-1 0 0,1 1 0,-1-1 0,1 1 0,-1-1 0,0 1-1,1 0 1,-1-1-1,6 7-24,0-1 0,0 0 0,0 0-1,1-1 1,9 7 0,-14-11 30,0 0 0,-1 1-1,1-1 1,0 0 0,0-1 0,0 1-1,0 0 1,0-1 0,0 1 0,0-1-1,0 1 1,0-1 0,0 0 0,0 0-1,0 0 1,0 0 0,0 0 0,0 0-1,0-1 1,0 1 0,0-1 0,0 1-1,0-1 1,0 0 0,-1 0 0,1 0-1,0 0 1,2-2 0,-3 2 26,0 0 0,0 0 1,0-1-1,0 1 0,0 0 0,-1-1 1,1 1-1,-1-1 0,1 1 0,-1 0 1,1-1-1,-1 1 0,0-1 0,0 0 1,1-1-1,-2-25 81,0 22-82,0-15 7,-1 0-1,-2 0 1,0 0-1,-1 0 1,-9-22-1,11 33-12,-72-160 306,-11-6 7,-17-32 352,103 208-683,-5-9 130,0 0 1,0 0-1,-1 1 0,0 0 0,-11-11 0,17 18-140,0 1 0,0 0 0,0-1 0,-1 1 0,1 0 0,0 0 0,0 0 0,0-1 0,-1 1 0,1 0 0,0 0 0,0 0 0,-1 0 0,1-1 0,0 1 0,0 0 0,-1 0 0,1 0 0,0 0 0,0 0 0,-1 0 0,1 0 0,0 0 0,-1 0 0,1 0 0,0 0 0,-1 0 0,1 0 0,0 0 0,0 0 0,-1 0 0,1 0-1,0 0 1,0 0 0,-1 0 0,1 0 0,0 0 0,-1 1 0,1-1 0,0 0 0,0 0 0,0 0 0,-1 1 0,1-1 0,0 0 0,0 0 0,0 0 0,-1 1 0,1-1 0,0 0 0,0 0 0,0 1 0,0-1 0,0 0 0,0 1 0,0-1 0,-1 0 0,1 0 0,0 1 0,0-1 0,0 1 0,2 20-158,5 4 164,1 1-1,1-1 1,2-1 0,0 0 0,2 0 0,0-1 0,2-1 0,0 0 0,2-1 0,0-1 0,1 0 0,1-1 0,1-1 0,1-1 0,0-1 0,39 21 0,-33-21 26,2 1 17,1 0 0,1-3-1,42 15 1,-66-27-463,0 0 0,0-1 0,0 0 0,9 0-1,-14 0 163,0-1 0,1 0 0,-1-1 0,0 1-1,0 0 1,0-1 0,0 1 0,0-1 0,0 1 0,0-1-1,0 0 1,0 0 0,0 0 0,0 0 0,0 0-1,0-1 1,3-2 0,3-8-1348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00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1 896,'-5'4'592,"5"-4"-518,-1 1 0,1 0 0,-1-1 0,1 1 0,0 0 0,-1-1 0,1 1 0,0 0 0,0 0 0,0-1 0,-1 1 0,1 0 0,0 0 0,0 0 0,4 19 828,-3-19-834,0 0 0,-1 1 0,1-1 0,-1 1 0,1 0 0,-1-1 0,0 1 0,0-1 0,1 1 0,-1 0 0,0-1 0,-1 1 0,1-1 0,0 1 0,0-1 0,-1 1 0,1 0 0,-1-1 0,1 1 0,-1 0 0,0 0 4,1 0 1,-1 0 0,1 0-1,0-1 1,0 1-1,0 0 1,0 0 0,0 0-1,0 0 1,0-1-1,1 1 1,-1 0 0,1 0-1,-1-1 1,1 1-1,0 0 1,1 2-1,-1-3-34,0 1 0,0-1-1,0 0 1,0 1 0,0-1-1,0 0 1,0 0 0,0 0-1,0 0 1,1 0 0,-1 0-1,3 1 1,-2 0-5,9-1 1298,-11-2-1302,0-7-648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10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90 2720,'-32'8'1071,"24"-5"-319,0-1 0,0 0 0,0 0 1,-15 0-1,21-2-634,1 0 0,-1 0 1,0 0-1,1 0 0,-1 0 1,0-1-1,1 1 0,-1-1 0,1 1 1,-1-1-1,0 0 0,1 1 1,-1-1-1,0-1 0,1 1-106,0 1 0,1-1 1,0 0-1,-1 1 0,1-1 0,-1 0 0,1 1 0,0-1 0,-1 0 0,1 0 0,0 0 0,0 1 0,0-1 1,0 0-1,0 0 0,0 1 0,0-1 0,0 0 0,0 0 0,0 0 0,0 1 0,0-1 0,0 0 0,1 0 0,-1 0 1,0 1-1,0-1 0,1 0 0,-1 1 0,1-2 0,1-1-63,0 0-1,1-1 1,-1 1-1,0 0 1,1 1 0,0-1-1,0 0 1,0 1-1,0 0 1,0-1-1,0 1 1,6-2 0,5-3-1340,27-8 0,-18 8 143,8-5-1451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4:12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929 1601 3136,'3'-7'362,"-1"0"0,-1 0 0,1-1 0,-1 1 0,0-8 0,3-13 607,-1 1-259,-1 0 0,0 0-1,-6-50 1,-18-84 226,14 115-620,-25-130 71,25 147-326,0 1 0,-2 0 1,-1 1-1,-15-27 0,19 43-16,-1 0 0,0 0 0,0 1 0,-1 0 0,0 1 0,-1 0-1,0 0 1,0 1 0,-1 0 0,-23-11 0,13 8-12,0 2 1,-1 0-1,0 1 0,0 2 0,-30-5 0,25 7-12,-1 2 1,-41 3-1,26 0 43,28-1-68,1 2 0,-1 0 0,1 1-1,-16 5 1,28-8-15,0 1 0,0-1 0,0 1-1,0-1 1,0 0 0,0 0 0,0 0 0,0 0 0,1-1 0,-1 1-1,0 0 1,0-1 0,0 1 0,0-1 0,0 0 0,1 1 0,-1-1 0,0 0-1,1 0 1,-1 0 0,0 0 0,1-1 0,0 1 0,-1 0 0,1-1-1,0 1 1,-1-1 0,1 1 0,-1-3 0,-3-5 13,0-1-1,1 0 1,0 1-1,-4-16 1,-2-4-44,1 4 123,2 1 0,-7-33 0,4 11 396,-52-168 192,52 189-645,-1 0 0,-24-37 0,27 51 45,7 10-53,0-1 1,0 1-1,0 0 1,0-1-1,0 1 1,1 0-1,-1-1 1,0 1-1,1-1 1,-1 1-1,1-1 0,-1-3 1,1 5-8,0 0-1,0 0 1,0 0 0,0-1-1,0 1 1,0 0 0,0 0-1,0 0 1,0-1 0,0 1-1,-1 0 1,1 0 0,0 0-1,0-1 1,0 1 0,0 0-1,0 0 1,0 0 0,0 0 0,0-1-1,-1 1 1,1 0 0,0 0-1,0 0 1,0 0 0,0 0-1,-1-1 1,1 1 0,0 0-1,0 0 1,0 0 0,0 0-1,-1 0 1,1 0 0,0 0-1,-1 0 7,0-1-1,0 1 1,0-1 0,0 1-1,1-1 1,-1 1-1,0-1 1,1 1-1,-1-1 1,0 1-1,1-1 1,-1 0 0,0 0-1,0-1 1,3 21 270,2 0-521,6 22-1,0-6 313,0 10-2,-2-1 1,-2 2 0,0 67-1,-6-95-14,1-1-1,5 28 1,-5-44-42,-1 0 1,0 0-1,0-1 0,0 1 0,0 0 1,0 0-1,0-1 0,0 1 1,0 0-1,-1-1 0,1 1 1,0 0-1,0-1 0,0 1 1,-1 1-1,-2 5-63,-5-18-283,5 0 297,0 0 0,1 0 0,0 0 0,1 0 0,0 0 1,0-12-1,1-1 34,-6-45 5,-1-64 58,7 106-5,0-34 171,1 54-186,-1 1 0,1-1 0,1 1 1,-1-1-1,1 1 0,4-11 0,-5 17-31,0-1 0,-1 0-1,1 0 1,0 1 0,-1-1-1,1 0 1,0 1 0,0-1-1,0 1 1,0-1 0,0 1-1,0-1 1,-1 1 0,1 0-1,0 0 1,0-1 0,0 1 0,0 0-1,0 0 1,0 0 0,0 0-1,0 0 1,0 0 0,0 0-1,0 0 1,0 1 0,0-1-1,2 1 1,1 0 44,0 0 1,0 0-1,0 1 0,0 0 0,6 3 1,13 9 241,40 34 0,-51-37-250,40 33-727,-16-18-4355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2:03.77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312 151 736,'0'3'71,"0"-3"-52,0 1 0,0 0 0,0 0 0,0 0 0,0-1 0,0 1 0,0 0 0,0 0-1,0-1 1,-1 1 0,1 0 0,0 0 0,0 0 0,-1-1 0,1 1 0,0 0 0,-1-1 0,1 1 0,-1 0-1,1-1 1,-1 1 0,1-1 0,-1 1 0,-1 0 0,2 0 11,0-1-1,0 0 1,0 0 0,-1 0-1,1 0 1,0 1 0,0-1 0,0 0-1,0 0 1,-1 1 0,1-1-1,0 0 1,0 0 0,0 1 0,0-1-1,0 0 1,0 0 0,0 1-1,0-1 1,0 0 0,0 0-1,0 1 1,0-1 0,0 0 0,0 1-1,0-1 2,0 0 0,0 0 0,0 1-1,0-1 1,0 0 0,0 0 0,0 0-1,0 1 1,0-1 0,0 0 0,0 0-1,0 0 1,0 0 0,0 1 0,0-1 0,0 0-1,0 0 1,0 0 0,0 0 0,-1 1-1,1-1 1,0 0 0,0 0 0,0 0-1,0 0 1,0 0 0,0 1 0,-1-1-1,1 0 1,0 0 0,0 0 0,0 0-1,0 0 1,-1 0 0,1 0 0,0 0 0,0 0-1,0 0 1,0 0 0,-1 0 0,1 0-1,0 0 1,0 0 0,0 0 0,-1 0-1,1 0 1,0 0 0,0 0 0,0 0-1,-1 0 1,-2 2 142,2-2-165,1 0 0,0 1 0,-1-1 1,1 0-1,-1 1 0,1-1 0,-1 0 0,1 0 0,-1 0 0,1 1 1,-1-1-1,1 0 0,-1 0 0,1 0 0,-1 0 0,1 0 0,-1 0 1,1 0-1,-1 0 0,1 0 0,-1 0 0,0 0-12,0 0-1,1 0 1,-1 1 0,0-1-1,0 0 1,1 0-1,-1 1 1,1-1 0,-1 1-1,0-1 1,1 0 0,-1 1-1,1-1 1,-1 1-1,1-1 1,-1 1 0,1 0-1,-1-1 1,1 1-1,0-1 1,-1 1 0,1 0-1,0-1 1,0 1-1,-1 0 1,1-1 0,0 1-1,0 0 1,0 0 0,0-1-1,0 1 1,0 0-1,0-1 1,0 1 0,0 0-1,0 0 1,1 0-1,-1 1-36,-6 170 240,4-145-184,-2 210-90,-1-72 379,1-40 373,6-110-778,-2-13 106,1 0 0,-1 0-1,0 0 1,1 0-1,-1 0 1,0 0-1,0 0 1,0 0-1,-1 0 1,1 0-1,0 0 1,-1 0-1,-1 3 1,2-4 96,-2-5 130,2 4-232,0 0 0,-1 0 0,1-1 0,0 1 0,0 0 0,0 0 0,0-1-1,-1 1 1,1 0 0,0 0 0,0-1 0,0 1 0,0 0 0,0-1 0,0 1 0,0 0 0,0 0 0,0-1-1,0 1 1,0 0 0,0-1 0,0 1 0,0 0 0,0-1 0,0 1 0,1-7 4,0 0 0,0 0 0,0 0 0,-1 1 0,0-1 0,-1 0 0,1 0 0,-4-11 0,0-2 24,-1-21 0,-4-16-17,-11-55 118,7 36-91,6 57-65,6 17 33,0 0-1,0 0 1,0 0-1,1-1 1,-1 1-1,1 0 1,-1 0-1,1-1 1,0 1-1,-1 0 1,2-4 0,-1 4-49,0-1 1,1 1 0,-1 0-1,0 0 1,0-1 0,0 1-1,-1 0 1,1 0 0,-1-1 0,1 1-1,-1 0 1,0 0 0,1 0-1,-1 0 1,0 0 0,-2-3 0,2 3-847,2 0 379,6 4 285,-6-2 227,-1 0-2,1 0 0,-1 0 1,1 0-1,-1 1 0,0-1 0,1 0 1,-1 0-1,1 0 0,-1 1 1,1-1-1,-1 0 0,0 1 0,1-1 1,-1 0-1,0 1 0,1-1 0,-1 0 1,0 1-1,0-1 0,1 1 1,-1-1-1,0 1 0,0-1 0,0 0 1,1 1-1,-1-1 0,0 1 1,0-1-1,0 1 0,0-1 0,0 1 1,0-1-1,0 1 0,0-1 0,0 1 1,0-1-1,-1 1 0,1 2-25,1 14-123,-2-17 193,1 1-1,0-1 1,0 1 0,0-1 0,0 1 0,0-1 0,1 1 0,-1-1 0,0 0-1,0 1 1,0-1 0,0 1 0,0-1 0,0 1 0,1-1 0,-1 0 0,0 1 0,0-1-1,1 0 1,-1 1 0,0-1 0,1 0 0,-1 1 0,0-1 0,1 1 0,0-3-3,-1 1 0,0-1 1,0 0-1,1 1 1,-1-1-1,0 0 0,-1 1 1,1-1-1,0 1 1,0-1-1,-1-2 1,0 3-33,-4-23-92,3 18 128,0 0 1,0-1-1,1 0 1,0-8-1,0-2 125,-1-1 1,-3-18-1,-3-12 93,8 18-206,0 25-53,0 0-1,0 0 1,0 0 0,-1 0-1,1 0 1,-1 0 0,0 0-1,-4-9 1,5 13 4,-1 1 0,1-1 0,0 0 0,0 1 0,0-1 0,0 0 0,-1 1 0,1-1 0,0 1 0,0-1 0,0 0 0,0 1 0,1-1 0,-1 0 0,0 1 0,0-2 0,0 1-8,1 1 1,-1-1-1,0 1 0,0-1 0,0 0 0,0 1 0,0-1 1,0 1-1,0-1 0,0 0 0,0 1 0,0-1 0,0 1 0,-1-1 1,1 0-1,0 0 0,-2-1-9,1 0 9,0 1 0,1-1 0,-1 0 0,0 1 0,0-1-1,1 0 1,-1 1 0,1-1 0,-1 0 0,1 0 0,0 0 0,-1 1 0,1-1-1,0 0 1,1-2 0,-1 2-2,0 1-1,0-1 0,0 1 1,0-1-1,0 0 0,0 1 1,-1-1-1,1 1 0,-1-1 1,1 1-1,-1-1 0,1 1 1,-1-1-1,-1-2 1,-4-15-71,7 8 37,-1 10 36,1 0 1,-1 0 0,0-1-1,0 1 1,0 0 0,0-1 0,0 1-1,0 0 1,0 0 0,0-1-1,0 1 1,-1 0 0,0-2-1,1 2 0,0 1 0,0 0-1,0 0 1,0 0-1,-1 0 1,1 0-1,0 0 1,0 0-1,0-1 1,0 1-1,0 0 1,0 0-1,0 0 1,0 0-1,0 0 1,0-1-1,-1 1 1,1 0 0,0 0-1,0 0 1,0 0-1,0-1 1,0 1-1,0 0 1,0 0-1,0 0 1,0 0-1,0-1 1,1 1-1,-1 0 1,0 0-1,0 0 1,0 0-1,0 0 1,0-1 0,0 1-1,0 0 1,0 0-1,0 0 1,0 0-1,1 0 1,-1 0-1,0-1 1,0 1-1,0 0 1,0 0-1,0 0 1,0 0-1,1 0 1,-1 0-1,0 0 1,0 0 0,0 0-1,0 0 1,1 0-1,-1 0 1,0 0-1,0 0 1,0 0-1,0 0 1,0 0-1,1 0 1,-1 0-1,0 0 1,0 0-1,0 0 1,1 0-1,-1 0-1,0 0 0,0 0-1,0 0 1,0 0 0,1 0-1,-1 0 1,0 0 0,0-1-1,0 1 1,0 0 0,0 0-1,1 0 1,-1 0-1,0 0 1,0 0 0,0 0-1,0-1 1,0 1 0,0 0-1,0 0 1,1 0 0,-1 0-1,0 0 1,0-1 0,0 1-1,0 0 1,0 0-1,0 0 1,0 0 0,0-1-1,0 1 1,0 0 0,0 0-1,0 0 1,0 0 0,0 0-1,0-1 1,0 1 0,0 0-1,0 0 1,0 0-1,0 0 1,-1-1 0,1 1-1,0 0 1,0 0 0,0 0-1,0 0 1,-2-7 70,5 4 23,1-2 111,-4 5-196,0 0 0,0 0 0,0 0 0,0 0-1,0 0 1,0 0 0,0-1 0,0 1-1,0 0 1,0 0 0,0 0 0,0 0 0,0 0-1,0 0 1,0-1 0,0 1 0,0 0 0,0 0-1,0 0 1,0 0 0,-1 0 0,1 0-1,0 0 1,0-1 0,0 1 0,0 0 0,0 0-1,0 0 1,0 0 0,0 0 0,0 0-1,-1 0 1,1 0 0,0 0 0,0 0 0,0 0-1,0 0 1,0 0 0,0 0 0,-1 0 0,1-1-1,0 1 1,0 0 0,0 0 0,0 1-1,-1-6-295,1 5 294,1 0 0,-1-1 0,0 1 0,0 0 0,0-1 0,0 1 0,0-1 0,0 1 0,0 0 0,0-1 0,0 1 0,0-1 0,0 1 0,0 0 0,-1-1 0,1 1 0,0-1 0,0 1 0,0 0 0,0-1 0,-1 1 0,1 0 0,0-1 0,0 1 0,-1 0 0,1 0 0,0-1 0,0 1 0,-1 0 0,1 0 0,0-1 0,-1 1 0,0 0 0,1-1-6,-1 1 1,1 0 0,-1 0-1,1 0 1,-1 0-1,1 0 1,-1 0 0,1 0-1,-1 0 1,1 0-1,-1 0 1,0 0 0,1 0-1,-1 1 1,1-1-1,-1 0 1,1 0-1,-1 0 1,1 1 0,0-1-1,-1 0 1,1 1-1,-1-1 1,1 0 0,0 1-1,-1-1 1,1 1-1,-1-1 1,1 0 0,0 1-1,0-1 1,-1 1-1,1-1 1,0 1 0,0-1-1,0 1 1,-1-1-1,1 1 1,0-1-1,0 1 1,0-1 0,0 1-1,0 0 1,0-1-1,0 1 1,0-1 0,0 1-1,0-1 1,1 1-1,-1-1 1,0 1 0,0 0-1,1 4 19,-1 1 0,-1-1 0,1 0 0,-2 7-1,-1 16 396,3 29-82,-1-4-178,8 81 1,-2-106-110,-1-1-41,1 28 1,6 60 38,-8-89-34,-2-2-20,0 0 0,-4 29 0,0 8 153,3-53-83,-1-1-1,0 0 1,-1 0 0,1 0-1,-1 0 1,-5 9 0,-3 14 79,10-28-140,0 0-1,0 0 1,0 0-1,0 0 1,0 0-1,0 0 1,1 3-1,-1-3 1,0-1 1,1 1-1,-1-1 0,0 1 0,0-1 0,0 1 0,0 0 0,0-1 1,-1 4-1,-2 1-8,3-5 5,-1 0 1,0 1-1,1-1 0,-1 1 0,1-1 0,0 1 0,-1-1 0,1 1 1,0 2-1,-1-4 42,1 0-33,0 0 0,-1 0 1,1 0-1,0 0 0,0 0 1,0 0-1,0 0 0,0 0 1,0 0-1,0 0 0,0 0 1,-1 0-1,1 0 0,0 0 1,0 0-1,0 0 0,0 0 1,0 0-1,0 0 1,0 0-1,0 0 0,0 0 1,-1 0-1,1 0 0,0-1 1,0 1-1,0 0 0,0 0 1,0 0-1,0 0 0,0 0 1,0 0-1,0 0 0,0 0 1,0 0-1,0 0 0,0 0 1,0-1-1,-1 1 0,1 0 1,0 0-1,0 0 0,0 0 1,0 0-1,0 0 1,0 0-1,0 0 0,0-1 1,0 1-1,0 0 0,0 0 1,0 0-1,0 0 0,0 0 1,0 0-1,1 0 0,-1 0 1,0 0-1,0-1 0,0 1 1,0 0-1,0 0 0,0 0 1,0 0-1,0 0 0,0 0 1,3-9-14,-1 1 0,0-1 0,0 1 0,-1-1 1,0 0-1,-1 0 0,-1-12 0,1 7 13,0 0 1,3-18-1,7-42 147,1-76 0,-9 104-153,14-197-82,-14 182 29,-2 44 43,0 1 1,1 0-1,4-19 0,-4 31 28,0-1 1,0 1-1,-1-1 1,1 0-1,-1 1 1,0-1-1,-1 1 1,1-1-1,-1 0 1,0 1-1,0-1 1,0 1 0,-1 0-1,1-1 1,-1 1-1,0 0 1,-3-5-1,-1-6 39,5 12-66,0 0 0,0 0-1,-1 0 1,0-1 0,-2-3-1,-4-4-68,7 9 74,0 1 0,1-1 1,-2 0-1,1 1 0,0-1 0,0 0 0,0 1 0,-1 0 0,1-1 0,-1 1 0,1 0 0,-1 0 1,1-1-1,-1 1 0,0 0 0,1 1 0,-1-1 0,0 0 0,0 1 0,0-1 0,-3 0 0,5 1-2,-1 1 0,0-1 0,0 1-1,1-1 1,-1 1 0,0-1 0,1 1-1,-1 0 1,0-1 0,1 1 0,-1 0-1,1 0 1,-1-1 0,1 1 0,-1 0 0,1 0-1,0 0 1,-1 0 0,-5 16-137,5-12 137,1-1 0,0 1 1,0-1-1,1 1 0,-1-1 0,2 8 0,1 3-81,4 152 400,-2-21-69,-2-77-64,-6 91 0,-1-48-112,2-59 34,1-29-45,-5 41-1,3-41 2,3-18-45,-1 0-1,0 0 0,0 0 1,-2 8-1,2-12-12,0 0 1,0 0-1,0 0 0,0 1 0,1-1 0,-1 0 1,1 1-1,-1-1 0,1 0 0,0 1 1,0-1-1,0 1 0,0-1 0,1 0 1,-1 1-1,1 1 0,-2 5 151,1-9-145,0 0 0,0 0-1,0 0 1,0 0 0,0 0 0,0 0 0,0 0 0,0 0-1,0-1 1,0 1 0,0 0 0,0 0 0,0 0 0,0 0-1,0 0 1,0 0 0,-1 0 0,1 0 0,0 0-1,0 0 1,0 0 0,0 0 0,0 0 0,0 0 0,0 0-1,0 0 1,0 0 0,0 0 0,0 0 0,0 0 0,0 0-1,0 0 1,0 0 0,-1 0 0,1 0 0,0 0 0,0 0-1,0 0 1,0 0 0,0 0 0,0 0 0,0 0-1,0 0 1,0 0 0,0 0 0,0 0 0,0 0 0,0 0-1,0 0 1,-1 0 0,-1-14-4,2 11 8,-1 1 0,1 0-1,-1 0 1,1-1-1,0 1 1,0-5-1,3-29-42,-1-1 1,-8-69-1,6 103 41,-2-21-4,-2-1 0,-1 1 0,-10-30 0,15 52 1,-1 1 0,1 0 0,-1 0 0,0-1 0,0 1 0,0 0 0,1 0 0,-1 0 0,0 0 0,0 0 0,-2-1 0,-2-2-35,5 3 98,-17 17-368,17-16 303,0 0 0,0 1 0,0-1 0,0 1 0,-1-1 0,1 0 0,0 1 0,0-1 0,0 1 0,0-1 0,0 0 0,0 1-1,0-1 1,0 1 0,0-1 0,0 0 0,0 1 0,0-1 0,0 1 0,0-1 0,1 0 0,-1 1 0,0-1 0,0 1 0,0-1 0,1 0-1,-1 1 1,0-1 0,1 1 0,6 11-639,-4-8 112,0 0-1,0 1 0,0-1 1,-1 1-1,3 6 0,-4-7 318,1 0-1,-1-1 0,1 1 0,0 0 1,0-1-1,0 0 0,0 0 0,1 1 0,-1-1 1,1-1-1,0 1 0,4 3 0,1-3 95,10 5 325,-9-7-1040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2:16.782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696 323 736,'-8'12'257,"7"-11"-244,0 0 0,0 0 0,1 0-1,-1 0 1,0 0 0,0 0 0,1 0-1,-1 0 1,1 1 0,-1-1 0,0 2 0,-17 60 1165,5-8-552,4-22-318,-6 53 1,3 224-54,10-158 7,-19 343 613,19-444-977,-5 86 97,-3 23 373,9-156-351,-3 28-138,3-30 132,1 1-1,-1-1 0,1 0 1,-1 1-1,0-1 1,0 0-1,0 0 0,0 0 1,-3 4-1,0-14-362,2-18 286,3-46 0,0 25 65,9-311-150,1-6-23,-5 75-1,-4 218 238,0-193 560,-3 149-142,-4-56 105,3 161-531,1 1 0,-5-15 0,2 17 177,0 11-146,-1 15-148,-9 100 96,8-60-105,-13 265 264,15-231-253,2-27-18,-21 823 364,27-363-243,-13-364-38,8-151 71,0 0 1,-5 22-1,2-12-6,3-12-118,1 4-113,0-13 157,0 1-1,0-1 1,0 0 0,0 0-1,0 0 1,0 0-1,0 0 1,0 1-1,0-1 1,0 0-1,0 0 1,0 0 0,0 0-1,0 1 1,0-1-1,0 0 1,0 0-1,0 0 1,-1 0-1,1 0 1,0 0 0,0 1-1,0-1 1,0 0-1,0 0 1,0 0-1,0 0 1,0 0-1,-1 0 1,1 0 0,0 0-1,0 1 1,0-1-1,0 0 1,0 0-1,0 0 1,-1 0-1,1 0 1,0 0-1,0 0 1,0 0 0,0 0-1,0 0 1,-1 0-1,1 0 1,0 0-1,0 0 1,0 0-1,-1-2-25,0 0 0,0 1-1,1-1 1,-1 0-1,0 0 1,1 0 0,0 0-1,-1 1 1,1-1-1,0 0 1,0 0 0,0 0-1,0 0 1,1-3-1,-1-7-137,-8-215-72,7 134 166,0-4-95,-5-108-126,-12-79 343,1 16 128,16 257-178,-28-216-311,26 220 327,1-1 0,-1 0 0,0 1 0,-1-1 0,1 1 0,-1 0 0,-8-10 0,12 17-18,-1 0 0,1 0 1,0-1-1,0 1 0,0 0 0,0 0 0,0-1 0,-1 1 0,1 0 0,0 0 1,0 0-1,0 0 0,-1 0 0,1-1 0,0 1 0,0 0 0,0 0 0,-1 0 1,1 0-1,0 0 0,0 0 0,-1 0 0,1 0 0,0 0 0,0 0 0,-1 0 1,1 0-1,0 0 0,0 0 0,-1 0 0,1 0 0,0 0 0,0 0 0,-1 0 1,1 0-1,0 0 0,0 0 0,-1 0 0,1 0 0,0 1 0,0-1 1,0 0-1,-1 0 0,1 0 0,0 0 0,0 1 0,0-1 0,0 0 0,-1 1 1,-7 13-277,5-8 332,1-1-21,0-1 1,0 1-1,1 0 1,0 0-1,0-1 1,0 1 0,0 0-1,1 0 1,0 9-1,-2 17 150,-8 34 43,-2 73 0,6-65-216,3-39-52,0 45 0,-1 93 92,-1-40-38,-1-59 129,-1 3 96,6-59-216,0-1 0,-7 27 1,1-8 114,9-22-148,-2-11 17,0-1 0,0 0 0,1 0-1,-1 1 1,0-1 0,0 0 0,0 0 0,0 1 0,-1-1 0,1 0 0,0 0 0,0 1 0,-1-1 0,1 0 0,-1 0 0,1 0 0,-1 0 0,1 1 0,-1-1 0,-1 1 0,1 0 7,1-2-74,0 0 38,0-2 51,0 0 0,0 0 0,0 1 1,1-1-1,-1 0 0,0 0 0,1 1 0,-1-1 1,2-2-1,3-11 0,-5-73 12,14-95-10,-4 10-16,-13 107-206,1 43 116,2-36 1,7-71 168,-4 79 51,-1 39-70,-1-1 0,0 1 0,-1 0 0,-3-19 0,1-7-217,2 30 69,0 1 1,0 0-1,-3-13 0,-5 8 134,7 11-50,1 1 0,-1-1 0,0 1 0,1-1-1,-1 0 1,1 1 0,-1-1 0,1 0 0,0 0 0,-1 1 0,1-1 0,0 0-1,-1 0 1,1 0 0,0-1 7,0 1-1,-1 0 1,1-1 0,0 1-1,-1 0 1,1 0 0,-1-1-1,1 1 1,-1 0 0,1 0-1,-1 0 1,0 0 0,0 0-1,1 0 1,-1 0 0,0 0-1,0 0 1,0 0 0,0 0 0,0 0-1,-2 0 1,0-1-24,1 1 0,-1 0 0,1 0 0,-1 0 0,1 0 1,-1 0-1,0 1 0,1-1 0,-1 1 0,-3-1 0,4 2 25,1 0 0,0-1 0,0 1-1,0 0 1,0-1 0,0 1 0,-1 0-1,1 0 1,1 0 0,-1 0 0,0 0 0,0 0-1,0 0 1,0 0 0,0 2 0,-4 4-7,2-3-7,1 0 0,0-1 0,1 1 0,-1 0 0,1 0 0,-1 0 0,1 1 0,0-1 0,1 0 0,-1 0 0,1 0 0,0 1 0,0 6 0,-1 10 60,-4 83 104,-1 14-105,-9 68-210,-4-52 544,4-72-354,10-48-30,1 1 0,1-1 1,0 1-1,-1 23 0,4-13-95,6-11 175,1 7 38,-6-19-192,0-1 66,-1-1-1,1 0 0,-1 1 0,1-1 1,-1 0-1,1 1 0,-1-1 0,1 1 1,-1-1-1,0 1 0,1-1 0,-1 1 1,1-1-1,-1 1 0,0-1 0,0 1 1,1-1-1,-1 1 0,0 0 0,0-1 1,0 1-1,1 0 0,-1-1 0,0 1 1,0 0-1,0-1 0,0 1 0,-1 0 0,3 8-42,2-5 18,-4-4 25,1 0-1,-1 0 0,0 0 1,0 1-1,1-1 1,-1 0-1,0 0 0,1 0 1,-1 0-1,0 0 0,0 1 1,0-1-1,1 0 1,-1 0-1,0 1 0,0-1 1,0 0-1,1 0 1,-1 1-1,0-1 0,0 0 1,0 0-1,0 1 1,0-1-1,0 0 0,0 1 1,0-1-1,0 0 1,0 0-1,0 1 0,0-1 1,0 0-1,0 1 1,0-1-1,0 0 0,0 1 1,0-1-1,0 0 1,0 0-1,0 1 0,0-1 1,-1 0-1,1 0 1,0 1-1,0-1 0,-1 1 1,1-1-45,5 12 15,-4-10 21,0-1-1,0 1 1,0-1 0,-1 1-1,1-1 1,0 1 0,-1 0-1,1-1 1,-1 4 0,5 19 46,0 3-14,-3-2 67,-1-19-45,0 1 1,-1-1 0,0 10-1,-8 86 135,8-95-196,0-1 1,0 1-1,0 0 1,1-1-1,3 13 0,2 18-48,-6 4 174,-2 0-1,-2 0 1,-10 41 0,-3 33 305,6-22-233,-9 150-459,12-21 515,15-58-189,-1 4-139,-5-111 134,-1 51-12,-10 69 3,10-154-65,0 1 0,4 25 0,1 22 37,-4-54 41,1 0-1,4 23 1,-4-30-49,1 12-63,-1 0 0,-2 31 0,0-31 285,-3 56-186,2-73-56,1 1 0,-1 0 0,0 0 0,-3 6 0,-1 9-3,4-17 39,1 1 0,-1-1 0,0 0-1,0 0 1,-1 0 0,1 0 0,-1-1 0,0 1-1,0 0 1,0-1 0,0 1 0,-4 3 0,4-5-17,1 1 0,0-1 0,0 0 0,-1 1 0,1-1 0,1 1 0,-1-1 0,0 1 0,1 0 0,-1-1 0,1 1 0,0 0 0,0-1 0,0 5 0,0-4 0,0 1 0,0-1 0,-1 1 0,1-1 0,-1 1 0,0-1 0,0 1 0,-1 3 0,-2 2-7,1-1 0,0 1 0,0 0-1,1 0 1,0 0 0,-1 13 0,1 56-63,3-51 62,-1-13 17,0-7 7,0 1-1,0-1 0,0 0 0,-1 0 1,-3 12-1,2-9-46,0 0 0,1 0-1,0 0 1,0 0 0,2 17-1,0-1 156,4 59-183,-10 3 22,4-36 36,0 30-67,3-2 135,2 27 31,-1-71-182,0-8 102,9 50 0,-8-63-6,1 2-41,-1 0-1,-1 0 0,2 33 0,0 33 46,1 37 111,1-3-270,-25 124 90,10-144 197,3-4-485,2-25 463,-2 28-175,-4 33-139,4-89 190,1-16-5,0 30 0,1-1 348,-1-60-303,3-5-23,0 0 0,1 0 0,0 0 0,3-21 0,0 12-10,2-27-41,1 1 1,20-69-1,-14 75-61,25-72 29,-6 27 42,32-141 0,-32 104-13,47-259 180,-67 318-250,51-321 349,-51 302-89,0-91-1,-13-84-179,2 243 34,-24-310 264,14 224-362,-28-111 133,9 63 64,-7-50-207,14 82-108,19 101 189,-2-16-14,-1 1 0,-2 0 0,-21-55 0,26 80-354,4 14 194,6 15 84,3 13 54,-2-1-1,4 38 1,5 26-87,-7-60 100,35 190-150,2 393 192,-42-522 11,0 37 47,8 124 66,123 819 108,-80-670 417,-34-231-476,-18-138-214,-3-23 8,1-1 0,1 1 0,0-1 0,10 30 0,-13-47 42,0 1-1,0-1 1,0 1 0,1-1-1,-1 0 1,0 1-1,0-1 1,0 0-1,0 1 1,0-1-1,1 0 1,-1 1-1,0-1 1,0 0-1,0 1 1,1-1 0,-1 0-1,0 0 1,1 1-1,-1-1 1,0 0-1,0 0 1,1 1-1,-1-1 1,1 0-1,-1 0 1,0 0-1,1 0 1,-1 0 0,0 0-1,1 1 1,-1-1-1,0 0 1,1 0-1,-1 0 1,1 0-1,-1 0 1,0 0-1,1-1 1,-1 1-1,0 0 1,1 0 0,-1 0-1,1 0 1,-1 0-1,0 0 1,1-1-1,-1 1 1,0 0-1,0 0 1,1 0-1,-1-1 1,0 1-1,1 0 1,-1-1 0,1 0 20,0-1 1,1 1-1,-1-1 1,-1 0 0,1 1-1,0-1 1,0 0-1,-1 1 1,1-1 0,-1 0-1,1-3 1,2-44 39,-6-75 1,0 74 8,-2-210-17,3-320 636,4 312-561,27-498-112,20 114 65,-39 284 3,-8 301-88,-11-345-337,5 306 331,0 28 128,-1-55-401,5 123 294,1-9-594,-1 19 573,0 0 0,0 0 0,0 0 0,0 0 0,0 0 0,0 0 0,0 0 0,0-1 0,0 1 0,0 0 0,0 0 0,0 0-1,0 0 1,0 0 0,0 0 0,1 0 0,-1 0 0,0 0 0,0 0 0,0 0 0,0 0 0,0 0 0,0 0 0,0 0 0,0 0 0,0 0 0,0 0 0,0 0-1,0 0 1,0 0 0,1 0 0,-1 0 0,0 0 0,0 0 0,0 0 0,0 0 0,0 0 0,0 0 0,0 0 0,0 0 0,0 0 0,0 1 0,0-1 0,0 0-1,0 0 1,0 0 0,0 0 0,0 0 0,0 0 0,0 0 0,0 0 0,1 0 0,-1 0 0,0 0 0,0 0 0,0 0 0,0 0 0,0 0 0,0 0 0,0 1-1,0-1 1,0 0 0,5 12-111,37 137-14,-26-85 111,25 157-254,-10-43-9,24 186-49,-43-239 300,31 437 276,-42-468-285,5 82-11,-12 600 254,-4-674-244,0 13 2,-2 86 300,11-150-344,9 89 1,-4-105 28,-4-31 34,0 0 0,1 0 0,0 0 0,0 0 0,0 0 0,0 0 0,0 0 0,1-1 0,0 1 0,0 0 0,3 4 0,-5-8 27,0 0 0,0 1 0,0-1-1,0 1 1,1-1 0,-1 0 0,0 1 0,0-1-1,0 0 1,1 1 0,-1-1 0,0 0-1,1 1 1,-1-1 0,0 0 0,1 1 0,-1-1-1,0 0 1,1 0 0,-1 0 0,0 1-1,1-1 1,-1 0 0,1 0 0,-1 0-1,0 0 1,1 0 0,-1 0 0,1 1 0,-1-1-1,1 0 1,-1 0 0,0-1 0,1 1-1,-1 0 1,1 0 0,-1 0 0,0 0-1,1 0 1,-1 0 0,1 0 0,-1-1 0,0 1-1,1 0 1,-1 0 0,0-1 0,1 1-1,-1 0 1,1-1 0,1-2 60,0 1 1,-1-1-1,1 0 0,-1 0 1,2-5-1,0 2-26,1-5-14,-1-1 0,1 1 1,-2-1-1,0 0 0,1-20 0,-1 10-14,5-79 19,0-5 379,10-122 130,-8 87-266,39-415 514,-13 280-565,-5 48 64,36-232-157,16-1 59,-71 402-105,1-9-79,48-310-44,-35 171-51,11-131 247,-11-280-448,-24-4-683,-2 332 961,-6 114-110,-3 35 31,10-6-293,0 147 320,-3-1 52,0 1-1,1-1 1,-1 0-1,1 0 1,-1 0-1,0 0 1,1 0-1,-1 0 1,1-1-1,0 1 1,0-1-1,-1 0 1,1 1 0,0-1-1,0 0 1,1 0-1,-1-1 1,-2-3-1,-4-5 39,1 0-1,-9-21 1,9 14-48,0 0-1,1-1 0,0 0 1,2-1-1,0 1 1,2-1-1,0 1 1,1-28-1,0 49 23,-3 10-44,0 1-1,1-1 1,0 1-1,-1 24 0,2 55-194,2-72 227,8 294 17,5-48 224,-13 0 1,-39 324-1,-28-147 465,6-39-167,32-173-252,-33 281-310,47-416 223,14-88-168,-1 1 77,-1 8 13,3-17-110,0 0 0,0 0-1,0 0 1,0 0 0,0 0 0,0 0 0,0 0 0,0 0 0,0 0 0,0 0-1,0 0 1,0 0 0,0 0 0,0-1 0,0 1 0,0 0 0,0 0 0,0 0-1,0 0 1,0 0 0,0 0 0,0 0 0,0 0 0,0 0 0,0 0 0,0 0-1,0 0 1,0 0 0,0 0 0,0 0 0,-1 0 0,1 0 0,0 0 0,0 0-1,0 0 1,0 0 0,0 0 0,0 0 0,0 0 0,0 0 0,0 0 0,0 0 0,0 0-1,0 0 1,0 0 0,0 0 0,0 0 0,0 0 0,0 0 0,0 0 0,0 0-1,-1 0 1,1 0 0,0 0 0,0 0 0,0 0 0,0 0 0,0 0 0,0 0-1,0 0 1,0 0 0,0 0 0,0 0 0,0 0 0,0 0 0,0 0 0,0 1-1,0-1 1,-3-12-70,-17-210-75,12 102 253,-6-213-83,8 118-39,3-678-2,11 657-79,26-478-498,-24 147 993,-11 527-430,-4-74-164,5 113 180,0-1 1,0 1 0,-1-1 0,1 1 0,0 0-1,0-1 1,-1 1 0,1-1 0,-1 1 0,1 0 0,-1 0-1,0-1 1,0 1 0,1 0 0,-1 0 0,0 0-1,0 0 1,-2-2 0,3 3 8,0 0-1,0 0 1,0 0-1,0 0 1,-1 0-1,1 0 1,0 0-1,0 0 1,0 0-1,0 0 1,0 0 0,-1 0-1,1 0 1,0 0-1,0 0 1,0 0-1,0 0 1,0 1-1,-1-1 1,1 0-1,0 0 1,0 0 0,0 0-1,0 0 1,0 0-1,0 0 1,-1 0-1,1 1 1,0-1-1,0 0 1,0 0 0,0 0-1,0 0 1,0 0-1,0 1 1,0-1-1,0 0 1,0 0-1,0 0 1,0 0-1,0 0 1,0 1 0,0-1-1,0 0 1,-10 70-408,7-38 356,-29 297-177,-3 138 173,21-219 212,-14 516-167,20-572 81,1-10-39,-1 49 0,-19-1 92,19-185-19,5-23-29,-1 1 0,-1-1 0,-14 36 0,14-47 10,0 0 0,-11 17 0,16-28-79,-1 1 0,1-1 0,0 1 1,0-1-1,-1 0 0,1 1 0,-1-1 1,1 0-1,0 1 0,-1-1 0,1 0 1,-1 1-1,1-1 0,0 0 0,-1 0 0,1 1 1,-1-1-1,1 0 0,-1 0 0,1 0 1,-1 0-1,1 0 0,-1 1 0,1-1 1,-1 0-1,1 0 0,-2-1 0,1 1-2,0 0 0,0-1 0,0 1 0,0-1 0,0 1 0,0-1 0,1 0-1,-1 1 1,0-1 0,0 0 0,0 0 0,0-1 0,-3-3-26,0 0 1,1 0 0,0-1-1,-3-7 1,-3-11 26,1-1 0,-9-45 0,-2-57 78,12 77-108,-17-172-3,5-226 0,37-224-77,-13 251 93,-5 290 18,-5-33-252,5 159 227,0 3 12,0 1 0,0 0 0,0-1 1,0 1-1,0 0 0,0-1 0,0 1 0,0 0 0,-1 0 1,1-1-1,0 1 0,-1 0 0,1-1 0,-1 1 0,-1-1 1,2 1 7,0 1 0,0 0 0,0 0 1,0 0-1,0 0 0,-1 0 0,1 0 1,0 0-1,0 0 0,0 0 0,0 0 0,0 0 1,-1 0-1,1 0 0,0 0 0,0 0 1,0 0-1,0 0 0,0 0 0,-1 0 1,1 0-1,0 0 0,0 0 0,0 1 0,0-1 1,0 0-1,0 0 0,-1 0 0,1 0 1,0 0-1,0 0 0,0 0 0,0 0 1,0 0-1,0 1 0,0-1 0,0 0 0,0 0 1,-1 0-1,1 0 0,0 0 0,0 1 1,0-1-1,0 0 0,0 0 0,0 0 1,0 0-1,0 1 0,-3 9-41,-2 24 11,2 1-1,1-1 0,3 48 0,0-20 9,-7 216-86,2-106 0,-8 98 152,-66 390 0,-42 162 403,103-683-470,-13 88 27,22-156 97,4-37-15,-10 47 0,6-51-36,2-12 5,1 2-1,1-1 1,1 1-1,-1 23 1,3-34-90,0 10-62,4-15 60,4-8 25,-3 1 22,-1-1 1,0 0 0,0 0-1,0 0 1,0 0 0,0 0 0,-1-1-1,0 1 1,2-7 0,13-45 153,-17 54-153,40-184 239,27-97-321,-13 96 178,66-195-78,15 10-265,-95 259 206,25-69 111,-9 44-184,-54 134 75,0 0 1,1 0-1,-1 0 0,1 1 1,-1-1-1,1 1 0,6-6 1,-5 6-4,-4 2 32,1 1 0,-1 0 1,0-1-1,1 1 0,-1 0 0,1 0 0,-1 0 0,1-1 1,-1 1-1,1 0 0,-1 0 0,1 0 0,-1 0 0,1 0 1,-1 0-1,1 0 0,-1 0 0,1 0 0,-1 0 1,1 0-1,-1 0 0,1 1 0,-1-1 0,1 0 0,-1 0 1,1 0-1,-1 1 0,0-1 0,1 0 0,-1 0 0,1 1 1,-1-1-1,0 0 0,1 1 0,-1-1 0,0 1 0,1-1 1,-1 0-1,0 1 0,0-1 0,1 2 0,12 20-75,-10-13 62,0 0 0,0 1 0,-1-1 1,-1 1-1,2 18 0,0 0-23,10 54-46,3 27-16,9 55 225,-2-11-30,41 270-198,-3-23 0,-35-220 277,4 25 44,39 325 199,-23-108-202,-37-329-247,5 376 476,-15-373-315,4-41-201,2 0-1,14 64 1,-6-49 53,-9-45-54,5 27 167,4 98 0,-14-97-23,-1 0 0,-3 0 0,-3 0 1,-1 0-1,-19 54 0,16-63-111,6-22-3,-9 25 1,-6 13-99,17-47 206,0 1 1,-1-1-1,-1 1 1,0-1-1,-1-1 0,0 1 1,-15 19-1,17-25-58,5-7-6,-1 1 1,1-1-1,0 1 1,-1 0-1,1-1 1,-1 1-1,1-1 1,0 1-1,-1-1 0,1 1 1,-1-1-1,0 0 1,1 1-1,-1-1 1,1 1-1,-1-1 1,0 0-1,1 0 0,-1 1 1,0-1-1,1 0 1,-2 0-1,1 0 48,1 0-10,0 0-28,0 0-74,0 0 38,0-3 17,-1-1 1,0 1 0,0-1 0,-1 1 0,1 0 0,-1-1-1,-2-3 1,0 0 31,2 1 3,-1 1-1,0-1 1,-1 1 0,1 0-1,-1 0 1,0 0 0,-6-5-1,7 8-22,0 0 0,0 0-1,0 0 1,0 0 0,0 1-1,-1-1 1,1 1 0,0 0-1,-1 0 1,1 0 0,-1 1-1,1-1 1,-1 1 0,-5 0-1,-26 2 7,1 2 1,0 1-1,-41 11 0,34-6 2,-70 7 0,92-15-7,8-1-23,0 0 0,-16-1 0,17-1-142,8 1 155,0 0 0,0 0 1,-1-1-1,1 1 1,0 0-1,0-1 0,0 1 1,0-1-1,0 0 1,0 0-1,0 0 0,0 0 1,0 0-1,0 0 1,-2-2-1,0 0 35,-1 0 0,0 0 0,0 0 0,0 1 0,0-1 0,0 1 0,0 1 0,-1-1 0,1 1 0,-11-2 0,-7 1 8,-28 1-1,49 1-28,-16-1 112,-2 1-93,-28 3 0,41-2-67,1 0 1,-1 1-1,0 0 0,1 0 0,0 0 1,-1 1-1,-11 7 0,6-5-177,-2 2-1806,16-6 391,10 1 258,-1-2 0,0 1 1,0-2-1,23-2 0,-3-4 142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2:37.39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952 5742 896,'-2'34'234,"2"0"1,6 60 0,0-9-6,-5-54-140,0 280 62,-3-289 86,-2 0 0,-1 1 0,0-1 0,-15 35 0,7-19-499,9-29 446,3-15-4,5-17-123,18-77-169,22-57 518,-22 66-401,14-65-5,35-125 449,-51 210-397,-8 34 3,-6 17 88,6-27 1,-16 62 405,-17 96-544,7 5 257,-10 65-406,-21 140 472,37-257-289,-21 183 484,24-202-496,-7 37 90,11-77-80,0-1 1,1 1-1,-1-1 1,1 8-1,0-10-28,1-1 0,-1 0 0,0 1 0,0-1 0,1 1 0,-1-1 0,0 1 0,1-1 0,-1 1 0,1-1 0,0 0 0,0 0 0,-1 1 0,1-1 0,1 1 0,0 0-95,14-4 1,-14 1 98,-1 0 1,1 0-1,-1-1 0,0 1 0,1-1 0,-1 1 0,0-1 1,0 0-1,0 0 0,0 1 0,0-1 0,-1 0 1,1 0-1,0 0 0,-1-2 0,6-35 6,-2 11-100,-2 16 85,-1 0 1,0-1-1,-2-22 0,0 25 3,0 1 1,1-1 0,1 0-1,-1 1 1,2-1 0,-1 1-1,1 0 1,4-11 0,-2 5-21,-4 13 9,1 1-1,-1-1 1,0 1 0,1-1 0,-1 1 0,1-1-1,0 1 1,-1 0 0,1-1 0,0 1 0,0 0-1,0 0 1,0-1 0,0 1 0,0 0-1,0 0 1,0 0 0,0 0 0,1 0 0,0 0-1,-1 0 6,-1 1-1,1 0 0,-1 0 0,1-1 0,-1 1 0,1 0 0,-1 0 0,1 0 0,-1 0 0,1 0 0,0-1 0,-1 1 0,1 0 0,-1 0 0,1 0 0,-1 1 0,1-1 0,-1 0 0,1 0 1,-1 0-1,1 0 0,0 0 0,-1 1 0,1-1 0,-1 0 0,1 0 0,0 1 0,12 13 26,-13-12-29,1-1-1,0 0 1,0 0-1,0 1 1,0-1-1,0 0 1,0 0-1,0 0 1,0 0-1,0-1 1,0 1-1,1 0 1,-1 0-1,0-1 1,0 1-1,3 0 0,-3-1 10,0 0 0,0 0 0,-1-1 0,1 1 0,0-1 0,-1 1 0,1 0 0,-1-1 0,1 1 0,0-1 0,-1 1 0,1-1-1,-1 1 1,1-1 0,-1 0 0,0 1 0,1-1 0,0-1 0,5-12 15,-6 14-16,3-10-18,0-1 0,-1 1 0,-1-1 0,0 0 0,0 1 0,-2-21 1,0 7 33,1 21-19,1-22 32,-2 0 1,0 0 0,-2 0 0,-6-26 0,1 8 78,6 31-144,0-1 1,-6-18-1,-1 6-60,4 32 49,3-1 36,1 0 0,1-1 1,-1 1-1,1 0 0,0 0 1,0-1-1,2 9 1,-1 12-36,-13 302-1,8-79 85,5-164-44,-1-84-5,0 10-45,0-10 49,0-1 0,0 0 0,0 0 0,0 1 0,0-1 0,1 0 0,-1 0 0,0 1 0,0-1 1,0 0-1,0 0 0,0 0 0,0 1 0,0-1 0,1 0 0,-1 0 0,0 0 0,0 1 0,0-1 0,0 0 0,1 0 0,-1 0 0,0 0 1,0 0-1,0 1 0,1-1 0,-1 0 0,0 0 0,0 0 0,0 0 0,1 0 0,-1 0 0,0 0 0,0 0 0,1 0 0,-1 0 0,0 0 1,0 0-1,1 0 0,-1 0 0,0 0 0,1-1 8,0 0 1,-1 0-1,1 1 1,0-1-1,-1 0 1,0 0-1,1 0 1,-1 0-1,1 0 1,-1 0-1,0 0 1,0 0-1,1 0 1,-1 0-1,0 0 1,0 0-1,0 0 0,0 0 1,0 0-1,-1 0 1,1-2-1,0-5-20,5-40-18,2-49-54,2-46 134,0 26 70,-1 18-188,1-24-26,-1-64 416,-3-19-592,-3 184 304,-2 22-31,0 0 0,0 0 0,0 0-1,0 0 1,0 0 0,1 0-1,-1 0 1,0 0 0,0 0 0,0 0-1,0 0 1,0 0 0,0 0-1,0 0 1,0 0 0,0 0 0,0 0-1,0 0 1,0 0 0,0 0-1,0 0 1,0 0 0,0 0 0,0 1-1,0-1 1,0 0 0,0 0-1,0 0 1,0 0 0,0 0 0,0 0-1,0 0 1,0 0 0,0 0-1,1 0 1,-1 0 0,0 0 0,0 0-1,0-1 1,0 1 0,0 0-1,0 0 1,0 0 0,0 0 0,0 0-1,0 0 1,0 0 0,0 0-1,0 0 1,0 0 0,0 0-1,0 0 1,0 0 0,0 0 0,0 0-1,0 0 1,0 0 0,0 0-1,0 0 1,0 0 0,0 0 0,0 0-1,0 0 1,0 0 0,0 0-1,0 0 1,0 0 0,3 5 25,2 9 22,4 43-42,2 78-1,-10-127-5,-1 100 0,4-87 207,-3-19-110,-3-7-16,-1-2-45,2 0-3,-1 0-1,1-1 0,0 1 1,0-11-1,-1-7-66,-10-85 385,-10-60-179,15 115-203,-8-35-104,-38-190 455,33 152 64,16 93-374,-4-77 87,8-123-49,0 180 36,-5-126-189,-2 67 187,5 59-10,-3-148 106,2 58-393,6-243 234,-1 350-6,5-129-88,5 26 66,-7 98-190,-4 24 131,-2 16 38,1 0 0,0 0 0,1 0 0,-1-1 0,0 1-1,1 0 1,0 0 0,0 0 0,0 0 0,2-5-1,-1 20-127,0-4 188,0 7-20,-2 0-1,0 0 1,-4 30-1,-1 18 140,-7 181-394,11-239 245,0 127 121,3-65-45,-29 757-273,31-458 338,-3-343-138,11 85 69,-4-44-59,8 32 13,0-7-25,-13-57 10,6 38 79,-1-33-175,-8-35 127,0-2-4,0 0 10,3-23 182,-2 17-216,-1 1-1,1 0 1,-1 0 0,-1-6-1,-4-124-63,2 34 15,-3-138-44,5 87 73,-4-87 91,7 140-58,0 29-43,3-142-96,-6 197 114,1 10 7,-1 1-1,1-1 0,0 0 1,1 0-1,-1 1 0,1-1 1,1-5-1,0 6-219,0 6 37,-1 5 138,2 3 9,-1 0 1,0 1-1,1 18 1,0 3 62,1 6 28,-1 1 0,-4 60 0,-4 113-314,4-151 443,1-35-218,-1-1 0,-6 36-1,1-42 97,5-16-49,0 0 1,0 0 0,0 0 0,1 1 0,-1 4 0,7-147 313,2-515 112,-9 431-433,12-395 402,-3 419-529,-4 55 59,1-58 218,-4 166-200,11-115 81,-8 124-168,-2-51 0,0 11 355,2-98-292,0 58 71,2-13-258,4 38 533,2-12-366,4-48-90,3-33 476,1 11-677,-3 45 500,-16 23-115,-2 53 72,0 19-131,-6-37 1,-1-3 226,-1-134-93,-1 71-314,2 53 203,4 17 37,3 46-24,0 0-1,-4-15 1,3 15-12,0 1 0,0-17 0,-3-186-23,3 197-166,2 16 205,0 0 0,0-1 0,0 1 0,0 0 0,0 0 0,0 0 0,0 0 0,0 0 0,0 0 0,0 0 0,0 0 0,0 0 0,0 0 0,0 0 0,0 0 0,0 0 1,0 0-1,0 0 0,0 0 0,0 0 0,0 0 0,0 0 0,0 0 0,0 0 0,0 0 0,0-1 0,0 1 0,0 0 0,0 0 0,0 0 0,0 0 0,-1 0 0,1 0 0,0 0 0,0 0 0,0 0 0,0 0 0,0 0 0,0 0 0,0 0 0,0 0 1,0 0-1,0 0 0,0 0 0,0 0 0,0 0 0,0 0 0,0 0 0,0 0 0,0 1 0,0-1 0,0 0 0,-1 0 0,1 0 0,0 0 0,0 0 0,0 0 0,0 0 0,0 0 0,0 0 0,0 0 0,0 0 0,0 0 0,0 0 0,0 0 0,-3 10-160,2 1 153,-1 0-1,2-1 1,0 1-1,1 11 1,0 13-60,-3 115-73,-31 216 0,26-319 174,-29 152 31,-8-1-33,-32 127 125,-35 140-334,105-437 165,-29 149 9,28-128 35,-2 79-1,9-116-27,-1-10 10,1 1 0,0-1 0,0 1 1,0 0-1,0-1 0,1 1 0,-1-1 0,1 1 1,0-1-1,1 5 0,-1-7-11,0-1 0,-1 1 0,1-1-1,0 1 1,0-1 0,-1 1 0,1-1 0,0 1 0,-1-1-1,1 0 1,-1 1 0,1-2 0,0 2 0,5-8-11,-1 0 1,1 0-1,-1-1 0,-1 1 0,5-12 0,16-51-18,54-218 177,-55 197-108,38-181-241,48-485-1,-102 673 347,6-79-22,-13 120-156,-7-77-1,2 70 20,-5-30 53,7 69-90,-1 0 1,0 0 0,-1-1-1,-6-13 1,9 25 44,1 0 0,0 0 0,-1 0 0,1 0 0,-1 0 0,0 1 0,1-1 0,-1 0 0,0 0 0,1 1 0,-1-1 1,0 0-1,0 1 0,1-1 0,-1 1 0,0-1 0,0 1 0,0-1 0,0 1 0,0 0 0,0-1 0,0 1 0,-1 0 0,0 0 3,1 0 0,-1 0 0,0 0 0,1 0 0,-1 1-1,1-1 1,-1 1 0,0-1 0,1 1 0,-1 0 0,1-1 0,-3 3 0,0-1-13,1 1 1,0 0 0,0-1-1,0 1 1,0 0 0,1 0-1,-1 1 1,1-1 0,0 0-1,0 1 1,-2 4 0,2-3 25,-1-1 1,1 0 0,0 0 0,-1 0-1,0 0 1,-5 5 0,4-4 1,0 0 0,0 0 0,-6 12 0,-41 103-54,34-73 103,2 0 0,-13 76-1,10-39 7,-30 90 206,10-39-5,-103 401 549,57-166-645,39-161-97,-9 79-41,36-185-28,-35 257 96,40-248 48,13-101-241,1-11 71,2-7 92,5-15 11,-1-1 0,-2-1 0,6-45 1,-3 15 4,50-411 59,-31 214-292,11-100 10,7-56 32,14-180 104,-54 527 0,4-61 178,-9-209 1,-2 304-88,-1 0-1,-10-38 1,13 63-91,-1 0 0,1 0 0,0-1 0,-1 1 0,1 0 0,0 0 0,-1 0 0,0 0 0,1-1 1,-1 1-1,0 0 0,1 0 0,-1 0 0,0 0 0,0 0 0,0 1 0,0-1 0,0 0 0,0 0 0,0 1 0,-1-2 0,1 2-3,1 0 0,-1 0 0,1 0 0,-1 0 0,1 0 0,-1 0 0,1 0 0,0 1 0,-1-1-1,1 0 1,-1 0 0,1 0 0,-1 0 0,1 1 0,0-1 0,-1 0 0,1 0 0,0 1 0,-1-1 0,1 0 0,-1 1 0,-7 16-64,-1 19-78,1 1 1,-3 57-1,9-80 125,-2 184-142,5-156 79,40 501-61,-27-408 224,-11-96-7,2 21 31,3 0-1,19 71 1,-11-85 200,-16-46-300,0 0 0,0 0-1,0 1 1,1-1 0,-1 0 0,0 0-1,0 1 1,0-1 0,0 0 0,0 0-1,0 1 1,1-1 0,-1 0 0,0 0-1,0 1 1,0-1 0,0 0 0,1 0-1,-1 0 1,0 0 0,0 1 0,1-1-1,-1 0 1,0 0 0,0 0 0,1 0-1,-1 0 1,1 0 0,1-7 10,-1-18-24,-1 25 14,0-6 6,-12-397 375,6 346-423,-5-65 33,-29-131 0,-8 99 218,44 142-201,-2 0-1,1 1 0,-2 0 1,1 0-1,-2 1 0,1-1 1,-14-12-1,20 22-20,0 0 0,0 0 0,0 0 0,0 0 0,0 0 0,0 0 0,0 0 0,0 1 0,0-1 0,0 1-1,-1-1 1,1 1 0,0-1 0,0 1 0,-1-1 0,1 1 0,0 0 0,-1 0 0,1 0 0,0 0 0,-1 0 0,-1 0 0,2 1-9,-1-1-1,0 1 1,1 0 0,-1 0-1,1 0 1,-1 0 0,1 0-1,-1 0 1,1 0 0,0 0-1,-1 1 1,1-1 0,0 1-1,-1 1 1,-3 5-46,1 0-1,0 1 1,0-1-1,1 1 1,-3 13 0,-5 30-67,2-1 0,-3 72 0,14 108 332,10-6-63,-11-181-20,-1-44-114,0 0 0,0 0 1,0 0-1,0 0 0,0 0 1,0 0-1,0 0 0,0 0 0,0 0 1,0 0-1,0 0 0,0 0 1,1 0-1,-1 0 0,0 0 1,0 0-1,0 0 0,0 0 1,0 0-1,0 0 0,0 0 1,0 0-1,0 0 0,0 0 0,0 0 1,0 0-1,0 0 0,0 0 1,0 0-1,0 0 0,0 1 1,0-1-1,0 0 0,0 0 1,1 0-1,-1 0 0,0 0 0,0 0 1,0 0-1,0 0 0,0 0 1,0 0-1,0 0 0,0 0 1,0 0-1,0 0 0,0 0 1,0 0-1,0 0 0,0 0 1,0 0-1,0 0 0,0 1 0,0-1 1,0 0-1,0 0 0,0 0 1,0 0-1,2-4 46,1-19 108,-1 0 0,-3-41 0,1 24-120,1-100-48,-6-230 36,4 337 21,-2-1 0,-2 1 0,-1 0 0,-2 0 0,-22-61 0,24 81 8,-13-22 0,17 32-39,0 0 1,0 0-1,0 0 0,-1 0 0,1 0 0,-1 1 0,1-1 0,-1 1 1,0 0-1,0 0 0,0 0 0,-5-2 0,7 3-27,-1 1-1,1-1 1,-1 1-1,1 0 1,-1 0-1,1 0 1,-1 0-1,1 0 0,-1 0 1,1 0-1,-1 0 1,1 0-1,0 1 1,-1-1-1,1 1 1,-1-1-1,-1 2 1,1-1-24,-1 1 1,1 0-1,-1 0 1,1 0-1,0 0 1,0 0-1,0 0 1,-2 4-1,-2 3-55,1 1-1,-1 0 1,-5 16-1,0 2 47,2 1-1,0 0 0,2 0 0,-4 33 0,-10 213 194,7-70-122,-17 428 47,28 3 76,3-422-16,-1-72 47,-28 211 0,-28 130 351,49-397-210,-9 25-413,16-87 17,1-23 76,0 0 0,0-1 1,0 1-1,0-1 0,0 1 0,1 0 0,-1-1 0,0 1 0,0-1 0,1 1 0,-1-1 0,0 1 1,1 0-1,-1-1 0,0 1 0,1-1 0,-1 0 0,1 1 0,-1-1 0,0 1 0,1-1 1,-1 0-1,1 1 0,0-1 0,-1 0 0,1 1 0,-1-1 0,1 0 0,-1 0 0,1 0 1,0 1-1,-1-1 0,1 0 0,0 0 0,0 0 5,0-1 0,0 1 0,0-1 0,0 1 0,0-1 0,0 1 0,-1-1 0,1 1 0,0-1 0,0 0 0,-1 1 0,1-1 0,0 0 0,-1 0 0,1 1 0,-1-1 0,1 0 0,-1 0 0,1 0 0,-1 0 0,1-1 0,8-25 73,-8 26-74,4-22 16,5-41 0,-7 41-18,49-422-336,-19 153 163,-4 38 22,32-246 16,-24 172-195,4-25 34,-10 57 157,-15 130 46,-15 158 61,6-95-590,2 198 165,20 420 46,2 76 483,-24-151 44,-5-197 70,-4 64 58,0-90-134,6 268 4,9 23 148,-13-253 716,-3-328-1030,2-134 83,10-581-385,23 359 314,-29 391-24,-2 33 54,2-29-33,1 0 0,9-35 0,-12 68 33,-1-1-1,0 1 1,1-1-1,-1 1 1,1 0-1,-1-1 1,1 1-1,0-1 1,0 1-1,-1 0 1,1 0-1,2-2 1,-3 3 3,0 0 0,1 0 0,-1 0 0,0 0-1,0 0 1,1 0 0,-1 0 0,0 0 0,1 0 0,-1 0 0,0 0 0,0 0-1,1 0 1,-1 0 0,0 0 0,0 0 0,1 0 0,-1 1 0,0-1 0,0 0 0,1 0-1,-1 0 1,0 1 0,0-1 0,0 0 0,1 0 0,-1 0 0,0 1 0,0-1 0,0 0-1,0 0 1,0 1 0,1-1 0,-1 0 0,0 0 0,0 1 0,3 7-6,0-1 0,-1 1 0,2 11 1,23 170-33,-14-81 18,105 707-127,-18 136 1345,-90-779-891,-6-141-219,-2-23 18,-2-14-55,-2-17 20,-50-862-1609,56 112 1343,0 406 202,-5 275-77,1 83-33,-3 12 77,-1 16 137,-4 57-331,7-73 206,-1 30 1,-35 689-106,20-216 186,-14 4 319,-2 45-180,30-395-102,-4 54 145,-1-103-342,7-346-111,1-196-7,19 4 224,-15 386-27,1 1-1,11-44 0,-15 81 17,-1 1 0,1 0 0,0 0 0,0 0 0,-1 0 0,1 0 0,1 0 0,-1 0 0,0 0 0,0 0 0,4-3 0,-5 5-1,0 0 1,1-1-1,-1 1 1,0 0-1,1 0 1,-1 0-1,0 0 1,1 0-1,-1 0 0,0-1 1,1 1-1,-1 0 1,0 0-1,1 0 1,-1 0-1,1 0 1,-1 0-1,0 0 1,1 1-1,-1-1 1,0 0-1,1 0 1,-1 0-1,0 0 1,1 0-1,-1 0 1,1 1-1,0 0-6,0 0-1,0 0 1,0 0-1,0 1 0,0-1 1,0 0-1,0 0 0,0 1 1,-1-1-1,2 2 1,8 23-59,-2 0 1,0 1 0,5 33-1,-1-4 18,56 302-26,-9 348 379,-58-699-291,-2 229 259,-3-168-20,-16 96 1,17-138-126,2-20-116,0 1-1,0 0 1,-1-1 0,-3 12 0,5-18-13,0 0-1,0 0 1,0 1 0,0-1-1,0 0 1,0 0 0,0 0-1,0 0 1,0 0 0,0 0-1,0 1 1,0-1 0,0 0-1,-1 0 1,1 0 0,0 0-1,0 0 1,0 0 0,0 0-1,0 1 1,0-1-1,0 0 1,0 0 0,0 0-1,0 0 1,-1 0 0,1 0-1,0 0 1,0 0 0,0 0-1,0 0 1,0 0 0,0 0-1,-1 0 1,1 0 0,0 0-1,0 0 1,0 0 0,0 0-1,0 0 1,0 0 0,-1 0-1,1 0 1,0 0 0,0 0-1,0 0 1,0 0 0,0 0-1,0 0 1,-1 0 0,1 0-1,0 0 1,0 0 0,0 0-1,0 0 1,0 0 0,0 0-1,0 0 1,0-1-1,-1 1 1,1 0 0,-5-13-41,-1-22 178,-28-448-333,38 249 196,0 180-102,2 0 0,18-68 0,-23 119 86,-1 0-4,1 0 0,0 0 0,0 0 0,0 0-1,0 0 1,0 0 0,1 0 0,-1 0 0,1 0 0,3-4-1,-4 7 22,-1 0 0,0-1 0,0 1 0,0 0 0,1 0 0,-1 0 0,0 0 0,1 0 0,-1 0 0,0 0 0,0 0 0,1-1 0,-1 1 0,0 0 0,0 0 0,1 0 0,-1 0 0,0 0 0,1 1 0,-1-1-1,0 0 1,0 0 0,1 0 0,-1 0 0,0 0 0,0 0 0,1 0 0,-1 0 0,0 1 0,0-1 0,1 0 0,-1 0 0,0 0 0,0 1 0,0-1 0,1 0 0,-1 0 0,0 0 0,0 1 0,0-1 0,7 14-6,-5-11-2,10 28-12,0 1 1,-2 1 0,-2 0-1,-1 0 1,4 42 0,-6 6 25,-3 83 0,-23 92 191,14-214-103,-1-1 0,-3 1 0,-1-2 0,-19 41 0,30-79-90,-1 4 23,-1 0 1,0-1 0,0 1-1,-1 0 1,-6 7 0,9-12-20,1 0 0,-1 0-1,0 0 1,0-1 0,0 1 0,0 0 0,0-1 0,0 1 0,0 0 0,0-1 0,0 1 0,-1-1 0,1 0-1,0 1 1,0-1 0,0 0 0,-1 0 0,1 0 0,0 0 0,0 0 0,0 0 0,-1 0 0,1 0-1,0 0 1,0 0 0,0-1 0,0 1 0,-1 0 0,1-1 0,0 1 0,0-1 0,0 0 0,0 1-1,0-1 1,0 0 0,0 0 0,0 1 0,-1-2 0,-3-3 9,1 0 0,-1 0 1,1 0-1,0-1 0,0 1 0,-6-13 0,1-1-83,-7-23 0,-6-31 18,-23-134 1,35 152 38,-74-536-184,78 539 191,-41-538 3,39 486 109,-2-56 134,8 127-273,2 33 29,0 0 1,0 0 0,0 0 0,0 0 0,0 0 0,0 0 0,0 0 0,0 0 0,0 0 0,-1 0 0,1 0 0,0 0 0,0 0 0,0 0-1,0 0 1,0 0 0,0 0 0,0 0 0,0 0 0,0 0 0,0 0 0,0 0 0,0 0 0,0 0 0,0 0 0,0 0 0,0 0 0,-1 0-1,1 0 1,0 23 6,16 419-202,21 4 140,-21-271 121,4 20 176,11 178 190,-31-317-292,-13 102 0,12-153-80,1 0 1,-1 0 0,0 0-1,-1 0 1,1 1-1,-1-2 1,0 1 0,0 0-1,-1 0 1,-3 5 0,5-9-53,1 0 0,-1-1 0,1 1-1,0-1 1,-1 0 0,1 1 0,-1-1 0,1 1 0,-1-1 0,0 0 0,1 1 0,-1-1 0,1 0 0,-1 1 0,0-1 0,1 0 0,-1 0 0,0 0 0,1 0 0,-1 0 0,1 1 0,-1-1 0,0 0 0,1-1 0,-1 1 0,0 0 0,1 0 0,-1 0 0,0 0 0,1 0-1,-1-1 1,0 1 0,1 0 0,-1 0 0,1-1 0,-1 1 0,1-1 0,-1 1 0,1 0 0,-1-1 0,1 1 0,-1-1 0,0 0 0,-2-3-3,0 0 0,0 0-1,1 0 1,-4-8 0,-2-7 27,1 0 0,1 0 0,1-1 0,-4-25 0,8 42-31,-83-547-256,47-95 199,29 432-196,5-138 280,4 154-51,1-50-427,0 190 224,-2 46 37,-2 39 37,-20 246-313,6-96 478,-15 167 61,1-31-274,-12 22 489,34-297-234,6-33 58,-1-10-67,-2-17-58,-12-160 45,13 113-118,-22-517-148,26-252 90,-8 874-203,2 215 10,7-147 279,13 370 145,-1-10 28,-35-3 179,-26-149 288,47-306-545,0 0 32,0 0 0,-1 0 1,0 0-1,0 0 1,-6 12-1,8-19-66,0 1 1,-1-1-1,1 0 0,0 0 0,0 0 1,0 1-1,0-1 0,0 0 1,0 0-1,0 0 0,0 1 0,-1-1 1,1 0-1,0 0 0,0 0 1,0 0-1,0 0 0,-1 1 0,1-1 1,0 0-1,0 0 0,0 0 1,-1 0-1,1 0 0,0 0 0,0 0 1,-1 0-1,1 0 0,0 0 1,0 0-1,0 0 0,-1 0 0,1 0 1,0 0-1,0 0 0,-1 0 1,1 0-1,0 0 0,0 0 0,0 0 1,-1 0-1,1 0 0,0 0 1,0 0-1,0 0 0,-1-1 0,1 1 1,0 0-1,0 0 0,0 0 1,0 0-1,-1-1 0,1 1 0,0 0 1,0 0-1,0 0 0,0-1 1,0 1-1,-7-16 68,7 15-64,-11-51-57,2-1 1,-5-91-1,13 130 34,-11-966-1227,18 801 1186,17-293 151,-5 204-424,-17 258 315,1-11 18,-1 0 0,-2-38 0,1 58 0,0 1-1,0-1 0,0 1 0,0-1 1,0 1-1,0-1 0,0 1 0,0-1 0,0 1 1,-1-1-1,1 1 0,0-1 0,0 1 1,0 0-1,-1-1 0,1 1 0,0-1 0,-1 1 1,1 0-1,0-1 0,-1 1 0,1 0 1,0-1-1,-2 1 0,2 0-12,-1 0 1,1 0-1,0 0 0,-1 0 1,1 0-1,-1 0 0,1 0 1,-1 1-1,1-1 0,-1 0 1,1 0-1,-1 1 0,1-1 0,0 0 1,-1 0-1,1 1 0,0-1 1,-1 0-1,0 1 0,-13 21-321,6-1 292,0-1-1,2 1 1,1 0 0,0 1-1,-1 24 1,-2 109 99,5 66 71,-17 435 239,15-466-1,5-181-316,0-7 117,0-19 6,0-62-341,35-428-203,-34 504 370,0-14-47,2 0 0,0 0-1,0 1 1,2-1 0,0 1 0,9-19-1,-14 35 41,1-1 0,-1 0-1,0 1 1,1-1-1,-1 0 1,1 1-1,-1-1 1,1 0 0,-1 1-1,1-1 1,-1 1-1,1-1 1,0 1 0,-1-1-1,1 1 1,0 0-1,-1-1 1,1 1-1,0 0 1,1-1 0,-2 1 3,1 0 1,0 0 0,-1 1 0,1-1-1,0 0 1,-1 0 0,1 0-1,-1 1 1,1-1 0,0 0 0,-1 1-1,1-1 1,-1 0 0,1 1 0,-1-1-1,1 1 1,-1-1 0,2 2 0,1 2 12,0 1 1,0 0-1,0 0 1,3 8-1,4 12-37,-2 0-1,-1 0 0,-1 1 0,3 27 0,-2-12 12,13 59-15,19 123 23,18 405 497,-52-299-4,-6-219-385,-16 216 587,12-290-608,-2-1 1,-16 49-1,2-8-49,20-71 23,0-1 1,0 0-1,0 0 0,-1 0 0,0 0 1,0 0-1,0 0 0,0-1 1,-1 1-1,-5 6 0,8-10-16,0 0-193,0 0 43,0 0 48,0 0 43,0 0 63,25 4-148,-11 1 14,0 0 1,-1 1 0,15 9 0,24 10-67,-44-22 170,0 0-1,0-1 1,0 0 0,0 0-1,0-1 1,1 0-1,-1-1 1,0 1 0,0-2-1,1 1 1,-1-1 0,0 0-1,0-1 1,1 0 0,-2 0-1,1-1 1,0 0-1,0-1 1,-1 1 0,0-1-1,10-7 1,25-16 36,0-1-131,72-35 1,-108 60 98,1 1 1,-1 0-1,1 0 0,0 1 1,0-1-1,11 0 1,-17 2-7,0 0 0,0 0 0,1 0 0,-1 1 1,0-1-1,0 0 0,0 0 0,0 1 0,0-1 0,0 0 0,1 1 1,-1-1-1,0 1 0,0-1 0,0 1 0,0 0 0,0 0 1,1 1-1,-2-1 1,1 0 0,-1 0 0,1 0 1,-1 1-1,0-1 0,1 0 0,-1 0 0,0 1 1,0-1-1,0 0 0,0 1 0,0-1 0,0 0 1,0 0-1,-1 1 0,1-1 0,0 0 0,-1 0 1,1 1-1,-1-1 0,0 2 0,-13 22 21,-3 6 43,15-24-97,-1-1 1,1 1-1,1 0 0,-1 0 1,1-1-1,0 1 0,1 0 1,-1 0-1,2 0 0,-1 0 1,1 0-1,0 0 1,0-1-1,0 1 0,1 0 1,4 10-1,-6-17 13,0 0 0,0 0 0,0 0 0,0 1 0,0-1 0,0 0 0,1 0 0,-1 0 0,0 1 0,0-1 0,0 0 0,0 0 0,0 0-1,0 1 1,0-1 0,0 0 0,1 0 0,-1 0 0,0 0 0,0 0 0,0 1 0,0-1 0,1 0 0,-1 0 0,0 0 0,0 0 0,0 0 0,0 0 0,1 0 0,-1 0 0,0 0 0,0 0 0,0 0 0,1 1 0,-1-1 0,0 0 0,0 0 0,0 0 0,1-1 0,-1 1-1,0 0 1,0 0 0,0 0 0,1 0 0,-1 0 0,0 0 0,0 0 0,1 0 0,7-13-67,2-21 270,-3-21-383,-1-111 1,-6 163 181,-1-9 21,0 1 1,0-1 0,-1 0 0,-7-21-1,-20-44 134,7 22-188,-26-101-65,-11-32 146,55 174-48,0 0 1,1-1-1,1 1 0,1-1 1,0 1-1,1-1 0,1-16 1,0-6-58,2-95-27,6 0 0,35-173 1,-1 21 175,-37 193-115,18-136 193,-23 218-169,0-1 0,0 0-1,-1 0 1,0 0 0,-3-17-1,-14-46-9,4 23-31,7 29 22,-9-24 1,8 27 104,-8-37 1,8 22-145,2 0 0,-1-47 0,6 55 70,0 0 0,2 0 1,0 0-1,2 0 0,9-32 0,-6 36-75,26-70 69,-22 63 23,-1-1 1,-2 0-1,0 0 1,6-59-1,8-391 169,0 145-533,7 159 512,-24 144-116,11-36 0,-8 38-142,6-55 0,7-86 25,1-15 70,-2 42-30,0 10 167,4-124-326,-19 177 69,-4 73 110,-1 0 0,-1-1 1,0-9-1,-2-13-7,3 27 1,-1 1 0,0-1 0,0 0 0,0 1 0,0-1 0,0 0 0,0 1 0,-1 0 0,0-1 0,1 1 0,-1 0 0,0 0 0,-4-4 0,-15-17-152,9 3-80,9 18 239,1 0 0,0-1 1,0 0-1,0 0 1,0 1-1,0-1 0,1 0 1,-1-1-1,1 1 1,0 0-1,0 0 0,0 0 1,0-1-1,0-3 1,-6-18 9,5 18-34,1 0 0,0-1 0,0 1 0,0 0 0,1-1 0,0 1 0,1-9 0,0-5-21,0-6 41,6-36-1,1-3 7,0-16-39,4-1 1,25-89 0,-28 131 86,5-18-13,16-64-173,-15 58 125,-9 31 60,5-55 0,-12 44-95,0 14 56,0 29-22,1-1 0,-1 1-1,1 0 1,-1-1 0,0 1-1,1 0 1,-1 0 0,0-1-1,-3-3 1,0 3 18,3 2 43,-1 1-10,-1 1-11,1-1 0,0 1 1,0-1-1,0 1 0,0-1 0,0 1 1,0 0-1,0 0 0,1 0 0,-5 3 1,-11 4 77,11-6-146,0 0 0,0 0 0,0 1 0,1-1 1,-1 1-1,1 1 0,-1-1 0,1 1 0,0 0 0,0 0 0,-5 6 0,8-7 80,0 0-1,1 0 0,-1 0 1,0 1-1,0 3 0,-3 4 36,3-7-104,0 0-1,0 0 1,0 1-1,1-1 1,-1 1-1,1-1 1,0 1-1,1-1 0,-1 1 1,1 5-1,-1 12-569,-7 33-1,4-28 122,0-2 400,-2-1 1,-11 28-1,10-31-425,1 0 1,0 1-1,-3 27 1,9-43 32,-1-1 0,1 0 0,1 1 0,-1-1 1,1 1-1,3 9 0,3 1-1017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3:05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2969 436 832,'0'18'1681,"1"-18"-1563,-1 1 0,0 0 0,0 0 0,0 0 0,0-1 0,0 1 0,0 0 0,0 0 0,0 0 0,-1-1 0,1 1 0,0 0 0,0 0 0,-1-1 0,1 1 0,0 0 0,-1-1 0,1 1 0,-1 0 0,1-1 0,-1 1 0,0 0 0,1-1-12,0 0 44,0 0-60,0 0-5,0 0-10,0 0 5,0 0-27,0 0 22,0 0-11,0 0 59,0 0-11,-13-23 480,13 21-567,-1 1 0,0 0 0,0-1 0,0 1 0,0 0 0,0 0 0,0-1 0,0 1 1,0 0-1,0 0 0,0 0 0,-1 0 0,1 0 0,0 1 0,-1-1 0,-1 0 0,-2-3 119,-30-30 155,29 30-190,-1 1 1,1 0-1,-1 0 0,1 0 0,-1 1 0,-14-3 1,1 2 3,-22 0 0,-21-3 203,-49-6 596,61 5-988,-117-23 221,80 14 121,59 12-132,-11 0-164,-1 2 0,-41 3 0,17 0 125,17 0 56,-1-2 0,1-2-1,-63-13 1,98 12-123,0 0 1,0 0-1,1-1 1,-1-1-1,1 0 1,0-1-1,1 0 1,-19-15-1,-99-70 404,99 75-446,0 2 1,-1 1-1,-1 2 0,0 1 0,-1 1 1,-59-9-1,62 15-39,0 1-1,-1 2 1,-49 4 0,-32 16 165,95-15-107,-3 1-84,1 2 0,-1 0-1,-34 19 1,29-14 108,0 3-46,0 0 0,1 2 0,1 0 0,-26 27 1,27-25 164,-2 3-190,0 0 0,2 2 1,1 1-1,0 0 0,-23 40 0,13-15-38,20-33 175,-12 16 0,11-18-222,-15 27 0,16-26 184,9-13-38,0 0 0,0-1 0,1 1 0,-1 0 0,1 0-1,-1 1 1,-1 5 0,1-4 13,1 0 0,-1 0-1,-1 0 1,1-1 0,-1 1-1,0-1 1,-5 7-1,-6 10 84,3-5-79,9-14-32,0 1 0,0-1 0,0 1 1,1 0-1,-1 0 0,1 0 0,-2 5 1,-1 3-5,0-1 0,0 0 0,-11 18 0,8-17 0,1 1 0,-6 16 0,10-23 0,0 0 0,-1 0 0,-5 8 0,-6 13 0,10-16 50,-1 0-1,-1 0 1,-8 12 0,8-13-2,1 0-1,0 0 1,-6 15-1,2-4-69,-1 7-143,2-9 344,0-2-208,0 4 116,-1-1 0,-17 31 0,18-39 115,7-9-178,-1 0 0,1 1 0,-1-1 0,1 0-1,0 1 1,0-1 0,0 1 0,0 0 0,1-1 0,-1 1 0,1 0-1,-1-1 1,1 1 0,0 3 0,0 4-268,-1-6 251,1 1-1,0-1 1,1 1 0,-1-1-1,1 0 1,1 5 0,-2-8-50,9 15 102,0 7 197,3 4-448,-2-4 458,-8-11-188,-2-11-75,0 0 0,0 0 0,0-1 0,1 1 0,-1 0 1,0-1-1,0 1 0,0 0 0,0 0 0,1-1 0,-1 1 0,0 0 0,1-1 0,-1 1 0,0-1 0,1 1 1,0 0-1,5 16-51,-5-16 48,-1 0 0,1 1 0,0-1 0,0 0 0,-1 1 0,1-1 0,-1 1 0,1-1 0,-1 1 0,0-1 0,0 1 0,1-1 0,-1 1 0,0-1 0,0 1 0,-1 1 0,1-2 0,0 0 0,0-1 0,0 1 0,0 0 0,0 0 0,0 0 0,0-1 0,0 1 0,0 0 0,1 0 0,-1 0 0,0-1 0,1 2 0,-1-1 14,1 0 1,-1-1 0,0 1 0,1 0-1,-1 0 1,0 0 0,0 0 0,0-1-1,0 1 1,0 0 0,0 0 0,0 2-1,0-1 6,0 1-1,0 0 0,0-1 1,0 1-1,1-1 1,-1 1-1,2 4 0,3 14-250,-4-17 241,0 1-1,0 0 0,0 0 0,1-1 0,3 8 0,-4-11 0,-1 0 0,0 0 0,1 0 0,-1 0-1,0 0 1,0 0 0,0 0 0,0 0 0,1 0 0,-1 0-1,-1 1 1,1-1-2,0 0 0,0 0 0,0 0-1,0 0 1,0-1 0,0 1 0,0 0 0,1 0-1,-1 0 1,0-1 0,0 1 0,1 0 0,-1 0-1,1 1 1,8 19 281,-9-16 279,0-4 162,-4-6-599,3 3-185,0 1 66,0-1 0,0 0 1,0 0-1,1 1 0,-1-1 0,1 0 1,-1 0-1,0-3 0,1 4-17,0-1-1,0 0 1,-1 1 0,1-1-1,-1 1 1,1-1-1,-1 1 1,0-1 0,-1-2-1,-5-11-211,10 23 168,-2-5 174,1 0 0,-1 1 0,0-1 0,0 1 0,0 0 0,0-1 0,-1 1 0,1 4 0,-6-30 484,4-1-506,-5-28-1,0 3-5,4 23 13,0 0 0,-2 0 1,-1 0-1,-1 1 0,-9-24 1,-41-98-116,52 138-33,1 1-1,0-1 0,0 1 1,1-1-1,0 0 0,1 0 1,-1 0-1,1-10 0,1-24-141,0 41 69,0 1-134,0 0 92,0 0 53,8 16 31,6 10-8,-1 1-1,-1 1 0,14 48 1,-10-19-141,19 50 651,-32-95-454,-1 1-1,0-1 1,1 16 0,-1-5-86,9 37-117,-7-40 291,-1-1 0,2 31 0,-5-45-33,1 1 1,0-1-1,0 0 1,0 0-1,3 9 1,-1-5-11,-2-6-31,-1 0-1,0-1 1,1 1 0,-1 0-1,-1 0 1,1 0 0,0 0-1,-2 4 1,0 10-152,2-16 172,0 0 1,0 1-1,0-1 0,0 0 1,0 1-1,0-1 0,-1 0 1,1 1-1,0-1 0,-1 0 0,1 0 1,-1 1-1,0-1 0,1 0 1,-1 0-1,-1 1 0,2-1-7,0 4 480,0-2-193,-6-5-243,4-1 13,0 0 0,1 0 0,-1 0 0,0 0 0,1-1 0,-2-6 0,0 2-16,1 2-60,0 0 0,1 0 0,0 0 0,0 0-1,0-12 1,0-6-50,-5-31 82,2 0-1,5-87 1,1 131-7,0-1-1,0 1 1,1 0 0,0 0-1,7-14 1,-8 21-56,1 0-1,-1 0 1,1 1 0,0-1-1,0 1 1,0 0 0,5-4-1,11-14 25,-17 19 18,0 0-1,0 0 1,0 0-1,0 0 1,0 0-1,0 0 1,1 0-1,-1 1 1,4-2-1,13-12 98,-11 7-133,0 1 1,13-9-1,-2 1 37,-16 13-11,0 1 0,0-1-1,0 1 1,0 0 0,0 0-1,1 0 1,-1 0 0,0 1-1,6-1 1,5 0-138,-12 1 157,-4 0 299,-11-10-460,-25 1 251,35 9-85,-11-7 10,10 5-34,0 0 0,0 0 0,0 1 0,0 0 0,0 0 0,0 0 0,-1 0 0,1 1 0,0-1 0,-6 1-1,10 0-114,0 0 91,0 0 165,0 0-80,-6 5-32,5-4 0,0 1 46,-2 17-17,0-9-108,2-8 48,0 0 0,1-1 0,-1 1 0,1 0 1,0-1-1,-1 1 0,1 0 0,0 0 0,0-1 0,0 1 1,0 0-1,1 2 0,-1 8-51,0-9 49,0 0 1,0 0-1,1 0 1,-1 0 0,1 0-1,-1 0 1,2 3-1,0-2 34,-1-3-22,0 1 0,-1-1-1,1 1 1,0-1-1,-1 1 1,1 0 0,-1-1-1,0 1 1,1-1-1,-1 1 1,0 2-1,4 13 63,1 3 166,-5-19-218,0 0 1,0 0-1,0 0 0,0-1 0,0 1 0,0 0 1,0 0-1,0 0 0,0 0 0,0-1 0,0 1 1,-1 0-1,1 0 0,0 0 0,-1-1 1,1 1-1,0 0 0,-2 1 0,2-2 43,0 0 21,0 0 102,0 0-96,0 0-177,0 0 12,0 0-17,0 0 54,0 0 90,0 0 11,0 0 27,0 0-33,0 0 6,0 0 54,0-2-66,0 1-1,0-1 1,0 0 0,1 1-1,-1-1 1,1 1 0,-1-1 0,1 0-1,0 1 1,1-3 0,-1 2-45,0 1 0,0-1 0,-1 0-1,1 1 1,0-1 0,-1 0 0,0 0 0,1 1 0,-1-1 0,0-3 0,0 4 27,2-22 28,-2 22-57,1 1 1,-1-1-1,0 0 1,0 1-1,0-1 1,1 1-1,-1-1 1,0 0-1,0 1 1,1-1 0,-1 1-1,0-1 1,1 1-1,-1-1 1,1 1-1,-1-1 1,1 1-1,-1-1 1,1 1-1,-1 0 1,1-1-1,-1 1 1,1 0-1,0 0 1,-1-1-1,1 1 1,-1 0-1,1 0 1,0 0-1,0 0 1,-1 1-33,-1 0 0,0 0 1,0 0-1,1 0 0,-1 0 1,0 0-1,1 0 0,-1 1 1,1-1-1,-1 2 0,0 18 134,1-19-94,1 1 1,-1-1-1,0 0 0,0 0 1,0 0-1,-1 0 0,1 0 1,0 1-1,-1-1 0,1 0 1,-1 0-1,0 0 0,0 0 1,0 0-1,-1 2 0,10-1-1938,2-6-1477,5 0 986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3:41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1672 30 896,'5'-29'1381,"-5"28"-954,0 1-134,0 0-106,9 1 309,-4 4-312,-1 0-1,0 0 1,0 0 0,-1 1 0,0 0-1,0-1 1,0 1 0,0 0 0,-1 0-1,2 7 1,-1 1 27,1 0-1,-2 0 0,0 1 1,-1-1-1,0 1 0,-1-1 1,-1 1-1,-2 16 0,-2-11-26,0 0 0,-2-1-1,0 0 1,-1-1-1,-20 35 1,-66 81 139,49-73-52,21-27-155,-62 80 260,72-97-299,-1-1 1,-1-1 0,0-1 0,-27 19-1,32-27-37,1 0-1,-1-1 0,0 0 1,0-1-1,-1-1 0,1 1 0,-1-2 1,0 0-1,-22 2 0,1-4 184,1 0 0,-45-8 0,42 3-261,0-1 1,0-2 0,0-2-1,1-1 1,-55-25 0,76 30 20,0 1 0,0 0 1,-1 1-1,1 1 0,-1 0 0,0 1 1,0 0-1,0 2 0,0-1 1,0 1-1,0 1 0,0 1 0,0 0 1,-14 4-1,8-1 30,1 0 0,-1 2-1,1 0 1,-23 12 0,-41 27-285,47-29 284,2 2 0,0 2 0,-59 48 0,77-53 58,1 0 0,0 1-1,2 1 1,0 1 0,1 0 0,0 0 0,2 1 0,0 0-1,2 1 1,-9 31 0,10-18-24,1 0 0,3 0 0,0 0-1,3 48 1,1-43-14,4 71 112,11 8-186,-3-39 164,23 109-189,-24-131 214,-8-41-115,1 0-1,0 0 1,2 0-1,0-1 0,0 0 1,1 0-1,14 18 1,-2-7-63,0-2 1,47 44-1,-2-19 250,-51-41-185,-1 2 0,-1-1 1,1 1-1,-2 1 0,1 0 1,16 22-1,-2 6-31,37 58 69,-54-81-21,-1 0 0,-1 1 1,0 1-1,5 20 0,-9-27-90,-1-6 129,-1 0-1,0 0 1,1 10 0,-1-12-48,3 3-4,-2-2-34,2 3 33,-1 6-169,1 1 103,2-1 1,9 19 0,-14-30 44,-1-2 26,0 2 24,-1 0 0,1 1 0,0-1-1,0 1 1,0-1 0,0 0 0,1 1 0,-1-1-1,2 4 1,-1 4-78,0 15 6,2-19-58,-3-5 63,1-1 1,-1 0-1,0 0 0,0 0 0,0 1 0,0-1 0,1 0 0,-1 0 0,0 1 1,0-1-1,0 0 0,0 0 0,0 1 0,0-1 0,0 0 0,0 1 0,0-1 1,0 0-1,0 0 0,0 1 0,0-1 0,0 0 0,0 0 0,0 1 0,0-1 1,0 0-1,0 0 0,0 1 0,0-1 0,-1 0 0,1 0 0,0 1 0,0-1 1,0 0-1,0 0 0,-1 1 0,1-1 0,0 0 0,0 0 0,0 0 0,-1 0 1,1 1-1,0-1 0,0 0 0,-1 0 0,1 0 0,0 0 0,0 0 0,0 0-1,-1 0 1,1 0 0,0 0-1,0 0 1,0 0 0,0 0-1,0 0 1,0 0 0,0 0-1,0 0 1,0 0 0,0 0 0,0 0-1,0 0 1,0 0 0,0 0-1,0 1 1,-1-1 0,1 0-1,0 0 1,0 0 0,0 0-1,0 0 1,0 0 0,0 0-1,0 0 1,0 0 0,0 0-1,0 0 1,0 0 0,0 0-1,0 0 1,0 0 0,0 0 0,0 1-1,0-1 1,0 0 0,0 0-1,0 0 1,0 0 0,0 0-1,0 0 1,0 0 0,0 0-1,0 0 1,0 0 0,0 0-1,0 0 1,0 0 0,0 0-1,0 0 1,0 1 0,0-1-1,0 0 1,1 0 0,-1 0 0,0 0-1,0 0 1,0 0 0,0 0-1,0 0 1,0 0 0,0 0-1,4 9 451,-4-9-434,0 0 0,0 0-1,0 1 1,-1-1 0,1 0 0,0 0-1,0 0 1,0 1 0,0-1 0,0 0-1,0 0 1,0 0 0,-1 1 0,1-1-1,0 0 1,0 0 0,0 0 0,-1 0-1,1 1 1,0-1 0,0 0 0,0 0-1,-1 0 1,1 0 0,0 0 0,0 0-1,-1 0 1,1 0 0,0 0 0,0 0-1,0 0 1,-1 0 0,1 0 0,0 0-1,0 0 1,-1 0 0,1 0-1,0 0 1,-5 1 91,5-1-98,0 0 0,-1 0 0,1 0 1,0 0-1,-1 0 0,1 0 0,0 0 0,-1 0 1,1 0-1,0 0 0,-1 0 0,1 0 0,0 0 1,-1 0-1,1 0 0,0 0 0,0 0 0,-1-1 1,1 1-1,0 0 0,-1 0 0,1 0 0,0-1 1,0 1-1,-1 0 0,1 0 0,0-1 0,0 1 1,0 0-1,-1 0 0,1-1 0,-2-2 24,0 0 0,1 1 0,-1-1-1,1 0 1,0 0 0,-2-5 0,-2-5 33,-87-160-427,80 149 406,-1 2 0,-2 0 0,-25-32 0,27 38-60,11 12 5,-1 0-1,0 1 0,0-1 1,0 1-1,-6-6 0,1 2 20,0 0-1,1-1 1,0 0 0,0 0-1,-6-11 1,7 11-26,1 0 1,-1 1 0,0-1 0,-1 1 0,0 0 0,-13-9 0,15 13 9,1 1 0,-1 0 0,1 0 0,-1 1 0,-5-2 0,-13-4-328,-7-4 549,21 11-606,9 0 374,-1 0-1,1 0 0,0 0 0,0 0 1,-1 0-1,1 0 0,0 0 0,-1 0 0,1 0 1,0 0-1,0 0 0,-1 0 0,1 0 0,0 0 1,-1 0-1,1 0 0,0 0 0,0 0 1,-1 0-1,1 0 0,0 0 0,-1-1 0,1 1 1,0 0-1,0 0 0,-1 0 0,1 0 1,0-1-1,0 1 0,0 0 0,-1 0 0,1-1 1,0 0-72,2 2 6,8 4 45,-1 0 0,1 0 1,-1 1-1,0 0 0,-1 1 1,10 8-1,15 12 72,8 4-26,22 14-6,-39-28-2,39 36 0,1 0 38,-38-34 92,-1 1 0,31 33 0,-15-13-128,-40-39 24,0 1-1,0-1 1,-1 0 0,1 0 0,-1 1 0,1-1 0,-1 1 0,1-1 0,-1 3 0,1 1-34,2 2 46,0 1 0,0-1 0,4 8 0,-6-14 17,-1-1-90,-6 28 117,1-19 397,-2-7-180,7-2-289,-1-1-1,1 1 1,-1 0 0,0-1 0,1 1 0,-1-1 0,1 1-1,-1-1 1,1 1 0,0-1 0,-1 1 0,1-1-1,-1 1 1,1-1 0,0 1 0,-1-2 0,-9-17 20,4 10 7,2 0 0,-7-14 0,0-11-94,-8-40 1,7 19-141,4 22 186,-5-51 1,7 27 58,3 33-138,1-1 1,1 1-1,3-45 1,-2 44 78,-1 22 7,1 1-1,-1-1 1,1 1 0,0-1-1,0 0 1,1 1 0,-1-1 0,1-4-1,0 6-18,1-5-57,-1 0 0,1-1 0,-1 1 0,0 0 0,0-9 0,1 7-261,0 8 254,-1 5 126,-1-3-30,0 1 1,0-1-1,-1 1 0,1-1 0,0 0 0,-1 1 1,0-1-1,1 0 0,-1 1 0,0-1 0,0 0 1,-1 0-1,1 0 0,0 0 0,-1 0 0,1 0 0,-1 0 1,1 0-1,-1-1 0,0 1 0,0 0 0,-3 1 1,-51 31 408,34-20-279,0 0 1,0-1-1,-32 13 1,2-1 37,41-18-180,-1 0-1,1 1 1,1 0 0,-1 1-1,2 0 1,-17 19 0,26-28 4,0 1 0,0-1 0,0 0 1,-1 0-1,1 1 0,0-1 0,0 0 1,0 1-1,0-1 0,0 0 0,0 0 1,-1 1-1,1-1 0,0 0 1,0 1-1,0-1 0,0 0 0,0 1 1,0-1-1,0 0 0,0 1 0,1-1 1,-1 0-1,0 1 0,0-1 1,0 0-1,0 0 0,0 1 0,1-1 1,8 8 19,-6-7-8,0 0 0,-1 0 0,1 0 0,0 0 0,0 0 0,5 0 0,38 2 9,0 1-940,-13-8-2622,-17-1 1275,-5-6-2122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5:32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20 1728,'-1'-8'564,"1"8"-523,0 0 0,-1-1 0,1 1 0,0-1 0,0 1 0,0 0 0,0-1 0,0 1 0,0-1 1,0 1-1,0-1 0,0 1 0,0 0 0,0-1 0,0 1 0,0-1 0,0 1 0,0-1 0,0 1 0,0 0 0,1-1 1,-1 1-1,0 0 0,0-1 0,1 0 0,-1 1-9,0 0 224,0 0-5,0 0 154,0 0-106,0 0 21,0 0-102,0 0 22,0 0-27,0 0 166,0 0-59,0 0 117,0 0-106,0 0 106,0 0-143,0 0-22,0 0-75,0 0 80,0 0-127,0 0-113,0 0-21,0 0 123,0 0-33,0 0-42,0 0-10,0 0 47,0 0-21,0 0 5,0 0 1,0 0 42,0 0-16,0 0 85,0 0-58,0 0 21,0 0-22,0 0 65,0 0-75,0 0-16,0 0-59,0 0-90,0 0 16,0 33 470,-1-17-357,1-1-1,0 1 0,1 0 1,4 18-1,-1-11-34,-1 1-1,-1-1 0,-1 1 1,-2 33-1,1 40-114,5-33 309,-7 107 0,-3-95-214,6 93 0,0-56 352,-2-63-138,-2-19-75,6-5-464,-6-6 598,3-18-311,0 1 1,0 0-1,0 0 1,0-1-1,1 1 1,-1 0-1,1 0 1,-1-1-1,3 6 1,4 10-113,-5-2 165,-2-15-23,0 1 0,0-1 0,0 0 0,0 1 0,1-1 0,-1 1 0,0-1 0,1 0 0,-1 1 1,1-1-1,-1 0 0,1 1 0,1 1 0,-1-2 120,-1-1-31,-1 0-96,0-1 1,0 1 0,0-1 0,0 1 0,0-1-1,0 1 1,0-1 0,0 0 0,0 1 0,0-1 0,1 0-1,-1 0 1,0 0 0,0 1 0,1-1 0,-1 0 0,1 0-1,-1 0 1,1 0 0,-1 0 0,0-2 0,-7-9 72,-7-7-149,12 15 64,0 0 0,0 1 0,-1-1 0,1 1-1,-9-7 1,5 5-54,0-1 1,0 0-1,0-1 0,1 0 0,-10-14 0,-7-7 14,-3-6-183,22 19-625,5 18 781,1 0-1,-1 0 1,1 0-1,0 0 1,4 4-1,-3-3 83,104 143 269,-89-111-182,-6-12-70,-11-21-1,1 0 0,-1 0 0,0 1 0,0-1 0,0 0 0,0 1-1,0-1 1,0 6 0,6-21 162,4-21 11,-8 25-254,0 0 1,0-1-1,-1 1 1,2-10-1,-4 14 40,1 1-1,0-1 1,0 1-1,1-1 1,-1 1 0,3-5-1,5-12-60,-6 12 55,-2 7-4,0-1-1,-1 1 0,1 0 1,-1 0-1,1 0 0,-1 0 1,0 0-1,1 0 1,-1-1-1,0 1 0,0-2 1,0 2 11,3-5 19,-3 5-3,0 1-1,0-1 1,-1 1 0,1-1 0,0 0-1,0 1 1,-1-1 0,1 1 0,0-1 0,0 0-1,-1 1 1,1-1 0,-1 1 0,1 0-1,-1-1 1,1 1 0,-1-1 0,1 1-1,-1-1 1,0 1 0,-4-1 41,0 0 1,1 1-1,-1 0 0,0 0 1,0 0-1,-6 2 0,-14 0-162,22-2 19,-1 0 0,0 0 0,0 1 0,1-1 0,-1 1 1,1 0-1,-1 0 0,1 0 0,-1 1 0,1-1 0,-5 3 0,-20 10-2848,27-13 1808,9 3-2283,0-3 784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5:36.6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1276 639 1152,'0'0'26,"0"0"1,0 0-1,0 0 0,0 0 1,0 0-1,0 0 1,0 1-1,0-1 0,0 0 1,0 0-1,1 0 0,-1 0 1,0 0-1,0 0 0,0 0 1,0 0-1,0 0 1,0 0-1,0 0 0,0 0 1,0 1-1,0-1 0,0 0 1,0 0-1,0 0 0,0 0 1,0 0-1,0 0 1,0 0-1,0 0 0,0 0 1,0 0-1,0 1 0,0-1 1,0 0-1,0 0 0,0 0 1,0 0-1,0 0 1,0 0-1,0 0 0,0 0 1,0 0-1,0 0 0,0 1 1,0-1-1,0 0 1,-1 0-1,1 0 0,0 0 1,0 0-1,0 0 0,0 0 1,0 0-1,0 0 0,0 0 1,0 0-1,2 1 2226,-5-5-823,0 2-950,2 1-459,1 1-1,0 0 1,0 0 0,0 0-1,-1 0 1,1 0 0,0 0 0,0 0-1,0-1 1,-1 1 0,1 0-1,0 0 1,0 0 0,0-1 0,0 1-1,-1 0 1,1 0 0,0 0-1,0-1 1,0 1 0,0 0 0,0 0-1,0-1 1,0 1 0,0 0-1,0 0 1,0 0 0,0-1 0,0 1-1,0 0 1,0-1 0,-5-4 496,1 0 0,-1 0 0,-7-6 0,8 8-328,0-1 0,0 1 0,0-1 0,0 0 0,-5-8 0,5 7-131,0 1 0,1-1 0,-2 1 0,-7-7 0,5 6-50,1-1 0,-1 0 0,-6-10 0,-10-7 317,0-2 198,0 0 1,-35-51-1,41 52-409,-44-77 425,32 50-89,20 37-467,-1 1 0,-1 1 0,-22-22 0,2 3 132,29 29-116,0 0 0,0 1 0,-1-1 0,1 0 0,0 1 0,-4-2 0,4 2 4,0 0 0,0 0-1,0-1 1,0 1 0,0-1 0,0 1-1,-3-4 1,2 2 14,1 1 0,-1 0-1,1 0 1,-1 0 0,0 0-1,0 0 1,0 0 0,0 1-1,0 0 1,-1 0 0,1 0-1,0 0 1,-1 0 0,-4 0-1,-16-6 6,19 5-51,0 1 0,-1-1 0,1 1 0,0 0 0,0 0 0,-1 0 0,1 1 0,-1 0 0,1 0 0,-7 1 0,-9 3 21,-1 1 0,-25 9 0,-10 3 238,19-7-218,23-5-133,9-3 225,1 0 0,-1 0 0,1-1 0,-1 1 0,-11 0 0,-23 6 73,32-8-170,-1 1 1,1 0-1,-1 1 1,1 0-1,0 1 1,-1-1-1,1 2 0,-9 4 1,-19 7-156,-20 15 144,36-18 0,17-10 14,0 0-1,-1 0 0,1 0 0,-1 0 0,1 0 0,-1-1 1,0 1-1,1-1 0,-1 0 0,-6 0 0,-5 7-391,11-5 190,9-5 305,-3 1-64,-2 1 11,0 0 64,3-1-33,1-5-39,-3 6-48,17-22 114,-14 15-80,0 0 0,0 0 0,1 1-1,0-1 1,0 1 0,1 0 0,6-5 0,12-13 196,-17 17-265,0 0 0,12-8 0,12-10-27,-28 22 28,1 0-1,0 1 1,0-1 0,0 1-1,8-4 1,9-4 166,-21 9-108,0 0-70,0-2-5,-1 3 53,0 0 1,0 1-1,0-1 0,0 0 1,0 1-1,0-1 0,0 1 1,0-1-1,0 1 0,1-1 1,-1 1-1,-2 1 0,-51 35-100,10-9 9,-8 14 214,-69 69 0,106-87-108,14-22-26,-1 1 1,0 0-1,1 0 0,-1-1 0,0 1 0,0-1 0,-5 5 0,6-6-116,1-1 36,0 0 1,2 4 26,4-1 70,-4-2 85,15-5 117,-4-3-220,0 0-1,19-15 1,5-3-8,-4 7 38,1 2-1,1 1 1,61-16 0,3 4 233,-90 23-130,8 0 361,-30 1 67,-35-6-298,12 5-146,-69-3-1025,96 7 582,6 0-51,1 0 1,-1-1-1,0 2 0,1-1 0,-1 0 0,0 0 1,1 1-1,-1-1 0,1 1 0,-1 0 0,-2 1 1,-5 8-3937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6:00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432 1 1408,'0'0'164,"0"0"0,0 0 0,0 0 1,-1 0-1,1 0 0,0 0 0,0 0 0,0 0 0,0 0 0,-1 0 1,1 0-1,0 0 0,0 0 0,0 0 0,-1 0 0,1 0 1,0 0-1,0 0 0,0 0 0,0 0 0,-1 0 0,1 0 0,0 0 1,0 0-1,0 0 0,0 0 0,-1 0 0,1 1 0,0-1 0,0 0 1,0 0-1,0 0 0,0 0 0,0 0 0,0 1 0,-1-1 1,1 0-1,0 0 0,0 0 0,0 0 0,0 1 0,0-1 0,0 0 1,0 0-1,0 0 0,0 0 0,0 1 0,0-1 0,0 0 1,0 0-1,0 0 0,0 1 0,0-1 0,-1 19 990,0-1-906,-2-1 230,3-14-438,-1-1-1,1 1 0,0-1 1,-1 1-1,1-1 0,-1 1 1,0-1-1,-1 4 0,0-2 35,0 0-1,1 1 0,0-1 1,0 1-1,0-1 0,0 1 1,1 8-1,-4 15 108,-10 50-26,-10 53 172,14-65-206,-33 133-9,33-168 250,-25 54-1,21-53-272,-13 39 0,21-48-100,-48 137 241,16-48 111,26-76-314,9-26 19,-1 1 1,0-1 0,-8 15 0,10-23-51,1 0-7,1-1 0,-1 0 0,0 0 0,0 1 1,1-1-1,-1 1 0,1-1 0,-1 0 0,1 4 1,-5 0-3,5-5 19,0 0 0,-1 0 0,1 1 0,0-1 0,-1 0 0,1 0-1,0 1 1,-1-1 0,1 0 0,0 1 0,0-1 0,-1 0 0,1 1 0,0-1 0,0 0 0,0 1-1,0-1 1,-1 1 0,1-1 0,0 0 0,0 1 0,0 0-10,0-1-1,0 1 1,0-1 0,0 1-1,0 0 1,0-1 0,0 1-1,0-1 1,0 1 0,0-1-1,0 1 1,0-1 0,0 1-1,-1-1 1,1 1 0,0-1-1,0 1 1,-1-1 0,1 1-1,0-1 1,-1 1 0,1-1-1,0 1 1,-1-1 0,1 0-1,-1 1 1,1-1 0,-1 0-1,1 1 1,0-1 0,-2 0-1,1 14 245,-15 3-149,11-9-160,5-7 55,-1 0-1,1 0 1,0-1-1,-1 1 1,1 0 0,-1 0-1,1-1 1,-1 1-1,0 0 1,1-1 0,-1 1-1,0 0 1,0 0-55,-2 2 843,1-8-670,-1-10-257,3 10 168,-1 0 1,0 0 0,-2-10-1,-2-7 104,1 0-81,0-2-94,0-38 0,-1-129-158,14 146-447,-1 92 421,-8-27 243,0 4-54,0 0 0,5 25 1,4 34 175,-6-39-90,10 58-275,-12-80 270,3 3 46,-3-12 52,1-7 354,9-15-334,16-15-250,1 1 1,1 0 0,54-29-1,-62 42 14,-17 9 117,0-1 0,-1 1 0,1-1 0,0 0-1,-1 0 1,1 0 0,-1-1 0,0 1 0,0-1 0,5-5 0,-8 8-11,0-1 0,0 1 1,0-1-1,0 0 1,0 1-1,0-1 1,-1 1-1,1-1 1,0 1-1,0-1 1,0 1-1,-1-1 1,1 0-1,0 1 1,0-1-1,-1 1 1,1-1-1,0 1 1,-1 0-1,1-1 1,-1 1-1,0-1 1,-10-9-28,-17-15 167,-17-12 185,11 10 149,19 15-364,0 1 0,-16-10 0,27 19-142,-1-1 1,1 1 0,-1 0 0,0 1 0,0-1-1,1 1 1,-1 0 0,0 0 0,0 0-1,0 1 1,0-1 0,-6 2 0,8-1-82,1 0 1,0 1 0,0 0-1,0-1 1,0 1-1,0 0 1,0 0 0,0 0-1,0 0 1,1 0-1,-1 0 1,0 1 0,0-1-1,1 0 1,-1 1-1,1 0 1,0-1 0,-1 1-1,1 0 1,-1 2-1,1-3-140,0 0-1,1 1 1,-1-1-1,1 1 0,-1-1 1,1 0-1,0 1 1,0-1-1,-1 1 0,1-1 1,0 1-1,0-1 1,0 0-1,1 1 0,-1-1 1,0 1-1,0-1 1,1 1-1,-1-1 0,1 0 1,-1 1-1,1-1 1,0 0-1,0 0 0,-1 1 1,1-1-1,0 0 1,0 0-1,2 2 0,6 5-2382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01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0 320,'-9'7'676,"9"-7"-634,-1 0 1,1 0-1,0 0 0,-1 1 0,1-1 1,0 0-1,-1 0 0,1 0 1,-1 0-1,0 0 0,1 0 16,-1 0 0,1 0 0,-1 1 0,0-1 0,1 0 0,-1 0 0,0 0 0,1 1 0,-1-1 0,1 0 0,-1 0 0,1 1 0,-1-1 0,-1 2 174,1-1-174,1 0-37,-1-1 1,1 1-1,0-1 1,-1 0-1,1 1 1,-1-1-1,1 0 1,-1 1-1,1-1 1,-1 0-1,1 1 0,-1-1 1,1 0-1,-1 0 1,0 0-1,1 0 1,-1 1-1,0-1 1,-1 0 62,1 1 1,-1-1-1,1 1 1,-1 0 0,1-1-1,-12 13 1505,19-16-1409,0 0 1,1 1 0,-1-1 0,9-1-1,0 0-161,-10 1-104,-3 1 82,10 2-10,-11 0-3,0 0 0,0 0 0,0 0 0,0 0 0,0 1 0,0-1 0,0 0 0,0 1 1,0-1-1,0 0 0,0 1 0,-1-1 0,1 1 0,0 0 0,1 0 0,-2 0-9,1 0 0,0-1 0,0 1 0,-1-1 0,1 1 0,0-1 0,0 1-1,-1-1 1,1 0 0,0 1 0,0-1 0,0 0 0,0 0 0,0 0 0,1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4:58:12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92 174 1984,'4'-5'576,"-5"10"304,1-5-699,0 0-271,0 0 20,0 0 150,-9 13 1248,8-11-1139,1 0 1,-1 1-1,1-1 0,-1 0 0,1 0 0,0 0 0,0 0 1,0 0-1,0 0 0,0 1 0,1-1 0,-1 0 0,0 0 1,1 0-1,0 0 0,-1 0 0,3 3 0,3 22 139,-6-24-319,1 1 0,-1-1 0,1 1 0,0-1 0,2 6 0,-2-5 5,1-1-1,-1 1 0,0-1 0,-1 1 1,2 6-1,-2-4 16,1-1 0,0 1 0,0-1 0,1 0 0,3 9-1,2 9-169,29 140 388,-25-107-366,-5-24 79,6 23 96,2 15-33,-7-28 98,-5-31-83,-1-1-1,0 1 1,-1 0 0,-2 17 0,0 8 39,2-27-12,-1-1-1,0 0 1,-3 10-1,2-9-64,0-1-1,1 1 1,-1 10-1,2-4-110,-6 25-1,3-25 64,0 26-1,-5 112 391,7-131-250,-5 25 1,3-25 20,0 25-1,3 6 27,8-29-32,-8-21-86,1 3 132,15 0-199,-1-3 42,-1-2 1,1 1-1,0-2 1,25-1-1,-5 0-10,8 1 51,133 4 363,-126 3-390,-34-4 10,1 0-1,17-1 1,-15-2-30,-1 1-1,1 1 0,-1 1 1,0 0-1,18 7 0,-25-8 23,1 0-1,-1 0 0,0-1 0,1-1 1,20-1-1,-4 0 1,26 1-6,116 3 4,-121-1-56,32 3-185,-70-3 264,0-1 0,0-1-1,0 0 1,0-1 0,1 0 0,16-3-1,2 0 6,-18 2-30,0 0 1,0 1 0,0 1 0,24 1 0,-3 0-16,6-1 106,154-4 703,-56 0-1026,32 5 173,-65 1-42,257-5 285,-325 2-151,-21 0-51,-1 0 0,28 4 0,92 10 89,-125-12-137,181 0 249,-100-2-350,-11 0 276,69 2 22,-79 0-326,19 2 513,-38-1-291,52-5-1,-10 0-23,266-3-128,-215 1 341,29-3-16,-46 2-288,-118 5 80,28 0-38,39 3 0,-2 1-9,-26-2 106,41-1 133,-14-2-134,15-1-116,-63 2 205,42 3 0,-7 1 12,100 0-490,-68 5 523,-87-8-253,0 1 1,0 0-1,9 3 0,-9-3 69,1 1-1,-1-1 0,11 0 1,104 4 72,-63-3-50,-26-1-106,50-3-1,-60 0 75,-16 3-44,0-2 0,0 1 0,11-3 0,-7 2-102,-9 1 142,-1 0 0,1 0 0,-1 0 0,1 0 0,-1 0 0,1 0 0,-1 0 0,1 0 0,-1 0 0,1 0-1,-1 0 1,1 0 0,-1 0 0,1 0 0,-1-1 0,1 1 0,-1 0 0,1 0 0,-1 0 0,0-1 0,1 1 0,-1 0 0,1-1 0,-1 1 0,0 0 0,1-1 0,-1 1 0,0 0 0,0-1 0,1 1 0,-1-1 0,0 1 0,0-1 0,1 1 0,-1-1 0,0 1 0,0-1 0,0 1 0,0 0 0,0-2 0,2-5 286,-2 6-273,0 1 1,1-1-1,-1 1 1,0-1-1,0 1 0,0 0 1,0-1-1,0 1 1,0-1-1,0 1 0,0-1 1,0 1-1,0 0 1,0-1-1,0 1 0,0-1 1,0 1-1,0-1 1,-1 1-1,1 0 0,0-1 1,0 1-1,0 0 1,-1-1-1,1 1 1,-1-1-1,-4-8 14,0-1 0,1 1-1,0-1 1,0 0 0,1 0 0,0 0 0,1-1 0,0 1 0,1-1-1,-1-20 1,12-170 75,-6 168-165,2 1 0,13-45-1,-9 39 264,-6 22-147,8-22 0,-9 31 2,0 0 1,-1 0-1,1-1 0,-1 1 0,-1-1 0,0 1 0,0-1 0,0 1 1,-1-1-1,0 0 0,0 1 0,-1-1 0,-2-8 0,-1-5-23,0-1 0,2 0-1,-1-34 1,-1-24-17,-3-30 20,2 25-212,4 46 6,2 31 132,-1 0 1,-1 0 0,1 0-1,-1 0 1,-2-9 0,-4-15-196,7 28 173,-1-1 0,0 1 0,0-1 0,0 1 0,0-1 0,-1 1 0,0 0 1,0 0-1,0 0 0,-4-7 0,-6-8-269,11 16 288,-1 0 0,0-1 0,0 1 0,0 0 0,0 1 0,-5-6 0,1 1-126,6 7 154,0-1 0,0 1 0,-1-1 0,1 1 0,0-1 0,-1 1 0,1 0 0,0-1 0,-1 1 0,1-1 0,-1 1 0,1 0 0,-1-1 0,1 1 0,-1 0 0,1 0 0,-1-1 0,1 1 0,-1 0 0,1 0 0,-1 0 0,1 0 1,-1-1-1,1 1 0,-2 0 0,-7-3-203,8 2 217,0 1-1,1-1 0,-1 1 1,0-1-1,0 1 0,0 0 1,1-1-1,-1 1 0,0 0 0,0 0 1,0 0-1,-1-1 0,-2 1-67,-1 0-1,0 0 0,1-1 1,-8-2-1,10 3 59,1 0-1,-1 0 1,1 0-1,-1 0 1,1 0-1,-1 0 1,1 1-1,-1-1 1,-1 1-1,-10 1 75,-371-6-47,231-8 107,86 5 148,6-2-94,-1-3-1,-74-24 1,-28-6 524,107 33-529,-79-2 0,71 7-123,20 1-37,-155-13-72,148 13 187,-57 4 1,29 1 32,-80 6 136,-2 0-86,83-7-178,-90-3-6,129-1-257,-23-1 194,-92-2 378,-4 1-309,108 4-32,14 0 5,-65 6 0,-52 9-45,72-9 223,-256 3 87,254-8-279,-286-19 275,144 0-240,172 17-122,-65 5 0,17 0 431,-27 5-293,1-1 182,23 1-69,97-8-181,-8-1 19,0 1 0,0 1 1,-1 1-1,1 0 0,-16 5 0,24-5 16,-1 0 0,0-1 1,0-1-1,0 1 0,-12-2 0,0 1-39,-56-5 296,45 5-353,0 2 0,0 1 1,0 2-1,-56 15 0,53-8 426,-46 20-1,46-10 72,33-21-408,-1 0-1,0 0 1,1 1 0,-1-1-1,1 1 1,-1 0-1,1 0 1,0 0 0,0 0-1,-4 5 1,-3 1-3,-2 3 7,10-7 14,0-1-10,-1-1-1,1 1 1,0-1 0,-1 0 0,1 0 0,-1 1 0,1-1-1,-5 3 1,0 7 615,0 1-897,6-13 213,0 0 1,0 0-1,0 0 1,0 0-1,0 1 0,0-1 1,-1 0-1,1 0 1,0 0-1,0 0 1,0 0-1,0 0 1,0 1-1,0-1 1,-1 0-1,1 0 1,0 0-1,0 0 1,0 0-1,0 0 1,-1 0-1,1 0 1,0 0-1,0 0 1,0 0-1,0 0 0,-1 0 1,1 0-1,0 0 1,0 0-1,0 0 1,0 0-1,-1 0 1,1 0-1,0 0 1,0 0-1,0 0 1,0 0-1,-1 0 1,1 0-1,0-1 1,0 1-1,0 0 1,0 0-1,0 0 1,0 0-1,-1 0 0,1 0 1,0-1-1,0 1 1,0 0-1,0 0 1,0 0-1,-16-19-6438,-4-2 4909,-24-41-850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39:3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80 320,'0'0'40,"0"-2"-57,5 1 559,-5 1-227,0 0 213,0 0-149,0 0-6,17-4 1542,-12 0-1639,-1 1 1,1-1 0,0 1 0,0 0 0,5-2 0,12-8 408,-5 4-338,-14 7-246,1 1-1,-1-1 1,1 0 0,-1-1-1,0 1 1,0 0 0,0-1 0,5-5-1,-8 7-190,0 1 143,0 0-10,0 0-11,0 0 16,24 1 624,-19 0-525,-1 0 0,1 0 0,0 0 1,8-1-1,-11 0-211,-2 0 101,0 0 86,0 0-70,17 4-160,-16-2 152,2-1 53,14 0-43,-15-1-41,1 0-1,-1 0 1,0 0 0,1 0 0,-1 0 0,0 1 0,1-1 0,-1 1-1,0-1 1,1 1 0,2 2 0,7 1-10,-6-3-89,66-6 757,-59 7-771,-12-2 98,0 1 1,0-1-1,0 0 1,0 0-1,0 0 1,1 0-1,-1 0 1,0 0-1,0 0 1,0 0-1,0 0 0,1-1 1,1 0-1,0 0 15,1 1-1,0-1 0,-1 1 1,1 0-1,0-1 1,0 2-1,6 0 0,17-1-237,-2 5 512,-14-5-336,3-2 63,-10 3-19,-3 0 46,-1-1-20,0 0-65,0 0 22,0 0 63,0 0 6,0 0 27,0 0-32,0 0-33,0 0-74,0 0 38,0 0 68,0 0 6,0 0 27,0 0-32,0 0 5,0 0 53,0 0-32,0 0-31,0 0 20,0 0 92,-1-2 79,-6-1-16,-53 3-63,35-6 122,-5 5-281,20 0 38,-1 0-1,1 1 0,-1 1 1,-12 2-1,19-3 11,0 1 1,0-1-1,0 0 0,0 0 0,0 0 1,0-1-1,-1 1 0,-4-2 1,-18-2-42,-25-4-51,44 8-5,4 1 58,1-1-1,-1 0 1,0 0 0,1-1 0,-1 1 0,-5-2 0,-21 4-96,27-2 77,0 1 1,0-1-1,0 0 1,0 1-1,0 0 0,0 0 1,0-1-1,1 2 1,-1-1-1,-3 2 0,-6 3 85,1-4-229,10-2 170,0 0-1,0 0 1,0 0-1,0 0 1,0 0-1,0 1 1,1-1-1,-1 0 1,0 1-1,0-1 1,0 1-1,0-1 1,0 1 0,1-1-1,-2 2 1,1-2-20,0 1 0,0-1 0,0 1 1,0-1-1,1 1 0,-1-1 0,0 0 0,0 0 1,0 1-1,0-1 0,0 0 0,-1 0 1,-1 0-203,10-1 100,3 1 207,0-1 0,-1-1 1,12-2-1,-12 2-95,1 0 0,0 1 0,10-1 0,41-3 120,47 5-47,-67 5-156,-15-2-47,-25-3 58,25 7 577,-10-6-486,-16-1-20,0 0 1,1 0 0,-1 0-1,0 0 1,0 0 0,0 0 0,1 0-1,-1 0 1,0 0 0,0 0-1,0 0 1,1 0 0,-1 1-1,0-1 1,0 0 0,0 0-1,0 0 1,1 0 0,-1 0 0,0 0-1,0 0 1,0 1 0,0-1-1,1 0 1,-1 0 0,0 0-1,0 0 1,0 1 0,0-1 0,0 0-1,0 1 1,6 4 87,18 4-3796,-20-8 815,-2-1 2301,6 0-2241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0:1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422 584 576,'0'0'7,"0"0"0,0 0-1,0 0 1,0 0 0,0 0 0,0 1-1,0-1 1,1 0 0,-1 0 0,0 0 0,0 0-1,0 0 1,0 0 0,0 0 0,0 0-1,0 0 1,0 0 0,0 0 0,0 1-1,0-1 1,0 0 0,0 0 0,0 0 0,0 0-1,-1 0 1,1 0 0,0 0 0,0 0-1,0 0 1,0 0 0,0 0 0,0 0 0,0 0-1,0 1 1,0-1 0,0 0 0,-1 0 41,1 0 0,-1 1 1,1-1-1,0 1 1,-1-1-1,1 1 0,0-1 1,-1 1-1,1-1 1,0 1-1,-1-1 0,1 1 1,0-1-1,0 1 1,-1-1-1,1 1 0,0 0 1,0-1-1,0 1 1,0-1-1,0 1 0,0 0 1,0-1-1,0 1 0,0-1 1,1 2-1,-1-1 176,0-1 128,0 0-101,0 0-6,0 2-113,0-1 1,0 0-1,0 1 0,-1-1 1,1 1-1,-1-1 0,1 0 0,-1 1 1,0 0-1,-1-1-30,0-1 0,0 1 0,1-1 0,-1 1 0,0-1 0,0 0 0,1 0 0,-1 0 1,0 0-1,0 0 0,0 0 0,1-1 0,-1 1 0,0-1 0,0 1 0,1-1 0,-1 0 0,0 1 0,1-1 0,-1 0 0,1 0 1,-1 0-1,1 0 0,-3-2 0,1 1-47,0-1 1,0 2-1,-1-1 1,1 0 0,-5-1-1,0 1-14,0 1 1,0 0-1,0 0 0,0 1 0,0 0 1,0 0-1,0 1 0,1 0 0,-1 0 1,0 1-1,0 0 0,1 0 0,-1 1 1,-11 6-1,1-1-49,12-6 14,0 1 0,0 0 0,0 0-1,-9 7 1,-10 10 49,16-14-78,0 1 0,0 0 0,1 0 0,0 1 0,1 0 0,-8 11-1,0 1 79,9-13-72,1 1 1,-9 13 0,1-2 15,12-17 0,-1-1 0,1 1 0,0 0 0,-1-1 0,1 1 0,0 0 0,0 0 0,0-1 0,0 1 0,1 0 0,-1 0 0,1 0 0,-1 0 0,0 4 0,4 2 1,-3-7-2,0 0 0,1 0 0,-1-1 0,0 1 0,1 0 0,-1 0 1,1 0-1,-1-1 0,1 1 0,0 0 0,-1-1 0,1 1 0,0-1 0,-1 1 0,1 0 1,0-1-1,0 0 0,0 1 0,0-1 0,-1 1 0,1-1 0,0 0 0,1 1 0,19-1-32,-14 0 60,4-1 20,0-1-1,-1 0 1,1 0-1,-1-1 0,17-7 1,4-1-15,-7 3 34,30-16 0,-6 2-61,-39 18 40,0 0 1,11-7-1,-17 9-33,-1 0 0,1 0 0,-1 1 1,0-1-1,1-1 0,-1 1 0,0 0 0,0 0 0,0-1 0,-1 1 0,2-4 0,4 0-36,-7 6 24,0-1 1,1 1 0,-1 0 0,0 0-1,1-1 1,-1 1 0,1 0 0,-1-1-1,0 1 1,0 0 0,1-1 0,-1 1 0,0-1-1,0 1 1,1 0 0,-1-1 0,0 1-1,0-1 1,0 1 0,0 0 0,0-1-1,1 1 1,-1-1 0,0 1 0,0-1-1,0 0 9,0 0 0,0 0-1,0 0 1,0 0-1,0 0 1,0 0 0,0 0-1,0 0 1,1 0 0,-1 1-1,0-1 1,1 0-1,-1 0 1,1 0 0,0-1-1,2-2-1,-2 1 22,-1 0-1,1 0 0,-1 0 1,0 1-1,0-1 1,0 0-1,0 0 0,-1-5 1,1-3 99,-6 23-410,5-7 298,-1 1-1,-1 0 1,1 0-1,-1-1 1,-3 7 0,2-6 48,1 0 0,0 0 1,-3 8-1,4-8-58,0 0-1,-1-1 0,0 1 0,-7 9 0,6-9-53,1-1 0,-1 1 0,1 0 0,-2 7 0,-25 55 209,28-66-150,0 1 6,3 11-31,-1-12 12,1-1-1,0 0 1,-1 1-1,1-1 1,0 1-1,0-1 1,0 0-1,0 0 1,0 1-1,1-1 1,-1 0 0,0 0-1,0 0 1,1 0-1,-1-1 1,1 1-1,-1 0 1,1 0-1,-1-1 1,1 1-1,-1-1 1,1 0 0,-1 1-1,1-1 1,2 0-1,6 2 60,0-1 0,16 0-1,-26-1-52,8-1 20,0 0 0,0 0 0,0-1 0,0 1 0,-1-2 0,1 1 0,-1-1 0,0 0 0,1-1 0,-1 0 0,-1 0 0,1 0 0,-1-1 0,1 0 0,-1 0 0,-1-1 0,1 1 0,6-10 0,-11 14-7,24-34 113,-24 32-156,1 0 0,0-1 1,-1 1-1,0 0 0,1-1 0,-1 1 1,-1-1-1,1 1 0,0-8 1,-1 11 34,0-1 1,0 0-1,0 0 1,0 0 0,0 1-1,1-1 1,-1 0-1,0 0 1,0 0 0,1 1-1,-1-1 1,0 0-1,1 0 1,-1 1-1,1-1 1,-1 0 0,2 0-1,1-3 72,-3 2-83,1 0-1,-1 0 0,0 0 0,1 0 1,-1 0-1,0 0 0,0 0 0,-1-4 1,1 1-241,0 5 169,0 0-5,0 16-58,-5 49 42,4-60 109,1 1 1,-1 0 0,0-1-1,-2 7 1,1-7 22,0 1 1,1-1-1,0 1 1,0 6-1,1-1-34,0-6-18,-1 0 0,1 0 1,1 0-1,-1 0 0,1-1 1,0 1-1,0 0 0,0 0 1,0 0-1,1-1 0,4 9 1,-6-12 19,1 0 0,-1 0 0,1 0 1,-1 0-1,1 0 0,-1 0 0,1 0 1,0 0-1,0 0 0,-1 0 0,1 0 1,0-1-1,0 1 0,0 0 0,0-1 1,0 1-1,0 0 0,0-1 0,0 1 1,0-1-1,0 0 0,0 1 0,0-1 0,0 0 1,1 0-1,-1 0 0,0 1 0,0-1 1,0 0-1,0 0 0,0-1 0,1 1 1,-1 0-1,0 0 0,0-1 0,0 1 1,0 0-1,2-1 0,1-2 21,1 0-1,0 0 1,-1 0 0,0 0-1,0 0 1,0-1-1,0 0 1,4-6 0,11-8-44,33-37 93,-37 39 9,-1-1-1,14-19 0,-4 4-233,1 4-121,-24 26 320,-1 0-10,0 2-28,0 0-74,0 0 0,-1 8-112,-5 7 244,0 0 0,-13 23-1,14-29-77,0-1 1,0 2-1,1-1 1,0 0-1,1 1 0,0 0 1,1 0-1,0 0 1,-2 17-1,4-20 6,1 0 1,0-1-1,0 1 0,0 0 1,0 0-1,1 0 0,0-1 1,1 1-1,3 5 0,-5-10 7,-1 0 0,1 0 0,1-1 0,-1 1 0,0-1 0,0 1 0,1-1 0,-1 1 0,0-1 0,1 0 0,0 1 0,-1-1 0,1 0 0,0 0 0,-1 0-1,1 0 1,0-1 0,0 1 0,0 0 0,0-1 0,0 0 0,0 1 0,0-1 0,0 0 0,0 0 0,0 0 0,0 0 0,0 0 0,0 0 0,0-1 0,-1 1 0,1-1 0,0 1-1,0-1 1,4-2 0,10-6 64,0 0-1,0-2 0,-1 0 1,-1-1-1,0 0 0,20-23 0,-19 19-76,-2-1-1,0-1 1,0 0-1,18-40 0,-18 29-45,-1-1 1,13-56-1,-8 3-151,7-138 0,-21 183 108,2-29 27,-4 62 51,-1 1-1,0-1 1,0 1-1,0-1 1,-2-6-1,2 10 11,0 1-1,0-1 1,-1 0-1,1 1 1,0-1-1,0 1 1,-1-1-1,1 0 0,0 1 1,-1-1-1,1 1 1,0-1-1,-1 1 1,1-1-1,-1 1 1,1-1-1,-2 0 1,2 1 7,-1 0 1,1 0-1,-1 0 0,1 0 1,-1 0-1,0 0 1,1 0-1,-1 0 1,1 0-1,-1 1 1,1-1-1,-1 0 1,1 0-1,-1 0 1,1 1-1,-1-1 0,1 0 1,-1 1-1,1-1 1,0 0-1,-1 1 1,1-1-1,0 1 1,-1-1-1,1 0 1,-1 2-1,-3 3 13,-1 1 0,1 1 0,1-1 0,-1 1 0,1-1 0,0 1 0,1 0 0,-4 14 0,-7 64 107,9-55 18,-5 59-90,5 112 0,4-159-42,1-18 95,2 0 0,4 25 0,-1-18-126,-4-14 93,-2-12-36,0 0 1,1 0-1,0 0 1,0 0-1,0 0 1,0-1 0,1 1-1,0 0 1,0-1-1,0 1 1,1-1 0,-1 1-1,5 3 1,-6-7-6,0 0 0,1 0 0,-1-1 0,1 1 0,0-1 1,-1 1-1,1-1 0,-1 1 0,1-1 0,0 0 0,-1 0 1,1 0-1,0 0 0,-1 0 0,1 0 0,-1 0 0,1-1 1,3 0-1,29-10 337,-22 5-365,-1-1 0,-1 0 0,1 0 0,-1-1 0,0 0 0,11-14 0,12-8 2,-2 9-44,-15 12-98,-11 6 121,1 0 0,0 0 0,0 0 0,0 1 0,1 0 0,7-2 0,-10 3-4,0 1-1,1-1 1,-1 1 0,0 0-1,0 0 1,0 0 0,0 0-1,0 1 1,0 0 0,7 2-1,-4-2 147,-7-1-115,1 0 0,-1 0 0,0 0-1,0 1 1,1-1 0,-1 0 0,0 0 0,0 0 0,1 0 0,-1 0 0,0 0 0,0 0 0,1 0 0,-1 1-1,0-1 1,0 0 0,0 0 0,1 0 0,-1 0 0,0 1 0,0-1 0,0 0 0,0 0 0,0 0-1,1 1 1,-1-1 0,0 0 0,0 0 0,0 1 0,0-1 0,0 0 0,0 1 0,1 0 98,-2 1 97,1-2-189,0 1 0,0-1 0,0 0 0,0 0 0,0 1 0,0-1 0,0 0 0,0 1-1,0-1 1,0 0 0,0 0 0,0 1 0,0-1 0,-1 0 0,1 1 0,0-1 0,0 0 0,0 0 0,0 0 0,-1 1 0,1-1 0,0 0-1,0 0 1,-1 1 0,-7 1 52,1 0 0,-1-1 0,0 1 0,0-2 0,-1 1-1,1-1 1,0 0 0,-9-2 0,6 2-106,0-1 0,-1 1 0,-16 3 0,26-3 34,-1 1 0,1 0 0,0 0 0,-1 0 0,1 0 0,0 1 0,0-1-1,-1 1 1,1-1 0,0 1 0,1 0 0,-1 0 0,0 0 0,0 0 0,1 0 0,-1 0-1,1 0 1,0 0 0,0 1 0,-1-1 0,1 1 0,1-1 0,-2 3 0,0 19-99,1-20 69,0 0 0,1 1 0,0-1 0,0 8 0,3 8 9,6 23 0,-7-36 55,0-1-1,1 1 1,0-1 0,0 1-1,0-1 1,1 0 0,4 6-1,-7-11-20,-1 0 0,1 0 0,0 0 0,0 0 0,0 0 0,0-1 0,0 1 0,0 0 0,0-1-1,0 1 1,1 0 0,-1-1 0,0 0 0,0 1 0,0-1 0,1 0 0,-1 1 0,0-1 0,0 0 0,1 0-1,1 0 1,-1 0 6,1-1-1,0 0 0,0 1 0,-1-1 0,1 0 1,0 0-1,-1-1 0,1 1 0,2-2 0,3-3 77,0 0 0,0-1 0,-1 1 0,10-13 0,-12 13-46,1 0 1,-1-1-1,-1 1 1,1-1-1,-1-1 1,5-12-1,-8 18-48,0-1 0,-1 1 0,0 0 0,1-1 0,-1 1 0,0 0 0,0-1 0,0 1 0,0 0 0,-1-1 0,1 1 0,-1 0 0,1-1 0,-1 1 0,0 0 0,0 0 0,0 0 0,0 0 0,0-1 0,0 1 0,-1 1 0,1-1 0,-1 0 0,1 0 0,-1 1 0,0-1 0,-3-2 0,2 1-2,0 1 1,0-1-1,0 1 0,0 0 1,-1 0-1,1 0 0,-1 0 1,1 1-1,-1 0 0,0-1 0,1 1 1,-1 0-1,0 1 0,0-1 1,0 1-1,0 0 0,0 0 1,1 0-1,-1 0 0,-7 2 1,3-1 8,6-1 6,0 0-1,1 0 0,-1 1 1,0-1-1,1 1 0,-1-1 0,0 1 1,1-1-1,-1 1 0,1 0 1,-1 0-1,1 0 0,-1 0 0,0 1 1,1-2-158,1 0 64,0 1 101,-1 0-1,1-1 0,-1 1 0,1 0 1,0-1-1,0 1 0,-1 0 0,1 0 1,0-1-1,0 1 0,0 0 0,0 0 1,0 0-1,0 0 0,3 1 18,0-1 1,0 0-1,0 0 0,0 0 1,0 0-1,0 0 1,1-1-1,-1 0 0,0 1 1,0-1-1,1 0 0,3-1 1,8-1 219,21-6 0,-18 3-249,21-3 29,0-3-1,-1-1 1,-1-1 0,0-2-1,-1-2 1,35-23 0,-61 34 36,25-16-353,46-22-1,-81 44 283,1-1-1,-1 1 0,1 0 0,0 0 0,-1-1 1,1 1-1,-1 0 0,1 0 0,0 0 0,-1 0 1,1 0-1,0 0 0,-1 0 0,1 0 0,-1 0 1,1 0-1,0 0 0,-1 0 0,1 0 0,0 0 1,-1 1-1,1-1 0,-1 0 0,1 0 0,0 1 1,-1-1-1,1 0 0,-1 1 0,1-1 0,0 1 1,0 1 13,0-1 1,-1 1 0,1 0 0,0-1-1,0 1 1,-1 0 0,1-1 0,-1 1-1,0 0 1,1 0 0,-1 1 0,1 7 11,-1 0 1,-1 0-1,-1 13 1,-5 5-53,0 0 0,-15 34 1,4-9 122,8-22 76,-1 0-1,-28 53 1,38-84-143,1 1 0,0 0 1,0-1-1,-1 1 1,1-1-1,0 1 0,-1 0 1,1-1-1,-1 1 0,1-1 1,-1 1-1,1-1 1,-1 1-1,1-1 0,-1 0 1,0 1-1,-1-9 221,9-20-207,9-6-107,2 1 1,26-37 0,-30 48 61,-13 21 10,11-18 57,1 1 0,19-22 0,-28 36-44,1 0-1,-1 0 1,1 0-1,-1 0 1,1 1-1,0-1 1,0 1-1,0 1 1,1-1-1,-1 1 1,1 0-1,0 0 1,10-2-1,-15 4-15,1 0-1,-1 0 1,0 0-1,1 1 0,-1-1 1,0 0-1,1 1 1,-1-1-1,0 0 1,1 1-1,-1 0 0,0-1 1,0 1-1,0 0 1,0 0-1,1-1 1,-1 1-1,0 0 0,0 0 1,-1 0-1,1 0 1,0 0-1,0 0 0,0 1 1,-1-1-1,1 0 1,-1 0-1,1 1 1,-1-1-1,1 2 0,1 1-8,-1 1-1,0-1 1,0 0-1,-1 0 1,1 1-1,-1-1 0,0 1 1,-1 7-1,0 0 72,0-4 5,-1 0 0,1 0 0,-6 13 0,3 1-80,4-20 16,0-2 139,0 0-33,0 0-42,0 0-10,0-2-52,1 1 0,0-1 0,0 1 0,0 0 0,1-1 0,-1 1 0,0 0 0,0 0 0,1 0 0,-1 0 0,0 0-1,3-1 1,1-1-81,45-42-246,-40 35 298,-1 1 1,1 0-1,0 1 0,1 0 1,0 0-1,19-9 0,-18 12-156,-10 3 183,0 1 0,0 0-1,0 0 1,1 0 0,-1 0 0,0 0 0,0 0-1,1 1 1,-1-1 0,1 1 0,-1-1 0,0 1-1,1 0 1,-1 0 0,4 1 0,-5-1-2,-1 0 0,0 0 0,1 0 0,-1 1 0,1-1 0,-1 0 0,1 0 0,-1 0 0,0 1 0,1-1 0,-1 0 1,0 1-1,1-1 0,-1 0 0,0 1 0,1-1 0,-1 1 0,0-1 0,0 0 0,0 1 0,1-1 0,-1 1 0,0-1 0,0 1 0,0-1 1,0 1-1,0-1 0,0 0 0,0 2 0,0-2-10,1 5 0,-1 0 1,1 0-1,-1 0 0,0 0 0,-1 0 0,1 0 1,-1 0-1,0-1 0,0 1 0,-4 8 0,3-6 16,0-1 0,0 0-1,1 1 1,-1 12-1,0 1-225,1-16 243,0 0 1,1 0-1,0 0 0,0 0 1,0 0-1,0 0 1,2 6-1,-2-9-11,0 0 1,1 0-1,-1-1 0,1 1 0,-1 0 1,0 0-1,1-1 0,0 1 1,-1-1-1,1 1 0,-1 0 1,1-1-1,0 1 0,-1-1 1,1 1-1,0-1 0,0 1 1,1-1 0,-1 1 0,1-1 0,0 1 0,0-1 0,-1 0 0,1 0 0,0 0 0,-1 0 0,1 0 0,0 0 0,2-1 0,11-2-28,-1 0 0,1-1 1,-1-1-1,1-1 0,-1 0 0,23-14 1,-17 9-82,0 1 0,1 0 0,1 2 1,0 1-1,23-6 0,-35 11-29,0 0 1,0 0-1,15 0 0,-24 2 15,-1 0 70,0 0 127,0 0 11,0 0 53,0 0-69,0 0-42,0 0-31,0 1-1,0-1 1,0 0 0,0 0 0,0 0 0,0 0 0,0 0 0,0 0 0,1 1 0,-1-1-1,0 0 1,0 0 0,0 0 0,0 0 0,0 0 0,0 1 0,0-1 0,-1 0 0,1 0-1,0 0 1,0 0 0,0 0 0,0 0 0,0 1 0,0-1 0,0 0 0,0 0-1,0 0 1,0 0 0,0 0 0,0 0 0,0 0 0,-1 0 0,1 1 0,0-1 0,0 0-1,0 0 1,0 0 0,0 0 0,0 0 0,0 0 0,-1 0 0,1 0 0,0 0 0,0 0-1,0 0 1,0 0 0,0 0 0,-1 0 0,1 0 0,0 0 0,0 0 0,0 0 0,0 0-1,0 0 1,0 0 0,-1 0 0,1 0 0,0 0 0,0 0 0,0 0 0,-8-8 134,3 4-96,2 4-59,1-1 0,-1 1 1,0 0-1,0-1 0,1 1 0,-1 1 0,0-1 1,0 0-1,1 1 0,-1-1 0,0 1 0,1 0 1,-1 0-1,0 0 0,1 0 0,-1 1 0,1-1 1,-4 3-1,-3 2-9,1 1 1,-1 0-1,-10 12 1,14-14-24,1 0 1,-1 1-1,2 0 0,-1-1 1,0 2-1,1-1 0,0 0 1,-4 14-1,6-16 49,0 1 0,0-1 0,1 1-1,-1 0 1,1-1 0,0 1 0,0 0 0,0-1 0,1 1 0,0 0 0,0-1-1,0 1 1,0-1 0,3 6 0,-4-8 9,1-1 0,-1 0 0,1 0 0,-1 0-1,1 1 1,0-1 0,0 0 0,-1 0 0,1 0 0,0 0 0,0 0 0,0 0 0,0 0 0,0-1-1,0 1 1,0 0 0,1 0 0,-1-1 0,0 1 0,0-1 0,0 1 0,1-1 0,-1 1 0,0-1-1,1 0 1,-1 0 0,0 0 0,1 0 0,-1 0 0,0 0 0,1 0 0,-1 0 0,0 0 0,1 0-1,-1-1 1,0 1 0,1-1 0,-1 1 0,0-1 0,0 1 0,0-1 0,0 0 0,1 1 0,0-3-1,4-1 19,-1 0-1,0 0 0,-1-1 0,1 0 0,-1 0 0,0 0 0,7-11 0,8-12 75,-15 24-113,-1-1 0,0 1 1,1 0-1,-2-1 0,1 0 0,0 1 0,-1-1 0,0 0 1,0 0-1,-1 0 0,1-1 0,0-5 0,0-3-236,-1 13 0,-1 1 90,0 8 54,0 2 125,-1 1 0,-3 11 1,2-8-18,2-10-20,-1-1 1,2 1 0,-1-1 0,0 1-1,2 4 1,0 12-58,-2-15 68,0-1 1,1 1-1,-1 0 0,1-1 1,0 1-1,0-1 1,1 1-1,3 7 1,-4-11 15,-1 0 1,1 0-1,-1 0 1,1 0-1,0 0 1,-1-1-1,1 1 1,0 0-1,0 0 1,-1-1 0,1 1-1,0-1 1,0 1-1,0-1 1,0 1-1,0-1 1,2 1-1,-2-1 15,0 0-1,1 0 1,-1 0-1,0 0 1,1 0-1,-1 0 1,0-1-1,0 1 1,1-1-1,-1 1 1,0-1-1,0 1 1,0-1-1,1 1 1,-1-1-1,0 0 1,0 0-1,1-1 1,235-220 344,-221 204-359,-1-1 0,-1 0 0,-1-1 0,0-1 0,-2 0 0,0 0 0,10-31 0,39-166-159,-45 155 56,-12 53 87,22-113-18,-23 110 26,-1-1 0,-1 0 0,0 0 0,-1 1 1,0-1-1,-6-26 0,6 36-31,0 1 0,-1-1 1,1 0-1,-1 1 0,1-1 0,-1 1 1,0 0-1,0 0 0,-1 0 0,1 0 1,-3-3-1,3 5 6,1 0 1,0 0-1,0 1 0,0-1 1,-1 0-1,1 1 0,0-1 1,-1 1-1,1-1 1,0 1-1,-1 0 0,1-1 1,-1 1-1,1 0 0,-1 0 1,1 0-1,-1 0 0,1 0 1,0 1-1,-1-1 1,1 0-1,-1 1 0,1-1 1,0 1-1,-1-1 0,1 1 1,0-1-1,0 1 1,-1 0-1,1 0 0,0 0 1,-1 1-1,-7 6-19,1 1 0,0 0 0,0 0 0,1 0 0,0 1 0,1 1 0,-10 19 0,7-8 41,0 0 1,1 0-1,1 0 1,2 1-1,0 0 1,-2 29-1,1 144 59,7-146-57,-2-19-5,3 1 0,0-1 0,2 0 0,1 0 0,2-1 0,17 49 0,-23-76 11,1 1 1,0-1-1,0 0 1,0 0 0,0 0-1,1 0 1,0 0-1,-1-1 1,1 1 0,0-1-1,0 0 1,0 0-1,0 0 1,1 0 0,-1 0-1,0 0 1,1-1-1,-1 0 1,6 2 0,4-1 44,-1 1 0,1-1 0,0-1 0,16-1 0,-23 0-4,0 0 1,-1-1 0,1 0-1,-1-1 1,1 1-1,-1-1 1,1 0 0,-1 0-1,0-1 1,0 1 0,0-1-1,-1 0 1,10-8-1,-11 8-29,1 0 1,-1 0-1,0 0 0,0-1 0,0 0 0,0 0 0,-1 1 0,0-1 0,1-1 0,-2 1 0,1 0 0,0 0 0,-1-1 0,0 1 0,0-1 0,0 1 1,0-8-1,0 1-45,0 10 14,-1 0-1,0 0 1,0 0-1,0-1 1,0 1 0,0 0-1,0 0 1,0 0-1,0 0 1,0 0-1,-1-2 1,0-8 23,1 11-20,0 0 1,0 0 0,0 0-1,0-1 1,0 1-1,0 0 1,0 0-1,0-1 1,0 1 0,0 0-1,0 0 1,0 0-1,0-1 1,0 1-1,0 0 1,0 0 0,0-1-1,0 1 1,-1 0-1,1 0 1,0 0 0,0 0-1,0-1 1,0 1-1,0 0 1,0 0-1,-1 0 1,1 0 0,0-1-1,0 1 1,0 0-1,-1 0 1,1 0-1,0 0 1,0 0 0,0 0-1,-1 0 1,1 0-1,0 0 1,0 0-1,0 0 1,-1-1 0,1 1-1,0 0 1,0 0-1,-1 1 1,1-1-1,0 0 1,0 0 0,0 0-1,-1 0 1,1 0-1,0 0 1,-2 16-311,-1-3 193,2-6 86,-1-1 0,1 1-1,0 0 1,1 8-1,0 110 443,0-121-416,0-1 0,1 1 0,0 0 0,-1-1 0,3 6 0,2 7-10,-1-10 62,-4-5-28,1-1 0,0 1 0,0 0 0,0-1 0,0 1 0,0 0 0,0-1 0,0 1 0,1-1 0,-1 0 0,0 1 0,0-1 0,0 0 0,0 0 0,0 0 0,1 0 0,-1 0 0,0 0 0,0 0 0,0 0 0,1 0 0,-1 0 0,0-1 0,0 1 0,0-1 0,0 1-1,0-1 1,0 1 0,1-1 0,3-2-54,-1-1-1,0 1 0,0-1 0,7-7 0,-9 8 24,8-7-6,0 1 1,1 0 0,0 1 0,0 0 0,18-10 0,63-25-282,-58 29 351,21-6-132,-52 19 72,0 0-1,0 0 1,-1 1-1,1-1 1,0 1-1,0-1 1,0 1-1,-1 0 1,1 0-1,0 0 1,0 1 0,4 0-1,0 1-69,0 0-1,0 1 0,8 5 1,20 6 155,-21-12 181,-14-2-233,0-1 0,0 1 0,0 0 0,0 0 0,0 0 1,0 0-1,0-1 0,1 1 0,-1 0 0,0 0 0,0 0 0,0 0 0,0-1 0,0 1 1,0 0-1,0 0 0,0 0 0,0-1 0,0 1 0,0 0 0,0 0 0,0 0 0,-1 0 0,1-1 1,0 1-1,0 0 0,0 0 0,0 0 0,0 0 0,0 0 0,0-1 0,0 1 0,0 0 1,-1 0-1,1 0 0,0 0 0,0 0 0,-2-3 36,-1 1 0,1-1-1,-1 1 1,0 0 0,1 0 0,-5-2 0,1 1-100,0 1 0,0 0 0,0 0 0,0 0-1,0 1 1,0 0 0,-1 0 0,1 0 0,-1 1 0,1 0 0,-7 1 0,0 0 38,-1 1 0,1 1-1,-1 0 1,-14 7 0,24-9-22,-1 1 1,1 0 0,0-1 0,0 2 0,0-1 0,0 0 0,0 1 0,1 0-1,-1 0 1,1 0 0,0 0 0,0 1 0,0-1 0,0 1 0,0 0 0,1 0-1,0 0 1,0 0 0,0 0 0,0 0 0,1 0 0,-3 8 0,3-2 26,0 0 0,0 1 0,1-1 0,0 0 0,3 19 0,0-14-25,1-1 0,0 1-1,1-1 1,11 21-1,-13-30 37,0 0-1,0 0 1,1 0-1,-1 0 1,1-1-1,0 0 1,0 0-1,1 0 1,-1 0-1,1-1 1,0 1-1,0-1 1,0-1-1,10 5 1,-4-3-4,0 0 1,0-1-1,0-1 0,1 0 1,20 1-1,-24-3 0,0-1 0,0 1-1,-1-2 1,1 1 0,0-1 0,0 0 0,-1-1-1,0 1 1,12-7 0,-2-1-102,0-1-1,0 0 1,16-17-1,44-44-86,-40 36 197,-12 10-96,-13 13 52,1 0 0,0 1 0,17-12 0,-12 12-28,-14 8 66,1 1 0,0 0 0,0 0-1,7-3 1,-11 5-14,1 1 0,0-1 0,0 1 0,-1-1 0,1 1 0,0 0 0,0 0 0,0 0-1,0 0 1,0 0 0,-1 0 0,1 0 0,0 1 0,0-1 0,0 1 0,0-1 0,1 2 0,70 28 96,-60-26 123,-13-4-189,0 0-1,1 0 1,-1 0-1,0 0 1,1 0 0,-1 0-1,0 0 1,0-1 0,1 1-1,-1 0 1,0 0-1,0 0 1,1 0 0,-1 0-1,0 0 1,0 0 0,1-1-1,-1 1 1,0 0-1,0 0 1,0 0 0,0-1-1,1 1 1,-1 0 0,0 0-1,0-1-12,0 0 1,0 0-1,0 0 0,0 0 0,0 0 0,0 0 0,0 0 1,0 0-1,0 0 0,-1 0 0,1 1 0,0-1 0,-1 0 1,1 0-1,-1 0 0,1 0 0,-1 1 0,1-1 0,-1 0 0,0-1 1,-2-1-30,-1-1 1,1 1 0,0 0 0,-1 0 0,1 0 0,-1 0-1,0 1 1,0-1 0,0 1 0,0 0 0,-1 0-1,1 1 1,0-1 0,-1 1 0,1 0 0,-1 0-1,0 0 1,1 1 0,-1 0 0,1 0 0,-1 0 0,0 0-1,1 1 1,-1-1 0,1 1 0,-7 3 0,3-2-83,4-1 76,0 0 0,1 0 0,-1 1 0,0-1 0,1 1-1,-1 0 1,1 0 0,-1 0 0,1 0 0,0 1 0,-3 2-1,1 0 78,0-1 0,0 1 0,1 0 0,0 0 0,0 0 0,0 1 0,1-1 0,-1 1 0,1 0 0,1 0-1,-1 0 1,-2 12 0,3-9-45,0-1-1,1 1 0,0 0 1,0 0-1,1 0 0,0-1 1,2 17-1,1-10-70,0-1 21,7 25 0,-9-35 67,0-1 1,1 1-1,-1 0 0,1-1 0,0 1 0,1-1 0,-1 0 0,0 0 0,1 0 0,0 0 1,3 3-1,-5-5-9,0-1 1,0 1 0,1-1 0,-1 0-1,0 1 1,0-1 0,0 0 0,0 0-1,1 0 1,-1 0 0,0 0-1,0 0 1,0 0 0,0 0 0,1 0-1,-1 0 1,0-1 0,0 1 0,0 0-1,0-1 1,0 1 0,1-1 0,-1 1-1,0-1 1,0 0 0,0 1 0,-1-1-1,3-2 1,0 1 14,1-1-1,-1 0 0,0-1 1,0 1-1,0-1 1,3-5-1,2-10-4,0 0-1,-1 0 0,5-23 1,-10 32-49,0-1 0,-1 1 0,0-1 0,-1 1 0,0-1 0,-2-17 1,1 27-12,1-1 1,0 1 0,0 0-1,0-1 1,-1 1 0,1 0-1,-1-1 1,1 1 0,-1 0-1,1 0 1,-1-1 0,0 1-1,0 0 1,-1-1 0,2 2 20,0-1 1,0 1 0,0 0-1,-1 0 1,1 0 0,0 0-1,0 0 1,0 0 0,-1 0-1,1 0 1,0 0 0,0 0-1,0 0 1,-1 0 0,1 0-1,0 0 1,0 0 0,0 0-1,0 1 1,-1-1 0,1 0-1,0 0 1,0 0 0,0 0-1,0 0 1,-1 0 0,1 0-1,0 1 1,0-1 0,-7 11-228,5-6 214,1 1 1,-1-1-1,1 1 0,0 0 0,1-1 0,-1 1 0,1 0 1,0 0-1,0-1 0,1 1 0,1 6 0,2 9 103,13 33 0,-15-46 5,-1-5-68,0 0 0,0 0 1,0-1-1,1 1 1,-1 0-1,1-1 0,-1 1 1,1-1-1,0 1 0,0-1 1,0 0-1,0 0 0,0 0 1,0 0-1,1 0 1,-1-1-1,1 1 0,-1 0 1,1-1-1,0 0 0,-1 0 1,1 0-1,0 0 1,0 0-1,0-1 0,0 1 1,0-1-1,0 1 0,0-1 1,0 0-1,0 0 0,0-1 1,-1 1-1,1-1 1,3 0-1,7-3 9,0 0 0,-1 0 0,0-2-1,0 1 1,-1-1 0,12-8 0,62-51-175,-77 58 133,14-12-36,-1-1 0,-1-1 0,0-1 0,-2 0 0,-1-2 0,-1 0 0,-1 0-1,-1-2 1,-1 0 0,-1 0 0,15-51 0,37-157-932,-55 194 1091,7-55-1,-14 73 180,-1-1 0,-1 1 0,0 0 0,-5-26 0,4 45-288,1 0 1,-1 0 0,0 0-1,0 0 1,0 0-1,0 0 1,0 0 0,-1 0-1,-3-4 1,5 6-14,0 1 0,-1-1 0,1 1 0,-1-1 0,1 1 0,-1 0 0,1-1 0,-1 1 0,0 0 0,1-1 0,-1 1-1,1 0 1,-1 0 0,0 0 0,1 0 0,-1 0 0,0-1 0,1 1 0,-1 0 0,0 0 0,-1 1-18,1-1 0,-1 1 0,1-1 0,0 1 0,-1-1 0,1 1 0,0 0 0,-1 0 0,1-1 0,0 1 0,0 0 0,-2 1 0,-3 4 7,1 1 1,-1-1-1,1 1 1,0 0-1,1 0 1,-1 1-1,1-1 1,1 1-1,-6 14 1,1 7 68,-6 42 1,13-65-50,-37 250-80,31-185 117,5 117 1,3-172 52,1 0 0,1 0 1,7 24-1,-9-39-85,-1 1 0,0-1 0,1 1-1,-1-1 1,1 0 0,0 1 0,-1-1 0,1 0 0,0 0 0,0 0-1,0 1 1,0-1 0,0 0 0,0 0 0,0 0 0,0 0 0,0 0-1,0-1 1,1 1 0,1 1 0,-1-2-3,0 1 0,0-1 1,0 0-1,-1 0 0,1 0 0,0 0 1,0 0-1,0 0 0,0-1 0,-1 1 1,1 0-1,0-1 0,0 0 0,2 0 1,6-5-3,-1 1 0,1-1 0,-1-1 0,12-10 0,-13 10 55,45-34-106,-14 11 85,66-65 0,-78 63 4,-1 0 1,23-39-1,36-75 28,-66 112-245,-3 4 270,-1 0-1,-2-1 1,-1 0-1,-2-1 1,-1 0-1,8-55 1,-16 80-42,0-1 0,-1 0 0,0 1 0,-1-1 1,1 0-1,-3-8 0,2 12-51,0 0 0,0-1 0,-1 1 0,0 0 0,0 0 0,0 0 0,0 0 0,0 1 0,-1-1 0,1 0 0,-6-4 0,7 7-12,-1 0 1,1 0-1,0 0 1,0 0-1,-1 0 1,1 0-1,-1 1 0,1-1 1,-1 1-1,1-1 1,-1 1-1,1-1 0,-1 1 1,1 0-1,-1 0 1,1 0-1,-3 0 1,0 0-5,1 1 0,0 0 0,-1 0 0,1 0 0,0 0 0,0 0 0,-6 4 1,-1 1 22,0 1 1,1 0 0,-14 14-1,-12 13 121,-49 60 0,72-78-79,1 1-1,1 0 1,0 1-1,1 0 1,0 0-1,-9 34 0,4 12-62,2 1 1,-2 72-1,6-58 131,6-64-52,1 0 0,0 1 0,2-1 0,0 0 0,0 0 0,1 0-1,1 0 1,1 0 0,5 15 0,-3-15-98,0-1 1,1 0-1,10 16 1,-14-25 59,1 0 0,0 0 1,0 0-1,0-1 0,0 1 0,1-1 1,0-1-1,0 1 0,0 0 1,0-1-1,6 3 0,0-2 15,-1 0 0,1 0-1,-1-1 1,1 0 0,0-1-1,0 0 1,0-1 0,1-1-1,-1 1 1,0-2 0,0 1-1,0-1 1,1-1 0,-1 0-1,-1-1 1,1 0 0,0-1-1,-1 0 1,1 0 0,-1-1-1,-1-1 1,1 0 0,14-11-1,-14 9 12,0 0 0,0-1 0,0-1 1,-1 0-1,-1 0 0,1-1 0,-2 0 0,11-19 0,-9 15 82,-8 13-125,1 0-1,-1 0 1,1-1-1,-1 1 0,0 0 1,0-1-1,1-4 1,2-4-141,-2 9-4,-3 7 82,-1 5 48,0 0 0,1 0 1,0 0-1,1 1 0,1 15 1,0-1-51,0-9 52,0 0 0,1-1 0,1 1 0,7 21 1,-10-36 24,1 0 0,-1 0 0,0 0-1,0-1 1,0 1 0,0 0 0,1 0 0,-1 0 0,0-1 0,1 1 0,-1 0 0,1-1 0,-1 1 0,1 0 0,-1-1 0,1 1 0,-1 0 0,1-1 0,0 1 0,-1-1 0,1 1 0,0-1 0,-1 0 0,1 1 0,0-1 0,0 0 0,0 1 0,-1-1 0,1 0 0,0 0 0,0 1 0,0-1 0,-1 0 0,1 0 0,0 0-1,0 0 1,0 0 0,0-1 0,-1 1 0,1 0 0,0 0 0,0 0 0,0-1 0,0 1 0,4-3 80,0 0 0,0 0-1,0-1 1,0 0 0,5-5 0,-3 3-111,25-25 163,-21 20-113,19-15 0,-9 9-63,-13 11-10,-1-1 1,1 2-1,1-1 1,-1 1-1,1 0 1,0 0-1,16-5 1,-15 8-40,11-3-239,-20 6 311,0-1-1,0 0 1,1 0-1,-1 0 1,0 1-1,0-1 1,0 0-1,0 1 0,0-1 1,0 1-1,-1 0 1,1-1-1,0 1 1,0-1-1,0 1 1,0 0-1,-1 0 0,1 0 1,1 1-1,1 3 10,0 0 0,0 0 0,-1 1 0,0-1-1,1 1 1,-2-1 0,1 1 0,-1 0 0,0 0-1,0 6 1,1 8 60,-4 32-1,1-37 4,0 16 5,-2-1 0,-2 0 1,-1 0-1,-1 0 1,-12 31-1,13-44 12,-1 0 0,-1-1 0,0-1 0,-1 1 1,-1-1-1,-1-1 0,0 0 0,0-1 0,-2 0 0,-15 14 0,23-24-19,1 0-1,-1 0 1,0 0-1,0 0 1,0-1-1,-1 0 1,1 0 0,0 0-1,-10 1 1,12-2-24,0 0 0,0-1 0,0 0 0,0 0 0,0 0 0,-1 0 0,1-1 0,0 1 0,0-1 1,0 0-1,0 1 0,0-1 0,0-1 0,0 1 0,1 0 0,-1-1 0,0 1 0,1-1 0,-4-2 1,4 2-64,0 0 0,0 0 0,0 0 0,0 0 0,0 0 0,1 0 0,-1 0 0,0-1 0,1 1 0,0 0 0,0-1 0,-1 0 0,1 1 0,1-1 0,-2-4 0,1 1-11,0 1 0,1-1 1,-1 1-1,1-1 0,0 1 0,1-1 1,-1 1-1,1-1 0,1 1 1,-1-1-1,3-6 0,-1 4 67,1 0 0,0 0 0,1 1 0,-1-1 0,2 1 0,8-10 1,-2 4 65,1 1 0,1 0 0,0 2 0,0-1 0,1 2 0,26-14 0,-7 9-431,0 2 0,1 1 0,1 2 0,-1 1 0,48-4 0,-62 9-920,-18 2 732,1 0 1,-1 0-1,1 0 0,-1 1 1,1 0-1,0 0 0,6 0 0,-1 4-1038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0:19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3 147 2144,'0'0'26,"-1"-1"1,1 1-1,0-1 1,0 1 0,0 0-1,-1-1 1,1 1-1,0-1 1,0 1-1,0-1 1,0 1-1,0-1 1,-1 1-1,1-1 1,0 1-1,0 0 1,0-1-1,0 1 1,1-1-1,-1 1 1,0-1-1,0 1 1,0-1-1,0 1 1,0-1-1,1 1 1,-1 0 0,0-1-1,0 1 1,1-1-1,-1 1 1,0 0-1,0-1 1,1 1-1,-1 0 1,1-1-1,5-11 1622,3 0-700,-8 9-768,0 1 1,0 0-1,1 0 1,-1 0-1,0 0 0,1 0 1,0 1-1,-1-1 1,1 0-1,0 1 1,0-1-1,0 1 0,0 0 1,0-1-1,4 0 1,9-1 343,24 0 0,-4 1-79,120-7 1256,55-6-751,46-17-2193,-84 19-2896,-119 12 449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0:1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70 134 1472,'-13'-7'393,"10"6"-306,0 0 1,0-1 0,0 1-1,0-1 1,0 0 0,1 0-1,-1 0 1,1 0 0,-3-3-1,-3-7 411,6 9-328,0 1 0,0-1 1,0 1-1,1-1 0,-1 0 0,1 0 0,0 0 0,0 0 0,0 0 1,0 0-1,0 0 0,1 0 0,-1-5 0,1 6 48,0 0 1,0-1-1,0 1 0,0 0 1,1 0-1,-1 0 0,1 0 1,-1 0-1,3-4 0,-2 5-129,-1 0-1,1 0 0,0 0 1,0 0-1,0 0 0,0 0 1,0 0-1,0 1 0,0-1 1,0 0-1,0 1 0,1-1 0,-1 1 1,0-1-1,0 1 0,0-1 1,1 1-1,0 0 0,10-2 77,-1 1 1,0 1-1,0 0 0,1 1 0,-1 0 0,14 3 0,4 0 39,28 3-198,1-3-1,85-3 0,147-22-7844,-219 11 6004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0:2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42 2720,'-1'-2'203,"0"0"1,0-1 0,0 1-1,0 0 1,0 0-1,1 0 1,-1-1-1,1 1 1,-1 0 0,1-1-1,0 1 1,0-1-1,0-3 1,0 4 82,0 2 98,2-1 548,4-1-504,5 5-286,-1 1 1,1 0-1,-1 0 0,0 1 1,0 1-1,-1-1 0,9 8 1,2 0 120,5 6 70,-1 0-1,0 1 0,38 45 0,24 22-7,-4-20-185,65 60-73,-126-105-38,0 1 0,-1 0 0,-1 2 0,21 35 0,-20-22 319,-1 1 1,-2 1 0,-2 0 0,17 76 0,-28-92-206,0-1 1,-2 1-1,0-1 1,-2 1-1,-4 43 1,-1-35-419,-1-1 0,-2 0 0,-20 54 0,5-32-1079,-3-1 0,-1-2 1,-4 0-1,-49 62 0,10-23-1830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1:42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4 640,'-2'-4'221,"-1"5"433,3-1-302,0 0 69,0 0-112,0 0 59,0 0-58,0 0 196,0 0-122,0 0 43,0 0-96,0 0 133,0 0-118,0 0 54,0 0-112,0 0 11,0 0-97,0 0-10,0 0-48,4 13 490,-3-12-568,0 1 1,0 0 0,0 0 0,-1 0 0,1 0 0,-1 0 0,1 3-1,-2 55 723,6 148-356,-2-69-137,2 24 229,-3-127-557,-2 48-1,-1-28 87,0-26-53,6 116 196,-2-74-231,-3-46 99,5 41 0,-3-50 60,-1 26 0,-1-28-84,1 1 0,3 23 0,2 10 18,-5-35-83,1 0 1,3 16 0,-3-20 24,0 1 0,0 17-1,1 7 14,0-13 56,-1 34 0,0 8-114,0-32 11,-3 35 0,0-20 9,-7-6 152,7-36 2,0-4-122,1 0 0,0-1 0,-1 1 0,1 0 1,0 0-1,-1-1 0,1 1 0,0 0 0,0 0 0,0-1 1,-1 1-1,1 0 0,0 0 0,0-1 0,0 1 1,0 0-1,1 1 0,1-1-30,0 0 1,-1 0-1,1 0 1,1 0-1,-1-1 0,0 1 1,0 0-1,3-1 0,-4 1 4,8 0 4,-1 0 1,1 0-1,0 0 1,10-2-1,18 2 28,206 4 279,-151-6-234,15 6-186,-3 1 244,-5-5-14,86-2-132,-67 2-55,-40 1 243,-52-2-96,221-3-80,0-16-34,-176 9 104,69-7 107,422 4-320,-388 14 5,-5 0 321,-150-2-189,155-10 35,-158 9-21,21-2 56,66-17 0,-59 11 4,0 3 0,1 1-1,64 0 1,120 4-219,-123 3 256,59-9-77,-152 8-11,90 0 10,128 16 1,-102 3 165,-115-17-160,-1-1-1,24 0 1,-24-1-85,1 0 0,17 3 0,16 10 32,-14-8 106,-21-3-14,-1 0 0,14-1 0,105-1 4,-130 0-56,1 0 1,0 0 0,0 0-1,0 0 1,0 0-1,0-1 1,0 1-1,0 0 1,0-1-1,0 1 1,-1-1-1,1 1 1,0-1-1,1 0 1,1-1 7,-2 1 10,0 2-17,-1-1 0,1 0 0,-1 0-1,1 0 1,-1 0 0,1 0 0,-1 0 0,1 0-1,0 0 1,-1 0 0,1 0 0,-1-1 0,1 1-1,-1 0 1,1 0 0,-1 0 0,0-1 0,1 1-1,-1 0 1,1 0 0,-1-1 0,1 1 0,-1 0-1,1-1 1,7-6 45,-7 5-21,-1 0-1,0 0 1,1 0-1,-1 0 0,0-1 1,0 1-1,0 0 1,-1-3-1,1 3-23,-1-4 27,1 1 0,-1 0 1,0 0-1,-3-10 0,2 10-68,1 0 1,-1-1-1,1 1 1,0-11-1,-2-38 75,-15-90-1,-4 32 22,-1 11-91,0-2-11,-18-175 315,22 191-52,8 39-141,-2-3-148,-7-39-102,9 27 131,2 14 100,2 0-1,-1-54 0,0-12-235,-2 15-101,10 99 266,0 1 0,0-1 0,0 0 0,0 1 0,0-1 0,0 0 0,0 1 0,-1-1 0,1 0 0,0 1 0,0-1 0,-1 0 0,1 1 0,-1-1 0,1 1 0,0-1 0,-1 1 0,1-1 0,-1 1 0,1-1-1,-1 1 1,1 0 0,-1-1 0,0 1 0,1 0 0,-1-1 0,1 1 0,-1 0 0,-1-1 0,2 1 86,-22 0-262,18-1 241,0 0-1,0 0 0,0 0 0,0 1 1,-5-1-1,-14-1-106,8 0 90,-23-2-1,21 3-77,-59-4-82,40 2 114,0 1-1,-44 3 1,20 0-5,-90 6 89,142-7-70,-65 1 37,-15 2 364,-54 3-747,57-5 452,-32 5 62,-111 3 54,186-7-183,26-1-55,1-1 0,-1 0 0,-15-2 0,-46-13 109,41 7-107,0 1-1,-62-2 1,-91 6 46,76-3 160,2 1-181,-36 0 235,71 4-148,-62 2-179,-1 4 102,117-3-33,2 0 38,0-1 0,-30-2 0,-57-8 17,-153-5 250,211 15-420,-25 0 47,43-1 221,-42 4 0,43-1-153,-49-2-1,-75 0-29,34 11 421,83-7-442,23-3 88,1-1 0,-27 1 0,23-2-8,0 0 0,0 2 0,-20 4-1,17-3 173,-35 2 0,-7-6 103,21 0-462,0 2 0,-62 8 0,89-7-86,9-2-133,0 1 1,0-1-1,0 1 1,0 0-1,0 1 1,0-1-1,1 1 1,-1 0-1,0 0 1,1 1-1,-6 3 1,2 4-1350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1:44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12 736,'-1'-6'201,"-1"7"-184,-5 0 965,7-1-543,-1-1-267,1 1 0,0-1 1,0 1-1,0-1 0,-1 1 0,1 0 1,0-1-1,0 1 0,-1 0 1,1-1-1,0 1 0,-1 0 1,1-1-1,0 1 0,-1 0 1,1 0-1,0 0 0,-1-1 1,1 1-1,-1 0 0,1 0 1,0 0-1,-1 0 0,0-1 0,2 8 3346,4 17-3005,-1-4-373,8 47 31,-5-32-25,-5-24-152,0 1 0,1 19 0,-2 31 197,-1 49 631,-2 107-421,-1 41 147,-3-82-244,-1 129 523,2-237-326,0 4 283,5-49-844,0 28 322,0-47-200,-1 0-1,0 0 0,0 0 1,0 0-1,-1 0 1,1 0-1,-5 7 1,-2 18-57,7-27 15,0-1 0,0 0 1,0 0-1,0 0 0,0 0 0,0 1 1,1-1-1,-2 4 0,1 1-101,-2 4 246,-1 8-250,-1 38 53,6-29 15,0-20 67,0 0-1,-1 1 1,0-1 0,-1 0-1,0 0 1,-3 14 0,3-15-3285,2-14-170,4-11 1058,6-5-1823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1:47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1 345 2080,'3'-38'1056,"-3"37"-989,0 1 1,0-1-1,0 0 1,0 1-1,1-1 0,-1 0 1,0 1-1,1-1 1,-1 0-1,0 1 1,1-1-1,-1 1 0,1-1 1,-1 1-1,1-1 1,-1 1-1,1-1 1,-1 1-1,1-1 0,0 1 1,-1 0-1,1-1 1,-1 1-1,1 0 1,0-1-1,0 1 0,-1 0 1,1 0-1,0 0 1,-1 0-1,1 0 1,0 0-1,-1 0 0,2 0 1,28 2 1380,-26-2-1480,47 2 554,-36-2-290,24 2 0,4 2 271,68-3-1,-60-1-243,51-5 294,34 2 212,-68 5-531,0-2 1,0-4 0,97-18-1,-80 0 178,-11 2-120,30-8-147,13-4-247,-116 31 108,59-11 95,-1 3 0,93-4 0,-107 14 10,0 1-1,47 10 0,61 8 2,-70-10 235,172 13 122,-184-21-386,115-11-1,-43-2-89,-62 7 153,307-12 643,-268 10-853,-48 1 112,156-20 134,-192 20-129,136-21 53,109-13 23,-8 17 73,2 24-351,-228 2-7,215 19 659,-137-10-335,250-7 0,-187-13-29,64-5-6,-53-1-201,53-5 141,94 10-18,-230 9-46,18 3-102,72-2 117,-52-17 104,19 0-102,204 12-103,-236 3-75,-125 3 413,-15-3-341,-1 0-5,0 0-22,0 0 17,5 10-86,-6-3 158,0 0 1,0 0 0,-1 0 0,0 0 0,0 0 0,0 0 0,-6 10 0,-8 24-118,-57 248 220,42-157-202,18-55 333,-3 98 0,13-104-140,1 156-387,19 67 284,-10-156 108,-4-58 142,5 5 76,-4-28-97,-4-55-31,0-2-118,0 19-362,-2-17 300,0-1 3,-2 10 234,3-8-266,0 1 0,1-1 0,0 0 0,0 0 0,0 0 0,0 1 0,0-1 0,1 0-1,-1 0 1,2 4 0,-1-4 52,-1 0-1,1 0 0,0 1 1,-1-1-1,0 0 1,0 1-1,0-1 0,-1 6 1,-1 0-32,1 0 1,-1 13-1,2-15-95,0 1 0,-1 0 0,0-1-1,-3 10 1,-6 29-191,8-11-75,1-8-399,0-21 569,-1 7-1054,2-12 1176,0-1-1,0 0 0,-1 0 0,1 1 1,0-1-1,-1 0 0,1 0 1,0 1-1,0-1 0,-1 0 0,1 0 1,0 0-1,-1 0 0,1 0 1,-1 1-1,1-1 0,0 0 0,-1 0 1,1 0-1,0 0 0,-1 0 1,1 0-1,-1 0 0,1 0 1,0 0-1,-1 0 0,1-1 0,0 1 1,-1 0-1,1 0 0,0 0 1,-1 0-1,1 0 0,0-1 0,-1 1 1,-15-10-1449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1:48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1 832,'-4'3'288,"8"-3"-224,-8 0 0,8 3-128,-4-3 32,8 8 224,-8-8-96,5 5-160,-5-5 0,5 8-320,3-2 224,-3 2-224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04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1 640,'0'60'2544,"-1"-56"-2508,0-1 1,0 1 0,0-1-1,0 1 1,-1-1-1,1 1 1,-1-1 0,0 0-1,0 0 1,-4 5-1,4-6 47,-14 15 884,5-9-467,11-8-496,-1 1-1,1-1 1,0 0 0,-1 0-1,1 1 1,0-1 0,-1 0 0,1 1-1,0-1 1,-1 0 0,1 1-1,0-1 1,-1 0 0,1 1 0,0-1-1,0 1 1,0-1 0,0 1 0,-1-1-1,1 0 1,0 1 0,0-1-1,0 1 1,0-1 0,0 1 0,0-1-1,0 1 1,-3 4-81,-1-2 39,1 3 65,1 1 288,-8 10 1611,12-21-1645,5-3-267,17-25-881,-16 17-418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00:41:51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42 1472,'-1'1'148,"0"0"0,1 1-1,-1-1 1,1 0 0,-1 0 0,1 1 0,-1-1 0,1 0-1,0 1 1,0-1 0,0 0 0,-1 1 0,1-1 0,1 0-1,-1 1 1,0-1 0,0 0 0,0 1 0,1-1 0,-1 0 0,1 1-1,-1-1 1,1 0 0,0 2 0,1-1-18,-1 0-1,0-1 1,1 1 0,0 0 0,-1-1 0,1 1 0,0-1-1,0 0 1,0 0 0,0 1 0,0-1 0,0-1-1,4 3 1,1 0 117,7 2-41,0 0 0,0 0 1,21 3-1,-1 0-55,17 6 742,80 10 0,-1-16-342,-79-7-378,60 9-1,-67-5 21,-1-2 0,60-3 0,-37-1-132,-22 2 10,1 2 0,-1 3-1,79 18 1,-101-19 122,1-1 1,40 1-1,-18-2-133,16 6 160,-37-5-130,46 2 0,28 0 203,-8 2-138,261-8 613,-330-1-755,23-4-1,8 0-26,187 6 238,-153 6-379,25-1 217,-84-3-92,-7-1-43,40 12 1,3-1 132,-34-10 22,-1-1 0,32-3 0,-32 0-4,0 1 0,41 5 0,-40-2-81,-1-1 0,40-3-1,-22 1 184,-42 0-145,0 0-1,0 1 1,1-1 0,-1 1-1,5 2 1,-5-2-36,1 1 0,-1-1 0,0-1 1,1 1-1,5 0 0,83 6 156,-1-2-38,-68-4-133,32-1 1,-21-1-39,7 0 228,48-10 1,-48 6-219,47-1 0,-54 5-20,-14 0 107,25 2-1,-32 0-70,0 0-1,-1-1 1,1-1-1,-1 0 1,24-6 0,-30 6 65,1 1 1,-1-1 0,9 1 0,19-2 24,-27 1-53,320-51 67,-304 51-16,13-2 19,27-5-261,-40 5 291,29-5 1,-36 4-44,5-2-113,0 1 0,0 1 0,39-1 0,-57 5 40,194 8 227,-152-2-233,-2 1-58,50-1 0,27 2 135,-60-7-132,-8 0 337,57-6 0,142-3-519,-185 8 174,-36 2 83,0 2-1,0 0 0,0 3 1,44 14-1,-55-16-35,1-1 1,22 1-1,-28-4-2,62 9 191,-17-2-168,66 1 0,-95-8-21,38 7 0,-38-3 2,40 0 0,42-10 321,-101 4-300,134-12-69,8 12-80,-85 2 140,-3 1 76,-34-1-116,60-4 1,-50 2 245,-32 1-152,-1 0-1,1 0 1,9-3 0,3-1 180,6-1-231,-1-2-1,32-12 1,-44 14 136,33-6 0,-5 1-52,-40 9-47,5 0-7,-1-1 0,1-1-1,-1 0 1,0 1 0,0-2-1,0 1 1,0-1 0,0-1-1,7-6 1,-6 5 70,-2 0 0,1-1 0,-1 0 0,0 0 0,0 0 0,-1-1 0,7-12 0,-6 11-69,-1 0 1,1 0-1,7-7 0,5-7-240,-3 5-601,-12 13 347,1 1 1,0-1-1,-1 0 1,0 0-1,0 0 1,0 0-1,2-8 1,0-1-1030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03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75 224,'-5'3'571,"5"-3"-537,0 0-1,0 1 1,0-1-1,0 0 1,-1 1 0,1-1-1,0 0 1,0 1-1,0-1 1,0 0-1,0 1 1,0-1 0,0 0-1,0 1 1,0-1-1,0 0 1,0 1 0,0-1-1,0 1 1,0 0-5,1-1 0,-1 1 0,0 0 0,0 0 0,0 0 1,0-1-1,1 1 0,-1 0 0,0 0 0,1-1 0,-1 1 1,0 0-1,1-1 0,0 2 0,0-1 8,-1-1-31,0 0-1,0 0 1,0 0 0,0 1-1,0-1 1,0 0-1,0 0 1,0 1 0,0-1-1,0 0 1,0 0-1,0 0 1,0 1 0,0-1-1,0 0 1,0 0-1,0 0 1,0 1 0,0-1-1,1 0 1,-1 0-1,0 0 1,0 1-1,0-1 1,0 0 0,0 0-1,1 0 1,-1 0-1,0 1 1,0-1 0,0 0-1,1 0 1,-1 0-1,0 0 1,0 0 0,0 0-1,1 0 1,-1 0-1,0 0 1,0 0 0,0 0-1,1 0 1,-1 0-1,0 0 1,0 0-1,1 0 1,-1 0 0,0 0-1,0 0 1,0 0-1,1 0 1,-1 0 0,0 0-1,0 0 1,1 0-1,-1 0 1,0-1 0,0 1-1,0 0 1,0 0-1,1 0 1,0-1 11,-1 1 1,1-1-1,0 1 1,-1-1-1,1 0 1,-1 1-1,1-1 1,-1 0-1,1 1 1,-1-1-1,1 0 1,-1 1-1,0-1 1,1 0-1,-1 0 1,0 0-1,1-1 1,-1-2 61,0 0 0,1-1 0,0 1 0,-1 0 0,3-6 0,-1 3 161,0-8 189,-2 14-417,0 0 0,0-1 0,0 1 0,0 0-1,0 0 1,0 0 0,0-1 0,1 1-1,-1 0 1,1 0 0,0-2 0,1-7 147,-2 9-161,0 1 0,0 0 0,-1-1 0,1 1 0,0 0 0,0-1 0,0 1 0,1-1 0,-1 1 0,0 0 0,0-1 0,0 1 0,0 0 0,0-1 0,0 1 0,0 0 0,1-1 0,-1 1 0,0 0 0,0-1 0,0 1 0,1 0 0,-1 0 0,0-1 0,1 1 0,1 5-168,0 1 187,-1 0 0,0 0 0,0 0 0,0 0 0,-1 0 0,0 0 0,-2 11-1,1 4 3,-3-1 754,-1-37-506,4 13-238,1 0 1,-1 0-1,0 1 1,0-1 0,-1 0-1,1 1 1,-1-1 0,-2-4-1,-4-7 222,8 14-251,0 1 0,0 0 0,0 0 0,0 0 1,0-1-1,0 1 0,0 0 0,0 0 0,-1 0 0,1 0 1,0-1-1,0 1 0,0 0 0,0 0 0,0 0 0,-1 0 0,1 0 1,0-1-1,0 1 0,0 0 0,0 0 0,-1 0 0,1 0 1,0 0-1,0 0 0,0 0 0,-1 0 0,1 0 0,0 0 0,0 0 1,0 0-1,-1 0 0,1 0 0,0 0 0,0 0 0,-1 0 1,1 0-1,0 0 0,0 0 0,0 0 0,0 0 0,-1 0 0,1 0 1,0 0-1,0 1 0,0-1 0,-1 0 0,1 0 0,0 0 1,0 0-1,0 0 0,0 1 0,0-1 0,-1 0 0,1 0 1,0 0-1,0 0 0,0 1 0,0-1 0,0 0 0,-1 1-8,0 0 0,1 1-1,-1-1 1,1 0 0,-1 0-1,1 1 1,-1-1 0,1 0-1,0 0 1,-1 1 0,1 1-1,-3 77 750,5-137-335,-4 45-481,-3 24 144,4-8-51,1-1-1,-1 1 1,0 0-1,0-1 0,-1 1 1,-3 6-1,-1 5 171,5-11-127,1-4-58,0 1 0,0-1 0,0 1 1,0 0-1,0-1 0,0 1 0,0-1 0,0 1 1,0 0-1,0-1 0,-1 1 0,1-1 0,0 1 0,0-1 1,-1 1-1,1-1 0,0 1 0,-1-1 0,1 1 1,-1-1-1,1 1 0,0-1 0,-1 0 0,1 1 1,-1-1-1,1 0 0,-1 1 0,1-1 0,-1 0 1,0 0-1,1 1 0,-1-1 0,1 0 0,-1 0 1,-1 0 212,1-3-306,0 0 102,0-1 0,0 1-1,0-1 1,1 0-1,0 1 1,-1-1-1,2-5 1,-3-20 177,1 29-200,1-1-1,0 1 1,0 0 0,0-1-1,0 1 1,0-1 0,0 1-1,0-1 1,0 1-1,0-1 1,0 1 0,0-1-1,0 1 1,0-1 0,0 1-1,0-1 1,1 1-1,-1-1 1,0 1 0,0 0-1,1-1 1,-1 1 0,0-1-1,0 1 1,1 0-1,-1-1 1,0 1 0,1 0-1,-1-1 1,1 1 0,-1 0-1,0 0 1,1-1 0,-1 1-1,1 0 1,-1 0-1,1-1 1,21-1-1138,-13 2 298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07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0 832,'-5'3'616,"5"-3"-594,0 0 1,0 0 0,0 0 0,0 1-1,0-1 1,0 0 0,0 0 0,0 0 0,0 1-1,0-1 1,0 0 0,0 0 0,0 0 0,0 1-1,2 11 1126,1-2-1136,1 7-65,1-3 234,-2 1-57,-1-9-44,-1 0-1,0 1 1,1 9 0,0 4 112,1-9-192,-1-10 0,1 1 0,0 8 0,0 5 1429,-3-22-965,-8-122 421,5 119-977,1 17-274,7 146 782,-8-146-300,2-5-95,5-5 12,-3 1-30,0 1-1,-1-1 0,1 1 1,0-1-1,-1 0 0,1 1 0,0-1 1,-1 0-1,0 0 0,0 0 1,1 1-1,-1-1 0,0-3 0,0-4-92,2-8-1067,1 0-1,9-28 1,-1 16-523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7:17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1 576,'0'0'12,"0"0"0,-1 0 0,1 0 0,0 0 0,0 0 0,-1 1 0,1-1 0,0 0 0,-1 0 0,1 0 0,0 0 0,0 1 0,0-1 0,-1 0-1,1 0 1,0 1 0,0-1 0,0 0 0,-1 0 0,1 1 0,0-1 0,0 0 0,0 0 0,0 1 0,-7 9 292,6-8-326,1-2 30,0 1-1,0 0 0,-1 0 0,1 0 1,0 0-1,-1-1 0,1 1 0,-1 0 1,1 0-1,-1-1 0,1 1 0,-2 1 1,0 1 68,-4 7 113,-1 0 0,0 0-1,-1 0 1,-13 13 0,8-9 24,11-11-142,1-1 1,-1-1-1,0 1 0,0 0 0,0 0 1,0-1-1,0 1 0,0-1 0,0 1 0,0-1 1,-1 0-1,1 0 0,0 0 0,-1 0 0,1 0 1,-5 0 127,-1-7 452,8 4-659,0 1 0,-1-1 0,1 0 0,1 0 1,-1 0-1,0 0 0,0 0 0,1 0 0,-1 0 1,1 1-1,-1-1 0,2-2 0,-1 3 40,-1 1-26,0-2 31,0 1 0,9-11-21,-7 10 24,0-1 1,0 0-1,1 1 0,-1-1 0,6-3 1,-5 4-51,-1 0 0,1 0 0,-1 0 1,0-1-1,1 1 0,-1-1 0,0 0 1,0 1-1,2-5 0,-3 4-12,1 1 0,0-1-1,0 1 1,0 0 0,0 0-1,1-1 1,-1 1 0,1 1-1,-1-1 1,5-2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7:18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1 736,'-4'1'1008,"-5"9"-293,-9 10-427,9-11-52,9-8-213,0 0 0,-1-1-1,1 1 1,-1 0 0,1-1 0,-1 1 0,1-1 0,-1 1 0,0-1-1,1 1 1,-1-1 0,0 1 0,1-1 0,-1 1 0,0-1 0,0 0-1,1 0 1,-1 1 0,-1-1 0,-19 3 553,16-3-363,10-14 86,-5 11-247,0 3-52,0-1 1,0 0 0,0 0-1,0 1 1,0-1-1,0 0 1,0 0-1,0 1 1,0-1-1,0 0 1,-1 0-1,1 1 1,0-1-1,0 0 1,-1 1 0,1-1-1,0 0 1,-1 1-1,1-1 1,-1 0-1,0 0 1,-3-4-52,4 5 50,0 0 0,-1 0 0,1-1-1,0 1 1,0 0 0,0-1 0,0 1 0,-1 0-1,1 0 1,0-1 0,0 1 0,0 0 0,-1 0-1,1 0 1,0-1 0,0 1 0,-1 0-1,1 0 1,0 0 0,-1 0 0,1 0 0,0 0-1,-1 0 1,1-1 0,0 1 0,0 0 0,-1 0-1,1 0 1,0 0 0,-1 0 0,1 0-1,0 0 1,-1 0 0,1 1 0,0-1 0,-1 0-1,1 0 1,0 0 0,0 0 0,-1 0 0,1 0-1,0 1 1,-1-1 0,1 0 0,0 0-1,0 0 1,0 1 0,-1-1 0,1 0 0,0 0-1,0 1 1,0-1 0,-1 0 0,1 1 0,-3 2 15,0 0 0,0 1 1,0-1-1,0 1 1,0 0-1,1 0 1,0 0-1,0 0 0,0 0 1,0 0-1,1 0 1,-1 1-1,1-1 1,0 1-1,1-1 0,-1 6 1,8-6-272,25 16-3598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10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276 136 832,'-9'1'1829,"8"0"-1800,1-1-1,-1 1 0,0-1 0,1 1 1,-1-1-1,0 0 0,1 1 0,-1-1 1,0 0-1,0 1 0,1-1 0,-1 0 1,0 0-1,0 0 0,0 1 0,1-1 1,-1 0-1,0 0 0,0 0 0,0-1 1,1 1-1,-1 0 0,0 0 0,0 0 1,-1-1-1,-2 0 320,-2 1-80,5 0-199,-1 0 0,1 0 1,-1 0-1,1 0 0,-1 0 0,1 0 1,-1 0-1,1 0 0,0-1 0,-1 1 0,1-1 1,0 1-1,-2-2 0,1 1-45,0 0 0,0 0-1,0 1 1,0-1 0,0 0-1,0 1 1,0-1 0,-3 0-1,3 1-9,0 0-1,0 0 0,0-1 1,0 1-1,1-1 0,-1 0 1,0 0-1,0 1 0,1-1 1,-1 0-1,-1-1 1,-8-6 274,9 7-233,0 0 0,0 0-1,0 0 1,1 0 0,-1 0 0,0 0-1,1-1 1,-1 1 0,1-1-1,-3-1 81,2 3-92,0-2-228,-2 4-62,4-2 252,-1 0 0,1 0 1,0 0-1,0 0 0,0 0 1,-1 0-1,1 1 0,0-1 1,0 0-1,0 0 0,-1 0 1,1 0-1,0 0 0,0 0 1,0 1-1,0-1 0,-1 0 1,1 0-1,0 0 0,0 0 1,0 1-1,0-1 0,0 0 1,0 0-1,0 0 0,0 1 1,0-1-1,-1 0 0,1 0 1,0 0-1,0 1 0,0-1 1,0 0-1,0 0 0,0 0 1,0 1-1,0-1 0,1 0 1,-1 0-1,0 1 0,0 0-37,0 11-346,0-9 303,0-1 45,0-1 1,0 1-1,0 0 0,0-1 1,0 1-1,0-1 0,0 1 0,0-1 1,-1 1-1,1-1 0,-1 1 1,1-1-1,-2 2 0,2-2 33,-1-1 0,1 1 0,0-1 0,-1 1 0,1-1 0,-1 1 0,0-1 0,1 1 0,-1-1 0,1 0-1,-1 1 1,1-1 0,-1 0 0,0 0 0,1 0 0,-2 1 0,-3 4-122,3-2 252,0-2-47,-4 2-23,4-2-57,-12-6-294,13 5 300,0 0 1,-1 0-1,1 0 0,-1 0 1,1-1-1,0 1 1,-1 0-1,1-1 0,0 1 1,-1-1-1,1 1 1,0-1-1,0 0 0,0 0 1,-1 1-1,1-1 1,0 0-1,0 0 0,0 0 1,0 0-1,1 0 0,-1 0 1,0-1-1,0 1 1,1 0-1,-1 0 0,0-1 1,1 1-1,-1 0 1,1-1-1,0 1 0,-1 0 1,1-3-1,0 2-129,0 1 118,0 1-1,0-1 0,0 0 1,0 0-1,0 0 0,0 0 1,0 0-1,1 0 0,-1 0 1,0 0-1,1 0 0,0-2 257,-2 1-252,0 1-1,0-1 0,-1 1 1,1-1-1,0 1 0,-1 0 1,1-1-1,-1 1 0,0 0 1,1 0-1,-1 0 1,-2-1-1,-9-7 51,5 3-126,8 6 68,0 0 0,0 0 0,0 0 0,0 0 0,0 0 0,-1 0 0,1 0-1,0 0 1,0 0 0,0 0 0,0 0 0,0 0 0,0 0 0,0 0 0,0 0 0,0 0 0,0 0 0,0 0 0,0 0 0,0 0 0,-1 0 0,1 0 0,0 0 0,0 0 0,0 0 0,0 0 0,0 0 0,0 0 0,0 0 0,0 0 0,0 0-1,0 1 1,0-1 0,0 0 0,0 0 0,0 0 0,0 0 0,0 0 0,0 0 0,0 0 0,0 0 0,0 0 0,0 0 0,0 0 0,0 0 0,0 0 0,0 1 0,0-1 0,0 0 0,0 0 0,0 0 0,0 0 0,0 0 0,0 0-1,0 1-16,1 1-1,-1-1 1,1 0-1,-1 0 1,1 0-1,0 1 1,-1-1-1,1 0 1,0 0-1,0 0 0,2 2 1,44 47-124,-43-47 216,0 1 0,1-1 0,10 6 213,-33-4-24,4-5-607,13-1 366,0-1 0,0 1 0,0-1-1,0 1 1,1-1 0,-1 1 0,0-1 0,0-2 0,1 4-29,-3-8 97,2 7-97,1 0-1,0 1 1,0-1 0,0 0-1,-1 0 1,1 1-1,-1-1 1,1 0 0,0 1-1,-1-1 1,1 0-1,-1 1 1,1-1 0,-2 0-1,1-1 13,0 1 0,0-1 0,0 0 0,0 0 0,0 0 0,0 1-1,1-1 1,-1 0 0,0 0 0,1 0 0,-1-3 0,-6-18 85,5 20-109,0-1 1,1 1 0,-1-1-1,1 0 1,0 0 0,0 1-1,0-1 1,0 0 0,1 0-1,-1-5 1,-7-11 169,8 14-209,1 6 63,-1-1 0,0 1 0,0-1 0,0 0 0,0 1 0,1-1 0,-1 1 0,0-1 0,0 0 0,0 1 0,0-1 0,-1 0 0,1 1 0,0-1 0,0 1 0,0-1 0,0 0 0,-1 1 0,1-1 0,0 1 0,0-1 0,-1 1 0,1-1 0,-1 1 0,1-1 0,0 1 0,-1-1 0,0 0 0,0 10-403,9 83 149,-3 40 390,-5-84 293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15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5 64,'-5'-5'32,"2"10"-32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15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0 64,'-17'14'1269,"15"-9"-1209,2-4-66,0-1 0,0 1 1,0 0-1,0-1 0,0 1 1,0-1-1,0 1 0,0 0 1,0-1-1,0 1 1,-1-1-1,1 1 0,0 0 1,0-1-1,-1 1 0,1-1 1,0 1-1,-1 0 0,-25 34 364,25-34-289,1 0-62,0 0 0,0 1 0,-1-1 0,1 0 0,0 1-1,-1-1 1,1 0 0,-1 0 0,1 1 0,-1-1 0,0 0 0,1 0 0,-1 0 0,0 0 0,-1 2 0,-1 0-22,3-2 10,-1 0 0,1 0 0,0-1 0,-1 1 0,1 0 0,0 0 0,0 0 0,0-1 0,0 1 0,0 0 0,0 0 0,0 0 0,0 1 0,0 2-32,-7 15 48,7-18 58,4 31 75,-3-28-100,0 0-1,0 0 1,0 0-1,-1 0 1,0 0 0,0 0-1,0 0 1,0 0-1,-2 8 1,1-8-33,1 1-1,-1 0 1,1 0 0,0 0 0,0 0 0,1 0 0,-1-1 0,2 6 0,3 38 53,3-31-28,-6-13-14,-1-1 0,1 0 0,-1 1 0,0 0 0,0-1 0,0 1 0,0-1 0,0 8 0,-1-7 1,1 0 0,0 0 0,-1 0 0,4 7-1,-2-7 12,-1 0 0,0 0 0,0 0-1,1 9 1,-2-9-14,0 0 0,1 0 0,0 0 0,0 0 0,3 7 0,-3-7 2,0-1 0,0 0 0,0 1-1,0-1 1,0 8 0,7 33 4,-3-21-858,8-27-757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18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2 1248,'-19'0'2896,"8"-1"-2449,8 1-456,1-1 0,-1 1 1,0 0-1,0 0 0,0 0 0,0 1 0,0-1 0,0 1 1,0-1-1,1 1 0,-4 1 0,-12 6 139,16-7-51,0 0 0,-1 0-1,1 0 1,0 0-1,-1 0 1,1 0 0,0 1-1,0-1 1,0 1-1,0-1 1,1 1 0,-4 3-1,-1 4-15,0 0-1,1 0 1,0 0-1,1 0 1,0 1-1,-5 18 0,1 3 31,1 2-1,-3 46 1,8-56 39,0-1 0,-1 1 1,-1-1-1,-9 27 0,-4 18 252,17-65-326,0-1 0,-1 0 0,1 1 0,-1-1 0,0 0 0,1 0 0,-1 1 0,0-1 0,-1 2 0,2-3-44,0 0 0,0 0 0,-1 0-1,1 0 1,0 0 0,0 0 0,0 1 0,0-1 0,0 0 0,-1 0-1,1 0 1,0 0 0,0 0 0,0 0 0,0 0 0,-1 0 0,1 0-1,0 0 1,0 0 0,0 0 0,0 0 0,-1 0 0,1-1 0,0 1-1,0 0 1,0 0 0,0 0 0,0 0 0,-1 0 0,1 0-1,0 0 1,0 0 0,0-1 0,-6-9 44,1-7-80,1 1-1,1-1 0,0 1 1,1-1-1,1 0 0,0 0 1,1 1-1,1-1 0,1 0 1,0 0-1,9-28 0,-3 26-739,1 0-1,1 0 0,0 1 1,2 0-1,0 1 1,24-25-1,-7 11-821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22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0 122 896,'0'0'14,"0"0"-1,0 0 1,0 0 0,0 0-1,0-1 1,0 1 0,0 0-1,2-2 206,-2 2-206,0 0 1,0 0 0,0 0-1,0 0 1,0 0 0,0 0-1,1 0 1,-1 0 0,0 0-1,0 0 1,0 0 0,0 0-1,0 0 1,1 0 0,-1 0-1,4-2-127,-3 3 107,0-1 0,0 0-1,0 0 1,0 1 0,0-1 0,0 0 0,0 0-1,0 0 1,1 0 0,-1-1 0,0 1 0,0 0-1,0 0 1,0-1 0,-1 1 0,1 0 0,0-1-1,0 1 1,0-1 0,0 1 0,1-2 0,18-15 66,-19 15-35,27-22 190,-28-41 2170,0 64-2288,-6-2 90,5 3-173,0 0 0,0 0 0,0 1 0,0-1 0,0 0 0,0 1 0,0-1 0,0 1 0,0-1 0,0 1 0,0-1 0,1 1 0,-1 0 0,0-1 0,0 1 0,0 0 0,1 0 0,-1-1 0,1 1 0,-1 0 0,0 0 0,0 2 0,-8 21 8,9-24-21,-1 4-69,1 0 0,-1 0 0,1 0 1,0 0-1,1 4 0,-1 1-414,26-19-2466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24:05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94 1248,'-1'-1'58,"0"1"-1,0 0 1,1 0 0,-1-1 0,0 1-1,0 0 1,0 0 0,0 0 0,0 0 0,0 0-1,0 0 1,1 0 0,-1 0 0,0 0-1,-1 1 1,-10 0 5,11-2 30,0 1-1,0 0 1,0-1 0,0 1 0,0-1 0,0 1 0,0-1 0,0 1 0,0-1 0,1 0 0,-1 0 0,0 1-1,0-1 1,0 0 0,1 0 0,-1 0 0,1 0 0,-2-1 0,1 1-65,0 1-1,0-1 1,0 1-1,1-1 1,-1 0 0,0 1-1,0-1 1,0 0 0,0 0-1,0-1 1,-6-10-72,-3-3 312,6 10-80,0 1 24,3 3-180,0 1 1,0-1 0,0 0-1,0 0 1,0 1-1,0-1 1,0 0 0,1 0-1,-1 0 1,0 0-1,1 0 1,-1 0 0,1 0-1,-1 0 1,1 0-1,-1-1 1,1-1-1,-1 3-18,1 0-1,0-1 1,0 1-1,-1 0 0,1-1 1,0 1-1,0 0 0,-1 0 1,1 0-1,0-1 0,-1 1 1,1 0-1,0 0 1,-1 0-1,1 0 0,-1-1 1,1 1-1,0 0 0,-1 0 1,1 0-1,0 0 0,-1 0 1,1 0-1,-1 0 0,1 0 1,-1 0-1,-3 0 133,1-2-121,2 1 33,0 0 0,0 1 0,0-1 1,0 1-1,0-1 0,0 1 0,-1 0 0,1-1 0,0 1 0,0 0 0,0 0 0,0 0 0,-1-1 0,-1 2 0,-8-3-19,10 1-41,0 1 1,0-1-1,0 1 1,0 0-1,0 0 0,0-1 1,0 1-1,0 0 0,0 0 1,0 0-1,0 0 1,0 0-1,0 0 0,0 1 1,0-1-1,0 0 0,0 1 1,0-1-1,0 0 1,0 1-1,0-1 0,0 1 1,-1 0-1,1-1-13,1 1 0,0-1 0,-1 0 0,1 0 0,0 0 0,0 1 0,-1-1 0,1 0 0,0 1 0,0-1 0,-1 0 0,1 0 0,0 1 0,0-1 0,0 0 0,0 1 0,-1-1 0,1 1 0,0-1 0,0 0 0,0 1 0,0-1 0,0 0 0,0 1 0,0-1 0,0 1-1,0-1 1,0 0 0,0 1 0,0-1 0,0 0 0,0 1 0,1-1 0,-1 1 0,2 6 34,-1-3-29,1 1-1,0-1 0,0 0 0,1 0 0,0 0 0,-1 0 0,1 0 0,0-1 0,1 1 0,-1-1 1,1 0-1,6 5 0,17 17-1053,-13-8 179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26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0 832,'1'7'1147,"1"-3"-1100,-1 1 1,1-1 0,-1 1-1,1 0 1,-1 0 0,-1 0-1,1 0 1,-1 6 0,1-3 4,0 0 1,3 14-1,-1-9 8,3 5 830,-6-20-797,-1-1 0,1 1 0,0 0 0,-1-1 0,1 1 0,-1 0 0,0-1 0,0 1 0,0 0 0,0 0 0,0 0 0,0 0 0,-2-2 0,-2-5 98,-23-45-351,28 54 159,0 0-1,0-1 1,0 1 0,0 0 0,0 0 0,0 0 0,0 0-1,0 0 1,0 0 0,-1 0 0,1 0 0,0 0-1,0 0 1,0 0 0,0 0 0,0 0 0,0 0-1,0 0 1,-1 0 0,1-1 0,0 1 0,0 0-1,0 0 1,0 0 0,0 0 0,0 1 0,-1-1-1,1 0 1,0 0 0,0 0 0,0 0 0,0 0-1,0 0 1,0 0 0,0 0 0,-1 0 0,1 0 0,0 0-1,0 0 1,0 0 0,0 0 0,0 0 0,0 1-1,0-1 1,0 0 0,0 0 0,0 0 0,-1 0-1,1 0 1,0 0 0,0 0 0,0 1 0,0-1-1,0 0 1,0 0 0,0 0 0,-2 7-43,2 93 572,5-68-96,-10-40-374,-1 1 361,-3-2 191,8 9-605,1 0 1,0-1-1,0 1 1,-1 0-1,1 0 1,0 0-1,-1 0 1,1 0-1,0 0 1,-1 0-1,1 0 1,0 0-1,-1 0 1,1 0-1,0 0 1,-1 0-1,1 0 1,0 0-1,0 0 1,-1 1-1,1-1 1,0 0-1,-1 0 1,1 0-1,0 0 1,0 1-1,-1-1 1,1 0-1,0 0 1,0 0-1,0 1 1,-1-1-1,1 0 1,0 1-1,0-1 1,0 0-1,-1 1 1,0 2-22,0 1 0,0-1 0,0 1 0,0 0 0,0 0 0,1-1 1,-1 1-1,1 0 0,0 0 0,1 0 0,0 4 0,-1 5 916,-1-13-916,-2 0-5,2 0-49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32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75 160,'0'0'2080,"-9"-7"-1435,5 9-557,0-4 27,-4-1 78,8 3-187,-1 0-1,1 0 1,0 0 0,-1 0 0,1 0 0,0 0 0,-1 0 0,1 0 0,0 0 0,-1 0-1,1 0 1,0 0 0,0 0 0,-1 0 0,1-1 0,0 1 0,-1 0 0,1 0 0,0 0-1,0 0 1,-1-1 0,1 1 0,0 0 0,0 0 0,0-1 0,-1 1 0,1 0 0,0 0-1,0-1 1,0 1 0,0 0 0,-1 0 0,1-1 0,0 1 0,0 0 0,0-1 0,0 1-2,0-1 1,-1 1 0,1 0 0,0 0-1,0 0 1,-1 0 0,1 0 0,0 0 0,0-1-1,0 1 1,-1 0 0,1 0 0,0 0-1,0 0 1,-1 0 0,1 0 0,0 0 0,0 0-1,-1 0 1,1 0 0,0 0 0,0 0-1,-1 1 1,1-1 0,0 0 0,0 0 0,-1 0-1,1 0 1,0 0 0,0 0 0,-1 1-1,-9 3 177,6-3-434,3-1 173,0-1 145,-1 1 49,0 0-1,0 0 1,0 0 0,1 1-1,-1-1 1,0 0-1,1 1 1,-5 1 74,1-2-204,1 1-16,-15 6 541,18-7-501,0 1 0,0-1 1,0 0-1,0 0 0,0 1 0,1-1 0,-1 1 0,0-1 0,0 0 1,0 1-1,1 0 0,-1-1 0,0 1 0,1-1 0,-1 1 1,0 0-1,1 0 0,-1-1 0,0 2 0,-38 11 1133,38-13-1093,-6 3 44,7-3-88,0 0-1,-1 0 0,1 1 0,0-1 1,0 0-1,0 0 0,0 0 0,0 0 0,0 0 1,0 0-1,0 1 0,0-1 0,-1 0 1,1 0-1,0 0 0,0 0 0,0 0 0,0 0 1,0 0-1,-1 0 0,1 0 0,0 0 0,0 0 1,0 0-1,0 0 0,0 0 0,-1 0 1,1 0-1,0 0 0,0 0 0,0 0 0,0 0 1,0 0-1,-1 0 0,1 0 0,0 0 1,0 0-1,0 0 0,0 0 0,0 0 0,0 0 1,-1 0-1,1-1 0,0 0 110,5-7-17,-12 1 500,7 7-589,0 0 0,0 0-1,0 0 1,0 0 0,0 0 0,-1-1 0,1 1 0,0 0 0,0 0-1,0 0 1,0 0 0,-1 0 0,1 0 0,0 0 0,0 0 0,0 0-1,0 0 1,-1 0 0,1 0 0,0 0 0,0 0 0,0 0 0,0 0-1,-1 0 1,1 0 0,0 0 0,0 0 0,0 0 0,0 0 0,-1 0-1,1 1 1,0-1 0,0 0 0,0 0 0,0 0 0,0 0 0,-1 0-1,1 0 1,0 0 0,0 1 0,0-1 0,0 0 0,0 0 0,0 0-1,0 0 1,0 1 0,0-1 0,0 0 0,0 0 0,-1 0 0,1 0-1,0 1 1,0-1 0,0 0 0,0 0 0,0 0 0,0 0 0,0 1-1,1-1 1,-1 0 0,0 0 0,0 0 0,0 1 0,0-1-1,0 0 1,0 0-1,0 0 1,0 1-1,0-1 1,0 0-1,0 0 0,0 0 1,0 1-1,0-1 1,0 0-1,0 0 1,0 0-1,0 0 1,0 1-1,0-1 1,-1 0-1,1 0 0,0 0 1,0 0-1,0 1 1,0-1-1,0 0 1,0 0-1,0 0 1,-1 0-1,1 0 1,0 0-1,0 1 1,0-1-1,0 0 0,-1 0 1,1 0-1,0 0 1,0 0-1,0 0 1,0 0-1,-1 0 1,1 0-1,0 0 1,0 0-1,0 0 1,-1 0-1,1 0 0,0 0 1,0 0-1,0 0 1,-1 0-1,1 0 1,0 0-1,0 0 1,0 0-1,0 0 1,-1 0-1,1-1 1,0 1-1,0 0 0,0 0 1,-11-2-218,-12 2 574,23 0-374,0 0 9,0 1 0,0-1-1,0 0 1,0 0 0,-1 0-1,1 0 1,0 0 0,0 0-1,0 0 1,0 0-1,0 0 1,0 0 0,0 0-1,-1 0 1,1 0 0,0-1-1,0 1 1,0 0 0,0 0-1,0 0 1,0 0 0,0 0-1,0 0 1,-1 0 0,1 0-1,0 0 1,0 0 0,0 0-1,0 0 1,0-1-1,0 1 1,0 0 0,0 0-1,0 0 1,0 0 0,0 0-1,0 0 1,0 0 0,0 0-1,0-1 1,0 1 0,-1 0-1,1 0 1,0 0 0,0 0-1,0 0 1,1 0 0,-1 0-1,0-1 1,0 1 0,0 0-1,0 0 1,0 0-1,0 0 1,0 0 0,0 0-1,0 0 1,0-1 0,-1 0 8,-1 0 0,1 1 0,-1-1 0,0 0 0,1 1 0,-1-1 0,0 1 1,1-1-1,-1 1 0,0 0 0,-2-1 0,-27-2 70,14-2-60,16 5-101,21 1-326,-11-1 449,-1 0 1,1 0 0,11-2 0,-13-1-67,-4 3-120,-2 1 146,0-1 0,0 1 0,0-1 0,0 1 0,0-1 0,0 0 0,1 0 0,-1 1 0,0-1 1,0 0-1,0 0 0,0 0 0,0 0 0,1-1 0,-1 1 0,0 0 0,1-1 0,11 0 341,0-7-755,-8 7-35,0-1 0,0 0 0,0 0 0,-1 0 0,1-1 1,-1 1-1,1-1 0,-1 0 0,0 0 0,0-1 0,0 1 0,5-8 1,12-12-697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49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1 832,'1'5'2981,"-2"-5"-2956,1 0 0,-1 0 0,1 1 0,0-1 0,-1 0 0,1 1 0,-1-1-1,1 0 1,0 1 0,-1-1 0,1 0 0,0 1 0,0-1 0,-1 1 0,1-1 0,0 0-1,0 1 1,-1-1 0,1 1 0,0-1 0,0 1 0,0-1 0,0 1 0,0-1 0,0 2 0,-4 5 271,3-6-296,0 0 1,0 0-1,0 0 0,0-1 0,1 1 0,-1 0 1,0 0-1,0 0 0,0 0 0,1 0 1,-1 1-1,1-1 0,-1 0 0,1 0 0,-1 0 1,1 1-1,0-1 0,-1 0 0,1 0 0,0 1 1,0-1-1,0 2 0,-2 10 65,-1-6-9,3-6-11,-1 0 0,1 0 0,0-1 1,-1 1-1,1 0 0,0 0 0,-1-1 0,1 1 1,-1 0-1,1-1 0,-1 1 0,0-1 0,1 1 0,-1-1 1,0 1-1,1-1 0,-1 1 0,0-1 0,-1 1 0,2-1-27,-1 1-1,0-1 0,1 1 1,-1-1-1,1 1 0,-1-1 1,1 1-1,-1-1 0,1 1 1,-1-1-1,1 1 0,-1-1 1,1 1-1,0 0 0,-1-1 1,1 1-1,0 0 0,0-1 1,-1 1-1,1 0 0,0 0 1,0-1-1,0 1 0,0 0 1,0-1-1,0 1 0,0 1 1,0 0-16,-1 1 1,1-1 0,-1 0-1,1 0 1,-1 0 0,0 0-1,0 0 1,0 0 0,0 0-1,-1 0 1,-1 1 0,2 9 36,1-7-30,-2 3-16,1-1 0,0 0 1,0 1-1,1 0 0,0-1 1,1 1-1,-1-1 0,1 0 1,1 1-1,-1-1 0,4 8 1,-4-11 12,0 1 0,0-1 0,-1 1 1,0 7-1,0-8 3,0 0-1,0-1 1,1 1 0,-1 0 0,1-1 0,0 1-1,1 4 1,-1-5 16,0 0-1,0 0 1,0 0-1,-1 1 0,0-1 1,1 0-1,-1 1 1,-1 5-1,-1-5 263,0-21 27,1 6-306,0 0-1,-1 1 0,0-1 0,-1 1 0,-7-20 0,-6-23 41,-9-43-373,23 83 323,6 18 6,5 22 122,-7 10-174,-3-27 18,2 0 0,2 18-1,2 7 500,-5-35-459,0 0 0,0 1 0,0-1 0,0 0 0,0 1-1,0-1 1,1 0 0,-1 1 0,0-1 0,0 0-1,0 1 1,0-1 0,0 0 0,0 1 0,-1-1 0,1 1-1,0-1 1,0 0 0,0 1 0,0-1 0,0 0 0,0 1-1,-1-1 1,1 0 0,0 0 0,-1 1 0,1-1-8,0 0 0,0 0 0,-1 0 1,1 0-1,0 0 0,0 0 0,-1 0 1,1 0-1,0 0 0,0 0 1,-1 0-1,1 0 0,0 0 0,0-1 1,-1 1-1,1 0 0,0 0 0,0 0 1,-1 0-1,1-1 0,0 1 0,0 0 1,0 0-1,0 0 0,-1-1 0,1 1 1,0 0-1,0 0 0,0-1 1,0 1-1,0 0 0,0 0 0,0-1 1,0 1-1,-1-1 0,-13-30 309,6 16-306,2 0 0,0 0 0,-5-18 0,6 18-325,7 22-16,1-1 392,1 0 0,-1 0 0,1 0 0,5 5 0,8 14-278,-13-20 191,-3-4 67,0 0 0,0 0 0,0 0 1,0 1-1,-1-1 0,1 0 0,0 0 1,-1 1-1,2 1 0,1-7 382,-3 4-409,1-1 1,-1 1-1,0 0 0,1 0 0,-1-1 1,0 1-1,0 0 0,1-1 0,-1 1 0,0 0 1,0-1-1,1 1 0,-1 0 0,0-1 1,0 1-1,0 0 0,0-1 0,0 1 1,1-1-1,-1 0-13,0 0 1,0 0 0,0 1-1,-1-1 1,1 0-1,0 0 1,0 1 0,0-1-1,-1 0 1,1 0-1,0 1 1,-1-1 0,1 0-1,0 1 1,-1-2 0,1 2-2,0 0 0,0 0 0,-1 0 0,1 0 0,0 0 0,0 0 0,0 0 0,0-1 0,0 1 0,0 0 0,0 0 0,0 0 1,0 0-1,0 0 0,0 0 0,0 0 0,0 0 0,0 0 0,0 0 0,-1 0 0,1 0 0,0 0 0,0 0 0,0 0 1,0 0-1,0-1 0,0 1 0,0 0 0,0 0 0,0 0 0,-1 0 0,1 0 0,0 0 0,0 0 0,0 0 0,0 0 0,0 0 1,0 1-1,0-1 0,0 0 0,0 0 0,-1 0 0,1 0 0,0 0 0,0 0 0,0 0 0,0 0 0,0 0 0,0 0 0,0 0 1,0 0-1,0 0 0,0 0 0,0 9-193,4 2 326,-5-14 205,-8-20-42,-24-48-493,31 67-185,7 19 112,9 18 467,-11-27-189,0-1-1,-1 2 1,3 11-1,-3-13 5,-1 1 0,1-1-1,0 0 1,4 8 372,-3-6 272,-13-20-562,-5-9-141,14 20 60,-1-1 0,1 1 0,-1 0 0,1 0 0,-1-1 0,0 1 0,0 0 0,0 1 0,0-1 0,0 0 0,-5-2 0,3 1-101,-4-2-125,6 8 114,4 6 13,-1-5-75,1 0 0,1 0 0,-1-1 0,0 0 0,1 1 1,0-1-1,0 0 0,0 0 0,6 5 0,7-5-1194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56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17 259 416,'0'3'54,"1"-1"0,-2 1 1,1-1-1,0 1 0,0-1 0,-1 1 1,1-1-1,-1 1 0,0-1 0,0 0 0,-4 5 448,5-7-492,-1 0 0,1 0 0,0 0 0,0 1 0,0-1 0,-1 0 0,1 0 0,0 0 0,0 0 1,0 0-1,-1 0 0,1 0 0,0 0 0,0-1 0,0 1 0,-1 0 0,1 0 0,0 0 0,0 0 0,0 0 0,-1 0 0,1 0 0,0 0 0,0 0 0,0-1 1,0 1-1,-1 0 0,1 0 0,0 0 0,0 0 0,0 0 0,0-1 0,0 1 0,0 0 0,0 0 0,-1 0 0,1-1 0,0 1 0,0 0 0,0 0 0,0 0 1,0-1-1,0-8 62,0-8-38,0 0 0,1-1 0,6-29 0,-1 8 163,-6 29-173,1 1 0,1 0 0,2-10 0,-2 11-30,0-1 0,-1 0 0,0 1 0,-1-1 1,-1-12-1,1 3 868,0 5-441,5 82-236,-1-31-221,-2-11 23,1 2-8,-1 1 1,-4 47 0,1-61 70,-4 15 65,4-26-140,0 0 0,1 0 1,-1 1-1,1 8 0,0-10 208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57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49 133 896,'-1'-3'123,"1"0"1,-1 0-1,0 0 0,1 0 1,0 0-1,0-5 1,0 6-29,0 0 1,0 0-1,0-1 1,-1 1-1,1 0 1,0 0 0,-1-1-1,0 1 1,1 0-1,-1 0 1,-1-2 0,-16-31 736,14 27-623,2 6-161,1 0 0,-1-1 0,1 1 0,0-1-1,0 0 1,0 1 0,0-1 0,0 0 0,0 1 0,1-4 0,-1 2-304,-3 19-571,4-5 1027,1 1 0,1-1 0,4 14 1,-4-14-223,0-1 1,0 1-1,0 15 1,-1-21 33,0 0 1,-1 0 0,1 0 0,1 0-1,-1 0 1,0 0 0,1 0 0,0-1 0,4 7-1,-3-5 2,-1-1 0,1 1 0,-1-1-1,0 1 1,0 0 0,1 8 0,-2-4 47,1 6-69,0 1 0,-2 22 0,-8-50 227,6 5-224,1 1 0,0-1 0,0 1 0,0-1 1,1 0-1,0 0 0,1-8 0,-1-5-1210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8:58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78 317 1152,'-13'-14'1594,"9"10"-1519,0 1 0,0-2 0,-6-7-1,-2-1 37,11 12-106,0 0-1,-1 0 1,1-1 0,0 1-1,-1-1 1,1 1-1,0 0 1,0-1 0,0 0-1,0 1 1,0-1-1,0-2 1,1 1 42,0 0 0,-1 0 0,1 0 0,-1-1 0,0 1 0,0 0 0,0 0 0,0 0 0,0 0 0,-3-4 0,3 4 1,0 0 1,0-1-1,1 1 0,-1 0 1,1 0-1,0-1 0,0 1 0,0 0 1,1-7-1,0-1 131,-1-145 221,8 165-294,-7-7-118,0 1 0,-1-1 1,1 1-1,-1-1 0,0 1 0,0-1 0,0 1 0,0 0 0,-1 3 0,1 7 30,-1 36 156,2 65-1735,2-87 100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00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0 480,'0'0'277,"-1"1"-251,-1-1 0,1 1-1,0-1 1,0 1-1,0-1 1,0 1 0,0 0-1,0-1 1,-1 3-1,-11 29 201,2 1 1,1 0-1,2 1 0,-4 38 0,-20 71 51,17-91 5,-13 52 39,20-65-524,8-20-442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08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1 832,'0'0'1333,"0"16"-1354,0-12 109,-1 0-1,0 0 1,0 1 0,0-1 0,0 0-1,-1 0 1,1-1 0,-1 1-1,0 0 1,0 0 0,-1-1 0,1 1-1,-1-1 1,1 0 0,-6 5 0,-3 5 97,-44 64 44,48-65-209,0 0 1,1 1-1,1 0 0,-8 23 1,9-21-31,-1 0 1,0-1-1,-1 1 0,-21 32 1846,27-52-1852,1 0-1,0 1 0,0 0 1,0-1-1,1 1 1,0 0-1,2-5 1,5-15-300,-5 13 174,1-1 0,0 1 0,8-13-1,-6 12-211,-1 0 0,7-18-1,-8 18-263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12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0 576,'-17'24'309,"15"-22"-280,1 1-1,-1 0 1,0-1-1,1 1 1,0 0-1,0 0 1,0 0-1,-2 6 1,-1 5 40,-31 53-363,34-64 294,1-1 0,-1 0 0,0 1-1,1-1 1,-1 0 0,1 1 0,0-1-1,-1 1 1,1-1 0,1 5 0,-1-5-8,0-1 77,0 9-506,0-10 431,0 0 3,0 1 0,0-1 0,0 0 0,0 0 0,0 1 0,0-1 0,0 0 0,0 0 0,0 1 0,0-1 0,0 0 0,0 0 0,0 0 0,0 1 0,0-1 0,0 0-1,0 0 1,0 1 0,1-1 0,-1 0 0,0 0 0,0 0 0,0 0 0,0 1 0,1-1 0,-1 0 0,0 0 0,0 0 0,0 0 0,0 0 0,1 1 0,-1-1 0,0 0 0,0 0 0,1 0 0,-1 0 0,0 0-1,0 0 1,0 0 0,1 0 0,-1 0 0,0 0 0,0 0 0,1 0 0,-1 0 0,0 0 0,0 0 0,1 0 0,-1 0 0,0 0 0,0 0 0,0 0 0,1-1 0,-1 1 0,0 0 0,10-3-136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01:39:17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24 277 160,'-5'0'1824,"14"-12"-2080,-9 9 329,0 0-1,0-1 1,0 1 0,1 0 0,-1 0-1,1 0 1,0-1 0,0 1-1,0 0 1,2-4 0,-3 5-58,1 0 0,-1 0 0,0 0 0,1 0 0,-1 0 0,0 0 0,0 0 0,0 0 0,-1 0 0,1 0 0,0 1 0,-1-1 0,1 0 0,-1 0 0,-2-4 0,3 6 22,0-47 81,0 4 74,-1 30 36,1 10-217,-1 1 0,1 0 0,0-1 0,0 1 1,0 0-1,0-1 0,1 1 0,-1 0 0,1-1 0,-1 1 0,1 0 0,0 0 0,2-4 1,-2 3 29,1 0 0,-1 0 0,1 1 0,-1-1 0,0 0 0,0 0 0,0 0 0,0-1 0,-1 1 0,1 0 0,-1 0 0,0-5 224,6 0-114,-7 12-659,-12 47 966,9-35-534,-5 28 0,0-3-390,6-22 231,-2 5 27,4-22 93,0 1 0,0 0 0,1 0 0,-1-1 0,1 1 0,-1 3 0,0 7-589,-3-1-251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88FA8-2118-44CF-9376-5363BD20DFE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E196-3BE3-4656-B304-DD0E01BB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BE196-3BE3-4656-B304-DD0E01BB7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5190-20AA-4036-A89A-67DDD436029C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3369-DB62-4931-8D51-6DC7314D2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0.png"/><Relationship Id="rId21" Type="http://schemas.openxmlformats.org/officeDocument/2006/relationships/customXml" Target="../ink/ink154.xml"/><Relationship Id="rId42" Type="http://schemas.openxmlformats.org/officeDocument/2006/relationships/image" Target="../media/image1090.png"/><Relationship Id="rId47" Type="http://schemas.openxmlformats.org/officeDocument/2006/relationships/customXml" Target="../ink/ink167.xml"/><Relationship Id="rId63" Type="http://schemas.openxmlformats.org/officeDocument/2006/relationships/customXml" Target="../ink/ink175.xml"/><Relationship Id="rId68" Type="http://schemas.openxmlformats.org/officeDocument/2006/relationships/image" Target="../media/image145.png"/><Relationship Id="rId84" Type="http://schemas.openxmlformats.org/officeDocument/2006/relationships/image" Target="../media/image153.png"/><Relationship Id="rId89" Type="http://schemas.openxmlformats.org/officeDocument/2006/relationships/customXml" Target="../ink/ink188.xml"/><Relationship Id="rId112" Type="http://schemas.openxmlformats.org/officeDocument/2006/relationships/image" Target="../media/image167.png"/><Relationship Id="rId2" Type="http://schemas.openxmlformats.org/officeDocument/2006/relationships/image" Target="../media/image124.png"/><Relationship Id="rId16" Type="http://schemas.openxmlformats.org/officeDocument/2006/relationships/image" Target="../media/image960.png"/><Relationship Id="rId29" Type="http://schemas.openxmlformats.org/officeDocument/2006/relationships/customXml" Target="../ink/ink158.xml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24" Type="http://schemas.openxmlformats.org/officeDocument/2006/relationships/image" Target="../media/image1000.png"/><Relationship Id="rId32" Type="http://schemas.openxmlformats.org/officeDocument/2006/relationships/image" Target="../media/image1040.png"/><Relationship Id="rId37" Type="http://schemas.openxmlformats.org/officeDocument/2006/relationships/customXml" Target="../ink/ink162.xml"/><Relationship Id="rId40" Type="http://schemas.openxmlformats.org/officeDocument/2006/relationships/image" Target="../media/image1080.png"/><Relationship Id="rId45" Type="http://schemas.openxmlformats.org/officeDocument/2006/relationships/customXml" Target="../ink/ink166.xml"/><Relationship Id="rId53" Type="http://schemas.openxmlformats.org/officeDocument/2006/relationships/customXml" Target="../ink/ink170.xml"/><Relationship Id="rId58" Type="http://schemas.openxmlformats.org/officeDocument/2006/relationships/image" Target="../media/image140.png"/><Relationship Id="rId66" Type="http://schemas.openxmlformats.org/officeDocument/2006/relationships/image" Target="../media/image144.png"/><Relationship Id="rId74" Type="http://schemas.openxmlformats.org/officeDocument/2006/relationships/image" Target="../media/image148.png"/><Relationship Id="rId79" Type="http://schemas.openxmlformats.org/officeDocument/2006/relationships/customXml" Target="../ink/ink183.xml"/><Relationship Id="rId87" Type="http://schemas.openxmlformats.org/officeDocument/2006/relationships/customXml" Target="../ink/ink187.xml"/><Relationship Id="rId102" Type="http://schemas.openxmlformats.org/officeDocument/2006/relationships/image" Target="../media/image162.png"/><Relationship Id="rId110" Type="http://schemas.openxmlformats.org/officeDocument/2006/relationships/image" Target="../media/image166.png"/><Relationship Id="rId5" Type="http://schemas.openxmlformats.org/officeDocument/2006/relationships/image" Target="../media/image127.png"/><Relationship Id="rId61" Type="http://schemas.openxmlformats.org/officeDocument/2006/relationships/customXml" Target="../ink/ink174.xml"/><Relationship Id="rId82" Type="http://schemas.openxmlformats.org/officeDocument/2006/relationships/image" Target="../media/image152.png"/><Relationship Id="rId90" Type="http://schemas.openxmlformats.org/officeDocument/2006/relationships/image" Target="../media/image156.png"/><Relationship Id="rId95" Type="http://schemas.openxmlformats.org/officeDocument/2006/relationships/customXml" Target="../ink/ink191.xml"/><Relationship Id="rId19" Type="http://schemas.openxmlformats.org/officeDocument/2006/relationships/customXml" Target="../ink/ink153.xml"/><Relationship Id="rId14" Type="http://schemas.openxmlformats.org/officeDocument/2006/relationships/image" Target="../media/image950.png"/><Relationship Id="rId22" Type="http://schemas.openxmlformats.org/officeDocument/2006/relationships/image" Target="../media/image990.png"/><Relationship Id="rId27" Type="http://schemas.openxmlformats.org/officeDocument/2006/relationships/customXml" Target="../ink/ink157.xml"/><Relationship Id="rId30" Type="http://schemas.openxmlformats.org/officeDocument/2006/relationships/image" Target="../media/image1031.png"/><Relationship Id="rId35" Type="http://schemas.openxmlformats.org/officeDocument/2006/relationships/customXml" Target="../ink/ink161.xml"/><Relationship Id="rId43" Type="http://schemas.openxmlformats.org/officeDocument/2006/relationships/customXml" Target="../ink/ink165.xml"/><Relationship Id="rId48" Type="http://schemas.openxmlformats.org/officeDocument/2006/relationships/image" Target="../media/image135.png"/><Relationship Id="rId56" Type="http://schemas.openxmlformats.org/officeDocument/2006/relationships/image" Target="../media/image139.png"/><Relationship Id="rId64" Type="http://schemas.openxmlformats.org/officeDocument/2006/relationships/image" Target="../media/image143.png"/><Relationship Id="rId69" Type="http://schemas.openxmlformats.org/officeDocument/2006/relationships/customXml" Target="../ink/ink178.xml"/><Relationship Id="rId77" Type="http://schemas.openxmlformats.org/officeDocument/2006/relationships/customXml" Target="../ink/ink182.xml"/><Relationship Id="rId100" Type="http://schemas.openxmlformats.org/officeDocument/2006/relationships/image" Target="../media/image161.png"/><Relationship Id="rId105" Type="http://schemas.openxmlformats.org/officeDocument/2006/relationships/customXml" Target="../ink/ink196.xml"/><Relationship Id="rId113" Type="http://schemas.openxmlformats.org/officeDocument/2006/relationships/customXml" Target="../ink/ink200.xml"/><Relationship Id="rId8" Type="http://schemas.openxmlformats.org/officeDocument/2006/relationships/image" Target="../media/image130.png"/><Relationship Id="rId51" Type="http://schemas.openxmlformats.org/officeDocument/2006/relationships/customXml" Target="../ink/ink169.xml"/><Relationship Id="rId72" Type="http://schemas.openxmlformats.org/officeDocument/2006/relationships/image" Target="../media/image147.png"/><Relationship Id="rId80" Type="http://schemas.openxmlformats.org/officeDocument/2006/relationships/image" Target="../media/image151.png"/><Relationship Id="rId85" Type="http://schemas.openxmlformats.org/officeDocument/2006/relationships/customXml" Target="../ink/ink186.xml"/><Relationship Id="rId93" Type="http://schemas.openxmlformats.org/officeDocument/2006/relationships/customXml" Target="../ink/ink190.xml"/><Relationship Id="rId98" Type="http://schemas.openxmlformats.org/officeDocument/2006/relationships/image" Target="../media/image160.png"/><Relationship Id="rId3" Type="http://schemas.openxmlformats.org/officeDocument/2006/relationships/image" Target="../media/image125.png"/><Relationship Id="rId12" Type="http://schemas.openxmlformats.org/officeDocument/2006/relationships/image" Target="../media/image940.png"/><Relationship Id="rId17" Type="http://schemas.openxmlformats.org/officeDocument/2006/relationships/customXml" Target="../ink/ink152.xml"/><Relationship Id="rId25" Type="http://schemas.openxmlformats.org/officeDocument/2006/relationships/customXml" Target="../ink/ink156.xml"/><Relationship Id="rId33" Type="http://schemas.openxmlformats.org/officeDocument/2006/relationships/customXml" Target="../ink/ink160.xml"/><Relationship Id="rId38" Type="http://schemas.openxmlformats.org/officeDocument/2006/relationships/image" Target="../media/image1070.png"/><Relationship Id="rId46" Type="http://schemas.openxmlformats.org/officeDocument/2006/relationships/image" Target="../media/image134.png"/><Relationship Id="rId59" Type="http://schemas.openxmlformats.org/officeDocument/2006/relationships/customXml" Target="../ink/ink173.xml"/><Relationship Id="rId67" Type="http://schemas.openxmlformats.org/officeDocument/2006/relationships/customXml" Target="../ink/ink177.xml"/><Relationship Id="rId103" Type="http://schemas.openxmlformats.org/officeDocument/2006/relationships/customXml" Target="../ink/ink195.xml"/><Relationship Id="rId108" Type="http://schemas.openxmlformats.org/officeDocument/2006/relationships/image" Target="../media/image165.png"/><Relationship Id="rId20" Type="http://schemas.openxmlformats.org/officeDocument/2006/relationships/image" Target="../media/image980.png"/><Relationship Id="rId41" Type="http://schemas.openxmlformats.org/officeDocument/2006/relationships/customXml" Target="../ink/ink164.xml"/><Relationship Id="rId54" Type="http://schemas.openxmlformats.org/officeDocument/2006/relationships/image" Target="../media/image138.png"/><Relationship Id="rId62" Type="http://schemas.openxmlformats.org/officeDocument/2006/relationships/image" Target="../media/image142.png"/><Relationship Id="rId70" Type="http://schemas.openxmlformats.org/officeDocument/2006/relationships/image" Target="../media/image146.png"/><Relationship Id="rId75" Type="http://schemas.openxmlformats.org/officeDocument/2006/relationships/customXml" Target="../ink/ink181.xml"/><Relationship Id="rId83" Type="http://schemas.openxmlformats.org/officeDocument/2006/relationships/customXml" Target="../ink/ink185.xml"/><Relationship Id="rId88" Type="http://schemas.openxmlformats.org/officeDocument/2006/relationships/image" Target="../media/image155.png"/><Relationship Id="rId91" Type="http://schemas.openxmlformats.org/officeDocument/2006/relationships/customXml" Target="../ink/ink189.xml"/><Relationship Id="rId96" Type="http://schemas.openxmlformats.org/officeDocument/2006/relationships/image" Target="../media/image159.png"/><Relationship Id="rId111" Type="http://schemas.openxmlformats.org/officeDocument/2006/relationships/customXml" Target="../ink/ink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5" Type="http://schemas.openxmlformats.org/officeDocument/2006/relationships/customXml" Target="../ink/ink151.xml"/><Relationship Id="rId23" Type="http://schemas.openxmlformats.org/officeDocument/2006/relationships/customXml" Target="../ink/ink155.xml"/><Relationship Id="rId28" Type="http://schemas.openxmlformats.org/officeDocument/2006/relationships/image" Target="../media/image1021.png"/><Relationship Id="rId36" Type="http://schemas.openxmlformats.org/officeDocument/2006/relationships/image" Target="../media/image1060.png"/><Relationship Id="rId49" Type="http://schemas.openxmlformats.org/officeDocument/2006/relationships/customXml" Target="../ink/ink168.xml"/><Relationship Id="rId57" Type="http://schemas.openxmlformats.org/officeDocument/2006/relationships/customXml" Target="../ink/ink172.xml"/><Relationship Id="rId106" Type="http://schemas.openxmlformats.org/officeDocument/2006/relationships/image" Target="../media/image164.png"/><Relationship Id="rId114" Type="http://schemas.openxmlformats.org/officeDocument/2006/relationships/image" Target="../media/image168.png"/><Relationship Id="rId10" Type="http://schemas.openxmlformats.org/officeDocument/2006/relationships/image" Target="../media/image132.png"/><Relationship Id="rId31" Type="http://schemas.openxmlformats.org/officeDocument/2006/relationships/customXml" Target="../ink/ink159.xml"/><Relationship Id="rId44" Type="http://schemas.openxmlformats.org/officeDocument/2006/relationships/image" Target="../media/image133.png"/><Relationship Id="rId52" Type="http://schemas.openxmlformats.org/officeDocument/2006/relationships/image" Target="../media/image137.png"/><Relationship Id="rId60" Type="http://schemas.openxmlformats.org/officeDocument/2006/relationships/image" Target="../media/image141.png"/><Relationship Id="rId65" Type="http://schemas.openxmlformats.org/officeDocument/2006/relationships/customXml" Target="../ink/ink176.xml"/><Relationship Id="rId73" Type="http://schemas.openxmlformats.org/officeDocument/2006/relationships/customXml" Target="../ink/ink180.xml"/><Relationship Id="rId78" Type="http://schemas.openxmlformats.org/officeDocument/2006/relationships/image" Target="../media/image150.png"/><Relationship Id="rId81" Type="http://schemas.openxmlformats.org/officeDocument/2006/relationships/customXml" Target="../ink/ink184.xml"/><Relationship Id="rId86" Type="http://schemas.openxmlformats.org/officeDocument/2006/relationships/image" Target="../media/image154.png"/><Relationship Id="rId94" Type="http://schemas.openxmlformats.org/officeDocument/2006/relationships/image" Target="../media/image158.png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3" Type="http://schemas.openxmlformats.org/officeDocument/2006/relationships/customXml" Target="../ink/ink150.xml"/><Relationship Id="rId18" Type="http://schemas.openxmlformats.org/officeDocument/2006/relationships/image" Target="../media/image970.png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1050.png"/><Relationship Id="rId50" Type="http://schemas.openxmlformats.org/officeDocument/2006/relationships/image" Target="../media/image136.png"/><Relationship Id="rId55" Type="http://schemas.openxmlformats.org/officeDocument/2006/relationships/customXml" Target="../ink/ink171.xml"/><Relationship Id="rId76" Type="http://schemas.openxmlformats.org/officeDocument/2006/relationships/image" Target="../media/image149.png"/><Relationship Id="rId97" Type="http://schemas.openxmlformats.org/officeDocument/2006/relationships/customXml" Target="../ink/ink192.xml"/><Relationship Id="rId104" Type="http://schemas.openxmlformats.org/officeDocument/2006/relationships/image" Target="../media/image163.png"/><Relationship Id="rId7" Type="http://schemas.openxmlformats.org/officeDocument/2006/relationships/image" Target="../media/image129.png"/><Relationship Id="rId71" Type="http://schemas.openxmlformats.org/officeDocument/2006/relationships/customXml" Target="../ink/ink179.xml"/><Relationship Id="rId92" Type="http://schemas.openxmlformats.org/officeDocument/2006/relationships/image" Target="../media/image1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customXml" Target="../ink/ink204.xml"/><Relationship Id="rId18" Type="http://schemas.openxmlformats.org/officeDocument/2006/relationships/image" Target="../media/image1180.png"/><Relationship Id="rId26" Type="http://schemas.openxmlformats.org/officeDocument/2006/relationships/image" Target="../media/image175.png"/><Relationship Id="rId39" Type="http://schemas.openxmlformats.org/officeDocument/2006/relationships/customXml" Target="../ink/ink217.xml"/><Relationship Id="rId3" Type="http://schemas.openxmlformats.org/officeDocument/2006/relationships/image" Target="../media/image170.jpeg"/><Relationship Id="rId21" Type="http://schemas.openxmlformats.org/officeDocument/2006/relationships/customXml" Target="../ink/ink208.xml"/><Relationship Id="rId34" Type="http://schemas.openxmlformats.org/officeDocument/2006/relationships/image" Target="../media/image179.png"/><Relationship Id="rId7" Type="http://schemas.openxmlformats.org/officeDocument/2006/relationships/customXml" Target="../ink/ink201.xml"/><Relationship Id="rId12" Type="http://schemas.openxmlformats.org/officeDocument/2006/relationships/image" Target="../media/image1150.png"/><Relationship Id="rId17" Type="http://schemas.openxmlformats.org/officeDocument/2006/relationships/customXml" Target="../ink/ink206.xml"/><Relationship Id="rId25" Type="http://schemas.openxmlformats.org/officeDocument/2006/relationships/customXml" Target="../ink/ink210.xml"/><Relationship Id="rId33" Type="http://schemas.openxmlformats.org/officeDocument/2006/relationships/customXml" Target="../ink/ink214.xml"/><Relationship Id="rId38" Type="http://schemas.openxmlformats.org/officeDocument/2006/relationships/image" Target="../media/image181.png"/><Relationship Id="rId2" Type="http://schemas.openxmlformats.org/officeDocument/2006/relationships/image" Target="../media/image169.jpeg"/><Relationship Id="rId16" Type="http://schemas.openxmlformats.org/officeDocument/2006/relationships/image" Target="../media/image1170.png"/><Relationship Id="rId20" Type="http://schemas.openxmlformats.org/officeDocument/2006/relationships/image" Target="../media/image1190.png"/><Relationship Id="rId29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customXml" Target="../ink/ink203.xml"/><Relationship Id="rId24" Type="http://schemas.openxmlformats.org/officeDocument/2006/relationships/image" Target="../media/image174.png"/><Relationship Id="rId32" Type="http://schemas.openxmlformats.org/officeDocument/2006/relationships/image" Target="../media/image178.png"/><Relationship Id="rId37" Type="http://schemas.openxmlformats.org/officeDocument/2006/relationships/customXml" Target="../ink/ink216.xml"/><Relationship Id="rId40" Type="http://schemas.openxmlformats.org/officeDocument/2006/relationships/image" Target="../media/image182.png"/><Relationship Id="rId5" Type="http://schemas.openxmlformats.org/officeDocument/2006/relationships/image" Target="../media/image172.png"/><Relationship Id="rId15" Type="http://schemas.openxmlformats.org/officeDocument/2006/relationships/customXml" Target="../ink/ink205.xml"/><Relationship Id="rId23" Type="http://schemas.openxmlformats.org/officeDocument/2006/relationships/customXml" Target="../ink/ink209.xml"/><Relationship Id="rId28" Type="http://schemas.openxmlformats.org/officeDocument/2006/relationships/image" Target="../media/image176.png"/><Relationship Id="rId36" Type="http://schemas.openxmlformats.org/officeDocument/2006/relationships/image" Target="../media/image180.png"/><Relationship Id="rId10" Type="http://schemas.openxmlformats.org/officeDocument/2006/relationships/image" Target="../media/image1030.png"/><Relationship Id="rId19" Type="http://schemas.openxmlformats.org/officeDocument/2006/relationships/customXml" Target="../ink/ink207.xml"/><Relationship Id="rId31" Type="http://schemas.openxmlformats.org/officeDocument/2006/relationships/customXml" Target="../ink/ink213.xml"/><Relationship Id="rId4" Type="http://schemas.openxmlformats.org/officeDocument/2006/relationships/image" Target="../media/image171.png"/><Relationship Id="rId9" Type="http://schemas.openxmlformats.org/officeDocument/2006/relationships/customXml" Target="../ink/ink202.xml"/><Relationship Id="rId14" Type="http://schemas.openxmlformats.org/officeDocument/2006/relationships/image" Target="../media/image1160.png"/><Relationship Id="rId22" Type="http://schemas.openxmlformats.org/officeDocument/2006/relationships/image" Target="../media/image1200.png"/><Relationship Id="rId27" Type="http://schemas.openxmlformats.org/officeDocument/2006/relationships/customXml" Target="../ink/ink211.xml"/><Relationship Id="rId30" Type="http://schemas.openxmlformats.org/officeDocument/2006/relationships/image" Target="../media/image177.png"/><Relationship Id="rId35" Type="http://schemas.openxmlformats.org/officeDocument/2006/relationships/customXml" Target="../ink/ink21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7.xml"/><Relationship Id="rId117" Type="http://schemas.openxmlformats.org/officeDocument/2006/relationships/image" Target="../media/image170.png"/><Relationship Id="rId21" Type="http://schemas.openxmlformats.org/officeDocument/2006/relationships/image" Target="../media/image800.png"/><Relationship Id="rId42" Type="http://schemas.openxmlformats.org/officeDocument/2006/relationships/customXml" Target="../ink/ink235.xml"/><Relationship Id="rId47" Type="http://schemas.openxmlformats.org/officeDocument/2006/relationships/image" Target="../media/image1351.png"/><Relationship Id="rId63" Type="http://schemas.openxmlformats.org/officeDocument/2006/relationships/image" Target="../media/image1430.png"/><Relationship Id="rId68" Type="http://schemas.openxmlformats.org/officeDocument/2006/relationships/customXml" Target="../ink/ink248.xml"/><Relationship Id="rId84" Type="http://schemas.openxmlformats.org/officeDocument/2006/relationships/customXml" Target="../ink/ink256.xml"/><Relationship Id="rId89" Type="http://schemas.openxmlformats.org/officeDocument/2006/relationships/image" Target="../media/image1560.png"/><Relationship Id="rId112" Type="http://schemas.openxmlformats.org/officeDocument/2006/relationships/customXml" Target="../ink/ink270.xml"/><Relationship Id="rId133" Type="http://schemas.openxmlformats.org/officeDocument/2006/relationships/image" Target="../media/image190.png"/><Relationship Id="rId138" Type="http://schemas.openxmlformats.org/officeDocument/2006/relationships/customXml" Target="../ink/ink283.xml"/><Relationship Id="rId154" Type="http://schemas.openxmlformats.org/officeDocument/2006/relationships/customXml" Target="../ink/ink291.xml"/><Relationship Id="rId159" Type="http://schemas.openxmlformats.org/officeDocument/2006/relationships/image" Target="../media/image203.png"/><Relationship Id="rId16" Type="http://schemas.openxmlformats.org/officeDocument/2006/relationships/customXml" Target="../ink/ink222.xml"/><Relationship Id="rId107" Type="http://schemas.openxmlformats.org/officeDocument/2006/relationships/image" Target="../media/image1651.png"/><Relationship Id="rId11" Type="http://schemas.openxmlformats.org/officeDocument/2006/relationships/image" Target="../media/image750.png"/><Relationship Id="rId32" Type="http://schemas.openxmlformats.org/officeDocument/2006/relationships/customXml" Target="../ink/ink230.xml"/><Relationship Id="rId37" Type="http://schemas.openxmlformats.org/officeDocument/2006/relationships/image" Target="../media/image1301.png"/><Relationship Id="rId53" Type="http://schemas.openxmlformats.org/officeDocument/2006/relationships/image" Target="../media/image1381.png"/><Relationship Id="rId58" Type="http://schemas.openxmlformats.org/officeDocument/2006/relationships/customXml" Target="../ink/ink243.xml"/><Relationship Id="rId74" Type="http://schemas.openxmlformats.org/officeDocument/2006/relationships/customXml" Target="../ink/ink251.xml"/><Relationship Id="rId79" Type="http://schemas.openxmlformats.org/officeDocument/2006/relationships/image" Target="../media/image1512.png"/><Relationship Id="rId102" Type="http://schemas.openxmlformats.org/officeDocument/2006/relationships/customXml" Target="../ink/ink265.xml"/><Relationship Id="rId123" Type="http://schemas.openxmlformats.org/officeDocument/2006/relationships/image" Target="../media/image1731.png"/><Relationship Id="rId128" Type="http://schemas.openxmlformats.org/officeDocument/2006/relationships/customXml" Target="../ink/ink278.xml"/><Relationship Id="rId144" Type="http://schemas.openxmlformats.org/officeDocument/2006/relationships/customXml" Target="../ink/ink286.xml"/><Relationship Id="rId149" Type="http://schemas.openxmlformats.org/officeDocument/2006/relationships/image" Target="../media/image198.png"/><Relationship Id="rId5" Type="http://schemas.openxmlformats.org/officeDocument/2006/relationships/image" Target="../media/image186.png"/><Relationship Id="rId90" Type="http://schemas.openxmlformats.org/officeDocument/2006/relationships/customXml" Target="../ink/ink259.xml"/><Relationship Id="rId95" Type="http://schemas.openxmlformats.org/officeDocument/2006/relationships/image" Target="../media/image1591.png"/><Relationship Id="rId160" Type="http://schemas.openxmlformats.org/officeDocument/2006/relationships/customXml" Target="../ink/ink294.xml"/><Relationship Id="rId165" Type="http://schemas.openxmlformats.org/officeDocument/2006/relationships/image" Target="../media/image206.png"/><Relationship Id="rId22" Type="http://schemas.openxmlformats.org/officeDocument/2006/relationships/customXml" Target="../ink/ink225.xml"/><Relationship Id="rId27" Type="http://schemas.openxmlformats.org/officeDocument/2006/relationships/image" Target="../media/image830.png"/><Relationship Id="rId43" Type="http://schemas.openxmlformats.org/officeDocument/2006/relationships/image" Target="../media/image1331.png"/><Relationship Id="rId48" Type="http://schemas.openxmlformats.org/officeDocument/2006/relationships/customXml" Target="../ink/ink238.xml"/><Relationship Id="rId64" Type="http://schemas.openxmlformats.org/officeDocument/2006/relationships/customXml" Target="../ink/ink246.xml"/><Relationship Id="rId69" Type="http://schemas.openxmlformats.org/officeDocument/2006/relationships/image" Target="../media/image1460.png"/><Relationship Id="rId113" Type="http://schemas.openxmlformats.org/officeDocument/2006/relationships/image" Target="../media/image1680.png"/><Relationship Id="rId118" Type="http://schemas.openxmlformats.org/officeDocument/2006/relationships/customXml" Target="../ink/ink273.xml"/><Relationship Id="rId134" Type="http://schemas.openxmlformats.org/officeDocument/2006/relationships/customXml" Target="../ink/ink281.xml"/><Relationship Id="rId139" Type="http://schemas.openxmlformats.org/officeDocument/2006/relationships/image" Target="../media/image193.png"/><Relationship Id="rId80" Type="http://schemas.openxmlformats.org/officeDocument/2006/relationships/customXml" Target="../ink/ink254.xml"/><Relationship Id="rId85" Type="http://schemas.openxmlformats.org/officeDocument/2006/relationships/image" Target="../media/image1540.png"/><Relationship Id="rId150" Type="http://schemas.openxmlformats.org/officeDocument/2006/relationships/customXml" Target="../ink/ink289.xml"/><Relationship Id="rId155" Type="http://schemas.openxmlformats.org/officeDocument/2006/relationships/image" Target="../media/image201.png"/><Relationship Id="rId12" Type="http://schemas.openxmlformats.org/officeDocument/2006/relationships/customXml" Target="../ink/ink220.xml"/><Relationship Id="rId17" Type="http://schemas.openxmlformats.org/officeDocument/2006/relationships/image" Target="../media/image780.png"/><Relationship Id="rId33" Type="http://schemas.openxmlformats.org/officeDocument/2006/relationships/image" Target="../media/image1281.png"/><Relationship Id="rId38" Type="http://schemas.openxmlformats.org/officeDocument/2006/relationships/customXml" Target="../ink/ink233.xml"/><Relationship Id="rId59" Type="http://schemas.openxmlformats.org/officeDocument/2006/relationships/image" Target="../media/image1411.png"/><Relationship Id="rId103" Type="http://schemas.openxmlformats.org/officeDocument/2006/relationships/image" Target="../media/image1631.png"/><Relationship Id="rId108" Type="http://schemas.openxmlformats.org/officeDocument/2006/relationships/customXml" Target="../ink/ink268.xml"/><Relationship Id="rId124" Type="http://schemas.openxmlformats.org/officeDocument/2006/relationships/customXml" Target="../ink/ink276.xml"/><Relationship Id="rId129" Type="http://schemas.openxmlformats.org/officeDocument/2006/relationships/image" Target="../media/image1761.png"/><Relationship Id="rId54" Type="http://schemas.openxmlformats.org/officeDocument/2006/relationships/customXml" Target="../ink/ink241.xml"/><Relationship Id="rId70" Type="http://schemas.openxmlformats.org/officeDocument/2006/relationships/customXml" Target="../ink/ink249.xml"/><Relationship Id="rId75" Type="http://schemas.openxmlformats.org/officeDocument/2006/relationships/image" Target="../media/image1490.png"/><Relationship Id="rId91" Type="http://schemas.openxmlformats.org/officeDocument/2006/relationships/image" Target="../media/image1570.png"/><Relationship Id="rId96" Type="http://schemas.openxmlformats.org/officeDocument/2006/relationships/customXml" Target="../ink/ink262.xml"/><Relationship Id="rId140" Type="http://schemas.openxmlformats.org/officeDocument/2006/relationships/customXml" Target="../ink/ink284.xml"/><Relationship Id="rId145" Type="http://schemas.openxmlformats.org/officeDocument/2006/relationships/image" Target="../media/image196.png"/><Relationship Id="rId161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228.xml"/><Relationship Id="rId36" Type="http://schemas.openxmlformats.org/officeDocument/2006/relationships/customXml" Target="../ink/ink232.xml"/><Relationship Id="rId49" Type="http://schemas.openxmlformats.org/officeDocument/2006/relationships/image" Target="../media/image1361.png"/><Relationship Id="rId57" Type="http://schemas.openxmlformats.org/officeDocument/2006/relationships/image" Target="../media/image1401.png"/><Relationship Id="rId106" Type="http://schemas.openxmlformats.org/officeDocument/2006/relationships/customXml" Target="../ink/ink267.xml"/><Relationship Id="rId114" Type="http://schemas.openxmlformats.org/officeDocument/2006/relationships/customXml" Target="../ink/ink271.xml"/><Relationship Id="rId119" Type="http://schemas.openxmlformats.org/officeDocument/2006/relationships/image" Target="../media/image1711.png"/><Relationship Id="rId127" Type="http://schemas.openxmlformats.org/officeDocument/2006/relationships/image" Target="../media/image1751.png"/><Relationship Id="rId10" Type="http://schemas.openxmlformats.org/officeDocument/2006/relationships/customXml" Target="../ink/ink219.xml"/><Relationship Id="rId31" Type="http://schemas.openxmlformats.org/officeDocument/2006/relationships/image" Target="../media/image1270.png"/><Relationship Id="rId44" Type="http://schemas.openxmlformats.org/officeDocument/2006/relationships/customXml" Target="../ink/ink236.xml"/><Relationship Id="rId52" Type="http://schemas.openxmlformats.org/officeDocument/2006/relationships/customXml" Target="../ink/ink240.xml"/><Relationship Id="rId60" Type="http://schemas.openxmlformats.org/officeDocument/2006/relationships/customXml" Target="../ink/ink244.xml"/><Relationship Id="rId65" Type="http://schemas.openxmlformats.org/officeDocument/2006/relationships/image" Target="../media/image1440.png"/><Relationship Id="rId73" Type="http://schemas.openxmlformats.org/officeDocument/2006/relationships/image" Target="../media/image1480.png"/><Relationship Id="rId78" Type="http://schemas.openxmlformats.org/officeDocument/2006/relationships/customXml" Target="../ink/ink253.xml"/><Relationship Id="rId81" Type="http://schemas.openxmlformats.org/officeDocument/2006/relationships/image" Target="../media/image1521.png"/><Relationship Id="rId86" Type="http://schemas.openxmlformats.org/officeDocument/2006/relationships/customXml" Target="../ink/ink257.xml"/><Relationship Id="rId94" Type="http://schemas.openxmlformats.org/officeDocument/2006/relationships/customXml" Target="../ink/ink261.xml"/><Relationship Id="rId99" Type="http://schemas.openxmlformats.org/officeDocument/2006/relationships/image" Target="../media/image1612.png"/><Relationship Id="rId101" Type="http://schemas.openxmlformats.org/officeDocument/2006/relationships/image" Target="../media/image1621.png"/><Relationship Id="rId122" Type="http://schemas.openxmlformats.org/officeDocument/2006/relationships/customXml" Target="../ink/ink275.xml"/><Relationship Id="rId130" Type="http://schemas.openxmlformats.org/officeDocument/2006/relationships/customXml" Target="../ink/ink279.xml"/><Relationship Id="rId135" Type="http://schemas.openxmlformats.org/officeDocument/2006/relationships/image" Target="../media/image191.png"/><Relationship Id="rId143" Type="http://schemas.openxmlformats.org/officeDocument/2006/relationships/image" Target="../media/image195.png"/><Relationship Id="rId148" Type="http://schemas.openxmlformats.org/officeDocument/2006/relationships/customXml" Target="../ink/ink288.xml"/><Relationship Id="rId151" Type="http://schemas.openxmlformats.org/officeDocument/2006/relationships/image" Target="../media/image199.png"/><Relationship Id="rId156" Type="http://schemas.openxmlformats.org/officeDocument/2006/relationships/customXml" Target="../ink/ink292.xml"/><Relationship Id="rId164" Type="http://schemas.openxmlformats.org/officeDocument/2006/relationships/customXml" Target="../ink/ink296.xml"/><Relationship Id="rId4" Type="http://schemas.openxmlformats.org/officeDocument/2006/relationships/image" Target="../media/image185.png"/><Relationship Id="rId9" Type="http://schemas.openxmlformats.org/officeDocument/2006/relationships/image" Target="../media/image740.png"/><Relationship Id="rId13" Type="http://schemas.openxmlformats.org/officeDocument/2006/relationships/image" Target="../media/image760.png"/><Relationship Id="rId18" Type="http://schemas.openxmlformats.org/officeDocument/2006/relationships/customXml" Target="../ink/ink223.xml"/><Relationship Id="rId39" Type="http://schemas.openxmlformats.org/officeDocument/2006/relationships/image" Target="../media/image1312.png"/><Relationship Id="rId109" Type="http://schemas.openxmlformats.org/officeDocument/2006/relationships/image" Target="../media/image1660.png"/><Relationship Id="rId34" Type="http://schemas.openxmlformats.org/officeDocument/2006/relationships/customXml" Target="../ink/ink231.xml"/><Relationship Id="rId50" Type="http://schemas.openxmlformats.org/officeDocument/2006/relationships/customXml" Target="../ink/ink239.xml"/><Relationship Id="rId55" Type="http://schemas.openxmlformats.org/officeDocument/2006/relationships/image" Target="../media/image1391.png"/><Relationship Id="rId76" Type="http://schemas.openxmlformats.org/officeDocument/2006/relationships/customXml" Target="../ink/ink252.xml"/><Relationship Id="rId97" Type="http://schemas.openxmlformats.org/officeDocument/2006/relationships/image" Target="../media/image1601.png"/><Relationship Id="rId104" Type="http://schemas.openxmlformats.org/officeDocument/2006/relationships/customXml" Target="../ink/ink266.xml"/><Relationship Id="rId120" Type="http://schemas.openxmlformats.org/officeDocument/2006/relationships/customXml" Target="../ink/ink274.xml"/><Relationship Id="rId125" Type="http://schemas.openxmlformats.org/officeDocument/2006/relationships/image" Target="../media/image1741.png"/><Relationship Id="rId141" Type="http://schemas.openxmlformats.org/officeDocument/2006/relationships/image" Target="../media/image194.png"/><Relationship Id="rId146" Type="http://schemas.openxmlformats.org/officeDocument/2006/relationships/customXml" Target="../ink/ink287.xml"/><Relationship Id="rId7" Type="http://schemas.openxmlformats.org/officeDocument/2006/relationships/image" Target="../media/image188.png"/><Relationship Id="rId71" Type="http://schemas.openxmlformats.org/officeDocument/2006/relationships/image" Target="../media/image1470.png"/><Relationship Id="rId92" Type="http://schemas.openxmlformats.org/officeDocument/2006/relationships/customXml" Target="../ink/ink260.xml"/><Relationship Id="rId162" Type="http://schemas.openxmlformats.org/officeDocument/2006/relationships/customXml" Target="../ink/ink295.xml"/><Relationship Id="rId2" Type="http://schemas.openxmlformats.org/officeDocument/2006/relationships/image" Target="../media/image183.png"/><Relationship Id="rId29" Type="http://schemas.openxmlformats.org/officeDocument/2006/relationships/image" Target="../media/image840.png"/><Relationship Id="rId24" Type="http://schemas.openxmlformats.org/officeDocument/2006/relationships/customXml" Target="../ink/ink226.xml"/><Relationship Id="rId40" Type="http://schemas.openxmlformats.org/officeDocument/2006/relationships/customXml" Target="../ink/ink234.xml"/><Relationship Id="rId45" Type="http://schemas.openxmlformats.org/officeDocument/2006/relationships/image" Target="../media/image1341.png"/><Relationship Id="rId66" Type="http://schemas.openxmlformats.org/officeDocument/2006/relationships/customXml" Target="../ink/ink247.xml"/><Relationship Id="rId87" Type="http://schemas.openxmlformats.org/officeDocument/2006/relationships/image" Target="../media/image1550.png"/><Relationship Id="rId110" Type="http://schemas.openxmlformats.org/officeDocument/2006/relationships/customXml" Target="../ink/ink269.xml"/><Relationship Id="rId115" Type="http://schemas.openxmlformats.org/officeDocument/2006/relationships/image" Target="../media/image169.png"/><Relationship Id="rId131" Type="http://schemas.openxmlformats.org/officeDocument/2006/relationships/image" Target="../media/image189.png"/><Relationship Id="rId136" Type="http://schemas.openxmlformats.org/officeDocument/2006/relationships/customXml" Target="../ink/ink282.xml"/><Relationship Id="rId157" Type="http://schemas.openxmlformats.org/officeDocument/2006/relationships/image" Target="../media/image202.png"/><Relationship Id="rId61" Type="http://schemas.openxmlformats.org/officeDocument/2006/relationships/image" Target="../media/image1420.png"/><Relationship Id="rId82" Type="http://schemas.openxmlformats.org/officeDocument/2006/relationships/customXml" Target="../ink/ink255.xml"/><Relationship Id="rId152" Type="http://schemas.openxmlformats.org/officeDocument/2006/relationships/customXml" Target="../ink/ink290.xml"/><Relationship Id="rId19" Type="http://schemas.openxmlformats.org/officeDocument/2006/relationships/image" Target="../media/image790.png"/><Relationship Id="rId14" Type="http://schemas.openxmlformats.org/officeDocument/2006/relationships/customXml" Target="../ink/ink221.xml"/><Relationship Id="rId30" Type="http://schemas.openxmlformats.org/officeDocument/2006/relationships/customXml" Target="../ink/ink229.xml"/><Relationship Id="rId35" Type="http://schemas.openxmlformats.org/officeDocument/2006/relationships/image" Target="../media/image1291.png"/><Relationship Id="rId56" Type="http://schemas.openxmlformats.org/officeDocument/2006/relationships/customXml" Target="../ink/ink242.xml"/><Relationship Id="rId77" Type="http://schemas.openxmlformats.org/officeDocument/2006/relationships/image" Target="../media/image1501.png"/><Relationship Id="rId100" Type="http://schemas.openxmlformats.org/officeDocument/2006/relationships/customXml" Target="../ink/ink264.xml"/><Relationship Id="rId105" Type="http://schemas.openxmlformats.org/officeDocument/2006/relationships/image" Target="../media/image1641.png"/><Relationship Id="rId126" Type="http://schemas.openxmlformats.org/officeDocument/2006/relationships/customXml" Target="../ink/ink277.xml"/><Relationship Id="rId147" Type="http://schemas.openxmlformats.org/officeDocument/2006/relationships/image" Target="../media/image197.png"/><Relationship Id="rId8" Type="http://schemas.openxmlformats.org/officeDocument/2006/relationships/customXml" Target="../ink/ink218.xml"/><Relationship Id="rId51" Type="http://schemas.openxmlformats.org/officeDocument/2006/relationships/image" Target="../media/image1371.png"/><Relationship Id="rId72" Type="http://schemas.openxmlformats.org/officeDocument/2006/relationships/customXml" Target="../ink/ink250.xml"/><Relationship Id="rId93" Type="http://schemas.openxmlformats.org/officeDocument/2006/relationships/image" Target="../media/image1580.png"/><Relationship Id="rId98" Type="http://schemas.openxmlformats.org/officeDocument/2006/relationships/customXml" Target="../ink/ink263.xml"/><Relationship Id="rId121" Type="http://schemas.openxmlformats.org/officeDocument/2006/relationships/image" Target="../media/image1721.png"/><Relationship Id="rId142" Type="http://schemas.openxmlformats.org/officeDocument/2006/relationships/customXml" Target="../ink/ink285.xml"/><Relationship Id="rId163" Type="http://schemas.openxmlformats.org/officeDocument/2006/relationships/image" Target="../media/image205.png"/><Relationship Id="rId3" Type="http://schemas.openxmlformats.org/officeDocument/2006/relationships/image" Target="../media/image184.png"/><Relationship Id="rId25" Type="http://schemas.openxmlformats.org/officeDocument/2006/relationships/image" Target="../media/image820.png"/><Relationship Id="rId46" Type="http://schemas.openxmlformats.org/officeDocument/2006/relationships/customXml" Target="../ink/ink237.xml"/><Relationship Id="rId67" Type="http://schemas.openxmlformats.org/officeDocument/2006/relationships/image" Target="../media/image1450.png"/><Relationship Id="rId116" Type="http://schemas.openxmlformats.org/officeDocument/2006/relationships/customXml" Target="../ink/ink272.xml"/><Relationship Id="rId137" Type="http://schemas.openxmlformats.org/officeDocument/2006/relationships/image" Target="../media/image192.png"/><Relationship Id="rId158" Type="http://schemas.openxmlformats.org/officeDocument/2006/relationships/customXml" Target="../ink/ink293.xml"/><Relationship Id="rId20" Type="http://schemas.openxmlformats.org/officeDocument/2006/relationships/customXml" Target="../ink/ink224.xml"/><Relationship Id="rId41" Type="http://schemas.openxmlformats.org/officeDocument/2006/relationships/image" Target="../media/image1321.png"/><Relationship Id="rId62" Type="http://schemas.openxmlformats.org/officeDocument/2006/relationships/customXml" Target="../ink/ink245.xml"/><Relationship Id="rId83" Type="http://schemas.openxmlformats.org/officeDocument/2006/relationships/image" Target="../media/image1530.png"/><Relationship Id="rId88" Type="http://schemas.openxmlformats.org/officeDocument/2006/relationships/customXml" Target="../ink/ink258.xml"/><Relationship Id="rId111" Type="http://schemas.openxmlformats.org/officeDocument/2006/relationships/image" Target="../media/image1670.png"/><Relationship Id="rId132" Type="http://schemas.openxmlformats.org/officeDocument/2006/relationships/customXml" Target="../ink/ink280.xml"/><Relationship Id="rId153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0.xml"/><Relationship Id="rId117" Type="http://schemas.openxmlformats.org/officeDocument/2006/relationships/image" Target="../media/image256.png"/><Relationship Id="rId21" Type="http://schemas.openxmlformats.org/officeDocument/2006/relationships/image" Target="../media/image1280.png"/><Relationship Id="rId42" Type="http://schemas.openxmlformats.org/officeDocument/2006/relationships/customXml" Target="../ink/ink308.xml"/><Relationship Id="rId47" Type="http://schemas.openxmlformats.org/officeDocument/2006/relationships/image" Target="../media/image1410.png"/><Relationship Id="rId63" Type="http://schemas.openxmlformats.org/officeDocument/2006/relationships/image" Target="../media/image229.png"/><Relationship Id="rId68" Type="http://schemas.openxmlformats.org/officeDocument/2006/relationships/customXml" Target="../ink/ink321.xml"/><Relationship Id="rId84" Type="http://schemas.openxmlformats.org/officeDocument/2006/relationships/customXml" Target="../ink/ink329.xml"/><Relationship Id="rId89" Type="http://schemas.openxmlformats.org/officeDocument/2006/relationships/image" Target="../media/image242.png"/><Relationship Id="rId112" Type="http://schemas.openxmlformats.org/officeDocument/2006/relationships/customXml" Target="../ink/ink343.xml"/><Relationship Id="rId16" Type="http://schemas.openxmlformats.org/officeDocument/2006/relationships/image" Target="../media/image221.png"/><Relationship Id="rId107" Type="http://schemas.openxmlformats.org/officeDocument/2006/relationships/image" Target="../media/image251.png"/><Relationship Id="rId11" Type="http://schemas.openxmlformats.org/officeDocument/2006/relationships/image" Target="../media/image216.png"/><Relationship Id="rId32" Type="http://schemas.openxmlformats.org/officeDocument/2006/relationships/customXml" Target="../ink/ink303.xml"/><Relationship Id="rId37" Type="http://schemas.openxmlformats.org/officeDocument/2006/relationships/image" Target="../media/image1360.png"/><Relationship Id="rId53" Type="http://schemas.openxmlformats.org/officeDocument/2006/relationships/image" Target="../media/image1981.png"/><Relationship Id="rId58" Type="http://schemas.openxmlformats.org/officeDocument/2006/relationships/customXml" Target="../ink/ink316.xml"/><Relationship Id="rId74" Type="http://schemas.openxmlformats.org/officeDocument/2006/relationships/customXml" Target="../ink/ink324.xml"/><Relationship Id="rId79" Type="http://schemas.openxmlformats.org/officeDocument/2006/relationships/image" Target="../media/image237.png"/><Relationship Id="rId102" Type="http://schemas.openxmlformats.org/officeDocument/2006/relationships/customXml" Target="../ink/ink338.xml"/><Relationship Id="rId123" Type="http://schemas.openxmlformats.org/officeDocument/2006/relationships/image" Target="../media/image259.png"/><Relationship Id="rId5" Type="http://schemas.openxmlformats.org/officeDocument/2006/relationships/image" Target="../media/image210.png"/><Relationship Id="rId61" Type="http://schemas.openxmlformats.org/officeDocument/2006/relationships/image" Target="../media/image228.png"/><Relationship Id="rId82" Type="http://schemas.openxmlformats.org/officeDocument/2006/relationships/customXml" Target="../ink/ink328.xml"/><Relationship Id="rId90" Type="http://schemas.openxmlformats.org/officeDocument/2006/relationships/customXml" Target="../ink/ink332.xml"/><Relationship Id="rId95" Type="http://schemas.openxmlformats.org/officeDocument/2006/relationships/image" Target="../media/image245.png"/><Relationship Id="rId19" Type="http://schemas.openxmlformats.org/officeDocument/2006/relationships/image" Target="../media/image224.png"/><Relationship Id="rId14" Type="http://schemas.openxmlformats.org/officeDocument/2006/relationships/image" Target="../media/image219.png"/><Relationship Id="rId22" Type="http://schemas.openxmlformats.org/officeDocument/2006/relationships/customXml" Target="../ink/ink298.xml"/><Relationship Id="rId27" Type="http://schemas.openxmlformats.org/officeDocument/2006/relationships/image" Target="../media/image1310.png"/><Relationship Id="rId30" Type="http://schemas.openxmlformats.org/officeDocument/2006/relationships/customXml" Target="../ink/ink302.xml"/><Relationship Id="rId35" Type="http://schemas.openxmlformats.org/officeDocument/2006/relationships/image" Target="../media/image1350.png"/><Relationship Id="rId43" Type="http://schemas.openxmlformats.org/officeDocument/2006/relationships/image" Target="../media/image1390.png"/><Relationship Id="rId48" Type="http://schemas.openxmlformats.org/officeDocument/2006/relationships/customXml" Target="../ink/ink311.xml"/><Relationship Id="rId56" Type="http://schemas.openxmlformats.org/officeDocument/2006/relationships/customXml" Target="../ink/ink315.xml"/><Relationship Id="rId64" Type="http://schemas.openxmlformats.org/officeDocument/2006/relationships/customXml" Target="../ink/ink319.xml"/><Relationship Id="rId69" Type="http://schemas.openxmlformats.org/officeDocument/2006/relationships/image" Target="../media/image232.png"/><Relationship Id="rId77" Type="http://schemas.openxmlformats.org/officeDocument/2006/relationships/image" Target="../media/image236.png"/><Relationship Id="rId100" Type="http://schemas.openxmlformats.org/officeDocument/2006/relationships/customXml" Target="../ink/ink337.xml"/><Relationship Id="rId105" Type="http://schemas.openxmlformats.org/officeDocument/2006/relationships/image" Target="../media/image250.png"/><Relationship Id="rId113" Type="http://schemas.openxmlformats.org/officeDocument/2006/relationships/image" Target="../media/image254.png"/><Relationship Id="rId118" Type="http://schemas.openxmlformats.org/officeDocument/2006/relationships/customXml" Target="../ink/ink346.xml"/><Relationship Id="rId8" Type="http://schemas.openxmlformats.org/officeDocument/2006/relationships/image" Target="../media/image213.png"/><Relationship Id="rId51" Type="http://schemas.openxmlformats.org/officeDocument/2006/relationships/image" Target="../media/image1971.png"/><Relationship Id="rId72" Type="http://schemas.openxmlformats.org/officeDocument/2006/relationships/customXml" Target="../ink/ink323.xml"/><Relationship Id="rId80" Type="http://schemas.openxmlformats.org/officeDocument/2006/relationships/customXml" Target="../ink/ink327.xml"/><Relationship Id="rId85" Type="http://schemas.openxmlformats.org/officeDocument/2006/relationships/image" Target="../media/image240.png"/><Relationship Id="rId93" Type="http://schemas.openxmlformats.org/officeDocument/2006/relationships/image" Target="../media/image244.png"/><Relationship Id="rId98" Type="http://schemas.openxmlformats.org/officeDocument/2006/relationships/customXml" Target="../ink/ink336.xml"/><Relationship Id="rId121" Type="http://schemas.openxmlformats.org/officeDocument/2006/relationships/image" Target="../media/image258.png"/><Relationship Id="rId3" Type="http://schemas.openxmlformats.org/officeDocument/2006/relationships/image" Target="../media/image208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5" Type="http://schemas.openxmlformats.org/officeDocument/2006/relationships/image" Target="../media/image1300.png"/><Relationship Id="rId33" Type="http://schemas.openxmlformats.org/officeDocument/2006/relationships/image" Target="../media/image1340.png"/><Relationship Id="rId38" Type="http://schemas.openxmlformats.org/officeDocument/2006/relationships/customXml" Target="../ink/ink306.xml"/><Relationship Id="rId46" Type="http://schemas.openxmlformats.org/officeDocument/2006/relationships/customXml" Target="../ink/ink310.xml"/><Relationship Id="rId59" Type="http://schemas.openxmlformats.org/officeDocument/2006/relationships/image" Target="../media/image227.png"/><Relationship Id="rId67" Type="http://schemas.openxmlformats.org/officeDocument/2006/relationships/image" Target="../media/image231.png"/><Relationship Id="rId103" Type="http://schemas.openxmlformats.org/officeDocument/2006/relationships/image" Target="../media/image249.png"/><Relationship Id="rId108" Type="http://schemas.openxmlformats.org/officeDocument/2006/relationships/customXml" Target="../ink/ink341.xml"/><Relationship Id="rId116" Type="http://schemas.openxmlformats.org/officeDocument/2006/relationships/customXml" Target="../ink/ink345.xml"/><Relationship Id="rId20" Type="http://schemas.openxmlformats.org/officeDocument/2006/relationships/customXml" Target="../ink/ink297.xml"/><Relationship Id="rId41" Type="http://schemas.openxmlformats.org/officeDocument/2006/relationships/image" Target="../media/image1380.png"/><Relationship Id="rId54" Type="http://schemas.openxmlformats.org/officeDocument/2006/relationships/customXml" Target="../ink/ink314.xml"/><Relationship Id="rId62" Type="http://schemas.openxmlformats.org/officeDocument/2006/relationships/customXml" Target="../ink/ink318.xml"/><Relationship Id="rId70" Type="http://schemas.openxmlformats.org/officeDocument/2006/relationships/customXml" Target="../ink/ink322.xml"/><Relationship Id="rId75" Type="http://schemas.openxmlformats.org/officeDocument/2006/relationships/image" Target="../media/image235.png"/><Relationship Id="rId83" Type="http://schemas.openxmlformats.org/officeDocument/2006/relationships/image" Target="../media/image239.png"/><Relationship Id="rId88" Type="http://schemas.openxmlformats.org/officeDocument/2006/relationships/customXml" Target="../ink/ink331.xml"/><Relationship Id="rId91" Type="http://schemas.openxmlformats.org/officeDocument/2006/relationships/image" Target="../media/image243.png"/><Relationship Id="rId96" Type="http://schemas.openxmlformats.org/officeDocument/2006/relationships/customXml" Target="../ink/ink335.xml"/><Relationship Id="rId111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5" Type="http://schemas.openxmlformats.org/officeDocument/2006/relationships/image" Target="../media/image220.png"/><Relationship Id="rId23" Type="http://schemas.openxmlformats.org/officeDocument/2006/relationships/image" Target="../media/image1290.png"/><Relationship Id="rId28" Type="http://schemas.openxmlformats.org/officeDocument/2006/relationships/customXml" Target="../ink/ink301.xml"/><Relationship Id="rId36" Type="http://schemas.openxmlformats.org/officeDocument/2006/relationships/customXml" Target="../ink/ink305.xml"/><Relationship Id="rId49" Type="http://schemas.openxmlformats.org/officeDocument/2006/relationships/image" Target="../media/image1961.png"/><Relationship Id="rId57" Type="http://schemas.openxmlformats.org/officeDocument/2006/relationships/image" Target="../media/image226.png"/><Relationship Id="rId106" Type="http://schemas.openxmlformats.org/officeDocument/2006/relationships/customXml" Target="../ink/ink340.xml"/><Relationship Id="rId114" Type="http://schemas.openxmlformats.org/officeDocument/2006/relationships/customXml" Target="../ink/ink344.xml"/><Relationship Id="rId119" Type="http://schemas.openxmlformats.org/officeDocument/2006/relationships/image" Target="../media/image257.png"/><Relationship Id="rId10" Type="http://schemas.openxmlformats.org/officeDocument/2006/relationships/image" Target="../media/image215.png"/><Relationship Id="rId31" Type="http://schemas.openxmlformats.org/officeDocument/2006/relationships/image" Target="../media/image1330.png"/><Relationship Id="rId44" Type="http://schemas.openxmlformats.org/officeDocument/2006/relationships/customXml" Target="../ink/ink309.xml"/><Relationship Id="rId52" Type="http://schemas.openxmlformats.org/officeDocument/2006/relationships/customXml" Target="../ink/ink313.xml"/><Relationship Id="rId60" Type="http://schemas.openxmlformats.org/officeDocument/2006/relationships/customXml" Target="../ink/ink317.xml"/><Relationship Id="rId65" Type="http://schemas.openxmlformats.org/officeDocument/2006/relationships/image" Target="../media/image230.png"/><Relationship Id="rId73" Type="http://schemas.openxmlformats.org/officeDocument/2006/relationships/image" Target="../media/image234.png"/><Relationship Id="rId78" Type="http://schemas.openxmlformats.org/officeDocument/2006/relationships/customXml" Target="../ink/ink326.xml"/><Relationship Id="rId81" Type="http://schemas.openxmlformats.org/officeDocument/2006/relationships/image" Target="../media/image238.png"/><Relationship Id="rId86" Type="http://schemas.openxmlformats.org/officeDocument/2006/relationships/customXml" Target="../ink/ink330.xml"/><Relationship Id="rId94" Type="http://schemas.openxmlformats.org/officeDocument/2006/relationships/customXml" Target="../ink/ink334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348.xml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9" Type="http://schemas.openxmlformats.org/officeDocument/2006/relationships/image" Target="../media/image1370.png"/><Relationship Id="rId109" Type="http://schemas.openxmlformats.org/officeDocument/2006/relationships/image" Target="../media/image252.png"/><Relationship Id="rId34" Type="http://schemas.openxmlformats.org/officeDocument/2006/relationships/customXml" Target="../ink/ink304.xml"/><Relationship Id="rId50" Type="http://schemas.openxmlformats.org/officeDocument/2006/relationships/customXml" Target="../ink/ink312.xml"/><Relationship Id="rId55" Type="http://schemas.openxmlformats.org/officeDocument/2006/relationships/image" Target="../media/image225.png"/><Relationship Id="rId76" Type="http://schemas.openxmlformats.org/officeDocument/2006/relationships/customXml" Target="../ink/ink325.xml"/><Relationship Id="rId97" Type="http://schemas.openxmlformats.org/officeDocument/2006/relationships/image" Target="../media/image246.png"/><Relationship Id="rId104" Type="http://schemas.openxmlformats.org/officeDocument/2006/relationships/customXml" Target="../ink/ink339.xml"/><Relationship Id="rId120" Type="http://schemas.openxmlformats.org/officeDocument/2006/relationships/customXml" Target="../ink/ink347.xml"/><Relationship Id="rId7" Type="http://schemas.openxmlformats.org/officeDocument/2006/relationships/image" Target="../media/image212.png"/><Relationship Id="rId71" Type="http://schemas.openxmlformats.org/officeDocument/2006/relationships/image" Target="../media/image233.png"/><Relationship Id="rId92" Type="http://schemas.openxmlformats.org/officeDocument/2006/relationships/customXml" Target="../ink/ink333.xml"/><Relationship Id="rId2" Type="http://schemas.openxmlformats.org/officeDocument/2006/relationships/image" Target="../media/image207.gif"/><Relationship Id="rId29" Type="http://schemas.openxmlformats.org/officeDocument/2006/relationships/image" Target="../media/image1320.png"/><Relationship Id="rId24" Type="http://schemas.openxmlformats.org/officeDocument/2006/relationships/customXml" Target="../ink/ink299.xml"/><Relationship Id="rId40" Type="http://schemas.openxmlformats.org/officeDocument/2006/relationships/customXml" Target="../ink/ink307.xml"/><Relationship Id="rId45" Type="http://schemas.openxmlformats.org/officeDocument/2006/relationships/image" Target="../media/image1400.png"/><Relationship Id="rId66" Type="http://schemas.openxmlformats.org/officeDocument/2006/relationships/customXml" Target="../ink/ink320.xml"/><Relationship Id="rId87" Type="http://schemas.openxmlformats.org/officeDocument/2006/relationships/image" Target="../media/image241.png"/><Relationship Id="rId110" Type="http://schemas.openxmlformats.org/officeDocument/2006/relationships/customXml" Target="../ink/ink342.xml"/><Relationship Id="rId115" Type="http://schemas.openxmlformats.org/officeDocument/2006/relationships/image" Target="../media/image25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18" Type="http://schemas.openxmlformats.org/officeDocument/2006/relationships/customXml" Target="../ink/ink353.xml"/><Relationship Id="rId26" Type="http://schemas.openxmlformats.org/officeDocument/2006/relationships/customXml" Target="../ink/ink357.xml"/><Relationship Id="rId39" Type="http://schemas.openxmlformats.org/officeDocument/2006/relationships/image" Target="../media/image279.png"/><Relationship Id="rId21" Type="http://schemas.openxmlformats.org/officeDocument/2006/relationships/image" Target="../media/image270.png"/><Relationship Id="rId34" Type="http://schemas.openxmlformats.org/officeDocument/2006/relationships/customXml" Target="../ink/ink361.xml"/><Relationship Id="rId42" Type="http://schemas.openxmlformats.org/officeDocument/2006/relationships/customXml" Target="../ink/ink365.xml"/><Relationship Id="rId47" Type="http://schemas.openxmlformats.org/officeDocument/2006/relationships/image" Target="../media/image283.png"/><Relationship Id="rId50" Type="http://schemas.openxmlformats.org/officeDocument/2006/relationships/customXml" Target="../ink/ink369.xml"/><Relationship Id="rId55" Type="http://schemas.openxmlformats.org/officeDocument/2006/relationships/image" Target="../media/image287.png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6" Type="http://schemas.openxmlformats.org/officeDocument/2006/relationships/customXml" Target="../ink/ink352.xml"/><Relationship Id="rId20" Type="http://schemas.openxmlformats.org/officeDocument/2006/relationships/customXml" Target="../ink/ink354.xml"/><Relationship Id="rId29" Type="http://schemas.openxmlformats.org/officeDocument/2006/relationships/image" Target="../media/image274.png"/><Relationship Id="rId41" Type="http://schemas.openxmlformats.org/officeDocument/2006/relationships/image" Target="../media/image280.png"/><Relationship Id="rId54" Type="http://schemas.openxmlformats.org/officeDocument/2006/relationships/customXml" Target="../ink/ink3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1500.png"/><Relationship Id="rId24" Type="http://schemas.openxmlformats.org/officeDocument/2006/relationships/customXml" Target="../ink/ink356.xml"/><Relationship Id="rId32" Type="http://schemas.openxmlformats.org/officeDocument/2006/relationships/customXml" Target="../ink/ink360.xml"/><Relationship Id="rId37" Type="http://schemas.openxmlformats.org/officeDocument/2006/relationships/image" Target="../media/image278.png"/><Relationship Id="rId40" Type="http://schemas.openxmlformats.org/officeDocument/2006/relationships/customXml" Target="../ink/ink364.xml"/><Relationship Id="rId45" Type="http://schemas.openxmlformats.org/officeDocument/2006/relationships/image" Target="../media/image282.png"/><Relationship Id="rId53" Type="http://schemas.openxmlformats.org/officeDocument/2006/relationships/image" Target="../media/image286.png"/><Relationship Id="rId58" Type="http://schemas.openxmlformats.org/officeDocument/2006/relationships/customXml" Target="../ink/ink373.xml"/><Relationship Id="rId5" Type="http://schemas.openxmlformats.org/officeDocument/2006/relationships/image" Target="../media/image263.png"/><Relationship Id="rId15" Type="http://schemas.openxmlformats.org/officeDocument/2006/relationships/image" Target="../media/image1520.png"/><Relationship Id="rId23" Type="http://schemas.openxmlformats.org/officeDocument/2006/relationships/image" Target="../media/image271.png"/><Relationship Id="rId28" Type="http://schemas.openxmlformats.org/officeDocument/2006/relationships/customXml" Target="../ink/ink358.xml"/><Relationship Id="rId36" Type="http://schemas.openxmlformats.org/officeDocument/2006/relationships/customXml" Target="../ink/ink362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61" Type="http://schemas.openxmlformats.org/officeDocument/2006/relationships/image" Target="../media/image290.png"/><Relationship Id="rId10" Type="http://schemas.openxmlformats.org/officeDocument/2006/relationships/customXml" Target="../ink/ink349.xml"/><Relationship Id="rId19" Type="http://schemas.openxmlformats.org/officeDocument/2006/relationships/image" Target="../media/image269.png"/><Relationship Id="rId31" Type="http://schemas.openxmlformats.org/officeDocument/2006/relationships/image" Target="../media/image275.png"/><Relationship Id="rId44" Type="http://schemas.openxmlformats.org/officeDocument/2006/relationships/customXml" Target="../ink/ink366.xml"/><Relationship Id="rId52" Type="http://schemas.openxmlformats.org/officeDocument/2006/relationships/customXml" Target="../ink/ink370.xml"/><Relationship Id="rId60" Type="http://schemas.openxmlformats.org/officeDocument/2006/relationships/customXml" Target="../ink/ink374.xml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customXml" Target="../ink/ink351.xml"/><Relationship Id="rId22" Type="http://schemas.openxmlformats.org/officeDocument/2006/relationships/customXml" Target="../ink/ink355.xml"/><Relationship Id="rId27" Type="http://schemas.openxmlformats.org/officeDocument/2006/relationships/image" Target="../media/image273.png"/><Relationship Id="rId30" Type="http://schemas.openxmlformats.org/officeDocument/2006/relationships/customXml" Target="../ink/ink359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368.xml"/><Relationship Id="rId56" Type="http://schemas.openxmlformats.org/officeDocument/2006/relationships/customXml" Target="../ink/ink372.xml"/><Relationship Id="rId8" Type="http://schemas.openxmlformats.org/officeDocument/2006/relationships/image" Target="../media/image266.png"/><Relationship Id="rId51" Type="http://schemas.openxmlformats.org/officeDocument/2006/relationships/image" Target="../media/image285.png"/><Relationship Id="rId3" Type="http://schemas.openxmlformats.org/officeDocument/2006/relationships/image" Target="../media/image261.png"/><Relationship Id="rId12" Type="http://schemas.openxmlformats.org/officeDocument/2006/relationships/customXml" Target="../ink/ink350.xml"/><Relationship Id="rId17" Type="http://schemas.openxmlformats.org/officeDocument/2006/relationships/image" Target="../media/image268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363.xml"/><Relationship Id="rId46" Type="http://schemas.openxmlformats.org/officeDocument/2006/relationships/customXml" Target="../ink/ink367.xml"/><Relationship Id="rId59" Type="http://schemas.openxmlformats.org/officeDocument/2006/relationships/image" Target="../media/image2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customXml" Target="../ink/ink377.xml"/><Relationship Id="rId18" Type="http://schemas.openxmlformats.org/officeDocument/2006/relationships/image" Target="../media/image1630.png"/><Relationship Id="rId26" Type="http://schemas.openxmlformats.org/officeDocument/2006/relationships/image" Target="../media/image298.png"/><Relationship Id="rId39" Type="http://schemas.openxmlformats.org/officeDocument/2006/relationships/customXml" Target="../ink/ink390.xml"/><Relationship Id="rId3" Type="http://schemas.openxmlformats.org/officeDocument/2006/relationships/image" Target="../media/image292.png"/><Relationship Id="rId21" Type="http://schemas.openxmlformats.org/officeDocument/2006/relationships/customXml" Target="../ink/ink381.xml"/><Relationship Id="rId34" Type="http://schemas.openxmlformats.org/officeDocument/2006/relationships/image" Target="../media/image302.png"/><Relationship Id="rId42" Type="http://schemas.openxmlformats.org/officeDocument/2006/relationships/image" Target="../media/image306.png"/><Relationship Id="rId7" Type="http://schemas.openxmlformats.org/officeDocument/2006/relationships/image" Target="../media/image295.png"/><Relationship Id="rId12" Type="http://schemas.openxmlformats.org/officeDocument/2006/relationships/image" Target="../media/image1600.png"/><Relationship Id="rId17" Type="http://schemas.openxmlformats.org/officeDocument/2006/relationships/customXml" Target="../ink/ink379.xml"/><Relationship Id="rId25" Type="http://schemas.openxmlformats.org/officeDocument/2006/relationships/customXml" Target="../ink/ink383.xml"/><Relationship Id="rId33" Type="http://schemas.openxmlformats.org/officeDocument/2006/relationships/customXml" Target="../ink/ink387.xml"/><Relationship Id="rId38" Type="http://schemas.openxmlformats.org/officeDocument/2006/relationships/image" Target="../media/image304.png"/><Relationship Id="rId46" Type="http://schemas.openxmlformats.org/officeDocument/2006/relationships/image" Target="../media/image308.png"/><Relationship Id="rId2" Type="http://schemas.openxmlformats.org/officeDocument/2006/relationships/image" Target="../media/image291.png"/><Relationship Id="rId16" Type="http://schemas.openxmlformats.org/officeDocument/2006/relationships/image" Target="../media/image1620.png"/><Relationship Id="rId20" Type="http://schemas.openxmlformats.org/officeDocument/2006/relationships/image" Target="../media/image1640.png"/><Relationship Id="rId29" Type="http://schemas.openxmlformats.org/officeDocument/2006/relationships/customXml" Target="../ink/ink385.xml"/><Relationship Id="rId41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customXml" Target="../ink/ink376.xml"/><Relationship Id="rId24" Type="http://schemas.openxmlformats.org/officeDocument/2006/relationships/image" Target="../media/image297.png"/><Relationship Id="rId32" Type="http://schemas.openxmlformats.org/officeDocument/2006/relationships/image" Target="../media/image301.png"/><Relationship Id="rId37" Type="http://schemas.openxmlformats.org/officeDocument/2006/relationships/customXml" Target="../ink/ink389.xml"/><Relationship Id="rId40" Type="http://schemas.openxmlformats.org/officeDocument/2006/relationships/image" Target="../media/image305.png"/><Relationship Id="rId45" Type="http://schemas.openxmlformats.org/officeDocument/2006/relationships/customXml" Target="../ink/ink393.xml"/><Relationship Id="rId5" Type="http://schemas.openxmlformats.org/officeDocument/2006/relationships/image" Target="../media/image294.png"/><Relationship Id="rId15" Type="http://schemas.openxmlformats.org/officeDocument/2006/relationships/customXml" Target="../ink/ink378.xml"/><Relationship Id="rId23" Type="http://schemas.openxmlformats.org/officeDocument/2006/relationships/customXml" Target="../ink/ink382.xml"/><Relationship Id="rId28" Type="http://schemas.openxmlformats.org/officeDocument/2006/relationships/image" Target="../media/image299.png"/><Relationship Id="rId36" Type="http://schemas.openxmlformats.org/officeDocument/2006/relationships/image" Target="../media/image303.png"/><Relationship Id="rId10" Type="http://schemas.openxmlformats.org/officeDocument/2006/relationships/image" Target="../media/image1590.png"/><Relationship Id="rId19" Type="http://schemas.openxmlformats.org/officeDocument/2006/relationships/customXml" Target="../ink/ink380.xml"/><Relationship Id="rId31" Type="http://schemas.openxmlformats.org/officeDocument/2006/relationships/customXml" Target="../ink/ink386.xml"/><Relationship Id="rId44" Type="http://schemas.openxmlformats.org/officeDocument/2006/relationships/image" Target="../media/image307.png"/><Relationship Id="rId4" Type="http://schemas.openxmlformats.org/officeDocument/2006/relationships/image" Target="../media/image293.png"/><Relationship Id="rId9" Type="http://schemas.openxmlformats.org/officeDocument/2006/relationships/customXml" Target="../ink/ink375.xml"/><Relationship Id="rId14" Type="http://schemas.openxmlformats.org/officeDocument/2006/relationships/image" Target="../media/image1610.png"/><Relationship Id="rId22" Type="http://schemas.openxmlformats.org/officeDocument/2006/relationships/image" Target="../media/image1650.png"/><Relationship Id="rId27" Type="http://schemas.openxmlformats.org/officeDocument/2006/relationships/customXml" Target="../ink/ink384.xml"/><Relationship Id="rId30" Type="http://schemas.openxmlformats.org/officeDocument/2006/relationships/image" Target="../media/image300.png"/><Relationship Id="rId35" Type="http://schemas.openxmlformats.org/officeDocument/2006/relationships/customXml" Target="../ink/ink388.xml"/><Relationship Id="rId43" Type="http://schemas.openxmlformats.org/officeDocument/2006/relationships/customXml" Target="../ink/ink39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4.xml"/><Relationship Id="rId117" Type="http://schemas.openxmlformats.org/officeDocument/2006/relationships/image" Target="../media/image321.png"/><Relationship Id="rId21" Type="http://schemas.openxmlformats.org/officeDocument/2006/relationships/image" Target="../media/image1790.png"/><Relationship Id="rId42" Type="http://schemas.openxmlformats.org/officeDocument/2006/relationships/customXml" Target="../ink/ink412.xml"/><Relationship Id="rId47" Type="http://schemas.openxmlformats.org/officeDocument/2006/relationships/image" Target="../media/image1920.png"/><Relationship Id="rId63" Type="http://schemas.openxmlformats.org/officeDocument/2006/relationships/image" Target="../media/image2000.png"/><Relationship Id="rId68" Type="http://schemas.openxmlformats.org/officeDocument/2006/relationships/customXml" Target="../ink/ink425.xml"/><Relationship Id="rId84" Type="http://schemas.openxmlformats.org/officeDocument/2006/relationships/customXml" Target="../ink/ink433.xml"/><Relationship Id="rId89" Type="http://schemas.openxmlformats.org/officeDocument/2006/relationships/image" Target="../media/image2130.png"/><Relationship Id="rId112" Type="http://schemas.openxmlformats.org/officeDocument/2006/relationships/customXml" Target="../ink/ink447.xml"/><Relationship Id="rId16" Type="http://schemas.openxmlformats.org/officeDocument/2006/relationships/customXml" Target="../ink/ink399.xml"/><Relationship Id="rId107" Type="http://schemas.openxmlformats.org/officeDocument/2006/relationships/image" Target="../media/image316.png"/><Relationship Id="rId11" Type="http://schemas.openxmlformats.org/officeDocument/2006/relationships/image" Target="../media/image1740.png"/><Relationship Id="rId32" Type="http://schemas.openxmlformats.org/officeDocument/2006/relationships/customXml" Target="../ink/ink407.xml"/><Relationship Id="rId37" Type="http://schemas.openxmlformats.org/officeDocument/2006/relationships/image" Target="../media/image1870.png"/><Relationship Id="rId53" Type="http://schemas.openxmlformats.org/officeDocument/2006/relationships/image" Target="../media/image1950.png"/><Relationship Id="rId58" Type="http://schemas.openxmlformats.org/officeDocument/2006/relationships/customXml" Target="../ink/ink420.xml"/><Relationship Id="rId74" Type="http://schemas.openxmlformats.org/officeDocument/2006/relationships/customXml" Target="../ink/ink428.xml"/><Relationship Id="rId79" Type="http://schemas.openxmlformats.org/officeDocument/2006/relationships/image" Target="../media/image2080.png"/><Relationship Id="rId102" Type="http://schemas.openxmlformats.org/officeDocument/2006/relationships/customXml" Target="../ink/ink442.xml"/><Relationship Id="rId123" Type="http://schemas.openxmlformats.org/officeDocument/2006/relationships/image" Target="../media/image324.png"/><Relationship Id="rId5" Type="http://schemas.openxmlformats.org/officeDocument/2006/relationships/image" Target="../media/image312.png"/><Relationship Id="rId61" Type="http://schemas.openxmlformats.org/officeDocument/2006/relationships/image" Target="../media/image1990.png"/><Relationship Id="rId82" Type="http://schemas.openxmlformats.org/officeDocument/2006/relationships/customXml" Target="../ink/ink432.xml"/><Relationship Id="rId90" Type="http://schemas.openxmlformats.org/officeDocument/2006/relationships/customXml" Target="../ink/ink436.xml"/><Relationship Id="rId95" Type="http://schemas.openxmlformats.org/officeDocument/2006/relationships/image" Target="../media/image2160.png"/><Relationship Id="rId19" Type="http://schemas.openxmlformats.org/officeDocument/2006/relationships/image" Target="../media/image1780.png"/><Relationship Id="rId14" Type="http://schemas.openxmlformats.org/officeDocument/2006/relationships/customXml" Target="../ink/ink398.xml"/><Relationship Id="rId22" Type="http://schemas.openxmlformats.org/officeDocument/2006/relationships/customXml" Target="../ink/ink402.xml"/><Relationship Id="rId27" Type="http://schemas.openxmlformats.org/officeDocument/2006/relationships/image" Target="../media/image1820.png"/><Relationship Id="rId30" Type="http://schemas.openxmlformats.org/officeDocument/2006/relationships/customXml" Target="../ink/ink406.xml"/><Relationship Id="rId35" Type="http://schemas.openxmlformats.org/officeDocument/2006/relationships/image" Target="../media/image1860.png"/><Relationship Id="rId43" Type="http://schemas.openxmlformats.org/officeDocument/2006/relationships/image" Target="../media/image1900.png"/><Relationship Id="rId48" Type="http://schemas.openxmlformats.org/officeDocument/2006/relationships/customXml" Target="../ink/ink415.xml"/><Relationship Id="rId56" Type="http://schemas.openxmlformats.org/officeDocument/2006/relationships/customXml" Target="../ink/ink419.xml"/><Relationship Id="rId64" Type="http://schemas.openxmlformats.org/officeDocument/2006/relationships/customXml" Target="../ink/ink423.xml"/><Relationship Id="rId69" Type="http://schemas.openxmlformats.org/officeDocument/2006/relationships/image" Target="../media/image2030.png"/><Relationship Id="rId77" Type="http://schemas.openxmlformats.org/officeDocument/2006/relationships/image" Target="../media/image2070.png"/><Relationship Id="rId100" Type="http://schemas.openxmlformats.org/officeDocument/2006/relationships/customXml" Target="../ink/ink441.xml"/><Relationship Id="rId105" Type="http://schemas.openxmlformats.org/officeDocument/2006/relationships/image" Target="../media/image315.png"/><Relationship Id="rId113" Type="http://schemas.openxmlformats.org/officeDocument/2006/relationships/image" Target="../media/image319.png"/><Relationship Id="rId118" Type="http://schemas.openxmlformats.org/officeDocument/2006/relationships/customXml" Target="../ink/ink450.xml"/><Relationship Id="rId8" Type="http://schemas.openxmlformats.org/officeDocument/2006/relationships/customXml" Target="../ink/ink395.xml"/><Relationship Id="rId51" Type="http://schemas.openxmlformats.org/officeDocument/2006/relationships/image" Target="../media/image1940.png"/><Relationship Id="rId72" Type="http://schemas.openxmlformats.org/officeDocument/2006/relationships/customXml" Target="../ink/ink427.xml"/><Relationship Id="rId80" Type="http://schemas.openxmlformats.org/officeDocument/2006/relationships/customXml" Target="../ink/ink431.xml"/><Relationship Id="rId85" Type="http://schemas.openxmlformats.org/officeDocument/2006/relationships/image" Target="../media/image2110.png"/><Relationship Id="rId93" Type="http://schemas.openxmlformats.org/officeDocument/2006/relationships/image" Target="../media/image2150.png"/><Relationship Id="rId98" Type="http://schemas.openxmlformats.org/officeDocument/2006/relationships/customXml" Target="../ink/ink440.xml"/><Relationship Id="rId121" Type="http://schemas.openxmlformats.org/officeDocument/2006/relationships/image" Target="../media/image323.png"/><Relationship Id="rId3" Type="http://schemas.openxmlformats.org/officeDocument/2006/relationships/image" Target="../media/image310.png"/><Relationship Id="rId12" Type="http://schemas.openxmlformats.org/officeDocument/2006/relationships/customXml" Target="../ink/ink397.xml"/><Relationship Id="rId17" Type="http://schemas.openxmlformats.org/officeDocument/2006/relationships/image" Target="../media/image1770.png"/><Relationship Id="rId25" Type="http://schemas.openxmlformats.org/officeDocument/2006/relationships/image" Target="../media/image1810.png"/><Relationship Id="rId33" Type="http://schemas.openxmlformats.org/officeDocument/2006/relationships/image" Target="../media/image1850.png"/><Relationship Id="rId38" Type="http://schemas.openxmlformats.org/officeDocument/2006/relationships/customXml" Target="../ink/ink410.xml"/><Relationship Id="rId46" Type="http://schemas.openxmlformats.org/officeDocument/2006/relationships/customXml" Target="../ink/ink414.xml"/><Relationship Id="rId59" Type="http://schemas.openxmlformats.org/officeDocument/2006/relationships/image" Target="../media/image1980.png"/><Relationship Id="rId67" Type="http://schemas.openxmlformats.org/officeDocument/2006/relationships/image" Target="../media/image2020.png"/><Relationship Id="rId103" Type="http://schemas.openxmlformats.org/officeDocument/2006/relationships/image" Target="../media/image314.png"/><Relationship Id="rId108" Type="http://schemas.openxmlformats.org/officeDocument/2006/relationships/customXml" Target="../ink/ink445.xml"/><Relationship Id="rId116" Type="http://schemas.openxmlformats.org/officeDocument/2006/relationships/customXml" Target="../ink/ink449.xml"/><Relationship Id="rId20" Type="http://schemas.openxmlformats.org/officeDocument/2006/relationships/customXml" Target="../ink/ink401.xml"/><Relationship Id="rId41" Type="http://schemas.openxmlformats.org/officeDocument/2006/relationships/image" Target="../media/image1890.png"/><Relationship Id="rId54" Type="http://schemas.openxmlformats.org/officeDocument/2006/relationships/customXml" Target="../ink/ink418.xml"/><Relationship Id="rId62" Type="http://schemas.openxmlformats.org/officeDocument/2006/relationships/customXml" Target="../ink/ink422.xml"/><Relationship Id="rId70" Type="http://schemas.openxmlformats.org/officeDocument/2006/relationships/customXml" Target="../ink/ink426.xml"/><Relationship Id="rId75" Type="http://schemas.openxmlformats.org/officeDocument/2006/relationships/image" Target="../media/image2060.png"/><Relationship Id="rId83" Type="http://schemas.openxmlformats.org/officeDocument/2006/relationships/image" Target="../media/image2100.png"/><Relationship Id="rId88" Type="http://schemas.openxmlformats.org/officeDocument/2006/relationships/customXml" Target="../ink/ink435.xml"/><Relationship Id="rId91" Type="http://schemas.openxmlformats.org/officeDocument/2006/relationships/image" Target="../media/image2140.png"/><Relationship Id="rId96" Type="http://schemas.openxmlformats.org/officeDocument/2006/relationships/customXml" Target="../ink/ink439.xml"/><Relationship Id="rId111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4.xml"/><Relationship Id="rId15" Type="http://schemas.openxmlformats.org/officeDocument/2006/relationships/image" Target="../media/image1760.png"/><Relationship Id="rId23" Type="http://schemas.openxmlformats.org/officeDocument/2006/relationships/image" Target="../media/image1800.png"/><Relationship Id="rId28" Type="http://schemas.openxmlformats.org/officeDocument/2006/relationships/customXml" Target="../ink/ink405.xml"/><Relationship Id="rId36" Type="http://schemas.openxmlformats.org/officeDocument/2006/relationships/customXml" Target="../ink/ink409.xml"/><Relationship Id="rId49" Type="http://schemas.openxmlformats.org/officeDocument/2006/relationships/image" Target="../media/image1930.png"/><Relationship Id="rId57" Type="http://schemas.openxmlformats.org/officeDocument/2006/relationships/image" Target="../media/image1970.png"/><Relationship Id="rId106" Type="http://schemas.openxmlformats.org/officeDocument/2006/relationships/customXml" Target="../ink/ink444.xml"/><Relationship Id="rId114" Type="http://schemas.openxmlformats.org/officeDocument/2006/relationships/customXml" Target="../ink/ink448.xml"/><Relationship Id="rId119" Type="http://schemas.openxmlformats.org/officeDocument/2006/relationships/image" Target="../media/image322.png"/><Relationship Id="rId10" Type="http://schemas.openxmlformats.org/officeDocument/2006/relationships/customXml" Target="../ink/ink396.xml"/><Relationship Id="rId31" Type="http://schemas.openxmlformats.org/officeDocument/2006/relationships/image" Target="../media/image1840.png"/><Relationship Id="rId44" Type="http://schemas.openxmlformats.org/officeDocument/2006/relationships/customXml" Target="../ink/ink413.xml"/><Relationship Id="rId52" Type="http://schemas.openxmlformats.org/officeDocument/2006/relationships/customXml" Target="../ink/ink417.xml"/><Relationship Id="rId60" Type="http://schemas.openxmlformats.org/officeDocument/2006/relationships/customXml" Target="../ink/ink421.xml"/><Relationship Id="rId65" Type="http://schemas.openxmlformats.org/officeDocument/2006/relationships/image" Target="../media/image2010.png"/><Relationship Id="rId73" Type="http://schemas.openxmlformats.org/officeDocument/2006/relationships/image" Target="../media/image2050.png"/><Relationship Id="rId78" Type="http://schemas.openxmlformats.org/officeDocument/2006/relationships/customXml" Target="../ink/ink430.xml"/><Relationship Id="rId81" Type="http://schemas.openxmlformats.org/officeDocument/2006/relationships/image" Target="../media/image2090.png"/><Relationship Id="rId86" Type="http://schemas.openxmlformats.org/officeDocument/2006/relationships/customXml" Target="../ink/ink434.xml"/><Relationship Id="rId94" Type="http://schemas.openxmlformats.org/officeDocument/2006/relationships/customXml" Target="../ink/ink438.xml"/><Relationship Id="rId99" Type="http://schemas.openxmlformats.org/officeDocument/2006/relationships/image" Target="../media/image2180.png"/><Relationship Id="rId101" Type="http://schemas.openxmlformats.org/officeDocument/2006/relationships/image" Target="../media/image313.png"/><Relationship Id="rId122" Type="http://schemas.openxmlformats.org/officeDocument/2006/relationships/customXml" Target="../ink/ink452.xml"/><Relationship Id="rId4" Type="http://schemas.openxmlformats.org/officeDocument/2006/relationships/image" Target="../media/image311.png"/><Relationship Id="rId9" Type="http://schemas.openxmlformats.org/officeDocument/2006/relationships/image" Target="../media/image1730.png"/><Relationship Id="rId13" Type="http://schemas.openxmlformats.org/officeDocument/2006/relationships/image" Target="../media/image1750.png"/><Relationship Id="rId18" Type="http://schemas.openxmlformats.org/officeDocument/2006/relationships/customXml" Target="../ink/ink400.xml"/><Relationship Id="rId39" Type="http://schemas.openxmlformats.org/officeDocument/2006/relationships/image" Target="../media/image1880.png"/><Relationship Id="rId109" Type="http://schemas.openxmlformats.org/officeDocument/2006/relationships/image" Target="../media/image317.png"/><Relationship Id="rId34" Type="http://schemas.openxmlformats.org/officeDocument/2006/relationships/customXml" Target="../ink/ink408.xml"/><Relationship Id="rId50" Type="http://schemas.openxmlformats.org/officeDocument/2006/relationships/customXml" Target="../ink/ink416.xml"/><Relationship Id="rId55" Type="http://schemas.openxmlformats.org/officeDocument/2006/relationships/image" Target="../media/image1960.png"/><Relationship Id="rId76" Type="http://schemas.openxmlformats.org/officeDocument/2006/relationships/customXml" Target="../ink/ink429.xml"/><Relationship Id="rId97" Type="http://schemas.openxmlformats.org/officeDocument/2006/relationships/image" Target="../media/image2170.png"/><Relationship Id="rId104" Type="http://schemas.openxmlformats.org/officeDocument/2006/relationships/customXml" Target="../ink/ink443.xml"/><Relationship Id="rId120" Type="http://schemas.openxmlformats.org/officeDocument/2006/relationships/customXml" Target="../ink/ink451.xml"/><Relationship Id="rId7" Type="http://schemas.openxmlformats.org/officeDocument/2006/relationships/image" Target="../media/image1720.png"/><Relationship Id="rId71" Type="http://schemas.openxmlformats.org/officeDocument/2006/relationships/image" Target="../media/image2040.png"/><Relationship Id="rId92" Type="http://schemas.openxmlformats.org/officeDocument/2006/relationships/customXml" Target="../ink/ink437.xml"/><Relationship Id="rId2" Type="http://schemas.openxmlformats.org/officeDocument/2006/relationships/image" Target="../media/image309.png"/><Relationship Id="rId29" Type="http://schemas.openxmlformats.org/officeDocument/2006/relationships/image" Target="../media/image1830.png"/><Relationship Id="rId24" Type="http://schemas.openxmlformats.org/officeDocument/2006/relationships/customXml" Target="../ink/ink403.xml"/><Relationship Id="rId40" Type="http://schemas.openxmlformats.org/officeDocument/2006/relationships/customXml" Target="../ink/ink411.xml"/><Relationship Id="rId45" Type="http://schemas.openxmlformats.org/officeDocument/2006/relationships/image" Target="../media/image1910.png"/><Relationship Id="rId66" Type="http://schemas.openxmlformats.org/officeDocument/2006/relationships/customXml" Target="../ink/ink424.xml"/><Relationship Id="rId87" Type="http://schemas.openxmlformats.org/officeDocument/2006/relationships/image" Target="../media/image2120.png"/><Relationship Id="rId110" Type="http://schemas.openxmlformats.org/officeDocument/2006/relationships/customXml" Target="../ink/ink446.xml"/><Relationship Id="rId115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0.png"/><Relationship Id="rId13" Type="http://schemas.openxmlformats.org/officeDocument/2006/relationships/customXml" Target="../ink/ink457.xml"/><Relationship Id="rId18" Type="http://schemas.openxmlformats.org/officeDocument/2006/relationships/image" Target="../media/image2280.png"/><Relationship Id="rId26" Type="http://schemas.openxmlformats.org/officeDocument/2006/relationships/image" Target="../media/image2320.png"/><Relationship Id="rId3" Type="http://schemas.openxmlformats.org/officeDocument/2006/relationships/image" Target="../media/image326.png"/><Relationship Id="rId21" Type="http://schemas.openxmlformats.org/officeDocument/2006/relationships/customXml" Target="../ink/ink461.xml"/><Relationship Id="rId7" Type="http://schemas.openxmlformats.org/officeDocument/2006/relationships/customXml" Target="../ink/ink454.xml"/><Relationship Id="rId12" Type="http://schemas.openxmlformats.org/officeDocument/2006/relationships/image" Target="../media/image2251.png"/><Relationship Id="rId17" Type="http://schemas.openxmlformats.org/officeDocument/2006/relationships/customXml" Target="../ink/ink459.xml"/><Relationship Id="rId25" Type="http://schemas.openxmlformats.org/officeDocument/2006/relationships/customXml" Target="../ink/ink463.xml"/><Relationship Id="rId2" Type="http://schemas.openxmlformats.org/officeDocument/2006/relationships/image" Target="../media/image325.png"/><Relationship Id="rId16" Type="http://schemas.openxmlformats.org/officeDocument/2006/relationships/image" Target="../media/image2270.png"/><Relationship Id="rId20" Type="http://schemas.openxmlformats.org/officeDocument/2006/relationships/image" Target="../media/image2290.png"/><Relationship Id="rId29" Type="http://schemas.openxmlformats.org/officeDocument/2006/relationships/customXml" Target="../ink/ink4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0.png"/><Relationship Id="rId11" Type="http://schemas.openxmlformats.org/officeDocument/2006/relationships/customXml" Target="../ink/ink456.xml"/><Relationship Id="rId24" Type="http://schemas.openxmlformats.org/officeDocument/2006/relationships/image" Target="../media/image2310.png"/><Relationship Id="rId32" Type="http://schemas.openxmlformats.org/officeDocument/2006/relationships/image" Target="../media/image329.png"/><Relationship Id="rId5" Type="http://schemas.openxmlformats.org/officeDocument/2006/relationships/customXml" Target="../ink/ink453.xml"/><Relationship Id="rId15" Type="http://schemas.openxmlformats.org/officeDocument/2006/relationships/customXml" Target="../ink/ink458.xml"/><Relationship Id="rId23" Type="http://schemas.openxmlformats.org/officeDocument/2006/relationships/customXml" Target="../ink/ink462.xml"/><Relationship Id="rId28" Type="http://schemas.openxmlformats.org/officeDocument/2006/relationships/image" Target="../media/image2330.png"/><Relationship Id="rId10" Type="http://schemas.openxmlformats.org/officeDocument/2006/relationships/image" Target="../media/image2241.png"/><Relationship Id="rId19" Type="http://schemas.openxmlformats.org/officeDocument/2006/relationships/customXml" Target="../ink/ink460.xml"/><Relationship Id="rId31" Type="http://schemas.openxmlformats.org/officeDocument/2006/relationships/customXml" Target="../ink/ink466.xml"/><Relationship Id="rId4" Type="http://schemas.openxmlformats.org/officeDocument/2006/relationships/image" Target="../media/image327.png"/><Relationship Id="rId9" Type="http://schemas.openxmlformats.org/officeDocument/2006/relationships/customXml" Target="../ink/ink455.xml"/><Relationship Id="rId14" Type="http://schemas.openxmlformats.org/officeDocument/2006/relationships/image" Target="../media/image2260.png"/><Relationship Id="rId22" Type="http://schemas.openxmlformats.org/officeDocument/2006/relationships/image" Target="../media/image2300.png"/><Relationship Id="rId27" Type="http://schemas.openxmlformats.org/officeDocument/2006/relationships/customXml" Target="../ink/ink464.xml"/><Relationship Id="rId30" Type="http://schemas.openxmlformats.org/officeDocument/2006/relationships/image" Target="../media/image32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2.xml"/><Relationship Id="rId18" Type="http://schemas.openxmlformats.org/officeDocument/2006/relationships/image" Target="../media/image2420.png"/><Relationship Id="rId26" Type="http://schemas.openxmlformats.org/officeDocument/2006/relationships/image" Target="../media/image2460.png"/><Relationship Id="rId39" Type="http://schemas.openxmlformats.org/officeDocument/2006/relationships/customXml" Target="../ink/ink485.xml"/><Relationship Id="rId21" Type="http://schemas.openxmlformats.org/officeDocument/2006/relationships/customXml" Target="../ink/ink476.xml"/><Relationship Id="rId34" Type="http://schemas.openxmlformats.org/officeDocument/2006/relationships/image" Target="../media/image331.png"/><Relationship Id="rId42" Type="http://schemas.openxmlformats.org/officeDocument/2006/relationships/image" Target="../media/image335.png"/><Relationship Id="rId47" Type="http://schemas.openxmlformats.org/officeDocument/2006/relationships/customXml" Target="../ink/ink489.xml"/><Relationship Id="rId50" Type="http://schemas.openxmlformats.org/officeDocument/2006/relationships/image" Target="../media/image339.png"/><Relationship Id="rId55" Type="http://schemas.openxmlformats.org/officeDocument/2006/relationships/customXml" Target="../ink/ink493.xml"/><Relationship Id="rId63" Type="http://schemas.openxmlformats.org/officeDocument/2006/relationships/customXml" Target="../ink/ink497.xml"/><Relationship Id="rId68" Type="http://schemas.openxmlformats.org/officeDocument/2006/relationships/image" Target="../media/image348.png"/><Relationship Id="rId7" Type="http://schemas.openxmlformats.org/officeDocument/2006/relationships/customXml" Target="../ink/ink469.xml"/><Relationship Id="rId71" Type="http://schemas.openxmlformats.org/officeDocument/2006/relationships/customXml" Target="../ink/ink501.xml"/><Relationship Id="rId2" Type="http://schemas.openxmlformats.org/officeDocument/2006/relationships/image" Target="../media/image330.png"/><Relationship Id="rId16" Type="http://schemas.openxmlformats.org/officeDocument/2006/relationships/image" Target="../media/image2410.png"/><Relationship Id="rId29" Type="http://schemas.openxmlformats.org/officeDocument/2006/relationships/customXml" Target="../ink/ink480.xml"/><Relationship Id="rId11" Type="http://schemas.openxmlformats.org/officeDocument/2006/relationships/customXml" Target="../ink/ink471.xml"/><Relationship Id="rId24" Type="http://schemas.openxmlformats.org/officeDocument/2006/relationships/image" Target="../media/image2450.png"/><Relationship Id="rId32" Type="http://schemas.openxmlformats.org/officeDocument/2006/relationships/image" Target="../media/image2490.png"/><Relationship Id="rId37" Type="http://schemas.openxmlformats.org/officeDocument/2006/relationships/customXml" Target="../ink/ink484.xml"/><Relationship Id="rId40" Type="http://schemas.openxmlformats.org/officeDocument/2006/relationships/image" Target="../media/image334.png"/><Relationship Id="rId45" Type="http://schemas.openxmlformats.org/officeDocument/2006/relationships/customXml" Target="../ink/ink488.xml"/><Relationship Id="rId53" Type="http://schemas.openxmlformats.org/officeDocument/2006/relationships/customXml" Target="../ink/ink492.xml"/><Relationship Id="rId58" Type="http://schemas.openxmlformats.org/officeDocument/2006/relationships/image" Target="../media/image343.png"/><Relationship Id="rId66" Type="http://schemas.openxmlformats.org/officeDocument/2006/relationships/image" Target="../media/image347.png"/><Relationship Id="rId74" Type="http://schemas.openxmlformats.org/officeDocument/2006/relationships/image" Target="../media/image351.png"/><Relationship Id="rId5" Type="http://schemas.openxmlformats.org/officeDocument/2006/relationships/customXml" Target="../ink/ink468.xml"/><Relationship Id="rId15" Type="http://schemas.openxmlformats.org/officeDocument/2006/relationships/customXml" Target="../ink/ink473.xml"/><Relationship Id="rId23" Type="http://schemas.openxmlformats.org/officeDocument/2006/relationships/customXml" Target="../ink/ink477.xml"/><Relationship Id="rId28" Type="http://schemas.openxmlformats.org/officeDocument/2006/relationships/image" Target="../media/image2470.png"/><Relationship Id="rId36" Type="http://schemas.openxmlformats.org/officeDocument/2006/relationships/image" Target="../media/image332.png"/><Relationship Id="rId49" Type="http://schemas.openxmlformats.org/officeDocument/2006/relationships/customXml" Target="../ink/ink490.xml"/><Relationship Id="rId57" Type="http://schemas.openxmlformats.org/officeDocument/2006/relationships/customXml" Target="../ink/ink494.xml"/><Relationship Id="rId61" Type="http://schemas.openxmlformats.org/officeDocument/2006/relationships/customXml" Target="../ink/ink496.xml"/><Relationship Id="rId10" Type="http://schemas.openxmlformats.org/officeDocument/2006/relationships/image" Target="../media/image2380.png"/><Relationship Id="rId19" Type="http://schemas.openxmlformats.org/officeDocument/2006/relationships/customXml" Target="../ink/ink475.xml"/><Relationship Id="rId31" Type="http://schemas.openxmlformats.org/officeDocument/2006/relationships/customXml" Target="../ink/ink481.xml"/><Relationship Id="rId44" Type="http://schemas.openxmlformats.org/officeDocument/2006/relationships/image" Target="../media/image336.png"/><Relationship Id="rId52" Type="http://schemas.openxmlformats.org/officeDocument/2006/relationships/image" Target="../media/image340.png"/><Relationship Id="rId60" Type="http://schemas.openxmlformats.org/officeDocument/2006/relationships/image" Target="../media/image344.png"/><Relationship Id="rId65" Type="http://schemas.openxmlformats.org/officeDocument/2006/relationships/customXml" Target="../ink/ink498.xml"/><Relationship Id="rId73" Type="http://schemas.openxmlformats.org/officeDocument/2006/relationships/customXml" Target="../ink/ink502.xml"/><Relationship Id="rId4" Type="http://schemas.openxmlformats.org/officeDocument/2006/relationships/image" Target="../media/image2350.png"/><Relationship Id="rId9" Type="http://schemas.openxmlformats.org/officeDocument/2006/relationships/customXml" Target="../ink/ink470.xml"/><Relationship Id="rId14" Type="http://schemas.openxmlformats.org/officeDocument/2006/relationships/image" Target="../media/image2400.png"/><Relationship Id="rId22" Type="http://schemas.openxmlformats.org/officeDocument/2006/relationships/image" Target="../media/image2440.png"/><Relationship Id="rId27" Type="http://schemas.openxmlformats.org/officeDocument/2006/relationships/customXml" Target="../ink/ink479.xml"/><Relationship Id="rId30" Type="http://schemas.openxmlformats.org/officeDocument/2006/relationships/image" Target="../media/image2480.png"/><Relationship Id="rId35" Type="http://schemas.openxmlformats.org/officeDocument/2006/relationships/customXml" Target="../ink/ink483.xml"/><Relationship Id="rId43" Type="http://schemas.openxmlformats.org/officeDocument/2006/relationships/customXml" Target="../ink/ink487.xml"/><Relationship Id="rId48" Type="http://schemas.openxmlformats.org/officeDocument/2006/relationships/image" Target="../media/image338.png"/><Relationship Id="rId56" Type="http://schemas.openxmlformats.org/officeDocument/2006/relationships/image" Target="../media/image342.png"/><Relationship Id="rId64" Type="http://schemas.openxmlformats.org/officeDocument/2006/relationships/image" Target="../media/image346.png"/><Relationship Id="rId69" Type="http://schemas.openxmlformats.org/officeDocument/2006/relationships/customXml" Target="../ink/ink500.xml"/><Relationship Id="rId8" Type="http://schemas.openxmlformats.org/officeDocument/2006/relationships/image" Target="../media/image2370.png"/><Relationship Id="rId51" Type="http://schemas.openxmlformats.org/officeDocument/2006/relationships/customXml" Target="../ink/ink491.xml"/><Relationship Id="rId72" Type="http://schemas.openxmlformats.org/officeDocument/2006/relationships/image" Target="../media/image350.png"/><Relationship Id="rId3" Type="http://schemas.openxmlformats.org/officeDocument/2006/relationships/customXml" Target="../ink/ink467.xml"/><Relationship Id="rId12" Type="http://schemas.openxmlformats.org/officeDocument/2006/relationships/image" Target="../media/image2390.png"/><Relationship Id="rId17" Type="http://schemas.openxmlformats.org/officeDocument/2006/relationships/customXml" Target="../ink/ink474.xml"/><Relationship Id="rId25" Type="http://schemas.openxmlformats.org/officeDocument/2006/relationships/customXml" Target="../ink/ink478.xml"/><Relationship Id="rId33" Type="http://schemas.openxmlformats.org/officeDocument/2006/relationships/customXml" Target="../ink/ink482.xml"/><Relationship Id="rId38" Type="http://schemas.openxmlformats.org/officeDocument/2006/relationships/image" Target="../media/image333.png"/><Relationship Id="rId46" Type="http://schemas.openxmlformats.org/officeDocument/2006/relationships/image" Target="../media/image337.png"/><Relationship Id="rId59" Type="http://schemas.openxmlformats.org/officeDocument/2006/relationships/customXml" Target="../ink/ink495.xml"/><Relationship Id="rId67" Type="http://schemas.openxmlformats.org/officeDocument/2006/relationships/customXml" Target="../ink/ink499.xml"/><Relationship Id="rId20" Type="http://schemas.openxmlformats.org/officeDocument/2006/relationships/image" Target="../media/image2430.png"/><Relationship Id="rId41" Type="http://schemas.openxmlformats.org/officeDocument/2006/relationships/customXml" Target="../ink/ink486.xml"/><Relationship Id="rId54" Type="http://schemas.openxmlformats.org/officeDocument/2006/relationships/image" Target="../media/image341.png"/><Relationship Id="rId62" Type="http://schemas.openxmlformats.org/officeDocument/2006/relationships/image" Target="../media/image345.png"/><Relationship Id="rId70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customXml" Target="../ink/ink508.xml"/><Relationship Id="rId18" Type="http://schemas.openxmlformats.org/officeDocument/2006/relationships/image" Target="../media/image358.png"/><Relationship Id="rId26" Type="http://schemas.openxmlformats.org/officeDocument/2006/relationships/image" Target="../media/image362.png"/><Relationship Id="rId3" Type="http://schemas.openxmlformats.org/officeDocument/2006/relationships/customXml" Target="../ink/ink503.xml"/><Relationship Id="rId21" Type="http://schemas.openxmlformats.org/officeDocument/2006/relationships/customXml" Target="../ink/ink512.xml"/><Relationship Id="rId7" Type="http://schemas.openxmlformats.org/officeDocument/2006/relationships/customXml" Target="../ink/ink505.xml"/><Relationship Id="rId12" Type="http://schemas.openxmlformats.org/officeDocument/2006/relationships/image" Target="../media/image355.png"/><Relationship Id="rId17" Type="http://schemas.openxmlformats.org/officeDocument/2006/relationships/customXml" Target="../ink/ink510.xml"/><Relationship Id="rId25" Type="http://schemas.openxmlformats.org/officeDocument/2006/relationships/customXml" Target="../ink/ink514.xml"/><Relationship Id="rId2" Type="http://schemas.openxmlformats.org/officeDocument/2006/relationships/image" Target="../media/image352.png"/><Relationship Id="rId16" Type="http://schemas.openxmlformats.org/officeDocument/2006/relationships/image" Target="../media/image357.png"/><Relationship Id="rId20" Type="http://schemas.openxmlformats.org/officeDocument/2006/relationships/image" Target="../media/image359.png"/><Relationship Id="rId29" Type="http://schemas.openxmlformats.org/officeDocument/2006/relationships/customXml" Target="../ink/ink5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0.png"/><Relationship Id="rId11" Type="http://schemas.openxmlformats.org/officeDocument/2006/relationships/customXml" Target="../ink/ink507.xml"/><Relationship Id="rId24" Type="http://schemas.openxmlformats.org/officeDocument/2006/relationships/image" Target="../media/image361.png"/><Relationship Id="rId5" Type="http://schemas.openxmlformats.org/officeDocument/2006/relationships/customXml" Target="../ink/ink504.xml"/><Relationship Id="rId15" Type="http://schemas.openxmlformats.org/officeDocument/2006/relationships/customXml" Target="../ink/ink509.xml"/><Relationship Id="rId23" Type="http://schemas.openxmlformats.org/officeDocument/2006/relationships/customXml" Target="../ink/ink513.xml"/><Relationship Id="rId28" Type="http://schemas.openxmlformats.org/officeDocument/2006/relationships/image" Target="../media/image363.png"/><Relationship Id="rId10" Type="http://schemas.openxmlformats.org/officeDocument/2006/relationships/image" Target="../media/image354.png"/><Relationship Id="rId19" Type="http://schemas.openxmlformats.org/officeDocument/2006/relationships/customXml" Target="../ink/ink511.xml"/><Relationship Id="rId4" Type="http://schemas.openxmlformats.org/officeDocument/2006/relationships/image" Target="../media/image2240.png"/><Relationship Id="rId9" Type="http://schemas.openxmlformats.org/officeDocument/2006/relationships/customXml" Target="../ink/ink506.xml"/><Relationship Id="rId14" Type="http://schemas.openxmlformats.org/officeDocument/2006/relationships/image" Target="../media/image356.png"/><Relationship Id="rId22" Type="http://schemas.openxmlformats.org/officeDocument/2006/relationships/image" Target="../media/image360.png"/><Relationship Id="rId27" Type="http://schemas.openxmlformats.org/officeDocument/2006/relationships/customXml" Target="../ink/ink515.xml"/><Relationship Id="rId30" Type="http://schemas.openxmlformats.org/officeDocument/2006/relationships/image" Target="../media/image3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customXml" Target="../ink/ink522.xml"/><Relationship Id="rId18" Type="http://schemas.openxmlformats.org/officeDocument/2006/relationships/image" Target="../media/image373.png"/><Relationship Id="rId39" Type="http://schemas.openxmlformats.org/officeDocument/2006/relationships/customXml" Target="../ink/ink531.xml"/><Relationship Id="rId51" Type="http://schemas.openxmlformats.org/officeDocument/2006/relationships/customXml" Target="../ink/ink537.xml"/><Relationship Id="rId3" Type="http://schemas.openxmlformats.org/officeDocument/2006/relationships/customXml" Target="../ink/ink517.xml"/><Relationship Id="rId21" Type="http://schemas.openxmlformats.org/officeDocument/2006/relationships/customXml" Target="../ink/ink526.xml"/><Relationship Id="rId34" Type="http://schemas.openxmlformats.org/officeDocument/2006/relationships/image" Target="../media/image2611.png"/><Relationship Id="rId42" Type="http://schemas.openxmlformats.org/officeDocument/2006/relationships/image" Target="../media/image2650.png"/><Relationship Id="rId47" Type="http://schemas.openxmlformats.org/officeDocument/2006/relationships/customXml" Target="../ink/ink535.xml"/><Relationship Id="rId50" Type="http://schemas.openxmlformats.org/officeDocument/2006/relationships/image" Target="../media/image2690.png"/><Relationship Id="rId7" Type="http://schemas.openxmlformats.org/officeDocument/2006/relationships/customXml" Target="../ink/ink519.xml"/><Relationship Id="rId12" Type="http://schemas.openxmlformats.org/officeDocument/2006/relationships/image" Target="../media/image370.png"/><Relationship Id="rId17" Type="http://schemas.openxmlformats.org/officeDocument/2006/relationships/customXml" Target="../ink/ink524.xml"/><Relationship Id="rId33" Type="http://schemas.openxmlformats.org/officeDocument/2006/relationships/customXml" Target="../ink/ink528.xml"/><Relationship Id="rId38" Type="http://schemas.openxmlformats.org/officeDocument/2006/relationships/image" Target="../media/image2630.png"/><Relationship Id="rId46" Type="http://schemas.openxmlformats.org/officeDocument/2006/relationships/image" Target="../media/image2670.png"/><Relationship Id="rId2" Type="http://schemas.openxmlformats.org/officeDocument/2006/relationships/image" Target="../media/image365.png"/><Relationship Id="rId16" Type="http://schemas.openxmlformats.org/officeDocument/2006/relationships/image" Target="../media/image372.png"/><Relationship Id="rId20" Type="http://schemas.openxmlformats.org/officeDocument/2006/relationships/image" Target="../media/image374.png"/><Relationship Id="rId41" Type="http://schemas.openxmlformats.org/officeDocument/2006/relationships/customXml" Target="../ink/ink532.xml"/><Relationship Id="rId54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11" Type="http://schemas.openxmlformats.org/officeDocument/2006/relationships/customXml" Target="../ink/ink521.xml"/><Relationship Id="rId32" Type="http://schemas.openxmlformats.org/officeDocument/2006/relationships/image" Target="../media/image2600.png"/><Relationship Id="rId37" Type="http://schemas.openxmlformats.org/officeDocument/2006/relationships/customXml" Target="../ink/ink530.xml"/><Relationship Id="rId40" Type="http://schemas.openxmlformats.org/officeDocument/2006/relationships/image" Target="../media/image2640.png"/><Relationship Id="rId45" Type="http://schemas.openxmlformats.org/officeDocument/2006/relationships/customXml" Target="../ink/ink534.xml"/><Relationship Id="rId53" Type="http://schemas.openxmlformats.org/officeDocument/2006/relationships/customXml" Target="../ink/ink538.xml"/><Relationship Id="rId5" Type="http://schemas.openxmlformats.org/officeDocument/2006/relationships/customXml" Target="../ink/ink518.xml"/><Relationship Id="rId15" Type="http://schemas.openxmlformats.org/officeDocument/2006/relationships/customXml" Target="../ink/ink523.xml"/><Relationship Id="rId36" Type="http://schemas.openxmlformats.org/officeDocument/2006/relationships/image" Target="../media/image2620.png"/><Relationship Id="rId49" Type="http://schemas.openxmlformats.org/officeDocument/2006/relationships/customXml" Target="../ink/ink536.xml"/><Relationship Id="rId10" Type="http://schemas.openxmlformats.org/officeDocument/2006/relationships/image" Target="../media/image369.png"/><Relationship Id="rId19" Type="http://schemas.openxmlformats.org/officeDocument/2006/relationships/customXml" Target="../ink/ink525.xml"/><Relationship Id="rId31" Type="http://schemas.openxmlformats.org/officeDocument/2006/relationships/customXml" Target="../ink/ink527.xml"/><Relationship Id="rId44" Type="http://schemas.openxmlformats.org/officeDocument/2006/relationships/image" Target="../media/image2660.png"/><Relationship Id="rId52" Type="http://schemas.openxmlformats.org/officeDocument/2006/relationships/image" Target="../media/image2700.png"/><Relationship Id="rId4" Type="http://schemas.openxmlformats.org/officeDocument/2006/relationships/image" Target="../media/image366.png"/><Relationship Id="rId9" Type="http://schemas.openxmlformats.org/officeDocument/2006/relationships/customXml" Target="../ink/ink520.xml"/><Relationship Id="rId14" Type="http://schemas.openxmlformats.org/officeDocument/2006/relationships/image" Target="../media/image371.png"/><Relationship Id="rId30" Type="http://schemas.openxmlformats.org/officeDocument/2006/relationships/image" Target="../media/image2590.png"/><Relationship Id="rId35" Type="http://schemas.openxmlformats.org/officeDocument/2006/relationships/customXml" Target="../ink/ink529.xml"/><Relationship Id="rId43" Type="http://schemas.openxmlformats.org/officeDocument/2006/relationships/customXml" Target="../ink/ink533.xml"/><Relationship Id="rId48" Type="http://schemas.openxmlformats.org/officeDocument/2006/relationships/image" Target="../media/image26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9.xml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5" Type="http://schemas.openxmlformats.org/officeDocument/2006/relationships/customXml" Target="../ink/ink540.xml"/><Relationship Id="rId4" Type="http://schemas.openxmlformats.org/officeDocument/2006/relationships/image" Target="../media/image3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1.xml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0.png"/><Relationship Id="rId5" Type="http://schemas.openxmlformats.org/officeDocument/2006/relationships/customXml" Target="../ink/ink542.xml"/><Relationship Id="rId4" Type="http://schemas.openxmlformats.org/officeDocument/2006/relationships/image" Target="../media/image27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2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34" Type="http://schemas.openxmlformats.org/officeDocument/2006/relationships/customXml" Target="../ink/ink19.xml"/><Relationship Id="rId7" Type="http://schemas.openxmlformats.org/officeDocument/2006/relationships/image" Target="../media/image9.png"/><Relationship Id="rId12" Type="http://schemas.openxmlformats.org/officeDocument/2006/relationships/customXml" Target="../ink/ink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1.xml"/><Relationship Id="rId2" Type="http://schemas.openxmlformats.org/officeDocument/2006/relationships/image" Target="../media/image6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1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10" Type="http://schemas.openxmlformats.org/officeDocument/2006/relationships/customXml" Target="../ink/ink7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4.xml"/><Relationship Id="rId9" Type="http://schemas.openxmlformats.org/officeDocument/2006/relationships/image" Target="../media/image10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9.png"/><Relationship Id="rId30" Type="http://schemas.openxmlformats.org/officeDocument/2006/relationships/customXml" Target="../ink/ink17.xml"/><Relationship Id="rId35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7.png"/><Relationship Id="rId21" Type="http://schemas.openxmlformats.org/officeDocument/2006/relationships/image" Target="../media/image1811.png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41.png"/><Relationship Id="rId50" Type="http://schemas.openxmlformats.org/officeDocument/2006/relationships/customXml" Target="../ink/ink44.xml"/><Relationship Id="rId55" Type="http://schemas.openxmlformats.org/officeDocument/2006/relationships/image" Target="../media/image45.png"/><Relationship Id="rId63" Type="http://schemas.openxmlformats.org/officeDocument/2006/relationships/image" Target="../media/image49.png"/><Relationship Id="rId68" Type="http://schemas.openxmlformats.org/officeDocument/2006/relationships/customXml" Target="../ink/ink53.xml"/><Relationship Id="rId76" Type="http://schemas.openxmlformats.org/officeDocument/2006/relationships/customXml" Target="../ink/ink57.xml"/><Relationship Id="rId84" Type="http://schemas.openxmlformats.org/officeDocument/2006/relationships/customXml" Target="../ink/ink61.xml"/><Relationship Id="rId7" Type="http://schemas.openxmlformats.org/officeDocument/2006/relationships/image" Target="../media/image1110.png"/><Relationship Id="rId71" Type="http://schemas.openxmlformats.org/officeDocument/2006/relationships/image" Target="../media/image53.png"/><Relationship Id="rId2" Type="http://schemas.openxmlformats.org/officeDocument/2006/relationships/image" Target="../media/image26.png"/><Relationship Id="rId16" Type="http://schemas.openxmlformats.org/officeDocument/2006/relationships/customXml" Target="../ink/ink27.xml"/><Relationship Id="rId29" Type="http://schemas.openxmlformats.org/officeDocument/2006/relationships/image" Target="../media/image32.png"/><Relationship Id="rId11" Type="http://schemas.openxmlformats.org/officeDocument/2006/relationships/image" Target="../media/image1311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6.png"/><Relationship Id="rId40" Type="http://schemas.openxmlformats.org/officeDocument/2006/relationships/customXml" Target="../ink/ink39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48.xml"/><Relationship Id="rId66" Type="http://schemas.openxmlformats.org/officeDocument/2006/relationships/customXml" Target="../ink/ink52.xml"/><Relationship Id="rId74" Type="http://schemas.openxmlformats.org/officeDocument/2006/relationships/customXml" Target="../ink/ink56.xml"/><Relationship Id="rId79" Type="http://schemas.openxmlformats.org/officeDocument/2006/relationships/image" Target="../media/image57.png"/><Relationship Id="rId5" Type="http://schemas.openxmlformats.org/officeDocument/2006/relationships/image" Target="../media/image28.png"/><Relationship Id="rId61" Type="http://schemas.openxmlformats.org/officeDocument/2006/relationships/image" Target="../media/image48.png"/><Relationship Id="rId82" Type="http://schemas.openxmlformats.org/officeDocument/2006/relationships/customXml" Target="../ink/ink60.xml"/><Relationship Id="rId19" Type="http://schemas.openxmlformats.org/officeDocument/2006/relationships/image" Target="../media/image1710.png"/><Relationship Id="rId4" Type="http://schemas.openxmlformats.org/officeDocument/2006/relationships/image" Target="../media/image27.png"/><Relationship Id="rId9" Type="http://schemas.openxmlformats.org/officeDocument/2006/relationships/image" Target="../media/image1210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1.png"/><Relationship Id="rId30" Type="http://schemas.openxmlformats.org/officeDocument/2006/relationships/customXml" Target="../ink/ink34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52.png"/><Relationship Id="rId77" Type="http://schemas.openxmlformats.org/officeDocument/2006/relationships/image" Target="../media/image56.png"/><Relationship Id="rId8" Type="http://schemas.openxmlformats.org/officeDocument/2006/relationships/customXml" Target="../ink/ink23.xml"/><Relationship Id="rId51" Type="http://schemas.openxmlformats.org/officeDocument/2006/relationships/image" Target="../media/image43.png"/><Relationship Id="rId72" Type="http://schemas.openxmlformats.org/officeDocument/2006/relationships/customXml" Target="../ink/ink55.xml"/><Relationship Id="rId80" Type="http://schemas.openxmlformats.org/officeDocument/2006/relationships/customXml" Target="../ink/ink59.xml"/><Relationship Id="rId85" Type="http://schemas.openxmlformats.org/officeDocument/2006/relationships/image" Target="../media/image60.png"/><Relationship Id="rId3" Type="http://schemas.openxmlformats.org/officeDocument/2006/relationships/image" Target="../media/image2.png"/><Relationship Id="rId12" Type="http://schemas.openxmlformats.org/officeDocument/2006/relationships/customXml" Target="../ink/ink25.xml"/><Relationship Id="rId17" Type="http://schemas.openxmlformats.org/officeDocument/2006/relationships/image" Target="../media/image1611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47.png"/><Relationship Id="rId67" Type="http://schemas.openxmlformats.org/officeDocument/2006/relationships/image" Target="../media/image51.png"/><Relationship Id="rId20" Type="http://schemas.openxmlformats.org/officeDocument/2006/relationships/customXml" Target="../ink/ink29.xml"/><Relationship Id="rId41" Type="http://schemas.openxmlformats.org/officeDocument/2006/relationships/image" Target="../media/image38.png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55.png"/><Relationship Id="rId83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5" Type="http://schemas.openxmlformats.org/officeDocument/2006/relationships/image" Target="../media/image1511.png"/><Relationship Id="rId23" Type="http://schemas.openxmlformats.org/officeDocument/2006/relationships/image" Target="../media/image1911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24.xml"/><Relationship Id="rId31" Type="http://schemas.openxmlformats.org/officeDocument/2006/relationships/image" Target="../media/image33.png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78" Type="http://schemas.openxmlformats.org/officeDocument/2006/relationships/customXml" Target="../ink/ink58.xml"/><Relationship Id="rId81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2710.png"/><Relationship Id="rId18" Type="http://schemas.openxmlformats.org/officeDocument/2006/relationships/customXml" Target="../ink/ink67.xml"/><Relationship Id="rId3" Type="http://schemas.openxmlformats.org/officeDocument/2006/relationships/image" Target="../media/image62.png"/><Relationship Id="rId21" Type="http://schemas.openxmlformats.org/officeDocument/2006/relationships/image" Target="../media/image3110.png"/><Relationship Id="rId7" Type="http://schemas.openxmlformats.org/officeDocument/2006/relationships/image" Target="../media/image66.png"/><Relationship Id="rId12" Type="http://schemas.openxmlformats.org/officeDocument/2006/relationships/customXml" Target="../ink/ink64.xml"/><Relationship Id="rId17" Type="http://schemas.openxmlformats.org/officeDocument/2006/relationships/image" Target="../media/image2910.png"/><Relationship Id="rId25" Type="http://schemas.openxmlformats.org/officeDocument/2006/relationships/image" Target="../media/image3310.png"/><Relationship Id="rId2" Type="http://schemas.openxmlformats.org/officeDocument/2006/relationships/image" Target="../media/image61.png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2610.png"/><Relationship Id="rId24" Type="http://schemas.openxmlformats.org/officeDocument/2006/relationships/customXml" Target="../ink/ink70.xml"/><Relationship Id="rId5" Type="http://schemas.openxmlformats.org/officeDocument/2006/relationships/image" Target="../media/image64.png"/><Relationship Id="rId15" Type="http://schemas.openxmlformats.org/officeDocument/2006/relationships/image" Target="../media/image2810.png"/><Relationship Id="rId23" Type="http://schemas.openxmlformats.org/officeDocument/2006/relationships/image" Target="../media/image3210.png"/><Relationship Id="rId10" Type="http://schemas.openxmlformats.org/officeDocument/2006/relationships/customXml" Target="../ink/ink63.xml"/><Relationship Id="rId19" Type="http://schemas.openxmlformats.org/officeDocument/2006/relationships/image" Target="../media/image3010.png"/><Relationship Id="rId4" Type="http://schemas.openxmlformats.org/officeDocument/2006/relationships/image" Target="../media/image63.png"/><Relationship Id="rId9" Type="http://schemas.openxmlformats.org/officeDocument/2006/relationships/image" Target="../media/image2510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430.png"/><Relationship Id="rId26" Type="http://schemas.openxmlformats.org/officeDocument/2006/relationships/image" Target="../media/image470.png"/><Relationship Id="rId39" Type="http://schemas.openxmlformats.org/officeDocument/2006/relationships/customXml" Target="../ink/ink87.xml"/><Relationship Id="rId21" Type="http://schemas.openxmlformats.org/officeDocument/2006/relationships/customXml" Target="../ink/ink78.xml"/><Relationship Id="rId34" Type="http://schemas.openxmlformats.org/officeDocument/2006/relationships/image" Target="../media/image75.png"/><Relationship Id="rId42" Type="http://schemas.openxmlformats.org/officeDocument/2006/relationships/image" Target="../media/image79.png"/><Relationship Id="rId47" Type="http://schemas.openxmlformats.org/officeDocument/2006/relationships/customXml" Target="../ink/ink91.xml"/><Relationship Id="rId50" Type="http://schemas.openxmlformats.org/officeDocument/2006/relationships/image" Target="../media/image83.png"/><Relationship Id="rId55" Type="http://schemas.openxmlformats.org/officeDocument/2006/relationships/customXml" Target="../ink/ink95.xml"/><Relationship Id="rId63" Type="http://schemas.openxmlformats.org/officeDocument/2006/relationships/customXml" Target="../ink/ink99.xml"/><Relationship Id="rId68" Type="http://schemas.openxmlformats.org/officeDocument/2006/relationships/image" Target="../media/image92.png"/><Relationship Id="rId76" Type="http://schemas.openxmlformats.org/officeDocument/2006/relationships/image" Target="../media/image96.png"/><Relationship Id="rId7" Type="http://schemas.openxmlformats.org/officeDocument/2006/relationships/customXml" Target="../ink/ink71.xml"/><Relationship Id="rId71" Type="http://schemas.openxmlformats.org/officeDocument/2006/relationships/customXml" Target="../ink/ink103.xml"/><Relationship Id="rId2" Type="http://schemas.openxmlformats.org/officeDocument/2006/relationships/image" Target="../media/image67.png"/><Relationship Id="rId16" Type="http://schemas.openxmlformats.org/officeDocument/2006/relationships/image" Target="../media/image420.png"/><Relationship Id="rId29" Type="http://schemas.openxmlformats.org/officeDocument/2006/relationships/customXml" Target="../ink/ink82.xml"/><Relationship Id="rId11" Type="http://schemas.openxmlformats.org/officeDocument/2006/relationships/customXml" Target="../ink/ink73.xml"/><Relationship Id="rId24" Type="http://schemas.openxmlformats.org/officeDocument/2006/relationships/image" Target="../media/image460.png"/><Relationship Id="rId32" Type="http://schemas.openxmlformats.org/officeDocument/2006/relationships/image" Target="../media/image74.png"/><Relationship Id="rId37" Type="http://schemas.openxmlformats.org/officeDocument/2006/relationships/customXml" Target="../ink/ink86.xml"/><Relationship Id="rId40" Type="http://schemas.openxmlformats.org/officeDocument/2006/relationships/image" Target="../media/image78.png"/><Relationship Id="rId45" Type="http://schemas.openxmlformats.org/officeDocument/2006/relationships/customXml" Target="../ink/ink90.xml"/><Relationship Id="rId53" Type="http://schemas.openxmlformats.org/officeDocument/2006/relationships/customXml" Target="../ink/ink94.xml"/><Relationship Id="rId58" Type="http://schemas.openxmlformats.org/officeDocument/2006/relationships/image" Target="../media/image87.png"/><Relationship Id="rId66" Type="http://schemas.openxmlformats.org/officeDocument/2006/relationships/image" Target="../media/image91.png"/><Relationship Id="rId74" Type="http://schemas.openxmlformats.org/officeDocument/2006/relationships/image" Target="../media/image95.png"/><Relationship Id="rId79" Type="http://schemas.openxmlformats.org/officeDocument/2006/relationships/customXml" Target="../ink/ink107.xml"/><Relationship Id="rId5" Type="http://schemas.openxmlformats.org/officeDocument/2006/relationships/image" Target="../media/image70.png"/><Relationship Id="rId61" Type="http://schemas.openxmlformats.org/officeDocument/2006/relationships/customXml" Target="../ink/ink98.xml"/><Relationship Id="rId10" Type="http://schemas.openxmlformats.org/officeDocument/2006/relationships/image" Target="../media/image390.png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80.png"/><Relationship Id="rId52" Type="http://schemas.openxmlformats.org/officeDocument/2006/relationships/image" Target="../media/image84.png"/><Relationship Id="rId60" Type="http://schemas.openxmlformats.org/officeDocument/2006/relationships/image" Target="../media/image88.png"/><Relationship Id="rId65" Type="http://schemas.openxmlformats.org/officeDocument/2006/relationships/customXml" Target="../ink/ink100.xml"/><Relationship Id="rId73" Type="http://schemas.openxmlformats.org/officeDocument/2006/relationships/customXml" Target="../ink/ink104.xml"/><Relationship Id="rId78" Type="http://schemas.openxmlformats.org/officeDocument/2006/relationships/image" Target="../media/image97.png"/><Relationship Id="rId4" Type="http://schemas.openxmlformats.org/officeDocument/2006/relationships/image" Target="../media/image69.png"/><Relationship Id="rId9" Type="http://schemas.openxmlformats.org/officeDocument/2006/relationships/customXml" Target="../ink/ink72.xml"/><Relationship Id="rId14" Type="http://schemas.openxmlformats.org/officeDocument/2006/relationships/image" Target="../media/image410.png"/><Relationship Id="rId22" Type="http://schemas.openxmlformats.org/officeDocument/2006/relationships/image" Target="../media/image450.png"/><Relationship Id="rId27" Type="http://schemas.openxmlformats.org/officeDocument/2006/relationships/customXml" Target="../ink/ink81.xml"/><Relationship Id="rId30" Type="http://schemas.openxmlformats.org/officeDocument/2006/relationships/image" Target="../media/image73.png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82.png"/><Relationship Id="rId56" Type="http://schemas.openxmlformats.org/officeDocument/2006/relationships/image" Target="../media/image86.png"/><Relationship Id="rId64" Type="http://schemas.openxmlformats.org/officeDocument/2006/relationships/image" Target="../media/image90.png"/><Relationship Id="rId69" Type="http://schemas.openxmlformats.org/officeDocument/2006/relationships/customXml" Target="../ink/ink102.xml"/><Relationship Id="rId77" Type="http://schemas.openxmlformats.org/officeDocument/2006/relationships/customXml" Target="../ink/ink106.xml"/><Relationship Id="rId8" Type="http://schemas.openxmlformats.org/officeDocument/2006/relationships/image" Target="../media/image380.png"/><Relationship Id="rId51" Type="http://schemas.openxmlformats.org/officeDocument/2006/relationships/customXml" Target="../ink/ink93.xml"/><Relationship Id="rId72" Type="http://schemas.openxmlformats.org/officeDocument/2006/relationships/image" Target="../media/image94.png"/><Relationship Id="rId80" Type="http://schemas.openxmlformats.org/officeDocument/2006/relationships/image" Target="../media/image98.png"/><Relationship Id="rId3" Type="http://schemas.openxmlformats.org/officeDocument/2006/relationships/image" Target="../media/image68.png"/><Relationship Id="rId12" Type="http://schemas.openxmlformats.org/officeDocument/2006/relationships/image" Target="../media/image400.png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77.png"/><Relationship Id="rId46" Type="http://schemas.openxmlformats.org/officeDocument/2006/relationships/image" Target="../media/image81.png"/><Relationship Id="rId59" Type="http://schemas.openxmlformats.org/officeDocument/2006/relationships/customXml" Target="../ink/ink97.xml"/><Relationship Id="rId67" Type="http://schemas.openxmlformats.org/officeDocument/2006/relationships/customXml" Target="../ink/ink101.xml"/><Relationship Id="rId20" Type="http://schemas.openxmlformats.org/officeDocument/2006/relationships/image" Target="../media/image440.png"/><Relationship Id="rId41" Type="http://schemas.openxmlformats.org/officeDocument/2006/relationships/customXml" Target="../ink/ink88.xml"/><Relationship Id="rId54" Type="http://schemas.openxmlformats.org/officeDocument/2006/relationships/image" Target="../media/image85.png"/><Relationship Id="rId62" Type="http://schemas.openxmlformats.org/officeDocument/2006/relationships/image" Target="../media/image89.png"/><Relationship Id="rId70" Type="http://schemas.openxmlformats.org/officeDocument/2006/relationships/image" Target="../media/image93.png"/><Relationship Id="rId75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72.png"/><Relationship Id="rId36" Type="http://schemas.openxmlformats.org/officeDocument/2006/relationships/image" Target="../media/image76.png"/><Relationship Id="rId49" Type="http://schemas.openxmlformats.org/officeDocument/2006/relationships/customXml" Target="../ink/ink92.xml"/><Relationship Id="rId57" Type="http://schemas.openxmlformats.org/officeDocument/2006/relationships/customXml" Target="../ink/ink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customXml" Target="../ink/ink108.xml"/><Relationship Id="rId7" Type="http://schemas.openxmlformats.org/officeDocument/2006/relationships/customXml" Target="../ink/ink110.xml"/><Relationship Id="rId12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customXml" Target="../ink/ink112.xml"/><Relationship Id="rId5" Type="http://schemas.openxmlformats.org/officeDocument/2006/relationships/customXml" Target="../ink/ink109.xml"/><Relationship Id="rId10" Type="http://schemas.openxmlformats.org/officeDocument/2006/relationships/image" Target="../media/image103.png"/><Relationship Id="rId4" Type="http://schemas.openxmlformats.org/officeDocument/2006/relationships/image" Target="../media/image100.png"/><Relationship Id="rId9" Type="http://schemas.openxmlformats.org/officeDocument/2006/relationships/customXml" Target="../ink/ink1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550.png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3" Type="http://schemas.openxmlformats.org/officeDocument/2006/relationships/image" Target="../media/image106.png"/><Relationship Id="rId21" Type="http://schemas.openxmlformats.org/officeDocument/2006/relationships/image" Target="../media/image590.png"/><Relationship Id="rId34" Type="http://schemas.openxmlformats.org/officeDocument/2006/relationships/customXml" Target="../ink/ink128.xml"/><Relationship Id="rId7" Type="http://schemas.openxmlformats.org/officeDocument/2006/relationships/image" Target="../media/image520.png"/><Relationship Id="rId12" Type="http://schemas.openxmlformats.org/officeDocument/2006/relationships/customXml" Target="../ink/ink117.xml"/><Relationship Id="rId17" Type="http://schemas.openxmlformats.org/officeDocument/2006/relationships/image" Target="../media/image570.png"/><Relationship Id="rId25" Type="http://schemas.openxmlformats.org/officeDocument/2006/relationships/image" Target="../media/image610.png"/><Relationship Id="rId33" Type="http://schemas.openxmlformats.org/officeDocument/2006/relationships/image" Target="../media/image650.png"/><Relationship Id="rId2" Type="http://schemas.openxmlformats.org/officeDocument/2006/relationships/image" Target="../media/image105.png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540.png"/><Relationship Id="rId24" Type="http://schemas.openxmlformats.org/officeDocument/2006/relationships/customXml" Target="../ink/ink123.xml"/><Relationship Id="rId32" Type="http://schemas.openxmlformats.org/officeDocument/2006/relationships/customXml" Target="../ink/ink127.xml"/><Relationship Id="rId5" Type="http://schemas.openxmlformats.org/officeDocument/2006/relationships/image" Target="../media/image510.png"/><Relationship Id="rId15" Type="http://schemas.openxmlformats.org/officeDocument/2006/relationships/image" Target="../media/image560.png"/><Relationship Id="rId23" Type="http://schemas.openxmlformats.org/officeDocument/2006/relationships/image" Target="../media/image600.png"/><Relationship Id="rId28" Type="http://schemas.openxmlformats.org/officeDocument/2006/relationships/customXml" Target="../ink/ink125.xml"/><Relationship Id="rId10" Type="http://schemas.openxmlformats.org/officeDocument/2006/relationships/customXml" Target="../ink/ink116.xml"/><Relationship Id="rId19" Type="http://schemas.openxmlformats.org/officeDocument/2006/relationships/image" Target="../media/image580.png"/><Relationship Id="rId31" Type="http://schemas.openxmlformats.org/officeDocument/2006/relationships/image" Target="../media/image640.png"/><Relationship Id="rId4" Type="http://schemas.openxmlformats.org/officeDocument/2006/relationships/customXml" Target="../ink/ink113.xml"/><Relationship Id="rId9" Type="http://schemas.openxmlformats.org/officeDocument/2006/relationships/image" Target="../media/image530.png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620.png"/><Relationship Id="rId30" Type="http://schemas.openxmlformats.org/officeDocument/2006/relationships/customXml" Target="../ink/ink126.xml"/><Relationship Id="rId35" Type="http://schemas.openxmlformats.org/officeDocument/2006/relationships/image" Target="../media/image6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0.xml"/><Relationship Id="rId18" Type="http://schemas.openxmlformats.org/officeDocument/2006/relationships/image" Target="../media/image740.png"/><Relationship Id="rId26" Type="http://schemas.openxmlformats.org/officeDocument/2006/relationships/image" Target="../media/image780.png"/><Relationship Id="rId39" Type="http://schemas.openxmlformats.org/officeDocument/2006/relationships/customXml" Target="../ink/ink143.xml"/><Relationship Id="rId3" Type="http://schemas.openxmlformats.org/officeDocument/2006/relationships/image" Target="../media/image107.png"/><Relationship Id="rId21" Type="http://schemas.openxmlformats.org/officeDocument/2006/relationships/customXml" Target="../ink/ink134.xml"/><Relationship Id="rId34" Type="http://schemas.openxmlformats.org/officeDocument/2006/relationships/image" Target="../media/image820.png"/><Relationship Id="rId42" Type="http://schemas.openxmlformats.org/officeDocument/2006/relationships/image" Target="../media/image119.png"/><Relationship Id="rId47" Type="http://schemas.openxmlformats.org/officeDocument/2006/relationships/customXml" Target="../ink/ink147.xml"/><Relationship Id="rId50" Type="http://schemas.openxmlformats.org/officeDocument/2006/relationships/image" Target="../media/image123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33" Type="http://schemas.openxmlformats.org/officeDocument/2006/relationships/customXml" Target="../ink/ink140.xml"/><Relationship Id="rId38" Type="http://schemas.openxmlformats.org/officeDocument/2006/relationships/image" Target="../media/image840.png"/><Relationship Id="rId46" Type="http://schemas.openxmlformats.org/officeDocument/2006/relationships/image" Target="../media/image1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7.png"/><Relationship Id="rId20" Type="http://schemas.openxmlformats.org/officeDocument/2006/relationships/image" Target="../media/image750.png"/><Relationship Id="rId29" Type="http://schemas.openxmlformats.org/officeDocument/2006/relationships/customXml" Target="../ink/ink138.xml"/><Relationship Id="rId41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129.xml"/><Relationship Id="rId24" Type="http://schemas.openxmlformats.org/officeDocument/2006/relationships/image" Target="../media/image770.png"/><Relationship Id="rId32" Type="http://schemas.openxmlformats.org/officeDocument/2006/relationships/image" Target="../media/image810.png"/><Relationship Id="rId37" Type="http://schemas.openxmlformats.org/officeDocument/2006/relationships/customXml" Target="../ink/ink142.xml"/><Relationship Id="rId40" Type="http://schemas.openxmlformats.org/officeDocument/2006/relationships/image" Target="../media/image118.png"/><Relationship Id="rId45" Type="http://schemas.openxmlformats.org/officeDocument/2006/relationships/customXml" Target="../ink/ink146.xml"/><Relationship Id="rId5" Type="http://schemas.openxmlformats.org/officeDocument/2006/relationships/image" Target="../media/image109.png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790.png"/><Relationship Id="rId36" Type="http://schemas.openxmlformats.org/officeDocument/2006/relationships/image" Target="../media/image830.png"/><Relationship Id="rId49" Type="http://schemas.openxmlformats.org/officeDocument/2006/relationships/customXml" Target="../ink/ink148.xml"/><Relationship Id="rId10" Type="http://schemas.openxmlformats.org/officeDocument/2006/relationships/image" Target="../media/image114.png"/><Relationship Id="rId19" Type="http://schemas.openxmlformats.org/officeDocument/2006/relationships/customXml" Target="../ink/ink133.xml"/><Relationship Id="rId31" Type="http://schemas.openxmlformats.org/officeDocument/2006/relationships/customXml" Target="../ink/ink139.xml"/><Relationship Id="rId44" Type="http://schemas.openxmlformats.org/officeDocument/2006/relationships/image" Target="../media/image120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6.png"/><Relationship Id="rId22" Type="http://schemas.openxmlformats.org/officeDocument/2006/relationships/image" Target="../media/image760.png"/><Relationship Id="rId27" Type="http://schemas.openxmlformats.org/officeDocument/2006/relationships/customXml" Target="../ink/ink137.xml"/><Relationship Id="rId30" Type="http://schemas.openxmlformats.org/officeDocument/2006/relationships/image" Target="../media/image800.png"/><Relationship Id="rId35" Type="http://schemas.openxmlformats.org/officeDocument/2006/relationships/customXml" Target="../ink/ink141.xml"/><Relationship Id="rId43" Type="http://schemas.openxmlformats.org/officeDocument/2006/relationships/customXml" Target="../ink/ink145.xml"/><Relationship Id="rId48" Type="http://schemas.openxmlformats.org/officeDocument/2006/relationships/image" Target="../media/image122.png"/><Relationship Id="rId8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Magnetic field of a steady current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30</a:t>
            </a:r>
          </a:p>
        </p:txBody>
      </p:sp>
    </p:spTree>
    <p:extLst>
      <p:ext uri="{BB962C8B-B14F-4D97-AF65-F5344CB8AC3E}">
        <p14:creationId xmlns:p14="http://schemas.microsoft.com/office/powerpoint/2010/main" val="280584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04800"/>
            <a:ext cx="481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equation does </a:t>
            </a:r>
            <a:r>
              <a:rPr lang="en-US" b="1" dirty="0"/>
              <a:t>A</a:t>
            </a:r>
            <a:r>
              <a:rPr lang="en-US" dirty="0"/>
              <a:t> satisfy in this 2D problem?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09625"/>
            <a:ext cx="308309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1529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295" y="838200"/>
            <a:ext cx="229350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16110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864303"/>
            <a:ext cx="481013" cy="41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590800"/>
            <a:ext cx="1969636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2329" y="3609975"/>
            <a:ext cx="219347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0" y="3276600"/>
            <a:ext cx="133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Homework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5" y="4676775"/>
            <a:ext cx="29622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4933890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But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648200"/>
            <a:ext cx="25104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9600" y="6107189"/>
            <a:ext cx="843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Scalar differential equation for </a:t>
            </a:r>
            <a:r>
              <a:rPr lang="en-US" sz="2000" i="1" dirty="0"/>
              <a:t>scalar</a:t>
            </a:r>
            <a:r>
              <a:rPr lang="en-US" sz="2000" dirty="0"/>
              <a:t> A(</a:t>
            </a:r>
            <a:r>
              <a:rPr lang="en-US" sz="2000" dirty="0" err="1"/>
              <a:t>x,y</a:t>
            </a:r>
            <a:r>
              <a:rPr lang="en-US" sz="2000" dirty="0"/>
              <a:t>) when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=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 and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j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z</a:t>
            </a:r>
            <a:endParaRPr lang="en-US" sz="2000" b="1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D43A0F-78DA-47A2-8595-40E31ADE42F7}"/>
                  </a:ext>
                </a:extLst>
              </p14:cNvPr>
              <p14:cNvContentPartPr/>
              <p14:nvPr/>
            </p14:nvContentPartPr>
            <p14:xfrm>
              <a:off x="4669877" y="3168943"/>
              <a:ext cx="403920" cy="81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D43A0F-78DA-47A2-8595-40E31ADE42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877" y="3151303"/>
                <a:ext cx="43956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8E5957-3AA1-4602-941B-4BEBCC43C072}"/>
                  </a:ext>
                </a:extLst>
              </p14:cNvPr>
              <p14:cNvContentPartPr/>
              <p14:nvPr/>
            </p14:nvContentPartPr>
            <p14:xfrm>
              <a:off x="4463237" y="4474663"/>
              <a:ext cx="771480" cy="43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8E5957-3AA1-4602-941B-4BEBCC43C0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45597" y="4457023"/>
                <a:ext cx="8071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A46CEC-B56C-4373-B8FB-03C3B0EDA497}"/>
                  </a:ext>
                </a:extLst>
              </p14:cNvPr>
              <p14:cNvContentPartPr/>
              <p14:nvPr/>
            </p14:nvContentPartPr>
            <p14:xfrm>
              <a:off x="3797957" y="5146783"/>
              <a:ext cx="1471320" cy="19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A46CEC-B56C-4373-B8FB-03C3B0EDA4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9957" y="5128783"/>
                <a:ext cx="1506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AE6CDB5-A8D1-43E0-88AC-F2ABBA1A7B59}"/>
                  </a:ext>
                </a:extLst>
              </p14:cNvPr>
              <p14:cNvContentPartPr/>
              <p14:nvPr/>
            </p14:nvContentPartPr>
            <p14:xfrm>
              <a:off x="1232237" y="2754583"/>
              <a:ext cx="107640" cy="60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AE6CDB5-A8D1-43E0-88AC-F2ABBA1A7B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4237" y="2736583"/>
                <a:ext cx="14328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1F8CAC-7B8A-42F4-9F86-F6584DDA6D9C}"/>
                  </a:ext>
                </a:extLst>
              </p14:cNvPr>
              <p14:cNvContentPartPr/>
              <p14:nvPr/>
            </p14:nvContentPartPr>
            <p14:xfrm>
              <a:off x="2026757" y="2680783"/>
              <a:ext cx="155520" cy="71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1F8CAC-7B8A-42F4-9F86-F6584DDA6D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09117" y="2663143"/>
                <a:ext cx="191160" cy="74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EF1F1F4-18C5-4DF0-B91E-B124D36BDDF3}"/>
              </a:ext>
            </a:extLst>
          </p:cNvPr>
          <p:cNvGrpSpPr/>
          <p:nvPr/>
        </p:nvGrpSpPr>
        <p:grpSpPr>
          <a:xfrm>
            <a:off x="142517" y="3265423"/>
            <a:ext cx="1074960" cy="1259280"/>
            <a:chOff x="142517" y="3265423"/>
            <a:chExt cx="107496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B846015-62F7-4E52-8CDF-E777B5E116B3}"/>
                    </a:ext>
                  </a:extLst>
                </p14:cNvPr>
                <p14:cNvContentPartPr/>
                <p14:nvPr/>
              </p14:nvContentPartPr>
              <p14:xfrm>
                <a:off x="298037" y="3716143"/>
                <a:ext cx="175680" cy="30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B846015-62F7-4E52-8CDF-E777B5E116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0037" y="3698143"/>
                  <a:ext cx="211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8C50B9-3832-4FA5-8866-A15CAB14E3B0}"/>
                    </a:ext>
                  </a:extLst>
                </p14:cNvPr>
                <p14:cNvContentPartPr/>
                <p14:nvPr/>
              </p14:nvContentPartPr>
              <p14:xfrm>
                <a:off x="292277" y="3644143"/>
                <a:ext cx="209880" cy="4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8C50B9-3832-4FA5-8866-A15CAB14E3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637" y="3626143"/>
                  <a:ext cx="245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306372-4E34-45A7-A8C6-5095D6BDF4F0}"/>
                    </a:ext>
                  </a:extLst>
                </p14:cNvPr>
                <p14:cNvContentPartPr/>
                <p14:nvPr/>
              </p14:nvContentPartPr>
              <p14:xfrm>
                <a:off x="223517" y="4084063"/>
                <a:ext cx="325080" cy="54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306372-4E34-45A7-A8C6-5095D6BDF4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5877" y="4066063"/>
                  <a:ext cx="36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A96ADF-F2A6-4A86-8BD7-1157A67A54A7}"/>
                    </a:ext>
                  </a:extLst>
                </p14:cNvPr>
                <p14:cNvContentPartPr/>
                <p14:nvPr/>
              </p14:nvContentPartPr>
              <p14:xfrm>
                <a:off x="271037" y="4165423"/>
                <a:ext cx="296640" cy="17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A96ADF-F2A6-4A86-8BD7-1157A67A54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397" y="4147423"/>
                  <a:ext cx="332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997A8D-95D4-4A68-9441-06B79681D211}"/>
                    </a:ext>
                  </a:extLst>
                </p14:cNvPr>
                <p14:cNvContentPartPr/>
                <p14:nvPr/>
              </p14:nvContentPartPr>
              <p14:xfrm>
                <a:off x="142517" y="3553783"/>
                <a:ext cx="147600" cy="84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997A8D-95D4-4A68-9441-06B79681D2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4517" y="3535783"/>
                  <a:ext cx="18324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9B06D2-B5D5-4F11-8CE5-C4A618FEF474}"/>
                    </a:ext>
                  </a:extLst>
                </p14:cNvPr>
                <p14:cNvContentPartPr/>
                <p14:nvPr/>
              </p14:nvContentPartPr>
              <p14:xfrm>
                <a:off x="517637" y="3556303"/>
                <a:ext cx="271440" cy="968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9B06D2-B5D5-4F11-8CE5-C4A618FEF4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9997" y="3538663"/>
                  <a:ext cx="30708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C3E757-1448-4635-9C5F-DA13B32F9527}"/>
                    </a:ext>
                  </a:extLst>
                </p14:cNvPr>
                <p14:cNvContentPartPr/>
                <p14:nvPr/>
              </p14:nvContentPartPr>
              <p14:xfrm>
                <a:off x="669557" y="3265423"/>
                <a:ext cx="547920" cy="48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C3E757-1448-4635-9C5F-DA13B32F95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1557" y="3247423"/>
                  <a:ext cx="583560" cy="51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E5AE14-37F7-4E3D-8A3D-B7DE547B9A8B}"/>
              </a:ext>
            </a:extLst>
          </p:cNvPr>
          <p:cNvGrpSpPr/>
          <p:nvPr/>
        </p:nvGrpSpPr>
        <p:grpSpPr>
          <a:xfrm>
            <a:off x="844877" y="4383583"/>
            <a:ext cx="893880" cy="282960"/>
            <a:chOff x="844877" y="4383583"/>
            <a:chExt cx="89388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D50476-8662-409C-A891-12A93A3852A0}"/>
                    </a:ext>
                  </a:extLst>
                </p14:cNvPr>
                <p14:cNvContentPartPr/>
                <p14:nvPr/>
              </p14:nvContentPartPr>
              <p14:xfrm>
                <a:off x="844877" y="4387543"/>
                <a:ext cx="324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D50476-8662-409C-A891-12A93A3852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7237" y="436990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2B8AE4-2C38-4B20-8320-1E25BCAB7F12}"/>
                    </a:ext>
                  </a:extLst>
                </p14:cNvPr>
                <p14:cNvContentPartPr/>
                <p14:nvPr/>
              </p14:nvContentPartPr>
              <p14:xfrm>
                <a:off x="862877" y="4383583"/>
                <a:ext cx="875880" cy="28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2B8AE4-2C38-4B20-8320-1E25BCAB7F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877" y="4365583"/>
                  <a:ext cx="91152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81B9FA6-57E9-4121-BADC-5D897ADBF930}"/>
                  </a:ext>
                </a:extLst>
              </p14:cNvPr>
              <p14:cNvContentPartPr/>
              <p14:nvPr/>
            </p14:nvContentPartPr>
            <p14:xfrm>
              <a:off x="5313557" y="4542343"/>
              <a:ext cx="2778840" cy="1101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81B9FA6-57E9-4121-BADC-5D897ADBF93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95557" y="4524343"/>
                <a:ext cx="281448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5CD97B-CE2C-43A8-B465-6CC5A5574913}"/>
                  </a:ext>
                </a:extLst>
              </p14:cNvPr>
              <p14:cNvContentPartPr/>
              <p14:nvPr/>
            </p14:nvContentPartPr>
            <p14:xfrm>
              <a:off x="5302037" y="4548103"/>
              <a:ext cx="2800800" cy="114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5CD97B-CE2C-43A8-B465-6CC5A55749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84397" y="4530103"/>
                <a:ext cx="283644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FF9286-3D87-48B9-A0BF-B9DAC543BA95}"/>
                  </a:ext>
                </a:extLst>
              </p14:cNvPr>
              <p14:cNvContentPartPr/>
              <p14:nvPr/>
            </p14:nvContentPartPr>
            <p14:xfrm>
              <a:off x="7694596" y="773673"/>
              <a:ext cx="218160" cy="146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FF9286-3D87-48B9-A0BF-B9DAC543BA9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31596" y="710673"/>
                <a:ext cx="343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4BE74E-F42E-4000-86AA-A648FAC8B40E}"/>
                  </a:ext>
                </a:extLst>
              </p14:cNvPr>
              <p14:cNvContentPartPr/>
              <p14:nvPr/>
            </p14:nvContentPartPr>
            <p14:xfrm>
              <a:off x="5752036" y="883473"/>
              <a:ext cx="40320" cy="57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4BE74E-F42E-4000-86AA-A648FAC8B4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89396" y="820833"/>
                <a:ext cx="1659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876F7D6-D92C-430F-BDF4-C00E9BEAC102}"/>
              </a:ext>
            </a:extLst>
          </p:cNvPr>
          <p:cNvGrpSpPr/>
          <p:nvPr/>
        </p:nvGrpSpPr>
        <p:grpSpPr>
          <a:xfrm>
            <a:off x="7721236" y="2147073"/>
            <a:ext cx="197640" cy="57240"/>
            <a:chOff x="7721236" y="2147073"/>
            <a:chExt cx="19764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AFF85B-126C-4659-A007-63A00A7A4B93}"/>
                    </a:ext>
                  </a:extLst>
                </p14:cNvPr>
                <p14:cNvContentPartPr/>
                <p14:nvPr/>
              </p14:nvContentPartPr>
              <p14:xfrm>
                <a:off x="7721236" y="2166153"/>
                <a:ext cx="104400" cy="38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AFF85B-126C-4659-A007-63A00A7A4B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58596" y="2103153"/>
                  <a:ext cx="230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075337-8EC8-4BFA-8261-38CE226FEB31}"/>
                    </a:ext>
                  </a:extLst>
                </p14:cNvPr>
                <p14:cNvContentPartPr/>
                <p14:nvPr/>
              </p14:nvContentPartPr>
              <p14:xfrm>
                <a:off x="7721236" y="2147073"/>
                <a:ext cx="197640" cy="4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075337-8EC8-4BFA-8261-38CE226FEB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58596" y="2084073"/>
                  <a:ext cx="3232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6339E3A-EAF5-4E80-B1DB-68707A3175E8}"/>
                  </a:ext>
                </a:extLst>
              </p14:cNvPr>
              <p14:cNvContentPartPr/>
              <p14:nvPr/>
            </p14:nvContentPartPr>
            <p14:xfrm>
              <a:off x="6928156" y="1608513"/>
              <a:ext cx="70200" cy="151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6339E3A-EAF5-4E80-B1DB-68707A3175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65516" y="1545513"/>
                <a:ext cx="195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D31D7A-C3D7-4D63-A685-7615FA8511AD}"/>
                  </a:ext>
                </a:extLst>
              </p14:cNvPr>
              <p14:cNvContentPartPr/>
              <p14:nvPr/>
            </p14:nvContentPartPr>
            <p14:xfrm>
              <a:off x="6825916" y="2095593"/>
              <a:ext cx="164520" cy="3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D31D7A-C3D7-4D63-A685-7615FA8511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62916" y="2032593"/>
                <a:ext cx="2901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1" name="Group 5120">
            <a:extLst>
              <a:ext uri="{FF2B5EF4-FFF2-40B4-BE49-F238E27FC236}">
                <a16:creationId xmlns:a16="http://schemas.microsoft.com/office/drawing/2014/main" id="{FA3DE0F1-D059-4A08-99F2-6E5CD229554D}"/>
              </a:ext>
            </a:extLst>
          </p:cNvPr>
          <p:cNvGrpSpPr/>
          <p:nvPr/>
        </p:nvGrpSpPr>
        <p:grpSpPr>
          <a:xfrm>
            <a:off x="6906556" y="1587273"/>
            <a:ext cx="379080" cy="66240"/>
            <a:chOff x="6906556" y="1587273"/>
            <a:chExt cx="37908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3818F8-16F9-4287-AE37-BD301020CF4C}"/>
                    </a:ext>
                  </a:extLst>
                </p14:cNvPr>
                <p14:cNvContentPartPr/>
                <p14:nvPr/>
              </p14:nvContentPartPr>
              <p14:xfrm>
                <a:off x="7247476" y="1625793"/>
                <a:ext cx="38160" cy="27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3818F8-16F9-4287-AE37-BD301020CF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4836" y="1563153"/>
                  <a:ext cx="163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13F56D03-DBEE-4F3B-9627-D6ABE0D52A2E}"/>
                    </a:ext>
                  </a:extLst>
                </p14:cNvPr>
                <p14:cNvContentPartPr/>
                <p14:nvPr/>
              </p14:nvContentPartPr>
              <p14:xfrm>
                <a:off x="6906556" y="1587273"/>
                <a:ext cx="105840" cy="51840"/>
              </p14:xfrm>
            </p:contentPart>
          </mc:Choice>
          <mc:Fallback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13F56D03-DBEE-4F3B-9627-D6ABE0D52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43916" y="1524633"/>
                  <a:ext cx="2314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5BFD8BD2-A655-493A-9708-B9A0E8185906}"/>
                  </a:ext>
                </a:extLst>
              </p14:cNvPr>
              <p14:cNvContentPartPr/>
              <p14:nvPr/>
            </p14:nvContentPartPr>
            <p14:xfrm>
              <a:off x="6826276" y="1016313"/>
              <a:ext cx="111600" cy="12240"/>
            </p14:xfrm>
          </p:contentPart>
        </mc:Choice>
        <mc:Fallback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5BFD8BD2-A655-493A-9708-B9A0E81859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63636" y="953673"/>
                <a:ext cx="2372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5C8E5597-44B5-486D-85BE-BE49880F1D88}"/>
                  </a:ext>
                </a:extLst>
              </p14:cNvPr>
              <p14:cNvContentPartPr/>
              <p14:nvPr/>
            </p14:nvContentPartPr>
            <p14:xfrm>
              <a:off x="7668676" y="1004073"/>
              <a:ext cx="40320" cy="43200"/>
            </p14:xfrm>
          </p:contentPart>
        </mc:Choice>
        <mc:Fallback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5C8E5597-44B5-486D-85BE-BE49880F1D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05676" y="941433"/>
                <a:ext cx="16596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66329B05-4E28-481E-8D4C-8EB438CA6330}"/>
              </a:ext>
            </a:extLst>
          </p:cNvPr>
          <p:cNvGrpSpPr/>
          <p:nvPr/>
        </p:nvGrpSpPr>
        <p:grpSpPr>
          <a:xfrm>
            <a:off x="7588396" y="1456233"/>
            <a:ext cx="95400" cy="43560"/>
            <a:chOff x="7588396" y="1456233"/>
            <a:chExt cx="95400" cy="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13D04019-BAB7-49AF-913F-CC6D5F4CE4CB}"/>
                    </a:ext>
                  </a:extLst>
                </p14:cNvPr>
                <p14:cNvContentPartPr/>
                <p14:nvPr/>
              </p14:nvContentPartPr>
              <p14:xfrm>
                <a:off x="7588396" y="1456233"/>
                <a:ext cx="95400" cy="39600"/>
              </p14:xfrm>
            </p:contentPart>
          </mc:Choice>
          <mc:Fallback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13D04019-BAB7-49AF-913F-CC6D5F4CE4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25396" y="1393233"/>
                  <a:ext cx="22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F35BA40F-3AD8-43F5-9B79-F802C749593F}"/>
                    </a:ext>
                  </a:extLst>
                </p14:cNvPr>
                <p14:cNvContentPartPr/>
                <p14:nvPr/>
              </p14:nvContentPartPr>
              <p14:xfrm>
                <a:off x="7643836" y="1476753"/>
                <a:ext cx="26280" cy="23040"/>
              </p14:xfrm>
            </p:contentPart>
          </mc:Choice>
          <mc:Fallback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F35BA40F-3AD8-43F5-9B79-F802C74959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80836" y="1414113"/>
                  <a:ext cx="15192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136" name="Ink 5135">
                <a:extLst>
                  <a:ext uri="{FF2B5EF4-FFF2-40B4-BE49-F238E27FC236}">
                    <a16:creationId xmlns:a16="http://schemas.microsoft.com/office/drawing/2014/main" id="{95D257EB-2878-4896-8028-D695955FF2BE}"/>
                  </a:ext>
                </a:extLst>
              </p14:cNvPr>
              <p14:cNvContentPartPr/>
              <p14:nvPr/>
            </p14:nvContentPartPr>
            <p14:xfrm>
              <a:off x="6876316" y="2067873"/>
              <a:ext cx="33480" cy="36720"/>
            </p14:xfrm>
          </p:contentPart>
        </mc:Choice>
        <mc:Fallback>
          <p:pic>
            <p:nvPicPr>
              <p:cNvPr id="5136" name="Ink 5135">
                <a:extLst>
                  <a:ext uri="{FF2B5EF4-FFF2-40B4-BE49-F238E27FC236}">
                    <a16:creationId xmlns:a16="http://schemas.microsoft.com/office/drawing/2014/main" id="{95D257EB-2878-4896-8028-D695955FF2B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13316" y="2004873"/>
                <a:ext cx="159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60A7CD3E-DC4A-4754-AB5B-DDDF2A083A18}"/>
                  </a:ext>
                </a:extLst>
              </p14:cNvPr>
              <p14:cNvContentPartPr/>
              <p14:nvPr/>
            </p14:nvContentPartPr>
            <p14:xfrm>
              <a:off x="6511636" y="1108833"/>
              <a:ext cx="51120" cy="24480"/>
            </p14:xfrm>
          </p:contentPart>
        </mc:Choice>
        <mc:Fallback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60A7CD3E-DC4A-4754-AB5B-DDDF2A083A1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48996" y="1046193"/>
                <a:ext cx="176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146904C4-12CF-406E-A377-471D75C3E1A0}"/>
                  </a:ext>
                </a:extLst>
              </p14:cNvPr>
              <p14:cNvContentPartPr/>
              <p14:nvPr/>
            </p14:nvContentPartPr>
            <p14:xfrm>
              <a:off x="3034396" y="2009193"/>
              <a:ext cx="67320" cy="81360"/>
            </p14:xfrm>
          </p:contentPart>
        </mc:Choice>
        <mc:Fallback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146904C4-12CF-406E-A377-471D75C3E1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71396" y="1946193"/>
                <a:ext cx="192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47578D05-2918-43C8-8E7C-5D432BBE5FEF}"/>
                  </a:ext>
                </a:extLst>
              </p14:cNvPr>
              <p14:cNvContentPartPr/>
              <p14:nvPr/>
            </p14:nvContentPartPr>
            <p14:xfrm>
              <a:off x="2605996" y="2001993"/>
              <a:ext cx="57240" cy="53640"/>
            </p14:xfrm>
          </p:contentPart>
        </mc:Choice>
        <mc:Fallback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47578D05-2918-43C8-8E7C-5D432BBE5FE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42996" y="1939353"/>
                <a:ext cx="182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40" name="Ink 5139">
                <a:extLst>
                  <a:ext uri="{FF2B5EF4-FFF2-40B4-BE49-F238E27FC236}">
                    <a16:creationId xmlns:a16="http://schemas.microsoft.com/office/drawing/2014/main" id="{1363613B-9866-498B-8142-7904ADBDF7D1}"/>
                  </a:ext>
                </a:extLst>
              </p14:cNvPr>
              <p14:cNvContentPartPr/>
              <p14:nvPr/>
            </p14:nvContentPartPr>
            <p14:xfrm>
              <a:off x="2594836" y="1564233"/>
              <a:ext cx="83880" cy="12960"/>
            </p14:xfrm>
          </p:contentPart>
        </mc:Choice>
        <mc:Fallback>
          <p:pic>
            <p:nvPicPr>
              <p:cNvPr id="5140" name="Ink 5139">
                <a:extLst>
                  <a:ext uri="{FF2B5EF4-FFF2-40B4-BE49-F238E27FC236}">
                    <a16:creationId xmlns:a16="http://schemas.microsoft.com/office/drawing/2014/main" id="{1363613B-9866-498B-8142-7904ADBDF7D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32196" y="1501233"/>
                <a:ext cx="20952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1B8AE120-3284-4B6F-8646-554F88196510}"/>
              </a:ext>
            </a:extLst>
          </p:cNvPr>
          <p:cNvGrpSpPr/>
          <p:nvPr/>
        </p:nvGrpSpPr>
        <p:grpSpPr>
          <a:xfrm>
            <a:off x="2940436" y="1545873"/>
            <a:ext cx="194760" cy="47520"/>
            <a:chOff x="2940436" y="1545873"/>
            <a:chExt cx="19476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8088C56B-6064-4862-80BB-80B79C726B90}"/>
                    </a:ext>
                  </a:extLst>
                </p14:cNvPr>
                <p14:cNvContentPartPr/>
                <p14:nvPr/>
              </p14:nvContentPartPr>
              <p14:xfrm>
                <a:off x="2940436" y="1545873"/>
                <a:ext cx="165960" cy="15840"/>
              </p14:xfrm>
            </p:contentPart>
          </mc:Choice>
          <mc:Fallback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8088C56B-6064-4862-80BB-80B79C726B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77796" y="1482873"/>
                  <a:ext cx="29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9AD4CAB3-BAF8-40A8-92DE-A142EA42779C}"/>
                    </a:ext>
                  </a:extLst>
                </p14:cNvPr>
                <p14:cNvContentPartPr/>
                <p14:nvPr/>
              </p14:nvContentPartPr>
              <p14:xfrm>
                <a:off x="3001636" y="1546953"/>
                <a:ext cx="133560" cy="46440"/>
              </p14:xfrm>
            </p:contentPart>
          </mc:Choice>
          <mc:Fallback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9AD4CAB3-BAF8-40A8-92DE-A142EA4277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38996" y="1484313"/>
                  <a:ext cx="259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6" name="Group 5145">
            <a:extLst>
              <a:ext uri="{FF2B5EF4-FFF2-40B4-BE49-F238E27FC236}">
                <a16:creationId xmlns:a16="http://schemas.microsoft.com/office/drawing/2014/main" id="{3322B4CC-574F-4CA9-95E2-858110602FA0}"/>
              </a:ext>
            </a:extLst>
          </p:cNvPr>
          <p:cNvGrpSpPr/>
          <p:nvPr/>
        </p:nvGrpSpPr>
        <p:grpSpPr>
          <a:xfrm>
            <a:off x="2582236" y="1521753"/>
            <a:ext cx="85680" cy="62280"/>
            <a:chOff x="2582236" y="1521753"/>
            <a:chExt cx="8568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2C0D3222-CC0B-4D68-AC6C-F76E95C12A9B}"/>
                    </a:ext>
                  </a:extLst>
                </p14:cNvPr>
                <p14:cNvContentPartPr/>
                <p14:nvPr/>
              </p14:nvContentPartPr>
              <p14:xfrm>
                <a:off x="2601316" y="1540473"/>
                <a:ext cx="32040" cy="43560"/>
              </p14:xfrm>
            </p:contentPart>
          </mc:Choice>
          <mc:Fallback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2C0D3222-CC0B-4D68-AC6C-F76E95C12A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38676" y="1477473"/>
                  <a:ext cx="15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5832744B-220A-444D-948B-47498714ED02}"/>
                    </a:ext>
                  </a:extLst>
                </p14:cNvPr>
                <p14:cNvContentPartPr/>
                <p14:nvPr/>
              </p14:nvContentPartPr>
              <p14:xfrm>
                <a:off x="2582236" y="1521753"/>
                <a:ext cx="85680" cy="62280"/>
              </p14:xfrm>
            </p:contentPart>
          </mc:Choice>
          <mc:Fallback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5832744B-220A-444D-948B-47498714ED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19236" y="1459113"/>
                  <a:ext cx="2113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47" name="Ink 5146">
                <a:extLst>
                  <a:ext uri="{FF2B5EF4-FFF2-40B4-BE49-F238E27FC236}">
                    <a16:creationId xmlns:a16="http://schemas.microsoft.com/office/drawing/2014/main" id="{A0BFAF88-E5DC-4BD0-B059-375CD0F3AEBA}"/>
                  </a:ext>
                </a:extLst>
              </p14:cNvPr>
              <p14:cNvContentPartPr/>
              <p14:nvPr/>
            </p14:nvContentPartPr>
            <p14:xfrm>
              <a:off x="1495396" y="3346593"/>
              <a:ext cx="174600" cy="51120"/>
            </p14:xfrm>
          </p:contentPart>
        </mc:Choice>
        <mc:Fallback>
          <p:pic>
            <p:nvPicPr>
              <p:cNvPr id="5147" name="Ink 5146">
                <a:extLst>
                  <a:ext uri="{FF2B5EF4-FFF2-40B4-BE49-F238E27FC236}">
                    <a16:creationId xmlns:a16="http://schemas.microsoft.com/office/drawing/2014/main" id="{A0BFAF88-E5DC-4BD0-B059-375CD0F3AEB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32756" y="3283953"/>
                <a:ext cx="3002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48" name="Ink 5147">
                <a:extLst>
                  <a:ext uri="{FF2B5EF4-FFF2-40B4-BE49-F238E27FC236}">
                    <a16:creationId xmlns:a16="http://schemas.microsoft.com/office/drawing/2014/main" id="{52A5DCFD-F716-4C9F-9992-B58600F20F88}"/>
                  </a:ext>
                </a:extLst>
              </p14:cNvPr>
              <p14:cNvContentPartPr/>
              <p14:nvPr/>
            </p14:nvContentPartPr>
            <p14:xfrm>
              <a:off x="4238956" y="4449273"/>
              <a:ext cx="79200" cy="159840"/>
            </p14:xfrm>
          </p:contentPart>
        </mc:Choice>
        <mc:Fallback>
          <p:pic>
            <p:nvPicPr>
              <p:cNvPr id="5148" name="Ink 5147">
                <a:extLst>
                  <a:ext uri="{FF2B5EF4-FFF2-40B4-BE49-F238E27FC236}">
                    <a16:creationId xmlns:a16="http://schemas.microsoft.com/office/drawing/2014/main" id="{52A5DCFD-F716-4C9F-9992-B58600F20F8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76316" y="4386273"/>
                <a:ext cx="204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49" name="Ink 5148">
                <a:extLst>
                  <a:ext uri="{FF2B5EF4-FFF2-40B4-BE49-F238E27FC236}">
                    <a16:creationId xmlns:a16="http://schemas.microsoft.com/office/drawing/2014/main" id="{52F84811-A689-43A7-824F-F75E49BA3013}"/>
                  </a:ext>
                </a:extLst>
              </p14:cNvPr>
              <p14:cNvContentPartPr/>
              <p14:nvPr/>
            </p14:nvContentPartPr>
            <p14:xfrm>
              <a:off x="3810916" y="3630273"/>
              <a:ext cx="69480" cy="23040"/>
            </p14:xfrm>
          </p:contentPart>
        </mc:Choice>
        <mc:Fallback>
          <p:pic>
            <p:nvPicPr>
              <p:cNvPr id="5149" name="Ink 5148">
                <a:extLst>
                  <a:ext uri="{FF2B5EF4-FFF2-40B4-BE49-F238E27FC236}">
                    <a16:creationId xmlns:a16="http://schemas.microsoft.com/office/drawing/2014/main" id="{52F84811-A689-43A7-824F-F75E49BA301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48276" y="3567273"/>
                <a:ext cx="1951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FC69A419-A0BA-4AC3-A945-3EFD6EDADF52}"/>
              </a:ext>
            </a:extLst>
          </p:cNvPr>
          <p:cNvGrpSpPr/>
          <p:nvPr/>
        </p:nvGrpSpPr>
        <p:grpSpPr>
          <a:xfrm>
            <a:off x="3782836" y="4329393"/>
            <a:ext cx="177120" cy="257400"/>
            <a:chOff x="3782836" y="4329393"/>
            <a:chExt cx="17712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ACDFAE8E-E8AD-4547-A226-5F0F7B7D5DF6}"/>
                    </a:ext>
                  </a:extLst>
                </p14:cNvPr>
                <p14:cNvContentPartPr/>
                <p14:nvPr/>
              </p14:nvContentPartPr>
              <p14:xfrm>
                <a:off x="3782836" y="4329393"/>
                <a:ext cx="77400" cy="253080"/>
              </p14:xfrm>
            </p:contentPart>
          </mc:Choice>
          <mc:Fallback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ACDFAE8E-E8AD-4547-A226-5F0F7B7D5D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19836" y="4266753"/>
                  <a:ext cx="2030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F4588EC2-888C-40A9-AA21-658804B4ADEA}"/>
                    </a:ext>
                  </a:extLst>
                </p14:cNvPr>
                <p14:cNvContentPartPr/>
                <p14:nvPr/>
              </p14:nvContentPartPr>
              <p14:xfrm>
                <a:off x="3858436" y="4401753"/>
                <a:ext cx="101520" cy="185040"/>
              </p14:xfrm>
            </p:contentPart>
          </mc:Choice>
          <mc:Fallback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F4588EC2-888C-40A9-AA21-658804B4AD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95436" y="4338753"/>
                  <a:ext cx="2271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0127E27B-15E0-4FFF-AC62-0A32D51D8B39}"/>
                  </a:ext>
                </a:extLst>
              </p14:cNvPr>
              <p14:cNvContentPartPr/>
              <p14:nvPr/>
            </p14:nvContentPartPr>
            <p14:xfrm>
              <a:off x="4273516" y="4447473"/>
              <a:ext cx="79920" cy="104040"/>
            </p14:xfrm>
          </p:contentPart>
        </mc:Choice>
        <mc:Fallback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0127E27B-15E0-4FFF-AC62-0A32D51D8B3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210516" y="4384473"/>
                <a:ext cx="2055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154" name="Ink 5153">
                <a:extLst>
                  <a:ext uri="{FF2B5EF4-FFF2-40B4-BE49-F238E27FC236}">
                    <a16:creationId xmlns:a16="http://schemas.microsoft.com/office/drawing/2014/main" id="{2253DEC2-4CF8-4507-B131-8B8801A6B48F}"/>
                  </a:ext>
                </a:extLst>
              </p14:cNvPr>
              <p14:cNvContentPartPr/>
              <p14:nvPr/>
            </p14:nvContentPartPr>
            <p14:xfrm>
              <a:off x="2913796" y="5033913"/>
              <a:ext cx="5760" cy="83160"/>
            </p14:xfrm>
          </p:contentPart>
        </mc:Choice>
        <mc:Fallback>
          <p:pic>
            <p:nvPicPr>
              <p:cNvPr id="5154" name="Ink 5153">
                <a:extLst>
                  <a:ext uri="{FF2B5EF4-FFF2-40B4-BE49-F238E27FC236}">
                    <a16:creationId xmlns:a16="http://schemas.microsoft.com/office/drawing/2014/main" id="{2253DEC2-4CF8-4507-B131-8B8801A6B48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0796" y="4970913"/>
                <a:ext cx="131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155" name="Ink 5154">
                <a:extLst>
                  <a:ext uri="{FF2B5EF4-FFF2-40B4-BE49-F238E27FC236}">
                    <a16:creationId xmlns:a16="http://schemas.microsoft.com/office/drawing/2014/main" id="{9C672FE4-3288-44BC-9FB0-0F190762259F}"/>
                  </a:ext>
                </a:extLst>
              </p14:cNvPr>
              <p14:cNvContentPartPr/>
              <p14:nvPr/>
            </p14:nvContentPartPr>
            <p14:xfrm>
              <a:off x="3156436" y="4960833"/>
              <a:ext cx="72360" cy="88200"/>
            </p14:xfrm>
          </p:contentPart>
        </mc:Choice>
        <mc:Fallback>
          <p:pic>
            <p:nvPicPr>
              <p:cNvPr id="5155" name="Ink 5154">
                <a:extLst>
                  <a:ext uri="{FF2B5EF4-FFF2-40B4-BE49-F238E27FC236}">
                    <a16:creationId xmlns:a16="http://schemas.microsoft.com/office/drawing/2014/main" id="{9C672FE4-3288-44BC-9FB0-0F190762259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93436" y="4897833"/>
                <a:ext cx="198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156" name="Ink 5155">
                <a:extLst>
                  <a:ext uri="{FF2B5EF4-FFF2-40B4-BE49-F238E27FC236}">
                    <a16:creationId xmlns:a16="http://schemas.microsoft.com/office/drawing/2014/main" id="{713946AE-3743-4787-BD61-00CE3358E81F}"/>
                  </a:ext>
                </a:extLst>
              </p14:cNvPr>
              <p14:cNvContentPartPr/>
              <p14:nvPr/>
            </p14:nvContentPartPr>
            <p14:xfrm>
              <a:off x="3508876" y="5018793"/>
              <a:ext cx="81720" cy="213840"/>
            </p14:xfrm>
          </p:contentPart>
        </mc:Choice>
        <mc:Fallback>
          <p:pic>
            <p:nvPicPr>
              <p:cNvPr id="5156" name="Ink 5155">
                <a:extLst>
                  <a:ext uri="{FF2B5EF4-FFF2-40B4-BE49-F238E27FC236}">
                    <a16:creationId xmlns:a16="http://schemas.microsoft.com/office/drawing/2014/main" id="{713946AE-3743-4787-BD61-00CE3358E81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445876" y="4956153"/>
                <a:ext cx="2073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157" name="Ink 5156">
                <a:extLst>
                  <a:ext uri="{FF2B5EF4-FFF2-40B4-BE49-F238E27FC236}">
                    <a16:creationId xmlns:a16="http://schemas.microsoft.com/office/drawing/2014/main" id="{608997BE-0456-4E3A-9C42-441B75F137E9}"/>
                  </a:ext>
                </a:extLst>
              </p14:cNvPr>
              <p14:cNvContentPartPr/>
              <p14:nvPr/>
            </p14:nvContentPartPr>
            <p14:xfrm>
              <a:off x="2995876" y="5455113"/>
              <a:ext cx="90360" cy="48240"/>
            </p14:xfrm>
          </p:contentPart>
        </mc:Choice>
        <mc:Fallback>
          <p:pic>
            <p:nvPicPr>
              <p:cNvPr id="5157" name="Ink 5156">
                <a:extLst>
                  <a:ext uri="{FF2B5EF4-FFF2-40B4-BE49-F238E27FC236}">
                    <a16:creationId xmlns:a16="http://schemas.microsoft.com/office/drawing/2014/main" id="{608997BE-0456-4E3A-9C42-441B75F137E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33236" y="5392473"/>
                <a:ext cx="21600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1" name="Group 5160">
            <a:extLst>
              <a:ext uri="{FF2B5EF4-FFF2-40B4-BE49-F238E27FC236}">
                <a16:creationId xmlns:a16="http://schemas.microsoft.com/office/drawing/2014/main" id="{216B792F-07C8-44B1-9A9F-B76F28AD62D2}"/>
              </a:ext>
            </a:extLst>
          </p:cNvPr>
          <p:cNvGrpSpPr/>
          <p:nvPr/>
        </p:nvGrpSpPr>
        <p:grpSpPr>
          <a:xfrm>
            <a:off x="6061996" y="4618113"/>
            <a:ext cx="138960" cy="92880"/>
            <a:chOff x="6061996" y="4618113"/>
            <a:chExt cx="138960" cy="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DD3CE90C-4039-4973-B248-80B1550E6877}"/>
                    </a:ext>
                  </a:extLst>
                </p14:cNvPr>
                <p14:cNvContentPartPr/>
                <p14:nvPr/>
              </p14:nvContentPartPr>
              <p14:xfrm>
                <a:off x="6196996" y="4644033"/>
                <a:ext cx="3960" cy="8640"/>
              </p14:xfrm>
            </p:contentPart>
          </mc:Choice>
          <mc:Fallback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DD3CE90C-4039-4973-B248-80B1550E68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34356" y="4581033"/>
                  <a:ext cx="129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09953876-9D65-43D5-96CD-6FC3E4BD73E8}"/>
                    </a:ext>
                  </a:extLst>
                </p14:cNvPr>
                <p14:cNvContentPartPr/>
                <p14:nvPr/>
              </p14:nvContentPartPr>
              <p14:xfrm>
                <a:off x="6061996" y="4618113"/>
                <a:ext cx="134280" cy="92880"/>
              </p14:xfrm>
            </p:contentPart>
          </mc:Choice>
          <mc:Fallback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09953876-9D65-43D5-96CD-6FC3E4BD73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99356" y="4555473"/>
                  <a:ext cx="2599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160" name="Ink 5159">
                <a:extLst>
                  <a:ext uri="{FF2B5EF4-FFF2-40B4-BE49-F238E27FC236}">
                    <a16:creationId xmlns:a16="http://schemas.microsoft.com/office/drawing/2014/main" id="{748DCD7F-FEF7-4218-A0E4-97D89ABE1442}"/>
                  </a:ext>
                </a:extLst>
              </p14:cNvPr>
              <p14:cNvContentPartPr/>
              <p14:nvPr/>
            </p14:nvContentPartPr>
            <p14:xfrm>
              <a:off x="6538276" y="4707033"/>
              <a:ext cx="137520" cy="16200"/>
            </p14:xfrm>
          </p:contentPart>
        </mc:Choice>
        <mc:Fallback>
          <p:pic>
            <p:nvPicPr>
              <p:cNvPr id="5160" name="Ink 5159">
                <a:extLst>
                  <a:ext uri="{FF2B5EF4-FFF2-40B4-BE49-F238E27FC236}">
                    <a16:creationId xmlns:a16="http://schemas.microsoft.com/office/drawing/2014/main" id="{748DCD7F-FEF7-4218-A0E4-97D89ABE144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75636" y="4644033"/>
                <a:ext cx="26316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01F3AC0B-3C93-433F-8180-DC1FD316162A}"/>
              </a:ext>
            </a:extLst>
          </p:cNvPr>
          <p:cNvGrpSpPr/>
          <p:nvPr/>
        </p:nvGrpSpPr>
        <p:grpSpPr>
          <a:xfrm>
            <a:off x="6069196" y="5492913"/>
            <a:ext cx="624240" cy="37080"/>
            <a:chOff x="6069196" y="5492913"/>
            <a:chExt cx="624240" cy="3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92A976BD-4E3E-4EC5-AADD-E4D3146DAC0A}"/>
                    </a:ext>
                  </a:extLst>
                </p14:cNvPr>
                <p14:cNvContentPartPr/>
                <p14:nvPr/>
              </p14:nvContentPartPr>
              <p14:xfrm>
                <a:off x="6069196" y="5506953"/>
                <a:ext cx="195840" cy="14400"/>
              </p14:xfrm>
            </p:contentPart>
          </mc:Choice>
          <mc:Fallback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92A976BD-4E3E-4EC5-AADD-E4D3146DAC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6556" y="5444313"/>
                  <a:ext cx="321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E93E2D43-A60B-48A1-9141-AEFE76004F70}"/>
                    </a:ext>
                  </a:extLst>
                </p14:cNvPr>
                <p14:cNvContentPartPr/>
                <p14:nvPr/>
              </p14:nvContentPartPr>
              <p14:xfrm>
                <a:off x="6494716" y="5492913"/>
                <a:ext cx="198720" cy="37080"/>
              </p14:xfrm>
            </p:contentPart>
          </mc:Choice>
          <mc:Fallback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E93E2D43-A60B-48A1-9141-AEFE76004F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32076" y="5430273"/>
                  <a:ext cx="324360" cy="162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984" y="4495800"/>
            <a:ext cx="46241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oxford-instruments.com/OxfordInstruments/media/superconducting-technology/product-images/advanced-superconducting-wire-298x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12279"/>
          <a:stretch/>
        </p:blipFill>
        <p:spPr bwMode="auto">
          <a:xfrm>
            <a:off x="0" y="0"/>
            <a:ext cx="209621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ppl.gov/sites/pppl/files/styles/news_lightbox/public/article/additional-related-gallery/12A0426_024F.jpg?itok=GgmKH0k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26" y="0"/>
            <a:ext cx="2349500" cy="19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7090"/>
            <a:ext cx="520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if 2D problem is piecewise homogeneous?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3731"/>
            <a:ext cx="18669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419350"/>
            <a:ext cx="2847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5838" y="2450068"/>
            <a:ext cx="350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holds in each region with own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670" y="3264814"/>
            <a:ext cx="737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conditions are continuity of A,   	    	, and (</a:t>
            </a:r>
            <a:r>
              <a:rPr lang="en-US" sz="2000" dirty="0" err="1"/>
              <a:t>curl</a:t>
            </a:r>
            <a:r>
              <a:rPr lang="en-US" sz="2000" b="1" dirty="0" err="1"/>
              <a:t>A</a:t>
            </a:r>
            <a:r>
              <a:rPr lang="en-US" sz="2000" dirty="0"/>
              <a:t>)</a:t>
            </a:r>
            <a:r>
              <a:rPr lang="en-US" sz="2000" baseline="-25000" dirty="0"/>
              <a:t>t</a:t>
            </a:r>
            <a:r>
              <a:rPr lang="en-US" sz="2000" dirty="0"/>
              <a:t>/</a:t>
            </a:r>
            <a:r>
              <a:rPr lang="en-US" sz="2000" dirty="0">
                <a:latin typeface="Symbol" pitchFamily="18" charset="2"/>
              </a:rPr>
              <a:t>m.</a:t>
            </a:r>
          </a:p>
          <a:p>
            <a:endParaRPr lang="en-US" sz="2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609600" cy="5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6069" y="4311134"/>
            <a:ext cx="133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Homework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876500" y="2285338"/>
            <a:ext cx="381000" cy="36132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D482B-663E-4481-9470-D402CC9B2723}"/>
                  </a:ext>
                </a:extLst>
              </p14:cNvPr>
              <p14:cNvContentPartPr/>
              <p14:nvPr/>
            </p14:nvContentPartPr>
            <p14:xfrm>
              <a:off x="3113957" y="2431303"/>
              <a:ext cx="31320" cy="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D482B-663E-4481-9470-D402CC9B27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5957" y="2413663"/>
                <a:ext cx="66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9D337-0A5C-486C-96A9-3F249B7738B9}"/>
                  </a:ext>
                </a:extLst>
              </p14:cNvPr>
              <p14:cNvContentPartPr/>
              <p14:nvPr/>
            </p14:nvContentPartPr>
            <p14:xfrm>
              <a:off x="3122237" y="3039703"/>
              <a:ext cx="4825440" cy="78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9D337-0A5C-486C-96A9-3F249B7738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4237" y="3021703"/>
                <a:ext cx="486108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7C0CA1-A1BF-4C81-A7AE-80C78681ED04}"/>
                  </a:ext>
                </a:extLst>
              </p14:cNvPr>
              <p14:cNvContentPartPr/>
              <p14:nvPr/>
            </p14:nvContentPartPr>
            <p14:xfrm>
              <a:off x="3715517" y="1304863"/>
              <a:ext cx="192240" cy="22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7C0CA1-A1BF-4C81-A7AE-80C78681ED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1877" y="1196863"/>
                <a:ext cx="29988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462890-8308-47E9-80B5-027D5A123801}"/>
                  </a:ext>
                </a:extLst>
              </p14:cNvPr>
              <p14:cNvContentPartPr/>
              <p14:nvPr/>
            </p14:nvContentPartPr>
            <p14:xfrm>
              <a:off x="3500237" y="1144663"/>
              <a:ext cx="661320" cy="615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462890-8308-47E9-80B5-027D5A1238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6597" y="1037023"/>
                <a:ext cx="76896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0C783E-134B-4B87-95F9-2DB36E0254F9}"/>
                  </a:ext>
                </a:extLst>
              </p14:cNvPr>
              <p14:cNvContentPartPr/>
              <p14:nvPr/>
            </p14:nvContentPartPr>
            <p14:xfrm>
              <a:off x="3602837" y="1151143"/>
              <a:ext cx="457920" cy="39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0C783E-134B-4B87-95F9-2DB36E0254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9197" y="1043143"/>
                <a:ext cx="56556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F72B2C-81A2-403E-96D5-C751CB30A317}"/>
                  </a:ext>
                </a:extLst>
              </p14:cNvPr>
              <p14:cNvContentPartPr/>
              <p14:nvPr/>
            </p14:nvContentPartPr>
            <p14:xfrm>
              <a:off x="3610397" y="1426543"/>
              <a:ext cx="32040" cy="65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F72B2C-81A2-403E-96D5-C751CB30A3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6757" y="1318903"/>
                <a:ext cx="139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66B804-9112-4541-983F-CFB584C25747}"/>
                  </a:ext>
                </a:extLst>
              </p14:cNvPr>
              <p14:cNvContentPartPr/>
              <p14:nvPr/>
            </p14:nvContentPartPr>
            <p14:xfrm>
              <a:off x="3907397" y="681343"/>
              <a:ext cx="1292040" cy="43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66B804-9112-4541-983F-CFB584C257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3397" y="573703"/>
                <a:ext cx="13996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249C72-7235-4B49-BD60-D17928F4312A}"/>
                  </a:ext>
                </a:extLst>
              </p14:cNvPr>
              <p14:cNvContentPartPr/>
              <p14:nvPr/>
            </p14:nvContentPartPr>
            <p14:xfrm>
              <a:off x="4057517" y="680263"/>
              <a:ext cx="1118520" cy="85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249C72-7235-4B49-BD60-D17928F431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03877" y="572263"/>
                <a:ext cx="122616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7EEACB-9C76-4B55-A22A-6686AA42517D}"/>
                  </a:ext>
                </a:extLst>
              </p14:cNvPr>
              <p14:cNvContentPartPr/>
              <p14:nvPr/>
            </p14:nvContentPartPr>
            <p14:xfrm>
              <a:off x="712396" y="2246073"/>
              <a:ext cx="2985480" cy="792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7EEACB-9C76-4B55-A22A-6686AA4251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4396" y="2228073"/>
                <a:ext cx="302112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3CF5448-7652-4A44-B251-D9B6F24EE8B3}"/>
                  </a:ext>
                </a:extLst>
              </p14:cNvPr>
              <p14:cNvContentPartPr/>
              <p14:nvPr/>
            </p14:nvContentPartPr>
            <p14:xfrm>
              <a:off x="2967436" y="2642073"/>
              <a:ext cx="82800" cy="122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3CF5448-7652-4A44-B251-D9B6F24EE8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4436" y="2579433"/>
                <a:ext cx="208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40BEBA-B354-4CCB-B238-726D3AD65319}"/>
                  </a:ext>
                </a:extLst>
              </p14:cNvPr>
              <p14:cNvContentPartPr/>
              <p14:nvPr/>
            </p14:nvContentPartPr>
            <p14:xfrm>
              <a:off x="2863756" y="2705073"/>
              <a:ext cx="16920" cy="14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40BEBA-B354-4CCB-B238-726D3AD653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1116" y="2642073"/>
                <a:ext cx="1425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E7E36F-F915-44C5-86A1-E27A1E38E52C}"/>
                  </a:ext>
                </a:extLst>
              </p14:cNvPr>
              <p14:cNvContentPartPr/>
              <p14:nvPr/>
            </p14:nvContentPartPr>
            <p14:xfrm>
              <a:off x="3248236" y="2497353"/>
              <a:ext cx="123840" cy="3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E7E36F-F915-44C5-86A1-E27A1E38E5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85596" y="2434713"/>
                <a:ext cx="24948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3E2FBB4-7F06-4B8A-9BB1-F308E6A82DE1}"/>
              </a:ext>
            </a:extLst>
          </p:cNvPr>
          <p:cNvGrpSpPr/>
          <p:nvPr/>
        </p:nvGrpSpPr>
        <p:grpSpPr>
          <a:xfrm>
            <a:off x="3002356" y="2744313"/>
            <a:ext cx="586440" cy="124920"/>
            <a:chOff x="3002356" y="2744313"/>
            <a:chExt cx="58644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BCFF0F-D12F-4204-9C78-56B3A3724778}"/>
                    </a:ext>
                  </a:extLst>
                </p14:cNvPr>
                <p14:cNvContentPartPr/>
                <p14:nvPr/>
              </p14:nvContentPartPr>
              <p14:xfrm>
                <a:off x="3021076" y="2744313"/>
                <a:ext cx="60840" cy="12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BCFF0F-D12F-4204-9C78-56B3A37247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58436" y="2681673"/>
                  <a:ext cx="186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F1F2BD-CD5E-428B-9F85-B3F377134C20}"/>
                    </a:ext>
                  </a:extLst>
                </p14:cNvPr>
                <p14:cNvContentPartPr/>
                <p14:nvPr/>
              </p14:nvContentPartPr>
              <p14:xfrm>
                <a:off x="3002356" y="2835753"/>
                <a:ext cx="61560" cy="31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F1F2BD-CD5E-428B-9F85-B3F377134C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39356" y="2773113"/>
                  <a:ext cx="18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DE14AB-17B2-46FB-A556-5ED644818F19}"/>
                    </a:ext>
                  </a:extLst>
                </p14:cNvPr>
                <p14:cNvContentPartPr/>
                <p14:nvPr/>
              </p14:nvContentPartPr>
              <p14:xfrm>
                <a:off x="3561796" y="2851593"/>
                <a:ext cx="27000" cy="14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DE14AB-17B2-46FB-A556-5ED644818F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98796" y="2788953"/>
                  <a:ext cx="152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75CBBDA-3C70-4DA0-9679-620670A547BE}"/>
                    </a:ext>
                  </a:extLst>
                </p14:cNvPr>
                <p14:cNvContentPartPr/>
                <p14:nvPr/>
              </p14:nvContentPartPr>
              <p14:xfrm>
                <a:off x="3562516" y="2837913"/>
                <a:ext cx="9000" cy="20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75CBBDA-3C70-4DA0-9679-620670A547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99516" y="2774913"/>
                  <a:ext cx="1346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420A2E-153C-4689-8387-B5370ED31F00}"/>
                  </a:ext>
                </a:extLst>
              </p14:cNvPr>
              <p14:cNvContentPartPr/>
              <p14:nvPr/>
            </p14:nvContentPartPr>
            <p14:xfrm>
              <a:off x="1783396" y="2876433"/>
              <a:ext cx="74160" cy="20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420A2E-153C-4689-8387-B5370ED31F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20756" y="2813433"/>
                <a:ext cx="19980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881" y="49893"/>
            <a:ext cx="726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Special case of 2D problem with current along axis:  cylindrical symmetry.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589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current is symmetrical about the z-axis, </a:t>
            </a:r>
            <a:r>
              <a:rPr lang="en-US" sz="2000" dirty="0" err="1"/>
              <a:t>j</a:t>
            </a:r>
            <a:r>
              <a:rPr lang="en-US" sz="2000" baseline="-25000" dirty="0" err="1"/>
              <a:t>z</a:t>
            </a:r>
            <a:r>
              <a:rPr lang="en-US" sz="2000" dirty="0"/>
              <a:t> = j(r)</a:t>
            </a:r>
          </a:p>
          <a:p>
            <a:r>
              <a:rPr lang="en-US" sz="2000" dirty="0"/>
              <a:t>Then magnetic field lines are circles (r = constant)</a:t>
            </a:r>
          </a:p>
          <a:p>
            <a:r>
              <a:rPr lang="en-US" sz="2000" dirty="0"/>
              <a:t>(the field must have the same symmetry as its sources.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78" y="2133600"/>
            <a:ext cx="12845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5" y="3048000"/>
            <a:ext cx="1181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"/>
          <a:stretch/>
        </p:blipFill>
        <p:spPr bwMode="auto">
          <a:xfrm>
            <a:off x="2057400" y="2967487"/>
            <a:ext cx="1943100" cy="72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253" y="3609353"/>
            <a:ext cx="9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const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6934" y="3588506"/>
            <a:ext cx="386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surface bound by contour r = </a:t>
            </a:r>
            <a:r>
              <a:rPr lang="en-US" dirty="0" err="1"/>
              <a:t>const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857" y="2589529"/>
            <a:ext cx="84183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Stokes </a:t>
            </a:r>
          </a:p>
        </p:txBody>
      </p:sp>
      <p:sp>
        <p:nvSpPr>
          <p:cNvPr id="12" name="Freeform 11"/>
          <p:cNvSpPr/>
          <p:nvPr/>
        </p:nvSpPr>
        <p:spPr>
          <a:xfrm>
            <a:off x="645153" y="2389517"/>
            <a:ext cx="622930" cy="224287"/>
          </a:xfrm>
          <a:custGeom>
            <a:avLst/>
            <a:gdLst>
              <a:gd name="connsiteX0" fmla="*/ 622930 w 622930"/>
              <a:gd name="connsiteY0" fmla="*/ 146649 h 224287"/>
              <a:gd name="connsiteX1" fmla="*/ 597051 w 622930"/>
              <a:gd name="connsiteY1" fmla="*/ 94891 h 224287"/>
              <a:gd name="connsiteX2" fmla="*/ 493534 w 622930"/>
              <a:gd name="connsiteY2" fmla="*/ 25879 h 224287"/>
              <a:gd name="connsiteX3" fmla="*/ 467655 w 622930"/>
              <a:gd name="connsiteY3" fmla="*/ 8626 h 224287"/>
              <a:gd name="connsiteX4" fmla="*/ 381390 w 622930"/>
              <a:gd name="connsiteY4" fmla="*/ 0 h 224287"/>
              <a:gd name="connsiteX5" fmla="*/ 191609 w 622930"/>
              <a:gd name="connsiteY5" fmla="*/ 8626 h 224287"/>
              <a:gd name="connsiteX6" fmla="*/ 139851 w 622930"/>
              <a:gd name="connsiteY6" fmla="*/ 34506 h 224287"/>
              <a:gd name="connsiteX7" fmla="*/ 105345 w 622930"/>
              <a:gd name="connsiteY7" fmla="*/ 43132 h 224287"/>
              <a:gd name="connsiteX8" fmla="*/ 79466 w 622930"/>
              <a:gd name="connsiteY8" fmla="*/ 51758 h 224287"/>
              <a:gd name="connsiteX9" fmla="*/ 19081 w 622930"/>
              <a:gd name="connsiteY9" fmla="*/ 129396 h 224287"/>
              <a:gd name="connsiteX10" fmla="*/ 1828 w 622930"/>
              <a:gd name="connsiteY10" fmla="*/ 155275 h 224287"/>
              <a:gd name="connsiteX11" fmla="*/ 1828 w 622930"/>
              <a:gd name="connsiteY11" fmla="*/ 224287 h 2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930" h="224287">
                <a:moveTo>
                  <a:pt x="622930" y="146649"/>
                </a:moveTo>
                <a:cubicBezTo>
                  <a:pt x="614304" y="129396"/>
                  <a:pt x="610085" y="109110"/>
                  <a:pt x="597051" y="94891"/>
                </a:cubicBezTo>
                <a:cubicBezTo>
                  <a:pt x="551275" y="44954"/>
                  <a:pt x="538766" y="51727"/>
                  <a:pt x="493534" y="25879"/>
                </a:cubicBezTo>
                <a:cubicBezTo>
                  <a:pt x="484532" y="20735"/>
                  <a:pt x="477757" y="10957"/>
                  <a:pt x="467655" y="8626"/>
                </a:cubicBezTo>
                <a:cubicBezTo>
                  <a:pt x="439497" y="2128"/>
                  <a:pt x="410145" y="2875"/>
                  <a:pt x="381390" y="0"/>
                </a:cubicBezTo>
                <a:cubicBezTo>
                  <a:pt x="318130" y="2875"/>
                  <a:pt x="254733" y="3576"/>
                  <a:pt x="191609" y="8626"/>
                </a:cubicBezTo>
                <a:cubicBezTo>
                  <a:pt x="161816" y="11009"/>
                  <a:pt x="166544" y="23066"/>
                  <a:pt x="139851" y="34506"/>
                </a:cubicBezTo>
                <a:cubicBezTo>
                  <a:pt x="128954" y="39176"/>
                  <a:pt x="116745" y="39875"/>
                  <a:pt x="105345" y="43132"/>
                </a:cubicBezTo>
                <a:cubicBezTo>
                  <a:pt x="96602" y="45630"/>
                  <a:pt x="88092" y="48883"/>
                  <a:pt x="79466" y="51758"/>
                </a:cubicBezTo>
                <a:cubicBezTo>
                  <a:pt x="-7742" y="182570"/>
                  <a:pt x="86648" y="48317"/>
                  <a:pt x="19081" y="129396"/>
                </a:cubicBezTo>
                <a:cubicBezTo>
                  <a:pt x="12444" y="137361"/>
                  <a:pt x="3683" y="145075"/>
                  <a:pt x="1828" y="155275"/>
                </a:cubicBezTo>
                <a:cubicBezTo>
                  <a:pt x="-2287" y="177908"/>
                  <a:pt x="1828" y="201283"/>
                  <a:pt x="1828" y="2242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86596" y="2967487"/>
            <a:ext cx="198408" cy="423478"/>
          </a:xfrm>
          <a:custGeom>
            <a:avLst/>
            <a:gdLst>
              <a:gd name="connsiteX0" fmla="*/ 0 w 198408"/>
              <a:gd name="connsiteY0" fmla="*/ 0 h 423478"/>
              <a:gd name="connsiteX1" fmla="*/ 17253 w 198408"/>
              <a:gd name="connsiteY1" fmla="*/ 250166 h 423478"/>
              <a:gd name="connsiteX2" fmla="*/ 25879 w 198408"/>
              <a:gd name="connsiteY2" fmla="*/ 276045 h 423478"/>
              <a:gd name="connsiteX3" fmla="*/ 43132 w 198408"/>
              <a:gd name="connsiteY3" fmla="*/ 301924 h 423478"/>
              <a:gd name="connsiteX4" fmla="*/ 69012 w 198408"/>
              <a:gd name="connsiteY4" fmla="*/ 353683 h 423478"/>
              <a:gd name="connsiteX5" fmla="*/ 94891 w 198408"/>
              <a:gd name="connsiteY5" fmla="*/ 370936 h 423478"/>
              <a:gd name="connsiteX6" fmla="*/ 112144 w 198408"/>
              <a:gd name="connsiteY6" fmla="*/ 396815 h 423478"/>
              <a:gd name="connsiteX7" fmla="*/ 138023 w 198408"/>
              <a:gd name="connsiteY7" fmla="*/ 405441 h 423478"/>
              <a:gd name="connsiteX8" fmla="*/ 198408 w 198408"/>
              <a:gd name="connsiteY8" fmla="*/ 422694 h 42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08" h="423478">
                <a:moveTo>
                  <a:pt x="0" y="0"/>
                </a:moveTo>
                <a:cubicBezTo>
                  <a:pt x="4014" y="96337"/>
                  <a:pt x="-3810" y="165912"/>
                  <a:pt x="17253" y="250166"/>
                </a:cubicBezTo>
                <a:cubicBezTo>
                  <a:pt x="19458" y="258987"/>
                  <a:pt x="21813" y="267912"/>
                  <a:pt x="25879" y="276045"/>
                </a:cubicBezTo>
                <a:cubicBezTo>
                  <a:pt x="30516" y="285318"/>
                  <a:pt x="38495" y="292651"/>
                  <a:pt x="43132" y="301924"/>
                </a:cubicBezTo>
                <a:cubicBezTo>
                  <a:pt x="57165" y="329989"/>
                  <a:pt x="44290" y="328961"/>
                  <a:pt x="69012" y="353683"/>
                </a:cubicBezTo>
                <a:cubicBezTo>
                  <a:pt x="76343" y="361014"/>
                  <a:pt x="86265" y="365185"/>
                  <a:pt x="94891" y="370936"/>
                </a:cubicBezTo>
                <a:cubicBezTo>
                  <a:pt x="100642" y="379562"/>
                  <a:pt x="104048" y="390338"/>
                  <a:pt x="112144" y="396815"/>
                </a:cubicBezTo>
                <a:cubicBezTo>
                  <a:pt x="119244" y="402495"/>
                  <a:pt x="129890" y="401375"/>
                  <a:pt x="138023" y="405441"/>
                </a:cubicBezTo>
                <a:cubicBezTo>
                  <a:pt x="185289" y="429074"/>
                  <a:pt x="140424" y="422694"/>
                  <a:pt x="198408" y="42269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6" y="4267200"/>
            <a:ext cx="252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56631" y="4991100"/>
            <a:ext cx="36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current enclosed within radius r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19245" y="4735902"/>
            <a:ext cx="422695" cy="422694"/>
          </a:xfrm>
          <a:custGeom>
            <a:avLst/>
            <a:gdLst>
              <a:gd name="connsiteX0" fmla="*/ 422695 w 422695"/>
              <a:gd name="connsiteY0" fmla="*/ 422694 h 422694"/>
              <a:gd name="connsiteX1" fmla="*/ 353683 w 422695"/>
              <a:gd name="connsiteY1" fmla="*/ 414068 h 422694"/>
              <a:gd name="connsiteX2" fmla="*/ 267419 w 422695"/>
              <a:gd name="connsiteY2" fmla="*/ 396815 h 422694"/>
              <a:gd name="connsiteX3" fmla="*/ 224287 w 422695"/>
              <a:gd name="connsiteY3" fmla="*/ 388189 h 422694"/>
              <a:gd name="connsiteX4" fmla="*/ 155276 w 422695"/>
              <a:gd name="connsiteY4" fmla="*/ 379562 h 422694"/>
              <a:gd name="connsiteX5" fmla="*/ 120770 w 422695"/>
              <a:gd name="connsiteY5" fmla="*/ 370936 h 422694"/>
              <a:gd name="connsiteX6" fmla="*/ 60385 w 422695"/>
              <a:gd name="connsiteY6" fmla="*/ 362309 h 422694"/>
              <a:gd name="connsiteX7" fmla="*/ 8627 w 422695"/>
              <a:gd name="connsiteY7" fmla="*/ 319177 h 422694"/>
              <a:gd name="connsiteX8" fmla="*/ 0 w 422695"/>
              <a:gd name="connsiteY8" fmla="*/ 293298 h 422694"/>
              <a:gd name="connsiteX9" fmla="*/ 8627 w 422695"/>
              <a:gd name="connsiteY9" fmla="*/ 181155 h 422694"/>
              <a:gd name="connsiteX10" fmla="*/ 25880 w 422695"/>
              <a:gd name="connsiteY10" fmla="*/ 129396 h 422694"/>
              <a:gd name="connsiteX11" fmla="*/ 51759 w 422695"/>
              <a:gd name="connsiteY11" fmla="*/ 51758 h 422694"/>
              <a:gd name="connsiteX12" fmla="*/ 60385 w 422695"/>
              <a:gd name="connsiteY12" fmla="*/ 25879 h 422694"/>
              <a:gd name="connsiteX13" fmla="*/ 60385 w 422695"/>
              <a:gd name="connsiteY13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95" h="422694">
                <a:moveTo>
                  <a:pt x="422695" y="422694"/>
                </a:moveTo>
                <a:cubicBezTo>
                  <a:pt x="399691" y="419819"/>
                  <a:pt x="376551" y="417879"/>
                  <a:pt x="353683" y="414068"/>
                </a:cubicBezTo>
                <a:cubicBezTo>
                  <a:pt x="324758" y="409247"/>
                  <a:pt x="296174" y="402566"/>
                  <a:pt x="267419" y="396815"/>
                </a:cubicBezTo>
                <a:cubicBezTo>
                  <a:pt x="253042" y="393940"/>
                  <a:pt x="238836" y="390008"/>
                  <a:pt x="224287" y="388189"/>
                </a:cubicBezTo>
                <a:cubicBezTo>
                  <a:pt x="201283" y="385313"/>
                  <a:pt x="178143" y="383373"/>
                  <a:pt x="155276" y="379562"/>
                </a:cubicBezTo>
                <a:cubicBezTo>
                  <a:pt x="143581" y="377613"/>
                  <a:pt x="132435" y="373057"/>
                  <a:pt x="120770" y="370936"/>
                </a:cubicBezTo>
                <a:cubicBezTo>
                  <a:pt x="100765" y="367299"/>
                  <a:pt x="80513" y="365185"/>
                  <a:pt x="60385" y="362309"/>
                </a:cubicBezTo>
                <a:cubicBezTo>
                  <a:pt x="41289" y="349578"/>
                  <a:pt x="21911" y="339103"/>
                  <a:pt x="8627" y="319177"/>
                </a:cubicBezTo>
                <a:cubicBezTo>
                  <a:pt x="3583" y="311611"/>
                  <a:pt x="2876" y="301924"/>
                  <a:pt x="0" y="293298"/>
                </a:cubicBezTo>
                <a:cubicBezTo>
                  <a:pt x="2876" y="255917"/>
                  <a:pt x="2780" y="218188"/>
                  <a:pt x="8627" y="181155"/>
                </a:cubicBezTo>
                <a:cubicBezTo>
                  <a:pt x="11463" y="163191"/>
                  <a:pt x="20129" y="146649"/>
                  <a:pt x="25880" y="129396"/>
                </a:cubicBezTo>
                <a:lnTo>
                  <a:pt x="51759" y="51758"/>
                </a:lnTo>
                <a:cubicBezTo>
                  <a:pt x="54634" y="43132"/>
                  <a:pt x="60385" y="34972"/>
                  <a:pt x="60385" y="25879"/>
                </a:cubicBezTo>
                <a:lnTo>
                  <a:pt x="60385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562600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28" y="5324475"/>
            <a:ext cx="876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F165713-4787-4CFB-A2BB-FFA55F2AC104}"/>
              </a:ext>
            </a:extLst>
          </p:cNvPr>
          <p:cNvGrpSpPr/>
          <p:nvPr/>
        </p:nvGrpSpPr>
        <p:grpSpPr>
          <a:xfrm>
            <a:off x="6858000" y="1902420"/>
            <a:ext cx="1798200" cy="1224360"/>
            <a:chOff x="6804317" y="5485183"/>
            <a:chExt cx="1798200" cy="12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9B0437-A347-4EC3-B2E4-559FA767E2DD}"/>
                    </a:ext>
                  </a:extLst>
                </p14:cNvPr>
                <p14:cNvContentPartPr/>
                <p14:nvPr/>
              </p14:nvContentPartPr>
              <p14:xfrm>
                <a:off x="7360877" y="5485183"/>
                <a:ext cx="1241640" cy="93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9B0437-A347-4EC3-B2E4-559FA767E2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42877" y="5467183"/>
                  <a:ext cx="1277280" cy="96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EFFB3A-E372-45A2-8E91-A2CFC9D1C036}"/>
                </a:ext>
              </a:extLst>
            </p:cNvPr>
            <p:cNvGrpSpPr/>
            <p:nvPr/>
          </p:nvGrpSpPr>
          <p:grpSpPr>
            <a:xfrm>
              <a:off x="6804317" y="6258823"/>
              <a:ext cx="691920" cy="450720"/>
              <a:chOff x="6804317" y="6258823"/>
              <a:chExt cx="691920" cy="45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25952BC-B8DC-4521-A0C4-EFB42677E52E}"/>
                      </a:ext>
                    </a:extLst>
                  </p14:cNvPr>
                  <p14:cNvContentPartPr/>
                  <p14:nvPr/>
                </p14:nvContentPartPr>
                <p14:xfrm>
                  <a:off x="7126877" y="6258823"/>
                  <a:ext cx="369360" cy="3283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25952BC-B8DC-4521-A0C4-EFB42677E52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09237" y="6240823"/>
                    <a:ext cx="405000" cy="36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FBF2B7E-32A2-4F60-972F-5404CC95EAF8}"/>
                      </a:ext>
                    </a:extLst>
                  </p14:cNvPr>
                  <p14:cNvContentPartPr/>
                  <p14:nvPr/>
                </p14:nvContentPartPr>
                <p14:xfrm>
                  <a:off x="6804317" y="6520903"/>
                  <a:ext cx="128520" cy="1886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FBF2B7E-32A2-4F60-972F-5404CC95EAF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786317" y="6502903"/>
                    <a:ext cx="16416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E6B016A-BE54-43EA-8284-FF9FDBE0F21A}"/>
                      </a:ext>
                    </a:extLst>
                  </p14:cNvPr>
                  <p14:cNvContentPartPr/>
                  <p14:nvPr/>
                </p14:nvContentPartPr>
                <p14:xfrm>
                  <a:off x="6808637" y="6419023"/>
                  <a:ext cx="144720" cy="306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E6B016A-BE54-43EA-8284-FF9FDBE0F21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790997" y="6401023"/>
                    <a:ext cx="180360" cy="6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8079DE-51A4-470C-8F65-96CE8FFB4375}"/>
                    </a:ext>
                  </a:extLst>
                </p14:cNvPr>
                <p14:cNvContentPartPr/>
                <p14:nvPr/>
              </p14:nvContentPartPr>
              <p14:xfrm>
                <a:off x="7670837" y="5579503"/>
                <a:ext cx="622800" cy="66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8079DE-51A4-470C-8F65-96CE8FFB43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2837" y="5561503"/>
                  <a:ext cx="65844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70C1FE-83E7-4DC2-80AA-5DCF78FAF815}"/>
                    </a:ext>
                  </a:extLst>
                </p14:cNvPr>
                <p14:cNvContentPartPr/>
                <p14:nvPr/>
              </p14:nvContentPartPr>
              <p14:xfrm>
                <a:off x="7741757" y="5544223"/>
                <a:ext cx="16668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70C1FE-83E7-4DC2-80AA-5DCF78FAF8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24117" y="5526583"/>
                  <a:ext cx="202320" cy="177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A2FE836-298A-419C-8A31-EC19FF655823}"/>
                </a:ext>
              </a:extLst>
            </p:cNvPr>
            <p:cNvGrpSpPr/>
            <p:nvPr/>
          </p:nvGrpSpPr>
          <p:grpSpPr>
            <a:xfrm>
              <a:off x="8312357" y="6202303"/>
              <a:ext cx="161280" cy="299160"/>
              <a:chOff x="8312357" y="6202303"/>
              <a:chExt cx="161280" cy="29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1EE7B34-F8BC-4BC9-8764-3E6665A81B1B}"/>
                      </a:ext>
                    </a:extLst>
                  </p14:cNvPr>
                  <p14:cNvContentPartPr/>
                  <p14:nvPr/>
                </p14:nvContentPartPr>
                <p14:xfrm>
                  <a:off x="8329637" y="6257383"/>
                  <a:ext cx="144000" cy="2440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1EE7B34-F8BC-4BC9-8764-3E6665A81B1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311997" y="6239383"/>
                    <a:ext cx="17964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40F0DD-0E5E-4506-B9BB-5B38482F7603}"/>
                      </a:ext>
                    </a:extLst>
                  </p14:cNvPr>
                  <p14:cNvContentPartPr/>
                  <p14:nvPr/>
                </p14:nvContentPartPr>
                <p14:xfrm>
                  <a:off x="8312357" y="6202303"/>
                  <a:ext cx="129600" cy="126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40F0DD-0E5E-4506-B9BB-5B38482F760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294717" y="6184303"/>
                    <a:ext cx="165240" cy="48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8670CBD-4872-4E24-8B46-D85999F3B39C}"/>
                </a:ext>
              </a:extLst>
            </p:cNvPr>
            <p:cNvGrpSpPr/>
            <p:nvPr/>
          </p:nvGrpSpPr>
          <p:grpSpPr>
            <a:xfrm>
              <a:off x="7759757" y="5603623"/>
              <a:ext cx="158760" cy="96840"/>
              <a:chOff x="7759757" y="5603623"/>
              <a:chExt cx="158760" cy="9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C7291BF6-8E3E-4221-8DDB-B33211F81A3E}"/>
                      </a:ext>
                    </a:extLst>
                  </p14:cNvPr>
                  <p14:cNvContentPartPr/>
                  <p14:nvPr/>
                </p14:nvContentPartPr>
                <p14:xfrm>
                  <a:off x="7759757" y="5657623"/>
                  <a:ext cx="158760" cy="428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C7291BF6-8E3E-4221-8DDB-B33211F81A3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741757" y="5639983"/>
                    <a:ext cx="1944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7386970-4110-4266-A774-393844E56EE4}"/>
                      </a:ext>
                    </a:extLst>
                  </p14:cNvPr>
                  <p14:cNvContentPartPr/>
                  <p14:nvPr/>
                </p14:nvContentPartPr>
                <p14:xfrm>
                  <a:off x="7886837" y="5603623"/>
                  <a:ext cx="16200" cy="504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7386970-4110-4266-A774-393844E56EE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68837" y="5585983"/>
                    <a:ext cx="51840" cy="86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246877-F566-428D-BF6B-AE849224DA49}"/>
                    </a:ext>
                  </a:extLst>
                </p14:cNvPr>
                <p14:cNvContentPartPr/>
                <p14:nvPr/>
              </p14:nvContentPartPr>
              <p14:xfrm>
                <a:off x="7423157" y="5574823"/>
                <a:ext cx="1119600" cy="76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246877-F566-428D-BF6B-AE849224DA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9517" y="5467183"/>
                  <a:ext cx="1227240" cy="9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3159AA-F64B-4AC2-8A1B-354C6FE5A205}"/>
                  </a:ext>
                </a:extLst>
              </p14:cNvPr>
              <p14:cNvContentPartPr/>
              <p14:nvPr/>
            </p14:nvContentPartPr>
            <p14:xfrm>
              <a:off x="1475597" y="5294383"/>
              <a:ext cx="31320" cy="9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3159AA-F64B-4AC2-8A1B-354C6FE5A20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57957" y="5276383"/>
                <a:ext cx="6696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4104BB-8629-48B9-B0A1-CAE6BF0B5068}"/>
                  </a:ext>
                </a:extLst>
              </p14:cNvPr>
              <p14:cNvContentPartPr/>
              <p14:nvPr/>
            </p14:nvContentPartPr>
            <p14:xfrm>
              <a:off x="1448237" y="5290783"/>
              <a:ext cx="2081520" cy="96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4104BB-8629-48B9-B0A1-CAE6BF0B50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30237" y="5272783"/>
                <a:ext cx="2117160" cy="10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F03FD-3913-479A-B1C8-16272765C465}"/>
              </a:ext>
            </a:extLst>
          </p:cNvPr>
          <p:cNvGrpSpPr/>
          <p:nvPr/>
        </p:nvGrpSpPr>
        <p:grpSpPr>
          <a:xfrm>
            <a:off x="4455677" y="5378983"/>
            <a:ext cx="811440" cy="383760"/>
            <a:chOff x="4455677" y="5378983"/>
            <a:chExt cx="8114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A7DB9C-158A-4B36-8822-D1690849948D}"/>
                    </a:ext>
                  </a:extLst>
                </p14:cNvPr>
                <p14:cNvContentPartPr/>
                <p14:nvPr/>
              </p14:nvContentPartPr>
              <p14:xfrm>
                <a:off x="4455677" y="5383303"/>
                <a:ext cx="811440" cy="37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A7DB9C-158A-4B36-8822-D169084994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8037" y="5365663"/>
                  <a:ext cx="8470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FD7945-EAB0-4655-BCAD-4B53E942E165}"/>
                    </a:ext>
                  </a:extLst>
                </p14:cNvPr>
                <p14:cNvContentPartPr/>
                <p14:nvPr/>
              </p14:nvContentPartPr>
              <p14:xfrm>
                <a:off x="4759877" y="5378983"/>
                <a:ext cx="5040" cy="1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FD7945-EAB0-4655-BCAD-4B53E942E1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1877" y="5361343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E04128-774A-4560-9982-62BEA552C9B6}"/>
                  </a:ext>
                </a:extLst>
              </p14:cNvPr>
              <p14:cNvContentPartPr/>
              <p14:nvPr/>
            </p14:nvContentPartPr>
            <p14:xfrm>
              <a:off x="5472317" y="5448103"/>
              <a:ext cx="880560" cy="271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E04128-774A-4560-9982-62BEA552C9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54317" y="5430463"/>
                <a:ext cx="9162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A352B078-3CD9-47F4-AAFC-A5B89CF032F8}"/>
                  </a:ext>
                </a:extLst>
              </p14:cNvPr>
              <p14:cNvContentPartPr/>
              <p14:nvPr/>
            </p14:nvContentPartPr>
            <p14:xfrm>
              <a:off x="6220757" y="5535223"/>
              <a:ext cx="157320" cy="1224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A352B078-3CD9-47F4-AAFC-A5B89CF032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2757" y="5517583"/>
                <a:ext cx="192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0A671501-5085-4172-9983-8F264C674D15}"/>
                  </a:ext>
                </a:extLst>
              </p14:cNvPr>
              <p14:cNvContentPartPr/>
              <p14:nvPr/>
            </p14:nvContentPartPr>
            <p14:xfrm>
              <a:off x="6506237" y="5297983"/>
              <a:ext cx="1094040" cy="58032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0A671501-5085-4172-9983-8F264C674D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8597" y="5279983"/>
                <a:ext cx="11296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12F8079E-ACB2-4063-92A2-97DA5CA7EB48}"/>
                  </a:ext>
                </a:extLst>
              </p14:cNvPr>
              <p14:cNvContentPartPr/>
              <p14:nvPr/>
            </p14:nvContentPartPr>
            <p14:xfrm>
              <a:off x="7221557" y="5422183"/>
              <a:ext cx="104040" cy="2628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12F8079E-ACB2-4063-92A2-97DA5CA7EB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03557" y="5404183"/>
                <a:ext cx="1396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18E5D962-DAD5-42DB-ACF6-258F55B3B5AB}"/>
                  </a:ext>
                </a:extLst>
              </p14:cNvPr>
              <p14:cNvContentPartPr/>
              <p14:nvPr/>
            </p14:nvContentPartPr>
            <p14:xfrm>
              <a:off x="7044437" y="5427223"/>
              <a:ext cx="5040" cy="2160"/>
            </p14:xfrm>
          </p:contentPart>
        </mc:Choice>
        <mc:Fallback xmlns=""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18E5D962-DAD5-42DB-ACF6-258F55B3B5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26437" y="5409583"/>
                <a:ext cx="406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862580BF-0CB6-4C56-B412-91754B2EFCD4}"/>
              </a:ext>
            </a:extLst>
          </p:cNvPr>
          <p:cNvGrpSpPr/>
          <p:nvPr/>
        </p:nvGrpSpPr>
        <p:grpSpPr>
          <a:xfrm>
            <a:off x="7687037" y="5328223"/>
            <a:ext cx="1332000" cy="402840"/>
            <a:chOff x="7687037" y="5328223"/>
            <a:chExt cx="13320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8E7FE20C-A1A5-4222-99F2-32F8D8BF6590}"/>
                    </a:ext>
                  </a:extLst>
                </p14:cNvPr>
                <p14:cNvContentPartPr/>
                <p14:nvPr/>
              </p14:nvContentPartPr>
              <p14:xfrm>
                <a:off x="7687037" y="5470063"/>
                <a:ext cx="186840" cy="26100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8E7FE20C-A1A5-4222-99F2-32F8D8BF65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69397" y="5452423"/>
                  <a:ext cx="222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2CF61B55-B131-4C3F-8595-F2EAF2FFDA1E}"/>
                    </a:ext>
                  </a:extLst>
                </p14:cNvPr>
                <p14:cNvContentPartPr/>
                <p14:nvPr/>
              </p14:nvContentPartPr>
              <p14:xfrm>
                <a:off x="7837157" y="5340823"/>
                <a:ext cx="2160" cy="252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2CF61B55-B131-4C3F-8595-F2EAF2FFDA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19157" y="5322823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CB5BED57-4236-4D55-BD53-23F446830A27}"/>
                    </a:ext>
                  </a:extLst>
                </p14:cNvPr>
                <p14:cNvContentPartPr/>
                <p14:nvPr/>
              </p14:nvContentPartPr>
              <p14:xfrm>
                <a:off x="7807637" y="5328223"/>
                <a:ext cx="34200" cy="2520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CB5BED57-4236-4D55-BD53-23F446830A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89997" y="5310223"/>
                  <a:ext cx="69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723A03B4-A43D-4F25-8F3E-0813F4B9D72E}"/>
                    </a:ext>
                  </a:extLst>
                </p14:cNvPr>
                <p14:cNvContentPartPr/>
                <p14:nvPr/>
              </p14:nvContentPartPr>
              <p14:xfrm>
                <a:off x="7993757" y="5360263"/>
                <a:ext cx="81000" cy="3650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723A03B4-A43D-4F25-8F3E-0813F4B9D7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6117" y="5342263"/>
                  <a:ext cx="116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DA5C06DF-FA2C-49B3-B5FD-AF85B210A0A3}"/>
                    </a:ext>
                  </a:extLst>
                </p14:cNvPr>
                <p14:cNvContentPartPr/>
                <p14:nvPr/>
              </p14:nvContentPartPr>
              <p14:xfrm>
                <a:off x="8107157" y="5525863"/>
                <a:ext cx="95040" cy="8820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DA5C06DF-FA2C-49B3-B5FD-AF85B210A0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89157" y="5507863"/>
                  <a:ext cx="13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120A43D4-2C14-44FE-9184-E0F60DCFDF0B}"/>
                    </a:ext>
                  </a:extLst>
                </p14:cNvPr>
                <p14:cNvContentPartPr/>
                <p14:nvPr/>
              </p14:nvContentPartPr>
              <p14:xfrm>
                <a:off x="8197157" y="5423263"/>
                <a:ext cx="114840" cy="28872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120A43D4-2C14-44FE-9184-E0F60DCFDF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79157" y="5405263"/>
                  <a:ext cx="150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03F5AE2D-99EE-4215-AE7C-8A73D9C4ADE8}"/>
                    </a:ext>
                  </a:extLst>
                </p14:cNvPr>
                <p14:cNvContentPartPr/>
                <p14:nvPr/>
              </p14:nvContentPartPr>
              <p14:xfrm>
                <a:off x="8399837" y="5542423"/>
                <a:ext cx="107280" cy="972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03F5AE2D-99EE-4215-AE7C-8A73D9C4AD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82197" y="5524783"/>
                  <a:ext cx="14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93B6E421-CC12-421C-BF9D-1CD20881025C}"/>
                    </a:ext>
                  </a:extLst>
                </p14:cNvPr>
                <p14:cNvContentPartPr/>
                <p14:nvPr/>
              </p14:nvContentPartPr>
              <p14:xfrm>
                <a:off x="8378237" y="5575183"/>
                <a:ext cx="138600" cy="1620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93B6E421-CC12-421C-BF9D-1CD2088102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60237" y="5557183"/>
                  <a:ext cx="174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EACACB88-0ED7-43E6-9A6A-4C6E9149662C}"/>
                    </a:ext>
                  </a:extLst>
                </p14:cNvPr>
                <p14:cNvContentPartPr/>
                <p14:nvPr/>
              </p14:nvContentPartPr>
              <p14:xfrm>
                <a:off x="8596037" y="5354143"/>
                <a:ext cx="399240" cy="26208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EACACB88-0ED7-43E6-9A6A-4C6E914966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78397" y="5336503"/>
                  <a:ext cx="434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B807275C-2E4E-44E9-9F22-1F632FAFC674}"/>
                    </a:ext>
                  </a:extLst>
                </p14:cNvPr>
                <p14:cNvContentPartPr/>
                <p14:nvPr/>
              </p14:nvContentPartPr>
              <p14:xfrm>
                <a:off x="8848037" y="5471503"/>
                <a:ext cx="171000" cy="3636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B807275C-2E4E-44E9-9F22-1F632FAFC6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30397" y="5453503"/>
                  <a:ext cx="2066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4" name="Ink 2083">
                <a:extLst>
                  <a:ext uri="{FF2B5EF4-FFF2-40B4-BE49-F238E27FC236}">
                    <a16:creationId xmlns:a16="http://schemas.microsoft.com/office/drawing/2014/main" id="{8C68B748-EF61-4B68-BB20-DAB2C6848C69}"/>
                  </a:ext>
                </a:extLst>
              </p14:cNvPr>
              <p14:cNvContentPartPr/>
              <p14:nvPr/>
            </p14:nvContentPartPr>
            <p14:xfrm>
              <a:off x="5253797" y="6444583"/>
              <a:ext cx="167400" cy="55800"/>
            </p14:xfrm>
          </p:contentPart>
        </mc:Choice>
        <mc:Fallback xmlns="">
          <p:pic>
            <p:nvPicPr>
              <p:cNvPr id="2084" name="Ink 2083">
                <a:extLst>
                  <a:ext uri="{FF2B5EF4-FFF2-40B4-BE49-F238E27FC236}">
                    <a16:creationId xmlns:a16="http://schemas.microsoft.com/office/drawing/2014/main" id="{8C68B748-EF61-4B68-BB20-DAB2C6848C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35797" y="6426943"/>
                <a:ext cx="20304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3" name="Group 2102">
            <a:extLst>
              <a:ext uri="{FF2B5EF4-FFF2-40B4-BE49-F238E27FC236}">
                <a16:creationId xmlns:a16="http://schemas.microsoft.com/office/drawing/2014/main" id="{E5A2E8E6-4FB3-49E4-BFB9-7A3202E077BD}"/>
              </a:ext>
            </a:extLst>
          </p:cNvPr>
          <p:cNvGrpSpPr/>
          <p:nvPr/>
        </p:nvGrpSpPr>
        <p:grpSpPr>
          <a:xfrm>
            <a:off x="7402637" y="6001423"/>
            <a:ext cx="1535760" cy="447840"/>
            <a:chOff x="7402637" y="6001423"/>
            <a:chExt cx="15357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4441E470-60B7-4F44-8DD4-5BFFC63FC2CD}"/>
                    </a:ext>
                  </a:extLst>
                </p14:cNvPr>
                <p14:cNvContentPartPr/>
                <p14:nvPr/>
              </p14:nvContentPartPr>
              <p14:xfrm>
                <a:off x="7439357" y="6062983"/>
                <a:ext cx="145800" cy="27072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4441E470-60B7-4F44-8DD4-5BFFC63FC2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21357" y="6044983"/>
                  <a:ext cx="181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C5AF7591-1CC4-4469-9346-13D03175006F}"/>
                    </a:ext>
                  </a:extLst>
                </p14:cNvPr>
                <p14:cNvContentPartPr/>
                <p14:nvPr/>
              </p14:nvContentPartPr>
              <p14:xfrm>
                <a:off x="7402637" y="6064063"/>
                <a:ext cx="233640" cy="4212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C5AF7591-1CC4-4469-9346-13D0317500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4637" y="6046423"/>
                  <a:ext cx="26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B2725114-8625-4F71-BA00-10B541BEE888}"/>
                    </a:ext>
                  </a:extLst>
                </p14:cNvPr>
                <p14:cNvContentPartPr/>
                <p14:nvPr/>
              </p14:nvContentPartPr>
              <p14:xfrm>
                <a:off x="7773437" y="6161983"/>
                <a:ext cx="105840" cy="8748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B2725114-8625-4F71-BA00-10B541BEE8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55797" y="6143983"/>
                  <a:ext cx="141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6B499DD5-5F28-4E23-B56F-73A9434EE578}"/>
                    </a:ext>
                  </a:extLst>
                </p14:cNvPr>
                <p14:cNvContentPartPr/>
                <p14:nvPr/>
              </p14:nvContentPartPr>
              <p14:xfrm>
                <a:off x="7692437" y="6053263"/>
                <a:ext cx="86040" cy="30852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6B499DD5-5F28-4E23-B56F-73A9434EE5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74437" y="6035623"/>
                  <a:ext cx="121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5615CEFE-6908-443A-BB35-C9D8914781F6}"/>
                    </a:ext>
                  </a:extLst>
                </p14:cNvPr>
                <p14:cNvContentPartPr/>
                <p14:nvPr/>
              </p14:nvContentPartPr>
              <p14:xfrm>
                <a:off x="7873157" y="6052183"/>
                <a:ext cx="115200" cy="30492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5615CEFE-6908-443A-BB35-C9D8914781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55157" y="6034183"/>
                  <a:ext cx="150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5F48F3BD-636A-4919-A027-2A7AACB3FAEB}"/>
                    </a:ext>
                  </a:extLst>
                </p14:cNvPr>
                <p14:cNvContentPartPr/>
                <p14:nvPr/>
              </p14:nvContentPartPr>
              <p14:xfrm>
                <a:off x="8094557" y="6213103"/>
                <a:ext cx="81000" cy="684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5F48F3BD-636A-4919-A027-2A7AACB3FA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6557" y="6195103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8E901B71-4255-4EDE-9626-7B529DFDB766}"/>
                    </a:ext>
                  </a:extLst>
                </p14:cNvPr>
                <p14:cNvContentPartPr/>
                <p14:nvPr/>
              </p14:nvContentPartPr>
              <p14:xfrm>
                <a:off x="8075117" y="6273223"/>
                <a:ext cx="97200" cy="792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8E901B71-4255-4EDE-9626-7B529DFDB7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57117" y="6255223"/>
                  <a:ext cx="13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39A61272-489B-46A6-9567-A40262E90803}"/>
                    </a:ext>
                  </a:extLst>
                </p14:cNvPr>
                <p14:cNvContentPartPr/>
                <p14:nvPr/>
              </p14:nvContentPartPr>
              <p14:xfrm>
                <a:off x="8244317" y="6205543"/>
                <a:ext cx="102600" cy="24372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39A61272-489B-46A6-9567-A40262E908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26317" y="6187903"/>
                  <a:ext cx="13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ADE30EF6-F852-4AAE-B723-8351DA57D407}"/>
                    </a:ext>
                  </a:extLst>
                </p14:cNvPr>
                <p14:cNvContentPartPr/>
                <p14:nvPr/>
              </p14:nvContentPartPr>
              <p14:xfrm>
                <a:off x="8300837" y="6084583"/>
                <a:ext cx="30240" cy="23760"/>
              </p14:xfrm>
            </p:contentPart>
          </mc:Choice>
          <mc:Fallback xmlns=""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ADE30EF6-F852-4AAE-B723-8351DA57D4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2837" y="6066943"/>
                  <a:ext cx="65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98" name="Ink 2097">
                  <a:extLst>
                    <a:ext uri="{FF2B5EF4-FFF2-40B4-BE49-F238E27FC236}">
                      <a16:creationId xmlns:a16="http://schemas.microsoft.com/office/drawing/2014/main" id="{49730311-B71C-4581-9BE3-596C96252B3F}"/>
                    </a:ext>
                  </a:extLst>
                </p14:cNvPr>
                <p14:cNvContentPartPr/>
                <p14:nvPr/>
              </p14:nvContentPartPr>
              <p14:xfrm>
                <a:off x="8509997" y="6165943"/>
                <a:ext cx="13320" cy="122040"/>
              </p14:xfrm>
            </p:contentPart>
          </mc:Choice>
          <mc:Fallback xmlns="">
            <p:pic>
              <p:nvPicPr>
                <p:cNvPr id="2098" name="Ink 2097">
                  <a:extLst>
                    <a:ext uri="{FF2B5EF4-FFF2-40B4-BE49-F238E27FC236}">
                      <a16:creationId xmlns:a16="http://schemas.microsoft.com/office/drawing/2014/main" id="{49730311-B71C-4581-9BE3-596C96252B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91997" y="6148303"/>
                  <a:ext cx="4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B71E68B8-237D-4BEB-AC2F-292FF4342B92}"/>
                    </a:ext>
                  </a:extLst>
                </p14:cNvPr>
                <p14:cNvContentPartPr/>
                <p14:nvPr/>
              </p14:nvContentPartPr>
              <p14:xfrm>
                <a:off x="8578037" y="6179983"/>
                <a:ext cx="11160" cy="12888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B71E68B8-237D-4BEB-AC2F-292FF4342B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60397" y="6161983"/>
                  <a:ext cx="4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8ED48392-F89B-4AEE-90B1-46A178D392B6}"/>
                    </a:ext>
                  </a:extLst>
                </p14:cNvPr>
                <p14:cNvContentPartPr/>
                <p14:nvPr/>
              </p14:nvContentPartPr>
              <p14:xfrm>
                <a:off x="8435117" y="6140383"/>
                <a:ext cx="188640" cy="622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8ED48392-F89B-4AEE-90B1-46A178D392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17477" y="6122383"/>
                  <a:ext cx="224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98F3F224-32B6-47D2-853B-E4F1581B9063}"/>
                    </a:ext>
                  </a:extLst>
                </p14:cNvPr>
                <p14:cNvContentPartPr/>
                <p14:nvPr/>
              </p14:nvContentPartPr>
              <p14:xfrm>
                <a:off x="8713397" y="6124543"/>
                <a:ext cx="93240" cy="14868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98F3F224-32B6-47D2-853B-E4F1581B90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5757" y="6106543"/>
                  <a:ext cx="12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C44062F5-47A5-4699-B855-3FA8BC3817E4}"/>
                    </a:ext>
                  </a:extLst>
                </p14:cNvPr>
                <p14:cNvContentPartPr/>
                <p14:nvPr/>
              </p14:nvContentPartPr>
              <p14:xfrm>
                <a:off x="8827157" y="6001423"/>
                <a:ext cx="111240" cy="11988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C44062F5-47A5-4699-B855-3FA8BC3817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09517" y="5983423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9AF3A758-FE65-42C6-9791-B49DEB1DCB18}"/>
              </a:ext>
            </a:extLst>
          </p:cNvPr>
          <p:cNvGrpSpPr/>
          <p:nvPr/>
        </p:nvGrpSpPr>
        <p:grpSpPr>
          <a:xfrm>
            <a:off x="4023317" y="5799823"/>
            <a:ext cx="2709720" cy="925560"/>
            <a:chOff x="4023317" y="5799823"/>
            <a:chExt cx="270972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E54FE975-001C-4D37-B094-D922A51D39D6}"/>
                    </a:ext>
                  </a:extLst>
                </p14:cNvPr>
                <p14:cNvContentPartPr/>
                <p14:nvPr/>
              </p14:nvContentPartPr>
              <p14:xfrm>
                <a:off x="4432997" y="5876503"/>
                <a:ext cx="107280" cy="83592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E54FE975-001C-4D37-B094-D922A51D39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14997" y="5858863"/>
                  <a:ext cx="142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F7EF843C-0BB0-4986-9BD3-361B8A4D36F0}"/>
                    </a:ext>
                  </a:extLst>
                </p14:cNvPr>
                <p14:cNvContentPartPr/>
                <p14:nvPr/>
              </p14:nvContentPartPr>
              <p14:xfrm>
                <a:off x="4131677" y="5844103"/>
                <a:ext cx="2160" cy="432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F7EF843C-0BB0-4986-9BD3-361B8A4D36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13677" y="582610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5A820A51-6748-49F2-9A84-9C13404BA392}"/>
                    </a:ext>
                  </a:extLst>
                </p14:cNvPr>
                <p14:cNvContentPartPr/>
                <p14:nvPr/>
              </p14:nvContentPartPr>
              <p14:xfrm>
                <a:off x="4069397" y="5813143"/>
                <a:ext cx="135720" cy="24336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5A820A51-6748-49F2-9A84-9C13404BA3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51757" y="5795143"/>
                  <a:ext cx="171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83916396-5B17-4086-9620-744BCCA9379A}"/>
                    </a:ext>
                  </a:extLst>
                </p14:cNvPr>
                <p14:cNvContentPartPr/>
                <p14:nvPr/>
              </p14:nvContentPartPr>
              <p14:xfrm>
                <a:off x="4023317" y="5799823"/>
                <a:ext cx="254880" cy="1476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83916396-5B17-4086-9620-744BCCA937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5317" y="5782183"/>
                  <a:ext cx="290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AC0C1C33-47EA-4999-926C-B0D9871AD01B}"/>
                    </a:ext>
                  </a:extLst>
                </p14:cNvPr>
                <p14:cNvContentPartPr/>
                <p14:nvPr/>
              </p14:nvContentPartPr>
              <p14:xfrm>
                <a:off x="4552877" y="6648343"/>
                <a:ext cx="1946160" cy="7704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AC0C1C33-47EA-4999-926C-B0D9871AD0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35237" y="6630703"/>
                  <a:ext cx="198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66A392AA-7B13-4971-8D1C-85CA8DA31667}"/>
                    </a:ext>
                  </a:extLst>
                </p14:cNvPr>
                <p14:cNvContentPartPr/>
                <p14:nvPr/>
              </p14:nvContentPartPr>
              <p14:xfrm>
                <a:off x="6681557" y="6549703"/>
                <a:ext cx="51480" cy="14328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66A392AA-7B13-4971-8D1C-85CA8DA3166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63917" y="6532063"/>
                  <a:ext cx="8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5B86CEC4-0DE1-4B8B-AD72-A52684FC6B04}"/>
                    </a:ext>
                  </a:extLst>
                </p14:cNvPr>
                <p14:cNvContentPartPr/>
                <p14:nvPr/>
              </p14:nvContentPartPr>
              <p14:xfrm>
                <a:off x="5339117" y="6158023"/>
                <a:ext cx="1233000" cy="3852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5B86CEC4-0DE1-4B8B-AD72-A52684FC6B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21117" y="6140023"/>
                  <a:ext cx="126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D0AFCA36-6B23-4EBF-84C3-7252EB9671B4}"/>
                    </a:ext>
                  </a:extLst>
                </p14:cNvPr>
                <p14:cNvContentPartPr/>
                <p14:nvPr/>
              </p14:nvContentPartPr>
              <p14:xfrm>
                <a:off x="5296277" y="6604063"/>
                <a:ext cx="7560" cy="11916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D0AFCA36-6B23-4EBF-84C3-7252EB9671B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8277" y="6586423"/>
                  <a:ext cx="4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89261D75-EBB8-44F7-8DCE-F3EF65D95DD0}"/>
                    </a:ext>
                  </a:extLst>
                </p14:cNvPr>
                <p14:cNvContentPartPr/>
                <p14:nvPr/>
              </p14:nvContentPartPr>
              <p14:xfrm>
                <a:off x="4536317" y="6176023"/>
                <a:ext cx="810360" cy="49824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89261D75-EBB8-44F7-8DCE-F3EF65D95D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18317" y="6158383"/>
                  <a:ext cx="84600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" name="Group 2112">
            <a:extLst>
              <a:ext uri="{FF2B5EF4-FFF2-40B4-BE49-F238E27FC236}">
                <a16:creationId xmlns:a16="http://schemas.microsoft.com/office/drawing/2014/main" id="{4C208555-E48E-4881-9A16-B3B9F3AB7B80}"/>
              </a:ext>
            </a:extLst>
          </p:cNvPr>
          <p:cNvGrpSpPr/>
          <p:nvPr/>
        </p:nvGrpSpPr>
        <p:grpSpPr>
          <a:xfrm>
            <a:off x="7540157" y="6516223"/>
            <a:ext cx="1182600" cy="293040"/>
            <a:chOff x="7540157" y="6516223"/>
            <a:chExt cx="11826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AFF13F39-DAF0-493D-A124-4F393685799C}"/>
                    </a:ext>
                  </a:extLst>
                </p14:cNvPr>
                <p14:cNvContentPartPr/>
                <p14:nvPr/>
              </p14:nvContentPartPr>
              <p14:xfrm>
                <a:off x="7597037" y="6516223"/>
                <a:ext cx="86760" cy="28872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AFF13F39-DAF0-493D-A124-4F39368579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79397" y="6498583"/>
                  <a:ext cx="122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65B47291-EEB3-4739-8730-8B6C4E23E05E}"/>
                    </a:ext>
                  </a:extLst>
                </p14:cNvPr>
                <p14:cNvContentPartPr/>
                <p14:nvPr/>
              </p14:nvContentPartPr>
              <p14:xfrm>
                <a:off x="7540157" y="6658423"/>
                <a:ext cx="137520" cy="2520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65B47291-EEB3-4739-8730-8B6C4E23E0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22157" y="6640423"/>
                  <a:ext cx="173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C9C87A47-5454-404D-B3D9-797336277B71}"/>
                    </a:ext>
                  </a:extLst>
                </p14:cNvPr>
                <p14:cNvContentPartPr/>
                <p14:nvPr/>
              </p14:nvContentPartPr>
              <p14:xfrm>
                <a:off x="7711517" y="6721423"/>
                <a:ext cx="104400" cy="64440"/>
              </p14:xfrm>
            </p:contentPart>
          </mc:Choice>
          <mc:Fallback xmlns=""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C9C87A47-5454-404D-B3D9-797336277B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93877" y="6703783"/>
                  <a:ext cx="140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226E0B17-53ED-4D9B-A2D9-AF681C94A903}"/>
                    </a:ext>
                  </a:extLst>
                </p14:cNvPr>
                <p14:cNvContentPartPr/>
                <p14:nvPr/>
              </p14:nvContentPartPr>
              <p14:xfrm>
                <a:off x="7864517" y="6708103"/>
                <a:ext cx="73800" cy="10116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226E0B17-53ED-4D9B-A2D9-AF681C94A9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46877" y="6690103"/>
                  <a:ext cx="10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B28A959C-69A7-4B58-BD7F-CAC7CD4862CE}"/>
                    </a:ext>
                  </a:extLst>
                </p14:cNvPr>
                <p14:cNvContentPartPr/>
                <p14:nvPr/>
              </p14:nvContentPartPr>
              <p14:xfrm>
                <a:off x="8100677" y="6629623"/>
                <a:ext cx="101520" cy="9180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B28A959C-69A7-4B58-BD7F-CAC7CD4862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82677" y="6611983"/>
                  <a:ext cx="137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7CC4F7A6-8729-4957-AF11-7AF543B0ADF6}"/>
                    </a:ext>
                  </a:extLst>
                </p14:cNvPr>
                <p14:cNvContentPartPr/>
                <p14:nvPr/>
              </p14:nvContentPartPr>
              <p14:xfrm>
                <a:off x="8350517" y="6584623"/>
                <a:ext cx="115200" cy="13104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7CC4F7A6-8729-4957-AF11-7AF543B0AD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2877" y="6566623"/>
                  <a:ext cx="150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19C7DBA6-F790-4131-A4FF-C68746EE75FE}"/>
                    </a:ext>
                  </a:extLst>
                </p14:cNvPr>
                <p14:cNvContentPartPr/>
                <p14:nvPr/>
              </p14:nvContentPartPr>
              <p14:xfrm>
                <a:off x="8577677" y="6617023"/>
                <a:ext cx="145080" cy="9828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19C7DBA6-F790-4131-A4FF-C68746EE75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60037" y="6599383"/>
                  <a:ext cx="18072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C6CD27DF-F58E-403C-AE97-627EBE9BECAC}"/>
                  </a:ext>
                </a:extLst>
              </p14:cNvPr>
              <p14:cNvContentPartPr/>
              <p14:nvPr/>
            </p14:nvContentPartPr>
            <p14:xfrm>
              <a:off x="2396836" y="2485113"/>
              <a:ext cx="16560" cy="12060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C6CD27DF-F58E-403C-AE97-627EBE9BECA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33836" y="2422473"/>
                <a:ext cx="1422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EEF33B55-E811-457F-94BA-3C66E50AF57B}"/>
                  </a:ext>
                </a:extLst>
              </p14:cNvPr>
              <p14:cNvContentPartPr/>
              <p14:nvPr/>
            </p14:nvContentPartPr>
            <p14:xfrm>
              <a:off x="2918476" y="2841153"/>
              <a:ext cx="141840" cy="153360"/>
            </p14:xfrm>
          </p:contentPart>
        </mc:Choice>
        <mc:Fallback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EEF33B55-E811-457F-94BA-3C66E50AF57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55476" y="2778513"/>
                <a:ext cx="2674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B1F68E6C-0616-496A-9D27-3003DC41E2F2}"/>
                  </a:ext>
                </a:extLst>
              </p14:cNvPr>
              <p14:cNvContentPartPr/>
              <p14:nvPr/>
            </p14:nvContentPartPr>
            <p14:xfrm>
              <a:off x="2877436" y="3605073"/>
              <a:ext cx="219960" cy="83160"/>
            </p14:xfrm>
          </p:contentPart>
        </mc:Choice>
        <mc:Fallback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B1F68E6C-0616-496A-9D27-3003DC41E2F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14796" y="3542433"/>
                <a:ext cx="3456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77ADF1A1-4FF2-45D9-9B58-490695CC77EB}"/>
              </a:ext>
            </a:extLst>
          </p:cNvPr>
          <p:cNvGrpSpPr/>
          <p:nvPr/>
        </p:nvGrpSpPr>
        <p:grpSpPr>
          <a:xfrm>
            <a:off x="2923516" y="4696953"/>
            <a:ext cx="684000" cy="198000"/>
            <a:chOff x="2923516" y="4696953"/>
            <a:chExt cx="6840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91B4F44C-7F61-43DB-859B-33561FCD6540}"/>
                    </a:ext>
                  </a:extLst>
                </p14:cNvPr>
                <p14:cNvContentPartPr/>
                <p14:nvPr/>
              </p14:nvContentPartPr>
              <p14:xfrm>
                <a:off x="3147796" y="4696953"/>
                <a:ext cx="459720" cy="19800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91B4F44C-7F61-43DB-859B-33561FCD65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84796" y="4634313"/>
                  <a:ext cx="585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2C4AA1EF-5993-4E09-ADB5-1246B8C7D69D}"/>
                    </a:ext>
                  </a:extLst>
                </p14:cNvPr>
                <p14:cNvContentPartPr/>
                <p14:nvPr/>
              </p14:nvContentPartPr>
              <p14:xfrm>
                <a:off x="2923516" y="4747713"/>
                <a:ext cx="6120" cy="1440"/>
              </p14:xfrm>
            </p:contentPart>
          </mc:Choice>
          <mc:Fallback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2C4AA1EF-5993-4E09-ADB5-1246B8C7D6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0876" y="4685073"/>
                  <a:ext cx="131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E924BA4D-31DD-453B-B83B-FBDB7A74D585}"/>
                    </a:ext>
                  </a:extLst>
                </p14:cNvPr>
                <p14:cNvContentPartPr/>
                <p14:nvPr/>
              </p14:nvContentPartPr>
              <p14:xfrm>
                <a:off x="2939356" y="4752033"/>
                <a:ext cx="32760" cy="7704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E924BA4D-31DD-453B-B83B-FBDB7A74D5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76716" y="4689033"/>
                  <a:ext cx="158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A82367C8-B7E2-452F-A40D-9982263F3DC2}"/>
                    </a:ext>
                  </a:extLst>
                </p14:cNvPr>
                <p14:cNvContentPartPr/>
                <p14:nvPr/>
              </p14:nvContentPartPr>
              <p14:xfrm>
                <a:off x="2948716" y="4761753"/>
                <a:ext cx="39960" cy="76320"/>
              </p14:xfrm>
            </p:contentPart>
          </mc:Choice>
          <mc:Fallback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A82367C8-B7E2-452F-A40D-9982263F3D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86076" y="4699113"/>
                  <a:ext cx="165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7" name="Group 2096">
            <a:extLst>
              <a:ext uri="{FF2B5EF4-FFF2-40B4-BE49-F238E27FC236}">
                <a16:creationId xmlns:a16="http://schemas.microsoft.com/office/drawing/2014/main" id="{CD31E116-8801-42D7-AEAD-71603739F3A1}"/>
              </a:ext>
            </a:extLst>
          </p:cNvPr>
          <p:cNvGrpSpPr/>
          <p:nvPr/>
        </p:nvGrpSpPr>
        <p:grpSpPr>
          <a:xfrm>
            <a:off x="2995516" y="4345953"/>
            <a:ext cx="59040" cy="198360"/>
            <a:chOff x="2995516" y="4345953"/>
            <a:chExt cx="5904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1C45152D-315A-41D3-B09D-03618C520F2C}"/>
                    </a:ext>
                  </a:extLst>
                </p14:cNvPr>
                <p14:cNvContentPartPr/>
                <p14:nvPr/>
              </p14:nvContentPartPr>
              <p14:xfrm>
                <a:off x="3012076" y="4514433"/>
                <a:ext cx="42480" cy="29880"/>
              </p14:xfrm>
            </p:contentPart>
          </mc:Choice>
          <mc:Fallback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1C45152D-315A-41D3-B09D-03618C520F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49076" y="4451793"/>
                  <a:ext cx="16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0772FAC9-0517-4DD7-83BC-799D74379FE7}"/>
                    </a:ext>
                  </a:extLst>
                </p14:cNvPr>
                <p14:cNvContentPartPr/>
                <p14:nvPr/>
              </p14:nvContentPartPr>
              <p14:xfrm>
                <a:off x="2995516" y="4345953"/>
                <a:ext cx="18360" cy="131400"/>
              </p14:xfrm>
            </p:contentPart>
          </mc:Choice>
          <mc:Fallback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0772FAC9-0517-4DD7-83BC-799D74379F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32516" y="4283313"/>
                  <a:ext cx="14400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14" name="Ink 2113">
                <a:extLst>
                  <a:ext uri="{FF2B5EF4-FFF2-40B4-BE49-F238E27FC236}">
                    <a16:creationId xmlns:a16="http://schemas.microsoft.com/office/drawing/2014/main" id="{1CBEA559-DAF9-4F2B-BFF7-552DE287ACC4}"/>
                  </a:ext>
                </a:extLst>
              </p14:cNvPr>
              <p14:cNvContentPartPr/>
              <p14:nvPr/>
            </p14:nvContentPartPr>
            <p14:xfrm>
              <a:off x="3242116" y="4295553"/>
              <a:ext cx="13320" cy="97560"/>
            </p14:xfrm>
          </p:contentPart>
        </mc:Choice>
        <mc:Fallback>
          <p:pic>
            <p:nvPicPr>
              <p:cNvPr id="2114" name="Ink 2113">
                <a:extLst>
                  <a:ext uri="{FF2B5EF4-FFF2-40B4-BE49-F238E27FC236}">
                    <a16:creationId xmlns:a16="http://schemas.microsoft.com/office/drawing/2014/main" id="{1CBEA559-DAF9-4F2B-BFF7-552DE287ACC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79476" y="4232553"/>
                <a:ext cx="138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115" name="Ink 2114">
                <a:extLst>
                  <a:ext uri="{FF2B5EF4-FFF2-40B4-BE49-F238E27FC236}">
                    <a16:creationId xmlns:a16="http://schemas.microsoft.com/office/drawing/2014/main" id="{B49A5CF6-6C76-4BBD-AB0E-60756B2C4F24}"/>
                  </a:ext>
                </a:extLst>
              </p14:cNvPr>
              <p14:cNvContentPartPr/>
              <p14:nvPr/>
            </p14:nvContentPartPr>
            <p14:xfrm>
              <a:off x="3278476" y="4672113"/>
              <a:ext cx="243720" cy="286920"/>
            </p14:xfrm>
          </p:contentPart>
        </mc:Choice>
        <mc:Fallback>
          <p:pic>
            <p:nvPicPr>
              <p:cNvPr id="2115" name="Ink 2114">
                <a:extLst>
                  <a:ext uri="{FF2B5EF4-FFF2-40B4-BE49-F238E27FC236}">
                    <a16:creationId xmlns:a16="http://schemas.microsoft.com/office/drawing/2014/main" id="{B49A5CF6-6C76-4BBD-AB0E-60756B2C4F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15476" y="4609113"/>
                <a:ext cx="3693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116" name="Ink 2115">
                <a:extLst>
                  <a:ext uri="{FF2B5EF4-FFF2-40B4-BE49-F238E27FC236}">
                    <a16:creationId xmlns:a16="http://schemas.microsoft.com/office/drawing/2014/main" id="{44BBF606-92DD-4BD3-965E-4A0285B3A32A}"/>
                  </a:ext>
                </a:extLst>
              </p14:cNvPr>
              <p14:cNvContentPartPr/>
              <p14:nvPr/>
            </p14:nvContentPartPr>
            <p14:xfrm>
              <a:off x="3296476" y="4395993"/>
              <a:ext cx="153360" cy="82440"/>
            </p14:xfrm>
          </p:contentPart>
        </mc:Choice>
        <mc:Fallback>
          <p:pic>
            <p:nvPicPr>
              <p:cNvPr id="2116" name="Ink 2115">
                <a:extLst>
                  <a:ext uri="{FF2B5EF4-FFF2-40B4-BE49-F238E27FC236}">
                    <a16:creationId xmlns:a16="http://schemas.microsoft.com/office/drawing/2014/main" id="{44BBF606-92DD-4BD3-965E-4A0285B3A32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233836" y="4332993"/>
                <a:ext cx="2790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117" name="Ink 2116">
                <a:extLst>
                  <a:ext uri="{FF2B5EF4-FFF2-40B4-BE49-F238E27FC236}">
                    <a16:creationId xmlns:a16="http://schemas.microsoft.com/office/drawing/2014/main" id="{7F7B6677-2FD1-49A1-BD3E-60A61ED247FB}"/>
                  </a:ext>
                </a:extLst>
              </p14:cNvPr>
              <p14:cNvContentPartPr/>
              <p14:nvPr/>
            </p14:nvContentPartPr>
            <p14:xfrm>
              <a:off x="1576396" y="4817913"/>
              <a:ext cx="107640" cy="32400"/>
            </p14:xfrm>
          </p:contentPart>
        </mc:Choice>
        <mc:Fallback>
          <p:pic>
            <p:nvPicPr>
              <p:cNvPr id="2117" name="Ink 2116">
                <a:extLst>
                  <a:ext uri="{FF2B5EF4-FFF2-40B4-BE49-F238E27FC236}">
                    <a16:creationId xmlns:a16="http://schemas.microsoft.com/office/drawing/2014/main" id="{7F7B6677-2FD1-49A1-BD3E-60A61ED247F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13396" y="4754913"/>
                <a:ext cx="23328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0" name="Group 2119">
            <a:extLst>
              <a:ext uri="{FF2B5EF4-FFF2-40B4-BE49-F238E27FC236}">
                <a16:creationId xmlns:a16="http://schemas.microsoft.com/office/drawing/2014/main" id="{40AEB034-F7B0-435D-A2AE-D1F09FE5C3DF}"/>
              </a:ext>
            </a:extLst>
          </p:cNvPr>
          <p:cNvGrpSpPr/>
          <p:nvPr/>
        </p:nvGrpSpPr>
        <p:grpSpPr>
          <a:xfrm>
            <a:off x="3094156" y="5452953"/>
            <a:ext cx="131040" cy="37800"/>
            <a:chOff x="3094156" y="5452953"/>
            <a:chExt cx="13104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494DD7EC-2CB1-463C-B6A3-21A906587A01}"/>
                    </a:ext>
                  </a:extLst>
                </p14:cNvPr>
                <p14:cNvContentPartPr/>
                <p14:nvPr/>
              </p14:nvContentPartPr>
              <p14:xfrm>
                <a:off x="3183796" y="5452953"/>
                <a:ext cx="41400" cy="27720"/>
              </p14:xfrm>
            </p:contentPart>
          </mc:Choice>
          <mc:Fallback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494DD7EC-2CB1-463C-B6A3-21A906587A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21156" y="5389953"/>
                  <a:ext cx="167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02B79CCC-E354-41C7-BED6-29EE2CA332EB}"/>
                    </a:ext>
                  </a:extLst>
                </p14:cNvPr>
                <p14:cNvContentPartPr/>
                <p14:nvPr/>
              </p14:nvContentPartPr>
              <p14:xfrm>
                <a:off x="3094156" y="5464833"/>
                <a:ext cx="36720" cy="25920"/>
              </p14:xfrm>
            </p:contentPart>
          </mc:Choice>
          <mc:Fallback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02B79CCC-E354-41C7-BED6-29EE2CA332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31156" y="5401833"/>
                  <a:ext cx="1623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3" name="Group 2122">
            <a:extLst>
              <a:ext uri="{FF2B5EF4-FFF2-40B4-BE49-F238E27FC236}">
                <a16:creationId xmlns:a16="http://schemas.microsoft.com/office/drawing/2014/main" id="{9247E535-E01D-46D1-BFE9-22B53274EA9E}"/>
              </a:ext>
            </a:extLst>
          </p:cNvPr>
          <p:cNvGrpSpPr/>
          <p:nvPr/>
        </p:nvGrpSpPr>
        <p:grpSpPr>
          <a:xfrm>
            <a:off x="3040516" y="5676873"/>
            <a:ext cx="262080" cy="48240"/>
            <a:chOff x="3040516" y="5676873"/>
            <a:chExt cx="262080" cy="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37EA1FD9-7113-4AAB-BB40-31A83E357C78}"/>
                    </a:ext>
                  </a:extLst>
                </p14:cNvPr>
                <p14:cNvContentPartPr/>
                <p14:nvPr/>
              </p14:nvContentPartPr>
              <p14:xfrm>
                <a:off x="3040516" y="5696313"/>
                <a:ext cx="99720" cy="28800"/>
              </p14:xfrm>
            </p:contentPart>
          </mc:Choice>
          <mc:Fallback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37EA1FD9-7113-4AAB-BB40-31A83E357C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77876" y="5633313"/>
                  <a:ext cx="225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B67BED7A-EDB6-4A43-B3F9-F42C1F6F1C3F}"/>
                    </a:ext>
                  </a:extLst>
                </p14:cNvPr>
                <p14:cNvContentPartPr/>
                <p14:nvPr/>
              </p14:nvContentPartPr>
              <p14:xfrm>
                <a:off x="3185596" y="5676873"/>
                <a:ext cx="117000" cy="30960"/>
              </p14:xfrm>
            </p:contentPart>
          </mc:Choice>
          <mc:Fallback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B67BED7A-EDB6-4A43-B3F9-F42C1F6F1C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22956" y="5614233"/>
                  <a:ext cx="2426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24" name="Ink 2123">
                <a:extLst>
                  <a:ext uri="{FF2B5EF4-FFF2-40B4-BE49-F238E27FC236}">
                    <a16:creationId xmlns:a16="http://schemas.microsoft.com/office/drawing/2014/main" id="{A66A3366-463E-4648-9D50-26739BC01396}"/>
                  </a:ext>
                </a:extLst>
              </p14:cNvPr>
              <p14:cNvContentPartPr/>
              <p14:nvPr/>
            </p14:nvContentPartPr>
            <p14:xfrm>
              <a:off x="5374036" y="6477153"/>
              <a:ext cx="71640" cy="134640"/>
            </p14:xfrm>
          </p:contentPart>
        </mc:Choice>
        <mc:Fallback>
          <p:pic>
            <p:nvPicPr>
              <p:cNvPr id="2124" name="Ink 2123">
                <a:extLst>
                  <a:ext uri="{FF2B5EF4-FFF2-40B4-BE49-F238E27FC236}">
                    <a16:creationId xmlns:a16="http://schemas.microsoft.com/office/drawing/2014/main" id="{A66A3366-463E-4648-9D50-26739BC0139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11396" y="6414153"/>
                <a:ext cx="19728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36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6322996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Solve for </a:t>
            </a:r>
            <a:r>
              <a:rPr lang="en-US" sz="2000" b="1" dirty="0"/>
              <a:t>A</a:t>
            </a:r>
            <a:r>
              <a:rPr lang="en-US" sz="2000" dirty="0"/>
              <a:t>, then</a:t>
            </a:r>
          </a:p>
        </p:txBody>
      </p:sp>
      <p:pic>
        <p:nvPicPr>
          <p:cNvPr id="3074" name="Picture 2" descr="http://einstein1.byu.edu/~masong/emsite/S3Q80/simplesolenoi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10194" r="10768" b="9462"/>
          <a:stretch/>
        </p:blipFill>
        <p:spPr bwMode="auto">
          <a:xfrm>
            <a:off x="6553200" y="478571"/>
            <a:ext cx="2345562" cy="19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793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  Another kind of 2D problem is the axially symmetric current distribution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70" y="4572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26" y="1066800"/>
            <a:ext cx="1282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expect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57200"/>
            <a:ext cx="2124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61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4289"/>
            <a:ext cx="209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24" y="1496318"/>
            <a:ext cx="46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32" y="1420118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884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induction (field)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362200"/>
            <a:ext cx="1219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09" y="2922891"/>
            <a:ext cx="974066" cy="6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750522"/>
            <a:ext cx="4352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81" y="3598247"/>
            <a:ext cx="2867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27" y="3703022"/>
            <a:ext cx="295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2672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-field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66850" y="4501101"/>
            <a:ext cx="1657350" cy="604299"/>
            <a:chOff x="1615116" y="5186901"/>
            <a:chExt cx="1657350" cy="604299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116" y="5186901"/>
              <a:ext cx="1657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600700"/>
              <a:ext cx="2381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171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" y="6019800"/>
            <a:ext cx="3971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85" y="6134100"/>
            <a:ext cx="1790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24600"/>
            <a:ext cx="390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604153" y="4166558"/>
            <a:ext cx="3235047" cy="2372265"/>
          </a:xfrm>
          <a:custGeom>
            <a:avLst/>
            <a:gdLst>
              <a:gd name="connsiteX0" fmla="*/ 2820838 w 3235047"/>
              <a:gd name="connsiteY0" fmla="*/ 2372265 h 2372265"/>
              <a:gd name="connsiteX1" fmla="*/ 2898475 w 3235047"/>
              <a:gd name="connsiteY1" fmla="*/ 2320506 h 2372265"/>
              <a:gd name="connsiteX2" fmla="*/ 2958860 w 3235047"/>
              <a:gd name="connsiteY2" fmla="*/ 2277374 h 2372265"/>
              <a:gd name="connsiteX3" fmla="*/ 2984740 w 3235047"/>
              <a:gd name="connsiteY3" fmla="*/ 2251495 h 2372265"/>
              <a:gd name="connsiteX4" fmla="*/ 3010619 w 3235047"/>
              <a:gd name="connsiteY4" fmla="*/ 2234242 h 2372265"/>
              <a:gd name="connsiteX5" fmla="*/ 3071004 w 3235047"/>
              <a:gd name="connsiteY5" fmla="*/ 2191110 h 2372265"/>
              <a:gd name="connsiteX6" fmla="*/ 3105509 w 3235047"/>
              <a:gd name="connsiteY6" fmla="*/ 2139351 h 2372265"/>
              <a:gd name="connsiteX7" fmla="*/ 3165894 w 3235047"/>
              <a:gd name="connsiteY7" fmla="*/ 2061714 h 2372265"/>
              <a:gd name="connsiteX8" fmla="*/ 3200400 w 3235047"/>
              <a:gd name="connsiteY8" fmla="*/ 2009955 h 2372265"/>
              <a:gd name="connsiteX9" fmla="*/ 3217653 w 3235047"/>
              <a:gd name="connsiteY9" fmla="*/ 1984076 h 2372265"/>
              <a:gd name="connsiteX10" fmla="*/ 3234906 w 3235047"/>
              <a:gd name="connsiteY10" fmla="*/ 1932317 h 2372265"/>
              <a:gd name="connsiteX11" fmla="*/ 3226279 w 3235047"/>
              <a:gd name="connsiteY11" fmla="*/ 1837427 h 2372265"/>
              <a:gd name="connsiteX12" fmla="*/ 3157268 w 3235047"/>
              <a:gd name="connsiteY12" fmla="*/ 1725284 h 2372265"/>
              <a:gd name="connsiteX13" fmla="*/ 3114136 w 3235047"/>
              <a:gd name="connsiteY13" fmla="*/ 1690778 h 2372265"/>
              <a:gd name="connsiteX14" fmla="*/ 3045125 w 3235047"/>
              <a:gd name="connsiteY14" fmla="*/ 1647646 h 2372265"/>
              <a:gd name="connsiteX15" fmla="*/ 2941608 w 3235047"/>
              <a:gd name="connsiteY15" fmla="*/ 1561382 h 2372265"/>
              <a:gd name="connsiteX16" fmla="*/ 2907102 w 3235047"/>
              <a:gd name="connsiteY16" fmla="*/ 1552755 h 2372265"/>
              <a:gd name="connsiteX17" fmla="*/ 2803585 w 3235047"/>
              <a:gd name="connsiteY17" fmla="*/ 1509623 h 2372265"/>
              <a:gd name="connsiteX18" fmla="*/ 2777706 w 3235047"/>
              <a:gd name="connsiteY18" fmla="*/ 1500997 h 2372265"/>
              <a:gd name="connsiteX19" fmla="*/ 2510287 w 3235047"/>
              <a:gd name="connsiteY19" fmla="*/ 1492370 h 2372265"/>
              <a:gd name="connsiteX20" fmla="*/ 2458528 w 3235047"/>
              <a:gd name="connsiteY20" fmla="*/ 1483744 h 2372265"/>
              <a:gd name="connsiteX21" fmla="*/ 2432649 w 3235047"/>
              <a:gd name="connsiteY21" fmla="*/ 1475117 h 2372265"/>
              <a:gd name="connsiteX22" fmla="*/ 2372264 w 3235047"/>
              <a:gd name="connsiteY22" fmla="*/ 1466491 h 2372265"/>
              <a:gd name="connsiteX23" fmla="*/ 2242868 w 3235047"/>
              <a:gd name="connsiteY23" fmla="*/ 1449238 h 2372265"/>
              <a:gd name="connsiteX24" fmla="*/ 2208362 w 3235047"/>
              <a:gd name="connsiteY24" fmla="*/ 1440612 h 2372265"/>
              <a:gd name="connsiteX25" fmla="*/ 2147977 w 3235047"/>
              <a:gd name="connsiteY25" fmla="*/ 1431985 h 2372265"/>
              <a:gd name="connsiteX26" fmla="*/ 1984075 w 3235047"/>
              <a:gd name="connsiteY26" fmla="*/ 1397480 h 2372265"/>
              <a:gd name="connsiteX27" fmla="*/ 1932317 w 3235047"/>
              <a:gd name="connsiteY27" fmla="*/ 1388853 h 2372265"/>
              <a:gd name="connsiteX28" fmla="*/ 1846053 w 3235047"/>
              <a:gd name="connsiteY28" fmla="*/ 1371600 h 2372265"/>
              <a:gd name="connsiteX29" fmla="*/ 1690777 w 3235047"/>
              <a:gd name="connsiteY29" fmla="*/ 1337095 h 2372265"/>
              <a:gd name="connsiteX30" fmla="*/ 1639019 w 3235047"/>
              <a:gd name="connsiteY30" fmla="*/ 1319842 h 2372265"/>
              <a:gd name="connsiteX31" fmla="*/ 1613140 w 3235047"/>
              <a:gd name="connsiteY31" fmla="*/ 1311216 h 2372265"/>
              <a:gd name="connsiteX32" fmla="*/ 1552755 w 3235047"/>
              <a:gd name="connsiteY32" fmla="*/ 1276710 h 2372265"/>
              <a:gd name="connsiteX33" fmla="*/ 1483743 w 3235047"/>
              <a:gd name="connsiteY33" fmla="*/ 1250831 h 2372265"/>
              <a:gd name="connsiteX34" fmla="*/ 1457864 w 3235047"/>
              <a:gd name="connsiteY34" fmla="*/ 1233578 h 2372265"/>
              <a:gd name="connsiteX35" fmla="*/ 1431985 w 3235047"/>
              <a:gd name="connsiteY35" fmla="*/ 1224951 h 2372265"/>
              <a:gd name="connsiteX36" fmla="*/ 1380226 w 3235047"/>
              <a:gd name="connsiteY36" fmla="*/ 1190446 h 2372265"/>
              <a:gd name="connsiteX37" fmla="*/ 1354347 w 3235047"/>
              <a:gd name="connsiteY37" fmla="*/ 1173193 h 2372265"/>
              <a:gd name="connsiteX38" fmla="*/ 1259457 w 3235047"/>
              <a:gd name="connsiteY38" fmla="*/ 1130061 h 2372265"/>
              <a:gd name="connsiteX39" fmla="*/ 1147313 w 3235047"/>
              <a:gd name="connsiteY39" fmla="*/ 1069676 h 2372265"/>
              <a:gd name="connsiteX40" fmla="*/ 1112808 w 3235047"/>
              <a:gd name="connsiteY40" fmla="*/ 1043797 h 2372265"/>
              <a:gd name="connsiteX41" fmla="*/ 1061049 w 3235047"/>
              <a:gd name="connsiteY41" fmla="*/ 1000665 h 2372265"/>
              <a:gd name="connsiteX42" fmla="*/ 1035170 w 3235047"/>
              <a:gd name="connsiteY42" fmla="*/ 992038 h 2372265"/>
              <a:gd name="connsiteX43" fmla="*/ 957532 w 3235047"/>
              <a:gd name="connsiteY43" fmla="*/ 923027 h 2372265"/>
              <a:gd name="connsiteX44" fmla="*/ 948906 w 3235047"/>
              <a:gd name="connsiteY44" fmla="*/ 871268 h 2372265"/>
              <a:gd name="connsiteX45" fmla="*/ 1000664 w 3235047"/>
              <a:gd name="connsiteY45" fmla="*/ 854016 h 2372265"/>
              <a:gd name="connsiteX46" fmla="*/ 1190445 w 3235047"/>
              <a:gd name="connsiteY46" fmla="*/ 836763 h 2372265"/>
              <a:gd name="connsiteX47" fmla="*/ 1199072 w 3235047"/>
              <a:gd name="connsiteY47" fmla="*/ 810884 h 2372265"/>
              <a:gd name="connsiteX48" fmla="*/ 1173192 w 3235047"/>
              <a:gd name="connsiteY48" fmla="*/ 724619 h 2372265"/>
              <a:gd name="connsiteX49" fmla="*/ 1121434 w 3235047"/>
              <a:gd name="connsiteY49" fmla="*/ 707367 h 2372265"/>
              <a:gd name="connsiteX50" fmla="*/ 1069675 w 3235047"/>
              <a:gd name="connsiteY50" fmla="*/ 690114 h 2372265"/>
              <a:gd name="connsiteX51" fmla="*/ 1035170 w 3235047"/>
              <a:gd name="connsiteY51" fmla="*/ 681487 h 2372265"/>
              <a:gd name="connsiteX52" fmla="*/ 931653 w 3235047"/>
              <a:gd name="connsiteY52" fmla="*/ 612476 h 2372265"/>
              <a:gd name="connsiteX53" fmla="*/ 879894 w 3235047"/>
              <a:gd name="connsiteY53" fmla="*/ 577970 h 2372265"/>
              <a:gd name="connsiteX54" fmla="*/ 819509 w 3235047"/>
              <a:gd name="connsiteY54" fmla="*/ 534838 h 2372265"/>
              <a:gd name="connsiteX55" fmla="*/ 776377 w 3235047"/>
              <a:gd name="connsiteY55" fmla="*/ 500333 h 2372265"/>
              <a:gd name="connsiteX56" fmla="*/ 724619 w 3235047"/>
              <a:gd name="connsiteY56" fmla="*/ 465827 h 2372265"/>
              <a:gd name="connsiteX57" fmla="*/ 681487 w 3235047"/>
              <a:gd name="connsiteY57" fmla="*/ 431321 h 2372265"/>
              <a:gd name="connsiteX58" fmla="*/ 629728 w 3235047"/>
              <a:gd name="connsiteY58" fmla="*/ 396816 h 2372265"/>
              <a:gd name="connsiteX59" fmla="*/ 543464 w 3235047"/>
              <a:gd name="connsiteY59" fmla="*/ 327804 h 2372265"/>
              <a:gd name="connsiteX60" fmla="*/ 500332 w 3235047"/>
              <a:gd name="connsiteY60" fmla="*/ 293299 h 2372265"/>
              <a:gd name="connsiteX61" fmla="*/ 448574 w 3235047"/>
              <a:gd name="connsiteY61" fmla="*/ 258793 h 2372265"/>
              <a:gd name="connsiteX62" fmla="*/ 422694 w 3235047"/>
              <a:gd name="connsiteY62" fmla="*/ 232914 h 2372265"/>
              <a:gd name="connsiteX63" fmla="*/ 388189 w 3235047"/>
              <a:gd name="connsiteY63" fmla="*/ 215661 h 2372265"/>
              <a:gd name="connsiteX64" fmla="*/ 353683 w 3235047"/>
              <a:gd name="connsiteY64" fmla="*/ 189782 h 2372265"/>
              <a:gd name="connsiteX65" fmla="*/ 310551 w 3235047"/>
              <a:gd name="connsiteY65" fmla="*/ 155276 h 2372265"/>
              <a:gd name="connsiteX66" fmla="*/ 232913 w 3235047"/>
              <a:gd name="connsiteY66" fmla="*/ 94891 h 2372265"/>
              <a:gd name="connsiteX67" fmla="*/ 155275 w 3235047"/>
              <a:gd name="connsiteY67" fmla="*/ 60385 h 2372265"/>
              <a:gd name="connsiteX68" fmla="*/ 129396 w 3235047"/>
              <a:gd name="connsiteY68" fmla="*/ 51759 h 2372265"/>
              <a:gd name="connsiteX69" fmla="*/ 103517 w 3235047"/>
              <a:gd name="connsiteY69" fmla="*/ 43133 h 2372265"/>
              <a:gd name="connsiteX70" fmla="*/ 25879 w 3235047"/>
              <a:gd name="connsiteY70" fmla="*/ 8627 h 2372265"/>
              <a:gd name="connsiteX71" fmla="*/ 0 w 3235047"/>
              <a:gd name="connsiteY71" fmla="*/ 0 h 237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35047" h="2372265">
                <a:moveTo>
                  <a:pt x="2820838" y="2372265"/>
                </a:moveTo>
                <a:cubicBezTo>
                  <a:pt x="2890462" y="2344415"/>
                  <a:pt x="2841057" y="2370747"/>
                  <a:pt x="2898475" y="2320506"/>
                </a:cubicBezTo>
                <a:cubicBezTo>
                  <a:pt x="3022705" y="2211804"/>
                  <a:pt x="2862299" y="2357841"/>
                  <a:pt x="2958860" y="2277374"/>
                </a:cubicBezTo>
                <a:cubicBezTo>
                  <a:pt x="2968232" y="2269564"/>
                  <a:pt x="2975368" y="2259305"/>
                  <a:pt x="2984740" y="2251495"/>
                </a:cubicBezTo>
                <a:cubicBezTo>
                  <a:pt x="2992705" y="2244858"/>
                  <a:pt x="3002183" y="2240268"/>
                  <a:pt x="3010619" y="2234242"/>
                </a:cubicBezTo>
                <a:cubicBezTo>
                  <a:pt x="3085519" y="2180742"/>
                  <a:pt x="3010015" y="2231770"/>
                  <a:pt x="3071004" y="2191110"/>
                </a:cubicBezTo>
                <a:cubicBezTo>
                  <a:pt x="3082506" y="2173857"/>
                  <a:pt x="3090847" y="2154013"/>
                  <a:pt x="3105509" y="2139351"/>
                </a:cubicBezTo>
                <a:cubicBezTo>
                  <a:pt x="3146051" y="2098811"/>
                  <a:pt x="3124622" y="2123622"/>
                  <a:pt x="3165894" y="2061714"/>
                </a:cubicBezTo>
                <a:lnTo>
                  <a:pt x="3200400" y="2009955"/>
                </a:lnTo>
                <a:lnTo>
                  <a:pt x="3217653" y="1984076"/>
                </a:lnTo>
                <a:cubicBezTo>
                  <a:pt x="3223404" y="1966823"/>
                  <a:pt x="3236553" y="1950429"/>
                  <a:pt x="3234906" y="1932317"/>
                </a:cubicBezTo>
                <a:cubicBezTo>
                  <a:pt x="3232030" y="1900687"/>
                  <a:pt x="3232132" y="1868643"/>
                  <a:pt x="3226279" y="1837427"/>
                </a:cubicBezTo>
                <a:cubicBezTo>
                  <a:pt x="3219672" y="1802191"/>
                  <a:pt x="3178717" y="1742443"/>
                  <a:pt x="3157268" y="1725284"/>
                </a:cubicBezTo>
                <a:cubicBezTo>
                  <a:pt x="3142891" y="1713782"/>
                  <a:pt x="3127897" y="1703010"/>
                  <a:pt x="3114136" y="1690778"/>
                </a:cubicBezTo>
                <a:cubicBezTo>
                  <a:pt x="3063788" y="1646024"/>
                  <a:pt x="3100847" y="1661576"/>
                  <a:pt x="3045125" y="1647646"/>
                </a:cubicBezTo>
                <a:cubicBezTo>
                  <a:pt x="3018915" y="1621437"/>
                  <a:pt x="2967461" y="1567846"/>
                  <a:pt x="2941608" y="1561382"/>
                </a:cubicBezTo>
                <a:cubicBezTo>
                  <a:pt x="2930106" y="1558506"/>
                  <a:pt x="2918046" y="1557315"/>
                  <a:pt x="2907102" y="1552755"/>
                </a:cubicBezTo>
                <a:cubicBezTo>
                  <a:pt x="2741660" y="1483821"/>
                  <a:pt x="2902607" y="1537915"/>
                  <a:pt x="2803585" y="1509623"/>
                </a:cubicBezTo>
                <a:cubicBezTo>
                  <a:pt x="2794842" y="1507125"/>
                  <a:pt x="2786783" y="1501531"/>
                  <a:pt x="2777706" y="1500997"/>
                </a:cubicBezTo>
                <a:cubicBezTo>
                  <a:pt x="2688674" y="1495760"/>
                  <a:pt x="2599427" y="1495246"/>
                  <a:pt x="2510287" y="1492370"/>
                </a:cubicBezTo>
                <a:cubicBezTo>
                  <a:pt x="2493034" y="1489495"/>
                  <a:pt x="2475602" y="1487538"/>
                  <a:pt x="2458528" y="1483744"/>
                </a:cubicBezTo>
                <a:cubicBezTo>
                  <a:pt x="2449652" y="1481771"/>
                  <a:pt x="2441565" y="1476900"/>
                  <a:pt x="2432649" y="1475117"/>
                </a:cubicBezTo>
                <a:cubicBezTo>
                  <a:pt x="2412711" y="1471129"/>
                  <a:pt x="2392440" y="1469013"/>
                  <a:pt x="2372264" y="1466491"/>
                </a:cubicBezTo>
                <a:cubicBezTo>
                  <a:pt x="2310866" y="1458817"/>
                  <a:pt x="2297724" y="1460209"/>
                  <a:pt x="2242868" y="1449238"/>
                </a:cubicBezTo>
                <a:cubicBezTo>
                  <a:pt x="2231242" y="1446913"/>
                  <a:pt x="2220027" y="1442733"/>
                  <a:pt x="2208362" y="1440612"/>
                </a:cubicBezTo>
                <a:cubicBezTo>
                  <a:pt x="2188357" y="1436975"/>
                  <a:pt x="2167944" y="1435825"/>
                  <a:pt x="2147977" y="1431985"/>
                </a:cubicBezTo>
                <a:cubicBezTo>
                  <a:pt x="2093150" y="1421441"/>
                  <a:pt x="2039147" y="1406659"/>
                  <a:pt x="1984075" y="1397480"/>
                </a:cubicBezTo>
                <a:cubicBezTo>
                  <a:pt x="1966822" y="1394604"/>
                  <a:pt x="1949508" y="1392076"/>
                  <a:pt x="1932317" y="1388853"/>
                </a:cubicBezTo>
                <a:cubicBezTo>
                  <a:pt x="1903495" y="1383449"/>
                  <a:pt x="1874875" y="1377004"/>
                  <a:pt x="1846053" y="1371600"/>
                </a:cubicBezTo>
                <a:cubicBezTo>
                  <a:pt x="1780660" y="1359339"/>
                  <a:pt x="1767646" y="1362718"/>
                  <a:pt x="1690777" y="1337095"/>
                </a:cubicBezTo>
                <a:lnTo>
                  <a:pt x="1639019" y="1319842"/>
                </a:lnTo>
                <a:lnTo>
                  <a:pt x="1613140" y="1311216"/>
                </a:lnTo>
                <a:cubicBezTo>
                  <a:pt x="1587152" y="1293891"/>
                  <a:pt x="1583396" y="1289842"/>
                  <a:pt x="1552755" y="1276710"/>
                </a:cubicBezTo>
                <a:cubicBezTo>
                  <a:pt x="1500483" y="1254308"/>
                  <a:pt x="1555245" y="1286582"/>
                  <a:pt x="1483743" y="1250831"/>
                </a:cubicBezTo>
                <a:cubicBezTo>
                  <a:pt x="1474470" y="1246194"/>
                  <a:pt x="1467137" y="1238215"/>
                  <a:pt x="1457864" y="1233578"/>
                </a:cubicBezTo>
                <a:cubicBezTo>
                  <a:pt x="1449731" y="1229511"/>
                  <a:pt x="1439934" y="1229367"/>
                  <a:pt x="1431985" y="1224951"/>
                </a:cubicBezTo>
                <a:cubicBezTo>
                  <a:pt x="1413859" y="1214881"/>
                  <a:pt x="1397479" y="1201948"/>
                  <a:pt x="1380226" y="1190446"/>
                </a:cubicBezTo>
                <a:cubicBezTo>
                  <a:pt x="1371600" y="1184695"/>
                  <a:pt x="1363973" y="1177043"/>
                  <a:pt x="1354347" y="1173193"/>
                </a:cubicBezTo>
                <a:cubicBezTo>
                  <a:pt x="1313564" y="1156879"/>
                  <a:pt x="1299830" y="1152771"/>
                  <a:pt x="1259457" y="1130061"/>
                </a:cubicBezTo>
                <a:cubicBezTo>
                  <a:pt x="1150004" y="1068494"/>
                  <a:pt x="1209178" y="1090297"/>
                  <a:pt x="1147313" y="1069676"/>
                </a:cubicBezTo>
                <a:cubicBezTo>
                  <a:pt x="1135811" y="1061050"/>
                  <a:pt x="1123724" y="1053154"/>
                  <a:pt x="1112808" y="1043797"/>
                </a:cubicBezTo>
                <a:cubicBezTo>
                  <a:pt x="1086096" y="1020901"/>
                  <a:pt x="1091556" y="1015919"/>
                  <a:pt x="1061049" y="1000665"/>
                </a:cubicBezTo>
                <a:cubicBezTo>
                  <a:pt x="1052916" y="996598"/>
                  <a:pt x="1043796" y="994914"/>
                  <a:pt x="1035170" y="992038"/>
                </a:cubicBezTo>
                <a:cubicBezTo>
                  <a:pt x="976080" y="932949"/>
                  <a:pt x="1003712" y="953814"/>
                  <a:pt x="957532" y="923027"/>
                </a:cubicBezTo>
                <a:cubicBezTo>
                  <a:pt x="949246" y="910599"/>
                  <a:pt x="924711" y="888550"/>
                  <a:pt x="948906" y="871268"/>
                </a:cubicBezTo>
                <a:cubicBezTo>
                  <a:pt x="963704" y="860698"/>
                  <a:pt x="982726" y="857006"/>
                  <a:pt x="1000664" y="854016"/>
                </a:cubicBezTo>
                <a:cubicBezTo>
                  <a:pt x="1097893" y="837810"/>
                  <a:pt x="1034966" y="846480"/>
                  <a:pt x="1190445" y="836763"/>
                </a:cubicBezTo>
                <a:cubicBezTo>
                  <a:pt x="1193321" y="828137"/>
                  <a:pt x="1199072" y="819977"/>
                  <a:pt x="1199072" y="810884"/>
                </a:cubicBezTo>
                <a:cubicBezTo>
                  <a:pt x="1199072" y="795505"/>
                  <a:pt x="1196577" y="739234"/>
                  <a:pt x="1173192" y="724619"/>
                </a:cubicBezTo>
                <a:cubicBezTo>
                  <a:pt x="1157770" y="714981"/>
                  <a:pt x="1138687" y="713118"/>
                  <a:pt x="1121434" y="707367"/>
                </a:cubicBezTo>
                <a:lnTo>
                  <a:pt x="1069675" y="690114"/>
                </a:lnTo>
                <a:lnTo>
                  <a:pt x="1035170" y="681487"/>
                </a:lnTo>
                <a:lnTo>
                  <a:pt x="931653" y="612476"/>
                </a:lnTo>
                <a:cubicBezTo>
                  <a:pt x="914400" y="600974"/>
                  <a:pt x="896881" y="589861"/>
                  <a:pt x="879894" y="577970"/>
                </a:cubicBezTo>
                <a:cubicBezTo>
                  <a:pt x="859630" y="563785"/>
                  <a:pt x="838825" y="550290"/>
                  <a:pt x="819509" y="534838"/>
                </a:cubicBezTo>
                <a:cubicBezTo>
                  <a:pt x="805132" y="523336"/>
                  <a:pt x="791267" y="511162"/>
                  <a:pt x="776377" y="500333"/>
                </a:cubicBezTo>
                <a:cubicBezTo>
                  <a:pt x="759608" y="488137"/>
                  <a:pt x="741388" y="478023"/>
                  <a:pt x="724619" y="465827"/>
                </a:cubicBezTo>
                <a:cubicBezTo>
                  <a:pt x="709729" y="454997"/>
                  <a:pt x="696378" y="442150"/>
                  <a:pt x="681487" y="431321"/>
                </a:cubicBezTo>
                <a:cubicBezTo>
                  <a:pt x="664718" y="419125"/>
                  <a:pt x="646316" y="409257"/>
                  <a:pt x="629728" y="396816"/>
                </a:cubicBezTo>
                <a:cubicBezTo>
                  <a:pt x="600269" y="374722"/>
                  <a:pt x="572219" y="350808"/>
                  <a:pt x="543464" y="327804"/>
                </a:cubicBezTo>
                <a:cubicBezTo>
                  <a:pt x="529087" y="316302"/>
                  <a:pt x="515651" y="303512"/>
                  <a:pt x="500332" y="293299"/>
                </a:cubicBezTo>
                <a:cubicBezTo>
                  <a:pt x="483079" y="281797"/>
                  <a:pt x="464941" y="271523"/>
                  <a:pt x="448574" y="258793"/>
                </a:cubicBezTo>
                <a:cubicBezTo>
                  <a:pt x="438944" y="251303"/>
                  <a:pt x="432621" y="240005"/>
                  <a:pt x="422694" y="232914"/>
                </a:cubicBezTo>
                <a:cubicBezTo>
                  <a:pt x="412230" y="225440"/>
                  <a:pt x="399094" y="222476"/>
                  <a:pt x="388189" y="215661"/>
                </a:cubicBezTo>
                <a:cubicBezTo>
                  <a:pt x="375997" y="208041"/>
                  <a:pt x="365185" y="198408"/>
                  <a:pt x="353683" y="189782"/>
                </a:cubicBezTo>
                <a:cubicBezTo>
                  <a:pt x="306326" y="118746"/>
                  <a:pt x="368244" y="200148"/>
                  <a:pt x="310551" y="155276"/>
                </a:cubicBezTo>
                <a:cubicBezTo>
                  <a:pt x="223269" y="87390"/>
                  <a:pt x="292782" y="114846"/>
                  <a:pt x="232913" y="94891"/>
                </a:cubicBezTo>
                <a:cubicBezTo>
                  <a:pt x="191903" y="67550"/>
                  <a:pt x="216869" y="80916"/>
                  <a:pt x="155275" y="60385"/>
                </a:cubicBezTo>
                <a:lnTo>
                  <a:pt x="129396" y="51759"/>
                </a:lnTo>
                <a:lnTo>
                  <a:pt x="103517" y="43133"/>
                </a:lnTo>
                <a:cubicBezTo>
                  <a:pt x="62505" y="15791"/>
                  <a:pt x="87475" y="29160"/>
                  <a:pt x="25879" y="8627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FED078-D7C1-4E69-8F9E-BB37ADA00366}"/>
                  </a:ext>
                </a:extLst>
              </p14:cNvPr>
              <p14:cNvContentPartPr/>
              <p14:nvPr/>
            </p14:nvContentPartPr>
            <p14:xfrm>
              <a:off x="7244597" y="1889863"/>
              <a:ext cx="50400" cy="4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FED078-D7C1-4E69-8F9E-BB37ADA003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1597" y="1826863"/>
                <a:ext cx="176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5E6461-C5A0-4FED-8F59-9824B6F90CD4}"/>
                  </a:ext>
                </a:extLst>
              </p14:cNvPr>
              <p14:cNvContentPartPr/>
              <p14:nvPr/>
            </p14:nvContentPartPr>
            <p14:xfrm>
              <a:off x="7226237" y="1860343"/>
              <a:ext cx="119520" cy="12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5E6461-C5A0-4FED-8F59-9824B6F90C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08237" y="1842703"/>
                <a:ext cx="155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BD79D-3469-4332-A4FF-30659738EBCE}"/>
                  </a:ext>
                </a:extLst>
              </p14:cNvPr>
              <p14:cNvContentPartPr/>
              <p14:nvPr/>
            </p14:nvContentPartPr>
            <p14:xfrm>
              <a:off x="7274117" y="2822983"/>
              <a:ext cx="144000" cy="65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BD79D-3469-4332-A4FF-30659738EB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56477" y="2804983"/>
                <a:ext cx="179640" cy="69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013851-9FD8-49D3-AE90-050827D50344}"/>
              </a:ext>
            </a:extLst>
          </p:cNvPr>
          <p:cNvGrpSpPr/>
          <p:nvPr/>
        </p:nvGrpSpPr>
        <p:grpSpPr>
          <a:xfrm>
            <a:off x="7149917" y="2624623"/>
            <a:ext cx="474840" cy="477000"/>
            <a:chOff x="7149917" y="2624623"/>
            <a:chExt cx="47484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F772A4-D701-41D6-B3AF-C7FB2CF3BA98}"/>
                    </a:ext>
                  </a:extLst>
                </p14:cNvPr>
                <p14:cNvContentPartPr/>
                <p14:nvPr/>
              </p14:nvContentPartPr>
              <p14:xfrm>
                <a:off x="7149917" y="2749183"/>
                <a:ext cx="277920" cy="35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F772A4-D701-41D6-B3AF-C7FB2CF3BA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31917" y="2731543"/>
                  <a:ext cx="3135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500172-BA58-433A-AAFD-101CBD0D7FE0}"/>
                    </a:ext>
                  </a:extLst>
                </p14:cNvPr>
                <p14:cNvContentPartPr/>
                <p14:nvPr/>
              </p14:nvContentPartPr>
              <p14:xfrm>
                <a:off x="7464197" y="2624623"/>
                <a:ext cx="160560" cy="13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500172-BA58-433A-AAFD-101CBD0D7F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6557" y="2606623"/>
                  <a:ext cx="1962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8A03E50-D470-4E26-838F-7412A5FEFDDB}"/>
                  </a:ext>
                </a:extLst>
              </p14:cNvPr>
              <p14:cNvContentPartPr/>
              <p14:nvPr/>
            </p14:nvContentPartPr>
            <p14:xfrm>
              <a:off x="5218157" y="2753863"/>
              <a:ext cx="81720" cy="102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8A03E50-D470-4E26-838F-7412A5FEFD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00517" y="2736223"/>
                <a:ext cx="1173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29829F-683D-4B0C-9BF8-93B7CE2B3616}"/>
                  </a:ext>
                </a:extLst>
              </p14:cNvPr>
              <p14:cNvContentPartPr/>
              <p14:nvPr/>
            </p14:nvContentPartPr>
            <p14:xfrm>
              <a:off x="5723237" y="2773303"/>
              <a:ext cx="75240" cy="85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29829F-683D-4B0C-9BF8-93B7CE2B36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5237" y="2755663"/>
                <a:ext cx="110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AF6359-300A-46A1-973D-391B5DE5D94B}"/>
                  </a:ext>
                </a:extLst>
              </p14:cNvPr>
              <p14:cNvContentPartPr/>
              <p14:nvPr/>
            </p14:nvContentPartPr>
            <p14:xfrm>
              <a:off x="3558917" y="2870863"/>
              <a:ext cx="75600" cy="11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AF6359-300A-46A1-973D-391B5DE5D9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1277" y="2852863"/>
                <a:ext cx="111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22E6F9-1B32-4F75-8B49-B2B7D6C8A7DD}"/>
                  </a:ext>
                </a:extLst>
              </p14:cNvPr>
              <p14:cNvContentPartPr/>
              <p14:nvPr/>
            </p14:nvContentPartPr>
            <p14:xfrm>
              <a:off x="22637" y="6696943"/>
              <a:ext cx="4027320" cy="160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22E6F9-1B32-4F75-8B49-B2B7D6C8A7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40363" y="6633943"/>
                <a:ext cx="41529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4048BA1-CA2E-4319-8AB5-4AC6705C70D2}"/>
                  </a:ext>
                </a:extLst>
              </p14:cNvPr>
              <p14:cNvContentPartPr/>
              <p14:nvPr/>
            </p14:nvContentPartPr>
            <p14:xfrm>
              <a:off x="2881397" y="6703911"/>
              <a:ext cx="26640" cy="14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4048BA1-CA2E-4319-8AB5-4AC6705C70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3757" y="6686271"/>
                <a:ext cx="622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B0C5480-712F-4B84-A023-C63B9F38CE02}"/>
              </a:ext>
            </a:extLst>
          </p:cNvPr>
          <p:cNvGrpSpPr/>
          <p:nvPr/>
        </p:nvGrpSpPr>
        <p:grpSpPr>
          <a:xfrm>
            <a:off x="342677" y="6665031"/>
            <a:ext cx="1697760" cy="107280"/>
            <a:chOff x="342677" y="6665031"/>
            <a:chExt cx="16977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2A809E-822E-43AD-A08E-F653A7198B37}"/>
                    </a:ext>
                  </a:extLst>
                </p14:cNvPr>
                <p14:cNvContentPartPr/>
                <p14:nvPr/>
              </p14:nvContentPartPr>
              <p14:xfrm>
                <a:off x="342677" y="6743151"/>
                <a:ext cx="10260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2A809E-822E-43AD-A08E-F653A7198B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677" y="6725511"/>
                  <a:ext cx="13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5B38A0-CA26-4768-BB59-F855B430C2A2}"/>
                    </a:ext>
                  </a:extLst>
                </p14:cNvPr>
                <p14:cNvContentPartPr/>
                <p14:nvPr/>
              </p14:nvContentPartPr>
              <p14:xfrm>
                <a:off x="1238717" y="6732711"/>
                <a:ext cx="74880" cy="1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5B38A0-CA26-4768-BB59-F855B430C2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20717" y="6714711"/>
                  <a:ext cx="11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156BAC-189C-47C5-9816-67EF882585E8}"/>
                    </a:ext>
                  </a:extLst>
                </p14:cNvPr>
                <p14:cNvContentPartPr/>
                <p14:nvPr/>
              </p14:nvContentPartPr>
              <p14:xfrm>
                <a:off x="1946117" y="6665031"/>
                <a:ext cx="94320" cy="7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156BAC-189C-47C5-9816-67EF882585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8117" y="6647031"/>
                  <a:ext cx="129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848D12-3DD1-4B6A-A4AA-D31CA5A5EF69}"/>
                    </a:ext>
                  </a:extLst>
                </p14:cNvPr>
                <p14:cNvContentPartPr/>
                <p14:nvPr/>
              </p14:nvContentPartPr>
              <p14:xfrm>
                <a:off x="1041077" y="6699231"/>
                <a:ext cx="87480" cy="73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848D12-3DD1-4B6A-A4AA-D31CA5A5EF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077" y="6681591"/>
                  <a:ext cx="1231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43BF3C3-F913-4658-831C-ACB31EF6973D}"/>
                  </a:ext>
                </a:extLst>
              </p14:cNvPr>
              <p14:cNvContentPartPr/>
              <p14:nvPr/>
            </p14:nvContentPartPr>
            <p14:xfrm>
              <a:off x="52157" y="5974191"/>
              <a:ext cx="20880" cy="835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43BF3C3-F913-4658-831C-ACB31EF6973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517" y="5956551"/>
                <a:ext cx="565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D1B915-F8F4-4650-8E64-0C4175507AE6}"/>
                  </a:ext>
                </a:extLst>
              </p14:cNvPr>
              <p14:cNvContentPartPr/>
              <p14:nvPr/>
            </p14:nvContentPartPr>
            <p14:xfrm>
              <a:off x="50717" y="5918391"/>
              <a:ext cx="6365880" cy="831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D1B915-F8F4-4650-8E64-0C4175507AE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717" y="5900751"/>
                <a:ext cx="640152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B22EE4F-6D91-4940-946C-7287D2D096AC}"/>
                  </a:ext>
                </a:extLst>
              </p14:cNvPr>
              <p14:cNvContentPartPr/>
              <p14:nvPr/>
            </p14:nvContentPartPr>
            <p14:xfrm>
              <a:off x="93917" y="6728751"/>
              <a:ext cx="628236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B22EE4F-6D91-4940-946C-7287D2D096A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277" y="6710751"/>
                <a:ext cx="631800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F2AA5CA8-7743-4623-90AB-3B88334854E8}"/>
              </a:ext>
            </a:extLst>
          </p:cNvPr>
          <p:cNvGrpSpPr/>
          <p:nvPr/>
        </p:nvGrpSpPr>
        <p:grpSpPr>
          <a:xfrm>
            <a:off x="2517436" y="1329873"/>
            <a:ext cx="289440" cy="628920"/>
            <a:chOff x="2517436" y="1329873"/>
            <a:chExt cx="28944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C60308-4D03-4D0D-9BC2-18FC5F9780F6}"/>
                    </a:ext>
                  </a:extLst>
                </p14:cNvPr>
                <p14:cNvContentPartPr/>
                <p14:nvPr/>
              </p14:nvContentPartPr>
              <p14:xfrm>
                <a:off x="2537236" y="1399713"/>
                <a:ext cx="75240" cy="96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C60308-4D03-4D0D-9BC2-18FC5F9780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4236" y="1337073"/>
                  <a:ext cx="200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4FA1DA-CCB1-4CAB-B9AF-576FD60EABD6}"/>
                    </a:ext>
                  </a:extLst>
                </p14:cNvPr>
                <p14:cNvContentPartPr/>
                <p14:nvPr/>
              </p14:nvContentPartPr>
              <p14:xfrm>
                <a:off x="2548036" y="1329873"/>
                <a:ext cx="29880" cy="85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4FA1DA-CCB1-4CAB-B9AF-576FD60EAB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85036" y="1266873"/>
                  <a:ext cx="155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69A08D-710E-4762-9E4C-AF4565A852D8}"/>
                    </a:ext>
                  </a:extLst>
                </p14:cNvPr>
                <p14:cNvContentPartPr/>
                <p14:nvPr/>
              </p14:nvContentPartPr>
              <p14:xfrm>
                <a:off x="2517436" y="1521753"/>
                <a:ext cx="32040" cy="18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69A08D-710E-4762-9E4C-AF4565A852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4436" y="1459113"/>
                  <a:ext cx="15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8FE8D7A7-97E0-4001-811D-39D0EDF8B3DE}"/>
                    </a:ext>
                  </a:extLst>
                </p14:cNvPr>
                <p14:cNvContentPartPr/>
                <p14:nvPr/>
              </p14:nvContentPartPr>
              <p14:xfrm>
                <a:off x="2722996" y="1821273"/>
                <a:ext cx="60480" cy="137520"/>
              </p14:xfrm>
            </p:contentPart>
          </mc:Choice>
          <mc:Fallback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8FE8D7A7-97E0-4001-811D-39D0EDF8B3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9996" y="1758273"/>
                  <a:ext cx="186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993DA99B-CF85-40DF-A129-0A1EDE2846C4}"/>
                    </a:ext>
                  </a:extLst>
                </p14:cNvPr>
                <p14:cNvContentPartPr/>
                <p14:nvPr/>
              </p14:nvContentPartPr>
              <p14:xfrm>
                <a:off x="2747476" y="1823433"/>
                <a:ext cx="59400" cy="122760"/>
              </p14:xfrm>
            </p:contentPart>
          </mc:Choice>
          <mc:Fallback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993DA99B-CF85-40DF-A129-0A1EDE2846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84476" y="1760793"/>
                  <a:ext cx="18504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094" name="Ink 3093">
                <a:extLst>
                  <a:ext uri="{FF2B5EF4-FFF2-40B4-BE49-F238E27FC236}">
                    <a16:creationId xmlns:a16="http://schemas.microsoft.com/office/drawing/2014/main" id="{4B21C667-A3A8-4ACD-B93C-EE2AC178C57C}"/>
                  </a:ext>
                </a:extLst>
              </p14:cNvPr>
              <p14:cNvContentPartPr/>
              <p14:nvPr/>
            </p14:nvContentPartPr>
            <p14:xfrm>
              <a:off x="4723516" y="1417713"/>
              <a:ext cx="108000" cy="52560"/>
            </p14:xfrm>
          </p:contentPart>
        </mc:Choice>
        <mc:Fallback>
          <p:pic>
            <p:nvPicPr>
              <p:cNvPr id="3094" name="Ink 3093">
                <a:extLst>
                  <a:ext uri="{FF2B5EF4-FFF2-40B4-BE49-F238E27FC236}">
                    <a16:creationId xmlns:a16="http://schemas.microsoft.com/office/drawing/2014/main" id="{4B21C667-A3A8-4ACD-B93C-EE2AC178C57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60876" y="1354713"/>
                <a:ext cx="23364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7" name="Group 3096">
            <a:extLst>
              <a:ext uri="{FF2B5EF4-FFF2-40B4-BE49-F238E27FC236}">
                <a16:creationId xmlns:a16="http://schemas.microsoft.com/office/drawing/2014/main" id="{E524FEE0-CD13-40C9-A835-F43E8971DDE6}"/>
              </a:ext>
            </a:extLst>
          </p:cNvPr>
          <p:cNvGrpSpPr/>
          <p:nvPr/>
        </p:nvGrpSpPr>
        <p:grpSpPr>
          <a:xfrm>
            <a:off x="4176316" y="1429593"/>
            <a:ext cx="116640" cy="52200"/>
            <a:chOff x="4176316" y="1429593"/>
            <a:chExt cx="116640" cy="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46A05C09-1D67-41C7-AB0D-58E58F1097F0}"/>
                    </a:ext>
                  </a:extLst>
                </p14:cNvPr>
                <p14:cNvContentPartPr/>
                <p14:nvPr/>
              </p14:nvContentPartPr>
              <p14:xfrm>
                <a:off x="4185316" y="1429593"/>
                <a:ext cx="101160" cy="28440"/>
              </p14:xfrm>
            </p:contentPart>
          </mc:Choice>
          <mc:Fallback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46A05C09-1D67-41C7-AB0D-58E58F1097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2676" y="1366593"/>
                  <a:ext cx="22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044AFD9C-D8A1-4F22-8A9F-0D5C005F76BD}"/>
                    </a:ext>
                  </a:extLst>
                </p14:cNvPr>
                <p14:cNvContentPartPr/>
                <p14:nvPr/>
              </p14:nvContentPartPr>
              <p14:xfrm>
                <a:off x="4176316" y="1452993"/>
                <a:ext cx="116640" cy="28800"/>
              </p14:xfrm>
            </p:contentPart>
          </mc:Choice>
          <mc:Fallback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044AFD9C-D8A1-4F22-8A9F-0D5C005F76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3676" y="1389993"/>
                  <a:ext cx="24228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096" name="Ink 3095">
                <a:extLst>
                  <a:ext uri="{FF2B5EF4-FFF2-40B4-BE49-F238E27FC236}">
                    <a16:creationId xmlns:a16="http://schemas.microsoft.com/office/drawing/2014/main" id="{B3EE351B-2D45-4664-804A-2DBC9EE86CF5}"/>
                  </a:ext>
                </a:extLst>
              </p14:cNvPr>
              <p14:cNvContentPartPr/>
              <p14:nvPr/>
            </p14:nvContentPartPr>
            <p14:xfrm>
              <a:off x="4648276" y="1865553"/>
              <a:ext cx="126360" cy="46800"/>
            </p14:xfrm>
          </p:contentPart>
        </mc:Choice>
        <mc:Fallback>
          <p:pic>
            <p:nvPicPr>
              <p:cNvPr id="3096" name="Ink 3095">
                <a:extLst>
                  <a:ext uri="{FF2B5EF4-FFF2-40B4-BE49-F238E27FC236}">
                    <a16:creationId xmlns:a16="http://schemas.microsoft.com/office/drawing/2014/main" id="{B3EE351B-2D45-4664-804A-2DBC9EE86CF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85276" y="1802913"/>
                <a:ext cx="252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098" name="Ink 3097">
                <a:extLst>
                  <a:ext uri="{FF2B5EF4-FFF2-40B4-BE49-F238E27FC236}">
                    <a16:creationId xmlns:a16="http://schemas.microsoft.com/office/drawing/2014/main" id="{26118A9A-00CC-4FB2-89A2-84A0AAEA997D}"/>
                  </a:ext>
                </a:extLst>
              </p14:cNvPr>
              <p14:cNvContentPartPr/>
              <p14:nvPr/>
            </p14:nvContentPartPr>
            <p14:xfrm>
              <a:off x="2362276" y="2612553"/>
              <a:ext cx="43200" cy="96120"/>
            </p14:xfrm>
          </p:contentPart>
        </mc:Choice>
        <mc:Fallback>
          <p:pic>
            <p:nvPicPr>
              <p:cNvPr id="3098" name="Ink 3097">
                <a:extLst>
                  <a:ext uri="{FF2B5EF4-FFF2-40B4-BE49-F238E27FC236}">
                    <a16:creationId xmlns:a16="http://schemas.microsoft.com/office/drawing/2014/main" id="{26118A9A-00CC-4FB2-89A2-84A0AAEA997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99636" y="2549553"/>
                <a:ext cx="168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099" name="Ink 3098">
                <a:extLst>
                  <a:ext uri="{FF2B5EF4-FFF2-40B4-BE49-F238E27FC236}">
                    <a16:creationId xmlns:a16="http://schemas.microsoft.com/office/drawing/2014/main" id="{51B303A0-0A31-4A6F-9B48-59B97359A9D5}"/>
                  </a:ext>
                </a:extLst>
              </p14:cNvPr>
              <p14:cNvContentPartPr/>
              <p14:nvPr/>
            </p14:nvContentPartPr>
            <p14:xfrm>
              <a:off x="6303196" y="2709753"/>
              <a:ext cx="79920" cy="192960"/>
            </p14:xfrm>
          </p:contentPart>
        </mc:Choice>
        <mc:Fallback>
          <p:pic>
            <p:nvPicPr>
              <p:cNvPr id="3099" name="Ink 3098">
                <a:extLst>
                  <a:ext uri="{FF2B5EF4-FFF2-40B4-BE49-F238E27FC236}">
                    <a16:creationId xmlns:a16="http://schemas.microsoft.com/office/drawing/2014/main" id="{51B303A0-0A31-4A6F-9B48-59B97359A9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40556" y="2646753"/>
                <a:ext cx="2055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100" name="Ink 3099">
                <a:extLst>
                  <a:ext uri="{FF2B5EF4-FFF2-40B4-BE49-F238E27FC236}">
                    <a16:creationId xmlns:a16="http://schemas.microsoft.com/office/drawing/2014/main" id="{5E25792E-1D57-4094-9FC8-D48BFC284D75}"/>
                  </a:ext>
                </a:extLst>
              </p14:cNvPr>
              <p14:cNvContentPartPr/>
              <p14:nvPr/>
            </p14:nvContentPartPr>
            <p14:xfrm>
              <a:off x="6298156" y="3543513"/>
              <a:ext cx="118440" cy="54720"/>
            </p14:xfrm>
          </p:contentPart>
        </mc:Choice>
        <mc:Fallback>
          <p:pic>
            <p:nvPicPr>
              <p:cNvPr id="3100" name="Ink 3099">
                <a:extLst>
                  <a:ext uri="{FF2B5EF4-FFF2-40B4-BE49-F238E27FC236}">
                    <a16:creationId xmlns:a16="http://schemas.microsoft.com/office/drawing/2014/main" id="{5E25792E-1D57-4094-9FC8-D48BFC284D7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35516" y="3480873"/>
                <a:ext cx="2440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01" name="Ink 3100">
                <a:extLst>
                  <a:ext uri="{FF2B5EF4-FFF2-40B4-BE49-F238E27FC236}">
                    <a16:creationId xmlns:a16="http://schemas.microsoft.com/office/drawing/2014/main" id="{959869DB-FDD7-4689-B08C-474473A1F54A}"/>
                  </a:ext>
                </a:extLst>
              </p14:cNvPr>
              <p14:cNvContentPartPr/>
              <p14:nvPr/>
            </p14:nvContentPartPr>
            <p14:xfrm>
              <a:off x="7259716" y="3466113"/>
              <a:ext cx="177840" cy="101520"/>
            </p14:xfrm>
          </p:contentPart>
        </mc:Choice>
        <mc:Fallback>
          <p:pic>
            <p:nvPicPr>
              <p:cNvPr id="3101" name="Ink 3100">
                <a:extLst>
                  <a:ext uri="{FF2B5EF4-FFF2-40B4-BE49-F238E27FC236}">
                    <a16:creationId xmlns:a16="http://schemas.microsoft.com/office/drawing/2014/main" id="{959869DB-FDD7-4689-B08C-474473A1F5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97076" y="3403113"/>
                <a:ext cx="303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102" name="Ink 3101">
                <a:extLst>
                  <a:ext uri="{FF2B5EF4-FFF2-40B4-BE49-F238E27FC236}">
                    <a16:creationId xmlns:a16="http://schemas.microsoft.com/office/drawing/2014/main" id="{A1AB7F2B-9E14-4123-AAD7-C2AB14B267A3}"/>
                  </a:ext>
                </a:extLst>
              </p14:cNvPr>
              <p14:cNvContentPartPr/>
              <p14:nvPr/>
            </p14:nvContentPartPr>
            <p14:xfrm>
              <a:off x="1792756" y="4527393"/>
              <a:ext cx="60480" cy="51840"/>
            </p14:xfrm>
          </p:contentPart>
        </mc:Choice>
        <mc:Fallback>
          <p:pic>
            <p:nvPicPr>
              <p:cNvPr id="3102" name="Ink 3101">
                <a:extLst>
                  <a:ext uri="{FF2B5EF4-FFF2-40B4-BE49-F238E27FC236}">
                    <a16:creationId xmlns:a16="http://schemas.microsoft.com/office/drawing/2014/main" id="{A1AB7F2B-9E14-4123-AAD7-C2AB14B267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29756" y="4464753"/>
                <a:ext cx="186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103" name="Ink 3102">
                <a:extLst>
                  <a:ext uri="{FF2B5EF4-FFF2-40B4-BE49-F238E27FC236}">
                    <a16:creationId xmlns:a16="http://schemas.microsoft.com/office/drawing/2014/main" id="{1F0E5EFD-0C9F-489E-872C-B75145DB8200}"/>
                  </a:ext>
                </a:extLst>
              </p14:cNvPr>
              <p14:cNvContentPartPr/>
              <p14:nvPr/>
            </p14:nvContentPartPr>
            <p14:xfrm>
              <a:off x="2225116" y="4521993"/>
              <a:ext cx="51120" cy="61920"/>
            </p14:xfrm>
          </p:contentPart>
        </mc:Choice>
        <mc:Fallback>
          <p:pic>
            <p:nvPicPr>
              <p:cNvPr id="3103" name="Ink 3102">
                <a:extLst>
                  <a:ext uri="{FF2B5EF4-FFF2-40B4-BE49-F238E27FC236}">
                    <a16:creationId xmlns:a16="http://schemas.microsoft.com/office/drawing/2014/main" id="{1F0E5EFD-0C9F-489E-872C-B75145DB82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2476" y="4458993"/>
                <a:ext cx="17676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6" name="Group 3105">
            <a:extLst>
              <a:ext uri="{FF2B5EF4-FFF2-40B4-BE49-F238E27FC236}">
                <a16:creationId xmlns:a16="http://schemas.microsoft.com/office/drawing/2014/main" id="{EFC11B67-6E10-4EE1-A6E5-703F1FC4F3BF}"/>
              </a:ext>
            </a:extLst>
          </p:cNvPr>
          <p:cNvGrpSpPr/>
          <p:nvPr/>
        </p:nvGrpSpPr>
        <p:grpSpPr>
          <a:xfrm>
            <a:off x="2908396" y="4826553"/>
            <a:ext cx="119160" cy="213840"/>
            <a:chOff x="2908396" y="4826553"/>
            <a:chExt cx="11916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7E6C14E9-3BEC-4523-B196-E9884677E403}"/>
                    </a:ext>
                  </a:extLst>
                </p14:cNvPr>
                <p14:cNvContentPartPr/>
                <p14:nvPr/>
              </p14:nvContentPartPr>
              <p14:xfrm>
                <a:off x="2908396" y="4826553"/>
                <a:ext cx="119160" cy="140400"/>
              </p14:xfrm>
            </p:contentPart>
          </mc:Choice>
          <mc:Fallback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7E6C14E9-3BEC-4523-B196-E9884677E4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45756" y="4763913"/>
                  <a:ext cx="244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05" name="Ink 3104">
                  <a:extLst>
                    <a:ext uri="{FF2B5EF4-FFF2-40B4-BE49-F238E27FC236}">
                      <a16:creationId xmlns:a16="http://schemas.microsoft.com/office/drawing/2014/main" id="{4A446DD0-7C5A-4457-A684-940A57B69336}"/>
                    </a:ext>
                  </a:extLst>
                </p14:cNvPr>
                <p14:cNvContentPartPr/>
                <p14:nvPr/>
              </p14:nvContentPartPr>
              <p14:xfrm>
                <a:off x="2954836" y="4987113"/>
                <a:ext cx="66600" cy="53280"/>
              </p14:xfrm>
            </p:contentPart>
          </mc:Choice>
          <mc:Fallback>
            <p:pic>
              <p:nvPicPr>
                <p:cNvPr id="3105" name="Ink 3104">
                  <a:extLst>
                    <a:ext uri="{FF2B5EF4-FFF2-40B4-BE49-F238E27FC236}">
                      <a16:creationId xmlns:a16="http://schemas.microsoft.com/office/drawing/2014/main" id="{4A446DD0-7C5A-4457-A684-940A57B6933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91836" y="4924113"/>
                  <a:ext cx="19224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07" name="Ink 3106">
                <a:extLst>
                  <a:ext uri="{FF2B5EF4-FFF2-40B4-BE49-F238E27FC236}">
                    <a16:creationId xmlns:a16="http://schemas.microsoft.com/office/drawing/2014/main" id="{4C6F8658-BC91-4367-BA83-70C22E5D9469}"/>
                  </a:ext>
                </a:extLst>
              </p14:cNvPr>
              <p14:cNvContentPartPr/>
              <p14:nvPr/>
            </p14:nvContentPartPr>
            <p14:xfrm>
              <a:off x="165916" y="5261433"/>
              <a:ext cx="38520" cy="14400"/>
            </p14:xfrm>
          </p:contentPart>
        </mc:Choice>
        <mc:Fallback>
          <p:pic>
            <p:nvPicPr>
              <p:cNvPr id="3107" name="Ink 3106">
                <a:extLst>
                  <a:ext uri="{FF2B5EF4-FFF2-40B4-BE49-F238E27FC236}">
                    <a16:creationId xmlns:a16="http://schemas.microsoft.com/office/drawing/2014/main" id="{4C6F8658-BC91-4367-BA83-70C22E5D946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276" y="5198793"/>
                <a:ext cx="164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108" name="Ink 3107">
                <a:extLst>
                  <a:ext uri="{FF2B5EF4-FFF2-40B4-BE49-F238E27FC236}">
                    <a16:creationId xmlns:a16="http://schemas.microsoft.com/office/drawing/2014/main" id="{C01F69C8-3F0A-42B1-B97D-51A0BFB73555}"/>
                  </a:ext>
                </a:extLst>
              </p14:cNvPr>
              <p14:cNvContentPartPr/>
              <p14:nvPr/>
            </p14:nvContentPartPr>
            <p14:xfrm>
              <a:off x="137836" y="5585793"/>
              <a:ext cx="12960" cy="34200"/>
            </p14:xfrm>
          </p:contentPart>
        </mc:Choice>
        <mc:Fallback>
          <p:pic>
            <p:nvPicPr>
              <p:cNvPr id="3108" name="Ink 3107">
                <a:extLst>
                  <a:ext uri="{FF2B5EF4-FFF2-40B4-BE49-F238E27FC236}">
                    <a16:creationId xmlns:a16="http://schemas.microsoft.com/office/drawing/2014/main" id="{C01F69C8-3F0A-42B1-B97D-51A0BFB735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196" y="5523153"/>
                <a:ext cx="138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109" name="Ink 3108">
                <a:extLst>
                  <a:ext uri="{FF2B5EF4-FFF2-40B4-BE49-F238E27FC236}">
                    <a16:creationId xmlns:a16="http://schemas.microsoft.com/office/drawing/2014/main" id="{3534EA38-853C-4939-A986-6656B6345D54}"/>
                  </a:ext>
                </a:extLst>
              </p14:cNvPr>
              <p14:cNvContentPartPr/>
              <p14:nvPr/>
            </p14:nvContentPartPr>
            <p14:xfrm>
              <a:off x="2752156" y="4636833"/>
              <a:ext cx="37800" cy="86760"/>
            </p14:xfrm>
          </p:contentPart>
        </mc:Choice>
        <mc:Fallback>
          <p:pic>
            <p:nvPicPr>
              <p:cNvPr id="3109" name="Ink 3108">
                <a:extLst>
                  <a:ext uri="{FF2B5EF4-FFF2-40B4-BE49-F238E27FC236}">
                    <a16:creationId xmlns:a16="http://schemas.microsoft.com/office/drawing/2014/main" id="{3534EA38-853C-4939-A986-6656B6345D5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156" y="4574193"/>
                <a:ext cx="163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110" name="Ink 3109">
                <a:extLst>
                  <a:ext uri="{FF2B5EF4-FFF2-40B4-BE49-F238E27FC236}">
                    <a16:creationId xmlns:a16="http://schemas.microsoft.com/office/drawing/2014/main" id="{B1590102-CC85-4BB1-B732-9A3CCB933324}"/>
                  </a:ext>
                </a:extLst>
              </p14:cNvPr>
              <p14:cNvContentPartPr/>
              <p14:nvPr/>
            </p14:nvContentPartPr>
            <p14:xfrm>
              <a:off x="2810836" y="5237313"/>
              <a:ext cx="10440" cy="59400"/>
            </p14:xfrm>
          </p:contentPart>
        </mc:Choice>
        <mc:Fallback>
          <p:pic>
            <p:nvPicPr>
              <p:cNvPr id="3110" name="Ink 3109">
                <a:extLst>
                  <a:ext uri="{FF2B5EF4-FFF2-40B4-BE49-F238E27FC236}">
                    <a16:creationId xmlns:a16="http://schemas.microsoft.com/office/drawing/2014/main" id="{B1590102-CC85-4BB1-B732-9A3CCB93332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48196" y="5174673"/>
                <a:ext cx="13608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F7E83013-CA2B-4AC5-BBF3-3BD758FA0FB5}"/>
              </a:ext>
            </a:extLst>
          </p:cNvPr>
          <p:cNvGrpSpPr/>
          <p:nvPr/>
        </p:nvGrpSpPr>
        <p:grpSpPr>
          <a:xfrm>
            <a:off x="3821716" y="6050553"/>
            <a:ext cx="199440" cy="114840"/>
            <a:chOff x="3821716" y="6050553"/>
            <a:chExt cx="19944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11" name="Ink 3110">
                  <a:extLst>
                    <a:ext uri="{FF2B5EF4-FFF2-40B4-BE49-F238E27FC236}">
                      <a16:creationId xmlns:a16="http://schemas.microsoft.com/office/drawing/2014/main" id="{B8ECFA5B-5955-42A1-8013-BDB3757032BD}"/>
                    </a:ext>
                  </a:extLst>
                </p14:cNvPr>
                <p14:cNvContentPartPr/>
                <p14:nvPr/>
              </p14:nvContentPartPr>
              <p14:xfrm>
                <a:off x="3844036" y="6050553"/>
                <a:ext cx="57240" cy="86400"/>
              </p14:xfrm>
            </p:contentPart>
          </mc:Choice>
          <mc:Fallback>
            <p:pic>
              <p:nvPicPr>
                <p:cNvPr id="3111" name="Ink 3110">
                  <a:extLst>
                    <a:ext uri="{FF2B5EF4-FFF2-40B4-BE49-F238E27FC236}">
                      <a16:creationId xmlns:a16="http://schemas.microsoft.com/office/drawing/2014/main" id="{B8ECFA5B-5955-42A1-8013-BDB3757032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81396" y="5987913"/>
                  <a:ext cx="182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12" name="Ink 3111">
                  <a:extLst>
                    <a:ext uri="{FF2B5EF4-FFF2-40B4-BE49-F238E27FC236}">
                      <a16:creationId xmlns:a16="http://schemas.microsoft.com/office/drawing/2014/main" id="{F99ADF13-ABF1-4797-BF90-5CAD9AEC467C}"/>
                    </a:ext>
                  </a:extLst>
                </p14:cNvPr>
                <p14:cNvContentPartPr/>
                <p14:nvPr/>
              </p14:nvContentPartPr>
              <p14:xfrm>
                <a:off x="3821716" y="6078273"/>
                <a:ext cx="199440" cy="87120"/>
              </p14:xfrm>
            </p:contentPart>
          </mc:Choice>
          <mc:Fallback>
            <p:pic>
              <p:nvPicPr>
                <p:cNvPr id="3112" name="Ink 3111">
                  <a:extLst>
                    <a:ext uri="{FF2B5EF4-FFF2-40B4-BE49-F238E27FC236}">
                      <a16:creationId xmlns:a16="http://schemas.microsoft.com/office/drawing/2014/main" id="{F99ADF13-ABF1-4797-BF90-5CAD9AEC46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58716" y="6015633"/>
                  <a:ext cx="32508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114" name="Ink 3113">
                <a:extLst>
                  <a:ext uri="{FF2B5EF4-FFF2-40B4-BE49-F238E27FC236}">
                    <a16:creationId xmlns:a16="http://schemas.microsoft.com/office/drawing/2014/main" id="{BAD0AB3F-6202-4A1C-A97A-7BED31CAF1C6}"/>
                  </a:ext>
                </a:extLst>
              </p14:cNvPr>
              <p14:cNvContentPartPr/>
              <p14:nvPr/>
            </p14:nvContentPartPr>
            <p14:xfrm>
              <a:off x="2380636" y="6095193"/>
              <a:ext cx="59760" cy="11520"/>
            </p14:xfrm>
          </p:contentPart>
        </mc:Choice>
        <mc:Fallback>
          <p:pic>
            <p:nvPicPr>
              <p:cNvPr id="3114" name="Ink 3113">
                <a:extLst>
                  <a:ext uri="{FF2B5EF4-FFF2-40B4-BE49-F238E27FC236}">
                    <a16:creationId xmlns:a16="http://schemas.microsoft.com/office/drawing/2014/main" id="{BAD0AB3F-6202-4A1C-A97A-7BED31CAF1C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7636" y="6032553"/>
                <a:ext cx="185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115" name="Ink 3114">
                <a:extLst>
                  <a:ext uri="{FF2B5EF4-FFF2-40B4-BE49-F238E27FC236}">
                    <a16:creationId xmlns:a16="http://schemas.microsoft.com/office/drawing/2014/main" id="{C2CB577C-C8D1-4C7A-844D-D2FCB6FABFFE}"/>
                  </a:ext>
                </a:extLst>
              </p14:cNvPr>
              <p14:cNvContentPartPr/>
              <p14:nvPr/>
            </p14:nvContentPartPr>
            <p14:xfrm>
              <a:off x="1967356" y="6152793"/>
              <a:ext cx="75600" cy="49680"/>
            </p14:xfrm>
          </p:contentPart>
        </mc:Choice>
        <mc:Fallback>
          <p:pic>
            <p:nvPicPr>
              <p:cNvPr id="3115" name="Ink 3114">
                <a:extLst>
                  <a:ext uri="{FF2B5EF4-FFF2-40B4-BE49-F238E27FC236}">
                    <a16:creationId xmlns:a16="http://schemas.microsoft.com/office/drawing/2014/main" id="{C2CB577C-C8D1-4C7A-844D-D2FCB6FABFF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04356" y="6090153"/>
                <a:ext cx="201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116" name="Ink 3115">
                <a:extLst>
                  <a:ext uri="{FF2B5EF4-FFF2-40B4-BE49-F238E27FC236}">
                    <a16:creationId xmlns:a16="http://schemas.microsoft.com/office/drawing/2014/main" id="{0946F188-B3B4-45B0-937F-F4CFC7C18B8B}"/>
                  </a:ext>
                </a:extLst>
              </p14:cNvPr>
              <p14:cNvContentPartPr/>
              <p14:nvPr/>
            </p14:nvContentPartPr>
            <p14:xfrm>
              <a:off x="1925236" y="6589473"/>
              <a:ext cx="10440" cy="42480"/>
            </p14:xfrm>
          </p:contentPart>
        </mc:Choice>
        <mc:Fallback>
          <p:pic>
            <p:nvPicPr>
              <p:cNvPr id="3116" name="Ink 3115">
                <a:extLst>
                  <a:ext uri="{FF2B5EF4-FFF2-40B4-BE49-F238E27FC236}">
                    <a16:creationId xmlns:a16="http://schemas.microsoft.com/office/drawing/2014/main" id="{0946F188-B3B4-45B0-937F-F4CFC7C18B8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62236" y="6526833"/>
                <a:ext cx="13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117" name="Ink 3116">
                <a:extLst>
                  <a:ext uri="{FF2B5EF4-FFF2-40B4-BE49-F238E27FC236}">
                    <a16:creationId xmlns:a16="http://schemas.microsoft.com/office/drawing/2014/main" id="{7CEC2D63-0AEC-4F19-8463-BDB42B912A11}"/>
                  </a:ext>
                </a:extLst>
              </p14:cNvPr>
              <p14:cNvContentPartPr/>
              <p14:nvPr/>
            </p14:nvContentPartPr>
            <p14:xfrm>
              <a:off x="5088556" y="6273393"/>
              <a:ext cx="1800" cy="116640"/>
            </p14:xfrm>
          </p:contentPart>
        </mc:Choice>
        <mc:Fallback>
          <p:pic>
            <p:nvPicPr>
              <p:cNvPr id="3117" name="Ink 3116">
                <a:extLst>
                  <a:ext uri="{FF2B5EF4-FFF2-40B4-BE49-F238E27FC236}">
                    <a16:creationId xmlns:a16="http://schemas.microsoft.com/office/drawing/2014/main" id="{7CEC2D63-0AEC-4F19-8463-BDB42B912A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5916" y="6210393"/>
                <a:ext cx="127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118" name="Ink 3117">
                <a:extLst>
                  <a:ext uri="{FF2B5EF4-FFF2-40B4-BE49-F238E27FC236}">
                    <a16:creationId xmlns:a16="http://schemas.microsoft.com/office/drawing/2014/main" id="{577A5CFC-CC2E-4B59-B902-E6189FD87A13}"/>
                  </a:ext>
                </a:extLst>
              </p14:cNvPr>
              <p14:cNvContentPartPr/>
              <p14:nvPr/>
            </p14:nvContentPartPr>
            <p14:xfrm>
              <a:off x="4780756" y="6423873"/>
              <a:ext cx="30240" cy="171360"/>
            </p14:xfrm>
          </p:contentPart>
        </mc:Choice>
        <mc:Fallback>
          <p:pic>
            <p:nvPicPr>
              <p:cNvPr id="3118" name="Ink 3117">
                <a:extLst>
                  <a:ext uri="{FF2B5EF4-FFF2-40B4-BE49-F238E27FC236}">
                    <a16:creationId xmlns:a16="http://schemas.microsoft.com/office/drawing/2014/main" id="{577A5CFC-CC2E-4B59-B902-E6189FD87A1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17756" y="6361233"/>
                <a:ext cx="1558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1" name="Group 3120">
            <a:extLst>
              <a:ext uri="{FF2B5EF4-FFF2-40B4-BE49-F238E27FC236}">
                <a16:creationId xmlns:a16="http://schemas.microsoft.com/office/drawing/2014/main" id="{16446003-443B-4011-85D2-801987B97EC6}"/>
              </a:ext>
            </a:extLst>
          </p:cNvPr>
          <p:cNvGrpSpPr/>
          <p:nvPr/>
        </p:nvGrpSpPr>
        <p:grpSpPr>
          <a:xfrm>
            <a:off x="4523356" y="6360873"/>
            <a:ext cx="45720" cy="306000"/>
            <a:chOff x="4523356" y="6360873"/>
            <a:chExt cx="457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19" name="Ink 3118">
                  <a:extLst>
                    <a:ext uri="{FF2B5EF4-FFF2-40B4-BE49-F238E27FC236}">
                      <a16:creationId xmlns:a16="http://schemas.microsoft.com/office/drawing/2014/main" id="{0B13B9D8-E136-4122-B7D6-6208D00B9188}"/>
                    </a:ext>
                  </a:extLst>
                </p14:cNvPr>
                <p14:cNvContentPartPr/>
                <p14:nvPr/>
              </p14:nvContentPartPr>
              <p14:xfrm>
                <a:off x="4533796" y="6360873"/>
                <a:ext cx="35280" cy="306000"/>
              </p14:xfrm>
            </p:contentPart>
          </mc:Choice>
          <mc:Fallback>
            <p:pic>
              <p:nvPicPr>
                <p:cNvPr id="3119" name="Ink 3118">
                  <a:extLst>
                    <a:ext uri="{FF2B5EF4-FFF2-40B4-BE49-F238E27FC236}">
                      <a16:creationId xmlns:a16="http://schemas.microsoft.com/office/drawing/2014/main" id="{0B13B9D8-E136-4122-B7D6-6208D00B91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1156" y="6297873"/>
                  <a:ext cx="1609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20" name="Ink 3119">
                  <a:extLst>
                    <a:ext uri="{FF2B5EF4-FFF2-40B4-BE49-F238E27FC236}">
                      <a16:creationId xmlns:a16="http://schemas.microsoft.com/office/drawing/2014/main" id="{38D7F73A-1B30-4707-9452-54E4E68BC1CC}"/>
                    </a:ext>
                  </a:extLst>
                </p14:cNvPr>
                <p14:cNvContentPartPr/>
                <p14:nvPr/>
              </p14:nvContentPartPr>
              <p14:xfrm>
                <a:off x="4523356" y="6395793"/>
                <a:ext cx="30240" cy="199440"/>
              </p14:xfrm>
            </p:contentPart>
          </mc:Choice>
          <mc:Fallback>
            <p:pic>
              <p:nvPicPr>
                <p:cNvPr id="3120" name="Ink 3119">
                  <a:extLst>
                    <a:ext uri="{FF2B5EF4-FFF2-40B4-BE49-F238E27FC236}">
                      <a16:creationId xmlns:a16="http://schemas.microsoft.com/office/drawing/2014/main" id="{38D7F73A-1B30-4707-9452-54E4E68BC1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60356" y="6333153"/>
                  <a:ext cx="15588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4" name="Group 3123">
            <a:extLst>
              <a:ext uri="{FF2B5EF4-FFF2-40B4-BE49-F238E27FC236}">
                <a16:creationId xmlns:a16="http://schemas.microsoft.com/office/drawing/2014/main" id="{6B62BF1E-3E96-45C3-A4E1-8F40CE4D48BE}"/>
              </a:ext>
            </a:extLst>
          </p:cNvPr>
          <p:cNvGrpSpPr/>
          <p:nvPr/>
        </p:nvGrpSpPr>
        <p:grpSpPr>
          <a:xfrm>
            <a:off x="6067396" y="6704673"/>
            <a:ext cx="100080" cy="35280"/>
            <a:chOff x="6067396" y="6704673"/>
            <a:chExt cx="100080" cy="3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8A5BB2A9-3C23-4F37-ADC4-5467259D3BFE}"/>
                    </a:ext>
                  </a:extLst>
                </p14:cNvPr>
                <p14:cNvContentPartPr/>
                <p14:nvPr/>
              </p14:nvContentPartPr>
              <p14:xfrm>
                <a:off x="6070996" y="6738513"/>
                <a:ext cx="7920" cy="1440"/>
              </p14:xfrm>
            </p:contentPart>
          </mc:Choice>
          <mc:Fallback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8A5BB2A9-3C23-4F37-ADC4-5467259D3B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07996" y="6675513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23" name="Ink 3122">
                  <a:extLst>
                    <a:ext uri="{FF2B5EF4-FFF2-40B4-BE49-F238E27FC236}">
                      <a16:creationId xmlns:a16="http://schemas.microsoft.com/office/drawing/2014/main" id="{0F79C65D-826E-48EC-9574-66BDB7387568}"/>
                    </a:ext>
                  </a:extLst>
                </p14:cNvPr>
                <p14:cNvContentPartPr/>
                <p14:nvPr/>
              </p14:nvContentPartPr>
              <p14:xfrm>
                <a:off x="6067396" y="6704673"/>
                <a:ext cx="100080" cy="35280"/>
              </p14:xfrm>
            </p:contentPart>
          </mc:Choice>
          <mc:Fallback>
            <p:pic>
              <p:nvPicPr>
                <p:cNvPr id="3123" name="Ink 3122">
                  <a:extLst>
                    <a:ext uri="{FF2B5EF4-FFF2-40B4-BE49-F238E27FC236}">
                      <a16:creationId xmlns:a16="http://schemas.microsoft.com/office/drawing/2014/main" id="{0F79C65D-826E-48EC-9574-66BDB73875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04756" y="6641673"/>
                  <a:ext cx="22572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125" name="Ink 3124">
                <a:extLst>
                  <a:ext uri="{FF2B5EF4-FFF2-40B4-BE49-F238E27FC236}">
                    <a16:creationId xmlns:a16="http://schemas.microsoft.com/office/drawing/2014/main" id="{5A2697A2-04BC-49F1-A370-B248967EA971}"/>
                  </a:ext>
                </a:extLst>
              </p14:cNvPr>
              <p14:cNvContentPartPr/>
              <p14:nvPr/>
            </p14:nvContentPartPr>
            <p14:xfrm>
              <a:off x="5657356" y="6694233"/>
              <a:ext cx="39240" cy="52920"/>
            </p14:xfrm>
          </p:contentPart>
        </mc:Choice>
        <mc:Fallback>
          <p:pic>
            <p:nvPicPr>
              <p:cNvPr id="3125" name="Ink 3124">
                <a:extLst>
                  <a:ext uri="{FF2B5EF4-FFF2-40B4-BE49-F238E27FC236}">
                    <a16:creationId xmlns:a16="http://schemas.microsoft.com/office/drawing/2014/main" id="{5A2697A2-04BC-49F1-A370-B248967EA97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94716" y="6631233"/>
                <a:ext cx="164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126" name="Ink 3125">
                <a:extLst>
                  <a:ext uri="{FF2B5EF4-FFF2-40B4-BE49-F238E27FC236}">
                    <a16:creationId xmlns:a16="http://schemas.microsoft.com/office/drawing/2014/main" id="{94E53490-2E46-47F9-BBE4-6ADB74A5BB16}"/>
                  </a:ext>
                </a:extLst>
              </p14:cNvPr>
              <p14:cNvContentPartPr/>
              <p14:nvPr/>
            </p14:nvContentPartPr>
            <p14:xfrm>
              <a:off x="5651236" y="6284913"/>
              <a:ext cx="114840" cy="13680"/>
            </p14:xfrm>
          </p:contentPart>
        </mc:Choice>
        <mc:Fallback>
          <p:pic>
            <p:nvPicPr>
              <p:cNvPr id="3126" name="Ink 3125">
                <a:extLst>
                  <a:ext uri="{FF2B5EF4-FFF2-40B4-BE49-F238E27FC236}">
                    <a16:creationId xmlns:a16="http://schemas.microsoft.com/office/drawing/2014/main" id="{94E53490-2E46-47F9-BBE4-6ADB74A5BB1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88596" y="6222273"/>
                <a:ext cx="240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127" name="Ink 3126">
                <a:extLst>
                  <a:ext uri="{FF2B5EF4-FFF2-40B4-BE49-F238E27FC236}">
                    <a16:creationId xmlns:a16="http://schemas.microsoft.com/office/drawing/2014/main" id="{1292398F-10A3-4913-A031-FFE22C8028D3}"/>
                  </a:ext>
                </a:extLst>
              </p14:cNvPr>
              <p14:cNvContentPartPr/>
              <p14:nvPr/>
            </p14:nvContentPartPr>
            <p14:xfrm>
              <a:off x="6082156" y="6324153"/>
              <a:ext cx="63360" cy="41040"/>
            </p14:xfrm>
          </p:contentPart>
        </mc:Choice>
        <mc:Fallback>
          <p:pic>
            <p:nvPicPr>
              <p:cNvPr id="3127" name="Ink 3126">
                <a:extLst>
                  <a:ext uri="{FF2B5EF4-FFF2-40B4-BE49-F238E27FC236}">
                    <a16:creationId xmlns:a16="http://schemas.microsoft.com/office/drawing/2014/main" id="{1292398F-10A3-4913-A031-FFE22C8028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19516" y="6261153"/>
                <a:ext cx="18900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22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267200" cy="4111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8.  Non magnetic media:  </a:t>
            </a:r>
            <a:r>
              <a:rPr lang="en-US" sz="2000" i="1" dirty="0">
                <a:latin typeface="Symbol" pitchFamily="18" charset="2"/>
              </a:rPr>
              <a:t>m</a:t>
            </a:r>
            <a:r>
              <a:rPr lang="en-US" sz="2000" dirty="0"/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there are no conditions at interfaces or surfaces since all media are magnetically identical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5252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6777"/>
            <a:ext cx="2019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362200"/>
            <a:ext cx="175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(v.2 section 43)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393686"/>
            <a:ext cx="3648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2766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1, </a:t>
            </a:r>
            <a:r>
              <a:rPr lang="en-US" b="1" dirty="0"/>
              <a:t>H</a:t>
            </a:r>
            <a:r>
              <a:rPr lang="en-US" dirty="0"/>
              <a:t> = </a:t>
            </a:r>
            <a:r>
              <a:rPr lang="en-US" b="1" dirty="0"/>
              <a:t>B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3658872"/>
            <a:ext cx="981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7" y="4231833"/>
            <a:ext cx="2397224" cy="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9500" y="3863659"/>
            <a:ext cx="397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Acts on coordinates </a:t>
            </a:r>
            <a:r>
              <a:rPr lang="en-US" sz="2000" b="1" dirty="0"/>
              <a:t>r</a:t>
            </a:r>
            <a:r>
              <a:rPr lang="en-US" sz="2000" dirty="0"/>
              <a:t> of field point P</a:t>
            </a:r>
          </a:p>
        </p:txBody>
      </p:sp>
      <p:sp>
        <p:nvSpPr>
          <p:cNvPr id="8" name="Freeform 7"/>
          <p:cNvSpPr/>
          <p:nvPr/>
        </p:nvSpPr>
        <p:spPr>
          <a:xfrm>
            <a:off x="2769079" y="4088921"/>
            <a:ext cx="888521" cy="241539"/>
          </a:xfrm>
          <a:custGeom>
            <a:avLst/>
            <a:gdLst>
              <a:gd name="connsiteX0" fmla="*/ 888521 w 888521"/>
              <a:gd name="connsiteY0" fmla="*/ 0 h 241539"/>
              <a:gd name="connsiteX1" fmla="*/ 845389 w 888521"/>
              <a:gd name="connsiteY1" fmla="*/ 8626 h 241539"/>
              <a:gd name="connsiteX2" fmla="*/ 810883 w 888521"/>
              <a:gd name="connsiteY2" fmla="*/ 17253 h 241539"/>
              <a:gd name="connsiteX3" fmla="*/ 370936 w 888521"/>
              <a:gd name="connsiteY3" fmla="*/ 25879 h 241539"/>
              <a:gd name="connsiteX4" fmla="*/ 327804 w 888521"/>
              <a:gd name="connsiteY4" fmla="*/ 34505 h 241539"/>
              <a:gd name="connsiteX5" fmla="*/ 301925 w 888521"/>
              <a:gd name="connsiteY5" fmla="*/ 43132 h 241539"/>
              <a:gd name="connsiteX6" fmla="*/ 232913 w 888521"/>
              <a:gd name="connsiteY6" fmla="*/ 51758 h 241539"/>
              <a:gd name="connsiteX7" fmla="*/ 189781 w 888521"/>
              <a:gd name="connsiteY7" fmla="*/ 60385 h 241539"/>
              <a:gd name="connsiteX8" fmla="*/ 138023 w 888521"/>
              <a:gd name="connsiteY8" fmla="*/ 77637 h 241539"/>
              <a:gd name="connsiteX9" fmla="*/ 112144 w 888521"/>
              <a:gd name="connsiteY9" fmla="*/ 94890 h 241539"/>
              <a:gd name="connsiteX10" fmla="*/ 60385 w 888521"/>
              <a:gd name="connsiteY10" fmla="*/ 120770 h 241539"/>
              <a:gd name="connsiteX11" fmla="*/ 34506 w 888521"/>
              <a:gd name="connsiteY11" fmla="*/ 172528 h 241539"/>
              <a:gd name="connsiteX12" fmla="*/ 25879 w 888521"/>
              <a:gd name="connsiteY12" fmla="*/ 198407 h 241539"/>
              <a:gd name="connsiteX13" fmla="*/ 8627 w 888521"/>
              <a:gd name="connsiteY13" fmla="*/ 224287 h 241539"/>
              <a:gd name="connsiteX14" fmla="*/ 0 w 888521"/>
              <a:gd name="connsiteY14" fmla="*/ 241539 h 2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8521" h="241539">
                <a:moveTo>
                  <a:pt x="888521" y="0"/>
                </a:moveTo>
                <a:cubicBezTo>
                  <a:pt x="874144" y="2875"/>
                  <a:pt x="859702" y="5445"/>
                  <a:pt x="845389" y="8626"/>
                </a:cubicBezTo>
                <a:cubicBezTo>
                  <a:pt x="833815" y="11198"/>
                  <a:pt x="822731" y="16822"/>
                  <a:pt x="810883" y="17253"/>
                </a:cubicBezTo>
                <a:cubicBezTo>
                  <a:pt x="664303" y="22583"/>
                  <a:pt x="517585" y="23004"/>
                  <a:pt x="370936" y="25879"/>
                </a:cubicBezTo>
                <a:cubicBezTo>
                  <a:pt x="356559" y="28754"/>
                  <a:pt x="342028" y="30949"/>
                  <a:pt x="327804" y="34505"/>
                </a:cubicBezTo>
                <a:cubicBezTo>
                  <a:pt x="318982" y="36710"/>
                  <a:pt x="310871" y="41505"/>
                  <a:pt x="301925" y="43132"/>
                </a:cubicBezTo>
                <a:cubicBezTo>
                  <a:pt x="279116" y="47279"/>
                  <a:pt x="255826" y="48233"/>
                  <a:pt x="232913" y="51758"/>
                </a:cubicBezTo>
                <a:cubicBezTo>
                  <a:pt x="218421" y="53987"/>
                  <a:pt x="203926" y="56527"/>
                  <a:pt x="189781" y="60385"/>
                </a:cubicBezTo>
                <a:cubicBezTo>
                  <a:pt x="172236" y="65170"/>
                  <a:pt x="138023" y="77637"/>
                  <a:pt x="138023" y="77637"/>
                </a:cubicBezTo>
                <a:cubicBezTo>
                  <a:pt x="129397" y="83388"/>
                  <a:pt x="121417" y="90253"/>
                  <a:pt x="112144" y="94890"/>
                </a:cubicBezTo>
                <a:cubicBezTo>
                  <a:pt x="40714" y="130606"/>
                  <a:pt x="134549" y="71326"/>
                  <a:pt x="60385" y="120770"/>
                </a:cubicBezTo>
                <a:cubicBezTo>
                  <a:pt x="38706" y="185811"/>
                  <a:pt x="67948" y="105646"/>
                  <a:pt x="34506" y="172528"/>
                </a:cubicBezTo>
                <a:cubicBezTo>
                  <a:pt x="30439" y="180661"/>
                  <a:pt x="29945" y="190274"/>
                  <a:pt x="25879" y="198407"/>
                </a:cubicBezTo>
                <a:cubicBezTo>
                  <a:pt x="21242" y="207680"/>
                  <a:pt x="13961" y="215397"/>
                  <a:pt x="8627" y="224287"/>
                </a:cubicBezTo>
                <a:cubicBezTo>
                  <a:pt x="5319" y="229800"/>
                  <a:pt x="2876" y="235788"/>
                  <a:pt x="0" y="241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257800"/>
            <a:ext cx="203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6004"/>
            <a:ext cx="2066924" cy="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62600"/>
            <a:ext cx="123444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52578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136E13-9203-4430-9237-DDFE5A251FD7}"/>
                  </a:ext>
                </a:extLst>
              </p14:cNvPr>
              <p14:cNvContentPartPr/>
              <p14:nvPr/>
            </p14:nvContentPartPr>
            <p14:xfrm>
              <a:off x="5684717" y="1564423"/>
              <a:ext cx="1557000" cy="114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136E13-9203-4430-9237-DDFE5A251F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0717" y="1456423"/>
                <a:ext cx="1664640" cy="13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DB2D2E-66D6-4BBB-80D6-471AC3EC2E55}"/>
                  </a:ext>
                </a:extLst>
              </p14:cNvPr>
              <p14:cNvContentPartPr/>
              <p14:nvPr/>
            </p14:nvContentPartPr>
            <p14:xfrm>
              <a:off x="6676877" y="1859263"/>
              <a:ext cx="171000" cy="16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DB2D2E-66D6-4BBB-80D6-471AC3EC2E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58877" y="1823623"/>
                <a:ext cx="206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F477BE-57E6-4B33-A5D3-CF339BF65E0D}"/>
                  </a:ext>
                </a:extLst>
              </p14:cNvPr>
              <p14:cNvContentPartPr/>
              <p14:nvPr/>
            </p14:nvContentPartPr>
            <p14:xfrm>
              <a:off x="4007837" y="4794343"/>
              <a:ext cx="1285560" cy="104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F477BE-57E6-4B33-A5D3-CF339BF65E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9837" y="4776703"/>
                <a:ext cx="1321200" cy="10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8801ED-8EF9-4A03-AFA2-FBF06575B676}"/>
                  </a:ext>
                </a:extLst>
              </p14:cNvPr>
              <p14:cNvContentPartPr/>
              <p14:nvPr/>
            </p14:nvContentPartPr>
            <p14:xfrm>
              <a:off x="3374596" y="1500873"/>
              <a:ext cx="1636920" cy="537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8801ED-8EF9-4A03-AFA2-FBF06575B6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6956" y="1483233"/>
                <a:ext cx="16725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7C5F2FD-A183-4BA5-8D3D-FD8EAF6202B0}"/>
                  </a:ext>
                </a:extLst>
              </p14:cNvPr>
              <p14:cNvContentPartPr/>
              <p14:nvPr/>
            </p14:nvContentPartPr>
            <p14:xfrm>
              <a:off x="3369916" y="2737113"/>
              <a:ext cx="15120" cy="42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7C5F2FD-A183-4BA5-8D3D-FD8EAF6202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7276" y="2674113"/>
                <a:ext cx="14076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1E269D5-B0B3-4785-B09C-B538917E1273}"/>
              </a:ext>
            </a:extLst>
          </p:cNvPr>
          <p:cNvGrpSpPr/>
          <p:nvPr/>
        </p:nvGrpSpPr>
        <p:grpSpPr>
          <a:xfrm>
            <a:off x="3283876" y="2300073"/>
            <a:ext cx="369720" cy="124560"/>
            <a:chOff x="3283876" y="2300073"/>
            <a:chExt cx="3697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ABB7F8-EC7F-4F7F-A27C-9CDA6D6F597F}"/>
                    </a:ext>
                  </a:extLst>
                </p14:cNvPr>
                <p14:cNvContentPartPr/>
                <p14:nvPr/>
              </p14:nvContentPartPr>
              <p14:xfrm>
                <a:off x="3530836" y="2359833"/>
                <a:ext cx="122760" cy="5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ABB7F8-EC7F-4F7F-A27C-9CDA6D6F59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7836" y="2296833"/>
                  <a:ext cx="24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3E0DE3-14D2-4551-B7BB-0FDE522E0094}"/>
                    </a:ext>
                  </a:extLst>
                </p14:cNvPr>
                <p14:cNvContentPartPr/>
                <p14:nvPr/>
              </p14:nvContentPartPr>
              <p14:xfrm>
                <a:off x="3375316" y="2300073"/>
                <a:ext cx="182160" cy="124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3E0DE3-14D2-4551-B7BB-0FDE522E00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2316" y="2237433"/>
                  <a:ext cx="307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BCD5A2-5960-4AD9-9255-56A5E8C7B867}"/>
                    </a:ext>
                  </a:extLst>
                </p14:cNvPr>
                <p14:cNvContentPartPr/>
                <p14:nvPr/>
              </p14:nvContentPartPr>
              <p14:xfrm>
                <a:off x="3311956" y="2362713"/>
                <a:ext cx="30240" cy="28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BCD5A2-5960-4AD9-9255-56A5E8C7B8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9316" y="2299713"/>
                  <a:ext cx="155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49B42C-4517-4EED-9051-85CED4C974AF}"/>
                    </a:ext>
                  </a:extLst>
                </p14:cNvPr>
                <p14:cNvContentPartPr/>
                <p14:nvPr/>
              </p14:nvContentPartPr>
              <p14:xfrm>
                <a:off x="3283876" y="2355513"/>
                <a:ext cx="91440" cy="39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49B42C-4517-4EED-9051-85CED4C974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0876" y="2292513"/>
                  <a:ext cx="2170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A2DCAE-DF6E-46B7-A9F8-D5E0288A0C62}"/>
                  </a:ext>
                </a:extLst>
              </p14:cNvPr>
              <p14:cNvContentPartPr/>
              <p14:nvPr/>
            </p14:nvContentPartPr>
            <p14:xfrm>
              <a:off x="2230156" y="2548113"/>
              <a:ext cx="15840" cy="199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A2DCAE-DF6E-46B7-A9F8-D5E0288A0C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67516" y="2485473"/>
                <a:ext cx="1414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C40BEB4-6D44-4F58-B1D5-9875F9A693D8}"/>
                  </a:ext>
                </a:extLst>
              </p14:cNvPr>
              <p14:cNvContentPartPr/>
              <p14:nvPr/>
            </p14:nvContentPartPr>
            <p14:xfrm>
              <a:off x="2465596" y="2763033"/>
              <a:ext cx="52200" cy="7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C40BEB4-6D44-4F58-B1D5-9875F9A693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2956" y="2700393"/>
                <a:ext cx="177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4D453D-281F-490E-B70D-F739FADA12AC}"/>
                  </a:ext>
                </a:extLst>
              </p14:cNvPr>
              <p14:cNvContentPartPr/>
              <p14:nvPr/>
            </p14:nvContentPartPr>
            <p14:xfrm>
              <a:off x="1986796" y="2591313"/>
              <a:ext cx="6840" cy="93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4D453D-281F-490E-B70D-F739FADA12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4156" y="2528673"/>
                <a:ext cx="13248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532898A-0850-4D08-AC3D-9216112E078A}"/>
              </a:ext>
            </a:extLst>
          </p:cNvPr>
          <p:cNvGrpSpPr/>
          <p:nvPr/>
        </p:nvGrpSpPr>
        <p:grpSpPr>
          <a:xfrm>
            <a:off x="1683316" y="3795873"/>
            <a:ext cx="254880" cy="278280"/>
            <a:chOff x="1683316" y="3795873"/>
            <a:chExt cx="25488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EAE3D2-EC8B-4BF7-83A4-CB6C92F0FF50}"/>
                    </a:ext>
                  </a:extLst>
                </p14:cNvPr>
                <p14:cNvContentPartPr/>
                <p14:nvPr/>
              </p14:nvContentPartPr>
              <p14:xfrm>
                <a:off x="1683316" y="3848073"/>
                <a:ext cx="42840" cy="150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EAE3D2-EC8B-4BF7-83A4-CB6C92F0FF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20676" y="3785073"/>
                  <a:ext cx="168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B2DF24-F827-4346-8007-83FEFDDA3EFC}"/>
                    </a:ext>
                  </a:extLst>
                </p14:cNvPr>
                <p14:cNvContentPartPr/>
                <p14:nvPr/>
              </p14:nvContentPartPr>
              <p14:xfrm>
                <a:off x="1721476" y="3818193"/>
                <a:ext cx="18000" cy="239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B2DF24-F827-4346-8007-83FEFDDA3E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58476" y="3755193"/>
                  <a:ext cx="143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C123D2-BECE-4685-8420-70396A5B5AD9}"/>
                    </a:ext>
                  </a:extLst>
                </p14:cNvPr>
                <p14:cNvContentPartPr/>
                <p14:nvPr/>
              </p14:nvContentPartPr>
              <p14:xfrm>
                <a:off x="1903636" y="3795873"/>
                <a:ext cx="34560" cy="27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C123D2-BECE-4685-8420-70396A5B5A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40996" y="3733233"/>
                  <a:ext cx="16020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77E69E-5DFA-4C9D-9A31-AEE18859FEFE}"/>
                  </a:ext>
                </a:extLst>
              </p14:cNvPr>
              <p14:cNvContentPartPr/>
              <p14:nvPr/>
            </p14:nvContentPartPr>
            <p14:xfrm>
              <a:off x="1964836" y="5613873"/>
              <a:ext cx="30240" cy="127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77E69E-5DFA-4C9D-9A31-AEE18859FE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1836" y="5550873"/>
                <a:ext cx="15588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3FEEB84F-8037-4EB1-A21B-57CA2AB50193}"/>
              </a:ext>
            </a:extLst>
          </p:cNvPr>
          <p:cNvGrpSpPr/>
          <p:nvPr/>
        </p:nvGrpSpPr>
        <p:grpSpPr>
          <a:xfrm>
            <a:off x="6116356" y="4509033"/>
            <a:ext cx="272520" cy="73800"/>
            <a:chOff x="6116356" y="4509033"/>
            <a:chExt cx="272520" cy="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CDE9F9-09A1-4259-B675-D573A35AB1E5}"/>
                    </a:ext>
                  </a:extLst>
                </p14:cNvPr>
                <p14:cNvContentPartPr/>
                <p14:nvPr/>
              </p14:nvContentPartPr>
              <p14:xfrm>
                <a:off x="6145156" y="4509033"/>
                <a:ext cx="41040" cy="4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CDE9F9-09A1-4259-B675-D573A35AB1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2156" y="4446393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06B164-C4A4-453D-9221-52394B81F42C}"/>
                    </a:ext>
                  </a:extLst>
                </p14:cNvPr>
                <p14:cNvContentPartPr/>
                <p14:nvPr/>
              </p14:nvContentPartPr>
              <p14:xfrm>
                <a:off x="6319036" y="4510473"/>
                <a:ext cx="54000" cy="4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06B164-C4A4-453D-9221-52394B81F4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6036" y="4447473"/>
                  <a:ext cx="179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32F9A4-4EF1-4CFC-BC3C-C94DCA020FE8}"/>
                    </a:ext>
                  </a:extLst>
                </p14:cNvPr>
                <p14:cNvContentPartPr/>
                <p14:nvPr/>
              </p14:nvContentPartPr>
              <p14:xfrm>
                <a:off x="6152716" y="4524513"/>
                <a:ext cx="136440" cy="58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32F9A4-4EF1-4CFC-BC3C-C94DCA020F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89716" y="4461873"/>
                  <a:ext cx="262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8DE95F-E770-4002-8ED1-1FF881F587D3}"/>
                    </a:ext>
                  </a:extLst>
                </p14:cNvPr>
                <p14:cNvContentPartPr/>
                <p14:nvPr/>
              </p14:nvContentPartPr>
              <p14:xfrm>
                <a:off x="6347116" y="4561233"/>
                <a:ext cx="41760" cy="20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8DE95F-E770-4002-8ED1-1FF881F587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84116" y="4498233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4DC7232E-752E-45D2-8D85-257FF24096C1}"/>
                    </a:ext>
                  </a:extLst>
                </p14:cNvPr>
                <p14:cNvContentPartPr/>
                <p14:nvPr/>
              </p14:nvContentPartPr>
              <p14:xfrm>
                <a:off x="6116356" y="4511913"/>
                <a:ext cx="129960" cy="5004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4DC7232E-752E-45D2-8D85-257FF2409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53716" y="4449273"/>
                  <a:ext cx="25560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C67BB90B-2121-44E7-8178-D1FCA171B8B2}"/>
                  </a:ext>
                </a:extLst>
              </p14:cNvPr>
              <p14:cNvContentPartPr/>
              <p14:nvPr/>
            </p14:nvContentPartPr>
            <p14:xfrm>
              <a:off x="6753196" y="4683273"/>
              <a:ext cx="47880" cy="67680"/>
            </p14:xfrm>
          </p:contentPart>
        </mc:Choice>
        <mc:Fallback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C67BB90B-2121-44E7-8178-D1FCA171B8B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90196" y="4620633"/>
                <a:ext cx="1735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47EBB86C-9DA7-428F-97DA-340E95E0AD80}"/>
                  </a:ext>
                </a:extLst>
              </p14:cNvPr>
              <p14:cNvContentPartPr/>
              <p14:nvPr/>
            </p14:nvContentPartPr>
            <p14:xfrm>
              <a:off x="7192036" y="4651953"/>
              <a:ext cx="47520" cy="9216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47EBB86C-9DA7-428F-97DA-340E95E0AD8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29396" y="4589313"/>
                <a:ext cx="173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E2114276-A1EC-4FB5-83AE-1A426D378564}"/>
                  </a:ext>
                </a:extLst>
              </p14:cNvPr>
              <p14:cNvContentPartPr/>
              <p14:nvPr/>
            </p14:nvContentPartPr>
            <p14:xfrm>
              <a:off x="6774796" y="5284113"/>
              <a:ext cx="92520" cy="24840"/>
            </p14:xfrm>
          </p:contentPart>
        </mc:Choice>
        <mc:Fallback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E2114276-A1EC-4FB5-83AE-1A426D3785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11796" y="5221473"/>
                <a:ext cx="21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C6DCC06A-4F69-437D-83E3-6F90E1A3C276}"/>
                  </a:ext>
                </a:extLst>
              </p14:cNvPr>
              <p14:cNvContentPartPr/>
              <p14:nvPr/>
            </p14:nvContentPartPr>
            <p14:xfrm>
              <a:off x="7217956" y="5296353"/>
              <a:ext cx="54720" cy="19800"/>
            </p14:xfrm>
          </p:contentPart>
        </mc:Choice>
        <mc:Fallback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C6DCC06A-4F69-437D-83E3-6F90E1A3C2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55316" y="5233713"/>
                <a:ext cx="180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20CBB478-8D25-4247-BD59-793606C76DE2}"/>
                  </a:ext>
                </a:extLst>
              </p14:cNvPr>
              <p14:cNvContentPartPr/>
              <p14:nvPr/>
            </p14:nvContentPartPr>
            <p14:xfrm>
              <a:off x="2632636" y="5315073"/>
              <a:ext cx="43200" cy="120600"/>
            </p14:xfrm>
          </p:contentPart>
        </mc:Choice>
        <mc:Fallback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20CBB478-8D25-4247-BD59-793606C76D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69636" y="5252073"/>
                <a:ext cx="1688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54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255"/>
            <a:ext cx="8077200" cy="639762"/>
          </a:xfrm>
        </p:spPr>
        <p:txBody>
          <a:bodyPr>
            <a:noAutofit/>
          </a:bodyPr>
          <a:lstStyle/>
          <a:p>
            <a:r>
              <a:rPr lang="en-US" sz="2400" dirty="0"/>
              <a:t>Thin wires, neglect internal regions of wire:  “linear currents”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37" y="1895192"/>
            <a:ext cx="1352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87" y="185637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0137" y="1818992"/>
            <a:ext cx="3291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current in the conductor</a:t>
            </a:r>
          </a:p>
        </p:txBody>
      </p:sp>
      <p:sp>
        <p:nvSpPr>
          <p:cNvPr id="5" name="Freeform 4"/>
          <p:cNvSpPr/>
          <p:nvPr/>
        </p:nvSpPr>
        <p:spPr>
          <a:xfrm>
            <a:off x="3893941" y="1676040"/>
            <a:ext cx="1069675" cy="385929"/>
          </a:xfrm>
          <a:custGeom>
            <a:avLst/>
            <a:gdLst>
              <a:gd name="connsiteX0" fmla="*/ 1069675 w 1069675"/>
              <a:gd name="connsiteY0" fmla="*/ 385929 h 385929"/>
              <a:gd name="connsiteX1" fmla="*/ 1043796 w 1069675"/>
              <a:gd name="connsiteY1" fmla="*/ 342797 h 385929"/>
              <a:gd name="connsiteX2" fmla="*/ 1017917 w 1069675"/>
              <a:gd name="connsiteY2" fmla="*/ 325544 h 385929"/>
              <a:gd name="connsiteX3" fmla="*/ 983411 w 1069675"/>
              <a:gd name="connsiteY3" fmla="*/ 299665 h 385929"/>
              <a:gd name="connsiteX4" fmla="*/ 905773 w 1069675"/>
              <a:gd name="connsiteY4" fmla="*/ 247907 h 385929"/>
              <a:gd name="connsiteX5" fmla="*/ 828136 w 1069675"/>
              <a:gd name="connsiteY5" fmla="*/ 213401 h 385929"/>
              <a:gd name="connsiteX6" fmla="*/ 802256 w 1069675"/>
              <a:gd name="connsiteY6" fmla="*/ 204775 h 385929"/>
              <a:gd name="connsiteX7" fmla="*/ 741871 w 1069675"/>
              <a:gd name="connsiteY7" fmla="*/ 170269 h 385929"/>
              <a:gd name="connsiteX8" fmla="*/ 715992 w 1069675"/>
              <a:gd name="connsiteY8" fmla="*/ 153016 h 385929"/>
              <a:gd name="connsiteX9" fmla="*/ 681487 w 1069675"/>
              <a:gd name="connsiteY9" fmla="*/ 144390 h 385929"/>
              <a:gd name="connsiteX10" fmla="*/ 629728 w 1069675"/>
              <a:gd name="connsiteY10" fmla="*/ 118510 h 385929"/>
              <a:gd name="connsiteX11" fmla="*/ 577970 w 1069675"/>
              <a:gd name="connsiteY11" fmla="*/ 84005 h 385929"/>
              <a:gd name="connsiteX12" fmla="*/ 526211 w 1069675"/>
              <a:gd name="connsiteY12" fmla="*/ 58126 h 385929"/>
              <a:gd name="connsiteX13" fmla="*/ 500332 w 1069675"/>
              <a:gd name="connsiteY13" fmla="*/ 49499 h 385929"/>
              <a:gd name="connsiteX14" fmla="*/ 414068 w 1069675"/>
              <a:gd name="connsiteY14" fmla="*/ 32246 h 385929"/>
              <a:gd name="connsiteX15" fmla="*/ 310551 w 1069675"/>
              <a:gd name="connsiteY15" fmla="*/ 14994 h 385929"/>
              <a:gd name="connsiteX16" fmla="*/ 138022 w 1069675"/>
              <a:gd name="connsiteY16" fmla="*/ 14994 h 385929"/>
              <a:gd name="connsiteX17" fmla="*/ 60385 w 1069675"/>
              <a:gd name="connsiteY17" fmla="*/ 40873 h 385929"/>
              <a:gd name="connsiteX18" fmla="*/ 34505 w 1069675"/>
              <a:gd name="connsiteY18" fmla="*/ 49499 h 385929"/>
              <a:gd name="connsiteX19" fmla="*/ 8626 w 1069675"/>
              <a:gd name="connsiteY19" fmla="*/ 127137 h 385929"/>
              <a:gd name="connsiteX20" fmla="*/ 0 w 1069675"/>
              <a:gd name="connsiteY20" fmla="*/ 153016 h 385929"/>
              <a:gd name="connsiteX21" fmla="*/ 0 w 1069675"/>
              <a:gd name="connsiteY21" fmla="*/ 239280 h 38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9675" h="385929">
                <a:moveTo>
                  <a:pt x="1069675" y="385929"/>
                </a:moveTo>
                <a:cubicBezTo>
                  <a:pt x="1061049" y="371552"/>
                  <a:pt x="1054708" y="355527"/>
                  <a:pt x="1043796" y="342797"/>
                </a:cubicBezTo>
                <a:cubicBezTo>
                  <a:pt x="1037049" y="334925"/>
                  <a:pt x="1026353" y="331570"/>
                  <a:pt x="1017917" y="325544"/>
                </a:cubicBezTo>
                <a:cubicBezTo>
                  <a:pt x="1006218" y="317187"/>
                  <a:pt x="995189" y="307910"/>
                  <a:pt x="983411" y="299665"/>
                </a:cubicBezTo>
                <a:cubicBezTo>
                  <a:pt x="983389" y="299650"/>
                  <a:pt x="918723" y="256540"/>
                  <a:pt x="905773" y="247907"/>
                </a:cubicBezTo>
                <a:cubicBezTo>
                  <a:pt x="864762" y="220566"/>
                  <a:pt x="889730" y="233932"/>
                  <a:pt x="828136" y="213401"/>
                </a:cubicBezTo>
                <a:lnTo>
                  <a:pt x="802256" y="204775"/>
                </a:lnTo>
                <a:cubicBezTo>
                  <a:pt x="739206" y="162741"/>
                  <a:pt x="818484" y="214048"/>
                  <a:pt x="741871" y="170269"/>
                </a:cubicBezTo>
                <a:cubicBezTo>
                  <a:pt x="732869" y="165125"/>
                  <a:pt x="725521" y="157100"/>
                  <a:pt x="715992" y="153016"/>
                </a:cubicBezTo>
                <a:cubicBezTo>
                  <a:pt x="705095" y="148346"/>
                  <a:pt x="692989" y="147265"/>
                  <a:pt x="681487" y="144390"/>
                </a:cubicBezTo>
                <a:cubicBezTo>
                  <a:pt x="566592" y="67795"/>
                  <a:pt x="736876" y="178037"/>
                  <a:pt x="629728" y="118510"/>
                </a:cubicBezTo>
                <a:cubicBezTo>
                  <a:pt x="611602" y="108440"/>
                  <a:pt x="597641" y="90562"/>
                  <a:pt x="577970" y="84005"/>
                </a:cubicBezTo>
                <a:cubicBezTo>
                  <a:pt x="512922" y="62321"/>
                  <a:pt x="593099" y="91570"/>
                  <a:pt x="526211" y="58126"/>
                </a:cubicBezTo>
                <a:cubicBezTo>
                  <a:pt x="518078" y="54059"/>
                  <a:pt x="509075" y="51997"/>
                  <a:pt x="500332" y="49499"/>
                </a:cubicBezTo>
                <a:cubicBezTo>
                  <a:pt x="453594" y="36145"/>
                  <a:pt x="470533" y="43539"/>
                  <a:pt x="414068" y="32246"/>
                </a:cubicBezTo>
                <a:cubicBezTo>
                  <a:pt x="319090" y="13250"/>
                  <a:pt x="465593" y="34373"/>
                  <a:pt x="310551" y="14994"/>
                </a:cubicBezTo>
                <a:cubicBezTo>
                  <a:pt x="242681" y="-7630"/>
                  <a:pt x="269705" y="-2182"/>
                  <a:pt x="138022" y="14994"/>
                </a:cubicBezTo>
                <a:cubicBezTo>
                  <a:pt x="138007" y="14996"/>
                  <a:pt x="73331" y="36558"/>
                  <a:pt x="60385" y="40873"/>
                </a:cubicBezTo>
                <a:lnTo>
                  <a:pt x="34505" y="49499"/>
                </a:lnTo>
                <a:lnTo>
                  <a:pt x="8626" y="127137"/>
                </a:lnTo>
                <a:cubicBezTo>
                  <a:pt x="5751" y="135763"/>
                  <a:pt x="0" y="143923"/>
                  <a:pt x="0" y="153016"/>
                </a:cubicBezTo>
                <a:lnTo>
                  <a:pt x="0" y="23928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866742"/>
            <a:ext cx="3619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7" y="4335779"/>
            <a:ext cx="2695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7" y="4190657"/>
            <a:ext cx="203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509413" y="4588191"/>
            <a:ext cx="404004" cy="154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94C0B-7746-4943-BFEC-6B36208F8787}"/>
              </a:ext>
            </a:extLst>
          </p:cNvPr>
          <p:cNvGrpSpPr/>
          <p:nvPr/>
        </p:nvGrpSpPr>
        <p:grpSpPr>
          <a:xfrm>
            <a:off x="1849791" y="5535395"/>
            <a:ext cx="1422730" cy="802243"/>
            <a:chOff x="4088821" y="3538478"/>
            <a:chExt cx="1422730" cy="80224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821" y="3570557"/>
              <a:ext cx="53340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917"/>
            <a:stretch/>
          </p:blipFill>
          <p:spPr bwMode="auto">
            <a:xfrm>
              <a:off x="4701926" y="3538478"/>
              <a:ext cx="809625" cy="49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23855" y="3940611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30000" dirty="0"/>
                <a:t>3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8408" y="5628795"/>
            <a:ext cx="1801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Biot-Savart</a:t>
            </a:r>
            <a:r>
              <a:rPr lang="en-US" sz="2000" dirty="0"/>
              <a:t> law.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987926-B6E0-481E-B621-BD3EF8CDB20D}"/>
              </a:ext>
            </a:extLst>
          </p:cNvPr>
          <p:cNvGrpSpPr/>
          <p:nvPr/>
        </p:nvGrpSpPr>
        <p:grpSpPr>
          <a:xfrm>
            <a:off x="617357" y="5674200"/>
            <a:ext cx="832680" cy="414720"/>
            <a:chOff x="617357" y="4950583"/>
            <a:chExt cx="8326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B87611-303B-4978-B371-FF5CEC890B2E}"/>
                    </a:ext>
                  </a:extLst>
                </p14:cNvPr>
                <p14:cNvContentPartPr/>
                <p14:nvPr/>
              </p14:nvContentPartPr>
              <p14:xfrm>
                <a:off x="617357" y="5043823"/>
                <a:ext cx="182520" cy="30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B87611-303B-4978-B371-FF5CEC890B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717" y="5025823"/>
                  <a:ext cx="218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E22EB3-61E5-4E83-8AC8-99D6E19E9064}"/>
                    </a:ext>
                  </a:extLst>
                </p14:cNvPr>
                <p14:cNvContentPartPr/>
                <p14:nvPr/>
              </p14:nvContentPartPr>
              <p14:xfrm>
                <a:off x="950357" y="5161903"/>
                <a:ext cx="12564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E22EB3-61E5-4E83-8AC8-99D6E19E90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2717" y="5143903"/>
                  <a:ext cx="16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94C93F-ACEC-40AD-AF05-91116617C6DE}"/>
                    </a:ext>
                  </a:extLst>
                </p14:cNvPr>
                <p14:cNvContentPartPr/>
                <p14:nvPr/>
              </p14:nvContentPartPr>
              <p14:xfrm>
                <a:off x="949997" y="5274223"/>
                <a:ext cx="140400" cy="2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94C93F-ACEC-40AD-AF05-91116617C6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2357" y="5256583"/>
                  <a:ext cx="176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9ED179-3E93-41CC-936A-44190E39C556}"/>
                    </a:ext>
                  </a:extLst>
                </p14:cNvPr>
                <p14:cNvContentPartPr/>
                <p14:nvPr/>
              </p14:nvContentPartPr>
              <p14:xfrm>
                <a:off x="1255997" y="5054263"/>
                <a:ext cx="20520" cy="30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9ED179-3E93-41CC-936A-44190E39C5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7997" y="5036623"/>
                  <a:ext cx="56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56F9F9-FE3B-4972-84E8-D7F5EAC8DF86}"/>
                    </a:ext>
                  </a:extLst>
                </p14:cNvPr>
                <p14:cNvContentPartPr/>
                <p14:nvPr/>
              </p14:nvContentPartPr>
              <p14:xfrm>
                <a:off x="1385957" y="5050663"/>
                <a:ext cx="32040" cy="31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56F9F9-FE3B-4972-84E8-D7F5EAC8DF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67957" y="5033023"/>
                  <a:ext cx="67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51C0FD-9FDB-49BC-99CE-C6481CACB5BA}"/>
                    </a:ext>
                  </a:extLst>
                </p14:cNvPr>
                <p14:cNvContentPartPr/>
                <p14:nvPr/>
              </p14:nvContentPartPr>
              <p14:xfrm>
                <a:off x="1263197" y="5246143"/>
                <a:ext cx="15984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51C0FD-9FDB-49BC-99CE-C6481CACB5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5557" y="5228503"/>
                  <a:ext cx="19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D1443D-5AF4-4BB1-9BE6-0F6825B7C620}"/>
                    </a:ext>
                  </a:extLst>
                </p14:cNvPr>
                <p14:cNvContentPartPr/>
                <p14:nvPr/>
              </p14:nvContentPartPr>
              <p14:xfrm>
                <a:off x="1200197" y="4950583"/>
                <a:ext cx="249840" cy="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D1443D-5AF4-4BB1-9BE6-0F6825B7C6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2557" y="4932943"/>
                  <a:ext cx="2854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7D592B-5036-41DB-902E-67C900DFA674}"/>
                  </a:ext>
                </a:extLst>
              </p14:cNvPr>
              <p14:cNvContentPartPr/>
              <p14:nvPr/>
            </p14:nvContentPartPr>
            <p14:xfrm>
              <a:off x="592157" y="5660160"/>
              <a:ext cx="262080" cy="37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7D592B-5036-41DB-902E-67C900DFA6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4182" y="5642160"/>
                <a:ext cx="297671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8942B4-B6C1-491C-9C04-C4C39688D680}"/>
                  </a:ext>
                </a:extLst>
              </p14:cNvPr>
              <p14:cNvContentPartPr/>
              <p14:nvPr/>
            </p14:nvContentPartPr>
            <p14:xfrm>
              <a:off x="277517" y="5310960"/>
              <a:ext cx="3310560" cy="1166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8942B4-B6C1-491C-9C04-C4C39688D6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517" y="5292966"/>
                <a:ext cx="3346200" cy="120166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D609E08-98A4-4E6D-B288-147825A1479E}"/>
              </a:ext>
            </a:extLst>
          </p:cNvPr>
          <p:cNvSpPr txBox="1"/>
          <p:nvPr/>
        </p:nvSpPr>
        <p:spPr>
          <a:xfrm>
            <a:off x="277517" y="165205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 Linear circuits, and the </a:t>
            </a:r>
            <a:r>
              <a:rPr lang="en-US" sz="2800" dirty="0" err="1"/>
              <a:t>Biot</a:t>
            </a:r>
            <a:r>
              <a:rPr lang="en-US" sz="2800" dirty="0"/>
              <a:t>-Savart law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E7839-96A4-4F3D-AB86-1D270A53F283}"/>
                  </a:ext>
                </a:extLst>
              </p14:cNvPr>
              <p14:cNvContentPartPr/>
              <p14:nvPr/>
            </p14:nvContentPartPr>
            <p14:xfrm>
              <a:off x="1910476" y="3029793"/>
              <a:ext cx="36360" cy="269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E7839-96A4-4F3D-AB86-1D270A53F2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47476" y="2966793"/>
                <a:ext cx="162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857B1E-0F0F-4A9E-9295-C96182957724}"/>
                  </a:ext>
                </a:extLst>
              </p14:cNvPr>
              <p14:cNvContentPartPr/>
              <p14:nvPr/>
            </p14:nvContentPartPr>
            <p14:xfrm>
              <a:off x="2099116" y="3093873"/>
              <a:ext cx="83880" cy="2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857B1E-0F0F-4A9E-9295-C961829577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36116" y="3031233"/>
                <a:ext cx="209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53A566-4AAC-4EF2-AD28-20376A9CF484}"/>
                  </a:ext>
                </a:extLst>
              </p14:cNvPr>
              <p14:cNvContentPartPr/>
              <p14:nvPr/>
            </p14:nvContentPartPr>
            <p14:xfrm>
              <a:off x="791236" y="4382673"/>
              <a:ext cx="52200" cy="172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53A566-4AAC-4EF2-AD28-20376A9CF4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8236" y="4319673"/>
                <a:ext cx="17784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921E286-4FED-4E20-A583-81006439B3D8}"/>
              </a:ext>
            </a:extLst>
          </p:cNvPr>
          <p:cNvGrpSpPr/>
          <p:nvPr/>
        </p:nvGrpSpPr>
        <p:grpSpPr>
          <a:xfrm>
            <a:off x="516196" y="4314273"/>
            <a:ext cx="84600" cy="288000"/>
            <a:chOff x="516196" y="4314273"/>
            <a:chExt cx="846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44888B-8219-49EC-87CE-02285D5FDB68}"/>
                    </a:ext>
                  </a:extLst>
                </p14:cNvPr>
                <p14:cNvContentPartPr/>
                <p14:nvPr/>
              </p14:nvContentPartPr>
              <p14:xfrm>
                <a:off x="516196" y="4360353"/>
                <a:ext cx="33840" cy="22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44888B-8219-49EC-87CE-02285D5FDB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3196" y="4297353"/>
                  <a:ext cx="159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A07106-6B17-4C81-A466-334995B2B52B}"/>
                    </a:ext>
                  </a:extLst>
                </p14:cNvPr>
                <p14:cNvContentPartPr/>
                <p14:nvPr/>
              </p14:nvContentPartPr>
              <p14:xfrm>
                <a:off x="564076" y="4538193"/>
                <a:ext cx="36720" cy="11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A07106-6B17-4C81-A466-334995B2B5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1436" y="4475553"/>
                  <a:ext cx="162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AE20D3-A2B7-4FE6-A91A-7237EE416817}"/>
                    </a:ext>
                  </a:extLst>
                </p14:cNvPr>
                <p14:cNvContentPartPr/>
                <p14:nvPr/>
              </p14:nvContentPartPr>
              <p14:xfrm>
                <a:off x="534556" y="4314273"/>
                <a:ext cx="61200" cy="288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AE20D3-A2B7-4FE6-A91A-7237EE4168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1556" y="4251273"/>
                  <a:ext cx="186840" cy="41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AAC78D-4A5F-4215-BDEB-8025D4F17362}"/>
                  </a:ext>
                </a:extLst>
              </p14:cNvPr>
              <p14:cNvContentPartPr/>
              <p14:nvPr/>
            </p14:nvContentPartPr>
            <p14:xfrm>
              <a:off x="3489076" y="4476993"/>
              <a:ext cx="73080" cy="27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AAC78D-4A5F-4215-BDEB-8025D4F1736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26076" y="4414353"/>
                <a:ext cx="198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9466C11-DAD6-419D-9A70-A1CC4C445E0F}"/>
                  </a:ext>
                </a:extLst>
              </p14:cNvPr>
              <p14:cNvContentPartPr/>
              <p14:nvPr/>
            </p14:nvContentPartPr>
            <p14:xfrm>
              <a:off x="2396116" y="4600833"/>
              <a:ext cx="39600" cy="169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9466C11-DAD6-419D-9A70-A1CC4C445E0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33116" y="4537833"/>
                <a:ext cx="1652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92839F2-79EE-416B-BE92-33BCCBD0011E}"/>
                  </a:ext>
                </a:extLst>
              </p14:cNvPr>
              <p14:cNvContentPartPr/>
              <p14:nvPr/>
            </p14:nvContentPartPr>
            <p14:xfrm>
              <a:off x="852796" y="5538993"/>
              <a:ext cx="44640" cy="172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92839F2-79EE-416B-BE92-33BCCBD0011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0156" y="5476353"/>
                <a:ext cx="1702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1C9023D5-BF61-4746-B115-905F3C5E3E98}"/>
                  </a:ext>
                </a:extLst>
              </p14:cNvPr>
              <p14:cNvContentPartPr/>
              <p14:nvPr/>
            </p14:nvContentPartPr>
            <p14:xfrm>
              <a:off x="1176796" y="5620713"/>
              <a:ext cx="30240" cy="102600"/>
            </p14:xfrm>
          </p:contentPart>
        </mc:Choice>
        <mc:Fallback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1C9023D5-BF61-4746-B115-905F3C5E3E9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4156" y="5558073"/>
                <a:ext cx="15588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084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71490"/>
            <a:ext cx="8544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thin conducting material is surrounded by magnetic material of permeability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90700"/>
            <a:ext cx="1476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1771650"/>
            <a:ext cx="438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14650"/>
            <a:ext cx="1266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71900"/>
            <a:ext cx="1857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A96C7-BBD5-4C0B-A002-9C8F4B07EE0D}"/>
              </a:ext>
            </a:extLst>
          </p:cNvPr>
          <p:cNvSpPr txBox="1"/>
          <p:nvPr/>
        </p:nvSpPr>
        <p:spPr>
          <a:xfrm>
            <a:off x="990600" y="5334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wire wound iron core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EF2C72-84DB-4895-BE76-F052FE7DA906}"/>
                  </a:ext>
                </a:extLst>
              </p14:cNvPr>
              <p14:cNvContentPartPr/>
              <p14:nvPr/>
            </p14:nvContentPartPr>
            <p14:xfrm>
              <a:off x="6132557" y="4862023"/>
              <a:ext cx="1483560" cy="145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EF2C72-84DB-4895-BE76-F052FE7DA9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4557" y="4844383"/>
                <a:ext cx="1519200" cy="1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19E8FC-A130-483A-8222-6D726FB958C3}"/>
                  </a:ext>
                </a:extLst>
              </p14:cNvPr>
              <p14:cNvContentPartPr/>
              <p14:nvPr/>
            </p14:nvContentPartPr>
            <p14:xfrm>
              <a:off x="6056237" y="5620543"/>
              <a:ext cx="955080" cy="17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19E8FC-A130-483A-8222-6D726FB958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8237" y="5602543"/>
                <a:ext cx="990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B00574-0E17-4467-89C6-9C72C1FFE518}"/>
                  </a:ext>
                </a:extLst>
              </p14:cNvPr>
              <p14:cNvContentPartPr/>
              <p14:nvPr/>
            </p14:nvContentPartPr>
            <p14:xfrm>
              <a:off x="6713957" y="5438743"/>
              <a:ext cx="494640" cy="13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B00574-0E17-4467-89C6-9C72C1FFE5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5957" y="5421103"/>
                <a:ext cx="5302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8C746A2-AAD9-40BA-90A4-23C24931A7C8}"/>
              </a:ext>
            </a:extLst>
          </p:cNvPr>
          <p:cNvGrpSpPr/>
          <p:nvPr/>
        </p:nvGrpSpPr>
        <p:grpSpPr>
          <a:xfrm>
            <a:off x="6109157" y="4948783"/>
            <a:ext cx="1346760" cy="376920"/>
            <a:chOff x="6109157" y="4948783"/>
            <a:chExt cx="13467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C2105-9A49-489D-B2E8-DB2F1F5EE360}"/>
                    </a:ext>
                  </a:extLst>
                </p14:cNvPr>
                <p14:cNvContentPartPr/>
                <p14:nvPr/>
              </p14:nvContentPartPr>
              <p14:xfrm>
                <a:off x="6941837" y="5145703"/>
                <a:ext cx="514080" cy="18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C2105-9A49-489D-B2E8-DB2F1F5EE3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3837" y="5128063"/>
                  <a:ext cx="549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30272E-C23C-4CF5-B945-C525E1F3F205}"/>
                    </a:ext>
                  </a:extLst>
                </p14:cNvPr>
                <p14:cNvContentPartPr/>
                <p14:nvPr/>
              </p14:nvContentPartPr>
              <p14:xfrm>
                <a:off x="6109157" y="4948783"/>
                <a:ext cx="1122840" cy="13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30272E-C23C-4CF5-B945-C525E1F3F2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91517" y="4930783"/>
                  <a:ext cx="11584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871D63-4735-4318-95FE-70BA371C1490}"/>
                  </a:ext>
                </a:extLst>
              </p14:cNvPr>
              <p14:cNvContentPartPr/>
              <p14:nvPr/>
            </p14:nvContentPartPr>
            <p14:xfrm>
              <a:off x="6209237" y="6041023"/>
              <a:ext cx="39600" cy="2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871D63-4735-4318-95FE-70BA371C14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5597" y="5933023"/>
                <a:ext cx="1472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0C8423-9606-4A6C-B10B-7A40251EF75F}"/>
                  </a:ext>
                </a:extLst>
              </p14:cNvPr>
              <p14:cNvContentPartPr/>
              <p14:nvPr/>
            </p14:nvContentPartPr>
            <p14:xfrm>
              <a:off x="6184397" y="6021223"/>
              <a:ext cx="63000" cy="83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0C8423-9606-4A6C-B10B-7A40251EF7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30757" y="5913583"/>
                <a:ext cx="170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F8B5EF-4376-4E7C-97FB-44ABD3D8AC2E}"/>
                  </a:ext>
                </a:extLst>
              </p14:cNvPr>
              <p14:cNvContentPartPr/>
              <p14:nvPr/>
            </p14:nvContentPartPr>
            <p14:xfrm>
              <a:off x="6215357" y="6041743"/>
              <a:ext cx="83880" cy="13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F8B5EF-4376-4E7C-97FB-44ABD3D8AC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61357" y="5933743"/>
                <a:ext cx="191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0BFB45-FF11-439A-AE01-62B10C0D21E7}"/>
                  </a:ext>
                </a:extLst>
              </p14:cNvPr>
              <p14:cNvContentPartPr/>
              <p14:nvPr/>
            </p14:nvContentPartPr>
            <p14:xfrm>
              <a:off x="6238037" y="6101503"/>
              <a:ext cx="172080" cy="10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0BFB45-FF11-439A-AE01-62B10C0D21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84397" y="5993503"/>
                <a:ext cx="2797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56FF13-B478-4802-9905-B49FABDE35CA}"/>
                  </a:ext>
                </a:extLst>
              </p14:cNvPr>
              <p14:cNvContentPartPr/>
              <p14:nvPr/>
            </p14:nvContentPartPr>
            <p14:xfrm>
              <a:off x="6403997" y="6236503"/>
              <a:ext cx="2484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56FF13-B478-4802-9905-B49FABDE35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50357" y="6128863"/>
                <a:ext cx="132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CCBA59-563A-49FA-A3DB-C888653D0095}"/>
                  </a:ext>
                </a:extLst>
              </p14:cNvPr>
              <p14:cNvContentPartPr/>
              <p14:nvPr/>
            </p14:nvContentPartPr>
            <p14:xfrm>
              <a:off x="6437837" y="6245143"/>
              <a:ext cx="31320" cy="30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CCBA59-563A-49FA-A3DB-C888653D00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4197" y="6137503"/>
                <a:ext cx="1389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07F640-92C4-4F80-B505-EF855D30D046}"/>
                  </a:ext>
                </a:extLst>
              </p14:cNvPr>
              <p14:cNvContentPartPr/>
              <p14:nvPr/>
            </p14:nvContentPartPr>
            <p14:xfrm>
              <a:off x="6262517" y="5965783"/>
              <a:ext cx="228600" cy="147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07F640-92C4-4F80-B505-EF855D30D0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08517" y="5858143"/>
                <a:ext cx="3362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ECDA6B-912A-4781-BE7A-10EC459485CC}"/>
                  </a:ext>
                </a:extLst>
              </p14:cNvPr>
              <p14:cNvContentPartPr/>
              <p14:nvPr/>
            </p14:nvContentPartPr>
            <p14:xfrm>
              <a:off x="6382757" y="6056143"/>
              <a:ext cx="97560" cy="13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ECDA6B-912A-4781-BE7A-10EC459485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8757" y="5948143"/>
                <a:ext cx="2052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3F6886-99D5-4895-AD02-CBD24B7F1E8B}"/>
                  </a:ext>
                </a:extLst>
              </p14:cNvPr>
              <p14:cNvContentPartPr/>
              <p14:nvPr/>
            </p14:nvContentPartPr>
            <p14:xfrm>
              <a:off x="6276917" y="4919983"/>
              <a:ext cx="1253160" cy="1252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3F6886-99D5-4895-AD02-CBD24B7F1E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23277" y="4812343"/>
                <a:ext cx="1360800" cy="14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DFED31-EDEB-4FB2-84B9-5C13897605ED}"/>
                  </a:ext>
                </a:extLst>
              </p14:cNvPr>
              <p14:cNvContentPartPr/>
              <p14:nvPr/>
            </p14:nvContentPartPr>
            <p14:xfrm>
              <a:off x="7477157" y="4992703"/>
              <a:ext cx="11160" cy="58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DFED31-EDEB-4FB2-84B9-5C13897605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3157" y="4885063"/>
                <a:ext cx="1188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6B2298-354D-40F2-80F0-EAA0E59E3377}"/>
                  </a:ext>
                </a:extLst>
              </p14:cNvPr>
              <p14:cNvContentPartPr/>
              <p14:nvPr/>
            </p14:nvContentPartPr>
            <p14:xfrm>
              <a:off x="7168997" y="5017903"/>
              <a:ext cx="317520" cy="31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6B2298-354D-40F2-80F0-EAA0E59E33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14997" y="4910263"/>
                <a:ext cx="4251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059E84-F0BD-4266-8C2C-5C5D4A2BE03F}"/>
                  </a:ext>
                </a:extLst>
              </p14:cNvPr>
              <p14:cNvContentPartPr/>
              <p14:nvPr/>
            </p14:nvContentPartPr>
            <p14:xfrm>
              <a:off x="7278797" y="5055343"/>
              <a:ext cx="186480" cy="19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059E84-F0BD-4266-8C2C-5C5D4A2BE0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5157" y="4947343"/>
                <a:ext cx="2941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E36774-0AE0-4F5F-A024-B698EEC2B24D}"/>
                  </a:ext>
                </a:extLst>
              </p14:cNvPr>
              <p14:cNvContentPartPr/>
              <p14:nvPr/>
            </p14:nvContentPartPr>
            <p14:xfrm>
              <a:off x="7478957" y="5045623"/>
              <a:ext cx="6840" cy="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E36774-0AE0-4F5F-A024-B698EEC2B2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24957" y="4937623"/>
                <a:ext cx="114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1EC0314-5AE8-431A-BD65-2B02AD5B88D3}"/>
                  </a:ext>
                </a:extLst>
              </p14:cNvPr>
              <p14:cNvContentPartPr/>
              <p14:nvPr/>
            </p14:nvContentPartPr>
            <p14:xfrm>
              <a:off x="6916997" y="4895863"/>
              <a:ext cx="648720" cy="686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1EC0314-5AE8-431A-BD65-2B02AD5B88D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63357" y="4787863"/>
                <a:ext cx="75636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5B3E093-C56C-41A8-8B1A-D00F1D5883A2}"/>
                  </a:ext>
                </a:extLst>
              </p14:cNvPr>
              <p14:cNvContentPartPr/>
              <p14:nvPr/>
            </p14:nvContentPartPr>
            <p14:xfrm>
              <a:off x="7158557" y="5354503"/>
              <a:ext cx="19440" cy="2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5B3E093-C56C-41A8-8B1A-D00F1D5883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04917" y="5246503"/>
                <a:ext cx="127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277FF18-5505-4DBA-B6F7-EF178CE90A72}"/>
                  </a:ext>
                </a:extLst>
              </p14:cNvPr>
              <p14:cNvContentPartPr/>
              <p14:nvPr/>
            </p14:nvContentPartPr>
            <p14:xfrm>
              <a:off x="7018157" y="5352703"/>
              <a:ext cx="1638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277FF18-5505-4DBA-B6F7-EF178CE90A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4157" y="5244703"/>
                <a:ext cx="2714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4DDD6C-5161-45AA-84C0-F7786CE89B9F}"/>
                  </a:ext>
                </a:extLst>
              </p14:cNvPr>
              <p14:cNvContentPartPr/>
              <p14:nvPr/>
            </p14:nvContentPartPr>
            <p14:xfrm>
              <a:off x="6971717" y="5333983"/>
              <a:ext cx="222120" cy="220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4DDD6C-5161-45AA-84C0-F7786CE89B9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17717" y="5225983"/>
                <a:ext cx="3297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1156E07-3B14-48E5-BE74-9A71665BEB43}"/>
                  </a:ext>
                </a:extLst>
              </p14:cNvPr>
              <p14:cNvContentPartPr/>
              <p14:nvPr/>
            </p14:nvContentPartPr>
            <p14:xfrm>
              <a:off x="7148117" y="5391583"/>
              <a:ext cx="11160" cy="12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1156E07-3B14-48E5-BE74-9A71665BEB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94477" y="5283943"/>
                <a:ext cx="118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CD03C83-711B-4D48-A159-F28F56869B3B}"/>
                  </a:ext>
                </a:extLst>
              </p14:cNvPr>
              <p14:cNvContentPartPr/>
              <p14:nvPr/>
            </p14:nvContentPartPr>
            <p14:xfrm>
              <a:off x="6679757" y="5319943"/>
              <a:ext cx="543240" cy="492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CD03C83-711B-4D48-A159-F28F56869B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26117" y="5212303"/>
                <a:ext cx="6508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E293FC-288D-414A-8404-D8576919CED1}"/>
                  </a:ext>
                </a:extLst>
              </p14:cNvPr>
              <p14:cNvContentPartPr/>
              <p14:nvPr/>
            </p14:nvContentPartPr>
            <p14:xfrm>
              <a:off x="6477797" y="5566543"/>
              <a:ext cx="481680" cy="476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E293FC-288D-414A-8404-D8576919CE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23797" y="5458903"/>
                <a:ext cx="58932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FC19B25D-9573-4641-911B-DA8A537188AD}"/>
                  </a:ext>
                </a:extLst>
              </p14:cNvPr>
              <p14:cNvContentPartPr/>
              <p14:nvPr/>
            </p14:nvContentPartPr>
            <p14:xfrm>
              <a:off x="7191677" y="5273143"/>
              <a:ext cx="98280" cy="70200"/>
            </p14:xfrm>
          </p:contentPart>
        </mc:Choice>
        <mc:Fallback xmlns=""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FC19B25D-9573-4641-911B-DA8A537188A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38037" y="5165143"/>
                <a:ext cx="2059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3CE6A3C6-909E-4321-AFCD-13AF7FDCA677}"/>
                  </a:ext>
                </a:extLst>
              </p14:cNvPr>
              <p14:cNvContentPartPr/>
              <p14:nvPr/>
            </p14:nvContentPartPr>
            <p14:xfrm>
              <a:off x="7347197" y="5004943"/>
              <a:ext cx="88560" cy="7632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3CE6A3C6-909E-4321-AFCD-13AF7FDCA6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93197" y="4897303"/>
                <a:ext cx="196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50" name="Ink 6149">
                <a:extLst>
                  <a:ext uri="{FF2B5EF4-FFF2-40B4-BE49-F238E27FC236}">
                    <a16:creationId xmlns:a16="http://schemas.microsoft.com/office/drawing/2014/main" id="{144F33A9-B06E-4AD9-9092-7B5F12D41890}"/>
                  </a:ext>
                </a:extLst>
              </p14:cNvPr>
              <p14:cNvContentPartPr/>
              <p14:nvPr/>
            </p14:nvContentPartPr>
            <p14:xfrm>
              <a:off x="6563477" y="5691103"/>
              <a:ext cx="200520" cy="268920"/>
            </p14:xfrm>
          </p:contentPart>
        </mc:Choice>
        <mc:Fallback xmlns="">
          <p:pic>
            <p:nvPicPr>
              <p:cNvPr id="6150" name="Ink 6149">
                <a:extLst>
                  <a:ext uri="{FF2B5EF4-FFF2-40B4-BE49-F238E27FC236}">
                    <a16:creationId xmlns:a16="http://schemas.microsoft.com/office/drawing/2014/main" id="{144F33A9-B06E-4AD9-9092-7B5F12D4189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09837" y="5583103"/>
                <a:ext cx="308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51" name="Ink 6150">
                <a:extLst>
                  <a:ext uri="{FF2B5EF4-FFF2-40B4-BE49-F238E27FC236}">
                    <a16:creationId xmlns:a16="http://schemas.microsoft.com/office/drawing/2014/main" id="{C36E7C86-810E-4AB3-AB55-EC8A3DB6E953}"/>
                  </a:ext>
                </a:extLst>
              </p14:cNvPr>
              <p14:cNvContentPartPr/>
              <p14:nvPr/>
            </p14:nvContentPartPr>
            <p14:xfrm>
              <a:off x="6642317" y="5846263"/>
              <a:ext cx="42480" cy="79920"/>
            </p14:xfrm>
          </p:contentPart>
        </mc:Choice>
        <mc:Fallback xmlns="">
          <p:pic>
            <p:nvPicPr>
              <p:cNvPr id="6151" name="Ink 6150">
                <a:extLst>
                  <a:ext uri="{FF2B5EF4-FFF2-40B4-BE49-F238E27FC236}">
                    <a16:creationId xmlns:a16="http://schemas.microsoft.com/office/drawing/2014/main" id="{C36E7C86-810E-4AB3-AB55-EC8A3DB6E9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88677" y="5738623"/>
                <a:ext cx="1501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52" name="Ink 6151">
                <a:extLst>
                  <a:ext uri="{FF2B5EF4-FFF2-40B4-BE49-F238E27FC236}">
                    <a16:creationId xmlns:a16="http://schemas.microsoft.com/office/drawing/2014/main" id="{7B2121FE-519F-44B5-A3C4-40C2BF6FF79F}"/>
                  </a:ext>
                </a:extLst>
              </p14:cNvPr>
              <p14:cNvContentPartPr/>
              <p14:nvPr/>
            </p14:nvContentPartPr>
            <p14:xfrm>
              <a:off x="6493997" y="5885143"/>
              <a:ext cx="116280" cy="61920"/>
            </p14:xfrm>
          </p:contentPart>
        </mc:Choice>
        <mc:Fallback xmlns="">
          <p:pic>
            <p:nvPicPr>
              <p:cNvPr id="6152" name="Ink 6151">
                <a:extLst>
                  <a:ext uri="{FF2B5EF4-FFF2-40B4-BE49-F238E27FC236}">
                    <a16:creationId xmlns:a16="http://schemas.microsoft.com/office/drawing/2014/main" id="{7B2121FE-519F-44B5-A3C4-40C2BF6FF79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40357" y="5777143"/>
                <a:ext cx="223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54" name="Ink 6153">
                <a:extLst>
                  <a:ext uri="{FF2B5EF4-FFF2-40B4-BE49-F238E27FC236}">
                    <a16:creationId xmlns:a16="http://schemas.microsoft.com/office/drawing/2014/main" id="{E163DC38-BC14-47E3-A286-EAD00D9C5460}"/>
                  </a:ext>
                </a:extLst>
              </p14:cNvPr>
              <p14:cNvContentPartPr/>
              <p14:nvPr/>
            </p14:nvContentPartPr>
            <p14:xfrm>
              <a:off x="2772317" y="5265223"/>
              <a:ext cx="2048040" cy="1286640"/>
            </p14:xfrm>
          </p:contentPart>
        </mc:Choice>
        <mc:Fallback xmlns="">
          <p:pic>
            <p:nvPicPr>
              <p:cNvPr id="6154" name="Ink 6153">
                <a:extLst>
                  <a:ext uri="{FF2B5EF4-FFF2-40B4-BE49-F238E27FC236}">
                    <a16:creationId xmlns:a16="http://schemas.microsoft.com/office/drawing/2014/main" id="{E163DC38-BC14-47E3-A286-EAD00D9C546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54677" y="5247223"/>
                <a:ext cx="2083680" cy="13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20912D23-2F24-45F2-9846-5CB846041324}"/>
              </a:ext>
            </a:extLst>
          </p:cNvPr>
          <p:cNvGrpSpPr/>
          <p:nvPr/>
        </p:nvGrpSpPr>
        <p:grpSpPr>
          <a:xfrm>
            <a:off x="4516157" y="4949143"/>
            <a:ext cx="821160" cy="606600"/>
            <a:chOff x="4516157" y="4949143"/>
            <a:chExt cx="82116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B8C82415-015C-411A-AEA6-42EC5C5ACFA3}"/>
                    </a:ext>
                  </a:extLst>
                </p14:cNvPr>
                <p14:cNvContentPartPr/>
                <p14:nvPr/>
              </p14:nvContentPartPr>
              <p14:xfrm>
                <a:off x="4516157" y="5103583"/>
                <a:ext cx="507240" cy="45216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B8C82415-015C-411A-AEA6-42EC5C5ACF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98157" y="5085583"/>
                  <a:ext cx="5428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4CE5A6FA-8C1D-4F5C-948E-29C1F7D5F3E4}"/>
                    </a:ext>
                  </a:extLst>
                </p14:cNvPr>
                <p14:cNvContentPartPr/>
                <p14:nvPr/>
              </p14:nvContentPartPr>
              <p14:xfrm>
                <a:off x="5095037" y="5069023"/>
                <a:ext cx="6120" cy="3042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4CE5A6FA-8C1D-4F5C-948E-29C1F7D5F3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77037" y="5051383"/>
                  <a:ext cx="41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317E7839-C182-4D94-B914-4AADF685001A}"/>
                    </a:ext>
                  </a:extLst>
                </p14:cNvPr>
                <p14:cNvContentPartPr/>
                <p14:nvPr/>
              </p14:nvContentPartPr>
              <p14:xfrm>
                <a:off x="5218877" y="5103583"/>
                <a:ext cx="3960" cy="612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317E7839-C182-4D94-B914-4AADF68500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00877" y="5085583"/>
                  <a:ext cx="3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2B90094D-BE2D-4464-8870-BF89DE3F11F2}"/>
                    </a:ext>
                  </a:extLst>
                </p14:cNvPr>
                <p14:cNvContentPartPr/>
                <p14:nvPr/>
              </p14:nvContentPartPr>
              <p14:xfrm>
                <a:off x="5225717" y="5060383"/>
                <a:ext cx="23400" cy="331920"/>
              </p14:xfrm>
            </p:contentPart>
          </mc:Choice>
          <mc:Fallback xmlns=""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2B90094D-BE2D-4464-8870-BF89DE3F11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8077" y="5042743"/>
                  <a:ext cx="59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8D572109-CB92-49A4-9231-F5EDF160EDB4}"/>
                    </a:ext>
                  </a:extLst>
                </p14:cNvPr>
                <p14:cNvContentPartPr/>
                <p14:nvPr/>
              </p14:nvContentPartPr>
              <p14:xfrm>
                <a:off x="5093237" y="5238583"/>
                <a:ext cx="132120" cy="2628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8D572109-CB92-49A4-9231-F5EDF160ED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5597" y="5220943"/>
                  <a:ext cx="167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983FCCF1-5695-4610-8B17-DEDAAA45AE25}"/>
                    </a:ext>
                  </a:extLst>
                </p14:cNvPr>
                <p14:cNvContentPartPr/>
                <p14:nvPr/>
              </p14:nvContentPartPr>
              <p14:xfrm>
                <a:off x="5046797" y="4949143"/>
                <a:ext cx="290520" cy="6552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983FCCF1-5695-4610-8B17-DEDAAA45AE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28797" y="4931503"/>
                  <a:ext cx="3261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63" name="Ink 6162">
                <a:extLst>
                  <a:ext uri="{FF2B5EF4-FFF2-40B4-BE49-F238E27FC236}">
                    <a16:creationId xmlns:a16="http://schemas.microsoft.com/office/drawing/2014/main" id="{6A85EE31-1EF4-4D66-BA88-29B9A21B3B99}"/>
                  </a:ext>
                </a:extLst>
              </p14:cNvPr>
              <p14:cNvContentPartPr/>
              <p14:nvPr/>
            </p14:nvContentPartPr>
            <p14:xfrm>
              <a:off x="7670837" y="4520023"/>
              <a:ext cx="408600" cy="291600"/>
            </p14:xfrm>
          </p:contentPart>
        </mc:Choice>
        <mc:Fallback xmlns="">
          <p:pic>
            <p:nvPicPr>
              <p:cNvPr id="6163" name="Ink 6162">
                <a:extLst>
                  <a:ext uri="{FF2B5EF4-FFF2-40B4-BE49-F238E27FC236}">
                    <a16:creationId xmlns:a16="http://schemas.microsoft.com/office/drawing/2014/main" id="{6A85EE31-1EF4-4D66-BA88-29B9A21B3B9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53197" y="4502023"/>
                <a:ext cx="44424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7" name="Group 6176">
            <a:extLst>
              <a:ext uri="{FF2B5EF4-FFF2-40B4-BE49-F238E27FC236}">
                <a16:creationId xmlns:a16="http://schemas.microsoft.com/office/drawing/2014/main" id="{77E63C43-B90D-4137-8BF7-DFE9A9BAE865}"/>
              </a:ext>
            </a:extLst>
          </p:cNvPr>
          <p:cNvGrpSpPr/>
          <p:nvPr/>
        </p:nvGrpSpPr>
        <p:grpSpPr>
          <a:xfrm>
            <a:off x="8132357" y="4319503"/>
            <a:ext cx="922680" cy="691920"/>
            <a:chOff x="8132357" y="4319503"/>
            <a:chExt cx="92268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26302999-370D-4AAF-9780-5A0D8E339FFC}"/>
                    </a:ext>
                  </a:extLst>
                </p14:cNvPr>
                <p14:cNvContentPartPr/>
                <p14:nvPr/>
              </p14:nvContentPartPr>
              <p14:xfrm>
                <a:off x="8145317" y="4420303"/>
                <a:ext cx="188280" cy="42876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26302999-370D-4AAF-9780-5A0D8E339F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27677" y="4402303"/>
                  <a:ext cx="2239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46A4CC5A-B3B3-4F72-B43B-4D33962C523F}"/>
                    </a:ext>
                  </a:extLst>
                </p14:cNvPr>
                <p14:cNvContentPartPr/>
                <p14:nvPr/>
              </p14:nvContentPartPr>
              <p14:xfrm>
                <a:off x="8132357" y="4319503"/>
                <a:ext cx="226080" cy="36000"/>
              </p14:xfrm>
            </p:contentPart>
          </mc:Choice>
          <mc:Fallback xmlns=""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46A4CC5A-B3B3-4F72-B43B-4D33962C52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14357" y="4301503"/>
                  <a:ext cx="261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DEC98683-864B-4926-828E-430C00755707}"/>
                    </a:ext>
                  </a:extLst>
                </p14:cNvPr>
                <p14:cNvContentPartPr/>
                <p14:nvPr/>
              </p14:nvContentPartPr>
              <p14:xfrm>
                <a:off x="8411717" y="4642423"/>
                <a:ext cx="160920" cy="15840"/>
              </p14:xfrm>
            </p:contentPart>
          </mc:Choice>
          <mc:Fallback xmlns=""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DEC98683-864B-4926-828E-430C007557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94077" y="4624783"/>
                  <a:ext cx="196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DA017D82-C6E6-42ED-92AE-340A85B3F2B2}"/>
                    </a:ext>
                  </a:extLst>
                </p14:cNvPr>
                <p14:cNvContentPartPr/>
                <p14:nvPr/>
              </p14:nvContentPartPr>
              <p14:xfrm>
                <a:off x="8425037" y="4746463"/>
                <a:ext cx="155160" cy="15480"/>
              </p14:xfrm>
            </p:contentPart>
          </mc:Choice>
          <mc:Fallback xmlns=""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DA017D82-C6E6-42ED-92AE-340A85B3F2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07397" y="4728463"/>
                  <a:ext cx="190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81A74504-9B75-4E6C-8774-ACD09A75D443}"/>
                    </a:ext>
                  </a:extLst>
                </p14:cNvPr>
                <p14:cNvContentPartPr/>
                <p14:nvPr/>
              </p14:nvContentPartPr>
              <p14:xfrm>
                <a:off x="8529797" y="4716583"/>
                <a:ext cx="289440" cy="294840"/>
              </p14:xfrm>
            </p:contentPart>
          </mc:Choice>
          <mc:Fallback xmlns=""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81A74504-9B75-4E6C-8774-ACD09A75D4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12157" y="4698943"/>
                  <a:ext cx="325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AB2A295E-6E78-439A-A33F-3C601F5E6010}"/>
                    </a:ext>
                  </a:extLst>
                </p14:cNvPr>
                <p14:cNvContentPartPr/>
                <p14:nvPr/>
              </p14:nvContentPartPr>
              <p14:xfrm>
                <a:off x="8840837" y="4453063"/>
                <a:ext cx="53280" cy="43956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AB2A295E-6E78-439A-A33F-3C601F5E60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2837" y="4435423"/>
                  <a:ext cx="889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A18A1219-9BAB-490C-A806-B7C699DF23F4}"/>
                    </a:ext>
                  </a:extLst>
                </p14:cNvPr>
                <p14:cNvContentPartPr/>
                <p14:nvPr/>
              </p14:nvContentPartPr>
              <p14:xfrm>
                <a:off x="8950997" y="4487983"/>
                <a:ext cx="76320" cy="40176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A18A1219-9BAB-490C-A806-B7C699DF23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33357" y="4470343"/>
                  <a:ext cx="111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BEDC1A0A-7929-4FCB-9FEA-F035312505C9}"/>
                    </a:ext>
                  </a:extLst>
                </p14:cNvPr>
                <p14:cNvContentPartPr/>
                <p14:nvPr/>
              </p14:nvContentPartPr>
              <p14:xfrm>
                <a:off x="8828237" y="4705063"/>
                <a:ext cx="199080" cy="6120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BEDC1A0A-7929-4FCB-9FEA-F035312505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10237" y="4687423"/>
                  <a:ext cx="234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8A60062C-5BEA-4B7A-A8F1-2B176C29ABB6}"/>
                    </a:ext>
                  </a:extLst>
                </p14:cNvPr>
                <p14:cNvContentPartPr/>
                <p14:nvPr/>
              </p14:nvContentPartPr>
              <p14:xfrm>
                <a:off x="8772437" y="4325623"/>
                <a:ext cx="282600" cy="2556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8A60062C-5BEA-4B7A-A8F1-2B176C29AB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4437" y="4307983"/>
                  <a:ext cx="318240" cy="61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F954AF9-BB90-4074-B375-109FB7940ACB}"/>
              </a:ext>
            </a:extLst>
          </p:cNvPr>
          <p:cNvSpPr txBox="1"/>
          <p:nvPr/>
        </p:nvSpPr>
        <p:spPr>
          <a:xfrm>
            <a:off x="121697" y="22661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10.  Linear circuit embedded in a magnetic medium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BBE43A-9075-4E6F-8D29-FF657504D81D}"/>
                  </a:ext>
                </a:extLst>
              </p14:cNvPr>
              <p14:cNvContentPartPr/>
              <p14:nvPr/>
            </p14:nvContentPartPr>
            <p14:xfrm>
              <a:off x="3722356" y="1810833"/>
              <a:ext cx="82800" cy="10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BBE43A-9075-4E6F-8D29-FF657504D81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59356" y="1748193"/>
                <a:ext cx="208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6A778C-6D7E-4B03-A6F7-88B24F917320}"/>
                  </a:ext>
                </a:extLst>
              </p14:cNvPr>
              <p14:cNvContentPartPr/>
              <p14:nvPr/>
            </p14:nvContentPartPr>
            <p14:xfrm>
              <a:off x="3509596" y="2427513"/>
              <a:ext cx="90360" cy="50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6A778C-6D7E-4B03-A6F7-88B24F91732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46596" y="2364513"/>
                <a:ext cx="216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223C788-5DB7-4016-8ACA-AC846C85E906}"/>
                  </a:ext>
                </a:extLst>
              </p14:cNvPr>
              <p14:cNvContentPartPr/>
              <p14:nvPr/>
            </p14:nvContentPartPr>
            <p14:xfrm>
              <a:off x="5061916" y="1837833"/>
              <a:ext cx="90360" cy="62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223C788-5DB7-4016-8ACA-AC846C85E90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99276" y="1774833"/>
                <a:ext cx="216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820F1BA-1108-434D-B36D-351409981ACA}"/>
                  </a:ext>
                </a:extLst>
              </p14:cNvPr>
              <p14:cNvContentPartPr/>
              <p14:nvPr/>
            </p14:nvContentPartPr>
            <p14:xfrm>
              <a:off x="5187556" y="2541273"/>
              <a:ext cx="155520" cy="186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820F1BA-1108-434D-B36D-351409981AC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24916" y="2478273"/>
                <a:ext cx="281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EE81789-C40D-4933-B73F-F9E5B11A16B8}"/>
                  </a:ext>
                </a:extLst>
              </p14:cNvPr>
              <p14:cNvContentPartPr/>
              <p14:nvPr/>
            </p14:nvContentPartPr>
            <p14:xfrm>
              <a:off x="5064796" y="2336433"/>
              <a:ext cx="38160" cy="20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EE81789-C40D-4933-B73F-F9E5B11A16B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2156" y="2273433"/>
                <a:ext cx="1638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B2B3C0-8CF5-4924-BCDD-4E82E1D109D4}"/>
                  </a:ext>
                </a:extLst>
              </p14:cNvPr>
              <p14:cNvContentPartPr/>
              <p14:nvPr/>
            </p14:nvContentPartPr>
            <p14:xfrm>
              <a:off x="4338316" y="3441633"/>
              <a:ext cx="29160" cy="248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B2B3C0-8CF5-4924-BCDD-4E82E1D109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275316" y="3378633"/>
                <a:ext cx="15480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7CDE689-01AA-4E0D-96C1-223B68D59C1E}"/>
              </a:ext>
            </a:extLst>
          </p:cNvPr>
          <p:cNvGrpSpPr/>
          <p:nvPr/>
        </p:nvGrpSpPr>
        <p:grpSpPr>
          <a:xfrm>
            <a:off x="3842236" y="3095673"/>
            <a:ext cx="266040" cy="327240"/>
            <a:chOff x="3842236" y="3095673"/>
            <a:chExt cx="2660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EB5D6E-8E5B-4D00-875B-F53B16415A9E}"/>
                    </a:ext>
                  </a:extLst>
                </p14:cNvPr>
                <p14:cNvContentPartPr/>
                <p14:nvPr/>
              </p14:nvContentPartPr>
              <p14:xfrm>
                <a:off x="4093516" y="3144633"/>
                <a:ext cx="14760" cy="235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EB5D6E-8E5B-4D00-875B-F53B16415A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30516" y="3081993"/>
                  <a:ext cx="1404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414ABA-3F49-4C4C-AC75-0601CB2B1C1F}"/>
                    </a:ext>
                  </a:extLst>
                </p14:cNvPr>
                <p14:cNvContentPartPr/>
                <p14:nvPr/>
              </p14:nvContentPartPr>
              <p14:xfrm>
                <a:off x="3842236" y="3095673"/>
                <a:ext cx="68760" cy="32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414ABA-3F49-4C4C-AC75-0601CB2B1C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9236" y="3033033"/>
                  <a:ext cx="19440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53757F-5BD0-4458-96A6-00D7A8689A33}"/>
                  </a:ext>
                </a:extLst>
              </p14:cNvPr>
              <p14:cNvContentPartPr/>
              <p14:nvPr/>
            </p14:nvContentPartPr>
            <p14:xfrm>
              <a:off x="3653236" y="2868153"/>
              <a:ext cx="112320" cy="281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53757F-5BD0-4458-96A6-00D7A8689A3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90596" y="2805153"/>
                <a:ext cx="23796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7790300-2E6C-4A78-BCAB-6AE236E8E75F}"/>
              </a:ext>
            </a:extLst>
          </p:cNvPr>
          <p:cNvGrpSpPr/>
          <p:nvPr/>
        </p:nvGrpSpPr>
        <p:grpSpPr>
          <a:xfrm>
            <a:off x="3382876" y="2946993"/>
            <a:ext cx="54360" cy="424080"/>
            <a:chOff x="3382876" y="2946993"/>
            <a:chExt cx="5436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2761CA-C458-4E67-A9E6-FE7870F3B279}"/>
                    </a:ext>
                  </a:extLst>
                </p14:cNvPr>
                <p14:cNvContentPartPr/>
                <p14:nvPr/>
              </p14:nvContentPartPr>
              <p14:xfrm>
                <a:off x="3400516" y="3128433"/>
                <a:ext cx="7920" cy="24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2761CA-C458-4E67-A9E6-FE7870F3B27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7516" y="3065433"/>
                  <a:ext cx="133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23DEF2-6A98-4195-BD8F-EE8D842FAE64}"/>
                    </a:ext>
                  </a:extLst>
                </p14:cNvPr>
                <p14:cNvContentPartPr/>
                <p14:nvPr/>
              </p14:nvContentPartPr>
              <p14:xfrm>
                <a:off x="3419236" y="3124113"/>
                <a:ext cx="18000" cy="174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23DEF2-6A98-4195-BD8F-EE8D842FAE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56236" y="3061473"/>
                  <a:ext cx="143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2466CEC-668D-4023-AECE-ADB54BE9F995}"/>
                    </a:ext>
                  </a:extLst>
                </p14:cNvPr>
                <p14:cNvContentPartPr/>
                <p14:nvPr/>
              </p14:nvContentPartPr>
              <p14:xfrm>
                <a:off x="3382876" y="2946993"/>
                <a:ext cx="24120" cy="219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2466CEC-668D-4023-AECE-ADB54BE9F9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20236" y="2883993"/>
                  <a:ext cx="149760" cy="34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247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44393" r="43756" b="12645"/>
          <a:stretch/>
        </p:blipFill>
        <p:spPr bwMode="auto">
          <a:xfrm>
            <a:off x="1219200" y="3430437"/>
            <a:ext cx="2872513" cy="20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096000"/>
            <a:ext cx="254038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14290"/>
            <a:ext cx="350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b="1" dirty="0"/>
              <a:t>j</a:t>
            </a:r>
            <a:r>
              <a:rPr lang="en-US" sz="2000" dirty="0"/>
              <a:t> = 0 except for linear currents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81" y="990600"/>
            <a:ext cx="2219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1143000"/>
            <a:ext cx="2980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Except for line singularities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1123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6128" y="2138362"/>
            <a:ext cx="2825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Magnetic </a:t>
            </a:r>
            <a:r>
              <a:rPr lang="en-US" sz="2000" dirty="0"/>
              <a:t>scalar potential</a:t>
            </a:r>
          </a:p>
        </p:txBody>
      </p:sp>
      <p:sp>
        <p:nvSpPr>
          <p:cNvPr id="7" name="Freeform 6"/>
          <p:cNvSpPr/>
          <p:nvPr/>
        </p:nvSpPr>
        <p:spPr>
          <a:xfrm>
            <a:off x="3528204" y="1837426"/>
            <a:ext cx="759124" cy="526212"/>
          </a:xfrm>
          <a:custGeom>
            <a:avLst/>
            <a:gdLst>
              <a:gd name="connsiteX0" fmla="*/ 759124 w 759124"/>
              <a:gd name="connsiteY0" fmla="*/ 526212 h 526212"/>
              <a:gd name="connsiteX1" fmla="*/ 646981 w 759124"/>
              <a:gd name="connsiteY1" fmla="*/ 508959 h 526212"/>
              <a:gd name="connsiteX2" fmla="*/ 595222 w 759124"/>
              <a:gd name="connsiteY2" fmla="*/ 483080 h 526212"/>
              <a:gd name="connsiteX3" fmla="*/ 543464 w 759124"/>
              <a:gd name="connsiteY3" fmla="*/ 465827 h 526212"/>
              <a:gd name="connsiteX4" fmla="*/ 500332 w 759124"/>
              <a:gd name="connsiteY4" fmla="*/ 448574 h 526212"/>
              <a:gd name="connsiteX5" fmla="*/ 448573 w 759124"/>
              <a:gd name="connsiteY5" fmla="*/ 414068 h 526212"/>
              <a:gd name="connsiteX6" fmla="*/ 431321 w 759124"/>
              <a:gd name="connsiteY6" fmla="*/ 379563 h 526212"/>
              <a:gd name="connsiteX7" fmla="*/ 414068 w 759124"/>
              <a:gd name="connsiteY7" fmla="*/ 319178 h 526212"/>
              <a:gd name="connsiteX8" fmla="*/ 388188 w 759124"/>
              <a:gd name="connsiteY8" fmla="*/ 232914 h 526212"/>
              <a:gd name="connsiteX9" fmla="*/ 379562 w 759124"/>
              <a:gd name="connsiteY9" fmla="*/ 181155 h 526212"/>
              <a:gd name="connsiteX10" fmla="*/ 362309 w 759124"/>
              <a:gd name="connsiteY10" fmla="*/ 146649 h 526212"/>
              <a:gd name="connsiteX11" fmla="*/ 310551 w 759124"/>
              <a:gd name="connsiteY11" fmla="*/ 43132 h 526212"/>
              <a:gd name="connsiteX12" fmla="*/ 258792 w 759124"/>
              <a:gd name="connsiteY12" fmla="*/ 8627 h 526212"/>
              <a:gd name="connsiteX13" fmla="*/ 207034 w 759124"/>
              <a:gd name="connsiteY13" fmla="*/ 0 h 526212"/>
              <a:gd name="connsiteX14" fmla="*/ 86264 w 759124"/>
              <a:gd name="connsiteY14" fmla="*/ 8627 h 526212"/>
              <a:gd name="connsiteX15" fmla="*/ 34505 w 759124"/>
              <a:gd name="connsiteY15" fmla="*/ 60385 h 526212"/>
              <a:gd name="connsiteX16" fmla="*/ 0 w 759124"/>
              <a:gd name="connsiteY16" fmla="*/ 138023 h 526212"/>
              <a:gd name="connsiteX17" fmla="*/ 0 w 759124"/>
              <a:gd name="connsiteY17" fmla="*/ 163902 h 5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9124" h="526212">
                <a:moveTo>
                  <a:pt x="759124" y="526212"/>
                </a:moveTo>
                <a:cubicBezTo>
                  <a:pt x="739878" y="523462"/>
                  <a:pt x="668512" y="513744"/>
                  <a:pt x="646981" y="508959"/>
                </a:cubicBezTo>
                <a:cubicBezTo>
                  <a:pt x="599798" y="498474"/>
                  <a:pt x="641744" y="503756"/>
                  <a:pt x="595222" y="483080"/>
                </a:cubicBezTo>
                <a:cubicBezTo>
                  <a:pt x="578603" y="475694"/>
                  <a:pt x="560349" y="472581"/>
                  <a:pt x="543464" y="465827"/>
                </a:cubicBezTo>
                <a:cubicBezTo>
                  <a:pt x="529087" y="460076"/>
                  <a:pt x="513926" y="455989"/>
                  <a:pt x="500332" y="448574"/>
                </a:cubicBezTo>
                <a:cubicBezTo>
                  <a:pt x="482128" y="438645"/>
                  <a:pt x="448573" y="414068"/>
                  <a:pt x="448573" y="414068"/>
                </a:cubicBezTo>
                <a:cubicBezTo>
                  <a:pt x="442822" y="402566"/>
                  <a:pt x="436386" y="391382"/>
                  <a:pt x="431321" y="379563"/>
                </a:cubicBezTo>
                <a:cubicBezTo>
                  <a:pt x="421655" y="357008"/>
                  <a:pt x="421366" y="343506"/>
                  <a:pt x="414068" y="319178"/>
                </a:cubicBezTo>
                <a:cubicBezTo>
                  <a:pt x="400869" y="275181"/>
                  <a:pt x="396139" y="272670"/>
                  <a:pt x="388188" y="232914"/>
                </a:cubicBezTo>
                <a:cubicBezTo>
                  <a:pt x="384758" y="215763"/>
                  <a:pt x="384588" y="197908"/>
                  <a:pt x="379562" y="181155"/>
                </a:cubicBezTo>
                <a:cubicBezTo>
                  <a:pt x="375867" y="168838"/>
                  <a:pt x="367085" y="158589"/>
                  <a:pt x="362309" y="146649"/>
                </a:cubicBezTo>
                <a:cubicBezTo>
                  <a:pt x="349784" y="115337"/>
                  <a:pt x="342276" y="64282"/>
                  <a:pt x="310551" y="43132"/>
                </a:cubicBezTo>
                <a:cubicBezTo>
                  <a:pt x="293298" y="31630"/>
                  <a:pt x="279245" y="12036"/>
                  <a:pt x="258792" y="8627"/>
                </a:cubicBezTo>
                <a:lnTo>
                  <a:pt x="207034" y="0"/>
                </a:lnTo>
                <a:cubicBezTo>
                  <a:pt x="166777" y="2876"/>
                  <a:pt x="126009" y="1613"/>
                  <a:pt x="86264" y="8627"/>
                </a:cubicBezTo>
                <a:cubicBezTo>
                  <a:pt x="64846" y="12407"/>
                  <a:pt x="43830" y="47330"/>
                  <a:pt x="34505" y="60385"/>
                </a:cubicBezTo>
                <a:cubicBezTo>
                  <a:pt x="18871" y="82273"/>
                  <a:pt x="0" y="109975"/>
                  <a:pt x="0" y="138023"/>
                </a:cubicBezTo>
                <a:lnTo>
                  <a:pt x="0" y="163902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2819400"/>
            <a:ext cx="274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Contrast with electrostatics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1566" y="4972355"/>
            <a:ext cx="183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>
                <a:latin typeface="+mj-lt"/>
              </a:rPr>
              <a:t> is single valued.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430437"/>
            <a:ext cx="1221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all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00CAD2-8850-468A-BF9D-73FFD746C09C}"/>
                  </a:ext>
                </a:extLst>
              </p14:cNvPr>
              <p14:cNvContentPartPr/>
              <p14:nvPr/>
            </p14:nvContentPartPr>
            <p14:xfrm>
              <a:off x="1634717" y="5082703"/>
              <a:ext cx="109080" cy="11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00CAD2-8850-468A-BF9D-73FFD746C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077" y="5065063"/>
                <a:ext cx="14472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6D35C71-131D-4223-BAFD-65E5443168FF}"/>
              </a:ext>
            </a:extLst>
          </p:cNvPr>
          <p:cNvGrpSpPr/>
          <p:nvPr/>
        </p:nvGrpSpPr>
        <p:grpSpPr>
          <a:xfrm>
            <a:off x="1231157" y="5206543"/>
            <a:ext cx="222480" cy="727200"/>
            <a:chOff x="1231157" y="5206543"/>
            <a:chExt cx="2224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3685C1-7E9F-4DD6-A2CC-C58671C5EBAB}"/>
                    </a:ext>
                  </a:extLst>
                </p14:cNvPr>
                <p14:cNvContentPartPr/>
                <p14:nvPr/>
              </p14:nvContentPartPr>
              <p14:xfrm>
                <a:off x="1231157" y="5206543"/>
                <a:ext cx="185040" cy="72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3685C1-7E9F-4DD6-A2CC-C58671C5EB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3517" y="5188903"/>
                  <a:ext cx="22068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F141BD-D427-4655-9E2C-580EA01E7A5A}"/>
                    </a:ext>
                  </a:extLst>
                </p14:cNvPr>
                <p14:cNvContentPartPr/>
                <p14:nvPr/>
              </p14:nvContentPartPr>
              <p14:xfrm>
                <a:off x="1307837" y="5212303"/>
                <a:ext cx="145800" cy="154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F141BD-D427-4655-9E2C-580EA01E7A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89837" y="5194663"/>
                  <a:ext cx="1814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8F3E21-EEC2-4ACA-B6AC-D27403768ED9}"/>
              </a:ext>
            </a:extLst>
          </p:cNvPr>
          <p:cNvGrpSpPr/>
          <p:nvPr/>
        </p:nvGrpSpPr>
        <p:grpSpPr>
          <a:xfrm>
            <a:off x="747317" y="5862103"/>
            <a:ext cx="2045880" cy="549360"/>
            <a:chOff x="747317" y="5862103"/>
            <a:chExt cx="20458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A5776D-E282-4E48-8E35-A784A9CD046D}"/>
                    </a:ext>
                  </a:extLst>
                </p14:cNvPr>
                <p14:cNvContentPartPr/>
                <p14:nvPr/>
              </p14:nvContentPartPr>
              <p14:xfrm>
                <a:off x="747317" y="5862103"/>
                <a:ext cx="2045880" cy="54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A5776D-E282-4E48-8E35-A784A9CD04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677" y="5844463"/>
                  <a:ext cx="20815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87CC9E-E8EE-43D8-9A0B-816F60F0B55E}"/>
                    </a:ext>
                  </a:extLst>
                </p14:cNvPr>
                <p14:cNvContentPartPr/>
                <p14:nvPr/>
              </p14:nvContentPartPr>
              <p14:xfrm>
                <a:off x="2195957" y="6026983"/>
                <a:ext cx="1116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87CC9E-E8EE-43D8-9A0B-816F60F0B55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7957" y="6008983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339688-D14C-4238-9DC1-59DF9C8EE3F2}"/>
                    </a:ext>
                  </a:extLst>
                </p14:cNvPr>
                <p14:cNvContentPartPr/>
                <p14:nvPr/>
              </p14:nvContentPartPr>
              <p14:xfrm>
                <a:off x="1927757" y="5985583"/>
                <a:ext cx="23580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339688-D14C-4238-9DC1-59DF9C8EE3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10117" y="5967583"/>
                  <a:ext cx="271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08291E-E3B5-41BE-B975-0414D15E51BB}"/>
                    </a:ext>
                  </a:extLst>
                </p14:cNvPr>
                <p14:cNvContentPartPr/>
                <p14:nvPr/>
              </p14:nvContentPartPr>
              <p14:xfrm>
                <a:off x="1111277" y="6033823"/>
                <a:ext cx="149400" cy="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08291E-E3B5-41BE-B975-0414D15E51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3637" y="6015823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D2EACF-A575-4669-BA13-520265F24EED}"/>
              </a:ext>
            </a:extLst>
          </p:cNvPr>
          <p:cNvGrpSpPr/>
          <p:nvPr/>
        </p:nvGrpSpPr>
        <p:grpSpPr>
          <a:xfrm>
            <a:off x="2985077" y="5768143"/>
            <a:ext cx="926640" cy="707040"/>
            <a:chOff x="2985077" y="5768143"/>
            <a:chExt cx="9266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F146F5-ED87-4D44-84B2-374AF5060C0E}"/>
                    </a:ext>
                  </a:extLst>
                </p14:cNvPr>
                <p14:cNvContentPartPr/>
                <p14:nvPr/>
              </p14:nvContentPartPr>
              <p14:xfrm>
                <a:off x="2985077" y="5768143"/>
                <a:ext cx="926640" cy="70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F146F5-ED87-4D44-84B2-374AF5060C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67437" y="5750143"/>
                  <a:ext cx="96228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8D5105-C453-42A5-8D09-C3CCD7174CF7}"/>
                    </a:ext>
                  </a:extLst>
                </p14:cNvPr>
                <p14:cNvContentPartPr/>
                <p14:nvPr/>
              </p14:nvContentPartPr>
              <p14:xfrm>
                <a:off x="3386837" y="6001063"/>
                <a:ext cx="17568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8D5105-C453-42A5-8D09-C3CCD7174C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9197" y="5983063"/>
                  <a:ext cx="2113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935CD0-B46E-4BB8-9418-EBBF0D4C858E}"/>
                  </a:ext>
                </a:extLst>
              </p14:cNvPr>
              <p14:cNvContentPartPr/>
              <p14:nvPr/>
            </p14:nvContentPartPr>
            <p14:xfrm>
              <a:off x="4105037" y="6147223"/>
              <a:ext cx="339840" cy="12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935CD0-B46E-4BB8-9418-EBBF0D4C85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87397" y="6129583"/>
                <a:ext cx="375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F344BE-464C-4ED2-BD66-1D51A396A241}"/>
                  </a:ext>
                </a:extLst>
              </p14:cNvPr>
              <p14:cNvContentPartPr/>
              <p14:nvPr/>
            </p14:nvContentPartPr>
            <p14:xfrm>
              <a:off x="4119437" y="5980543"/>
              <a:ext cx="14040" cy="1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F344BE-464C-4ED2-BD66-1D51A396A24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01797" y="5962543"/>
                <a:ext cx="4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106FF2-027D-4C96-A09A-788826519121}"/>
                  </a:ext>
                </a:extLst>
              </p14:cNvPr>
              <p14:cNvContentPartPr/>
              <p14:nvPr/>
            </p14:nvContentPartPr>
            <p14:xfrm>
              <a:off x="4582397" y="6045343"/>
              <a:ext cx="1077840" cy="419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106FF2-027D-4C96-A09A-78882651912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64397" y="6027343"/>
                <a:ext cx="1113480" cy="45504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AFAB6C2-1221-4BF4-83C5-BA9107C04A06}"/>
              </a:ext>
            </a:extLst>
          </p:cNvPr>
          <p:cNvSpPr txBox="1"/>
          <p:nvPr/>
        </p:nvSpPr>
        <p:spPr>
          <a:xfrm flipH="1">
            <a:off x="188149" y="2585"/>
            <a:ext cx="627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11.  Magnetic potential theory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8C0FBFC-C3B5-4D37-A31D-4BDE328A7921}"/>
                  </a:ext>
                </a:extLst>
              </p14:cNvPr>
              <p14:cNvContentPartPr/>
              <p14:nvPr/>
            </p14:nvContentPartPr>
            <p14:xfrm>
              <a:off x="2214676" y="989967"/>
              <a:ext cx="41040" cy="96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8C0FBFC-C3B5-4D37-A31D-4BDE328A79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2036" y="926967"/>
                <a:ext cx="166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31802C-C96C-4E16-B3D4-5ADD15D9FE8E}"/>
                  </a:ext>
                </a:extLst>
              </p14:cNvPr>
              <p14:cNvContentPartPr/>
              <p14:nvPr/>
            </p14:nvContentPartPr>
            <p14:xfrm>
              <a:off x="3778156" y="1074567"/>
              <a:ext cx="33120" cy="399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31802C-C96C-4E16-B3D4-5ADD15D9FE8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15156" y="1011567"/>
                <a:ext cx="15876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96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r="36043" b="4999"/>
          <a:stretch/>
        </p:blipFill>
        <p:spPr bwMode="auto">
          <a:xfrm>
            <a:off x="77507" y="1828799"/>
            <a:ext cx="5713694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340666"/>
            <a:ext cx="192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magnetic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916591"/>
            <a:ext cx="28182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at a line current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590800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 line current penetrates the surface of integration.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6734" y="6085153"/>
            <a:ext cx="475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scalar potential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dirty="0"/>
              <a:t> is many valued.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0"/>
            <a:ext cx="51221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                </a:t>
            </a:r>
            <a:r>
              <a:rPr lang="en-US" sz="2000" dirty="0" err="1">
                <a:latin typeface="Symbol" panose="05050102010706020507" pitchFamily="18" charset="2"/>
              </a:rPr>
              <a:t>dY</a:t>
            </a:r>
            <a:r>
              <a:rPr lang="en-US" sz="2000" dirty="0"/>
              <a:t> = -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/>
              <a:t>B</a:t>
            </a:r>
            <a:r>
              <a:rPr lang="en-US" sz="2000" dirty="0"/>
              <a:t> +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/>
              <a:t>A</a:t>
            </a:r>
            <a:r>
              <a:rPr lang="en-US" sz="2000" dirty="0"/>
              <a:t> = (4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/c) </a:t>
            </a:r>
            <a:r>
              <a:rPr lang="en-US" sz="2000" dirty="0" err="1"/>
              <a:t>J</a:t>
            </a:r>
            <a:r>
              <a:rPr lang="en-US" sz="2000" baseline="-25000" dirty="0" err="1"/>
              <a:t>enc</a:t>
            </a:r>
            <a:r>
              <a:rPr lang="en-US" sz="2000" baseline="-25000" dirty="0"/>
              <a:t>         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897573-377F-449F-B163-07DA2B325383}"/>
                  </a:ext>
                </a:extLst>
              </p14:cNvPr>
              <p14:cNvContentPartPr/>
              <p14:nvPr/>
            </p14:nvContentPartPr>
            <p14:xfrm>
              <a:off x="543917" y="4790383"/>
              <a:ext cx="263880" cy="23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897573-377F-449F-B163-07DA2B325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77" y="4682743"/>
                <a:ext cx="3715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65233D-C9D2-48C4-9897-95936AEE10CD}"/>
                  </a:ext>
                </a:extLst>
              </p14:cNvPr>
              <p14:cNvContentPartPr/>
              <p14:nvPr/>
            </p14:nvContentPartPr>
            <p14:xfrm>
              <a:off x="546797" y="4895503"/>
              <a:ext cx="410040" cy="33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65233D-C9D2-48C4-9897-95936AEE10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157" y="4787503"/>
                <a:ext cx="517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CC6050-0458-4E2E-92D6-79C17ED1C3E7}"/>
                  </a:ext>
                </a:extLst>
              </p14:cNvPr>
              <p14:cNvContentPartPr/>
              <p14:nvPr/>
            </p14:nvContentPartPr>
            <p14:xfrm>
              <a:off x="686837" y="5036983"/>
              <a:ext cx="343080" cy="29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CC6050-0458-4E2E-92D6-79C17ED1C3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837" y="4928983"/>
                <a:ext cx="4507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27AD1D-E08E-4D62-A1B2-DEA489F630AE}"/>
                  </a:ext>
                </a:extLst>
              </p14:cNvPr>
              <p14:cNvContentPartPr/>
              <p14:nvPr/>
            </p14:nvContentPartPr>
            <p14:xfrm>
              <a:off x="903917" y="5116183"/>
              <a:ext cx="251280" cy="24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27AD1D-E08E-4D62-A1B2-DEA489F630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277" y="5008543"/>
                <a:ext cx="35892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4FA07D-BE25-4181-B5F6-E1BBBB3C9647}"/>
                  </a:ext>
                </a:extLst>
              </p14:cNvPr>
              <p14:cNvContentPartPr/>
              <p14:nvPr/>
            </p14:nvContentPartPr>
            <p14:xfrm>
              <a:off x="2480357" y="3291703"/>
              <a:ext cx="840600" cy="177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4FA07D-BE25-4181-B5F6-E1BBBB3C96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717" y="3184063"/>
                <a:ext cx="948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3C0135-B112-4CF1-8DFD-EEE4933310C5}"/>
                  </a:ext>
                </a:extLst>
              </p14:cNvPr>
              <p14:cNvContentPartPr/>
              <p14:nvPr/>
            </p14:nvContentPartPr>
            <p14:xfrm>
              <a:off x="3883277" y="4616503"/>
              <a:ext cx="261000" cy="2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3C0135-B112-4CF1-8DFD-EEE4933310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5637" y="4598863"/>
                <a:ext cx="296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86F8FE-960D-4D0A-8B76-18A42FFD195C}"/>
                  </a:ext>
                </a:extLst>
              </p14:cNvPr>
              <p14:cNvContentPartPr/>
              <p14:nvPr/>
            </p14:nvContentPartPr>
            <p14:xfrm>
              <a:off x="4924397" y="5291863"/>
              <a:ext cx="735480" cy="4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86F8FE-960D-4D0A-8B76-18A42FFD19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1397" y="5229223"/>
                <a:ext cx="8611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C7BF076-E5ED-4E20-8A09-33EAF580C74F}"/>
              </a:ext>
            </a:extLst>
          </p:cNvPr>
          <p:cNvGrpSpPr/>
          <p:nvPr/>
        </p:nvGrpSpPr>
        <p:grpSpPr>
          <a:xfrm>
            <a:off x="2567837" y="4329583"/>
            <a:ext cx="133920" cy="207360"/>
            <a:chOff x="2567837" y="4329583"/>
            <a:chExt cx="1339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70135F-AACF-496A-ABD3-F40DC668ABE9}"/>
                    </a:ext>
                  </a:extLst>
                </p14:cNvPr>
                <p14:cNvContentPartPr/>
                <p14:nvPr/>
              </p14:nvContentPartPr>
              <p14:xfrm>
                <a:off x="2599517" y="4329583"/>
                <a:ext cx="23040" cy="20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70135F-AACF-496A-ABD3-F40DC668AB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1877" y="4311943"/>
                  <a:ext cx="58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C00091-4590-4ED8-B5AD-659AD453F8EF}"/>
                    </a:ext>
                  </a:extLst>
                </p14:cNvPr>
                <p14:cNvContentPartPr/>
                <p14:nvPr/>
              </p14:nvContentPartPr>
              <p14:xfrm>
                <a:off x="2567837" y="4333903"/>
                <a:ext cx="13392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C00091-4590-4ED8-B5AD-659AD453F8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50197" y="4316263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A3109B-B514-4CB1-A720-30E24A152DDF}"/>
              </a:ext>
            </a:extLst>
          </p:cNvPr>
          <p:cNvGrpSpPr/>
          <p:nvPr/>
        </p:nvGrpSpPr>
        <p:grpSpPr>
          <a:xfrm>
            <a:off x="1007237" y="4881823"/>
            <a:ext cx="601200" cy="228960"/>
            <a:chOff x="1007237" y="4881823"/>
            <a:chExt cx="6012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BB67AB-631B-41F7-B559-FC955F2737FE}"/>
                    </a:ext>
                  </a:extLst>
                </p14:cNvPr>
                <p14:cNvContentPartPr/>
                <p14:nvPr/>
              </p14:nvContentPartPr>
              <p14:xfrm>
                <a:off x="1227917" y="5030143"/>
                <a:ext cx="196920" cy="7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BB67AB-631B-41F7-B559-FC955F2737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10277" y="5012143"/>
                  <a:ext cx="23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54351D-AF15-4F89-AB72-E8B38F5B96F8}"/>
                    </a:ext>
                  </a:extLst>
                </p14:cNvPr>
                <p14:cNvContentPartPr/>
                <p14:nvPr/>
              </p14:nvContentPartPr>
              <p14:xfrm>
                <a:off x="1180757" y="5024743"/>
                <a:ext cx="73080" cy="8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54351D-AF15-4F89-AB72-E8B38F5B96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3117" y="5007103"/>
                  <a:ext cx="108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46D4FB-96DE-4F34-85CC-C9F4CAF0C208}"/>
                    </a:ext>
                  </a:extLst>
                </p14:cNvPr>
                <p14:cNvContentPartPr/>
                <p14:nvPr/>
              </p14:nvContentPartPr>
              <p14:xfrm>
                <a:off x="1508717" y="4935103"/>
                <a:ext cx="22320" cy="17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46D4FB-96DE-4F34-85CC-C9F4CAF0C2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90717" y="4917103"/>
                  <a:ext cx="5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DF1ADB-47A3-4957-B146-046073C5366C}"/>
                    </a:ext>
                  </a:extLst>
                </p14:cNvPr>
                <p14:cNvContentPartPr/>
                <p14:nvPr/>
              </p14:nvContentPartPr>
              <p14:xfrm>
                <a:off x="1514837" y="4904143"/>
                <a:ext cx="93600" cy="136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DF1ADB-47A3-4957-B146-046073C536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97197" y="4886503"/>
                  <a:ext cx="129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7DC4B1-DE0A-4FC3-A423-B93BD47137B5}"/>
                    </a:ext>
                  </a:extLst>
                </p14:cNvPr>
                <p14:cNvContentPartPr/>
                <p14:nvPr/>
              </p14:nvContentPartPr>
              <p14:xfrm>
                <a:off x="1007237" y="4912423"/>
                <a:ext cx="5292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7DC4B1-DE0A-4FC3-A423-B93BD47137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9237" y="4894423"/>
                  <a:ext cx="88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20F36A-3FCE-49C6-B715-A8E0FDEAA39C}"/>
                    </a:ext>
                  </a:extLst>
                </p14:cNvPr>
                <p14:cNvContentPartPr/>
                <p14:nvPr/>
              </p14:nvContentPartPr>
              <p14:xfrm>
                <a:off x="1021637" y="4881823"/>
                <a:ext cx="87120" cy="12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20F36A-3FCE-49C6-B715-A8E0FDEAA3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3997" y="4863823"/>
                  <a:ext cx="1227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74D3F1-5C25-412F-A833-A16F84593852}"/>
                  </a:ext>
                </a:extLst>
              </p14:cNvPr>
              <p14:cNvContentPartPr/>
              <p14:nvPr/>
            </p14:nvContentPartPr>
            <p14:xfrm>
              <a:off x="3120796" y="3130593"/>
              <a:ext cx="145800" cy="64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74D3F1-5C25-412F-A833-A16F8459385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57796" y="3067953"/>
                <a:ext cx="271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E72E76-CBF7-4197-8626-2C4EE2EED700}"/>
                  </a:ext>
                </a:extLst>
              </p14:cNvPr>
              <p14:cNvContentPartPr/>
              <p14:nvPr/>
            </p14:nvContentPartPr>
            <p14:xfrm>
              <a:off x="3728476" y="3162993"/>
              <a:ext cx="131760" cy="99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E72E76-CBF7-4197-8626-2C4EE2EED70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65836" y="3099993"/>
                <a:ext cx="25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202258-25B2-47B8-8E92-DD388B9EA781}"/>
                  </a:ext>
                </a:extLst>
              </p14:cNvPr>
              <p14:cNvContentPartPr/>
              <p14:nvPr/>
            </p14:nvContentPartPr>
            <p14:xfrm>
              <a:off x="3108196" y="2613633"/>
              <a:ext cx="53640" cy="1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202258-25B2-47B8-8E92-DD388B9EA7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45556" y="2550633"/>
                <a:ext cx="17928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87" name="Group 16386">
            <a:extLst>
              <a:ext uri="{FF2B5EF4-FFF2-40B4-BE49-F238E27FC236}">
                <a16:creationId xmlns:a16="http://schemas.microsoft.com/office/drawing/2014/main" id="{1227A29C-9303-43D4-90D1-1D1A9F6060FF}"/>
              </a:ext>
            </a:extLst>
          </p:cNvPr>
          <p:cNvGrpSpPr/>
          <p:nvPr/>
        </p:nvGrpSpPr>
        <p:grpSpPr>
          <a:xfrm>
            <a:off x="3537316" y="2598513"/>
            <a:ext cx="316440" cy="178920"/>
            <a:chOff x="3537316" y="2598513"/>
            <a:chExt cx="31644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816A20-64E0-42A9-9BFB-386A715EBD81}"/>
                    </a:ext>
                  </a:extLst>
                </p14:cNvPr>
                <p14:cNvContentPartPr/>
                <p14:nvPr/>
              </p14:nvContentPartPr>
              <p14:xfrm>
                <a:off x="3793636" y="2620113"/>
                <a:ext cx="60120" cy="30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816A20-64E0-42A9-9BFB-386A715EBD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30996" y="2557113"/>
                  <a:ext cx="185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87FF8F-826B-4AA9-845B-2A16831A054D}"/>
                    </a:ext>
                  </a:extLst>
                </p14:cNvPr>
                <p14:cNvContentPartPr/>
                <p14:nvPr/>
              </p14:nvContentPartPr>
              <p14:xfrm>
                <a:off x="3768076" y="2598513"/>
                <a:ext cx="63720" cy="49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87FF8F-826B-4AA9-845B-2A16831A05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05436" y="2535513"/>
                  <a:ext cx="189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AE191B-C880-4B48-8B13-B861917676FE}"/>
                    </a:ext>
                  </a:extLst>
                </p14:cNvPr>
                <p14:cNvContentPartPr/>
                <p14:nvPr/>
              </p14:nvContentPartPr>
              <p14:xfrm>
                <a:off x="3580156" y="2737473"/>
                <a:ext cx="19440" cy="3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AE191B-C880-4B48-8B13-B861917676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7516" y="2674473"/>
                  <a:ext cx="145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8E7A1E-0B0D-405A-B9E5-4DC295402A20}"/>
                    </a:ext>
                  </a:extLst>
                </p14:cNvPr>
                <p14:cNvContentPartPr/>
                <p14:nvPr/>
              </p14:nvContentPartPr>
              <p14:xfrm>
                <a:off x="3579076" y="2703993"/>
                <a:ext cx="5040" cy="38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8E7A1E-0B0D-405A-B9E5-4DC295402A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16076" y="2641353"/>
                  <a:ext cx="13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08B7CA1B-7A0C-4A95-B789-48F8E7F98602}"/>
                    </a:ext>
                  </a:extLst>
                </p14:cNvPr>
                <p14:cNvContentPartPr/>
                <p14:nvPr/>
              </p14:nvContentPartPr>
              <p14:xfrm>
                <a:off x="3537316" y="2684193"/>
                <a:ext cx="33840" cy="93240"/>
              </p14:xfrm>
            </p:contentPart>
          </mc:Choice>
          <mc:Fallback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08B7CA1B-7A0C-4A95-B789-48F8E7F986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74676" y="2621193"/>
                  <a:ext cx="15948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388" name="Ink 16387">
                <a:extLst>
                  <a:ext uri="{FF2B5EF4-FFF2-40B4-BE49-F238E27FC236}">
                    <a16:creationId xmlns:a16="http://schemas.microsoft.com/office/drawing/2014/main" id="{3BED144C-4F84-4AB2-A9E2-DA1301E149DF}"/>
                  </a:ext>
                </a:extLst>
              </p14:cNvPr>
              <p14:cNvContentPartPr/>
              <p14:nvPr/>
            </p14:nvContentPartPr>
            <p14:xfrm>
              <a:off x="4339756" y="2918913"/>
              <a:ext cx="40680" cy="109080"/>
            </p14:xfrm>
          </p:contentPart>
        </mc:Choice>
        <mc:Fallback>
          <p:pic>
            <p:nvPicPr>
              <p:cNvPr id="16388" name="Ink 16387">
                <a:extLst>
                  <a:ext uri="{FF2B5EF4-FFF2-40B4-BE49-F238E27FC236}">
                    <a16:creationId xmlns:a16="http://schemas.microsoft.com/office/drawing/2014/main" id="{3BED144C-4F84-4AB2-A9E2-DA1301E149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76756" y="2855913"/>
                <a:ext cx="166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390" name="Ink 16389">
                <a:extLst>
                  <a:ext uri="{FF2B5EF4-FFF2-40B4-BE49-F238E27FC236}">
                    <a16:creationId xmlns:a16="http://schemas.microsoft.com/office/drawing/2014/main" id="{7C191791-D3AF-4D12-AC5C-8E38C7D4CC2D}"/>
                  </a:ext>
                </a:extLst>
              </p14:cNvPr>
              <p14:cNvContentPartPr/>
              <p14:nvPr/>
            </p14:nvContentPartPr>
            <p14:xfrm>
              <a:off x="4714156" y="2765553"/>
              <a:ext cx="54000" cy="340560"/>
            </p14:xfrm>
          </p:contentPart>
        </mc:Choice>
        <mc:Fallback>
          <p:pic>
            <p:nvPicPr>
              <p:cNvPr id="16390" name="Ink 16389">
                <a:extLst>
                  <a:ext uri="{FF2B5EF4-FFF2-40B4-BE49-F238E27FC236}">
                    <a16:creationId xmlns:a16="http://schemas.microsoft.com/office/drawing/2014/main" id="{7C191791-D3AF-4D12-AC5C-8E38C7D4CC2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51156" y="2702553"/>
                <a:ext cx="1796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6391" name="Ink 16390">
                <a:extLst>
                  <a:ext uri="{FF2B5EF4-FFF2-40B4-BE49-F238E27FC236}">
                    <a16:creationId xmlns:a16="http://schemas.microsoft.com/office/drawing/2014/main" id="{0901BDA5-1F41-4A38-9D73-B21438E4488E}"/>
                  </a:ext>
                </a:extLst>
              </p14:cNvPr>
              <p14:cNvContentPartPr/>
              <p14:nvPr/>
            </p14:nvContentPartPr>
            <p14:xfrm>
              <a:off x="2902636" y="3680673"/>
              <a:ext cx="76320" cy="55440"/>
            </p14:xfrm>
          </p:contentPart>
        </mc:Choice>
        <mc:Fallback>
          <p:pic>
            <p:nvPicPr>
              <p:cNvPr id="16391" name="Ink 16390">
                <a:extLst>
                  <a:ext uri="{FF2B5EF4-FFF2-40B4-BE49-F238E27FC236}">
                    <a16:creationId xmlns:a16="http://schemas.microsoft.com/office/drawing/2014/main" id="{0901BDA5-1F41-4A38-9D73-B21438E4488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39636" y="3618033"/>
                <a:ext cx="201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6392" name="Ink 16391">
                <a:extLst>
                  <a:ext uri="{FF2B5EF4-FFF2-40B4-BE49-F238E27FC236}">
                    <a16:creationId xmlns:a16="http://schemas.microsoft.com/office/drawing/2014/main" id="{44BB7935-5660-4DD6-8B59-27BE9DE74436}"/>
                  </a:ext>
                </a:extLst>
              </p14:cNvPr>
              <p14:cNvContentPartPr/>
              <p14:nvPr/>
            </p14:nvContentPartPr>
            <p14:xfrm>
              <a:off x="3712636" y="4090713"/>
              <a:ext cx="136440" cy="181080"/>
            </p14:xfrm>
          </p:contentPart>
        </mc:Choice>
        <mc:Fallback>
          <p:pic>
            <p:nvPicPr>
              <p:cNvPr id="16392" name="Ink 16391">
                <a:extLst>
                  <a:ext uri="{FF2B5EF4-FFF2-40B4-BE49-F238E27FC236}">
                    <a16:creationId xmlns:a16="http://schemas.microsoft.com/office/drawing/2014/main" id="{44BB7935-5660-4DD6-8B59-27BE9DE7443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49636" y="4027713"/>
                <a:ext cx="2620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6393" name="Ink 16392">
                <a:extLst>
                  <a:ext uri="{FF2B5EF4-FFF2-40B4-BE49-F238E27FC236}">
                    <a16:creationId xmlns:a16="http://schemas.microsoft.com/office/drawing/2014/main" id="{E9340C9A-22D7-4942-84F7-D17197F8F940}"/>
                  </a:ext>
                </a:extLst>
              </p14:cNvPr>
              <p14:cNvContentPartPr/>
              <p14:nvPr/>
            </p14:nvContentPartPr>
            <p14:xfrm>
              <a:off x="2822716" y="5286993"/>
              <a:ext cx="207000" cy="23760"/>
            </p14:xfrm>
          </p:contentPart>
        </mc:Choice>
        <mc:Fallback>
          <p:pic>
            <p:nvPicPr>
              <p:cNvPr id="16393" name="Ink 16392">
                <a:extLst>
                  <a:ext uri="{FF2B5EF4-FFF2-40B4-BE49-F238E27FC236}">
                    <a16:creationId xmlns:a16="http://schemas.microsoft.com/office/drawing/2014/main" id="{E9340C9A-22D7-4942-84F7-D17197F8F94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60076" y="5224353"/>
                <a:ext cx="332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394" name="Ink 16393">
                <a:extLst>
                  <a:ext uri="{FF2B5EF4-FFF2-40B4-BE49-F238E27FC236}">
                    <a16:creationId xmlns:a16="http://schemas.microsoft.com/office/drawing/2014/main" id="{32ED7EE0-7DAB-4586-BB39-04D57D7731CC}"/>
                  </a:ext>
                </a:extLst>
              </p14:cNvPr>
              <p14:cNvContentPartPr/>
              <p14:nvPr/>
            </p14:nvContentPartPr>
            <p14:xfrm>
              <a:off x="3024316" y="4458273"/>
              <a:ext cx="245160" cy="83160"/>
            </p14:xfrm>
          </p:contentPart>
        </mc:Choice>
        <mc:Fallback>
          <p:pic>
            <p:nvPicPr>
              <p:cNvPr id="16394" name="Ink 16393">
                <a:extLst>
                  <a:ext uri="{FF2B5EF4-FFF2-40B4-BE49-F238E27FC236}">
                    <a16:creationId xmlns:a16="http://schemas.microsoft.com/office/drawing/2014/main" id="{32ED7EE0-7DAB-4586-BB39-04D57D7731C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1676" y="4395633"/>
                <a:ext cx="3708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8" name="Group 16397">
            <a:extLst>
              <a:ext uri="{FF2B5EF4-FFF2-40B4-BE49-F238E27FC236}">
                <a16:creationId xmlns:a16="http://schemas.microsoft.com/office/drawing/2014/main" id="{0B5C15BE-7226-4725-A04F-6BC097C40810}"/>
              </a:ext>
            </a:extLst>
          </p:cNvPr>
          <p:cNvGrpSpPr/>
          <p:nvPr/>
        </p:nvGrpSpPr>
        <p:grpSpPr>
          <a:xfrm>
            <a:off x="3616876" y="4911873"/>
            <a:ext cx="81000" cy="87120"/>
            <a:chOff x="3616876" y="4911873"/>
            <a:chExt cx="8100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395" name="Ink 16394">
                  <a:extLst>
                    <a:ext uri="{FF2B5EF4-FFF2-40B4-BE49-F238E27FC236}">
                      <a16:creationId xmlns:a16="http://schemas.microsoft.com/office/drawing/2014/main" id="{BC7ECE28-549B-47CA-B9CF-2E18A8F34FD5}"/>
                    </a:ext>
                  </a:extLst>
                </p14:cNvPr>
                <p14:cNvContentPartPr/>
                <p14:nvPr/>
              </p14:nvContentPartPr>
              <p14:xfrm>
                <a:off x="3634156" y="4911873"/>
                <a:ext cx="63720" cy="45360"/>
              </p14:xfrm>
            </p:contentPart>
          </mc:Choice>
          <mc:Fallback>
            <p:pic>
              <p:nvPicPr>
                <p:cNvPr id="16395" name="Ink 16394">
                  <a:extLst>
                    <a:ext uri="{FF2B5EF4-FFF2-40B4-BE49-F238E27FC236}">
                      <a16:creationId xmlns:a16="http://schemas.microsoft.com/office/drawing/2014/main" id="{BC7ECE28-549B-47CA-B9CF-2E18A8F34F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71516" y="4849233"/>
                  <a:ext cx="189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396" name="Ink 16395">
                  <a:extLst>
                    <a:ext uri="{FF2B5EF4-FFF2-40B4-BE49-F238E27FC236}">
                      <a16:creationId xmlns:a16="http://schemas.microsoft.com/office/drawing/2014/main" id="{69A61C40-0830-481D-A345-BE7CDB68FECA}"/>
                    </a:ext>
                  </a:extLst>
                </p14:cNvPr>
                <p14:cNvContentPartPr/>
                <p14:nvPr/>
              </p14:nvContentPartPr>
              <p14:xfrm>
                <a:off x="3616876" y="4946433"/>
                <a:ext cx="19080" cy="47520"/>
              </p14:xfrm>
            </p:contentPart>
          </mc:Choice>
          <mc:Fallback>
            <p:pic>
              <p:nvPicPr>
                <p:cNvPr id="16396" name="Ink 16395">
                  <a:extLst>
                    <a:ext uri="{FF2B5EF4-FFF2-40B4-BE49-F238E27FC236}">
                      <a16:creationId xmlns:a16="http://schemas.microsoft.com/office/drawing/2014/main" id="{69A61C40-0830-481D-A345-BE7CDB68FE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54236" y="4883793"/>
                  <a:ext cx="144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397" name="Ink 16396">
                  <a:extLst>
                    <a:ext uri="{FF2B5EF4-FFF2-40B4-BE49-F238E27FC236}">
                      <a16:creationId xmlns:a16="http://schemas.microsoft.com/office/drawing/2014/main" id="{A3955895-40CC-46B2-BAD2-1B0456D8AFD3}"/>
                    </a:ext>
                  </a:extLst>
                </p14:cNvPr>
                <p14:cNvContentPartPr/>
                <p14:nvPr/>
              </p14:nvContentPartPr>
              <p14:xfrm>
                <a:off x="3662596" y="4934553"/>
                <a:ext cx="27360" cy="64440"/>
              </p14:xfrm>
            </p:contentPart>
          </mc:Choice>
          <mc:Fallback>
            <p:pic>
              <p:nvPicPr>
                <p:cNvPr id="16397" name="Ink 16396">
                  <a:extLst>
                    <a:ext uri="{FF2B5EF4-FFF2-40B4-BE49-F238E27FC236}">
                      <a16:creationId xmlns:a16="http://schemas.microsoft.com/office/drawing/2014/main" id="{A3955895-40CC-46B2-BAD2-1B0456D8AF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99596" y="4871913"/>
                  <a:ext cx="15300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399" name="Ink 16398">
                <a:extLst>
                  <a:ext uri="{FF2B5EF4-FFF2-40B4-BE49-F238E27FC236}">
                    <a16:creationId xmlns:a16="http://schemas.microsoft.com/office/drawing/2014/main" id="{B3315C95-B9FE-4028-A705-196AE61BDAAD}"/>
                  </a:ext>
                </a:extLst>
              </p14:cNvPr>
              <p14:cNvContentPartPr/>
              <p14:nvPr/>
            </p14:nvContentPartPr>
            <p14:xfrm>
              <a:off x="3918196" y="4694073"/>
              <a:ext cx="111240" cy="30240"/>
            </p14:xfrm>
          </p:contentPart>
        </mc:Choice>
        <mc:Fallback>
          <p:pic>
            <p:nvPicPr>
              <p:cNvPr id="16399" name="Ink 16398">
                <a:extLst>
                  <a:ext uri="{FF2B5EF4-FFF2-40B4-BE49-F238E27FC236}">
                    <a16:creationId xmlns:a16="http://schemas.microsoft.com/office/drawing/2014/main" id="{B3315C95-B9FE-4028-A705-196AE61BDA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55196" y="4631433"/>
                <a:ext cx="236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6400" name="Ink 16399">
                <a:extLst>
                  <a:ext uri="{FF2B5EF4-FFF2-40B4-BE49-F238E27FC236}">
                    <a16:creationId xmlns:a16="http://schemas.microsoft.com/office/drawing/2014/main" id="{FD1097ED-53EB-4C8A-B3E9-F0E3D2122B0E}"/>
                  </a:ext>
                </a:extLst>
              </p14:cNvPr>
              <p14:cNvContentPartPr/>
              <p14:nvPr/>
            </p14:nvContentPartPr>
            <p14:xfrm>
              <a:off x="3392236" y="4986393"/>
              <a:ext cx="20880" cy="46440"/>
            </p14:xfrm>
          </p:contentPart>
        </mc:Choice>
        <mc:Fallback>
          <p:pic>
            <p:nvPicPr>
              <p:cNvPr id="16400" name="Ink 16399">
                <a:extLst>
                  <a:ext uri="{FF2B5EF4-FFF2-40B4-BE49-F238E27FC236}">
                    <a16:creationId xmlns:a16="http://schemas.microsoft.com/office/drawing/2014/main" id="{FD1097ED-53EB-4C8A-B3E9-F0E3D2122B0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29596" y="4923753"/>
                <a:ext cx="1465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401" name="Ink 16400">
                <a:extLst>
                  <a:ext uri="{FF2B5EF4-FFF2-40B4-BE49-F238E27FC236}">
                    <a16:creationId xmlns:a16="http://schemas.microsoft.com/office/drawing/2014/main" id="{0999A46D-0B9C-4436-939F-9C8B10EB77B9}"/>
                  </a:ext>
                </a:extLst>
              </p14:cNvPr>
              <p14:cNvContentPartPr/>
              <p14:nvPr/>
            </p14:nvContentPartPr>
            <p14:xfrm>
              <a:off x="3112876" y="4790913"/>
              <a:ext cx="15120" cy="83160"/>
            </p14:xfrm>
          </p:contentPart>
        </mc:Choice>
        <mc:Fallback>
          <p:pic>
            <p:nvPicPr>
              <p:cNvPr id="16401" name="Ink 16400">
                <a:extLst>
                  <a:ext uri="{FF2B5EF4-FFF2-40B4-BE49-F238E27FC236}">
                    <a16:creationId xmlns:a16="http://schemas.microsoft.com/office/drawing/2014/main" id="{0999A46D-0B9C-4436-939F-9C8B10EB77B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49876" y="4728273"/>
                <a:ext cx="1407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6402" name="Ink 16401">
                <a:extLst>
                  <a:ext uri="{FF2B5EF4-FFF2-40B4-BE49-F238E27FC236}">
                    <a16:creationId xmlns:a16="http://schemas.microsoft.com/office/drawing/2014/main" id="{87FECFAD-3FB9-4FE7-8AEA-2EEE3FBA0EA1}"/>
                  </a:ext>
                </a:extLst>
              </p14:cNvPr>
              <p14:cNvContentPartPr/>
              <p14:nvPr/>
            </p14:nvContentPartPr>
            <p14:xfrm>
              <a:off x="5062996" y="5081073"/>
              <a:ext cx="46440" cy="139680"/>
            </p14:xfrm>
          </p:contentPart>
        </mc:Choice>
        <mc:Fallback>
          <p:pic>
            <p:nvPicPr>
              <p:cNvPr id="16402" name="Ink 16401">
                <a:extLst>
                  <a:ext uri="{FF2B5EF4-FFF2-40B4-BE49-F238E27FC236}">
                    <a16:creationId xmlns:a16="http://schemas.microsoft.com/office/drawing/2014/main" id="{87FECFAD-3FB9-4FE7-8AEA-2EEE3FBA0EA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00356" y="5018433"/>
                <a:ext cx="17208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78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637" r="20242" b="30909"/>
          <a:stretch/>
        </p:blipFill>
        <p:spPr bwMode="auto">
          <a:xfrm>
            <a:off x="4114800" y="13716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49514"/>
            <a:ext cx="487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we are at large distances from a finite current distribution…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1" r="19394"/>
          <a:stretch/>
        </p:blipFill>
        <p:spPr bwMode="auto">
          <a:xfrm>
            <a:off x="762002" y="4800600"/>
            <a:ext cx="723899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4590107" y="1982709"/>
            <a:ext cx="9125" cy="81481"/>
          </a:xfrm>
          <a:custGeom>
            <a:avLst/>
            <a:gdLst>
              <a:gd name="connsiteX0" fmla="*/ 0 w 9125"/>
              <a:gd name="connsiteY0" fmla="*/ 0 h 81481"/>
              <a:gd name="connsiteX1" fmla="*/ 9053 w 9125"/>
              <a:gd name="connsiteY1" fmla="*/ 81481 h 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25" h="81481">
                <a:moveTo>
                  <a:pt x="0" y="0"/>
                </a:moveTo>
                <a:cubicBezTo>
                  <a:pt x="10541" y="63251"/>
                  <a:pt x="9053" y="35964"/>
                  <a:pt x="9053" y="814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35786" y="1919335"/>
            <a:ext cx="126749" cy="0"/>
          </a:xfrm>
          <a:custGeom>
            <a:avLst/>
            <a:gdLst>
              <a:gd name="connsiteX0" fmla="*/ 0 w 126749"/>
              <a:gd name="connsiteY0" fmla="*/ 0 h 0"/>
              <a:gd name="connsiteX1" fmla="*/ 126749 w 126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749">
                <a:moveTo>
                  <a:pt x="0" y="0"/>
                </a:moveTo>
                <a:lnTo>
                  <a:pt x="12674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5800" y="54864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4431268"/>
            <a:ext cx="211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moment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4417" y="6365092"/>
            <a:ext cx="578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magnetic moment of a flat circular wire loop?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FF42A4-BC02-4AB4-8D63-495A4F491F3A}"/>
                  </a:ext>
                </a:extLst>
              </p14:cNvPr>
              <p14:cNvContentPartPr/>
              <p14:nvPr/>
            </p14:nvContentPartPr>
            <p14:xfrm>
              <a:off x="4406717" y="2317183"/>
              <a:ext cx="805320" cy="67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FF42A4-BC02-4AB4-8D63-495A4F491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717" y="2209543"/>
                <a:ext cx="91296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F06317-4103-42E3-934E-47C7DF1F567C}"/>
                  </a:ext>
                </a:extLst>
              </p14:cNvPr>
              <p14:cNvContentPartPr/>
              <p14:nvPr/>
            </p14:nvContentPartPr>
            <p14:xfrm>
              <a:off x="4960037" y="2533543"/>
              <a:ext cx="43200" cy="2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F06317-4103-42E3-934E-47C7DF1F56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6037" y="2425903"/>
                <a:ext cx="150840" cy="243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270C7C-4601-49CB-A012-C6F36F71F86F}"/>
              </a:ext>
            </a:extLst>
          </p:cNvPr>
          <p:cNvSpPr txBox="1"/>
          <p:nvPr/>
        </p:nvSpPr>
        <p:spPr>
          <a:xfrm>
            <a:off x="304800" y="22178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  Magnetic moment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C71D7-0FAA-49A0-BCA3-EAC8D691CAEB}"/>
              </a:ext>
            </a:extLst>
          </p:cNvPr>
          <p:cNvGrpSpPr/>
          <p:nvPr/>
        </p:nvGrpSpPr>
        <p:grpSpPr>
          <a:xfrm>
            <a:off x="6675436" y="3121953"/>
            <a:ext cx="40320" cy="225000"/>
            <a:chOff x="6675436" y="3121953"/>
            <a:chExt cx="4032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C10AA7-7837-4F06-BB6B-A047E4B14587}"/>
                    </a:ext>
                  </a:extLst>
                </p14:cNvPr>
                <p14:cNvContentPartPr/>
                <p14:nvPr/>
              </p14:nvContentPartPr>
              <p14:xfrm>
                <a:off x="6706036" y="3121953"/>
                <a:ext cx="9720" cy="128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C10AA7-7837-4F06-BB6B-A047E4B145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3036" y="3059313"/>
                  <a:ext cx="135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A75C58-48D5-4D1C-86FA-46628D6817D5}"/>
                    </a:ext>
                  </a:extLst>
                </p14:cNvPr>
                <p14:cNvContentPartPr/>
                <p14:nvPr/>
              </p14:nvContentPartPr>
              <p14:xfrm>
                <a:off x="6675436" y="3151833"/>
                <a:ext cx="30600" cy="195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A75C58-48D5-4D1C-86FA-46628D6817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12796" y="3088833"/>
                  <a:ext cx="15624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ED0953-27E5-4002-B7C3-D41517786484}"/>
                  </a:ext>
                </a:extLst>
              </p14:cNvPr>
              <p14:cNvContentPartPr/>
              <p14:nvPr/>
            </p14:nvContentPartPr>
            <p14:xfrm>
              <a:off x="6735196" y="2711913"/>
              <a:ext cx="52200" cy="190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ED0953-27E5-4002-B7C3-D415177864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2556" y="2648913"/>
                <a:ext cx="1778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44D5A6-170B-488A-9CA9-B02D644BE1AB}"/>
                  </a:ext>
                </a:extLst>
              </p14:cNvPr>
              <p14:cNvContentPartPr/>
              <p14:nvPr/>
            </p14:nvContentPartPr>
            <p14:xfrm>
              <a:off x="5168476" y="5115273"/>
              <a:ext cx="128880" cy="119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44D5A6-170B-488A-9CA9-B02D644BE1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05476" y="5052633"/>
                <a:ext cx="25452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F39CDD4-EC68-4FF4-9E76-C7AFCE4AD11F}"/>
              </a:ext>
            </a:extLst>
          </p:cNvPr>
          <p:cNvGrpSpPr/>
          <p:nvPr/>
        </p:nvGrpSpPr>
        <p:grpSpPr>
          <a:xfrm>
            <a:off x="5545756" y="4961193"/>
            <a:ext cx="481320" cy="644040"/>
            <a:chOff x="5545756" y="4961193"/>
            <a:chExt cx="48132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521A0F-D8D4-411F-B27C-41E3C8D0E08C}"/>
                    </a:ext>
                  </a:extLst>
                </p14:cNvPr>
                <p14:cNvContentPartPr/>
                <p14:nvPr/>
              </p14:nvContentPartPr>
              <p14:xfrm>
                <a:off x="5957236" y="5113473"/>
                <a:ext cx="69840" cy="241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521A0F-D8D4-411F-B27C-41E3C8D0E0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4236" y="5050833"/>
                  <a:ext cx="195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F27DF0-709F-4FB2-BF8B-71445A66F401}"/>
                    </a:ext>
                  </a:extLst>
                </p14:cNvPr>
                <p14:cNvContentPartPr/>
                <p14:nvPr/>
              </p14:nvContentPartPr>
              <p14:xfrm>
                <a:off x="5771476" y="4961193"/>
                <a:ext cx="101880" cy="49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F27DF0-709F-4FB2-BF8B-71445A66F4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08836" y="4898193"/>
                  <a:ext cx="227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5C5E76-CBF0-4E6B-8052-9FF9CD97E715}"/>
                    </a:ext>
                  </a:extLst>
                </p14:cNvPr>
                <p14:cNvContentPartPr/>
                <p14:nvPr/>
              </p14:nvContentPartPr>
              <p14:xfrm>
                <a:off x="5857516" y="5091513"/>
                <a:ext cx="143640" cy="19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5C5E76-CBF0-4E6B-8052-9FF9CD97E7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94516" y="5028873"/>
                  <a:ext cx="269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1F80E7-FEC8-4EC0-860B-294AE73F1247}"/>
                    </a:ext>
                  </a:extLst>
                </p14:cNvPr>
                <p14:cNvContentPartPr/>
                <p14:nvPr/>
              </p14:nvContentPartPr>
              <p14:xfrm>
                <a:off x="5908276" y="5136513"/>
                <a:ext cx="56880" cy="347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1F80E7-FEC8-4EC0-860B-294AE73F12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45636" y="5073873"/>
                  <a:ext cx="1825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4BA6BDD-CE01-4DD8-BFEF-672B192C704F}"/>
                    </a:ext>
                  </a:extLst>
                </p14:cNvPr>
                <p14:cNvContentPartPr/>
                <p14:nvPr/>
              </p14:nvContentPartPr>
              <p14:xfrm>
                <a:off x="5545756" y="5157393"/>
                <a:ext cx="16920" cy="447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4BA6BDD-CE01-4DD8-BFEF-672B192C7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2756" y="5094753"/>
                  <a:ext cx="1425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AAB6E0-5A7F-4FCC-8021-E03B99BE8525}"/>
                    </a:ext>
                  </a:extLst>
                </p14:cNvPr>
                <p14:cNvContentPartPr/>
                <p14:nvPr/>
              </p14:nvContentPartPr>
              <p14:xfrm>
                <a:off x="5548996" y="5198433"/>
                <a:ext cx="53280" cy="40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AAB6E0-5A7F-4FCC-8021-E03B99BE85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85996" y="5135793"/>
                  <a:ext cx="17892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87508C-89D4-4E23-A9B8-0E714E286B07}"/>
                  </a:ext>
                </a:extLst>
              </p14:cNvPr>
              <p14:cNvContentPartPr/>
              <p14:nvPr/>
            </p14:nvContentPartPr>
            <p14:xfrm>
              <a:off x="7127236" y="5616393"/>
              <a:ext cx="78120" cy="66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87508C-89D4-4E23-A9B8-0E714E286B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64596" y="5553393"/>
                <a:ext cx="2037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BCEA43-E9C8-4F4B-98D5-9D6B27315889}"/>
                  </a:ext>
                </a:extLst>
              </p14:cNvPr>
              <p14:cNvContentPartPr/>
              <p14:nvPr/>
            </p14:nvContentPartPr>
            <p14:xfrm>
              <a:off x="7698916" y="5679753"/>
              <a:ext cx="30600" cy="108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BCEA43-E9C8-4F4B-98D5-9D6B2731588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35916" y="5617113"/>
                <a:ext cx="15624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08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"/>
            <a:ext cx="4107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Previously supposed zero net current.</a:t>
            </a:r>
          </a:p>
          <a:p>
            <a:r>
              <a:rPr lang="en-US" sz="2000" dirty="0"/>
              <a:t>Then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261659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057400"/>
            <a:ext cx="883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conductor, there can be non-zero net current. Now we suppose there is such.</a:t>
            </a:r>
          </a:p>
          <a:p>
            <a:r>
              <a:rPr lang="en-US" sz="2000" dirty="0"/>
              <a:t>Then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65286"/>
            <a:ext cx="3028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8992" y="3829858"/>
            <a:ext cx="3240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“Conduction” current density</a:t>
            </a:r>
          </a:p>
        </p:txBody>
      </p:sp>
      <p:sp>
        <p:nvSpPr>
          <p:cNvPr id="9" name="Freeform 8"/>
          <p:cNvSpPr/>
          <p:nvPr/>
        </p:nvSpPr>
        <p:spPr>
          <a:xfrm>
            <a:off x="4216893" y="3320249"/>
            <a:ext cx="88777" cy="426128"/>
          </a:xfrm>
          <a:custGeom>
            <a:avLst/>
            <a:gdLst>
              <a:gd name="connsiteX0" fmla="*/ 88777 w 88777"/>
              <a:gd name="connsiteY0" fmla="*/ 426128 h 426128"/>
              <a:gd name="connsiteX1" fmla="*/ 71022 w 88777"/>
              <a:gd name="connsiteY1" fmla="*/ 346229 h 426128"/>
              <a:gd name="connsiteX2" fmla="*/ 53266 w 88777"/>
              <a:gd name="connsiteY2" fmla="*/ 292963 h 426128"/>
              <a:gd name="connsiteX3" fmla="*/ 35511 w 88777"/>
              <a:gd name="connsiteY3" fmla="*/ 239697 h 426128"/>
              <a:gd name="connsiteX4" fmla="*/ 8878 w 88777"/>
              <a:gd name="connsiteY4" fmla="*/ 159798 h 426128"/>
              <a:gd name="connsiteX5" fmla="*/ 0 w 88777"/>
              <a:gd name="connsiteY5" fmla="*/ 133165 h 426128"/>
              <a:gd name="connsiteX6" fmla="*/ 17756 w 88777"/>
              <a:gd name="connsiteY6" fmla="*/ 71021 h 426128"/>
              <a:gd name="connsiteX7" fmla="*/ 44389 w 88777"/>
              <a:gd name="connsiteY7" fmla="*/ 62143 h 426128"/>
              <a:gd name="connsiteX8" fmla="*/ 35511 w 88777"/>
              <a:gd name="connsiteY8" fmla="*/ 0 h 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7" h="426128">
                <a:moveTo>
                  <a:pt x="88777" y="426128"/>
                </a:moveTo>
                <a:cubicBezTo>
                  <a:pt x="83711" y="400796"/>
                  <a:pt x="78542" y="371295"/>
                  <a:pt x="71022" y="346229"/>
                </a:cubicBezTo>
                <a:cubicBezTo>
                  <a:pt x="65644" y="328302"/>
                  <a:pt x="59184" y="310718"/>
                  <a:pt x="53266" y="292963"/>
                </a:cubicBezTo>
                <a:lnTo>
                  <a:pt x="35511" y="239697"/>
                </a:lnTo>
                <a:lnTo>
                  <a:pt x="8878" y="159798"/>
                </a:lnTo>
                <a:lnTo>
                  <a:pt x="0" y="133165"/>
                </a:lnTo>
                <a:cubicBezTo>
                  <a:pt x="77" y="132857"/>
                  <a:pt x="13510" y="75267"/>
                  <a:pt x="17756" y="71021"/>
                </a:cubicBezTo>
                <a:cubicBezTo>
                  <a:pt x="24373" y="64404"/>
                  <a:pt x="35511" y="65102"/>
                  <a:pt x="44389" y="62143"/>
                </a:cubicBezTo>
                <a:cubicBezTo>
                  <a:pt x="35025" y="5958"/>
                  <a:pt x="35511" y="26877"/>
                  <a:pt x="355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0801" y="2547967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Magnetization gives no contribution to net current, even though there is surface current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7139" y="5105400"/>
            <a:ext cx="5174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energy dissipation per unit volume = </a:t>
            </a:r>
            <a:r>
              <a:rPr lang="en-US" sz="2000" b="1" dirty="0"/>
              <a:t>E </a:t>
            </a:r>
            <a:r>
              <a:rPr lang="en-US" sz="2000" b="1" baseline="30000" dirty="0"/>
              <a:t>. </a:t>
            </a:r>
            <a:r>
              <a:rPr lang="en-US" sz="2000" b="1" dirty="0"/>
              <a:t>j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1EAF57-C717-4AA8-82FF-E7DC08666176}"/>
                  </a:ext>
                </a:extLst>
              </p14:cNvPr>
              <p14:cNvContentPartPr/>
              <p14:nvPr/>
            </p14:nvContentPartPr>
            <p14:xfrm>
              <a:off x="5219597" y="2808943"/>
              <a:ext cx="1164600" cy="83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1EAF57-C717-4AA8-82FF-E7DC08666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1597" y="2790943"/>
                <a:ext cx="120024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B7D951-DBAB-4506-BB63-A92CF648A757}"/>
                  </a:ext>
                </a:extLst>
              </p14:cNvPr>
              <p14:cNvContentPartPr/>
              <p14:nvPr/>
            </p14:nvContentPartPr>
            <p14:xfrm>
              <a:off x="3950237" y="3862663"/>
              <a:ext cx="54720" cy="47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B7D951-DBAB-4506-BB63-A92CF648A7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2597" y="3844663"/>
                <a:ext cx="903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6507B9-A728-43B2-92D0-0B68D1D7D6A1}"/>
                  </a:ext>
                </a:extLst>
              </p14:cNvPr>
              <p14:cNvContentPartPr/>
              <p14:nvPr/>
            </p14:nvContentPartPr>
            <p14:xfrm>
              <a:off x="3958157" y="3810463"/>
              <a:ext cx="3268440" cy="53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6507B9-A728-43B2-92D0-0B68D1D7D6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0157" y="3792823"/>
                <a:ext cx="3304080" cy="567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D3CEA02-DD4E-48CB-BEAB-FC6B653A27AA}"/>
              </a:ext>
            </a:extLst>
          </p:cNvPr>
          <p:cNvSpPr txBox="1"/>
          <p:nvPr/>
        </p:nvSpPr>
        <p:spPr>
          <a:xfrm>
            <a:off x="90078" y="76189"/>
            <a:ext cx="629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Now we allow there to be a conduction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220521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1897" r="4600" b="10099"/>
          <a:stretch/>
        </p:blipFill>
        <p:spPr bwMode="auto">
          <a:xfrm>
            <a:off x="1219201" y="619618"/>
            <a:ext cx="7239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45017"/>
            <a:ext cx="16520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Linear 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619617"/>
            <a:ext cx="35511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Total current in the wire               </a:t>
            </a:r>
          </a:p>
        </p:txBody>
      </p:sp>
      <p:sp>
        <p:nvSpPr>
          <p:cNvPr id="6" name="Freeform 5"/>
          <p:cNvSpPr/>
          <p:nvPr/>
        </p:nvSpPr>
        <p:spPr>
          <a:xfrm>
            <a:off x="2734147" y="823823"/>
            <a:ext cx="1647754" cy="470780"/>
          </a:xfrm>
          <a:custGeom>
            <a:avLst/>
            <a:gdLst>
              <a:gd name="connsiteX0" fmla="*/ 0 w 1647754"/>
              <a:gd name="connsiteY0" fmla="*/ 9053 h 470780"/>
              <a:gd name="connsiteX1" fmla="*/ 407405 w 1647754"/>
              <a:gd name="connsiteY1" fmla="*/ 0 h 470780"/>
              <a:gd name="connsiteX2" fmla="*/ 1086415 w 1647754"/>
              <a:gd name="connsiteY2" fmla="*/ 9053 h 470780"/>
              <a:gd name="connsiteX3" fmla="*/ 1131683 w 1647754"/>
              <a:gd name="connsiteY3" fmla="*/ 18107 h 470780"/>
              <a:gd name="connsiteX4" fmla="*/ 1186003 w 1647754"/>
              <a:gd name="connsiteY4" fmla="*/ 27160 h 470780"/>
              <a:gd name="connsiteX5" fmla="*/ 1213164 w 1647754"/>
              <a:gd name="connsiteY5" fmla="*/ 36214 h 470780"/>
              <a:gd name="connsiteX6" fmla="*/ 1249378 w 1647754"/>
              <a:gd name="connsiteY6" fmla="*/ 45267 h 470780"/>
              <a:gd name="connsiteX7" fmla="*/ 1276538 w 1647754"/>
              <a:gd name="connsiteY7" fmla="*/ 63374 h 470780"/>
              <a:gd name="connsiteX8" fmla="*/ 1348966 w 1647754"/>
              <a:gd name="connsiteY8" fmla="*/ 90535 h 470780"/>
              <a:gd name="connsiteX9" fmla="*/ 1385180 w 1647754"/>
              <a:gd name="connsiteY9" fmla="*/ 126748 h 470780"/>
              <a:gd name="connsiteX10" fmla="*/ 1412340 w 1647754"/>
              <a:gd name="connsiteY10" fmla="*/ 144855 h 470780"/>
              <a:gd name="connsiteX11" fmla="*/ 1466661 w 1647754"/>
              <a:gd name="connsiteY11" fmla="*/ 199176 h 470780"/>
              <a:gd name="connsiteX12" fmla="*/ 1502875 w 1647754"/>
              <a:gd name="connsiteY12" fmla="*/ 244444 h 470780"/>
              <a:gd name="connsiteX13" fmla="*/ 1520982 w 1647754"/>
              <a:gd name="connsiteY13" fmla="*/ 280657 h 470780"/>
              <a:gd name="connsiteX14" fmla="*/ 1557196 w 1647754"/>
              <a:gd name="connsiteY14" fmla="*/ 334978 h 470780"/>
              <a:gd name="connsiteX15" fmla="*/ 1575303 w 1647754"/>
              <a:gd name="connsiteY15" fmla="*/ 362139 h 470780"/>
              <a:gd name="connsiteX16" fmla="*/ 1611516 w 1647754"/>
              <a:gd name="connsiteY16" fmla="*/ 416459 h 470780"/>
              <a:gd name="connsiteX17" fmla="*/ 1638677 w 1647754"/>
              <a:gd name="connsiteY17" fmla="*/ 434566 h 470780"/>
              <a:gd name="connsiteX18" fmla="*/ 1647730 w 1647754"/>
              <a:gd name="connsiteY18" fmla="*/ 470780 h 47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7754" h="470780">
                <a:moveTo>
                  <a:pt x="0" y="9053"/>
                </a:moveTo>
                <a:cubicBezTo>
                  <a:pt x="135802" y="6035"/>
                  <a:pt x="271570" y="0"/>
                  <a:pt x="407405" y="0"/>
                </a:cubicBezTo>
                <a:cubicBezTo>
                  <a:pt x="633762" y="0"/>
                  <a:pt x="860129" y="3396"/>
                  <a:pt x="1086415" y="9053"/>
                </a:cubicBezTo>
                <a:cubicBezTo>
                  <a:pt x="1101798" y="9438"/>
                  <a:pt x="1116543" y="15354"/>
                  <a:pt x="1131683" y="18107"/>
                </a:cubicBezTo>
                <a:cubicBezTo>
                  <a:pt x="1149743" y="21391"/>
                  <a:pt x="1167896" y="24142"/>
                  <a:pt x="1186003" y="27160"/>
                </a:cubicBezTo>
                <a:cubicBezTo>
                  <a:pt x="1195057" y="30178"/>
                  <a:pt x="1203988" y="33592"/>
                  <a:pt x="1213164" y="36214"/>
                </a:cubicBezTo>
                <a:cubicBezTo>
                  <a:pt x="1225128" y="39632"/>
                  <a:pt x="1237941" y="40366"/>
                  <a:pt x="1249378" y="45267"/>
                </a:cubicBezTo>
                <a:cubicBezTo>
                  <a:pt x="1259379" y="49553"/>
                  <a:pt x="1267091" y="57976"/>
                  <a:pt x="1276538" y="63374"/>
                </a:cubicBezTo>
                <a:cubicBezTo>
                  <a:pt x="1313360" y="84415"/>
                  <a:pt x="1309359" y="80633"/>
                  <a:pt x="1348966" y="90535"/>
                </a:cubicBezTo>
                <a:cubicBezTo>
                  <a:pt x="1361037" y="102606"/>
                  <a:pt x="1372219" y="115638"/>
                  <a:pt x="1385180" y="126748"/>
                </a:cubicBezTo>
                <a:cubicBezTo>
                  <a:pt x="1393441" y="133829"/>
                  <a:pt x="1404646" y="137161"/>
                  <a:pt x="1412340" y="144855"/>
                </a:cubicBezTo>
                <a:cubicBezTo>
                  <a:pt x="1491763" y="224280"/>
                  <a:pt x="1348320" y="110422"/>
                  <a:pt x="1466661" y="199176"/>
                </a:cubicBezTo>
                <a:cubicBezTo>
                  <a:pt x="1488275" y="264022"/>
                  <a:pt x="1457375" y="189845"/>
                  <a:pt x="1502875" y="244444"/>
                </a:cubicBezTo>
                <a:cubicBezTo>
                  <a:pt x="1511515" y="254812"/>
                  <a:pt x="1514038" y="269084"/>
                  <a:pt x="1520982" y="280657"/>
                </a:cubicBezTo>
                <a:cubicBezTo>
                  <a:pt x="1532178" y="299318"/>
                  <a:pt x="1545125" y="316871"/>
                  <a:pt x="1557196" y="334978"/>
                </a:cubicBezTo>
                <a:lnTo>
                  <a:pt x="1575303" y="362139"/>
                </a:lnTo>
                <a:lnTo>
                  <a:pt x="1611516" y="416459"/>
                </a:lnTo>
                <a:lnTo>
                  <a:pt x="1638677" y="434566"/>
                </a:lnTo>
                <a:cubicBezTo>
                  <a:pt x="1648684" y="464590"/>
                  <a:pt x="1647730" y="452184"/>
                  <a:pt x="1647730" y="47078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9901" y="2397617"/>
            <a:ext cx="31300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Closed loop of current           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442331"/>
            <a:ext cx="51827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= Area of triangular surface bounded by </a:t>
            </a:r>
            <a:r>
              <a:rPr lang="en-US" sz="2000" b="1" dirty="0"/>
              <a:t>r</a:t>
            </a:r>
            <a:r>
              <a:rPr lang="en-US" sz="2000" dirty="0"/>
              <a:t> and </a:t>
            </a:r>
            <a:r>
              <a:rPr lang="en-US" sz="2000" b="1" dirty="0"/>
              <a:t>dl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733800" y="3997817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44036" y="4836017"/>
            <a:ext cx="25261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Enclosed area if current lies in a 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531217"/>
            <a:ext cx="510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 independent of the particular surface bounded by the given current loop.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5177548"/>
            <a:ext cx="2743200" cy="496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9901" y="6207617"/>
            <a:ext cx="33309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24E310-4FBB-4B96-B58F-B9C5CC1B858D}"/>
                  </a:ext>
                </a:extLst>
              </p14:cNvPr>
              <p14:cNvContentPartPr/>
              <p14:nvPr/>
            </p14:nvContentPartPr>
            <p14:xfrm>
              <a:off x="2774117" y="2309880"/>
              <a:ext cx="462960" cy="42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24E310-4FBB-4B96-B58F-B9C5CC1B85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6117" y="2273880"/>
                <a:ext cx="4986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AF927F-48D3-4FFA-957A-F7F43DA440FC}"/>
                  </a:ext>
                </a:extLst>
              </p14:cNvPr>
              <p14:cNvContentPartPr/>
              <p14:nvPr/>
            </p14:nvContentPartPr>
            <p14:xfrm>
              <a:off x="2546597" y="2826120"/>
              <a:ext cx="7920" cy="2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AF927F-48D3-4FFA-957A-F7F43DA440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7740" y="2790120"/>
                <a:ext cx="45257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05B3B36-B634-496A-B88F-34B88CF1BFFF}"/>
                  </a:ext>
                </a:extLst>
              </p14:cNvPr>
              <p14:cNvContentPartPr/>
              <p14:nvPr/>
            </p14:nvContentPartPr>
            <p14:xfrm>
              <a:off x="2936837" y="2271720"/>
              <a:ext cx="125640" cy="11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5B3B36-B634-496A-B88F-34B88CF1BF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2837" y="2163720"/>
                <a:ext cx="233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79F5DF-7971-4C41-8887-18C9423054AF}"/>
                  </a:ext>
                </a:extLst>
              </p14:cNvPr>
              <p14:cNvContentPartPr/>
              <p14:nvPr/>
            </p14:nvContentPartPr>
            <p14:xfrm>
              <a:off x="2747837" y="2490960"/>
              <a:ext cx="123120" cy="71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79F5DF-7971-4C41-8887-18C9423054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3679" y="2383500"/>
                <a:ext cx="231076" cy="286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673961-874F-4EA2-A749-358A05A26421}"/>
                  </a:ext>
                </a:extLst>
              </p14:cNvPr>
              <p14:cNvContentPartPr/>
              <p14:nvPr/>
            </p14:nvContentPartPr>
            <p14:xfrm>
              <a:off x="2986877" y="2739000"/>
              <a:ext cx="344880" cy="210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673961-874F-4EA2-A749-358A05A264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2877" y="2631000"/>
                <a:ext cx="4525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7D88982-DE8A-4764-A4FC-FF590588485F}"/>
                  </a:ext>
                </a:extLst>
              </p14:cNvPr>
              <p14:cNvContentPartPr/>
              <p14:nvPr/>
            </p14:nvContentPartPr>
            <p14:xfrm>
              <a:off x="2527877" y="2671320"/>
              <a:ext cx="152280" cy="135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7D88982-DE8A-4764-A4FC-FF59058848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3877" y="2563320"/>
                <a:ext cx="2599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D95FF36-B7B3-4CE5-B4AE-426D8E0B3636}"/>
                  </a:ext>
                </a:extLst>
              </p14:cNvPr>
              <p14:cNvContentPartPr/>
              <p14:nvPr/>
            </p14:nvContentPartPr>
            <p14:xfrm>
              <a:off x="2731997" y="2917200"/>
              <a:ext cx="397800" cy="213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D95FF36-B7B3-4CE5-B4AE-426D8E0B36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77997" y="2809382"/>
                <a:ext cx="505440" cy="428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FAC3D7A-FB50-4239-8C42-3CF14F408B62}"/>
                  </a:ext>
                </a:extLst>
              </p14:cNvPr>
              <p14:cNvContentPartPr/>
              <p14:nvPr/>
            </p14:nvContentPartPr>
            <p14:xfrm>
              <a:off x="2409797" y="2745840"/>
              <a:ext cx="263880" cy="372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FAC3D7A-FB50-4239-8C42-3CF14F408B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55871" y="2637840"/>
                <a:ext cx="371373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1EC3685-01D0-41C4-A9CA-DABA1554B1F0}"/>
                  </a:ext>
                </a:extLst>
              </p14:cNvPr>
              <p14:cNvContentPartPr/>
              <p14:nvPr/>
            </p14:nvContentPartPr>
            <p14:xfrm>
              <a:off x="2242397" y="2912520"/>
              <a:ext cx="76680" cy="65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1EC3685-01D0-41C4-A9CA-DABA1554B1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88397" y="2803920"/>
                <a:ext cx="184320" cy="281998"/>
              </a:xfrm>
              <a:prstGeom prst="rect">
                <a:avLst/>
              </a:prstGeom>
            </p:spPr>
          </p:pic>
        </mc:Fallback>
      </mc:AlternateContent>
      <p:grpSp>
        <p:nvGrpSpPr>
          <p:cNvPr id="18433" name="Group 18432">
            <a:extLst>
              <a:ext uri="{FF2B5EF4-FFF2-40B4-BE49-F238E27FC236}">
                <a16:creationId xmlns:a16="http://schemas.microsoft.com/office/drawing/2014/main" id="{C75BECB0-EE74-43FE-9FA6-8B51D2065F2D}"/>
              </a:ext>
            </a:extLst>
          </p:cNvPr>
          <p:cNvGrpSpPr/>
          <p:nvPr/>
        </p:nvGrpSpPr>
        <p:grpSpPr>
          <a:xfrm>
            <a:off x="6926357" y="6454560"/>
            <a:ext cx="470520" cy="327240"/>
            <a:chOff x="6926357" y="6038143"/>
            <a:chExt cx="4705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980CAC-C562-4DE0-B549-E675C930F59A}"/>
                    </a:ext>
                  </a:extLst>
                </p14:cNvPr>
                <p14:cNvContentPartPr/>
                <p14:nvPr/>
              </p14:nvContentPartPr>
              <p14:xfrm>
                <a:off x="6926357" y="6059023"/>
                <a:ext cx="131400" cy="19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980CAC-C562-4DE0-B549-E675C930F5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08717" y="6041023"/>
                  <a:ext cx="16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5C558E-8FBD-428C-8C45-8B65C12EC5B6}"/>
                    </a:ext>
                  </a:extLst>
                </p14:cNvPr>
                <p14:cNvContentPartPr/>
                <p14:nvPr/>
              </p14:nvContentPartPr>
              <p14:xfrm>
                <a:off x="7131917" y="6242263"/>
                <a:ext cx="10800" cy="2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5C558E-8FBD-428C-8C45-8B65C12EC5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13917" y="6224623"/>
                  <a:ext cx="46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7E2516-D5D7-4454-A838-CCF1668AAB5D}"/>
                    </a:ext>
                  </a:extLst>
                </p14:cNvPr>
                <p14:cNvContentPartPr/>
                <p14:nvPr/>
              </p14:nvContentPartPr>
              <p14:xfrm>
                <a:off x="7184477" y="6082063"/>
                <a:ext cx="102600" cy="28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7E2516-D5D7-4454-A838-CCF1668AAB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6477" y="6064063"/>
                  <a:ext cx="138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53B578-9F30-4744-9067-FD3017838901}"/>
                    </a:ext>
                  </a:extLst>
                </p14:cNvPr>
                <p14:cNvContentPartPr/>
                <p14:nvPr/>
              </p14:nvContentPartPr>
              <p14:xfrm>
                <a:off x="7179797" y="6038143"/>
                <a:ext cx="102240" cy="16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53B578-9F30-4744-9067-FD30178389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62157" y="6020503"/>
                  <a:ext cx="137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B73A2F4F-BFCB-457E-84FB-B42E0266EECB}"/>
                    </a:ext>
                  </a:extLst>
                </p14:cNvPr>
                <p14:cNvContentPartPr/>
                <p14:nvPr/>
              </p14:nvContentPartPr>
              <p14:xfrm>
                <a:off x="7386437" y="6284743"/>
                <a:ext cx="10440" cy="720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B73A2F4F-BFCB-457E-84FB-B42E0266EE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68437" y="6266743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0B297A9C-3982-462E-8087-FAB47E53EB96}"/>
              </a:ext>
            </a:extLst>
          </p:cNvPr>
          <p:cNvGrpSpPr/>
          <p:nvPr/>
        </p:nvGrpSpPr>
        <p:grpSpPr>
          <a:xfrm>
            <a:off x="7697477" y="6331080"/>
            <a:ext cx="1194480" cy="448560"/>
            <a:chOff x="7697477" y="5914663"/>
            <a:chExt cx="119448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435" name="Ink 18434">
                  <a:extLst>
                    <a:ext uri="{FF2B5EF4-FFF2-40B4-BE49-F238E27FC236}">
                      <a16:creationId xmlns:a16="http://schemas.microsoft.com/office/drawing/2014/main" id="{1714C6AB-5F68-494B-83E7-D625C35869CF}"/>
                    </a:ext>
                  </a:extLst>
                </p14:cNvPr>
                <p14:cNvContentPartPr/>
                <p14:nvPr/>
              </p14:nvContentPartPr>
              <p14:xfrm>
                <a:off x="7697477" y="6011863"/>
                <a:ext cx="346320" cy="351360"/>
              </p14:xfrm>
            </p:contentPart>
          </mc:Choice>
          <mc:Fallback xmlns="">
            <p:pic>
              <p:nvPicPr>
                <p:cNvPr id="18435" name="Ink 18434">
                  <a:extLst>
                    <a:ext uri="{FF2B5EF4-FFF2-40B4-BE49-F238E27FC236}">
                      <a16:creationId xmlns:a16="http://schemas.microsoft.com/office/drawing/2014/main" id="{1714C6AB-5F68-494B-83E7-D625C35869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79477" y="5994223"/>
                  <a:ext cx="3819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05F0381E-A11F-46ED-A69C-4AAAC9FD79AD}"/>
                    </a:ext>
                  </a:extLst>
                </p14:cNvPr>
                <p14:cNvContentPartPr/>
                <p14:nvPr/>
              </p14:nvContentPartPr>
              <p14:xfrm>
                <a:off x="7737437" y="5914663"/>
                <a:ext cx="183960" cy="4248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05F0381E-A11F-46ED-A69C-4AAAC9FD7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19437" y="5897023"/>
                  <a:ext cx="219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DCF19216-D59E-41A5-9557-E8B398FB449B}"/>
                    </a:ext>
                  </a:extLst>
                </p14:cNvPr>
                <p14:cNvContentPartPr/>
                <p14:nvPr/>
              </p14:nvContentPartPr>
              <p14:xfrm>
                <a:off x="8092757" y="6156583"/>
                <a:ext cx="61200" cy="900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DCF19216-D59E-41A5-9557-E8B398FB44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74757" y="6138583"/>
                  <a:ext cx="96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B7950ACA-FE25-46EC-82A9-266DCF932B06}"/>
                    </a:ext>
                  </a:extLst>
                </p14:cNvPr>
                <p14:cNvContentPartPr/>
                <p14:nvPr/>
              </p14:nvContentPartPr>
              <p14:xfrm>
                <a:off x="8086997" y="6209503"/>
                <a:ext cx="91440" cy="2052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B7950ACA-FE25-46EC-82A9-266DCF932B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69357" y="6191503"/>
                  <a:ext cx="12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ED94BC81-7C90-4D88-A527-3D398B086E68}"/>
                    </a:ext>
                  </a:extLst>
                </p14:cNvPr>
                <p14:cNvContentPartPr/>
                <p14:nvPr/>
              </p14:nvContentPartPr>
              <p14:xfrm>
                <a:off x="8346917" y="6019783"/>
                <a:ext cx="126000" cy="25128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ED94BC81-7C90-4D88-A527-3D398B086E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29277" y="6002143"/>
                  <a:ext cx="161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440" name="Ink 18439">
                  <a:extLst>
                    <a:ext uri="{FF2B5EF4-FFF2-40B4-BE49-F238E27FC236}">
                      <a16:creationId xmlns:a16="http://schemas.microsoft.com/office/drawing/2014/main" id="{1BB6A319-47D4-4EAC-BE3C-65AA6322AA5D}"/>
                    </a:ext>
                  </a:extLst>
                </p14:cNvPr>
                <p14:cNvContentPartPr/>
                <p14:nvPr/>
              </p14:nvContentPartPr>
              <p14:xfrm>
                <a:off x="8279597" y="6013663"/>
                <a:ext cx="262440" cy="21960"/>
              </p14:xfrm>
            </p:contentPart>
          </mc:Choice>
          <mc:Fallback xmlns="">
            <p:pic>
              <p:nvPicPr>
                <p:cNvPr id="18440" name="Ink 18439">
                  <a:extLst>
                    <a:ext uri="{FF2B5EF4-FFF2-40B4-BE49-F238E27FC236}">
                      <a16:creationId xmlns:a16="http://schemas.microsoft.com/office/drawing/2014/main" id="{1BB6A319-47D4-4EAC-BE3C-65AA6322AA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1597" y="5996023"/>
                  <a:ext cx="298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2603740D-36CC-4767-98C8-58A5175B02EF}"/>
                    </a:ext>
                  </a:extLst>
                </p14:cNvPr>
                <p14:cNvContentPartPr/>
                <p14:nvPr/>
              </p14:nvContentPartPr>
              <p14:xfrm>
                <a:off x="8628077" y="6016183"/>
                <a:ext cx="263880" cy="28620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2603740D-36CC-4767-98C8-58A5175B02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0077" y="5998183"/>
                  <a:ext cx="299520" cy="32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B944ECE-1EE7-49C6-9ECC-5897367AB3E9}"/>
              </a:ext>
            </a:extLst>
          </p:cNvPr>
          <p:cNvSpPr txBox="1"/>
          <p:nvPr/>
        </p:nvSpPr>
        <p:spPr>
          <a:xfrm>
            <a:off x="74777" y="4121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  Magnetic moment of linear circuit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1E6577-8ADF-4EFF-8303-0997E7C9F364}"/>
                  </a:ext>
                </a:extLst>
              </p14:cNvPr>
              <p14:cNvContentPartPr/>
              <p14:nvPr/>
            </p14:nvContentPartPr>
            <p14:xfrm>
              <a:off x="1800676" y="1398633"/>
              <a:ext cx="56880" cy="14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1E6577-8ADF-4EFF-8303-0997E7C9F36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38036" y="1335633"/>
                <a:ext cx="18252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1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t="46342" r="19275" b="19512"/>
          <a:stretch/>
        </p:blipFill>
        <p:spPr bwMode="auto">
          <a:xfrm>
            <a:off x="1981200" y="3276601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593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Electromagnetic field energy is dissipated as Joule Heat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495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Poynting</a:t>
            </a:r>
            <a:r>
              <a:rPr lang="en-US" sz="2000" dirty="0"/>
              <a:t> vector for field in vacuum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281" y="309193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HW:</a:t>
            </a:r>
          </a:p>
        </p:txBody>
      </p:sp>
      <p:sp>
        <p:nvSpPr>
          <p:cNvPr id="6" name="Freeform 5"/>
          <p:cNvSpPr/>
          <p:nvPr/>
        </p:nvSpPr>
        <p:spPr>
          <a:xfrm>
            <a:off x="5775443" y="3892990"/>
            <a:ext cx="100256" cy="552261"/>
          </a:xfrm>
          <a:custGeom>
            <a:avLst/>
            <a:gdLst>
              <a:gd name="connsiteX0" fmla="*/ 100256 w 100256"/>
              <a:gd name="connsiteY0" fmla="*/ 552261 h 552261"/>
              <a:gd name="connsiteX1" fmla="*/ 73096 w 100256"/>
              <a:gd name="connsiteY1" fmla="*/ 416460 h 552261"/>
              <a:gd name="connsiteX2" fmla="*/ 64042 w 100256"/>
              <a:gd name="connsiteY2" fmla="*/ 389299 h 552261"/>
              <a:gd name="connsiteX3" fmla="*/ 54989 w 100256"/>
              <a:gd name="connsiteY3" fmla="*/ 307818 h 552261"/>
              <a:gd name="connsiteX4" fmla="*/ 36882 w 100256"/>
              <a:gd name="connsiteY4" fmla="*/ 253497 h 552261"/>
              <a:gd name="connsiteX5" fmla="*/ 27828 w 100256"/>
              <a:gd name="connsiteY5" fmla="*/ 226337 h 552261"/>
              <a:gd name="connsiteX6" fmla="*/ 18775 w 100256"/>
              <a:gd name="connsiteY6" fmla="*/ 153909 h 552261"/>
              <a:gd name="connsiteX7" fmla="*/ 668 w 100256"/>
              <a:gd name="connsiteY7" fmla="*/ 63374 h 552261"/>
              <a:gd name="connsiteX8" fmla="*/ 668 w 100256"/>
              <a:gd name="connsiteY8" fmla="*/ 0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6" h="552261">
                <a:moveTo>
                  <a:pt x="100256" y="552261"/>
                </a:moveTo>
                <a:cubicBezTo>
                  <a:pt x="92672" y="506753"/>
                  <a:pt x="85798" y="460918"/>
                  <a:pt x="73096" y="416460"/>
                </a:cubicBezTo>
                <a:cubicBezTo>
                  <a:pt x="70474" y="407284"/>
                  <a:pt x="67060" y="398353"/>
                  <a:pt x="64042" y="389299"/>
                </a:cubicBezTo>
                <a:cubicBezTo>
                  <a:pt x="61024" y="362139"/>
                  <a:pt x="60348" y="334615"/>
                  <a:pt x="54989" y="307818"/>
                </a:cubicBezTo>
                <a:cubicBezTo>
                  <a:pt x="51246" y="289102"/>
                  <a:pt x="42918" y="271604"/>
                  <a:pt x="36882" y="253497"/>
                </a:cubicBezTo>
                <a:lnTo>
                  <a:pt x="27828" y="226337"/>
                </a:lnTo>
                <a:cubicBezTo>
                  <a:pt x="24810" y="202194"/>
                  <a:pt x="23127" y="177847"/>
                  <a:pt x="18775" y="153909"/>
                </a:cubicBezTo>
                <a:cubicBezTo>
                  <a:pt x="2156" y="62503"/>
                  <a:pt x="12897" y="234589"/>
                  <a:pt x="668" y="63374"/>
                </a:cubicBezTo>
                <a:cubicBezTo>
                  <a:pt x="-837" y="42303"/>
                  <a:pt x="668" y="21125"/>
                  <a:pt x="66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FFC0E-AD0E-4FC8-AA50-8D26956B218F}"/>
              </a:ext>
            </a:extLst>
          </p:cNvPr>
          <p:cNvSpPr txBox="1"/>
          <p:nvPr/>
        </p:nvSpPr>
        <p:spPr>
          <a:xfrm>
            <a:off x="381000" y="440461"/>
            <a:ext cx="459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14.  Energy flux in a conductor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F09089-5994-4DE6-BF6C-82CEF2D5BACF}"/>
                  </a:ext>
                </a:extLst>
              </p14:cNvPr>
              <p14:cNvContentPartPr/>
              <p14:nvPr/>
            </p14:nvContentPartPr>
            <p14:xfrm>
              <a:off x="6271156" y="3588153"/>
              <a:ext cx="232920" cy="38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F09089-5994-4DE6-BF6C-82CEF2D5BA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8156" y="3525513"/>
                <a:ext cx="3585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7C570F-AA34-45AF-890B-CC3BE3C5EE43}"/>
                  </a:ext>
                </a:extLst>
              </p14:cNvPr>
              <p14:cNvContentPartPr/>
              <p14:nvPr/>
            </p14:nvContentPartPr>
            <p14:xfrm>
              <a:off x="2999116" y="3188193"/>
              <a:ext cx="69840" cy="25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7C570F-AA34-45AF-890B-CC3BE3C5EE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6476" y="3125193"/>
                <a:ext cx="195480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04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22867"/>
          <a:stretch/>
        </p:blipFill>
        <p:spPr bwMode="auto">
          <a:xfrm>
            <a:off x="2057400" y="231194"/>
            <a:ext cx="4724400" cy="509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525869"/>
            <a:ext cx="353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at which energy density leaves the EM field by energy continuity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18160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Rate at which Joule heat is generated per unit volume (21.6)</a:t>
            </a:r>
          </a:p>
        </p:txBody>
      </p:sp>
      <p:sp>
        <p:nvSpPr>
          <p:cNvPr id="6" name="Freeform 5"/>
          <p:cNvSpPr/>
          <p:nvPr/>
        </p:nvSpPr>
        <p:spPr>
          <a:xfrm>
            <a:off x="5827723" y="5178582"/>
            <a:ext cx="201885" cy="144871"/>
          </a:xfrm>
          <a:custGeom>
            <a:avLst/>
            <a:gdLst>
              <a:gd name="connsiteX0" fmla="*/ 201885 w 201885"/>
              <a:gd name="connsiteY0" fmla="*/ 0 h 144871"/>
              <a:gd name="connsiteX1" fmla="*/ 102297 w 201885"/>
              <a:gd name="connsiteY1" fmla="*/ 72428 h 144871"/>
              <a:gd name="connsiteX2" fmla="*/ 20816 w 201885"/>
              <a:gd name="connsiteY2" fmla="*/ 108642 h 144871"/>
              <a:gd name="connsiteX3" fmla="*/ 2709 w 201885"/>
              <a:gd name="connsiteY3" fmla="*/ 135802 h 144871"/>
              <a:gd name="connsiteX4" fmla="*/ 174725 w 201885"/>
              <a:gd name="connsiteY4" fmla="*/ 144856 h 14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5" h="144871">
                <a:moveTo>
                  <a:pt x="201885" y="0"/>
                </a:moveTo>
                <a:cubicBezTo>
                  <a:pt x="184275" y="14089"/>
                  <a:pt x="122412" y="65723"/>
                  <a:pt x="102297" y="72428"/>
                </a:cubicBezTo>
                <a:cubicBezTo>
                  <a:pt x="37654" y="93976"/>
                  <a:pt x="63857" y="79948"/>
                  <a:pt x="20816" y="108642"/>
                </a:cubicBezTo>
                <a:cubicBezTo>
                  <a:pt x="14780" y="117695"/>
                  <a:pt x="-7691" y="132602"/>
                  <a:pt x="2709" y="135802"/>
                </a:cubicBezTo>
                <a:cubicBezTo>
                  <a:pt x="34744" y="145659"/>
                  <a:pt x="123958" y="144856"/>
                  <a:pt x="174725" y="14485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55952" y="5287224"/>
            <a:ext cx="818379" cy="479833"/>
          </a:xfrm>
          <a:custGeom>
            <a:avLst/>
            <a:gdLst>
              <a:gd name="connsiteX0" fmla="*/ 0 w 818379"/>
              <a:gd name="connsiteY0" fmla="*/ 470780 h 479833"/>
              <a:gd name="connsiteX1" fmla="*/ 63375 w 818379"/>
              <a:gd name="connsiteY1" fmla="*/ 479833 h 479833"/>
              <a:gd name="connsiteX2" fmla="*/ 443620 w 818379"/>
              <a:gd name="connsiteY2" fmla="*/ 470780 h 479833"/>
              <a:gd name="connsiteX3" fmla="*/ 525101 w 818379"/>
              <a:gd name="connsiteY3" fmla="*/ 452673 h 479833"/>
              <a:gd name="connsiteX4" fmla="*/ 615636 w 818379"/>
              <a:gd name="connsiteY4" fmla="*/ 398352 h 479833"/>
              <a:gd name="connsiteX5" fmla="*/ 669957 w 818379"/>
              <a:gd name="connsiteY5" fmla="*/ 353085 h 479833"/>
              <a:gd name="connsiteX6" fmla="*/ 724278 w 818379"/>
              <a:gd name="connsiteY6" fmla="*/ 307818 h 479833"/>
              <a:gd name="connsiteX7" fmla="*/ 742385 w 818379"/>
              <a:gd name="connsiteY7" fmla="*/ 280657 h 479833"/>
              <a:gd name="connsiteX8" fmla="*/ 769545 w 818379"/>
              <a:gd name="connsiteY8" fmla="*/ 262550 h 479833"/>
              <a:gd name="connsiteX9" fmla="*/ 787652 w 818379"/>
              <a:gd name="connsiteY9" fmla="*/ 199176 h 479833"/>
              <a:gd name="connsiteX10" fmla="*/ 805759 w 818379"/>
              <a:gd name="connsiteY10" fmla="*/ 144855 h 479833"/>
              <a:gd name="connsiteX11" fmla="*/ 814812 w 818379"/>
              <a:gd name="connsiteY11" fmla="*/ 0 h 47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379" h="479833">
                <a:moveTo>
                  <a:pt x="0" y="470780"/>
                </a:moveTo>
                <a:cubicBezTo>
                  <a:pt x="21125" y="473798"/>
                  <a:pt x="42036" y="479833"/>
                  <a:pt x="63375" y="479833"/>
                </a:cubicBezTo>
                <a:cubicBezTo>
                  <a:pt x="190159" y="479833"/>
                  <a:pt x="316950" y="476170"/>
                  <a:pt x="443620" y="470780"/>
                </a:cubicBezTo>
                <a:cubicBezTo>
                  <a:pt x="457468" y="470191"/>
                  <a:pt x="509230" y="456641"/>
                  <a:pt x="525101" y="452673"/>
                </a:cubicBezTo>
                <a:cubicBezTo>
                  <a:pt x="553679" y="438384"/>
                  <a:pt x="593784" y="420203"/>
                  <a:pt x="615636" y="398352"/>
                </a:cubicBezTo>
                <a:cubicBezTo>
                  <a:pt x="694996" y="318995"/>
                  <a:pt x="594322" y="416114"/>
                  <a:pt x="669957" y="353085"/>
                </a:cubicBezTo>
                <a:cubicBezTo>
                  <a:pt x="739660" y="294999"/>
                  <a:pt x="656847" y="352771"/>
                  <a:pt x="724278" y="307818"/>
                </a:cubicBezTo>
                <a:cubicBezTo>
                  <a:pt x="730314" y="298764"/>
                  <a:pt x="734691" y="288351"/>
                  <a:pt x="742385" y="280657"/>
                </a:cubicBezTo>
                <a:cubicBezTo>
                  <a:pt x="750079" y="272963"/>
                  <a:pt x="762748" y="271047"/>
                  <a:pt x="769545" y="262550"/>
                </a:cubicBezTo>
                <a:cubicBezTo>
                  <a:pt x="774412" y="256467"/>
                  <a:pt x="786872" y="201775"/>
                  <a:pt x="787652" y="199176"/>
                </a:cubicBezTo>
                <a:cubicBezTo>
                  <a:pt x="793137" y="180895"/>
                  <a:pt x="799723" y="162962"/>
                  <a:pt x="805759" y="144855"/>
                </a:cubicBezTo>
                <a:cubicBezTo>
                  <a:pt x="827218" y="80478"/>
                  <a:pt x="814812" y="127232"/>
                  <a:pt x="814812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1" y="3392269"/>
            <a:ext cx="2971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energy flux must get burned up as Joule heat because it doesn’t flow out the other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0503" y="3397550"/>
            <a:ext cx="27605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Direction is from vacuum into the conductor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219200"/>
            <a:ext cx="37316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Inside of a current-carrying conductor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588532"/>
            <a:ext cx="175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t</a:t>
            </a:r>
            <a:r>
              <a:rPr lang="en-US" dirty="0"/>
              <a:t> and </a:t>
            </a:r>
            <a:r>
              <a:rPr lang="en-US" dirty="0" err="1"/>
              <a:t>H</a:t>
            </a:r>
            <a:r>
              <a:rPr lang="en-US" baseline="-25000" dirty="0" err="1"/>
              <a:t>t</a:t>
            </a:r>
            <a:r>
              <a:rPr lang="en-US" dirty="0"/>
              <a:t> are continuous at the surface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811884-1679-4135-82B0-D547465880F8}"/>
                  </a:ext>
                </a:extLst>
              </p14:cNvPr>
              <p14:cNvContentPartPr/>
              <p14:nvPr/>
            </p14:nvContentPartPr>
            <p14:xfrm>
              <a:off x="2744957" y="452023"/>
              <a:ext cx="1534320" cy="59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811884-1679-4135-82B0-D547465880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1317" y="344023"/>
                <a:ext cx="164196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6B6060-5178-47C6-B29D-0643806649AE}"/>
                  </a:ext>
                </a:extLst>
              </p14:cNvPr>
              <p14:cNvContentPartPr/>
              <p14:nvPr/>
            </p14:nvContentPartPr>
            <p14:xfrm>
              <a:off x="5065517" y="5216983"/>
              <a:ext cx="462240" cy="24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6B6060-5178-47C6-B29D-0643806649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2877" y="5154343"/>
                <a:ext cx="58788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36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20273" r="57500" b="42175"/>
          <a:stretch/>
        </p:blipFill>
        <p:spPr bwMode="auto">
          <a:xfrm>
            <a:off x="2926670" y="1371600"/>
            <a:ext cx="1645330" cy="16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1066800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0668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914400"/>
            <a:ext cx="5311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Distribution of </a:t>
            </a:r>
            <a:r>
              <a:rPr lang="en-US" sz="2000" b="1" dirty="0"/>
              <a:t>j</a:t>
            </a:r>
            <a:r>
              <a:rPr lang="en-US" sz="2000" dirty="0"/>
              <a:t> is determined from section 21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18" y="3767287"/>
            <a:ext cx="9147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we ignore the effect of the </a:t>
            </a:r>
            <a:r>
              <a:rPr lang="en-US" sz="2000" b="1" dirty="0"/>
              <a:t>j</a:t>
            </a:r>
            <a:r>
              <a:rPr lang="en-US" sz="2000" dirty="0"/>
              <a:t>-generated </a:t>
            </a:r>
            <a:r>
              <a:rPr lang="en-US" sz="2000" b="1" dirty="0"/>
              <a:t>H</a:t>
            </a:r>
            <a:r>
              <a:rPr lang="en-US" sz="2000" dirty="0"/>
              <a:t>-field on the conductivity of the body, then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49955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6213" y="2981112"/>
            <a:ext cx="727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equations do not involve the magnetic field created by </a:t>
            </a:r>
            <a:r>
              <a:rPr lang="en-US" sz="2000" b="1" dirty="0"/>
              <a:t>j </a:t>
            </a:r>
            <a:r>
              <a:rPr lang="en-US" sz="2000" dirty="0"/>
              <a:t>itself.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809" y="5260129"/>
            <a:ext cx="875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Then, </a:t>
            </a:r>
            <a:r>
              <a:rPr lang="en-US" sz="2000" b="1" dirty="0"/>
              <a:t>H</a:t>
            </a:r>
            <a:r>
              <a:rPr lang="en-US" sz="2000" dirty="0"/>
              <a:t> is determined from the </a:t>
            </a:r>
            <a:r>
              <a:rPr lang="en-US" sz="2000" b="1" dirty="0"/>
              <a:t>j </a:t>
            </a:r>
            <a:r>
              <a:rPr lang="en-US" sz="2000" dirty="0"/>
              <a:t>distribution according to equations of section 21.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835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Recipe:  Find </a:t>
            </a:r>
            <a:r>
              <a:rPr lang="en-US" sz="2400" b="1" dirty="0"/>
              <a:t>j</a:t>
            </a:r>
            <a:r>
              <a:rPr lang="en-US" sz="2400" dirty="0"/>
              <a:t>.  Then find </a:t>
            </a:r>
            <a:r>
              <a:rPr lang="en-US" sz="2400" b="1" dirty="0"/>
              <a:t>H</a:t>
            </a:r>
            <a:r>
              <a:rPr lang="en-US" sz="2400" dirty="0"/>
              <a:t>.  Ignore the effect that this </a:t>
            </a:r>
            <a:r>
              <a:rPr lang="en-US" sz="2400" b="1" dirty="0"/>
              <a:t>H</a:t>
            </a:r>
            <a:r>
              <a:rPr lang="en-US" sz="2400" dirty="0"/>
              <a:t> has on </a:t>
            </a:r>
            <a:r>
              <a:rPr lang="en-US" sz="2400" b="1" dirty="0"/>
              <a:t>j</a:t>
            </a:r>
            <a:r>
              <a:rPr lang="en-US" sz="24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8262C-581F-44D8-90B4-B4FE2042E5AD}"/>
              </a:ext>
            </a:extLst>
          </p:cNvPr>
          <p:cNvSpPr txBox="1"/>
          <p:nvPr/>
        </p:nvSpPr>
        <p:spPr>
          <a:xfrm>
            <a:off x="19618" y="42124"/>
            <a:ext cx="8971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2.  We next need the differential equations for </a:t>
            </a:r>
            <a:r>
              <a:rPr lang="en-US" sz="2000" b="1" dirty="0"/>
              <a:t>B</a:t>
            </a:r>
            <a:r>
              <a:rPr lang="en-US" sz="2000" dirty="0"/>
              <a:t> and </a:t>
            </a:r>
            <a:r>
              <a:rPr lang="en-US" sz="2000" b="1" dirty="0"/>
              <a:t>H</a:t>
            </a:r>
            <a:r>
              <a:rPr lang="en-US" sz="2000" dirty="0"/>
              <a:t> in the presence of conduction current </a:t>
            </a:r>
            <a:r>
              <a:rPr lang="en-US" sz="2000" b="1" dirty="0"/>
              <a:t>j</a:t>
            </a:r>
            <a:r>
              <a:rPr lang="en-US" sz="2000" dirty="0"/>
              <a:t>.  Boundary conditions are unchanged: </a:t>
            </a:r>
            <a:r>
              <a:rPr lang="en-US" sz="2000" b="1" dirty="0" err="1"/>
              <a:t>H</a:t>
            </a:r>
            <a:r>
              <a:rPr lang="en-US" sz="2000" b="1" baseline="-25000" dirty="0" err="1"/>
              <a:t>t</a:t>
            </a:r>
            <a:r>
              <a:rPr lang="en-US" sz="2000" dirty="0"/>
              <a:t>, and B</a:t>
            </a:r>
            <a:r>
              <a:rPr lang="en-US" sz="2000" baseline="-25000" dirty="0"/>
              <a:t>n</a:t>
            </a:r>
            <a:r>
              <a:rPr lang="en-US" sz="2000" dirty="0"/>
              <a:t> are continuous.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2A35A0-5DDC-4653-A089-3D5563D3AC8C}"/>
                  </a:ext>
                </a:extLst>
              </p14:cNvPr>
              <p14:cNvContentPartPr/>
              <p14:nvPr/>
            </p14:nvContentPartPr>
            <p14:xfrm>
              <a:off x="5236876" y="4701273"/>
              <a:ext cx="44640" cy="17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2A35A0-5DDC-4653-A089-3D5563D3AC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4236" y="4638273"/>
                <a:ext cx="17028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5C00105-969E-4FBB-BEF9-3617596210FE}"/>
              </a:ext>
            </a:extLst>
          </p:cNvPr>
          <p:cNvGrpSpPr/>
          <p:nvPr/>
        </p:nvGrpSpPr>
        <p:grpSpPr>
          <a:xfrm>
            <a:off x="5279716" y="4239393"/>
            <a:ext cx="284400" cy="98280"/>
            <a:chOff x="5279716" y="4239393"/>
            <a:chExt cx="28440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92EEBED-E67A-48EC-B9C9-F3F033F9C8DB}"/>
                    </a:ext>
                  </a:extLst>
                </p14:cNvPr>
                <p14:cNvContentPartPr/>
                <p14:nvPr/>
              </p14:nvContentPartPr>
              <p14:xfrm>
                <a:off x="5279716" y="4242273"/>
                <a:ext cx="51120" cy="76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92EEBED-E67A-48EC-B9C9-F3F033F9C8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6716" y="4179633"/>
                  <a:ext cx="176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C9F08E-2F58-4E26-9841-1BD45EB9DBEF}"/>
                    </a:ext>
                  </a:extLst>
                </p14:cNvPr>
                <p14:cNvContentPartPr/>
                <p14:nvPr/>
              </p14:nvContentPartPr>
              <p14:xfrm>
                <a:off x="5493196" y="4239393"/>
                <a:ext cx="14400" cy="44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C9F08E-2F58-4E26-9841-1BD45EB9DB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30196" y="4176753"/>
                  <a:ext cx="140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FEF535-7F7B-4038-9530-C310BAF63457}"/>
                    </a:ext>
                  </a:extLst>
                </p14:cNvPr>
                <p14:cNvContentPartPr/>
                <p14:nvPr/>
              </p14:nvContentPartPr>
              <p14:xfrm>
                <a:off x="5475556" y="4260633"/>
                <a:ext cx="37800" cy="13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FEF535-7F7B-4038-9530-C310BAF634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2916" y="4197633"/>
                  <a:ext cx="163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59C511-22AE-468D-8B31-694B45113DBF}"/>
                    </a:ext>
                  </a:extLst>
                </p14:cNvPr>
                <p14:cNvContentPartPr/>
                <p14:nvPr/>
              </p14:nvContentPartPr>
              <p14:xfrm>
                <a:off x="5536036" y="4273233"/>
                <a:ext cx="28080" cy="64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59C511-22AE-468D-8B31-694B45113D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73396" y="4210593"/>
                  <a:ext cx="1537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1A312E-26CF-4A40-B96B-E82380A82D12}"/>
              </a:ext>
            </a:extLst>
          </p:cNvPr>
          <p:cNvGrpSpPr/>
          <p:nvPr/>
        </p:nvGrpSpPr>
        <p:grpSpPr>
          <a:xfrm>
            <a:off x="5224276" y="4727193"/>
            <a:ext cx="305280" cy="73800"/>
            <a:chOff x="5224276" y="4727193"/>
            <a:chExt cx="305280" cy="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0C219D-86B6-4937-82DA-15F5294FD5CE}"/>
                    </a:ext>
                  </a:extLst>
                </p14:cNvPr>
                <p14:cNvContentPartPr/>
                <p14:nvPr/>
              </p14:nvContentPartPr>
              <p14:xfrm>
                <a:off x="5468356" y="4757433"/>
                <a:ext cx="61200" cy="43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0C219D-86B6-4937-82DA-15F5294FD5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5716" y="4694433"/>
                  <a:ext cx="186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5B52DC-5E29-4C0E-B2A3-0D82A68FBC38}"/>
                    </a:ext>
                  </a:extLst>
                </p14:cNvPr>
                <p14:cNvContentPartPr/>
                <p14:nvPr/>
              </p14:nvContentPartPr>
              <p14:xfrm>
                <a:off x="5224276" y="4779753"/>
                <a:ext cx="13320" cy="1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5B52DC-5E29-4C0E-B2A3-0D82A68FBC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61276" y="4717113"/>
                  <a:ext cx="138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AEA560-E1B0-48C9-8732-1016FC4B2FD6}"/>
                    </a:ext>
                  </a:extLst>
                </p14:cNvPr>
                <p14:cNvContentPartPr/>
                <p14:nvPr/>
              </p14:nvContentPartPr>
              <p14:xfrm>
                <a:off x="5290516" y="4727193"/>
                <a:ext cx="98280" cy="2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AEA560-E1B0-48C9-8732-1016FC4B2F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7876" y="4664193"/>
                  <a:ext cx="223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D6F6A6-54B3-4FC4-A41F-AA283479BAC6}"/>
                    </a:ext>
                  </a:extLst>
                </p14:cNvPr>
                <p14:cNvContentPartPr/>
                <p14:nvPr/>
              </p14:nvContentPartPr>
              <p14:xfrm>
                <a:off x="5238676" y="4762473"/>
                <a:ext cx="19080" cy="32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D6F6A6-54B3-4FC4-A41F-AA283479BA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6036" y="4699473"/>
                  <a:ext cx="1447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37BAE8A-E69D-4831-A1EB-57459038C192}"/>
                  </a:ext>
                </a:extLst>
              </p14:cNvPr>
              <p14:cNvContentPartPr/>
              <p14:nvPr/>
            </p14:nvContentPartPr>
            <p14:xfrm>
              <a:off x="5170636" y="4409313"/>
              <a:ext cx="2160" cy="34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37BAE8A-E69D-4831-A1EB-57459038C1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07636" y="4346673"/>
                <a:ext cx="127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69BDF8-D87E-4CF8-BA1F-A050B048D7E7}"/>
                  </a:ext>
                </a:extLst>
              </p14:cNvPr>
              <p14:cNvContentPartPr/>
              <p14:nvPr/>
            </p14:nvContentPartPr>
            <p14:xfrm>
              <a:off x="6224356" y="4443873"/>
              <a:ext cx="83880" cy="58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69BDF8-D87E-4CF8-BA1F-A050B048D7E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1716" y="4380873"/>
                <a:ext cx="2095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9DC601-904A-4103-A932-8E71B66228EF}"/>
                  </a:ext>
                </a:extLst>
              </p14:cNvPr>
              <p14:cNvContentPartPr/>
              <p14:nvPr/>
            </p14:nvContentPartPr>
            <p14:xfrm>
              <a:off x="5600116" y="4660233"/>
              <a:ext cx="84240" cy="1004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9DC601-904A-4103-A932-8E71B66228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37476" y="4597233"/>
                <a:ext cx="209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9E2A675-79CA-43D4-8116-C9FD3063EA4C}"/>
                  </a:ext>
                </a:extLst>
              </p14:cNvPr>
              <p14:cNvContentPartPr/>
              <p14:nvPr/>
            </p14:nvContentPartPr>
            <p14:xfrm>
              <a:off x="3266236" y="2361633"/>
              <a:ext cx="90360" cy="79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9E2A675-79CA-43D4-8116-C9FD3063EA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3236" y="2298633"/>
                <a:ext cx="216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2914E4-1B74-455B-B069-9D1CE4BB4750}"/>
                  </a:ext>
                </a:extLst>
              </p14:cNvPr>
              <p14:cNvContentPartPr/>
              <p14:nvPr/>
            </p14:nvContentPartPr>
            <p14:xfrm>
              <a:off x="3325996" y="2098833"/>
              <a:ext cx="54360" cy="53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2914E4-1B74-455B-B069-9D1CE4BB47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2996" y="2035833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093D948-7E33-4456-ACED-AE52A59B0364}"/>
                  </a:ext>
                </a:extLst>
              </p14:cNvPr>
              <p14:cNvContentPartPr/>
              <p14:nvPr/>
            </p14:nvContentPartPr>
            <p14:xfrm>
              <a:off x="3185596" y="2062113"/>
              <a:ext cx="104400" cy="27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093D948-7E33-4456-ACED-AE52A59B03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22956" y="1999473"/>
                <a:ext cx="2300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38DE4503-9BBB-48E8-945D-5A7B75FA0824}"/>
                  </a:ext>
                </a:extLst>
              </p14:cNvPr>
              <p14:cNvContentPartPr/>
              <p14:nvPr/>
            </p14:nvContentPartPr>
            <p14:xfrm>
              <a:off x="3827476" y="2016033"/>
              <a:ext cx="9000" cy="4716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38DE4503-9BBB-48E8-945D-5A7B75FA08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4836" y="1953393"/>
                <a:ext cx="1346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7B7628F2-7CDD-4697-8690-C6E475E9F9F6}"/>
                  </a:ext>
                </a:extLst>
              </p14:cNvPr>
              <p14:cNvContentPartPr/>
              <p14:nvPr/>
            </p14:nvContentPartPr>
            <p14:xfrm>
              <a:off x="3595996" y="1538673"/>
              <a:ext cx="3960" cy="110160"/>
            </p14:xfrm>
          </p:contentPart>
        </mc:Choice>
        <mc:Fallback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7B7628F2-7CDD-4697-8690-C6E475E9F9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32996" y="1476033"/>
                <a:ext cx="129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84C00D71-E0C6-4C6C-8C70-6EDD53C9C1DF}"/>
                  </a:ext>
                </a:extLst>
              </p14:cNvPr>
              <p14:cNvContentPartPr/>
              <p14:nvPr/>
            </p14:nvContentPartPr>
            <p14:xfrm>
              <a:off x="3004156" y="1512753"/>
              <a:ext cx="121680" cy="9360"/>
            </p14:xfrm>
          </p:contentPart>
        </mc:Choice>
        <mc:Fallback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84C00D71-E0C6-4C6C-8C70-6EDD53C9C1D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1516" y="1450113"/>
                <a:ext cx="24732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2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22223" r="57743" b="24076"/>
          <a:stretch/>
        </p:blipFill>
        <p:spPr bwMode="auto">
          <a:xfrm>
            <a:off x="1676038" y="2057401"/>
            <a:ext cx="2286361" cy="257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0"/>
            <a:ext cx="1447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4943" y="5063080"/>
            <a:ext cx="2819400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52578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55626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5429250"/>
            <a:ext cx="4572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1385713"/>
            <a:ext cx="299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 determined from given </a:t>
            </a:r>
            <a:r>
              <a:rPr lang="en-US" sz="2000" b="1" dirty="0"/>
              <a:t>j</a:t>
            </a:r>
            <a:r>
              <a:rPr lang="en-US" sz="2000" dirty="0"/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42406"/>
            <a:ext cx="3028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24025"/>
            <a:ext cx="270349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06469"/>
            <a:ext cx="1806686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1B8DEA-9C28-4EB6-A731-6D0623C2B907}"/>
              </a:ext>
            </a:extLst>
          </p:cNvPr>
          <p:cNvGrpSpPr/>
          <p:nvPr/>
        </p:nvGrpSpPr>
        <p:grpSpPr>
          <a:xfrm>
            <a:off x="7200317" y="4421743"/>
            <a:ext cx="146880" cy="230760"/>
            <a:chOff x="7200317" y="4421743"/>
            <a:chExt cx="14688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AA29F1-8AC1-4A33-AB58-640799744E30}"/>
                    </a:ext>
                  </a:extLst>
                </p14:cNvPr>
                <p14:cNvContentPartPr/>
                <p14:nvPr/>
              </p14:nvContentPartPr>
              <p14:xfrm>
                <a:off x="7200317" y="4474303"/>
                <a:ext cx="146880" cy="17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AA29F1-8AC1-4A33-AB58-640799744E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7317" y="4411663"/>
                  <a:ext cx="27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61A551-9AC6-4135-A92C-8FB1DC750BA5}"/>
                    </a:ext>
                  </a:extLst>
                </p14:cNvPr>
                <p14:cNvContentPartPr/>
                <p14:nvPr/>
              </p14:nvContentPartPr>
              <p14:xfrm>
                <a:off x="7283477" y="4421743"/>
                <a:ext cx="56520" cy="10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61A551-9AC6-4135-A92C-8FB1DC750B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0837" y="4359103"/>
                  <a:ext cx="182160" cy="23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BAE602-15F4-419C-8A2B-7B73EC6B5DB5}"/>
              </a:ext>
            </a:extLst>
          </p:cNvPr>
          <p:cNvSpPr txBox="1"/>
          <p:nvPr/>
        </p:nvSpPr>
        <p:spPr>
          <a:xfrm>
            <a:off x="1190452" y="5105400"/>
            <a:ext cx="271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Same boundary condition as when </a:t>
            </a:r>
            <a:r>
              <a:rPr lang="en-US" sz="2000" b="1" dirty="0"/>
              <a:t>j</a:t>
            </a:r>
            <a:r>
              <a:rPr lang="en-US" sz="2000" dirty="0"/>
              <a:t> = 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F6210-2F34-4A8A-8F37-DFF1F1A417C3}"/>
                  </a:ext>
                </a:extLst>
              </p14:cNvPr>
              <p14:cNvContentPartPr/>
              <p14:nvPr/>
            </p14:nvContentPartPr>
            <p14:xfrm>
              <a:off x="2053037" y="4462063"/>
              <a:ext cx="318600" cy="618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F6210-2F34-4A8A-8F37-DFF1F1A417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5397" y="4444423"/>
                <a:ext cx="3542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CB95F5-135A-4836-90D8-F5F62406C023}"/>
                  </a:ext>
                </a:extLst>
              </p14:cNvPr>
              <p14:cNvContentPartPr/>
              <p14:nvPr/>
            </p14:nvContentPartPr>
            <p14:xfrm>
              <a:off x="3982277" y="1600199"/>
              <a:ext cx="569520" cy="1215223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CB95F5-135A-4836-90D8-F5F62406C0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277" y="1582201"/>
                <a:ext cx="605160" cy="1250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385128-8AB7-498A-825A-DE4F5490DD37}"/>
                  </a:ext>
                </a:extLst>
              </p14:cNvPr>
              <p14:cNvContentPartPr/>
              <p14:nvPr/>
            </p14:nvContentPartPr>
            <p14:xfrm>
              <a:off x="3981197" y="2592583"/>
              <a:ext cx="225000" cy="211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385128-8AB7-498A-825A-DE4F5490DD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3557" y="2574943"/>
                <a:ext cx="2606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1DEC4E-DD1D-40C9-BE14-2678E2682A39}"/>
                  </a:ext>
                </a:extLst>
              </p14:cNvPr>
              <p14:cNvContentPartPr/>
              <p14:nvPr/>
            </p14:nvContentPartPr>
            <p14:xfrm>
              <a:off x="5394557" y="1868983"/>
              <a:ext cx="336600" cy="2557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1DEC4E-DD1D-40C9-BE14-2678E2682A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6557" y="1851343"/>
                <a:ext cx="372240" cy="25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1C953E-8DC4-4BE6-A9FC-5428D3106FBE}"/>
                  </a:ext>
                </a:extLst>
              </p14:cNvPr>
              <p14:cNvContentPartPr/>
              <p14:nvPr/>
            </p14:nvContentPartPr>
            <p14:xfrm>
              <a:off x="4290077" y="3017743"/>
              <a:ext cx="992880" cy="241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1C953E-8DC4-4BE6-A9FC-5428D3106F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2077" y="2999743"/>
                <a:ext cx="1028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BF95C0-BF12-4AE9-B001-055A320381C6}"/>
                  </a:ext>
                </a:extLst>
              </p14:cNvPr>
              <p14:cNvContentPartPr/>
              <p14:nvPr/>
            </p14:nvContentPartPr>
            <p14:xfrm>
              <a:off x="1351757" y="2259583"/>
              <a:ext cx="878040" cy="180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BF95C0-BF12-4AE9-B001-055A320381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9117" y="2196943"/>
                <a:ext cx="1003680" cy="19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EE9FE7-C282-4666-BAE1-28AFFADC9A0D}"/>
                  </a:ext>
                </a:extLst>
              </p14:cNvPr>
              <p14:cNvContentPartPr/>
              <p14:nvPr/>
            </p14:nvContentPartPr>
            <p14:xfrm>
              <a:off x="1434197" y="3737383"/>
              <a:ext cx="1704960" cy="975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EE9FE7-C282-4666-BAE1-28AFFADC9A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6197" y="3719743"/>
                <a:ext cx="1740600" cy="1010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3D08321-A0D3-4C53-96A8-4827022B1917}"/>
              </a:ext>
            </a:extLst>
          </p:cNvPr>
          <p:cNvSpPr txBox="1"/>
          <p:nvPr/>
        </p:nvSpPr>
        <p:spPr>
          <a:xfrm>
            <a:off x="152400" y="6674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differential equations in the presence of conduction current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EBCFD09-93D8-4074-9D64-5600188247A5}"/>
                  </a:ext>
                </a:extLst>
              </p14:cNvPr>
              <p14:cNvContentPartPr/>
              <p14:nvPr/>
            </p14:nvContentPartPr>
            <p14:xfrm>
              <a:off x="6342436" y="1042233"/>
              <a:ext cx="198360" cy="173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EBCFD09-93D8-4074-9D64-5600188247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24436" y="1024233"/>
                <a:ext cx="234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E3CFE7-4DDC-4C82-98EB-DF843340F575}"/>
                  </a:ext>
                </a:extLst>
              </p14:cNvPr>
              <p14:cNvContentPartPr/>
              <p14:nvPr/>
            </p14:nvContentPartPr>
            <p14:xfrm>
              <a:off x="6659956" y="756753"/>
              <a:ext cx="619560" cy="378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E3CFE7-4DDC-4C82-98EB-DF843340F5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1956" y="738753"/>
                <a:ext cx="65520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E6A45A-34F1-4121-BFC8-85827D8160A5}"/>
              </a:ext>
            </a:extLst>
          </p:cNvPr>
          <p:cNvGrpSpPr/>
          <p:nvPr/>
        </p:nvGrpSpPr>
        <p:grpSpPr>
          <a:xfrm>
            <a:off x="6425956" y="1016673"/>
            <a:ext cx="936000" cy="740160"/>
            <a:chOff x="6425956" y="1016673"/>
            <a:chExt cx="936000" cy="74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B33859-FA39-4166-BC6C-6CF7E86798EB}"/>
                    </a:ext>
                  </a:extLst>
                </p14:cNvPr>
                <p14:cNvContentPartPr/>
                <p14:nvPr/>
              </p14:nvContentPartPr>
              <p14:xfrm>
                <a:off x="6425956" y="1439313"/>
                <a:ext cx="139680" cy="268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B33859-FA39-4166-BC6C-6CF7E86798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08316" y="1421313"/>
                  <a:ext cx="175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C632C0-6EC6-479B-9A35-CA76347E4735}"/>
                    </a:ext>
                  </a:extLst>
                </p14:cNvPr>
                <p14:cNvContentPartPr/>
                <p14:nvPr/>
              </p14:nvContentPartPr>
              <p14:xfrm>
                <a:off x="6453316" y="1603113"/>
                <a:ext cx="56520" cy="153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C632C0-6EC6-479B-9A35-CA76347E47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35316" y="1585473"/>
                  <a:ext cx="92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144520-F311-4341-AF03-117D17B9B83D}"/>
                    </a:ext>
                  </a:extLst>
                </p14:cNvPr>
                <p14:cNvContentPartPr/>
                <p14:nvPr/>
              </p14:nvContentPartPr>
              <p14:xfrm>
                <a:off x="6659956" y="1016673"/>
                <a:ext cx="702000" cy="520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144520-F311-4341-AF03-117D17B9B8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41956" y="999033"/>
                  <a:ext cx="7376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F73395-E820-4D28-ADBD-088E56BC6A21}"/>
                    </a:ext>
                  </a:extLst>
                </p14:cNvPr>
                <p14:cNvContentPartPr/>
                <p14:nvPr/>
              </p14:nvContentPartPr>
              <p14:xfrm>
                <a:off x="6802156" y="1242753"/>
                <a:ext cx="28440" cy="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F73395-E820-4D28-ADBD-088E56BC6A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84516" y="1225113"/>
                  <a:ext cx="64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4730E160-E717-4311-AADD-63CC48CDB8DD}"/>
              </a:ext>
            </a:extLst>
          </p:cNvPr>
          <p:cNvGrpSpPr/>
          <p:nvPr/>
        </p:nvGrpSpPr>
        <p:grpSpPr>
          <a:xfrm>
            <a:off x="7723756" y="714273"/>
            <a:ext cx="960840" cy="1053720"/>
            <a:chOff x="7723756" y="714273"/>
            <a:chExt cx="960840" cy="10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08BE059B-A059-49D5-952C-504D10639472}"/>
                    </a:ext>
                  </a:extLst>
                </p14:cNvPr>
                <p14:cNvContentPartPr/>
                <p14:nvPr/>
              </p14:nvContentPartPr>
              <p14:xfrm>
                <a:off x="7793596" y="1469193"/>
                <a:ext cx="154800" cy="298800"/>
              </p14:xfrm>
            </p:contentPart>
          </mc:Choice>
          <mc:Fallback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08BE059B-A059-49D5-952C-504D106394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75956" y="1451193"/>
                  <a:ext cx="190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9BD94323-801A-495D-971A-87C050E6B7BD}"/>
                    </a:ext>
                  </a:extLst>
                </p14:cNvPr>
                <p14:cNvContentPartPr/>
                <p14:nvPr/>
              </p14:nvContentPartPr>
              <p14:xfrm>
                <a:off x="7807636" y="1582233"/>
                <a:ext cx="91440" cy="149040"/>
              </p14:xfrm>
            </p:contentPart>
          </mc:Choice>
          <mc:Fallback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9BD94323-801A-495D-971A-87C050E6B7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89996" y="1564233"/>
                  <a:ext cx="12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487BE8E9-E931-4929-B6C3-5E73DF49D649}"/>
                    </a:ext>
                  </a:extLst>
                </p14:cNvPr>
                <p14:cNvContentPartPr/>
                <p14:nvPr/>
              </p14:nvContentPartPr>
              <p14:xfrm>
                <a:off x="7755796" y="967353"/>
                <a:ext cx="131760" cy="200520"/>
              </p14:xfrm>
            </p:contentPart>
          </mc:Choice>
          <mc:Fallback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487BE8E9-E931-4929-B6C3-5E73DF49D6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38156" y="949713"/>
                  <a:ext cx="167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2A637345-5D8F-4A0F-AB13-DAA18D3856CE}"/>
                    </a:ext>
                  </a:extLst>
                </p14:cNvPr>
                <p14:cNvContentPartPr/>
                <p14:nvPr/>
              </p14:nvContentPartPr>
              <p14:xfrm>
                <a:off x="7723756" y="1018113"/>
                <a:ext cx="140040" cy="116640"/>
              </p14:xfrm>
            </p:contentPart>
          </mc:Choice>
          <mc:Fallback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2A637345-5D8F-4A0F-AB13-DAA18D3856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05756" y="1000473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BAE6299A-9470-4F18-8F81-CB1A215A50BE}"/>
                    </a:ext>
                  </a:extLst>
                </p14:cNvPr>
                <p14:cNvContentPartPr/>
                <p14:nvPr/>
              </p14:nvContentPartPr>
              <p14:xfrm>
                <a:off x="7939396" y="714273"/>
                <a:ext cx="397800" cy="44712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BAE6299A-9470-4F18-8F81-CB1A215A50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21756" y="696273"/>
                  <a:ext cx="4334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0971EBC7-4FB1-488E-AD46-9AB10701B052}"/>
                    </a:ext>
                  </a:extLst>
                </p14:cNvPr>
                <p14:cNvContentPartPr/>
                <p14:nvPr/>
              </p14:nvContentPartPr>
              <p14:xfrm>
                <a:off x="7931476" y="873393"/>
                <a:ext cx="79200" cy="94320"/>
              </p14:xfrm>
            </p:contentPart>
          </mc:Choice>
          <mc:Fallback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0971EBC7-4FB1-488E-AD46-9AB10701B0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13476" y="855753"/>
                  <a:ext cx="114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0C6AE6B7-45DE-4B23-9BFE-6225F60D68EC}"/>
                    </a:ext>
                  </a:extLst>
                </p14:cNvPr>
                <p14:cNvContentPartPr/>
                <p14:nvPr/>
              </p14:nvContentPartPr>
              <p14:xfrm>
                <a:off x="7842916" y="908673"/>
                <a:ext cx="841680" cy="516240"/>
              </p14:xfrm>
            </p:contentPart>
          </mc:Choice>
          <mc:Fallback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0C6AE6B7-45DE-4B23-9BFE-6225F60D68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24916" y="890673"/>
                  <a:ext cx="8773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AC951618-F451-4243-AD88-2CA395C7152D}"/>
                    </a:ext>
                  </a:extLst>
                </p14:cNvPr>
                <p14:cNvContentPartPr/>
                <p14:nvPr/>
              </p14:nvContentPartPr>
              <p14:xfrm>
                <a:off x="8511076" y="943593"/>
                <a:ext cx="165960" cy="55080"/>
              </p14:xfrm>
            </p:contentPart>
          </mc:Choice>
          <mc:Fallback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AC951618-F451-4243-AD88-2CA395C715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93076" y="925593"/>
                  <a:ext cx="2016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B9D42269-85C1-4C18-AEDD-B7434B92D808}"/>
              </a:ext>
            </a:extLst>
          </p:cNvPr>
          <p:cNvGrpSpPr/>
          <p:nvPr/>
        </p:nvGrpSpPr>
        <p:grpSpPr>
          <a:xfrm>
            <a:off x="5464396" y="4480953"/>
            <a:ext cx="3249720" cy="1491120"/>
            <a:chOff x="5464396" y="4480953"/>
            <a:chExt cx="3249720" cy="14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48E91B2E-5005-4CB5-8779-CE2B61A46A3F}"/>
                    </a:ext>
                  </a:extLst>
                </p14:cNvPr>
                <p14:cNvContentPartPr/>
                <p14:nvPr/>
              </p14:nvContentPartPr>
              <p14:xfrm>
                <a:off x="5464396" y="5051553"/>
                <a:ext cx="146880" cy="227520"/>
              </p14:xfrm>
            </p:contentPart>
          </mc:Choice>
          <mc:Fallback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48E91B2E-5005-4CB5-8779-CE2B61A46A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46756" y="5033913"/>
                  <a:ext cx="182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5A7099DB-9357-40D0-82E6-E18A919D20D6}"/>
                    </a:ext>
                  </a:extLst>
                </p14:cNvPr>
                <p14:cNvContentPartPr/>
                <p14:nvPr/>
              </p14:nvContentPartPr>
              <p14:xfrm>
                <a:off x="5470876" y="5109513"/>
                <a:ext cx="118440" cy="132120"/>
              </p14:xfrm>
            </p:contentPart>
          </mc:Choice>
          <mc:Fallback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5A7099DB-9357-40D0-82E6-E18A919D20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2876" y="5091873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73CF885A-0538-46BF-9E7C-08894A8828EF}"/>
                    </a:ext>
                  </a:extLst>
                </p14:cNvPr>
                <p14:cNvContentPartPr/>
                <p14:nvPr/>
              </p14:nvContentPartPr>
              <p14:xfrm>
                <a:off x="5629996" y="4753473"/>
                <a:ext cx="461880" cy="466560"/>
              </p14:xfrm>
            </p:contentPart>
          </mc:Choice>
          <mc:Fallback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73CF885A-0538-46BF-9E7C-08894A8828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11996" y="4735473"/>
                  <a:ext cx="4975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76874B73-02CC-4506-B4D6-F894D64DD590}"/>
                    </a:ext>
                  </a:extLst>
                </p14:cNvPr>
                <p14:cNvContentPartPr/>
                <p14:nvPr/>
              </p14:nvContentPartPr>
              <p14:xfrm>
                <a:off x="5686876" y="4959753"/>
                <a:ext cx="123480" cy="59400"/>
              </p14:xfrm>
            </p:contentPart>
          </mc:Choice>
          <mc:Fallback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76874B73-02CC-4506-B4D6-F894D64DD5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69236" y="4941753"/>
                  <a:ext cx="159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806B7D0A-DC1C-4101-BF54-E3ECAE3FC77E}"/>
                    </a:ext>
                  </a:extLst>
                </p14:cNvPr>
                <p14:cNvContentPartPr/>
                <p14:nvPr/>
              </p14:nvContentPartPr>
              <p14:xfrm>
                <a:off x="5553316" y="4925913"/>
                <a:ext cx="969840" cy="716400"/>
              </p14:xfrm>
            </p:contentPart>
          </mc:Choice>
          <mc:Fallback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806B7D0A-DC1C-4101-BF54-E3ECAE3FC7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35316" y="4908273"/>
                  <a:ext cx="100548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60E11896-304C-4D41-B443-EB9097AB9A4A}"/>
                    </a:ext>
                  </a:extLst>
                </p14:cNvPr>
                <p14:cNvContentPartPr/>
                <p14:nvPr/>
              </p14:nvContentPartPr>
              <p14:xfrm>
                <a:off x="6319036" y="4953993"/>
                <a:ext cx="140400" cy="8604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60E11896-304C-4D41-B443-EB9097AB9A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01036" y="4935993"/>
                  <a:ext cx="176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23C70874-BCDD-4CD4-B45E-FF054D9BF6B6}"/>
                    </a:ext>
                  </a:extLst>
                </p14:cNvPr>
                <p14:cNvContentPartPr/>
                <p14:nvPr/>
              </p14:nvContentPartPr>
              <p14:xfrm>
                <a:off x="6208156" y="4528833"/>
                <a:ext cx="172440" cy="264600"/>
              </p14:xfrm>
            </p:contentPart>
          </mc:Choice>
          <mc:Fallback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23C70874-BCDD-4CD4-B45E-FF054D9BF6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90156" y="4510833"/>
                  <a:ext cx="208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41AA955A-C546-4A0D-8C5C-75883460E35F}"/>
                    </a:ext>
                  </a:extLst>
                </p14:cNvPr>
                <p14:cNvContentPartPr/>
                <p14:nvPr/>
              </p14:nvContentPartPr>
              <p14:xfrm>
                <a:off x="6727276" y="4991793"/>
                <a:ext cx="440280" cy="630720"/>
              </p14:xfrm>
            </p:contentPart>
          </mc:Choice>
          <mc:Fallback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41AA955A-C546-4A0D-8C5C-75883460E3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09276" y="4973793"/>
                  <a:ext cx="4759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E7A972A4-5AA8-4D12-8F21-373DCC981483}"/>
                    </a:ext>
                  </a:extLst>
                </p14:cNvPr>
                <p14:cNvContentPartPr/>
                <p14:nvPr/>
              </p14:nvContentPartPr>
              <p14:xfrm>
                <a:off x="7228396" y="5081793"/>
                <a:ext cx="19440" cy="55080"/>
              </p14:xfrm>
            </p:contentPart>
          </mc:Choice>
          <mc:Fallback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E7A972A4-5AA8-4D12-8F21-373DCC9814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10396" y="5063793"/>
                  <a:ext cx="5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0F3E2B91-45FC-4E61-8EF2-5BD438670602}"/>
                    </a:ext>
                  </a:extLst>
                </p14:cNvPr>
                <p14:cNvContentPartPr/>
                <p14:nvPr/>
              </p14:nvContentPartPr>
              <p14:xfrm>
                <a:off x="6857956" y="5007633"/>
                <a:ext cx="741600" cy="932040"/>
              </p14:xfrm>
            </p:contentPart>
          </mc:Choice>
          <mc:Fallback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0F3E2B91-45FC-4E61-8EF2-5BD4386706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40316" y="4989633"/>
                  <a:ext cx="77724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69DC8255-F688-4FCE-9DBF-2121D2724794}"/>
                    </a:ext>
                  </a:extLst>
                </p14:cNvPr>
                <p14:cNvContentPartPr/>
                <p14:nvPr/>
              </p14:nvContentPartPr>
              <p14:xfrm>
                <a:off x="7482556" y="5038593"/>
                <a:ext cx="28800" cy="14400"/>
              </p14:xfrm>
            </p:contentPart>
          </mc:Choice>
          <mc:Fallback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69DC8255-F688-4FCE-9DBF-2121D27247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64916" y="5020593"/>
                  <a:ext cx="64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8CD8AE3B-C642-482B-A8C6-3415359A6B74}"/>
                    </a:ext>
                  </a:extLst>
                </p14:cNvPr>
                <p14:cNvContentPartPr/>
                <p14:nvPr/>
              </p14:nvContentPartPr>
              <p14:xfrm>
                <a:off x="7267996" y="4480953"/>
                <a:ext cx="110520" cy="386280"/>
              </p14:xfrm>
            </p:contentPart>
          </mc:Choice>
          <mc:Fallback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8CD8AE3B-C642-482B-A8C6-3415359A6B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49996" y="4463313"/>
                  <a:ext cx="1461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99" name="Ink 3098">
                  <a:extLst>
                    <a:ext uri="{FF2B5EF4-FFF2-40B4-BE49-F238E27FC236}">
                      <a16:creationId xmlns:a16="http://schemas.microsoft.com/office/drawing/2014/main" id="{41D9EA1C-9168-4C70-B86C-254F8EAE7E39}"/>
                    </a:ext>
                  </a:extLst>
                </p14:cNvPr>
                <p14:cNvContentPartPr/>
                <p14:nvPr/>
              </p14:nvContentPartPr>
              <p14:xfrm>
                <a:off x="7775236" y="5251713"/>
                <a:ext cx="492480" cy="541800"/>
              </p14:xfrm>
            </p:contentPart>
          </mc:Choice>
          <mc:Fallback>
            <p:pic>
              <p:nvPicPr>
                <p:cNvPr id="3099" name="Ink 3098">
                  <a:extLst>
                    <a:ext uri="{FF2B5EF4-FFF2-40B4-BE49-F238E27FC236}">
                      <a16:creationId xmlns:a16="http://schemas.microsoft.com/office/drawing/2014/main" id="{41D9EA1C-9168-4C70-B86C-254F8EAE7E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57596" y="5234073"/>
                  <a:ext cx="5281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41C135D8-B173-482C-8D90-167AD174F624}"/>
                    </a:ext>
                  </a:extLst>
                </p14:cNvPr>
                <p14:cNvContentPartPr/>
                <p14:nvPr/>
              </p14:nvContentPartPr>
              <p14:xfrm>
                <a:off x="8296156" y="5240193"/>
                <a:ext cx="41040" cy="41040"/>
              </p14:xfrm>
            </p:contentPart>
          </mc:Choice>
          <mc:Fallback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41C135D8-B173-482C-8D90-167AD174F6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8516" y="5222553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A12E3B91-6A71-44FF-8289-7E58C9F16055}"/>
                    </a:ext>
                  </a:extLst>
                </p14:cNvPr>
                <p14:cNvContentPartPr/>
                <p14:nvPr/>
              </p14:nvContentPartPr>
              <p14:xfrm>
                <a:off x="8102116" y="5066673"/>
                <a:ext cx="587160" cy="905400"/>
              </p14:xfrm>
            </p:contentPart>
          </mc:Choice>
          <mc:Fallback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A12E3B91-6A71-44FF-8289-7E58C9F160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84116" y="5049033"/>
                  <a:ext cx="622800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49F98893-02D9-4191-AB87-21E453520149}"/>
                    </a:ext>
                  </a:extLst>
                </p14:cNvPr>
                <p14:cNvContentPartPr/>
                <p14:nvPr/>
              </p14:nvContentPartPr>
              <p14:xfrm>
                <a:off x="8498476" y="5170353"/>
                <a:ext cx="55440" cy="39600"/>
              </p14:xfrm>
            </p:contentPart>
          </mc:Choice>
          <mc:Fallback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49F98893-02D9-4191-AB87-21E4535201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80836" y="5152353"/>
                  <a:ext cx="91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12DD41CB-7DE7-481D-9F6F-4E3769D82723}"/>
                    </a:ext>
                  </a:extLst>
                </p14:cNvPr>
                <p14:cNvContentPartPr/>
                <p14:nvPr/>
              </p14:nvContentPartPr>
              <p14:xfrm>
                <a:off x="8372116" y="4542153"/>
                <a:ext cx="342000" cy="576360"/>
              </p14:xfrm>
            </p:contentPart>
          </mc:Choice>
          <mc:Fallback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12DD41CB-7DE7-481D-9F6F-4E3769D827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54476" y="4524513"/>
                  <a:ext cx="377640" cy="61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084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Boundary condition </a:t>
            </a:r>
            <a:r>
              <a:rPr lang="en-US" sz="2400" b="1" dirty="0"/>
              <a:t>H</a:t>
            </a:r>
            <a:r>
              <a:rPr lang="en-US" sz="2400" baseline="-25000" dirty="0"/>
              <a:t>1t</a:t>
            </a:r>
            <a:r>
              <a:rPr lang="en-US" sz="2400" dirty="0"/>
              <a:t> = </a:t>
            </a:r>
            <a:r>
              <a:rPr lang="en-US" sz="2400" b="1" dirty="0"/>
              <a:t>H</a:t>
            </a:r>
            <a:r>
              <a:rPr lang="en-US" sz="2400" baseline="-25000" dirty="0"/>
              <a:t>2t</a:t>
            </a:r>
            <a:r>
              <a:rPr lang="en-US" sz="2400" dirty="0"/>
              <a:t> still holds, as when </a:t>
            </a:r>
            <a:r>
              <a:rPr lang="en-US" sz="2400" b="1" dirty="0"/>
              <a:t>j</a:t>
            </a:r>
            <a:r>
              <a:rPr lang="en-US" sz="2400" dirty="0"/>
              <a:t> = 0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5410200" y="28194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37578" y="5425209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5410200"/>
            <a:ext cx="685800" cy="213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2895600"/>
            <a:ext cx="2286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2952750"/>
            <a:ext cx="3048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0368" y="2895600"/>
            <a:ext cx="393032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1441" y="987502"/>
            <a:ext cx="114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Proof: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59167"/>
            <a:ext cx="1685925" cy="23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28800" y="1600200"/>
            <a:ext cx="4943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Homogeneous interface between conductors.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446" y="2343677"/>
            <a:ext cx="490030" cy="7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011603" y="2521527"/>
            <a:ext cx="4579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homogeneous interface,            Is finite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8AA308-C73E-405B-8E0D-38C1994A6314}"/>
              </a:ext>
            </a:extLst>
          </p:cNvPr>
          <p:cNvGrpSpPr/>
          <p:nvPr/>
        </p:nvGrpSpPr>
        <p:grpSpPr>
          <a:xfrm>
            <a:off x="4876800" y="3252003"/>
            <a:ext cx="1828800" cy="729447"/>
            <a:chOff x="4876800" y="3562350"/>
            <a:chExt cx="1647825" cy="552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3562350"/>
              <a:ext cx="9906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648075"/>
              <a:ext cx="304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3657600"/>
              <a:ext cx="2762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6858000" y="40386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b="1" dirty="0"/>
              <a:t>J</a:t>
            </a:r>
            <a:r>
              <a:rPr lang="en-US" sz="2000" dirty="0"/>
              <a:t> is finite everywhere, including boundaries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4F58A8-B467-4182-85BB-A39BB3C500AA}"/>
              </a:ext>
            </a:extLst>
          </p:cNvPr>
          <p:cNvGrpSpPr/>
          <p:nvPr/>
        </p:nvGrpSpPr>
        <p:grpSpPr>
          <a:xfrm>
            <a:off x="4648200" y="4114800"/>
            <a:ext cx="1942605" cy="704910"/>
            <a:chOff x="4648200" y="4114800"/>
            <a:chExt cx="1800225" cy="54292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8200" y="4114800"/>
              <a:ext cx="15430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2200" y="4152900"/>
              <a:ext cx="2762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105400" y="5334000"/>
            <a:ext cx="728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finite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6248400"/>
            <a:ext cx="391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H</a:t>
            </a:r>
            <a:r>
              <a:rPr lang="en-US" sz="2000" baseline="-25000" dirty="0" err="1"/>
              <a:t>y</a:t>
            </a:r>
            <a:r>
              <a:rPr lang="en-US" sz="2000" dirty="0"/>
              <a:t> is continuous.  (</a:t>
            </a:r>
            <a:r>
              <a:rPr lang="en-US" sz="2000" b="1" dirty="0"/>
              <a:t>H</a:t>
            </a:r>
            <a:r>
              <a:rPr lang="en-US" sz="2000" baseline="-25000" dirty="0"/>
              <a:t>t</a:t>
            </a:r>
            <a:r>
              <a:rPr lang="en-US" sz="2000" dirty="0"/>
              <a:t> is continuous.)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AE9750-25BF-4AAF-8CAC-9C2D1FF73F0A}"/>
                  </a:ext>
                </a:extLst>
              </p14:cNvPr>
              <p14:cNvContentPartPr/>
              <p14:nvPr/>
            </p14:nvContentPartPr>
            <p14:xfrm>
              <a:off x="720317" y="2246623"/>
              <a:ext cx="112320" cy="35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AE9750-25BF-4AAF-8CAC-9C2D1FF73F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677" y="2138983"/>
                <a:ext cx="21996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096290-2D1E-41B3-B366-7669B464CBF8}"/>
                  </a:ext>
                </a:extLst>
              </p14:cNvPr>
              <p14:cNvContentPartPr/>
              <p14:nvPr/>
            </p14:nvContentPartPr>
            <p14:xfrm>
              <a:off x="670637" y="2134663"/>
              <a:ext cx="529920" cy="244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096290-2D1E-41B3-B366-7669B464CB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997" y="1954663"/>
                <a:ext cx="709560" cy="28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279FB8-B8C8-4461-BE97-8B133B9D3932}"/>
                  </a:ext>
                </a:extLst>
              </p14:cNvPr>
              <p14:cNvContentPartPr/>
              <p14:nvPr/>
            </p14:nvContentPartPr>
            <p14:xfrm>
              <a:off x="136037" y="2128183"/>
              <a:ext cx="456840" cy="246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279FB8-B8C8-4461-BE97-8B133B9D39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37" y="1948183"/>
                <a:ext cx="636480" cy="28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06FE1F-FFCE-4710-A738-A96A097C5F4E}"/>
                  </a:ext>
                </a:extLst>
              </p14:cNvPr>
              <p14:cNvContentPartPr/>
              <p14:nvPr/>
            </p14:nvContentPartPr>
            <p14:xfrm>
              <a:off x="657317" y="1672063"/>
              <a:ext cx="1069200" cy="59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06FE1F-FFCE-4710-A738-A96A097C5F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677" y="1654423"/>
                <a:ext cx="11048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FAED6A3-E0D7-4163-B99F-5DF46E1BE986}"/>
                  </a:ext>
                </a:extLst>
              </p14:cNvPr>
              <p14:cNvContentPartPr/>
              <p14:nvPr/>
            </p14:nvContentPartPr>
            <p14:xfrm>
              <a:off x="4495800" y="3048000"/>
              <a:ext cx="625680" cy="103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FAED6A3-E0D7-4163-B99F-5DF46E1BE98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77800" y="3030000"/>
                <a:ext cx="66132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45C92E-313D-4469-BD4A-CEC756BABF01}"/>
                  </a:ext>
                </a:extLst>
              </p14:cNvPr>
              <p14:cNvContentPartPr/>
              <p14:nvPr/>
            </p14:nvContentPartPr>
            <p14:xfrm>
              <a:off x="5420477" y="4929703"/>
              <a:ext cx="82080" cy="449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45C92E-313D-4469-BD4A-CEC756BABF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2837" y="4912063"/>
                <a:ext cx="1177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E910FF-FC3D-4CFD-82F3-53A06F6D630B}"/>
                  </a:ext>
                </a:extLst>
              </p14:cNvPr>
              <p14:cNvContentPartPr/>
              <p14:nvPr/>
            </p14:nvContentPartPr>
            <p14:xfrm>
              <a:off x="6431717" y="4152463"/>
              <a:ext cx="460440" cy="23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E910FF-FC3D-4CFD-82F3-53A06F6D63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717" y="4134463"/>
                <a:ext cx="496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604610FD-3071-4F02-B61D-70EAB74B4A2A}"/>
                  </a:ext>
                </a:extLst>
              </p14:cNvPr>
              <p14:cNvContentPartPr/>
              <p14:nvPr/>
            </p14:nvContentPartPr>
            <p14:xfrm>
              <a:off x="5317877" y="5756623"/>
              <a:ext cx="155520" cy="49716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604610FD-3071-4F02-B61D-70EAB74B4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0237" y="5738983"/>
                <a:ext cx="1911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CEF9F5-9054-4844-A211-DB2A89AE6F70}"/>
                  </a:ext>
                </a:extLst>
              </p14:cNvPr>
              <p14:cNvContentPartPr/>
              <p14:nvPr/>
            </p14:nvContentPartPr>
            <p14:xfrm>
              <a:off x="6898637" y="6154783"/>
              <a:ext cx="210636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CEF9F5-9054-4844-A211-DB2A89AE6F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80997" y="6136783"/>
                <a:ext cx="214200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0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the given </a:t>
            </a:r>
            <a:r>
              <a:rPr lang="en-US" sz="2000" b="1" dirty="0"/>
              <a:t>j</a:t>
            </a:r>
            <a:r>
              <a:rPr lang="en-US" sz="2000" dirty="0"/>
              <a:t>, we want to find </a:t>
            </a:r>
            <a:r>
              <a:rPr lang="en-US" sz="2000" b="1" dirty="0"/>
              <a:t>H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234323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9685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the equations we need to solve.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85890"/>
            <a:ext cx="6468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Introduce the vector potential </a:t>
            </a:r>
            <a:r>
              <a:rPr lang="en-US" sz="2000" b="1" dirty="0"/>
              <a:t>A</a:t>
            </a:r>
            <a:r>
              <a:rPr lang="en-US" sz="2000" dirty="0"/>
              <a:t> and find the equation for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028890"/>
            <a:ext cx="682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Due to gauge invariance, we can place a condition on </a:t>
            </a:r>
            <a:r>
              <a:rPr lang="en-US" sz="2000" b="1" dirty="0"/>
              <a:t>A, </a:t>
            </a:r>
            <a:r>
              <a:rPr lang="en-US" sz="2000" dirty="0"/>
              <a:t>namely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4973"/>
          <a:stretch/>
        </p:blipFill>
        <p:spPr bwMode="auto">
          <a:xfrm>
            <a:off x="1727886" y="2362200"/>
            <a:ext cx="43681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488809"/>
            <a:ext cx="1662114" cy="6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191000"/>
            <a:ext cx="849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 isotropic linear medium (</a:t>
            </a:r>
            <a:r>
              <a:rPr lang="en-US" sz="2000" b="1" dirty="0"/>
              <a:t>B</a:t>
            </a:r>
            <a:r>
              <a:rPr lang="en-US" sz="2000" dirty="0"/>
              <a:t> =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dirty="0"/>
              <a:t>), or else there are too many unknowns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95813"/>
            <a:ext cx="209439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257800"/>
            <a:ext cx="29960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57600" y="6073914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differential equation for </a:t>
            </a:r>
            <a:r>
              <a:rPr lang="en-US" sz="2000" b="1" dirty="0"/>
              <a:t>A</a:t>
            </a:r>
            <a:r>
              <a:rPr lang="en-US" sz="2000" dirty="0"/>
              <a:t> with </a:t>
            </a:r>
            <a:r>
              <a:rPr lang="en-US" sz="2000" b="1" dirty="0"/>
              <a:t>j</a:t>
            </a:r>
            <a:r>
              <a:rPr lang="en-US" sz="2000" dirty="0"/>
              <a:t> as the source.</a:t>
            </a:r>
          </a:p>
          <a:p>
            <a:r>
              <a:rPr lang="en-US" sz="2000" dirty="0"/>
              <a:t>Recipe:  Solve for </a:t>
            </a:r>
            <a:r>
              <a:rPr lang="en-US" sz="2000" b="1" dirty="0"/>
              <a:t>A</a:t>
            </a:r>
            <a:r>
              <a:rPr lang="en-US" sz="2000" dirty="0"/>
              <a:t>, then find </a:t>
            </a:r>
            <a:r>
              <a:rPr lang="en-US" sz="2000" b="1" dirty="0"/>
              <a:t>B</a:t>
            </a:r>
            <a:r>
              <a:rPr lang="en-US" sz="2000" dirty="0"/>
              <a:t>, then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BFF280-E94F-4278-AAFB-E15A2C665BB7}"/>
                  </a:ext>
                </a:extLst>
              </p14:cNvPr>
              <p14:cNvContentPartPr/>
              <p14:nvPr/>
            </p14:nvContentPartPr>
            <p14:xfrm>
              <a:off x="2257517" y="2763943"/>
              <a:ext cx="178560" cy="2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BFF280-E94F-4278-AAFB-E15A2C665B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9877" y="2746303"/>
                <a:ext cx="2142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A3257A-CA78-4050-A2BE-A6C0252CAC9F}"/>
              </a:ext>
            </a:extLst>
          </p:cNvPr>
          <p:cNvGrpSpPr/>
          <p:nvPr/>
        </p:nvGrpSpPr>
        <p:grpSpPr>
          <a:xfrm>
            <a:off x="6278717" y="2351743"/>
            <a:ext cx="2269800" cy="640080"/>
            <a:chOff x="6278717" y="2351743"/>
            <a:chExt cx="226980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87B9F4-6D77-4812-ADDA-8123F22381D8}"/>
                    </a:ext>
                  </a:extLst>
                </p14:cNvPr>
                <p14:cNvContentPartPr/>
                <p14:nvPr/>
              </p14:nvContentPartPr>
              <p14:xfrm>
                <a:off x="6278717" y="2482063"/>
                <a:ext cx="2027160" cy="50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87B9F4-6D77-4812-ADDA-8123F22381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0717" y="2464423"/>
                  <a:ext cx="20628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2C833A-590A-4531-AF09-FB587063AE13}"/>
                    </a:ext>
                  </a:extLst>
                </p14:cNvPr>
                <p14:cNvContentPartPr/>
                <p14:nvPr/>
              </p14:nvContentPartPr>
              <p14:xfrm>
                <a:off x="7209677" y="2563783"/>
                <a:ext cx="354960" cy="5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2C833A-590A-4531-AF09-FB587063AE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1677" y="2545783"/>
                  <a:ext cx="39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695CBD-D7FD-4DCA-945E-C40F0AD817F8}"/>
                    </a:ext>
                  </a:extLst>
                </p14:cNvPr>
                <p14:cNvContentPartPr/>
                <p14:nvPr/>
              </p14:nvContentPartPr>
              <p14:xfrm>
                <a:off x="6538637" y="2576383"/>
                <a:ext cx="276840" cy="48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695CBD-D7FD-4DCA-945E-C40F0AD817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20997" y="2558383"/>
                  <a:ext cx="312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7ADD4F-7B50-496F-AF2D-B20F125EB1B3}"/>
                    </a:ext>
                  </a:extLst>
                </p14:cNvPr>
                <p14:cNvContentPartPr/>
                <p14:nvPr/>
              </p14:nvContentPartPr>
              <p14:xfrm>
                <a:off x="8258717" y="2351743"/>
                <a:ext cx="289800" cy="59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7ADD4F-7B50-496F-AF2D-B20F125EB1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41077" y="2334103"/>
                  <a:ext cx="325440" cy="63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F96332-BE98-4BB6-BD9E-2A4499DED179}"/>
                  </a:ext>
                </a:extLst>
              </p14:cNvPr>
              <p14:cNvContentPartPr/>
              <p14:nvPr/>
            </p14:nvContentPartPr>
            <p14:xfrm>
              <a:off x="1766117" y="3470983"/>
              <a:ext cx="1737000" cy="65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F96332-BE98-4BB6-BD9E-2A4499DED1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8117" y="3452983"/>
                <a:ext cx="177264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2F8E889-EEE3-4392-9306-1D47B722B673}"/>
              </a:ext>
            </a:extLst>
          </p:cNvPr>
          <p:cNvGrpSpPr/>
          <p:nvPr/>
        </p:nvGrpSpPr>
        <p:grpSpPr>
          <a:xfrm>
            <a:off x="531317" y="6019800"/>
            <a:ext cx="2907720" cy="826920"/>
            <a:chOff x="531317" y="6058663"/>
            <a:chExt cx="2907720" cy="8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30C78C-0E64-4245-A314-3B1F71B76313}"/>
                    </a:ext>
                  </a:extLst>
                </p14:cNvPr>
                <p14:cNvContentPartPr/>
                <p14:nvPr/>
              </p14:nvContentPartPr>
              <p14:xfrm>
                <a:off x="540677" y="6147223"/>
                <a:ext cx="27360" cy="66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30C78C-0E64-4245-A314-3B1F71B763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037" y="6129223"/>
                  <a:ext cx="6300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DE28C0-97A0-430F-8F0D-CFC18CCDF9E7}"/>
                    </a:ext>
                  </a:extLst>
                </p14:cNvPr>
                <p14:cNvContentPartPr/>
                <p14:nvPr/>
              </p14:nvContentPartPr>
              <p14:xfrm>
                <a:off x="561197" y="6058663"/>
                <a:ext cx="2877840" cy="746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DE28C0-97A0-430F-8F0D-CFC18CCDF9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3557" y="6041023"/>
                  <a:ext cx="291348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9EAC2F-280C-4105-B365-2D4CE04AE3EF}"/>
                    </a:ext>
                  </a:extLst>
                </p14:cNvPr>
                <p14:cNvContentPartPr/>
                <p14:nvPr/>
              </p14:nvContentPartPr>
              <p14:xfrm>
                <a:off x="531317" y="6745543"/>
                <a:ext cx="12960" cy="1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9EAC2F-280C-4105-B365-2D4CE04AE3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677" y="6727903"/>
                  <a:ext cx="48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9127D-C414-457F-8D87-7AC1B8EEB4DD}"/>
                    </a:ext>
                  </a:extLst>
                </p14:cNvPr>
                <p14:cNvContentPartPr/>
                <p14:nvPr/>
              </p14:nvContentPartPr>
              <p14:xfrm>
                <a:off x="544997" y="6759223"/>
                <a:ext cx="2797560" cy="12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9127D-C414-457F-8D87-7AC1B8EEB4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997" y="6741583"/>
                  <a:ext cx="2833200" cy="16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CFE7F5-C9F0-4F73-9943-14570F361033}"/>
              </a:ext>
            </a:extLst>
          </p:cNvPr>
          <p:cNvSpPr txBox="1"/>
          <p:nvPr/>
        </p:nvSpPr>
        <p:spPr>
          <a:xfrm>
            <a:off x="-18010" y="-37237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The vector potential </a:t>
            </a:r>
            <a:r>
              <a:rPr lang="en-US" sz="2400" b="1" dirty="0"/>
              <a:t>A</a:t>
            </a:r>
            <a:r>
              <a:rPr lang="en-US" sz="2400" dirty="0"/>
              <a:t> and differential equations for 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12E634-9FA2-4AFB-A1EF-DC7CC13AE095}"/>
                  </a:ext>
                </a:extLst>
              </p14:cNvPr>
              <p14:cNvContentPartPr/>
              <p14:nvPr/>
            </p14:nvContentPartPr>
            <p14:xfrm>
              <a:off x="2100556" y="1287240"/>
              <a:ext cx="34560" cy="50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12E634-9FA2-4AFB-A1EF-DC7CC13AE0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7916" y="1224600"/>
                <a:ext cx="160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94DCED5-E2E3-47AF-A81F-907911D2F558}"/>
                  </a:ext>
                </a:extLst>
              </p14:cNvPr>
              <p14:cNvContentPartPr/>
              <p14:nvPr/>
            </p14:nvContentPartPr>
            <p14:xfrm>
              <a:off x="2371996" y="934800"/>
              <a:ext cx="24480" cy="68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94DCED5-E2E3-47AF-A81F-907911D2F5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09356" y="871800"/>
                <a:ext cx="15012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4BF592C-CBF2-4C9B-A2AC-FF39BF8BF20E}"/>
              </a:ext>
            </a:extLst>
          </p:cNvPr>
          <p:cNvGrpSpPr/>
          <p:nvPr/>
        </p:nvGrpSpPr>
        <p:grpSpPr>
          <a:xfrm>
            <a:off x="2114596" y="1210200"/>
            <a:ext cx="198000" cy="135000"/>
            <a:chOff x="2114596" y="1210200"/>
            <a:chExt cx="19800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252E56-35C6-484A-82AD-E45D568D7DDD}"/>
                    </a:ext>
                  </a:extLst>
                </p14:cNvPr>
                <p14:cNvContentPartPr/>
                <p14:nvPr/>
              </p14:nvContentPartPr>
              <p14:xfrm>
                <a:off x="2114596" y="1296960"/>
                <a:ext cx="47880" cy="4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252E56-35C6-484A-82AD-E45D568D7D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1596" y="1234320"/>
                  <a:ext cx="173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450FCC-1778-4A01-A7FC-823DCABC9B06}"/>
                    </a:ext>
                  </a:extLst>
                </p14:cNvPr>
                <p14:cNvContentPartPr/>
                <p14:nvPr/>
              </p14:nvContentPartPr>
              <p14:xfrm>
                <a:off x="2116396" y="1299840"/>
                <a:ext cx="47520" cy="4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450FCC-1778-4A01-A7FC-823DCABC9B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53756" y="1237200"/>
                  <a:ext cx="173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44118B-1C71-44F9-A8E0-FBFCB3479D58}"/>
                    </a:ext>
                  </a:extLst>
                </p14:cNvPr>
                <p14:cNvContentPartPr/>
                <p14:nvPr/>
              </p14:nvContentPartPr>
              <p14:xfrm>
                <a:off x="2212876" y="1210200"/>
                <a:ext cx="99720" cy="101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44118B-1C71-44F9-A8E0-FBFCB3479D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49876" y="1147200"/>
                  <a:ext cx="225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A04D2B-1AD3-4C0C-B97E-DE3D1DF27108}"/>
              </a:ext>
            </a:extLst>
          </p:cNvPr>
          <p:cNvGrpSpPr/>
          <p:nvPr/>
        </p:nvGrpSpPr>
        <p:grpSpPr>
          <a:xfrm>
            <a:off x="2541196" y="1028760"/>
            <a:ext cx="30240" cy="199800"/>
            <a:chOff x="2541196" y="1028760"/>
            <a:chExt cx="302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D8928E-FD59-476E-B1BE-61E20F73ECEE}"/>
                    </a:ext>
                  </a:extLst>
                </p14:cNvPr>
                <p14:cNvContentPartPr/>
                <p14:nvPr/>
              </p14:nvContentPartPr>
              <p14:xfrm>
                <a:off x="2568196" y="1028760"/>
                <a:ext cx="3240" cy="2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D8928E-FD59-476E-B1BE-61E20F73EC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5556" y="965760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35D741-85C2-40B5-B1DD-64D0FA7BFF47}"/>
                    </a:ext>
                  </a:extLst>
                </p14:cNvPr>
                <p14:cNvContentPartPr/>
                <p14:nvPr/>
              </p14:nvContentPartPr>
              <p14:xfrm>
                <a:off x="2541196" y="1033440"/>
                <a:ext cx="30240" cy="195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35D741-85C2-40B5-B1DD-64D0FA7BFF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78556" y="970440"/>
                  <a:ext cx="1558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F0E808ED-F71D-4B6F-A9B8-6163C3ED6D6F}"/>
                  </a:ext>
                </a:extLst>
              </p14:cNvPr>
              <p14:cNvContentPartPr/>
              <p14:nvPr/>
            </p14:nvContentPartPr>
            <p14:xfrm>
              <a:off x="3448756" y="1324680"/>
              <a:ext cx="92880" cy="17352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F0E808ED-F71D-4B6F-A9B8-6163C3ED6D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85756" y="1261680"/>
                <a:ext cx="2185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64B84EB5-C9D1-48AB-8B56-A396349F1861}"/>
                  </a:ext>
                </a:extLst>
              </p14:cNvPr>
              <p14:cNvContentPartPr/>
              <p14:nvPr/>
            </p14:nvContentPartPr>
            <p14:xfrm>
              <a:off x="2964556" y="1421880"/>
              <a:ext cx="28800" cy="44280"/>
            </p14:xfrm>
          </p:contentPart>
        </mc:Choice>
        <mc:Fallback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64B84EB5-C9D1-48AB-8B56-A396349F186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01556" y="1359240"/>
                <a:ext cx="154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9E5C166C-2D8D-436B-92E7-A2F1941AAA6E}"/>
                  </a:ext>
                </a:extLst>
              </p14:cNvPr>
              <p14:cNvContentPartPr/>
              <p14:nvPr/>
            </p14:nvContentPartPr>
            <p14:xfrm>
              <a:off x="3166516" y="1319280"/>
              <a:ext cx="32040" cy="76320"/>
            </p14:xfrm>
          </p:contentPart>
        </mc:Choice>
        <mc:Fallback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9E5C166C-2D8D-436B-92E7-A2F1941AAA6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03516" y="1256280"/>
                <a:ext cx="15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01EBD14B-8B5C-4F99-8495-BA5202370964}"/>
                  </a:ext>
                </a:extLst>
              </p14:cNvPr>
              <p14:cNvContentPartPr/>
              <p14:nvPr/>
            </p14:nvContentPartPr>
            <p14:xfrm>
              <a:off x="3009916" y="1682880"/>
              <a:ext cx="107640" cy="37800"/>
            </p14:xfrm>
          </p:contentPart>
        </mc:Choice>
        <mc:Fallback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01EBD14B-8B5C-4F99-8495-BA52023709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947276" y="1619880"/>
                <a:ext cx="233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A1B3DC1C-9C12-44E9-BEC8-815FCAF83250}"/>
                  </a:ext>
                </a:extLst>
              </p14:cNvPr>
              <p14:cNvContentPartPr/>
              <p14:nvPr/>
            </p14:nvContentPartPr>
            <p14:xfrm>
              <a:off x="2120716" y="2391720"/>
              <a:ext cx="54720" cy="12456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A1B3DC1C-9C12-44E9-BEC8-815FCAF8325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58076" y="2329080"/>
                <a:ext cx="18036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D0DC7813-1D2F-4E3B-BE60-1B581C528AA9}"/>
              </a:ext>
            </a:extLst>
          </p:cNvPr>
          <p:cNvGrpSpPr/>
          <p:nvPr/>
        </p:nvGrpSpPr>
        <p:grpSpPr>
          <a:xfrm>
            <a:off x="2246356" y="2480640"/>
            <a:ext cx="67680" cy="414000"/>
            <a:chOff x="2246356" y="2480640"/>
            <a:chExt cx="6768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2370D46F-73DD-4BCF-B570-7F44E238673E}"/>
                    </a:ext>
                  </a:extLst>
                </p14:cNvPr>
                <p14:cNvContentPartPr/>
                <p14:nvPr/>
              </p14:nvContentPartPr>
              <p14:xfrm>
                <a:off x="2283796" y="2765040"/>
                <a:ext cx="15480" cy="12852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2370D46F-73DD-4BCF-B570-7F44E23867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21156" y="2702040"/>
                  <a:ext cx="141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71ED717A-08B1-4A25-B3F3-69CBD1EF24F4}"/>
                    </a:ext>
                  </a:extLst>
                </p14:cNvPr>
                <p14:cNvContentPartPr/>
                <p14:nvPr/>
              </p14:nvContentPartPr>
              <p14:xfrm>
                <a:off x="2255356" y="2790600"/>
                <a:ext cx="20880" cy="10404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71ED717A-08B1-4A25-B3F3-69CBD1EF24F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92716" y="2727960"/>
                  <a:ext cx="146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35F5F279-95BD-4404-BFA5-E8179CE82683}"/>
                    </a:ext>
                  </a:extLst>
                </p14:cNvPr>
                <p14:cNvContentPartPr/>
                <p14:nvPr/>
              </p14:nvContentPartPr>
              <p14:xfrm>
                <a:off x="2246356" y="2772240"/>
                <a:ext cx="28080" cy="11412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35F5F279-95BD-4404-BFA5-E8179CE826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3716" y="2709600"/>
                  <a:ext cx="15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7EE28698-D04E-48BC-9996-CD3AF1086C87}"/>
                    </a:ext>
                  </a:extLst>
                </p14:cNvPr>
                <p14:cNvContentPartPr/>
                <p14:nvPr/>
              </p14:nvContentPartPr>
              <p14:xfrm>
                <a:off x="2260036" y="2480640"/>
                <a:ext cx="54000" cy="20520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7EE28698-D04E-48BC-9996-CD3AF1086C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97396" y="2417640"/>
                  <a:ext cx="17964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66" name="Ink 2065">
                <a:extLst>
                  <a:ext uri="{FF2B5EF4-FFF2-40B4-BE49-F238E27FC236}">
                    <a16:creationId xmlns:a16="http://schemas.microsoft.com/office/drawing/2014/main" id="{69BB9E86-1905-4611-B558-CA74DA6DB45A}"/>
                  </a:ext>
                </a:extLst>
              </p14:cNvPr>
              <p14:cNvContentPartPr/>
              <p14:nvPr/>
            </p14:nvContentPartPr>
            <p14:xfrm>
              <a:off x="4426876" y="2672520"/>
              <a:ext cx="66240" cy="131040"/>
            </p14:xfrm>
          </p:contentPart>
        </mc:Choice>
        <mc:Fallback>
          <p:pic>
            <p:nvPicPr>
              <p:cNvPr id="2066" name="Ink 2065">
                <a:extLst>
                  <a:ext uri="{FF2B5EF4-FFF2-40B4-BE49-F238E27FC236}">
                    <a16:creationId xmlns:a16="http://schemas.microsoft.com/office/drawing/2014/main" id="{69BB9E86-1905-4611-B558-CA74DA6DB45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64236" y="2609880"/>
                <a:ext cx="191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481B3E4A-4EB8-4C62-AACF-7DE86B0DB769}"/>
                  </a:ext>
                </a:extLst>
              </p14:cNvPr>
              <p14:cNvContentPartPr/>
              <p14:nvPr/>
            </p14:nvContentPartPr>
            <p14:xfrm>
              <a:off x="4485196" y="2667480"/>
              <a:ext cx="27360" cy="67680"/>
            </p14:xfrm>
          </p:contentPart>
        </mc:Choice>
        <mc:Fallback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481B3E4A-4EB8-4C62-AACF-7DE86B0DB7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22196" y="2604480"/>
                <a:ext cx="153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E75D6811-66CC-4379-B888-072F6518E9EC}"/>
                  </a:ext>
                </a:extLst>
              </p14:cNvPr>
              <p14:cNvContentPartPr/>
              <p14:nvPr/>
            </p14:nvContentPartPr>
            <p14:xfrm>
              <a:off x="4562236" y="2715000"/>
              <a:ext cx="19800" cy="99720"/>
            </p14:xfrm>
          </p:contentPart>
        </mc:Choice>
        <mc:Fallback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E75D6811-66CC-4379-B888-072F6518E9E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9596" y="2652000"/>
                <a:ext cx="1454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AA4BF214-F2A1-4730-B20F-46021DEE4FDF}"/>
                  </a:ext>
                </a:extLst>
              </p14:cNvPr>
              <p14:cNvContentPartPr/>
              <p14:nvPr/>
            </p14:nvContentPartPr>
            <p14:xfrm>
              <a:off x="4494556" y="2540760"/>
              <a:ext cx="26640" cy="147960"/>
            </p14:xfrm>
          </p:contentPart>
        </mc:Choice>
        <mc:Fallback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AA4BF214-F2A1-4730-B20F-46021DEE4FD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31916" y="2477760"/>
                <a:ext cx="152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50D052B8-56C6-4CE6-B264-5F6604AE5845}"/>
                  </a:ext>
                </a:extLst>
              </p14:cNvPr>
              <p14:cNvContentPartPr/>
              <p14:nvPr/>
            </p14:nvContentPartPr>
            <p14:xfrm>
              <a:off x="2282356" y="3574680"/>
              <a:ext cx="55800" cy="72360"/>
            </p14:xfrm>
          </p:contentPart>
        </mc:Choice>
        <mc:Fallback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50D052B8-56C6-4CE6-B264-5F6604AE584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19356" y="3512040"/>
                <a:ext cx="181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0082ED2F-8413-4F55-9105-5D96157BB8A5}"/>
                  </a:ext>
                </a:extLst>
              </p14:cNvPr>
              <p14:cNvContentPartPr/>
              <p14:nvPr/>
            </p14:nvContentPartPr>
            <p14:xfrm>
              <a:off x="2673676" y="5172720"/>
              <a:ext cx="103320" cy="161280"/>
            </p14:xfrm>
          </p:contentPart>
        </mc:Choice>
        <mc:Fallback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0082ED2F-8413-4F55-9105-5D96157BB8A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11036" y="5109720"/>
                <a:ext cx="2289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D961AD07-A97E-4B3D-83EA-AC4DF628017D}"/>
                  </a:ext>
                </a:extLst>
              </p14:cNvPr>
              <p14:cNvContentPartPr/>
              <p14:nvPr/>
            </p14:nvContentPartPr>
            <p14:xfrm>
              <a:off x="1396396" y="5891640"/>
              <a:ext cx="15840" cy="108360"/>
            </p14:xfrm>
          </p:contentPart>
        </mc:Choice>
        <mc:Fallback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D961AD07-A97E-4B3D-83EA-AC4DF62801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33396" y="5829000"/>
                <a:ext cx="141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A810D29C-4D5E-438F-A69D-45BA2664F145}"/>
                  </a:ext>
                </a:extLst>
              </p14:cNvPr>
              <p14:cNvContentPartPr/>
              <p14:nvPr/>
            </p14:nvContentPartPr>
            <p14:xfrm>
              <a:off x="1271476" y="5886960"/>
              <a:ext cx="68040" cy="9612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A810D29C-4D5E-438F-A69D-45BA2664F14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08476" y="5824320"/>
                <a:ext cx="19368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03A0A6E2-A669-450A-BE71-2DA5AD3E42EF}"/>
              </a:ext>
            </a:extLst>
          </p:cNvPr>
          <p:cNvGrpSpPr/>
          <p:nvPr/>
        </p:nvGrpSpPr>
        <p:grpSpPr>
          <a:xfrm>
            <a:off x="1388116" y="5296560"/>
            <a:ext cx="60480" cy="98280"/>
            <a:chOff x="1388116" y="5296560"/>
            <a:chExt cx="6048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6E7440CC-AC18-4BA9-8F17-26555A6B1708}"/>
                    </a:ext>
                  </a:extLst>
                </p14:cNvPr>
                <p14:cNvContentPartPr/>
                <p14:nvPr/>
              </p14:nvContentPartPr>
              <p14:xfrm>
                <a:off x="1399276" y="5314560"/>
                <a:ext cx="49320" cy="6336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6E7440CC-AC18-4BA9-8F17-26555A6B170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36276" y="5251560"/>
                  <a:ext cx="174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909DE2AD-44CD-4B84-8621-EF22BFF14989}"/>
                    </a:ext>
                  </a:extLst>
                </p14:cNvPr>
                <p14:cNvContentPartPr/>
                <p14:nvPr/>
              </p14:nvContentPartPr>
              <p14:xfrm>
                <a:off x="1388116" y="5296560"/>
                <a:ext cx="46440" cy="98280"/>
              </p14:xfrm>
            </p:contentPart>
          </mc:Choice>
          <mc:Fallback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909DE2AD-44CD-4B84-8621-EF22BFF149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25476" y="5233560"/>
                  <a:ext cx="17208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F393B083-0D96-4770-8945-90622A613E70}"/>
                  </a:ext>
                </a:extLst>
              </p14:cNvPr>
              <p14:cNvContentPartPr/>
              <p14:nvPr/>
            </p14:nvContentPartPr>
            <p14:xfrm>
              <a:off x="1693396" y="5282520"/>
              <a:ext cx="37800" cy="125280"/>
            </p14:xfrm>
          </p:contentPart>
        </mc:Choice>
        <mc:Fallback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F393B083-0D96-4770-8945-90622A613E7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30396" y="5219520"/>
                <a:ext cx="16344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59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8000" r="41335" b="13905"/>
          <a:stretch/>
        </p:blipFill>
        <p:spPr bwMode="auto">
          <a:xfrm>
            <a:off x="1981200" y="2187714"/>
            <a:ext cx="480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425714"/>
            <a:ext cx="698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Special case:  homogeneous medium where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is spatially uniform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616714"/>
            <a:ext cx="5500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Differential equation for </a:t>
            </a:r>
            <a:r>
              <a:rPr lang="en-US" sz="2000" b="1" dirty="0"/>
              <a:t>A</a:t>
            </a:r>
            <a:r>
              <a:rPr lang="en-US" sz="2000" dirty="0"/>
              <a:t> with given </a:t>
            </a:r>
            <a:r>
              <a:rPr lang="en-US" sz="2000" b="1" dirty="0"/>
              <a:t>j</a:t>
            </a:r>
            <a:r>
              <a:rPr lang="en-US" sz="2000" dirty="0"/>
              <a:t> source term</a:t>
            </a:r>
          </a:p>
          <a:p>
            <a:r>
              <a:rPr lang="en-US" sz="2000" dirty="0"/>
              <a:t>Recipe: Find </a:t>
            </a:r>
            <a:r>
              <a:rPr lang="en-US" sz="2000" b="1" dirty="0"/>
              <a:t>A</a:t>
            </a:r>
            <a:r>
              <a:rPr lang="en-US" sz="2000" dirty="0"/>
              <a:t>, then find </a:t>
            </a:r>
            <a:r>
              <a:rPr lang="en-US" sz="2000" b="1" dirty="0"/>
              <a:t>B</a:t>
            </a:r>
            <a:r>
              <a:rPr lang="en-US" sz="2000" dirty="0"/>
              <a:t>, then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8BD1FA-9DDC-4193-AEEE-173B7D5F16E3}"/>
                  </a:ext>
                </a:extLst>
              </p14:cNvPr>
              <p14:cNvContentPartPr/>
              <p14:nvPr/>
            </p14:nvContentPartPr>
            <p14:xfrm>
              <a:off x="4186037" y="4216657"/>
              <a:ext cx="2714760" cy="111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8BD1FA-9DDC-4193-AEEE-173B7D5F16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037" y="4198651"/>
                <a:ext cx="2750400" cy="115129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D125604-EE40-45A6-B450-A16B167E71CA}"/>
              </a:ext>
            </a:extLst>
          </p:cNvPr>
          <p:cNvSpPr txBox="1"/>
          <p:nvPr/>
        </p:nvSpPr>
        <p:spPr>
          <a:xfrm>
            <a:off x="228600" y="20797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 Special case: Homogeneous media.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B7AC0E-2A50-4759-91D7-3E8B69B6130E}"/>
                  </a:ext>
                </a:extLst>
              </p14:cNvPr>
              <p14:cNvContentPartPr/>
              <p14:nvPr/>
            </p14:nvContentPartPr>
            <p14:xfrm>
              <a:off x="6050476" y="4068393"/>
              <a:ext cx="68040" cy="11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B7AC0E-2A50-4759-91D7-3E8B69B613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836" y="4005753"/>
                <a:ext cx="193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A658C8-B93C-4D8A-A80A-7B65A034A55A}"/>
                  </a:ext>
                </a:extLst>
              </p14:cNvPr>
              <p14:cNvContentPartPr/>
              <p14:nvPr/>
            </p14:nvContentPartPr>
            <p14:xfrm>
              <a:off x="2056636" y="2973273"/>
              <a:ext cx="53640" cy="15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A658C8-B93C-4D8A-A80A-7B65A034A5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3996" y="2910633"/>
                <a:ext cx="179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318341-AE02-4047-A2B6-5FE7FBE7EBB7}"/>
                  </a:ext>
                </a:extLst>
              </p14:cNvPr>
              <p14:cNvContentPartPr/>
              <p14:nvPr/>
            </p14:nvContentPartPr>
            <p14:xfrm>
              <a:off x="4138156" y="2792553"/>
              <a:ext cx="50400" cy="168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318341-AE02-4047-A2B6-5FE7FBE7EB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5156" y="2729553"/>
                <a:ext cx="1760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81B00A-648A-434E-819E-E31888D4A0B1}"/>
                  </a:ext>
                </a:extLst>
              </p14:cNvPr>
              <p14:cNvContentPartPr/>
              <p14:nvPr/>
            </p14:nvContentPartPr>
            <p14:xfrm>
              <a:off x="6644476" y="3499593"/>
              <a:ext cx="68400" cy="146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1B00A-648A-434E-819E-E31888D4A0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81476" y="3436593"/>
                <a:ext cx="194040" cy="2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2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2024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Special case:  Piecewise homogeneous medium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914400"/>
            <a:ext cx="342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Different parts have different </a:t>
            </a:r>
            <a:r>
              <a:rPr lang="en-US" sz="2000" dirty="0">
                <a:latin typeface="Symbol" pitchFamily="18" charset="2"/>
              </a:rPr>
              <a:t>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201665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160020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holds in each part.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819400"/>
            <a:ext cx="421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condition between the parts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05175"/>
            <a:ext cx="2446564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3505200"/>
            <a:ext cx="16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continuous.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1F5C08-C3F9-4BF7-9E81-C837EFA93985}"/>
                  </a:ext>
                </a:extLst>
              </p14:cNvPr>
              <p14:cNvContentPartPr/>
              <p14:nvPr/>
            </p14:nvContentPartPr>
            <p14:xfrm>
              <a:off x="3469637" y="4372423"/>
              <a:ext cx="630000" cy="36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1F5C08-C3F9-4BF7-9E81-C837EFA939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1637" y="4354423"/>
                <a:ext cx="66564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36B7B-94C1-4CAB-A93B-B513A4A680A6}"/>
              </a:ext>
            </a:extLst>
          </p:cNvPr>
          <p:cNvGrpSpPr/>
          <p:nvPr/>
        </p:nvGrpSpPr>
        <p:grpSpPr>
          <a:xfrm>
            <a:off x="2775917" y="5160103"/>
            <a:ext cx="478440" cy="583560"/>
            <a:chOff x="2775917" y="5160103"/>
            <a:chExt cx="47844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A4303B-BBC5-4D29-AAAC-35D13A8B746C}"/>
                    </a:ext>
                  </a:extLst>
                </p14:cNvPr>
                <p14:cNvContentPartPr/>
                <p14:nvPr/>
              </p14:nvContentPartPr>
              <p14:xfrm>
                <a:off x="2793197" y="5262703"/>
                <a:ext cx="196920" cy="31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A4303B-BBC5-4D29-AAAC-35D13A8B74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5197" y="5244703"/>
                  <a:ext cx="232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78D9D0D-0136-4726-9F89-5AA3B968C231}"/>
                    </a:ext>
                  </a:extLst>
                </p14:cNvPr>
                <p14:cNvContentPartPr/>
                <p14:nvPr/>
              </p14:nvContentPartPr>
              <p14:xfrm>
                <a:off x="2850077" y="5445583"/>
                <a:ext cx="11016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78D9D0D-0136-4726-9F89-5AA3B968C2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2077" y="5427583"/>
                  <a:ext cx="14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7314EB-E76C-443F-8D6A-189E6E6719CE}"/>
                    </a:ext>
                  </a:extLst>
                </p14:cNvPr>
                <p14:cNvContentPartPr/>
                <p14:nvPr/>
              </p14:nvContentPartPr>
              <p14:xfrm>
                <a:off x="2775917" y="5160103"/>
                <a:ext cx="250200" cy="4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7314EB-E76C-443F-8D6A-189E6E6719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8277" y="5142463"/>
                  <a:ext cx="285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278095-02BF-4DB9-B16B-E2630F80202D}"/>
                    </a:ext>
                  </a:extLst>
                </p14:cNvPr>
                <p14:cNvContentPartPr/>
                <p14:nvPr/>
              </p14:nvContentPartPr>
              <p14:xfrm>
                <a:off x="3120437" y="5558623"/>
                <a:ext cx="61200" cy="18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278095-02BF-4DB9-B16B-E2630F8020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2437" y="5540623"/>
                  <a:ext cx="96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7945EB-0868-4C14-B39E-8D32B12ACAA2}"/>
                    </a:ext>
                  </a:extLst>
                </p14:cNvPr>
                <p14:cNvContentPartPr/>
                <p14:nvPr/>
              </p14:nvContentPartPr>
              <p14:xfrm>
                <a:off x="3064637" y="5607943"/>
                <a:ext cx="189720" cy="2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7945EB-0868-4C14-B39E-8D32B12ACA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6637" y="5589943"/>
                  <a:ext cx="225360" cy="6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C3858E-5162-482F-83E8-4575C53BCCA7}"/>
              </a:ext>
            </a:extLst>
          </p:cNvPr>
          <p:cNvSpPr txBox="1"/>
          <p:nvPr/>
        </p:nvSpPr>
        <p:spPr>
          <a:xfrm>
            <a:off x="3783099" y="5245528"/>
            <a:ext cx="162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continuous.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D6A1C3-DF06-49F4-8668-9EAFF57397A9}"/>
              </a:ext>
            </a:extLst>
          </p:cNvPr>
          <p:cNvGrpSpPr/>
          <p:nvPr/>
        </p:nvGrpSpPr>
        <p:grpSpPr>
          <a:xfrm>
            <a:off x="6599477" y="3429943"/>
            <a:ext cx="1796760" cy="2134800"/>
            <a:chOff x="6599477" y="3429943"/>
            <a:chExt cx="1796760" cy="21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E1521B-407C-43BA-9638-07F240AB77CE}"/>
                    </a:ext>
                  </a:extLst>
                </p14:cNvPr>
                <p14:cNvContentPartPr/>
                <p14:nvPr/>
              </p14:nvContentPartPr>
              <p14:xfrm>
                <a:off x="7599917" y="4229143"/>
                <a:ext cx="47160" cy="54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E1521B-407C-43BA-9638-07F240AB77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81917" y="4211143"/>
                  <a:ext cx="8280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2AF5E6-3766-415B-9FC8-C3ACAFBDE4B8}"/>
                    </a:ext>
                  </a:extLst>
                </p14:cNvPr>
                <p14:cNvContentPartPr/>
                <p14:nvPr/>
              </p14:nvContentPartPr>
              <p14:xfrm>
                <a:off x="7858757" y="4253983"/>
                <a:ext cx="19080" cy="53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2AF5E6-3766-415B-9FC8-C3ACAFBDE4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1117" y="4236343"/>
                  <a:ext cx="547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549940-26C7-4822-8D79-548F6DC64DD8}"/>
                    </a:ext>
                  </a:extLst>
                </p14:cNvPr>
                <p14:cNvContentPartPr/>
                <p14:nvPr/>
              </p14:nvContentPartPr>
              <p14:xfrm>
                <a:off x="7655357" y="4529383"/>
                <a:ext cx="22860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549940-26C7-4822-8D79-548F6DC64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37717" y="4511743"/>
                  <a:ext cx="264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E8739B-796F-4B31-A750-A8EA60CD447C}"/>
                    </a:ext>
                  </a:extLst>
                </p14:cNvPr>
                <p14:cNvContentPartPr/>
                <p14:nvPr/>
              </p14:nvContentPartPr>
              <p14:xfrm>
                <a:off x="8054237" y="4301143"/>
                <a:ext cx="342000" cy="46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E8739B-796F-4B31-A750-A8EA60CD44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36237" y="4283143"/>
                  <a:ext cx="3776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FF53EF4-F8B7-4D78-B1FB-80684B6EAC0C}"/>
                    </a:ext>
                  </a:extLst>
                </p14:cNvPr>
                <p14:cNvContentPartPr/>
                <p14:nvPr/>
              </p14:nvContentPartPr>
              <p14:xfrm>
                <a:off x="6599477" y="3429943"/>
                <a:ext cx="671760" cy="213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FF53EF4-F8B7-4D78-B1FB-80684B6EAC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1837" y="3411943"/>
                  <a:ext cx="707400" cy="21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7F68B8-5B23-4BFA-A137-56515E5EEE7A}"/>
                  </a:ext>
                </a:extLst>
              </p14:cNvPr>
              <p14:cNvContentPartPr/>
              <p14:nvPr/>
            </p14:nvContentPartPr>
            <p14:xfrm>
              <a:off x="3590597" y="1519063"/>
              <a:ext cx="9792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7F68B8-5B23-4BFA-A137-56515E5EE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597" y="1456063"/>
                <a:ext cx="22356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586EB0A-9982-45FA-A4C8-62C1D8B75736}"/>
              </a:ext>
            </a:extLst>
          </p:cNvPr>
          <p:cNvGrpSpPr/>
          <p:nvPr/>
        </p:nvGrpSpPr>
        <p:grpSpPr>
          <a:xfrm>
            <a:off x="2400437" y="3232303"/>
            <a:ext cx="2468520" cy="1051560"/>
            <a:chOff x="2400437" y="3232303"/>
            <a:chExt cx="2468520" cy="10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FA58BB-30EB-4115-B943-64905760D793}"/>
                    </a:ext>
                  </a:extLst>
                </p14:cNvPr>
                <p14:cNvContentPartPr/>
                <p14:nvPr/>
              </p14:nvContentPartPr>
              <p14:xfrm>
                <a:off x="2425277" y="3232303"/>
                <a:ext cx="2443680" cy="9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FA58BB-30EB-4115-B943-64905760D7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07277" y="3214663"/>
                  <a:ext cx="247932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39AEAA-3FC2-41F3-91B3-C2D957827457}"/>
                    </a:ext>
                  </a:extLst>
                </p14:cNvPr>
                <p14:cNvContentPartPr/>
                <p14:nvPr/>
              </p14:nvContentPartPr>
              <p14:xfrm>
                <a:off x="2404037" y="3288823"/>
                <a:ext cx="144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39AEAA-3FC2-41F3-91B3-C2D9578274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6037" y="3270823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AA0B16-6F6E-4F36-8ED5-04607C5A09AF}"/>
                    </a:ext>
                  </a:extLst>
                </p14:cNvPr>
                <p14:cNvContentPartPr/>
                <p14:nvPr/>
              </p14:nvContentPartPr>
              <p14:xfrm>
                <a:off x="2400437" y="3281263"/>
                <a:ext cx="2360160" cy="100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AA0B16-6F6E-4F36-8ED5-04607C5A09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2797" y="3263623"/>
                  <a:ext cx="2395800" cy="10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98C9478-C556-4851-BE34-9848CD0326C9}"/>
                  </a:ext>
                </a:extLst>
              </p14:cNvPr>
              <p14:cNvContentPartPr/>
              <p14:nvPr/>
            </p14:nvContentPartPr>
            <p14:xfrm>
              <a:off x="2483597" y="4899823"/>
              <a:ext cx="2937600" cy="90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98C9478-C556-4851-BE34-9848CD0326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65597" y="4882183"/>
                <a:ext cx="2973240" cy="945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3A3CD3B-0315-4481-81CF-84D48A1F74AF}"/>
              </a:ext>
            </a:extLst>
          </p:cNvPr>
          <p:cNvSpPr txBox="1"/>
          <p:nvPr/>
        </p:nvSpPr>
        <p:spPr>
          <a:xfrm>
            <a:off x="131411" y="2421777"/>
            <a:ext cx="812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sz="1800" dirty="0"/>
              <a:t>oundary conditions for </a:t>
            </a:r>
            <a:r>
              <a:rPr lang="en-US" sz="1800" b="1" dirty="0"/>
              <a:t>A</a:t>
            </a:r>
            <a:r>
              <a:rPr lang="en-US" sz="1800" dirty="0"/>
              <a:t> at interface between different homogeneous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" y="678151"/>
            <a:ext cx="809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systems with translational invariance along one axis, like a straight wire.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21133"/>
            <a:ext cx="2014538" cy="126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362200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18" y="188589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065" y="1431405"/>
            <a:ext cx="139647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30527" y="1496045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assumption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2133600"/>
            <a:ext cx="296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possibility for current: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2087" y="2057400"/>
            <a:ext cx="2500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0" y="2743200"/>
            <a:ext cx="1951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 we expect: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2954" y="2702256"/>
            <a:ext cx="2482646" cy="5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67" y="3352800"/>
            <a:ext cx="17052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71697" y="3505200"/>
            <a:ext cx="2219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holds automatically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34290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038600"/>
            <a:ext cx="18941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4864" y="4800600"/>
            <a:ext cx="17491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8075" y="56292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452065" y="574056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Magnetic field lies in the </a:t>
            </a:r>
            <a:r>
              <a:rPr lang="en-US" sz="2000" dirty="0" err="1"/>
              <a:t>xy</a:t>
            </a:r>
            <a:r>
              <a:rPr lang="en-US" sz="2000" dirty="0"/>
              <a:t> plane, e.g. cylindrical wire.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06E22F-1F31-4E4F-9DD1-6443642589A1}"/>
                  </a:ext>
                </a:extLst>
              </p14:cNvPr>
              <p14:cNvContentPartPr/>
              <p14:nvPr/>
            </p14:nvContentPartPr>
            <p14:xfrm>
              <a:off x="1216397" y="1596943"/>
              <a:ext cx="1116000" cy="71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06E22F-1F31-4E4F-9DD1-6443642589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6397" y="1417033"/>
                <a:ext cx="1295640" cy="107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329D26-0DFD-4E58-B902-FB59B0359D72}"/>
                  </a:ext>
                </a:extLst>
              </p14:cNvPr>
              <p14:cNvContentPartPr/>
              <p14:nvPr/>
            </p14:nvContentPartPr>
            <p14:xfrm>
              <a:off x="1698437" y="1538623"/>
              <a:ext cx="804960" cy="57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329D26-0DFD-4E58-B902-FB59B0359D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4461" y="1430623"/>
                <a:ext cx="912552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2B5E7B-3FAE-40EA-B9F1-04D920D1813F}"/>
                  </a:ext>
                </a:extLst>
              </p14:cNvPr>
              <p14:cNvContentPartPr/>
              <p14:nvPr/>
            </p14:nvContentPartPr>
            <p14:xfrm>
              <a:off x="2246717" y="1254583"/>
              <a:ext cx="172800" cy="11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2B5E7B-3FAE-40EA-B9F1-04D920D181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3717" y="1191787"/>
                <a:ext cx="298440" cy="236113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26EFBAA-90B7-4AFA-BB6B-3B706BECD8A1}"/>
              </a:ext>
            </a:extLst>
          </p:cNvPr>
          <p:cNvGrpSpPr/>
          <p:nvPr/>
        </p:nvGrpSpPr>
        <p:grpSpPr>
          <a:xfrm>
            <a:off x="6804317" y="5485183"/>
            <a:ext cx="1798200" cy="1224360"/>
            <a:chOff x="6804317" y="5485183"/>
            <a:chExt cx="1798200" cy="12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F74687-E43F-4E12-8FAC-AE104DA9752A}"/>
                    </a:ext>
                  </a:extLst>
                </p14:cNvPr>
                <p14:cNvContentPartPr/>
                <p14:nvPr/>
              </p14:nvContentPartPr>
              <p14:xfrm>
                <a:off x="7360877" y="5485183"/>
                <a:ext cx="1241640" cy="93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F74687-E43F-4E12-8FAC-AE104DA975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42877" y="5467183"/>
                  <a:ext cx="1277280" cy="96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132EB21-41FE-46AE-A453-30D1C661E900}"/>
                </a:ext>
              </a:extLst>
            </p:cNvPr>
            <p:cNvGrpSpPr/>
            <p:nvPr/>
          </p:nvGrpSpPr>
          <p:grpSpPr>
            <a:xfrm>
              <a:off x="6804317" y="6258823"/>
              <a:ext cx="691920" cy="450720"/>
              <a:chOff x="6804317" y="6258823"/>
              <a:chExt cx="691920" cy="45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7E4F027-F85A-42B8-ADED-9BB4DFBE2CEF}"/>
                      </a:ext>
                    </a:extLst>
                  </p14:cNvPr>
                  <p14:cNvContentPartPr/>
                  <p14:nvPr/>
                </p14:nvContentPartPr>
                <p14:xfrm>
                  <a:off x="7126877" y="6258823"/>
                  <a:ext cx="369360" cy="3283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7E4F027-F85A-42B8-ADED-9BB4DFBE2CE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109237" y="6240823"/>
                    <a:ext cx="405000" cy="36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43D4AF7-2CB8-4A46-866F-EC9ECB9EDDD8}"/>
                      </a:ext>
                    </a:extLst>
                  </p14:cNvPr>
                  <p14:cNvContentPartPr/>
                  <p14:nvPr/>
                </p14:nvContentPartPr>
                <p14:xfrm>
                  <a:off x="6804317" y="6520903"/>
                  <a:ext cx="128520" cy="188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43D4AF7-2CB8-4A46-866F-EC9ECB9EDDD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786317" y="6502903"/>
                    <a:ext cx="16416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6D27B24-7AE5-4AFB-8146-58EDAAC507C2}"/>
                      </a:ext>
                    </a:extLst>
                  </p14:cNvPr>
                  <p14:cNvContentPartPr/>
                  <p14:nvPr/>
                </p14:nvContentPartPr>
                <p14:xfrm>
                  <a:off x="6808637" y="6419023"/>
                  <a:ext cx="144720" cy="306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6D27B24-7AE5-4AFB-8146-58EDAAC507C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790997" y="6401023"/>
                    <a:ext cx="180360" cy="66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8A296D-A826-4B99-BCFB-E014BF21B2F4}"/>
                    </a:ext>
                  </a:extLst>
                </p14:cNvPr>
                <p14:cNvContentPartPr/>
                <p14:nvPr/>
              </p14:nvContentPartPr>
              <p14:xfrm>
                <a:off x="7670837" y="5579503"/>
                <a:ext cx="622800" cy="66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8A296D-A826-4B99-BCFB-E014BF21B2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52837" y="5561503"/>
                  <a:ext cx="65844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4BEC67-7AED-44E4-8888-ADEF0DE669A0}"/>
                    </a:ext>
                  </a:extLst>
                </p14:cNvPr>
                <p14:cNvContentPartPr/>
                <p14:nvPr/>
              </p14:nvContentPartPr>
              <p14:xfrm>
                <a:off x="7741757" y="5544223"/>
                <a:ext cx="16668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4BEC67-7AED-44E4-8888-ADEF0DE669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24117" y="5526583"/>
                  <a:ext cx="202320" cy="177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8DAE19-0DAF-4E4C-83FF-BADB3B7261F8}"/>
                </a:ext>
              </a:extLst>
            </p:cNvPr>
            <p:cNvGrpSpPr/>
            <p:nvPr/>
          </p:nvGrpSpPr>
          <p:grpSpPr>
            <a:xfrm>
              <a:off x="8312357" y="6202303"/>
              <a:ext cx="161280" cy="299160"/>
              <a:chOff x="8312357" y="6202303"/>
              <a:chExt cx="161280" cy="29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3E6EB29-022F-4F92-8CD5-AAB43D225FD9}"/>
                      </a:ext>
                    </a:extLst>
                  </p14:cNvPr>
                  <p14:cNvContentPartPr/>
                  <p14:nvPr/>
                </p14:nvContentPartPr>
                <p14:xfrm>
                  <a:off x="8329637" y="6257383"/>
                  <a:ext cx="144000" cy="244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E6EB29-022F-4F92-8CD5-AAB43D225FD9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311997" y="6239383"/>
                    <a:ext cx="17964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E56A191-184E-4C21-A407-54681E10FA21}"/>
                      </a:ext>
                    </a:extLst>
                  </p14:cNvPr>
                  <p14:cNvContentPartPr/>
                  <p14:nvPr/>
                </p14:nvContentPartPr>
                <p14:xfrm>
                  <a:off x="8312357" y="6202303"/>
                  <a:ext cx="129600" cy="12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E56A191-184E-4C21-A407-54681E10FA2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294717" y="6184303"/>
                    <a:ext cx="165240" cy="48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94383F-C0D3-4454-9BDE-9049133D41EC}"/>
                </a:ext>
              </a:extLst>
            </p:cNvPr>
            <p:cNvGrpSpPr/>
            <p:nvPr/>
          </p:nvGrpSpPr>
          <p:grpSpPr>
            <a:xfrm>
              <a:off x="7759757" y="5603623"/>
              <a:ext cx="158760" cy="96840"/>
              <a:chOff x="7759757" y="5603623"/>
              <a:chExt cx="158760" cy="9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94F73B-4FEB-4DDC-9451-CC50C0FFE340}"/>
                      </a:ext>
                    </a:extLst>
                  </p14:cNvPr>
                  <p14:cNvContentPartPr/>
                  <p14:nvPr/>
                </p14:nvContentPartPr>
                <p14:xfrm>
                  <a:off x="7759757" y="5657623"/>
                  <a:ext cx="158760" cy="428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194F73B-4FEB-4DDC-9451-CC50C0FFE34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741757" y="5639983"/>
                    <a:ext cx="1944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481EF52-9B05-4966-9A2A-AE4BE8DBDB0E}"/>
                      </a:ext>
                    </a:extLst>
                  </p14:cNvPr>
                  <p14:cNvContentPartPr/>
                  <p14:nvPr/>
                </p14:nvContentPartPr>
                <p14:xfrm>
                  <a:off x="7886837" y="5603623"/>
                  <a:ext cx="16200" cy="504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481EF52-9B05-4966-9A2A-AE4BE8DBDB0E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868837" y="5585983"/>
                    <a:ext cx="51840" cy="86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272730-BCB8-429D-B70C-5FF943798292}"/>
                    </a:ext>
                  </a:extLst>
                </p14:cNvPr>
                <p14:cNvContentPartPr/>
                <p14:nvPr/>
              </p14:nvContentPartPr>
              <p14:xfrm>
                <a:off x="7423157" y="5574823"/>
                <a:ext cx="1119600" cy="76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272730-BCB8-429D-B70C-5FF9437982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69517" y="5467183"/>
                  <a:ext cx="1227240" cy="981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1C1A360-5752-4142-AE68-BB2108551641}"/>
              </a:ext>
            </a:extLst>
          </p:cNvPr>
          <p:cNvSpPr txBox="1"/>
          <p:nvPr/>
        </p:nvSpPr>
        <p:spPr>
          <a:xfrm>
            <a:off x="6002791" y="1314765"/>
            <a:ext cx="300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(but not assumed homogeneous in the </a:t>
            </a:r>
            <a:r>
              <a:rPr lang="en-US" dirty="0" err="1"/>
              <a:t>xy</a:t>
            </a:r>
            <a:r>
              <a:rPr lang="en-US" dirty="0"/>
              <a:t> plane)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DCB67-D93C-40AC-BBCB-C694A70A3770}"/>
              </a:ext>
            </a:extLst>
          </p:cNvPr>
          <p:cNvSpPr txBox="1"/>
          <p:nvPr/>
        </p:nvSpPr>
        <p:spPr>
          <a:xfrm>
            <a:off x="11529" y="-25343"/>
            <a:ext cx="912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Special case: Two-dimensional problems, and boundary conditions for </a:t>
            </a:r>
            <a:r>
              <a:rPr lang="en-US" sz="2000" b="1" i="1" dirty="0"/>
              <a:t>A</a:t>
            </a:r>
            <a:r>
              <a:rPr lang="en-US" sz="2000" dirty="0"/>
              <a:t> between different 2D homogeneous media.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EB4A60-DC85-4465-BE7F-EF8E83C0C30D}"/>
                  </a:ext>
                </a:extLst>
              </p14:cNvPr>
              <p14:cNvContentPartPr/>
              <p14:nvPr/>
            </p14:nvContentPartPr>
            <p14:xfrm>
              <a:off x="5752036" y="1460127"/>
              <a:ext cx="19440" cy="4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EB4A60-DC85-4465-BE7F-EF8E83C0C30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89396" y="1397487"/>
                <a:ext cx="145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CDBCD6-3663-4B77-B51E-B15999AE400E}"/>
                  </a:ext>
                </a:extLst>
              </p14:cNvPr>
              <p14:cNvContentPartPr/>
              <p14:nvPr/>
            </p14:nvContentPartPr>
            <p14:xfrm>
              <a:off x="5759236" y="1846407"/>
              <a:ext cx="44640" cy="43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CDBCD6-3663-4B77-B51E-B15999AE40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96596" y="1783407"/>
                <a:ext cx="170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CE151F7-A65F-4786-9C1F-111DBBA23286}"/>
                  </a:ext>
                </a:extLst>
              </p14:cNvPr>
              <p14:cNvContentPartPr/>
              <p14:nvPr/>
            </p14:nvContentPartPr>
            <p14:xfrm>
              <a:off x="7323436" y="2516727"/>
              <a:ext cx="97560" cy="99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CE151F7-A65F-4786-9C1F-111DBBA2328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60796" y="2453727"/>
                <a:ext cx="2232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E806250-C9C1-46D1-81C8-D210A98060AD}"/>
              </a:ext>
            </a:extLst>
          </p:cNvPr>
          <p:cNvGrpSpPr/>
          <p:nvPr/>
        </p:nvGrpSpPr>
        <p:grpSpPr>
          <a:xfrm>
            <a:off x="6973156" y="2130087"/>
            <a:ext cx="369360" cy="90000"/>
            <a:chOff x="6973156" y="2130087"/>
            <a:chExt cx="36936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CE6CE4-4907-403B-A40D-8378B8AD2557}"/>
                    </a:ext>
                  </a:extLst>
                </p14:cNvPr>
                <p14:cNvContentPartPr/>
                <p14:nvPr/>
              </p14:nvContentPartPr>
              <p14:xfrm>
                <a:off x="7284196" y="2207127"/>
                <a:ext cx="58320" cy="12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CE6CE4-4907-403B-A40D-8378B8AD25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1196" y="2144487"/>
                  <a:ext cx="183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C526B2-2DC7-4B0D-B2C7-61ADD20FDD6F}"/>
                    </a:ext>
                  </a:extLst>
                </p14:cNvPr>
                <p14:cNvContentPartPr/>
                <p14:nvPr/>
              </p14:nvContentPartPr>
              <p14:xfrm>
                <a:off x="6973156" y="2130087"/>
                <a:ext cx="174600" cy="53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C526B2-2DC7-4B0D-B2C7-61ADD20FDD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10516" y="2067447"/>
                  <a:ext cx="3002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C89079-56F4-4EA3-9D05-0C959510EA82}"/>
                  </a:ext>
                </a:extLst>
              </p14:cNvPr>
              <p14:cNvContentPartPr/>
              <p14:nvPr/>
            </p14:nvContentPartPr>
            <p14:xfrm>
              <a:off x="7339636" y="2490087"/>
              <a:ext cx="24840" cy="111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C89079-56F4-4EA3-9D05-0C959510EA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76996" y="2427447"/>
                <a:ext cx="15048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37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1020</Words>
  <Application>Microsoft Office PowerPoint</Application>
  <PresentationFormat>On-screen Show (4:3)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Magnetic field of a steady current</vt:lpstr>
      <vt:lpstr>PowerPoint Presentation</vt:lpstr>
      <vt:lpstr>PowerPoint Presentation</vt:lpstr>
      <vt:lpstr>PowerPoint Presentation</vt:lpstr>
      <vt:lpstr>Boundary condition H1t = H2t still holds, as when j = 0</vt:lpstr>
      <vt:lpstr>PowerPoint Presentation</vt:lpstr>
      <vt:lpstr>PowerPoint Presentation</vt:lpstr>
      <vt:lpstr>Special case:  Piecewise homogeneous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 Non magnetic media:  m = 1</vt:lpstr>
      <vt:lpstr>Thin wires, neglect internal regions of wire:  “linear currents”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of a steady current</dc:title>
  <dc:creator>Robert Peale</dc:creator>
  <cp:lastModifiedBy>Robert Peale</cp:lastModifiedBy>
  <cp:revision>59</cp:revision>
  <dcterms:created xsi:type="dcterms:W3CDTF">2013-02-07T18:13:00Z</dcterms:created>
  <dcterms:modified xsi:type="dcterms:W3CDTF">2022-02-08T02:09:49Z</dcterms:modified>
</cp:coreProperties>
</file>