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notesSlides/notesSlide1.xml" ContentType="application/vnd.openxmlformats-officedocument.presentationml.notesSlide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ink/ink327.xml" ContentType="application/inkml+xml"/>
  <Override PartName="/ppt/ink/ink328.xml" ContentType="application/inkml+xml"/>
  <Override PartName="/ppt/ink/ink329.xml" ContentType="application/inkml+xml"/>
  <Override PartName="/ppt/ink/ink330.xml" ContentType="application/inkml+xml"/>
  <Override PartName="/ppt/ink/ink331.xml" ContentType="application/inkml+xml"/>
  <Override PartName="/ppt/ink/ink332.xml" ContentType="application/inkml+xml"/>
  <Override PartName="/ppt/ink/ink333.xml" ContentType="application/inkml+xml"/>
  <Override PartName="/ppt/ink/ink334.xml" ContentType="application/inkml+xml"/>
  <Override PartName="/ppt/ink/ink335.xml" ContentType="application/inkml+xml"/>
  <Override PartName="/ppt/ink/ink336.xml" ContentType="application/inkml+xml"/>
  <Override PartName="/ppt/ink/ink337.xml" ContentType="application/inkml+xml"/>
  <Override PartName="/ppt/ink/ink338.xml" ContentType="application/inkml+xml"/>
  <Override PartName="/ppt/ink/ink339.xml" ContentType="application/inkml+xml"/>
  <Override PartName="/ppt/ink/ink340.xml" ContentType="application/inkml+xml"/>
  <Override PartName="/ppt/ink/ink341.xml" ContentType="application/inkml+xml"/>
  <Override PartName="/ppt/ink/ink342.xml" ContentType="application/inkml+xml"/>
  <Override PartName="/ppt/ink/ink343.xml" ContentType="application/inkml+xml"/>
  <Override PartName="/ppt/ink/ink344.xml" ContentType="application/inkml+xml"/>
  <Override PartName="/ppt/ink/ink345.xml" ContentType="application/inkml+xml"/>
  <Override PartName="/ppt/ink/ink346.xml" ContentType="application/inkml+xml"/>
  <Override PartName="/ppt/ink/ink347.xml" ContentType="application/inkml+xml"/>
  <Override PartName="/ppt/ink/ink348.xml" ContentType="application/inkml+xml"/>
  <Override PartName="/ppt/ink/ink349.xml" ContentType="application/inkml+xml"/>
  <Override PartName="/ppt/ink/ink350.xml" ContentType="application/inkml+xml"/>
  <Override PartName="/ppt/ink/ink351.xml" ContentType="application/inkml+xml"/>
  <Override PartName="/ppt/ink/ink352.xml" ContentType="application/inkml+xml"/>
  <Override PartName="/ppt/ink/ink353.xml" ContentType="application/inkml+xml"/>
  <Override PartName="/ppt/ink/ink354.xml" ContentType="application/inkml+xml"/>
  <Override PartName="/ppt/ink/ink355.xml" ContentType="application/inkml+xml"/>
  <Override PartName="/ppt/ink/ink356.xml" ContentType="application/inkml+xml"/>
  <Override PartName="/ppt/ink/ink357.xml" ContentType="application/inkml+xml"/>
  <Override PartName="/ppt/ink/ink358.xml" ContentType="application/inkml+xml"/>
  <Override PartName="/ppt/ink/ink359.xml" ContentType="application/inkml+xml"/>
  <Override PartName="/ppt/ink/ink360.xml" ContentType="application/inkml+xml"/>
  <Override PartName="/ppt/ink/ink361.xml" ContentType="application/inkml+xml"/>
  <Override PartName="/ppt/ink/ink362.xml" ContentType="application/inkml+xml"/>
  <Override PartName="/ppt/ink/ink363.xml" ContentType="application/inkml+xml"/>
  <Override PartName="/ppt/ink/ink364.xml" ContentType="application/inkml+xml"/>
  <Override PartName="/ppt/ink/ink365.xml" ContentType="application/inkml+xml"/>
  <Override PartName="/ppt/ink/ink366.xml" ContentType="application/inkml+xml"/>
  <Override PartName="/ppt/ink/ink367.xml" ContentType="application/inkml+xml"/>
  <Override PartName="/ppt/ink/ink368.xml" ContentType="application/inkml+xml"/>
  <Override PartName="/ppt/ink/ink369.xml" ContentType="application/inkml+xml"/>
  <Override PartName="/ppt/ink/ink370.xml" ContentType="application/inkml+xml"/>
  <Override PartName="/ppt/ink/ink371.xml" ContentType="application/inkml+xml"/>
  <Override PartName="/ppt/ink/ink372.xml" ContentType="application/inkml+xml"/>
  <Override PartName="/ppt/ink/ink373.xml" ContentType="application/inkml+xml"/>
  <Override PartName="/ppt/ink/ink374.xml" ContentType="application/inkml+xml"/>
  <Override PartName="/ppt/ink/ink375.xml" ContentType="application/inkml+xml"/>
  <Override PartName="/ppt/ink/ink376.xml" ContentType="application/inkml+xml"/>
  <Override PartName="/ppt/ink/ink377.xml" ContentType="application/inkml+xml"/>
  <Override PartName="/ppt/ink/ink378.xml" ContentType="application/inkml+xml"/>
  <Override PartName="/ppt/ink/ink379.xml" ContentType="application/inkml+xml"/>
  <Override PartName="/ppt/ink/ink380.xml" ContentType="application/inkml+xml"/>
  <Override PartName="/ppt/ink/ink381.xml" ContentType="application/inkml+xml"/>
  <Override PartName="/ppt/ink/ink382.xml" ContentType="application/inkml+xml"/>
  <Override PartName="/ppt/ink/ink383.xml" ContentType="application/inkml+xml"/>
  <Override PartName="/ppt/ink/ink384.xml" ContentType="application/inkml+xml"/>
  <Override PartName="/ppt/ink/ink385.xml" ContentType="application/inkml+xml"/>
  <Override PartName="/ppt/ink/ink386.xml" ContentType="application/inkml+xml"/>
  <Override PartName="/ppt/ink/ink387.xml" ContentType="application/inkml+xml"/>
  <Override PartName="/ppt/ink/ink388.xml" ContentType="application/inkml+xml"/>
  <Override PartName="/ppt/ink/ink389.xml" ContentType="application/inkml+xml"/>
  <Override PartName="/ppt/ink/ink390.xml" ContentType="application/inkml+xml"/>
  <Override PartName="/ppt/ink/ink391.xml" ContentType="application/inkml+xml"/>
  <Override PartName="/ppt/ink/ink392.xml" ContentType="application/inkml+xml"/>
  <Override PartName="/ppt/ink/ink393.xml" ContentType="application/inkml+xml"/>
  <Override PartName="/ppt/ink/ink394.xml" ContentType="application/inkml+xml"/>
  <Override PartName="/ppt/ink/ink395.xml" ContentType="application/inkml+xml"/>
  <Override PartName="/ppt/ink/ink396.xml" ContentType="application/inkml+xml"/>
  <Override PartName="/ppt/ink/ink397.xml" ContentType="application/inkml+xml"/>
  <Override PartName="/ppt/ink/ink398.xml" ContentType="application/inkml+xml"/>
  <Override PartName="/ppt/ink/ink399.xml" ContentType="application/inkml+xml"/>
  <Override PartName="/ppt/ink/ink400.xml" ContentType="application/inkml+xml"/>
  <Override PartName="/ppt/ink/ink401.xml" ContentType="application/inkml+xml"/>
  <Override PartName="/ppt/ink/ink402.xml" ContentType="application/inkml+xml"/>
  <Override PartName="/ppt/ink/ink403.xml" ContentType="application/inkml+xml"/>
  <Override PartName="/ppt/ink/ink404.xml" ContentType="application/inkml+xml"/>
  <Override PartName="/ppt/ink/ink405.xml" ContentType="application/inkml+xml"/>
  <Override PartName="/ppt/ink/ink406.xml" ContentType="application/inkml+xml"/>
  <Override PartName="/ppt/ink/ink407.xml" ContentType="application/inkml+xml"/>
  <Override PartName="/ppt/ink/ink408.xml" ContentType="application/inkml+xml"/>
  <Override PartName="/ppt/ink/ink409.xml" ContentType="application/inkml+xml"/>
  <Override PartName="/ppt/ink/ink410.xml" ContentType="application/inkml+xml"/>
  <Override PartName="/ppt/ink/ink411.xml" ContentType="application/inkml+xml"/>
  <Override PartName="/ppt/ink/ink412.xml" ContentType="application/inkml+xml"/>
  <Override PartName="/ppt/ink/ink413.xml" ContentType="application/inkml+xml"/>
  <Override PartName="/ppt/ink/ink414.xml" ContentType="application/inkml+xml"/>
  <Override PartName="/ppt/ink/ink415.xml" ContentType="application/inkml+xml"/>
  <Override PartName="/ppt/ink/ink416.xml" ContentType="application/inkml+xml"/>
  <Override PartName="/ppt/ink/ink417.xml" ContentType="application/inkml+xml"/>
  <Override PartName="/ppt/ink/ink418.xml" ContentType="application/inkml+xml"/>
  <Override PartName="/ppt/ink/ink419.xml" ContentType="application/inkml+xml"/>
  <Override PartName="/ppt/ink/ink420.xml" ContentType="application/inkml+xml"/>
  <Override PartName="/ppt/ink/ink421.xml" ContentType="application/inkml+xml"/>
  <Override PartName="/ppt/ink/ink422.xml" ContentType="application/inkml+xml"/>
  <Override PartName="/ppt/ink/ink423.xml" ContentType="application/inkml+xml"/>
  <Override PartName="/ppt/ink/ink424.xml" ContentType="application/inkml+xml"/>
  <Override PartName="/ppt/ink/ink425.xml" ContentType="application/inkml+xml"/>
  <Override PartName="/ppt/ink/ink426.xml" ContentType="application/inkml+xml"/>
  <Override PartName="/ppt/ink/ink427.xml" ContentType="application/inkml+xml"/>
  <Override PartName="/ppt/ink/ink428.xml" ContentType="application/inkml+xml"/>
  <Override PartName="/ppt/ink/ink429.xml" ContentType="application/inkml+xml"/>
  <Override PartName="/ppt/ink/ink430.xml" ContentType="application/inkml+xml"/>
  <Override PartName="/ppt/ink/ink431.xml" ContentType="application/inkml+xml"/>
  <Override PartName="/ppt/ink/ink432.xml" ContentType="application/inkml+xml"/>
  <Override PartName="/ppt/ink/ink433.xml" ContentType="application/inkml+xml"/>
  <Override PartName="/ppt/ink/ink434.xml" ContentType="application/inkml+xml"/>
  <Override PartName="/ppt/ink/ink435.xml" ContentType="application/inkml+xml"/>
  <Override PartName="/ppt/ink/ink436.xml" ContentType="application/inkml+xml"/>
  <Override PartName="/ppt/ink/ink437.xml" ContentType="application/inkml+xml"/>
  <Override PartName="/ppt/ink/ink438.xml" ContentType="application/inkml+xml"/>
  <Override PartName="/ppt/ink/ink439.xml" ContentType="application/inkml+xml"/>
  <Override PartName="/ppt/ink/ink440.xml" ContentType="application/inkml+xml"/>
  <Override PartName="/ppt/ink/ink441.xml" ContentType="application/inkml+xml"/>
  <Override PartName="/ppt/ink/ink442.xml" ContentType="application/inkml+xml"/>
  <Override PartName="/ppt/ink/ink443.xml" ContentType="application/inkml+xml"/>
  <Override PartName="/ppt/ink/ink444.xml" ContentType="application/inkml+xml"/>
  <Override PartName="/ppt/ink/ink445.xml" ContentType="application/inkml+xml"/>
  <Override PartName="/ppt/ink/ink446.xml" ContentType="application/inkml+xml"/>
  <Override PartName="/ppt/ink/ink447.xml" ContentType="application/inkml+xml"/>
  <Override PartName="/ppt/ink/ink448.xml" ContentType="application/inkml+xml"/>
  <Override PartName="/ppt/ink/ink449.xml" ContentType="application/inkml+xml"/>
  <Override PartName="/ppt/ink/ink450.xml" ContentType="application/inkml+xml"/>
  <Override PartName="/ppt/ink/ink451.xml" ContentType="application/inkml+xml"/>
  <Override PartName="/ppt/ink/ink452.xml" ContentType="application/inkml+xml"/>
  <Override PartName="/ppt/ink/ink453.xml" ContentType="application/inkml+xml"/>
  <Override PartName="/ppt/ink/ink454.xml" ContentType="application/inkml+xml"/>
  <Override PartName="/ppt/ink/ink455.xml" ContentType="application/inkml+xml"/>
  <Override PartName="/ppt/ink/ink456.xml" ContentType="application/inkml+xml"/>
  <Override PartName="/ppt/ink/ink457.xml" ContentType="application/inkml+xml"/>
  <Override PartName="/ppt/ink/ink458.xml" ContentType="application/inkml+xml"/>
  <Override PartName="/ppt/ink/ink459.xml" ContentType="application/inkml+xml"/>
  <Override PartName="/ppt/ink/ink460.xml" ContentType="application/inkml+xml"/>
  <Override PartName="/ppt/ink/ink461.xml" ContentType="application/inkml+xml"/>
  <Override PartName="/ppt/ink/ink462.xml" ContentType="application/inkml+xml"/>
  <Override PartName="/ppt/ink/ink463.xml" ContentType="application/inkml+xml"/>
  <Override PartName="/ppt/ink/ink464.xml" ContentType="application/inkml+xml"/>
  <Override PartName="/ppt/ink/ink465.xml" ContentType="application/inkml+xml"/>
  <Override PartName="/ppt/ink/ink466.xml" ContentType="application/inkml+xml"/>
  <Override PartName="/ppt/ink/ink467.xml" ContentType="application/inkml+xml"/>
  <Override PartName="/ppt/ink/ink468.xml" ContentType="application/inkml+xml"/>
  <Override PartName="/ppt/ink/ink469.xml" ContentType="application/inkml+xml"/>
  <Override PartName="/ppt/ink/ink470.xml" ContentType="application/inkml+xml"/>
  <Override PartName="/ppt/ink/ink471.xml" ContentType="application/inkml+xml"/>
  <Override PartName="/ppt/ink/ink472.xml" ContentType="application/inkml+xml"/>
  <Override PartName="/ppt/ink/ink473.xml" ContentType="application/inkml+xml"/>
  <Override PartName="/ppt/ink/ink474.xml" ContentType="application/inkml+xml"/>
  <Override PartName="/ppt/ink/ink475.xml" ContentType="application/inkml+xml"/>
  <Override PartName="/ppt/ink/ink476.xml" ContentType="application/inkml+xml"/>
  <Override PartName="/ppt/ink/ink477.xml" ContentType="application/inkml+xml"/>
  <Override PartName="/ppt/ink/ink478.xml" ContentType="application/inkml+xml"/>
  <Override PartName="/ppt/ink/ink479.xml" ContentType="application/inkml+xml"/>
  <Override PartName="/ppt/ink/ink480.xml" ContentType="application/inkml+xml"/>
  <Override PartName="/ppt/ink/ink48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1" r:id="rId3"/>
    <p:sldId id="257" r:id="rId4"/>
    <p:sldId id="274" r:id="rId5"/>
    <p:sldId id="275" r:id="rId6"/>
    <p:sldId id="260" r:id="rId7"/>
    <p:sldId id="262" r:id="rId8"/>
    <p:sldId id="263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020" y="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05:33.20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22 164 896,'-5'7'4016,"5"-1"-3178,0-5-752,1 0 1,-1 0-1,0 1 0,0-1 0,0 0 0,0 0 0,0 0 0,-1 1 1,1-1-1,0 0 0,0 0 0,-1 0 0,1 0 0,-1 1 1,1-1-1,-1 0 0,0 1 0,0-2 95,-2 20 3041,-2-14-2981,5-6-243,-1 0 1,1 1 0,0-1-1,0 0 1,0 0-1,-1 0 1,1 0-1,0 0 1,0 0-1,0 1 1,0-1 0,0 0-1,0 0 1,-1 0-1,1 0 1,0 1-1,0-1 1,0 0 0,0 0-1,0 0 1,0 1-1,0-1 1,0 0-1,0 0 1,0 0-1,0 1 1,0-1 0,0 0-1,0 0 1,0 0-1,0 1 1,0-1-1,0 0 1,0 0-1,0 0 1,0 1 0,0-1-1,0 0 1,1 0-1,-1 0 1,0 1-1,0-1 1,0 0 0,0 0-1,0 0 1,0 0-1,1 0 1,-1 1-1,1 0-56,4 15 260,-5-7-109,0 0 0,1-1 0,1 1 0,-1 0 0,1-1 0,5 14 0,-4-14-48,0 0 0,-1 0 0,3 13 0,-4-14-16,1 1-1,0-1 1,0 1 0,0-1-1,6 11 1,1 0-8,-1 1 1,-1-1-1,-1 1 0,0 1 1,2 21-1,5 12 64,-2 7 64,-9-44-126,0 0 0,2-1-1,8 26 1,14 36 52,0 2 277,-23-73-417,1 1 0,0-1 0,7 10 0,2 2 288,-12-17-69,-1-1-156,4 2-39,5 7 10,4-2 68,-13-7-34,1 0-1,-1 1 1,1-1-1,-1 0 1,1 0-1,-1 1 1,1-1 0,-1 0-1,1 0 1,-1 0-1,1 0 1,-1 0-1,1 0 1,-1 0-1,1 0 1,0 0-1,-1 0 1,1 0-1,-1 0 1,1 0 0,-1 0-1,2 0 1,-2 0 3,0-1 0,0 1 1,0 0-1,0 0 1,0 0-1,0 0 0,0 0 1,0 0-1,0 0 1,0 0-1,0 0 0,1 0 1,-1 0-1,0 0 1,0 0-1,0 0 0,0 0 1,0 0-1,0 0 1,0 0-1,0 1 0,0-1 1,0 0-1,0 0 1,0 0-1,0 0 1,1 0-1,-1 0 0,0 0 1,0 0-1,0 0 1,0 0-1,0 0 0,0 0 1,0 0-1,0 0 1,0 0-1,0 0 0,0 1 1,0-1-1,0 0 1,0 0-1,0 0 0,0 0 1,0 0-1,0 0 1,0 0-1,0 0 0,0 0 1,0 0-1,0 0 1,0 0-1,0 1 0,0-1 1,0 0-1,0 0 1,0 0-1,0 0 0,0 0 1,3-3 761,-2 2-779,0 0 0,0-1 0,0 1 0,0 0 1,-1-1-1,1 1 0,-1 0 0,1-1 1,-1 1-1,1-1 0,-1-1 0,5-10-57,23-47 46,136-264-4,-152 302 31,-3 6-47,18-25-1,-20 31 106,0 0 0,-1-1 0,5-13 0,7-10 107,-18 32-162,1 0 0,-1 0 0,1 0 0,-1-1 1,0 1-1,0 0 0,0 0 0,0 0 0,0 0 1,-1-2-1,1-4-114,-1 1 128,1 5-41,0 0 0,0 0 0,-1 0 1,1 1-1,1-1 0,-1 0 1,0 0-1,0 0 0,1 1 0,-1-1 1,1 0-1,-1 0 0,2-1 1,11-25 135,-11 25-134,0-1 0,-1 1 0,1-1 0,-1 1-1,0-1 1,0 0 0,0 0 0,0 1 0,0-5 0,-1 3 58,1-1 0,0 1 0,0 0 0,1 0 0,2-7 0,-2 7-36,0 0 1,-1 0-1,0 0 1,0 0 0,0-1-1,-1 1 1,0 0-1,0-7 1,0 6 9,0-1-1,0 1 1,1 0 0,0-1 0,2-5-1,-2 7-44,0 0 0,-1 1 0,1-1-1,-1 0 1,0-9 0,-1 9 45,1-1 0,0 1 0,1 0 0,0-7 0,2-1-37,-3 9 25,1 1 1,-1 0 0,1 0-1,0 0 1,3-6 0,-1-4-252,-3 12 229,0 0 1,1-1-1,-1 1 0,0 0 1,1 0-1,-1 0 0,1-1 0,-1 1 1,1 0-1,0-1 0,0 1 94,-20 1 693,4 1-687,0 2 0,1-1 0,-1 2 0,1-1 0,-20 10 0,-20 4-114,26-10 116,6 0-25,1-2 0,-2 0 0,1-2 0,-29 2 1,50-5-56,-10 0 159,-1 0-1,1-1 0,-1 0 1,-20-5-1,26 4-181,-1 1 1,1 0-1,0 0 0,-1 1 1,1-1-1,0 1 0,-1 1 1,1-1-1,-12 4 0,8-2-31,1 1-1,0 0 0,0 0 1,0 1-1,-14 9 1,17-10-82,0 1 1,1-2 0,-1 1 0,0-1 0,0 0 0,0 0 0,0 0-1,-13 1 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05:43.82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28 41 2912,'-22'24'10077,"21"-24"-9807,-3 0 967,6-2-1236,1 0 0,0 0 0,0 0 0,0 1 0,0 0 0,1-1 0,-1 1 0,4-1 0,8-3-32,7-4 90,2 1 0,-1 1-1,1 1 1,0 1 0,0 1-1,0 1 1,1 1 0,0 2-1,26 1 1,-5 6-3,-27-3 375,37 1-1,-55-5-254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9:05.5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1 113 5408,'0'-12'1984,"15"4"-1536,7-4-128,-4 4 1600,14-4-1120,19 0 96,7-1-544,10 1-320,1 0-32,0 4-2688,-10 4 1472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9:08.20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214 1 1568,'0'0'501,"0"14"4603,0-2-4892,0-1 0,0 1 0,-2-1-1,1 0 1,-1 1 0,-7 19 0,4-17 104,-5 26 1,7-28-213,0 0 1,0 0-1,-9 20 0,1-12 62,0 0 1,-2-1-1,0 0 0,-1-1 0,-1-1 0,-31 31 0,23-22-89,5-4 689,18-22-676,0-3-26,0 2-64,0 0-1,0 0 1,1 1-1,-1-1 1,0 0-1,0 1 1,1-1-1,-1 0 1,0 1-1,1-1 1,-1 0-1,0 1 0,1-1 1,-1 0-1,1 1 1,-1-1-1,1 1 1,0-1-1,-1 1 1,1-1-1,-1 1 1,1 0-1,0-1 1,-1 1-1,1 0 1,0-1-1,0 1 1,-1 0-1,2 0 1,1-2-33,13-9 123,18-17 0,2-1 24,-22 17-60,0-1 0,-1 0 0,22-29 0,-24 29-20,-1-3-27,0 1 0,0-2 0,-2 1 0,0-1 0,-1-1-1,7-25 1,-13 41-10,-1 0-1,1 0 1,-1 0-1,0 0 0,0 0 1,0 0-1,0 0 1,0 0-1,-1-2 0,1 3 11,0 0 0,0 1 1,0-1-1,0 1 0,0-1 0,-1 0 0,1 1 0,0-1 0,0 1 0,-1-1 0,1 1 0,0-1 0,-1 1 0,1-1 0,0 1 0,-1-1 0,1 1 0,-1 0 0,1-1 0,-1 1 0,1-1 0,-1 1 0,1 0 0,-1 0 0,1-1 0,-1 1 0,0 0 0,1 0 0,-1 0 0,0-1 0,0 2-22,0-1 0,1 0 0,-1 0 0,1 0 0,-1 1 0,0-1 0,1 0 0,-1 1 1,1-1-1,-1 1 0,1-1 0,0 0 0,-1 1 0,1-1 0,-1 1 0,1-1 0,0 1 0,-1 0 1,1-1-1,-1 2 0,-6 14-181,5-10 177,-4 6 130,1-3-92,1-1 0,1 0 0,-1 1 0,-2 11 0,5-17-3,1 0 0,0 1-1,-1-1 1,1 0 0,1 1 0,-1-1-1,0 0 1,1 1 0,-1-1 0,1 0-1,0 0 1,0 0 0,1 0 0,-1 1 0,3 3-1,2 2 113,0-1-1,0 1 1,1-1-1,0 0 1,0 0-1,1-1 1,0 0-1,1-1 0,-1 1 1,1-2-1,0 1 1,1-1-1,-1-1 1,1 0-1,0 0 1,0-1-1,0 0 1,1 0-1,15 1 1,-11-3 104,-2 0-1231,-22 0-1765,5-1 2047,-1 0 0,1 0 0,0 1 0,-1 0 0,1 0 0,0 0-1,0 1 1,0-1 0,0 1 0,-6 3 0,-15 9-1464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9:10.01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93 1984,'2'3'341,"0"-1"1,-1 1-1,1 0 0,0 0 1,-1 1-1,2 3 0,15 44 596,-10-29-376,-1-1-1,0 2 0,6 44 1,-7 72 1615,-5-145-2100,0-1 0,-1 1 0,0 0 0,0-1 0,-1 1 0,1 0 0,-2-7 0,-2-23 52,3 7-255,1 11 49,0 1 1,0 0-1,6-28 0,-5 42 101,2-15 14,2 1 0,13-34 0,-12 37-41,0 0 60,1 0-1,0 1 0,18-25 1,-23 34-49,1 1 1,0 0 0,0 0 0,0 0 0,0 0-1,1 1 1,-1-1 0,1 1 0,-1 0-1,1 0 1,0 0 0,0 1 0,0-1-1,0 1 1,0 0 0,0 0 0,0 0-1,1 1 1,4-1 0,-4 2-8,0-1 0,0 1 0,0 0 0,0 0 0,0 1 0,0-1 0,-1 1 0,1 0 0,-1 0 0,1 1 0,-1 0 0,0-1 0,0 1 0,0 0 0,0 1 0,-1-1 0,1 1 0,-1 0 0,0 0 0,0 0 0,0 0 0,-1 0 0,4 8 0,-4-8 35,0 1-1,0-1 1,0 1-1,-1-1 1,0 1 0,0 0-1,0-1 1,-1 1-1,1 0 1,-1 0-1,0 0 1,-1-1 0,1 1-1,-1 0 1,0 0-1,0-1 1,0 1 0,-1 0-1,1-1 1,-1 0-1,-4 7 1,1-3 7,0-1 0,-1 0 0,1 0-1,-2 0 1,1-1 0,-1 0 0,1-1 0,-2 1 0,1-1-1,-15 7 1,-7 5-113,19-11 212,1 0 0,-1-1 1,0 0-1,-17 5 0,20-9-255,11-2 5,13-3-41,3 1 28,2 0 0,-1 2 1,38 2-1,-53-1 123,1 1 0,0 0 0,-1 0 0,1 0 0,-1 1 0,1 0 0,-1 1 0,0-1 0,0 1 0,0 1 0,0-1 0,-1 1 0,1 0 0,-1 0 0,0 0 0,6 8 0,-10-11 11,1 0 1,-1 1-1,0-1 0,0 1 0,-1-1 0,1 1 0,0-1 0,0 1 0,-1 0 0,1-1 0,-1 1 0,0 0 1,1-1-1,-1 1 0,0 0 0,0 0 0,0-1 0,0 1 0,0 0 0,0 0 0,-1-1 0,1 1 1,-1 0-1,1 0 0,-1-1 0,0 1 0,1-1 0,-1 1 0,0-1 0,0 1 0,0-1 0,0 1 0,0-1 1,-1 0-1,1 1 0,-3 1 0,-1 1 104,0 0 0,0 0 0,-1-1 1,0 0-1,0 0 0,0 0 0,0 0 0,-10 2 1,7-3-15,0-1 0,0 0 1,0 0-1,0-1 1,-1 0-1,1-1 1,0 0-1,-12-3 0,-10-3-11,-31-13-1,40 13-419,16 5 250,2 1-275,1 0 0,-1 0-1,1-1 1,0 1 0,-1 0-1,1-1 1,0 0 0,0 0-1,0 0 1,0 0 0,-3-4-1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9:30.31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20 7 832,'0'0'18,"0"0"0,0 0-1,0-1 1,0 1 0,0 0 0,0 0 0,0 0 0,0-1-1,0 1 1,0 0 0,0 0 0,0 0 0,0-1 0,0 1-1,0 0 1,0 0 0,0 0 0,0-1 0,0 1 0,0 0-1,0 0 1,0 0 0,0-1 0,0 1 0,0 0 0,-1 0-1,1 0 1,0 0 0,0-1 0,0 1 0,0 0-1,0 0 1,-1 0 0,1 0 0,0 0 0,0 0 0,0 0-1,0-1 1,-1 1 0,-15 12 5989,16 9-3442,0-10-2295,0-2-81,0 0 0,0 0 0,1 0 1,3 15-1,0-8-4,4 29 1,-1-4 312,8 76 246,-7-45-117,-4-52-404,1 9 98,0 17 23,-2-23 512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9:31.01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8 161 1728,'-8'9'5056,"31"-26"-2347,-17 12-2524,0 1-1,0 0 1,0 1-1,1 0 1,-1 0-1,1 0 1,13-3-1,20-8 217,-30 8-232,-1 0-1,0 0 0,-1-1 1,1-1-1,13-15 0,2 0-36,-22 21-61,1 0 1,-1 0-1,0 0 0,0-1 1,0 1-1,0-1 1,0 1-1,0-1 1,2-5-1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9:32.19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312 345 1408,'-3'-2'343,"-1"1"1,0-1-1,1 1 0,-1 0 1,0 0-1,0 0 0,0 0 1,0 1-1,0-1 0,1 1 1,-1 0-1,0 0 0,0 1 0,0-1 1,-8 3-1,-5 3-90,0 1-1,0 0 0,0 2 1,1 0-1,-17 12 1,30-18-241,0-1 0,0 1-1,0-1 1,0 1 0,0 0 0,1 0 0,-1 0 0,1 1 0,0-1 0,0 0-1,0 1 1,1-1 0,-1 1 0,1 0 0,-1 0 0,0 5 0,2-5-3,0-1-1,0 0 1,0 1 0,0-1 0,1 1 0,-1-1 0,1 0-1,0 0 1,0 1 0,0-1 0,1 0 0,-1 0 0,1 0-1,-1 0 1,1 0 0,0 0 0,0-1 0,0 1 0,5 3-1,4 5 91,0 0-1,24 16 0,-28-23-75,0 0 0,0 0 0,1-1 1,-1 0-1,1 0 0,0-1 0,10 3 0,-12-4 27,1-1 1,-1 1-1,1-1 0,-1 0 0,1 0 0,-1-1 0,1 0 0,10-3 0,-15 3-26,1 1-1,-1-1 0,0 0 1,0 0-1,0 1 1,0-2-1,0 1 1,-1 0-1,1 0 1,0-1-1,0 1 0,-1 0 1,1-1-1,-1 0 1,1 1-1,-1-1 1,0 0-1,0 0 1,0 0-1,0 0 0,0 0 1,0 0-1,0 0 1,-1 0-1,1 0 1,-1 0-1,1-1 1,-1-3-1,0-1 21,-1-1-1,-1 1 1,1 0-1,-1 0 1,0 0-1,0 0 1,-1 0-1,0 0 1,-1 1-1,1-1 1,-5-5 0,-1 0 3,0 0-1,0 1 1,-1 0 0,-19-15 0,2 5 37,-2 1-1,0 2 0,-1 1 0,-40-17 0,54 28-26,10 4 18,-1-1 0,2 1 0,-1-1 0,-9-6 0,14 8-68,0 0 0,0-1 0,0 1 0,0 0-1,0 0 1,0-1 0,0 1 0,1-1 0,-1 1-1,1-1 1,-1 1 0,1-1 0,-1 1 0,1-1 0,0 1-1,-1-1 1,1 1 0,0-1 0,0 0 0,0 1-1,1-1 1,-1 1 0,0-1 0,1 1 0,-1-1-1,1 1 1,0-2 0,0-2-30,1 1-1,0 1 0,1-1 1,-1 0-1,0 0 1,1 1-1,0 0 1,5-6-1,67-48-49,-59 46 66,6-4 78,1 1 1,1 1-1,0 2 0,0 0 1,1 1-1,0 2 0,53-11 1,-77 19-41,1 0 1,0-1-1,-1 1 0,1 0 1,0 0-1,0 0 1,-1 0-1,1 1 1,0-1-1,-1 0 1,1 1-1,0-1 1,-1 1-1,1-1 1,-1 1-1,1 0 0,-1 0 1,1 0-1,-1 0 1,1 0-1,0 1 1,-1-1-19,-1 0 0,1 0 0,-1 0 0,1 0 0,-1 0 0,1 0 0,-1 0 0,0 1 0,0-1 0,0 0 0,1 0 0,-1 0 0,0 0 0,0 0 0,-1 1 0,1-1 0,0 0 0,0 0 0,0 0 0,-1 0 1,1 0-1,-1 0 0,1 0 0,-1 1 0,1-1 0,-1 0 0,0-1 0,1 1 0,-1 0 0,0 0 0,-1 1 0,-6 7-681,6-6-99,-1 0 0,0 0 1,1 1-1,-4 6 1,4 2-2978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9:33.29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6 124 2304,'-1'-1'438,"1"1"-398,0 0 0,0 0 0,0-1-1,0 1 1,-1 0 0,1 0 0,0 0 0,0 0 0,0 0-1,0 0 1,0 0 0,0 0 0,0 0 0,-1 0 0,1 0 0,0 0-1,0 0 1,0 0 0,-2 1 637,2-1-637,0 0 0,0 1 0,0-1 0,0 0-1,0 0 1,0 0 0,0 0 0,0 0 0,0 0 0,0 0-1,0 1 1,0-1 0,0 0 0,0 0 0,0 0 0,0 0-1,0 0 1,0 0 0,3 14 1061,9 17-202,-5-12-492,-1 1 1,3 22-1,1-4-114,3 10 373,2 0 1,34 70 0,-14-65 303,-34-51-570,1-8-50,-2 5-339,0 1 0,1-1 0,-1 1-1,0-1 1,0 1 0,1 0 0,-1-1-1,0 0 1,0 1 0,0-1 0,0 1-1,0-1 1,0 1 0,0-1 0,0 1 0,0-1-1,0 1 1,0-1 0,0 0 0,-9-24 218,-17-34 0,16 40-193,2 0 0,0-1 0,-8-32 0,11 25-80,0 0-1,2 0 1,1-1-1,1 1 1,3-35 0,-1 54-46,0-1-1,1 0 1,0 0 0,0 1 0,1-1 0,6-12 0,-6 16 76,0 0-1,0 0 0,0 1 1,1 0-1,0-1 1,0 1-1,0 0 1,0 1-1,1-1 0,0 1 1,7-4-1,-6 3-14,0 1 1,1 0-1,-1 1 0,1-1 0,-1 1 0,1 1 0,0-1 0,0 1 0,0 0 1,0 1-1,0 0 0,12 1 0,-13 0 25,-1 0-1,0 0 1,0 1 0,0-1-1,0 1 1,0 1 0,0-1-1,0 1 1,0 0 0,-1 0-1,0 0 1,1 0 0,-1 1-1,-1 0 1,1 0 0,0 0-1,3 6 1,-4-6 29,0 1 0,0-1 0,-1 1 0,0 0 0,0 0 0,0 0 1,-1 1-1,1-1 0,-1 0 0,0 0 0,-1 1 0,1-1 0,-1 1 0,0-1 0,-1 0 0,1 1 0,-1-1 0,0 1 0,0-1 0,-1 0 1,1 0-1,-1 0 0,-5 8 0,-3 6 84,-1-2 0,-1 1 0,0-2 0,-27 29 0,13-20-69,-41 32 0,6-6 365,69-52-264,13-7-117,-12 5-18,32-12-33,64-12 1,-82 22-41,0 2-1,0 1 1,0 1 0,36 2-1,-52-1 72,0 1-1,1 0 0,-1 0 0,0 1 1,0 0-1,0 0 0,0 0 1,-1 1-1,1 0 0,0 1 0,-1-1 1,11 10-1,-16-12 5,0 0-1,0 0 1,0 0 0,0 0 0,0 0-1,0 0 1,0 0 0,-1 0 0,1 1-1,0-1 1,-1 0 0,1 0-1,-1 1 1,0-1 0,1 1 0,-1-1-1,0 0 1,0 1 0,0-1 0,0 0-1,0 1 1,0-1 0,0 1 0,0-1-1,-1 0 1,1 1 0,-1-1-1,1 0 1,-1 1 0,0 1 0,-1 0 17,0 0 0,0 0 0,-1 1 0,1-1 0,-1-1 0,0 1 0,0 0 0,0-1 1,-4 3-1,-26 16 563,0-2 1,-55 21-1,-74 17 79,152-53-806,-1-2 0,1 1 0,-1-1 0,0-1 1,1 0-1,-21-1 0,23-1-1014,0 0 1,1 0-1,-1-1 0,1 0 0,-14-6 1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0:05.01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28 17 1248,'0'-3'4010,"0"18"-57,0-6-3965,0 0 0,-1-1 1,0 1-1,-1 0 1,-3 12-1,2-12 37,0 0 1,1-1-1,0 1 0,1 0 1,0 0-1,0 0 0,1 13 1,-5 27-32,5-1 321,0-47-123,0 7-208,2-5-9,-2-3 21,1 1 0,-1-1-1,0 1 1,1-1 0,-1 1-1,0-1 1,0 1-1,0-1 1,1 1 0,-1 0-1,0-1 1,0 1 0,0-1-1,0 1 1,0-1 0,0 1-1,0 0 1,0-1-1,0 1 1,0 1-71,0-1 91,5 6 1184,-4-23-1145,1 0 0,0 0 0,1 0 0,1 1-1,1-1 1,6-16 0,0 1-391,-9 14 557,-2 15-212,0 1-1,0 0 1,0-1 0,0 1 0,0-1-1,0 1 1,1 0 0,-1-1-1,0 1 1,1 0 0,0-3 0,0 1-39,0 0 1,-1 0 0,1 0 0,-1 0-1,0 0 1,0-1 0,0 1 0,-1-5-1,0-4-16,1-37-268,1 49 289,-1-1 1,0 0 0,1 1 0,-1-1 0,1 0-1,-1 1 1,1-1 0,0 1 0,-1-1-1,1 1 1,0-1 0,-1 1 0,1-1 0,0 1-1,0 0 1,-1-1 0,2 1 0,13-5-356,0 2 339,1 2 0,15-1 0,-28 2-37,6 4 12,-1 1 39,-2 0 24,-1-1-1,0 0 1,-1 1-1,1 0 0,-1 0 1,0 1-1,0-1 1,0 1-1,-1 0 0,3 6 1,16 24 549,-21-34-653,4 7 219,-5-8-85,0 0 0,0 0 0,0 0 0,0 0 0,0-1 0,0 1 0,0 0 0,0 0-1,0 0 1,0 0 0,0 0 0,-1-1 0,1 1 0,0 0 0,-1 0 0,1 0 0,0-1 0,-1 1-1,1 0 1,-1-1 0,1 1 0,-1 0 0,0-1 0,1 1 0,-1-1 0,0 1 0,1 0-1,-1-1 1,0 0 0,0 1 0,1-1 0,-1 0 0,0 1 0,0-1 0,0 0 0,0 0 0,1 1-1,-1-1 1,0 0 0,0 0 0,0 0 0,0 0 0,0 0 0,1 0 0,-3-1 0,-159 1 837,162 0-919,-1 0 1,1 0-1,0 0 1,0 0-1,-1 0 1,1 0 0,0 0-1,0 0 1,0 0-1,-1 0 1,1 0-1,0 0 1,0 0-1,-1 0 1,1 0 0,0 0-1,0 0 1,-1 0-1,1 0 1,0 0-1,0 0 1,0 0-1,-1 1 1,1-1 0,0 0-1,0 0 1,0 0-1,-1 0 1,1 0-1,0 1 1,0-1 0,0 0-1,0 0 1,0 0-1,-1 1 1,1-1-1,0 0 1,0 0-1,0 1 1,0-1 0,0 0-1,5 10-3681,1-2 2474,0 11-1421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0:07.01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250 53 1824,'13'-8'4576,"-13"6"-4453,1 0 0,-1 1 0,1-1 0,-1 0 1,0 1-1,0-1 0,0 0 0,0 1 0,0-1 0,0 0 1,0 1-1,0-1 0,-1 0 0,1 1 0,-1-4 0,0 5-97,1-1 1,-1 0-1,1 0 0,-1 0 0,1 0 0,-1 0 0,1 1 1,-1-1-1,0 0 0,1 1 0,-1-1 0,0 0 0,0 1 0,0-1 1,1 1-1,-1-1 0,0 1 0,0-1 0,0 1 0,0 0 1,0-1-1,0 1 0,0 0 0,0 0 0,-2 0 0,-1 0-27,-1 0 0,1 1-1,0 0 1,-1 0-1,1 0 1,0 0-1,-1 1 1,1 0 0,0 0-1,0 0 1,0 0-1,1 0 1,-1 1-1,-6 5 1,-31 21 278,24-18-260,15-10-15,0 0 0,0 1 0,-1-1 0,1 1 0,0-1-1,1 1 1,-1 0 0,0-1 0,0 1 0,-2 4 0,-9 9-2,3-6 0,4 1 0,6-6 0,0-3 0,0-1 0,0 0 0,0 0-1,0 0 1,0 0 0,0 0 0,0 0 0,0 0 0,0 0 0,0 0 0,0 0 0,0 0 0,0 0 0,0 0 0,0 0 0,0 0 0,0 0-1,0 0 1,0 0 0,0 0 0,-1 0 0,1 0 0,0 0 0,0 0 0,0 0 0,0 0 0,0 0 0,0 0 0,0 0 0,0 0 0,0 0-1,0 0 1,0 0 0,0 0 0,0 0 0,0 0 0,0 0 0,0 0 0,0 0 0,0 1 0,0-1 0,0 0 0,0 0 0,0 0-1,0 0 1,0 0 0,0 0 0,0 0 0,0 0 0,0 0 0,0 0 0,0 0 0,0 0 0,0 0 0,0 0 0,0 0 0,0 0 0,0 0-1,0 0 1,-1 22 26,1-21-21,0-1 1,0 0-1,0 1 1,0-1-1,1 0 0,-1 1 1,0-1-1,0 0 1,1 1-1,-1-1 0,0 0 1,1 0-1,-1 1 1,0-1-1,0 0 0,1 0 1,-1 1-1,1-1 1,-1 0-1,0 0 0,1 0 1,-1 0-1,0 0 1,1 0-1,-1 0 0,1 1 1,-1-1-1,0 0 1,1-1-1,15 2-52,-14-1 55,36-1-10,1 1-21,47 5 0,-78-4 80,0 0-1,1 1 1,-1 0 0,0 1 0,8 3 0,-14-5-4,-2-1-45,1 0 0,-1 0 0,1 0-1,-1 0 1,1 0 0,-1 1 0,1-1 0,-1 0-1,0 0 1,1 1 0,-1-1 0,1 0-1,-1 0 1,1 1 0,-1-1 0,0 0-1,1 1 1,-1-1 0,0 1 0,1-1 0,-1 0-1,0 1 1,0-1 0,0 1 0,1-1-1,-1 1 1,0-1 0,0 1 0,0-1 0,0 1-1,0-1 1,0 1 0,0-1 0,0 1-1,0-1 1,0 1 0,0-1 0,0 1-1,0-1 1,0 1 0,0-1 0,0 1 0,0-1-1,-1 1 1,0 2 26,1 0 0,-1-1 0,0 1-1,-1 0 1,1-1 0,-3 5 0,-1-1-32,0-1 1,-1 0-1,0 0 1,-6 4-1,-12 10 119,19-15-76,1 0-1,-1 0 1,0-1-1,0 0 1,0 0-1,-1 0 0,1 0 1,-1-1-1,1 0 1,-1 0-1,0 0 1,0-1-1,0 0 1,0 0-1,0 0 0,0-1 1,0 0-1,0 0 1,0-1-1,-10-1 1,6-1 3,0 1 1,1-2-1,-1 1 1,0-1-1,1-1 1,0 0-1,0 0 1,1-1-1,-13-9 1,20 13-349,0 1 1,-1 0-1,1 0 0,-1 0 0,1 0 1,-1 0-1,0 0 0,1 0 0,-4-1 1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0:57.17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302 22 832,'0'-1'337,"0"1"0,0-1-1,0 0 1,0 0 0,0 0 0,0 0 0,0 0 0,-1 1-1,1-1 1,0 0 0,-1 0 0,1 0 0,-1 0 0,0 0-307,1 0 0,-1 1 1,0-1-1,0 1 1,0-1-1,0 1 1,0-1-1,0 1 1,0 0-1,0-1 1,0 1-1,0 0 1,0 0-1,-1 0 1,-3-1 380,-3 0-328,0 0 0,0 0 0,1 1 0,-1 1 0,0-1 0,-15 4 0,9-1 40,-1 2 0,-23 9-1,19-5 83,-23 16 0,34-20-71,3-1-105,0 0 0,0 0-1,1 0 1,-1 1 0,1-1 0,0 1-1,0 0 1,1 1 0,-1-1 0,1 0-1,0 1 1,1 0 0,-1 0 0,1 0-1,-1 6 1,-1 5 42,0 0 0,2 1 1,0-1-1,1 23 0,1-31-11,0 0 0,1 0-1,0-1 1,0 1 0,5 17 0,-5-24-48,0 0 1,0 0-1,-1 0 1,1 0 0,0-1-1,0 1 1,1 0-1,-1-1 1,0 1-1,1-1 1,-1 1 0,0-1-1,1 1 1,0-1-1,-1 0 1,1 0-1,0 0 1,0 0-1,-1 0 1,1 0 0,0 0-1,0-1 1,0 1-1,0-1 1,0 0-1,0 1 1,0-1 0,0 0-1,0 0 1,0 0-1,1 0 1,2-1-1,-1 0 31,0 0 0,0-1-1,-1 0 1,1 1 0,0-1-1,0-1 1,-1 1 0,1 0-1,-1-1 1,0 0-1,0 0 1,0 0 0,0 0-1,3-5 1,0 1 14,0-1 0,-1 0 0,-1-1 0,1 1 0,4-13 0,-2 0-12,-1 6-36,0-1-1,-1 0 1,-1 0 0,-1-1 0,0 1 0,0-21-1,-3-19-685,0 55 629,4 18 341,9 39-90,-10-42-93,1 0 0,0 0-1,1 0 1,1-1 0,0 0 0,0 0 0,2 0-1,9 13 1,-11-19-41,0 1 1,0-1-1,1-1 0,0 1 0,0-1 1,1 0-1,0-1 0,0 0 0,0 0 0,0-1 1,1 0-1,0 0 0,12 3 0,-5-3-12,-5-1 14,23 4 0,-30-6 7,-1-1 1,1 0-1,-1 0 0,1 0 1,0-1-1,-1 1 1,1-1-1,0 0 1,-1 0-1,6-2 1,3-1-8,-11 4-78,1-1 1,0 1-1,0-1 0,-1 1 1,1-1-1,0 0 1,-1 0-1,1 0 1,1-1-1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05:44.99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54 14 1984,'-18'-4'2219,"5"0"1412,12 3-3442,0 1-1,1-1 0,-1 1 1,0-1-1,0 1 0,0 0 1,1-1-1,-1 1 0,0 0 0,0 0 1,0 0-1,0 0 0,0-1 1,1 1-1,-1 0 0,0 1 1,0-1-1,-7 0 2358,26 0-2151,9-1 60,-18 1-297,0-1 0,0 1 0,0 1 0,-1-1 0,17 5 0,33 7 935,-57-12-1086,7 1 110,9-1 132,-13-1 1337,2 2-3400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1:03.29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1 704 832,'5'0'2629,"-1"-17"486,-3 15-2999,0 0 0,0 1 0,-1-1 0,1 0 0,-1 0 0,1 0-1,-1 0 1,0 0 0,1-3 0,2-15 405,10-13-182,2 1 1,36-57-1,-40 72-313,1 0-1,1 0 1,1 1-1,0 1 1,1 0-1,1 1 0,0 1 1,1 0-1,1 1 1,-1 1-1,2 1 1,19-8-1,-36 17-30,-1 0-1,1 0 1,0 1 0,0-1-1,-1 1 1,1-1 0,0 1-1,0 0 1,-1-1 0,1 1-1,0 0 1,0 0 0,0 1-1,-1-1 1,1 0 0,0 0-1,0 1 1,-1-1 0,1 1-1,0 0 1,-1-1 0,1 1-1,0 0 1,-1 0 0,1 0-1,-1 0 1,0 0 0,1 1-1,-1-1 1,0 0 0,0 1-1,0-1 1,1 0 0,-2 1-1,1 0 1,0-1 0,0 1-1,0-1 1,-1 1 0,1 0-1,-1 0 1,1-1 0,-1 1-1,0 0 1,0 0 0,1-1-1,-1 1 1,-1 2 0,0 27 32,-1 1 1,-2-1-1,-1 0 1,-1-1-1,-13 37 1,15-56 172,0-1 0,0 0 0,-11 20 0,10-26 109,2-6-135,2 0-165,1 1 1,0 0-1,0 0 1,0 0-1,0-1 1,0 1-1,0 0 0,0 0 1,0 0-1,1-3 1,8-22 27,17-34 0,-17 40-53,0 1-1,2 1-1,0 0 1,1 1-1,16-17 1,-25 30-2,6-6-131,1 0 1,0 0 0,1 1-1,16-12 1,-27 21 133,1-1 0,-1 1 0,1-1 0,0 0 0,0 1 0,-1 0 1,1-1-1,0 1 0,0-1 0,-1 1 0,1 0 0,0-1 0,0 1 0,0 0 0,0 0 0,0 0 0,0 0 0,-1 0 0,1 0 1,0 0-1,0 0 0,0 0 0,0 0 0,0 0 0,0 0 0,-1 1 0,1-1 0,0 0 0,0 1 0,0-1 0,-1 1 0,1-1 1,0 1-1,0-1 0,-1 1 0,1-1 0,0 1 0,-1 0 0,1-1 0,-1 1 0,1 0 0,-1 0 0,1 0 0,1 3 8,-1-1 0,0 0 0,1 1 0,-1-1 0,-1 1 0,1-1 0,0 1 0,-1 7 0,-1 21 246,-2-1-1,-1 0 1,-1 1 0,-14 43 0,11-57 70,2-11-77,6-7-220,0 0 0,0 0 1,0 0-1,-1 0 0,1 0 1,0-1-1,0 1 1,0 0-1,-1 0 0,1 0 1,0 0-1,0 0 0,0 0 1,0 0-1,-1-1 1,1 1-1,0 0 0,0 0 1,0 0-1,0 0 0,0-1 1,0 1-1,0 0 0,-1 0 1,1 0-1,0-1 1,0 1-1,0 0 0,0 0 1,0 0-1,0-1 0,0 1 1,0 0-1,0 0 1,0 0-1,0-1 0,0 1 1,0-5 14,0 0 0,1-1 0,-1 1 0,1 0 0,0 0 0,0 0 0,1 0 0,-1 0-1,5-7 1,-1-2 19,3-9-51,1-1 1,17-28 0,-21 43-107,1-1 1,1 1 0,0 0-1,0 0 1,1 1 0,-1 0-1,16-11 1,-21 17 66,0 1 0,-1 0 0,1 0 0,0 1 0,0-1-1,0 0 1,0 0 0,0 1 0,0-1 0,4 1 0,-5 1 23,0 0-1,0 0 1,0 0-1,0 0 1,0 0 0,0 0-1,-1 1 1,1-1-1,0 0 1,-1 1 0,1-1-1,-1 0 1,0 1-1,1 1 1,9 78 22,-8-68-75,1 6 83,0-1 0,1 0 0,1 0 0,1-1 0,16 34 0,-16-39-8,-4-9 51,-1 1 1,1-1-1,0 0 0,0 0 1,0 0-1,3 2 0,-4-4-27,0 0 0,0 0-1,1 0 1,-1-1 0,0 1-1,0 0 1,1-1 0,-1 1-1,0-1 1,1 0-1,-1 1 1,1-1 0,-1 0-1,0 0 1,1 0 0,-1 0-1,1 0 1,-1 0 0,3 0-1,1-1 25,-1-1-1,1 1 1,-1 0 0,1-1-1,-1 0 1,0 0-1,0 0 1,0-1-1,0 1 1,0-1-1,5-5 1,3-4 13,-1 0 0,10-14 1,6-8-11,8-6 53,-22 23-185,0 2-1,1 0 1,1 1-1,0 0 1,17-11 0,-27 22 40,0 0 0,1 0 0,-1 1 0,1 0 0,-1 0 0,1 0 0,0 1 0,0 0 0,0 0 0,-1 0 0,1 1 0,0 0 0,0 0 0,0 0 0,0 1 0,0 0 0,0 0 0,0 1 0,-1-1 0,1 1 1,-1 1-1,1-1 0,-1 1 0,8 4 0,1 1-59,10 6 71,-23-14 43,0 1 0,0 0 1,0-1-1,0 1 1,-1 0-1,1-1 1,0 1-1,0 0 1,-1 0-1,1 0 1,-1 0-1,1-1 0,-1 1 1,1 0-1,-1 0 1,1 0-1,-1 0 1,0 0-1,1 1 1,-1 0 427,-15-6 129,11 2-535,-14-10-16,0 1 0,-26-10 0,39 19-52,-1 0 0,1 0-1,-1 1 1,1-1-1,-1 1 1,0 0 0,0 1-1,1 0 1,-1 0-1,0 0 1,0 0 0,1 1-1,-10 2 1,12-2-4,0 0 1,0 1 0,0-1 0,0 1-1,0-1 1,1 1 0,-1 0-1,1 0 1,-1 0 0,1 0 0,0 1-1,0-1 1,0 1 0,0-1 0,0 1-1,1 0 1,-1 0 0,1-1-1,-1 1 1,1 0 0,0 0 0,0 0-1,1 1 1,-1-1 0,1 0 0,-1 0-1,1 6 1,0 4 28,1 0 0,0 0 0,1 0 0,1 0 0,5 19 0,-3-13 49,17 45 196,-19-56-99,1 0 0,0-1 0,0 1 1,1-1-1,11 13 0,-15-19-122,-1 0-1,1 0 1,0-1-1,-1 1 1,1 0-1,0-1 1,0 1 0,-1-1-1,1 1 1,0-1-1,0 1 1,0-1 0,0 0-1,0 1 1,0-1-1,0 0 1,0 0-1,0 0 1,0 0 0,0 0-1,0 0 1,0 0-1,0 0 1,1 0 0,0-1 14,-1 1 1,1-1 0,0 0 0,-1 0 0,1 0 0,-1 0-1,1 0 1,-1 0 0,1-1 0,-1 1 0,3-3 0,-1-1 23,1 0 0,-1-1 1,0 1-1,0-1 0,0 1 1,2-9-1,-2 2-62,0 0 1,0 0-1,-2 0 0,1 0 1,-2-1-1,1 1 0,-4-24 1,-5-13-32,3 40-820,5 9 847,0 0-1,-1 0 1,1 0-1,0 1 1,-1-1-1,1 0 1,0 1-1,0-1 1,-1 0-1,1 0 1,0 1-1,0-1 1,0 0-1,-1 1 1,1-1 0,0 1-1,0-1 1,0 0-1,0 1 1,0-1-1,0 0 1,0 1-1,0-1 1,0 1-1,0-1 1,0 1-1,0 1-3,0 1-1,0 0 0,0-1 0,0 1 1,0-1-1,1 1 0,-1-1 0,1 1 0,2 4 1,11 23-150,-12-24 157,20 47 247,-18-41-143,1 0 0,0 0 0,0-1 1,1 0-1,1 0 0,12 16 0,-9-15-19,-6-7-14,0 0-1,1 0 1,0 0 0,10 7 0,-14-11-38,1 0 0,0 0 0,0 0 0,0 0 0,0 0 0,0-1 0,0 1 0,0-1 0,0 1 0,0-1 0,0 0 0,0 0 0,1 0 0,-1 0 1,0 0-1,0 0 0,0-1 0,0 1 0,0-1 0,2 0 0,3-2 17,-1 0 0,0 0-1,0-1 1,0 1 0,0-1 0,-1 0-1,0-1 1,0 0 0,0 1 0,0-2 0,7-10-1,2-5-16,21-45-1,-8 14 109,-21 41-188,1 0 1,11-14 0,-14 21 27,0 0 1,0 1 0,0-1-1,0 1 1,1 0 0,-1 0-1,1 0 1,7-3 0,-4 2 17,1 1 1,-1 0-1,1 0 1,0 0 0,0 1-1,12-1 1,-10 2-53,-8 0 36,0 0 0,0 0 0,0 1 1,-1 0-1,1-1 0,4 1 0,-6 0 116,-1-11 149,-2 11-262,1 0-1,0-1 1,0 1 0,0 0 0,0 0 0,0 0-1,0 0 1,-1 0 0,1 0 0,0 0-1,0 0 1,0 0 0,0 0 0,0 1-1,0-1 1,0 1 0,0-1 0,0 0-1,0 1 1,0 0 0,0-1 0,-2 2-1,-21 17-196,-10 11 87,-17 17 184,49-45-47,-11 11-45,0 1 0,1 0 0,1 1 0,0 0 0,-16 32 1,25-44 47,1 0 1,0 0 0,1 0 0,-1 0 0,0 0-1,1 0 1,0 0 0,0 0 0,0 0-1,0 0 1,0 0 0,0 0 0,1 0 0,-1 0-1,1 0 1,0 0 0,0 0 0,0 0-1,1 0 1,-1 0 0,2 2 0,-1-3 15,-1 0 0,1 0 0,-1 0 0,1-1 0,0 1 0,0-1 0,0 1 0,0-1 0,0 1 0,0-1 0,0 0 0,0 0 0,1 0 1,-1-1-1,0 1 0,1 0 0,-1-1 0,0 1 0,1-1 0,-1 0 0,1 0 0,-1 0 0,0 0 0,1 0 0,-1-1 0,4 0 0,0-1 17,0 0 1,1 0-1,-1-1 0,0 0 0,-1 0 1,1-1-1,0 0 0,-1 0 0,0 0 0,0 0 1,0-1-1,-1 0 0,1 0 0,5-9 0,-6 9-49,-1-1 0,0 1 0,0-1-1,0 0 1,-1 0 0,0 0-1,0 0 1,0 0 0,-1 0-1,0 0 1,0-1 0,-1 1 0,0 0-1,0-1 1,-1-8 0,1 14-4,0 0 1,0 0 0,0 0 0,0 0 0,-1 0 0,1 0 0,0 0-1,0 0 1,-1 0 0,1 0 0,-1 1 0,1-1 0,-1 0 0,1 0-1,-1 0 1,0 1 0,1-1 0,-2-1 0,1 2-7,1 0 0,-1 0 0,1 0 0,-1 0 0,1 0 0,-1 0 0,1 0 0,-1 0 0,1 0 0,-1 1 0,1-1 0,-1 0 0,1 0 0,-1 0 0,1 1 0,-1-1 0,1 0 0,0 1 0,-1-1 0,1 0 0,-1 1 0,1-1 0,0 0 0,-1 2 0,-4 4-130,1 1 0,-1-1 0,-3 11 0,6-13 196,-5 11-102,0 0-1,2 1 0,-8 28 0,-3 52-148,5-24-9,7-49 208,0 42 0,4-41 27,-6 35-1,5-52 67,-1 1 0,0-1 0,0 1-1,0-1 1,-5 10 0,6-15-51,0 0 0,-1 0 0,1 0-1,0-1 1,-1 1 0,0 0 0,1 0 0,-1-1 0,0 1-1,0-1 1,1 0 0,-1 1 0,0-1 0,-1 0 0,1 0-1,0 0 1,0-1 0,0 1 0,0 0 0,-1-1-1,-3 1 1,-1 0 15,0-1 0,0 0 0,0-1 0,1 0 0,-1 0-1,0 0 1,0-1 0,1 0 0,-13-5 0,15 5-40,1 1 0,0-1 0,-1 0 0,1 0 0,0 0 0,0-1 0,0 1 0,1-1 0,-1 1 0,1-1 0,-1 0 0,1 0 0,0 0 0,0 0 0,0-1 0,1 1 0,-1 0 1,1-1-1,-2-4 0,3 5-14,0 0 1,0 0-1,0 0 1,0 0 0,1 0-1,-1 0 1,1 0 0,0 0-1,0 0 1,0 0-1,0 1 1,0-1 0,1 0-1,-1 0 1,1 1 0,0-1-1,0 1 1,0 0-1,3-3 1,3-4-37,1 1 1,0 0-1,15-10 0,88-47-40,-20 13-11,-65 35 91,-1 0 0,-1-2 0,0-1 0,36-37 1,71-103-196,-128 155 98,1 0 1,-1 0 0,1 0-1,0 1 1,1 0 0,-1 0-1,10-5 1,-14 9 67,-1 0 1,1 1-1,-1-1 1,1 1-1,0-1 1,-1 1-1,1-1 0,-1 1 1,1-1-1,-1 1 1,1-1-1,-1 1 1,0 0-1,1-1 1,-1 1-1,0 0 0,1-1 1,-1 1-1,0 1 1,0-2-13,3 8 20,-2-1 0,1 1 1,-1-1-1,0 1 1,-1 0-1,0 0 1,-1 13-1,0 5-28,1-4 28,1 0 196,-2 1 1,-3 26-1,3-46 627,1-7-315,3-16-169,5-27-342,-3 18-70,2 0 1,2 1-1,23-55 0,-32 82 68,1 0-1,-1 0 1,1 0 0,0 0-1,-1 0 1,1 0 0,0 0-1,0 0 1,0 1-1,0-1 1,0 0 0,0 0-1,0 1 1,0-1 0,0 0-1,0 1 1,1-1-1,-1 1 7,0 0-1,-1 0 0,1 0 1,0 0-1,-1 0 0,1 0 1,0 0-1,-1 0 0,1 1 1,-1-1-1,1 0 0,0 0 1,-1 1-1,1-1 0,-1 0 1,1 1-1,-1-1 0,1 1 0,-1-1 1,1 1-1,-1-1 0,1 1 1,-1-1-1,0 1 0,1-1 1,-1 1-1,0-1 0,1 1 1,-1 0-1,0-1 0,0 2 1,5 11-87,-1 1 0,-1 0 1,3 23-1,3 12-41,-1-12 74,10 36 320,-15-65-228,0 1 0,1-1 0,0 0 0,0 0 0,1 0 0,5 7 0,-8-12 16,1 0 0,-1 0 1,1-1-1,0 0 0,0 1 0,0-1 0,0 0 1,0 0-1,0 0 0,0-1 0,1 1 0,-1-1 1,5 1-1,-2 0 5,0-1 0,0-1 1,0 1-1,0-1 0,0 0 1,-1-1-1,11-1 0,-3-1 43,-1 0-1,0-1 1,0 0 0,0-1-1,-1 0 1,0-1-1,12-8 1,-17 9-76,1 0-1,-1 0 1,-1 0 0,1-1 0,-1 1-1,0-1 1,0 0 0,-1-1-1,1 1 1,-2-1 0,1 0 0,-1 0-1,0 0 1,0-1 0,-1 1 0,0-1-1,0 1 1,-1-1 0,0 0-1,0 1 1,-1-15 0,-1 13 16,1 4-51,0 1 0,0-1 0,-1 1 0,0-1 0,0 1-1,0 0 1,0 0 0,-1-1 0,0 1 0,1 0 0,-1 0-1,-4-4 1,6 8 8,-1-1-1,1 0 1,-1 1-1,1-1 1,-1 1-1,1-1 1,-1 1-1,0 0 1,1-1-1,-1 1 1,0 0-1,1-1 1,-1 1-1,0 0 0,0 0 1,1-1-1,-1 1 1,0 0-1,0 0 1,1 0-1,-1 0 1,0 0-1,0 0 1,-1 1-1,0-1-18,0 1 0,0 0 1,0 0-1,0 0 0,0 0 0,0 0 0,0 0 0,-2 2 0,-1 1-30,1 0 1,0 0-1,0 0 1,0 1-1,-4 6 1,4-4 38,1 0 1,0 1-1,0 0 1,0-1-1,1 1 1,1 0 0,-1 0-1,1 0 1,0 10-1,1-11 37,0 0 1,1-1-1,-1 1 0,1 0 0,0-1 0,1 1 0,0-1 0,0 0 0,0 1 0,1-1 0,4 8 0,-1-5 90,0-1 0,0 1 0,1-1-1,0-1 1,1 1 0,0-1 0,17 12 0,-21-17-62,0 1 1,0-1 0,0 0 0,0-1 0,1 1-1,-1-1 1,0 0 0,1 0 0,0 0 0,-1 0-1,1-1 1,-1 0 0,1 0 0,0 0 0,-1-1-1,1 1 1,-1-1 0,1 0 0,-1-1-1,8-2 1,-4 0-5,1 0 0,-1-1 0,0-1 0,0 1 0,0-1-1,-1 0 1,0-1 0,0 0 0,11-15 0,0-4 94,24-45 0,-30 49-128,150-296 33,-147 284-94,20-67 1,-31 83 25,0 1 0,-1-1 0,-1 1 1,0-1-1,-1 0 0,-3-19 0,2 36 5,0 0 0,0-1 0,0 1 0,0 0 0,-1-1 0,1 1 1,-1 0-1,1-1 0,-1 1 0,1 0 0,-1 0 0,-1-3 0,1 4 9,1 0 0,-1-1 0,1 1 1,0 0-1,-1-1 0,1 1 0,-1 0 1,0-1-1,1 1 0,-1 0 0,1 0 0,-1 0 1,1 0-1,-1-1 0,0 1 0,1 0 1,-1 0-1,1 0 0,-1 0 0,-1 0 0,0 1-18,0 0-1,0 0 0,-1 0 0,1 0 0,0 0 0,0 0 0,0 0 0,0 1 0,1-1 0,-1 1 0,0-1 0,-2 5 0,-7 7-3,2 0-1,0 1 0,0 0 0,1 0 0,1 1 1,-9 29-1,8-19-11,2 0-1,0 1 1,-2 42 0,9 63 201,1-89-114,0-16-18,1-1 0,2 0 1,0 0-1,1 0 0,19 46 1,-21-62 60,0-1 0,1 1 0,0-2 0,0 1 0,1 0 0,-1-1 0,2 0 0,9 9 0,-15-15-49,1 1 0,0-1-1,0 1 1,0-1 0,0 1-1,0-1 1,0 0-1,1 0 1,-1 0 0,0-1-1,1 1 1,-1 0 0,0-1-1,1 1 1,-1-1 0,4 0-1,-2 0 2,-1-1-1,0 1 1,1-1-1,-1 0 0,1 0 1,-1 0-1,0-1 1,0 1-1,0-1 1,4-2-1,3-3 50,-1-1-1,0 0 1,-1 0 0,0-1-1,13-17 1,-9 10-87,-1-1 0,-1 0 1,-1 0-1,11-27 0,-13 29 25,-5 11-117,-1 0 0,1 0-1,0 0 1,-1 0 0,0 0-1,0 0 1,1-5 0,-2 10 59,-1 1 1,1-1-1,-1 1 0,1-1 1,-1 0-1,1 1 0,-1-1 1,0 0-1,-1 2 1,-3 8 5,2 5-5,0 1 1,1 0-1,1 0 0,0 1 1,4 25-1,-3-35 136,1 11 96,0 1 1,2-1 0,0 0-1,8 27 1,-11-44-164,1 0 1,0-1 0,-1 1-1,1 0 1,0-1-1,0 1 1,-1-1-1,1 0 1,0 1-1,1-1 1,-1 0-1,0 0 1,0 1 0,0-1-1,1 0 1,-1 0-1,1 0 1,-1 0-1,1-1 1,-1 1-1,3 1 1,-1-2 8,-1 0 1,1 0-1,-1 0 0,0 0 1,1 0-1,-1 0 0,1-1 1,-1 1-1,0-1 0,1 1 1,-1-1-1,0 0 0,4-2 1,4-2 22,-1-2 0,1 1 1,-1-1-1,0-1 0,9-9 1,17-16-93,-17 17-73,29-34 0,-35 36 56,0 1 0,0 0 0,2 1 0,-1 1 0,2 0 0,-1 1 0,1 0 0,1 1 0,0 1 0,0 0 0,20-5 0,-10 6-173,-18 6 115,-8 1 110,0 0 0,0 0 0,0 0 0,1 1 0,-1-1 0,0 0 0,0 0 0,0 0 0,0 0 0,0 0 0,0 0-1,0 0 1,0 0 0,0 1 0,0-1 0,0 0 0,0 0 0,0 0 0,0 0 0,0 0 0,0 0 0,0 0 0,0 1 0,0-1 0,-1 0 0,1 0 0,0 0 0,0 0 0,0 0 0,0 0 0,0 0 0,0 0 0,0 0 0,0 0 0,0 1 0,0-1 0,0 0 0,0 0 0,-1 0 0,1 0 0,0 0 0,0 0 0,0 0 0,0 0 0,0 0 0,0 0 0,0 0 0,0 0 0,-1 0 0,1 0 0,0 0 0,0 0 0,0 0 0,0 0 0,0 0 0,-74 52 101,57-42-125,1 1 0,1 1-1,-1 1 1,2 0 0,0 1-1,1 0 1,0 2 0,-14 20 0,26-34 54,0-1 0,0 1 1,0-1-1,1 0 1,-1 1-1,0 0 0,0-1 1,1 1-1,-1-1 1,1 1-1,0 0 1,0-1-1,-1 1 0,1 0 1,0-1-1,0 1 1,0 0-1,1 0 0,-1-1 1,0 1-1,1-1 1,-1 1-1,1 0 0,-1-1 1,1 1-1,0-1 1,-1 1-1,1-1 1,0 1-1,0-1 0,0 0 1,0 1-1,1-1 1,-1 0-1,0 0 0,0 0 1,1 0-1,-1 0 1,3 1-1,2 2 54,0-1-1,1-1 1,-1 1-1,0-1 1,1 0-1,0 0 1,0-1-1,11 1 1,12 0 124,0-3 1,0 0 0,31-6-1,0-7-2370,-61 14 1968,1 0 1,0 0 0,0 0-1,0-1 1,-1 1 0,1 0 0,0-1-1,-1 1 1,1-1 0,0 1-1,-1-1 1,1 1 0,0-1 0,0 0-1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1:03.70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920 36 4064,'-13'-27'1824,"21"22"-1568,-3 5-64,-1 5-160,1-5-160,0 3 64,-2 1-1312,2 4 768</inkml:trace>
  <inkml:trace contextRef="#ctx0" brushRef="#br0" timeOffset="1">50 29 3488,'-50'-20'1568,"55"20"-1344,3-5 832,6 5-608,13-3 608,10 6-608,8-3-160,6 0-192,8 0 128,-4 0-128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1:05.16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57 832,'9'-24'549,"-4"3"2625,-5 21-3169,0 0 24,0-1 1,0 1 0,0 0-1,0 0 1,0 0-1,0-1 1,0 1 0,0 0-1,0 0 1,0 0-1,0 0 1,0-1 0,0 1-1,0 0 1,0 0-1,0 0 1,0-1-1,0 1 1,0 0 0,0 0-1,0 0 1,0-1-1,0 1 1,0 0 0,0 0-1,0 0 1,0 0-1,0 0 1,-1-1 0,1 1-1,0 0 1,0 0-1,0 0 1,0 0 0,0 0-1,-1 0 1,1-1-1,0 1 1,0 0 0,0 0-1,-1 0 1,-1 0 1169,2 2-1139,0 0 0,1 0 0,-1-1 0,1 1 0,0 0 0,0 0 0,0-1 0,-1 1 0,1 0 0,1-1 0,-1 1 0,0-1 0,0 1 0,1-1 0,-1 0 0,0 1 0,1-1 0,-1 0 0,1 0 0,0 0 0,2 1 0,5 3 380,1-1 0,14 5 0,-15-6-245,1-1-1,-1 0 0,0-1 0,1 0 1,-1 0-1,19-2 0,56-11 600,-37 4-526,292-30 212,-294 34-533,-20 2-795,-1 0 0,37 3-1,-38 4-1369,-5 6-1958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1:08.76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 1163 2976,'-5'-7'910,"11"8"43,-4-1-819,0 0 1,0 0-1,0 1 0,0-1 1,0 0-1,0-1 0,0 1 0,2-1 1,5-2 178,0-2 1,0 1-1,-1-1 1,1-1-1,-1 1 0,-1-1 1,1-1-1,-1 1 1,9-11-1,3-7-43,29-45 0,51-94-56,-91 148-255,1 0 1,1 0 0,1 1-1,0 0 1,0 1-1,21-18 1,-32 31 31,1-1 0,0 0 0,0 0 1,0 1-1,0-1 0,0 1 0,-1-1 0,1 1 0,0-1 0,1 1 1,-1 0-1,0-1 0,0 1 0,0 0 0,0 0 0,0 0 0,0 0 0,0 0 1,0 0-1,0 0 0,0 0 0,0 0 0,0 0 0,1 0 0,-1 1 1,0-1-1,0 1 0,0-1 0,0 1 0,0-1 0,-1 1 0,1-1 0,0 1 1,0 0-1,0-1 0,0 1 0,-1 0 0,1 0 0,0 0 0,-1 0 1,2 1-1,1 4 57,0 0 1,0 0 0,0 0 0,-1 1-1,3 8 1,4 18 86,-2 1 0,5 44 0,-10-56-80,-1 0 1,-1 1 0,-2-1-1,-5 37 1,5-52-5,1 0 0,-1 0 1,-1 0-1,1 0 1,-1 0-1,-1-1 0,1 1 1,-1-1-1,-6 8 0,7-10 11,0-1 0,-1 0 0,1 0 0,-1 0 0,0 0 0,1 0 0,-1-1 0,-1 0-1,1 0 1,0 0 0,0 0 0,-1-1 0,1 1 0,-1-1 0,-7 1 0,5-1-22,-1-1 1,1 0-1,-1 0 1,0 0-1,1-1 1,-1 0-1,1-1 1,0 1-1,-1-2 1,1 1-1,0-1 1,0 0-1,0 0 1,-6-5-1,3 1-74,0 0-1,1-1 0,-1-1 1,2 1-1,-1-2 1,1 1-1,-11-18 0,18 26 9,1 0 0,-1 0 0,1 0 0,-1 0 0,1-1 0,-1 1 0,1 0 0,0 0 0,-1 0 0,1-1 0,0 1 1,0 0-1,0 0 0,0 0 0,0-2 0,0 2 9,1 1 1,-1-1-1,0 1 1,0 0 0,0-1-1,0 1 1,1-1-1,-1 1 1,0 0-1,0-1 1,1 1 0,-1-1-1,0 1 1,1 0-1,-1-1 1,0 1 0,1 0-1,-1 0 1,0-1-1,1 1 1,-1 0-1,1 0 1,-1 0 0,0-1-1,1 1 1,-1 0-1,1 0 1,-1 0 0,1 0-1,-1 0 1,1 0-1,-1 0 1,1 0-1,-1 0 1,0 0 0,1 0-1,-1 0 1,1 1-1,7 1-31,-1 0 0,1 1-1,-1 0 1,9 6-1,19 7 185,92 21 952,-110-32-935,-1-1 0,1 0 0,34 2 0,-43-5-73,0-1-1,-1-1 1,1 1-1,0-1 1,0-1 0,0 1-1,-1-1 1,1-1 0,-1 1-1,1-1 1,6-4 0,-7 3-52,-1 0 0,1 0 0,-1-1 0,0 0 0,-1 0 0,1 0 0,-1-1 0,0 1 0,0-1 0,-1-1 0,0 1 0,0-1 0,0 1 1,-1-1-1,0 0 0,0-1 0,-1 1 0,3-14 0,-1-20-153,-1-44-1,-3 83 102,0 0 1,0 0-1,0-1 0,0 1 0,0 0 0,-1 0 1,1 0-1,-1 0 0,1 0 0,-1 0 1,0 0-1,-1-3 0,1 6-28,0 0 0,1 0 0,-1 0 1,0 0-1,1 0 0,-1 0 0,1 0 0,-1 0 1,1 0-1,0 1 0,-1-1 0,1 0 0,0 2 1,-7 42-74,-1 77 1,8-109 194,0 1 0,1-1 0,1 0 1,0 0-1,1 0 0,1-1 0,-1 1 0,2-1 0,0 1 0,10 17 0,-13-28-10,-1 1-1,1-1 0,-1 0 1,1 0-1,-1 0 0,1-1 1,0 1-1,0 0 0,0-1 1,0 1-1,0-1 0,0 1 1,1-1-1,-1 0 1,0 0-1,5 1 0,-5-2-19,0 0-1,0 0 1,0 0 0,0 0-1,0 0 1,0-1-1,0 1 1,0 0 0,-1-1-1,1 0 1,0 1 0,0-1-1,0 0 1,-1 0-1,1 0 1,0 0 0,-1-1-1,1 1 1,-1 0-1,1-1 1,-1 1 0,2-3-1,9-11 35,-2 1 1,1-2-1,15-31 0,17-57 73,-28 64-337,33-60 0,-42 88 54,1-2-477,-6 15 314,-3 8 115,-65 256-226,54-208 408,-9 28 46,5-34 408,-3-1-1,-50 91 1,67-136-398,-1 0 1,1 0-1,-1 0 1,0 0-1,-1-1 1,1 0-1,-1 0 0,0 0 1,0 0-1,0-1 1,-1 1-1,-5 1 1,9-4-36,0 0 1,0 0-1,0-1 1,0 1-1,0-1 0,0 0 1,0 1-1,0-1 1,0 0-1,0 0 1,0 0-1,0 0 1,0-1-1,0 1 1,0-1-1,0 1 0,0-1 1,0 0-1,0 1 1,0-1-1,0 0 1,0 0-1,1 0 1,-1-1-1,0 1 1,1 0-1,-1-1 0,1 1 1,-1-1-1,1 1 1,0-1-1,0 0 1,0 1-1,0-1 1,0 0-1,0 0 1,0 0-1,0-3 0,0 3-35,0-1 0,0 0 0,0 0-1,0 1 1,1-1 0,0 0 0,-1 0-1,1 0 1,0 1 0,0-1 0,1 0-1,-1 0 1,1 0 0,1-5 0,-1 4 0,1 0 1,1-1-1,-1 1 1,1 0-1,-1 0 0,1 0 1,0 0-1,4-3 1,5-4 5,0 0 1,1 1-1,0 1 0,16-8 1,124-59-234,-74 40 320,-50 23-70,-4 2 8,38-24 1,-45 23 13,-1-1 0,0 0 0,0-2 0,-1 0 0,-1 0 0,-1-2 0,0 1 0,18-33 0,43-103-13,-35 64-267,-37 80 165,2 0-1,-1 0 0,1 0 1,0 1-1,0 0 0,1 0 1,13-13-1,-18 20 70,-1 0 1,1-1-1,-1 1 1,1 0-1,0 0 1,-1-1-1,1 1 1,-1 0-1,1 0 1,0 0 0,-1 0-1,1 0 1,0 0-1,-1 0 1,1 0-1,0 0 1,-1 0-1,1 0 1,0 0-1,-1 0 1,1 1-1,0-1 1,-1 0-1,1 0 1,-1 1-1,1-1 1,0 0-1,-1 1 1,1-1-1,-1 1 1,1-1-1,-1 0 1,0 1-1,1-1 1,-1 1-1,1 0 1,-1-1-1,0 1 1,1-1-1,-1 1 1,0 0-1,0-1 1,1 2-1,1 3-39,0 1-1,0 0 0,1 10 1,-3-13 27,5 28-7,-1 1 0,-2 0 0,-3 57 0,0-43 304,1-24-58,-6 42-1,5-58-160,0 1 0,0-1 0,-1 0 0,0 0 0,-1-1 0,1 1 0,-1 0 0,0-1-1,0 0 1,-1 1 0,-5 5 0,8-10-12,-1 1-1,1-1 1,-1 0-1,1 0 1,-1 0-1,0 0 1,1 0-1,-1 0 1,0 0-1,0 0 1,0-1-1,0 1 1,0-1-1,1 1 1,-1-1-1,-4 0 1,2 0-2,0 0 1,-1-1 0,1 1-1,-1-1 1,1 0-1,0 0 1,-5-3-1,-1 0-4,0-1-1,1 0 1,-1-1-1,1 0 1,-11-9-1,18 13-26,-1-1-50,-1-1-1,0 1 1,0 0-1,0 0 1,-1 0-1,1 1 1,-7-3-1,9 4-347,4 3 175,10 4 143,20 10 227,-16-10-133,0-1 0,1 0 0,-1-1 0,26 3 0,-36-7-1,0 1 1,0-1-1,0-1 1,-1 1 0,1-1-1,0 0 1,0-1-1,0 1 1,-1-1 0,1 0-1,-1 0 1,0-1-1,1 0 1,-1 0 0,0 0-1,8-8 1,-1-1 64,0-1-1,-1-1 1,17-28 0,-17 25-52,46-74 110,21-30-77,-39 67-132,-3-1-1,43-88 1,-49 71-383,-3-1 1,18-77-1,-38 120 319,-2-1 0,0 1-1,0-53 1,-5 77 62,0 0 0,-1 0 0,0 0 1,0 1-1,0-1 0,0 0 0,-3-6 0,3 11 53,1 0-1,-1 0 0,1 0 1,-1 0-1,1 0 0,-1 1 0,1-1 1,-1 0-1,0 0 0,0 1 1,1-1-1,-1 0 0,0 1 0,0-1 1,0 1-1,0-1 0,1 1 1,-1-1-1,-1 1 0,0 0 4,1 0 0,-1 0 0,1 0 0,-1 0 0,1 0 0,0 0 0,-1 1 0,1-1 0,0 1 0,-1-1 0,1 1 0,0-1 0,0 1 0,-1 0 0,1 0 0,0 0 0,-2 1 0,-2 3-21,1 0 1,0 0-1,0 0 0,0 0 0,0 1 0,1-1 0,0 1 1,0 0-1,1 0 0,0 0 0,-3 9 0,1-3 24,-17 57 35,3 1 0,-15 119 0,21-114-28,5-37 93,-4 76 0,12-84 52,1 1 0,1-2 0,2 1 0,1 0 1,1-1-1,13 34 0,-16-53-48,1 0-1,-1-1 1,2 1 0,-1-1-1,13 15 1,-14-19-62,0 0 0,1-1 0,0 1 0,0-1 0,0 0 0,0-1 0,1 1 0,-1-1 0,1 0 0,11 4 0,-11-5 6,0-1 1,0 0-1,1 0 1,-1-1-1,0 1 0,0-1 1,1 0-1,-1-1 1,0 0-1,0 0 0,0 0 1,0-1-1,0 1 1,0-2-1,0 1 0,-1 0 1,1-1-1,-1 0 1,1-1-1,-1 1 0,0-1 1,6-6-1,-5 4-17,8-9 12,15-20 0,-25 30-13,-1 0 1,1-1-1,-1 0 0,0 1 0,-1-1 1,1-1-1,-1 1 0,2-7 1,-3 5-45,0 1 1,-1 0-1,1 0 1,-1-1-1,0 1 1,-3-13-1,3 17 5,-1 1-1,0-1 0,1 1 1,-1-1-1,0 1 0,0-1 0,-1 1 1,1-1-1,0 1 0,-1 0 1,1 0-1,-1 0 0,0 0 1,0 0-1,0 0 0,0 0 0,0 1 1,0-1-1,0 1 0,-1-1 1,1 1-1,-4-2 0,4 3 5,0 0-1,0 0 0,0-1 0,1 1 1,-1 0-1,0 1 0,0-1 1,0 0-1,0 1 0,0-1 1,0 1-1,0-1 0,1 1 1,-1 0-1,0 0 0,0-1 1,1 1-1,-1 1 0,-2 1 0,-3 3-38,0 0 0,-10 11 0,12-11 24,1 0 1,0-1 0,0 2-1,1-1 1,-1 0 0,1 1-1,1-1 1,-1 1 0,1 0-1,1 0 1,-1 0 0,1 0-1,0 0 1,1 0-1,0 14 1,0-12 43,1-1 1,0 1-1,1 0 0,0-1 1,1 0-1,-1 1 0,1-1 1,1 0-1,0 0 0,0-1 1,0 1-1,11 12 0,-8-11 28,-2-2 22,1-1 1,-1 0-1,1-1 0,12 10 1,-16-13-41,0-1 1,0 0 0,0 0 0,1 0-1,-1 0 1,1 0 0,-1-1-1,1 1 1,-1-1 0,1 1-1,-1-1 1,1 0 0,-1 0-1,1 0 1,-1 0 0,1-1-1,-1 1 1,1-1 0,3-1 0,1 0-15,1-2 0,-1 1 0,0-1 0,0 0 0,0-1 0,7-5 0,37-36 207,-23 20-161,78-71-75,-99 91-27,0 1 0,0 0 1,1 0-1,8-3 0,-14 7 50,0 0-1,0 0 1,0 0-1,1 0 0,-1 1 1,0-1-1,0 1 1,1-1-1,-1 1 1,0 0-1,0 0 1,1 0-1,-1 0 0,0 1 1,0-1-1,1 0 1,-1 1-1,0 0 1,0-1-1,4 3 1,-5-2 32,1 1 0,-1 0 0,0-1 1,0 1-1,1 0 0,-1 0 0,0 0 1,0 0-1,-1 0 0,1 0 1,0 0-1,-1 0 0,1 0 0,-1 0 1,0 0-1,0 1 0,0 1 0,0 40 262,-3-25-218,0 0 0,-1 0 1,-1-1-1,-1 1 1,0-1-1,-11 20 1,6-23 425,10-14-327,2-2-25,5-9-9,13-18-175,3 0 0,0 1 0,1 1 0,44-36 0,-65 60 15,3-2-88,0 0 1,0 0-1,0 1 0,9-4 0,-13 6 96,0 1 0,-1-1 0,1 1 0,0 0 0,0 0 0,-1-1 0,1 1 0,0 0 0,0 0 0,-1 0 0,1 0-1,0 0 1,0 0 0,0 0 0,0 0 0,-1 0 0,1 0 0,0 0 0,0 1 0,-1-1 0,1 0 0,0 0-1,0 1 1,-1-1 0,1 1 0,0-1 0,-1 1 0,1-1 0,0 1 0,-1-1 0,1 1 0,-1-1 0,1 1-1,-1 0 1,1-1 0,-1 1 0,0 0 0,1-1 0,-1 1 0,0 0 0,1 0 0,-1-1 0,0 1 0,0 1-1,3 14 51,-2-1-1,0 1 0,-1-1 0,0 1 0,-1-1 0,-4 17 0,3-9 21,1-15 16,-1 0-1,1-1 1,-1 1 0,-6 14 0,6-17 486,18-28 164,1 4-914,-3 3-53,1 0 0,34-27 1,-47 42 199,-1 0 0,1 0-1,0 0 1,0 0 0,0 0 0,0 0 0,0 1 0,-1-1 0,1 1-1,4-1 1,-5 1 31,0 0 1,0 0-1,0 0 0,0 0 0,0 0 0,0 0 0,0 1 0,0-1 1,0 0-1,-1 1 0,1-1 0,0 0 0,0 1 0,0 0 0,0-1 0,-1 1 1,1-1-1,0 1 0,0 0 0,-1-1 0,1 1 0,-1 0 0,1 0 1,-1 0-1,2 1 0,8 17 443,20 27-1,-25-39-361,1 0-1,0 0 0,0 0 0,1-1 0,0 0 0,11 7 0,-15-11-163,-1-1-1,1 0 1,0 0-1,0 0 1,0-1-1,0 1 1,0-1-1,0 1 1,0-1-1,1 0 1,-1 0-1,0 0 1,0-1-1,0 1 1,0-1-1,0 0 1,0 0-1,0 0 1,-1 0-1,1 0 1,5-3-1,4-3-2187,-1 0-1,-1 0 1,18-16-1,-4 2-492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1:09.24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17 113 3808,'-13'-11'1728,"9"2"-1504,4 4 1664,9 5-1088,-1-3 1696,11 3-1408,18-9 1376,3 1-1408,34-7 383,-2 3-863,19-5-320,0 9-160,-4-4-1312,-14 9 673,-6 3-5281,-3 6 3232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1:57.79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6 883 1984,'-5'4'4176,"5"-18"-2870,0 9-1191,1-1 0,1 1 0,-1 0 0,1 0 0,-1 0 0,2 1 0,1-6 0,9-19 144,-1-2-93,2 0 1,1 1-1,2 1 0,0 0 0,34-41 0,-26 42-405,-23 27 222,-1-1-1,1 1 1,0 0-1,-1-1 1,1 1-1,0 0 1,0 0-1,0 0 1,0 0-1,0 1 1,0-1 0,0 0-1,0 1 1,2-1-1,-4 1 20,1 0 0,-1 0 0,1 0 0,0 0 0,-1 1 0,1-1 0,-1 0 0,1 0 0,-1 0 0,1 0 0,-1 1 0,1-1 0,-1 0 0,0 1 0,1-1 0,-1 0 0,1 1 0,-1-1 0,0 0 0,1 1 0,-1-1 0,0 1 0,1-1 0,-1 1 0,0-1 0,0 0 0,1 1 0,-1-1 0,0 1 0,0-1 0,0 1 0,0 0 0,0-1 0,0 1 0,1-1 0,-1 1 0,-2 23 85,0-17-83,-22 130 578,10-64 1674,22-90-2245,1 1 1,0 1 0,1 0 0,0 0 0,2 1 0,-1 0 0,2 1-1,26-23 1,-31 31-136,-1-1-1,1 1 0,14-7 1,-20 11 56,1 0 1,-1 0 0,1 0-1,0 0 1,0 1 0,-1-1 0,1 1-1,0-1 1,0 1 0,0 0-1,-1 0 1,1 1 0,0-1 0,0 0-1,0 1 1,4 1 0,-5-1 43,-1 0 0,1 0 1,-1 1-1,1-1 0,-1 0 0,0 0 1,0 1-1,1-1 0,-1 1 1,0-1-1,0 1 0,0-1 0,-1 1 1,1 0-1,0-1 0,-1 1 1,1 0-1,-1 0 0,1 0 0,-1-1 1,0 1-1,0 0 0,0 0 1,0 2-1,0 7 2,-1 0 0,-2 19-1,2-27 32,-3 15 267,-2 12 274,6-28-477,0-1-1,-1 1 1,1 0-1,0-1 1,0 1-1,0 0 1,1-1-1,-1 1 1,0 0-1,1-1 1,0 4-1,9-18 840,2-5-938,1 1 1,0 1 0,2 0-1,-1 1 1,2 0-1,0 1 1,1 1-1,27-17 1,-39 28-34,5-2-924,-10 4 956,1 1 0,-1-1 0,1 0 0,-1 1 0,1-1-1,-1 1 1,1-1 0,-1 0 0,1 1 0,-1-1 0,0 1-1,1 0 1,-1-1 0,0 1 0,1-1 0,-1 1 0,0-1-1,0 2 1,6 13 34,-2 0 0,0 0-1,2 18 1,-4-17 57,2 0 0,6 22 0,-6-28-9,12 27 220,-15-34-214,0-1 0,0 0 0,1 0 0,-1 0 0,1 0 0,-1-1 0,1 1 0,0 0 0,0-1 0,0 1 0,0-1 0,0 1 0,3 1 0,-2-3-12,-1 1 0,1-1-1,-1 0 1,1 0 0,-1 0 0,1 0-1,-1 0 1,1-1 0,-1 1 0,1-1-1,-1 1 1,0-1 0,1 0 0,-1 0 0,0 0-1,0 0 1,0-1 0,0 1 0,3-2-1,7-6 113,21-20 0,-23 20-173,-1 1 11,8-8-5,1 0 0,1 2 0,0 0-1,26-13 1,-33 21 59,3-2-286,0 0-1,26-8 1,-36 15 153,0-1 0,0 1 0,0 0 0,1 1 1,-1-1-1,0 1 0,0 0 0,1 1 0,-1-1 0,0 1 1,0 0-1,9 3 0,3 2 120,24 8 208,-31-11 448,-20-7 5,-10-5-342,-2-1-257,-30-11 1,46 19-177,0 1 0,0-1 0,-1 1 0,1 0 0,-1 0 0,1 1 0,-1 0 0,0 0 0,-11 2 0,14-1 12,0 1 0,0-1 0,0 1 0,0-1 0,0 1 0,1 0 0,-1 1 0,1-1 0,-1 0 0,1 1 0,0 0 0,0 0 0,0 0 0,0 0 0,1 1 0,-5 6 0,2-2-28,1 1 0,1-1-1,-1 1 1,1 0 0,1 0 0,-3 14 0,3-10 53,1 0-1,0 0 1,0 0 0,1 0 0,3 16-1,-2-25 74,0 1 0,0-1-1,0 0 1,0 1-1,1-1 1,0 0-1,0 0 1,3 5 0,-3-7 7,-1 0 1,1 0-1,0 0 1,0-1 0,0 1-1,0 0 1,0-1 0,0 1-1,0-1 1,0 0-1,1 1 1,-1-1 0,1 0-1,-1-1 1,4 2 0,-3-2 14,1 1 0,-1-1 0,1 0 0,-1-1 0,1 1 0,-1 0 0,0-1 1,1 0-1,-1 0 0,0 0 0,1 0 0,-1-1 0,0 1 0,0-1 0,0 0 1,4-2-1,0-2 74,1 1 0,-2-1 0,1-1 1,-1 1-1,8-11 0,-5 3-1,0-1-1,11-28 1,-10 22-112,-2 4-17,-4 11-70,-1 1 1,0-1 0,-1-1 0,1 1 0,-1 0-1,0-1 1,-1 1 0,1-9 0,-2 14 37,0 0 1,0 1-1,0-1 0,0 1 0,0-1 1,0 0-1,0 1 0,0-1 1,-1 1-1,1-1 0,0 1 1,0-1-1,-1 0 0,1 1 0,0-1 1,-1 1-1,1-1 0,-1 1 1,1 0-1,-1-1 0,0 0 1,1 1 8,0 0 1,-1 0-1,1 0 1,0 0-1,-1-1 1,1 1 0,0 0-1,-1 0 1,1 0-1,0 0 1,-1 0 0,1 0-1,0 0 1,-1 0-1,1 0 1,0 0-1,-1 1 1,1-1 0,0 0-1,-1 0 1,1 0-1,0 0 1,0 0 0,-1 1-1,1-1 1,0 0-1,-1 0 1,1 0-1,0 1 1,0-1 0,0 0-1,-1 0 1,1 1-1,0-1 1,0 0-1,0 1 1,-1-1 0,-1 3-28,0 1 1,1-1 0,-1 1-1,1-1 1,-1 1-1,1-1 1,0 1 0,0 0-1,1-1 1,-1 1 0,1 0-1,0 0 1,0-1-1,0 1 1,0 0 0,2 6-1,3 6 126,1 0-1,0 0 0,1-1 0,1 0 1,17 25-1,-21-34-13,1 0 0,0-1 0,0 1 0,0-1 0,1 0 0,-1 0 0,1-1 0,1 0 0,-1 0 0,0 0 0,1-1 0,0 0 0,0 0 0,0-1 0,14 4 0,-14-6 0,0 1 0,0-1 0,0 0-1,0-1 1,1 1 0,-1-2 0,0 1-1,0-1 1,0 0 0,-1 0 0,1-1 0,0 0-1,-1 0 1,0 0 0,0-1 0,10-7-1,5-7 46,-1 0 0,-1-1-1,19-24 1,-6 6-60,-3 8 55,-20 21-118,0 0 1,0-2-1,-1 1 0,0-1 0,10-15 1,-18 24 6,0 1 1,0-1-1,1 1 1,-1 0 0,0-1-1,0 1 1,1-1-1,-1 1 1,0-1 0,0 1-1,0-1 1,0 1 0,0-1-1,0 1 1,0-1-1,0 1 1,0-1 0,0 1-1,0-1 1,0 1-1,0-1 1,0 1 0,0-1-1,-1 1 1,1 0 0,0-1-1,0 1 1,-1-1-1,1 1 1,0-1 0,0 1-1,-1 0 1,1-1-1,0 1 1,-1 0 0,0-1-1,0 1-20,0-1 1,1 1-1,-1 0 0,0 0 0,0-1 0,0 1 0,0 0 0,0 0 1,0 0-1,1 0 0,-1 0 0,0 0 0,0 1 0,0-1 1,0 0-1,0 0 0,0 1 0,1-1 0,-2 1 0,-6 4-82,1-1-1,0 2 1,0-1-1,1 1 1,0 0-1,0 0 0,0 0 1,-9 15-1,5-4 57,0-1-1,-13 34 1,20-41 61,-1 0 1,1 0 0,1 0 0,-1 1-1,2-1 1,-1 1 0,1-1-1,1 1 1,-1-1 0,3 18 0,-2-26 17,0 0 0,1 0 0,-1 1 0,0-1 0,1 0 0,-1 0 0,1 0 0,-1 0 0,1 0 0,-1 0 0,1 0 1,0 0-1,-1 0 0,1 0 0,0 0 0,0 0 0,0-1 0,0 1 0,0 0 0,0 0 0,0-1 0,0 1 0,0-1 0,0 1 1,0-1-1,1 1 0,0-1 1,-1 0 0,1 0 0,-1 0 0,1 0 1,-1 0-1,1 0 0,-1-1 0,0 1 0,1-1 0,-1 1 1,1-1-1,-1 1 0,0-1 0,1 0 0,-1 0 0,0 1 1,0-1-1,0 0 0,0 0 0,2-1 0,4-7 102,0 0 0,0 0 0,-1 0-1,7-12 1,18-43-51,-28 59-74,33-69-287,-33 66-58,-5 8-263,1 1 546,0 0-1,1 0 0,-1 0 1,1 0-1,-1 0 1,1 0-1,0 0 0,-1 0 1,1 0-1,-1 2 1,-39 307-700,33-252 857,-29 111 0,34-162 40,-1 1 0,0-1 0,0 1 0,-1-1 0,0 0 0,0 0 0,-9 10 0,12-15-83,-1 0 0,0 0-1,0 0 1,0-1 0,0 1 0,0 0-1,0-1 1,0 0 0,-1 1-1,1-1 1,0 0 0,-1 0-1,1 0 1,-1 0 0,1-1-1,-1 1 1,0-1 0,1 1-1,-1-1 1,1 0 0,-1 0-1,0 0 1,1-1 0,-1 1-1,0-1 1,1 1 0,-4-2 0,5 2-45,-1-1 1,1 1 0,0-1 0,-1 1 0,1-1 0,0 0 0,-1 0 0,1 1 0,0-1 0,0 0-1,0 0 1,0 0 0,0 0 0,0-1 0,0 1 0,0 0 0,0 0 0,0-1 0,1 1 0,-1 0 0,0-1-1,1 1 1,-1 0 0,1-1 0,0 1 0,-1-1 0,1 1 0,0-1 0,0 1 0,0-1 0,0 1-1,0-1 1,1-1 0,1-5-58,0 0-1,0 1 1,1-1-1,0 1 1,6-9-1,-3 4 82,15-30-117,2 2 0,2 0 0,2 2 0,1 1 0,2 1 0,1 2 0,51-44 0,-1 10 82,108-70 0,-98 77-512,-90 60 475,0 0 1,0 0 0,1 1 0,-1-1 0,0 1 0,0-1 0,1 1-1,-1-1 1,0 1 0,0 0 0,1-1 0,1 1 0,-3 0 25,1 0 1,-1 0 0,0 0-1,1 1 1,-1-1-1,0 0 1,1 0 0,-1 0-1,0 0 1,1 1-1,-1-1 1,0 0 0,1 0-1,-1 1 1,0-1-1,0 0 1,1 0 0,-1 1-1,0-1 1,0 0 0,0 1-1,1-1 1,-1 0-1,0 1 1,0-1 0,0 0-1,0 1 1,1 3 5,-1 0 0,0 0 0,0 0 0,-1 0 0,1 0 0,-2 5 0,1-3 81,-8 38 110,-2-1 1,-27 68 0,28-82 633,9-25 80,6-21-330,-4 15-557,6-18-12,1 0 0,1 0 0,1 1-1,0 0 1,2 1 0,0 1-1,20-24 1,-31 39-103,1 1 0,0-1 1,-1 1-1,1-1 0,0 1 0,0-1 0,3-1 1,-5 3 69,1 0 1,-1 0 0,1 0-1,0 0 1,-1 0 0,1 0-1,-1 0 1,1 0 0,-1 0 0,1 0-1,-1 0 1,1 0 0,-1 0-1,1 1 1,-1-1 0,1 0-1,-1 0 1,1 1 0,-1-1 0,0 0-1,1 1 1,-1-1 0,1 0-1,-1 1 1,0-1 0,1 0-1,-1 1 1,0-1 0,0 1-1,1-1 1,-1 1 0,0-1 0,0 1-1,1-1 1,-1 1 0,3 7-23,0-1 1,-1 1-1,0-1 1,0 1-1,0 12 1,7 23 70,-8-39-19,3 10 76,1 0 1,0 0 0,9 15-1,-12-26-40,-1 0-1,1 0 1,0 0-1,0 0 0,0-1 1,1 1-1,-1-1 1,1 1-1,-1-1 1,1 0-1,0 0 0,0 0 1,0-1-1,0 1 1,0-1-1,0 1 1,0-1-1,0 0 0,6 1 1,-5-2 12,-1 0 0,0 0 0,1-1 0,-1 1 1,0-1-1,1 0 0,-1 0 0,0 0 0,0-1 0,0 1 0,0-1 1,0 0-1,0 1 0,4-5 0,4-3 65,0 0-1,11-13 1,-3 1 124,20-28 0,-33 40-214,0 0 0,0 0 1,-1 0-1,-1-1 0,0 0 0,5-17 0,-8 25-39,-1-1-1,1 0 0,-1 0 0,0 0 0,0 0 0,0 0 0,-1-5 0,1 7-11,0 0-1,0 0 1,-1 0-1,1 1 1,0-1 0,-1 0-1,1 0 1,-1 0-1,1 0 1,-1 0-1,1 1 1,-1-1-1,1 0 1,-1 1-1,0-1 1,1 0-1,-1 1 1,0-1 0,0 0-1,0 1 1,1 0-1,-1-1 1,0 1-1,0-1 1,0 1-1,0 0 1,0 0-1,-1-1 1,-2 1-24,0 0 1,1 1 0,-1-1-1,1 1 1,-1 0-1,1 0 1,0 0-1,-1 0 1,1 1 0,0-1-1,0 1 1,0 0-1,0 0 1,0 0-1,0 0 1,0 0 0,1 1-1,-1-1 1,1 1-1,-4 4 1,1 0 25,0 0 0,0 1 1,0-1-1,1 1 0,1 0 0,-1 0 1,-3 12-1,6-15 42,-1 1 1,1 0-1,0 0 0,0 0 1,1 0-1,0 0 1,0 1-1,0-1 0,1 0 1,0 0-1,0 0 0,0 0 1,1-1-1,0 1 1,0 0-1,0-1 0,1 1 1,0-1-1,0 0 1,0 1-1,1-2 0,0 1 1,0 0-1,0-1 0,0 0 1,1 0-1,0 0 1,0 0-1,0-1 0,0 0 1,0 0-1,9 4 1,-7-4 32,1 0 1,0-1-1,0 0 1,0 0 0,0-1-1,0 0 1,0 0-1,0-1 1,0 0 0,1 0-1,-1-1 1,10-2-1,-7 0 11,0 0 1,0-1-1,0 0 0,0-1 0,-1 0 0,0-1 0,0 0 0,9-7 0,3-4 14,39-38 0,-44 40-116,-13 12 12,-1 1 1,0-1 0,0 1 0,0-1-1,0 0 1,-1 0 0,1 0 0,3-7 0,-4 2-585,1 4 823,-1 2-137,0 0 1,0 0-1,0 1 1,0-1 0,-1 0-1,3-3 1,46-90 686,-46 86-720,0 1-1,0-1 1,4-17-1,-3 12-6,6-27 21,10-65-1,-4-43 18,-14 121-56,10-175-582,-13 197 431,2-19-209,-2 24 279,0-1 0,0 1 0,0 0 1,0-1-1,-1 1 0,1 0 0,0-1 0,-1 1 0,1 0 1,-1-1-1,1 1 0,-1 0 0,-1-2 0,2 3 59,0-1-1,0 1 1,0 0 0,-1 0-1,1 0 1,0 0-1,0 0 1,0 0 0,0 0-1,0 0 1,-1 0-1,1 0 1,0 0 0,0 0-1,0 0 1,0 0 0,0 0-1,-1 0 1,1 0-1,0 0 1,0 0 0,0 0-1,0 0 1,-1 0-1,1 0 1,0 0 0,0 0-1,0 0 1,0 0-1,0 0 1,0 0 0,-1 0-1,1 0 1,0 1-1,0-1 1,0 0 0,0 0-1,0 0 1,-3 2-43,1 1 0,-1-1 0,1 1 0,0-1-1,0 1 1,0 0 0,0-1 0,1 1 0,-4 6 0,-9 31-38,12-32 62,-10 37-59,-12 76 0,5 49 87,16-135 34,-2 25 74,4 99 0,9-85 64,-6-65-89,0 0 0,0 0-1,1-1 1,0 1-1,9 15 1,-12-23-52,1 0 0,-1 0 0,1 0 0,0 0 0,0 0 0,-1 0-1,1 0 1,0 0 0,0-1 0,0 1 0,0 0 0,0-1 0,0 1 0,0-1 0,0 1 0,0-1 0,0 1 0,0-1 0,0 0 0,1 1 0,-1-1 0,2 0-1,-1 0 22,-1 0-1,1 0 1,0-1-1,0 1 1,-1-1-1,1 1 1,0-1-1,-1 1 0,1-1 1,0 0-1,-1 0 1,1 0-1,-1 0 1,3-2-1,4-6 27,-1 1-1,1-1 1,-1-1-1,-1 0 0,0 1 1,6-14-1,10-17-67,-16 30-131,1 0 0,0 1 0,0 0 0,1 0 0,0 0-1,1 1 1,0 0 0,0 1 0,14-9 0,-23 16 108,0 0-1,1 0 1,-1 0 0,0 0-1,0 0 1,0 0 0,1 0 0,-1 0-1,0 0 1,0 0 0,0 0-1,0 0 1,1 0 0,-1 0 0,0 0-1,0 0 1,0 0 0,1 0-1,-1 0 1,0 0 0,0 0 0,0 0-1,0 0 1,1 0 0,-1 0-1,0 0 1,0 1 0,0-1 0,0 0-1,1 0 1,-1 0 0,0 0-1,0 0 1,0 1 0,0-1 0,0 0-1,0 0 1,0 0 0,3 12-239,-3 20 262,0-23 45,0 160 634,4-140-279,2-18-168,-6-10-232,0-1 0,0 0 0,0 0 0,1 0 0,-1 1 0,0-1 0,0 0 0,1 0 0,-1 0 0,0 0 0,0 0 0,1 1 0,-1-1 0,0 0 0,0 0-1,1 0 1,-1 0 0,0 0 0,0 0 0,1 0 0,-1 0 0,0 0 0,0 0 0,1 0 0,-1 0 0,0 0 0,1 0 0,-1 0 0,0-1 0,0 1 0,1 0 0,-1 0 0,0 0 0,17-7 328,-15 6-324,0 1 1,1-1-1,-1 0 0,0 0 0,0 0 0,0 0 0,3-2 0,28-22 35,1 2 0,2 2 0,0 1 0,1 2 0,61-21 0,55-17-176,-75 31-186,-113 54-374,15-13 619,-34 35-1,51-48 81,1 0-1,-1 0 1,1 0 0,-1 0-1,1 1 1,0-1 0,1 0-1,-1 1 1,0 0 0,1-1-1,0 1 1,-2 7-1,3-10 15,0 1 0,0-1-1,0 1 1,1-1 0,-1 0-1,0 1 1,0-1 0,1 0-1,-1 1 1,1-1 0,-1 0-1,1 0 1,-1 1 0,1-1-1,1 2 1,0-2 7,-1 1 0,1-1 0,0 1 0,0-1 0,-1 0 0,1 0 0,0 0 0,0 0 0,0 0 0,0 0 0,1 0 0,2 0 0,2 0 88,0 0 0,0 0 0,0 0 0,0-1 0,0 0-1,0-1 1,1 0 0,10-2 0,-10 1-737,-1 0 1,14-7-1,-17 8-998,-1-1-1,16-12-4845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1:58.14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 7 5888,'-5'-6'2688,"32"6"-2336,-9 0-64,6 0-224,16 0 128,0 0-128,6 3 32,-1 5-32,-3 1-608,-1-2 288,-9 1-3488,-6 0 2048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1:58.4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22 21 5568,'-21'-20'2528,"88"23"-2208,-25-3-256,-2 0-96,24 0 160,5 9-64,9-1-576,-1-1 256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1:35.00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294 1 1984,'3'5'7450,"-4"1"-7453,0 0 0,0 0-1,-1 0 1,0 0-1,0 0 1,-4 6 0,-1 4 112,-34 91 738,-29 72 266,45-124-589,-39 64 0,57-107-506,-3 4 163,0-1-1,-18 23 1,9-13 1088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1:35.68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 16 2720,'-14'-7'2109,"13"6"-2074,1 1 1,0 0-1,0-1 1,0 1-1,0 0 1,4-6 2576,-4 6-2530,-1 1 0,1-1 0,-1 1 0,1-1 0,-1 1 0,1-1-1,0 1 1,-1-1 0,1 1 0,0 0 0,-1-1 0,1 1 0,0-1 0,0 1 0,-1 0 0,1-1 0,0 1-1,0 1 1,87 5 974,-53-7-968,254-11 283,-174 3 770,-65 12 182,-54-4-2507,-2 0-901,2 3 613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05:45.72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29 26 1664,'0'0'40,"0"-1"1,-1 0 0,1 0-1,0 1 1,0-1-1,0 0 1,-9-19 8692,8 26-7633,-1 4-838,0 1 0,1 0 0,0 0-1,0 0 1,3 20 0,-1 1 204,-1-32-463,-7 224 1621,2-165-622,6-38-939,0-20-60,-1 1-1,0-1 0,1 1 0,-1-1 0,0 1 1,0-1-1,0 1 0,0-1 0,0 1 0,-1-1 1,1 1-1,0-1 0,-1 1 0,0 2 0,0 2 597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1:37.64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460 8 1728,'5'-5'303,"-5"2"103,-8 4 631,7-1-452,-9 28 49,-37 75 683,8-22-806,8-16 221,-72 114-1,64-126-161,-78 84 1,99-116-344,15-16-131,-1-1-1,1 0 1,-1 0-1,0 0 1,-8 5-1,-9 5 844,21-15-932,0 1 0,0 0 0,0 0 0,0-1 0,0 1 0,0 0 0,0-1 0,0 1 0,-1 0 0,1 0 0,0-1 0,0 1 0,0 0 0,1-1 0,-1 1 1,0 0-1,0 0 0,0-1 0,0 1 0,0 0 0,0 0 0,0-1 0,0 1 0,1 0 0,-1-1 14,5-6-3,1-2 7,1 0 0,0 0 1,0 1-1,14-12 0,-20 19-29,83-63-414,-69 54 281,2 0 0,-1 1 0,28-11-1,-40 19 90,-1 0-1,0 0 0,1 0 1,-1 0-1,1 1 0,-1 0 1,1-1-1,-1 2 0,1-1 0,-1 0 1,1 0-1,-1 1 0,6 1 1,-7-1 38,0 0 0,0 0 0,-1 0 0,1 0 0,0 0 1,0 0-1,-1 0 0,1 1 0,-1-1 0,1 0 0,-1 1 0,1-1 1,-1 1-1,0 0 0,0-1 0,0 1 0,0 0 0,0 0 0,0 0 1,-1 0-1,1 0 0,0 0 0,-1 0 0,1 3 0,-1 3 0,0 0 0,0 0 0,-1 0-1,-2 12 1,-1 16 61,4-32-43,1-1-1,-1 1 1,1-1-1,0 0 1,0 0-1,0 1 1,1-1 0,-1 0-1,1 0 1,-1 0-1,1 0 1,0 0-1,5 4 1,-4-3 41,1 0 1,1 0-1,-1 0 1,0 0-1,1-1 1,0 0-1,7 4 1,-2-3 45,0 0 0,0 0 1,1-1-1,12 2 0,-17-4-66,-1 0-1,0-1 1,1 0-1,-1 0 1,0 0-1,1-1 0,-1 1 1,0-1-1,0-1 1,9-2-1,4-4 175,0-1-1,-1-1 1,31-22 0,-45 30-163,1-1 1,-1 0 0,0 0-1,0-1 1,0 1 0,-1 0-1,1-1 1,-1 0 0,0 1 0,0-1-1,0 0 1,2-7 0,-4 9-32,1 0 0,-1 0 0,0 0 0,0 0 0,0 0 0,0 0 0,0 1 0,0-1 0,0 0 0,0 0 0,-1 0 0,1 0 0,-1 0 0,0 0 0,1 0 0,-1 0 0,0 1 0,0-1 0,0 0 0,0 1 0,0-1 0,-1 0 0,1 1 0,0 0 0,-1-1 0,1 1 1,-1 0-1,0 0 0,-1-2 0,1 2-51,0 1 1,0-1-1,0 0 1,0 1-1,0-1 1,0 1 0,-1-1-1,1 1 1,0 0-1,0 0 1,0 0-1,0 0 1,0 0 0,0 1-1,0-1 1,-1 1-1,1-1 1,0 1-1,0 0 1,1 0-1,-1 0 1,0 0 0,0 0-1,0 0 1,1 0-1,-1 0 1,-1 3-1,-2-1-30,1 1-1,-1 1 1,1-1-1,1 1 1,-1-1-1,1 1 0,-1 0 1,-3 10-1,3-7 87,1 0-1,1 1 1,-1-1-1,1 1 0,-1 17 1,3-23 77,0 1 0,0-1 0,0 1 1,0-1-1,1 0 0,-1 1 0,1-1 0,0 0 1,0 0-1,0 1 0,1-1 0,-1 0 0,1 0 1,-1 0-1,1 0 0,0-1 0,0 1 0,4 3 1,0-1 17,0-1 0,1 1 0,-1-1 0,1-1 0,0 1 0,0-1 0,0-1 0,0 1 0,0-1 0,1 0 0,13 1 0,8-1 160,51-1 1,-41-2 96,29 1-1209,-36 0 161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1:39.26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304 415 2144,'5'-42'3397,"-5"39"-3187,0 0-1,0 0 1,-1 0 0,1 0-1,-1 0 1,1 0 0,-1 0-1,0 0 1,0 0-1,0 0 1,-3-4 0,3 5-153,-1 0 0,1 1 0,-1-1 0,1 1 0,-1 0 0,0-1 0,0 1 0,1 0 0,-1 0 0,0 0 0,0 0 1,0 0-1,0 1 0,0-1 0,-1 0 0,1 1 0,0 0 0,-2-1 0,-12 0 258,1 1-1,-1 0 1,-22 3 0,25 1-284,1 0 1,0 1-1,0 0 1,0 0-1,0 2 1,1-1-1,0 2 1,0-1-1,1 1 1,-12 13-1,18-18-34,0 1 0,1 0 0,0 0 0,0 0 0,0 1 0,0-1 0,1 1 0,-1-1 0,1 1 0,1 0 0,-1 0-1,0 0 1,1 0 0,0 0 0,0 0 0,1 0 0,0 0 0,0 0 0,0 1 0,0-1 0,1 0 0,-1 0 0,1 0 0,1 0 0,-1 0 0,1 0-1,0 0 1,0-1 0,0 1 0,1 0 0,-1-1 0,7 7 0,-2-3 39,0-1 0,1-1 0,0 0 0,1 0 0,-1 0 0,1-1 0,0-1 0,0 1 0,1-1-1,-1-1 1,13 3 0,3 0 19,1-1 0,0-1 0,31 0 0,-53-3-76,10-1 171,23-1 0,-33 1-79,0-1 0,0 0-1,0 0 1,0 0 0,0 0 0,0-1-1,0 1 1,0-1 0,5-4-1,-8 5-47,1 1-1,-1-1 1,0 0 0,0 0-1,0 0 1,-1 0 0,1 0-1,0 0 1,0 0-1,-1 0 1,1-1 0,0 1-1,-1 0 1,1 0-1,-1-1 1,1 1 0,-1 0-1,0 0 1,0-1-1,1-2 1,-2 2 4,1-1 0,0 0 0,-1 0 0,0 1 0,1-1-1,-1 0 1,0 1 0,0-1 0,-3-3 0,-3-5 33,0 1 0,-1 0-1,-14-14 1,17 19-29,-114-112-47,-4-5-43,113 111 15,0 0 0,1-1 0,0 0 0,0-1 0,2 0 0,-9-19 0,14 28 34,0 0-1,1 0 0,-1 0 0,1 0 1,0 0-1,1-1 0,-1 1 1,1 0-1,0-1 0,0 1 0,0 0 1,0-1-1,1 1 0,0 0 0,0 0 1,0-1-1,0 1 0,1 0 0,0 0 1,-1 0-1,1 0 0,1 1 1,-1-1-1,1 0 0,-1 1 0,5-5 1,-1 3-27,-1 0 1,1 1 0,0-1 0,0 1 0,0 0-1,0 0 1,1 1 0,0 0 0,13-4 0,-9 4 4,-1 1 1,1 1 0,0 0-1,0 0 1,0 1 0,14 2-1,7 1 173,1 2 0,-1 2-1,0 1 1,-1 1 0,0 2-1,-1 1 1,47 25 0,-70-33 108,0-1 0,-1 2 1,11 7-1,-16-11-526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1:40.16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29 74 2976,'3'5'396,"-1"1"1,1 0 0,-2 0-1,1 0 1,-1 1-1,2 9 1,1 9 619,2 5-155,3 45 0,-5-30-423,7 44 394,-4 2 0,-6 117 0,-2-192-618,1-11 6,0 0-1,0 0 0,0 0 0,-1 0 1,0 0-1,-1 5 0,-2-16 5,1 0 0,0-1 0,1 1 0,-4-13 0,-1-17-120,-7-29 128,4 20-209,-4-49 0,6 43-165,4 24 69,1-1 0,1 0 0,2 1 0,1-1 0,4-34 1,-3 55 13,0-1 1,0 1-1,0 0 1,1 0 0,0 0-1,1 0 1,-1 0-1,1 1 1,7-9 0,-3 6-22,0 0 0,0 1 0,1 0 0,0 0 0,15-9 0,-6 6 0,0 1-1,1 1 1,0 1-1,0 0 1,0 1-1,35-6 1,-41 11-22,1 0 0,0 0 1,0 2-1,0 0 0,22 3 0,-28-2 61,-1 0 1,0 0-1,0 1 0,0 1 0,0-1 0,0 1 1,-1 0-1,1 0 0,-1 1 0,0 0 0,0 0 0,6 6 1,-10-8 51,0 0 0,0 0 0,0-1 0,-1 1 0,1 1 0,-1-1 0,1 0 0,-1 0 0,0 1 0,0-1 0,0 0 0,0 1 0,0-1 0,-1 1 0,1-1 0,-1 1 0,1 0 0,-1-1 0,0 1 0,0-1 0,0 1 0,-1 0 0,1-1 0,0 1 1,-1-1-1,0 1 0,0-1 0,-1 5 0,-3 1 48,0 0 1,0-1-1,0 1 0,-1-1 1,0 0-1,-11 10 1,-205 161 816,187-152-798,31-23-70,-2 1 11,0 0 1,1 1 0,-1-1 0,1 1-1,0 1 1,0-1 0,-4 7 0,9-11-14,0-1 0,0 0 0,-1 0 0,1 1 0,0-1 0,0 0 0,0 0 0,0 1 0,0-1 0,0 0 0,0 0 0,0 1 0,0-1 0,0 0 0,1 0 0,-1 1 0,0-1 0,0 0 0,0 0 1,0 1-1,0-1 0,0 0 0,0 0 0,1 1 0,-1-1 0,0 0 0,0 0 0,0 0 0,0 1 0,1-1 0,-1 0 0,0 0 0,0 0 0,1 0 0,-1 0 0,0 0 0,0 1 0,1-1 0,8 3 31,0-2-50,0 0 0,0 0 0,0-1 0,0 0 0,11-2 0,5 0-69,-6 1 0,0 1 0,0 1 0,0 0 0,0 2 0,0 0 0,35 11 0,-45-10 57,-1-1 0,0 1-1,1 0 1,-2 1 0,1 0 0,0 0-1,-1 0 1,0 1 0,0 0 0,-1 1-1,0 0 1,0 0 0,0 0 0,-1 0-1,0 1 1,6 13 0,-10-18 63,0-1 0,0 1-1,0 0 1,-1-1 0,1 1 0,-1 0 0,1 0 0,-1-1-1,0 1 1,0 0 0,0 0 0,-1 0 0,1-1 0,-1 1-1,1 0 1,-1 0 0,-2 4 0,1-4-11,0 1 0,0-1 1,0 1-1,0-1 0,-1 0 0,0 1 0,1-1 1,-1-1-1,-1 1 0,1 0 0,0-1 0,-5 3 1,-17 7 155,0-1 1,-1-1 0,-1-1 0,-33 6 0,4-1 65,-17 5 72,-42 14-2098,94-24-463,10 2 688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1:41.06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 28 2976,'-14'-7'6309,"15"7"-6244,0 1-1,1-1 1,-1 1-1,0-1 1,0 1-1,0-1 1,0 0-1,1 0 1,-1 0 0,2 0-1,0 1 133,26 7 526,-22-5-688,-1-1-1,0 0 1,1-1-1,8 2 1,27-2 179,50-5 1,-4 1-154,153 12-48,47 0 188,-173-12 497,185-27 1,-297 30-767,0-1 0,0 1 0,0-1 0,0 0 0,0 0 0,-1 0 0,1 0 0,0 0 0,0-1 0,-1 1 0,1-1 0,-1 0 0,1 0 0,-1 0 0,3-3 0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1:48.71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1062 2080,'5'1'2573,"-5"-2"-2509,13-5 929,11-10-266,-12 2-377,-1 1 1,11-18-1,8-10-25,0 5-144,39-33 0,11-13-79,-56 54-82,33-52 0,12-36 159,63-151 87,-123 241-306,10-37 0,-17 58 57,-1-1-1,1 0 1,-1 0-1,-1 0 0,1 0 1,-1 0-1,0 0 0,0 0 1,-1 0-1,1 0 1,-2 0-1,1 0 0,-2-6 1,2 11-31,1 1 1,0-1 0,0 1-1,0 0 1,-1-1 0,1 1-1,0-1 1,0 1-1,-1 0 1,1-1 0,0 1-1,-1 0 1,1-1 0,0 1-1,-1 0 1,1 0 0,-1-1-1,1 1 1,-1 0 0,1 0-1,0 0 1,-1 0-1,1 0 1,-1-1 0,1 1-1,-1 0 1,0 0 0,0 0-10,0 1 0,0-1 0,0 0 0,0 1 0,0-1 0,-1 1 0,1-1 0,0 1 0,0-1 0,-1 2 0,-19 19-97,12-8 56,0 0 1,1 1-1,-12 27 0,-14 49 14,24-60 142,-109 374 1102,113-376-1131,-4 46 0,9-63 37,0-1 0,2 1-1,-1 0 1,1 0-1,1 0 1,0 0-1,5 15 1,-7-25-73,1 0 0,-1 0 0,1 0 0,-1 0 0,1 1 0,-1-1-1,1 0 1,0 0 0,-1 0 0,1 0 0,0 0 0,0-1 0,0 1 0,0 0 0,0 0 0,0 0 0,0-1 0,0 1 0,0-1-1,0 1 1,0-1 0,0 1 0,3 0 0,-2-1 10,0 0 0,0 0 0,0-1 0,0 1 0,1 0 0,-1-1 0,0 1 0,0-1-1,0 0 1,0 0 0,0 0 0,-1 0 0,1 0 0,3-2 0,109-80 331,-96 68-293,-1-2 1,-1 0-1,0-1 0,-1 0 1,-1-2-1,-1 1 0,17-34 1,52-135-5,-41 86 23,51-125-286,-90 221 174,5-8-109,-1-1 0,-1 1 0,0-1 0,-1 0 0,0-1 0,2-29 0,-6 45 113,0 0 1,0-1-1,0 1 0,0 0 0,0 0 0,0 0 0,0-1 1,0 1-1,0 0 0,0 0 0,0 0 0,0 0 0,0-1 0,0 1 1,0 0-1,0 0 0,0 0 0,0 0 0,0-1 0,0 1 0,0 0 1,0 0-1,-1 0 0,1 0 0,0-1 0,0 1 0,0 0 0,0 0 1,0 0-1,-1 0 0,1 0 0,0 0 0,0 0 0,0 0 0,0-1 1,0 1-1,-1 0 0,1 0 0,0 0 0,0 0 0,0 0 1,-1 0-1,1 0 0,-9 6-412,-10 16 59,5 3 399,1 0-1,1 1 1,2 0 0,-10 34 0,-20 116 0,23-91 161,-28 150 356,44-228-528,-26 106 450,6-27 584,21-86-1022,0 1 1,-1-1-1,1 0 1,0 1 0,0-1-1,0 0 1,0 1-1,0-1 1,0 0 0,0 1-1,0-1 1,0 1-1,0-1 1,0 0 0,0 1-1,0-1 1,0 0-1,0 1 1,0-1-1,0 1 1,0-1 0,1 0-1,-1 1 1,0-1-1,0 1 1,1-2-10,-1 1-1,1 0 1,-1-1 0,0 1-1,1 0 1,-1-1 0,0 1-1,0-1 1,1 1-1,-1-1 1,0 1 0,0-1-1,0 1 1,0-1 0,1 1-1,-1-1 1,0 1 0,0-2-1,2-5 17,0 0 1,0 0-1,1 0 0,0 0 0,7-11 0,0 0 18,-5 7-41,75-144-471,-78 151 403,0 1 1,0 0-1,0-1 1,0 1-1,1 0 1,0 0-1,-1 0 1,1 1-1,0-1 1,0 1 0,1-1-1,4-1 1,-8 4 32,0-1 1,1 1-1,-1 0 1,0 0-1,1 0 1,-1 0 0,0 0-1,1 1 1,-1-1-1,0 0 1,0 0 0,1 0-1,-1 0 1,0 0-1,0 0 1,1 0-1,-1 1 1,0-1 0,0 0-1,1 0 1,-1 0-1,0 0 1,0 1-1,0-1 1,1 0 0,-1 0-1,0 1 1,0-1-1,0 0 1,0 0-1,1 1 1,-1-1 0,0 1-1,2 9-193,-1-9 199,1 22-231,-1 0 0,-3 27 1,1-7 148,1-24 87,0 3 70,0-1 1,1 1-1,7 31 0,-8-51-18,1 0 1,-1 0-1,1-1 1,0 1-1,0 0 1,0-1-1,0 1 1,0 0 0,0-1-1,0 1 1,0-1-1,1 1 1,-1-1-1,2 2 1,-2-3-11,0 1 1,0-1-1,0 1 1,0-1-1,0 1 1,0-1 0,1 0-1,-1 1 1,0-1-1,0 0 1,0 0-1,0 0 1,0 0-1,0 0 1,0 0-1,0 0 1,1 0-1,-1-1 1,0 1 0,0 0-1,0 0 1,0-1-1,0 1 1,0-1-1,0 1 1,1-2-1,16-12 163,-1 0-1,-1-1 0,28-34 1,-18 19-300,39-60 1,-60 78 36,-5 12 64,0-1 1,0 0-1,0 1 1,1-1-1,-1 0 1,0 1-1,1-1 1,-1 0-1,0 1 1,1-1-1,-1 1 1,1-1-1,-1 1 1,1-1-1,-1 1 1,1-1-1,0 1 1,0-1-1,8-4-87,1 0 0,-1 1-1,1 0 1,0 1 0,0 0-1,1 0 1,-1 1 0,20-1 0,-27 3 40,0 0 0,0 0 0,-1 0 1,1 1-1,0-1 0,0 1 1,0-1-1,0 1 0,-1 0 0,1 0 1,0 1-1,-1-1 0,3 2 1,-3-1 28,0-1 1,-1 1 0,1 0 0,-1-1-1,1 1 1,-1 0 0,0 0 0,1 0-1,-1 0 1,0 0 0,0 0 0,-1 1 0,2 2-1,-1 5 3,0 0 0,0 0 0,-1 0 0,0 0 0,-1 0-1,-2 11 1,1 4-126,0-4 203,2 1 0,0-1 0,2 1 0,0 0 0,2-1 0,7 30 0,-10-50-36,-1 0 1,0 0-1,0-1 1,0 1-1,1 0 1,-1 0-1,0 0 1,1 0-1,-1-1 1,1 1-1,-1 0 1,1 0-1,-1-1 0,1 1 1,-1 0-1,1-1 1,0 1-1,-1-1 1,1 1-1,0-1 1,-1 1-1,1-1 1,0 1-1,0-1 1,1 1-1,0-1 2,-1 0 1,0 0-1,0-1 0,1 1 0,-1 0 0,0-1 0,0 1 0,0-1 0,0 1 0,0-1 0,0 0 1,0 1-1,0-1 0,0 0 0,0 0 0,1-1 0,6-6 93,-2 0 1,1 0-1,7-13 1,-11 16-78,27-45 130,31-71 0,-48 92-930,-17 83-816,0 14 1653,7 116 0,-3-179-1,0-1 0,1 0 0,0 1 0,0-1 0,3 8 0,-4-11-52,0 0 0,1 0 0,-1 0 0,0-1-1,1 1 1,-1 0 0,1 0 0,-1-1 0,1 1 0,0-1-1,-1 1 1,1 0 0,-1-1 0,1 1 0,0-1-1,0 1 1,-1-1 0,1 0 0,0 1 0,0-1-1,-1 0 1,1 1 0,0-1 0,0 0 0,0 0-1,0 0 1,-1 0 0,1 0 0,0 0 0,0 0 0,0 0-1,0 0 1,0 0 0,-1 0 0,2-1 0,2-1 46,-1 0 1,0 0-1,0 0 1,0-1-1,0 1 1,0-1 0,0 0-1,0 0 1,-1 0-1,0 0 1,0 0-1,0 0 1,3-7 0,1 1 26,78-116 279,-65 100-466,2 1 0,39-37 0,-42 45-61,3-3-322,28-19 0,-46 78 518,-2-28 5,0-4 21,0 0-1,1 0 1,0-1-1,1 1 1,0-1 0,0 0-1,0 0 1,1 0 0,0 0-1,8 9 1,-5-7 66,1 1 1,0-1-1,1-1 0,0 0 0,0 0 1,13 8-1,-17-14-61,0 1 0,0-1 0,0 0 0,0 0 0,1 0 0,-1-1 0,1 1 0,-1-2 0,1 1 0,-1 0 1,1-1-1,-1 0 0,1 0 0,-1-1 0,9-1 0,-6 0-300,-1 0-1,1 0 1,-1-1 0,9-4-1,-9 3-734,0 0-1,-1 0 1,1 0-1,5-6 1,5-3-1449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1:49.53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41 19 3808,'-2'-1'65,"-2"0"189,0 0-1,0 0 1,1-1 0,-1 1 0,0-1 0,1 0 0,-9-5 2579,14 7-2757,-1 1-1,1 0 1,0-1-1,0 1 1,0-1-1,0 1 0,0-1 1,2 0-1,222 7 1005,-64-4-234,-46 1-2084,-57-4 348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1:42.09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260 241 2144,'2'-14'1090,"0"-8"2222,-2 21-3215,0 0-1,0 0 0,0 1 0,0-1 0,0 0 0,-1 1 0,1-1 0,0 0 0,0 0 0,-1 1 0,1-1 1,-1 1-1,1-1 0,0 0 0,-1 1 0,1-1 0,-1 1 0,1-1 0,-1 1 0,1-1 0,-1 1 1,0 0-1,1-1 0,-1 1 0,0 0 0,0-1 0,-3 0 43,0 0-1,0 0 1,0 0-1,0 0 1,0 1-1,-1 0 1,1 0 0,0 0-1,0 0 1,0 1-1,-7 1 1,4 0 13,0 1 1,0-1-1,0 2 1,0-1-1,-12 8 1,5 0-18,0 0 0,1 0 0,0 1 0,-20 26 0,26-29-88,1 0 0,0 0-1,0 1 1,1 0 0,0 1-1,1-1 1,0 1 0,-4 16-1,6-21-12,1 0 0,1 0-1,-1 0 1,1 1 0,0-1-1,0 0 1,1 1-1,-1-1 1,2 0 0,-1 0-1,1 0 1,0 0 0,0 0-1,0 0 1,1 0 0,5 8-1,-7-12-11,1 0-1,0 1 0,0-1 1,0 0-1,0 0 1,0 0-1,1 0 1,-1 0-1,0 0 0,1-1 1,0 1-1,-1-1 1,1 0-1,0 0 0,0 0 1,-1 0-1,1 0 1,0 0-1,0-1 0,0 1 1,0-1-1,0 0 1,0 0-1,0 0 0,0-1 1,0 1-1,0-1 1,0 1-1,0-1 0,3-1 1,2-1 62,-1-1 1,0 1 0,0-1-1,0 0 1,0 0-1,0-1 1,-1 0-1,0 0 1,11-13 0,-6 5 22,0-1 0,-1-1 0,-1 0 0,0 0 0,7-19 0,-13 28-100,0-1 1,-1 0-1,0 0 1,0 0-1,-1 1 1,0-2-1,0 1 1,-1 0-1,0 0 1,0 0 0,0 0-1,-1 0 1,0 0-1,-1 0 1,-2-9-1,1 9-7,0 0-1,-1 0 1,0 0-1,0 0 1,-1 1-1,0-1 1,0 1 0,0 0-1,-8-6 1,-6-3-2,-35-21 0,37 25-136,0 0 0,-29-27 1,44 37 116,1-1 1,-1 1-1,1-1 0,-1 1 1,1-1-1,0 0 1,0 0-1,0 1 0,0-1 1,0 0-1,0 0 0,1 0 1,-1 0-1,0 0 1,1 0-1,0 0 0,-1 0 1,1 0-1,0-1 0,0 1 1,1-3-1,-1 3 16,1 0-1,0 1 1,-1-1-1,1 1 1,0-1-1,0 1 1,0 0-1,0-1 0,1 1 1,-1 0-1,0 0 1,0 0-1,1-1 1,-1 1-1,1 1 1,-1-1-1,1 0 1,-1 0-1,1 0 1,-1 1-1,1-1 1,0 1-1,-1 0 1,1-1-1,2 1 1,12-2 71,0 0 0,0 2 0,0 0 1,18 2-1,63 14-16,-34-5 182,91 18 685,-141-30-812,0-7-4632,-6 2 1392,2 1 602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1:42.84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131 12 3552,'4'-12'3335,"-4"12"-3310,0 0 0,0 0 0,1 2 92,0-1 1,-1 1-1,1-1 0,-1 1 0,1-1 0,-1 1 0,0-1 0,1 1 0,-1 0 0,0 1 0,-2 11 246,1-1 0,-2 1 0,0-1 0,0 0 0,-1 0 0,-1 0 0,-8 16 0,-10 28 285,-28 111 508,42-132-928,2 1 0,-5 66 0,10-77-117,1-12 49,0-1-1,1 0 0,1 1 0,3 23 0,-4-36-137,1 1 1,0 0-1,0 0 1,0 0-1,0-1 1,0 1-1,0-1 1,0 1 0,1-1-1,-1 1 1,1-1-1,-1 1 1,1-1-1,-1 0 1,1 0-1,0 0 1,-1 0-1,1 0 1,0 0-1,0-1 1,0 1-1,0-1 1,0 1-1,-1-1 1,5 1-1,4 0 65,0 0 0,0-1 0,18-2 0,140-22 420,-133 18-400,-33 6-97,4-1-204,0 0 0,0 0 0,8-4 0,-13 5-59,0-1 1,0 1 0,0 0-1,0-1 1,0 1 0,0-1-1,0 0 1,0 1 0,-1-1-1,1 0 1,0 1 0,0-1-1,-1 0 1,1 0 0,-1 0 0,1 1-1,0-1 1,-1 0 0,0 0-1,1 0 1,-1 0 0,0 0-1,1 0 1,-1 0 0,0 0-1,0-2 1,0-10-1609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1:43.23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64 4224,'-9'-3'1920,"12"0"-1664,3-2 1824,-1 5-1184,3-9 1184,5 3-1184,11-8 736,-2 7-960,10-1-480,0 3-160,8 2 64,2 3-32,4 0 192,-6 3-160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2:02.29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15 865 2144,'-11'5'1137,"10"-5"-1100,1 0 1,0 0-1,0 0 1,0 0-1,0 0 1,0 0-1,0 0 0,-1 0 1,1 0-1,0 0 1,0 0-1,0 0 0,0 0 1,0 0-1,0 0 1,0 0-1,0 0 1,-1 1 111,1-1-111,0 0-1,0 0 0,0 0 1,0 0-1,0 0 1,0 0-1,0 1 1,0-1-1,0 0 0,0 0 1,0 0-1,0 0 1,0 0-1,-1 0 0,1 0 1,0 1-1,0-1 1,0 0-1,1 0 1,-1 0-1,0 0 0,0 0 1,0 0-1,0 0 1,0 1-1,0-1 1,6 19 2340,-6-18-2328,3 3 211,-1 0 0,1 0 1,1 0-1,5 5 1,-8-8-232,-1 0 1,1-1 0,0 1-1,0-1 1,0 1-1,0-1 1,0 1-1,0-1 1,0 1 0,0-1-1,0 0 1,0 1-1,0-1 1,0 0 0,0 0-1,1 0 1,-1 0-1,0 0 1,0 0 0,0 0-1,0 0 1,0-1-1,0 1 1,0 0 0,0-1-1,0 1 1,2-1-1,13-10 149,0-1-1,-1 0 1,-1-1-1,16-18 1,1 0-42,38-38-19,-31 30-23,45-36 1,-67 60-144,-13 12-51,1-1 0,-1 1 0,1 0 0,0 0 0,0 0 0,8-3 0,-12 6 81,1 0 0,-1 0 0,0-1 1,0 1-1,1 0 0,-1 0 0,0 0 0,1 0 1,-1 0-1,0 0 0,1 0 0,-1 0 1,0 0-1,1 0 0,-1 1 0,0-1 0,0 0 1,1 0-1,-1 0 0,0 0 0,0 0 1,1 1-1,-1-1 0,0 0 0,0 0 0,1 0 1,-1 1-1,0-1 0,0 0 0,1 0 1,-1 0-1,0 1 0,0-1 0,0 0 0,0 1 1,0-1-1,1 1 0,2 13 57,-2-8-42,9 37 51,-2-1 0,-2 1 0,1 79 0,-7-106 1,-3 87 309,2-89-144,-1 1 0,-1-1 0,0 0 0,-10 28 0,12-40-169,0 1 1,0-1-1,-1 1 1,1-1-1,0 0 0,-1 0 1,0 0-1,1 0 0,-1 0 1,0 0-1,0 0 1,0 0-1,0-1 0,0 1 1,-1-1-1,1 1 0,0-1 1,-1 0-1,1 0 1,-5 1-1,3-1-21,1-1 1,0 0-1,0 0 1,0 0 0,0-1-1,0 1 1,0 0-1,0-1 1,0 0-1,0 0 1,0 0-1,0 0 1,0-1-1,0 1 1,0-1-1,1 1 1,-1-1-1,-2-3 1,-9-6-50,1-2 1,1 0 0,1 0 0,0-1-1,0-1 1,1 1 0,1-2 0,1 1-1,0-1 1,-11-32 0,14 32-66,-3-9-121,7 23 174,1 1 0,0 0 0,0 0 0,0-1-1,0 1 1,0 0 0,0 0 0,0 0-1,0-1 1,0 1 0,1 0 0,-1 0 0,0 0-1,1-1 1,-1 1 0,2-2 0,-1 3-1,-1-1 0,1 0 0,0 1 0,-1-1 1,1 0-1,0 1 0,0-1 0,-1 1 1,1 0-1,0-1 0,0 1 0,0 0 0,0-1 1,-1 1-1,1 0 0,0 0 0,0 0 0,2-1 1,21 5-367,-11 0 314,21 11 0,-30-14 101,17 9 160,0-1-1,38 10 1,-48-17-92,0 0 1,0 0-1,1-1 0,-1 0 1,0-1-1,0-1 0,19-3 1,-21 3-20,1-1 1,-1-1-1,0 0 0,0 0 1,0-1-1,-1 0 1,1 0-1,-1-1 1,0 0-1,0-1 1,0 1-1,-1-2 0,0 1 1,11-13-1,-3 1 107,-2 2-7,0 0-1,22-36 1,-25 34-244,-4 8 98,-1-1-1,0 1 1,-1-1-1,5-15 1,-10 35-1308,-5 15 1025,0-2 288,0 0 1,1 1-1,2-1 0,0 1 1,1 0-1,1 0 0,5 45 1,-4-67-1,1 5 98,0 1 1,1 0-1,2 7 0,-4-13-85,0 0 1,1 0-1,-1 0 0,1 0 1,-1 0-1,1 0 0,0 0 1,-1 0-1,1 0 0,0 0 0,0 0 1,-1-1-1,1 1 0,0 0 1,0 0-1,0-1 0,0 1 1,0-1-1,0 1 0,0-1 1,0 1-1,0-1 0,3 1 1,-3-1-7,0 0 1,1 0-1,-1-1 1,0 1 0,1 0-1,-1 0 1,0-1-1,0 1 1,1-1 0,-1 1-1,0-1 1,0 0-1,0 0 1,0 1 0,1-1-1,-1 0 1,0 0-1,-1 0 1,1 0-1,0 0 1,0 0 0,0 0-1,-1 0 1,2-3-1,2-1 67,69-106 655,-50 73-712,38-49 1,-52 76-46,4-5-445,20-19 0,-32 34 428,-1 1 0,1-1 0,-1 1-1,1-1 1,-1 1 0,1 0 0,0-1 0,-1 1 0,1 0 0,0-1-1,-1 1 1,1 0 0,0 0 0,-1-1 0,1 1 0,0 0 0,-1 0-1,2 0 1,-2 0 12,1 0-1,-1 0 1,0 1-1,1-1 1,-1 0-1,1 0 1,-1 0-1,0 1 0,0-1 1,1 0-1,-1 1 1,0-1-1,1 0 1,-1 1-1,0-1 1,0 0-1,1 1 1,-1-1-1,0 0 0,0 1 1,0-1-1,0 1 1,0-1-1,1 5-38,0-1-1,-1 1 0,1 0 0,-1-1 1,-1 8-1,-22 126 225,14-94-54,4-20-76,-49 198 259,-44 39 490,81-219-326,14-34-272,-1 0 0,0 1 0,-7 9 0,11-16-155,-1-1 1,0 0-1,0 0 1,0 1-1,1-1 1,-1 0-1,0 0 1,0 0-1,-1 0 1,1 0-1,0-1 1,0 1-1,0 0 1,-1 0-1,1-1 1,0 1-1,-1-1 1,1 1-1,0-1 1,-1 1-1,1-1 1,-1 0-1,1 0 1,0 0-1,-1 0 1,1 0-1,-1 0 1,-2 0 0,3-1-32,0 0 0,0 1 1,0-1-1,0 1 0,-1-1 1,1 0-1,1 0 0,-1 0 1,0 0-1,0 0 1,0 1-1,0-2 0,0 1 1,1 0-1,-1 0 0,1 0 1,-2-2-1,1 0-5,0-1 0,0 1-1,0-1 1,1 0 0,-1-7-1,1 1-55,0-1-1,5-20 1,-3 21-15,2 1 0,-1-1 0,1 1 0,1 0 0,0 0 0,0 0 0,11-13 0,-5 8-6,2 0 0,0 1 0,0 0 1,1 1-1,18-12 0,80-44-304,-70 45 274,38-29 1,-56 35 170,-2-2-1,0-1 1,-1 0 0,-2-2-1,0 0 1,-1-1-1,-1-1 1,24-44 0,-32 49-23,7-11 97,21-56 0,-30 68-310,2-8-314,-9 25 453,0 0 0,0 0 0,0 1 0,0-1 0,0 0 0,0 1-1,1-1 1,-1 0 0,0 0 0,0 1 0,1-1 0,-1 1 0,1-1 0,-1 0 0,0 1 0,1-1 0,-1 1 0,1-1 0,-1 1 0,1-1 0,1 0 0,-2 1 8,1 0 0,-1 0 0,1 0 0,-1 0 0,1 0 0,0 0 0,-1 0-1,1 0 1,-1 0 0,1 1 0,-1-1 0,1 0 0,-1 0 0,1 0 0,-1 1 0,1-1-1,-1 0 1,1 1 0,-1-1 0,1 1 0,2 2 1,0 0 0,0 0 0,0 1 0,-1-1-1,4 8 1,4 8 31,-2 0 0,0 1-1,-2 0 1,0 0 0,-1 1-1,-1 0 1,-1 0 0,1 27 0,-4-36 45,1 74 209,-2-75-112,0 0 0,-1 0 0,0 0 0,0 0 0,-8 18 1,9-26-76,-1 1 1,0-1 0,-1 0 0,1 1 0,0-1 0,-1 0 0,0 0 0,-4 3 0,6-4-39,0-2-9,0 1 0,0 0 0,0 0 0,0 0 0,0-1 0,0 1 1,0-1-1,0 1 0,0-1 0,0 1 0,0-1 0,0 1 1,-1-1-1,1 0 0,0 0 0,0 0 0,0 1 0,-1-1 1,1 0-1,0-1 0,0 1 0,-1 0 0,-1-1 4,1 0 0,0 0 0,0 0 0,0 0 0,0 0-1,0 0 1,1 0 0,-1-1 0,0 1 0,1-1 0,-3-1 0,-3-7-24,0 0-1,0 0 1,-8-17 0,13 22-56,-4-5 49,-10-19-254,15 28 196,0 0 0,1 0-1,-1 0 1,1 0 0,-1 0 0,1 0 0,0 0-1,-1 0 1,1 0 0,0 0 0,0 0 0,0 0-1,0 0 1,0 0 0,0-1 0,0 1 0,0 0-1,0-2 1,37 3-551,-24-2 614,1-1 0,0-1 0,-1 0 0,22-10-1,50-31 298,-75 39-256,31-20 117,-2-2 0,0-1 0,50-51 0,-75 66-137,0-1 0,0-1 0,-2 0 0,0 0 0,-1-1 1,0-1-1,-1 0 0,-2 0 0,0-1 0,0 0 0,5-25 0,3-22-48,-3 0 0,-3-1-1,2-118 1,-12 167-333,-1-1 0,-6-26 1,5 42-159,-1 6 307,-3 11 106,0 13 144,1 0 1,2 0 0,-1 54 0,4-79-43,-3 69 279,-1 80 394,5-113-539,11 72 0,-5-80-11,1 0-1,1-1 0,22 45 1,-29-69-117,0-1 1,0 0-1,1 0 1,0 1-1,-1-2 1,2 1-1,-1 0 1,0-1-1,1 1 1,-1-1 0,1 0-1,0 0 1,0 0-1,1-1 1,4 3-1,-5-4 17,-1 0 0,0 0 0,1 0-1,-1 0 1,1-1 0,-1 1 0,1-1 0,0 0-1,-1 0 1,1-1 0,-1 1 0,1-1-1,-1 1 1,1-1 0,-1 0 0,0-1 0,1 1-1,-1 0 1,0-1 0,0 0 0,4-2-1,79-60 466,-76 57-424,0 0 0,-1-1 0,1 0 0,-2 0 0,1-1 0,12-17 0,-20 23-69,0 1-1,0 0 0,0 0 0,0 0 1,0-1-1,0 1 0,-1-1 0,1 1 1,-1 0-1,0-1 0,1 1 0,-1-1 1,0 1-1,-1-1 0,1 1 0,0-1 1,-1 1-1,1 0 0,-1-1 0,0 1 1,0 0-1,-1-4 0,1 5-27,0 0-1,0-1 1,0 1-1,0 0 1,0 0 0,0 0-1,0 0 1,0 0 0,0 1-1,-1-1 1,1 0 0,0 0-1,0 1 1,-1-1-1,1 1 1,0-1 0,-1 1-1,1 0 1,-1-1 0,1 1-1,-1 0 1,1 0-1,-1 0 1,1 0 0,0 0-1,-1 0 1,1 1 0,-1-1-1,1 0 1,-1 1-1,1-1 1,0 1 0,-1-1-1,1 1 1,0 0 0,0-1-1,-1 1 1,0 2 0,-2 0 19,-1 0 1,2 0-1,-1 1 1,0-1 0,1 1-1,0 0 1,0 0 0,0 1-1,0-1 1,0 1 0,1-1-1,0 1 1,0 0-1,0 0 1,1 0 0,0 0-1,-1 8 1,1-6 7,0-1-1,1 0 1,0 1-1,0-1 1,0 1-1,1-1 1,0 0-1,1 1 1,-1-1 0,1 0-1,0 0 1,1 0-1,4 9 1,-3-9 50,0 0 0,0-1 1,1 0-1,5 6 0,-8-9-25,0 0-1,0-1 1,0 1 0,0-1-1,0 0 1,0 1-1,0-1 1,1 0-1,-1 0 1,0-1 0,1 1-1,-1 0 1,1-1-1,4 1 1,0-1 9,0-1 1,0 0 0,0 0-1,0-1 1,0 1 0,10-6-1,40-20 107,-1 0-81,-44 22-93,20-7-18,0 0 0,46-9 0,-74 20 58,0 1-1,0-1 1,-1 1-1,1 0 0,0 0 1,0 0-1,0 1 0,-1-1 1,1 1-1,0 0 1,0 0-1,-1 0 0,1 1 1,-1-1-1,1 1 0,-1 0 1,6 4-1,-6-4 23,0 1-1,-1 0 1,0-1-1,1 1 0,-1 0 1,0 0-1,-1 1 1,1-1-1,-1 0 1,1 1-1,-1-1 0,0 1 1,0-1-1,0 1 1,-1-1-1,1 1 1,-1 0-1,0 5 0,-1 8 173,-1 1-1,-6 28 0,6-40-41,2-10 45,3-13 50,0 8-242,1 0-1,1 0 1,-1 0-1,2 1 1,7-11-1,8-13-37,-18 27-5,0 0 1,0 1 0,0 0-1,1-1 1,-1 1-1,1 0 1,0 1-1,0-1 1,0 1 0,1 0-1,-1 0 1,1 0-1,0 0 1,9-3-1,-13 6 26,0 0-1,0-1 0,0 1 1,-1 0-1,1 0 1,0 0-1,0 0 0,0 0 1,0 0-1,-1 0 0,1 0 1,0 0-1,0 0 0,0 0 1,-1 0-1,1 1 0,0-1 1,0 0-1,-1 1 0,1-1 1,0 0-1,0 1 0,-1-1 1,1 1-1,-1-1 0,1 1 1,0 0-1,-1-1 0,1 1 1,-1-1-1,1 1 0,-1 0 1,1-1-1,-1 1 0,0 0 1,1 0-1,-1 1 1,2 3-22,-1 0 1,0 0-1,0 0 1,0 10-1,-1-10 32,1 84 163,-2-50 630,2-43-757,-1 0 0,1-1 0,0 1 0,0 0 0,0 0 0,1 0 0,3-7 0,18-30-58,-15 28 34,-3 5-43,0 0-1,0 1 0,1-1 0,0 1 0,1 0 0,0 0 0,0 1 0,0 0 1,1 0-1,8-4 0,-11 7-5,0 1 0,1-1 0,-1 1 0,1 0-1,0 1 1,-1-1 0,1 1 0,0 0 0,0 1 0,0-1 0,-1 1 0,1 1 0,0-1 0,0 1 0,0 0 0,0 0 0,8 3-1,7 4 173,33 18-1,-28-12-62,44 23 287,10 6-1096,-25-19-2896,-23-15-1169,-19-5 2955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05:46.52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64 5 2080,'-10'-5'1637,"10"6"-1566,0 0 1,0 0-1,0 0 0,-1 0 0,1 0 0,0 0 1,0 0-1,-1 0 0,1 0 0,-1 0 0,1 0 1,-1 0-1,1 0 0,-1 0 0,-1 1 0,1 1 337,-2 2-56,2-3-248,0-1 0,0 1 0,0-1 0,1 1 0,-1-1 0,1 1 0,-1-1 0,1 1 0,-1 2 0,0-3 151,0 0 0,0 1 0,0-1 0,0 0 0,0 1 0,-1-1 0,1 0 0,0 0 0,-1 0 0,1 0 0,-2 1 0,1-1 247,-10 11 1184,9-6-1506,0 1 1748,3-7-1900,0 0 0,0 0 0,1 0 0,-1 1 0,0-1 0,0 0 0,0 0 0,0 0 0,0 0 0,0 0 0,1 1 0,-1-1 0,0 0 0,0 0 1,0 0-1,0 0 0,1 0 0,-1 0 0,0 0 0,0 0 0,0 0 0,0 0 0,1 0 0,-1 0 0,0 0 0,0 0 0,0 0 0,1 0 0,-1 0 0,0 0 0,0 0 0,0 0 0,1 0 0,7-1 192,0 0 0,0 0 0,-1-1 0,12-3 0,18-4-61,65-11 155,-47 15 33,-4 1-8,75-17-1,-110 17-345,-1 1 1,1 1-1,20-1 0,-35 3-542,-16 2-6150,12-2 6043,1 1 0,0 0 0,-1 0-1,1 0 1,-3 2 0,1-1 295,-13 7-2940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2:02.71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41 24 4576,'-32'-8'2048,"23"1"-96,13 11-1248,9-8 416,6 4-640,23-8 64,3 8-320,19 3-224,-2 6 0,-1 2 480,-7-2-256,1 3-1856,8 4 896,6-7-3968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2:09.29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269 837 2144,'-3'-2'246,"-1"0"0,1 0 0,0 0 1,0 1-1,-1-1 0,1 1 0,-1 0 0,1 0 0,-1 0 1,0 0-1,1 1 0,-1 0 0,0-1 0,1 1 0,-1 1 1,0-1-1,1 0 0,-8 3 0,2-1-163,0 1 1,0 0-1,1 1 0,0 0 0,-1 0 1,2 1-1,-1 0 0,0 0 1,1 1-1,-12 11 0,10-7-30,0 0 0,1 0-1,0 1 1,1 1 0,0-1 0,-10 25-1,10-20-54,2 0 0,-8 30 0,12-41 26,0-1 0,0 1 0,1-1 0,0 1 0,0 0 1,0-1-1,0 1 0,1-1 0,0 1 0,-1-1 0,2 1 0,-1-1 0,0 1 0,1-1 0,4 8 0,-5-11-10,0 0 0,0 0 0,0 1 0,0-1 0,0 0 0,0 0 0,0 0-1,0 0 1,1-1 0,-1 1 0,0 0 0,0 0 0,1-1 0,-1 1 0,1-1 0,-1 1 0,1-1 0,-1 1 0,1-1 0,-1 0-1,1 0 1,-1 0 0,1 0 0,-1 0 0,1 0 0,-1 0 0,1 0 0,-1-1 0,3 0 0,3-2 43,-1 0 1,0 0-1,0 0 1,0-1-1,7-6 1,7-6 76,-1-1 1,-1 0 0,-1-2-1,0 0 1,-2-1 0,0-1-1,17-32 1,-26 42-229,0 0 0,-1 0 0,0-1 1,3-15-1,-14 37-893,-2 11 731,-20 123 408,8-33 123,17-99-242,-44 170 521,39-162-309,0 1 0,-1-1 1,-1 0-1,0-1 0,-2 0 0,-19 24 1,29-41-187,0 0-1,0 0 1,0 0 0,0 0 0,0 0 0,0-1 0,0 1 0,-1-1 0,-1 2 0,3-3-48,0 0 1,0 1 0,0-1-1,1 0 1,-1 0-1,0 0 1,0 0 0,0 0-1,1 0 1,-1 0 0,0 0-1,0-1 1,0 1 0,1 0-1,-1 0 1,0-1-1,0 1 1,1 0 0,-1-1-1,0 1 1,1-1 0,-1 1-1,0-1 1,1 1 0,-1-1-1,1 1 1,-1-1 0,1 1-1,-1-1 1,1 0-1,-1 1 1,1-1 0,0 0-1,-1 0 1,1-1 0,-1-1-45,0 0 1,0-1 0,0 1 0,0 0 0,1-1 0,0 1 0,0 0-1,0-1 1,0 1 0,0 0 0,1-1 0,-1 1 0,1 0 0,0-1-1,2-4 1,1-1-29,-1 0 0,2 0-1,-1 1 1,7-10-1,-2 7 49,1-1-1,0 2 0,0-1 0,1 1 0,0 1 0,13-9 1,79-43-180,-55 35 178,189-126-33,-212 132 155,0-1 0,-1-1-1,-1-2 1,24-32 0,-42 48-57,-1 1 0,0-1 1,0-1-1,-1 1 0,0 0 1,2-16-1,-4 22-56,0 0-9,-1 0 0,1 0 0,-1 0 0,0 0 0,1 0-1,-1 0 1,0 0 0,0 0 0,0 0 0,-1 0 0,1 0 0,0 0-1,-1 1 1,1-1 0,-1 0 0,0 0 0,0 0 0,1 0 0,-1 1-1,0-1 1,-1 0 0,1 1 0,0-1 0,0 1 0,-3-3-1,2 3-20,1 0 0,-1 0 0,1 1 0,-1-1-1,0 1 1,1-1 0,-1 1 0,0-1 0,0 1-1,1 0 1,-1 0 0,0 0 0,0 0-1,0 0 1,1 0 0,-1 1 0,0-1 0,0 1-1,1-1 1,-1 1 0,0-1 0,1 1-1,-1 0 1,1 0 0,-1 0 0,1 0 0,-3 2-1,-1 1-9,0 0-1,1 0 1,-1 1 0,1-1-1,0 1 1,0 0-1,1 0 1,-1 1-1,1-1 1,1 1-1,-1-1 1,1 1 0,0 0-1,-2 7 1,2-4 62,1 0 0,0 0 1,0 0-1,1 0 1,0 0-1,1 0 0,0 0 1,4 17-1,1-2 69,-1 0 52,12 32 0,-14-50-107,-1-1-1,1 1 1,-1-1-1,2 1 0,-1-1 1,0 0-1,1 0 0,0-1 1,0 1-1,9 6 1,-12-10 0,1 0 0,-1 0 1,1 0-1,-1 0 1,1 0-1,-1-1 0,1 1 1,-1-1-1,1 1 0,0-1 1,0 1-1,-1-1 1,1 0-1,0 0 0,-1 0 1,1 0-1,0 0 0,0 0 1,-1-1-1,1 1 1,0-1-1,-1 1 0,1-1 1,-1 1-1,1-1 0,0 0 1,-1 0-1,1 0 1,0-1-1,4-3 50,0 0 0,0 0 0,-1-1 0,0 0-1,5-6 1,-5 5-9,34-46 142,-20 27-184,0 1-1,31-30 1,-17 25-275,0 3 1,40-26 0,-68 50 202,0 0 0,0 0 0,0 1 0,0 0 0,8-3 0,-12 5 49,0 0 0,0 0-1,0 0 1,-1-1 0,1 1-1,0 0 1,0 0 0,0 0-1,0 0 1,-1 0 0,1 0-1,0 1 1,0-1 0,0 0 0,-1 0-1,1 1 1,0-1 0,0 0-1,-1 1 1,1-1 0,0 1-1,-1-1 1,1 1 0,0-1 0,-1 1-1,1-1 1,-1 1 0,1 0-1,-1-1 1,1 1 0,-1 0-1,1-1 1,-1 1 0,0 0 0,1 0-1,-1-1 1,0 1 0,0 0-1,0 0 1,1-1 0,-1 1-1,0 0 1,0 0 0,0 0 0,0 0-1,0-1 1,-1 3 0,-1 34 181,-14 70 1,10-68 7,0-11-54,3-16 171,1 0 0,-1 19 1,3-31-299,0 0 1,0 0-1,0 0 1,0 0-1,0 0 1,0 1-1,0-1 1,0 0-1,0 0 1,0 0-1,0 0 1,0 0 0,0 0-1,0 0 1,0 0-1,0 0 1,0 0-1,0 0 1,0 0-1,0 0 1,0 1-1,0-1 1,0 0-1,1 0 1,-1 0 0,0 0-1,0 0 1,0 0-1,0 0 1,0 0-1,0 0 1,0 0-1,0 0 1,0 0-1,0 0 1,1 0-1,-1 0 1,0 0 0,0 0-1,0 0 1,0 0-1,0 0 1,0 0-1,0 0 1,0 0-1,0 0 1,0 0-1,1 0 1,-1 0-1,0-1 1,0 1-1,0 0 1,0 0 0,0 0-1,0 0 1,0 0-1,0 0 1,0 0-1,0 0 1,0 0-1,0 0 1,0 0-1,0 0 1,0 0-1,0-1 1,0 1 0,6-6 109,19-33 171,-2 1-362,3 0 0,0 2 0,46-46 0,-56 64-105,-11 13 57,-1 0 1,1 0 0,0 1 0,0-1 0,0 1-1,1 0 1,-1 1 0,9-5 0,-14 8 102,1 0 1,-1 0-1,1-1 1,-1 1-1,1 0 0,0 0 1,-1 0-1,1 0 1,-1 0-1,1 0 0,-1 0 1,1 0-1,0 0 1,-1 0-1,1 0 0,-1 1 1,1-1-1,-1 0 1,1 0-1,-1 0 0,1 1 1,-1-1-1,1 0 1,-1 1-1,1-1 0,-1 0 1,0 1-1,1-1 1,-1 1-1,1-1 0,-1 1 1,0-1-1,1 0 1,-1 1-1,0-1 0,0 1 1,1 0-1,5 25-415,-4-12 335,8 25 198,-7-24-7,0 0 1,2 0-1,0 0 0,9 18 1,-12-29-45,0 1 1,1-1 0,0 0-1,0 0 1,0 0 0,0 0-1,1 0 1,7 6 0,-10-9-19,1 0 1,-1-1-1,1 1 0,0 0 1,0-1-1,-1 1 0,1-1 1,0 0-1,0 1 0,-1-1 1,1 0-1,0 0 0,0 0 1,0 0-1,-1-1 0,1 1 1,0 0-1,0-1 0,-1 1 1,1-1-1,0 0 0,-1 1 1,1-1-1,0 0 0,-1 0 1,1 0-1,1-2 0,11-9 101,1-1-1,-2 0 1,0-2-1,19-26 0,-15 18-2,-8 13-37,-1-1 0,0-1 0,8-16 1,-14 23-83,0 0 0,0 0 0,0 0 0,-1-1 0,0 1 0,0-1 1,0 1-1,0-1 0,-1 1 0,-1-11 0,1 14-40,0 1-1,0-1 0,0 0 1,-1 1-1,1-1 1,-1 0-1,1 1 1,-1-1-1,0 0 1,1 1-1,-1-1 0,0 1 1,0 0-1,0-1 1,0 1-1,0 0 1,-1-1-1,1 1 0,0 0 1,0 0-1,-1 0 1,1 0-1,-1 0 1,1 0-1,-1 1 0,1-1 1,-1 0-1,0 1 1,1-1-1,-1 1 1,0 0-1,1-1 1,-3 1-1,1 0-42,0 0 1,0 0-1,0 1 0,0-1 1,0 1-1,0 0 1,0 0-1,0 0 0,1 0 1,-1 0-1,0 1 0,1-1 1,-1 1-1,1 0 0,-1-1 1,1 1-1,0 0 1,-3 3-1,1 1 14,-1-1-1,1 1 1,1 0 0,-1 0 0,1 0-1,0 1 1,0-1 0,1 1 0,-1-1 0,2 1-1,-1 0 1,1 0 0,0 0 0,0 0-1,1 13 1,1-14 68,0 0 0,0 0 0,0 0 0,1-1 1,-1 1-1,2 0 0,-1-1 0,1 1 0,-1-1 0,1 0 0,1 0 0,-1 0 0,1 0 0,0-1 0,0 0 0,0 1 0,1-1 1,9 6-1,-7-5 44,0-1 1,0 0-1,1 0 1,0 0-1,-1-1 1,1 0-1,1-1 1,-1 0 0,0 0-1,1-1 1,-1 0-1,0 0 1,1-1-1,-1 0 1,1-1-1,-1 1 1,1-2 0,-1 1-1,0-1 1,1 0-1,-1-1 1,0 0-1,14-8 1,-2-1 56,0-2 1,-1 0 0,0-1-1,-1 0 1,-1-2-1,19-23 1,-33 36-114,0 0 0,-1 0 1,1-1-1,-1 1 0,0 0 1,-1-1-1,1 1 0,1-8 0,6-14-221,-9 25 205,1 0 0,-1-1-1,1 1 1,0 0-1,0 0 1,0 0 0,0 0-1,0 0 1,0 0-1,0 0 1,0 0 0,0 0-1,0 0 1,2 0 0,17-6-185,0 0 0,1 2 0,35-4 1,-49 7 140,-6 2 37,0 0 0,1 0 1,-1 0-1,0 0 0,0 0 1,0 0-1,1 0 0,-1 0 1,0 0-1,0 0 0,0 1 0,1-1 1,-1 1-1,0-1 0,0 0 1,0 1-1,0 0 0,0-1 1,0 1-1,0 0 0,0-1 1,0 1-1,0 1 0,1 0 3,-1 0-1,0 0 0,0 0 0,0 1 1,0-1-1,0 0 0,0 0 0,-1 1 1,1-1-1,-1 0 0,1 3 0,-1 5 41,0 0 0,0-1 0,-1 1 0,-3 15 0,2-12 35,1 0 1,0 26-1,2-24-57,-1-12 6,0-1-1,0 1 1,1-1 0,-1 1-1,1-1 1,-1 1 0,1-1-1,0 0 1,2 4 0,-3-5 8,1 0 0,-1-1 1,1 1-1,0 0 0,-1 0 1,1 0-1,-1-1 0,1 1 1,0 0-1,0-1 0,0 1 1,-1-1-1,1 1 0,0-1 1,0 1-1,0-1 0,0 1 1,0-1-1,0 0 0,0 0 1,0 1-1,0-1 0,0 0 1,0 0-1,0 0 0,0 0 1,1 0-1,13-5 107,-1 1 0,0-2 1,0 0-1,-1 0 0,0-1 0,15-11 1,-8 5-55,36-16 0,-45 25-43,42-17 171,-1-3 0,85-51 0,-124 65-269,-1 0 1,11-12-1,2-1-103,-6 4 5,6-3-106,-17 13 276,-7 6-22,-2 4-113,-9 10-92,2-4 109,-41 46-404,15-20 456,15-16 169,0 2 1,-29 37-1,47-54-89,0 0 1,0-1-1,0 1 0,0 0 0,0 0 1,0 0-1,1 0 0,-1 1 0,0 2 1,1-4 3,0-1 0,0 1-1,0-1 1,0 1 0,0-1 0,0 1 0,0-1 0,1 1 0,-1-1 0,0 1 0,0-1 0,0 1 0,0-1-1,1 1 1,-1-1 0,0 1 0,0-1 0,1 0 0,-1 1 0,0-1 0,1 1 0,-1-1 0,1 0 0,-1 1-1,0-1 1,1 0 0,-1 0 0,1 1 0,-1-1 0,1 0 0,-1 0 0,1 0 0,-1 1 0,1-1 0,-1 0-1,1 0 1,-1 0 0,1 0 0,-1 0 0,1 0 0,0 0 0,2-1 74,1 1 0,-1-1 1,1 1-1,-1-1 0,1 0 1,-1-1-1,0 1 0,1 0 0,-1-1 1,0 0-1,4-3 0,32-28 42,-28 23-92,-4 4-159,0 0 0,-1 0 0,0-1 0,0 0 0,-1 0 0,5-9 0,-7 44-906,-3-17 925,-1 0 93,1 0 0,1 0 1,0 0-1,0-1 0,1 1 1,0 0-1,7 18 1,-8-27 28,0 0 1,1 1 0,0-1-1,-1 0 1,1 0 0,0 0 0,0 0-1,0 0 1,1 0 0,-1-1 0,0 1-1,4 1 1,-5-2 3,1 0 1,0-1-1,-1 1 0,1 0 0,0 0 1,0-1-1,0 1 0,0-1 0,0 0 0,0 1 1,-1-1-1,1 0 0,0 0 0,0 0 1,0-1-1,0 1 0,0 0 0,0-1 1,2 0-1,10-7 87,-1 0 0,-1-1-1,0-1 1,0 0 0,12-13 0,51-61 273,-68 76-337,18-24 28,-1-2 0,35-64 0,25-80-216,-53 109 191,-15 36-20,3-6-90,-1-1 0,19-70-1,-32 90 36,-2 1-1,0 0 1,-1-39-1,-2 54-43,0 0 0,0 0 1,-1 0-1,0 0 0,1 0 1,-3-6-1,2 10 45,1-1 0,0 0 0,0 1 0,-1-1 0,1 0 0,-1 1 0,1-1 0,-1 0 0,1 1-1,-1-1 1,1 1 0,-1-1 0,1 1 0,-1-1 0,1 1 0,-1-1 0,0 1 0,1 0 0,-1-1 0,0 1 0,0 0 0,1-1 0,-1 1 0,0 0 0,0 0 0,1 0 0,-1 0 0,0 0 0,0 0-1,1 0 1,-1 0 0,0 0 0,0 0 0,1 0 0,-1 0 0,0 1 0,0-1 0,1 0 0,-1 1 0,0-1 0,0 1 0,-5 2-62,1 1 1,-1-1-1,1 1 0,0 0 1,0 1-1,1-1 1,-1 1-1,1 0 0,-6 10 1,-1 1 68,-15 36 1,17-31 44,1 0 0,1 1-1,-5 25 1,-6 67 70,17-109-101,-18 204 256,18-189-169,1 1 0,1 0 1,0 0-1,2-1 0,0 1 1,2-1-1,10 32 0,-13-48-61,0 0 0,0 1 0,0-1-1,1 0 1,-1 0 0,1-1 0,0 1-1,1-1 1,-1 1 0,0-1 0,1 0-1,6 4 1,-4-4 17,0 1-1,0-2 0,0 1 1,0-1-1,1 0 1,-1 0-1,0-1 1,8 1-1,9-1 20,-1-1 0,1 0 0,0-2 0,24-5 0,-46 7-65,10-2-69,6 0 101,-1-1 0,1-1 0,18-6 0,-32 9 7,1-1 0,0 1 0,-1-1 1,1 0-1,-1 0 0,0 0 0,1 0 1,-1-1-1,0 1 0,-1-1 0,1 0 0,0 0 1,-1 0-1,1 0 0,-1 0 0,0 0 0,0-1 1,0 1-1,1-6 0,-1 2 3,-1 1 0,0-1-1,0 0 1,-1 1 0,0-1 0,0 0 0,-2-12-1,2 15-77,-1 0 0,0 0 0,0 0 0,0 0-1,-1 0 1,1 0 0,-1 1 0,0-1 0,0 0 0,0 1-1,-1-1 1,1 1 0,-1 0 0,-3-3 0,6 6 17,-1-1 0,1 1 0,-1 0 0,1-1 0,0 1 0,-1 0 0,1 0 1,-1 0-1,1 0 0,-1-1 0,1 1 0,-1 0 0,1 0 0,-1 0 0,0 0 0,1 0 0,-1 0 0,1 0 1,-1 0-1,1 0 0,-1 1 0,1-1 0,-1 0 0,0 0 0,-12 11-342,9-7 275,0 1-1,1 0 1,-5 8 0,5-6 60,0 0 1,0 0 0,0 1-1,1-1 1,0 1 0,0 0 0,1-1-1,0 1 1,0 15 0,2-18 40,-1-1 1,1 0-1,0 1 1,0-1-1,0 0 1,0 0-1,1 0 1,0 0 0,0 0-1,0 0 1,0 0-1,1 0 1,0-1-1,-1 1 1,1-1-1,0 0 1,1 0-1,-1 0 1,5 3 0,-4-3 23,0-1 0,1 1 0,0-1 0,-1 0 1,1 0-1,0 0 0,0-1 0,0 1 1,0-1-1,0-1 0,6 1 0,-2 0 18,-1-2-1,0 1 0,0-1 0,0-1 1,0 1-1,11-5 0,1-2 61,0-1-1,0 0 1,-1-2 0,23-16-1,-26 15-77,-1-1-1,0 0 0,-1 0 0,23-30 0,-31 35-189,1 1-1,-1 1 0,1-1 1,12-7-1,-20 26-362,-4 2 466,0 0 1,-1-1-1,-1 1 1,0-1 0,-9 13-1,-49 58 122,14-21 70,51-63-141,-3 5 108,-1 1 1,0-1-1,0 0 0,-1-1 0,0 1 0,-6 4 0,7-7 196,5-6-173,7-4-107,6-1-82,0 0 1,1 1-1,0 1 0,0 0 0,23-6 1,83-15 174,-82 20-69,107-17-416,-107 12-595,-24 7-1210,-15 6 2038,1 0 0,-1 0 0,1 0 0,-1-1 0,0 1 1,1 0-1,-1 0 0,0 0 0,0 0 0,5-8-3372,-14-5 289,-11-5 231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2:09.65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9 182 6880,'-9'-40'3136,"41"8"-2720,-13 15 672,-3 5-672,21-11 416,4 6-512,28-3-32,8 5-160,1 9-32,-1 12-32,-8 5-1312,-10 9 672,-5 4-4768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2:11.49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232 36 3072,'0'-31'2203,"0"31"-2146,0-1 0,-1 1 0,1-1 0,0 1 0,0 0 0,-1 0 0,1-1 0,-1 1 0,1 0 0,0 0 0,-1-1 0,1 1 0,0 0 0,-1 0 0,1 0 0,-1 0 0,1 0 0,-1-1 0,1 1 0,0 0 0,-1 0 0,1 0 0,-1 0 0,1 0 0,-1 0 0,1 1 0,-1-1 0,-10 1 346,5 0-256,0 0 0,0 1 0,1 0 0,-1 0-1,1 1 1,-10 5 0,-29 24 263,28-20-200,10-7-149,-10 6 67,1 0 1,1 1 0,0 0 0,-13 17-1,26-28-122,1 0 0,-1 0-1,0 0 1,0 0-1,1 0 1,-1 0 0,1 0-1,-1 0 1,1 1-1,-1-1 1,1 0 0,0 0-1,-1 1 1,1-1-1,0 0 1,0 1 0,0-1-1,0 0 1,0 2-1,1-2 17,-1 0-1,1 0 0,-1 0 0,1 0 1,-1 0-1,1 0 0,0 0 0,-1-1 0,1 1 1,0 0-1,0 0 0,0-1 0,-1 1 0,1 0 1,0-1-1,0 1 0,0-1 0,1 1 1,2 1 40,0-1 0,0 0 0,0 0 1,1 0-1,-1-1 0,0 1 0,0-1 1,0 0-1,1 0 0,5-1 0,1-2-7,-1 0 0,1 0 0,0-1 0,-1 0 0,0-1 0,0-1 0,0 1 0,9-8 0,-13 8-32,0 0 0,0 0 0,0 0 0,-1-1 0,0 1 0,0-1 0,0 0 0,-1-1 1,0 1-1,0-1 0,0 0 0,3-11 0,-3 0-242,-7 15 43,-4 8 246,6-3-46,-1 0 0,1 0 0,0 0 0,-1 0 0,1 0 0,0 1 0,0-1 0,1 0 0,-1 1 0,0-1 0,1 0 0,-1 1 0,1-1 0,0 1 0,0-1 0,0 1 0,0-1 0,0 1 0,0-1 0,1 0 0,-1 1 0,1-1 0,0 1 0,1 2 0,0-1 20,-1-1-1,1 0 1,-1 1 0,1-1 0,0 0-1,0 0 1,1 0 0,-1-1 0,0 1-1,1 0 1,0-1 0,0 0 0,-1 0-1,1 0 1,1 0 0,4 3 0,-1-3 54,0 0 1,0 0 0,0-1 0,0 0 0,0 0-1,0-1 1,1 0 0,-1 0 0,0-1 0,0 0 0,0 0-1,0 0 1,10-4 0,6-4 33,0-1-1,34-20 1,-41 21-108,19-12-86,-16 10-240,36-17 0,-43 22 79,-12 5 216,1 1 0,0-1 0,0 0 0,0 1 1,-1-1-1,1 1 0,0-1 0,0 1 0,0 0 0,0-1 0,0 1 0,0 0 1,0 0-1,0-1 0,0 1 0,0 0 0,0 0 0,0 0 0,0 0 0,0 0 1,0 1-1,0-1 0,0 0 0,0 0 0,0 1 0,0-1 0,0 0 0,-1 1 1,1-1-1,0 1 0,1 0 0,0 1 33,0 1-1,1-1 1,-1 1 0,0 0-1,-1-1 1,1 1 0,-1 0-1,1 0 1,-1 0 0,1 4-1,6 33 200,-7-31-110,0 0 0,1-1 0,0 1 0,4 8 1,-6-16-92,0 0 0,1-1 0,-1 1 0,0-1 1,1 1-1,-1 0 0,0-1 0,1 1 0,-1-1 0,1 1 1,-1-1-1,1 1 0,-1-1 0,1 0 0,0 1 1,-1-1-1,1 0 0,-1 1 0,1-1 0,0 0 1,-1 0-1,1 1 0,0-1 0,0 0 0,1 0 17,0 0-1,-1 0 1,1 0-1,0-1 1,0 1-1,-1 0 1,1-1-1,0 1 1,2-2-1,2-1 16,-1 0 1,1-1-1,-1 1 0,8-8 0,0-1-91,17-25 0,-22 27-68,0 0-1,0 1 1,1 0 0,16-13 0,-24 21 102,0 1 0,-1-1 0,1 1 0,0-1 0,0 1 0,0-1 1,0 1-1,0-1 0,0 1 0,0 0 0,0-1 0,-1 1 1,1 0-1,0 0 0,0 0 0,0 0 0,0 0 0,0 0 0,0 0 1,0 0-1,0 0 0,0 0 0,0 1 0,2 0 0,0 0 41,-1 1 0,1 0 0,-1 0 0,0 1 0,0-1 0,4 5 0,-5-5-21,18 22 266,-15-18-166,0 0 1,0 0-1,1-1 1,0 1-1,0-1 1,0 0 0,1 0-1,-1-1 1,1 0-1,12 7 1,26 10 173,-43-20-469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2:13.47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78 229 2400,'1'2'506,"0"-1"-1,0 1 1,0-1 0,1 1-1,-1-1 1,0 0 0,0 0 0,1 1-1,-1-1 1,1 0 0,-1 0-1,1 0 1,3 1 0,-2 0-328,1-1 1,-1 1 0,1 0-1,-1-1 1,1 0 0,0 0-1,0 0 1,4 0 0,-5-1-118,0-1 1,0 1 0,0-1-1,0 0 1,0 1 0,-1-1 0,1-1-1,0 1 1,0 0 0,-1-1-1,1 1 1,-1-1 0,0 0 0,1 0-1,-1 0 1,0 0 0,0 0-1,0 0 1,0-1 0,3-4 0,-1-1 3,1 0 1,-1 0 0,0-1 0,-1 1-1,3-11 1,-5 12-76,1 1-1,-1-1 0,-1 1 1,1-1-1,-1 1 0,-1-1 1,1 0-1,-1 1 0,0-1 1,0 1-1,-1-1 0,0 1 1,0 0-1,-1 0 0,1 0 1,-1 0-1,-1 0 0,1 1 1,-1-1-1,0 1 0,0 0 1,-1 0-1,-7-7 0,11 11-5,-1 0-1,1 0 1,-1 0-1,1 0 0,-1 0 1,0 0-1,0 0 1,0 0-1,1 1 0,-1-1 1,0 1-1,0-1 1,0 1-1,0 0 1,0 0-1,0 0 0,0 0 1,0 0-1,-3 1 1,2 0-32,-1 0 1,1 0-1,0 1 1,0-1 0,0 1-1,1 0 1,-1-1-1,0 1 1,1 1-1,-5 3 1,-1 3-92,0 2 1,0-1-1,1 1 0,-10 19 1,9-14 244,1 0 0,1 1 0,0 0 0,1 1 0,0-1 0,2 1 0,0-1 0,0 24 0,3-35-26,0 0 0,1 0-1,-1 1 1,2-1 0,-1 0-1,1 0 1,0 0 0,0 0-1,0 0 1,1-1 0,3 7-1,-4-9-35,1 0 1,-1 0-1,0 0 0,1 0 1,0 0-1,0-1 0,0 1 0,0-1 1,0 0-1,0 0 0,1 0 1,-1 0-1,1-1 0,-1 1 0,1-1 1,0 0-1,-1 0 0,7 1 1,1-2 93,1 1 0,0-1 0,0-1 0,0 0 0,-1-1 0,21-5 0,66-27 319,-80 27-398,-3 1-40,-1 0 0,1-1 0,-1-1 0,-1 0 0,0-1 0,0 0 0,0-1-1,-1-1 1,-1 1 0,18-23 0,42-57-1208,-71 90 1186,0-1-1,0 1 1,1 0 0,-1 0 0,0-1-1,0 1 1,0 0 0,1 0 0,-1-1-1,0 1 1,0 0 0,1 0 0,-1 0-1,0 0 1,1-1 0,-1 1 0,0 0-1,0 0 1,1 0 0,-1 0-1,0 0 1,1 0 0,-1 0 0,0 0-1,1 0 1,-1 0 0,0 0 0,1 0-1,-1 0 1,0 0 0,0 0 0,1 0-1,-1 0 1,0 0 0,1 0 0,-1 1-1,0-1 1,0 0 0,1 0 0,-1 0-1,0 0 1,0 1 0,1-1 0,-1 0-1,0 0 1,0 1 0,0-1-1,1 0 1,-1 0 0,0 1 0,0-1-1,0 0 1,0 1 0,1 1 8,0 0 1,0-1-1,-1 1 0,1 0 1,-1 0-1,0 0 0,1 0 1,-1 2-1,0 21 45,1-3 91,-2-1 1,-3 30 0,3-48-101,1-1 1,0 1 0,0-1 0,0 1 0,0-1-1,1 5 1,-1-7-31,0 0-1,0 0 0,0 1 1,0-1-1,0 0 1,0 0-1,0 1 0,0-1 1,0 0-1,0 0 1,1 0-1,-1 1 0,0-1 1,0 0-1,0 0 0,0 0 1,0 0-1,1 1 1,-1-1-1,0 0 0,0 0 1,0 0-1,1 0 1,-1 0-1,0 0 0,0 0 1,1 1-1,-1-1 1,1-1 17,-1 1 1,1 0 0,-1 0 0,1 0-1,-1-1 1,1 1 0,0 0 0,-1-1-1,1 1 1,-1 0 0,0-1-1,1 1 1,-1-1 0,1 1 0,-1-1-1,1 0 1,-1 1-24,11-13 191,-1 0 0,-1-1 0,15-28 0,-10 10-272,-7 15-59,1 0 0,0 1 1,1-1-1,0 2 0,14-17 0,-22 31 108,0 0 1,-1 0-1,1 0 0,0 0 0,0 0 0,0 0 0,0 0 0,1 0 1,-1 0-1,0 1 0,0-1 0,0 0 0,1 1 0,-1-1 1,0 1-1,3-1 0,-4 1 16,1 1 0,0-1 1,-1 0-1,1 1 0,0-1 0,-1 1 1,1-1-1,-1 1 0,1-1 0,-1 1 1,1-1-1,-1 1 0,1-1 0,-1 1 1,0 0-1,1-1 0,-1 1 0,0 0 1,1-1-1,-1 1 0,0 0 0,0-1 1,0 1-1,0 0 0,1 0 0,-1-1 1,0 1-1,-1 1 0,4 26 69,-1-1-1,-2 1 0,-5 50 1,4-53 115,1-24-147,0 0 0,0 0 1,1 0-1,-1 0 0,0 0 1,0 0-1,0 0 0,1 0 1,-1 0-1,1 0 0,-1-1 0,1 1 1,-1 0-1,1 0 0,-1 0 1,1 0-1,0-1 0,-1 1 1,1 0-1,0-1 0,1 2 1,-1-2 3,0-1 0,0 1 1,0 0-1,0-1 0,0 1 1,0 0-1,0-1 1,0 0-1,0 1 0,0-1 1,0 1-1,0-1 0,-1 0 1,1 0-1,0 1 1,0-1-1,0-1 0,21-22 165,-16 17-121,5-6-22,-2 0-1,1-1 0,7-16 0,-12 20-124,1-1 1,0 1 0,1 0 0,0 1 0,0 0 0,1 0-1,16-14 1,-23 22 52,-1 1-1,1-1 1,0 1 0,-1-1-1,1 1 1,0-1-1,0 1 1,-1 0 0,1-1-1,0 1 1,0 0-1,-1 0 1,1 0-1,0-1 1,0 1 0,0 0-1,0 0 1,-1 0-1,1 0 1,0 0 0,0 0-1,1 1 1,-1 0-8,1 0-1,-1 0 1,0 0 0,0 0 0,0 0 0,0 0 0,-1 0-1,1 0 1,0 1 0,0-1 0,-1 0 0,1 1-1,0 1 1,4 11 40,-1-1-1,3 20 1,0 0 76,-5-25-14,0 0-1,0 0 1,1 0 0,0-1-1,1 1 1,-1-1 0,1 0-1,1 0 1,-1-1 0,11 12 0,-10-12 10,1-1 1,-1 0 0,1 0-1,0-1 1,0 1 0,0-1 0,1-1-1,9 5 1,-8-5-74,-7-2 127,18-2 284,-19-4-1129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2:14.20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358 32 2976,'-2'-2'266,"1"0"0,0 0 0,-1 0-1,0 1 1,1-1 0,-1 0 0,0 1 0,0-1 0,0 1 0,0 0 0,0 0-1,0 0 1,0 0 0,0 0 0,0 0 0,-1 0 0,1 1 0,-3-1 0,-3-1 364,-1 0 0,1 1 1,-13 0-1,12 1-520,1 1-1,0 0 1,-1 0 0,1 1-1,0 0 1,0 1 0,0 0-1,0 0 1,0 0 0,1 1 0,-1 0-1,1 1 1,-7 5 0,5-3-19,0 1 1,0 1 0,1 0 0,0 0 0,1 0 0,-1 1 0,2 0 0,-9 17 0,4-1-66,0 0 1,2 1 0,2 1 0,-6 29-1,-9 118 550,21-156-409,0 0-1,1 1 1,1-1 0,4 20 0,-4-30-86,1-1 0,1 1 0,-1 0 1,1-1-1,0 0 0,1 1 1,0-1-1,1-1 0,-1 1 1,12 12-1,-15-18-38,1 0-1,0 0 1,0-1 0,0 1-1,0 0 1,0-1 0,1 0-1,-1 1 1,0-1 0,1 0-1,-1 0 1,1-1 0,-1 1-1,1 0 1,-1-1 0,4 1-1,-4-2-582,-1 0-1,1 0 1,-1 0 0,0 0-1,1 0 1,-1 0-1,1-2-539,1 0 539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2:14.56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19 68 5216,'-16'-26'1696,"16"25"-1684,0 1 1,0 0-1,0 0 0,-1 0 1,1 0-1,0 0 0,0 0 1,0-1-1,0 1 1,0 0-1,0 0 0,0 0 1,-1 0-1,1 0 0,0-1 1,0 1-1,0 0 1,0 0-1,0 0 0,0-1 1,0 1-1,0 0 0,0 0 1,0 0-1,0-1 1,0 1-1,0 0 0,0 0 1,0 0-1,0 0 0,0-1 1,0 1-1,0 0 1,0 0-1,0 0 0,1-1 1,-1 1-1,0 0 0,0 0 1,0 0-1,0 0 1,0 0-1,0-1 0,1 1 1,-1 0-1,0 0 1,0 0-1,0 0 0,0 0 1,0 0-1,1 0 0,-1-1 1,5-2 193,0 0 1,1 0-1,-1 0 0,1 1 1,-1 0-1,1 0 1,0 0-1,0 1 0,6-1 1,22-3 576,1 2 0,0 1 0,0 2 0,0 2 0,44 7 0,116 23-153,-182-30-746,19 5-504,-30-7 331,-1 1-1,1 0 0,0-1 0,-1 1 0,1 0 0,0 0 1,-1 0-1,0 0 0,1 0 0,-1 0 0,1 1 0,-1-1 1,0 0-1,1 2 0,0 6-1715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2:20.15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156 35 2816,'2'-3'337,"1"0"0,-1 0 0,1 1 1,0 0-1,0-1 0,3-1 0,10-8 2812,-16 12-3122,0 0 0,0 0 0,0 0 0,0 0 0,0-1 0,0 1 0,0 0 0,1 0-1,-1 0 1,0 0 0,0 0 0,0 0 0,0-1 0,1 1 0,-1 0 0,0 0 0,0 0 0,0 0 0,0 0 0,1 0 0,-1 0 0,0 0-1,0 0 1,0 0 0,1 0 0,-1 0 0,0 0 0,0 0 0,0 0 0,1 0 0,-1 0 0,0 0 0,0 0 0,0 0 0,0 0 0,1 0 0,-1 0-1,0 0 1,0 1 0,0-1 0,0 0 0,1 0 0,-1 0 0,0 0 0,0 0 0,0 0 0,0 1 0,0-1 0,0 0 0,1 0 0,-1 0-1,0 0 1,0 1 0,0-1 0,0 0 0,0 0 0,0 0 0,0 1 0,0-1 0,0 0 0,0 0 0,0 0 0,0 1 0,0-1 0,0 0 0,0 15 856,-3-2-430,2-5-228,-1-1 0,0 1 0,0-1 0,0 0 0,-7 12 0,-75 113 771,55-89-819,-5 5 239,1-2-138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2:24.10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95 434 1984,'-8'-1'7215,"8"2"-7105,-5 3-939,-3 6 903,1 0 0,0 1 0,1 0 0,0 0 0,0 0 0,1 1 0,1-1 0,-5 19 0,2-3 4,1 0-1,2 0 0,-2 49 1,6-70-59,0 1 1,0-1-1,1 0 1,0 1-1,4 9 0,-4-13 19,0 0 0,0-1 0,0 1-1,1 0 1,-1-1 0,1 1 0,0-1-1,0 1 1,0-1 0,0 0 0,0 0 0,0 0-1,5 3 1,-6-4-15,0-1 0,1 1 0,-1-1 0,0 1 0,1-1 0,-1 0 0,1 0 0,-1 0 0,0 1 0,1-1 0,-1-1 0,0 1 0,1 0 1,-1 0-1,1 0 0,-1-1 0,0 1 0,1-1 0,-1 1 0,0-1 0,0 1 0,1-1 0,-1 0 0,0 1 0,0-1 0,0 0 0,0 0 0,2-2 0,3-2 90,-1-1 0,0 0 0,9-13 0,-5 4-14,-1 0 0,-1-1 0,0 0 0,8-29 0,-7 19-71,-5 16-100,0 0 0,-1 0 0,0 0 0,-1 0 0,1-16 0,-2 40-575,0 6 418,0-1-1,5 29 1,-4-43 286,0 1 0,0-1 1,0 0-1,1 1 0,0-1 1,0 0-1,1 0 0,-1 0 1,1 0-1,0 0 1,1-1-1,-1 1 0,1-1 1,5 5-1,-7-7-8,0-1 1,0 0-1,0 1 1,0-1-1,1 0 1,-1 0-1,0 0 0,1 0 1,-1 0-1,0-1 1,1 1-1,-1-1 1,1 1-1,-1-1 0,6 0 1,-4-1 5,0 1 1,-1-1 0,1 0-1,0 0 1,0-1 0,-1 1-1,1-1 1,-1 0-1,5-3 1,5-4 71,-1-2-1,0 1 1,0-2-1,9-12 1,-15 18-86,8-12 75,-1-1-1,-1 0 1,-1-1-1,-1 0 1,12-32 0,-18 44-129,-2-1 1,1 1 0,0-12 0,-2 18-10,-1-1 0,0 0 0,1 1 0,-1-1 0,0 0 0,-1 0 0,1 1 0,0-1 0,-1 0 0,0 1 0,1-1 0,-1 1 0,0-1 0,-2-3 0,-11-7-234,5 11-131,6 3-10,5-1-120,16 17 111,-13-13 446,0-1-1,1 0 0,-1 0 1,0 0-1,1 0 0,0-1 1,-1 0-1,1 0 0,0-1 1,0 1-1,0-1 0,0 0 1,0-1-1,0 0 0,1 0 1,-1 0-1,8-2 0,-6 1 29,-1 0-1,1-1 1,-1 1-1,1-2 1,-1 1-1,0-1 1,0 0-1,0-1 1,-1 0 0,1 0-1,-1 0 1,0-1-1,10-8 1,-10 5 2,1 0 0,-1 0 0,-1-1 0,0 0 0,0 0 1,0 0-1,5-17 0,-5 6 15,0 0 0,4-40 0,-6 29 3,0-56 0,-4 69-135,-2-23-292,2 39 293,1 0 0,0-1 0,-1 1 0,0 0 0,1 0-1,-1 0 1,0 1 0,0-1 0,0 0 0,0 0 0,0 0 0,0 1 0,-1-1-1,-1-1 1,3 2 36,0 1 0,0 0-1,-1 0 1,1 0 0,0 0 0,0 0-1,-1 0 1,1 0 0,0 0-1,0-1 1,0 1 0,-1 0 0,1 0-1,0 0 1,0 0 0,-1 0-1,1 0 1,0 0 0,0 0-1,-1 0 1,1 0 0,0 1 0,0-1-1,-1 0 1,1 0 0,0 0-1,0 0 1,0 0 0,-1 0 0,1 0-1,0 1 1,0-1 0,0 0-1,-1 0 1,1 0 0,0 1 0,-5 7-189,4-6 138,-6 13 108,1 1 0,1 0 0,0 1-1,-4 30 1,1-5 130,-40 254 1103,19-89-875,1-48 603,27-155-906,1-3-53,0 0 0,-1 0 0,1 1 0,0-1 0,-1 0 0,1 1 0,0-1 0,0 0 0,0 1 0,0-1 0,1 0 0,-1 1 0,0-1 0,0 0 0,1 2 0,-1-3-39,1 0 0,-1 0 0,0 0 0,0 0 0,0 0 0,0 0 1,0 0-1,1 0 0,-1 0 0,0 0 0,0 0 0,0 0 1,0 0-1,0 0 0,0 0 0,1 0 0,-1 0 0,0 0 0,0 0 1,0 0-1,0 0 0,0 0 0,0-1 0,1 1 0,-1 0 1,0 0-1,0 0 0,0 0 0,0 0 0,0 0 0,0 0 0,0 0 1,0-1-1,0 1 0,0 0 0,0 0 0,0 0 0,1 0 1,-1 0-1,0-1 0,0 1 0,0 0 0,0 0 0,6-13 93,-2 5-61,33-69 4,20-40-283,-53 110 126,0 0 0,1 1 0,0-1 0,0 1 0,0 0 0,1 0 0,-1 1 0,1-1 0,12-7 0,-17 13 100,0 0 1,-1-1-1,1 1 0,0 0 0,-1-1 0,1 1 0,0 0 1,0 0-1,-1-1 0,1 1 0,0 0 0,0 0 0,-1 0 1,1 0-1,0 0 0,0 0 0,-1 0 0,1 0 0,0 1 1,0-1-1,-1 0 0,1 0 0,0 1 0,0-1 0,-1 0 1,1 1-1,0-1 0,-1 1 0,1-1 0,-1 1 0,1-1 1,0 1-1,-1-1 0,1 1 0,-1-1 0,0 1 0,1 0 1,-1-1-1,1 1 0,-1 1 0,2 3 15,0 0 0,-1 0 0,1 0-1,0 11 1,0-4-21,4 18 161,-1 0 0,2 54 0,2-18 160,-9-64-277,0 1 0,0-1 0,1 1 0,-1-1 0,1 0 0,-1 1 0,1-1 0,0 0 1,0 1-1,0-1 0,2 3 0,-2-4 362,1-1-376,0-1 0,0 1-1,-1 0 1,1-1 0,0 0 0,0 1-1,0-1 1,0 0 0,-1 0 0,4-2 0,0 0-90,-4 3 85,0 0 0,0 0 0,0 0 0,0-1 0,1 1-1,-1 0 1,0-1 0,0 1 0,0-1 0,0 1 0,0-1 0,0 0 0,0 1 0,0-1-1,0 0 1,0 0 0,-1 0 0,3-1 0,11-23 76,-4 8-67,3-7 98,0-1 1,-1 0-1,-2-1 0,9-31 1,-2 7-149,2-13-234,-18 63 256,-1-1 0,0 1 0,1-1 0,-1 1 0,0-1 0,0 1 0,1-1 0,-1 1 0,0-1 0,0 1-1,0-1 1,0 1 0,0-1 0,0 0 0,0 1 0,0-1 0,0 1 0,0-1 0,0 1 0,0-1 0,0 0 0,0 1 0,0-1 0,-1 1 0,1-1 0,-1 0-1,-4 8-270,2 9 213,1 0 0,0 24 0,1-11 9,-1-7 108,2 1-1,0 0 0,1 0 1,2 0-1,0 0 1,1-1-1,2 0 0,10 30 1,-15-49-33,1 0 0,-1 0 0,1-1 0,0 1 0,0 0 0,0 0 0,3 3 0,-4-5 10,0 0-1,0 0 1,1 0-1,-1-1 1,0 1-1,0 0 1,0-1-1,1 1 1,-1-1-1,0 1 1,0-1-1,1 1 1,-1-1-1,0 0 1,1 0-1,-1 0 1,1 0-1,-1 0 0,0 0 1,3 0-1,1-2 0,0 1 0,-1-1-1,1 0 1,0 0-1,-1-1 1,0 1-1,0-1 1,1 0-1,3-4 1,36-37 78,-23 21-162,69-81 33,-45 49 224,-29 37-234,30-27-1,-37 37-19,0 2 0,0-1 1,0 1-1,1 0 0,18-7 0,-4 8-197,-14 7 187,-10-2 69,0 0 0,0 0 0,0 1 0,0-1 0,1 0-1,-1 0 1,0 0 0,0 0 0,0 1 0,0-1 0,0 0 0,0 0-1,0 0 1,0 1 0,0-1 0,1 0 0,-1 0 0,0 0 0,0 1-1,0-1 1,0 0 0,0 0 0,0 0 0,0 1 0,-1-1 0,1 0-1,0 0 1,0 0 0,0 1 0,0-1 0,0 0 0,0 0 0,0 0-1,0 1 1,0-1 0,-1 0 0,1 0 0,-4 7 11,-1 0 0,-1-1 0,-9 11-1,9-12-22,1 1 0,-1 0 0,-7 14-1,0 1-35,1 1-1,-16 40 0,26-54 34,0 0 1,0 0 0,0 1-1,1-1 1,0 9 0,1-12 19,0-1 0,0 1-1,1-1 1,-1 0 0,1 1 0,0-1 0,1 0 0,-1 0 0,1 1 0,3 5 0,-4-7 7,1-1 0,0 1 1,0-1-1,0 1 0,0-1 0,0 0 1,0 0-1,1 0 0,-1 0 1,1 0-1,-1 0 0,1-1 0,0 1 1,-1-1-1,1 0 0,0 1 0,0-1 1,0-1-1,0 1 0,0 0 1,0-1-1,0 0 0,0 1 0,1-1 1,-1 0-1,0-1 0,0 1 0,0-1 1,0 1-1,0-1 0,0 0 1,0 0-1,4-2 0,4-5 36,0-1 0,-1-1-1,0 1 1,-1-2 0,0 1 0,15-24 0,-7 11 17,19-28 21,51-62 16,-40 60-19,34-39 159,-66 72-206,-1 0 0,-1 0-1,12-26 1,-12 17-97,-1-1-1,-2 0 1,-1 0-1,-1-1 1,-1 0 0,1-33-1,-7 57-55,0 5 57,-1 0 0,1 1 0,-1-1 0,0 0 0,0 0 0,0 0 0,0 1 0,0-1 0,0 0 0,-1 0 0,0-2 0,0 4 43,0 1-1,0-1 0,1 1 0,-1 0 0,0-1 0,0 1 0,0 0 0,1 0 1,-1 0-1,0 0 0,1 0 0,-1 0 0,1 0 0,-1 0 0,1 0 0,-1 0 1,1 1-1,0-2 8,-41 118-27,6-13 241,-21 51 119,-4 46-245,29-100-188,-2 9 1315,38-119-635,1-3-672,1 0 0,11-14 0,3-3-5,-11 15 97,20-20 0,-28 30-12,1 1 0,0-1-1,0 1 1,0 0 0,1 0 0,-1 0-1,0 0 1,1 0 0,0 1 0,-1-1-1,1 1 1,5-1 0,-6 2 7,0 0 1,0 0-1,1 1 0,-1-1 1,0 1-1,0 0 1,0 0-1,-1 0 0,1 0 1,0 0-1,0 1 0,0-1 1,-1 1-1,5 3 1,4 3-54,17 19 0,-27-27 67,34 39-6,-19-21 95,28 26 1,-40-41-292,3 3 311,1 0 1,-1 0-1,1-1 1,0 0-1,9 4 1,-14-8-176,-1 0 0,1-1 0,-1 1 0,1-1 0,-1 1 1,1-1-1,-1 0 0,1 0 0,4 0 0,-5-1-273,1 1 0,-1-1 1,1 0-1,-1 0 0,0 0 0,1 0 1,-1 0-1,0 0 0,0-1 0,0 1 1,3-3-1,8-8-3971,-8 6 2693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2:24.44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115 53 6560,'-56'-28'2976,"29"16"-2592,19 3 288,3 9-448,-9-3-288,9 6 0,5 2-1120,5 7 640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05:47.36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332 5 3904,'-13'-5'7528,"12"6"-7259,-11-1 968,11 0-1180,-11 0 164,1 0-1,0 0 1,-1 1 0,1 0-1,0 1 1,0 0 0,0 1-1,-12 5 1,-51 34 419,62-36-655,0 1-1,0 1 1,1 0 0,0 0-1,1 1 1,0 0 0,-18 22-1,27-29 33,-1 1 0,1 0 0,-1 0 0,1 0 0,0 0 0,0 0 0,0 0 1,1 0-1,-1 1 0,1-1 0,0 0 0,-1 0 0,1 1 0,1-1 0,-1 0 0,0 0 0,1 0 0,0 1 0,0-1 0,0 0 0,2 5 0,3 6 19,1-1-1,0 0 1,12 18 0,-6-12 174,1-1 1,28 28 0,-35-39-95,1 0 0,1 0 0,-1-1-1,1 0 1,0 0 0,0-1 0,1 0-1,10 4 1,18 3 96,50 9-1,-70-18-383,0-1 1,0 0-1,0-1 0,0-1 0,21-3 0,-34 2-443,0 0-1,0 0 0,0 0 1,0-1-1,-1 0 1,1 0-1,0 0 0,-1 0 1,0-1-1,1 0 1,-1 0-1,0 0 0,6-6 1,8-10-4009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2:27.03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387 533 2080,'0'-1'70,"0"-1"-1,-1 1 1,1 0 0,0 0-1,0 0 1,-1 0 0,1-1-1,0 1 1,-1 0-1,1 0 1,-1 0 0,0 0-1,1 0 1,-1 0 0,0 0-1,0 0 1,1 1 0,-2-2-1,-1 0 173,1 1-1,0-1 0,-1 1 0,1-1 0,-1 1 1,1 0-1,-6-2 0,3 2 17,0 0 0,-1 0-1,1 0 1,0 1 0,-1-1 0,1 1 0,-1 1-1,-9 1 1,1 1-65,1 2 0,0 0 0,0 0 0,0 1 0,1 1 0,-14 8 0,4 1 36,0 1 0,-23 24-1,28-24-162,2-1-1,-14 21 0,23-29-75,1-1-1,1 1 1,-1 0-1,1 0 1,1 0-1,-1 0 1,2 1-1,-4 11 1,6-16 28,-1 0 0,1-1 0,0 1 0,1-1 1,-1 1-1,0 0 0,1-1 0,0 1 0,0-1 1,0 1-1,0-1 0,1 0 0,-1 1 0,1-1 1,0 0-1,0 0 0,0 0 0,0 0 0,0 0 1,1-1-1,-1 1 0,1-1 0,0 1 0,0-1 1,0 0-1,0 0 0,0 0 0,0-1 0,0 1 1,1-1-1,-1 0 0,1 0 0,5 2 0,0-2 53,-1 0-1,1 0 0,0-1 1,-1 0-1,1-1 0,0 1 1,-1-2-1,1 1 1,-1-1-1,14-5 0,-11 2-2,0 0-1,0 0 1,-1-2-1,0 1 1,0-1-1,-1 0 0,10-10 1,-3 0 12,1-2 1,-2 0-1,-1 0 1,0-2-1,-1 0 1,-2 0-1,11-25 1,-8 12-20,-1-1 0,-2 0 1,-1-1-1,-2 0 0,-1-1 1,-2 1-1,0-42 0,-4 33-50,-3-69-140,0 97 31,0 0 0,-1 0 0,0 1 0,-10-26 0,13 41 64,0 0-1,-1 0 1,1-1-1,-1 1 0,1 0 1,-1 0-1,1 0 1,-1 0-1,0 1 0,1-1 1,-1 0-1,0 0 1,0 0-1,1 0 0,-1 1 1,0-1-1,0 0 1,-1 0-1,1 1 10,1 0 1,-1 0-1,1 0 0,-1 0 0,0 0 1,1 0-1,-1 0 0,1 1 1,-1-1-1,1 0 0,-1 0 0,1 0 1,-1 1-1,1-1 0,-1 0 1,1 1-1,-1-1 0,1 0 0,0 1 1,-1-1-1,1 1 0,0-1 1,-1 1-1,1-1 0,-1 1 0,-2 4-86,0 1 0,1-1-1,-1 1 1,1-1 0,-2 8-1,-7 33 1,1 1 0,2 0-1,3 0 1,0 49-1,6-29 271,3 1 0,16 81 0,-15-122 28,1 0 0,1-1-1,2 0 1,18 39 0,-26-62-149,0-1 0,0 0 1,0 0-1,1 0 0,-1 0 1,0 0-1,1 0 1,0 0-1,-1 0 0,1 0 1,0-1-1,0 1 0,0-1 1,0 1-1,0-1 0,0 0 1,0 0-1,1 0 0,-1 0 1,0 0-1,1 0 1,-1-1-1,1 1 0,-1-1 1,3 1-1,-2-2 9,0 1 0,0-1 0,0 0 0,-1 0 0,1 0 0,0 0 0,-1 0 0,1-1 0,-1 1 0,1-1 0,2-2 0,24-24 180,-25 24-207,13-16 96,19-28 1,-13 17-73,-13 18-49,-1 0 1,0-1 0,0 0-1,-1 0 1,10-29-1,-18 42-14,1 1-1,-1-1 1,0 0-1,0 0 1,1 0-1,-1 0 1,0 1-1,0-1 1,0 0-1,0 0 1,0 0-1,0 0 1,0 0-1,0 0 0,0 1 1,-1-2-1,1 2 1,-1 0 0,1 0 0,0 0 0,-1 0 0,1 0 0,-1 0-1,1 0 1,0 0 0,-1 0 0,1 1 0,0-1 0,-1 0 0,1 0-1,0 0 1,-1 1 0,1-1 0,0 0 0,0 0 0,-1 1-1,1-1 1,0 0 0,0 0 0,-1 1 0,-17 25-374,12-16 307,1 1 0,1 1 0,0-1 1,0 0-1,1 1 0,1 0 0,0 0 0,-1 16 0,3-24 95,0 1 0,0 0 0,0 0 0,1-1 0,0 1 1,0 0-1,0 0 0,1-1 0,-1 1 0,1-1 0,0 0 0,0 1 0,1-1 1,-1 0-1,1 0 0,0 0 0,0-1 0,0 1 0,0-1 0,1 1 0,0-1 0,-1 0 1,8 4-1,1-1 109,-1-1 0,1 0 0,0 0 0,1-1 0,14 3 0,-19-6-42,0 1 0,0-1 0,0-1 0,0 0-1,0 0 1,0 0 0,0-1 0,0 0-1,11-3 1,-17 3-40,1 0 0,0-1 0,0 1-1,-1 0 1,1-1 0,-1 1 0,1-1-1,-1 0 1,0 0 0,1 0 0,-1 0-1,0 0 1,0-1 0,-1 1 0,1 0-1,0-1 1,-1 1 0,1-1 0,-1 0-1,0 0 1,0 1 0,0-1 0,0 0-1,-1 0 1,1 0 0,-1-5 0,0-1-26,0-1 1,-1 0 0,0 0 0,-4-12 0,4 18-20,-1-1 1,1 1 0,-1 0 0,0-1-1,0 1 1,-1 0 0,1 0 0,-1 1-1,0-1 1,0 0 0,0 1 0,-4-4-1,-3 0-27,0 0-1,0 1 1,-1 0-1,0 1 0,0 0 1,-19-5-1,13 5-61,-15-1-228,30 6 255,0-1 1,0 1-1,0 0 0,0 1 1,0-1-1,0 0 1,0 1-1,0-1 0,0 1 1,0-1-1,1 1 0,-1 0 1,-2 1-1,3-1 63,1-1 0,0 1 0,0-1 0,0 1 0,0-1 0,0 1 0,0-1 0,0 1 0,0-1 0,0 1 0,0-1 0,0 0 0,0 1 0,0-1 0,0 1 0,1-1 0,-1 1 0,0-1 0,0 1 0,0-1 0,1 0 0,-1 1 0,0-1 0,1 1 0,-1-1 0,0 0 0,1 1 0,10 13 23,-11-14-9,3 3-4,0-1-1,0 1 1,0-1-1,0 1 1,1-1 0,-1 0-1,1 0 1,-1-1-1,1 1 1,-1-1-1,1 0 1,0 0-1,0 0 1,0 0-1,0 0 1,7-1-1,5 0 90,-1-1 0,32-6 0,-33 4-22,4 0 0,0-2 0,0 0 0,0-2 0,0 1 0,-1-2 0,0 0 0,16-12 0,-12 5 34,0 0 0,0-2 0,-2 0 0,28-32 0,-19 23 58,-21 20-109,-1 1 0,0-1-1,-1 0 1,1 0-1,-1-1 1,8-13 0,-10 15 9,10-26 253,-13 29-309,1 0-1,-1 1 1,0-1 0,1 1 0,-1-1 0,0 0 0,0 1 0,0-1 0,0 0 0,0 1-1,0-1 1,0 0 0,-1 1 0,1-1 0,-1-2 0,0 3-27,0 0-1,1 0 1,-1 0-1,0 1 1,1-1 0,-1 0-1,0 0 1,0 1 0,1-1-1,-1 1 1,0-1 0,0 1-1,0-1 1,0 1 0,0 0-1,0-1 1,0 1 0,0 0-1,0 0 1,0-1-1,0 1 1,0 0 0,0 0-1,0 0 1,0 0 0,0 1-1,0-1 1,0 0 0,0 0-1,0 1 1,0-1 0,0 0-1,0 1 1,0-1 0,0 1-1,-1 0 1,-2 1-25,1 1-1,-1-1 1,1 1 0,-1 0-1,1 0 1,0 0 0,-3 4 0,0 2-12,0-1 0,1 2 0,1-1 0,-1 0 0,1 1 0,1 0 1,0 0-1,0 0 0,1 0 0,1 1 0,-1-1 0,2 0 1,-1 1-1,1-1 0,3 17 0,-2-17 87,1-1 1,0 1-1,0-1 1,1 1-1,0-1 0,1 0 1,0 0-1,1 0 1,-1-1-1,2 1 0,-1-1 1,1 0-1,0-1 1,1 0-1,0 0 1,14 12-1,-16-16 20,-1 0 1,1 0-1,0-1 1,-1 0-1,1 0 0,0 0 1,1 0-1,-1-1 1,0 1-1,0-1 0,1-1 1,-1 1-1,0-1 1,1 0-1,-1 0 0,0 0 1,7-2-1,-5 0 29,0 0-1,0-1 1,0 1-1,0-1 1,-1-1 0,1 1-1,-1-1 1,0-1-1,0 1 1,0-1-1,0 0 1,5-6 0,2-6 21,0-1 0,-2 1 0,0-2 0,10-22 0,-9 18-184,0 1-1,2 0 1,0 1 0,32-36-1,-43 54-19,0 0-1,0 0 0,1 0 1,-1 1-1,1-1 1,-1 1-1,1 0 1,5-3-1,-8 5 81,1 0 0,-1-1 0,0 1 0,0 0 0,1 0 0,-1-1 0,0 1 0,0 0-1,1 0 1,-1 1 0,0-1 0,0 0 0,1 0 0,-1 1 0,0-1 0,0 0 0,0 1 0,1-1 0,-1 1 0,0 0 0,0-1 0,0 1 0,0 0 0,0-1 0,0 1-1,0 0 1,0 0 0,-1 0 0,1 0 0,0 0 0,0 0 0,-1 0 0,2 2 0,2 6 4,1 1 0,-2 0 0,1 0 0,-1 0 0,-1 0 1,0 0-1,2 14 0,-1 75 269,-3-83-223,1-1 138,-1 1-1,-1-1 1,-1 1 0,0 0 0,-1-1 0,0 0-1,-2 0 1,-9 24 0,14-38-130,-1 1 1,1 0-1,-1-1 1,0 1-1,0-1 1,0 0-1,1 1 1,-1-1-1,-1 0 1,1 1-1,0-1 1,0 0-1,0 0 1,-1 0-1,1 0 1,0 0-1,-1 0 1,1 0-1,-1-1 1,1 1-1,-1 0 1,1-1-1,-1 1 1,0-1-1,1 0 1,-1 0-1,0 1 1,1-1-1,-1 0 1,0 0-1,-2-1 1,-5 0 22,1-1-1,0 0 1,0 0-1,0-1 1,0 0 0,0 0-1,0-1 1,1 0 0,-10-7-1,-1-3-296,0 0-1,-19-21 1,37 35 236,0-1 1,0 1 0,0 0-1,-1 0 1,1 0 0,0 0-1,0 0 1,0-1 0,0 1-1,-1 0 1,1 0 0,0 0-1,0 0 1,0-1 0,0 1 0,0 0-1,0 0 1,0 0 0,0-1-1,0 1 1,0 0 0,0 0-1,0 0 1,-1-1 0,1 1-1,1 0 1,-1 0 0,0-1-1,0 1 1,0 0 0,0 0 0,0 0-1,0-1 1,0 1 0,0 0-1,0 0 1,0 0 0,0-1-1,0 1 1,1 0 0,-1 0-1,0 0 1,0 0 0,0-1-1,0 1 1,0 0 0,1 0 0,-1 0-1,0 0 1,0 0 0,0 0-1,1 0 1,-1-1 0,0 1-1,0 0 1,0 0 0,1 0-1,-1 0 1,0 0 0,0 0-1,1 0 1,-1 0 0,0 0 0,0 0-1,0 0 1,1 0 0,-1 0-1,0 0 1,1 1 0,20-1 67,-19 0-30,28 2 181,18 1-53,-1 2 0,58 14 1,-22 0-1295,-29-10-3279,-17-6 1864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2:29.61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242 567 2912,'-2'-1'258,"0"0"1,-1 0-1,1 0 0,0 0 1,-1 1-1,1-1 0,-1 1 0,1 0 1,-1 0-1,1 0 0,-1 0 1,-2 0-1,0 2-57,0 0-1,1 0 1,-1 0 0,1 0-1,0 1 1,-6 4-1,-5 4-10,0 2-1,1 0 0,0 1 1,1 0-1,0 1 0,1 1 1,1 0-1,1 0 0,0 1 1,1 0-1,-7 21 0,12-29-181,1 0 0,0 1-1,0 0 1,1-1 0,1 1 0,-1 0-1,2 0 1,0 17 0,0-24 20,1 1 1,-1 0 0,1 0 0,0-1-1,0 1 1,0-1 0,1 1-1,-1-1 1,1 1 0,0-1 0,0 0-1,0 0 1,0 0 0,1 0-1,-1 0 1,1 0 0,-1-1 0,1 1-1,0-1 1,0 0 0,1 0-1,-1 0 1,0 0 0,0-1 0,7 3-1,-4-2 23,0-1 0,0 0 0,0 0 1,0-1-1,0 1 0,0-1 0,0-1 0,0 1 0,0-1 0,0 0 0,0 0 0,0-1 0,0 0 0,-1 0 0,1 0 0,-1-1 0,1 1 0,-1-1 0,0-1 0,5-3 0,0-2 9,0 0 0,-1 0 0,-1 0-1,1-1 1,-2 0 0,1-1 0,-1 0-1,6-13 1,5-15 124,13-45-1,-24 64-170,-4 13-141,-1 1 0,0 0 0,0-1 0,-1 1 0,1-13 0,-3 16-207,-1 6 78,-2 10-31,1 7 290,1 1-1,1-1 1,1 1 0,1-1 0,3 23 0,-2-31 44,0-1 1,1 0-1,0 1 1,1-1-1,0 0 1,1 0-1,0-1 1,1 0-1,0 0 1,9 12-1,-12-18 29,0-1 0,0 0-1,0 0 1,1 0 0,-1-1 0,1 1-1,-1-1 1,1 0 0,4 2-1,-6-3-25,0 0-1,0-1 0,0 1 0,-1-1 0,1 0 1,0 1-1,0-1 0,0 0 0,0 0 0,0 0 1,0 0-1,0-1 0,0 1 0,0 0 1,-1-1-1,1 0 0,0 1 0,0-1 0,0 0 1,-1 0-1,1 0 0,2-1 0,1-2-12,0-1 1,0 0-1,-1 1 0,0-1 0,0-1 0,0 1 0,5-10 1,18-45 157,-15 31-43,45-124-76,-53 140-277,-1-1 0,-1 1 0,0-1 0,0 1 1,-1-16-1,58 29-257,227 0 539,-283 0-72,2 0 85,0 0-1,-1 0 1,1 0-1,-1-1 1,1 0 0,4-1-1,-14 3 857,1 0-986,0 0 0,0 0-1,0 0 1,1 0 0,-1 1 0,-6 3-1,2 2 28,0 1-1,0 0 0,0 1 1,1 0-1,1 0 0,-1 0 1,1 1-1,1 0 0,0 0 1,1 0-1,-1 1 0,2 0 1,0-1-1,-2 13 0,4-17 41,0-1 0,0 1 0,1-1 0,0 0 0,0 1 0,0-1 0,1 1 0,0-1 0,0 1-1,0-1 1,1 0 0,0 0 0,0 1 0,0-1 0,0-1 0,1 1 0,6 9 0,-7-13-6,-1 0-1,1 0 1,0 1 0,0-1-1,0-1 1,0 1 0,-1 0-1,1 0 1,0-1 0,1 1-1,-1-1 1,0 1 0,0-1-1,0 0 1,0 0 0,0 0 0,0 0-1,0 0 1,0-1 0,0 1-1,1-1 1,-1 1 0,0-1-1,0 0 1,-1 0 0,1 1-1,0-2 1,0 1 0,0 0-1,-1 0 1,1 0 0,0-1 0,1-1-1,4-6 57,-1 0 0,0-1 0,-1 0 0,0 0 0,0 0 0,-1 0 0,5-20 0,-6 15-14,0 1 0,-1-1-1,-1 0 1,0 1 0,-1-22 0,-1 30-124,0 0-1,0 1 1,0-1 0,-1 0-1,0 1 1,0-1 0,0 1 0,0 0-1,-1 0 1,0 0 0,0 0-1,-1 0 1,-7-8 0,11 13 42,-1-1 1,1 1 0,-1 0-1,1-1 1,0 1 0,-1-1-1,1 1 1,0 0-1,-1-1 1,1 1 0,0-1-1,-1 1 1,1-1-1,0 1 1,0-1 0,0 1-1,0-1 1,0 1-1,-1-1 1,1 0 0,0 1-1,0-2 1,11-1-124,7-3 131,1 0 8,0 0 0,0 0 0,1 2 0,-1 1 0,1 0 0,37 1 0,-52 2-18,0 0 1,0 0-1,0 1 1,0 0 0,0 0-1,0 0 1,0 0 0,0 1-1,8 4 1,-10-5 42,-1 1 1,0 0-1,1 0 1,-1 0-1,0 0 1,0 0-1,0 0 1,0 0-1,-1 0 1,1 1-1,-1-1 1,1 1-1,-1-1 1,0 1-1,0 0 1,0 0-1,0-1 1,0 1-1,0 5 1,3 89 70,-1-74-66,0-3-39,0 0 0,7 20 0,-9-36 46,0 1 0,1-1-1,0 1 1,0-1 0,0 0 0,1 0-1,-1 0 1,1 0 0,0 0-1,0-1 1,0 1 0,1-1 0,-1 0-1,5 4 1,-6-6-21,0 0 1,0 0-1,0 0 0,0-1 1,0 1-1,0 0 0,0-1 0,0 1 1,0-1-1,0 0 0,0 0 1,0 0-1,1 0 0,-1 0 0,0 0 1,0 0-1,0-1 0,0 1 0,0-1 1,3-1-1,1 0 26,-1-1-1,0 0 1,1 0 0,-1-1-1,8-7 1,9-11 57,0-1 0,-2-1 0,25-38 0,-32 44-42,6-9-41,-1-1-1,-1 0 0,-2-2 1,-1 0-1,-1 0 0,-1-1 1,7-36-1,48-265-356,-66 327 300,-1 0 0,1 1 0,-1-1 0,0 1 0,-1-9 1,1 13 38,0 0 0,0-1 0,0 1 0,0 0 1,0 0-1,0 0 0,0 0 0,0 0 1,0 0-1,0 0 0,0 0 0,0 0 1,0 0-1,0 0 0,0-1 0,0 1 1,0 0-1,0 0 0,0 0 0,0 0 1,0 0-1,0 0 0,0 0 0,0 0 1,0 0-1,-1 0 0,1 0 0,0 0 1,0 0-1,0 0 0,0-1 0,0 1 1,0 0-1,0 0 0,0 0 0,0 0 1,0 0-1,0 0 0,0 0 0,0 0 1,-1 0-1,1 0 0,0 0 0,0 0 0,0 0 1,0 0-1,0 0 0,0 0 0,0 0 1,0 0-1,0 0 0,0 0 0,0 0 1,-1 0-1,1 0 0,0 0 0,0 0 1,0 0-1,0 0 0,0 1 0,0-1 1,0 0-1,0 0 0,0 0 0,0 0 1,0 0-1,0 0 0,0 0 0,0 0 1,-5 9-52,-2 12 5,-12 221-348,20 3 656,0-95-215,-1 35 403,-1-164-42,1-21-397,0 0 0,0 0-1,0 0 1,0 0 0,0 0-1,0-1 1,0 1 0,0 0 0,0 0-1,-1 0 1,1 0 0,0 0-1,0 0 1,0 0 0,0 0-1,0 0 1,0 0 0,0 0 0,0 0-1,0 0 1,0 0 0,0 0-1,0 0 1,0 0 0,0 0-1,0 0 1,0 0 0,0 0-1,0 0 1,0 0 0,0 0 0,0 0-1,0 0 1,0 0 0,0 0-1,0 0 1,0 0 0,0 0-1,0 0 1,0 0 0,-1-11 305,1 3-252,-1-17-26,1-1 0,2 0 0,0 1 0,2-1 0,8-29-1,-7 40-88,0 0-1,1 1 0,0 0 1,1 0-1,1 1 0,0 0 0,14-17 1,-18 25 28,1 1 1,-1-1 0,1 1 0,0 0-1,0 0 1,0 1 0,0 0 0,1 0 0,-1 0-1,1 0 1,0 1 0,0 0 0,0 0-1,0 0 1,0 1 0,0 0 0,0 0-1,0 1 1,1 0 0,10 1 0,-16-1 20,-1 0 0,1 0 0,0 0 1,0 0-1,0 0 0,-1 0 0,1 0 1,0 0-1,0 1 0,-1-1 0,1 0 0,0 1 1,0-1-1,-1 0 0,1 1 0,0-1 0,-1 1 1,1-1-1,0 1 0,-1-1 0,1 1 1,-1 0-1,1-1 0,-1 1 0,1-1 0,-1 1 1,0 0-1,1 0 0,-1-1 0,0 1 0,0 0 1,1 0-1,-1-1 0,0 1 0,0 0 0,0 0 1,0 0-1,0-1 0,0 1 0,0 0 1,0 1-1,-1 1 14,0 0 0,0 0 0,0 0 0,0-1 0,0 1 0,-1 0 0,0-1 0,1 1 0,-5 4 0,-10 9-11,0-1-1,-2 0 0,-20 12 1,9-6 172,21-15-150,6-5-32,1 0-1,-1 0 0,0 0 0,0 1 0,1-1 1,-1 1-1,-1 1 0,3-2 27,-1-1-1,1 1 0,0 0 1,0-1-1,-1 1 1,1 0-1,0-1 1,0 1-1,0 0 0,0-1 1,0 1-1,0 0 1,0 0-1,0-1 1,0 1-1,0 0 0,0-1 1,0 1-1,1 0 1,-1-1-1,0 1 1,0 0-1,1-1 0,-1 1 1,1-1-1,-1 1 1,1 0-1,3 4 44,1-1 1,-1 1-1,1-1 0,0 0 1,0-1-1,0 1 0,1-1 1,-1 0-1,8 3 0,10 6-28,7 5-42,28 24-1,-4 5-5327,-31-26 2834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2:30.90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184 60 2400,'2'-13'1909,"-2"13"-1609,0-1 0,1 0 0,-1 0 0,0 0 1,0 0-1,0 0 0,0 0 0,0 0 0,0 0 0,0 0 1,0 0-1,-1-1 0,1 1-226,-1 1 0,1-1 0,-1 0 0,0 1 0,1-1 0,-1 1 0,0-1 0,1 1 0,-1-1 0,0 1 0,0-1 0,0 1 0,1 0 0,-1-1 0,0 1 0,0 0-1,0 0 1,0 0 0,-1 0 0,-1-1-18,-1 1-1,1 0 0,0 1 0,-1-1 0,1 0 0,0 1 1,-1 0-1,1 0 0,0 0 0,0 0 0,0 0 0,0 1 1,0-1-1,-4 4 0,-1 0-7,-1 1 0,1 1-1,-11 11 1,11-9 0,0 0 0,1 1 0,0 0 0,0 0 0,1 1 0,1 0 0,0 0 0,-7 20 0,10-24-4,0-1 0,1 1 0,-1 0-1,1-1 1,1 1 0,0 0 0,-1 0 0,2 0 0,-1 0-1,1-1 1,0 1 0,1 0 0,-1 0 0,1-1 0,1 1 0,-1-1-1,5 7 1,-5-9 19,0-1 0,0 0 0,1 0 0,0 0 0,-1 0 0,1 0 0,0 0 0,0-1-1,0 1 1,1-1 0,-1 0 0,1 0 0,-1 0 0,1-1 0,-1 1 0,1-1 0,0 0 0,0 0-1,0 0 1,0 0 0,0-1 0,0 0 0,0 0 0,0 0 0,0 0 0,0 0 0,-1-1 0,1 0-1,0 0 1,0 0 0,0 0 0,0 0 0,5-4 0,-1 0 7,-1 0-1,-1 0 1,1-1 0,-1 0-1,0-1 1,0 1 0,0-1-1,-1 0 1,6-10 0,-1-1 49,-1 0 1,13-36 0,-20 46-102,1 0 0,-2 0 0,1 0 0,-1 0 0,0 0 0,-1 0 0,1 0 0,-2-9 0,0 14-53,1-1-1,-1 1 1,1 0 0,-1 0-1,0 0 1,0 0 0,0 0-1,-1 0 1,1 0 0,-1 0-1,0 0 1,0 1 0,0-1-1,0 0 1,0 1 0,0 0-1,-1 0 1,1-1 0,-1 1-1,1 1 1,-1-1 0,-4-2-1,-3 0-96,-1 1 1,0 0-1,-1 1 0,1 0 0,0 1 0,-21-1 1,31 2 67,2 1 80,1-1 1,-1 0-1,1 0 1,-1 0-1,1 0 1,-1 0-1,1 0 1,-1-1-1,1 1 1,-1-1-1,3 0 0,0 0 37,27-7 357,61-6 1,-73 13-316,0 0 0,1 1 0,-1 1 0,29 6 0,-44-7-83,0 1-1,0 0 1,-1 1-1,1-1 1,0 1 0,-1-1-1,1 1 1,-1 0-1,1 1 1,-1-1-1,4 4 1,-5-4 7,-1 0 1,1-1-1,-1 1 1,0 0-1,0 0 1,0 0-1,0-1 1,0 1-1,0 0 1,-1 1-1,1-1 1,-1 0-1,1 0 1,-1 0-1,0 0 1,0 0-1,0 0 0,0 0 1,0 1-1,0-1 1,0 0-1,-2 3 1,-11 33 189,10-31-88,0 1 0,0-1-1,1 1 1,0 0 0,-2 16-1,22-42 291,-3 1-371,-7 7-67,1 1 0,0 0 0,0 0 0,0 1 0,1 0 0,1 0 0,21-11 0,-29 18 52,-1 1 0,1-1 1,-1 1-1,1-1 0,-1 1 1,1 0-1,-1 0 0,1 0 0,-1 0 1,1 1-1,-1-1 0,0 1 1,1-1-1,-1 1 0,1 0 0,-1 0 1,0 0-1,0 0 0,1 0 1,-1 1-1,0-1 0,0 1 1,0-1-1,-1 1 0,1 0 0,2 3 1,3 3 190,0 0 1,0 1-1,-1 0 1,9 18-1,5 16 92,19 34-13,-36-71-276,14 19 198,-15-24-264,-1 0 1,0 0 0,1 1 0,-1-1-1,1 0 1,-1-1 0,1 1-1,0 0 1,-1 0 0,1-1-1,0 1 1,0-1 0,0 1-1,3 0 1,3-2-1267,0 1 0,0-1-1,0 0 1,0-1 0,0 0-1,0 0 1,8-3 0,15-4-2399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2:33.79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237 487 2496,'0'0'104,"0"-1"-1,-1 0 1,1 0-1,0 0 1,0 0 0,-1 1-1,1-1 1,-1 0-1,1 0 1,-1 0 0,1 1-1,-1-1 1,-4-3 1909,5 4-1896,-1-1 0,0 1 0,1-1-1,-1 1 1,0-1 0,1 1-1,-1-1 1,0 1 0,0 0-1,0-1 1,1 1 0,-1 0 0,0 0-1,0 0 1,0-1 0,0 1-1,-1 0 1,-3 1 20,0 0 0,0 0 0,1 0-1,-1 1 1,0-1 0,-5 4 0,-2 0 57,-1 0-62,-1 1 0,1 1 0,1 0 0,-1 0 0,-18 17 0,25-20-94,1 1 0,-1 0 0,1 0 0,1 0 0,-1 1 0,1 0 0,0 0-1,0 0 1,1 0 0,0 1 0,0-1 0,0 1 0,-2 8 0,4-7 15,0 0-1,0 0 1,0 0 0,1 1 0,0-1 0,1 0-1,-1 0 1,2 0 0,-1 0 0,5 12 0,-5-15-8,1-1 0,0 0 0,0 0 1,0-1-1,1 1 0,-1 0 0,1-1 0,0 1 1,0-1-1,0 0 0,0 0 0,1 0 1,-1 0-1,1-1 0,0 0 0,0 1 0,-1-1 1,2 0-1,-1-1 0,8 3 0,-6-3 27,0 1 1,-1-2-1,1 1 0,0-1 0,0 0 0,0 0 1,-1 0-1,1-1 0,0 0 0,10-3 0,-6 0 18,-1 1 0,-1-1-1,1-1 1,0 0-1,14-11 1,-3-1 78,0-1 1,-2-1-1,31-40 1,-40 47-162,13-15 34,-2 0 0,-1-1-1,17-36 1,-41 80-46,0 0 0,2 0-1,0 0 1,0 1 0,2-1-1,0 1 1,1-1 0,0 1-1,1-1 1,1 1 0,5 19-1,-2-20 83,9 33 223,-13-46-259,0 1 0,0-1 0,1 0 0,0 0 0,0 0-1,0 0 1,0 0 0,0 0 0,0 0 0,4 3 0,-5-6-19,0 1 0,0 0-1,0-1 1,0 1 0,0-1 0,0 0 0,0 1 0,0-1 0,0 0-1,0 1 1,0-1 0,0 0 0,0 0 0,0 0 0,1 0 0,-1 0-1,0 0 1,0 0 0,0-1 0,0 1 0,0 0 0,0-1 0,0 1-1,0 0 1,1-2 0,2 0 22,-1 0 0,1 0 0,-1-1 0,6-5 0,-5 4 16,187-197 989,-165 171-1058,29-34-754,-47 54 587,-9 8-148,0 3 290,0 0 1,0 0-1,0 1 1,0-1-1,-1 0 1,2 1-1,-1-1 0,0 0 1,0 1-1,-1 2 1,-1 5 36,0 0 0,0 0 1,1 0-1,0 1 0,0-1 0,1 1 0,0-1 1,1 1-1,0-1 0,1 1 0,2 15 1,0-13 54,-1-1 1,2 0-1,-1 0 1,2 0-1,-1 0 1,2-1-1,-1 1 1,1-2-1,11 14 1,-16-21-23,1 1 1,-1-1 0,1 0-1,0-1 1,0 1 0,0 0-1,0-1 1,0 1 0,0-1-1,1 1 1,-1-1-1,0 0 1,1 0 0,-1 0-1,1 0 1,-1-1 0,1 1-1,-1-1 1,1 1 0,0-1-1,-1 0 1,5 0-1,-1-2 14,-1 0 0,1 0 0,-1 0 0,0-1 0,0 0-1,0 0 1,0 0 0,0-1 0,0 0 0,-1 0 0,0 0-1,4-5 1,7-8 86,20-35-1,-28 42-94,3-7-76,-1 0 0,-1-1 0,0 0 0,9-35-1,-16 49 58,-1-1 0,1 1-1,-1 0 1,0-1-1,0 1 1,-1-6-1,0-10-300,1 19 270,0 0 0,0 1 0,0-1 0,1 0 0,-1 1 0,0-1 0,0 0 0,1 0 0,-1 1 0,1-1 0,-1 1-1,0-1 1,1 0 0,-1 1 0,1-1 0,-1 1 0,1-1 0,0 1 0,-1-1 0,1 1 0,0 0 0,-1-1 0,1 1-1,0 0 1,-1-1 0,1 1 0,0 0 0,-1 0 0,2-1 0,6-2-65,-3 2 77,1-1 1,-1 1-1,1 0 1,-1 0-1,1 1 0,-1-1 1,1 1-1,-1 1 1,1-1-1,-1 1 1,1 0-1,-1 0 0,9 3 1,-13-3-18,1-1 0,0 1 0,0 0 0,-1 0 0,1 0-1,0 0 1,-1 0 0,1 0 0,-1 1 0,0-1 0,1 0 0,-1 1 0,0-1 0,0 1 0,0-1 0,0 1 0,0 0 0,0-1 0,0 1 0,-1 0 0,1 0-1,-1 0 1,1 0 0,-1-1 0,1 1 0,-1 2 0,0 4-7,-1-1-1,0 0 1,0 0-1,-1 0 1,-3 11-1,1-3 56,-2 8 13,-17 79 29,23-101-67,-1 21 177,1-21-176,0-1 0,0 1-1,0 0 1,0-1-1,1 1 1,-1-1 0,0 1-1,0-1 1,1 1 0,-1-1-1,0 0 1,0 1-1,1-1 1,-1 1 0,0-1-1,1 1 1,-1-1-1,1 0 1,-1 1 0,1-1-1,-1 0 1,1 0 0,-1 1-1,1-1 1,-1 0-1,1 0 1,-1 0 0,1 1-1,-1-1 1,1 0 0,-1 0-1,1 0 1,-1 0-1,1 0 1,-1 0 0,1 0-1,-1 0 1,2-1-1,3 0 24,-1 0 0,1 0 0,0-1 0,-1 0 0,0 0 0,1 0-1,-1-1 1,7-4 0,32-30-6,-19 14-14,63-42 104,21-19-63,-30 6-353,-75 75 251,0 0-1,1 0 0,0 0 1,-1 1-1,1-1 0,0 1 1,7-3-1,-11 5 46,1 0-1,-1 0 0,1 0 1,-1 0-1,1 0 0,-1 0 1,1 0-1,-1 0 0,1 0 1,-1 0-1,0 1 0,1-1 1,-1 0-1,1 0 0,-1 0 1,0 1-1,1-1 0,-1 0 1,0 1-1,1-1 0,-1 0 1,0 1-1,1-1 1,-1 0-1,0 1 0,9 13 108,-6-9-81,11 16-100,-1 0 53,1-1 0,21 25 0,-14-15 16,-19-26 24,1-1 0,-1 1-1,1 0 1,-1-1 0,1 1-1,0-1 1,0 0-1,6 4 1,-8-6 8,1-1-1,-1 0 1,0 1-1,0-1 1,1 0-1,-1 0 1,0 0-1,0 0 0,1 0 1,-1 0-1,0 0 1,0 0-1,1 0 1,-1-1-1,2 0 1,18-7 85,-8 1-16,0-1-1,0-1 1,-1 1-1,0-2 1,19-20-1,-28 27-86,1 0 1,-1 0-1,-1 0 0,1-1 0,-1 1 0,1-1 1,-1 0-1,0 0 0,0 0 0,-1 0 1,1 0-1,-1 0 0,0 0 0,0 0 0,0-1 1,0 1-1,-1 0 0,0-1 0,0 1 1,0 0-1,0-1 0,-1 1 0,-1-7 0,1 10-22,1 0 0,0 0 0,0 0 0,0 0 0,0 0-1,-1 0 1,1 0 0,-1 0 0,1 0 0,0 0-1,-1 1 1,0-1 0,1 0 0,-1 0 0,1 0 0,-1 1-1,0-1 1,1 0 0,-1 1 0,0-1 0,0 1 0,0-1-1,0 1 1,1-1 0,-1 1 0,0 0 0,0-1-1,0 1 1,0 0 0,0 0 0,0-1 0,0 1 0,0 0-1,0 0 1,0 0 0,0 0 0,0 0 0,0 1-1,0-1 1,0 0 0,0 0 0,0 1 0,0-1 0,1 0-1,-1 1 1,0-1 0,0 1 0,0-1 0,-1 2 0,-3 2-39,-1-1 1,1 2 0,0-1-1,0 1 1,0-1-1,-3 7 1,2-4 38,1 1 1,0 0-1,0 0 0,1 1 0,0-1 0,-4 13 1,7-17 12,-1 0 1,1 0 0,1 1-1,-1-1 1,0 0 0,1 0 0,0 1-1,0-1 1,0 1 0,1-1-1,-1 0 1,1 0 0,0 1 0,1-1-1,-1 0 1,3 5 0,-3-7 11,1 1 0,0-1 0,0 0 0,0 0 0,1 0 1,-1 0-1,0 0 0,1 0 0,0-1 0,-1 1 0,1-1 0,0 1 0,-1-1 0,1 0 1,0 0-1,0-1 0,0 1 0,5 0 0,2 0 45,0 0 0,0-1 0,1 0 0,13-2-1,42-8 59,-1-3 0,124-43 0,-189 56-121,0 0 0,0 0 0,1 0-1,-1 0 1,0 0 0,0 0 0,0 0-1,1 0 1,-1 0 0,0-1-1,0 1 1,1 0 0,-1 0 0,0 0-1,0 0 1,1 0 0,-1 1 0,0-1-1,0 0 1,0 0 0,1 0-1,-1 0 1,0 0 0,0 0 0,1 0-1,-1 0 1,0 0 0,0 1 0,0-1-1,0 0 1,1 0 0,-1 0 0,0 0-1,0 1 1,0-1 0,0 0-1,0 0 1,1 0 0,-1 1 0,0-1-1,0 0 1,-1 14-93,-10 18 188,-19 33 426,30-65-505,0 0 0,0 0 0,-1 0 0,1 0 0,0 0 0,0 0 0,0 0 0,0 0 0,0 1 0,0-1 0,0 0 0,0 0 1,0 0-1,0 0 0,0 0 0,0 0 0,0 1 0,0-1 0,0 0 0,0 0 0,0 0 0,0 0 0,0 0 0,0 0 0,0 1 0,0-1 0,0 0 0,0 0 0,0 0 0,0 0 0,0 0 0,0 0 0,0 0 0,0 1 0,0-1 0,0 0 0,0 0 0,0 0 0,0 0 0,0 0 0,1 0 0,-1 0 0,0 0 0,0 0 0,0 1 0,0-1 0,8-3 315,10-10 15,-16 12-355,17-14 103,67-46-53,-80 57-44,11-5-302,-11 11 27,-4 9-71,3 15 145,-1-6 202,-2-7 39,0 0 0,5 17-1,-5-26 2,-1 0 0,1 0-1,-1 0 1,1 0 0,1 0-1,-1-1 1,0 1 0,1-1-1,0 1 1,0-1-1,3 3 1,-5-6-9,0 1 0,0 0 0,0-1 0,0 1 0,0-1 0,0 1 0,1-1 0,-1 0 0,0 1 0,0-1 0,0 0 0,1 0 0,-1 0 0,0 0 0,0 0 0,0 0 0,1 0 0,-1 0 0,0 0 0,0-1 0,0 1 0,1 0 0,-1-1 0,0 1 0,0-1 0,0 1 0,0-1 0,0 0 0,0 1 0,0-1 0,0 0 0,1-1 0,4-4 70,0 0 0,0-1 0,8-11 1,-6 7 29,9-10-11,-1 0 0,-1-1 0,0-1 0,12-29-1,-15 24-34,12-46-1,-18 53-86,13-50 196,-3-1 0,13-124 0,-28 186-142,-1 8-62,1 1 1,-1-1-1,0 1 1,0 0-1,0-1 1,0 1-1,0-1 1,0 1-1,0 0 1,0-1-1,-1 1 1,1-1-1,-1 1 1,0-3-1,1 4 15,0 0 0,0-1-1,-1 1 1,1 0 0,0 0-1,0 0 1,0-1 0,0 1-1,-1 0 1,1 0 0,0 0 0,0 0-1,0-1 1,-1 1 0,1 0-1,0 0 1,0 0 0,0 0-1,-1 0 1,1 0 0,0 0-1,0-1 1,-1 1 0,1 0-1,0 0 1,0 0 0,-1 0-1,1 0 1,0 0 0,-1 0-1,1 0 1,0 1 0,0-1-1,-1 0 1,1 0 0,0 0 0,0 0-1,0 0 1,-1 0 0,1 0-1,0 1 1,0-1 0,-1 0-1,-8 10-88,3 0 82,0 1-1,1 0 1,0 0-1,1 0 1,0 0-1,0 1 1,-2 15-1,0-1-11,-5 18 35,1 1 1,3 1 0,1-1-1,1 64 1,6-97 17,1 0 0,0 0 0,0 0-1,2-1 1,-1 1 0,1-1 0,1 0 0,0 0 0,1 0 0,0-1-1,0 0 1,1 0 0,0 0 0,1-1 0,0 0 0,1-1 0,14 12-1,-19-16-30,1-1-1,0 0 0,-1-1 1,1 1-1,0-1 0,0 0 0,0 0 1,1 0-1,-1-1 0,0 0 1,1 0-1,-1 0 0,0-1 1,11 0-1,-10-1-435,1 0 0,-1 0 0,0 0 0,1-1 0,-1 0 0,0 0 0,7-4-1,8-3-999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2:34.15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 81 5728,'-10'-15'2592,"10"7"-192,10 8-1536,-1-9 1408,9 6-1280,9-9 448,10 4-833,17-4-319,5 7-192,10-3 32,-5 8-64,-10 5-736,-4 3 384,-5 4-4063,-2 0 2399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2:34.85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473 4 2976,'-9'-3'9467,"8"3"-9302,-1 2 128,0 0 0,0 0 0,0 0 0,0 0 0,0 0 0,1 0 1,-1 1-1,0-1 0,1 1 0,0-1 0,-1 1 0,1-1 0,-1 4 0,-1 6-311,-4 24 0,4-14 233,0-11-214,1 1 0,0 0 0,1 0 0,1 0 0,1 23-1,21 93 0,-15-100 3,1 0 1,17 41 0,10-6 142,-12-21 39,-10-21-10,-11-18-160,1 1 0,-1-1 0,0 1-1,0-1 1,-1 1 0,1 0 0,-1 0 0,1 0 0,-1-1-1,-1 1 1,1 0 0,0 5 0,-1-8 38,-1 1 0,1-1 0,-1 1 0,1-1 0,-1 1 0,1-1 0,-1 1 0,0-1 0,0 0 0,0 1 0,0-1 0,0 0 0,0 0 0,0 1 0,0-1 0,0 0 0,0 0 0,-1 0 0,1-1 0,0 1 0,-1 0 0,1 0 0,-3 0 0,-4 2 127,1 0-1,-1 0 0,-15 2 0,-25 0 112,0-1 0,-52-4-1,55 0-335,-184-9-595,207 5-838,14 0-255,24-3-4533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2:35.64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144 157 1728,'-1'-1'231,"0"0"-1,1 0 1,-1 0 0,0 0 0,1-1-1,-1 1 1,1 0 0,-1 0 0,1-1-1,-1 1 1,1 0 0,0-2 0,0 1-43,0 1 0,-1 0 0,1 0 0,0 0 0,0 0 0,-1 0 0,1 0 0,-1 0 0,1 0 0,-1 0 0,1 0 0,-1 0 1,1 0-1,-1 0 0,0 0 0,0 0 0,1 1 0,-1-1 0,0 0 0,-1 0 0,-4-2 427,1 1 0,-1 0-1,0 0 1,0 1 0,-10-2 0,9 2 293,0 0 1,0-1-1,-12-4 1,15 4-559,1-1 1,-1 0-1,0 0 1,1 0-1,0 0 1,0 0-1,0-1 1,0 0-1,1 1 1,-4-7-1,6 9-337,0 1 0,-1 0 0,1-1 0,0 1 0,0 0 0,0-1 0,0 1 0,0-1 0,0 1 0,0 0 0,0-1-1,0 1 1,0-1 0,0 1 0,0 0 0,0-1 0,0 1 0,0-1 0,0 1 0,0 0 0,0-1 0,0 1 0,1 0 0,-1-1-1,0 1 1,0-1 0,0 1 0,1 0 0,-1 0 0,0-1 0,1 1 0,-1 0 0,0-1 0,19-9 269,29-1-3,-43 10-256,154-16 190,-127 14-212,407 7 87,-376-1-123,2-4 175,-40 0-53,38 4 1,-54-1-179,-7-2-624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2:36.70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419 60 3648,'2'-7'741,"-1"-2"518,1 0-1,5-25 5382,-9 41-6069,-4 17 141,0 1 0,-1-1 1,-14 29-1,15-40-612,0 0 1,-2 0-1,1-1 1,-2 0-1,1-1 1,-2 0 0,-14 15-1,0-6-38,-1-2-1,-36 22 0,-60 27-114,89-50-67,-16 11-30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3:01.48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314 40 1888,'0'-5'765,"-1"-8"1462,2 13-2210,-1-1 0,0 1 1,0 0-1,0 0 1,0 0-1,0 0 1,0 0-1,0 0 0,0 0 1,0 0-1,0-1 1,0 1-1,0 0 0,0 0 1,0 0-1,0 0 1,0 0-1,0 0 1,0 0-1,0 0 0,0-1 1,-1 1-1,1 0 1,0 0-1,0 0 0,0 0 1,0 0-1,0 0 1,0 0-1,0 0 0,0 0 1,0 0-1,0-1 1,0 1-1,0 0 1,-1 0-1,1 0 0,0 0 1,0 0-1,0 0 1,0 0-1,0 0 0,0 0 1,0 0-1,0 0 1,-1 0-1,1 0 1,0 0-1,0 0 0,0 0 1,0 0-1,0 0 1,0 0-1,0 0 0,0 0 1,-1 0-1,1 0 1,0 0-1,0 0 0,0 0 1,0 0-1,0 1 1,0-1-1,0 0 1,0 0-1,0 0 0,-1 0 1,0 2 524,-3-3 446,2 3-833,-1 1-1,1-1 0,0 1 0,0 0 0,0 0 0,0-1 0,0 1 0,-2 5 0,-5 26 313,-11 67-1,8-35-76,-75 298 1066,46-193-924,19-76-419,15-65-53,3-9 146,-2 0 0,-9 25-1,8-29 74,1 0 0,1 1-1,-4 20 1,8-34 474,0-5-292,-1-11-144,1-20-248,6-1-70,2 0 0,20-63 0,-21 80-53,1 0-1,1 1 1,0 0 0,0 0-1,2 1 1,0 0 0,21-22 0,-24 29-5,4-4-117,1 0 0,17-13 0,-25 21 148,-1 1-1,1 0 1,-1 0-1,1 0 1,0 0-1,-1 1 1,1 0-1,0-1 1,0 1-1,0 1 1,0-1 0,0 1-1,0-1 1,7 1-1,-9 1 31,-1-1 0,1 0 1,-1 1-1,1-1 0,-1 0 0,1 1 0,-1 0 0,1-1 0,-1 1 1,0 0-1,0 0 0,1 0 0,-1 0 0,0 0 0,0 0 0,0 0 0,0 0 1,0 0-1,1 2 0,0 0-3,-1-1 0,0 1 0,0 0 0,0 0 0,0-1 0,0 1 0,-1 0 1,0 0-1,1 4 0,-1 6 1,-1 0 1,0-1 0,-5 22-1,5-29 12,-4 14 52,-1-1 0,0 0 0,-1 0 0,-1 0 0,-1-1 0,-1 0 0,0 0 0,-1-1 0,-1-1 0,-19 21 0,23-28 32,-1-1 0,-1 0 0,1 0 0,-1-1 0,0 0 0,0-1 0,-1 0 0,0-1 0,0 0 0,0 0 0,-19 2 0,26-5-61,0-1 0,1 0-1,-1 0 1,0-1 0,-6-1 0,9 2-46,0 0 0,0 0 0,0 0 0,0-1 0,0 1 0,0 0 0,0-1 1,1 1-1,-1-1 0,0 1 0,0-1 0,0 1 0,0-1 0,1 1 0,-1-1 1,0 0-1,1 1 0,-1-1 0,0 0 0,1 0 0,-1 1 0,1-1 1,-1 0-1,1 0 0,0 0 0,-1 0 0,1-1 0,0 1 3,0 1-1,0-1 0,0 1 1,1-1-1,-1 1 1,0-1-1,0 1 0,1-1 1,-1 1-1,0 0 1,1-1-1,-1 1 0,0-1 1,1 1-1,-1 0 0,1-1 1,-1 1-1,0 0 1,1 0-1,-1-1 0,1 1 1,0 0-1,16-6-137,-10 3 117,168-78 61,-128 58 64,158-98 150,-128 72-193,-52 34-79,0 2 1,1 0 0,44-15-1,-68 28 7,1-1 0,0 0 0,0 1 1,0 0-1,0 0 0,0 0 0,0 0 0,-1 0 0,1 0 0,0 1 0,0 0 0,0-1 0,0 1 0,-1 0 1,1 0-1,0 0 0,-1 1 0,1-1 0,-1 1 0,1 0 0,-1-1 0,0 1 0,0 0 0,0 0 0,0 0 1,0 1-1,0-1 0,0 0 0,-1 1 0,1-1 0,-1 1 0,2 3 0,10 19 64,-10-21-37,0 1 1,-1 0-1,0-1 1,0 1 0,3 8-1,-11-27 458,-1 0 0,-12-19-1,16 29-500,0 1 0,0-1-1,0 1 1,0-1 0,0 1-1,-1 0 1,1 0-1,-1 1 1,0-1 0,0 1-1,0 0 1,0 0-1,0 0 1,0 0 0,0 1-1,-1-1 1,1 1-1,-1 1 1,1-1 0,-1 0-1,1 1 1,-1 0-1,0 0 1,1 0 0,-1 1-1,1 0 1,-1 0-1,1 0 1,-1 0 0,1 0-1,0 1 1,-6 3 0,3-1 12,0 1 1,0 0 0,0 0-1,1 1 1,-1 0 0,1 0 0,1 1-1,-1 0 1,1 0 0,0 0 0,1 0-1,0 1 1,-6 12 0,4-3 26,0 1 0,1-1 0,0 1 0,2 0 0,-3 25 0,6-35 75,-1-1 0,2 1 0,-1 0 0,1-1 0,0 1 0,0-1 0,1 0 0,0 1 0,0-1 0,7 12 0,-9-18-64,1 1 0,0-1 0,-1 0 0,1 0 0,0 0 0,0 0 0,0 0 0,0 0 0,0 0 0,0 0 0,0 0 0,1-1 0,-1 1 0,0 0 0,0-1 0,1 1 0,-1-1 0,0 1 0,1-1 0,-1 0 0,0 1 0,1-1 0,-1 0 0,1 0 0,-1 0 0,0 0 0,1 0 0,-1 0 0,1 0 0,-1-1 0,0 1 0,1-1 0,-1 1 0,0-1 0,0 1 0,1-1 0,-1 0 0,2-1 0,3-1 39,-1-1 1,1 0-1,-1-1 0,0 1 1,0-1-1,7-9 0,3-10 21,-1-1-1,0 0 1,17-48 0,-6 15-278,-4 5-101,-19 48 169,-2 15-7,-2 34-122,1-25 244,0 0-1,5 35 0,0-28 88,9 30 0,-11-48-50,1-1-1,0 1 1,0-1-1,1 0 1,-1 1 0,2-1-1,-1-1 1,7 8-1,-9-12-15,-1 0 14,0-1 0,0 0 0,0 0 0,1 0-1,-1 0 1,0 0 0,1 0 0,-1 0-1,0 0 1,1-1 0,-1 1 0,1-1 0,-1 1-1,1-1 1,-1 1 0,1-1 0,0 0 0,-1 0-1,1 1 1,-1-1 0,1 0 0,2-1-1,-2 2 21,1-2 6,3-6 102,-5 6-191,13-4 43,-7-3 66,1-1 0,-2 0 0,1 0-1,9-18 1,17-44 244,-8 14-242,71-109 57,-3 5 21,25-113-552,-110 251 171,-44 93-624,2-1 711,6-16 96,3 2 0,-32 97-1,12 72 298,42-200-227,1 0 0,0 32 1,3-49 1,-1 1 1,1-1 0,0 0 0,0 0 0,1 0 0,0 0-1,0 0 1,1 0 0,0 0 0,0-1 0,7 11-1,-9-15 1,0-1 0,0 0-1,0 1 1,1-1-1,-1 0 1,0 0 0,0 0-1,1 0 1,-1 0-1,1-1 1,-1 1 0,1 0-1,-1-1 1,1 1-1,-1 0 1,1-1 0,-1 0-1,1 1 1,3-1-1,-3 0 13,1-1 0,0 1 0,0-1 0,-1 1 0,1-1 0,0 0 0,-1 0 0,1 0 0,-1 0 0,5-3 0,3-4 49,-1 1 1,0-1-1,0-1 1,9-9-1,-18 17-76,51-61 130,70-108 0,-90 120-84,-3-2-1,-2 0 1,20-58 0,42-171-325,-75 235 284,-5 22-159,-1-1-1,-1 0 0,-1 0 0,2-40 0,-7 64 138,0 1-1,0-1 0,0 1 0,0-1 0,0 1 0,0-1 0,0 0 0,0 1 0,-1-1 0,1 1 0,0-1 0,0 1 0,0-1 1,-1 1-1,1-1 0,0 1 0,0-1 0,-1 1 0,1-1 0,-1 1 0,0-1 0,1 1 13,0 0 0,-1 0 0,1 0 0,0 0-1,0 0 1,-1 0 0,1 0 0,0 0 0,0 0 0,-1 1-1,1-1 1,0 0 0,0 0 0,-1 0 0,1 0 0,0 1-1,0-1 1,0 0 0,-1 0 0,1 0 0,0 1 0,0-1 0,0 0-1,0 0 1,-1 1 0,1-1 0,0 0 0,0 0 0,0 1-1,0-1 1,0 0 0,0 0 0,0 1 0,0-1 0,0 0-1,0 1 1,0-1 0,0 0 0,0 1 0,-26 104-316,7-3 304,-31 150 128,40-204-72,-6 70 0,15-102-23,0 0 1,1 0 0,1 0-1,5 27 1,-4-34 36,1 0 0,-1 0 0,1 0 1,1-1-1,0 1 0,0-1 0,0 0 0,1 0 0,9 11 0,-12-17-39,0 0 0,0 0 0,0 0 0,0 0 0,0-1 0,0 1 0,1-1 0,-1 1 0,0-1 0,1 0 0,-1 0 0,1 0-1,-1 0 1,1-1 0,0 1 0,2 0 0,0-1 9,-1 0 0,0 0 0,0-1 0,1 1 0,-1-1 0,0 0 0,0 0 0,0 0 0,6-3 0,1-2 33,1-1 0,-1 0 1,0-1-1,0 0 0,15-16 0,-14 13-22,-1-1 0,0 0-1,-1-1 1,0-1 0,8-16-1,-16 26-28,-1 0 0,1 0-1,-1 0 1,-1 0-1,1 0 1,0 0-1,-1 0 1,0-1-1,0 1 1,0 0 0,-1 0-1,0-5 1,1 8-23,0 0 0,-1 0 0,1 0 0,0-1 0,0 1 0,-1 0 0,1 0 0,-1 0 0,1 0 0,-1 0 0,0 0 0,1 0 0,-1 0 0,0 0 0,0 0 0,1 0 0,-1 0 0,0 0 0,0 1 0,0-1 0,0 0 0,0 1 0,0-1 0,0 1 0,-1-1 0,1 1 0,0-1 0,0 1 0,0 0 0,0 0 0,-1-1 0,1 1 0,0 0 0,0 0 0,0 0 0,-1 0 0,1 0 0,0 1 0,0-1 0,0 0 0,0 1 0,-1-1 0,1 0 0,0 1 0,-1 0 0,-4 2-12,0 0 0,0 0-1,1 0 1,0 1 0,-1 0-1,1 0 1,1 0 0,-1 1 0,1-1-1,-1 1 1,1 0 0,1 1-1,-1-1 1,1 1 0,0-1 0,-3 9-1,1 0 20,0 1 0,1 0-1,1 0 1,0 1 0,-1 23-1,4-31 21,0-1 0,0 1-1,1-1 1,-1 1 0,2-1-1,-1 0 1,1 0 0,0 1-1,0-1 1,1 0 0,5 8 0,-7-12 10,1 0 0,0 0 0,0-1 0,0 1 0,1 0 1,-1-1-1,0 0 0,1 1 0,0-1 0,0 0 1,-1-1-1,1 1 0,0 0 0,1-1 0,-1 1 0,0-1 1,0 0-1,0 0 0,1 0 0,-1-1 0,1 1 1,-1-1-1,0 0 0,1 0 0,-1 0 0,4-1 0,4-1 36,0 0 0,0-1-1,0 0 1,-1-1-1,0-1 1,0 1-1,12-8 1,7-7-78,27-21-1,-24 15 122,-2-1 0,-1-2-1,29-36 1,-55 61-89,-1 0 0,0-1-1,0 1 1,0-1 0,0 0 0,1-5-1,1-1-34,1 5-113,-5 5 137,1 0 0,-1-1 0,0 1 0,1 0 0,-1 0 0,0 0-1,0-1 1,1 1 0,-1 0 0,0 0 0,0-1 0,0 1 0,1 0 0,-1-1 0,0 1-1,0 0 1,0 0 0,0-1 0,0 1 0,0 0 0,0-1 0,1 1 0,-1 0 0,0-1-1,0 0-8,0 1 0,0-1 0,0 0 0,0 1-1,0-1 1,1 1 0,-1-1 0,0 1-1,0-1 1,1 1 0,-1-1 0,1 1-1,-1-1 1,0 1 0,1-1 0,-1 1 0,1-1-1,-1 1 1,1 0 0,-1-1 0,1 1-1,-1 0 1,1-1 0,-1 1 0,1 0-1,0 0 1,-1 0 0,1 0 0,-1-1 0,1 1-1,0 0 1,-1 0 0,1 0 0,26 0-43,-20 1 96,2-1 0,-5-1-101,1 1-1,0 0 1,-1 1-1,1-1 1,7 3-1,-11-3 53,0 1-1,0-1 1,0 1 0,0-1-1,0 1 1,1 0-1,-1-1 1,0 1 0,-1 0-1,1 0 1,0 0-1,0 0 1,0 0-1,0 0 1,-1 0 0,1 0-1,0 0 1,-1 0-1,1 0 1,-1 0 0,0 1-1,1-1 1,-1 0-1,0 0 1,1 2-1,0 12 42,0 0 0,-2 19 0,0-23-74,1 1 0,0-1 1,0 0-1,1 1 0,3 11 0,1 11 37,-5-29 18,0-1 1,1 1-1,-1 0 0,1-1 1,0 1-1,1 0 0,2 6 0,-4-11-7,0 1-1,0-1 0,0 1 0,1-1 0,-1 1 0,0-1 1,1 1-1,-1-1 0,0 1 0,1-1 0,-1 1 0,0-1 1,1 0-1,-1 1 0,1-1 0,-1 0 0,0 1 0,1-1 0,-1 0 1,1 0-1,-1 1 0,1-1 0,-1 0 0,1 0 0,-1 0 1,1 0-1,0 0 0,-1 0 0,1 0 0,-1 0 0,1 0 1,-1 0-1,1 0 0,-1 0 0,1 0 0,-1 0 0,1 0 0,-1 0 1,1-1-1,-1 1 0,1 0 0,-1 0 0,1-1 0,-1 1 1,1 0-1,-1-1 0,1 1 0,-1 0 0,1-1 0,2-3 55,0 1 0,1-1 0,-2 0 0,5-6 0,-7 10-44,40-73 374,0 0-369,-33 62-75,0 1 1,0 0 0,2 0-1,12-12 1,10-6-691,-30 28 726,-1 1 1,1-1-1,-1 1 0,1-1 1,-1 1-1,1-1 1,-1 1-1,0-1 0,1 1 1,-1-1-1,0 1 1,0 0-1,1-1 0,-1 1 1,0 0-1,0-1 1,0 1-1,0 0 0,2 21 29,-1-1 0,-2 30 0,0-7-2,1-17-95,2 54 102,-2-73 15,2 1 0,-1 0 0,1 0 0,1-1 0,-1 0 0,1 1 0,5 7 0,-8-14-4,1-1 1,0 0-1,0 1 1,0-1-1,0 0 0,0 1 1,0-1-1,0 0 1,0 0-1,0 0 1,1 0-1,-1 0 1,0 0-1,1 0 0,-1 0 1,1-1-1,-1 1 1,1 0-1,2 0 1,-2-1 5,0 0 0,0 0 1,0 0-1,1 0 0,-1-1 0,0 1 1,0-1-1,0 1 0,0-1 1,0 0-1,0 1 0,0-1 1,2-2-1,5-3 61,0-1 0,-1 0-1,1 0 1,10-14 0,-16 18-98,129-145 326,-78 85-213,-49 58-239,-1 0 0,2 0 0,-1 0 0,1 1 0,7-6-1,-17 25-373,-15 45 319,-40 111 199,22-91-105,-73 116 0,65-114 153,34-59 25,-1 0 1,-1-1-1,-1-1 1,-24 29-1,35-47-71,1 0 0,-1 0 0,0-1 1,0 0-1,0 1 0,0-1 0,0 0 0,-1 0 0,1-1 0,-1 1 0,1-1 0,-1 1 0,1-1 1,-1 0-1,-7 0 0,8-1 16,1 0-1,-1 0 1,0-1 0,0 1-1,1-1 1,-1 0 0,1 0-1,-1 0 1,0 0 0,1 0 0,-1 0-1,1-1 1,0 1 0,0-1-1,-1 0 1,1 0 0,0 0 0,0 0-1,1 0 1,-1 0 0,0 0-1,-2-5 1,-1-1-28,1 0 0,-1 0 0,1-1-1,1 0 1,0 0 0,-3-12 0,6 19 1,0-1 1,0 1-1,0 0 0,0 0 1,1 0-1,-1 0 0,1 0 1,0 0-1,-1 1 0,1-1 1,0 0-1,0 0 0,0 0 1,0 1-1,1-1 0,-1 0 1,0 1-1,3-3 0,0 0-14,0 0-1,1 1 0,-1-1 0,1 1 0,8-5 0,13-4 64,0 2-1,47-13 1,56-3 122,-18 4 144,-80 14-241,202-53 108,-220 55-325,-2 1-1198,-57 7-14174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3:02.14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41 138 2144,'-9'-4'3105,"9"4"-3066,0 0 1,-32 8 6461,71-18-1729,2 0-4040,3-2 39,88-10-1,47 9-179,-39 4-329,165-16-702,-103 13-2655,-197 12 2886,84-7-4574,6-15 1263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05:49.08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482 585 1984,'-30'3'8735,"16"-3"-8110,-2 0 147,1-2 0,-27-5 0,27 3-323,1 2 0,-28-2 1,26 4-271,-5-1-109,0 2-1,0 0 1,0 1 0,-24 6 0,13 0-126,17-5 123,-1 1-1,1 0 1,0 1-1,-19 10 1,27-12-101,6-2 21,0-1 1,1 0 0,-1 1-1,0-1 1,0 0-1,0 1 1,1-1-1,-1 1 1,0-1 0,0 1-1,1 0 1,-1-1-1,0 1 1,1 0-1,-1-1 1,1 1 0,-1 0-1,1 0 1,-1 1-1,1-2 6,0 1 1,0-1-1,0 1 0,0-1 0,0 1 1,0-1-1,0 1 0,0-1 1,0 0-1,0 1 0,0-1 0,0 1 1,0-1-1,1 1 0,-1-1 0,0 0 1,0 1-1,0-1 0,1 0 0,-1 1 1,0-1-1,1 0 0,-1 1 0,0-1 1,1 0-1,-1 1 0,0-1 0,1 0 1,-1 0-1,1 0 0,-1 1 1,1-1-1,-1 0-16,6 4 1,0 0 0,0-1-1,0 0 1,0 0 0,0-1 0,1 1 0,-1-1 0,1-1-1,12 3 1,-6-2 63,10 3 16,0-1 0,0-2 0,0 0 0,24-2 0,-34-1-20,0 0-1,0 0 0,-1-2 1,1 0-1,-1 0 1,1-1-1,-1 0 0,21-12 1,-23 10 78,0 0 0,0-1 0,0 0 0,-1-1 0,0 0 0,13-16-1,-18 20-74,-1-1-1,0 0 1,0 0-1,0 0 0,-1-1 1,1 1-1,-1-1 0,-1 1 1,1-1-1,-1 0 1,0 0-1,0 0 0,-1 1 1,0-1-1,0-11 0,-4-11 97,-11-40 0,3 16 14,-31-100-92,37 136 12,0 0-1,0 0 1,-2 1-1,0 0 1,-17-25-1,20 34-90,0 0-1,0 1 0,0-1 1,-1 1-1,1 0 0,-1 0 0,-1 1 1,1 0-1,0 0 0,-1 0 0,0 1 1,0 0-1,0 0 0,0 1 1,-11-2-1,7 2-94,1 1-1,-1 0 1,1 1 0,0 1 0,-1-1-1,-12 4 1,17-3-86,1 0-1,0 0 1,0 1-1,1 0 1,-1 0-1,0 0 1,0 0 0,1 1-1,0 0 1,-1 0-1,1 0 1,0 0-1,1 1 1,-7 7-1,8-10 15,1 1-1,0 0 0,0 0 1,0 0-1,0 1 0,0-1 1,1 0-1,-1 0 1,0 0-1,1 1 0,0-1 1,-1 0-1,1 0 0,0 1 1,0-1-1,0 0 1,1 1-1,0 1 0,7 30-1437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3:04.8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70 2560,'15'-5'928,"0"1"2666,-14 5-3396,0 0 0,0 0 0,0 0-1,0 0 1,0 0 0,-1 0-1,1 0 1,0 0 0,-1 0 0,1 0-1,-1 0 1,1 1 0,0 0-1,-1 4 136,1 0-1,-1 0 1,0 0-1,-1 0 1,0 0-1,0 0 0,0 0 1,0-1-1,-1 1 1,0 0-1,0-1 1,-1 1-1,1-1 0,-5 6 1,13-21 1057,11-19-389,-16 26-1477,0 0 0,0 0 0,0 0 0,0-1 0,-1 1 1,1 0-1,-1 0 0,0 0 0,0-5 0,-7-29-2879,-6-19-1727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5:01.07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387 2 1888,'-22'-1'2674,"10"0"-1549,0 1 0,0 0 0,-1 1 0,-16 3-1,8 0-474,19-4-593,-1 0 0,0 1-1,1-1 1,-1 0-1,1 1 1,-1 0 0,1 0-1,-1 0 1,1 0-1,-1 0 1,1 0 0,0 0-1,0 1 1,-1-1-1,1 1 1,0 0 0,1-1-1,-1 1 1,0 0-1,0 0 1,1 0 0,-3 4-1,-1 5-62,0 0 0,0 1 0,2-1 1,-1 1-1,1 0 0,1 0 0,-2 24 0,4 87 37,1-102-79,1 31 92,3 0 0,2-1 0,23 89 0,-22-109-15,-4-15 123,0-1 0,1 1 0,1-1 1,9 18 1055,-29-38-499,-27-18-487,-19-10-278,54 31-40,-1-1 0,1 1 0,0 0 0,-1 0 0,0 1-1,1 0 1,-12-1 0,10 3-503,0 1 0,0 0-1,1 1 1,-1-1 0,1 2-1,0-1 1,-11 7 0,-1 6-3007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5:10.32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191 23 1472,'-4'1'6629,"57"14"-6202,-47-13-368,0 0 0,0 0 0,0 0 1,0-1-1,0 0 0,0 0 1,12-1-1,3 0 58,22-5-1,-23 2-107,22 0 0,261-1 71,-223 4 555,-74-1-523,2-6 10,-8 7-121,0 0 0,0 0 0,0 0 0,0 0 0,0-1-1,0 1 1,0 0 0,0 0 0,1 0 0,-1-1 0,0 1-1,0 0 1,0 0 0,0 0 0,0-1 0,0 1 0,0 0-1,0 0 1,0 0 0,-1-1 0,1 1 0,0 0 0,0 0-1,0 0 1,0-1 0,0 1 0,0 0 0,0 0 0,0 0-1,0 0 1,-1-1 0,1 1 0,0 0 0,0 0 0,0 0-1,0 0 1,0 0 0,-1 0 0,1-1 0,0 1 0,0 0-1,0 0 1,-1 0 0,1 0 0,0 0 0,0 0 0,0 0-1,-1 0 1,-8-4-74,-28-2 61,0 3-1,-1 0 0,1 3 0,-60 6 0,47 0 23,-64 5 146,70-7-186,-21 0-58,-225 0 1491,298-5-1268,1 0-1,14-3 1,8-2-11,129-5-209,-15 1 95,72 5-89,-143 6 772,-106 4-656,17-5-3,-1-1 0,-16-3-1,24 4-17,1-1 1,-1 1-1,1 0 0,-1 1 0,-14 2 0,-19 2-155,30-4 152,1 0-1,-1 0 1,-11 4 0,18-4-16,1 0-342,1 0 1,0 0 0,0-1-1,-1 2 1,1-1-1,0 0 1,0 0 0,0 1-1,0-1 1,0 1 0,0 0-1,1-1 1,-4 5-1,1 12-3889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5:13.37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183 0 1056,'0'1'2096,"0"3"-1935,0-1 1,0 0-1,-1 1 0,1-1 1,-1 0-1,0 0 0,0 0 1,0 0-1,0 0 0,-1 0 1,1 0-1,-1 0 0,0 0 1,0 0-1,-2 2 0,-35 56 1205,28-43-997,0 0 1,-18 22 0,-31 34-578,58-72-95,0 1 0,0 0-1,0 0 1,0 0 0,-1 5 0,12-6-3606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5:15.48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150 374 1728,'-33'46'2496,"9"-8"-2208,10-19-25,1 1 1,1 1-1,1 0 1,-9 24-1,12-24-9,6-16-235,-1-1 0,1 1 0,1 0 0,-1 0 0,1 0 0,0 0 0,0 0 0,0 0 0,0 0 0,1 1 0,0-1 0,1 7 0,-1-11-8,1 1 1,-1-1-1,1 0 0,0 1 0,-1-1 0,1 0 0,0 0 0,0 1 0,0-1 0,0 0 0,0 0 0,0 0 0,0 0 0,0 0 0,0 0 0,0 0 0,0-1 0,1 1 0,-1 0 0,0-1 0,1 1 0,-1-1 0,1 1 0,-1-1 0,0 0 0,1 1 0,-1-1 0,1 0 0,-1 0 0,1 0 0,-1 0 0,1 0 0,-1 0 0,1-1 0,-1 1 0,1 0 0,-1-1 0,0 1 0,1-1 0,-1 0 0,0 1 0,1-1 0,-1 0 0,1-1 0,4-3 30,-1 0-1,0 0 0,0-1 1,-1 0-1,0 0 0,0 0 0,0 0 1,-1-1-1,5-11 0,-5 8 35,-1 0 0,1-1 0,-2 0 1,0 1-1,0-20 0,-1-27 362,0 56-522,5 5 191,2 4-49,0 0-1,-1 0 1,0 1-1,0 0 0,6 11 1,2 6 31,-5-12 17,-5-6-56,1 0 0,1-1 0,-1 1 0,1-1 1,8 8-1,-12-13-19,0-1 0,0 1 0,0-1 0,1 0 0,-1 1 0,0-1 0,1 0 0,-1-1 1,0 1-1,1 0 0,-1-1 0,1 1 0,-1-1 0,1 1 0,-1-1 0,1 0 0,-1 0 0,1-1 0,-1 1 1,1 0-1,-1-1 0,1 0 0,-1 1 0,3-2 0,13-6 85,-1-2-1,0 1 0,0-2 1,22-19-1,-22 17-94,19-16-129,-21 17 24,0 0 0,1 0 1,26-13-1,-39 23 74,0 1-1,0 0 1,0 0 0,1 1-1,-1-1 1,0 1 0,4-1-1,-6 2 11,0-1-1,-1 0 0,1 0 0,0 1 0,-1-1 0,1 0 0,-1 1 1,1-1-1,-1 1 0,1-1 0,-1 1 0,1-1 0,-1 1 0,1-1 1,-1 1-1,0-1 0,1 1 0,-1-1 0,0 1 0,0 0 0,1-1 1,-1 2-1,1-1 2,0 2 10,0 0 0,0 0 1,0 0-1,-1 0 0,1 0 1,-1 1-1,0-1 0,0 0 1,0 6-1,-7 32 186,4-32-155,2 0-1,-2 16 1,3-25-32,-1 1 1,1-1-1,0 1 0,0-1 0,0 0 0,0 1 1,0-1-1,0 1 0,0-1 0,0 1 1,0-1-1,0 1 0,0-1 0,0 1 1,0-1-1,1 0 0,-1 1 0,0-1 1,0 1-1,0-1 0,1 0 0,-1 1 1,0-1-1,0 0 0,1 1 0,-1-1 1,0 0-1,1 1 0,0-1 0,0 0 25,1-1 0,-1 1-1,0-1 1,1 0-1,-1 1 1,0-1 0,1 0-1,-1 0 1,2-2-1,24-20-25,41-49 0,-46 48-146,1 7-70,-23 30 245,0 119 358,0-129-388,1 0 1,-1 1 0,0-1 0,1 0-1,0 0 1,-1 1 0,1-1-1,1 0 1,1 4 0,-3-6 9,1-1 1,-1 1 0,1 0-1,-1 0 1,1-1-1,-1 1 1,1-1 0,-1 1-1,1 0 1,0-1 0,-1 1-1,1-1 1,0 1-1,0-1 1,-1 0 0,1 1-1,0-1 1,0 0 0,0 1-1,-1-1 1,1 0-1,0 0 1,0 0 0,0 0-1,0 0 1,0 0-1,-1 0 1,1 0 0,0 0-1,0 0 1,0-1 0,0 1-1,0 0 1,-1 0-1,1-1 1,0 1 0,0-1-1,68-37 271,98-72 0,-128 84-245,-23 16-132,0 0 0,19-18 0,-26 19 177,-12 11-92,-18 14-154,-58 62-80,41-39 209,38-38 29,-13 11-196,-21 28 0,32-37 174,-1 0 0,1 1 0,0-1 1,0 0-1,1 1 0,-1-1 0,1 1 0,-1 0 0,1-1 1,0 1-1,1 0 0,-1 0 0,1 0 0,-1 0 0,1 5 1,0-8 25,1 0 1,-1-1-1,0 1 1,0 0-1,0 0 1,1-1-1,-1 1 1,0 0 0,1 0-1,-1-1 1,0 1-1,1 0 1,-1-1-1,1 1 1,-1-1-1,1 1 1,-1-1-1,1 1 1,0-1-1,-1 1 1,1-1 0,0 1-1,0 0 1,1-1 16,-1 0-1,1 0 1,-1 1 0,1-1 0,-1 0 0,1 0 0,-1 0 0,1 0 0,-1-1-1,1 1 1,1-1 0,5-1 96,-1-1 0,0 0 0,11-7 0,-16 9-107,11-7 32,0 0 0,-1-2 1,0 0-1,-1 0 0,0-1 0,0 0 1,-1-1-1,10-15 0,6-14 89,26-54 1,-49 89-156,28-57-3,42-129 0,-67 170-18,-2-1 0,0 1-1,-1-1 1,-1 0 0,-2-26-1,-2 35-342,2 14 381,0 0 1,0 0 0,0 0-1,-1 0 1,1 0 0,0 0-1,0 0 1,0 0-1,0 0 1,0 0 0,-1 0-1,1 0 1,0 0 0,0 0-1,0 0 1,0 0-1,0 0 1,0 0 0,-1 0-1,1 0 1,0 0 0,0 0-1,0 0 1,0 0 0,0 1-1,-1-1 1,1 0-1,0 0 1,0 0 0,0 0-1,0 0 1,0 0 0,0 0-1,0 1 1,0-1-1,0 0 1,0 0 0,-1 0-1,1 0 1,0 0 0,0 0-1,0 1 1,0-1 0,-12 27-376,8-19 243,-6 19 96,0-1 0,2 1 0,0 1 0,-6 52 0,10-37 154,2 0-1,5 66 1,1-76-48,2 0 0,10 34 0,-11-47 52,-2-10-2,0 0-1,0-1 0,1 0 0,0 1 0,8 9 1,-10-16-182,0 0 1,0 0 0,0 0-1,1 0 1,-1-1 0,1 0-1,0 1 1,3 1 0,-4-3-95,-1 0 1,1 0-1,-1-1 1,1 1-1,-1 0 1,1-1-1,0 0 1,-1 1-1,1-1 1,0 0-1,-1 0 1,1 0-1,0 0 1,-1 0-1,1 0 1,0-1-1,-1 1 1,3-1-1,-2 0-44,-1 0-1,1 1 1,0-1-1,-1 0 1,1-1-1,0 1 1,-1 0-1,0 0 1,3-3-1,19-25-3146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5:17.85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294 12 1824,'0'0'29,"0"-1"0,0 1 0,0-1 0,0 1 0,0-1 0,0 1 0,0 0 0,0-1 0,1 1 0,-1-1 0,0 1 0,0-1 0,0 1 0,0-1 0,1 1-1,-1 0 1,0-1 0,0 1 0,1-1 0,-1 1 0,0 0 0,1-1 0,0-1 804,0 10 337,0-7-1099,-1 0 0,0 0 0,0 0 0,0 0 0,0 0-1,0 0 1,0 1 0,0-1 0,0 0 0,-1 0 0,0 2 0,-14 78 1323,2-14-788,-42 113 150,15-57-488,-95 255 1070,123-353-1297,7-16-2,1 1 0,0-1 0,-4 16 1,4-13 25,1-3 481,3-9-535,1 0 0,-1 0 0,0 0 0,1 0 0,-1 0 0,1 0 0,-1 0-1,0 0 1,1-1 0,-1 1 0,0 0 0,1 0 0,-1 0 0,0 0 0,1-1 0,-1 1 0,0 0 0,1 0 0,-1-1 0,0 1 0,0 0 0,1 0 0,-1-1 0,0 1-1,0 0 1,1-1 0,17-18 8,0-2 1,-1 1-1,-1-2 0,20-35 0,-20 31-40,12-19 22,39-58-237,-57 88 190,-6 9-30,1 0 1,-1-1-1,1 1 1,0 1-1,1-1 1,-1 1-1,13-9 1,-17 15 66,-1-1 0,1 1 1,-1 0-1,1-1 0,-1 1 1,0 0-1,1-1 0,-1 1 1,0 0-1,1-1 0,-1 1 1,0 0-1,0 0 0,0 0 1,1 1-1,0 11 47,-1 0-1,0 1 1,-2 22 0,-2 13-93,5-15 137,0 0 0,7 35-1,-4-37-31,-4-26-5,0 0-1,1 0 1,0 0 0,0 0 0,0 0-1,1 0 1,-1 0 0,1-1 0,1 1-1,-1 0 1,7 9 0,-8-14-32,0 0-1,-1-1 1,1 1-1,0-1 1,-1 1-1,1-1 1,0 1-1,0-1 1,-1 0 0,1 1-1,0-1 1,0 0-1,0 0 1,-1 1-1,1-1 1,0 0-1,0 0 1,0 0 0,0 0-1,-1 0 1,1 0-1,0 0 1,0-1-1,0 1 1,0 0-1,-1 0 1,1-1 0,0 1-1,1-1 1,24-15 212,-21 12-203,9-6 40,-1-1 0,-1-1 0,0 0 1,0 0-1,15-23 0,40-74 104,-58 92-139,0 1 0,-2-1 0,7-21 0,-12 32-42,0-1 1,-1 0 0,1 0-1,-1 1 1,-1-1 0,1 0-1,-1 0 1,-1 0 0,1 0-1,-1 0 1,-3-11 0,4 16-1,-1 1 0,1-1 1,-1 1-1,1 0 1,-1-1-1,0 1 1,1 0-1,-1-1 0,0 1 1,0 0-1,0 0 1,0 0-1,0 0 0,0 0 1,0 0-1,-1 0 1,1 0-1,0 0 0,-1 0 1,1 1-1,0-1 1,-3 0-1,2 0-24,0 1 1,0 0-1,0 0 1,0 0-1,-1 1 0,1-1 1,0 0-1,0 1 0,0-1 1,0 1-1,0 0 1,0-1-1,-4 3 0,-1 1-34,1 1-1,-1-1 0,1 1 0,0 1 0,0-1 1,0 1-1,-6 8 0,3 0 34,1 0 0,0 1 0,1-1-1,0 2 1,1-1 0,-7 30 0,8-23 124,1 1 0,1 0 0,1-1 0,2 36 0,1-51-49,0-1 0,0 1-1,0 0 1,1 0 0,0-1 0,1 1 0,-1-1 0,5 8 0,-5-12-11,-1 0 0,0 0 0,0 0 0,1 0 0,-1 0 0,1 0 0,-1 0 0,1 0 0,0-1 0,0 1 0,0-1 0,0 1 0,0-1 0,0 0 0,0 0 0,0 0 0,0 0 0,1 0 0,-1 0 0,0-1 0,1 1 0,-1-1 0,0 0 0,1 1 0,-1-1 0,1 0 0,2-1 0,7-2 70,-1 0 0,0-1 0,0 0 0,0-1 0,-1 0 0,1-1 0,-1 0 0,16-13 0,3-6-63,36-38-1,-8-4-271,8-8 162,-61 71 58,2-1-229,-6 15 78,-7 28 154,-3-1 0,-1 0 1,-19 41-1,26-67 20,-1 3 30,0 1 0,-3 25 0,7-40-10,1 1-1,0 0 1,0 0-1,0-1 1,-1 1 0,1 0-1,0-1 1,0 1-1,0 0 1,0 0-1,0-1 1,0 1 0,1 0-1,-1 0 1,0-1-1,0 1 1,0 0 0,1 0-1,-1-1 1,0 1-1,1-1 1,-1 1 0,1 0-1,-1-1 1,1 2-1,0-2-1,0 0 1,0 0-1,-1 0 0,1 0 0,0 0 0,0 0 0,0 0 0,-1 0 0,1 0 0,0 0 0,0 0 0,0 0 0,-1 0 1,1-1-1,0 1 0,0 0 0,-1-1 0,2 0 0,5-3 36,-1 0 0,1 0 1,8-9-1,9-11 3,0-2 0,38-55 0,-32 39-177,-15 23-146,20-22 0,-35 41 257,1 0 1,-1 0-1,0 0 1,0 0 0,0-1-1,0 1 1,0 0-1,0 0 1,0 0-1,0 0 1,0 0 0,1 0-1,-1-1 1,0 1-1,0 0 1,0 0-1,0 0 1,0 0 0,1 0-1,-1 0 1,0 0-1,0 0 1,0 0 0,0 0-1,1 0 1,-1 0-1,0 0 1,0 0-1,0 0 1,0 0 0,1 0-1,-1 0 1,0 0-1,0 0 1,0 0-1,0 0 1,0 0 0,1 0-1,-1 0 1,0 0-1,0 0 1,0 0 0,0 0-1,0 1 1,1-1-1,-1 0 1,0 0-1,1 11-63,-4 15 123,-38 163 758,40-187-797,0 0-1,1 0 1,-1 1 0,1-1 0,0 0-1,0 0 1,0 0 0,0 0 0,0 0-1,0 1 1,0-1 0,1 0 0,-1 0 0,1 0-1,-1 0 1,1 0 0,0 0 0,2 3-1,-3-4 4,0-1-1,1 0 0,-1 0 1,1 1-1,-1-1 0,1 0 1,-1 0-1,1 0 0,-1 1 1,0-1-1,1 0 0,-1 0 1,1 0-1,-1 0 0,1 0 1,-1 0-1,1 0 0,-1 0 0,1 0 1,-1 0-1,1 0 0,-1-1 1,1 1-1,-1 0 0,1 0 1,-1 0-1,1-1 0,-1 1 1,0 0-1,1 0 0,0-1 1,12-10 143,11-13 62,37-48 1,-55 64-220,-3 4-52,0 1 0,0-1 0,1 0 0,0 1 0,0 0 0,0 0 0,0 0 0,0 0 0,1 0 0,-1 1 0,7-2 0,-3 1 38,0 1-1,0 0 1,1 1 0,-1 0-1,17 1 1,55 0 256,-79 0-232,-1 0 0,0-1 0,1 1 1,-1 0-1,0 0 0,0 0 0,1 0 0,-1 0 0,0 0 0,0 0 0,0-1 0,1 1 0,-1 0 0,0 0 0,0 0 0,0 0 1,1-1-1,-1 1 0,0 0 0,0 0 0,0-1 0,0 1 0,1 0 0,-1 0 0,0-1 0,0 1 0,0 0 0,0 0 0,0-1 0,0 1 1,0 0-1,0 0 0,0-1 0,0 1 0,0 0 0,0-1 0,0 1 0,0 0 0,0 0 0,0-1 0,0 1 0,0 0 0,-1-1 1,-2-9 248,2 9-272,0 0 0,0 0 1,0 0-1,1 0 0,-1 0 1,0 1-1,-1-1 1,1 0-1,0 1 0,0-1 1,0 0-1,0 1 1,0-1-1,-1 1 0,1 0 1,0-1-1,0 1 0,-1 0 1,1 0-1,0 0 1,-1 0-1,1 0 0,0 0 1,0 0-1,-2 1 1,-1-1-39,0 1 1,0 0 0,0 0-1,0 1 1,0-1 0,-6 5-1,-1 0-11,-1 1 0,1 1-1,1 0 1,0 0 0,0 1-1,0 0 1,1 1 0,1 0 0,0 1-1,0-1 1,1 2 0,0-1-1,1 1 1,0 0 0,1 0 0,-7 24-1,12-34 71,-1 0 0,1 0 0,-1 0-1,1 0 1,0 0 0,0 0 0,0 0 0,0 1-1,0-1 1,1 0 0,-1 0 0,1 0 0,-1 0-1,1-1 1,0 1 0,0 0 0,-1 0 0,1 0-1,1 0 1,-1-1 0,0 1 0,0-1 0,1 1-1,-1-1 1,0 1 0,1-1 0,0 0-1,-1 1 1,1-1 0,0 0 0,0 0 0,-1 0-1,1 0 1,0-1 0,0 1 0,0-1 0,0 1-1,0-1 1,0 1 0,0-1 0,4 0 0,16 0 113,-1 0 1,1-1 0,0-2 0,-1 0 0,27-8 0,2-3 111,51-23 0,-86 30-202,0 0 0,0-1 1,0 0-1,-1-2 0,0 1 0,12-13 1,-19 15-11,0 0 1,0 0-1,-1 0 1,0-1-1,0 0 0,-1 0 1,0 0-1,-1-1 1,1 0-1,-2 0 1,6-17-1,-9 25-33,1 0-1,-1 0 1,0 0 0,0 0-1,1 0 1,-1 0-1,0 0 1,0 0-1,0 0 1,0 0 0,0 1-1,0-1 1,0 0-1,-1 0 1,1 0 0,0 0-1,0 0 1,-1 0-1,1 0 1,-1 0-1,1 0 1,-1-1 0,0 2-6,0 0 0,0 0 0,0 0 0,0 0 0,0 0 0,0 0 0,0 0 0,0 0 0,0 0 0,0 0 0,0 0 0,0 0 1,0 1-1,1-1 0,-1 0 0,0 1 0,0-1 0,0 1 0,0-1 0,0 1 0,1-1 0,-2 2 0,-17 10-134,0 0 0,2 2-1,-1 0 1,2 0 0,0 2-1,-23 27 1,38-40 127,-1-1-1,0 1 1,1 0 0,-1-1-1,1 1 1,0 0 0,0 0-1,0 0 1,0 0-1,1 0 1,-1 0 0,1 0-1,0 4 1,0-5 36,0 0-1,0 0 1,1-1 0,-1 1-1,1 0 1,-1 0-1,1 0 1,0-1 0,0 1-1,0 0 1,0 0-1,0-1 1,0 1 0,0-1-1,0 1 1,1-1-1,-1 0 1,1 1 0,-1-1-1,1 0 1,-1 0-1,3 1 1,4 2 78,1 0 1,-1-1-1,1 0 0,0 0 0,0-1 1,0 0-1,1 0 0,-1-1 1,15 0-1,-9-2 71,0 1-1,1-2 1,-1 0-1,0-1 1,17-6 0,-25 7-205,-1-1 1,1 0 0,8-6 0,5-6-4162,-19 13 3665,0 1 1,0-1-1,0 1 1,0-1 0,-1 1-1,1-1 1,-1 1-1,1-1 1,-1 0-1,0 1 1,1-1 0,-1-2-1,1-21-1915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5:18.91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199 7 1568,'0'-1'23,"0"1"0,0 0 0,0 0 0,0-1 0,0 1 0,0 0 0,0 0 0,0 0 0,0-1 0,0 1 0,0 0 0,0 0 1,0 0-1,0-1 0,-1 1 0,1 0 0,0 0 0,0 0 0,0-1 0,0 1 0,0 0 0,0 0 0,-1 0 0,1 0 0,0-1 0,0 1 0,0 0 0,0 0 0,-1 0 0,1 0 0,0 0 0,0 0 0,0 0 0,-1-1 1,-7 4 1250,-8 9 16,4 1-751,1 0 0,-16 24 1,9-12-137,16-22-334,-20 26 501,-24 43 0,41-63-513,0 0 0,1 1 0,0 0 1,1 0-1,0 0 0,0 0 0,1 0 1,0 0-1,0 16 0,2-24-37,0 1 0,0-1 0,0 1 0,1-1 0,-1 0 0,1 1 0,-1-1 0,1 1 0,0-1 0,0 0 0,0 1 0,0-1 0,0 0 0,1 0 0,-1 0 0,1 0 0,-1 0 0,1 0 0,0 0 0,0-1 0,0 1 0,-1 0 0,2-1 0,-1 0 0,0 1 0,0-1 0,0 0 0,1 0 0,-1 0 0,3 0 0,0 0 23,0 0-1,0 0 1,1 0-1,-1-1 1,0 0 0,0 0-1,0-1 1,1 1-1,-1-1 1,0 0-1,0-1 1,0 1-1,5-3 1,-3 1 16,0 0 0,-1-1 0,1 0 1,-1 0-1,0-1 0,0 1 0,0-1 0,-1-1 0,1 1 0,-1-1 1,6-10-1,-8 11-14,0 0 0,0 0 1,-1 0-1,0 0 0,0 0 1,0-1-1,-1 1 0,0-1 1,0 1-1,0-1 0,-1 1 0,0-1 1,0 0-1,0 1 0,-3-12 1,2 8-49,-1 3-27,1-1 0,0 1 0,-1 0 0,0 0 0,-3-6 0,4 11 9,0-1 0,0 1 0,0-1 0,0 1 0,0 0 0,0 0 0,0 0 0,0-1 0,-1 1 0,1 0-1,0 1 1,-1-1 0,1 0 0,-1 0 0,1 0 0,-1 1 0,1-1 0,-1 1 0,1-1 0,-1 1 0,0 0 0,1 0-1,-1-1 1,-2 1 0,-26 0-272,34-1 318,0 0 0,0-1-1,0 1 1,0-1 0,0 0-1,6-4 1,5-3 85,-2 3-32,1 0 1,-1 0 0,1 1-1,1 1 1,-1 0 0,0 1-1,25-2 1,-25 4-20,1 1 0,0 1 1,-1 0-1,1 1 0,-1 0 0,17 6 0,-26-7-31,-1 1 0,0-1 0,1 1 1,-1 0-1,0 1 0,0-1 0,0 1 0,-1 0 0,1 0 0,0 0 0,-1 0 0,0 0 0,0 1 0,0 0 0,0-1 0,-1 1 0,1 0 1,-1 0-1,0 1 0,0-1 0,-1 0 0,1 1 0,1 6 0,-3-7 7,1 0 1,-1 0 0,0 0-1,0 0 1,0 0-1,-1 0 1,1 0-1,-1 0 1,0 0-1,-2 7 1,-3 1 97,-12 22 0,-1 2 421,20-34-227,4-5-193,8-5-62,72-62 4,-58 46-311,59-41-1,-86 64 237,0 1 0,0 0-1,1 0 1,-1-1 0,0 1-1,0 0 1,1 0 0,-1 0-1,0-1 1,1 1 0,-1 0 0,0 0-1,1 0 1,-1 0 0,0 0-1,1 0 1,-1 0 0,0 0-1,1 0 1,-1 0 0,0 0-1,1 0 1,-1 0 0,0 0 0,1 0-1,-1 0 1,0 0 0,1 0-1,-1 0 1,0 0 0,0 0-1,1 1 1,-1-1 0,0 0-1,1 0 1,-1 0 0,0 1 0,0-1-1,1 0 1,-1 0 0,0 1-1,0-1 1,0 0 0,1 0-1,-1 1 1,0-1 0,0 0-1,0 1 1,0-1 0,0 0 0,1 1-1,-1-1 1,0 0 0,0 1-1,0-1 1,0 0 0,0 1-1,0-1 1,0 1 0,-3 26 260,2-20-217,0 4 26,0 1-1,1 0 1,0-1-1,1 1 1,0-1 0,1 0-1,0 1 1,5 12-1,-6-20-20,1 1 0,0-1 0,0 0 0,0 1 0,0-1-1,1 0 1,0 0 0,0 0 0,0-1 0,0 1 0,0-1 0,1 0-1,-1 1 1,1-2 0,0 1 0,0 0 0,0-1 0,1 0 0,-1 0-1,0 0 1,10 2 0,-11-3-28,0-1-1,0 1 0,1-1 1,-1 0-1,0-1 1,0 1-1,0 0 1,1-1-1,-1 0 1,0 0-1,0 0 0,0 0 1,0 0-1,0-1 1,-1 1-1,1-1 1,0 0-1,-1 1 0,5-5 1,-3 2-552,1 0 1,-1-1-1,0 0 1,0 0 0,-1 0-1,1 0 1,-1 0-1,0-1 1,2-5-1,2-15-1933,2-5-2058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5:20.51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300 7 1056,'2'-6'403,"0"6"-572,-2 0 274,1 1-1,-1-1 1,0 1 0,0-1-1,0 0 1,1 1-1,-1-1 1,0 1-1,0-1 1,0 0-1,0 1 1,0-1-1,0 1 1,0-1-1,0 1 1,0-1 0,0 0-1,0 1 1,0-1-1,-1 1 1,1-1-1,0 0 1,0 1-1,0 0 1,-6 10 1301,4-7-1029,0 0 0,0-1 0,-1 1 0,-4 6-1,0-1 27,-1 1-1,1 0 1,1 0-1,0 1 1,1 0-1,0 0 0,-7 21 1,3 0-90,-8 56 0,-11 140 686,16-129-1049,7 70 572,5-130-196,5-3 741,3-40-507,-6 2-538,-1 1 1,1-1 0,-1 1 0,0-1 0,1 0 0,-1 0 0,0 1 0,0-1 0,0 0-1,-1 0 1,1 0 0,1-4 0,4-28 33,-5 26-52,4-23 20,13-111 272,-10-115-477,-7 237 139,1 1 0,1 1 0,0-1 1,9-27-1,-5 20-149,-5 22 168,-1 0 0,0 0 1,1 0-1,0 0 0,0 0 1,0 0-1,1 0 0,-1 1 1,1-1-1,0 1 0,0 0 1,6-5-1,-4 4-36,0 0 0,1 1-1,0-1 1,0 1 0,0 0-1,1 1 1,9-3 0,-3 2-4,-1 1 0,1 0 1,0 1-1,-1 0 0,1 1 0,0 0 1,0 1-1,16 4 0,-18-3 80,-1 0-1,1 1 1,-1 0-1,0 1 1,0 0-1,0 1 1,-1 0-1,1 0 1,-1 1-1,13 11 1,-20-15 7,-1-1 1,1 1-1,0 0 1,-1 0-1,1 0 1,-1 0-1,0 0 1,1 0-1,-1 0 1,0 0-1,-1 0 1,1 1-1,0-1 1,0 0-1,-1 1 1,0-1-1,1 0 1,-1 4-1,0-3 12,-1 1 0,0-1 0,0 0 0,1 1 0,-2-1 0,1 0 0,0 0 0,-1 0-1,1 0 1,-1 0 0,-4 4 0,-2 3 47,-2 0-1,1-1 1,-2 0-1,1-1 1,-16 10 0,-122 79 178,144-94-293,1-1 0,0 1 0,0-1 0,0 1 1,0 0-1,1 0 0,-1 0 0,1 0 0,-4 6 0,5-7 24,0 0-1,1 0 0,-1 0 0,0 0 1,1 0-1,-1 0 0,1 0 1,0 0-1,0 0 0,0 0 1,0 0-1,0 0 0,0 1 0,0-1 1,1 0-1,-1 0 0,1 0 1,-1 0-1,1 0 0,1 1 1,5 11-28,1-1 1,0 0 0,1-1 0,1 0 0,13 13 0,60 47-122,-69-60 143,-1 0 1,0 0 0,19 25-1,-31-36 30,0 0 0,0 0 1,0 1-1,0-1 0,0 0 0,-1 1 0,1-1 0,0 0 0,-1 1 0,1-1 1,-1 1-1,0-1 0,1 1 0,-1-1 0,0 1 0,0-1 0,0 1 0,0-1 1,0 1-1,0-1 0,0 1 0,-1 0 0,1-1 0,0 0 0,-1 1 0,1-1 1,-1 1-1,0-1 0,0 0 0,1 1 0,-1-1 0,0 0 0,0 1 0,0-1 1,0 0-1,0 0 0,0 0 0,-1 0 0,1 0 0,0 0 0,0-1 0,-2 2 1,-4 1 34,-1 0 0,1 0 1,0-1-1,-1 0 0,-12 2 0,-42 1 315,33-3-271,-26 2-121,-16 3-924,-126-6 0,196-1 925,-9-1-1110,-1 0-1,1 0 1,0-1 0,-20-6 0,20 2-2966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5:21.14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72 30 1472,'-40'9'949,"38"-9"-670,0 1 0,1 0 0,-1 0 0,0 0 0,1 0 1,-1 0-1,0 1 0,1-1 0,0 0 0,-3 3 0,-8 5 3659,18-6-3710,-1-1 1,1 0-1,0-1 1,0 1-1,0-1 0,0 0 1,0 0-1,0-1 1,1 0-1,9-1 0,8-3 286,35-8-1,-7 0-260,266-22 650,-194 24-398,-120 9-569,31 0 93,-33 1-174,-1 0 0,0 0 0,0 0 0,0 1 0,0-1 0,0 0 0,1 0 0,-1 1 0,0-1 0,0 0 0,0 1 0,0-1 1,0 1-1,0 0 0,0-1 0,0 1 0,0 0 0,-1 0 0,1-1 0,0 1 0,0 0 0,0 0 0,-1 0 0,2 1 0,-2 5-1481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5:22.09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377 0 2144,'-5'0'800,"10"4"-608,-10-4 896,2 8-672,-2 4 1184,-4 5-928,-6 3 480,-2 9-672,-6 11 160,-4 9-384,-10 3 64,-4 0-192,-4-3 160,-5-4-192,-1-1-1568,2-12 768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05:51.16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6 2144,'5'0'8661,"-1"16"-7690,2 1-552,-1 0 1,-1 1 0,2 24 0,-1-7-254,-2-21-88,17 126 463,11 43 637,-26-161-986,0-3-81,-1 0-1,-1 0 1,1 22 0,-2-16-69,-1-21-17,-1 0 1,1 0-1,-1 0 1,0-1 0,0 1-1,0 0 1,-1 0-1,-1 8 1,1 10 176,1-20 17,0-1-208,0 0 0,0 0 1,0 0-1,0 0 0,0 0 0,0 0 0,-1 0 0,1 0 1,0 0-1,0 0 0,-1-1 0,1 1 0,-1 1 0,-1 4-881,3 3 759,-1-9 115,0 0 0,0 0 0,0 0 1,0 0-1,0 0 0,0 0 0,0 0 0,0 0 1,0 0-1,0 0 0,0 0 0,0 0 0,0 0 1,0 0-1,0 0 0,0 0 0,0 0 0,0 0 1,0-1-1,0 1 0,0 0 0,0 0 0,0 0 1,0 0-1,0 0 0,0 0 0,0 0 0,1 0 1,-1 0-1,0 0 0,0 0 0,0 0 1,0 0-1,0 0 0,0 0 0,0 0 0,0 0 1,0 0-1,0 0 0,0 0 0,0 0 0,0 0 1,0 0-1,0 0 0,0 0 0,0 0 0,0 0 1,0 0-1,0 0 0,0 0 0,1 0 0,-1 0 1,0 0-1,0 0 0,0 0 0,0 0 0,0 0 1,0 0-1,0 0 0,0 0 0,0 0 1,0 0-1,0 0 0,0 1 0,0-1 0,0 0 1,0 0-1,0 0 0,1-2 31,-1 1 1,0-1-1,1 0 0,-1 1 1,0-1-1,0 0 1,0 1-1,0-1 0,-1-2 1,-19-84-7,12 60-17,2 0-1,0-1 0,-2-50 0,8 56-54,4-88 52,-2 96-116,0 0 0,1-1 0,1 1-1,0 0 1,8-17 0,-6 19-15,-2 3 128,0 0 0,0 1 0,1 0 0,1 0 0,-1 0 0,1 1 0,8-9 0,18-16 62,-16 16-140,0 0-1,33-25 0,-46 40 83,-1 1 0,1-1 0,0 1 0,0 0 0,0 0 0,0 0 0,0 0 0,0 0-1,0 1 1,0-1 0,0 1 0,0 0 0,0 0 0,6 0 0,-8 0-5,1 1 1,-1-1 0,1 0-1,0 1 1,-1-1-1,1 1 1,-1 0-1,1-1 1,-1 1-1,0 0 1,1 0-1,-1 0 1,0 0-1,1 0 1,-1 0 0,0 0-1,0 0 1,0 1-1,0-1 1,0 0-1,0 1 1,0-1-1,-1 1 1,1-1-1,0 1 1,-1-1-1,1 1 1,0 2 0,0 10 26,0 0 1,0 1 0,-1-1 0,-1 1-1,-1-1 1,0 0 0,0 1 0,-7 17-1,2-10 51,-1-1 0,0 0 0,-2 0 0,-20 30 0,18-32 42,-18 20 1,24-33-77,0 1 1,0-1 0,-1-1 0,0 1-1,-14 8 1,18-12-32,-1-1 0,1 0-1,-1 0 1,1 0 0,-1 0 0,1-1 0,-1 1-1,-7-1 1,11 0-29,0-1-8,0 1-1,0-1 0,1 1 0,-1-1 0,0 1 0,1-1 0,-1 1 0,0-1 0,1 1 1,-1-1-1,1 1 0,-1 0 0,1-1 0,-1 1 0,1 0 0,-1 0 0,1-1 0,-1 1 1,1 0-1,-1 0 0,1 0 0,-1-1 0,1 1 0,1 0 0,17-3-14,-16 3-16,6-1-17,17-3-174,27 1 0,-26 5 253,-1 2 1,0 0 0,-1 1-1,30 11 1,-39-11-17,-5-2 47,-1 0 1,1 1-1,-1 0 1,0 1 0,-1 0-1,1 0 1,-1 1 0,0 0-1,0 1 1,11 11-1,-19-17-29,0 0-1,0 0 1,0 0-1,0 0 1,-1 0-1,1 0 1,-1 0-1,1 0 1,0 0-1,-1 1 1,0-1-1,1 0 1,-1 0-1,0 0 1,0 1-1,1-1 1,-1 0-1,0 0 1,0 1-1,-1 1 1,1-2 16,-1 1 0,1 0 0,-1 0 0,0-1 0,0 1 0,0 0 0,0-1-1,0 1 1,0-1 0,0 1 0,-1-1 0,-1 2 0,-4 3 87,-1 0-1,0-1 1,0 0-1,-12 5 1,18-9-109,-19 8 224,0-1 0,-1-1 0,-40 8 0,36-12-184,0-1-1,1-1 0,-1-1 0,0-1 0,-33-6 0,14 6-1958,24 1-4919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2:43.19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136 34 2144,'9'-17'4405,"-9"18"-4328,0-1 0,-1 0 0,1 0 0,-1 1 0,1-1-1,-1 0 1,1 0 0,0 0 0,-1 0 0,1 0 0,-1 0 0,1 0 0,-1 1 0,1-1 0,-1 0-1,1-1 1,-1 1 0,1 0 0,-1 0 0,1 0 0,-1 0 0,1 0 0,-1 0 0,1-1-1,0 1 1,-1 0 0,1 0 0,-1-1 0,1 1 0,0 0 0,-1 0 0,1-1 0,-1 1 0,1-1-1,0 1 1,0 0 0,-1-1 0,1 1 0,0-1 0,0 1 0,-1 0 0,1-1 0,0 1-1,0-1 1,0 1 0,0-1 0,0 1 0,0-1 0,0 1 0,0-1 0,0 1 0,0-1-1,0 1 1,0-1 0,0 1 0,0-1 0,0 1 0,0-1 0,1 1 0,-1 0 0,0-1 0,0 1-1,0-1 1,1 1 0,-1-1 0,1 1 0,-5 2-25,1 1 0,-1 0 0,1-1 0,0 1 0,0 1 0,0-1 0,1 0 0,-6 8 0,-12 33 150,15-33-120,-12 31 9,2 0-1,2 1 1,-11 58 0,23-89-55,0 0 1,0 0-1,2 22 1,-1-30 14,1 1 1,0-1-1,0 0 1,0 1-1,4 6 1,-4-9-14,-1-1 0,1 1 1,0-1-1,0 1 0,0-1 0,1 1 1,-1-1-1,0 0 0,0 0 1,1 1-1,-1-1 0,1 0 0,-1 0 1,4 1-1,-4-2-5,1 1 0,-1-1 1,0 0-1,1 0 0,-1 0 1,1 0-1,-1 0 0,1 0 0,-1 0 1,1 0-1,-1-1 0,1 1 1,-1 0-1,0-1 0,1 1 0,-1-1 1,0 0-1,1 0 0,-1 1 1,0-1-1,0 0 0,0 0 0,2-2 1,2-1 58,-1 0 0,0-1 0,0 0 0,5-7 0,5-14-6,0 0 1,-1-1 0,12-42-1,-25 69-100,0 0-1,0 0 1,0 0-1,0-1 1,0 1-1,0 0 1,0 0-1,0 0 1,0 0-1,0 0 1,0 0 0,0 0-1,0 0 1,0-1-1,0 1 1,0 0-1,0 0 1,0 0-1,0 0 1,0 0-1,0 0 1,0 0-1,0 0 1,0-1-1,0 1 1,1 0-1,-1 0 1,0 0 0,0 0-1,0 0 1,0 0-1,0 0 1,0 0-1,0 0 1,0 0-1,0 0 1,0 0-1,0 0 1,1 0-1,-1-1 1,0 1-1,0 0 1,0 0-1,0 0 1,0 0-1,0 0 1,0 0 0,0 0-1,1 0 1,-1 0-1,0 0 1,0 0-1,0 0 1,0 0-1,0 0 1,0 1-1,0-1 1,2 9-359,-2 21 202,0-22 66,0 20-41,-1-9 39,1-1 0,4 27 0,-4-40 134,2 0 1,-1 0-1,0 0 0,1 0 1,0 0-1,0 0 0,0 0 0,1-1 1,0 1-1,0-1 0,0 1 0,0-1 1,5 4-1,-6-6 34,1 0 0,0 0 0,0 0 0,0-1 0,0 1 0,0-1 0,0 0-1,1 0 1,-1 0 0,0 0 0,0 0 0,1-1 0,-1 0 0,1 1 0,-1-1 0,0-1 0,1 1 0,-1 0 0,0-1 0,5-1 0,-1 1 5,0-1 0,-1-1 0,1 1 0,-1-1 0,0 0 1,1 0-1,-1-1 0,-1 0 0,7-5 0,-4 1 0,-1 0-1,0 0 1,0 0 0,-1-1-1,0 0 1,0-1 0,-1 1-1,-1-1 1,5-13-1,-2 3-29,-2 0 0,0 0 0,3-41 0,-7 45-20,-1-1 0,-1 1 0,0-1 0,-7-29 0,7 45-29,1 0-1,0 0 1,0 1-1,-1-1 1,1 0-1,-1 0 1,1 1 0,0-1-1,-1 0 1,0 1-1,1-1 1,-1 0-1,1 1 1,-1-1-1,0 1 1,1-1 0,-1 1-1,0-1 1,0 1-1,1-1 1,-1 1-1,0 0 1,0-1-1,0 1 1,1 0 0,-1 0-1,0 0 1,-1-1-1,1 1 16,0 0 0,0 0 1,0 0-1,1 0 0,-1 0 0,0 0 0,1-1 0,-1 1 0,0 0 0,0-1 0,1 1 1,-1 0-1,1-1 0,-1 1 0,0-1 0,1 1 0,-1-1 0,1 1 0,-1-1 0,1 0 1,-1 1-1,0-2 0,-2-9 548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2:44.82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166 10 4320,'6'-9'4812,"-6"9"-4737,0 0 0,0 0 1,0 1-1,0-1 1,0 0-1,1 0 0,0 3 127,0 0 0,0-1 0,0 1 0,-1 0 0,1-1 0,0 1-1,-1 4 1,-1 15 228,-2 0-1,-8 37 0,1-9-69,-83 436 696,59-375-622,14-50 711,15-43-622,5-18-509,0 0 1,0 0-1,-1 1 1,1-1-1,0 0 1,0 0-1,0 0 1,0 0 0,0 0-1,0 1 1,0-1-1,0 0 1,0 0-1,0 0 1,0 0 0,0 0-1,0 1 1,0-1-1,0 0 1,0 0-1,0 0 1,0 0-1,0 1 1,0-1 0,0 0-1,0 0 1,0 0-1,0 0 1,0 0-1,1 0 1,-1 1-1,0-1 1,0 0 0,0 0-1,0 0 1,0 0-1,0 0 1,0 0-1,0 0 1,1 1 0,5-6 137,5-9-128,12-22-142,23-51 0,-27 50-407,34-52 1,-53 89 513,0-1 1,0 1 0,0-1 0,1 1 0,-1 0 0,0-1 0,0 1 0,1 0 0,-1-1 0,0 1 0,0 0-1,1-1 1,-1 1 0,0 0 0,1 0 0,-1-1 0,0 1 0,1 0 0,-1 0 0,1 0 0,-1 0 0,0-1-1,1 1 1,-1 0 0,1 0 0,-1 0 0,0 0 0,1 0 0,-1 0 0,1 0 0,-1 0 0,0 0 0,1 0-1,-1 0 1,1 0 0,-1 1 0,0-1 0,1 0 0,-1 0 0,1 0 0,-1 0 0,0 1 0,1-1 0,-1 0-1,0 0 1,1 1 0,-1-1 0,0 0 0,0 1 0,1-1 0,-1 0 0,0 1 0,0-1 0,1 0 0,-1 1-1,0-1 1,0 1 0,0-1 0,0 0 0,0 1 0,1 0 0,7 28-22,-8-29 34,3 26 117,0 45 0,0-8 235,-3-29-112,0-28-163,-1 0 0,2 1 0,-1-1 0,0 0 0,1 0-1,2 8 1,-2-13-65,-1 0 0,0-1 0,0 1 0,0-1 0,0 1 1,1 0-1,-1-1 0,0 1 0,1-1 0,-1 1 0,0-1 0,1 1 0,-1-1 0,1 1 0,-1-1 0,1 0 0,-1 1 0,1-1 0,-1 1 0,1-1 0,-1 0 0,1 0 1,-1 1-1,1-1 0,0 0 0,-1 0 0,1 0 0,-1 0 0,1 1 0,0-1 0,-1 0 0,1 0 0,0 0 0,-1 0 0,1 0 0,-1-1 0,1 1 0,0 0 0,-1 0 0,1 0 1,-1-1-1,1 1 0,0 0 0,-1 0 0,1-1 0,-1 1 0,1 0 0,0-2 0,3-1 46,1 0 1,-1-1-1,-1 0 0,6-5 1,-8 6-49,13-15 16,-1-1 1,-1 0-1,-1-1 1,-1-1-1,9-25 0,-6 14-81,22-36 0,-35 68 34,0-1 0,1 0 0,-1 1 0,0-1 0,1 1 0,-1-1 0,1 0 0,-1 1 0,1-1 0,-1 1 0,1-1 0,-1 1 0,1-1 0,0 1 0,0-1 0,-1 1 12,1 0 0,-1 0 1,0 1-1,0-1 0,1 0 0,-1 0 0,0 0 0,0 0 0,0 0 0,1 0 0,-1 0 0,0 1 0,0-1 0,0 0 1,0 0-1,1 0 0,-1 0 0,0 1 0,0-1 0,0 0 0,0 0 0,0 1 0,0-1 0,0 0 0,0 0 0,1 0 0,-1 1 1,0-1-1,0 0 0,0 1 0,2 28-194,-2-15 200,3 3 71,1 0-1,1 0 1,9 24 0,-11-35-1,0 1 0,0-1 1,1 0-1,0 0 0,0 0 0,0 0 0,1-1 0,0 0 1,0 0-1,0 0 0,10 6 0,-12-9-22,0 0-1,0 0 1,0-1 0,1 0-1,-1 0 1,0 0 0,1 0-1,-1 0 1,1-1 0,-1 1-1,1-1 1,-1 0-1,1 0 1,0 0 0,-1-1-1,1 1 1,-1-1 0,1 0-1,-1 0 1,0 0 0,1 0-1,-1-1 1,4-2 0,6-4 21,0 0 0,-1-1 0,0-1 0,13-12 0,-13 10 24,15-14-149,0-2 0,39-56 0,-60 77 59,0-1-1,0 1 0,1 0 0,0 1 0,0-1 0,1 1 0,0 1 1,0-1-1,0 2 0,0-1 0,1 1 0,0 0 0,17-5 0,-16 5-167,-4 2 305,-11 8-96,0-2-96,1 1 0,0 0 0,0 0 0,0 0 0,-5 10-1,-17 36 98,9-17 34,-13 24-291,27-54 219,1 0 0,0 1 0,0-1 0,1 1 1,-1-1-1,1 1 0,0 0 0,0-1 0,0 1 0,1 0 1,-1 5-1,1-8 7,0 0 0,0-1 0,1 1 1,-1 0-1,0-1 0,0 1 0,1-1 0,-1 1 1,1 0-1,-1-1 0,1 1 0,0-1 0,0 1 1,0-1-1,0 0 0,0 1 0,0-1 0,0 0 1,0 0-1,0 1 0,0-1 0,1 0 0,-1 0 0,0 0 1,1-1-1,-1 1 0,1 0 0,-1 0 0,1-1 1,0 1-1,-1-1 0,1 0 0,1 1 0,1-1 20,0 0 0,0 0-1,-1 0 1,1 0-1,0-1 1,0 0-1,-1 0 1,1 0 0,0 0-1,-1 0 1,1-1-1,-1 1 1,0-1-1,1 0 1,-1 0-1,0 0 1,0-1 0,3-2-1,5-7-19,1 0 0,-2-1 0,10-14 0,-8 11 20,208-257 74,-190 240-70,84-100-65,-97 111 50,-2 0 1,0-2 0,-2 1 0,14-33 0,-13 25 104,-7 15-388,8-27 0,-16 41-16,-2 10 138,-4 15 31,-11 24 1,-3 9-67,-94 288 104,111-333 83,-74 207 758,78-218-759,-1 1 0,1-1-1,0 0 1,0 0 0,0 1-1,0-1 1,0 0 0,-1 0-1,1 0 1,0 1 0,0-1-1,0 0 1,0 0 0,0 1-1,0-1 1,0 0 0,0 1-1,0-1 1,0 0 0,0 0-1,0 1 1,0-1 0,0 0-1,0 0 1,0 1 0,0-1-1,0 0 1,0 0 0,0 1-1,1-1 1,6-6 118,16-20-197,-16 17 53,0 1-19,-1 1 0,1 0 1,1 1-1,-1 0 0,1 0 0,0 0 1,18-8-1,-23 12 15,1 1 1,-1 0-1,1 0 1,0 0-1,-1 0 1,1 1-1,0-1 1,-1 1-1,1 0 1,0 0-1,0 0 1,-1 1-1,1-1 1,0 1-1,-1 0 1,1 0-1,-1 0 1,1 1-1,-1-1 0,1 1 1,-1 0-1,0 0 1,5 4-1,6 6-32,-1 1 0,0 1-1,0 0 1,-2 0 0,17 27 0,-1-2-1707,-8-15-1027,-17-22 1909,0 1-1,1-1 1,-1 0 0,1 0-1,0 0 1,4 3-1,2-1-1113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2:45.21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54 9 6048,'-18'-8'2752,"-9"13"-2400,19-5-96,8 3-224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2:47.48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221 600 2080,'-1'-1'299,"-1"-1"0,0 1 1,1-1-1,-1 1 0,1-1 0,0 1 0,-1-1 0,1 0 1,-2-3-1,1 5-163,0-1-1,0 1 1,0 0 0,0 0-1,0 0 1,0 1 0,0-1-1,1 0 1,-1 1 0,0-1 0,-2 2-1,2-2 23,-3 4-25,0-1 0,0 1-1,0-1 1,0 2-1,1-1 1,-1 0-1,1 1 1,-6 9-1,-8 8 318,0-3-189,2-3-73,1 1 0,1 0-1,1 1 1,-15 24 0,27-40-186,0 0 1,0 1-1,0-1 0,0 0 0,1 1 1,-1-1-1,1 1 0,-1-1 1,1 1-1,0-1 0,0 1 0,0-1 1,0 1-1,1-1 0,-1 1 1,2 4-1,-1-6 38,-1 1 0,1-1 1,0 1-1,0-1 0,0 1 0,0-1 1,1 1-1,-1-1 0,0 0 0,0 0 1,1 0-1,-1 1 0,1-1 1,-1-1-1,1 1 0,-1 0 0,1 0 1,0 0-1,-1-1 0,1 1 0,0-1 1,0 0-1,-1 1 0,4-1 0,-2 0 12,0 0 0,1 0 0,-1-1 0,1 1 0,-1-1 0,1 0 0,-1 0 0,0 0 0,0 0-1,1 0 1,-1-1 0,0 0 0,0 1 0,0-1 0,-1 0 0,1-1 0,4-3 0,1-2 54,0-1 1,-1 0-1,12-19 0,94-190 401,-80 148-326,-11 25-110,-2 8-47,-3-2 1,24-71-1,-39 99-40,23-97 204,-22 91-273,-1 1-1,-1-1 0,0 0 1,-3-27-1,2 43 36,0 0 0,0-1 0,0 1 0,0-1 0,0 1 0,-1 0 0,1-1 0,-1 1 0,1 0 0,-1-1 0,1 1 0,-1 0 0,0 0 0,0-1 0,-1-1 0,2 3 31,-1 0 0,1 0 0,0 0 0,-1 0 0,1 0 1,0 0-1,-1 0 0,1 0 0,0 0 0,-1 0 0,1 0 0,0 0 0,-1 0 1,1 0-1,0 0 0,-1 0 0,1 0 0,0 0 0,-1 0 0,1 1 0,0-1 0,-1 0 1,1 0-1,-12 13-189,0 4 251,1 1-1,0 0 1,2 1-1,0 0 1,1 1 0,1 0-1,1 0 1,-5 28-1,4 1 170,1 0 0,1 72 0,5-89-87,1 0 1,1 0 0,10 41 0,-11-64-71,2 0 1,-1 0-1,1 0 1,1-1 0,0 1-1,0-1 1,0 0-1,1 0 1,0 0-1,1-1 1,0 1-1,0-1 1,0-1-1,1 1 1,15 10 0,-16-14 3,-1 0 0,1 0 1,0-1-1,0 0 1,0 0-1,1-1 1,-1 1-1,0-2 1,0 1-1,1 0 0,-1-1 1,1 0-1,-1-1 1,0 0-1,1 1 1,-1-2-1,0 1 0,0-1 1,8-3-1,-4 1-2,0 0-1,0-1 0,-1-1 0,0 1 1,0-1-1,0-1 0,0 0 1,-1 0-1,-1 0 0,12-15 1,-14 15-36,-1 0 1,0 0 0,-1 0 0,0-1 0,0 1-1,0-1 1,-1 0 0,0 0 0,-1 0 0,1-9 0,-2 17-34,0 0 1,0 0 0,0-1 0,1 1 0,-1 0-1,0 0 1,0-1 0,0 1 0,0 0 0,0 0 0,0-1-1,0 1 1,-1 0 0,1-1 0,0 1 0,0 0-1,0 0 1,0 0 0,0-1 0,0 1 0,0 0 0,0 0-1,-1-1 1,1 1 0,0 0 0,0 0 0,0 0-1,-1-1 1,1 1 0,0 0 0,0 0 0,0 0 0,-1 0-1,1 0 1,0-1 0,0 1 0,-1 0 0,1 0-1,0 0 1,0 0 0,-1 0 0,1 0 0,0 0 0,0 0-1,-1 0 1,1 0 0,-15 9-248,-11 19-103,16-15 179,1 1 0,0-1 0,-11 25 0,17-31 177,0 0 0,1 1 1,0-1-1,0 1 0,0-1 0,1 1 1,0 0-1,0-1 0,1 13 1,1-16 58,0 1 0,0-1 0,0 0 0,1-1 0,-1 1 0,1 0 0,0 0 0,0-1 0,0 1 0,1-1 0,-1 1 0,1-1 0,0 0 0,0 0 0,0 0 0,0-1 0,0 1 0,1-1 0,-1 0 0,1 1 0,-1-1 0,6 1 0,-3 0 0,2 0 0,-1-1 0,0 0 0,0 0 0,1 0 0,-1-1 1,1 0-1,0-1 0,-1 0 0,1 0 0,8-1 0,-11 0-18,-1 0 0,0 0 0,0-1 0,1 1 0,-1-1 1,0 0-1,0 0 0,-1 0 0,1 0 0,0-1 0,-1 1 1,0-1-1,1 0 0,2-4 0,-2 2 13,-1 0 1,1 0-1,-1 0 0,0 0 0,-1 0 0,1-1 1,-1 0-1,0 1 0,1-10 0,-1 5-26,-1-1 0,0 0-1,0 0 1,-1 0-1,-1 0 1,0 0 0,0 1-1,-1-1 1,-1 0 0,0 1-1,-4-12 1,6 19-56,-1 0 0,0 0-1,0 0 1,0 0 0,0 0 0,0 0 0,0 1 0,-1-1 0,1 1 0,-1-1 0,0 1-1,0 0 1,0 0 0,0 0 0,0 1 0,-4-2 0,6 2 6,-1 1 0,1-1 1,-1 1-1,1 0 0,-1-1 1,1 1-1,-1 0 0,1 0 0,-1 0 1,1 0-1,-1 0 0,0 1 1,1-1-1,-1 0 0,1 1 0,-1-1 1,1 1-1,-1 0 0,1-1 1,0 1-1,-1 0 0,1 0 0,0 0 1,0 0-1,-1 0 0,1 0 1,0 0-1,0 0 0,0 0 1,0 1-1,0-1 0,1 0 0,-1 1 1,0-1-1,1 1 0,-2 2 1,1-2 19,1 1 1,-1-1 0,1 1 0,0 0 0,-1-1 0,1 1 0,0-1 0,0 1 0,1 0 0,-1-1 0,1 1-1,-1-1 1,1 1 0,0-1 0,0 1 0,0-1 0,0 1 0,3 3 0,-1-1 43,0-1 0,0 1 1,0-1-1,0 0 0,1-1 1,0 1-1,0 0 0,6 3 1,-5-4 21,1 0 0,-1-1 1,1 0-1,0 0 1,0 0-1,-1-1 0,1 0 1,0 0-1,0 0 1,0-1-1,0 0 0,0 0 1,1-1-1,-1 1 1,-1-1-1,11-3 0,2-2 17,0 0-1,-1-1 1,33-18-1,-13 2 24,-1-1 1,-1-2-1,-2-2 0,0-1 1,-2-1-1,51-65 0,-72 82-63,0-1-1,9-17 0,-17 27-43,0 1 0,0-1 0,-1 1 0,1-1 0,-1 0 0,0 0 0,0 1-1,-1-1 1,1 0 0,-1 0 0,0 0 0,0 0 0,0 0 0,0 0 0,-1-5-1,0 9-2,1-1 0,0 0-1,0 0 1,-1 0-1,1 0 1,0 0-1,-1 0 1,1 0-1,-1 1 1,1-1-1,-1 0 1,0 0-1,1 1 1,-1-1 0,0 0-1,1 1 1,-1-1-1,0 1 1,0-1-1,0 1 1,1-1-1,-1 1 1,0-1-1,0 1 1,0 0-1,0 0 1,0-1 0,0 1-1,0 0 1,0 0-1,0 0 1,0 0-1,0 0 1,1 0-1,-1 0 1,0 0-1,0 1 1,0-1 0,0 0-1,0 0 1,0 1-1,0-1 1,0 1-1,1-1 1,-1 1-1,-1 0 1,-3 2-15,0 0 0,0 1 0,1-1 1,-1 1-1,-6 8 0,2 0 16,1 1-1,0 0 1,1 1 0,1-1-1,0 1 1,1 0-1,-6 25 1,8-28 20,1 1 0,0-1 0,1 0 0,0 1 0,1-1 0,0 1 0,1-1 0,0 1 0,1-1 0,0 0 0,1 0-1,0 0 1,1 0 0,0 0 0,1-1 0,0 0 0,1 1 0,0-2 0,0 1 0,1-1 0,0 0 0,0 0 0,1-1 0,1 0 0,-1-1 0,1 0 0,1 0 0,-1 0-1,1-1 1,0-1 0,0 0 0,1 0 0,15 4 0,-21-8 19,-1 0 0,1 0 0,0 0 0,-1 0 0,1-1 0,0 0 0,0 0 0,-1 0 0,1-1 0,0 1 0,0-1 0,-1 0 0,1-1 0,8-2 0,-8 1 9,1-1 0,-1 1 1,0-1-1,0 0 0,0 0 0,0 0 0,-1-1 1,0 1-1,0-1 0,4-5 0,3-9 24,-1-1 0,0 1 0,-2-2 0,0 1 0,6-30 0,36-106-467,-50 156 402,0 0-1,0 0 0,0 0 0,0 0 0,0 0 0,0 0 1,0 0-1,0 0 0,0 0 0,0 0 0,0 0 0,0 0 0,0 0 1,0 0-1,0 0 0,0 0 0,0 0 0,0 0 0,1 0 0,-1 1 1,0-1-1,0 0 0,0 0 0,0 0 0,0 0 0,0 0 1,0 0-1,0 0 0,0 0 0,0 0 0,0 0 0,0 0 0,0 0 1,0 0-1,0 0 0,0 0 0,0 0 0,1-1 0,-1 1 0,0 0 1,0 0-1,0 0 0,0 0 0,0 0 0,0 0 0,0 0 1,0 0-1,0 0 0,0 0 0,0 0 0,0 0 0,0 0 0,0 0 1,0 0-1,0 0 0,0 0 0,0 0 0,0 0 0,0 0 0,0 0 1,0 0-1,0-1 0,0 1 0,0 0 0,0 0 0,3 8-110,2 11 54,4 35 132,-2 1 0,-2 0-1,-4 77 1,-2-123-23,1-1-1,-2 1 1,1 0 0,-4 11 0,3-16-16,1 0 0,-1-1 0,0 1 0,0-1 0,0 1 0,0-1 1,-1 0-1,1 1 0,-1-1 0,-6 5 0,9-8-15,-1 1 0,0-1 0,0 1 0,0-1 0,0 0 0,0 1 0,0-1 0,0 0 0,0 0 0,0 0 0,0 1 0,0-1 0,0 0 0,0 0 0,0-1 0,0 1 0,0 0 0,0 0 0,0 0 0,0-1 0,0 1 0,0 0 0,0-1 0,0 1 0,0-1 0,0 0 0,-3-1 39,0-1 1,1 1-1,-1-1 1,-5-6-1,2 1-53,0-1-1,1 0 0,0 0 1,1-1-1,0 1 0,-5-13 0,10 21-6,0 1-1,-1 0 0,1-1 1,0 1-1,0 0 0,0-1 0,0 1 1,0 0-1,0-1 0,0 1 0,0-1 1,0 1-1,0 0 0,0-1 1,0 1-1,0-1 0,0 1 0,0 0 1,0-1-1,1 1 0,-1 0 1,0-1-1,0 1 0,0 0 0,1-1 1,-1 1-1,0 0 0,0 0 0,1-1 1,-1 1-1,1-1 0,14-4-9,23 2 264,-35 3-201,44 1-19,-1 1 0,57 10 0,-84-8-369,-3-2-1596,0 1-1,0 1 1,0 0 0,22 11 0,-15-2-945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2:50.76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206 464 2400,'5'-34'4224,"-5"34"-4160,-1 0 0,1-1-1,0 1 1,0-1 0,0 1 0,-1 0 0,1-1 0,0 1 0,0 0-1,-1 0 1,1-1 0,0 1 0,0 0 0,-1-1 0,1 1 0,0 0 0,-1 0-1,1 0 1,0-1 0,-1 1 0,1 0 0,-1 0 0,1 0 0,0 0 0,-1 0-1,1 0 1,-1 0 0,1 0 0,0 0 0,-1 0 0,1 0 0,0 0-1,-1 0 1,1 0 0,-1 0 0,1 0 0,0 0 0,-1 1 0,1-1 0,-1 0-1,-4 3 67,1-1-1,0 1 0,0 0 0,0 1 0,0-1 0,0 1 1,-4 4-1,-22 31 328,24-31-380,-51 83 609,41-62-540,8-15-69,0 0 0,2 1-1,-1-1 1,2 1 0,0 0-1,1 1 1,-3 17 0,7-31-47,0-1 1,0 1-1,-1-1 1,1 0-1,0 1 1,1-1-1,-1 1 1,0-1-1,0 0 1,1 1-1,-1-1 1,0 0-1,1 1 1,0-1-1,-1 0 1,1 1-1,1 1 1,-1-2-7,0-1 0,-1 1 0,1 0-1,0-1 1,0 1 0,0-1 0,0 1 0,0-1 0,0 1 0,0-1 0,0 0 0,1 0 0,-1 1-1,0-1 1,0 0 0,0 0 0,2 0 0,2-1 28,-1 1 0,1-1-1,0 0 1,-1-1 0,1 1 0,-1-1-1,1 0 1,5-3 0,14-12 67,0 0 1,-1-1 0,-1-2-1,28-31 1,-17 17-126,-18 18-78,1 0-199,31-24-1,-47 39 266,1 0-1,0 1 1,0-1-1,-1 1 1,1-1-1,0 1 1,0-1-1,0 1 1,0-1-1,0 1 1,0 0-1,0 0 1,0-1-1,0 1 0,0 0 1,0 0-1,0 0 1,0 0-1,2 0 1,-3 1 4,1-1 0,0 1-1,-1-1 1,1 0 0,0 1 0,-1 0 0,1-1-1,-1 1 1,1-1 0,-1 1 0,1 0 0,-1-1-1,1 1 1,-1 0 0,0-1 0,1 1 0,-1 0-1,0 0 1,0 0 0,2 6-49,-1 0 0,-1 0-1,1 0 1,-1 10 0,-1-9 36,1 3 92,1 0 0,0 0 0,1 0 0,0 0 0,0 0 0,1-1 0,1 1 0,-1-1 0,8 13 0,-9-19 13,1 0 0,-1 0 0,1 0 0,0 0-1,0 0 1,0-1 0,1 1 0,-1-1-1,1 0 1,0 0 0,0 0 0,0 0 0,0-1-1,0 0 1,1 0 0,-1 0 0,1 0 0,-1-1-1,1 1 1,0-1 0,-1 0 0,1-1-1,8 1 1,-9-1-51,-1-1-1,1 0 1,0 1 0,-1-1-1,1 0 1,-1-1 0,1 1-1,-1-1 1,0 1-1,1-1 1,-1 0 0,0 0-1,0 0 1,0-1-1,-1 1 1,1-1 0,0 0-1,-1 1 1,4-7 0,1-1 58,-1-1 1,0 1-1,0-2 1,6-17-1,-6 10-50,0 0-1,-1-1 0,-1 0 1,-1 0-1,0 0 0,-2-1 1,0 1-1,-3-23 1,2 39-92,-1 0 1,1 0 0,-1 1 0,0-1-1,-1 0 1,1 1 0,-1-1 0,1 1-1,-3-5 1,3 8 40,1-1 0,-1 0 0,1 0-1,-1 1 1,0-1 0,1 1 0,-1-1 0,0 0-1,0 1 1,1-1 0,-1 1 0,0-1-1,0 1 1,0 0 0,1-1 0,-1 1 0,0 0-1,0 0 1,0 0 0,0-1 0,0 1 0,0 0-1,0 0 1,0 0 0,1 0 0,-1 0-1,0 1 1,0-1 0,0 0 0,0 0 0,0 1-1,0-1 1,1 0 0,-1 1 0,0-1 0,0 1-1,0-1 1,0 1 0,1 0 16,1 0 0,0-1 1,-1 1-1,1-1 0,-1 1 1,1-1-1,0 0 0,-1 1 1,1-1-1,0 0 0,0 1 0,-1-1 1,1 0-1,0 0 0,0 0 1,-1 0-1,2 1 0,13-3 58,-1 1 1,0-2-1,0 0 0,20-7 0,11-2-71,104-15-21,-116 23 29,1 1 0,49 3 1,-79 0-11,0 1 1,0-1 0,0 1 0,0 0 0,7 2 0,-10-2 16,0-1-1,0 0 0,0 1 1,0-1-1,-1 1 1,1 0-1,0-1 0,0 1 1,-1-1-1,1 1 0,0 0 1,-1 0-1,1-1 1,-1 1-1,1 0 0,-1 0 1,1 0-1,-1 0 1,0 0-1,1 0 0,-1-1 1,0 1-1,0 0 1,0 0-1,0 0 0,0 0 1,0 0-1,0 0 0,0 2 1,-3 9-4,0 1 0,-1-1 0,-1 0 0,0 0 0,0-1 0,-10 16 1,-1 2-23,10-17 0,1 0 0,0 0 0,0 0 1,-5 24-1,10-32 35,-1 0 0,1-1 0,-1 1 0,1-1 0,0 1 0,0 0 0,1-1 0,-1 1 0,1-1 0,0 1-1,0-1 1,0 1 0,0-1 0,1 0 0,-1 1 0,1-1 0,0 0 0,0 0 0,0 0 0,0 0 0,0 0 0,4 3 0,-4-5 18,0 1 0,0-1 0,1 1 0,-1-1-1,0 0 1,0 0 0,1 0 0,-1 0 0,1-1 0,-1 1 0,1 0 0,-1-1 0,1 0 0,-1 0 0,1 1 0,-1-1-1,1-1 1,-1 1 0,1 0 0,-1-1 0,1 1 0,-1-1 0,1 0 0,-1 0 0,0 0 0,1 0 0,2-2 0,0 0 0,0 0 1,0-1 0,-1 1-1,1-1 1,-1 0 0,0 0-1,0-1 1,0 1-1,0-1 1,5-9 0,-2 0-3,0-1 1,0 0-1,-2 0 1,0-1 0,0 0-1,-2 1 1,0-1-1,0 0 1,-2-1-1,0 1 1,-2-17-1,1 27-6,0-2-65,-1 1 0,0 0 0,-1-1 0,-3-12 0,4 17 19,0 1-1,-1 0 0,1 0 1,0 0-1,-1 0 0,0 0 1,1 0-1,-1 0 0,0 0 1,0 0-1,0 1 0,0-1 1,0 1-1,0 0 0,0-1 1,-1 1-1,-3-1 0,2 1 33,0 0 1,0 0-1,0 1 0,0 0 0,0 0 0,0 0 1,0 0-1,-4 1 0,2-1-40,51 6 273,-2-7-123,-14 0-112,-1 1 1,0 1-1,0 2 1,31 6-1,-56-8-9,0 0 0,0 0 0,0 0 0,-1 0 0,1 0-1,0 1 1,0-1 0,-1 1 0,1 0 0,-1 0 0,1 0 0,-1 0 0,0 0 0,0 1-1,0-1 1,0 1 0,0-1 0,2 6 0,0 1 38,-1 0-1,-1 0 1,0 0-1,3 17 1,-2-6-12,-1-5-18,1-1 0,0 0 0,2 0 0,-1-1 0,9 17 0,-11-26 1,-1-1 0,1 0-1,1 0 1,-1-1 0,0 1-1,1 0 1,-1-1 0,1 1-1,0-1 1,-1 0 0,6 3-1,-5-4 11,-1 0 0,1 0 1,0 0-1,0 0 0,-1-1 0,1 1 0,0-1 0,0 0 0,0 0 0,-1 0 0,1 0 0,0 0 0,0-1 0,0 1 0,-1-1 0,6-1 0,3-3 30,0 0 0,0 0 0,0-1 0,-1-1 0,1 0 0,-2 0 0,13-12 0,57-64 227,-79 82-269,32-36 128,-2-2 1,27-45-1,-44 62-115,-1-1 0,-1 0 0,-1-1 0,-1 0 0,10-42 0,-15 42-99,0 0-1,1-46 1,-5 66 12,0 3 55,1 0 1,-1 1-1,0-1 1,0 0-1,0 1 1,0-1-1,0 1 0,0-1 1,0 0-1,0 1 1,0-1-1,-1 0 1,1 1-1,0-1 1,0 0-1,0 1 1,-1-1-1,1 1 1,0-1-1,-1 1 1,1-1-1,-1 0 1,1 1-1,-1 0 1,0-2-1,1 3 2,-1-1 1,1 0-1,0 0 0,-1 0 1,1 0-1,-1 1 0,1-1 1,0 0-1,-1 0 0,1 1 1,-1-1-1,1 0 0,0 1 1,0-1-1,-1 0 0,1 1 1,0-1-1,-1 0 0,1 1 1,0-1-1,0 1 0,0-1 1,0 0-1,-1 1 0,1-1 1,0 1-1,0-1 0,0 1 1,0 0-1,-1 2-24,-64 218-45,58-196 102,-21 104 37,-3 13 75,21-92 12,8-37 58,-1 0 1,0 0-1,-6 16 1,22-48 475,-2-2-581,69-114-30,-69 119-88,2 0 1,0 0-1,0 1 1,1 1-1,30-23 0,-32 28-1,0 0-61,25-14 1,-34 21 49,0 1 0,0-1 0,1 1 0,-1 0 0,1 0 0,-1 0 0,0 0 0,1 1 0,-1-1 0,1 1 0,0 0 0,-1 0 0,6 1 0,-8-1 32,0 0 1,0 1-1,1-1 1,-1 0-1,0 1 1,0-1-1,0 1 1,0-1-1,0 1 1,0-1-1,0 1 1,0 0-1,0 0 1,0-1-1,-1 1 1,1 0 0,0 0-1,0 0 1,-1 0-1,1 0 1,0 0-1,-1 0 1,1 0-1,-1 0 1,0 0-1,1 1 1,-1-1-1,0 0 1,0 0-1,1 0 1,-1 0-1,0 1 1,0-1-1,-1 2 1,1 3 17,-2 0 1,1 1-1,-1-1 1,0 0-1,-2 6 1,2-7-27,-2 5 30,0 0 0,-1 0 1,0-1-1,-11 16 0,13-21 11,0-1 0,0 1 0,0-1 0,-1 0-1,1 0 1,-1 0 0,1-1 0,-1 1 0,0-1 0,0 0 0,-1 0 0,1 0 0,-6 1-1,8-2-23,-1-1 0,1 0-1,-1 0 1,0 0 0,1 0-1,-1 0 1,1 0-1,-1-1 1,0 1 0,-3-3-1,-16-1 65,22 4-73,0 0 0,-1 0 0,1 0 0,0 0 0,0 0 0,0 0-1,-1 0 1,1 0 0,0 0 0,0 0 0,-1 0 0,1 1-1,0-1 1,0 0 0,-1 0 0,1 0 0,0 0 0,0 0 0,0 0-1,-1 0 1,1 1 0,0-1 0,0 0 0,0 0 0,0 0-1,0 0 1,-1 1 0,1-1 0,0 0 0,0 0 0,0 0 0,0 1-1,0-1 1,2 9-64,9 8-19,46 63 523,-42-60-223,2 2-9,0 1-1,20 37 1,-25-39-107,3 7-3377,-5-14-1292,-9-14 4368,-1 1 1,0-1 0,1 1 0,-1-1-1,1 1 1,0-1 0,-1 0-1,1 1 1,-1-1 0,1 0 0,-1 1-1,1-1 1,0 0 0,-1 0 0,1 0-1,0 0 1,-1 1 0,1-1 0,0 0-1,-1 0 1,1 0 0,0-1-1,16-14-4016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2:52.20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95 97 3232,'-1'-1'217,"1"-1"0,-1 1 0,0-1 0,1 0 0,-1 1 0,1-1 0,0 0 0,-1 1 0,1-1 0,0 0 0,0 1 0,0-3 0,0 4-122,0-1 1,0 1-1,0-1 0,0 1 0,0-1 1,0 1-1,-1-1 0,1 1 0,0-1 0,0 1 1,0-1-1,-1 1 0,1-1 0,0 1 1,-1 0-1,1-1 0,0 1 0,-1-1 1,1 1-1,-1 0 0,1 0 0,0-1 1,-1 1-1,1 0 0,-1 0 0,1-1 0,-1 1 1,1 0-1,-1 0 0,1 0 0,-1 0 1,1 0-1,-1 0 0,1 0 0,-2 0 1,1 0-26,0-1 0,-1 1 0,1 1 1,0-1-1,-1 0 0,1 0 1,-1 1-1,1-1 0,0 0 0,-1 1 1,-1 1-1,-1 1-2,1 0 1,0 0-1,-1 0 0,1 1 0,0 0 0,1 0 1,-1 0-1,1 0 0,0 0 0,-3 7 1,-1 3 93,2 0 0,-4 16 0,6-17-69,0 0 0,0 0 0,1 0 0,1 1 0,0-1 0,1 0 1,1 0-1,2 14 0,-2-22-38,-1 0 0,1 1 1,0-1-1,0 0 0,1 0 1,0 0-1,0 0 0,0-1 1,6 8-1,-7-9 7,1-1 0,0 1 0,0-1 0,0 0 0,0 0 0,1 0 0,-1 0 1,0-1-1,1 1 0,-1-1 0,1 0 0,0 0 0,-1 0 0,1 0 0,6 0 0,-5-1 6,0 0 0,1 0 0,-1-1 0,0 1 0,0-1 1,0 0-1,0 0 0,0-1 0,0 0 0,0 0 0,0 0 0,-1 0 0,1-1 0,4-3 0,-3 2 9,-1-1 0,1 0 0,-1 0-1,0 0 1,-1-1 0,1 0 0,-1 0 0,0 0 0,4-9 0,-4 5-33,0 0 0,0 0 0,-1 0 0,0 0 0,-1-1 0,0 1 0,-1-1 0,0 1 0,-1-1 0,0 0 0,0 1 0,-1-1 0,-4-16 0,4 21-88,-1 1 0,0-1 0,0 1 0,-1 0 0,1 0 0,-1 0 0,0 0 0,0 1 0,-1-1 1,1 1-1,-1 0 0,0 0 0,0 0 0,-1 0 0,1 1 0,-1 0 0,0 0 0,0 0 0,0 0 1,0 1-1,0 0 0,0 0 0,-1 0 0,1 1 0,-8-2 0,1 2-123,9 0 155,0 1 0,-1-1 1,1 1-1,-1 0 0,1 0 0,0 1 0,-1-1 0,1 1 0,0-1 1,-1 1-1,-2 1 0,28-9 383,1 1 1,41-7-1,58 0 131,-102 11-417,6 0-39,32 1 0,-51 2-52,1-1 0,-1 2 0,1-1 0,-1 1 0,0 0 0,1 0 0,-1 1 0,12 6-1,-16-8 17,0 1 0,-1 0-1,1 1 1,-1-1-1,1 0 1,-1 1-1,0-1 1,0 1-1,0 0 1,0 0-1,0 0 1,0 0-1,1 4 1,-1-1 16,0 0 0,-1 0 0,1 1 0,-1-1 0,0 1 0,-1 9 0,0 2 27,-2 0 0,0 0 0,-9 34 0,10-46-26,-1 0 33,0 0 0,1 0 0,-1 10 0,4-15 612,2-6-408,8-11-286,-7 8 79,13-18-71,1 0 0,1 1 0,1 2 0,27-25 0,-45 46-4,1-1 0,-1 1 0,0 0 0,1 0 0,0 0 0,-1 0-1,1 1 1,0 0 0,0-1 0,0 1 0,7 0 0,-9 0 30,0 1 1,0 1 0,0-1 0,0 0-1,0 0 1,0 1 0,-1-1-1,1 1 1,0-1 0,0 1-1,0 0 1,0 0 0,0 0-1,-1 0 1,1 0 0,0 0-1,-1 1 1,1-1 0,-1 0-1,0 1 1,1-1 0,-1 1-1,0 0 1,0-1 0,2 4-1,27 65 907,-24-53-705,1 1 1,1-2-1,15 26 0,-21-39-178,1 0 0,-1 0-1,1 0 1,0 0 0,0-1-1,0 0 1,0 1 0,0-1-1,0 0 1,1 0 0,-1-1-1,1 1 1,-1-1 0,1 0-1,0 0 1,0 0 0,-1 0-1,1-1 1,0 1 0,0-1-1,0 0 1,0 0 0,-1 0-1,1-1 1,7-1 0,3-2-100,1 0 0,-1-1 0,-1 0 0,1-1 0,15-10 0,57-36-4522,-47 23-971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4:55.18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196 75 2400,'-2'-6'463,"1"4"-317,0 0 0,1 0 1,-1 0-1,1 0 1,-1 0-1,1 0 0,0 0 1,0 1-1,-1-1 0,1 0 1,1 0-1,-1 0 0,1-3 1,-10 54 1639,-21 89-560,10-36-681,-23 115-33,3-12-192,2-75 58,33-115-297,0 3 409,5-13 8,5-11-196,48-99-403,-21 43-59,-26 47 82,1 1 1,0 0 0,1 0 0,1 1-1,0 0 1,0 0 0,14-13-1,-21 25 68,-1-1 0,1 1 0,-1 0-1,1 0 1,0 0 0,-1 0-1,1 0 1,0 0 0,0 0 0,0 0-1,0 1 1,0-1 0,0 1 0,0-1-1,0 1 1,3 0 0,-3 0 4,-1 0 0,1 1 1,0-1-1,-1 1 0,1-1 1,-1 1-1,1 0 0,-1 0 1,1 0-1,-1-1 1,1 1-1,-1 1 0,0-1 1,0 0-1,1 0 0,-1 0 1,0 1-1,0-1 0,0 0 1,0 3-1,3 3 56,-1 0-1,0 0 1,0 0-1,-1 1 1,0-1-1,0 1 1,0 0-1,-1-1 1,-1 1 0,1 0-1,-1 0 1,-1 0-1,1-1 1,-1 1-1,-1 0 1,1-1-1,-1 1 1,-1 0 0,1-1-1,-1 0 1,-1 0-1,1 0 1,-8 10-1,5-8 39,0 0 0,-1 0 0,0-1 0,0 0-1,-1 0 1,-10 7 0,13-11-57,0-1 1,0 0-1,-1 0 1,1 0-1,-1-1 1,0 0-1,0 0 1,0 0-1,0-1 1,0 0-1,0 0 1,-12 0-1,-45-1 97,55-1-327,9-3-291,1 3 441,-1 0-1,0 1 1,1-1-1,-1 0 1,0 1-1,1-1 1,-1 1-1,1 0 1,2-1-1,40-5-1,0-3-1,72-22 1,-60 13 55,118-44 59,-144 49-38,0-1 1,-1-2 0,43-30 0,8-18 1100,-87 80-934,-6 2-245,-56 76 223,49-68-150,0 0-1,-30 55 1,50-81-16,-1 1 0,1 0 0,-1 0 1,1-1-1,0 1 0,0 0 0,-1 0 1,1 0-1,0-1 0,0 1 1,0 0-1,0 0 0,0 0 0,0 0 1,0-1-1,0 1 0,0 0 0,1 0 1,-1 0-1,0-1 0,0 1 0,1 0 1,-1 0-1,0 0 0,1-1 1,0 2-1,0-1 12,0-1 0,-1 1-1,1 0 1,0-1 0,0 1 0,0-1 0,0 1 0,0-1 0,0 0-1,0 1 1,0-1 0,0 0 0,0 0 0,0 1 0,0-1 0,0 0-1,0 0 1,0 0 0,0 0 0,0 0 0,0-1 0,2 1 0,5-2 35,-1 0 0,0-1 0,1 0 0,-1 0 0,0-1 0,0 0 0,-1 0 0,1 0 0,-1-1 0,0 0 0,0 0 0,-1 0 0,1-1 0,7-10 0,3-8-52,-1-1 0,21-44 0,2-4-559,-40 78 458,0-1 0,0 0 0,1 0 0,0 1 0,0-1 0,0 1 0,0 4-1,-2 12 3,1-11 61,-3 11-55,1 0-1,-2 28 0,6-43 80,0 0 1,0 0-1,0 0 1,1 1-1,0-1 1,0 0-1,1 0 1,0 0-1,0-1 1,0 1-1,0 0 0,7 10 1,-8-15 37,0 1 1,1-1-1,-1 1 1,0-1-1,0 1 1,1-1-1,-1 0 1,1 1-1,-1-1 0,1 0 1,-1 0-1,1 0 1,0 0-1,0-1 1,-1 1-1,1 0 1,0-1-1,0 1 0,0-1 1,3 1-1,-2-2 13,-1 1 0,1 0 0,0-1 0,0 0 0,-1 1 0,1-1-1,0 0 1,-1-1 0,1 1 0,-1 0 0,1-1 0,3-2 0,5-6 60,-1 1-1,0-2 1,0 0 0,10-15 0,-17 23-99,143-214 387,-61 87-192,-81 124-184,88-135 35,-69 101-26,29-65 0,-42 83-74,-6 15 0,-1 0 0,0-1 0,0 1 0,-1 0 1,0-1-1,0 0 0,1-10 0,-3 18 46,0-1 0,0 1-1,0 0 1,0 0 0,0-1 0,0 1 0,0 0 0,0-1-1,0 1 1,0 0 0,0 0 0,0-1 0,0 1 0,0 0 0,0 0-1,0-1 1,0 1 0,-1 0 0,1 0 0,0-1 0,0 1-1,0 0 1,0 0 0,-1-1 0,1 1 0,0 0 0,0 0-1,0 0 1,-1 0 0,1-1 0,0 1 0,0 0 0,-1 0 0,1 0-1,-10 4-292,-8 15 18,12-11 211,-73 92-537,65-80 601,1 1 0,1 0 0,-12 29 0,10-11 23,1 1 0,2 1 0,-6 45 0,-5 128 143,21-207-126,0-1-1,1 0 1,0 1 0,1-1 0,-1 0 0,1 1 0,0-1 0,1 0 0,-1 1 0,1-1-1,5 9 1,-7-14-8,1 0 0,0 0-1,-1 0 1,1 0 0,0 0-1,0-1 1,0 1-1,0 0 1,-1-1 0,1 1-1,0 0 1,0-1 0,0 1-1,1-1 1,-1 1 0,0-1-1,0 0 1,0 1 0,0-1-1,0 0 1,0 0-1,1 0 1,-1 0 0,0 0-1,0 0 1,0 0 0,0 0-1,0 0 1,1-1 0,-1 1-1,0 0 1,0-1 0,0 1-1,0-1 1,0 1-1,1-2 1,5-2 47,-1 1 0,0-2 0,0 1 0,9-9 0,-1-2 13,0 0 1,-1-1-1,-1-1 0,20-34 0,31-82 45,-39 81-183,7-15 115,-1 7-132,41-125-1,-55 126 6,10-72 0,-25 127 22,1-12-344,-3 13 154,-2 8 48,-6 14 47,1 0 1,1 1-1,-7 34 1,-3 8 333,7-30-178,1 0 0,2 1 0,1-1 0,-2 43 0,7-41-37,-3 104 182,5-106-80,2 0 0,7 41 0,-5-50-25,-2-3 7,9 27 0,-11-43-23,1 0 0,0 1 0,0-1 1,0 0-1,0 0 0,1 0 0,0 0 1,-1 0-1,1-1 0,1 1 0,4 4 1,-6-7-9,-1 0 1,0-1-1,0 1 1,1-1-1,-1 1 1,0-1-1,1 1 1,-1-1-1,1 0 1,-1 0-1,1 1 1,-1-1-1,0 0 1,1 0 0,-1-1-1,1 1 1,-1 0-1,1 0 1,-1-1-1,0 1 1,1-1-1,-1 1 1,0-1-1,1 0 1,-1 1-1,0-1 1,0 0-1,2-2 1,4-2 85,0-1 1,-1 0-1,9-11 0,-13 15-112,2-4 39,0 0 0,0 0-1,-1 0 1,1-1 0,-1 1 0,-1-1-1,3-9 1,10-51 244,-14 62-270,1-7 13,-1 0 0,0 0 0,-1 0 0,0-1 1,0 1-1,-2 0 0,1 0 0,-5-13 1,6 24-47,0 1 1,0-1 0,0 1-1,0-1 1,0 0 0,-1 1 0,1-1-1,0 0 1,0 1 0,-1-1-1,1 1 1,0-1 0,-1 1 0,1-1-1,-1 1 1,1-1 0,-1 1 0,1-1-1,-1 1 1,1 0 0,-1-1-1,1 1 1,-2-1 0,2 1-6,-1 0 0,0 0 0,1 1 0,-1-1 0,1 0 0,-1 0 0,0 0 0,1 0 0,-1 1 0,0-1 0,1 0 0,-1 0 0,1 1 0,-1-1 0,1 0 0,-1 1 0,1-1 0,-1 2 0,-3 1-70,0 1 0,1 0 0,0 1-1,-4 7 1,-1 4-31,0 0 0,1 1 0,1 1 1,-5 25-1,4-9-136,-3 52 0,9-78 254,1 0 1,0 0-1,1 0 1,0 0-1,0 0 1,0 0-1,1 0 0,1 0 1,-1 0-1,1-1 1,5 9-1,-7-14 30,0 0 0,0-1-1,1 1 1,-1-1 0,0 0-1,1 1 1,-1-1-1,1 0 1,0 0 0,-1 0-1,1 0 1,0 0 0,0 0-1,-1-1 1,1 1 0,0 0-1,0-1 1,0 0 0,0 1-1,0-1 1,0 0 0,0 0-1,0 0 1,0 0 0,0 0-1,-1-1 1,5 0-1,3-1 60,0-1-1,0-1 0,0 0 0,11-6 0,-12 6-44,18-12 66,0 0 0,-2-2 0,0 0-1,0-2 1,-2-1 0,39-46 0,-43 45-162,79-97 288,-89 108-201,-6 8-101,1-1 0,-1 1 0,1 0 0,-1-1 0,2-5 0,-3 8 53,-1 1-1,0-1 1,1 1 0,-1 0 0,1-1-1,-1 1 1,0 0 0,1 0-1,-1-1 1,1 1 0,-1 0 0,1 0-1,-1 0 1,1 0 0,-1-1 0,1 1-1,0 0 1,-1 0 0,1 0-1,-1 0 1,1 0 0,-1 0 0,1 0-1,-1 1 1,1-1 0,-1 0 0,1 0-1,0 1 1,21 6-143,-14-4 21,4 1 113,-7-4 21,-1 2 0,1-1 0,-1 0 0,0 1 0,0 0 1,0 0-1,0 0 0,0 0 0,5 5 0,-7-5 18,1 1-1,-1-1 1,0 1-1,1-1 1,-1 1-1,-1 0 1,1 0 0,0 0-1,-1 0 1,0 0-1,1 0 1,-1 1-1,0-1 1,-1 0-1,1 1 1,-1-1-1,1 0 1,-1 1-1,0 3 1,0 13 123,0 13-164,4 39 0,-2-56 0,-2-10 94,1-1 1,0 0-1,0 1 1,3 8-1,-4-14-56,0 0 0,0 1-1,1-1 1,-1 0 0,0 1 0,0-1 0,1 0 0,-1 1 0,0-1-1,1 0 1,-1 0 0,0 1 0,1-1 0,-1 0 0,0 0 0,1 0-1,-1 1 1,1-1 0,-1 0 0,0 0 0,1 0 0,-1 0-1,1 0 1,-1 0 0,0 0 0,1 0 0,-1 0 0,1 0 0,-1 0-1,0 0 1,1 0 0,-1 0 0,1-1 0,14-5 328,-13 5-286,2-1-14,0 0 1,-1-1-1,0 1 0,0-1 0,0 1 0,0-1 1,0 0-1,0 0 0,-1-1 0,3-3 1,19-39 124,-7 13-304,-8 18 46,-3 3-38,1 0-1,1 1 0,15-19 1,-23 31 97,1 0 1,0 0 0,-1 0 0,1 0 0,-1 0 0,1 0 0,-1 0 0,0 0 0,1 0-1,-1 0 1,0 1 0,10 92-119,-8-81 164,1 6 105,10 30 0,-13-48-103,0 0 1,0-1-1,1 1 1,-1-1-1,0 1 1,0-1 0,1 1-1,-1 0 1,0-1-1,1 1 1,-1-1-1,0 1 1,1-1 0,-1 0-1,1 1 1,-1-1-1,0 1 1,1-1-1,-1 0 1,1 1-1,0-1 1,-1 0 0,1 0-1,-1 1 1,1-1-1,-1 0 1,1 0-1,0 0 1,-1 0 0,1 0-1,-1 0 1,1 0-1,0 0 1,-1 0-1,1 0 1,-1 0 0,1 0-1,0 0 1,-1 0-1,1 0 1,-1-1-1,1 1 1,-1 0 0,1-1-1,-1 1 1,1 0-1,0-1 1,4-3 66,-1 1 1,1-1 0,-1 0-1,5-5 1,-5 4-79,64-74 239,-56 66-526,-6 11 105,-5 10-98,-7 18 205,0-1 0,-2 1 1,0-1-1,-15 30 1,-103 267 12,122-310 68,-20 58 164,-57 109 0,66-148 49,-18 29 319,29-54-436,0 0 1,0 0 0,-1-1 0,0 1 0,0-1-1,0 0 1,-7 4 0,11-8-93,1-1 0,-1 1 0,0-1 0,1 1 1,-1-1-1,0 1 0,1-1 0,-1 0 0,0 1 0,0-1 1,1 0-1,-1 0 0,0 0 0,0 1 0,0-1 0,0 0 0,1 0 1,-1 0-1,0 0 0,0 0 0,0-1 0,1 1 0,-1 0 1,-1-1-1,1 1 0,0-1 0,1 0 0,-1 1 0,0-1 0,1 0 0,-1 0 0,1 0 0,-1 1 0,1-1 0,-1 0 0,1 0 0,0 0 0,-1 0 0,1 0 0,0 0 0,0 0 0,0-1 0,-1-6 9,1 0 1,0 0 0,0 0 0,3-10 0,2-20-164,2 0 0,2 1 0,1 0 0,27-60 0,-23 65 51,2 1-1,25-35 0,-34 56 51,1 0 0,0 1 0,0 0 0,1 1 0,0 0 0,0 0 0,1 1-1,0 0 1,1 0 0,11-5 0,2 2-681,1 0 0,40-10-1,-50 17-725,1 1-1,-1 0 1,18 0-1,-31 2 1211,5 0-1979,-7 1 2163,0-1-1,0 0 1,0 0-1,0 0 1,0 1-1,0-1 1,0 0-1,0 0 1,0 0-1,0 0 1,0 1-1,0-1 1,0 0 0,0 0-1,0 0 1,0 0-1,0 1 1,-1-1-1,1 0 1,0 0-1,0 0 1,0 0-112,0 1 112,-1-1-1,1 0 1,0 0-1,0 0 1,0 0 0,0 0-1,-1 0 1,1 0-1,0 0 1,0 0-1,0 0 1,-1 0-1,-11 8-1997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4:55.62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62 3328,'-9'-13'1504,"9"6"-1312,9 2 1024,4 2-704,2-2 832,12-4-736,9 3 96,14-3-416,14 4 32,19 5-192,2 5 64,3 4-96,-2 2-1888,-1-2 960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4:57.27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199 42 2656,'1'-4'342,"1"-6"1476,-2 10-1786,0 0 0,0-1 0,0 1 0,0 0 0,0 0 0,-1 0-1,1-1 1,0 1 0,0 0 0,0 0 0,0 0 0,0 0 0,0-1 0,-1 1-1,1 0 1,0 0 0,0 0 0,0 0 0,-1 0 0,1 0 0,0 0 0,0-1 0,0 1-1,-1 0 1,1 0 0,0 0 0,0 0 0,-1 0 0,1 0 0,0 0 0,0 0-1,0 0 1,-1 0 0,1 0 0,0 0 0,0 0 0,0 0 0,-1 0 0,1 1 0,0-1-1,0 0 1,-1 0 0,1 0 0,0 0 0,0 0 0,0 0 0,0 1 0,-1-1-1,-5 3 143,1 1-1,-1-1 1,1 1-1,-1 1 1,1-1-1,-8 9 1,-5 4 62,-4 2-2,1 1 0,-20 24-1,36-38-193,1 0 0,-1 0 0,1 1 0,0-1-1,0 1 1,1 0 0,0 0 0,0 0 0,1 0-1,0 0 1,0 1 0,1-1 0,-2 11 0,3-15-21,0 0 1,1 0-1,-1-1 0,1 1 1,-1 0-1,1 0 1,0-1-1,0 1 1,0 0-1,0-1 0,0 1 1,1-1-1,-1 1 1,1-1-1,0 0 1,-1 1-1,1-1 0,0 0 1,0 0-1,1-1 1,-1 1-1,0 0 1,1-1-1,-1 1 0,1-1 1,-1 0-1,6 2 1,-3-1 22,0-1 1,0 0 0,0 0-1,0 0 1,0-1 0,0 0-1,0 0 1,0 0 0,1 0-1,-1-1 1,0 0 0,0 0-1,0-1 1,7-2 0,-6 1 4,0 0 0,-1 0 0,0-1 0,1 1 0,-1-1 1,-1-1-1,1 1 0,-1 0 0,1-1 0,-1 0 0,0 0 0,-1-1 1,0 1-1,1-1 0,-2 1 0,1-1 0,-1 0 0,0 0 0,0 0 1,0 0-1,1-12 0,-2 8-38,0 0 0,-1-1 0,0 1 0,-1 0 0,0 0 0,-1 0 0,0 0 0,0 0 0,-1 0-1,0 0 1,-1 1 0,0-1 0,-6-8 0,9 16-42,0 0 1,0 0-1,-1 1 0,1-1 0,-1 0 0,0 1 0,1-1 0,-1 1 0,0 0 0,0 0 1,0 0-1,0-1 0,0 2 0,0-1 0,0 0 0,0 0 0,0 1 0,-1-1 0,1 1 1,0 0-1,0-1 0,-1 1 0,-2 0 0,57 0 247,67 1 532,-112 0-727,-1 0 0,0 0-1,0 0 1,0 1 0,0 0 0,0 0-1,0 1 1,0-1 0,-1 1 0,10 7-1,-11-8 8,-1 1 1,1 0-1,-1 1 0,1-1 0,-1 1 0,0-1 0,-1 1 0,1 0 0,0 0 0,-1 0 0,0 0 0,0 1 0,-1-1 0,3 9 0,0 28 231,-3-31-38,0 0-1,2 14 0,-3-24-215,0 0-1,0 1 1,0-1 0,1 0-1,-1 0 1,0 1-1,0-1 1,0 0-1,0 0 1,0 1 0,1-1-1,-1 0 1,0 0-1,0 0 1,0 1-1,0-1 1,1 0 0,-1 0-1,0 0 1,0 0-1,1 1 1,-1-1-1,0 0 1,0 0 0,1 0-1,-1 0 1,0 0-1,0 0 1,1 0-1,-1 0 1,0 0 0,1 0-1,-1 0 1,0 0-1,0 0 1,1 0-1,-1 0 1,0 0 0,1 0-1,-1 0 1,0 0-1,0 0 1,1 0-1,-1 0 1,0-1-1,0 1 1,1 0 0,14-11 118,-12 8-115,56-46 228,35-29-160,-71 62-196,-1 0 0,37-17-1,-54 31 113,-1 0-1,0 0 1,1 0-1,0 1 1,-1 0-1,1 0 1,0 0-1,0 0 1,-1 1-1,9 0 1,-11 0 48,1 0 1,-1 1-1,0-1 1,0 1-1,0 0 1,0 0-1,-1 0 1,1 0-1,0 0 0,0 0 1,0 0-1,-1 0 1,1 1-1,-1-1 1,1 1-1,-1-1 0,1 1 1,-1 0-1,0-1 1,0 1-1,0 0 1,0 0-1,0 0 1,0 0-1,0 0 0,0 3 1,4 14 403,-2 0 0,4 34 0,-6-33-137,2 0-1,6 26 1,-8-42-289,0-1 1,0 1-1,0-1 0,1 0 1,0 1-1,-1-1 0,1 0 1,0 0-1,0 0 0,1 0 1,-1 0-1,4 2 0,-5-4-124,1 0-1,-1 0 1,0 0-1,1-1 1,-1 1-1,1-1 1,-1 1-1,1-1 1,-1 0-1,1 1 1,-1-1-1,1 0 1,0 0-1,-1 0 0,1 0 1,-1 0-1,1-1 1,-1 1-1,1 0 1,-1-1-1,1 1 1,-1-1-1,1 0 1,-1 1-1,1-1 1,-1 0-1,0 0 1,1 0-1,-1 0 0,1-1 1,0 1-297,0-1-1,0 0 1,0 1 0,0-1-1,-1 0 1,1 0 0,-1 0-1,1 0 1,-1 0 0,0 0-1,1 0 1,-1 0 0,1-5-1,4-26-3748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4:39.16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276 45 416,'-6'8'2624,"-7"-8"-581,4 12-1985,-12 29 386,1 1-141,-34 53 1,44-80-241,4-5 38,-1 0 0,1-1 0,-1 0-1,-1 0 1,0-1 0,0 0-1,-15 11 1,23-18-93,-1-1-1,0 1 1,0-1 0,0 1 0,0-1-1,0 1 1,0-1 0,0 0-1,0 0 1,0 1 0,0-1-1,0 0 1,0 0 0,0 0-1,-1 0 1,1 0 0,0 0-1,0 0 1,0-1 0,0 1 0,0 0-1,0-1 1,0 1 0,0 0-1,0-1 1,0 1 0,1-1-1,-1 0 1,0 1 0,0-1-1,0 0 1,0 1 0,1-1-1,-1 0 1,0 0 0,1 0 0,-1 0-1,0-1 1,-3-5-26,1 0 1,-1 0-1,1 0 0,-2-10 1,1 6-30,2 4 28,0 0 0,0 0-1,0 0 1,1 0-1,0 0 1,1-1 0,-1 1-1,1-1 1,1 1 0,1-9-1,-1 13-9,1-1 0,-1 1 1,1 0-1,0 0 0,0 0 0,0 0 0,1 1 0,-1-1 1,1 0-1,0 1 0,-1 0 0,1 0 0,0 0 0,0 0 1,0 0-1,5-2 0,5-3 92,1-1-16,0 0 0,0 2 0,1 0-1,0 0 1,0 2 0,0 0-1,1 0 1,-1 1 0,26 0 0,-16 2 0,-1 1 1,1 2-1,0 1 0,-1 0 1,35 11-1,-43-9-9,-1 1-1,20 11 0,-11-5-10,-9-4 124,0 0 0,14 13 1,-8-6-35,-3-2 22,-14-10-79,0 0-1,0 0 1,1 0-1,8 4 1,-8-5-25,-2 0-4,1-1-1,-1 1 0,1-1 1,0 0-1,7 1 0,-9-2-1,0 0 1,-1 0-1,1 0 0,0 0 0,-1-1 0,1 1 0,0 0 0,-1-1 0,1 0 0,-1 1 1,1-1-1,-1 0 0,1 0 0,-1 0 0,1 0 0,-1 0 0,2-2 0,80-85 406,-53 55-127,38-35 0,-66 67-308,-1 0 1,0 0-1,0 0 0,0 0 0,0-1 1,0 1-1,0 0 0,0 0 0,-1-1 1,1 1-1,0-1 0,-1 1 0,1-1 1,-1 1-1,1-3 0,-1 4-37,0-1-1,0 0 1,0 1-1,0-1 0,-1 1 1,1-1-1,0 0 1,0 1-1,0-1 1,-1 1-1,1-1 0,0 1 1,-1-1-1,1 1 1,-1-1-1,1 1 1,0-1-1,-1 1 0,1 0 1,-1-1-1,1 1 1,-1 0-1,1-1 1,-1 1-1,1 0 0,-1 0 1,0-1-1,1 1 1,-1 0-1,1 0 1,-1 0-1,0 0 0,1 0 1,-1 0-1,1 0 1,-1 0-1,0 0 1,1 0-1,-2 0 0,-2 0-435,0 0-1,1 0 1,-1 0-1,0 0 0,0 0 1,0 1-1,0 0 1,0 0-1,1 0 1,-1 0-1,0 1 0,1-1 1,-1 1-1,-5 3 1,-1 7-626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05:52.10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 40 2144,'-13'3'8778,"126"-10"-5748,-89 5-2663,1 1 0,23 3 0,6-1 414,102-1 387,-138 1-1405,-1-1-1,0-1 1,0-1 0,0-1 0,33-9-1,-47 11-355,0-1 1,1 0-1,-1 0 0,0 0 0,0 0 1,5-5-1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4:39.83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313 37 1408,'30'-35'805,"-28"33"155,-4 4-383,0 1-1,0-1 0,0 1 1,0-1-1,1 1 1,-3 5-1,-4 6-195,2-3-274,0 0 0,0 1 0,1 0 0,1 0 0,0 0 0,-4 21 0,-5 78-110,11-78 78,-1 20 32,6 68 0,1-79-61,2 0 0,11 44 0,-2 4 49,-3-11 498,-12-78-563,0 0 0,1-1 1,-1 1-1,0-1 0,0 1 0,0 0 0,0-1 0,0 1 0,0 0 0,0-1 0,0 1 0,-1-1 0,1 1 0,0 0 0,0-1 0,0 1 0,-1-1 0,1 1 0,0-1 0,-1 1 0,1-1 1,0 1-1,-1 0 0,0-1-10,1 0 1,-1 0 0,1 1 0,-1-1 0,1 0-1,-1 0 1,1 0 0,0 0 0,-1 0 0,1 0 0,-1 0-1,1 0 1,-1 0 0,1 0 0,-1 0 0,1 0-1,-1 0 1,1 0 0,-1-1 0,1 1 0,0 0-1,-1 0 1,1-1 0,-1 1 0,1 0 0,0 0-1,-1-1 1,1 1 0,0 0 0,-1-1 0,1 1 0,-1-1-1,-18-17-14,-1 2-1,0 0 0,-1 0 1,-1 2-1,-1 1 0,0 1 1,-1 1-1,-36-12 0,50 20-151,0 0-1,0 1 0,0 0 1,0 1-1,-11-1 0,42 14-7639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4:42.05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7 889 640,'-1'0'6,"1"0"1,0 0-1,-1 0 1,1 0-1,0 0 1,0 0-1,-1 0 0,1 1 1,0-1-1,-1 0 1,1 0-1,0 0 1,0 0-1,-1 1 0,1-1 1,0 0-1,0 0 1,-1 1-1,1-1 1,0 0-1,0 0 0,0 1 1,0-1-1,-1 0 1,1 1-1,0-1 1,0 1-1,8 1 353,-5-2-254,-1 0 1,1 0-1,-1-1 1,1 1-1,-1-1 1,1 1-1,-1-1 0,3-1 1,1-2 120,0-1-1,-1-1 1,1 1-1,4-7 1,4-4-53,87-83 753,1 1-799,-82 76-149,-1-1 0,28-43 0,-23 26 135,-3 0 1,-1-1-1,-2-1 0,-2-1 1,-2 0-1,-1-1 0,10-77 1,-21 114-57,-1 0 0,-1 0 1,0-1-1,0 1 0,0 0 0,-1 0 1,0 0-1,0 0 0,-1-1 1,0 2-1,-5-14 0,3 12 78,-4-6-42,7 14-97,1 0 1,-1 0-1,1-1 1,-1 1-1,0 0 1,1 0-1,-1 0 1,0 0-1,1 0 0,-1 0 1,1 0-1,-1 0 1,0 0-1,1 0 1,-1 0-1,0 0 1,1 0-1,-1 1 0,0-1 1,1 0-1,-1 0 1,1 1-1,-1-1 1,0 1-1,-2 1 13,1-1 0,0 1 0,0 0 0,0 0 0,0 0 0,0 0 0,0 0 0,1 0 0,-1 0 0,1 0 0,-1 1 0,1-1 0,-1 4 1,-12 38 76,9-26-80,-41 157 207,-35 109 27,46-165 155,6-20-107,-12 38 229,33-114-230,7-21-39,6-14-106,42-98-77,-38 92-60,2 0 0,0 0 0,24-27 1,-2 6-62,39-39-240,-50 62-72,-22 16 362,1-1 1,-1 1 0,0 0-1,1 0 1,-1-1 0,0 1 0,1 0-1,-1 0 1,0 0 0,1-1-1,-1 1 1,1 0 0,-1 0-1,0 0 1,1 0 0,-1 0-1,1 0 1,-1 0 0,0 0-1,1 0 1,-1 0 0,1 0-1,-1 0 1,0 0 0,1 1-1,-1-1 1,1 0 0,-1 0-1,0 0 1,1 0 0,-1 1 0,0-1-1,1 0 1,-1 0 0,0 1-1,0-1 1,1 0 0,-1 1-1,0-1 1,0 0 0,1 1-1,-1-1 1,0 0 0,0 1-1,0-1 1,1 1 0,-1 0-1,1 1 14,0 0-1,-1 0 0,1 1 0,0-1 1,-1 0-1,1 0 0,-1 5 0,-1 25 129,0-22-97,1 1 1,0-1-1,0 1 0,1-1 0,1 1 1,4 16-1,2 0-10,-3-10-58,1 0 0,14 29-1,-17-41 58,-1 0-1,1-1 1,1 1-1,-1-1 1,1 0-1,-1 0 0,1 0 1,0-1-1,1 1 1,-1-1-1,0 0 1,1 0-1,8 4 0,-11-7-17,0 1 0,0 0-1,0-1 1,0 0-1,0 1 1,0-1-1,0 0 1,0 0 0,0 0-1,0 0 1,0 0-1,0-1 1,0 1-1,0 0 1,1-2 0,1 1 22,0-1 0,0 0 0,-1 0 0,1 0 0,-1 0 0,7-6 0,1-3 55,-1 0 0,0-1 0,9-13 0,-15 19-77,14-18 135,-1 2 33,25-46 1,-39 64-161,0-1 1,0 0-1,-1-1 1,0 1-1,0 0 0,0-1 1,-1 1-1,0-1 1,0 1-1,0-1 1,-1 0-1,0-10 1,0 15-30,0 0 1,0 0-1,0 0 1,0 0-1,0 0 1,-1 0-1,1 0 1,0 0-1,-1 0 1,1 0-1,0 0 1,-1 0-1,0 1 1,1-1-1,-1 0 1,1 0-1,-1 0 1,-1 0-1,2 1-7,-1-1-1,1 1 0,-1 0 1,0 0-1,1 0 1,-1-1-1,0 1 1,1 0-1,-1 0 0,0 0 1,1 0-1,-1 0 1,0 0-1,1 1 1,-1-1-1,0 0 0,1 0 1,-1 0-1,1 1 1,-2-1-1,-2 2-65,0 1 0,1-1 0,-1 1 0,1 0 0,-7 6 0,2 0 141,0 0-1,1 0 1,0 1-1,1 0 1,0 1-1,1 0 0,0-1 1,0 2-1,1-1 1,0 0-1,1 1 1,1 0-1,-2 17 0,3-20-14,0 1 0,1 0 0,0 0 0,1 0 0,0 0 0,1 0 0,-1 0 0,2 0 0,0-1 0,0 1 0,1-1 0,0 0 0,0 0 0,1 0 0,0-1 0,10 13 0,-9-15-45,1 1-1,0-1 0,0 0 1,1-1-1,0 0 0,0 0 1,0-1-1,0 0 0,10 3 1,12 3-1274,38 8 1,-61-16 937,6 1-538,23 3 0,-28-6 110,0-1 1,0 1 0,10-3-1,-18 3 713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4:44.95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165 648 1824,'-6'-2'741,"-1"7"623,5-4-1048,-3 3-172,0 0 0,-1-1 0,1 0 0,-10 4 0,8-4-34,0 0-1,0 1 0,-8 5 1,8-3-73,0 0 0,1 1 0,0-1 1,0 1-1,0 0 0,1 0 1,0 1-1,1 0 0,-1 0 1,2 0-1,-1 0 0,1 0 1,0 1-1,1 0 0,0-1 1,0 1-1,0 11 0,2-19-20,0 1 0,0 0-1,0-1 1,0 1 0,1-1-1,-1 1 1,0 0 0,1-1-1,-1 1 1,1-1 0,0 1-1,-1-1 1,1 0 0,0 1-1,0-1 1,0 0 0,0 1-1,0-1 1,0 0 0,1 1-1,0-1-3,-1-1 0,0 1 0,0-1-1,0 1 1,1-1 0,-1 0 0,0 1 0,0-1-1,1 0 1,-1 0 0,0 0 0,0 0 0,1 0-1,-1 0 1,0 0 0,0-1 0,1 1 0,-1 0-1,0-1 1,0 1 0,0-1 0,1 1 0,-1-1 0,0 0-1,1-1 1,21-13 99,-2-2 0,33-33-1,21-16-137,-52 53-118,-22 13 148,-1 0 0,1-1-1,-1 1 1,1 0 0,-1-1 0,1 1-1,0 0 1,-1 0 0,1 0-1,0 0 1,-1 0 0,1 0-1,-1 0 1,1 0 0,0 0-1,-1 0 1,1 0 0,-1 0-1,1 0 1,0 0 0,0 1-1,2 4 64,-3-4-49,11 55 275,-9-51-289,0 1-1,0-1 1,1 0-1,-1 0 1,1 0-1,0-1 1,1 1 0,-1-1-1,1 0 1,0 0-1,0 0 1,0 0-1,1-1 1,-1 1-1,1-1 1,0 0 0,8 3-1,-11-5 27,0-1-1,0 0 1,0 0-1,0 0 1,0 0 0,0 0-1,0 0 1,0-1-1,0 1 1,-1-1-1,1 1 1,0-1 0,0 0-1,0 1 1,0-1-1,-1 0 1,1 0-1,0-1 1,-1 1 0,4-3-1,2-2 50,0-1 1,10-15-1,-7 7 16,0-1 0,-2 0 0,10-25 0,-15 34-27,-2 4-47,0 1 0,0-1 0,0 1 0,-1-1 0,1 1 1,-1-1-1,0 0 0,1 1 0,-1-1 0,0 0 0,-1 1 0,1-1 0,0 0 1,-1 1-1,1-1 0,-1 0 0,0 1 0,0-1 0,0 1 0,0 0 1,0-1-1,-1 1 0,1 0 0,-1-1 0,0 1 0,-2-2 0,2 1 24,1 2-46,1 1-1,0 0 0,0 0 1,0-1-1,-1 1 1,1 0-1,0-1 0,-1 1 1,1 0-1,0 0 1,-1 0-1,1-1 0,0 1 1,-1 0-1,1 0 1,-1 0-1,1 0 0,0 0 1,-1-1-1,1 1 1,0 0-1,-1 0 0,1 0 1,-1 0-1,1 0 1,0 0-1,-2 1 0,2-1-120,2 0-305,74-5 358,27 4 225,108 2 349,-225 15-222,10-12-292,-4 2-14,0 1-1,1 1 0,0-1 1,0 1-1,1 0 1,0 0-1,-9 17 0,14-23 14,1-1 1,-1 1-1,1-1 0,0 1 0,-1-1 0,1 1 0,0-1 0,0 1 0,0-1 0,0 1 1,0-1-1,0 1 0,0-1 0,1 1 0,-1 0 0,1-1 0,0 3 0,1-1 20,-1 0-1,1-1 0,0 1 0,-1-1 0,1 1 1,1-1-1,-1 0 0,4 4 0,-2-3 19,-1 0 1,1-1-1,0 1 0,1-1 0,-1 0 1,0 0-1,0 0 0,1-1 0,-1 1 1,1-1-1,0 0 0,5 0 0,-5-1 21,0-1 1,1 1-1,-1-1 0,0 0 0,0-1 0,0 1 0,0-1 0,0 0 0,0 0 0,0-1 0,0 0 0,-1 1 0,0-1 0,1-1 0,-1 1 1,0-1-1,0 1 0,4-7 0,-6 7-30,0 1 0,0-1 0,0 0 0,-1 0 0,1 0 0,-1 0 0,0-1 0,1 1 0,-2 0 0,1 0 0,0-1 0,-1 1 0,1-1 0,-1 1 1,0-1-1,0 1 0,0 0 0,-1-1 0,1 1 0,-1-1 0,0 1 0,0 0 0,0 0 0,0-1 0,0 1 0,-1 0 0,0 0 0,1 0 0,-4-3 0,3 3-39,-1 0 0,0 1 0,0-1 0,0 1-1,0 0 1,0 0 0,0 0 0,-1 0 0,1 0-1,-1 1 1,1-1 0,-1 1 0,-5-1 0,-1 0-134,-1 0 1,1 1 0,-17-1-1,26 2-11,2-1 94,1 0 74,-1 0 1,1 1-1,-1-1 0,1 0 1,-1 1-1,1-1 1,0 1-1,-1-1 0,3 0 1,19-1-115,0 1 1,25 3-1,-2-1 160,35 2 79,-78-3-111,-1 0 1,1 1-1,0-1 1,0 1-1,0-1 0,-1 1 1,1 0-1,0 0 1,-1 0-1,1 0 0,-1 1 1,1-1-1,-1 1 0,1-1 1,-1 1-1,0 0 1,0 0-1,0 0 0,0 0 1,0 0-1,2 5 1,4 2-12,-7-8 3,0 1-1,0-1 0,0 1 0,-1 0 0,1-1 0,0 1 1,-1 0-1,1-1 0,-1 1 0,1 3 0,-1-3 2,0 0-1,1 0 1,-1 0-1,1 0 0,0 0 1,0 0-1,1 3 1,0-2-24,-2-2 1,4 12 8,-4-12 6,1-1 0,-1 1 0,0 0 0,1 0 1,-1-1-1,1 1 0,-1-1 0,1 1 0,-1 0 1,1-1-1,0 1 0,-1-1 0,1 1 0,0-1 0,-1 1 1,1-1-1,1 1 0,0 0 95,6-1 149,-4-1-206,-1 1 0,1-1 0,-1 1 0,1-1 0,-1 0 0,0 0 0,1 0 0,-1-1 0,0 1 0,0-1 0,0 0 0,0 0 0,0 0 0,3-3-1,5-5 76,-1-1-1,11-14 1,-14 16-95,6-9 39,-1 0 1,0 0-1,-1-2 0,-1 1 0,9-27 0,29-107 97,-28 81-392,-11 41 132,8-23 199,-2 0-1,7-61 1,-21 90-680,-1 25 576,0 0-1,0 0 1,0 0 0,0 0 0,0-1 0,0 1 0,0 0 0,0 0 0,0 0 0,0 0-1,0 0 1,0 0 0,0-1 0,-1 1 0,1 0 0,0 0 0,0 0 0,0 0 0,0 0-1,0 0 1,0 0 0,0-1 0,0 1 0,-1 0 0,1 0 0,0 0 0,0 0 0,0 0-1,0 0 1,0 0 0,-1 0 0,1 0 0,0 0 0,0 0 0,0 0 0,0 0 0,0 0-1,0 0 1,-1 0 0,1 0 0,0 0 0,-10 9-88,7-5 90,0 1 0,0 0 1,1 0-1,-1 0 1,1 0-1,0 0 0,-1 7 1,-7 41-48,5-22 43,-55 297 374,25-158 198,30-152-495,4-13 121,-1-1-1,2 1 0,-1 0 1,0 8-1,11-18-57,15-9-94,122-76 44,-120 71-171,42-27-145,-61 41 193,0 1 0,1 0 0,-1 0 1,1 1-1,0 0 0,12-2 0,-19 4 37,-1 1 1,0 0-1,0 0 0,0 0 0,0 0 1,0 0-1,0 1 0,0-1 0,0 0 1,0 0-1,0 1 0,0-1 1,0 1-1,0-1 0,0 1 0,0-1 1,0 1-1,0-1 0,0 1 0,0 0 1,0-1-1,-1 1 0,1 0 1,0 0-1,-1 0 0,1 0 0,0 0 1,-1 0-1,1 0 0,-1 0 1,0 0-1,1 0 0,-1 0 0,0 0 1,1 0-1,-1 0 0,0 2 0,1 1 22,-1 0-1,0 1 0,0-1 0,0 0 0,0 1 0,-1-1 0,1 0 0,-2 5 0,-2-1 27,1-1 0,-1 0 0,0 0 0,-1-1 0,0 1 0,0-1 0,0 0 0,-1 0 0,0 0 0,0-1 0,0 0 0,-1 0 0,0-1 0,0 0 0,-8 4 0,1-6 250,13-2-282,0 0 0,0 0 0,0 0 0,0 0 0,0 0 0,1 0 0,-1 0 0,0 0 0,0 1 0,0-1 0,0 0 1,-1 1-1,1 0-264,3-1 37,6 0 159,-1 2 0,1-1 1,-1 1-1,15 5 0,7 2 236,6 1-367,38 17-1,-56-21-1329,-3-1-361,-3 3-2086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4:47.39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187 582 1888,'-6'1'394,"1"1"0,0-1 0,0 1 0,-1 0 0,1 1 0,0-1 0,1 1 0,-10 6 1,-13 9-37,14-10-121,-23 19-1,22-17-61,8-5-110,0 0 0,0 0-1,-7 9 1,12-12-59,0-1 0,0 1 0,0-1 0,0 1 0,0 0 0,0 0 1,0 0-1,1-1 0,-1 1 0,0 0 0,1 0 0,0 0 0,-1 0 0,1 0 0,0 0 0,0 0 1,0 0-1,1 3 0,-1-4 9,0 1 0,1 0 0,-1-1 0,1 1 0,-1-1 0,1 1 0,-1-1 0,1 1 0,0-1 0,0 0 0,0 1 0,0-1 0,0 0 0,0 0 0,0 1 0,0-1 0,0 0 1,1 0-1,-1 0 0,2 0 0,-1 0 3,0 0 1,0-1 0,0 0 0,0 1-1,0-1 1,0 0 0,0 0 0,0 0-1,0 0 1,0 0 0,0-1 0,1 1-1,-1 0 1,0-1 0,0 0 0,1 0-1,12-5 28,-2 0 0,1-1 0,-1 0 0,0-1 0,0-1 0,-1 0 0,0-1 0,-1 0 0,0 0 0,-1-1 0,0-1 0,0 0 0,-1 0 0,-1-1 0,0 0 0,-1 0 0,0-1 0,-1 0 0,-1 0 0,6-24 0,0-20 101,-2-1 0,-3-1 0,-3 1 1,-6-78-1,3 119-39,-1 1 1,-1-1-1,-1 1 0,-1-1 1,-8-24-1,12 41-120,0 0 0,0 1 0,0-1 0,-1 1 0,1-1 0,0 1 0,0-1 0,0 1 0,-1-1 0,1 1-1,0-1 1,-1 1 0,1-1 0,0 1 0,-1 0 0,1-1 0,-1 1 0,1-1 0,0 1 0,-1 0 0,1-1 0,-1 1-1,1 0 1,-1 0 0,1 0 0,-1-1 0,0 1 0,1 0 0,-1 0 0,1 0 0,-1 0 0,1 0 0,-1 0 0,1 0 0,-1 0-1,0 0 1,1 0 0,-1 0 0,1 0 0,-1 0 0,1 1 0,-1-1 0,1 0 0,-1 0 0,1 0 0,-1 1 0,1-1-1,-1 0 1,0 1 0,-2 2-1,1-1 0,0 1 0,-1 0 0,1-1 0,0 1-1,0 0 1,-2 5 0,-1 4 13,0 2-1,0-1 1,1 0 0,-3 21-1,-4 59 90,9-81-64,1 1-2,-10 153-39,10-139 14,2 1 0,1 0 1,12 52-1,-13-72 25,2 1-1,-1-2 1,1 1-1,0 0 1,1-1-1,0 1 1,0-1-1,7 9 1,-8-12 18,0-1 1,1 0 0,-1 0-1,1 0 1,-1-1 0,1 1 0,0-1-1,0 1 1,0-1 0,0-1 0,1 1-1,-1-1 1,0 1 0,1-1 0,-1 0-1,9 0 1,3-1-11,-1-1 1,1 0-1,-1-1 0,1 0 0,-1-2 0,0 0 1,0 0-1,-1-2 0,1 1 0,-1-2 1,0 0-1,-1-1 0,24-17 0,-23 14-4,-7 7-7,-2-1 1,1 0-1,0 1 0,6-10 0,-14 16-93,-1 1 0,1-1-1,-1 1 1,0-1 0,-3 2-1,-14 12-131,16-13 193,1 0-44,0 1 0,0-1 0,0 1-1,0 0 1,0 0 0,-3 7 0,5-9 47,1-1 0,0 1 0,-1 0 0,1-1 0,0 1 0,0 0 0,0-1 0,0 1 0,0-1 0,0 1 0,1 0 0,-1-1 0,0 1 0,1-1 0,0 1 0,-1-1 1,1 1-1,0-1 0,-1 1 0,1-1 0,0 0 0,0 1 0,0-1 0,2 2 0,0 0 38,0 0 1,0 0 0,1 0-1,-1-1 1,0 1 0,1-1-1,0 0 1,-1 0 0,1 0-1,4 1 1,-6-2 0,0-1-1,0 1 1,0-1 0,0 1-1,0-1 1,0 0 0,1 0-1,-1 0 1,0 0-1,0 0 1,0 0 0,0-1-1,0 1 1,0-1 0,0 1-1,0-1 1,-1 0 0,1 0-1,0 1 1,0-1-1,0-1 1,2-1 0,0 0 15,3-3 86,-1 0 1,0 0-1,10-13 0,-15 17-108,1-1 0,-1 1 0,0-1 0,1 0 0,-1 1 0,0-1 0,-1 0 0,1 0 0,0 0 0,-1 1 0,0-1 0,1 0 0,-1 0 0,0 0 0,-1-5 0,1 5-40,-1 1 0,1-1 0,-1 0 0,0 1 1,0-1-1,0 1 0,0-1 0,0 1 0,0 0 0,-1 0 0,1-1 0,-1 1 0,1 0 0,-1 0 0,-4-3 0,5 4-9,0 1 0,-1-1-1,1 0 1,0 1 0,-1-1 0,1 1 0,0 0 0,-1 0-1,1-1 1,-1 1 0,1 0 0,0 0 0,-1 0 0,1 0-1,-1 1 1,1-1 0,-1 0 0,1 1 0,0-1 0,-1 1-1,1-1 1,0 1 0,0-1 0,-1 1 0,1 0 0,0 0-1,0 0 1,0-1 0,0 1 0,-2 2 0,-10 5-112,13-8 161,8-3 22,2 0-51,-1 1-1,1 0 1,17-1-1,14-3 263,-28 4-146,0 0-1,1 1 1,-1 1 0,24 2 0,-33-2-80,-1 1-1,1 0 1,-1-1 0,0 1-1,1 1 1,-1-1 0,0 0-1,0 1 1,0 0 0,0-1-1,0 1 1,4 4-1,-6-5 0,0 0-1,1 1 0,-1-1 0,0 0 0,0 1 0,0-1 0,0 1 0,0-1 0,0 1 0,0 0 1,-1-1-1,1 1 0,-1 0 0,1-1 0,-1 1 0,1 0 0,-1 0 0,0 0 0,0-1 0,0 1 1,0 0-1,0 0 0,0 0 0,-1 2 0,-5 16 120,-11 33 243,15-50-94,1-4-33,6-8-121,29-22-307,1 1 0,44-27 1,-78 56 148,0 1-1,-1-1 1,1 1 0,0-1 0,0 1 0,0-1-1,0 1 1,0 0 0,0-1 0,0 1-1,-1 0 1,1 0 0,0 0 0,0 0-1,0-1 1,0 1 0,0 0 0,0 1-1,0-1 1,0 0 0,0 0 0,0 0-1,2 1 1,-3 0-7,1 0-1,0 0 1,0 0-1,0 0 1,-1 0-1,1 0 1,-1 0 0,1 0-1,-1 0 1,1 0-1,-1 0 1,1 0-1,-1 0 1,0 1-1,0-1 1,0 0-1,0 0 1,0 0 0,0 1-1,0 0 1,0 4 15,1-1 1,0 0-1,0 0 1,0 1-1,1-1 1,0 0-1,0 0 1,0 0-1,0-1 1,1 1-1,-1 0 1,1-1-1,7 7 1,-4-3 14,1-1-1,0 0 1,1-1-1,0 1 1,0-1 0,12 6-1,-13-8 52,-1-1 1,1-1-1,0 1 0,0-1 0,0 0 0,1-1 0,-1 1 0,0-2 0,1 1 0,-1-1 1,0 0-1,1 0 0,8-2 0,-4-1 21,0 1 0,-1-2 0,1 0-1,-1 0 1,1-1 0,-1 0 0,13-10 0,-19 12-49,-1 0 1,0-1 0,1 0-1,-1 1 1,0-2-1,-1 1 1,1 0-1,-1-1 1,0 0-1,0 0 1,0 0-1,-1 0 1,0 0-1,0 0 1,0 0-1,0-1 1,-1 1 0,0-1-1,0 0 1,-1 1-1,0-1 1,0-10-1,0 15-46,0 0-1,0 0 1,0 0-1,0 0 0,-1 0 1,1 0-1,0 0 1,0 0-1,-1 0 1,1 0-1,-1 0 0,1 0 1,-1 0-1,1 0 1,-1 0-1,0 0 1,1 0-1,-1 1 1,0-1-1,0 0 0,-1 0 1,1 0-3,0 1 1,0 0-1,0 0 1,0-1-1,0 1 1,0 0-1,0 0 1,0 0-1,0 0 0,0 0 1,0 0-1,0 1 1,0-1-1,0 0 1,0 1-1,0-1 1,-2 1-1,-4 2-61,1 1 0,-1 0 0,0 1 0,-8 7 0,11-8 60,-5 2-18,1 0 53,-1 1 0,1 1 0,0-1 0,-6 9 0,12-14-3,1 0-1,-1 0 1,1 0-1,0 0 1,0 0-1,-1 1 1,2-1 0,-1 0-1,0 0 1,0 1-1,1-1 1,-1 0 0,1 1-1,0-1 1,0 1-1,0-1 1,0 0-1,0 1 1,0-1 0,1 1-1,-1-1 1,1 0-1,-1 1 1,2 1 0,1 2 8,1-1 0,-1 0 0,1 0 0,0 0 0,0-1 0,0 1 0,1-1 0,-1 0 1,1 0-1,8 5 0,-3-4 31,-1 1 0,1-1 0,0-1 0,0 0 0,14 4 0,-12-6-56,0 0 0,1-1-1,-1 0 1,0-1 0,0 0 0,0-1 0,14-3 0,83-22-5167,-101 24 4588,27-7-3822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4:49.54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105 13 2080,'5'-3'598,"-6"0"-266,-3-3 2055,5 8-1891,1 4-274,0 2-50,0-1-1,0 1 1,-1-1 0,0 1 0,0 0-1,0 13 1,-12 133 508,-19 154 315,22-263-748,-3-1 0,-20 57 0,26-84-76,4-13-74,0 0 0,0 0 0,0 0 0,-1-1 1,0 1-1,1 0 0,-1-1 0,-5 7 0,7-10-88,0 0 0,0 0 0,0 0 0,0 0 0,0-1 0,0 1 0,0 0 0,0 0 1,0 0-1,0 0 0,0 0 0,0 0 0,0 0 0,0 0 0,0 0 0,0 0 0,0-1 0,0 1 0,0 0 0,-1 0 0,1 0 0,0 0 0,0 0 0,0 0 0,0 0 0,0 0 0,0 0 0,0 0 0,0 0 0,0 0 0,0 0 0,0 0 0,-1 0 0,1 0 0,0 0 0,0 0 0,0 0 0,0 0 0,0 0 0,0 0 0,0 0 0,0 0 0,0 0 0,-1 0 0,1 0 0,0 0 0,0 0 0,0 0 0,0 0 0,0 0 0,4-9 102,33-61-196,-23 48 39,29-40-234,-22 30 154,-18 26 95,0 1 1,1-1 0,-1 1 0,1 0 0,0 0 0,1 0-1,-1 0 1,1 1 0,0 0 0,8-6 0,-12 10 29,0-1 1,0 1-1,0-1 1,0 1-1,-1-1 1,1 1-1,0 0 1,0 0-1,0-1 1,0 1-1,0 0 1,0 0-1,0 0 1,0 0-1,0 0 1,0 0-1,0 1 1,0-1-1,0 0 1,0 0-1,0 1 1,0-1-1,0 0 1,0 1-1,0-1 1,-1 1-1,1-1 1,0 1-1,0 0 1,0-1-1,-1 1 1,1 0-1,0-1 1,-1 1-1,1 0 1,-1 0-1,1 0 1,-1-1-1,1 1 1,-1 0-1,0 0 1,1 0-1,-1 0 1,1 1-1,1 5 21,0 1-1,-1-1 1,0 0-1,1 13 0,-2-11 46,0-1 0,-1 1 0,-1 0 0,1 0 0,-1 0 0,-1-1 0,0 1 0,-7 14 0,5-11 22,4-8-52,-1-1 1,0 0-1,1 0 0,-1 0 0,-1 0 0,1 0 0,0 0 1,-1 0-1,0-1 0,1 1 0,-1-1 0,0 0 0,0 0 1,0 0-1,-1 0 0,1-1 0,0 1 0,-1-1 0,1 0 1,-1 0-1,1 0 0,-1 0 0,1 0 0,-1-1 0,0 0 1,1 0-1,-1 0 0,0 0 0,1 0 0,-1-1 0,-6-1 1,8 1-74,-1 0 1,1-1-1,0 1 1,-1-1-1,1 1 1,0-1-1,0 0 1,0 1-1,-3-5 1,-3-3-106,7 9 116,1-1 0,-1 0 0,0 0 0,1 0 0,-1 0 0,1 0 0,-1 0 0,1 0-1,-1 0 1,1 0 0,0 0 0,0 0 0,-1 0 0,1 0 0,0 0 0,0 0 0,0 0-1,0 0 1,0 0 0,0 0 0,0 0 0,0 0 0,1 0 0,-1 0 0,0 0 0,1 0 0,-1 0-1,1 0 1,-1 0 0,1 0 0,-1 0 0,1 0 0,-1 1 0,1-1 0,0 0 0,0 0 0,-1 1-1,1-1 1,0 0 0,0 1 0,0-1 0,0 1 0,0-1 0,0 1 0,0-1 0,0 1 0,0 0-1,1-1 1,67 6-231,-51-3 330,0 0 1,1-1 0,30-3-1,-35 0 30,0 0-1,-1-1 0,0 0 1,1-1-1,-1-1 0,-1 0 1,1 0-1,-1-2 0,0 1 1,22-17-1,-20 9 4,1-1 0,-2 0 0,0-1 0,0-1-1,14-27 1,-19 26 90,-7 16-125,-5 11-73,-12 36-135,-13 37 121,25-69 4,1 0 0,1 0 0,0 1 1,0 18-1,2-31 32,-1 0-1,1-1 1,0 1 0,0 0 0,1 0-1,-1-1 1,0 1 0,0 0 0,0 0-1,0-1 1,1 1 0,-1 0 0,0 0 0,1-1-1,-1 1 1,1 0 0,-1-1 0,0 1-1,1-1 1,0 1 0,-1 0 0,1-1-1,-1 1 1,2 0 0,-1-1 2,0 0 0,0 1 0,1-1 0,-1 0 0,0 0 1,0 1-1,1-1 0,-1 0 0,0 0 0,0-1 0,1 1 0,-1 0 0,2-1 1,5-1 60,0-1 1,0 0 0,12-8-1,-14 8-25,5-3-1,-1-1 1,1 0 0,-1-1-1,-1 0 1,1 0-1,8-12 1,47-63-69,-51 65-79,-12 15 20,14-17-288,-16 19 351,0 1-1,0 0 1,1 0-1,-1-1 1,0 1-1,0 0 0,0 0 1,1-1-1,-1 1 1,0 0-1,0 0 1,1 0-1,-1 0 1,0-1-1,0 1 1,1 0-1,-1 0 0,0 0 1,1 0-1,-1 0 1,0 0-1,0 0 1,1-1-1,-1 1 1,0 0-1,1 0 1,-1 0-1,0 0 0,1 0 1,-1 1-1,0-1 1,0 0-1,1 0 1,-1 0-1,0 0 1,1 0-1,-1 0 0,0 0 1,0 1-1,1-1 1,-1 0-1,0 0 1,0 0-1,1 1 1,-1-1-1,0 0 1,0 0-1,0 1 0,1-1 1,-1 0-1,0 0 1,0 1-1,0-1 1,0 0-1,0 0 1,0 1-1,1-1 1,-1 0-1,0 1 0,0-1 1,0 0-1,0 1 1,0-1-1,0 0 1,0 1-1,0-1 1,1 18-61,0 0 1,-1 1 0,0-1 0,-6 26 0,-17 74-29,-25 49 345,36-131-122,-3 0-1,-28 50 0,38-77-29,-1 1-1,0-1 1,-1 0 0,0-1-1,0 0 1,-1 0-1,0 0 1,-15 10 0,19-15-88,-1-1 1,1 0-1,0 0 1,-1 0 0,1 0-1,-1-1 1,0 0 0,1 0-1,-1 0 1,0 0 0,0-1-1,0 0 1,1 0 0,-1 0-1,0-1 1,0 1 0,1-1-1,-1 0 1,0 0 0,1-1-1,-9-3 1,8 2-31,0 1 0,0-1 0,0-1 0,1 1 0,-1-1 1,1 1-1,0-2 0,0 1 0,0 0 0,0-1 0,1 1 0,-5-10 0,3 6-28,1-1 0,1 0 0,-1 0 0,1 0 0,1-1 0,-3-18 0,5 23 21,0 0 1,0 0-1,1 1 0,0-1 0,0 0 0,0 0 1,0 1-1,1-1 0,-1 1 0,1-1 0,0 1 1,1 0-1,-1 0 0,1 0 0,0 0 0,5-6 0,-1 2 79,1 0-1,0 1 1,0 0-1,1 0 0,0 1 1,12-7-1,-5 5 0,0 1 0,0 1 0,0 0 0,1 1 0,18-3 0,-23 6-160,0 1 0,0-1 1,0 2-1,0 0 0,0 0 0,0 1 0,0 1 0,15 3 0,-23-4-244,-1 1 1,1-1-1,0 1 0,-1-1 0,0 1 0,1 0 0,-1 0 1,0 1-1,0-1 0,0 1 0,-1-1 0,1 1 0,0 0 1,3 5-1,4 12-3485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4:51.17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1044 2400,'2'1'3273,"8"-3"-2449,12-6-505,-9 1-219,0 0 1,0-1-1,-1-1 0,0 0 1,0-1-1,-1 0 0,-1-1 1,0 0-1,0-1 0,12-19 1,6-14 37,36-78 1,77-184 336,-138 301-432,6-13 158,-8 19-211,-1-1-1,0 0 1,1 0 0,-1 1-1,0-1 1,0 0 0,0 0-1,1 0 1,-1 1 0,0-1 0,0 0-1,0 0 1,0 0 0,-1 0-1,1 1 1,0-1 0,0-1-1,-4 6-154,-6 12 112,0 1 0,2 0-1,-11 28 1,-12 58 76,23-73-100,-46 199 333,53-225-235,-1 6 16,1 1 1,-1 18 0,2-27-19,0 0 0,0 0 0,0 0 0,0 0 0,1-1 0,-1 1 0,0 0 0,1 0 0,-1-1 0,1 1 0,0 0 0,0-1 0,-1 1 0,1 0 0,0-1 0,0 1 0,1-1 0,-1 0 0,0 1 0,0-1 0,1 0 0,2 3 0,-3-4 3,1 0 0,-1 1 0,1-1 0,-1 0 0,1 0 0,-1 0 0,1 0 0,0 0 0,-1 0 0,1 0 0,-1 0 0,1-1 0,-1 1 0,0-1 0,1 1 1,-1-1-1,1 1 0,-1-1 0,0 0 0,1 0 0,-1 1 0,0-1 0,0 0 0,0 0 0,0-1 0,2-1 0,4-4 50,-1 0 0,10-15 0,38-76 211,-21 35-204,9-9 1,92-118 0,-101 148 44,-2-1-1,-2-2 0,-2-1 1,-2 0-1,-3-2 0,-1-1 1,15-55-1,-19 58 400,-15 37-570,-6 11-62,-7 14-103,-121 238 318,97-194 61,2 1 1,-40 105-1,45-87 16,-21 63 82,23-53 327,26-83-367,3-7-87,7-12 18,-9 12-147,133-185-260,-133 184 216,0 0 0,0 1 0,1-1 1,-1 0-1,1 1 0,-1 0 0,1-1 0,-1 1 0,1 0 1,0 0-1,0 0 0,2-1 0,-3 2 21,-1 0 1,1-1-1,0 1 1,-1 0-1,1 0 0,0 0 1,-1 0-1,1 1 0,0-1 1,-1 0-1,1 0 1,0 0-1,-1 0 0,1 1 1,0-1-1,-1 0 0,1 1 1,-1-1-1,1 1 1,0-1-1,-1 0 0,1 1 1,-1-1-1,1 1 0,-1-1 1,0 1-1,1-1 1,-1 1-1,0 0 0,1-1 1,-1 1-1,0 0 0,1-1 1,-1 1-1,0 0 1,0-1-1,0 2 0,8 31-106,-6-23 27,0-1 0,7 18-1,-6-18 110,2-1 1,-1 0-1,1 0 0,1-1 0,-1 0 1,1 0-1,0 0 0,1 0 0,0-1 0,0 0 1,0-1-1,0 1 0,1-1 0,0-1 0,0 0 1,1 0-1,-1 0 0,1-1 0,-1 0 0,1-1 1,0 0-1,0 0 0,1-1 0,-1 0 0,14-1 1,-19-1 30,1 1 1,-1-1 0,1 0-1,-1-1 1,0 1 0,0-1-1,0 1 1,0-1 0,0 0 0,0-1-1,0 1 1,-1-1 0,1 0-1,-1 0 1,0 0 0,0 0-1,0 0 1,0-1 0,0 1 0,-1-1-1,1 0 1,-1 0 0,0 0-1,1-5 1,4-7 11,-2-1 0,0 0 0,-1 0 0,3-29 1,-7 43-54,3-39 147,-3 39-171,0 0 0,0 0-1,-1 0 1,1 1-1,-1-1 1,0 0-1,0 1 1,0-1-1,0 0 1,0 1-1,0-1 1,-4-3 0,5 5 2,0 1 0,-1-1 0,1 1 1,-1-1-1,1 1 0,-1-1 0,1 1 1,-1 0-1,0-1 0,1 1 1,-1-1-1,0 1 0,1 0 0,-1 0 1,1 0-1,-1-1 0,0 1 0,0 0 1,1 0-1,-1 0 0,0 0 1,1 0-1,-1 0 0,0 0 0,0 0 1,-1 1-15,1-1 0,-1 1 1,0 0-1,1 0 1,-1 0-1,1 0 1,-1 0-1,1 0 1,0 0-1,-2 2 0,-4 4-81,1 1-1,-11 17 0,13-19 104,-6 9-6,1 1 1,0 0-1,1 1 0,1-1 0,-8 25 1,14-34 11,-1 0 0,1 0 1,0-1-1,1 1 0,0 0 0,0 0 1,1 11-1,0-13-13,0-1 0,0 0 0,1 1-1,0-1 1,-1 0 0,1 0 0,0 0 0,1 0 0,-1 0-1,1-1 1,0 1 0,5 5 0,-2-4-43,-1-1-1,0 0 1,1 0 0,0 0-1,0 0 1,0-1 0,0 0-1,1-1 1,-1 1 0,1-1-1,-1-1 1,8 2 0,-9-2-331,0-1-1,0 1 1,1-1 0,-1 0-1,0-1 1,0 1 0,0-1 0,0 0-1,0-1 1,0 1 0,0-1 0,0 0-1,0 0 1,0 0 0,-1-1-1,8-4 1,10-15-2480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4:51.54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14 226 5216,'-13'-24'2368,"44"-4"-2048,-4 11 256,14-3-384,9-7 256,9-2-224,5 1-224,8 8 0,11-1-864,4 13 480,7 5-3424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5:24.30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12 436 1312,'-9'7'391,"7"-4"139,8-1-75,4-2-52,0 1 1,0-1-1,0-1 0,0 0 0,0 0 1,0-1-1,13-4 0,4 0 8,4-2-286,-1-1 1,-1-2-1,0 0 0,0-3 1,37-22-1,-45 22 4,0-1-1,-1-1 1,-1-1 0,0-1-1,-1 0 1,-1-1 0,25-37-1,-34 44 45,-5 8-73,1-1 1,-1 1-1,0-1 0,-1 0 1,1 0-1,2-7 0,9-16 481,-9 22-286,-9 19-168,0-1-164,0-1 1,1 1-1,1 0 1,-1 18 0,-5 22-97,5-34 118,0 0 0,2 1 0,0-1 0,1 0-1,4 32 1,-4-46 31,1 0 0,0-1 0,0 1-1,0 0 1,0 0 0,1-1 0,-1 1 0,1-1-1,0 1 1,4 5 0,-5-8 1,0 0 1,0 0-1,0 0 0,0 0 1,0 0-1,0 0 1,1 0-1,-1 0 0,0 0 1,1-1-1,-1 1 0,0-1 1,1 1-1,-1-1 0,1 1 1,-1-1-1,1 0 1,-1 1-1,1-1 0,0 0 1,-1 0-1,1 0 0,-1-1 1,1 1-1,-1 0 1,1 0-1,-1-1 0,3 0 1,3-2 31,-1 0-1,0 0 1,0-1 0,0 0 0,0 0 0,-1 0 0,1-1 0,7-8 0,3-5 32,15-25 0,-12 17-33,-7 10-20,81-112 40,-82 110-77,1 2 0,0-1-1,2 2 1,0 0 0,0 0-1,2 2 1,26-20 0,-40 32 2,-1 0 0,0 0-1,0 1 1,1-1 0,-1 0 0,0 1 0,1-1 0,-1 1 0,1-1 0,-1 1 0,1 0 0,-1-1 0,1 1 0,-1 0-1,1 0 1,-1 0 0,1 0 0,-1 0 0,1 1 0,-1-1 0,1 0 0,-1 1 0,1-1 0,-1 1 0,1 0 0,-1-1-1,0 1 1,1 0 0,-1 0 0,0 0 0,0 0 0,0 0 0,0 0 0,0 0 0,0 0 0,0 0 0,0 0 0,0 1-1,0-1 1,0 0 0,0 2 0,3 7 15,1 0 0,-2 0 0,1 0 0,2 17 0,-5-23 20,4 16 51,-2 0-1,0 0 0,-2 1 0,-1 36 0,-1-45 4,0 1 1,-1 0-1,-1-1 0,0 0 0,-1 0 0,0 0 1,-1 0-1,-12 22 0,13-29-11,1 0 0,-1 0 0,0 0-1,-1-1 1,1 1 0,-1-1 0,1 0 0,-1 0 0,-1-1 0,1 0 0,0 0 0,-8 3-1,10-4-57,0-1-1,-1 0 0,1 0 0,-1 0 0,1-1 0,-1 1 0,0-1 0,1 1 0,-1-1 1,1 0-1,-1-1 0,0 1 0,1-1 0,-1 1 0,1-1 0,-1 0 0,1-1 0,-1 1 0,1 0 1,0-1-1,0 0 0,-3-2 0,1 0-54,0 0 1,0-1-1,1 0 0,0 0 0,0 0 1,0 0-1,0-1 0,1 0 1,0 1-1,0-1 0,1 0 1,-3-10-1,4 14 10,0-1 0,1 0 0,-1 1 0,1-1 0,-1 1-1,1-1 1,0 0 0,0 1 0,0-1 0,1 0 0,-1 1 0,0-1 0,1 0 0,0 1 0,0-1 0,0 1 0,0-1 0,0 1 0,0-1 0,0 1 0,1 0 0,0 0 0,-1 0 0,1 0-1,0 0 1,0 0 0,0 0 0,0 0 0,0 1 0,0-1 0,0 1 0,1 0 0,2-2 0,2 1-3,0 0 0,0 0-1,0 1 1,0 0 0,1 0 0,-1 0-1,0 1 1,0 0 0,1 1 0,10 1 0,11 4 10,32 10 0,18 12-802,5 0-3493,-65-25 2742,-5-5-737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5:24.66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69 26 3072,'-50'-26'1120,"39"26"-864,3 0-64,16 0-320,6 5-832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5:25.99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1 716 1984,'2'1'210,"0"-1"0,0 0-1,-1 0 1,1 0 0,0 0 0,0 0 0,0 0 0,0 0 0,0-1-1,-1 1 1,1-1 0,0 1 0,0-1 0,0 0 0,2-1 0,39-18 698,-29 11-792,1 0-1,-1-2 0,-1 1 1,0-1-1,0-1 0,-1 0 1,21-28-1,41-73 206,9-10-151,28-4 9,-62 75 42,-37 37 125,-7 6-170,-5 9-175,0 0 0,0 0 1,0 0-1,0 0 1,0 0-1,0 0 0,0 0 1,0-1-1,0 1 0,0 0 1,0 0-1,0 0 1,0 0-1,-1 0 0,1 0 1,0 0-1,0 0 0,0-1 1,0 1-1,0 0 1,0 0-1,0 0 0,0 0 1,0 0-1,0 0 0,0 0 1,0 0-1,0 0 0,-1 0 1,1 0-1,0 0 1,0 0-1,0 0 0,0-1 1,0 1-1,0 0 0,0 0 1,0 0-1,-1 0 1,1 0-1,0 0 0,0 0 1,0 0-1,0 0 0,0 0 1,0 0-1,0 0 1,0 0-1,-1 1 0,1-1 1,0 0-1,0 0 0,0 0 1,0 0-1,-2 1-9,-1-1-1,1 1 1,0 0-1,-1 1 1,1-1 0,0 0-1,0 1 1,0-1-1,0 1 1,0-1 0,1 1-1,-4 3 1,-18 28-150,10-9 206,1 2-1,1 0 1,-14 45 0,18-49-31,-6 21 54,1 1 0,2 1-1,-5 63 1,14-101-69,1 0-1,0-1 1,1 1-1,-1-1 1,1 1-1,2 6 1,-3-12 8,0 0 1,0 0-1,1 0 1,-1 0-1,0 0 0,1 0 1,-1 0-1,1 0 1,-1 0-1,1 0 0,0 0 1,-1 0-1,1 0 1,0-1-1,0 1 1,-1 0-1,1 0 0,0-1 1,0 1-1,0 0 1,0-1-1,0 1 1,0-1-1,0 0 0,0 1 1,0-1-1,0 0 1,0 1-1,0-1 0,1 0 1,-1 0-1,0 0 1,0 0-1,0 0 1,0 0-1,0 0 0,0-1 1,0 1-1,0 0 1,0 0-1,0-1 1,0 1-1,2-1 0,6-4 51,0 0 0,0 0 0,-1-1 0,1 0 1,13-13-1,34-40 58,-20 12 80,44-73 0,-1 1 219,-51 82-267,-2-2 1,-2-1-1,-1-1 1,16-43-1,-37 79-58,0 1 0,-1 0 0,1-1 0,-1 0 0,0 1 0,0-7 0,-4 18-117,0 0 0,0-1 0,-1 0 0,0 1 0,-8 9 0,0 0 66,-43 75 49,-71 160 0,6-16 47,94-188 316,28-49-408,0 0 1,0-1 0,0 1 0,1 0-1,-1 1 1,4-3 0,8-7-86,47-48-179,-35 33 68,2 0 1,41-30-1,-64 53 124,-1 1 1,0-1-1,1 1 1,-1 0-1,1 0 0,6-2 1,-10 4 20,0-1-1,1 1 1,-1 0 0,1 0 0,-1 0-1,0 0 1,1 0 0,-1 0 0,1 0 0,-1 1-1,0-1 1,1 0 0,-1 1 0,0-1 0,1 1-1,-1 0 1,0-1 0,0 1 0,0 0-1,0 0 1,1-1 0,-1 1 0,0 0 0,0 0-1,0 0 1,1 2 0,2 4-13,0 0 0,-1 0 1,4 9-1,7 12-39,-6-14 75,-1-2-70,0 0 1,12 15-1,-16-23 52,1-1-1,-1 0 0,0 1 1,1-2-1,-1 1 1,1 0-1,0-1 0,0 1 1,0-1-1,0 0 1,6 1-1,-7-2 26,-1-1 0,1 0-1,0 1 1,-1-1 0,1 0 0,-1-1 0,1 1-1,0 0 1,-1-1 0,1 1 0,-1-1 0,1 0 0,-1 0-1,0 0 1,5-3 0,-1 1 44,0-1 0,0 0 0,0-1-1,8-7 1,-10 6-32,1 1 1,-1-1-1,0 0 0,-1-1 0,1 1 0,-1-1 0,-1 1 0,1-1 0,-1 0 0,0 0 1,0 0-1,-1-1 0,0 1 0,-1 0 0,1 0 0,-1 0 0,-1-1 0,1 1 0,-1 0 0,-1 0 1,1 0-1,-1 0 0,-5-13 0,6 18-59,1 1 0,-1-1-1,0 1 1,0-1 0,1 1 0,-1 0 0,0-1 0,0 1 0,-1 0-1,1-1 1,0 1 0,0 0 0,0 0 0,-1 0 0,1 0 0,-1 0-1,1 1 1,-3-2 0,3 2 1,0 0 0,-1 0 0,1-1 0,0 2 0,-1-1 0,1 0 0,0 0 0,0 0 0,-1 1 0,1-1 0,0 0-1,0 1 1,-1-1 0,1 1 0,0 0 0,0-1 0,0 1 0,-1 1 0,-4 2-54,1 1 1,0 1-1,1-1 0,-1 0 0,1 1 1,-6 12-1,4-8-24,1 0 0,0 0 0,-6 20 1,10-25 89,0-1 0,0 1 0,1-1 0,0 1 0,-1-1 0,2 1 0,-1-1 0,0 1 0,1-1 0,0 0 0,0 1 0,2 6 0,0-5 26,-1-1 0,1 1 0,0 0-1,0-1 1,1 1 0,-1-1 0,1 0 0,0 0 0,1-1-1,-1 1 1,1-1 0,0 0 0,10 6 0,-5-5 20,-1 0 0,1-1 0,0-1 1,0 0-1,0 0 0,0-1 0,18 2 0,-14-3-580,0 0 0,0-1 0,0 0 0,0-1 0,0-1 0,0 0 0,0-1 0,-1-1 0,1 0 0,24-12 0,-10-2-2710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05:53.32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91 160 2912,'-2'-2'437,"0"1"0,0 0 0,0 0-1,0 0 1,0 0 0,-1 0 0,1 0 0,0 0 0,-1 1 0,1-1 0,-5 1-1,3 0 66,3-1-255,-1 1 1,1 0-1,0 0 0,-1 0 0,1 0 0,0 0 0,-1 1 1,1-1-1,0 0 0,-1 1 0,1-1 0,0 1 0,0-1 1,-1 1-1,1-1 0,0 1 0,0 0 0,0 0 0,-1 0 1,1 0-176,1-1 1,-1 1 0,1-1 0,-1 0-1,1 1 1,-1-1 0,0 0 0,1 1 0,-1-1-1,1 0 1,-1 0 0,0 0 0,1 0 0,-1 0-1,0 1 1,0-1 0,0 0-26,0 0-1,1 0 1,-1 0 0,1 0 0,-1 0-1,0 0 1,1 0 0,-1 0 0,1 1-1,-1-1 1,0 0 0,1 0 0,-1 1-1,1-1 1,-1 0 0,0 2 0,-1-1 59,-4 7 1241,17-4-552,-5-2-964,9 0 211,1 0-1,-1 0 1,0-2-1,24-1 1,-3 0-42,67-7 230,-12 1-305,143-6 259,-156 5 25,78-20 1,-21-4 81,268-48 138,-265 76-164,-100 4-360,-22-4-2142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5:26.3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 69 4736,'-14'-29'1760,"23"21"-1376,9-4-96,-4 7 320,9 2-384,4-1 192,5-1-256,9 2 64,14 3-128,4 3 0,13 6-32,1 3-2240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5:30.2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400 576 1824,'-3'-36'2203,"3"35"-2099,0 0 0,-1 0 1,1 0-1,0 0 1,0 0-1,-1 0 1,1 0-1,0 1 0,-1-1 1,1 0-1,-1 0 1,1 0-1,-1 1 1,1-1-1,-1 0 1,0 0-1,1 1 0,-1-1 1,0 1-1,0-1 1,1 1-1,-1-1 1,0 1-1,-1-1 0,0 0 2,1 0 0,-1 1 0,0-1 0,0 0 0,0 1 0,0 0 0,0-1 0,0 1 0,0 0 0,-4 0-1,-3 2 87,-1 0 0,0 1 0,1 0 0,-1 0 0,1 1 0,0 0-1,-10 7 1,-57 42 503,47-32-606,1 2 1,1 0 0,2 2 0,0 1 0,-23 33-1,46-57-110,0 1 0,1 0-1,-1-1 1,1 1-1,0 0 1,0 0-1,0 0 1,0 0 0,0 0-1,1 0 1,-1 0-1,1 3 1,0-4 16,0-1 0,0 1 0,0-1 0,1 1 0,-1-1 0,1 0 1,-1 1-1,1-1 0,-1 0 0,1 1 0,0-1 0,-1 0 0,1 0 0,0 0 0,0 0 0,0 0 0,0 0 1,0 0-1,0 0 0,0 0 0,0 0 0,1 0 0,-1 0 0,0-1 0,0 1 0,1-1 0,1 1 0,3 1 32,1 0 0,-1-1-1,1 0 1,0 0-1,0-1 1,-1 0-1,1 0 1,0 0 0,0-1-1,7-2 1,8-2 53,36-13 1,-42 12-25,-1-1 0,1-1 1,-1 0-1,-1-1 1,0-1-1,0 0 0,-1-1 1,0 0-1,-1-1 0,0-1 1,-1 0-1,0 0 1,10-19-1,-10 17 78,7-13 97,-17 26-223,0 0 1,0 0-1,0 0 0,-1 0 1,1 0-1,-1 0 1,1 0-1,-1 0 1,0 0-1,0-1 1,0 1-1,0-3 1,0 4-13,0 1 0,0 0 0,0-1 0,0 1 0,0 0 0,0-1 0,0 1 0,0 0 0,0-1 0,-1 1 0,1 0 0,0-1 0,0 1 0,0 0 0,0 0 0,-1-1 0,1 1 0,0 0 0,0 0 0,0-1 0,-1 1 0,1 0 0,0 0 0,-1 0 1,1-1-1,0 1 0,0 0 0,-1 0 0,1 0 0,0 0 0,-1 0 0,1 0 0,0 0 0,-1 0 0,1-1 0,0 1 0,-1 0 0,1 0 0,0 1 0,-1-1 0,1 0 0,0 0 0,-1 0 0,1 0 0,0 0 0,-1 0 0,1 0 0,0 0 0,0 1 0,-1-1 0,1 0 0,-1 0 1,-17 14-124,13-9-80,2-2 162,-1-1 0,1 1 0,0 0 0,0 1-1,0-1 1,0 0 0,1 1 0,-4 5 0,5-8-3,10 4-218,-7-5 266,0 0 0,1 0 0,-1 0 0,0 0 1,0-1-1,0 1 0,1-1 0,-1 1 0,0-1 1,0 1-1,0-1 0,0 0 0,0 0 0,0 0 0,2-2 1,30-22 186,-27 20-175,22-24 43,6-4-55,-32 31-27,0 0 0,0 0-1,0 0 1,0 0 0,1 0-1,-1 1 1,0 0 0,1 0 0,-1 0-1,5-1 1,-7 2 25,0 0 1,0-1-1,0 1 1,0 0-1,0 1 1,0-1-1,-1 0 1,1 0-1,0 0 1,0 0-1,0 1 1,0-1-1,-1 0 1,1 1-1,0-1 1,0 0-1,-1 1 1,1-1-1,0 1 1,-1 0-1,2 0 1,-1 1-1,0-1 0,0 1 0,0-1 0,0 1 0,-1-1 0,1 1 0,0 0 0,-1-1 0,1 1 0,-1 2 0,1 3-1,0 1 0,-1-1 1,0 1-1,-2 10 0,-7 45 61,-26 89 1,19-107-27,-2 0 0,-2-1 0,-32 53 0,39-74 48,9-14-37,-1-1-1,-1 1 1,0-1 0,0 0-1,-7 7 1,13-15-45,0 0 0,0 0 1,0 0-1,0 0 0,0 0 0,0 1 1,0-1-1,0 0 0,0 0 0,0 0 0,-1 0 1,1 0-1,0 0 0,0 0 0,0 0 0,0 0 1,0 0-1,0 0 0,0 0 0,0 0 1,0 0-1,0 0 0,0 0 0,0 0 0,0 0 1,0 0-1,0 0 0,0 0 0,-1 1 1,1-1-1,0 0 0,0 0 0,0 0 0,0 0 1,0 0-1,0 0 0,0-1 0,0 1 0,0 0 1,0 0-1,0 0 0,0 0 0,-1 0 1,1 0-1,0 0 0,0 0 0,0 0 0,0 0 1,0 0-1,0 0 0,0 0 0,0 0 0,0 0 1,0 0-1,0 0 0,0 0 0,0 0 1,0 0-1,0 0 0,0 0 0,0-1 0,0 1 1,0 0-1,0 0 0,0 0 0,0 0 1,1-7-62,6-9-11,24-35-148,-20 35 173,19-37 0,-22 34 40,25-55-85,73-120 0,-80 155 84,2 2 0,1 1-1,2 2 1,1 0 0,2 3 0,1 0 0,1 3 0,43-26 0,-68 47 15,1 0-1,0 1 1,0 0-1,1 1 1,-1 1-1,25-6 1,-37 10 3,0 0 0,1 0 0,-1 0 0,0 0 0,1-1 0,-1 1 0,1 0 0,-1 0 0,0 0 0,1 0 0,-1 0 0,1 0 0,-1 0 0,0 0 0,1 0 1,-1 1-1,1-1 0,-1 0 0,0 0 0,1 0 0,-1 0 0,1 0 0,-1 1 0,0-1 0,1 0 0,-1 0 0,0 1 0,0-1 0,1 0 0,-1 1 0,0-1 0,0 0 0,1 1 0,-1-1 0,0 0 0,0 1 0,0-1 0,1 0 0,-1 1 0,0-1 0,0 1 0,0-1 0,0 0 0,0 1 0,0-1 0,0 1 0,0-1 1,0 0-1,0 1 0,0-1 0,0 1 0,0-1 0,0 0 0,0 1 0,-1-1 0,1 1 0,-12 21 329,5-12-236,0-1 0,-1 0 0,-1 0 0,-16 13 1,-44 26 210,45-32-218,-76 50 210,93-61-339,-2 0 0,1 0 1,-18 6-1,26-11 29,0 0 0,0 0 0,0 0-1,0 0 1,0 0 0,0 0 0,0 0 0,0 0 0,-1 0 0,1 0 0,0 0 0,0 0-1,0 0 1,0 0 0,0 0 0,0 0 0,0 0 0,0 0 0,-1 0 0,1 0-1,0 0 1,0 0 0,0 0 0,0 0 0,0 0 0,0 0 0,0 0 0,0 0 0,0 0-1,-1 0 1,1 0 0,0 0 0,0 0 0,0 0 0,0 0 0,0-1 0,0 1-1,0 0 1,0 0 0,0 0 0,0 0 0,0 0 0,0 0 0,0 0 0,-1-1 0,3-5-129,6-7-25,0 6 95,0 0 1,1 0-1,0 0 0,1 1 1,-1 1-1,1 0 0,0 0 1,17-5-1,-8 3-33,1 2-1,0 0 1,36-3-1,-52 8 92,0 0-1,0 0 1,0 0-1,0 0 1,-1 0-1,1 1 1,0 0-1,0 0 1,-1 0-1,1 0 1,0 1-1,-1-1 1,1 1-1,-1 0 1,0 0-1,7 5 1,-7-4 4,1 1 0,0 1 0,-1-1 1,0 0-1,0 1 0,0 0 0,-1 0 0,1 0 1,-1 0-1,3 9 0,-2 2-24,0 0 0,-1-1 0,0 1 0,-1 0 0,-1 0 1,-1 0-1,-3 19 0,2-17 57,-2-1 0,0 1 1,-1-1-1,-1 0 0,0-1 1,-1 0-1,-1 0 1,0 0-1,-2-1 0,1 0 1,-2-1-1,-12 14 0,10-13 74,-1-1-1,-1 0 0,0-1 1,-1-1-1,0 0 0,-1-1 1,-23 11-1,36-20-115,0-1 0,0 0 0,1 0 0,-1 0 0,0 0 0,0-1 0,-6 1 0,10-1 6,0 0 0,0 0 1,0 0-1,-1 0 0,1 0 0,0-1 1,0 1-1,0 0 0,0 0 0,0 0 1,0 0-1,0 0 0,0 0 0,0 0 1,0 0-1,0 0 0,0 0 0,0 0 1,-1 0-1,1 0 0,0 0 0,0 0 1,0-1-1,0 1 0,0 0 0,0 0 1,0 0-1,0 0 0,0 0 0,0 0 1,0 0-1,0 0 0,0 0 0,0 0 1,0-1-1,0 1 0,0 0 0,0 0 1,0 0-1,0 0 0,0 0 0,0 0 1,0 0-1,0 0 0,1 0 0,-1 0 1,0 0-1,0-1 0,0 1 0,0 0 1,0 0-1,0 0 0,0 0 0,0 0 1,6-8-103,9-8 36,34-29-51,-22 22 115,46-52 0,38-81-212,15-17 238,-99 144 117,1 1 0,1 1 0,2 2 0,0 1 0,45-25 0,-74 48-108,1-1 0,-1 1-1,1 0 1,0 0 0,0 0-1,-1 0 1,1 1 0,0-1-1,0 1 1,3-1 0,-6 1-20,1 0 1,-1 0 0,0 0-1,0 1 1,0-1 0,0 0 0,1 0-1,-1 0 1,0 0 0,0 0-1,0 0 1,0 0 0,0 0 0,1 1-1,-1-1 1,0 0 0,0 0-1,0 0 1,0 0 0,0 0-1,0 1 1,0-1 0,0 0 0,0 0-1,0 0 1,0 0 0,0 1-1,1-1 1,-1 0 0,0 0 0,0 0-1,0 0 1,0 1 0,-1-1-1,1 0 1,0 0 0,0 0-1,0 0 1,0 1 0,0-1 0,0 0-1,-2 7 54,-25 49 312,-3-1 0,-65 91 1,90-139-315,-1 1 0,1-2 0,-1 1 0,-1-1 1,1 1-1,-1-2 0,0 1 0,0-1 0,-13 8 1,19-13-63,1 0 0,-1 1 0,1-1 1,-1 0-1,1 1 0,-1-1 1,1 0-1,-1 0 0,0 0 1,1 1-1,-1-1 0,1 0 0,-1 0 1,0 0-1,1 0 0,-1 0 1,1 0-1,-1 0 0,0 0 1,1 0-1,-1 0 0,1-1 0,-1 1 1,1 0-1,-1 0 0,1-1 1,-1 1-1,0 0 0,1 0 1,-1-1-1,1 1 0,0 0 0,-1-1 1,1 1-1,-1-1 0,1 1 1,0-1-1,-1 1 0,1-1 1,0 1-1,-1-1 0,1 1 0,0-1 1,0 1-1,-1-1 0,1 0 1,0 1-1,0-1 0,0 1 0,0-1 1,0 0-1,0 1 0,0-1 1,0 0-1,0-4-76,0 1-1,0-1 1,1 1 0,-1 0-1,1-1 1,2-4 0,-1 2 27,1 0 0,0 0 0,1 0 1,0 1-1,0-1 0,0 1 1,1 0-1,-1 0 0,2 0 0,6-5 1,-3 3-2,0 1 1,0 1 0,1 0 0,0 0-1,22-8 1,2 3 19,1 1 0,-1 2 0,46-4 0,-77 11 34,3 0 5,0 0 20,0 0 0,0 1 0,1-1-1,11 2 1,-17-1-19,0 0-1,0 0 1,0 1-1,-1-1 1,1 0-1,0 0 1,0 1-1,0-1 1,0 0-1,0 1 1,0-1-1,-1 1 1,1-1-1,0 1 1,0 0-1,-1-1 1,1 1-1,0 0 1,-1-1-1,1 1 1,-1 0-1,1 0 1,-1 0-1,1 0 1,-1-1-1,1 1 1,-1 0-1,0 0 1,0 0-1,1 0 1,-1 0-1,0 0 1,0 0-1,0 0 0,0 0 1,0 0-1,0 0 1,0 0-1,-1 1 1,-2 12 57,-8 27 0,7-29-118,0 1 1,1-1 0,-2 21 0,4-26 29,1 0 1,0 0 0,0 0-1,1 0 1,0 0 0,0 0-1,0-1 1,1 1 0,0 0-1,6 11 1,-6-15 33,0 1 0,1 0 0,-1-1-1,1 0 1,0 0 0,0 0 0,0 0 0,0 0 0,1 0 0,-1-1-1,1 1 1,0-1 0,-1 0 0,1-1 0,0 1 0,0 0 0,0-1-1,9 2 1,-10-3 34,0 1 0,0 0 0,0-1 0,0 0 0,0 0 0,0 0-1,0 0 1,0 0 0,0-1 0,0 1 0,0-1 0,-1 0 0,1 0-1,0 0 1,0 0 0,0 0 0,-1-1 0,1 1 0,-1-1 0,1 0 0,-1 1-1,1-1 1,-1-1 0,0 1 0,0 0 0,0 0 0,0-1 0,-1 1 0,1-1-1,1-3 1,0-2-20,0 0 0,0 0 0,-1-1 0,0 1 0,0-1 0,-1 0 0,0 1 0,-1-1 0,0 0 0,0 0 0,-3-16 0,0-6 113,2 18-93,-1 1 0,-3-16 0,4 24-76,0 1-1,0-1 1,-1 0 0,1 1 0,-1-1 0,0 1 0,0 0 0,-1-1-1,1 1 1,-1 0 0,-3-3 0,5 5 11,0 0 0,0 0 0,0 1-1,0-1 1,0 1 0,0-1 0,0 1 0,-1-1 0,1 1 0,0 0 0,0-1-1,0 1 1,-1 0 0,1 0 0,0 0 0,0 0 0,-1 0 0,1 0 0,0 0-1,0 0 1,0 1 0,-1-1 0,1 0 0,0 1 0,0-1 0,0 1 0,0 0 0,0-1-1,0 1 1,0 0 0,0-1 0,0 1 0,-2 2 0,1-1-33,0 0 1,-1 0-1,1 1 1,0-1-1,0 1 1,0 0-1,1 0 1,-1-1-1,1 1 1,-1 0-1,0 5 1,1-6 35,1 1-1,0-1 1,0 1 0,1-1 0,-1 1-1,0-1 1,1 0 0,-1 1 0,1-1-1,0 0 1,0 1 0,0-1 0,0 0-1,0 0 1,1 0 0,-1 0 0,3 3-1,3 3 28,0 0-1,12 10 1,-18-16-5,2 0 24,-1 0 0,0 0-1,0-1 1,1 1 0,-1 0-1,1-1 1,-1 0-1,1 1 1,0-1 0,0 0-1,-1 0 1,1-1 0,0 1-1,0-1 1,0 1 0,0-1-1,0 0 1,0 0 0,0 0-1,0 0 1,0-1 0,-1 1-1,1-1 1,0 0-1,0 0 1,0 0 0,3-2-1,4-3 68,1 0-1,-2-1 1,1-1-1,-1 0 0,11-11 1,-13 12-38,59-69 231,-53 58-249,1 1 1,1 1-1,1 0 1,32-26-1,-31 27 17,-15 13-62,0 0 0,0 0 0,1 0 0,-1 0 0,0 0 0,1 0-1,-1 1 1,1-1 0,-1 1 0,5-2 0,-7 3 3,1 1-1,-1-1 1,1 0-1,-1 0 1,1 0-1,-1 1 1,0-1 0,1 0-1,-1 0 1,1 1-1,-1-1 1,0 0-1,1 1 1,-1-1-1,1 0 1,-1 1-1,0-1 1,0 1 0,1-1-1,-1 1 1,0-1-1,0 1 1,0-1-1,1 1 1,-1-1-1,0 1 1,0-1-1,0 1 1,0-1 0,0 1-1,0-1 1,0 1-1,0-1 1,0 1-1,0 0 1,-1 28 16,1-19-3,-1 59 118,-13 89-1,7-114 145,-2-1 1,-1-1-1,-21 51 0,30-89-192,-1 0 0,1 0 0,-1-1 0,0 1 0,0-1 0,-3 4 0,4-6-70,1-1 0,-1 1 1,1-1-1,-1 1 0,1-1 0,-1 0 1,0 1-1,1-1 0,-1 0 0,0 1 0,1-1 1,-1 0-1,0 0 0,0 1 0,1-1 1,-1 0-1,0 0 0,0 0 0,1 0 1,-1 0-1,0 0 0,1 0 0,-1 0 0,0-1 1,0 1-1,1 0 0,-1 0 0,0 0 1,1-1-1,-1 1 0,0 0 0,1-1 1,-1 1-1,0-1 0,1 1 0,-2-2 1,-2-1-44,0-1 0,0 0 0,0-1 1,0 1-1,1-1 0,-1 0 0,1 0 1,0 0-1,-3-9 0,-3-7-74,-5-27-1,3 10 21,8 31 79,1 0-55,0 1 1,0-1-1,0 0 0,1 0 1,-1-8-1,2 14 35,0 0 0,0 1-1,0-1 1,0 0 0,0 0-1,0 1 1,0-1 0,0 0-1,0 1 1,0-1 0,0 0 0,0 1-1,1-1 1,-1 0 0,0 1-1,0-1 1,1 1 0,-1-1-1,1 0 1,-1 1 0,0-1-1,1 1 1,-1-1 0,1 1 0,-1-1-1,1 1 1,0 0 0,-1-1-1,1 1 1,-1 0 0,1-1-1,0 1 1,-1 0 0,1 0-1,0-1 1,-1 1 0,1 0 0,0 0-1,-1 0 1,1 0 0,0 0-1,-1 0 1,1 0 0,0 0-1,0 0 1,-1 0 0,1 1-1,0-1 1,6 2 3,0 1-1,-1-1 1,1 1-1,6 5 1,4 0 110,-10-6-56,1 0 0,0 0 0,-1-1-1,1 0 1,0 0 0,0-1 0,0 0 0,0 0 0,0-1 0,0 0 0,9-3 0,2-1 157,0-1 1,0 0 0,21-12-1,-10 2-31,52-38-1,-39 24 39,-36 26-104,0-1 1,-1-1 0,1 1 0,-1-1-1,10-13 1,-21 38-165,1-3 76,-14 33-132,2-9 111,3 1-1,0 1 0,-7 55 0,19-94 27,1 0 1,0 1-1,0-1 0,0 0 0,0 0 1,0 0-1,2 7 0,-1-10 8,-1 1-1,0 0 1,1 0-1,-1 0 1,1 0-1,-1-1 1,1 1-1,-1 0 1,1 0-1,0-1 1,-1 1-1,1 0 1,0-1-1,-1 1 1,1-1-1,0 1 1,0-1-1,0 1 1,-1-1-1,1 1 1,0-1-1,0 0 1,0 0 0,0 1-1,0-1 1,0 0-1,0 0 1,0 0-1,0 0 1,0 0-1,-1 0 1,3-1-1,5-1 50,-1 0-1,1-1 1,-1 0 0,1-1-1,-1 1 1,12-10 0,-15 11-54,6-5 0,-1-1 0,1 1-1,-2-2 1,1 1 0,-1-1-1,11-16 1,38-66 128,-47 74-100,140-266 363,-131 240-326,-2 0 1,-3-2 0,14-62-1,-10 28-159,-18 71-309,-4 12 97,-6 12-36,0 10 102,0 1 1,-6 30-1,3-11 209,1-2 27,2 2 0,2-1 1,3 1-1,1 0 0,3 69 1,1-112 1,5 57-35,-4-53 76,0-1 1,0 1 0,1-1-1,0 1 1,1-1 0,4 10 0,-5-14-32,-1 0 0,1 0 0,0 0 1,-1 0-1,1 0 0,0-1 0,0 1 1,0-1-1,0 1 0,1-1 1,-1 0-1,0 0 0,1 0 0,-1 0 1,0 0-1,1-1 0,-1 1 1,1-1-1,-1 1 0,1-1 0,0 0 1,-1 0-1,1 0 0,-1 0 0,1-1 1,3 0-1,5-1 59,1-1 1,-1-1-1,1 0 0,14-7 0,13-9 8,-2-2 0,37-28-1,-69 46-9,0 0-1,0-1 1,0 0 0,-1 0-1,0 0 1,5-7 0,-8 10-54,0 0 1,0 1-1,0-1 1,0 0-1,0 0 1,-1 0-1,1 0 1,-1 0-1,1 0 1,-1-4-1,0 5-20,0 0-1,0 0 0,0 0 1,0 0-1,-1 0 0,1 0 1,0 1-1,-1-1 0,1 0 1,0 0-1,-1 0 0,0 0 1,1 0-1,-1 1 0,1-1 1,-1 0-1,0 1 0,1-1 1,-1 0-1,0 1 0,0-1 1,0 1-1,-1-2 0,-1 1-31,0 0-1,0 0 0,0 0 1,0 1-1,-1-1 0,1 1 0,0 0 1,0 0-1,-1 0 0,1 0 1,0 0-1,0 1 0,-1-1 0,1 1 1,-5 2-1,-1 0-32,1 0 0,0 1 0,0 0 0,-11 7 0,6-2-13,1 0 0,0 1 0,1 0 0,0 1 0,1 0 0,-17 24 0,24-31 44,1 1 1,-1-1-1,1 1 1,0 0-1,0 0 1,1-1-1,-1 2 1,1-1-1,0 0 1,0 7-1,1-8 31,0 0 0,1 0 0,-1-1 0,1 1 1,0 0-1,0-1 0,0 1 0,1-1 0,-1 1 0,1-1 0,0 0 0,0 0 0,0 0 0,0 0 0,0 0 0,4 3 0,0-1 22,-1 0-1,1-1 1,0 1-1,0-1 1,0-1 0,1 1-1,-1-1 1,1 0-1,0-1 1,14 4-1,5-1 128,43 3-1,-54-7-37,1 1-383,1-2 1,-1 0-1,0 0 0,0-2 1,1 0-1,-1-1 0,0 0 1,-1-1-1,31-13 0,-42 15-68,0 0-1,0-1 1,-1 1 0,1-1-1,0 0 1,-1 0-1,0 0 1,0 0 0,0 0-1,0-1 1,0 0-1,-1 1 1,0-1 0,1 0-1,-1 0 1,-1 0-1,1 0 1,-1-1-1,1 1 1,-1 0 0,-1-1-1,2-7 1,-5-16-2841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5:30.62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 32 5568,'-10'-16'2048,"15"12"-1568,3 1-160,6 3 448,4-5-480,6 1 544,3 4-512,5 0 64,0 0-224,5 9 32,-2-2-96,2 6 224,-2-6-192,-3 1-1440,0 1 704,-3 2-1984,-7 1 1472,-4 2-2432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5:30.97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 9 5152,'-22'-9'1888,"40"9"-1440,4 4-160,-8 8-2112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5:33.87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280 44 3648,'0'-2'124,"-1"0"0,1 0 0,0 0 0,0 1 0,0-1 0,0 0-1,1 0 1,-1 0 0,0 0 0,1 1 0,-1-1 0,1 0 0,0 0 0,0 1 0,0-1 0,0 0 0,0 1 0,0-1 0,0 1 0,0-1 0,0 1 0,1 0 0,3-4 2107,-5 7-2039,-1 1-1,0-1 1,1 0-1,-1 0 1,0 0-1,0 0 0,-1 0 1,1 0-1,0 0 1,-1 0-1,-1 2 1,-3 3 81,-12 14 3,-1 0 0,-1-1 1,-1 0-1,-25 16 0,-9 10-190,-2 6-1322,23-15-2563,33-36 3706,-5 10-1766,6-10 1676,0-1-1,0 1 0,0-1 1,1 1-1,-1 0 0,0-1 1,1 1-1,-1-1 0,0 1 1,1-1-1,-1 1 0,1-1 1,-1 0-1,0 1 0,1-1 1,0 1-1,-1-1 181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5:34.88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5 1984,'0'-5'7754,"11"5"-7002,33 5-192,56-4-53,123 18 0,-198-16-886,32 1 0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5:35.40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 1984,'-1'2'6576,"15"4"-5175,18 5-1170,24-2 571,-24-6-527,55 3 298,-34-4-309,10 1-79,51 6 238,-91-8-702,-14-1-3719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5:35.79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16 2656,'0'0'837,"0"-1"-777,0 1 1,0 0-1,1 0 0,-1 0 0,0 0 1,0-1-1,0 1 0,0 0 0,0 0 0,0 0 1,1 0-1,-1 0 0,0-1 0,0 1 0,0 0 1,0 0-1,1 0 0,-1 0 0,0 0 0,0 0 1,0 0-1,0 0 0,1 0 0,-1 0 1,0 0-1,0 0 0,0 0 0,1 0 0,-1 0 1,0 0-1,4 0 270,0 1 0,0-1 0,0 1 0,0-1 0,0-1 0,5 1 0,17-1 714,169 2 673,-94-3-2703,15 3-3024,-107-1 3563,28-1-1186,-30 0 1130,0-1 0,-1 0 1,12-5-1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5:37.54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544 511 1664,'3'0'4368,"-17"-8"-1243,-5 5-2527,1 0 0,-1 1 1,0 1-1,0 0 0,1 2 0,-31 4 0,-112 29 419,153-32-909,-15 3-45,1 1 0,-1 1 0,2 1 0,-28 14 0,44-18-101,0 0 0,1 0 0,-1 0 1,1 0-1,0 1 0,0 0 1,0 0-1,0 0 0,1 0 0,0 0 1,0 1-1,0-1 0,1 1 1,0 0-1,0 0 0,0 0 0,1 0 1,-1 7-1,1-7 19,0 0-1,1 0 1,0 0 0,0 0 0,0 0-1,1-1 1,-1 1 0,2 0 0,-1 0-1,1 0 1,-1-1 0,1 1 0,1-1-1,-1 1 1,1-1 0,0 0-1,0 0 1,7 8 0,-4-8 35,0 0 1,0-1 0,1 0-1,-1 0 1,1 0-1,0-1 1,0 0 0,0 0-1,1-1 1,-1 0-1,1 0 1,-1-1 0,14 2-1,3-2 121,-1-1-1,1-1 1,28-4 0,-31 2-39,0-1 1,0-1 0,0 0-1,-1-2 1,0 0 0,36-19-1,-48 21-42,-1 0 0,1 0-1,-1-1 1,0 0-1,-1 0 1,1 0-1,-1-1 1,6-9-1,-8 10-3,-1 0-1,0 0 1,0-1-1,0 1 1,-1-1-1,1 1 0,-2-1 1,1 0-1,-1 0 1,0 0-1,0-13 1,-2 8-31,0-1 0,0 1 0,-2-1 0,1 1 0,-2 0 0,0 0 0,0 0 1,-1 0-1,0 1 0,-1-1 0,-10-14 0,2 7-20,0 1 1,-2 0-1,0 0 0,-1 2 1,-23-18-1,16 17-14,-1 1 0,-54-25 1,-5-3 12,75 39 1,1-1 0,0 1-1,1-2 1,-1 1-1,-7-10 1,12 13-4,0 0 0,0-1 1,1 1-1,0-1 0,0 0 1,0 1-1,0-1 0,0 0 0,1 0 1,0 0-1,0-1 0,0 1 1,0 0-1,0-6 0,1 6-37,0 0-1,1 0 0,-1 0 1,1 0-1,-1 0 1,1 1-1,0-1 1,1 0-1,-1 1 0,1-1 1,-1 0-1,1 1 1,0 0-1,0-1 1,1 1-1,3-4 0,-1 3-14,0-1-1,1 1 1,-1 0-1,1 1 1,0-1-1,1 1 1,-1 0-1,11-3 1,0 1 8,0 1 0,0 0 0,1 1 0,22 0 0,74 2 197,-62 1-92,-8 2 125,0 1 0,0 3 0,-1 1 0,0 2-1,0 2 1,46 18 0,-76-25 7,-11-4-159,0 1 0,0-1 0,0 1 1,1-1-1,-1 1 0,0 0 0,0 0 1,0 0-1,0 0 0,2 2 0,-4-1-569,-1-1 0,1 1 0,0 0-1,-1-1 1,1 1 0,-1-1 0,1 1-1,-1-1 1,1 1 0,-1-1 0,0 1-1,0-1 1,-2 3 0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5:38.80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124 9 2144,'-11'-1'590,"11"1"-536,-1 0-1,1 0 0,0 0 0,-1 0 0,1-1 1,0 1-1,-1 0 0,1 0 0,0 0 0,-1 0 1,1-1-1,0 1 0,-1 0 0,1 0 0,0-1 1,0 1-1,-1 0 0,1 0 0,0-1 0,0 1 1,0 0-1,-1-1 0,1 1 0,0 0 0,0-1 1,0 1-1,0 0 0,0-1 0,-1 1 183,0 0-1,0 0 0,0 0 1,0 0-1,0 0 0,0 1 1,0-1-1,0 0 1,1 0-1,-1 1 0,0-1 1,0 1-1,0-1 0,0 1 1,-8 7 405,1 0 1,0 0-1,1 1 1,-1 0 0,-7 14-1,10-13-488,0 1-1,0-1 1,1 1 0,0 0-1,1 0 1,0 0 0,1 1-1,0-1 1,0 15 0,1 48 52,3 0 0,3-1 1,3 1-1,4-1 0,20 71 1,-5-32 844,-28-102-174,-4-11-1287,4 0 132,-1 0 1,1 0-1,0-1 1,0 1-1,0-1 0,0 1 1,0-1-1,-1-1 1,-2-9-1132,0 1 0,1-1 0,0 0 1,1 0-1,-1-21 0,-1 1-1315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05:54.60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272 412 2240,'1'0'58,"-1"0"-1,0 0 1,0 0-1,1 0 1,-1 0 0,0 0-1,0-1 1,1 1-1,-1 0 1,0 0 0,0 0-1,0-1 1,1 1-1,-1 0 1,0 0 0,0 0-1,0-1 1,0 1-1,0 0 1,0 0 0,1-1-1,-1 1 1,0 0-1,0-1 1,0 1 0,0 0-1,0-1 1,-8-9 1369,7 10-1219,0-1 1,-1 0 0,1 1-1,0-1 1,0 1-1,-1-1 1,1 1-1,0 0 1,0-1-1,-1 1 1,1 0 0,0 0-1,-1 0 1,1 0-1,0 0 1,-1 0-1,1 0 1,-2 1-1,-1 0 31,0 0-1,0 0 0,0 0 0,1 1 0,-6 2 1,1 0 86,0 1 0,0 1 1,-7 6-1,11-9 16,-2 1 0,1-1 0,0 1 0,-10 3 1,-12 7 517,16-8-723,0 1 0,0 1 0,1 0 0,0 0 0,1 1 0,-1 1 0,2-1 0,-1 1 0,-11 19 0,19-27-151,0 0-1,1 0 1,-1 0-1,1 0 1,-1 0-1,1 0 1,-1 0-1,1 0 1,0 0-1,0 1 1,0-1-1,0 0 1,1 0-1,-1 0 1,0 0-1,1 0 1,0 0-1,-1 0 1,1 0-1,0 0 1,0 0-1,0-1 1,0 1-1,3 3 1,-1-1 1,1 0 0,-1 1 0,1-1 0,1-1 1,-1 1-1,0 0 0,1-1 0,5 3 0,-6-4 37,-1-1 0,0 0 0,1 1 0,0-1 0,-1-1 0,1 1 0,-1 0 0,1-1 0,0 0 0,-1 0 0,1 0-1,0 0 1,0 0 0,-1-1 0,7-1 0,-2-1 18,-1 0-1,1 0 1,-1 0-1,0-1 1,0 0-1,8-6 1,-6 3 9,1 0 1,-1-1-1,0 0 1,-1 0-1,0-1 1,0 0-1,-1 0 1,0-1-1,-1 0 1,0 0-1,0-1 1,-1 0-1,0 0 1,5-20-1,-7 7 8,0 0 0,-1-1 1,-2 1-1,0 0 0,-2-1 0,0 1 0,-2 0 0,-1 0 0,-12-38 0,11 46 3,-1 0 0,0 1-1,-1 0 1,-1 0-1,-1 1 1,0 0 0,-1 0-1,0 1 1,-1 1 0,-14-12-1,4 11-382,9 6-1004,10 1-1029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5:39.34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2 186 4064,'0'-1'83,"-1"0"0,1-1 0,0 1 0,0 0 0,0-1 0,0 1 1,0 0-1,0-1 0,0 1 0,0 0 0,1 0 0,-1-1 0,0 1 0,1 0 0,-1 0 0,1 0 1,0-1-1,-1 1 0,1 0 0,0 0 0,-1 0 0,1 0 0,0 0 0,1-1 0,4-3 291,-1 1 0,1 0 0,10-6 0,2-1 821,13-8-593,2 1 1,0 1 0,1 2-1,0 1 1,1 1 0,37-7-1,-64 19-559,1-1 1,-1 1-1,0 1 0,0 0 0,1 0 1,-1 0-1,0 1 0,0 0 0,0 1 0,0 0 1,8 2-1,-10-2-13,0 1 0,0-1 0,-1 1 0,0 0-1,1 0 1,-1 1 0,0-1 0,0 1 0,-1 0 0,1 1 0,-1-1 0,0 1 0,0 0 0,-1 0 0,5 7 0,-6-7 11,0 0 0,-1 0 1,1 0-1,-1 1 1,0-1-1,0 0 0,-1 1 1,0-1-1,0 1 1,0-1-1,0 1 0,-1-1 1,0 1-1,0-1 1,0 0-1,-3 7 0,-1 1 86,-1 1 0,0-1 0,-1-1 0,-16 24 0,11-20-48,-1-1 1,0 0-1,-1-1 0,-1-1 0,-29 21 1,36-28-104,-1 0 1,0-1-1,0 0 1,-1-1-1,1 0 1,-1 0 0,0-1-1,0-1 1,0 1-1,0-2 1,-1 1-1,-17-1 1,23-2 3,-1 1 0,1-1 0,0-1-1,-1 1 1,-7-4 0,11 4-7,0 0-1,0 1 1,0-1 0,0-1-1,0 1 1,0 0-1,0 0 1,1-1 0,-1 1-1,1-1 1,-1 1-1,1-1 1,0 0-1,-1 0 1,1 1 0,-1-4-1,1 4 15,1 1 0,0 0 0,0-1-1,0 1 1,0 0 0,0-1 0,0 1-1,0 0 1,-1-1 0,1 1 0,0 0-1,0-1 1,0 1 0,0 0 0,1-1 0,-1 1-1,0 0 1,0-1 0,0 1 0,0-1-1,0 1 1,0 0 0,1 0 0,-1-1 0,0 1-1,0 0 1,0-1 0,1 1 0,-1-1-1,11 0-319,-8 2 291,0-1 0,-1 1 0,1 0 0,-1 0 0,1 0 0,-1 0 0,5 3 0,114 102 1146,-64-55-544,-29-25-362,1-2 1,1-1 0,41 24-1,61 17-322,-42-26-4146,-49-18-1810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6:04.119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216 285 1408,'-2'-7'525,"6"9"-270,-2-2-251,-1 1 407,-1 9 147,-3 72 1585,2-72-2068,0 0 1,-2 0 0,1 0 0,-1-1 0,0 1 0,-6 9-1,9-18-67,-5 11 138,-1-1 0,0 0 0,-1-1 0,-16 20 0,21-28-117,0 0 0,0 0 0,0 0 0,-1 0 0,1 0 0,-1-1 0,1 1 0,-1-1 0,1 0 0,-1 0 0,0 0 0,0 0 0,0 0 0,0 0 0,1-1 0,-1 1 0,0-1 0,0 0 0,0 0 0,0 0 0,0 0 0,0-1 0,0 1 0,0-1-1,0 0 1,-4-1 0,3 0-39,-1 0 0,1 0-1,0 0 1,0-1 0,0 1-1,0-1 1,0 0-1,1 0 1,0 0 0,-1-1-1,1 1 1,0-1 0,0 0-1,1 0 1,-1 0-1,1 0 1,0 0 0,0 0-1,0-1 1,1 1 0,0-1-1,-2-8 1,2 7-4,1 0-1,-1 0 1,1 0 0,0 0 0,1 0 0,0 0-1,0 0 1,0 0 0,0 0 0,1 0 0,0 1-1,0-1 1,1 0 0,0 1 0,0 0 0,7-10-1,3-1-141,1 1 0,25-21 0,-32 30 119,0 0 1,0 1 0,1 0 0,0 1 0,0-1-1,0 2 1,1-1 0,12-3 0,-18 7 73,0-1 1,-1 1 0,1-1-1,-1 1 1,1 0-1,0 0 1,-1 0-1,1 0 1,0 1-1,-1-1 1,1 1 0,0 0-1,-1-1 1,1 1-1,-1 0 1,0 1-1,1-1 1,-1 0 0,0 1-1,0-1 1,1 1-1,-1 0 1,0 0-1,-1-1 1,4 5-1,-2-1 51,0-1-1,-1 1 0,1-1 1,-1 1-1,0 0 0,-1 0 1,1 0-1,-1 0 0,0 0 1,0 0-1,-1 0 0,1 7 1,-4 42 318,-15 85 1,14-113-340,-9 45 399,-37 115 1,38-164 110,8-19-372,8-16-139,6-17-145,97-245-464,-93 246 402,2 0 1,1 0-1,1 2 1,1 0 0,1 1-1,46-44 1,-59 63 82,0 2 1,1-1-1,10-5 1,-16 10 50,1-1 0,-1 1 0,1 0 0,0 0-1,0 0 1,4 0 0,-7 1 10,1 0-1,0 0 0,0 0 1,0 0-1,0 0 1,0 0-1,0 0 0,-1 0 1,1 0-1,0 1 1,0-1-1,0 0 0,0 1 1,-1-1-1,1 0 0,0 1 1,0-1-1,-1 1 1,1-1-1,1 2 0,-1-1 8,0 0 0,-1 1 0,1-1 0,0 1 0,0-1 0,-1 1 0,1-1 0,-1 1 0,1 0-1,-1-1 1,0 1 0,1 0 0,-1-1 0,0 1 0,0 0 0,0 1 0,-7 33 155,4-19-109,-50 251 317,41-218-210,8-31 28,0 0 0,-2 20 0,6-26-26,0-13-160,0 0 1,0 0-1,0 0 1,0 0-1,0 0 0,0 0 1,0 0-1,0-1 1,0 1-1,0 0 1,0 0-1,0 0 0,0 0 1,0 0-1,0 0 1,1 0-1,-1 0 0,0 0 1,0 0-1,0 0 1,0 0-1,0 0 1,0 0-1,0 0 0,0 0 1,0 0-1,0 0 1,0 0-1,0 0 0,0 1 1,0-1-1,0 0 1,0 0-1,0 0 1,0 0-1,0 0 0,0 0 1,0 0-1,1 0 1,-1 0-1,0 0 0,0 0 1,0 0-1,0 0 1,0 0-1,0 0 1,0 0-1,0 0 0,0 0 1,0 0-1,0 0 1,0 0-1,0 0 0,0 0 1,0 0-1,0 1 1,0-1-1,0 0 1,0 0-1,0 0 0,0 0 1,0 0-1,9-22 581,-6 14-574,6-15 22,47-110-508,-41 101 217,2 0 0,21-31 0,79-107-303,-114 166 542,17-21-285,-19 24 277,0 0-1,0 0 1,0 0 0,0 0 0,0 0-1,0 0 1,1 0 0,-1 0 0,0 0 0,0 1-1,1-1 1,-1 1 0,0-1 0,1 1-1,1-1 1,-3 1 25,0 0 0,1 0-1,-1 0 1,0 0 0,0 0 0,0 0 0,0 0-1,0 0 1,0 0 0,1 0 0,-1 0 0,0 1-1,0-1 1,0 0 0,0 0 0,0 0-1,0 0 1,0 0 0,0 0 0,0 0 0,1 0-1,-1 0 1,0 1 0,0-1 0,0 0 0,0 0-1,0 0 1,0 0 0,0 0 0,0 0-1,0 1 1,0-1 0,0 0 0,0 0 0,0 0-1,0 0 1,0 1 0,0 0-1,1 3 50,-1 0-1,0 0 1,0 0-1,0 0 1,0 0-1,-1 0 1,1 0-1,-1 0 1,-2 5-1,-3 15 155,-2 27 0,1 1-1,3 0 0,2 0 0,3 0 0,1 0 0,11 57 0,-9-82-46,-4-19-41,1 0 0,1 0-1,-1 0 1,1 0 0,4 8 0,-6-15-91,0 0 0,0 0 0,1 0 0,-1-1 0,1 1 0,-1 0 0,0 0 0,1-1 1,0 1-1,-1 0 0,1-1 0,-1 1 0,1-1 0,0 1 0,-1 0 0,1-1 0,0 0 1,0 1-1,-1-1 0,1 1 0,0-1 0,0 0 0,0 0 0,0 1 0,-1-1 0,1 0 0,0 0 1,0 0-1,0 0 0,0 0 0,0 0 0,0 0 0,-1 0 0,1 0 0,0-1 0,0 1 1,0 0-1,1-1 0,2-1 27,0 0 0,0 0 1,0-1-1,0 0 0,0 0 1,3-3-1,4-5-100,1-1 1,-2 0-1,19-27 1,-14 17-25,35-55-322,-29 43 45,39-49-1,-57 79 254,0 1 0,0 0 0,1 0 0,-1 0 0,6-3 0,-9 5 83,1 1 0,0-1-1,0 1 1,-1-1 0,1 1-1,0 0 1,0-1 0,0 1 0,0 0-1,0 0 1,0-1 0,-1 1-1,1 0 1,0 0 0,0 0 0,0 0-1,0 0 1,0 0 0,0 1-1,0-1 1,0 0 0,0 0 0,0 1-1,-1-1 1,1 0 0,0 1-1,0-1 1,0 1 0,-1-1 0,1 1-1,1 1 1,-1-1 6,0 1-1,0-1 1,0 1 0,0 0 0,0 0-1,0 0 1,0-1 0,-1 1-1,1 0 1,-1 0 0,0 0 0,1 0-1,-1 3 1,-2 28 51,1-23-2,-16 120 456,14-106-292,4-21-108,-1 1-1,0-1 0,-1 0 0,1 1 0,-1-1 0,1 0 0,-1 1 0,0-1 0,0 0 1,-1 0-1,1 0 0,0 0 0,-4 5 0,3-10 7,0 1 0,0-1 0,0 1 1,0-1-1,1 0 0,-1 0 0,-2-2 0,3 2-50,-2-2-80,-1 0-1,0 0 1,0 1-1,-1-1 1,1 1 0,-9-5-1,11 7-4,1 0 0,0 1-1,0-1 1,-1 1 0,1 0 0,0 0-1,-1-1 1,1 1 0,0 0-1,-1 0 1,1 0 0,-1 0 0,1 0-1,0 1 1,-1-1 0,1 0-1,0 1 1,-1-1 0,1 0 0,0 1-1,0 0 1,-1-1 0,1 1-1,0 0 1,0 0 0,0-1 0,0 1-1,0 0 1,0 0 0,0 0 0,-1 2-1,-2 3-49,1 0 0,-1 0 0,1 0 0,0 1 0,1-1-1,0 1 1,0 0 0,0-1 0,1 1 0,-1 0 0,2 0 0,-1 0 0,1 0-1,0 0 1,1 0 0,1 8 0,-1-12 95,0 0 0,1 0 0,-1 0 0,1-1 0,0 1 0,3 4 0,-4-6 21,-1 0 0,1 0 1,0-1-1,-1 1 0,1 0 0,-1-1 1,1 1-1,0-1 0,0 1 0,-1-1 0,1 1 1,0-1-1,0 1 0,0-1 0,-1 0 1,1 0-1,0 1 0,0-1 0,0 0 1,0 0-1,0 0 0,0 0 0,0 0 1,-1 0-1,1 0 0,1 0 0,2-2 50,-1 0-1,0-1 1,0 1 0,0 0-1,-1-1 1,1 0-1,-1 0 1,1 0 0,-1 0-1,0 0 1,2-4-1,1-2 54,0-1-1,6-16 1,13-58-360,-28 114-444,2 0-1,1 56 1,2-37 545,-1-45 119,1 0 1,-1 0 0,1-1 0,0 1 0,0 0 0,0 0-1,2 5 1,-2-8 26,-1 0 0,1 1 0,0-1 0,-1 0 0,1 1 0,0-1 0,0 0 0,0 0 0,0 0 0,0 0 0,0 0 0,0 0 0,0 0 0,1 0 0,-1 0 0,0 0 0,0-1 0,1 1 0,-1 0 0,1-1 0,1 1 0,0-1 50,-1 0 0,1 0 1,0-1-1,-1 1 1,1-1-1,0 0 1,-1 1-1,1-1 0,-1-1 1,5-1-1,23-16 368,-10 2-333,0-1 0,-1 0 1,-1-2-1,-1 0 1,19-28-1,60-114 116,-4-27-66,-75 144-177,-2 0 0,12-60 1,-22 77 48,2-57 0,-5 46-32,-2 39 0,1-17-114,0 1-1,-3-18 0,2 33 90,0 1-1,0-1 1,0 0-1,0 1 1,0-1-1,0 0 1,0 0-1,0 1 1,-1-1-1,1 0 1,0 1-1,0-1 1,-1 0-1,1 1 1,0-1-1,-1 1 1,1-1-1,-1 1 1,1-1-1,-1 1 1,1-1-1,-1 0 1,0 1-1,0 0 0,1 0 0,-1 0 1,1 0-1,-1 1 0,1-1 0,-1 0 0,1 0 0,-1 0 1,1 1-1,-1-1 0,1 0 0,-1 1 0,1-1 0,0 0 1,-1 1-1,1-1 0,0 1 0,-1-1 0,1 0 0,-1 2 1,-4 5-166,1 0-1,-7 14 1,1 6 131,1 1 1,-9 53-1,16-71 61,-44 316 273,-4 14 778,35-273 54,13-59-465,1-9-240,2-11-119,70-183-296,-24 87-266,-37 90 120,-1 1 1,2 0 0,0 1 0,15-16 0,-6 13-247,-19 19 384,-1-1 0,1 1 1,0-1-1,0 1 0,-1 0 0,1-1 0,0 1 0,-1 0 0,1-1 1,0 1-1,0 0 0,0 0 0,-1 0 0,1 0 0,0 0 1,0 0-1,0 0 0,-1 0 0,1 0 0,0 0 0,0 0 1,0 0-1,-1 1 0,1-1 0,0 0 0,0 0 0,-1 1 0,1-1 1,0 1-1,0 0 0,3 2 15,-1 1 0,-1 0 0,1 0 0,0 0 0,-1 0 0,0 0 0,0 1 0,0-1 0,-1 1 0,1-1 0,-1 1 0,0 0 0,0-1 0,-1 6 0,2 10 167,-4 39 1,2-52-133,-1 15 67,0-3 85,-4 28 0,3-40-66,1-1 0,-1 0 0,0 0-1,-1 0 1,1 0 0,-1 0 0,0 0 0,-5 6 0,6-10-100,1 0 1,0 0-1,-1-1 1,1 1-1,-1 0 1,1-1-1,-1 1 0,0-1 1,0 0-1,0 0 1,0 1-1,0-1 1,0 0-1,0-1 1,0 1-1,0 0 0,0 0 1,0-1-1,-1 0 1,1 1-1,0-1 1,0 0-1,-4 0 1,10 8-413,0-1 1,1 0 0,0 0 0,0 0 0,8 8 0,-6-8 414,0-1 1,1 0-1,0-1 1,0 0-1,0 0 1,0 0-1,1-1 1,0 0-1,15 4 1,-21-8 43,0 0-1,1 1 1,-1-1 0,1-1 0,-1 1 0,1 0 0,-1-1 0,0 0 0,1 1 0,-1-1 0,0-1 0,0 1 0,0 0 0,0-1 0,0 0 0,0 1 0,0-1 0,0 0-1,-1-1 1,5-3 0,3-4 148,-1 0-1,0-1 1,12-18 0,-15 19-119,1 0 1,-1 0 0,0-1-1,-1 0 1,-1 0 0,0 0-1,5-18 1,-5-9-1,-3 35-123,-1 0 0,0 0 0,-1-1-1,1 1 1,0 0 0,-1 0 0,0 0 0,0 0 0,0 0-1,-1-3 1,2 6 18,0 0 0,-1-1-1,1 1 1,0 0 0,0-1-1,0 1 1,-1 0 0,1 0-1,0-1 1,-1 1 0,1 0-1,0 0 1,0-1 0,-1 1 0,1 0-1,0 0 1,-1 0 0,1-1-1,-1 1 1,1 0 0,0 0-1,-1 0 1,1 0 0,0 0-1,-1 0 1,1 0 0,-1 0-1,1 0 1,0 0 0,-1 0 0,1 0-1,-1 0 1,1 0 0,0 0-1,-1 1 1,1-1 0,0 0-1,-1 0 1,1 0 0,0 0-1,-1 1 1,1-1 0,0 0-1,-1 0 1,1 1 0,-1 0 0,-13 16-387,12-13 389,-7 8 146,1 1 0,0 0 0,1 0 0,1 1 0,0-1 0,1 2 0,0-1 0,-3 21 0,8-33-109,-1 1 0,1-1 0,0 1 0,0 0 0,0-1 0,0 1 0,0-1 0,0 1 0,1 0 0,0-1 0,-1 1 0,1-1 0,0 0 0,0 1 0,0-1 0,0 0 0,1 1 0,1 1 0,-1-2-6,1 1-1,-1-1 1,1 0-1,-1 0 0,1 0 1,0 0-1,0-1 0,0 1 1,0-1-1,0 0 1,0 0-1,5 1 0,6 1 50,1-2 1,0 1-1,-1-2 0,29-2 0,94-13-3025,-60 6 1083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6:06.825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245 109 1728,'6'-16'1279,"-5"15"-1131,-1 1-1,0-1 1,0 0-1,0 0 0,1 1 1,-1-1-1,0 0 1,0 0-1,0 1 0,0-1 1,0 0-1,-1 0 0,1 1 1,0-1-1,0 0 1,0 1-1,-1-1 0,0-1 1,1 1-82,-1 1 1,0-1-1,0 1 1,0-1-1,0 1 1,-1 0-1,1-1 1,0 1-1,0 0 1,0 0-1,0 0 1,0 0-1,0 0 1,0 0-1,0 0 1,0 0 0,-1 0-1,0 1 1,-20 5 217,19-5-216,-8 3 77,1 1 1,-1 1-1,1 0 0,0 0 1,-17 14-1,16-11-105,-6 4-21,2 0 0,-1 2 0,2 0 1,-25 32-1,38-45-22,-1 0 0,1 1 0,-1-1 0,1 0 0,0 1 0,0-1 0,0 1 0,0-1 0,0 1 0,1 0 1,-1 2-1,1-4 15,0 0 1,0 0 0,0-1 0,0 1 0,1 0 0,-1 0-1,0-1 1,0 1 0,1 0 0,-1 0 0,0-1-1,1 1 1,-1 0 0,1-1 0,-1 1 0,1 0 0,-1-1-1,1 1 1,-1-1 0,1 1 0,0-1 0,-1 1 0,1-1-1,0 0 1,-1 1 0,1-1 0,0 0 0,0 1 0,-1-1-1,1 0 1,0 0 0,0 0 0,-1 1 0,1-1-1,0 0 1,0 0 0,0 0 0,-1 0 0,1-1 0,1 1-1,4 0 54,1-1 0,0 0-1,-1-1 1,1 1-1,-1-1 1,0 0 0,1-1-1,-1 1 1,0-1-1,0-1 1,-1 1-1,1-1 1,9-8 0,2-4 26,-1 0 0,26-34 0,-28 30-118,11-22 1,-12 21-559,-13 21 580,0 0 0,0 0 0,0 0 0,0 0 0,0 0 0,0 0 0,0 0 0,0 0 0,0 0 0,0 0 0,0 0 0,0 0 0,0 0 0,0 0-1,0 0 1,0 0 0,0 0 0,0 0 0,0 1 0,0-1 0,0 0 0,0 0 0,0 0 0,0 0 0,0 0 0,0 0 0,0 0 0,0 0 0,0 0 0,0 0 0,0 0-1,0 0 1,0 0 0,0 0 0,0 0 0,0 0 0,1 0 0,-1 0 0,0 0 0,0 0 0,0 0 0,0 0 0,0 0 0,0 0 0,0 0 0,0 0 0,0 0-1,0 0 1,0 0 0,0 0 0,0 0 0,0 0 0,0 0 0,0 0 0,0 0 0,0 0 0,0 0 0,0 0 0,1 0 0,-1 0 0,0 0 0,0 0 0,0 0 0,0 0-1,0 0 1,0-1 0,0 1 0,0 0 0,1 8-85,0 9 69,1-1 71,0 0 1,1 0-1,1 0 0,0 0 1,1 0-1,1-1 0,13 25 1,-17-37 35,0 1 0,-1-1 0,2 0 0,-1 0 0,0 0-1,1 0 1,-1 0 0,1 0 0,0-1 0,5 5 0,-7-7-50,1 1-1,-1 0 0,0-1 1,0 1-1,1-1 0,-1 0 1,0 0-1,0 1 0,1-1 1,-1 0-1,0 0 0,1 0 1,-1 0-1,0 0 0,1 0 1,-1-1-1,0 1 0,1 0 1,-1-1-1,0 1 0,0-1 1,1 1-1,-1-1 0,0 0 1,0 1-1,0-1 0,0 0 1,0 0-1,0 0 0,0 0 1,0 0-1,0 0 0,1-1 1,11-17 74,-1 0 1,0 0 0,-2-1 0,0 0 0,9-29 0,15-28-431,-27 62 260,-5 10-34,0 0 1,0 0 0,0 0 0,1 1 0,0-1-1,0 1 1,0 0 0,1 0 0,3-4-1,-7 8 85,0 0 0,1 0 0,-1-1 0,0 1-1,0 0 1,1 0 0,-1 0 0,0 0 0,0 0-1,1 0 1,-1 0 0,0 0 0,0 0 0,1 0-1,-1 0 1,0 0 0,1 0 0,-1 0 0,0 0-1,0 0 1,1 0 0,-1 0 0,0 0 0,0 0 0,1 0-1,-1 0 1,0 0 0,0 1 0,1-1 0,-1 0-1,0 0 1,0 0 0,0 0 0,1 1 0,-1-1-1,0 0 1,0 0 0,0 1 0,1-1 0,2 11-11,-1 4 62,-1 1 1,-1-1-1,-1 1 1,0-1-1,-1 1 1,-4 14-1,1-2-54,-2 12-8,2-14 238,1 1 1,0 31 0,4-57-187,0 1 0,0-1 0,0 0 0,0 0 0,0 1 0,1-1 0,-1 0 0,0 1 0,1-1 0,1 2 0,-2-3-13,0 1 1,1-1 0,-1 1 0,0-1-1,1 0 1,-1 0 0,1 1 0,-1-1-1,1 0 1,-1 0 0,1 0 0,-1 1 0,1-1-1,-1 0 1,1 0 0,-1 0 0,1 0-1,-1 0 1,1 0 0,0 0 0,-1 0 0,1 0-1,-1 0 1,1 0 0,-1-1 0,1 1-1,-1 0 1,1 0 0,-1 0 0,1-1 0,-1 1-1,0 0 1,1 0 0,-1-1 0,1 1-1,-1-1 1,1 0 0,45-34 127,53-55 0,-91 83-199,23-25-121,-21 21 54,0 0 0,1 1 0,0 0 0,21-13 0,-31 22 107,0 1 0,0-1 0,1 0-1,-1 1 1,0-1 0,1 1 0,-1 0 0,0-1 0,1 1 0,-1 0 0,1 0 0,-1 0 0,1 0 0,-1 0 0,0 0 0,1 0 0,-1 0 0,1 0 0,-1 1 0,0-1 0,1 1 0,-1-1 0,0 1 0,1 0 0,-1-1 0,0 1 0,0 0 0,0 0 0,0 0-1,1-1 1,-1 1 0,-1 1 0,1-1 0,0 0 0,2 2 0,1 4 24,0 1 0,0-1 0,0 1 0,4 15 0,-6-16-6,2 3 75,0 1 1,1-2-1,0 1 0,0 0 0,1-1 0,12 15 0,-15-21-23,-1 0-1,1 0 1,0 0-1,0-1 1,1 1-1,-1-1 1,0 0-1,1 0 1,-1 0-1,1 0 1,0 0-1,0-1 0,0 0 1,0 0-1,-1 0 1,1 0-1,1-1 1,-1 1-1,0-1 1,0 0-1,7-1 1,-5 0-2,0-1 0,-1 0 0,1 0 0,0-1 0,-1 0 0,1 1 0,-1-2 0,0 1 0,0-1 0,0 0 0,0 0 0,-1 0 1,0 0-1,7-9 0,5-8 152,-2-1 1,15-28 0,-15 25 118,-12 22-498,-1 0 1,0-1-1,1 1 0,-1 0 1,0 0-1,-1 0 1,1-1-1,-1 1 1,1-4-1,-1 2-907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6:15.296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0 790 1888,'0'0'613,"2"-1"-367,22-2 1323,-21 3-1465,0 0 1,-1 0-1,1-1 1,0 1-1,-1 0 1,1-1-1,0 0 1,-1 1-1,1-1 1,-1 0-1,1 0 1,-1-1 0,0 1-1,1 0 1,-1-1-1,0 0 1,3-2-1,13-17 110,-1 0 0,-2-1 0,0 0 0,-1-2 1,-1 1-1,18-50 0,-14 35-105,6-17 19,-21 48-131,0 0 0,0 0 0,0 0 0,-1-1 0,1-10-1,-4 11-119,-1 7-132,-3 11-103,-1 16 226,3-13 93,1-1-1,-2 21 1,4-9 58,-2 69 297,3-82-254,1-1 0,1 0 0,0 0-1,0 0 1,1 0 0,5 12 0,-8-22-35,1 0-1,-1 1 1,0-1 0,1 0 0,0 0-1,-1 0 1,1 0 0,0 0 0,-1 0 0,1 0-1,0 0 1,0 0 0,0 0 0,0 0 0,0 0-1,0 0 1,0-1 0,0 1 0,0 0-1,1-1 1,-1 1 0,0-1 0,0 0 0,0 1-1,1-1 1,-1 0 0,0 0 0,0 1 0,1-1-1,-1 0 1,0 0 0,1-1 0,-1 1-1,0 0 1,0 0 0,1-1 0,-1 1 0,0 0-1,0-1 1,0 1 0,1-1 0,-1 0 0,0 1-1,0-1 1,1-1 0,5-2 69,-1-1 0,1-1 0,-1 1 0,-1-1 0,9-10 0,57-88 156,-5 7-99,30-21-846,-90 114 678,-5 10-18,-4 18-37,2-18 60,-3 24 191,-13 40 0,-1 11 193,11-55-185,5-20-109,1 1-1,-1-1 0,1 0 1,0 8-1,1-14-58,0 0 0,1 0 0,-1 0 0,0 0-1,0 0 1,1 0 0,-1 0 0,0 0 0,1 0-1,-1 0 1,0 0 0,0 0 0,1 0 0,-1 0 0,0 0-1,1 0 1,-1-1 0,0 1 0,0 0 0,1 0-1,-1 0 1,0 0 0,0 0 0,1-1 0,-1 1-1,0 0 1,0 0 0,0 0 0,1-1 0,-1 1 0,0 0-1,13-12 301,169-201-449,-132 159-693,-50 54 812,0 0 0,1 0 0,-1 1-1,0-1 1,0 0 0,0 1 0,0-1 0,1 0 0,-1 1 0,0-1 0,0 0 0,0 1 0,0-1 0,0 0 0,0 1 0,0-1 0,0 0 0,0 1 0,0-1 0,0 0-1,0 1 1,0-1 0,0 0 0,0 1 0,-1-1 0,1 1 0,-3 20 3,0-3-15,-13 92-139,15-93 165,0 1 0,1 0 1,1 0-1,4 23 0,-4-37 31,0 1 0,1 0 0,-1-1 0,1 0 0,0 1 0,0-1 0,1 0 0,-1 0 0,1 0 0,0 0 0,0-1 0,1 1 0,5 5 0,-7-8 8,0 0-1,-1 1 1,1-1 0,0 0-1,0 0 1,0 0 0,0 0-1,1 0 1,-1 0-1,0-1 1,0 1 0,0-1-1,1 0 1,-1 1 0,0-1-1,1 0 1,-1 0 0,0-1-1,0 1 1,1 0 0,-1-1-1,0 1 1,0-1 0,0 0-1,0 0 1,1 0 0,-1 0-1,0 0 1,3-2 0,0-1-5,-1 0 1,1-1-1,-1 1 1,0-1 0,-1 0-1,1 0 1,3-7-1,19-41 16,-16 30 54,72-167 381,-73 172-450,2-2 27,-2 0 0,-1-1 0,0 1 1,-1-2-1,7-42 0,-6-35-58,-7 81-199,-1 0-1,-2 0 1,-4-31 0,3 45-394,-1 9 213,-5 16 8,6-13 246,-12 31 23,-16 66-1,-1 49-46,10-24 254,-15 69 289,26-149-252,-36 93 1,41-129-78,1-1 174,0 0-1,-1 0 0,0-1 1,-1 0-1,-16 20 1,23-31-241,0-1 0,0 1 1,-1-1-1,1 0 0,0 1 1,0-1-1,-1 0 0,1 1 1,0-1-1,-1 0 0,1 1 1,0-1-1,-1 0 0,1 0 1,-1 1-1,1-1 0,0 0 1,-1 0-1,1 0 1,-1 1-1,1-1 0,-1 0 1,1 0-1,0 0 0,-1 0 1,1 0-1,-1 0 0,1 0 1,-1 0-1,1 0 0,-1 0 1,1 0-1,0 0 0,-1-1 1,1 1-1,-1 0 0,1 0 1,-1 0-1,1-1 0,0 1 1,-1 0-1,1 0 1,0-1-1,-1 1 0,1 0 1,0-1-1,-1 1 0,1 0 1,0-1-1,0 1 0,-1-1 1,1 0-1,-1 0-26,0-1 0,1 0 0,-1 0-1,1 0 1,-1 0 0,1 1 0,0-1 0,-1 0 0,1 0 0,0 0 0,0 0-1,1-2 1,1-1-33,0-1 0,0 1 0,0-1 0,1 1 0,0 0 0,0 0 0,5-6 0,3-7 51,22-32-291,58-68 0,-42 57 143,47-61 427,-65 84-235,-11 12 97,20-31 0,-34 44-77,-5 10-91,-2 10-223,-6 26 194,3 1-1,0-1 0,2 59 1,3-77 114,1-1 0,0 1 1,1-1-1,0 0 1,1 1-1,6 13 0,-9-26-17,0 0 1,-1-1-1,1 1 0,0 0 0,0 0 0,0-1 0,0 1 0,1-1 0,-1 1 0,0-1 0,1 1 1,-1-1-1,1 0 0,0 0 0,-1 0 0,1 1 0,0-2 0,-1 1 0,1 0 0,0 0 1,0-1-1,0 1 0,0-1 0,0 1 0,0-1 0,0 0 0,0 0 0,0 1 0,0-2 1,0 1-1,0 0 0,2-1 0,3-2-3,0 0 1,-1-1-1,1 1 0,-1-1 1,0-1-1,0 1 1,0-1-1,-1 0 0,6-7 1,6-9 164,17-28 1,-6 9-110,-14 22-92,0 0 0,12-21 0,-24 34-74,1 1 1,0-1-1,0 1 1,0 0-1,0 0 1,0 0-1,1 0 1,7-6-1,-11 10 63,1 0 0,-1 0 1,0 0-1,0 0 0,0 0 0,0 0 0,1 0 0,-1 0 0,0 0 0,0 0 0,0 0 0,0 0 0,1 0 1,-1 0-1,0 0 0,0 0 0,0 0 0,0 0 0,1 1 0,-1-1 0,0 0 0,0 0 0,0 0 0,0 0 1,1 0-1,-1 0 0,0 0 0,0 1 0,0-1 0,0 0 0,0 0 0,0 0 0,0 0 0,0 0 1,1 1-1,-1-1 0,0 0 0,0 0 0,0 0 0,0 0 0,0 1 0,0-1 0,0 0 0,1 9-91,-1-9 82,-2 28 28,-1 0 0,-1 0 0,-10 36 0,7-36 125,-3 29 0,6-42-39,2-5 291,2-10-366,1 0 1,-1 1-1,0-1 1,0 0 0,1 0-1,-1 0 1,0 0-1,0 0 1,1 0-1,-1 0 1,0 0-1,1 0 1,-1 0-1,0 0 1,0 0 0,1 0-1,-1 0 1,0 0-1,0 0 1,1 0-1,-1-1 1,0 1-1,0 0 1,1 0-1,-1 0 1,0 0 0,0 0-1,1-1 1,-1 1-1,0 0 1,0 0-1,0 0 1,1-1-1,-1 1 1,6-5 31,-1 0 1,0-1-1,0 1 1,0-1-1,0 0 1,-1 0-1,0-1 0,-1 1 1,5-10-1,6-11-21,42-73-275,-40 81 68,-14 17 78,0-1 0,0 1 0,0-1 0,0 1 0,0-1 0,2-4 0,-4 8 72,1-1 0,-1 0 1,0 1-1,1-1 0,-1 0 0,1 1 0,-1-1 0,0 1 0,1-1 0,-1 1 0,0-1 0,1 1 1,-1-1-1,0 1 0,0-1 0,0 1 0,0-1 0,1 1 0,-1-1 0,0 1 0,0 0 0,0 0 1,-3 51-134,6 12 75,-3-40 37,6 37-1,-5-46 218,-1-13-140,0 0 0,0 0 0,0 0 0,0 1 0,1-1 0,-1 0 0,1 0 0,0 2 0,-1-4-17,0 1 0,1-1-1,-1 0 1,0 0 0,0 0 0,0 1-1,1-1 1,-1 0 0,0 0-1,0 0 1,1 1 0,-1-1 0,0 0-1,0 0 1,1 0 0,-1 0-1,0 0 1,0 0 0,1 0 0,-1 0-1,0 0 1,1 1 0,-1-2-1,13-3 468,-8-2-399,0 1 0,0-1 0,0 0 0,0 0 0,-1 0 0,0-1 0,3-7 0,15-30 113,10-20-40,-16 38-201,19-44 0,-28 59-438,-6 16 53,-3 23-102,1-21 501,1-3 6,-7 86-202,6-74 170,1-1-1,1 1 0,5 26 0,-5-38 77,0 0-1,0 0 1,1 0 0,-1-1 0,1 1 0,-1 0-1,1-1 1,0 1 0,1-1 0,2 4-1,-4-6 21,0 0-1,0 0 0,0 0 0,0-1 0,1 1 1,-1 0-1,0 0 0,0-1 0,1 1 1,-1-1-1,0 1 0,1-1 0,-1 1 0,1-1 1,-1 0-1,1 0 0,-1 0 0,0 0 0,1 0 1,-1 0-1,1 0 0,-1 0 0,1-1 0,-1 1 1,0 0-1,1-1 0,-1 1 0,2-2 1,7-3 68,-1 0 1,1-1 0,-1-1 0,0 0 0,0 0-1,14-16 1,39-53-49,-50 60-70,83-118-25,-74 101 85,-2-1 0,19-44 0,-32 63-94,30-79-309,-30 76 309,-1 1 0,-1 0 0,2-30 0,-4 34-14,-2 8-25,1 1 1,-1 0 0,0 0-1,0 0 1,0-1 0,-1-4-1,1 9 73,0 0-1,0 0 1,0 0-1,0 0 1,0 0-1,0 0 1,0 0-1,0 0 1,0-1-1,0 1 0,-1 0 1,1 0-1,0 0 1,0 0-1,0 0 1,0 0-1,0 0 1,0 0-1,0 0 1,0 0-1,0 0 1,0 0-1,0 0 1,0 0-1,0 0 1,0 0-1,-1 0 1,1 0-1,0 0 1,0 0-1,0 0 0,0 0 1,0 0-1,0 0 1,0 0-1,0 0 1,0 0-1,0 0 1,0 0-1,-1 0 1,1 0-1,0 0 1,0 0-1,0 0 1,0 0-1,0 0 1,0 0-1,0 0 1,0 0-1,0 0 1,0 0-1,0 0 0,-6 6-308,-2 9 30,1 0 123,1 2 1,1-1 0,0 1 0,-3 21 0,-4 72 66,11-100 97,0 35 34,2 1 1,10 67-1,-7-87 36,13 41-1,-6-30 237,-11-35-278,1 0 0,-1 0 0,1 0 0,-1 0 0,1-1 0,0 1 0,0 0 0,0 0 0,0-1 0,0 1 0,0-1 0,0 1 0,1-1 0,-1 0 0,0 1 0,1-1 0,1 2 0,-1-3 2,-1 1 1,1-1 0,-1 0 0,1 1 0,-1-1-1,1 0 1,-1 0 0,0 0 0,1 0 0,-1 0 0,1 0-1,-1 0 1,1 0 0,-1-1 0,1 1 0,-1 0-1,3-2 1,2-1 20,-1 0 0,0 0 0,1-1 0,-1 1-1,-1-1 1,1-1 0,0 1 0,-1-1 0,7-8 0,4-12-79,0 0 1,-1 0 0,16-43-1,-17 27 104,-12 39-98,0-1 0,-1 0 0,1 1 1,-1-1-1,0 1 0,0-1 0,0 0 0,0 1 0,0-1 1,-1 1-1,1-1 0,-1 1 0,-1-4 0,2 6 5,0-1-1,0 0 1,-1 1-1,1-1 1,0 1-1,-1-1 1,1 1-1,0-1 1,-1 1-1,1-1 1,-1 1-1,1 0 1,-1-1-1,1 1 1,-1 0-1,1-1 1,-1 1-1,1 0 1,-1-1-1,1 1 1,-1 0-1,1 0 1,-1 0-1,0 0 1,1-1-1,-1 1 1,1 0-1,-2 0 1,1 1-8,0-1 0,-1 0 0,1 1 0,0 0 0,0-1 0,0 1 1,-1-1-1,1 1 0,0 0 0,0 0 0,0 0 0,-1 1 0,-2 3-21,-1 0 0,1 1 1,-5 8-1,5-6-44,0 0 1,0 1 0,1-1 0,0 1 0,1 0 0,0 0 0,0 0-1,0 10 1,2-14 82,-1 1-1,1 0 0,1-1 1,-1 1-1,1-1 0,0 1 1,0-1-1,0 1 0,1-1 1,0 0-1,0 1 0,0-1 1,1 0-1,3 5 0,-4-7 50,0-1-1,0 1 0,0-1 1,1 0-1,-1 0 0,0 0 1,1 0-1,0 0 1,-1 0-1,1-1 0,0 1 1,0-1-1,0 0 0,0 0 1,0 0-1,0 0 0,4 0 1,-3 0 27,1-1 0,0-1 0,-1 1 1,1 0-1,-1-1 0,1 0 0,-1 0 1,1-1-1,-1 1 0,7-4 0,4-4 59,0 0 0,-1 0 0,0-1 0,-1-1 0,12-13 0,95-96 106,-49 48-354,-59 60-104,1 1 1,26-16 0,-39 26 217,0 1 1,1 0-1,-1 0 1,0 0-1,0-1 1,1 1-1,-1 0 1,0 0-1,1 0 1,-1 0-1,0 0 1,1 0-1,-1-1 1,0 1-1,1 0 1,-1 0-1,0 0 1,1 0-1,-1 0 1,0 0-1,1 0 1,-1 0-1,0 1 1,1-1-1,-1 0 1,0 0-1,1 0 1,-1 0-1,0 0 1,0 0-1,1 1 1,-1-1 0,0 0-1,1 0 1,-1 1-1,0-1 1,0 0-1,0 0 1,1 1-1,-1-1 1,0 0-1,0 0 1,0 1-1,0-1 1,1 0-1,-1 1 1,0-1-1,0 0 1,0 1-1,0-1 1,0 0-1,0 1 1,0-1-1,0 0 1,0 1-1,0 25 73,0-18-60,0 28 185,-1 1-1,-2-1 1,-1 0 0,-18 65-1,21-96-59,-1 0 0,0 0-1,0 1 1,-5 6 0,7-11-94,-1 0 0,0 0 0,1 0 0,-1 0 0,0 0 0,0 0 0,0-1 0,1 1 0,-1 0 0,0 0 0,0-1 0,0 1 0,0-1 0,0 1 0,-1-1 0,1 1 0,0-1 0,0 0 0,0 1 0,0-1 0,0 0 0,-1 0 0,1 0 0,0 0 0,0 0 1,0 0-1,-3-1 0,1 0-37,0 0 1,1 0-1,-1-1 0,0 1 1,0-1-1,1 0 1,-1 0-1,1 0 1,0 0-1,-1 0 1,1 0-1,-3-5 1,-24-37-277,23 33 109,-18-22-927,39 43-161,8 9 1128,-16-12 51,4 3 139,0 1-1,1-2 0,0 1 0,0-2 1,1 1-1,22 9 0,-32-17-5,-1-1-1,0 1 1,1-1 0,-1 1-1,1-1 1,-1 0 0,0 0 0,1 0-1,-1-1 1,1 1 0,-1 0-1,0-1 1,1 0 0,-1 1-1,0-1 1,0 0 0,0 0-1,1 0 1,2-3 0,2-1 40,1-1 0,-2 0 0,11-10 0,-17 16-91,9-11 39,0 0 1,0-1-1,-1 0 0,-1 0 1,0-1-1,8-20 1,-5 6 69,-1 0 0,7-38 0,-16 63-158,1 0 1,-1 1-1,0-1 1,0 0-1,0 0 0,0 0 1,0 0-1,-1 0 1,1 1-1,-1-1 0,1 0 1,-2-3-1,2 5 37,0 0 0,0 0 0,-1 0 0,1 0 0,0 0 0,0 0 0,0 0 0,0 0 0,0 0 0,0 0-1,0 0 1,-1 0 0,1 0 0,0 0 0,0 0 0,0 0 0,0 0 0,0 0 0,0 0 0,0 0 0,-1 0 0,1 0 0,0 0 0,0 0-1,0 0 1,0 0 0,0 0 0,0 0 0,0 0 0,-1 0 0,1 0 0,0 0 0,0 0 0,0 0 0,0 0 0,0 1 0,0-1 0,0 0-1,0 0 1,0 0 0,0 0 0,0 0 0,0 0 0,0 0 0,-1 0 0,1 1 0,0-1 0,0 0 0,0 0 0,0 0 0,0 0 0,0 0-1,0 0 1,0 0 0,0 1 0,0-1 0,0 0 0,1 0 0,-4 8-137,3-8 133,-2 12 41,0 0-1,0 1 1,1-1 0,1 0-1,2 24 1,15 62 312,-14-87-296,-3-8-15,1-1 1,-1 0-1,1 0 1,0 0-1,0 0 1,0 0-1,0 0 1,0 0-1,0-1 1,0 1 0,1 0-1,-1-1 1,4 3-1,-4-3 3,0 0-1,0-1 1,0 1 0,0 0-1,0-1 1,0 0 0,0 1-1,0-1 1,1 0 0,-1 1-1,0-1 1,0 0 0,0 0-1,1 0 1,-1 0 0,0 0-1,0 0 1,1 0 0,-1-1-1,0 1 1,0 0 0,0-1-1,0 1 1,1-1 0,-1 1-1,0-1 1,2-1 0,6-5 83,0-1 0,0-1 0,-1 1 1,0-1-1,9-14 0,8-8 18,3-1-86,71-79 113,-87 99-233,-8 7-13,0 0-1,1 1 1,0 0 0,-1 0-1,2 0 1,5-3 0,-21 52-824,-18 79 1254,14-53 148,13-56-280,2-8 106,-1-7-306,0 0-1,0 0 0,0 0 1,0 0-1,0 1 0,0-1 1,0 0-1,0 0 0,0 0 1,0 0-1,0 0 0,0 0 1,0 0-1,0 0 0,0 0 1,0 0-1,0 0 0,0 0 1,0 0-1,0 0 0,0 0 1,0 0-1,0 0 0,1 0 1,-1 1-1,0-1 0,0 0 1,0 0-1,0 0 0,0 0 1,0 0-1,0 0 0,0 0 1,0 0-1,0 0 0,0 0 1,0 0-1,0 0 0,1 0 1,-1 0-1,0 0 0,0 0 1,0 0-1,0 0 0,0 0 1,0-1-1,0 1 0,0 0 1,0 0-1,0 0 0,0 0 1,0 0-1,0 0 0,0 0 1,0 0-1,0 0 0,1 0 1,-1 0-1,46-52 354,-30 32-406,31-29 0,70-43-495,-112 88 441,-1 1 0,1 1 1,-1-1-1,1 1 0,0-1 1,0 1-1,7-1 0,-12 3 93,0 0 0,0 0 0,1 0 0,-1 0 0,0-1 0,0 1 0,1 0 0,-1 0 0,0 0 0,0 0 0,1 0 0,-1 0 0,0 0 0,1 1 0,-1-1 0,0 0 0,0 0 0,0 0 0,1 0 0,-1 0 0,0 0 0,0 0-1,1 0 1,-1 1 0,0-1 0,0 0 0,0 0 0,1 0 0,-1 1 0,0-1 0,0 0 0,0 0 0,0 0 0,0 1 0,1-1 0,-1 0 0,0 0 0,0 1 0,0-1 0,0 0 0,0 0 0,0 1 0,0-1 0,0 0 0,0 0 0,0 1 0,0-1 0,0 0 0,0 0 0,0 1 0,0-1 0,-5 15 171,4-13-135,-62 135 566,61-134-530,2-2 257,2-2-89,7-6 21,17-19-230,-8 8-2,46-51-959,-61 69 560,-2 5 130,-1 7 78,-4 7 120,2-12 110,0 1 0,1-1 0,0 1-1,0-1 1,1 1 0,0-1 0,0 1-1,2 13 1,-1-20-52,-1-1 0,1 1 0,-1 0 0,0-1 0,1 1 0,-1-1 1,1 1-1,0-1 0,-1 1 0,1-1 0,-1 1 0,1-1 0,0 1 0,0-1 0,-1 0 0,1 1 0,0-1 0,-1 0 0,1 0 0,0 0 0,0 1 0,-1-1 0,1 0 0,0 0 0,0 0 0,0 0 0,-1 0 0,1 0 1,1-1-1,-1 1-29,0 0 1,1 0-1,-1 0 1,0 0-1,1 0 1,-1 1-1,0-1 1,1 0-1,-1 1 1,0-1-1,1 0 1,-1 1-1,0 0 1,0-1-1,0 1 1,0 0-1,0 0 1,2 1-1,3 7-89,8 10 135,-14-18-16,1 0 0,0 0 0,-1 0 0,1 0 0,0-1 0,0 1 0,0 0 0,-1-1 0,1 1 0,0-1 0,0 1 0,0-1 0,0 1 0,0-1 0,0 0 0,2 1 0,0-2 37,0 0 0,0 0 0,0-1 0,0 1 0,0-1 0,0 0 0,0 0-1,-1 0 1,1 0 0,-1 0 0,1 0 0,-1-1 0,3-3 0,14-15-80,1 0-1,41-33 1,-48 44 65,0 0 1,22-11-1,-30 18-71,-1 1-1,1 0 1,0 1-1,0-1 1,-1 1-1,1 0 1,0 0-1,0 1 1,1-1 0,-1 1-1,0 0 1,6 1-1,2 0 27,-12-1 0,1 0 0,0 1 0,0-1-1,0 0 1,0 0 0,-1 1-1,1-1 1,0 1 0,0 0-1,-1-1 1,1 1 0,1 1-1,20 8-84,-21-9 128,1-1 0,-1 1 0,0 0 0,0 0 0,0 0 0,0 0 1,0 0-1,3 3 0,-4-4 52,-1 0-53,1 0-1,-1 0 1,1-1 0,-1 1-1,0 0 1,1 0-1,-1-1 1,0 1 0,1 0-1,-1-1 1,0 1-1,0-1 1,1 1 0,-1 0-1,0-1 1,0 1-1,1-1 1,-1 1-1,0-1 1,0 1 0,0-1-1,0 1 1,0 0-1,0-1 1,0 1 0,0-1-1,0 1 1,0-1-1,-1-15 179,-1 14-241,1-1 0,-1 1 1,0 0-1,0 0 1,0 0-1,0 0 0,0 0 1,-1 1-1,1-1 1,0 1-1,-1-1 0,0 1 1,1 0-1,-1 0 1,1 0-1,-1 0 0,-3 0 1,1 0-26,0 1 1,0 0 0,0 0-1,1 0 1,-1 1-1,0-1 1,0 1-1,0 0 1,-6 3 0,2-1-30,0 1 1,0 0 0,1 1 0,-1 0 0,1 0 0,0 1-1,1 0 1,-1 1 0,-10 11 0,9-6-33,0 0 0,1 0 0,-10 22-1,15-27 130,-1 1-1,2 0 0,-1 0 0,1 0 1,0 0-1,0 0 0,0 15 0,2-22 11,0 1 0,0-1 0,0 1 0,0-1 0,0 1 0,1-1 0,-1 1 0,0-1 0,1 1-1,-1-1 1,1 0 0,0 1 0,-1-1 0,1 0 0,0 1 0,0-1 0,0 0 0,0 0 0,0 0 0,0 0 0,0 0 0,0 0 0,0 0-1,1 0 1,-1 0 0,0 0 0,1-1 0,-1 1 0,0 0 0,1-1 0,-1 1 0,1-1 0,-1 0 0,1 1 0,1-1 0,3-2 48,1 0 0,-1-1 0,0 0 1,0 0-1,0 0 0,-1-1 1,1 1-1,-1-1 0,0-1 1,5-4-1,107-112 453,-99 98-630,-18 31-677,-14 32 162,9-27 524,0 2 0,1-1 1,-3 19-1,7-32 96,-2 12-41,1 0 0,0-1 1,2 25-1,-1-34 56,1 0 1,-1-1-1,1 1 0,-1 0 0,1-1 0,0 1 0,0-1 1,0 1-1,0-1 0,0 1 0,1-1 0,-1 0 1,1 0-1,-1 0 0,1 1 0,0-2 0,0 1 1,0 0-1,0 0 0,0-1 0,1 1 0,-1-1 1,0 1-1,1-1 0,2 1 0,0-1 52,0 0-1,1 0 1,-1-1-1,0 1 1,0-1-1,1-1 1,-1 1 0,0-1-1,0 0 1,0 0-1,0 0 1,0-1-1,9-3 1,0-1 9,-1-1 0,0-1 0,19-13 0,-6 0-8,0-2 0,44-49-1,33-59 288,-101 129-343,17-23-6,-1 0 1,-1 0-1,-2-2 0,17-37 1,-29 58-52,-1 0 1,0-1-1,0 1 1,0-1-1,-1 1 1,1-13-1,-2 18 28,0 0 0,0-1 0,0 1 0,0 0-1,-1 0 1,1 0 0,0-1 0,0 1 0,-1 0 0,1 0-1,-1 0 1,1 0 0,-1 0 0,1 0 0,-2-1 0,2 1-1,-1 1 0,1 0 1,-1-1-1,1 1 1,-1 0-1,1-1 0,-1 1 1,1 0-1,-1-1 1,0 1-1,1 0 0,-1 0 1,0 0-1,1 0 0,-1 0 1,1 0-1,-1 0 1,0 0-1,-1 0 0,-1 1-47,0 0 0,-1 0-1,1 0 1,0 0 0,0 1 0,0 0-1,-6 3 1,-1 2 69,1 0 1,-1 1-1,1 0 0,1 0 1,0 1-1,0 0 1,-10 16-1,14-19 39,1-1-1,1 0 1,-1 1-1,1-1 1,0 1 0,0 0-1,1 0 1,-1 0-1,1 0 1,0 0 0,1 0-1,0 0 1,0 0-1,0 0 1,1 0 0,2 10-1,-2-10-16,1-1 0,0 1 0,0-1-1,0 0 1,1 1 0,0-1 0,0-1-1,0 1 1,0 0 0,1-1 0,0 0-1,7 7 1,2-1-699,1-1-1,0 0 1,18 8 0,-30-17 571,24 14-1538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6:16.104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2 64 2144,'-1'0'56,"1"-1"1,0 1 0,0 0-1,0-1 1,0 1-1,0-1 1,-1 1-1,1 0 1,0-1-1,0 1 1,0-1-1,0 1 1,0-1-1,0 1 1,0 0-1,0-1 1,1 1-1,-1-1 1,0 1 0,0 0-1,0-1 1,0 1-1,0-1 1,1 1-1,-1 0 1,1-1-1,10-6 1356,-5 5-1041,0 1 0,-1 0-1,11-1 1,303-11 2498,-166 4-2874,-51-5-4213,-60 10 2399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6:16.449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19 14 3904,'-18'-14'1760,"21"19"-1024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6:16.826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59 41 5152,'-51'-32'2336,"46"27"-2048,2 1-288,6 8-64,2 1-672,9 3 416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6:20.055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104 447 1248,'0'0'389,"-13"4"1510,7-1-1702,0 1 1,0 0-1,0 0 0,1 1 1,0-1-1,-1 1 0,2 0 1,-1 1-1,1-1 0,0 1 1,0 0-1,-4 9 0,4-7-153,1 0 0,0 0-1,0 0 1,0 0-1,1 0 1,1 1 0,0-1-1,0 1 1,0-1 0,1 12-1,1-16-21,-1 0 0,1 0 0,0 0 0,0 0 0,0 0 0,0-1 0,0 1 0,1-1 0,0 1 0,0-1 0,0 1 0,0-1 0,0 0 0,1 0 0,-1 0 0,1 0 0,0 0 0,0-1 0,0 1 0,5 2 0,-4-3 16,0 0 0,0 0 0,0-1 0,0 0 0,0 1 0,1-2 0,-1 1 0,0 0 0,1-1 0,-1 0 0,0 0 0,1 0 0,-1 0 0,0-1 0,1 0 0,-1 0-1,0 0 1,0 0 0,5-3 0,21-11 139,-1-2-1,52-40 0,-77 55-150,196-160 497,-183 144-470,0 0 1,-2 0 0,0-2-1,23-39 1,-20 25 11,-1-1 0,14-45 1,-25 61-60,0 0 0,-1-1 0,-1 0 1,-1 0-1,1-28 0,-5 31-86,1 17 76,0 0 0,0 0 1,0 0-1,0 0 0,0 0 0,0 1 0,0-1 1,-1 0-1,1 0 0,0 0 0,0 0 1,0 0-1,0 0 0,0 0 0,0 0 0,0 0 1,0 0-1,-1 0 0,1 0 0,0 0 0,0 0 1,0 0-1,0 0 0,0 0 0,0 0 0,0 0 1,0 0-1,-1 0 0,1 0 0,0 0 0,0 0 1,0 0-1,0 0 0,0 0 0,0-1 0,0 1 1,0 0-1,0 0 0,-1 0 0,1 0 1,0 0-1,0 0 0,0 0 0,0 0 0,0 0 1,0 0-1,0-1 0,0 1 0,0 0 0,0 0 1,0 0-1,0 0 0,0 0 0,0 0 0,0 0 1,0 0-1,0-1 0,0 1 0,0 0 0,0 0 1,0 0-1,0 0 0,0 0 0,0 0 0,0 0 1,0 0-1,0-1 0,0 1 0,0 0 0,-5 9-50,-7 27 411,-11 50 1,2-5 266,6-26-275,-11 72 1,3 57 555,21-168-744,1-11-42,0 18 384,1-23-494,0 0-1,0 0 1,0 0 0,0 0-1,0 0 1,0 1-1,0-1 1,0 0 0,0 0-1,0 0 1,0 0 0,0 0-1,0 0 1,0 1-1,0-1 1,0 0 0,0 0-1,0 0 1,0 0-1,1 0 1,-1 0 0,0 0-1,0 1 1,0-1 0,0 0-1,0 0 1,0 0-1,0 0 1,1 0 0,-1 0-1,0 0 1,0 0-1,0 0 1,0 0 0,0 0-1,0 0 1,1 0 0,-1 0-1,0 0 1,8-8 453,28-51-469,2-3-436,-33 56 325,0 0-1,0 0 1,0 0-1,1 1 0,0-1 1,12-7-1,-18 13 110,0 0-1,0 0 1,1-1-1,-1 1 1,0 0-1,0 0 1,0 0-1,0 0 0,1 0 1,-1 0-1,0 0 1,0 0-1,0 0 1,1 0-1,-1 0 1,0 0-1,0 0 1,0 0-1,1 0 1,-1 0-1,0 0 1,0 0-1,0 0 0,1 0 1,-1 0-1,0 0 1,0 0-1,0 1 1,1-1-1,-1 0 1,0 0-1,0 0 1,0 0-1,4 9-254,-1 18-83,-3-19 274,2 67 125,-2-51 79,1 0 0,1 0 0,7 38 0,-9-61-105,1 0-1,-1 0 1,0 0-1,1 0 1,-1 0-1,0 0 1,1 0-1,-1 0 1,1 0-1,0 0 1,-1-1-1,1 1 1,0 0-1,-1 0 1,1-1-1,0 1 1,0 0-1,0-1 1,0 1 0,0-1-1,0 1 1,0-1-1,0 1 1,0-1-1,0 0 1,0 1-1,0-1 1,0 0-1,0 0 1,0 0-1,0 0 1,0 0-1,0 0 1,0 0-1,0 0 1,0 0-1,0-1 1,0 1-1,0 0 1,2-1-1,4-2 49,0 1 1,-1-2-1,1 1 0,9-7 0,-12 7-13,51-31 24,-2-3 0,-1-3 1,51-50-1,-92 80-59,5-6-68,-16 16 38,0 0 1,0 0-1,0 0 0,1-1 1,-1 1-1,0 0 0,0 0 1,0 0-1,0-1 1,1 1-1,-1 0 0,0 0 1,0 0-1,0-1 0,0 1 1,0 0-1,0 0 0,0-1 1,0 1-1,0 0 1,0-1-1,0 1 0,0 0 1,0 0-1,0-1 0,0 1 1,0 0-1,0 0 0,0-1 1,0 1-1,0 0 1,0 0-1,0-1 0,0 1 1,-1 0-1,1 0 0,0-1 1,0 1-1,0 0 0,0 0 1,-1 0-1,1 0 1,0-1-1,0 1 0,0 0 1,-1 0-1,0 0-24,-1-1 0,1 1 0,-1 0 0,1 0 0,-1 1 0,1-1 0,-1 0 0,1 0 0,0 1 0,-1-1 0,-2 2 0,-8 3-56,-1 1-1,1 1 1,0 0-1,1 1 1,-1 0-1,-16 17 1,6-4 219,2 2 0,-21 26 0,35-41-128,0 1 1,0-1-1,1 1 0,0 0 1,1 0-1,-1 0 1,2 1-1,0 0 1,-3 11-1,6-20 14,0 0-1,-1 0 1,1 0-1,0 0 1,0 0-1,0 0 1,0 0-1,0 0 1,1 0-1,-1 0 1,0 0-1,0 0 1,1 0-1,-1 0 1,1 1-1,0-1-1,-1-1 1,0 1-1,1-1 0,-1 0 0,1 1 1,-1-1-1,1 0 0,-1 1 0,1-1 1,-1 0-1,1 0 0,-1 1 0,1-1 1,0 0-1,-1 0 0,1 0 0,-1 0 1,1 0-1,-1 0 0,2 0 0,1 0 39,-1-1 0,1 1 0,0-1 0,0 0 0,-1 0 0,1 0 0,0 0 0,-1 0 0,5-4 0,19-15 166,0-1-1,-1-2 0,28-34 0,7-6-348,-28 30 207,-18 18-427,22-19 0,-40 78-961,-2-9 1186,-5 54 117,10-80 55,0 0 1,1 1-1,1-1 1,0 0-1,2 11 1,-3-19-23,0-1 0,0 1 0,1-1 0,-1 1 0,0-1 0,1 1 0,-1-1 0,0 1 0,1-1 1,-1 1-1,0-1 0,1 0 0,-1 1 0,1-1 0,-1 0 0,1 1 0,-1-1 0,1 0 0,-1 0 0,1 0 1,-1 1-1,1-1 0,-1 0 0,1 0 0,-1 0 0,1 0 0,-1 0 0,1 0 0,0 0 0,-1 0 0,1 0 1,-1 0-1,1 0 0,-1 0 0,1 0 0,0-1 0,18-8 268,-18 8-248,7-5 25,1-1 0,-1-1 0,-1 0 0,1 0 0,-1 0 0,0-1 1,7-12-1,-9 12-145,1 0 0,1 0 0,-1 1 1,2 0-1,-1 0 0,1 1 0,10-8 1,-18 14 50,1 1 0,-1 0 0,1-1 0,-1 1 0,1 0 0,-1-1 0,1 1 0,0 0 0,-1 0 0,1-1 0,-1 1 0,1 0 0,-1 0 0,1 0 0,0 0 0,-1 0 0,1 0 0,0 0 0,-1 0 0,1 0 0,-1 0 0,1 0 0,0 0 0,-1 0 0,1 1 0,-1-1 0,1 0 0,-1 0 0,1 1 0,-1-1 1,1 0-1,-1 1 0,1-1 0,-1 0 0,1 1 0,-1-1 0,1 1 0,-1-1 0,0 1 0,1-1 0,-1 1 0,0-1 0,1 1 0,-1-1 0,0 1 0,0-1 0,1 1 0,-1 0 0,0-1 0,0 1 0,0-1 0,0 1 0,0 0 0,1 6-37,0 0-1,0 0 0,-2 12 1,1-13 16,-1 35-103,0-23 256,1 0 0,0 0 0,1 0-1,5 20 1,-6-38-97,-1 1-1,1-1 1,0 0-1,0 0 1,0 1 0,0-1-1,0 0 1,0 0-1,1 1 1,-1-1-1,0 0 1,0 1 0,0-1-1,0 0 1,0 0-1,0 1 1,0-1-1,0 0 1,1 0-1,-1 0 1,0 1 0,0-1-1,0 0 1,0 0-1,1 0 1,-1 1-1,0-1 1,0 0-1,1 0 1,-1 0 0,0 0-1,0 0 1,1 0-1,-1 1 1,0-1-1,0 0 1,1 0 0,-1 0-1,0 0 1,0 0-1,1 0 1,-1 0-1,0 0 1,1 0-1,7-9 137,-4 4-65,18-20-39,26-41 1,-33 44-119,-10 16-55,0-1 1,11-11-1,-16 18 109,0-1-1,1 1 0,-1 0 1,0-1-1,0 1 1,0 0-1,0 0 1,1-1-1,-1 1 0,0 0 1,0 0-1,1 0 1,-1-1-1,0 1 1,0 0-1,1 0 0,-1 0 1,0 0-1,0 0 1,1 0-1,-1-1 1,0 1-1,1 0 0,-1 0 1,0 0-1,0 0 1,1 0-1,-1 0 1,0 0-1,1 0 0,-1 0 1,0 0-1,1 0 1,-1 0-1,0 1 0,0-1 1,1 0-1,-1 0 1,0 0-1,1 0 1,-1 0-1,0 1 0,0-1 1,1 0-1,-1 0 1,0 0-1,0 1 1,0-1-1,1 0 0,-1 0 1,0 1-1,0-1 1,0 0-1,0 0 1,0 1-1,0-1 0,1 0 1,-1 1-1,0 0 1,1 21-438,-1-18 414,1 12 11,1 0 0,0 0-1,7 23 1,-9-37 49,1-1 0,-1 1 0,1-1 0,0 0 0,-1 1 0,1-1 0,0 0 0,0 1 0,0-1 0,0 0 0,0 0 0,0 0 0,0 0 0,1 0 0,-1 0 0,0 0 1,1 0-1,-1 0 0,0-1 0,1 1 0,-1 0 0,1-1 0,-1 1 0,1-1 0,-1 0 0,1 1 0,0-1 0,-1 0 0,1 0 0,1 0 0,3-1 72,0 1 0,0-1 0,0 0-1,0 0 1,0-1 0,8-2 0,4-4 14,-1 0 1,0-1-1,0-1 0,-1-1 1,22-17-1,-26 18-72,-1-1 1,0 0-1,-1 0 0,0-1 0,-1-1 0,0 1 1,8-18-1,-16 30-35,5-17-92,-6 17 86,0-1 0,0 1 1,1 0-1,-1 0 0,0-1 0,0 1 1,0 0-1,0 0 0,0-1 0,0 1 1,0 0-1,0-1 0,0 1 0,0 0 0,0 0 1,0-1-1,0 1 0,0 0 0,-1 0 1,1-1-1,0 1 0,0 0 0,0 0 1,0-1-1,0 1 0,0 0 0,-1 0 0,1-1 1,0 1-1,0 0 0,0 0 0,-1 0 1,1 0-1,0-1 0,0 1 0,-1 0 1,1 0-1,0 0 0,0 0 0,-1 0 1,1 0-1,0 0 0,-1 0 0,1-1 0,0 1 1,0 0-1,-1 0 0,1 0 0,0 0 1,0 0-1,-1 1 0,1-1 0,0 0 1,-1 0-1,1 0 0,0 0 0,0 0 1,-1 0-1,1 0 0,0 1 0,-8 1-88,1 2 0,0-1-1,0 1 1,0 0 0,1 0 0,0 0-1,-11 11 1,5-4-49,1 1 0,-19 24 0,25-28 26,-1 1 0,2-1 1,-7 16-1,9-21 106,1 1 0,0 0-1,0 0 1,0 0-1,0 0 1,1 0 0,-1 0-1,1 0 1,0 0 0,0 0-1,1 5 1,0-8 30,-1 0 1,1 0-1,-1 1 1,1-1-1,-1 0 1,1 0-1,0 0 1,0 0-1,-1 0 1,1 0-1,0 0 1,0 0-1,0 0 0,0 0 1,0 0-1,0 0 1,1-1-1,-1 1 1,0 0-1,0-1 1,0 1-1,1-1 1,-1 0-1,0 1 1,1-1-1,-1 0 1,0 0-1,1 1 1,-1-1-1,2-1 0,1 1 53,1 0 0,-1 0 0,0-1 0,1 0 0,-1 0 0,0 0 0,0 0 0,5-3 0,10-6 72,0-1-1,-1-1 1,-1-1 0,22-20 0,-22 14-133,-15 16-61,0 1 0,0-1-1,1 1 1,-1-1 0,1 1 0,-1 0-1,7-4 1,-9 6 35,0 0 0,0 0 0,0 0 0,1 0-1,-1 0 1,0-1 0,0 1 0,0 0 0,1 0 0,-1 0-1,0 0 1,0 0 0,0 0 0,1 0 0,-1 0 0,0 0 0,0 0-1,0 0 1,1 0 0,-1 0 0,0 0 0,0 0 0,1 0-1,-1 0 1,0 1 0,0-1 0,0 0 0,0 0 0,1 0-1,-1 0 1,0 0 0,0 0 0,0 1 0,0-1 0,1 0 0,0 10-224,-5 12 158,-1 0 0,-1-1 0,-1 1-1,-18 38 1,0-12 288,-58 87-1,7-37 211,62-82 37,-1-1 1,0 0-1,-32 23 0,46-37-418,0 0 1,-1 0-1,1 0 0,-1-1 0,1 1 0,-1 0 0,1-1 1,-1 1-1,1-1 0,-1 1 0,0-1 0,1 0 1,-1 0-1,0 0 0,1 0 0,-1 0 0,0 0 1,1 0-1,-1 0 0,0-1 0,1 1 0,-1-1 0,1 1 1,-1-1-1,1 0 0,-1 1 0,1-1 0,-4-2 1,1-1-51,0 0 0,-1-1 0,1 1 0,1-1 0,-1 0 0,1 0 0,-4-6 0,5 7-38,0-1-1,0 0 0,0 1 0,1-1 0,-1 0 0,1 0 0,0 0 0,0-10 0,1 12-16,0 1 0,0-1 0,0 1-1,0-1 1,1 0 0,-1 1 0,1-1 0,-1 1 0,1-1 0,0 1 0,0 0-1,0-1 1,1 1 0,-1 0 0,0 0 0,1-1 0,0 1 0,-1 0 0,5-3 0,2 0-28,0 0 0,1 1 0,-1 0 1,18-6-1,-13 6 91,5-2 115,1 1 1,0 0-1,20-1 1,61-3 250,-60 7-214,56-2-6,-82 5-1867,-1 3 459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6:20.488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1 306 3328,'18'-6'5108,"6"-1"-4030,-18 3-881,0 0 0,1 0 0,-2 0 0,1 0-1,0-1 1,-1 0 0,0 0 0,5-8 0,5-6 160,12-23 0,-25 39-331,11-20 219,13-28-1,-22 41-160,1-1 0,-2 0 0,0 0 0,0 0-1,1-15 1,-4 24-122,0 0-1,0 0 1,0 0-1,0 0 1,0 0-1,0 0 0,-1 0 1,1 0-1,-2-3 1,2 5 21,0-1 1,0 1 0,0 0-1,-1 0 1,1-1 0,0 1-1,0 0 1,0 0 0,-1 0 0,1-1-1,0 1 1,0 0 0,0 0-1,-1 0 1,1 0 0,0 0-1,0 0 1,-1-1 0,1 1-1,0 0 1,0 0 0,-1 0-1,1 0 1,0 0 0,-1 0-1,1 0 1,0 0 0,-1 0-1,0 1-16,0-1 0,0 0-1,0 1 1,1-1 0,-1 1-1,0 0 1,0-1 0,0 1 0,0 0-1,1-1 1,-2 2 0,-7 8 128,2-1-1,0 1 1,0 0 0,1 1 0,0 0 0,0 0 0,-5 17 0,8-19 18,0 0-1,1-1 1,0 1 0,1 0 0,0 0 0,0 0-1,1 0 1,0 1 0,1-1 0,2 17 0,-2-24-93,-1 0 0,1 0 1,0 0-1,-1 0 0,1 0 1,0 0-1,0 0 0,0 0 1,1 0-1,-1-1 1,0 1-1,1 0 0,-1-1 1,1 1-1,-1-1 0,1 1 1,0-1-1,0 0 0,0 0 1,0 0-1,0 0 0,2 1 1,1-1 22,1 1-1,-1-1 1,1-1 0,0 1 0,0-1 0,10-1 0,16 1-75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6:21.406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32 12 2912,'6'-12'1312,"2"12"64,-8 5-256,0 7-640,-5 3 416,5 11-544,-3 2 32,-3 4-224,-4 0 32,10-3-96,-8-4 352,3-2-224,-3-2-384,8-5 64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05:35.15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20 1 2080,'-19'7'9205,"20"-6"-9104,1 0 75,3 0-130,0 1 91,1 0 1,-1 0-1,1-1 0,-1 0 0,9 0 1,1-1 59,-1 0 0,0-1 1,23-5-1,-17 2-84,0 2 1,0 0-1,0 2 0,33 2 1,3 0 215,110 1 626,-135 0-1273,-24-2-593,0 0-1,0-1 1,0 0-1,13-1 1,-14 0 111,-2 0 271,1 1 0,-1-1 0,0 1 0,0 0 1,9 1-1,13 5-2783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05:55.62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230 3 2304,'18'-3'13989,"-29"8"-11152,5 2-2697,0 0 0,0 1 1,1 0-1,0 0 0,-5 9 0,-19 50-45,20-44 4,-12 26-9,-38 87 124,44-106-99,1-3-145,0 2 0,2-1-1,-12 45 1,24-71 21,-1 1-1,1-1 0,0 1 0,-1-1 1,1 1-1,0-1 0,1 1 0,-1-1 0,0 1 1,1-1-1,0 1 0,-1-1 0,1 1 1,0-1-1,0 0 0,0 1 0,1-1 1,-1 0-1,0 0 0,1 0 0,-1 0 0,1 0 1,0 0-1,0 0 0,0-1 0,0 1 1,0-1-1,0 1 0,4 1 0,4 2 20,1 0 0,0-1-1,0 0 1,0-1 0,13 2 0,-9-2 32,26 1 1,-14-2-32,97-1 31,-69-2-95,-30 5-1824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6:21.776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0 9 1472,'0'-8'672,"10"11"-576,-6-3-672,6 9 288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6:22.147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 1 2912,'0'0'110,"1"1"0,0-1 0,-1 0 0,1 1 0,0-1 0,-1 1 0,1-1-1,-1 1 1,1-1 0,-1 1 0,1-1 0,-1 1 0,1 0 0,-1-1 0,1 1 0,-1 0 0,0-1 0,0 1 0,1 0 0,-1 0 0,0 0 0,7 22 1385,-6-18-1100,1 5-18,0 1 0,-1 0 0,0-1 0,-1 1-1,-1 13 1,0-11-32,1-1 0,2 24 0,1-28 459,2-9-410,5-12-211,-6 8-108,6-9-117,1 0-124,0 0 1,0 0-1,28-23 1,-39 36 156,1 0 0,-1 1 1,1-1-1,-1 1 0,1 0 0,-1-1 1,1 1-1,0-1 0,-1 1 0,1 0 1,-1 0-1,1-1 0,0 1 0,0 0 0,-1 0 1,1 0-1,0 0 0,-1-1 0,1 1 1,0 0-1,-1 0 0,1 1 0,0-1 1,0 0-1,-1 0 0,1 0 0,0 0 1,-1 1-1,1-1 0,0 0 0,-1 1 0,1-1 1,-1 0-1,1 1 0,0-1 0,-1 1 1,1-1-1,-1 1 0,1-1 0,-1 1 1,1-1-1,-1 1 0,0-1 0,1 1 1,-1 0-1,0-1 0,1 1 0,-1 0 0,0-1 1,0 1-1,1 1 0,0 3 38,0 1 0,0-1 0,0 0 0,0 1-1,-1 5 1,-6 63 729,-1-4-3276,9-52-458,7-2 918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6:22.510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 0 4576,'14'22'4357,"-3"1"-3911,0 1 0,-1 0 1,-2 1-1,0 0 0,-2 0 0,-1 1 1,-1-1-1,2 38 0,-5-35-282,1 2 101,-2 0 0,-3 41 1,1-58-1949,4-21-1061,0-5 1582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6:22.904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10 164 2720,'-2'-3'196,"1"0"0,0 0 0,-1-1 0,1 1 0,0 0 0,0-5 0,0 6-81,1 1 0,0-1 0,1 1-1,-1 0 1,0-1 0,0 1-1,0-1 1,1 1 0,-1 0-1,1-1 1,-1 1 0,1 0 0,0 0-1,-1-1 1,1 1 0,0 0-1,0 0 1,1-1 0,12-14 1100,2 2 0,29-24 0,-36 32-1032,0 0 0,0 1 0,0 0 0,0 1 0,1-1 0,0 2 0,17-5 0,-24 8-166,0-1 0,1 1 1,-1 1-1,0-1 0,0 0 0,1 1 0,-1-1 0,0 1 1,0 0-1,0 0 0,0 0 0,0 1 0,0-1 1,0 1-1,-1-1 0,1 1 0,0 0 0,-1 0 1,1 0-1,-1 1 0,0-1 0,0 0 0,3 5 0,0 0 103,0 0 0,-1 0 0,0 0 0,0 1-1,-1-1 1,0 1 0,4 16 0,-7-20-56,1 0 0,-1 0 1,0 0-1,0 0 1,0 0-1,0 0 0,-1 0 1,0 1-1,0-1 1,0 0-1,0-1 0,0 1 1,-1 0-1,0 0 1,-4 6-1,1-3 54,0 0 0,0 0 0,-1-1 0,0 0 0,0 0 0,-14 9 0,17-13-96,0 0 0,-1 1 1,1-1-1,1 1 1,-1 0-1,0 0 1,-2 4-1,4-6-37,0 0 0,1 0 0,0 0-1,-1 0 1,1 0 0,-1 1 0,1-1 0,0 0 0,0 0 0,0 0-1,0 1 1,0-1 0,0 0 0,0 0 0,0 1 0,0-1 0,1 0-1,-1 0 1,0 0 0,1 0 0,-1 1 0,1-1 0,-1 0 0,1 0 0,0 0-1,1 2 1,7 8-106,1 0-1,1 0 0,23 18 1,6 6-145,-40-35 270,48 52 731,-42-45-504,-1 1 1,0-1-1,-1 1 1,0 0 0,7 15-1,-10-19-146,-1-1 1,1 1-1,-1 0 0,1-1 1,-1 1-1,0 0 0,0-1 0,-1 1 1,1 0-1,-1-1 0,1 1 1,-1 0-1,-1-1 0,1 1 0,0-1 1,-1 0-1,1 1 0,-1-1 1,0 0-1,0 0 0,-1 0 0,-2 3 1,-1 1-4,-1 0 1,0 0 0,0-1 0,-1 0 0,0 0-1,0-1 1,-10 5 0,5-4-507,0 0-1,-1-1 1,1-1-1,-21 4 1,33-8 392,-49 12-1344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6:24.358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0 1 1888,'0'0'3301,"4"8"-2058,33 75 440,-3 1 1,41 161-1,-58-155-592,-11-58-496,-5-24-442,-1 0 1,1 1-1,-2 9 0,0 1 183,1-16-283,0-1-1,-1 1 1,1 0 0,-1-1 0,0 1-1,-1 2 1,-2 6-817,3-3 226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6:54.459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109 12 736,'11'-12'10496,"-9"31"-10215,-1-17-310,-1 0 1,1 0 0,-1 0-1,0 0 1,1 0 0,-1 0-1,0 0 1,0 0 0,-1 0 0,1 0-1,-1 3 1,0 1 50,-1 0-1,1 1 1,1 0 0,-1-1 0,1 1-1,1 7 1,-1 20-163,-4 11 258,3 51 1,1-54-215,10 74 238,-1-2-111,-9 69 482,-1-175-462,0 0 1,0 0-1,-4 15 1,-1-1-66,-23 75 20,15-26 55,-5 92 0,13-110-31,6-38-9,0-1-1,3 25 0,-2-25-10,0-1-1,0 1 0,-3 23 0,-2-3-59,2 47 0,2-50 278,-7 61 0,-11 46-408,17-25 111,2-60 262,1-12-47,0-29-63,-1-1 0,-1 1 0,0-1 0,-3 19 0,2-24-23,-1-1 0,0 1 1,-5 9-1,5-12-52,0 1 1,0 0-1,0 0 1,1 0-1,-1 0 1,1 0-1,0 0 0,0 5 1,12-10-4259,2-4 2657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7:08.872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1660 227 480,'3'-2'874,"-3"1"-859,1 2-1,-1-1 1,0 0-1,0 1 1,0-1-1,0 1 1,0-1-1,0 0 1,0 1 0,0-1-1,0 0 1,0 1-1,0-1 1,0 1-1,0-1 1,0 0-1,0 1 1,-1-1-1,1 0 1,0 1 0,0-1-1,0 0 1,0 1-1,-1-1 1,1 0-1,0 1 1,0-1-1,-1 0 1,0 1-2,0 0 0,1 0 0,-1 0-1,0 1 1,1-1 0,-1 0 0,0 0 0,1 0 0,-1 3 0,-2 3 18,-15 27 171,-17 43 1,21-43-128,-28 46 0,32-62-18,3-5 0,-1-1 1,0-1 0,-14 17 0,22-28-56,0 0 1,0 1 0,0-1-1,0 0 1,0 0 0,0 0-1,-1 1 1,1-1 0,0 0-1,0 0 1,0 0 0,0 0-1,-1 1 1,1-1-1,0 0 1,0 0 0,0 0-1,0 0 1,-1 0 0,1 0-1,0 0 1,0 1 0,-1-1-1,1 0 1,0 0 0,0 0-1,0 0 1,-1 0 0,1 0-1,0 0 1,0 0 0,-1 0-1,1 0 1,0 0 0,0 0-1,0 0 1,-1-1 0,1 1-1,0 0 1,0-10 35,8-16-102,7-9 86,29-50 0,2-4 110,26-64-90,-71 151-5,0 0 0,0 0 0,-1 0-1,1 0 1,-1 0 0,1 0 0,-1-1 0,0 1-1,0-4 1,-1 5-138,-2 1 37,2 0 67,0 1 1,0-1-1,0 0 0,0 1 1,0-1-1,0 1 0,0-1 1,0 1-1,0 0 0,0-1 1,0 1-1,0 0 0,0 0 1,-1 1-1,-12 16 23,10-13 5,-29 43 122,20-29-8,-1 0-1,0-1 0,-19 19 0,18-27-53,15-10-88,0 0 0,0 0 0,-1 0 1,1 0-1,0 0 0,0 0 0,0 1 1,0-1-1,-1 0 0,1 0 0,0 0 0,0 0 1,0 0-1,0-1 0,-1 1 0,1 0 1,0 0-1,0 0 0,0 0 0,0 0 1,-1 0-1,1 0 0,0 0 0,0 0 1,0 0-1,0 0 0,0-1 0,-1 1 1,1 0-1,0 0 0,0 0 0,0 0 1,0 0-1,0 0 0,0-1 0,0 1 1,0 0-1,0 0 0,0 0 0,-1 0 1,1-1-1,0-1 15,1-1 0,-1 1-1,0-1 1,1 1 0,-1-1 0,1 1 0,0 0 0,-1-1 0,3-3 0,13-24 36,1 0 0,2 1 0,0 0 0,2 2 0,1 1 0,41-39 0,-9 8 511,-107 128-495,32-43 124,16-19-95,-2 0-1,1 0 1,-1-1 0,0 0 0,-1-1-1,-14 12 1,22-19-95,-1 1-1,1-1 1,-1 1-1,1-1 1,-1 0-1,1 1 1,-1-1 0,1 0-1,-1 0 1,0 1-1,1-1 1,-1 0-1,1 0 1,-1 0 0,0 0-1,1 0 1,-1 0-1,1 0 1,-1 0-1,0 0 1,1 0-1,-1 0 1,1 0 0,-1 0-1,0 0 1,1 0-1,-1-1 1,1 1-1,-1 0 1,1-1-1,-1 1 1,1 0 0,-1-1-1,1 1 1,-1 0-1,0-1 1,1 0-14,-1 0 0,1 0-1,0 0 1,0 0 0,-1 0 0,1 0 0,0 0 0,0 0-1,0 0 1,0 0 0,0 0 0,0 0 0,1 0 0,-1 0 0,0 0-1,0 0 1,1 0 0,-1 0 0,1 0 0,-1 0 0,0 1-1,1-1 1,0-1 0,26-42 79,-140 275-378,109-222 301,0 0 0,0 0 0,1 0 0,1 1 0,0-1 0,0 1 0,-1 16 0,4-26 14,-1 1 0,0-1 0,0 0 0,0 0 0,1 0 0,-1 1 0,0-1 0,0 0 0,1 0 0,-1 0 0,0 0 0,1 0 0,-1 0 0,0 1 0,0-1 0,1 0 0,-1 0 0,0 0 0,1 0-1,-1 0 1,0 0 0,0 0 0,1 0 0,-1 0 0,0 0 0,1 0 0,-1-1 0,0 1 0,0 0 0,1 0 0,-1 0 0,1 0 11,3-1 18,-1-1-1,1 1 1,-1 0-1,0-1 0,1 0 1,-1 1-1,0-1 1,0-1-1,0 1 1,4-4-1,26-33-53,-27 32-26,0-1-1,0 1 1,1-1 0,12-9-1,-16 15 26,7-3-104,-10 5 121,0 0-1,1 0 1,-1 0-1,0 0 1,1 0-1,-1 1 1,0-1-1,1 0 0,-1 0 1,0 0-1,0 1 1,1-1-1,-1 0 1,0 1-1,0-1 1,1 0-1,-1 0 0,0 1 1,0-1-1,0 0 1,0 1-1,1-1 1,-1 0-1,0 1 1,0-1-1,0 0 0,0 1 1,0-1-1,0 0 1,0 1-1,0-1 1,0 1-1,1 8-5,-1-1 0,0 1 0,-1 0 0,0-1-1,0 1 1,-3 8 0,0 5 25,-36 171 204,9-51-88,-29 151 231,53-271-234,7-21-120,0-1 1,0 1-1,-1-1 0,1 1 0,0-1 1,0 1-1,0-1 0,-1 1 0,1 0 0,0-1 1,-1 0-1,1 1 0,0-1 0,-1 1 1,1-1-1,-1 1 0,1-1 0,0 0 1,-1 1-1,1-1 0,-1 0 0,1 1 1,-1-1-1,1 0 0,-1 0 0,0 1 0,-4-26-190,1-9 126,2-1 0,4-51 0,2 39-79,3 0 1,11-46 0,-17 91-152,0 8 184,-2 17 186,1-11-24,0-10 109,2-3-20,0-1-109,0 1-1,1-1 1,-1 0 0,0 0 0,0-1 0,0 1 0,0 0-1,0-1 1,1-2 0,16-28 64,-15 25-69,42-99 155,-12 25-537,-27 70 314,-9 25-57,-3 10-40,-7 51 279,3-18-28,1 0 6,-30 181 592,36-229-638,1 1-1,0-1 1,0 0 0,1 0 0,0 13-1,5-26 15,16-35-91,22-48-42,-10 11-220,11-33-88,-40 93 304,-4 15 29,0 0 0,0 0 0,0 0 0,1 0 0,-1 1 0,1-1 0,0 0-1,0-2 1,3-2-121,5-10 335,-8 16-204,-1-1 0,0 1 0,0 0 0,0-1 0,0 1 0,1-1 0,-1 1 0,0-1 0,0 1 0,0-1 0,0 1 0,0 0 0,0-1 0,0 1 0,0-1 0,-1 1 0,1-1 0,0 1 1,0-1-1,0 1 0,0 0 0,0-1 0,-1 1 0,1-1 0,0 1 0,0 0 0,-1-1 0,1 1 0,0 0 0,-1-1 0,0 1 0,1-1-5,0 1 0,-1 0 0,1 0 1,0 0-1,-1 0 0,1 0 0,-1 0 0,1 0 1,0 0-1,-1 0 0,1 0 0,-1 0 0,1 0 1,0 0-1,-1 0 0,1 0 0,-1 0 1,1 0-1,0 0 0,-1 1 0,1-1 0,0 0 1,-1 0-1,1 0 0,0 1 0,-1-1 0,1 0 1,0 0-1,-1 1 0,1-1 0,0 0 0,0 1 1,-1 0-1,-8 13-103,7-11 67,-11 23-7,1 2 0,1-1 1,2 2-1,-8 31 0,8-25 226,-1 0-1,-18 37 0,27-68-138,-1 0 0,0 0 0,0 0 0,-1 0 0,1-1-1,-1 1 1,0-1 0,0 1 0,0-1 0,0 0 0,-6 4 0,8-7-34,1 0 1,-1 0-1,1 0 1,0 0-1,-1 1 1,1-1-1,-1 0 1,1-1-1,0 1 1,-1 0-1,1 0 1,0 0-1,-1 0 1,1 0-1,-1 0 1,1 0-1,0-1 1,-1 1-1,1 0 1,0 0-1,-1 0 1,1-1-1,0 1 1,-1 0-1,1 0 1,0-1-1,0 1 1,-1 0-1,1-1 1,0 0-1,-7-11 45,6 10-39,-2-6 12,0-1 0,0 0 1,1-1-1,1 1 0,-1 0 0,1 0 0,1-1 0,0 1 0,1-12 0,2-4-41,1 0-1,8-30 0,1 15-62,4-17 173,-16 52-111,0-1 0,0 1 0,0-1 0,-1 1 1,0-1-1,0 1 0,-1-1 0,-1-6 0,2 11 20,0 0-1,0 1 1,-1-1 0,1 1 0,0-1-1,0 0 1,-1 1 0,1-1-1,0 1 1,-1-1 0,1 1-1,0-1 1,-1 1 0,1-1-1,-1 1 1,1 0 0,-1-1 0,1 1-1,-1 0 1,1-1 0,-1 1-1,1 0 1,-1 0 0,-1-1-1,1 1-10,0 0 1,-1 0-1,1 0 0,-1 0 0,1 0 0,-1 0 0,1 0 0,0 0 0,-1 1 1,-1 0-1,-4 1-46,1 1 1,0 0-1,-9 6 1,14-8 55,-9 6-19,0 1-1,0 0 1,1 1-1,0 0 1,0 0-1,-12 19 1,-38 67 153,46-71-119,-15 23 120,-1 0 1,-47 54-1,57-79-43,-1-1 0,-1-1 0,-1-1 0,0 0 0,-2-2 0,-29 16-1,50-31-86,0-1 0,0 1-1,0-1 1,0 0-1,-1 0 1,-4 0-1,8 0-6,-1-1-1,1 0 1,-1 0-1,1 0 0,-1 0 1,1 0-1,-1 0 1,1 0-1,0 0 0,-1 0 1,1 0-1,-1 0 1,1 0-1,-1 0 0,1-1 1,-1 1-1,1 0 1,0 0-1,-1 0 1,1-1-1,-1 1 0,1 0 1,0 0-1,-1-1 1,1 1-1,0 0 0,-1-1 1,1 1-1,0 0 1,0-1-1,-1 1 0,1-1 1,0 1-1,0 0 1,0-1-1,-1 1 0,1-1 1,0 1-1,0-1 1,0 1-1,0-1 0,0 1 1,0 0-1,0-1 1,0 1-1,0-1 0,0 1 1,0-1-1,0 1 1,0-1-1,1 1 1,-1 0-1,0-1 0,1 0 1,0-3 4,1 0 0,0 0 0,0 0 0,0 1 1,1-1-1,-1 1 0,5-6 0,3-2-1,85-123-51,-23 31 24,114-139 289,-174 224-346,-11 12-13,-9 10 30,-22 21-33,1 1 0,-46 51 0,56-55 79,-63 71-15,-64 63 42,111-121-24,-74 68 1,95-92 40,11-10 28,17-23 37,-7 12-86,81-110-217,107-111 0,-58 77-72,-129 147 309,-17 15 59,-182 182-184,44-40 443,86-89-66,-28 24-88,84-80-198,3-2 2,-1-1 0,1 0 0,0 0 0,-1 0 0,1-1 0,-1 1 0,0-1 0,-4 3 0,-2-3-78,15-7 25,6-5 31,26-34-28,145-150-172,-133 146 100,-51 49 136,1 1 0,0-1 0,-1 0-1,1 0 1,0 0 0,-1 0 0,1 0 0,0 0 0,-1 0-1,1 0 1,0 0 0,-1 0 0,1 0 0,0 0 0,-1 0-1,1 0 1,0 0 0,0 0 0,-1 0 0,1-1 0,0 1-1,-1 0 1,1 0 0,0 0 0,-1 0 0,1-1 0,0 1-1,0 0 1,-1 0 0,1-1 0,0 1 0,0 0 0,0 0-1,0-1 1,-1 1 0,1 0 0,0-1 0,0 1 0,0 0-1,0-1 1,0 1 0,0 0 0,0-1 0,0 1 0,0 0-1,0-1 1,0 1 0,0 0 0,0-1 0,0 1 0,0 0-1,0-1 1,0 1 0,0 0 0,0-1 0,0 1 0,0 0-1,1-1 1,-1 1 0,0 0 0,0 0 0,0-1 0,1 1-1,-6 2-9,1 0 0,0 1 0,-1 0 0,1 0 0,0 0-1,0 0 1,-3 5 0,-10 6-10,-18 18 30,2 1 0,-50 63 0,67-77-15,16-19 0,-11 14-63,9-10-11,6-7-64,24-25 116,27-34 0,3-4 56,126-119 48,-182 183-29,-1 0-1,1 0 1,0-1-1,-1 1 1,1 0-1,1-5 1,-3 7-54,0 0 0,0-1 0,0 1 1,0 0-1,0-1 0,0 1 0,0 0 0,0 0 0,0-1 1,0 1-1,0 0 0,0-1 0,0 1 0,0 0 0,0-1 1,0 1-1,0 0 0,0-1 0,0 1 0,0 0 0,0 0 1,-1-1-1,1 1 0,0-1 0,-1 1-4,1 0 1,-1 0-1,1-1 0,-1 1 0,0 0 1,1 0-1,-1 0 0,1 0 0,-1-1 1,0 1-1,1 0 0,-1 0 0,0 0 1,1 1-1,-1-1 0,1 0 1,-1 0-1,0 0 0,-11 4 42,0-1 0,0 2 0,-20 10 0,-7 3-47,36-17 1,1 0 0,0 0 0,-1 1-1,1 0 1,0-1 0,0 1 0,0 0 0,0 0 0,0 0-1,0 0 1,0 1 0,-2 3 0,-12 14-153,4-7 196,11-12-24,0 1 0,0-1 0,0 1 0,-1-1 0,1 1 0,0-1 0,-1 0 0,1 0 0,-1 0 0,1 0 0,-1 0 0,0 0 0,1 0 0,-1 0 0,0-1 0,0 1 0,1-1 0,-1 1 0,-4 0 0,25-10-14,29-7 62,49-20 38,-51 14 28,-1-1-1,71-50 1,-100 61-81,0-1-1,-2 0 1,1 0-1,-2-2 1,0 1-1,0-2 0,-1 0 1,-1 0-1,-1-1 1,9-20-1,-15 26-42,-1 0-1,-1 0 1,1-1-1,-2 1 1,0-1-1,0 1 0,-2-23 1,1 10 134,-5 35-331,1 0 0,-5 22 0,5-9 160,-1 2 112,-3 52 0,4-52 369,3-22 12,6-17-230,6-21-141,10-55-1,0 1-157,-19 82 25,0 1 1,0 0-1,0-1 0,6-7 0,-8 12 37,1 0 1,-1 1-1,0-1 1,1 1-1,-1-1 1,1 1 0,-1-1-1,1 1 1,0-1-1,-1 1 1,1-1-1,-1 1 1,1 0-1,0-1 1,-1 1-1,1 0 1,0 0-1,-1-1 1,2 1-1,-1 0 1,0 0-1,-1 1 1,1-1 0,0 0-1,0 1 1,-1-1-1,1 1 1,0-1 0,-1 0-1,1 1 1,0-1 0,-1 1-1,1 0 1,-1-1-1,1 1 1,-1 0 0,1-1-1,-1 1 1,1 0 0,-1-1-1,0 1 1,1 1-1,5 12-23,-1 0 0,0 0 0,-1 0 0,0 1 0,-1 0 0,1 21 0,1 99-41,-5-134 76,-22 420 145,19-401 2,0-1 0,-7 23 1,7-33-16,3-8-115,0 0 0,0 0 0,-1-1 0,1 1 0,0 0 0,-1 0 0,1 0-1,-1 0 1,1 0 0,-1-1 0,1 1 0,-2 1 0,2-2-10,0 0 0,-1 0-1,1 0 1,0 1 0,0-1 0,0 0 0,-1 0 0,1 0 0,0 0 0,0 0-1,0 0 1,-1 0 0,1 0 0,0 0 0,0 0 0,-1 0 0,1 0 0,0 0-1,0 0 1,0 0 0,-1 0 0,1-1 0,0 1 0,0 0 0,0 0 0,-1 0-1,1 0 1,0 0 0,0 0 0,0-1 0,0 1 0,-1 0 0,0-2 4,0 0 1,-1 1 0,1-1-1,0 0 1,1 0 0,-1 0-1,0 0 1,0 0-1,1 0 1,-1-3 0,-7-44 57,2 0 0,2-1 0,4-67 0,10 24-300,-8 79 148,1 1 1,1-1-1,0 1 0,9-21 0,-5 23-192,-8 11 271,0 0 1,0 0-1,0 0 1,0 0-1,0-1 1,1 1-1,-1 0 1,0 0-1,0 0 1,0 0-1,0 0 1,0 0-1,0 0 1,0 0-1,1 0 1,-1 0-1,0 0 1,0 0-1,0 0 1,0 1-1,0-1 1,0 0 0,0 0-1,1 0 1,-1 0-1,0 0 1,0 0-1,0 0 1,0 0-1,0 0 1,0 0-1,0 0 1,0 0-1,0 0 1,0 1-1,0-1 1,1 0-1,-1 0 1,0 0-1,0 0 1,0 0-1,0 0 1,0 0-1,0 1 1,0-1-1,0 0 1,0 0 0,2 24-207,-1-8 273,8 13 23,-5-31 214,0 0-243,-1-1 0,0 0 0,0 0 0,0 0 0,-1 0 0,1 0 0,3-7-1,15-30 10,-14 27-60,9-19-83,-5 9-72,15-23 0,-18 36-11,-4 9-28,0 16-64,-2 0 333,0-6-38,2 9-70,-1-13 579,3-20-460,-4 8-107,1 0 0,0 1 0,0-1 0,0 1 0,1 0 0,8-12 0,-5 5-31,-5 8-230,-1 12 100,-2 6 139,-1 0 0,0 0 0,0 0 0,-2 0 0,1-1 0,-7 15 0,-6 20-59,-31 145 131,27-100-4,-41 191 125,52-218 501,8-61-697,0-1 1,0 1-1,-1-1 1,0 1-1,-3 5 1,-6 12-53,8-11 90,0-1-1,-1 0 1,0 0 0,-9 16 0,-1 8-29,11-25 23,1 0 0,0 0 0,0 0 0,0 0 0,1 0 0,0 0 1,0 1-1,2 14 0,-1-21 29,-1 1 0,1 0 0,-1 0 0,0-1 0,1 1 0,-4 4 0,3-4 6,0 0-1,0-1 1,0 1 0,0 0-1,1 0 1,-1 5 0,-5 29-405,6-34 394,0 0 0,0 0 0,1 0 1,-1 0-1,1 0 0,-1 0 0,1-1 0,0 1 0,0 0 0,0 0 0,3 4 0,-3-5 81,6-12 235,-5 7-283,8-16-6,0-1 1,-1 0-1,-1-1 1,9-34-1,-9 29-41,-4 14-48,-1 1 1,0-1-1,-1 0 0,0-14 0,3-6-273,-5 44-240,-10 106 134,3-54 590,5-33 73,2-20-163,0 0 0,-4 16 0,-3 14-17,6-28 22,-1-1 0,-6 19-1,7-23-72,1-1-44,0-5-127,0-1 98,0-1 74,0 0 0,0 0 1,0 0-1,0 0 0,0 1 0,0-1 0,0 0 1,0 0-1,0 0 0,0 1 0,0-1 0,0 0 1,0 0-1,0 0 0,0 0 0,0 1 1,0-1-1,0 0 0,0 0 0,1 0 0,-1 0 1,0 0-1,0 1 0,0-1 0,0 0 0,0 0 1,0 0-1,1 0 0,-1 0 0,0 0 0,0 1 1,0-1-1,0 0 0,1 0 0,-1 0 1,0 0-1,0 0 0,0 0 0,0 0 0,1 0 1,-1 0-1,0 0 0,0 0 0,0 0 0,0 0 1,1 0-1,-1 0 0,1-1 8,-1 1 0,1 0-1,-1-1 1,0 1 0,1-1 0,-1 1 0,1-1-1,-1 1 1,0-1 0,1 1 0,-1-1 0,0 0-1,0 1 1,0-1 0,1 1 0,-1-1-1,0 0 1,0 0 0,8-42-28,15-46-1,-11 48 46,8-51 0,1-9-805,-19 94 770,1-4-143,-1 6-81,-4 8 112,-6 29 32,1 1-1,1-1 0,-1 40 1,4 101 546,3-120-208,-2-31-21,2-22-208,0 1 0,0 0 0,0 0 0,0 0 1,0 0-1,0 0 0,-1 0 0,1 0 0,0-1 1,0 1-1,-1 0 0,1 0 0,-1 0 0,1-1 1,-1 1-1,1 0 0,-1 0 0,0-1 1,0 2-1,0-17 198,1-308-118,0 321-112,0-1 0,-1 1 0,1 0 0,-1 0 0,1 0 0,-1 0 0,0-1 0,0 1-1,0 0 1,-1-2 0,-4-7-17,6 11 19,0-1 0,-1 1 1,1-1-1,0 1 0,-1 0 0,1-1 1,0 1-1,-1 0 0,1-1 0,-1 1 1,1 0-1,-1 0 0,1-1 0,0 1 1,-1 0-1,1 0 0,-1 0 1,1-1-1,-1 1 0,1 0 0,-1 0 1,1 0-1,-1 0 0,1 0 0,-1 0 1,0 0-1,1 0 0,-1 0 0,1 1 1,-1-1-1,0 0 0,0 0-4,-37 5-94,-94 4 241,115-9-107,-1-1 0,-34-7 0,33 5-52,0 1 0,0 1 0,0 1-1,0 1 1,0 0 0,0 1 0,-30 8 0,-5 4 10,-69 29 0,79-23-150,0 2 0,-65 45 0,84-51 314,10-7-81,-6 5 18,-1-1 1,-26 11-1,48-23-94,-1-1 1,0 1-1,0-1 1,0 1-1,0-1 1,0 0-1,-1 0 0,1 1 1,0-1-1,0 0 1,0 0-1,0 0 1,0 0-1,0 0 0,0 0 1,0-1-1,0 1 1,-2 0-1,3-1-2,0 1 0,-1-1 0,1 1 0,-1-1 0,1 1 0,0-1 0,-1 1 0,1-1 0,0 1 0,0-1 0,-1 1 1,1-1-1,0 1 0,0-1 0,0 1 0,0-1 0,-1 0 0,1 1 0,0-1 0,0 1 0,0-1 0,0 0 0,1 0 0,0-5-33,0 0 1,1 0-1,-1 0 0,5-9 0,-5 13 38,7-17-27,2 0-1,0 1 1,0 0 0,2 0 0,0 1 0,1 1-1,1 0 1,1 1 0,26-23 0,-39 37 20,78-71 109,-71 63-98,-1-1 0,0 0 0,0 0 0,-1-1 0,-1 1 0,8-18-1,-13 27 1,-1 1-1,0-1 1,1 0-1,-1 1 0,0-1 1,0 0-1,0 1 1,1-1-1,-1 0 0,0 0 1,0 1-1,0-1 1,0 0-1,0 1 0,0-1 1,0 0-1,0 0 1,-1 0-1,1 1-8,0-1-1,-1 1 1,1 0-1,0 0 1,0 0 0,-1 0-1,1 0 1,0-1-1,-1 1 1,1 0 0,0 0-1,-1 0 1,1 0 0,0 0-1,-1 0 1,1 0-1,0 0 1,-1 0 0,1 0-1,0 0 1,-1 0 0,1 0-1,0 1 1,-1-1-1,1 0 1,-1 0 0,-3 2-49,0 0 1,0 1 0,0-1 0,-5 4 0,-123 110-326,122-106 359,1 0-1,-2-1 0,1-1 1,-1 0-1,-1 0 1,-15 8-1,18-16 84,7-6-51,9-13-62,-4 12 25,0 0 26,0 0 0,1 1 0,0-1 0,0 1 0,10-11 0,4-7 46,4-9-66,1 0-1,41-41 1,-42 48 120,-20 25-89,-1-1 0,1 0 0,-1 0 1,0 0-1,1 0 0,-1 0 0,0 0 0,-1 0 0,1 0 0,1-5 0,-4 7-12,0 0 0,0 0 0,0 0 0,0 0 0,1 0 0,-1 1 0,0-1 0,0 0 0,-3 2 0,-40 21-85,44-23 89,1 0-1,0 0 1,-1 0-1,1 0 1,0 1-1,-1-1 1,1 0-1,0 0 1,-1 0-1,1 0 1,0 0-1,-1 0 1,1 0-1,0-1 1,0 1-1,-1 0 1,1 0-1,0 0 1,-1 0-1,1 0 1,0 0-1,-1-1 1,1 1-1,0 0 1,0 0-1,-1 0 1,1-1-1,0 1 1,0 0 0,0 0-1,-1-1 1,1 1-1,0 0 1,0 0-1,0-1 1,0 1-1,0 0 1,-1-1-1,1 1 1,0 0-1,0-1 1,0 1-1,0 0 1,0-1-1,0 1 1,0-2-12,0 0 0,0 1 1,0-1-1,0 0 1,0 1-1,1-1 0,-1 1 1,0-1-1,2-2 0,12-26-64,1 0 0,31-44-1,49-51 120,-83 109-425,-9 9 284,-8 10 251,-2 3-161,1 1-1,0-1 1,0 2-1,1-1 1,0 0-1,-5 11 1,-9 12-24,-25 29 214,-20 31-84,46-64-169,-59 100 65,64-105-31,10-17 17,0 0 1,0 1-1,1-1 0,0 1 0,0-1 0,0 1 0,-2 8 0,4-12 17,0 0 1,-1 0-1,1 0 0,0 0 1,-1 0-1,1 0 0,-1 0 1,0 0-1,1 0 0,-1 0 1,-1 1-1,1-1 95,1 10 5,0-9-109,0 0-1,0 0 1,-1 0 0,1 1-1,-1-1 1,1 0-1,-1 0 1,0 0-1,0 0 1,0 0-1,0 0 1,0-1-1,0 1 1,-1 0-1,1 0 1,-3 2-1,-3 1-161,1 1-1,-1-2 0,-8 6 0,-2 1-63,15-10 180,-6 6-152,-1 0 0,0-1 0,-1-1 1,1 1-1,-1-1 0,0-1 0,-15 5 0,7-5 66,1 2 0,-1 0 1,1 1-1,-18 10 0,29-14 83,-1 1 0,0-2-1,0 1 1,-1-1 0,1 0-1,0-1 1,-15 2 0,0-2 82,-25 5 1,34-4-83,-3 2 61,-6 0 24,21-4-19,0 0 0,-1 1-1,1-1 1,0 0 0,-1 1-1,1-1 1,0 1 0,-1 0-1,1-1 1,0 1 0,0 0-1,0 0 1,0 0 0,0 0-1,-2 1 1,3-1 12,-11 20-106,-13 10 450,19-24-310,0 0 1,0 0-1,-10 9 1,-16 20 13,30-36-63,1 1-1,0-1 1,0 0-1,-1 0 1,1 1 0,0-1-1,-1 0 1,1 0 0,0 0-1,-1 0 1,1 1 0,0-1-1,-1 0 1,1 0 0,0 0-1,-1 0 1,1 0 0,0 0-1,-1 0 1,1 0-1,-1 0 1,1 0 0,-1 0 2,0 0 0,0 0 0,0 0 0,0 0 0,0 0 0,0 0 0,0 1 0,0-1 0,0 0 0,0 1 0,0-1 0,1 0 0,-1 1 0,-1 0 1,-1 1-100,3-2 124,7-9 462,34-67 529,-36 67-995,1-1 1,0 1 0,1 1-1,0-1 1,0 1 0,1 0-1,0 1 1,0 0-1,1 0 1,12-8 0,3 2 25,0 0 0,51-18-1,47-10-198,-19 14 283,-184 70 160,22-19-246,1 3 0,-93 60 1,138-79-86,1 1 0,0 0 0,0 1 0,1 0 0,0 1 0,-9 12 0,19-22 24,1 0 0,-1 0 0,1 0 1,-1-1-1,0 1 0,0 0 0,1 0 1,-1-1-1,0 1 0,0 0 0,0-1 0,0 1 1,1-1-1,-1 1 0,0-1 0,0 0 1,0 1-1,0-1 0,0 0 0,0 0 0,0 1 1,0-1-1,-2 0 0,3 0-88,0-2-3,0-1 0,1 1-1,-1 0 1,1 0 0,0 0-1,-1 0 1,1 0 0,0 0 0,0 1-1,0-1 1,1 0 0,-1 0-1,3-2 1,-1 0-224,1 0-1,0 1 0,0-1 1,7-3-1,2-2-1537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7:09.556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0 9 896,'5'-3'352,"-5"-2"-288,5 5 256,4 0-416,-1 0-704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7:10.117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1 86 1152,'0'-11'416,"5"6"-320,-2-7 640,7 12-448,-6-3 96,1-3-224,5 3-224,-2-2 0,1-2 160,4-1-32,2 0 128,-1-1-128,8 1-1440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7:10.649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0 41 1472,'16'-6'1520,"23"-6"-154,-24 7-1119,22-5 1,-11 6-214,0 2-1,1 1 0,-1 0 1,0 2-1,0 2 0,0 0 1,41 10-1,-32-5 45,0-3 0,1-1 1,0-1-1,0-2 0,58-6 0,-48 1-963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05:56.1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 1 4576,'-4'0'6259,"-5"4"-4544,-8 9 4284,19-13-5855,1 0 0,0 1 0,0-1 0,-1 1 0,1 0 0,-1 0 0,6 3 0,6 2 309,23 3 247,-26-7-588,1 1-1,19 8 1,-12-2-119,-6-3 142,-1 0 0,1-1 0,25 6 1,-35-10-159,0-1 0,0 1 1,1-1-1,-1 0 1,0 0-1,0 0 1,1 0-1,-1 0 0,0-1 1,1 0-1,-1 1 1,0-1-1,0 0 1,0-1-1,0 1 0,0-1 1,0 1-1,0-1 1,-1 0-1,1 0 1,3-3-1,-5 4-204,0-1-1,0 1 1,0 0 0,0-1-1,-1 1 1,1-1-1,0 1 1,-1-1 0,1 1-1,-1-1 1,1 0 0,-1 1-1,0-1 1,0 1 0,0-1-1,0 0 1,0 1 0,-1-4-1,-1-17-5990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7:11.132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1 7 1472,'7'-1'184,"0"1"-1,0-1 1,0 1-1,0 1 1,0-1 0,-1 1-1,1 1 1,0-1-1,7 3 1,-3-1 18,1 0 0,12 0 1,62-4 259,-31 0-18,81-6 51,1 0-281,-88 8-199,98-5 301,-116 0-1313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7:11.604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1 113 2720,'18'-12'1024,"-1"4"-800,15-4-64,-13 4 192,4-1-224,9-3 512,0 1-352,-2 2 0,2-2-160,-3 2 64,-2 6-128,0-2-32,-4 5 0,-1 0-32,2 0 0,3 0-800,0 0 448,4-4-2176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7:12.187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1 2 1472,'1'-1'35,"0"1"0,0 0 0,0 0 0,0-1 0,0 1 0,0 0 1,0 0-1,1 0 0,-1 1 0,0-1 0,0 0 0,0 0 0,0 1 0,0-1 0,0 0 0,0 1 0,0-1 0,0 1 0,0-1 1,0 1-1,0 0 0,-1-1 0,1 1 0,0 0 0,0-1 0,1 3 0,0 0 23,0 0 1,1 0-1,-1 0 0,-1 0 0,1 0 1,0 1-1,1 4 0,5 25 382,-2 0-1,-1 1 1,1 38-1,-4-40-229,-2-30-199,8 86 685,-7 153 0,-1-239-704,-17 145 493,3-87-3175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7:12.752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31 0 1888,'-9'26'704,"4"-15"-544,-3 18-32,8-9 544,-5 9-384,2 11 32,3 4-192,0 1 64,0-4-128,0-9 128,0-4-128,0-7-1440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7:13.391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0 170 1728,'13'-8'640,"-7"8"-480,-1-12-64,-2 7 448,7 2-320,-2-2 416,6-2-384,-1-7 448,1-1-416,1-1 160,-2 4-288,1 0-128,4 0-64,-1-1-192,7 6 128,3-6-2720,5 9 1568,13-8 288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7:14.047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1 1 896,'3'4'110,"0"0"0,0 0 0,0 1 0,-1-1 0,1 1 0,-1 0 0,0 0 0,0 0 0,-1 0 0,0 0 0,0 0 0,0 0 0,0 1 0,-1 6 0,0 9 289,0-1 1,-5 26-1,-2 1 239,3-23-351,0 1 0,2 1 0,1 42 0,9-29-287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7:14.546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0 9 1248,'27'-8'448,"-13"16"-352,9-16-32,-9 8 416,4 5-288,9-2 64,0-3-160,2 5 0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7:28.289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29 0 1472,'-10'0'544,"6"7"-416,-1-7-32,0 0 160,0 5 320,5 3 0,15-8-640,-1 4 128,-1-1-32,9 2-1152,2-10 608,-2 5-640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7:28.883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0 29 2304,'5'-17'1056,"4"12"-896,-4 2 384,-2 0-32,7 3-416,-1 3-128,4-3 0,1 8-896,1 1 512,2 3-1376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7:29.415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0 12 2560,'14'-5'960,"1"5"-768,17 0-32,-10-3-224,4 0 0,6 3 320,5 3-160,-5 5-1344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20:49:10.78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51 96 3232,'-16'-11'1765,"14"11"-1146,0 0-454,0 0 1,-1-1-1,1 1 1,0 0-1,-1-1 1,1 1-1,0-1 1,0 0 0,-3-1-1,0 0 148,5 2-308,0 0 0,0 0 1,0 0-1,0 0 0,0 0 0,-1 0 1,1 0-1,0-1 0,0 1 1,0 0-1,0 0 0,0 0 0,0 0 1,-1 0-1,1 0 0,0-1 1,0 1-1,0 0 0,0 0 0,0 0 1,0 0-1,0-1 0,0 1 0,0 0 1,0 0-1,0 0 0,0 0 1,0-1-1,0 1 0,0 0 0,0 0 1,0 0-1,0 0 0,0-1 1,0 1-1,0 0 0,0 0 0,0 0 1,0 0-1,0-1 0,0 1 1,1 0-1,-1 0 0,0 0 0,0 0 1,0 0-1,0-1 0,0 1 0,0 0 1,1 0-1,-1 0 0,0 0 1,0 0-1,0 0 0,0 0 0,1 0 1,-1 0-1,0 0 0,0 0 1,0 0-1,0 0 0,1-1 0,-1 1 1,15-7 95,-13 6 4,70-26 948,-30 12-784,-28 10-193,-8 2 10,-1 1 1,1 0 0,-1 0 0,1 1-1,0-1 1,11 0 0,-16 2-82,-1 0 86,-10 4-107,2 0-88,0-2 1,-1 1-1,1-1 0,-1 0 1,1-1-1,-1 0 0,0 0 0,-16-2 1,13 3 75,11-2 33,-1 1 1,1-1-1,0 0 0,-1 1 1,1-1-1,-1 0 1,1 0-1,-1 0 0,1 0 1,-1 0-1,1-1 1,0 1-1,-1 0 0,1-1 1,0 1-1,-1-1 1,-1 0-1,1-5-61,4 4 21,-1 0-294,1-2 605,-1 0-4798,-1 10 2047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8:10.05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340 9 2656,'0'-8'4645,"4"21"-3388,-3-11-1198,-1-1 0,1 0 1,-1 1-1,1-1 0,-1 0 0,1 1 0,-1-1 0,0 1 1,0-1-1,0 1 0,0-1 0,0 1 0,0 2 0,0-3-1,-1 0 1,1 0-1,-1 0 0,1-1 0,-1 1 0,1 0 0,-1 0 0,1 0 0,-1 0 0,0-1 0,1 1 0,-1 0 0,0-1 0,0 1 0,1 0 0,-1-1 0,0 1 1,0-1-1,-1 1 0,-6 4 572,8 9 195,-1 0 0,-2 17 0,3-29-777,-1 0 0,0 0 0,0 1 1,0-1-1,-1 0 0,1 0 0,0 0 0,-1 0 1,1 0-1,-1-1 0,0 1 0,1 0 0,-1-1 0,0 1 1,-3 1-1,-6 6 264,5-5-203,0 1 0,-1-1 0,1 0 0,-1-1 0,0 1 0,0-1 0,0-1 0,-1 1 0,-7 0 0,-13 3 82,-32 1-1,11-1-365,30-3-134,11-2-334,0 0 0,1 0-1,-1 1 1,-7 3-1,8 0-2177,10 2 912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8:14.53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240 521 1056,'4'0'3984,"-13"0"-3579,-1 1 0,1 1 1,-1-1-1,1 2 0,-18 5 0,-45 24-309,60-26 182,5-3-252,1 1 0,-1 0 0,1 0 0,0 1 0,0-1 0,1 1 0,-1 1 0,1-1 0,0 1 0,0 0 0,1 0 0,0 0 0,0 1-1,-3 6 1,7-12-23,-1 1 0,1-1 0,-1 0 0,1 0 0,0 0 0,0 0 0,0 0 0,-1 1 0,1-1 0,0 0 0,0 0 0,1 0 1,-1 0-1,0 1 0,0-1 0,0 0 0,1 0 0,-1 0 0,1 0 0,0 2 0,0-1 0,1 0 1,-1-1 0,1 1-1,-1-1 1,1 1-1,-1-1 1,1 0 0,0 0-1,0 1 1,3 0 0,1 1 36,0-1 1,0 0-1,1-1 0,-1 1 1,0-1-1,0 0 1,7-1-1,12 0 60,0-2 0,0 0-1,0-2 1,0-1 0,-1 0 0,40-16 0,-57 18-110,16-6 97,29-16 0,-46 21-85,1 0 1,-1 0-1,0-1 1,0 0-1,0 0 1,-1 0-1,0-1 1,8-11-1,2-8 0,-1-1 0,-1-1 0,-1 0 0,11-38 0,23-120-524,-40 149 474,-1 0 1,-2 0-1,-3-41 0,0 59-107,0 17 136,0-1 0,0 0 0,0 0 1,-1 0-1,1 1 0,-1-1 0,1 0 1,-2-2-1,2 3 6,0 1 0,0 0 0,0 0 0,0 0 0,0-1 0,0 1 0,0 0 0,0 0 1,-1 0-1,1-1 0,0 1 0,0 0 0,0 0 0,0 0 0,0 0 0,0-1 0,-1 1 0,1 0 0,0 0 1,0 0-1,0 0 0,0 0 0,-1-1 0,1 1 0,0 0 0,0 0 0,0 0 0,-1 0 0,1 0 0,0 0 0,0 0 1,-1 0-1,1 0 0,-3 6 57,0 1 0,0-1 0,1 1 0,-1 0 0,2 0 0,-2 9 0,-5 51 185,5-25-164,-5 25 210,3 122 0,7-131-267,-2-31 160,1-1 0,9 47 0,-8-58 86,0 0-1,0 1 1,-2 19 0,0-32-117,19-26 529,3-12-762,50-64 0,-57 80-130,35-34-1,-50 53 219,0 0-1,0 0 1,0 0 0,0 0-1,0-1 1,1 1 0,-1 0-1,0 0 1,0 0-1,0 0 1,0 0 0,0 0-1,1-1 1,-1 1 0,0 0-1,0 0 1,0 0 0,0 0-1,1 0 1,-1 0 0,0 0-1,0 0 1,0 0-1,0 0 1,1 0 0,-1 0-1,0 0 1,0 0 0,0 0-1,0 0 1,1 0 0,-1 0-1,0 0 1,0 0 0,0 0-1,0 0 1,1 0-1,-1 0 1,0 0 0,0 1-1,1 8-93,-8 18 186,6-22-86,-3 7 192,-9 22 0,8-23-106,0 0 0,-4 18 0,9-25-59,-1-1 0,0 1 1,1 0-1,0-1 0,0 1 0,0 0 1,0-1-1,1 1 0,0 0 0,-1-1 1,1 1-1,2 4 0,-2-6-9,0 0 0,1 0 1,-1 0-1,0 0 0,1 0 0,-1-1 0,1 1 0,0 0 0,-1-1 0,1 1 0,0-1 0,0 0 0,0 0 0,0 0 0,0 0 1,0 0-1,1 0 0,-1 0 0,0-1 0,0 1 0,1-1 0,-1 1 0,5-1 0,1 0 90,1 0 1,0 0-1,0-1 0,16-4 1,4-2 2,-1-2 0,0-2 1,34-17-1,-45 19-103,29-23 0,-18 12 14,-16 13-89,-1-1-1,-1-1 1,1 0 0,8-11-1,-15 17 40,0-1 0,-1 1 0,1 0 0,1 0 0,5-4 0,10-7-94,-20 14 122,2-1-256,5 3-20,-6-2 285,-1 0 0,1 0 1,-1 0-1,1 0 0,-1 0 0,1 1 1,0-1-1,-1 0 0,1 0 1,-1 1-1,0-1 0,1 0 0,-1 1 1,1-1-1,-1 0 0,1 1 1,-1-1-1,0 0 0,1 1 0,-1-1 1,0 1-1,1-1 0,-1 1 1,0-1-1,0 1 0,1-1 0,-1 1 1,0-1-1,0 1 0,0-1 1,0 1-1,0 0 0,0-1 1,0 1-1,0-1 0,0 1 0,0-1 1,0 1-1,0-1 0,0 1 1,0-1-1,0 1 0,-1 0 0,1 0 1,-1 1 10,0 1 0,1 0 1,-1 0-1,-1 0 0,1-1 1,0 1-1,-3 3 0,0-2-9,0 1 0,-1-1-1,0 0 1,0 0-1,0 0 1,-1-1 0,-6 4-1,-43 18-100,52-24 73,1 0 12,-62 27-52,55-24-4,1 1 1,0 0-1,0 0 0,0 1 0,-7 8 0,14-14 65,1 0 1,0 0-1,0 0 0,0 0 1,-1 0-1,1 0 1,0 1-1,0-1 0,0 0 1,0 0-1,0 0 0,-1 0 1,1 1-1,0-1 1,0 0-1,0 0 0,0 1 1,0-1-1,0 0 0,0 0 1,0 0-1,0 1 0,0-1 1,0 0-1,0 0 1,0 1-1,0-1 0,0 0 1,0 0-1,0 0 0,0 1 1,0-1-1,0 0 0,0 0 1,0 1-1,0-1 1,0 0-1,0 0 0,0 0 1,1 1-1,-1-1 0,12 4 177,17-5 146,-17-1-274,-1 0 0,0-1 0,0 0 1,0-1-1,-1-1 0,1 0 1,-1 0-1,0 0 0,0-2 0,-1 1 1,0-1-1,12-11 0,-21 17-82,0 1 0,1-1-1,-1 1 1,1-1 0,-1 1-1,1 0 1,-1-1 0,1 1-1,-1 0 1,1-1 0,-1 1-1,1 0 1,-1 0 0,1-1-1,-1 1 1,1 0 0,-1 0-1,1 0 1,0 0 0,-1 0-1,1 0 1,-1 0 0,1 0-1,0 0 1,-1 0 0,1 0-1,0 1-5,0 0-1,0 0 0,0 0 0,0 0 0,-1 0 0,1 0 0,0 0 0,-1 0 0,1 0 0,-1 1 0,1-1 1,0 2-1,1 1 35,0 1 0,0-1-1,1 0 1,0 0 0,0 0 0,0 0 0,0 0 0,1 0 0,-1-1 0,6 4 0,-7-5 44,0-1 0,0 1 0,0-1 0,0 1-1,0-1 1,1 0 0,-1 0 0,0 0 0,1-1 0,-1 1 0,0 0 0,1-1-1,-1 0 1,1 1 0,-1-1 0,1 0 0,-1 0 0,1-1 0,-1 1 0,1 0 0,-1-1-1,5-1 1,-1-1 26,0-1 0,0 1 0,-1-1 0,1 0 0,-1-1 0,6-5 0,28-35 43,-19 20-193,-16 21 57,5-7-101,0 1 0,1-1 0,0 2-1,1-1 1,14-8 0,-25 18 119,0 0 0,0 0 0,0 0 0,0 0 0,0 0 0,0 0 1,0 0-1,0 0 0,0 0 0,0 0 0,1 0 0,-1 0 0,0-1 0,0 1 0,0 0 0,0 0 0,0 0 0,0 0 1,0 0-1,0 0 0,0 0 0,1 1 0,-1-1 0,0 0 0,0 0 0,0 0 0,0 0 0,0 0 0,0 0 0,0 0 1,0 0-1,0 0 0,0 0 0,0 0 0,1 0 0,-1 0 0,0 0 0,0 0 0,0 0 0,0 0 0,0 1 0,0-1 1,0 0-1,0 0 0,0 0 0,0 0 0,0 0 0,1 8-181,-4 11 85,2-15 68,-1 13 43,2-10 67,-1 1 0,-1 0 0,-3 11 1,3-14-34,1-1 1,-1 1 0,1-1 0,0 1 0,0 0-1,0-1 1,1 1 0,0 0 0,-1 0-1,2-1 1,0 6 0,0-6 211,-1-4-238,0 0-1,0 0 0,0 1 0,0-1 0,0 0 1,0 0-1,0 0 0,0 0 0,0 0 0,0 0 1,0 1-1,0-1 0,0 0 0,0 0 0,0 0 1,0 0-1,0 0 0,0 0 0,0 0 0,0 1 1,0-1-1,0 0 0,1 0 0,-1 0 0,0 0 1,0 0-1,0 0 0,0 0 0,0 0 0,0 0 1,0 0-1,0 0 0,1 0 0,-1 0 0,0 0 1,0 0-1,0 0 0,0 0 0,0 1 0,0-1 1,1 0-1,-1-1 0,0 1 0,0 0 0,0 0 1,0 0-1,0 0 0,0 0 0,1 0 1,-1 0-1,0 0 0,0 0 0,0 0 0,0 0 1,0 0-1,0 0 0,0 0 0,0 0 0,1 0 1,-1-1-1,0 1 0,0 0 0,0 0 0,0 0 1,0 0-1,0 0 0,0 0 0,0 0 0,0-1 1,4-1-4,26-16-517,50-40 0,-36 24 318,-29 23 117,-7 4-64,1 1-1,0 0 1,1 0 0,12-6 0,-22 12 128,1 0-1,-1 0 1,0-1-1,1 1 1,-1 0-1,1 0 1,-1 0 0,1 0-1,-1 0 1,0-1-1,1 1 1,-1 0 0,1 0-1,-1 0 1,1 0-1,-1 0 1,1 1-1,-1-1 1,1 0 0,-1 0-1,0 0 1,1 0-1,-1 0 1,1 1 0,-1-1-1,0 0 1,1 0-1,-1 1 1,1-1-1,-1 1 6,1 0 0,-1 0 0,0 0-1,1-1 1,-1 1 0,0 0-1,0 0 1,0 0 0,0 0 0,0 0-1,0 0 1,0-1 0,0 1-1,0 1 1,-2 7 64,0-1-1,-6 13 1,6-15-11,-1 1-28,1-1 0,1 1 1,-1 0-1,1 0 1,0 0-1,1 0 1,0 0-1,1 12 0,-1-17-9,1 0 0,-1 0 0,1-1 0,-1 1 0,1 0 0,0 0 0,0 0 0,0-1 0,0 1 0,0 0 0,0-1 0,1 1 0,-1-1 0,2 2-1,0-1 32,-1-1 0,0 0 0,0 0-1,1 0 1,-1 0 0,0 0-1,1 0 1,-1 0 0,1-1-1,-1 1 1,1-1 0,0 0-1,3 0 1,13-1-104,-1-1 0,0-1 0,0-1 0,0-1-1,-1 0 1,1-1 0,-1-1 0,0 0 0,-1-2 0,0 0 0,19-13 0,-32 19 87,0 0 0,1 0 0,-1 0 1,0 0-1,0-1 0,-1 1 1,4-6-1,-5 8-23,0 0 0,-1-1 1,1 1-1,0-1 0,-1 1 0,1-1 1,-1 1-1,0-1 0,1 1 0,-1-1 0,0 1 1,0-1-1,0 1 0,0-1 0,0 0 1,0 1-1,-1-1 0,1 1 0,0-1 1,-1 1-1,1-1 0,-2-1 0,2 3-9,0-1 0,-1 1 0,1 0 0,0 0 0,0 0 0,0-1 1,-1 1-1,1 0 0,0 0 0,0 0 0,-1 0 0,1 0 0,0 0 0,0 0 0,-1 0 0,1-1 0,0 1 0,-1 0 0,1 0 0,0 0 0,0 0 0,-1 0 0,1 0 0,0 0 0,0 1 0,-1-1 0,1 0 0,0 0 0,-1 0 0,1 0 0,0 0 0,0 0 0,-1 0 0,1 1 0,-10 6 63,8-6-59,-7 7 4,0 0-1,0 0 1,1 1 0,1 0-1,-1 0 1,1 0-1,1 1 1,-11 22-1,16-30-9,1 0 0,-1 0 1,0 1-1,1-1 0,0 0 0,-1 1 0,1-1 0,0 1 0,0-1 0,1 0 0,-1 1 0,0-1 0,1 3 0,0-4 25,-1 0-1,0 0 1,0 0-1,0-1 1,1 1-1,-1 0 1,0 0-1,1 0 1,-1-1-1,1 1 0,-1 0 1,1-1-1,-1 1 1,1 0-1,-1-1 1,1 1-1,0-1 1,-1 1-1,1-1 1,0 1-1,-1-1 1,1 0-1,0 1 0,0-1 1,0 0-1,-1 1 1,1-1-1,0 0 1,0 0-1,0 0 1,-1 0-1,1 0 1,0 0-1,0 0 1,0 0-1,0 0 0,0 0 1,3-1 53,-1 0 0,0 0 1,0 0-1,0 0 0,0-1 1,0 1-1,0-1 0,-1 1 0,5-5 1,-4 3 5,0-1 0,0 1 0,-1-1 0,1 0 0,-1 0 0,3-7 0,2-5-115,-1-1 0,9-34-1,-14 45-43,0 5 18,0-1 0,-1 0 0,1 0 0,-1 0 0,0 1 0,1-1 0,-1 0 0,0 0 0,0 0 0,0 0 0,-1-3 0,-2 20-598,0 0 629,-1 0 1,0 0 0,-1 0-1,-7 13 1,-10 34 214,-2 53-39,-10 31 646,31-139-667,1 0 1,-1 0-1,0 0 1,-1-1-1,0 1 1,-5 6-1,8-11-96,0-1-1,0 1 1,-1-1-1,1 1 0,-1-1 1,1 1-1,-1-1 1,0 0-1,0 0 0,1 0 1,-1 0-1,0 0 1,0 0-1,0 0 0,0-1 1,0 1-1,0-1 1,0 1-1,0-1 1,0 0-1,0 0 0,-1 0 1,-3 0-1,5 0-50,-1-1-1,1 1 0,0 0 1,-1-1-1,1 1 0,-1-1 1,1 0-1,0 1 0,-1-1 1,1 0-1,0 0 0,0 0 1,0 0-1,-1 0 0,1 0 1,0 0-1,0 0 0,1 0 1,-1-1-1,0 1 0,0 0 1,1-1-1,-1 1 0,0 0 1,1-1-1,-1 1 0,1-1 1,0 1-1,0-1 0,-1 1 1,1-1-1,0-1 0,0-1-26,1 0 0,-1 1-1,1-1 1,0 1 0,0-1 0,0 1-1,0-1 1,0 1 0,1 0-1,-1-1 1,5-4 0,3-2 5,0 1 1,1 0-1,0 0 1,1 1 0,0 0-1,1 1 1,14-7-1,35-25 175,87-55-184,-5 4 564,-137 85-461,0 1 1,0-1-1,0 0 1,-1-1 0,9-10-1,-13 14-48,0 1 0,0 0 0,0-1 1,0 1-1,-1-1 0,1 1 0,-1-1 0,1 1 0,-1-1 0,0 1 0,1-1 0,-1 0 0,0 1 0,0-1 0,0 1 0,0-1 0,0 0 0,-1 1 0,1-1 0,0 1 0,-1-1 0,1 1 0,-1-1 0,1 1 0,-1-1 1,0 1-1,0-1 0,0 1 0,0 0 0,0 0 0,0-1 0,0 1 0,-1-1 0,0 0-36,-1 1 0,1-1 0,0 1 0,-1 0 0,1-1 0,-1 1 0,1 0 0,-1 1 0,1-1 0,-1 0 0,0 1 0,1 0 0,-1-1 0,0 1 0,0 0 0,1 0-1,-1 1 1,0-1 0,1 0 0,-1 1 0,0 0 0,1 0 0,-4 1 0,-3 2-66,0-1 0,0 1 0,0 1 0,1 0 0,-12 8 0,16-9 77,0-1 1,0 1-1,0 0 1,1 0-1,-1 1 0,1-1 1,0 1-1,0-1 1,1 1-1,-1 0 1,1 0-1,0 0 1,-1 6-1,2-8 25,1-1 0,-1 0 0,1 1 1,0-1-1,0 1 0,0-1 0,0 0 0,0 1 0,1-1 0,-1 1 0,1-1 0,-1 0 0,1 1 0,0-1 0,0 0 0,0 0 0,0 1 0,0-1 1,0 0-1,1 0 0,-1 0 0,1 0 0,0-1 0,-1 1 0,1 0 0,0-1 0,0 1 0,0-1 0,0 0 0,4 3 0,0-2 67,0 0 0,0 0 0,0 0-1,0-1 1,0 1 0,0-2 0,0 1 0,0-1-1,1 1 1,-1-2 0,12-1 0,5-2 284,42-14 0,-42 10-89,-18 7-227,7-3 60,0 1 0,-1-1-1,0-1 1,0 0 0,0-1 0,15-10-1,-13 6-84,-2 0-1,1-2 0,-1 1 1,-1-1-1,0-1 0,0 0 1,13-25-1,-18 29-125,-4 8 62,0 0 1,0-1-1,0 1 1,0-1-1,0 0 1,-1 1 0,1-1-1,0 0 1,0-2-1,-10 15-586,7-6 597,1 1 0,0-1 0,0 0 0,0 1 0,0-1 0,1 1-1,0-1 1,0 1 0,0-1 0,1 1 0,2 9 0,0 22-26,-3 73 1562,0-110-1493,0 0 0,0 0 0,0 0 0,0 1 1,0-1-1,0 0 0,0 0 0,0 0 0,0 0 0,0 0 0,0 0 0,0 0 1,-1 0-1,1 0 0,0 0 0,0 1 0,0-1 0,0 0 0,0 0 1,0 0-1,0 0 0,0 0 0,-1 0 0,1 0 0,0 0 0,0 0 0,0 0 1,0 0-1,0 0 0,0 0 0,0 0 0,-1 0 0,1 0 0,0 0 0,0 0 1,0 0-1,0 0 0,0 0 0,0 0 0,0 0 0,-1 0 0,1 0 1,0-1-1,0 1 0,0 0 0,0 0 0,0 0 0,0 0 0,0 0 0,0 0 1,0 0-1,0 0 0,-1 0 0,1 0 0,0-1 0,0 1 0,-11-9-325,-8-10-40,-22-28 216,54 49 400,16 8-132,0 1 0,54 30 0,-56-25-268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8:18.79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8 214 2400,'32'-7'2523,"-27"6"-2311,0 0-1,0 0 0,-1 0 0,1 0 0,0-1 1,-1 1-1,8-5 0,-4 0-54,0-1-1,-1 1 0,1-1 1,-1 0-1,9-15 1,-5 10 67,-8 7-189,-1 1 1,1-1-1,-1 0 0,0 0 1,0 0-1,0 0 1,-1 0-1,0 0 0,0 0 1,0-1-1,0 1 0,-1-9 1,0 12-34,0-1 1,0 0-1,-1 1 1,1-1-1,-1 0 0,0 1 1,0-1-1,1 1 1,-2-1-1,1 1 1,0-1-1,-3-2 0,3 4-16,0-1-1,-1 1 1,1 0 0,-1-1-1,1 1 1,-1 0-1,1 0 1,-1 0-1,0 0 1,0 1-1,1-1 1,-1 0 0,0 1-1,0-1 1,0 1-1,0 0 1,0 0-1,1-1 1,-4 2-1,0-1 30,1 0-1,0 1 0,-1 0 0,1 0 0,-1 1 0,1-1 0,0 1 0,0 0 0,0 0 0,0 0 0,0 1 0,0-1 1,1 1-1,-1 0 0,1 0 0,0 0 0,-5 6 0,2-1 36,0 0 1,0 0-1,1 1 0,0-1 0,1 1 1,0 0-1,-4 12 0,7-16-24,1-1-1,-1 1 0,1-1 1,0 1-1,0 0 1,0-1-1,1 1 0,-1-1 1,1 1-1,0-1 0,1 1 1,-1-1-1,4 8 0,-3-7 57,1 0-1,0 0 0,0 0 0,0 0 0,0-1 0,1 1 1,0-1-1,0 0 0,0 0 0,8 6 0,-7-7-14,-1 0 0,1-1 0,0 0 0,0 0-1,0 0 1,0 0 0,0-1 0,0 0 0,1 0 0,-1-1-1,0 1 1,0-1 0,1 0 0,-1 0 0,0-1 0,0 0-1,9-2 1,1-2 30,0-1-1,1 0 1,-2-1-1,23-14 1,14-9-407,109-44 1,-155 72 317,-1 1-1,1-1 1,-1 1-1,1 0 1,0 0-1,0 1 1,9 0-1,-12 0 34,1 0-1,0 1 0,-1-1 0,1 1 1,-1 0-1,1 0 0,-1 0 0,1 0 0,-1 0 1,0 0-1,0 1 0,1-1 0,-1 1 1,0 0-1,3 3 0,-4-4-14,0 1 0,0-1 0,-1 0 0,1 0 0,0 1 0,-1-1 0,1 0 0,-1 1 0,1-1 0,-1 1 1,1-1-1,-1 1 0,0-1 0,0 1 0,0-1 0,0 1 0,0-1 0,0 1 0,0-1 0,-1 1 0,0 1 0,-1 4 36,0 0 1,-1 1-1,-4 6 0,-3 9 209,9-16 148,12-11-112,0-4-376,0 1 0,0-2 0,14-14 0,-2 2-39,-6 6 39,56-46-188,-72 61 237,0-1 0,-1 0 0,1 0 0,0 1 0,0-1 0,0 1 0,0-1 0,0 1 0,0-1 0,0 1 0,0 0 0,0-1 0,1 1 0,-1 0 0,0 0-1,0 0 1,0 0 0,0 0 0,0 0 0,2 0 0,-2 1 11,0-1-1,0 1 1,0-1-1,-1 1 1,1-1-1,0 1 1,-1 0-1,1-1 1,0 1-1,-1 0 1,1 0-1,-1 0 0,1-1 1,-1 1-1,1 0 1,-1 0-1,0 0 1,1 2-1,0 2 52,0 1 0,0 0 0,0 0 0,-1 0-1,0 0 1,-1 7 0,0-3 13,-3 39 185,4-45-226,0 0 1,0 0-1,1 0 0,-1 0 0,1 0 0,0 0 1,0 0-1,0 0 0,3 5 0,-1-4 21,0 0 0,0-1 0,0 1 0,0-1 0,1 0-1,0 0 1,0 0 0,5 4 0,-6-7 7,-1 1 1,1-1-1,0 1 0,0-1 1,0 0-1,0 0 1,1 0-1,-1-1 0,0 1 1,0-1-1,0 1 0,1-1 1,-1 0-1,5-1 1,-2 0 43,1 0 0,-1 0 1,0-1-1,0 0 1,-1 0-1,1-1 0,10-5 1,1-3 34,15-13-1,-25 19-114,5-4 56,0-2-1,0 1 1,13-18-1,-20 23-46,-1-1 0,0 0 0,0 0 0,-1 0 0,1 0 0,-1-1-1,0 1 1,-1-1 0,3-10 0,-5 16-32,0 0 0,0 1 1,0-1-1,1 0 0,-1 0 0,0 0 1,0 0-1,0 0 0,0 0 0,-1 0 1,1 0-1,0 0 0,0 0 0,-1 0 0,1 0 1,0 0-1,-1 1 0,1-1 0,-1 0 1,1 0-1,-1 0 0,1 1 0,-1-1 1,0 0-1,1 1 0,-1-1 0,0 0 1,1 1-1,-1-1 0,0 1 0,0-1 1,0 1-1,0-1 0,0 1 0,1 0 0,-1-1 1,0 1-1,0 0 0,0 0 0,0 0 1,0 0-1,0 0 0,0 0 0,0 0 1,0 0-1,0 0 0,0 0 0,0 0 1,0 1-1,1-1 0,-1 0 0,0 1 1,0-1-1,0 1 0,-1 0 0,-4 4-64,1-1 0,0 2-1,0-1 1,1 1 0,-1-1-1,1 1 1,0 0 0,1 1-1,0-1 1,0 1 0,0-1 0,-2 8-1,4-10 70,0 0 0,0 0 0,0-1 0,1 1 0,-1 0 0,1 0-1,0 0 1,0 0 0,1 0 0,-1-1 0,1 1 0,-1 0 0,1 0 0,1-1-1,-1 1 1,0 0 0,1-1 0,0 1 0,0-1 0,0 0 0,0 1 0,0-1 0,1 0-1,3 3 1,-1-1 59,1-1-1,0-1 0,-1 1 0,1-1 1,0 0-1,1 0 0,-1-1 1,1 1-1,-1-2 0,1 1 0,-1-1 1,1 0-1,0 0 0,0-1 0,10 0 1,8-2 192,1-1 1,44-11 0,-66 13-238,17-4 74,-1-2 0,-1 0 0,1-1 0,-2-1 1,1-1-1,31-22 0,-41 22-36,-9 10-48,0 0-1,0 0 1,0 0-1,1 0 1,-1 0-1,0 0 1,0 0-1,0 0 0,0-1 1,0 1-1,0 0 1,0 0-1,1 0 1,-1 0-1,0-1 1,0 1-1,0 0 1,0 0-1,0 0 0,0 0 1,0-1-1,0 1 1,0 0-1,0 0 1,0 0-1,0-1 1,0 1-1,0 0 0,0 0 1,0 0-1,0 0 1,0-1-1,0 1 1,0 0-1,0 0 1,0 0-1,0 0 0,-1-1 1,1 1-1,0 0 1,0 0-1,0 0 1,0 0-1,0 0 1,0-1-1,0 1 1,-1 0-1,1 0 0,0 0 1,0 0-1,0 0 1,0 0-1,-1 0 1,1 0-1,0 0 1,0 0-1,0 0 0,-1-1 1,-8 6-680,10-1 712,0-1 0,0 1 0,0-1 0,0 1 0,1-1 0,-1 1 0,1-1 0,3 4 1,7 17 169,-10-19-166,0 0 0,0 0 0,0 0 0,1 0 0,-1 0 0,1-1 1,1 0-1,-1 1 0,1-1 0,4 4 0,-6-6 6,0-1 1,0 1-1,0-1 0,1 1 1,-1-1-1,0 0 0,1 0 1,-1 0-1,1 0 0,-1 0 1,1-1-1,-1 1 0,1-1 0,0 1 1,-1-1-1,1 0 0,-1 0 1,1 0-1,0-1 0,-1 1 1,1-1-1,2 0 0,15-6 100,-1-1-1,25-15 0,6-3-42,-7 6-3,59-37 0,-91 48-105,-10 8 16,-1 1 0,0 0 0,0 0 0,0 0 0,-1 0 0,1 0 0,0 0 0,0-1 0,0 1 1,0 0-1,0 0 0,0 0 0,0 0 0,0 0 0,0 0 0,0-1 0,0 1 0,0 0 0,0 0 0,0 0 0,0 0 0,-1 0 0,1 0 0,0 0 0,0 0 0,0 0 0,0 0 1,0 0-1,0-1 0,0 1 0,-1 0 0,1 0 0,0 0 0,0 0 0,0 0 0,0 0 0,0 0 0,0 0 0,-1 0 0,1 0 0,0 0 0,0 0 0,0 0 0,0 0 0,0 0 0,0 0 1,-1 0-1,1 1 0,-4-1-12,0 1 0,1-1-1,-1 1 1,0 0 0,0 1 0,-4 1 0,-9 6-110,0 1-1,1 1 1,0 0-1,1 1 0,-20 20 1,31-28 93,-1 1 1,1-1-1,0 1 0,1 0 1,-1 0-1,1 1 0,0-1 1,-3 8-1,6-13 33,0 0 0,0 1-1,0-1 1,0 0-1,0 1 1,0-1 0,0 0-1,0 1 1,0-1 0,0 1-1,0-1 1,0 0 0,0 1-1,0-1 1,0 0 0,0 1-1,0-1 1,1 0-1,-1 1 1,0-1 0,0 0-1,0 1 1,1-1 0,-1 0-1,0 0 1,0 1 0,1-1-1,-1 0 1,0 0 0,1 1-1,-1-1 1,0 0 0,1 0-1,-1 0 1,0 0-1,1 0 1,-1 1 0,0-1-1,1 0 1,14 2 121,-8-2-69,-1-1 0,1 0 0,0 0 0,-1 0 0,1-1 0,-1 0 0,0 0 0,0 0 0,0-1 0,0 0 0,0 0 0,0-1 0,-1 0 0,1 0 0,5-6 0,-5 5-37,0-1-1,-1-1 1,0 1 0,0-1 0,0 0-1,-1 0 1,0 0 0,-1 0 0,0-1-1,0 0 1,4-14 0,-6 8-463,-4 17-54,-9 22 120,1 5 187,-42 123 48,36-81 196,-38 137 200,51-196-134,-1 0 0,0-1 0,0 1 0,-2-1 0,1-1 0,-1 1 0,-1-1 0,-13 15 0,21-26-127,0 0 1,0 0 0,-1 1 0,1-1-1,0 0 1,0 0 0,0 1 0,0-1-1,-1 0 1,1 0 0,0 1 0,0-1-1,-1 0 1,1 0 0,0 0 0,0 0-1,-1 0 1,1 1 0,0-1 0,-1 0-1,1 0 1,0 0 0,0 0 0,-1 0-1,1 0 1,0 0 0,-1 0 0,1 0-1,0 0 1,0 0 0,-1 0 0,1 0-1,0 0 1,-1 0 0,0-11-390,7-17-265,-2 19 574,-1 1 1,1 0-1,1 0 0,-1 1 0,2-1 1,9-11-1,-3 4 6,14-17 67,2 1-1,1 1 0,51-41 1,105-63 12,-161 117-6,103-74 26,-108 67 928,-20 24-966,1 1-1,-1-1 1,1 0-1,-1 1 1,1-1-1,0 1 1,-1-1-1,1 1 1,-1-1-1,1 1 1,0-1-1,-1 1 0,1 0 1,0-1-1,0 1 1,0-1-1,-1 2 1,1 5 5,-1-1 0,1 1 0,-1 0 0,-3 9 0,2-11 51,1 1 1,0 0 0,0-1-1,0 1 1,1 0 0,0-1-1,0 1 1,0 0 0,3 8-1,-3-13-12,0-1 0,0 1 0,0-1 0,0 1 0,0-1 0,0 1 0,0-1 0,0 0 0,1 1 0,-1-1-1,0 1 1,0-1 0,0 1 0,1-1 0,-1 0 0,0 1 0,1-1 0,-1 0 0,0 1 0,1-1 0,-1 0 0,0 1 0,1-1-1,-1 0 1,1 0 0,-1 0 0,0 1 0,1-1 0,-1 0 0,1 0 0,-1 0 0,1 0 0,-1 0 0,1 0 0,1 0 25,-1 0 0,1 0 0,0-1-1,-1 1 1,1-1 0,-1 0 0,1 1 0,-1-1 0,1 0 0,1-1 0,5-4 78,0 0 0,10-11 0,14-22 2,-19 22-179,-12 16-25,7-9-115,-8 10 169,0-1 1,0 1-1,1 0 0,-1 0 0,0-1 0,0 1 1,1 0-1,-1 0 0,0-1 0,1 1 0,-1 0 1,0 0-1,1 0 0,-1 0 0,0 0 0,1-1 1,-1 1-1,0 0 0,1 0 0,-1 0 0,0 0 1,1 0-1,-1 0 0,0 0 0,1 0 0,-1 0 1,1 0-1,-1 1-6,1 1-1,-1-1 1,0 0 0,1 0-1,-1 0 1,0 1 0,0-1-1,0 0 1,0 0 0,0 0-1,0 1 1,-1-1 0,1 0-1,0 0 1,-1 2 0,-1 6 2,-45 243 139,34-184 80,-28 90 0,37-149-136,-1 8 64,-13 26 0,16-39-50,0-1 0,0 1 1,0-1-1,0 1 1,-1-1-1,0 0 0,0 0 1,0 0-1,0 0 0,0 0 1,0-1-1,-6 3 1,9-4-55,-1-1 0,0 0 0,1 1 0,-1-1 1,0 0-1,0 0 0,1 1 0,-1-1 1,0 0-1,0 0 0,0 0 0,1 0 0,-1 0 1,0 0-1,0 0 0,0-1 0,1 1 1,-1 0-1,0 0 0,0 0 0,1-1 1,-1 1-1,0 0 0,0-1 0,1 1 0,-1-1 1,1 1-1,-1-1 0,0 1 0,1-1 1,-1 1-1,1-1 0,-1 0 0,0-1 1,0 0-25,0 0 0,0 0 0,0 0 0,0 0 0,0 0 0,1-1 0,-1 1-1,1 0 1,-1 0 0,1-5 0,1-4-49,1 0 0,0 0-1,1 0 1,0 0-1,1 0 1,0 1-1,1-1 1,6-9-1,-2 3 69,1 0 1,14-17-1,-4 6 115,-11 16-14,0 0 0,1 1 0,0 0 0,0 0 0,1 2 0,23-17 0,-29 22-112,1 1 0,-1 0 0,1 0 0,0 0 0,1 1 0,-1-1 0,0 1 0,1 1 0,-1-1 0,1 1 0,-1 1 0,1-1 0,-1 1 0,1 0 0,0 0 0,-1 1 0,13 2 0,-16-2-293,0 1-1,0-1 1,0 0 0,0 1 0,-1-1-1,1 1 1,0 0 0,-1 0-1,0 0 1,1 0 0,-1 1-1,0-1 1,0 1 0,0-1-1,0 1 1,-1 0 0,1-1-1,-1 1 1,2 4 0,10 16-1947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8:20.56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194 640 1984,'-3'-6'1029,"-8"-9"5216,10 14-6103,-1-1-1,0 1 0,0 0 0,0-1 0,1 1 0,-1 0 0,0 0 0,0 0 1,-1 1-1,1-1 0,0 0 0,0 1 0,0-1 0,0 1 0,-1 0 0,1 0 1,0 0-1,-5 0 0,2 1-31,-1 0 0,0 1-1,0-1 1,0 1 0,1 0 0,-7 4 0,6-2-74,1 0 0,0 0 0,0 0 0,0 0-1,1 1 1,0 0 0,0 0 0,-4 6 0,-3 3 36,6-8-53,1 0 0,0 0 0,0 1 0,0-1 0,1 1 0,-3 8 0,5-13-7,1 0 1,-1 0-1,1 0 0,-1 0 1,1 0-1,0 1 0,0-1 1,0 0-1,0 0 0,0 0 1,1 3-1,-1-4-5,1 1 0,-1-1 1,1 0-1,0 0 0,-1 0 0,1 1 0,0-1 0,0 0 1,0 0-1,0 0 0,-1 0 0,1-1 0,0 1 0,1 0 1,-1 0-1,0-1 0,0 1 0,0 0 0,0-1 0,2 1 1,0 0 19,-1 0 0,1-1 1,0 1-1,-1-1 1,1 0-1,0 0 0,-1 0 1,1 0-1,0 0 1,0-1-1,-1 1 1,1-1-1,0 0 0,-1 0 1,1 0-1,-1 0 1,5-2-1,3-3 238,0-1 0,15-13 1,-18 15-179,2-2 2,-1-1 1,0 0-1,0-1 1,8-10-1,-14 17-85,-1-1 0,1 1 0,0-1 0,-1 1 0,1-1 0,-1 0 0,0 0 0,0 0 0,0 0 0,0 0 0,0 0 0,-1 0 0,1 0 0,-1 0 0,0 0 1,0 0-1,0 0 0,-1 0 0,0-4 0,1 5-35,-1 1 1,0-1 0,0 1-1,0-1 1,0 1 0,0 0 0,0-1-1,0 1 1,0 0 0,0 0-1,-1 0 1,1 0 0,-1 0-1,1 0 1,0 0 0,-1 0 0,1 1-1,-1-1 1,0 1 0,1-1-1,-1 1 1,0-1 0,1 1 0,-1 0-1,-1 0 1,1 0-8,-1-1-1,1 1 1,0 0-1,-1 0 1,1 1-1,0-1 1,0 0-1,0 1 1,-1 0 0,1-1-1,0 1 1,0 0-1,0 0 1,0 0-1,-4 3 1,52-10-106,-34 3 218,0 0 0,0-1 0,-1-1 0,0 0 0,0-1 0,0 0 0,-1 0 0,11-9 1,-9 5 4,-1 0 1,0-1 0,0 0-1,17-24 1,-11 9 6,20-37 0,49-140 209,-41 88-115,-15 52-527,-30 63 335,0 0 1,0-1-1,0 1 0,0 0 0,0 0 0,0 0 1,0 0-1,0 0 0,0 0 0,0-1 1,0 1-1,0 0 0,1 0 0,-1 0 0,0 0 1,0 0-1,0-1 0,0 1 0,0 0 1,0 0-1,0 0 0,0 0 0,0 0 0,0 0 1,0 0-1,1 0 0,-1-1 0,0 1 0,0 0 1,0 0-1,0 0 0,0 0 0,0 0 1,0 0-1,1 0 0,-1 0 0,0 0 0,0 0 1,0 0-1,0 0 0,0 0 0,1 0 0,-1 0 1,0 0-1,0 0 0,0 0 0,2 9-148,-1 22 166,-1-26-66,-9 333-356,3-250 881,-19 89-1,12-115-215,-2-2-1,-30 74 1,25-87-100,-2-2 1,-3-1-1,-58 79 0,79-117-137,-1 1-36,1-1-1,-2 1 1,1-1 0,-1-1 0,-10 10 0,16-15 19,0 0 1,0 0-1,0 0 1,-1 0 0,1 0-1,0 0 1,0 0-1,0 0 1,0 0-1,0 0 1,0 0-1,-1 0 1,1 0-1,0 0 1,0 0-1,0 0 1,0 0 0,0 0-1,0 0 1,-1 0-1,1 0 1,0 0-1,0 0 1,0 0-1,0 0 1,0 0-1,0 0 1,-1 0-1,1 0 1,0 0 0,0 0-1,0 0 1,0-1-1,0 1 1,0 0-1,0 0 1,0 0-1,0 0 1,0 0-1,0 0 1,-1 0 0,1-1-1,0 1 1,0 0-1,0 0 1,0 0-1,0 0 1,0 0-1,0 0 1,0-1-1,1-9-135,2 1 121,1 1 0,-1 0 0,1 0 0,1 1 1,6-9-1,32-38 59,-26 34 1,28-36 315,55-62 177,-80 97-487,1 1-1,0 1 1,32-21 0,-49 37-227,0 0 0,1 0 0,0 1 0,0-1 0,0 1 1,0 0-1,0 1 0,9-3 0,-11 4-158,0 0 1,0 0-1,0 0 1,0 0-1,0 1 0,-1-1 1,1 1-1,0 0 1,0 0-1,-1 0 0,1 0 1,0 0-1,-1 1 1,1-1-1,-1 1 1,0-1-1,4 5 0,13 14-3500,-1 7 1268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8:25.36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274 160 2144,'-5'-8'3019,"5"8"-2892,-1 0 1,1 0 0,-1 0-1,1 0 1,-1 0 0,1 0-1,-1 0 1,1 0 0,-1 0 0,1 0-1,0 0 1,-1 0 0,1 0-1,-1 0 1,1 1 0,-1-1-1,0 0 1,-1 3-15,-1 0-1,1 0 1,0 1-1,0-1 0,0 0 1,0 1-1,0-1 1,-1 7-1,-8 35 341,3-6-179,-38 151 536,-83 339 1057,84-391-539,62-191-525,-7 20-839,22-51 0,20-9-273,-42 76 224,2 1-1,0 0 1,19-19-1,-27 31 32,1 0 1,-1 1-1,0-1 0,1 1 0,0 0 1,-1 0-1,1 1 0,0 0 1,7-3-1,-9 5 46,-1-1-1,1 0 1,0 1-1,-1 0 1,1 0-1,0 0 1,-1 0-1,1 0 1,0 0-1,-1 1 1,1 0-1,-1-1 1,1 1 0,-1 0-1,1 0 1,-1 0-1,1 0 1,-1 1-1,0-1 1,4 4-1,-5-4 27,0 0-1,0 0 0,0 0 0,-1 0 1,1 0-1,-1 1 0,1-1 0,-1 0 1,1 0-1,-1 1 0,1-1 1,-1 0-1,0 1 0,0-1 0,0 0 1,0 1-1,0-1 0,0 0 0,0 0 1,0 1-1,-1 2 0,-9 29 329,9-31-325,-38 83 534,32-67-451,-2 0 0,-15 25 0,19-36-48,1-1 0,-1 0 0,0 0 1,-1 0-1,1 0 0,-1-1 0,0 0 1,0 0-1,-10 5 0,12-9-103,0 0-1,0 1 1,0-2 0,-1 1-1,1 0 1,0-1 0,-1 0-1,1 0 1,0 0 0,-1 0-1,1-1 1,0 1-1,0-1 1,-1 0 0,1-1-1,-8-3 1,11 5 4,0-1-1,-1 0 1,1 1 0,0-1-1,-1 1 1,1 0 0,-1-1-1,1 1 1,-1 0 0,1 0-1,0 0 1,-1 0 0,1 0-1,-4 0 1,5 1 20,-1-1-1,1 0 1,-1 1 0,1-1-1,-1 1 1,1-1 0,0 1-1,-1-1 1,1 1-1,0-1 1,-1 1 0,1 0-1,0-1 1,0 1 0,-1-1-1,1 1 1,0 0 0,0-1-1,0 1 1,0 0 0,0-1-1,0 1 1,0-1-1,0 1 1,0 0 0,0-1-1,0 1 1,0 0 0,0-1-1,1 1 1,-1 1 0,0-1 23,0 0 0,1 0 0,-1 0 0,0 0 0,0 1 0,1-1 0,-1 0 0,0 0 0,1 0 0,-1 0 0,1 0 0,0 0 0,-1 0 0,1 0 0,0 0 0,-1 0 0,1-1 0,0 1 0,0 0 0,0 0 0,0-1 0,0 1 0,0 0 0,0-1 0,0 1 0,0-1 0,0 1 0,1-1 0,1 1 37,-1 0 0,1 0 0,-1-1 0,1 1 0,-1-1 0,1 0 0,-1 0 0,1 0 0,-1 0 0,1 0 0,-1 0 1,1-1-1,-1 1 0,1-1 0,-1 0 0,1 0 0,-1 0 0,0 0 0,1 0 0,1-2 0,9-4 44,0-2 0,13-11 0,-17 14-52,140-101 199,-111 83-215,1 2 0,46-18 0,-45 24-68,0 2 0,82-18 0,-108 28 55,-14 4 1,0 0 1,0 0-1,0 1 1,-1-1-1,1 0 1,0 0 0,0 0-1,0 0 1,0 0-1,0 0 1,0 0-1,0 0 1,0 0 0,0 0-1,0 0 1,0 0-1,0 0 1,0 0-1,0 1 1,0-1-1,0 0 1,0 0 0,0 0-1,0 0 1,0 0-1,0 0 1,0 0-1,0 0 1,0 0 0,0 0-1,0 0 1,0 1-1,0-1 1,0 0-1,0 0 1,0 0 0,0 0-1,0 0 1,0 0-1,0 0 1,0 0-1,0 0 1,0 0 0,0 0-1,0 0 1,0 1-1,0-1 1,0 0-1,0 0 1,0 0-1,1 0 1,-1 0 0,0 0-1,0 0 1,0 0-1,0 0 1,0 0 26,-36 14 307,-48 21-241,71-29-82,1 1 0,0 0 1,0 1-1,-13 11 1,12-7-7,0 0 0,1 1 1,1 0-1,-15 22 1,22-28 14,0 0 1,0 0 0,0 1 0,-4 14 0,8-19-12,-1-1 0,0 1 0,1 0 0,-1 0 0,1-1 0,0 1 0,0 0 0,0 0 0,0-1 0,0 1 0,1 0-1,0 0 1,-1-1 0,1 1 0,0-1 0,0 1 0,0 0 0,3 3 0,-3-5 8,-1 0 0,1 0 0,0 0-1,0-1 1,0 1 0,0 0 0,0-1-1,0 1 1,0 0 0,0-1 0,1 1-1,-1-1 1,0 0 0,0 1 0,0-1 0,1 0-1,-1 0 1,0 0 0,0 0 0,0 0-1,1 0 1,-1 0 0,0 0 0,0 0-1,0 0 1,1-1 0,-1 1 0,0-1-1,0 1 1,2-1 0,2-2 55,0 1-1,-1-1 1,1 0 0,0 0-1,6-6 1,3-5 67,-1-1 0,0 0 0,11-17 0,9-12-241,-24 34 46,66-87-541,-72 90 185,-5 5 27,2 2 367,-1 1 0,0-1 0,1 0-1,-1 1 1,0-1 0,1 1 0,-1-1-1,1 1 1,-1-1 0,1 1-1,-1-1 1,1 1 0,-1 0 0,1-1-1,-1 1 1,0 1 0,-5 11-21,1-1 0,0 2 0,0-1 1,1 0-1,1 1 0,0 0 0,1 0 0,1 0 1,0 0-1,2 28 0,-1-40 57,1 1 0,-1-1-1,0 1 1,1-1 0,0 1 0,0-1 0,-1 0-1,1 1 1,0-1 0,1 0 0,-1 0 0,0 0-1,1 0 1,-1 0 0,4 3 0,-4-4-4,0 0-1,0-1 1,0 1 0,0 0-1,1-1 1,-1 1 0,0-1 0,0 1-1,1-1 1,-1 0 0,1 1 0,-1-1-1,0 0 1,1 0 0,-1 0-1,0 0 1,1 0 0,-1 0 0,0-1-1,1 1 1,-1 0 0,0-1-1,1 1 1,-1-1 0,0 1 0,1-1-1,-1 0 1,0 1 0,0-1-1,2-1 1,8-8 52,-1 1 1,0-2-1,0 1 0,0-2 0,-2 1 1,9-14-1,-3 4-15,26-38-344,47-97 0,14-69-761,53-115 290,-151 335 755,-3 4-10,1 1 1,-1-1 0,1 1-1,-1-1 1,0 0 0,1 1-1,-1-1 1,0 1 0,1-1-1,-1 0 1,0 1 0,0-1 0,1 0-1,-1 0 1,0 1 0,0-1-1,0 0 1,0 1 0,0-1-1,0 0 1,0 0 0,0 1-1,-1-1 1,1 0 0,0 1-1,0-1 1,0 0 0,-1 1-1,0-2 1,1 2 8,0 0-1,0 0 1,0 0 0,-1 0 0,1-1-1,0 1 1,0 0 0,-1 0 0,1 0-1,0 0 1,0 0 0,-1 0 0,1 0-1,0 0 1,0 0 0,0 0 0,-1 0-1,1 0 1,0 0 0,0 1 0,-1-1-1,1 0 1,0 0 0,0 0 0,0 0-1,-1 0 1,1 0 0,0 0 0,0 1-1,0-1 1,0 0 0,-1 0 0,1 0-1,-4 4-39,0 0 0,0 1 0,0-1 0,0 1-1,1-1 1,0 1 0,0 0 0,-4 8 0,-22 47-99,3 0 1,-23 79 0,-24 135 165,63-233-64,-31 182 516,40-213-325,1 1 1,0 20 0,3-22 114,2-9 144,10-18 73,144-184-146,-112 144-409,-3-1-1,73-130 1,-70 100 2,83-165-669,-110 207 734,13-50 1,-28 75-348,-6 17-19,-6 12-51,-11 20 615,2 0-1,0 0 1,-22 56 0,-81 321 703,119-402-880,-24 111 215,22-99-151,0 0 0,2 0-1,-1 0 1,2 1 0,3 25 0,-3-37-36,0 0 0,-1 0 0,1 0 0,0 0 0,1 0 0,-1 0 0,0 0 0,1 0 0,0 0 0,-1-1 0,1 1 0,0-1 0,1 1 0,-1-1 1,0 0-1,1 0 0,4 3 0,-5-3 17,1-1 0,0 0 0,1 0 0,-1 0 0,0 0 0,0-1 0,0 1-1,0-1 1,1 0 0,-1 0 0,0 0 0,0 0 0,1 0 0,-1-1 0,0 0 0,0 1 0,5-3 0,-1 0-154,1-1-1,-1 1 0,-1-1 1,1 0-1,0-1 0,-1 0 0,0 0 1,0 0-1,-1-1 0,0 0 1,8-10-1,-5 5-54,-1 0-1,0-1 1,-1 0-1,0 0 1,8-26 0,-13 37 138,-1-1 1,0 1 0,1-1 0,-1 1-1,0-1 1,0 0 0,0 1 0,-1-1-1,1-2 1,-5-1-225,5 5 219,-1 0 1,0 0-1,1 0 1,-1 0-1,1 0 0,0 0 1,-1 0-1,1 1 1,-1-1-1,1 0 0,-1 0 1,1 1-1,-1-1 1,1 0-1,0 1 0,-1-1 1,1 0-1,-1 1 1,-8 8 8,0 1 1,0-1-1,1 2 1,0-1 0,1 1-1,0 0 1,1 1-1,-6 14 1,8-18 105,1 1 0,1-1 1,0 1-1,0-1 0,0 1 0,1 0 0,0 0 0,1 0 1,0 0-1,1-1 0,0 1 0,0 0 0,3 10 1,-3-17-47,-1 1 0,1-1 0,0-1 1,-1 1-1,1 0 0,0 0 0,1 0 0,-1 0 1,0-1-1,0 1 0,1 0 0,-1-1 1,1 0-1,1 2 0,-1-2-18,-1 0 1,0-1-1,1 1 0,-1-1 1,0 1-1,1-1 0,-1 0 1,0 1-1,1-1 0,-1 0 0,1 0 1,-1 0-1,0 0 0,1 0 1,-1 0-1,1-1 0,-1 1 1,0 0-1,1-1 0,1 0 1,8-5 46,-1 0 0,0 0 0,0-1 0,-1 0 0,0 0 0,9-10 0,-4 4-88,18-13 0,104-69-341,-120 81 333,-5 6-67,-11 8 78,0-1-1,0 1 1,0 0 0,0 0-1,0 0 1,1 0-1,-1 0 1,0 0-1,0 0 1,0 0-1,0-1 1,1 1-1,-1 0 1,0 0 0,0 0-1,0 0 1,1 0-1,-1 0 1,0 0-1,0 0 1,0 0-1,0 0 1,1 0-1,-1 0 1,0 1 0,0-1-1,0 0 1,1 0-1,-1 0 1,0 0-1,0 0 1,0 0-1,0 0 1,0 0-1,1 0 1,-1 1 0,0-1-1,0 0 1,0 0-1,2 2-4,-1 1 0,0-1-1,0 0 1,0 0 0,0 1-1,0-1 1,-1 1 0,1-1-1,-1 1 1,1-1 0,-1 1-1,0-1 1,0 1 0,0-1-1,0 1 1,-1 3 0,-1-1 58,0 0 1,0 0 0,0 0-1,-1 0 1,1 0 0,-1-1-1,-5 6 1,-1 4-151,-16 27 1,23-38 95,0 1 0,1-1 0,-1 0 1,1 1-1,0-1 0,0 1 0,0-1 0,1 1 0,-1-1 1,1 1-1,0-1 0,-1 1 0,2 0 0,0 5 1,-1-8 22,0 0 1,1 0-1,-1-1 1,0 1-1,1 0 1,-1 0-1,1-1 1,-1 1-1,1 0 1,-1-1-1,1 1 1,0 0-1,-1-1 1,1 1-1,0-1 1,-1 1-1,1-1 1,0 1-1,0-1 1,0 0-1,-1 1 1,1-1-1,0 0 1,0 0 0,0 0-1,0 1 1,0-1-1,-1 0 1,1 0-1,0 0 1,0 0-1,0-1 1,0 1-1,0 0 1,0 0-1,-1 0 1,3-1-1,1-1 61,1 0-1,-1 0 0,0 0 0,1 0 1,5-6-1,47-36 266,-31 22-297,1 2 0,44-25 0,-43 27-18,-22 14-112,0 0 0,1 0 0,-1 1 0,10-4 0,-17 13-1,-1 0 1,0 0-1,0 0 1,-6 11-1,4-9 113,1 1-1,0 0 0,0 0 1,1 1-1,0-1 0,-1 16 1,2-2 30,-1-7 33,2 0 1,0 1-1,1-1 0,2 17 0,-3-32-62,0 1 1,1-1-1,-1 0 1,0 1 0,1-1-1,-1 0 1,1 0-1,-1 1 1,1-1-1,0 0 1,0 0-1,-1 0 1,1 0-1,0 0 1,0 0-1,0 0 1,0 0-1,0 0 1,0 0 0,0 0-1,1-1 1,-1 1-1,2 1 1,-1-2 8,0 0 1,-1 0 0,1 1-1,0-1 1,0 0-1,0 0 1,0-1 0,0 1-1,0 0 1,-1-1 0,1 1-1,0-1 1,0 1 0,-1-1-1,1 0 1,2-1-1,6-4 42,-1 0 0,0-1 0,-1 0 0,0 0 0,8-10 0,36-46 83,-14 16-83,-14 18-60,19-20-455,-43 49 429,0 0 0,0 0 1,0 0-1,1 0 0,-1 0 1,0 0-1,0 0 0,0 0 1,0 0-1,0 0 0,1 0 1,-1 0-1,0 0 0,0 0 1,0 0-1,0 0 0,0 0 1,1 1-1,-1-1 0,0 0 1,0 0-1,0 0 0,0 0 1,0 0-1,0 0 0,0 0 0,1 0 1,-1 1-1,0-1 0,0 0 1,0 0-1,0 0 0,0 0 1,0 0-1,0 0 0,0 1 1,0-1-1,0 0 0,0 0 1,0 0-1,0 0 0,0 0 1,0 1-1,0-1 0,0 0 1,0 0-1,0 0 0,0 0 1,0 0-1,0 1 0,-6 13-62,1-1-1,-10 15 0,6-11 68,-50 108-480,28-56-146,-59 95 1,-101 98-1083,154-221 1338,34-38 344,0 0 1,0 0-1,0-1 0,-1 1 0,1-1 0,-1 0 0,0 0 0,0 0 0,-6 2 1,9-4 20,0 1-1,1-1 1,-1 0 0,0 0 0,0 0 0,0 0 0,0 0 0,0 0 0,0 0 0,0 0 0,0 0 0,1 0 0,-1-1 0,0 1 0,0 0-1,0-1 1,0 1 0,0 0 0,1-1 0,-1 1 0,0-1 0,0 1 0,1-1 0,-1 0 0,0 1 0,1-1 0,-1 0 0,1 1 0,-1-1-1,1 0 1,-1 0 0,1 1 0,0-1 0,-1 0 0,1 0 0,0 0 0,-1 0 0,1 0 0,0 1 0,0-2 0,-1-1-4,1 1 0,0 0-1,0-1 1,0 1 0,0 0 0,0-1 0,1 1 0,-1 0 0,1 0 0,-1-1 0,1 1 0,0 0 0,0 0-1,0 0 1,2-3 0,0 1 14,1 0 0,-1 0 0,1 1-1,0 0 1,1 0 0,7-5 0,33-14 515,-33 17-398,152-55 1588,-43 19-1017,79-31-394,-77 30-393,13-5-3176,-103 37 2074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8:25.83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11 238 2560,'-10'-16'1152,"15"0"-992,0 4 1248,3 8-800,1-12 1024,6 7-928,2-11 640,1 8-800,14-16 640,9 11-672,33-3 576,6 5-608,21-2-96,0 5-256,17-5 128,-9 10-160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8:29.62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155 72 992,'-5'0'2417,"4"-9"552,0 4-2523,-3-10 1663,4 14-2040,0 0-1,0 1 1,0-1 0,0 0-1,0 1 1,0-1 0,0 1 0,-1-1-1,1 0 1,0 1 0,0-1-1,-1 1 1,1-1 0,0 1-1,-1-1 1,1 1 0,0-1-1,-1 1 1,1-1 0,-1 1-1,1-1 1,-1 1 0,1 0-1,-1-1 1,1 1 0,-1 0-1,1-1 1,-1 1 0,1 0 0,-1 0-1,1-1 1,-1 1 0,0 0-1,-1 0-10,1 0 0,0 0 0,-1 0 0,1 0-1,0 0 1,-1 0 0,1 0 0,0 0 0,-1 1 0,1-1-1,-2 1 1,-4 3 71,1 1-1,0 0 1,-1 0-1,-9 12 1,9-10-89,8-7 139,27-17 266,-5 1-264,-15 9 993,-5 5-1111,-1-1 0,0 1 0,0-1 1,0 1-1,-1-1 0,3-4 0,-3-1-34,-1 7-32,0 2-33,0 0 62,-1-1-26,0 0 0,1 1 0,-1-1 0,0 0-1,1 1 1,-1-1 0,1 0 0,-1 1 0,0-1-1,1 1 1,-1-1 0,1 1 0,-1-1 0,1 1 0,0 0-1,-1-1 1,1 1 0,0-1 0,-1 2 0,-9 19-323,2-4 233,-1-3 257,7-10-167,0 0 0,-1-1-1,1 1 1,-1 0 0,-4 3 0,6-6-20,0-1-3,3 0-30,-1 0 95,0-7-100,-4 9-77,3-2 131,0 0 1,0 0-1,0 0 0,0 0 1,0 0-1,0 0 1,0 0-1,0 0 1,0 0-1,0 0 0,0 0 1,1 0-1,-1 0 1,0 0-1,0 0 0,0 0 1,0 0-1,0 0 1,0 0-1,0 0 0,0 0 1,0 0-1,0 0 1,0 0-1,0 0 0,0 0 1,0 0-1,0 0 1,0 0-1,0 0 0,0 0 1,0 0-1,0 0 1,0 1-1,0-1 0,0 0 1,0 0-1,0 0 1,0 0-1,0 0 0,0 0 1,0 0-1,0 0 1,0 0-1,0 0 0,0 0 1,0 0-1,0 0 1,0 0-1,0 0 0,0 0 1,0 1-1,1-1-108,-4 1-256,3-1 363,0 0 1,0 0-1,0 0 0,0 0 1,0 0-1,0 0 1,0 1-1,0-1 0,0 0 1,0 0-1,0 0 1,0 0-1,0 0 0,0 0 1,0 0-1,0 0 1,0 0-1,0 0 0,0 0 1,0 0-1,0 1 1,0-1-1,0 0 0,0 0 1,0 0-1,0 0 1,0 0-1,0 0 0,0 0 1,0 0-1,0 0 1,0 0-1,0 0 0,0 0 1,0 0-1,0 0 1,0 1-1,0-1 0,-1 0 1,1 0-1,0 0 1,0 0-1,0 0 0,0 0 1,0 0-1,0 0 1,0 0-1,0 0 0,0 0 1,0 0-1,0 0 1,0 0-1,0 0 0,-1 0 1,1 0-1,0 0 1,0 0-1,0 0 0,0 0 1,0 0-1,0 0 1,0 0-1,0 0 0,0 0 1,0 0-1,0 1 63,1 1-1,0-1 1,0 1-1,-1-1 0,1 1 1,-1 0-1,1-1 1,-1 1-1,0 0 1,0-1-1,0 1 0,0 3 1,-8-1-79,0 4-111,1 0 1,-9 11 0,-5 6-105,-3 3 23,24-28 213,0 1 0,-1-1 0,1 0 1,0 0-1,0 0 0,0 0 0,0 0 0,0 0 1,0 0-1,0 0 0,0 1 0,0-1 0,0 0 0,0 0 1,0 0-1,0 0 0,0 0 0,0 0 0,0 0 0,0 1 1,0-1-1,0 0 0,0 0 0,0 0 0,0 0 1,0 0-1,0 0 0,0 1 0,0-1 0,0 0 0,0 0 1,0 0-1,0 0 0,0 0 0,0 0 0,0 0 1,0 1-1,0-1 0,0 0 0,0 0 0,0 0 0,1 0 1,-1 0-1,0 0 0,0 0 0,0 0 0,0 0 0,0 0 1,0 0-1,0 1 0,1-1 0,-1 0 0,0 0 1,0 0-1,0 0 0,0 0 0,0 0 0,0 0 0,1 0 1,-1 0-1,0 0 0,0 0 0,0 0 0,0 0 0,0-1 1,10 0 227,-3-2-172,0-1-1,-1-1 1,0 1-1,0-1 1,0 0 0,-1 0-1,1-1 1,-1 0-1,-1 0 1,1 0 0,-1 0-1,0-1 1,6-12 0,-10 17-23,1 0 1,-1 0 0,1 0-1,-1 0 1,0 0 0,0 0-1,0-3 1,0 5-41,0-1 0,0 1-1,0-1 1,0 1 0,0 0 0,0-1-1,-1 1 1,1-1 0,0 1 0,0 0-1,0-1 1,0 1 0,0 0-1,-1-1 1,1 1 0,0 0 0,0-1-1,-1 1 1,1 0 0,0 0 0,0-1-1,-1 1 1,1 0 0,0 0 0,-1-1-1,1 1 1,0 0 0,-1 0 0,1 0-1,0 0 1,-1 0 0,1-1-1,0 1 1,-1 0 0,1 0 0,-1 0-1,1 0 1,0 0 0,-1 0 0,1 0-1,-1 0 1,1 1 0,-1-1-15,-1 0-1,1 1 1,0-1 0,0 1 0,0-1 0,1 1-1,-1 0 1,0-1 0,0 1 0,0 0 0,0 0-1,0-1 1,1 1 0,-1 0 0,0 0 0,1 0-1,-1 0 1,1 0 0,-1 0 0,1 0 0,0 0-1,-1 0 1,1 0 0,0 0 0,0 1-1,-1 0 1,1 0-254,0 0-1,0 1 1,0-1 0,0 0-1,0 0 1,1 0-1,-1 1 1,0-1 0,1 0-1,0 0 1,0 0-1,-1 0 1,3 2 0,9 16-1692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8:30.46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42 56 1728,'-5'0'4846,"5"-5"-4263,-10 3 1618,8 1-1984,1 1-1,-1 0 1,0-1-1,0 1 1,0-1-1,1 1 0,-1-1 1,-2-1-1,1 1 129,-2 3 190,6-8-414,0 1-1,0-1 1,0 1-1,-1-7 1,0 11-4,0 1-120,1 0-1,-1 0 0,0-1 0,0 1 1,0 0-1,0 0 0,0 0 1,0-1-1,1 1 0,-1 0 1,0 0-1,0-1 0,0 1 1,0 0-1,0 0 0,0-1 1,0 1-1,0 0 0,0 0 1,0 0-1,0-1 0,0 1 1,0 0-1,0 0 0,-1-1 1,1 1-1,0 0 0,0 0 1,0 0-1,0-1 0,0 1 1,0 0-1,-1 0 0,1 0 1,0-1-1,0 1 0,0 0 1,0 0-1,-1 0 0,1 0 1,0 0-1,0-1 0,0 1 1,-1 0-1,3 5-529,-2 0 261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20:55:26.59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1054 519 1056,'0'-1'37,"-1"0"-1,0 0 1,1 1 0,-1-1 0,1 0-1,-1 0 1,1 0 0,0 0-1,-1 0 1,1 0 0,0 0 0,0 0-1,0 0 1,-1 0 0,1 0 0,0 0-1,1 0 1,-1 0 0,0 0-1,0 0 1,0 0 0,0 0 0,1 0-1,0-2 1,1-6 282,0-2 280,0 0 0,0-16 1,-2 27-583,0 0 1,0 0-1,0-1 1,0 1 0,0 0-1,0 0 1,0-1 0,0 1-1,0 0 1,0 0 0,0-1-1,0 1 1,0 0-1,-1 0 1,1 0 0,0-1-1,0 1 1,0 0 0,0 0-1,0 0 1,0-1 0,-1 1-1,1 0 1,0 0 0,0 0-1,0 0 1,-1 0-1,1-1 1,0 1 0,0 0-1,0 0 1,-1 0 0,1 0-1,0 0 1,0 0 0,-1 0-1,1 0 1,0 0-1,0 0 1,-1 0 0,1 0-1,0 0 1,0 0 0,-1 0-1,1 0 1,0 0 0,0 0-1,-1 0 1,1 0-1,0 0 1,0 0 0,0 1-1,-1-1 1,1 0 0,0 0-1,0 0 1,0 0 0,-1 1-1,-11 8 494,-36 43 1271,69-69-1474,0 2 0,1 0 0,34-18 0,-31 19-63,-25 14-242,0-1-1,0 1 1,0 0-1,1 0 1,-1 0 0,0 0-1,0 0 1,0 0-1,0 0 1,0 0 0,0 0-1,1 0 1,-1 0-1,0 0 1,0 0 0,0 0-1,0 0 1,0 0-1,0 0 1,1 0 0,-1 0-1,0 0 1,0 0-1,0 0 1,0 0 0,0 0-1,1 0 1,-1 0-1,0 0 1,0 0 0,0 0-1,0 0 1,0 0-1,0 0 1,0 1 0,1-1-1,-1 0 1,0 0-1,0 0 1,0 0 0,0 0-1,0 0 1,-1 8 58,-6 7 6,-19 31 199,-17 32-431,41-72 189,0-1-21,0 0 0,0-1 0,-1 1 0,0 0 0,1-1 0,-2 0 0,-5 8 0,8-12 61,1 0-106,0 0-6,0 0 64,0 2 37,0 3-56,-1 1 1,0 0-1,0-1 1,0 1-1,-1-1 0,0 1 1,0-1-1,0 1 1,-5 6-1,-4 7 156,-17 20-1,5-6 140,78-88-68,32-34-24,-73 76-271,0 2 0,1 0 0,0 1 0,29-15 0,-20 17-93,-23 8 158,-1 0 0,0-1 0,1 1 0,-1 0 0,1 0 0,-1 0 0,0 0 0,1 0 0,-1 0 0,1 0 0,-1 0 0,0 0 0,1 0 0,-1 0 0,1 0 0,-1 0 0,0 0 0,1 0 0,-1 0 0,1 0 0,-1 0 0,0 1 0,1-1 0,-1 0 0,0 0 0,1 1 0,-1-1 0,0 0 0,1 0 0,-1 1 0,0-1 0,0 0 0,1 1 0,-1-1 0,0 0 0,0 1 0,1-1 0,-1 0 0,0 1 0,0-1 0,0 1 0,0-1 0,0 0 0,0 1 0,0-1 0,0 1 0,0-1 0,0 0 0,0 1 0,0-1-1,0 1 1,0-1 0,0 0 0,0 1 0,0-1 0,-1 1 0,-2 7 46,0-1 0,-1 0 0,1 0 0,-9 10 0,4-6 102,-13 19-20,-1 0 1,-1-2 0,-2-1-1,-1-1 1,-1-1 0,-1-1-1,-1-1 1,-1-2 0,-43 23-1,45-29-57,-17 10-537,-62 23-1,94-44-100,13-4 559,0 0 0,0 0 0,0 0 0,0 0 1,0 0-1,0 0 0,-1 0 0,1 0 0,0 0 0,0 0 0,0 0 0,0 0 1,0 0-1,0 0 0,0 0 0,0 0 0,0-1 0,0 1 0,0 0 1,0 0-1,0 0 0,0 0 0,0 0 0,0 0 0,0 0 0,0 0 0,0 0 1,0 0-1,0 0 0,0 0 0,0 0 0,0 0 0,0 0 0,18-10-569,-1 1 531,0-1 73,-4 2 218,-1 0-1,13-10 0,-25 17-200,1 1 0,-1 0-1,0 0 1,1-1 0,-1 1 0,1 0-1,-1-1 1,0 1 0,0-1-1,1 1 1,-1 0 0,0-1 0,0 1-1,1-1 1,-1 1 0,0-1-1,0 1 1,0 0 0,0-1-1,0 1 1,0-1 0,0 1 0,0-1-1,0 1 1,0-1 0,0 1-1,0-1 1,0 0 0,0 0-12,-1 1 1,1-1 0,-1 1-1,0 0 1,1-1 0,-1 1-1,1-1 1,-1 1 0,0 0-1,1 0 1,-1-1 0,0 1-1,1 0 1,-1 0 0,0 0-1,1 0 1,-1-1 0,0 1-1,1 0 1,-1 0 0,-1 1-1,-26 0 270,0 1-1,-42 9 0,-56 20 161,101-25-363,-344 71 547,361-76-643,-54 7-150,56-8 86,0 0-1,-1 0 1,1-1 0,0 0 0,0 0 0,0 0 0,-10-4 0,15 5 30,0-1 1,0 1 0,0 0-1,0-1 1,0 1 0,1-1-1,-1 1 1,0-1 0,0 1-1,0-1 1,0 0 0,1 1-1,-1-1 1,0 0 0,1 0-1,-1 0 1,1 1 0,-1-1-1,1 0 1,-1 0 0,1 0-1,-1 0 1,1 0 0,0 0-1,0 0 1,-1 0 0,1 0-1,0 0 1,0 0 0,0 0-1,0 0 1,0 0 0,1-2-1,0-1-35,0 0 0,1 1 0,-1-1-1,1 0 1,0 1 0,0-1 0,5-4-1,69-79-377,-18 24 388,33-52 338,5-7 18,-71 93 77,59-51 0,-11 19 573,-195 163-352,84-68-464,37-34-129,1 1-1,-1 0 0,1-1 0,0 1 0,-1-1 1,1 1-1,-1-1 0,0 1 0,1-1 1,-1 1-1,1-1 0,-1 0 0,0 1 0,1-1 1,-1 0-1,0 0 0,1 1 0,-2-1 1,2 0-16,0-1-1,0 1 1,0-1 0,0 1 0,0-1 0,0 1 0,0-1 0,0 1 0,0-1 0,0 1-1,0-1 1,0 1 0,0-1 0,0 1 0,0-1 0,1 1 0,-1-1 0,0 0 0,16-32-457,-7 19 398,0 1 1,1 0-1,1 1 0,0 0 0,17-14 0,69-48-87,-72 55 125,160-126 74,-143 107 651,-1-2-1,38-48 1,-83 92-583,0-1 0,0 1 0,0-1-1,-1 0 1,-8 5 0,-1 1-12,-202 112-85,131-76-30,71-37 8,6-3-72,0-1 0,-1 0 0,1 0 0,-1 0 0,0-1 0,-17 4 0,26-7 49,-1 0 0,0 0 1,1 0-1,-1 0 0,0 0 1,0 0-1,1 1 0,-1-2 0,0 1 1,0 0-1,1 0 0,-1 0 0,0 0 1,1 0-1,-1-1 0,0 1 1,1 0-1,-1 0 0,-1-1 0,2 0 13,0 1-1,0-1 1,0 1-1,0 0 0,0-1 1,-1 1-1,1-1 1,0 1-1,0 0 1,0-1-1,1 1 0,-1-1 1,0 1-1,0 0 1,0-1-1,0 1 1,0-1-1,0 1 0,1 0 1,-1-1-1,0 1 1,0 0-1,0-1 0,1 0 1,2-2-81,0-1-1,0 1 1,0 0 0,0 0-1,4-3 1,24-15 14,37-18 0,-32 18 105,-1 2 26,1 0 1,73-25-1,-103 42 55,0 0-1,-1 1 1,1 0 0,0 0 0,8 0 0,-13 1-71,0 0 0,1 0 0,-1 0 0,0 0 1,0 0-1,1 1 0,-1-1 0,0 0 0,0 1 0,0-1 0,1 1 0,-1-1 0,0 1 1,0 0-1,0-1 0,0 1 0,0 0 0,0 0 0,0-1 0,0 1 0,-1 0 1,1 0-1,0 0 0,0 0 0,-1 0 0,1 0 0,-1 1 0,1-1 0,-1 0 0,1 2 1,0 1-4,-1 0 0,1 0 0,-1 0 0,0 0 0,-1 0 0,1-1 0,-1 1 0,1 0 0,-1 0 0,0 0 0,0-1 0,-1 1 0,-2 5 0,-3 4-65,-1-1-1,-10 14 1,8-13-196,-1-1 0,-1 0 0,-19 15 0,5-4-1243,-8 11 172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20:58:19.07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553 34 640,'-1'-1'49,"-1"0"0,1 0 0,0 0 0,-1 0-1,1-1 1,0 1 0,0 0 0,0 0 0,0-1 0,0 1 0,0-1 0,1 1 0,-1-1-1,0 1 1,1-1 0,-1 1 0,0-4 0,1 5-9,1 0 1,-1-1-1,0 1 0,0 0 1,-1 0-1,1-1 0,0 1 1,0 0-1,0 0 0,0-1 1,0 1-1,0 0 0,0 0 1,0 0-1,0-1 0,0 1 1,-1 0-1,1 0 0,0 0 1,0-1-1,0 1 0,0 0 1,0 0-1,-1 0 0,1 0 1,0 0-1,0-1 0,0 1 1,-1 0-1,1 0 0,0 0 1,0 0-1,-1 0 0,1 0 1,0 0-1,0 0 0,-1 0 1,1 0-1,0 0 0,0 0 1,-1 0-1,1 0 0,0 0 1,-1 0-1,1 0 12,-1 0-1,0 0 1,1 1 0,-1-1-1,0 0 1,1 1 0,-1-1-1,1 0 1,-1 1 0,0-1-1,1 1 1,-1-1 0,1 1-1,-1-1 1,1 1 0,-1 0-1,-1 4 49,0 0 1,0 0-1,0 0 0,-1 5 0,-8 21 572,-11 5-64,13-22-208,-11 21 0,-44 124 784,51-125-1182,9-25 17,8-23-45,13-32-22,28-57 0,-43 98 75,6-11 84,-5 12 42,-1-1-1,0 1 1,0-1-1,0 1 1,0-1 0,-1 0-1,0 1 1,0-1-1,0-6 1,-1 10-140,0 1 0,0 0 0,0 0 0,0-1 0,0 1 0,0 0 0,0 0 0,0 0 0,0-1 0,0 1 0,0 0 0,-1 0 0,1 0 0,0-1 0,0 1 0,0 0 0,0 0 0,-1 0 0,1 0 0,0 0 0,0-1 0,0 1 0,-1 0 0,1 0 0,0 0 0,0 0 0,0 0 0,-1 0 0,1 0 1,0 0-1,0 0 0,-1 0 0,1 0 0,0 0 0,0 0 0,0 0 0,-1 0 0,1 0 0,0 0 0,0 0 0,-1 0 0,1 0 0,0 0 0,0 0 0,0 0 0,-1 0 0,1 1 0,0-1 0,-1 0 0,-12 7 115,-2 4-79,1 0 0,0 1 0,0 0-1,1 2 1,1-1 0,-20 30 0,-54 101 106,68-111-103,10-18-5,0 0 49,0 0 0,-1-1 1,-18 21-1,27-34-100,-1 0 0,1-1-1,-1 1 1,1-1 0,-1 1 0,1-1-1,-1 1 1,1-1 0,-1 1 0,0-1-1,1 0 1,-1 1 0,0-1 0,0 0-1,1 0 1,-1 0 0,0 1 0,1-1-1,-2 0 1,2 0-15,-1 0 1,1-1-1,-1 1 0,1 0 1,-1 0-1,1-1 0,0 1 1,-1 0-1,1 0 0,-1-1 1,1 1-1,0 0 0,0-1 0,-1 1 1,1-1-1,0 1 0,-1 0 1,1-1-1,0 1 0,0-1 1,-1 0-1,0-3-67,0 0-1,0 0 1,1 0 0,-1-1 0,1-4 0,0-13 9,0 0 0,2 0 0,1 0 0,1 1 0,1-1 0,0 1 0,14-33 0,-11 36 147,1-1 1,0 1 0,1 0 0,1 1 0,1 0 0,0 1-1,1 0 1,22-19 0,3 5 164,-38 37 170,-4 0-307,0-1 0,-1 0 1,1 0-1,-2 0 0,1-1 0,-10 9 1,-1 0-99,10-7-34,-4 3 17,-23 18 1,31-26 19,-1 0 0,1 0-1,-1-1 1,1 1 0,-1-1 0,0 0 0,0 0 0,0 0 0,1 0-1,-1 0 1,0-1 0,0 1 0,0-1 0,0 0 0,-5 0 0,7 0-8,0-1 0,0 1-1,0-1 1,0 1 0,1-1 0,-1 1 0,0-1 0,0 1 0,0-1 0,1 0 0,-1 0 0,0 1 0,1-1 0,-1 0 0,1 0 0,-1 0 0,1 0 0,-1 0 0,1 0-1,0 0 1,-1 0 0,1 0 0,0 0 0,0 0 0,0 0 0,-1 0 0,1 0 0,0 0 0,0 0 0,1 0 0,-1-1 0,0-6 50,1 0 0,3-14 0,-4 19-45,1 0 8,0 0 0,-1 0 0,0 0-1,0 0 1,0 0 0,-1-5 0,1 7-3,0 0 0,0 1 0,0-1 0,0 1 0,0-1 0,-1 1 0,1-1 0,0 1 0,0-1 0,-1 1 0,1-1 0,0 1 0,-1-1 0,1 1 1,0 0-1,-1-1 0,1 1 0,-1 0 0,1-1 0,-1 1 0,1 0 0,-1-1 0,1 1 0,-1 0 0,1 0 0,-1 0 0,1-1 0,-1 1 0,1 0 0,-1 0 0,1 0 0,-1 0 0,1 0 0,-1 0 0,0 0 0,1 0 0,-1 0 0,1 0 0,-1 1 0,0-1 0,-7 3 0,1 0 0,0 0 0,0 1 0,1 0 0,-8 5 0,-2 1 45,9-5 11,1-2-1,-1 1 0,1-1 0,-1 0 1,0 0-1,0 0 0,-1-1 0,1 0 1,-9 0-1,16-2-63,0 0 0,0-1 0,0 1 0,0 0 0,0-1 0,0 1 1,0-1-1,0 1 0,0 0 0,0-1 0,0 1 0,0 0 0,0-1 0,0 1 0,0 0 0,1-1 0,-1 1 1,0 0-1,0-1 0,0 1 0,1 0 0,-1-1 0,0 1 0,0 0 0,1 0 0,-1-1 0,0 1 0,0 0 1,1 0-1,-1 0 0,0-1 0,1 1 0,6-4 45,-1 0-50,1 1 0,-1-1 0,1 1 0,0 1 1,12-4-1,2 0 93,-20 7-79,-1-1-1,0 0 1,0 0 0,0 0 0,0 0 0,1 1-1,-1-1 1,0 0 0,0 0 0,0 0-1,0 0 1,0 1 0,0-1 0,0 0-1,0 0 1,0 1 0,0-1 0,0 0-1,0 0 1,0 0 0,0 1 0,0-1-1,0 0 1,0 0 0,0 0 0,0 1 0,0-1-1,0 0 1,0 0 0,0 0 0,0 1-1,0-1 1,0 0 0,-1 1 0,-2 7 138,3-8-111,-2 6 72,0 0 0,0 0 0,-1 0 0,0 0 0,0-1 0,0 1 0,-1-1 0,0 0 0,-5 6 0,8-4-3774,1 1-720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20:49:26.72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3 921 1824,'0'0'22,"0"0"1,0-1-1,0 1 1,0 0-1,0 0 1,0 0-1,0 0 1,0 0-1,0 0 1,0 0-1,0 0 1,0 0-1,0 0 1,0 0-1,0 0 1,0-1-1,0 1 1,0 0-1,0 0 1,0 0-1,0 0 1,0 0-1,0 0 1,0 0-1,0 0 1,0 0-1,-1 0 1,1 0-1,0 0 1,0 0-1,0 0 1,0 0-1,0 0 1,0 0-1,0 0 1,0 0-1,0 0 1,0 0-1,0 0 1,0 0-1,-1 0 1,1 0-1,0 0 1,0 0-1,0 0 1,0 0-1,0 0 1,0 0-1,0 0 1,0 0-1,0 0 1,0 0-1,0 0 0,0 0 1,-1 0-1,1 0 1,3-1 940,-2 0-907,0 0-1,0 0 0,-1 0 1,1 0-1,0 0 0,-1 0 1,1 0-1,0 0 1,-1 0-1,1 0 0,-1 0 1,0 0-1,1-1 0,-1 1 1,0 0-1,0-2 0,0 2-29,0 0-1,1-1 1,-1 1-1,0 0 1,1 0-1,-1-1 0,1 1 1,-1 0-1,1 0 1,-1 0-1,1 0 1,0 0-1,0 0 0,1-2 1,0 1-8,0-1 0,0 1 0,0-1 0,0 0 0,-1 0 0,1 0 0,-1 0 0,2-4 1,5-10-54,26-37 328,-28 42-243,-1 0-1,6-25 1,-2 7 57,-1-20 842,-6 28-688,-2 20-233,0 0-1,0 0 1,0 0-1,0 0 1,0 0-1,1 0 1,-1 0-1,1 0 1,-1 0 0,1 0-1,0 0 1,2-3-1,1-8 128,-6 8 82,-5 9-208,6-2-46,-1 1-1,0-1 1,1 1-1,0 0 0,-1 0 1,1-1-1,0 1 1,1 0-1,-1 0 0,0 4 1,-7 20-72,6-22 94,1 0 1,-1 0 0,1-1-1,0 10 1,-5 14-8,3-17-73,-2 3 76,-5 26-1,10-36 11,-1 1 0,1-1-1,0 0 1,0 0-1,0 1 1,0-1 0,1 0-1,0 0 1,0 1-1,2 6 1,-1-8-9,0 0-1,-1 0 1,1 0 0,0 0-1,0 0 1,1-1-1,-1 1 1,1-1 0,-1 1-1,1-1 1,0 0 0,-1 0-1,1 0 1,0-1 0,0 1-1,1-1 1,-1 1-1,0-1 1,0 0 0,1 0-1,-1-1 1,1 1 0,-1-1-1,1 1 1,3-1-1,3 0 45,0-1-1,0 0 1,0-1-1,0 1 0,0-2 1,0 0-1,16-7 0,-21 8-21,0-1 0,-1 0 0,1 0 0,-1 0 0,0 0 1,0-1-1,4-4 0,22-31-14,0-7 161,-1-2-76,-19 31-52,-5 6-7,-3 8-13,-1 1 1,0-1-1,1 0 1,0 1 0,-1 0-1,1-1 1,3-2-1,-2-1-127,-3 5 95,0 1 1,1 0-1,-1-1 0,0 1 0,0-1 1,0 1-1,0-1 0,1 1 0,-1-1 1,0 1-1,0 0 0,1-1 0,-1 1 1,0 0-1,1-1 0,-1 1 0,0 0 1,1-1-1,-1 1 0,1-1 0,0 1 3,0 0 0,-1 0-1,1-1 1,0 1 0,-1 0-1,1 0 1,0 0-1,-1 0 1,1 0 0,0 0-1,-1 0 1,1 0 0,0 0-1,-1 0 1,1 0-1,0 0 1,-1 0 0,1 0-1,-1 1 1,1-1 0,0 0-1,-1 1 1,1-1-1,-1 0 1,1 1 0,-1-1-1,1 0 1,-1 1 0,1 0-1,11 14 134,-10-10-109,-1 0-1,0 0 1,-1 0-1,1 0 1,-1 0-1,0 0 0,-1 7 1,1 17 13,4 76 52,-4-84 47,0-18-93,0 0-1,0 1 1,0-1-1,-1 0 1,1 0-1,-1 0 1,0 0-1,0 0 1,0 0 0,-1 0-1,1-1 1,-3 4-1,4-5 7,-5 0-94,2 0 260,3-8-181,0-1-19,1 1 0,0 0 0,1 0 0,0 0 0,0-1 0,0 2 0,7-14 0,5-13 106,-9 20-184,1 1 1,0-1-1,1 1 0,8-11 1,7-11-144,-19 29 297,1 0 0,-1 0-1,1 0 1,0 0-1,1 1 1,5-5-1,-6 5 82,-2 2 92,1 8-132,-1 1-126,-1 1 0,0-1 0,0 0 0,0 1 0,-1-1 0,0 9 0,-1 8 0,2-21 2,-1 0 0,1 0 0,0 0 1,-1 1-1,1-1 0,1-1 0,1 6 0,-1-5 4,-1 0-1,0 0 0,0-1 0,0 1 0,0 0 0,0 0 0,0 5 0,0-3-11,-1-1-1,1 0 1,0 1-1,1-1 1,-1 0 0,1 0-1,0 0 1,4 7-1,-5-9 7,11 16 117,-11-18-114,-1 0 1,1 0-1,-1 1 1,1-1-1,-1 0 0,1 0 1,-1 0-1,1 0 0,-1 0 1,1 0-1,-1 0 1,1 0-1,-1 0 0,1 0 1,-1 0-1,1 0 1,-1 0-1,1 0 0,-1 0 1,1-1-1,-1 1 1,1 0-1,-1 0 0,1 0 1,0-1-1,11-6 208,-8 3-83,0-1 0,0 0 0,-1 0 0,0 0 0,5-9 0,8-23-240,20-39 116,-31 68-48,0 0 1,0 1 0,0 0 0,1-1-1,0 2 1,14-13 0,-16 17 17,0-1 0,-1 1 0,1 0 0,0 0 0,0 1 1,0-1-1,0 1 0,0 0 0,1 0 0,7-1 0,-4 2-2,0 0 0,0 0 0,-1 0 0,1 1 0,9 2 0,4 2-12,22 9 0,-28-9-11,12 5 166,-24-9-94,-1 1 0,1-1 1,0 1-1,0-1 0,0 0 1,0 0-1,0-1 0,0 1 1,0 0-1,4-1 0,-7 0-9,2 2-2,0 8 166,-2-10-170,1 0 1,-1 0-1,0 1 1,0-1 0,0 0-1,0 1 1,0-1-1,0 0 1,-1 0-1,1 1 1,0-1 0,0 0-1,0 0 1,0 1-1,0-1 1,0 0-1,0 0 1,0 1 0,-1-1-1,1 0 1,0 0-1,0 1 1,0-1 0,0 0-1,-1 0 1,1 0-1,0 0 1,0 1-1,-1-1 1,1 0 0,0 0-1,0 0 1,-1 0-1,1 0 1,0 0-1,0 0 1,-1 0 0,1 0-1,0 1 1,0-1-1,-1 0 1,1 0-1,0 0 1,0-1 0,-1 1-1,1 0 1,0 0-1,0 0 1,-1 0 0,1 0-1,0 0 1,-1 0-1,-14-9 39,13 8 52,-10-4-137,1 1-1,-1 0 0,1 1 0,-1 0 1,0 1-1,0 0 0,0 1 1,0 1-1,0-1 0,-17 3 0,24-1-4,1 0 0,-1 1-1,1-1 1,0 1-1,0 0 1,0 0 0,0 0-1,0 0 1,0 1-1,1-1 1,-1 1-1,1 0 1,-1 0 0,1 1-1,0-1 1,-4 7-1,-4 7-49,0 0-1,-11 26 0,15-30 163,2-4-54,1 0 0,0 0 0,1 0 0,0 0-1,0 0 1,0 1 0,2-1 0,-1 1 0,0 17-1,2-22-14,0 0-1,0 0 0,0 0 0,0 0 0,1 1 0,0-1 0,0 0 1,0 0-1,1-1 0,0 1 0,0 0 0,0 0 0,0-1 1,4 6-1,11 12-99,-16-20 193,17-3 320,-12-1-366,0 0-1,0-1 1,0 1 0,0-1 0,-1 0 0,1-1 0,-1 1 0,0-1-1,0 0 1,0-1 0,0 1 0,-1-1 0,0 0 0,0 0 0,0 0-1,5-9 1,1-6-92,0 0-1,12-37 0,-4 9 143,40-71-60,-30 64-32,11-31-83,-36 74 66,1 1 1,-1-1 0,-1 0-1,0 0 1,1-22 0,-5-19 63,-11-60 1,5 60-368,1-61-1,7 58 350,0 55-47,0 1 0,0-1-1,0 0 1,-1 1 0,1-1-1,0 1 1,0-1 0,0 1-1,0-1 1,-1 1 0,1-1-1,0 1 1,0-1-1,-1 1 1,1-1 0,0 1-1,-1-1 1,-2 1-236,2 6 144,0 64-71,-1-18 104,8 74 0,-2-79 63,-3 62 0,-1-59 108,8 28 42,-8-73-139,-1-1 0,1 1 0,1-1 0,-1 0 0,1 0 0,-1 0 0,3 8 0,0-3 25,-2 1 0,1-1 1,-1 1-1,0-1 1,-2 15-1,3 23 105,-1-41-79,-1 0-1,0 0 0,-1 0 1,0 9-1,-2 11-67,2 4 37,0-20-53,1 0-1,0 0 1,0 1 0,1-1-1,0 0 1,4 11 0,0-1 67,-3-14-19,-1 0 1,1 0 0,1 0-1,-1-1 1,4 7 0,6 13-294,-12-23 342,6 2 256,-5-4-310,0 1-1,1-1 1,-1 1-1,0-1 0,0 0 1,0 1-1,0-1 1,0 0-1,0 0 0,0 1 1,1-1-1,-1 0 1,0 0-1,0-1 0,0 1 1,0 0-1,0 0 1,1 0-1,-1-1 0,0 1 1,0-1-1,0 1 1,0-1-1,0 1 0,0-1 1,1-1-1,0 1-6,0-1-1,0 0 1,0 1 0,-1-1-1,1 0 1,-1 0 0,1 0-1,-1-1 1,0 1-1,0 0 1,0 0 0,1-3-1,-1 1 27,1 0 0,0 0-1,0 1 1,0-1-1,3-3 1,-3 4-7,0 1 1,-1-1-1,1 0 1,0 0-1,-1 0 0,0 0 1,0 0-1,2-6 1,0-15-51,-2 14 25,0-1 0,1 0 0,0 0 0,7-17 0,-6 20-2,-1-1-1,3-13 1,2-5 133,-5 16-117,0-1 1,-1 1-1,0-1 0,-1 0 1,0-12-1,-1 0-31,1 24-44,0 0-21,0 0-49,0 0 38,0-1 59,0-2 16,4 17-36,-4-12 53,1-1 0,-1 0 0,1 0 0,-1 1 0,1-1 0,-1 0 0,0 1 0,0-1 0,0 0 1,0 1-1,0-1 0,0 0 0,0 3 0,-3 1 4,3-3 0,-1-1 0,1 0 0,-1 0 0,1 0 0,0 1 0,-1-1 0,1 0 0,0 0 0,0 1 0,0-1 0,0 0 0,0 0 0,0 1 0,0 1 0,3 8-3,-1 0 1,-1 0 0,0 0 0,-1 17-1,0-24-1,5 57-18,-1-43 42,0 10 56,-3-24-64,-1 0-1,1 0 0,1-1 0,-1 1 1,1-1-1,-1 1 0,1-1 0,0 1 1,3 3-1,4 7-172,-3-4 174,-3-9-1,3 1 43,-3 1-47,1 0 0,-1-1 0,1 1 0,0-1 0,4 2 0,-7-3 40,26-2 731,-26-1-742,1-1 0,-1 1-1,0-1 1,0 0 0,-1 1 0,1-1 0,-1 0-1,1 1 1,-1-5 0,5-20 43,-4 12-79,1 0-1,0-1 1,1 1 0,7-18-1,2-14-8,-4 13 70,-4 22-30,-1 0 0,-1 0 1,0 0-1,0-13 1,3-7-241,-6 26 22,-2 8 118,-1 10-52,3-6 58,1 0 1,-1-1-1,-3 12 0,-1 3 85,-2 13 99,4-24-145,1 0-1,1 0 1,-1 0 0,1 11 0,1 55 60,0-73-35,0 1-1,1 0 1,-1-1-1,1 1 1,-1-1 0,1 1-1,0-1 1,0 1-1,3 3 1,-4-5 67,0-1-31,10 6 153,-10-5-199,1-1-1,0 1 1,-1 0 0,1-1 0,0 1 0,-1-1 0,1 1 0,0-1 0,0 0 0,0 1-1,-1-1 1,1 0 0,0 1 0,2-1 0,5 0-24,-3 1 37,-1-1 0,0 0-1,1-1 1,-1 1-1,1-1 1,-1 1 0,7-3-1,9-2 10,0 2 170,16-6-233,-29 8 37,0 0 0,0-1 1,13-4-1,-16 4 36,0 0 1,0 0-1,0 0 1,0-1-1,-1 1 1,1-1-1,0 0 1,-1 0-1,0 0 1,0 0-1,0-1 1,0 1 0,0-1-1,4-7 1,-4 5-21,0 0 0,0 0 0,6-6 1,-5 6 5,0 1 1,0-1-1,3-8 0,11-21-50,-12 25 50,-1-1 0,6-16 0,-10 24-17,0 1 1,0 0-1,0 0 1,1 0-1,-1 0 1,0 0-1,1 0 1,-1 1-1,1-1 1,2-2 0,10-11 7,-13 13 19,1 1-1,-1-1 1,1 0-1,0 1 1,0-1-1,0 1 1,0-1-1,3 0 0,0-2-439,-4 4 260,16 8 59,-14-4 92,1 1 0,-1-1 0,0 1 0,0-1 0,-1 1-1,1 0 1,-1 0 0,0 1 0,0-1 0,-1 0 0,0 1 0,2 7 0,3-1-67,-6-11 81,1-1-1,0 1 1,-1 0 0,1 0 0,-1 0-1,1 0 1,-1-1 0,0 1-1,1 0 1,-1 0 0,0 0 0,0 0-1,1 0 1,-1 1 0,1 6-44,-1 0 575,0-8-529,0 0 0,0 0 0,-1 0 0,1 0 1,0 0-1,0 0 0,-1 0 0,1 0 0,0 0 1,0 0-1,-1 0 0,1 0 0,0 0 0,0-1 0,0 1 1,-1 0-1,1 0 0,0 0 0,0 0 0,0 0 1,-1-1-1,1 1 0,0 0 0,0 0 0,0 0 1,0 0-1,0-1 0,0 1 0,-1 0 0,1 0 0,0-1 1,0 1-1,0 0 0,0 0 0,0 0 0,0-1 1,-4-4-37,1 0 0,-1 0 1,0 1-1,-1-1 0,1 1 1,-1 0-1,-8-5 0,-5-6 120,1 6-75,15 7-25,0 0 1,0 1 0,-1-1 0,1 1 0,0 0 0,-1 0 0,0 0 0,1 0-1,-1 0 1,1 1 0,-1-1 0,0 1 0,1-1 0,-1 1 0,0 0 0,0 0 0,1 0-1,-5 1 1,4 1-18,1-1-1,-1 1 1,1-1-1,-1 1 0,1 0 1,0 0-1,-1 0 1,1 0-1,0 1 1,0-1-1,1 0 0,-1 1 1,0 0-1,1-1 1,0 1-1,-2 4 1,-3 7 30,-6 28 0,10-36-3,-2 9-23,-3 31 0,6-39 9,1-1 0,0 0 0,0 0 0,1 0 0,-1 0 0,1 0 0,1 0 1,2 7-1,0 0-71,-4-11 102,1 0 0,-1 0 1,1 0-1,-1 0 1,1 0-1,0-1 0,0 1 1,0 0-1,0 0 0,0-1 1,1 1-1,1 1 0,3 3 10,1-1 0,0 0 0,0-1 0,0 0 0,0 0 0,11 4 0,-13-6 22,-1 0 35,1-1 0,-1 1 1,1-1-1,0 0 0,-1 0 1,1-1-1,6 0 0,-6 0-106,0 1 0,1-1-1,-1 1 1,6 1 0,-7-1 0,-2-1 15,-1 0 1,1 0 0,0 1-1,0-1 1,-1 0-1,1 1 1,0 0 0,-1-1-1,1 1 1,2 1 0,-1 0 1,0 0 1,1-1-1,-1 1 1,0-1-1,1 0 1,0 0-1,-1-1 1,1 1-1,-1 0 1,1-1-1,0 0 1,-1 0 0,1 0-1,0-1 1,-1 1-1,1-1 1,0 0-1,-1 0 1,7-2-1,-9 2 8,0 1 1,0-1-1,0 1 0,0 0 0,0 0 0,0-1 1,0 1-1,0 0 0,0 0 0,0 0 0,2 1 0,-2-1-2,0 0 0,0 0-1,0 0 1,1 0-1,-1 0 1,0 0 0,0-1-1,0 1 1,0 0-1,0 0 1,2-2 0,51-26 78,1-1 74,-53 28-159,15-10-65,1 1 1,22-11 0,-16 10 136,-1-1-1,-1-1 1,30-22 0,-48 32-37,0 0 1,0 0-1,0-1 0,0 0 1,-1 0-1,1 0 1,4-7-1,-7 9-28,0 0-1,0-1 1,0 1-1,0 0 0,0 0 1,-1 0-1,1-1 1,-1 1-1,1 0 0,-1-1 1,0 1-1,0 0 1,0-1-1,0 1 1,0 0-1,-1-1 0,1 1 1,-1 0-1,-1-4 1,0 1 59,0-1-65,0 1-1,0-1 0,0 1 1,-1 0-1,0-1 0,0 1 1,-1 0-1,0 1 1,1-1-1,-10-8 0,1 1 29,10 10-47,0 0 0,0 0 1,0 0-1,0 0 0,-1 0 0,1 1 0,0-1 1,-4-1-1,1 1-19,0-1-1,0 1 1,0 1 0,0-1-1,-1 1 1,1-1 0,0 1-1,-1 1 1,0-1 0,1 1 0,-1 0-1,1 1 1,-1-1 0,-5 2-1,3 0 25,-1-1 0,1 2 0,0-1 0,0 1 0,0 1 0,1-1 0,-10 7 0,16-9 12,0 0 0,0 0-1,0 0 1,-1 0 0,1 0-1,0 1 1,1-1 0,-1 1-1,0-1 1,-1 3 0,-8 10-69,9-13 69,1-1-1,-1 1 1,0 0-1,1-1 1,-1 1 0,1 0-1,-1 0 1,1 0-1,-1-1 1,1 1-1,0 0 1,-1 0-1,1 0 1,0 0 0,0 0-1,-1 1 1,1-1 10,0 0 1,0 0 0,0-1 0,0 1-1,-1 0 1,1 0 0,0 0 0,-1 0-1,1-1 1,-1 1 0,1 0 0,-2 1-1,1-1-19,1 1-1,-1-1 0,0 1 1,1 0-1,-1-1 0,1 1 0,0 0 1,-1-1-1,1 1 0,0 0 1,0-1-1,0 4 0,2 21-212,2-10 349,0 0-1,10 24 1,1 2 72,-10-18-326,-4-23 130,0 1 0,-1 0 0,1-1 1,-1 1-1,1 0 0,-1 0 0,0 0 0,0-1 1,0 3-1,0-2 1,0-1 0,1 1 0,-1 0 0,0-1 0,0 1 0,1 0 0,-1-1 0,1 1 0,1 2 0,19 41 210,-12-19-198,-4-15 0,14 24-170,-17-33 183,0 1-1,0-1 0,0 0 1,0 0-1,0 1 1,0-1-1,1 0 0,-1-1 1,1 1-1,3 2 0,4 1-4,-9-4 17,1-1 0,0 1 0,-1 0 0,1 0 1,-1-1-1,1 1 0,0-1 0,-1 1 0,1-1 0,0 0 1,0 0-1,2 0 0,3 0-9,-1 0 0,1 0 0,-1-1 0,0 0 0,1 0 0,-1-1 0,0 1 1,8-4-1,1-3-26,1 0 0,-2-1 0,1-1 0,-1 0 0,-1-1 0,22-22 0,-15 13-62,-14 15 71,0-1-1,0 0 1,-1 0-1,0 0 1,5-9-1,37-54 174,-29 43-265,16-29 0,-30 49 65,0 1 0,0-1 1,0 1-1,0 0 0,10-8 0,-4 3-24,-10 9-28,0 1 22,0 0-10,0 0 26,2 17 224,2-8-199,-2-5-42,0 1 0,-1-1 0,1 1 0,-1-1 0,0 1 0,0-1 0,0 1 0,0 7 0,2 71 374,-3-82-245,0-1-27,0 0 22,0 0-11,0 0 59,3-11 95,-6-20-436,2 25 256,0 0 0,0 0 0,0 0 0,-1-1 1,0 2-1,0-1 0,-1 0 0,0 0 1,0 1-1,0-1 0,-6-6 0,1 1 15,6 9-103,0-1 0,0 1 0,0-1-1,0 1 1,0 0 0,-4-3 0,5 5 26,0-1-1,0 1 1,0 0-1,1-1 1,-1 1-1,0 0 1,0 0-1,0 0 1,1 0-1,-1 0 1,0 0-1,0 0 1,0 0-1,0 0 1,1 0 0,-1 0-1,0 0 1,0 1-1,0-1 1,1 0-1,-1 0 1,0 1-1,0-1 1,1 1-1,-1-1 1,0 1-1,1-1 1,-2 2-1,-1 1 23,0 0 0,0 1 0,0-1 0,0 1 0,1 0 0,0-1 0,-1 1-1,2 0 1,-1 0 0,0 1 0,-1 4 0,-1 9-132,-4 26 1,2-11 111,2-10 63,-1 31 0,2-12-11,2-35-54,0 1 1,0-1-1,1 1 1,0-1-1,0 1 1,1-1-1,0 1 1,1-1-1,-1 0 1,1 1-1,1-1 1,-1 0 0,1 0-1,5 8 1,-6-13 39,0 1 1,0-1-1,0 0 1,1 0 0,-1 0-1,1 0 1,2 1 0,8 6-28,-11-7 39,0-1-1,0 0 1,0 0-1,1 0 0,-1 0 1,0-1-1,0 1 1,1 0-1,-1-1 1,1 0-1,-1 0 0,0 0 1,1 0-1,-1 0 1,1 0-1,-1 0 1,0-1-1,1 1 0,-1-1 1,0 0-1,1 1 1,-1-1-1,0 0 1,0-1-1,0 1 0,0 0 1,3-3-1,0-2 9,0 1-1,0-2 0,-1 1 0,0 0 1,0-1-1,0 0 0,-1 0 1,0 0-1,0 0 0,-1-1 0,0 1 1,1-9-1,5-42-22,1-102 1,-13 45-150,-30-179 0,25 244 77,-5-41 11,12 78-30,0 0 1,-5-15-1,3 13-190,4 15 256,0-1 0,0 1 0,0 0 0,0-1 0,0 1 0,0 0 0,0-1 0,-1 1 1,1-1-1,0 1 0,0 0 0,0-1 0,-1 1 0,1 0 0,0 0 0,0-1 0,-1 1 1,1 0-1,0 0 0,-1-1 0,1 1 0,0 0 0,-1 0 0,1 0 0,-1-1 0,1 1 5,0 0 1,-1 1-1,1-1 0,0 0 0,0 0 0,-1 0 0,1 0 0,0 0 0,0 1 0,0-1 0,-1 0 1,1 0-1,0 0 0,0 1 0,0-1 0,0 0 0,0 0 0,-1 1 0,1-1 0,0 0 0,0 0 0,0 1 1,0-1-1,0 0 0,0 1 0,0-1 0,0 0 0,0 0 0,0 1 0,0-1 0,0 0 0,0 0 1,0 1-1,-1 38-224,0-23 223,0 0-1,4 30 1,3 12-120,0 3 37,12 73 70,-8-41 245,-7-40-87,-2-36-169,3 24 1,-2-32-8,0 11 122,2-1-1,1 0 1,0 0-1,15 33 1,-7-24-39,-9-18 26,0 0 0,1-1 1,9 14-1,-12-19-31,1-1-1,0 0 1,0 0-1,0 0 1,0 0-1,1-1 1,-1 1-1,1-1 1,0 0 0,-1 0-1,1 0 1,0 0-1,0-1 1,0 0-1,1 1 1,-1-2-1,0 1 1,0 0-1,8-1 1,2 0 246,0-1 1,-1-1-1,1 0 0,22-7 0,-31 8-198,0-1-1,0 0 1,-1 0 0,6-4-1,-6 4-87,0 0 0,0 0-1,1 0 1,5-2 0,0-2-885,-9 5 542,0 0 0,-1 1 0,1-1 0,0 0 0,0 1 0,-1-1 0,1 1 0,0 0 0,0-1 0,0 1 1,0 0-1,0-1 0,1 1 0,-2 2-2312,-3 6 640,-8-10-576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20:58:20.36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293 124 2720,'0'-18'1079,"0"5"6,-2-26-1,2 35-987,-1 1 0,0-1 0,0 0-1,0 0 1,0 1 0,-1-1 0,1 1 0,-1-1 0,0 1 0,0 0 0,-3-4-1,4 6-55,0 1-1,0-1 1,0 0-1,0 1 0,-1-1 1,1 0-1,0 1 0,0-1 1,-1 1-1,1 0 0,0 0 1,-1-1-1,1 1 0,0 0 1,-1 0-1,1 0 1,0 0-1,-1 0 0,1 0 1,-2 1-1,-29 7 351,27-6-392,-3 1-52,1 0 1,0 1-1,-8 5 0,11-6 108,-1 0-1,1-1 0,-1 1 0,0-1 0,1 0 0,-1 0 0,0 0 0,0-1 0,-10 2 0,-8 1 96,0 1 235,8-1 67,5-2-536,-13 2 874,22-4-720,0 0-1,0 0 1,0 0-1,1-1 1,-1 1-1,0 0 1,0 0-1,0-1 1,0 1-1,0-1 0,0 1 1,1-1-1,-1 1 1,0-1-1,0 1 1,1-1-1,-1 0 1,0 1-1,1-1 1,-1 0-1,1 1 1,-1-2-1,0 1-66,1 1 1,0-1-1,0 1 0,0-1 1,0 1-1,0-1 1,0 1-1,0-1 0,0 1 1,1-1-1,-1 1 0,0-1 1,0 1-1,0-1 1,1 1-1,-1-1 0,0 1 1,0-1-1,1 1 1,-1 0-1,0-1 0,1 1 1,-1-1-1,0 1 0,1 0 1,-1-1-1,1 1 1,-1 0-1,1 0 0,-1-1 1,0 1-1,1 0 0,0-1 1,17-7-156,-14 7 77,-1 0 0,0 0 0,1 0 0,-1 1 0,0-1 0,1 1 1,-1 0-1,1 0 0,-1 0 0,0 0 0,1 1 0,-1-1 0,0 1 0,1 0 1,-1 0-1,0 0 0,0 0 0,1 1 0,-1-1 0,0 1 0,-1 0 1,1 0-1,0 0 0,0 0 0,2 3 0,20 16-2544,-21-19 2127,0 1 0,-1-1 0,0 1 0,1 0 0,-1 0 0,0 0 0,-1 1-1,1-1 1,0 1 0,1 4 0,-1 2-809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20:58:22.65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1254 670 4224,'-6'-10'1086,"5"8"-987,1 0 0,-1 1 0,0-1-1,0 0 1,0 1 0,0-1 0,0 1-1,0-1 1,0 1 0,0 0-1,-1-1 1,1 1 0,-1 0 0,1 0-1,-1 0 1,1 0 0,-1 0 0,1 0-1,-3 0 1,-3 0-50,1 1 0,-1 0 0,1 0 0,-1 0 1,1 1-1,-1 0 0,1 0 0,-1 1 0,1 0 0,0 0 0,0 1 0,-9 4 0,-10 7-101,-37 26-1,36-21 197,-120 61 327,17-11-382,102-55 38,18-10-1,15-6 85,47-18 159,-26 11-148,-1-2-1,33-17 1,-58 27-110,-2 2-88,0 0 0,1 0-1,-1 0 1,0 0 0,0-1 0,0 1 0,0 0-1,0 0 1,0-1 0,0 1 0,-2 0-1,0 1 28,-24 15 7,-140 96 49,161-109-94,-207 155 460,212-157-477,-7 3 58,-1 1-1,0-1 0,-18 8 1,26-12-57,-1 0-1,1-1 1,-1 1 0,1-1 0,-1 1 0,1-1 0,-1 0 0,0 1-1,1-1 1,-1 0 0,1 0 0,-1 0 0,0 0 0,1-1 0,-1 1 0,1 0-1,-1-1 1,0 1 0,1-1 0,-1 1 0,1-1 0,0 0 0,-1 0 0,1 0-1,-1 1 1,1-1 0,0 0 0,0-1 0,0 1 0,0 0 0,0 0-1,-2-3 1,1-1-18,0 1 0,0-1-1,1 0 1,-1 0 0,1 0-1,0-1 1,1 1 0,-1 0-1,1 0 1,0 0 0,0-1-1,1 1 1,-1 0 0,1 0-1,1 0 1,1-6 0,2-4-6,0-1 0,2 0 1,15-27-1,-9 23 35,1 1 1,0 0-1,21-21 0,57-47 65,-16 15-3,66-90 221,-29 30-23,-84 101-346,1 2 0,38-28 0,-68 57 72,0 0 0,1 0 0,-1-1-1,0 1 1,0 0 0,0 0 0,1-1-1,-1 1 1,0 0 0,1 0 0,-1 0-1,0 0 1,0-1 0,1 1-1,-1 0 1,0 0 0,1 0 0,-1 0-1,0 0 1,1 0 0,-1 0 0,0 0-1,1 0 1,-1 0 0,0 0 0,1 0-1,-1 0 1,1 0 0,-1 1-6,0 0 0,1 0 1,-1 0-1,0-1 0,0 1 1,0 0-1,0 0 0,0 0 0,0 0 1,0-1-1,0 1 0,0 0 0,0 0 1,-1 1-1,-3 14 0,-1 0-1,0 0 1,-1-1 0,-1 1 0,-1-1-1,-16 25 1,5-13 3,-1-2 1,-38 40-1,-81 63 200,-38 38 93,113-92-234,-9 8 252,70-79-244,0 0 0,0 0 0,0 0 0,0-1 0,-1 1 0,-6 3 0,9-6-51,1 0 1,-1 0-1,0 1 1,1-1-1,-1 0 1,1 0-1,-1 0 1,0 0-1,1 0 1,-1 0-1,0 0 1,1 0-1,-1 0 1,0 0-1,1 0 1,-1 0-1,0-1 1,1 1-1,-1 0 1,0-1-1,0 1-11,0-1-1,1 0 1,-1 0 0,0 0 0,1 0-1,-1 1 1,0-1 0,1 0 0,-1 0-1,1 0 1,0 0 0,-1 0-1,1-1 1,0 1 0,0 0 0,-1-1-1,1-4-4,-1 1 0,1-1 0,0 1 0,1-1-1,-1 1 1,1 0 0,0-1 0,0 1 0,1 0-1,0 0 1,2-7 0,5-5 7,0 0-1,11-16 1,112-149-16,-78 110 127,101-125 233,34-47 158,-187 241-463,0 0 0,0 0 1,0 0-1,0 0 0,1-6 0,-3 9-34,0 0 1,0 0-1,0 0 0,0-1 1,0 1-1,0 0 0,1 0 1,-1-1-1,0 1 0,0 0 0,0 0 1,-1-1-1,1 1 0,0 0 1,0 0-1,0 0 0,0-1 1,0 1-1,0 0 0,0 0 1,0-1-1,0 1 0,0 0 1,-1 0-1,1 0 0,0 0 1,0-1-1,0 1 0,0 0 1,-1 0-1,1 0 0,0 0 1,0-1-1,-1 1 0,0 0 1,0 0 1,0 0-1,0 0 0,-1 0 0,1 0 0,0 0 1,0 0-1,0 0 0,-1 1 0,1-1 0,-2 1 1,-21 9 9,0 0 0,0 1 0,1 2 0,-27 19 0,-80 71 17,-39 53-72,-51 43 349,195-178-225,14-11 113,-21 15-1,32-25-198,0 0 1,0 0-1,0 0 0,0 0 0,0 0 1,0 0-1,0 0 0,0-1 0,0 1 1,0 0-1,0 0 0,0 0 0,-1 0 0,1 0 1,0 0-1,0 0 0,0 0 0,0 0 1,0-1-1,0 1 0,0 0 0,0 0 1,0 0-1,0 0 0,0 0 0,0 0 1,0 0-1,-1 0 0,1 0 0,0 0 0,0 0 1,0 0-1,0 0 0,0 0 0,0 0 1,0 0-1,0 0 0,0 0 0,-1 0 1,1 0-1,0 0 0,0 0 0,0 0 0,0 0 1,0 0-1,0 0 0,0 0 0,0 0 1,-1 0-1,1 0 0,0 0 0,0 0 1,0 0-1,0 0 0,0 0 0,0 0 0,0 0 1,0 1-1,5-11-52,110-173 76,-93 149 2,1 2 0,47-51 0,67-46-241,-98 100 170,-29 23 101,0-1 1,11-11-1,-47 46 107,1 1 0,-36 54 1,-32 73 341,1-1-136,57-101-25,75-162-469,-26 66 101,1 0 1,32-58-1,67-67 16,-2 3-378,-73 98 405,-33 51-50,-6 15 31,0-1-1,0 1 1,0 0 0,0 0-1,0 0 1,0-1-1,0 1 1,0 0-1,0 0 1,0 0 0,0-1-1,0 1 1,0 0-1,0 0 1,-1 0-1,1-1 1,0 1 0,0 0-1,0 0 1,0 0-1,0 0 1,0-1-1,0 1 1,-1 0 0,1 0-1,0 0 1,0 0-1,0 0 1,0 0-1,-1-1 1,1 1-1,0 0 1,0 0 0,0 0-1,-1 0 1,-1 0-33,0 0 1,0 1-1,0-1 0,-1 1 1,1-1-1,0 1 0,0 0 1,0 0-1,0 0 1,-3 2-1,-19 11-67,2 0 1,0 2-1,0 1 1,2 0-1,0 2 1,-23 28-1,-94 137 290,37-45 109,5-26 10,-42 55-318,133-162 41,0 1 0,0 0 1,0 0-1,1 0 0,-3 8 1,6-15-33,-1 1 0,1 0 0,0-1 0,0 1 0,0 0 0,0-1 0,0 1 0,0 0 0,0-1 0,0 1 0,1 0 0,-1-1 1,0 1-1,0 0 0,0-1 0,1 1 0,-1-1 0,0 1 0,1 0 0,-1-1 0,1 1 0,-1-1 0,0 1 0,1-1 0,-1 1 0,1-1 1,-1 1-1,1-1 0,0 0 0,-1 1 0,1-1 0,-1 0 0,1 0 0,0 1 0,-1-1 0,1 0 0,0 0 0,-1 0 0,1 0 1,0 0-1,-1 1 0,2-2 0,3 2-17,0-1 0,0 0 1,0 0-1,6-1 1,5-1 42,1-2 0,-1 0 1,0-1-1,30-13 0,58-37-291,-23 11 190,-59 33-11,-1 1 0,1 1 0,1 2 0,-1 0 0,1 1-1,44-5 1,1 8-3505,122 11 1,-166-7 2487,-1 1-115,47-3 0,-51-2 483,33-9 0,-35 8 379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20:58:25.28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1099 180 6880,'-26'-21'3546,"18"23"-3139,6-1-403,-17 8-286,1 1-1,1 0 1,-1 2 0,2 0-1,-18 16 1,-72 79-104,14-13 450,16-31 172,-119 75-1,110-80-359,-45 39 182,129-97-61,0 1 0,1-1 0,-1 1 1,0-1-1,0 0 0,1 1 0,-1-1 0,1 1 0,-1 0 0,0-1 0,1 1 0,-1 0 0,1-1 0,-1 1 0,0 1 0,3-2 8,-1 0 0,1 0-1,-1 0 1,1 0 0,-1 0 0,1 0 0,-1-1-1,0 1 1,1 0 0,1-2 0,54-15 209,-1-3 1,-1-2 0,101-58-1,-88 40-2,217-123 670,-253 147-796,315-148 926,-321 154-1230,-26 10 215,0 0 1,1 0 0,-1 0 0,0 0 0,0 0 0,0 0-1,0 0 1,1 0 0,-1-1 0,0 1 0,0 0-1,0 0 1,0 0 0,1 0 0,-1 0 0,0 0-1,0 0 1,0 0 0,1 0 0,-1 0 0,0 0 0,0 0-1,0 0 1,0 0 0,1 0 0,-1 1 0,0-1-1,0 0 1,0 0 0,0 0 0,1 0 0,-1 0 0,0 0-1,0 0 1,0 0 0,0 1 0,0-1 0,0 0-1,1 0 1,-1 0 0,0 0 0,0 1 0,0-1-1,0 0 1,0 0 0,0 0 0,0 0 0,0 1 0,0-1-1,0 0 1,0 0 0,0 0 0,0 0 0,0 1-1,0-1 1,0 0 0,0 0 0,0 0 0,0 1 0,0-1-1,-2 2 4,1 1-1,-1-1 1,0 0 0,0 0-1,0 0 1,0 0-1,0 0 1,-4 1 0,-90 63 16,30-23-34,48-31 10,-221 138 40,75-70-13,18-10-61,-294 178-252,410-226 229,21-11 46,10-8 82,6-5 82,74-32-136,83-17 191,31-12 94,-123 33-241,127-78-1,-188 102-50,-6 4 17,0-1 0,0 0 0,0-1 0,0 1 0,0-1 0,0 0 0,-1 0 0,0-1 0,5-6 0,-8 10-15,-1 0 0,1 0 1,-1 1-1,0-1 0,1 0 1,-1 0-1,0 0 1,0 0-1,0 0 0,1 0 1,-1 0-1,0 0 0,0 0 1,0 0-1,-1 0 1,1 0-1,0 0 0,0 0 1,-1 0-1,1 0 0,0 0 1,-1 0-1,1 0 1,-1 0-1,1 0 0,-1 0 1,1 1-1,-1-1 0,0 0 1,1 0-1,-1 1 1,0-1-1,0 0 0,1 1 1,-1-1-1,0 1 0,0-1 1,0 1-1,0-1 1,-1 1-1,-4-3-3,1 1 1,-1 0-1,0 1 1,1-1-1,-10 0 0,-31-1-110,0 2 1,-77 8-1,66-3 170,-34 3 39,-178 5 315,260-12-414,-1-1-1,0 1 0,1-2 1,-1 1-1,1-1 0,-1-1 1,-13-5-1,21 7 3,0 0 0,0 0 0,1 0 0,-1 0 0,0-1 0,1 1 0,-1-1 0,1 1 1,0-1-1,-1 0 0,1 1 0,0-1 0,0 0 0,0 0 0,0 0 0,0 0 0,1 0 0,-1 0 0,1 0 0,-1 0 0,1 0 0,-1 0 0,1 0 1,0 0-1,0-3 0,1-2 9,0 0 0,0 1 0,1-1 0,-1 0 0,1 1 0,5-11 0,-2 6-39,2 0 0,-1-1 0,1 2 0,1-1 0,0 1 0,0 0 0,1 1 0,0 0 0,11-8 0,10-6-78,58-32-1,197-102 120,-157 88-19,87-33 158,-185 91-516,-30 11 358,0 0 0,0 0 1,0 0-1,1 0 1,-1 0-1,0 0 1,0 0-1,0 0 0,0 0 1,1 0-1,-1 0 1,0 0-1,0 0 0,0 0 1,1 1-1,-1-1 1,0 0-1,0 0 1,0 0-1,0 0 0,0 0 1,1 0-1,-1 0 1,0 0-1,0 0 1,0 1-1,0-1 0,0 0 1,1 0-1,-1 0 1,0 0-1,0 1 0,0-1 1,0 0-1,0 0 1,0 0-1,0 0 1,0 1-1,0-1 0,0 0 1,0 0-1,0 0 1,0 0-1,0 1 0,0-1 1,0 0-1,0 0 1,0 0-1,0 1 1,0-1-1,0 0 0,0 0 1,0 0-1,0 0 1,0 1-1,0-1 1,0 0-1,-1 0 0,1 0 1,0 0-1,0 0 1,0 1-1,0-1 0,0 0 1,-1 0-1,1 0 1,0 0-1,0 0 1,0 0-1,-8 10-16,-1 0 1,0-1-1,0-1 1,0 0-1,-16 11 1,-93 52 34,44-29 28,-223 172 408,116-77 58,-25 8-103,177-122-225,22-15 111,7-5-42,1-3-223,0 0 0,0 0 0,0 0 0,1 0-1,-1-1 1,0 1 0,0 0 0,0-1 0,0 1-1,0-1 1,2 0 0,6-4 36,-1 0 0,1-1 1,-1 0-1,0 0 0,11-11 1,9-9-17,167-114 39,16 14-19,-170 102-60,279-138-60,-82 46-337,-189 93-101,-79 34-484,1 1 0,1 1 0,0 2 0,1 0 0,-32 25 0,11 1-897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20:58:30.60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11 480,'0'-3'192,"-3"-2"-160,6 2 0,-3 3-160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20:58:32.06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428 770 832,'-1'-2'442,"1"0"0,0 1 0,-1-1 0,1 0 0,0 0 0,0 0 0,0 0 0,1 0 0,0-3 0,-1 4-403,0-1 0,1 0-1,-1 1 1,0-1 0,0 0 0,0 1 0,0-1 0,0 0 0,0 1 0,0-1 0,0 0-1,-1 1 1,1-1 0,-1 0 0,1 1 0,-1-1 0,-1-1 0,-13-16 1356,13 16-1296,0 0 1,1 0-1,-2 0 1,1 1-1,0-1 0,0 1 1,-1-1-1,0 1 1,1 0-1,-1 0 1,0 0-1,-6-3 1,-5 0 240,10 3-298,0 0-1,0 1 1,-1-1-1,1 1 1,0 0-1,-1 1 0,-7-1 1,1 0 58,-1 1 1,0 1 0,1 0 0,-1 1-1,1 0 1,0 1 0,-1 0 0,-20 9-1,27-9-114,-11 4 19,-25 16 0,35-18-17,0-1 0,1 1 0,-1 0 0,1 0-1,0 0 1,1 1 0,-5 6 0,-32 55 67,35-57 5,1 1-1,0 1 0,1-1 1,-4 17-1,6-16-15,-3 9-100,-2 28 0,6-44 37,1 0 1,0 1 0,0-1 0,1 1 0,-1-1 0,1 0 0,0 0 0,0 1 0,1-1 0,3 8 0,0-6 46,0-1-1,0 0 0,1 1 0,0-2 0,0 1 0,0-1 0,1 0 1,0 0-1,0-1 0,11 6 0,-11-7-7,2-1 0,-1 1 0,0-2 0,0 1 0,12 0 0,44 0-64,-51-2 5,18-2 98,-1-1 0,0-1-1,51-15 1,-69 15 101,1-1-1,-1 0 1,13-8-1,-15 7-146,-6 4 0,-1 0 0,1 0 0,-1-1 1,0 1-1,0-1 0,0 0 0,0 0 0,-1 0 1,1 0-1,-1-1 0,0 1 0,0-1 1,0 1-1,0-1 0,-1 0 0,1 1 1,-1-1-1,0 0 0,0 0 0,0 0 0,-1 0 1,1 0-1,-1 0 0,-1-6 0,3-16 304,-1 18-218,-1 1-1,0 0 1,0-1 0,-2-12 0,-5-9 63,-1 1-1,-16-42 1,16 53-36,0 0 1,-1 0-1,-1 1 0,-1 0 0,-12-14 1,2 7-55,-45-35 0,47 44 226,-22-13 0,23 16-63,2 0 0,-22-18 0,11 5-269,6 6-61,-34-37 0,48 45 123,0 0 0,0 0 1,1-1-1,0 0 0,1 0 0,-5-16 1,4 5-3,0 0 1,-4-35-1,10 50-60,-1-1 0,1 1 0,1-1-1,-1 1 1,1-1 0,1 1 0,-1-1-1,1 1 1,0 0 0,1 0 0,0 0 0,0 0-1,0 1 1,1-1 0,0 1 0,0 0-1,1 0 1,0 0 0,0 0 0,0 1 0,1 0-1,-1 0 1,10-6 0,-6 7 54,0 0 0,-1 0 0,1 0 0,1 1 0,-1 1 0,0 0 0,1 0 0,-1 1 0,1 0 0,-1 0 0,17 2 0,-19 0 4,0 0-1,0 0 1,1 1 0,-1-1-1,0 2 1,-1-1 0,1 1-1,0 0 1,-1 1 0,1-1-1,-1 1 1,0 1 0,-1-1-1,1 1 1,9 10 0,3 7 207,-2 0 0,24 41 0,-40-62-414,0 0 1,1-1-1,-1 1 0,1 0 1,-1 0-1,0-1 0,0 1 1,1 0-1,-1 0 0,0 0 1,0-1-1,0 1 1,0 0-1,0 1 0,0-2-178,0 1-1,0 0 1,0-1-1,0 1 1,0-1-1,1 1 1,-1-1-1,0 1 1,0-1-1,0 1 1,1 0-1,-1-1 1,0 1-1,0-1 0,1 0 1,-1 1-1,1-1 1,-1 1-1,0-1 1,1 1-1,0 0 1,8 7-1900,-6-6 506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20:58:34.78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75 193 2560,'-2'-2'427,"2"1"-303,-1 0 0,0 0 0,0-1 0,1 1 0,-1 0 0,0 0 0,1 0 0,-1-1 0,1 1 0,0 0 0,-1-3 0,-3-9 3038,4 8-2967,0 0 0,-1 0 1,1 0-1,-3-8 0,3 11-178,0 1 1,0 0-1,0 0 0,0 0 0,0-1 1,0 1-1,0 0 0,0 0 1,0 0-1,1-1 0,0 0 0,1-9 165,3-66 442,-2 53 1024,-6 34-544,3 356 630,-20-22-1506,9-215 312,-15 98 345,25-181-1162,1-31 554,0-13-5,0-2-75,0 0-117,0 0-58,0 0-65,0 0-37,0 0-139,0 0 70,0 0 48,5-9 271,-10-37-282,-3-180-490,7 150 559,2-66 384,0 54-200,-2 54-398,5-51 0,1 28 577,-2 39-285,1-30-1,-1 7-103,-2 28 31,1-1-1,0 1 1,2 0 0,-1 0 0,2 0-1,-1 0 1,2 1 0,0 0-1,0 0 1,1 0 0,0 1 0,1 0-1,1 0 1,0 1 0,0 0-1,18-14 1,-19 18 73,0 1 0,0 0 0,0 1 0,0 0 0,1 1 0,0-1 0,15-2 0,-7 2-11,0 2 1,0 0 0,22 0 0,-37 2-32,1 0 1,0 1-1,-1-1 0,1 1 1,-1-1-1,1 1 0,-1 0 1,1 0-1,-1 0 0,0 0 1,1 1-1,-1-1 0,0 0 1,0 1-1,0 0 0,0-1 1,0 1-1,0 0 0,0 0 1,-1 0-1,1 0 0,-1 1 1,1-1-1,-1 0 0,0 1 1,0-1-1,0 0 0,1 4 1,1 5 2,-1-1 1,0 1 0,0-1-1,-1 1 1,0 16 0,-2-11 13,0-1 0,0 1 1,-2-1-1,0 0 1,0 1-1,-2-1 0,0-1 1,0 1-1,-2-1 1,0 0-1,0 0 0,-1-1 1,-1 0-1,0 0 1,-1-1-1,0 0 1,-1-1-1,0 0 0,-1-1 1,-15 11-1,11-10 277,9-5-294,-1-1-1,0 0 1,0 0 0,-13 5 0,10-5 79,9-4-38,-1 0-1,1 0 1,0 0 0,-1-1-1,1 1 1,0 0 0,-6 0-1,7-1-58,0 0-1,0 0 0,-1 0 1,1 0-1,0 1 0,0-1 1,0 1-1,-1-1 0,1 1 1,0-1-1,0 1 1,0-1-1,0 1 0,0 0 1,0 0-1,0 0 0,0-1 1,1 1-1,-1 0 0,0 0 1,0 0-1,1 0 0,-1 0 1,1 0-1,-2 3 1,2-2 36,0-1 1,0 1 0,0 0 0,-1 0 0,1 0-1,-1 0 1,1 0 0,-1-1 0,0 1 0,0 0-1,0-1 1,0 1 0,-1 2 0,2-3 21,1 0 0,-1-1 0,1 1 0,-1 0 1,0 0-1,1 0 0,-1 0 0,0 0 0,0 0 0,0 1 0,0-1 1,0 1-1,1 1-107,-1-1 122,0-2 0,0 0 27,0 0 0,9 11 650,-8-9-711,0-1 1,0 1 0,0-1-1,1 0 1,-1 1 0,1-1-1,-1 0 1,1 0-1,-1 0 1,3 1 0,10 7 133,30 28-202,-18-16 136,0 0-1,-2 2 1,36 43-1,-11 1 23,44 79 0,-72-112-20,-15-24-95,1 0-1,-1 1 1,-1 0-1,7 18 1,-7-15 151,-3-12-160,-1 1 0,0 0 0,0 0 1,0 0-1,1 5 0,-2-6 57,0-2-5,0 0 6,0 0 15,0 0-112,0 0-341,0 0-5,0 0-272,0 0 149,0 0-192,0 0-85,0 0-1035,1 0 16,6 0-1952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20:58:36.27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 17 2080,'-3'-1'145,"3"1"-130,0 0 1,0 0-1,0-1 1,0 1 0,0 0-1,0 0 1,0 0 0,0 0-1,0 0 1,0 0-1,-1-1 1,1 1 0,0 0-1,0 0 1,0 0 0,0 0-1,0 0 1,-1 0 0,1 0-1,0 0 1,0 0-1,0 0 1,0 0 0,0 0-1,-1 0 1,1-1 0,0 1-1,0 0 1,0 0-1,0 1 1,-1-1 0,1 0-1,0 0 1,0 0 0,0 0-1,0 0 1,-1 0-1,1 0 1,0 0 0,0 0-1,0 0 1,0 0 0,0 0-1,0 0 1,-1 1-1,1-1 1,0 0 0,0 0-1,0 0 1,0 0 0,0 0-1,0 0 1,0 1-1,0-1 1,0 0 0,-1 0-1,1 0 1,0 0 0,0 1 144,0-2 707,0-4-1338,2 4 9018,13 6-8224,0-1 0,0 0-1,1-1 1,-1 0 0,29 0-1,3 1-700,-30-3 294,13-1 253,-11-1-45,-13 1-64,-1-1-1,0 1 1,0-1-1,7-1 0,-3 0 85,1 0 0,13-1 0,3-1-314,14 0-86,37-11 1568,-70 14-1241,-1 1 1,0-1-1,13 2 1,-2-1-113,-7 2 736,-8 0-2779,-4 0-4644,-3 0 3800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20:58:37.16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 72 1152,'-1'-2'155,"0"0"-1,1 1 1,-1-1 0,1 0 0,-1 0-1,1 0 1,-1 0 0,1 1 0,0-1-1,0 0 1,0 0 0,0 0 0,0 0-1,1 0 1,-1 0 0,0 1 0,1-1-1,1-3 1,-1 2 97,0 0-1,0 1 0,1-1 1,-1 1-1,1 0 1,-1-1-1,1 1 0,0 0 1,0 0-1,0 0 1,4-2-1,-5 3-167,1 1 0,0 0-1,0-1 1,0 1 0,0 0-1,0 0 1,0 0 0,3 1 0,1-1-54,18 1 975,0 1-1,31 6 0,-27-5-515,-1-1 0,52-2 0,-28-1-233,75-7 1493,-123 8-1673,99-9 1686,-89 9-1781,-1 0-1,1 1 1,-1 0-1,0 1 1,0 0-1,15 5 1,-15 1 653,-10-7-2308,-3-2-4865,-3-7 2038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20:58:59.01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 1 1984,'0'1'93,"0"-1"0,-1 1 0,1 0 1,0 0-1,0 0 0,0 0 0,0 0 0,-1 0 0,1 0 0,0 0 1,-1-1-1,1 1 0,-1 0 0,0 1 0,2 15 3486,3-10-3107,12 23 762,1 8-850,-1 46-110,-2-7-41,-10-52-1,3 26 0,0 7 248,-3-25-94,0 62 0,0 8-118,1 49-96,-5-114-51,-12 110 800,11-139-935,0-2 10,-1 7-93,0 1-1,0 0 1,-2-1 0,-7 21-1,8-24-69,3-9-145,0 0 0,0-1 0,-1 1 0,1-1 0,-1 1 0,1 0 0,-1-1 0,1 1 0,-1-1 0,0 1 0,0-1 0,0 0 0,0 1-1,-1 1 1,-2-1-1074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20:59:00.20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28 416,'0'0'18,"-1"-1"0,1 0 0,-1 1 0,1-1-1,-1 0 1,1 0 0,0 0 0,-1 1 0,1-1 0,0 0 0,0 0 0,-1 0 0,1 0-1,0 0 1,0 0 0,0 1 0,0-1 0,0 0 0,0 0 0,0 0 0,1 0 0,-1 0 0,0 0-1,0 1 1,1-1 0,-1 0 0,0 0 0,1 0 0,-1 1 0,2-2 0,-2 1-56,0 1-31,0 0-102,0 0 145,0 0 340,0 0 6,0 0 230,0 0-134,0 0 106,0 0-164,0 0-54,0 0-70,0 0 193,0 0-144,0 0-235,1 1 1,-1-1-1,0 0 1,0 0-1,0 0 1,0 0 0,0 0-1,0 0 1,0 0-1,0 0 1,0 0 0,0 0-1,1 0 1,-1 1-1,0-1 1,0 0 0,0 0-1,0 0 1,0 0-1,0 0 1,0 0 0,1 0-1,-1 0 1,0 0-1,0 0 1,0 0 0,0 0-1,0 0 1,0 0-1,1 0 1,-1 0 0,0 0-1,0 0 1,0 0-1,0-1 1,0 1-1,0 0 1,0 0 0,0 0-1,1 0 1,-1 0-1,0 0 1,0 0 0,0 0-1,0 0 1,0 0-1,0 0 1,0-1 0,0 1-1,0 0 1,0 0-1,0 0 1,0 0 0,0 0-1,1-1 1,6 12 2271,-7-10-2855,2 3 597,0 0 0,-1 0 1,1 0-1,-1 0 0,0 1 0,-1-1 0,1 0 0,-1 0 1,1 8-1,1 17-177,3 6 168,1 46 0,0 13 230,17 219 944,-20-167-662,2-65 182,-1-41-27,-4-38-582,0-1-124,-1 1 0,0-1 0,1 0 1,-1 1-1,1-1 0,-1 1 0,1-1 0,0 1 0,0 0 0,0 2 0,-5 47-228,4-48 140,-2 15-38,-1 17-11,3-26 166,0 1 0,-1 0-1,0-1 1,-4 13 0,5-20-198,1-2-160,-4-1-1839,3-2-902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20:49:28.81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122 73 1984,'0'-3'185,"1"0"0,-1 1 1,1-1-1,-1 1 0,1-1 0,0 1 1,1-4-1,-1 4 26,0-1 1,0 0-1,0 0 1,0 1-1,0-1 0,-1 0 1,1-4-1,-1-6 515,0 4 1241,-4 20-772,1-1-895,-6 20-53,-9 50 1,-21 157-243,19-148 325,1-11-68,11-41-147,6-27-24,-1 0 1,1 1-1,0 17 0,-3 39 10,5-66-81,0 0-1,0-1 0,0 1 0,0 0 1,0-1-1,0 1 0,0-1 0,0 1 1,0 0-1,1-1 0,-1 1 0,0 0 1,0-1-1,1 1 0,-1-1 0,0 1 1,2 0-1,-2 0 8,0-1 0,1 0 0,-1 0 0,0 0-1,1 0 1,-1 0 0,0 0 0,1 1 0,-1-1 0,0 0 0,1 0 0,-1 0 0,0 0-1,1 0 1,-1 0 0,0 0 0,1-1 0,-1 1 0,0 0 0,1 0 0,-1 0 0,1 0-1,14-11 305,2-10-183,-10 12-50,1 1 1,12-12-1,21-13 170,61-39 0,-77 57-143,1 1 1,0 1-1,1 2 0,29-9 1,-36 14-356,-12 3 4,1 0 0,0 1 1,1 0-1,-1 0 0,12 0 1,-20 3 40,0 0 0,0 0 0,0 0 0,0 0-1,0 0 1,0 0 0,-1 0 0,1 1 0,-1-1 0,1 0 0,-1 0 0,1 1 0,0 1 0,-1-2-163,7 26-4014,-6-20 1695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20:59:01.05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 98 3968,'0'0'24,"0"0"0,0 0 0,0 0 0,0 0 0,0 0 0,-1 0 0,1 0 0,0 0 0,0 0 0,0 0 0,0 0 0,0 0 0,0 0 0,0 0 0,0 0 1,0-1-1,0 1 0,-1 0 0,1 0 0,0 0 0,0 0 0,0 0 0,0 0 0,0 0 0,0 0 0,0 0 0,0-1 0,0 1 0,0 0 0,0 0 0,0 0 0,0 0 0,0 0 0,0 0 0,0 0 0,0-1 0,0 1 0,0 0 0,0 0 0,0 0 1,0 0-1,0 0 0,0 0 0,0 0 0,0 0 0,0-1 0,0 1 0,0 0 0,0 0 0,1 0 0,-1 0 0,0 0 0,0 0 0,0 0 0,0 0 0,0 0 0,0 0 0,0 0 0,0-1 0,0 1 0,1 0 0,-1 0 0,0 0 0,0 0 0,2 0 205,-3 0 22,0 0-80,1 0-91,19-3 2443,5-9 298,-20 10-2693,-1 0 1,1 0-1,0 0 1,-1-1-1,0 0 0,1 1 1,-1-1-1,0 0 1,-1-1-1,1 1 0,0-1 1,1-3-1,-1 4-79,0-1-1,-1 1 0,1 1 1,0-1-1,0 0 1,0 1-1,1 0 0,-1-1 1,1 1-1,-1 1 0,1-1 1,0 0-1,6-1 1,-2 2-90,1 0 0,-1 1 0,1 0 0,0 0 0,9 2 0,-14-2 36,71 13-29,-25-4 217,-19-5-142,49-2-1,-48-2 90,40 5 1,-55-5 29,-15 0-152,0 0-1,0 0 1,-1 0-1,1 0 1,0 0-1,0 0 1,0 1-1,0-1 1,0 1-1,-1-1 1,4 2-1,-4-1-300,-1-1-736,0 0-43,0 0-971,0 0 646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20:59:02.00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28 1888,'2'0'82,"2"0"277,-4 1-73,-1 3-21,0-4-153,-2-2-64,2 2 96,5-11 2645,-2 2-285,-2 8-2366,0 1 0,0-1 0,0 1 0,0-1-1,0 1 1,0-1 0,1 1 0,-1-1 0,0 0 0,0 1 0,0-1 0,0 1-1,1-1 1,-1 1 0,0-1 0,1 0 0,0 0-21,-1 1 11,27 4 1323,-21-1-1379,1-1 1,-1 0-1,1 0 0,0-1 0,0 0 1,-1 0-1,14-1 0,11 3 27,64 1-29,-24 8 158,26 3 477,-46-8-330,-36-4-264,0 0-1,0-2 1,1 0-1,18-1 1,61-15-84,-40 1-1133,-32 5-2172,-11 5-2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20:59:03.24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69 55 2816,'-1'-1'134,"0"0"-1,1 0 1,-1 0 0,1 0-1,-1 1 1,1-1 0,-1 0 0,1 0-1,-1 0 1,1 0 0,0 0 0,-1-2-1,1 3 6,0-1 1,0 0-1,0 0 0,0 0 1,0 1-1,-1-1 0,1 0 0,0 1 1,-1-1-1,1 0 0,-1 0 0,1 1 1,-1-1-1,1 1 0,-1-1 1,1 0-1,-2 0 0,-2-6 1601,4 6-1675,0 1 1,0-1 0,0 1 0,-1-1 0,1 1-1,0-1 1,0 1 0,0 0 0,-1-1 0,1 1 0,0-1-1,0 1 1,-1-1 0,1 1 0,0 0 0,-1-1-1,1 1 1,0 0 0,-1 0 0,1-1 0,-1 1-1,1 0 1,-1 0 0,1-1 0,-1 1 0,1 0 18,-1 0 0,1 0 1,-1-1-1,1 1 0,-1 0 1,1 0-1,-1-1 1,1 1-1,0 0 0,-1 0 1,1-1-1,0 1 0,-1 0 1,1-1-1,0 1 0,-1-1 1,1 1-1,-1-1 1,1 0-60,0 1 0,0 0 0,0 0 0,-1-1 0,1 1 0,0 0 0,0-1 0,-1 1 0,1 0 0,0 0 0,0 0 0,-1-1 0,1 1 0,0 0 0,-1 0 0,1 0 0,0 0 0,-1-1 0,1 1 0,0 0 0,-1 0 0,1 0 0,-1 0 0,1 0 0,0 0 0,-1 0 0,1 0 0,0 0 0,-1 0 0,1 0 0,-1 1-39,0 0 0,1 0 0,-1 0-1,0-1 1,1 1 0,-1 0 0,1 0-1,0 0 1,-1 0 0,1 0 0,0 0 0,0 0-1,-1 0 1,1 0 0,0 0 0,0 0-1,0 2 1,-1 22-135,0-13 146,1 1 1,1 0-1,1-1 0,-1 1 1,2-1-1,0 1 0,5 12 1,-8-24 9,0 0 1,0-1 0,1 1-1,-1 0 1,0-1 0,1 1 0,-1-1-1,0 1 1,1-1 0,-1 1-1,1-1 1,-1 1 0,0-1-1,1 1 1,-1-1 0,1 1 0,0-1-1,-1 0 1,1 1 0,-1-1-1,1 0 1,0 0 0,-1 1 0,1-1-1,-1 0 1,2 0 0,2-8 381,-2 5-340,-1 0 1,0 0-1,0 1 0,0-1 1,0 0-1,0 0 0,-1 0 1,1 0-1,-1 0 0,0 0 1,0-6-1,0 0 152,-1-1 0,-4-13 0,5 22-193,0 1 1,0-1 0,0 1 0,0-1 0,0 1 0,0-1 0,0 1 0,-1-1 0,1 1 0,0-1 0,0 1 0,0-1 0,-1 1 0,1-1 0,0 1-1,0 0 1,-1-1 0,1 1 0,0-1 0,-1 1 0,1 0 0,-1-1 0,1 1 0,0 0 0,-1 0 0,1-1 0,-1 1 0,1 0 0,-1 0 0,1 0-1,-1 0 1,1-1 0,-1 1 0,1 0 0,-1 0 0,1 0 0,-1 0 0,1 0 0,-1 0 0,1 0 0,-1 0 0,1 1 0,-1-1 0,1 0-1,-1 0 1,1 0 0,-1 0 0,1 1 0,0-1 0,-1 0 0,1 0 0,-1 1 0,1-1 0,0 0 0,-1 1 0,1-1 0,0 0 0,-1 1 0,0 0-1,-2 2-9,0 0 0,0 1 0,0-1-1,1 1 1,-4 4 0,4-2-304,-1 0 0,1 1 1,1-1-1,-1 0 1,1 1-1,0-1 0,0 1 1,1 11-1,6-15-3190,-1-3 2526,-3-2-3089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20:59:07.20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366 911 1152,'0'0'6,"0"0"-1,0 0 1,0 0-1,0 0 1,0 0-1,0 0 1,0 0 0,0 0-1,0 0 1,0 0-1,0 1 1,0-1-1,0 0 1,0 0 0,0 0-1,0 0 1,0 0-1,0 0 1,0 0 0,0 0-1,0 0 1,0 0-1,0 0 1,0 0-1,0 0 1,0 0 0,0 1-1,0-1 1,0 0-1,0 0 1,0 0-1,0 0 1,0 0 0,0 0-1,-1 0 1,1 0-1,0 0 1,0 0 0,0 0-1,0 0 1,0 0-1,0 0 1,0 0-1,0 0 1,0 0 0,0 0-1,0 0 1,0 0-1,0 0 1,-1 0-1,1 0 1,0 0 0,0 0-1,0 0 1,0 0-1,0 0 1,0 0 0,0 0-1,0 0 1,0 0-1,0 0 1,0 0-1,0 0 1,0 0 0,0 0-1,0 0 1,-1 0-1,1 0 10,1 0-1,-1 0 0,0 0 0,0 0 1,0 0-1,0 0 0,0 0 0,0 0 1,0 0-1,0 0 0,0 0 1,0 0-1,0 0 0,0 0 0,0 0 1,1 0-1,-1 0 0,0 0 0,0 0 1,0 0-1,0 0 0,0 0 1,0 0-1,0 0 0,0 0 0,0 0 1,0 0-1,0 0 0,0 0 0,0-1 1,1 1-1,-1 0 0,0 0 1,0 0-1,0 0 0,0 0 0,0 0 1,0 0-1,0 0 0,0 0 1,0 0-1,0 0 0,0 0 0,0 0 1,0 0-1,0-1 0,0 1 0,0 0 1,0 0-1,0 0 0,0 0 1,0 0-1,0 0 0,0 0 0,0 0 1,0 0 299,0 0 241,0 0-123,0 0 69,0 0-127,0 0 116,0 0-111,-6-4 629,3 1-907,-3-4 146,-5-2 535,9 8-685,0 0-1,0 0 1,0 0-1,0 0 0,0 1 1,0-1-1,0 1 1,-1-1-1,1 1 0,0 0 1,0 0-1,-1 0 0,1 0 1,0 0-1,0 1 1,0-1-1,-1 1 0,1-1 1,0 1-1,0 0 0,0 0 1,0 0-1,-2 1 1,-6 4 88,1 1 1,0 0 0,-12 12-1,-3 2-57,9-10 23,1 1-1,1 1 1,-1 0-1,-15 22 0,22-26-143,1 1-1,0-1 0,1 1 0,0 0 0,-5 15 1,9-21 2,0-1 1,0 1 0,1-1 0,-1 1-1,1-1 1,0 1 0,0-1 0,0 1 0,0-1-1,1 1 1,-1-1 0,1 1 0,0-1-1,0 1 1,0-1 0,0 0 0,1 0-1,-1 1 1,1-1 0,0 0 0,0 0-1,0-1 1,3 4 0,6 5-33,0-1 0,0 0 0,1-1 1,17 10-1,4 3 57,-30-19-6,0-1-1,1 1 1,-1-1 0,1 1-1,-1-1 1,1-1-1,0 1 1,0 0-1,0-1 1,0 0-1,0 0 1,0 0 0,0 0-1,0-1 1,1 1-1,-1-1 1,0 0-1,0-1 1,0 1-1,1-1 1,-1 1 0,0-1-1,4-2 1,3 0-43,-8 2 24,0 1 0,-1-1 0,1 1 0,0-1 0,-1 0 0,1 0 1,-1-1-1,1 1 0,-1 0 0,1-1 0,-1 1 0,0-1 0,0 0 0,0 0 1,0 0-1,0 0 0,2-4 0,-4 6-8,3-4 82,-1 0-1,-1 0 1,1 0 0,0 0-1,0-6 1,-2 8-54,0 0 0,0 0 0,0-1 0,0 1 0,0 0 0,-1 0 0,1-1 0,-1 1 0,0 0 0,0 0 0,0 0 1,-1-3-1,-4-9 274,1 0 1,0-1-1,-5-27 1,-1-2-41,5 1-103,4 34-113,0 0 0,1 0 0,0 0-1,0-17 1,1-5 2,-5-60 303,3 56-178,2 23-122,-1 0 1,0 0-1,-3-12 1,-4-9 118,3 12 90,-13-37 0,12 44-221,0 2 0,-1-1 0,0 1 0,-1 0 0,-1 1 0,0-1 0,-18-16 0,-5-3-130,1-1 0,-45-60-1,68 81 85,1-1 0,0 1 0,1-1 0,0-1-1,0 1 1,2-1 0,-1 0 0,2 0 0,0 0-1,0-1 1,1 1 0,1-1 0,0-15-1,2 21-44,0 1-1,0 0 1,0-1-1,1 1 0,0 0 1,1 0-1,-1 0 1,1 0-1,1 1 0,-1-1 1,1 1-1,0 0 1,1 0-1,-1 0 0,1 1 1,0-1-1,1 1 1,6-5-1,-4 5 15,0-1-1,1 1 1,0 0-1,0 1 1,0 0 0,0 1-1,1 0 1,0 0-1,-1 1 1,1 0 0,0 1-1,18-1 1,-18 2 43,0 1 1,-1 0-1,1 1 0,-1 0 1,1 0-1,15 7 0,0 2 214,25 15 0,-45-23-181,35 17 202,-23-12-299,-2 0 1,25 17 0,-38-23 51,1 0-1,-2 0 1,1 0 0,0 0-1,0 0 1,-1 0 0,1 1 0,-1-1-1,0 1 1,2 4 0,-3-6-156,1-1-1,-1 1 1,0 0 0,1 0 0,-1 0-1,0 0 1,0 0 0,0-1 0,0 1 0,0 0-1,0 0 1,0 0 0,0 0 0,0 0-1,0 0 1,-1-1 0,1 1 0,0 0 0,-1 0-1,1 0 1,0 0 0,-1-1 0,1 1-1,-1 0 1,1-1 0,-1 1 0,1 0 0,-1-1-1,0 1 1,1 0 0,-1-1 0,0 1-1,0-1 1,1 1 0,-3 0 0,2-1-2580,2 0 1453,4-2-147,3-7-1097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20:59:09.31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 1 3136,'-1'8'6233,"3"30"-4797,3-11-683,10 61 499,4 49-1175,1 5-63,-2 145 365,-12-219-28,14 67 0,-9-70-205,-6-27-136,-1-1 177,-4-37-177,0 1 0,0-1 1,0 0-1,1 0 0,-1 1 0,0-1 0,0 0 1,0 0-1,0 1 0,0-1 0,1 0 0,-1 0 1,0 1-1,0-1 0,0 0 0,0 1 1,0-1-1,0 0 0,0 1 0,0-1 0,0 0 1,0 1-1,0-1 0,0 0 0,0 1 0,-1-1 1,1 0-1,0 0 0,0 1 0,0-1 1,0 0-1,0 0 0,-1 1 0,1-1 0,0 0 1,0 0-1,0 1 0,-1-1 0,1 0 0,0 0 1,0 0-1,-1 1 0,1-1 0,0 0 1,-1 0-1,1 0 0,0 0 0,0 0 0,-1 0 1,1 0-1,0 0 0,-1 0 0,1 0 0,0 1 1,-1-2-1,1 1 0,0 0 0,-1 0 0,1 0 1,-1 0-1,-1 0-54,1-1 0,-1 1 1,0-1-1,1 1 0,-1-1 0,0 0 1,1 1-1,-3-3 0,1 0-131,-1-1 0,1 0 1,0 1-1,0-1 0,1-1 0,-1 1 0,-3-8 0,-11-37-146,9 26 265,-2-9 109,-12-66-1,4-37 371,3 15-337,13 108-123,-18-134-266,17 111 359,2 0 1,2-41-1,1 64-30,1-1 0,0 1 0,8-22 0,0 3 105,-9 24-116,0 0 0,1 0 1,6-12-1,-8 18-19,0-1 1,0 1-1,0-1 1,0 1-1,0 0 1,0 0-1,0-1 1,0 1-1,0 0 1,1 0-1,-1 0 1,0 0-1,1 0 1,-1 0-1,1 1 1,-1-1-1,1 0 1,0 1-1,-1-1 1,1 1-1,2-1 1,6 1 30,0 0 0,-1 1 0,1 0 0,-1 0 0,1 1 0,-1 0 0,0 0 0,1 1 0,-1 1 0,-1 0 0,1 0 0,9 6 1,16 10 72,28 19-7,-55-34-135,0 1 0,0 0 0,-1 0 0,1 0 0,9 14 0,-15-18 62,1 1-1,0-1 1,-1 1-1,1-1 1,-1 1 0,0 0-1,0-1 1,0 1-1,0 0 1,-1 0 0,1 0-1,-1 0 1,1 0-1,-1 0 1,0 0 0,0 0-1,-1 0 1,1 0-1,0 0 1,-1-1 0,0 1-1,0 0 1,0 0-1,0 0 1,0-1 0,0 1-1,-1 0 1,1-1 0,-1 1-1,0-1 1,0 0-1,0 0 1,-4 4 0,-15 13 155,0-2 1,-1-1 0,-36 21 0,-17 11 91,54-37-80,20-10-48,1-1-151,0 0 1,0 0 0,0 0-1,0 0 1,0 0 0,0 0 0,0 0-1,0 0 1,0 0 0,0 0 0,0 0-1,0 0 1,0 0 0,0 0 0,0 0-1,0 0 1,0 0 0,0 0 0,0 0-1,0 1 1,0-1 0,0 0 0,0 0-1,0 0 1,0 0 0,0 0 0,0 0-1,0 0 1,0 0 0,0 0 0,0 0-1,-1 0 1,1 0 0,0 0-1,0 0 1,0 0 0,0 0 0,0 0-1,0 0 1,0 0 0,0 0 0,0 0-1,0 0 1,0 0 0,0 0 0,0 0-1,0 0 1,0 0 0,0 0 0,0 0-1,0 0 1,0 0 0,0 0 0,0 0-1,-1 0 1,1 0 0,0 0 0,0 0-1,0 0 1,0 0 0,0 0-1,0-1 1,12 7 7,-1 0-1,24 7 0,13 5 174,-10 3-192,-2 0 0,0 3 0,-2 0 0,0 3 0,-2 0 0,-1 3 0,-2 0 0,0 2 0,24 37 1,-49-64 81,0 1 1,-1-1 0,0 1 0,0 0-1,-1 0 1,1 0 0,-1 0 0,2 11 0,-4-14 13,1 0 0,-1 0 0,0-1 0,0 1 0,0 0 0,0 0 0,0-1 0,-1 1 0,1 0 0,-1 0-1,0-1 1,0 1 0,0-1 0,0 1 0,0-1 0,0 1 0,-1-1 0,1 1 0,-1-1 0,0 0 0,-3 3 0,-1 0 4,0 0 0,0-1 0,-1 0 1,0-1-1,0 1 0,-12 4 0,-48 9 261,54-13-266,-106 17 500,-23 7-1747,138-27 980,-44 9-1916,44-9 1206,-1-1 0,0 0-1,1 0 1,-9-1 0,12 1 781,1 0 0,0 0 0,-1 0 0,1 0 0,-1 0 0,1-1 0,-1 1 0,1 0 0,0 0 0,-1 0 0,1 0 0,-1-1 0,1 1 0,0 0-1,-1 0 1,1-1 0,0 1 0,-1 0 0,1-1 0,0 1 0,0 0 0,-1-1 0,1 1 0,0-1 0,0 1 0,0 0 0,-1-1 0,1 1 0,0-1 0,0 1-1,0-1 1,0 1 0,0 0 0,0-1 0,0 1 0,0-1 0,0 1 0,0-1 0,0 1 0,0-1 0,1 0 0,12-10-2868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20:59:10.23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22 17 1728,'-4'-3'254,"3"2"60,0-1 0,0 1-1,0 0 1,-1 0 0,1 0 0,-1 0 0,1 1 0,-1-1 0,1 0 0,-4 0 0,5 0 1270,1-1 1434,3 4-2991,-1 0 79,1-1-1,-1 1 1,1-1 0,-1 0 0,1 0 0,0 0-1,5 0 1,17 4 941,-1 3-587,0-2 1,31 5-1,-32-5-377,9 1 170,3-4-5,32 2 438,-25-5-46,0-1 0,73-14-1,-107 13-559,-4 2-274,-1-1 0,0 0 0,1 0 0,-1 0 0,0-1 0,0 1 0,0-1-1,0 0 1,4-3 0,-7 4-654,3-2-4080,-4 3 3494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20:59:15.29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402 713 992,'-1'-1'198,"0"0"1,0 0-1,0 1 1,0-1-1,0 0 1,0 1-1,-1-1 0,1 1 1,0 0-1,0-1 1,0 1-1,-1 0 0,1-1 1,0 1-1,0 0 1,-2 0-1,-15-3 1645,14 2-1403,0 1-1,0-1 1,0 1 0,-1 0 0,1 0-1,-8 1 1,-3 0-164,6-1-95,0 1 0,0 0-1,0 0 1,1 1-1,-1 1 1,0-1-1,1 1 1,-1 1 0,1-1-1,0 2 1,0-1-1,0 1 1,1 0-1,0 0 1,-11 11-1,-4 7-84,1 0 0,2 2 0,-20 30-1,17-23-60,16-25 22,1 1 0,0 0 0,1 1-1,-1-1 1,2 1 0,-1 0 0,1 0 0,0 0 0,1 0 0,0 0 0,0 12 0,2-18-62,0 0 0,0-1 1,1 1-1,0 0 0,-1 0 0,1-1 1,0 1-1,0 0 0,1-1 1,-1 1-1,0-1 0,1 1 1,0-1-1,-1 0 0,1 0 1,0 0-1,0 0 0,0 0 1,0 0-1,1 0 0,-1-1 0,0 1 1,1-1-1,-1 1 0,1-1 1,5 2-1,0-1-2,0 1 1,0-1-1,1 0 0,-1-1 1,1 0-1,-1-1 0,1 1 1,8-2-1,2-1 76,0 0 0,0-2 0,0 0 0,-1-1-1,1-1 1,22-10 0,-31 11-44,-1 0-1,0 0 1,0-1 0,0 0-1,-1-1 1,0 0-1,0 0 1,-1-1 0,0 0-1,0 0 1,-1 0-1,0-1 1,6-10 0,-2-3-54,-1 0 0,-1 0 0,-1-1 0,8-43 0,-9 25-61,0-79-1,-6 95 157,-2 0-1,-1 0 1,-12-43 0,-29-70 301,5 17-517,-43-105-458,73 211 566,9 15 42,0 0 0,0 0 0,0 0 0,0 0 0,0 0 0,0 0 0,0 0 0,0-1 0,0 1 0,0 0 0,0 0 0,-1 0 0,1 0 0,0 0 0,0 0 0,0 0 0,0 0 0,0 0 0,0 0 0,0 0 0,0 0 0,0 0 0,0 0 0,-1 1 0,1-1 0,0 0 0,0 0 0,0 0 0,0 0 0,0 0 0,0 0 0,0 0 0,0 0 0,0 0 0,0 0 0,0 0 0,0 0 0,0 0 0,0 0 0,0 0 0,-1 0 0,1 1 0,0-1 0,0 0 0,0 0 0,0 0 0,0 0 0,0 0 0,0 0 0,0 0 0,0 0 0,0 0 0,0 0 0,0 0 0,0 1 0,0-1 0,0 0 0,0 0 0,0 0 0,0 0 0,0 5 0,0-5 0,8 218-70,-4-171 118,0-6 22,14 70-1,19 91 399,-22-105-296,-10-73-46,1 0-1,1-1 1,13 30 0,-13-38 1,0 0-1,1 0 1,1-1 0,0 0 0,20 22 0,-3-10 138,-19-20-228,0 0 0,-1 0 0,0 1 0,0 0 0,-1 0-1,1 0 1,-2 1 0,5 8 0,0 3 123,-7-16-215,-1 0-1,1 0 1,-1 0 0,1 1 0,-1-1-1,0 0 1,-1 1 0,1-1 0,0 1-1,-1 5 1,-1-9-414,1 0-1,-1 0 0,1 0 1,-1 0-1,1 0 1,-1 0-1,0 0 1,1 0-1,-1-1 0,1 1 1,-1 0-1,1 0 1,-1 0-1,1-1 1,-1 1-1,1 0 0,-1-1 1,1 1-1,-1 0 1,0-2-1,-1-8-2292,-5-5 671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20:59:16.69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 36 4064,'-1'0'489,"1"-1"-402,0 1 1,-1 0-1,1 0 0,0-1 1,-1 1-1,1 0 1,0 0-1,0-1 0,-1 1 1,1 0-1,0-1 1,0 1-1,0 0 0,-1-1 1,1 1-1,0 0 0,0-1 1,0 1-1,0 0 1,0-1-1,0 1 0,0-1 1,0 1-1,0 0 1,0-1-1,0 1 0,0-1 1,0-8 3925,10 33-1416,5 16-1647,-5-9-695,-1-4-196,12 21 124,-3 0 0,25 99 1,-26-51-141,-7-39 39,26 90 1,-27-119-31,1-1 0,2 0 0,23 41 0,-26-56-226,3 6 262,2 4-93,-13-20 31,1 0 0,0 0-1,-1 0 1,1 1 0,-1-1 0,0 1 0,0-1 0,0 1-1,0-1 1,0 1 0,0-1 0,0 6 0,0-2-109,0 0 0,0 0 0,3 10 0,-1-8 1380,-3-18-1253,2 0-1,-1-1 1,2 1-1,3-13 1,3-6 26,94-346 485,-82 321-528,3 2 0,47-80 1,-46 88-89,3-16-48,-8 17-107,-5 10-8,-7 16-461,16-29-1,-18 37-671,-3 5-2255,0 9 321,1 3 2570,6 3-3028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22:03:31.15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6 9 1408,'-5'0'512,"10"-4"-384,-5 0-64,0 4-160,0 0 32,0 0-672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22:03:35.35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5 1408,'5'-5'624,"-3"7"-1454,1 0 2782,2-1 4846,-2 16-6217,0-10-503,-1 1-1,1-1 1,-2 1 0,1 0-1,-1 0 1,0 0-1,-1 0 1,0 10 0,1 4 8,7 40 0,0-7-136,32 425 738,-32-291-90,5 35-198,2-35-148,-5-70-435,3 149 60,13 45 454,-15-176-164,-8 141 1,-3-167-188,0-83 33,-4 157 214,-1-24-35,1-79-351,-5 46 174,8-116 51,0-1 0,2 15 0,-1 6-46,-1-29 24,0-1-39,0 8-70,-1-7 263,8-9-326,9-2 59,0 0 0,0 1 0,0 1 1,0 1-1,1 0 0,19-3 1,101-10 144,-63 11 83,85-16 250,122-12-402,177-12 719,10-1-980,-466 48 252,395-15 154,-290 19-98,181 29 1,-200-17 78,388 79-74,-111-14 576,-190-47-383,39 8-382,-141-28 237,1-3 0,119 2 0,148-28 425,0-16-1027,-125 4 1045,29-3-306,-1 10-426,-128 9 332,-11-1-235,19-2 31,154 2 178,-193 12-82,109 15 0,153 18-213,-85-11 470,200 19-352,-251-29-102,256 10 353,-421-21-157,1024 7-56,-987-9 49,96-3 55,201 0-306,-121 4-19,427 23 582,-429 0-564,-234-21 416,1-2 1,-1 0 0,37-6-1,-38 3 115,-13 2-321,0 0 1,-1-1 0,1 0 0,0 0 0,7-4 0,-12 5-13,-1-1 1,1 1 0,-1-1-1,1 0 1,-1 0-1,0 0 1,0 0 0,0 0-1,0 0 1,0-1-1,0 1 1,-1-1 0,1 1-1,-1-1 1,0 0-1,0 1 1,2-6-1,2-14 8,-2 0-1,0-1 0,-1 0 1,-2-39-1,0 38-20,-13-171 404,-17 0-878,0-8 307,-38-288 595,37 216-438,0 7-373,18 161 195,1-161 0,11 214-105,2-38-63,1 29 153,3-39-370,1 15 107,3-20 336,0 57 222,4-27-160,-6 23-683,-5 47 590,-2 7 184,0 0-1,0 0 0,0 0 1,0 0-1,0 0 0,0 0 0,-1 0 1,1 0-1,0 0 0,0 0 0,0 0 1,0 0-1,0 0 0,0 0 0,0 0 1,0 0-1,0 0 0,0 0 0,-1 0 1,1 0-1,0 0 0,0 0 0,0 0 1,0 0-1,0 0 0,0-1 1,0 1-1,0 0 0,0 0 0,0 0 1,0 0-1,0 0 0,0 0 0,0 0 1,0 0-1,0 0 0,0 0 0,0-1 1,0 1-1,0 0 0,0 0 0,0 0 1,0 0-1,0 0 0,0 0 1,0 0-1,0 0 0,0 0 0,0 0 1,0-1-1,0 1 0,0 0 0,0 0 1,0 0-1,0 0 0,0 0 0,0 0 1,1 0-1,-2 1-5,0 0 0,0 0 1,1 0-1,-1 0 0,1 0 0,-1 0 0,1 0 1,-1 0-1,1 1 0,0-1 0,-1 0 0,1 2 1,-2 3-148,2-4 160,-7 17 143,0-1 1,0 1 0,-19 29 0,24-46-140,1-1 0,-1 1 0,1-1 0,-1 0 0,1 0 0,-1 0 0,0 0 0,0 0 0,1 0 1,-1-1-1,0 1 0,0-1 0,0 1 0,0-1 0,0 1 0,0-1 0,0 0 0,1 0 0,-1 0 0,0 0 0,-2-1 0,-9 0 117,1-1 1,-13-3-1,17 3-112,-112-34 198,42 11-120,-162-37-55,-5 20-47,62 26 184,-146-20 292,-95-33-330,125 16-374,103 25 443,37 5-106,-59-15-32,-121-4-92,252 34-14,-255-9 263,0 22 310,268-4-479,-176 12-145,-47 1 239,-733-11 259,616-11-85,-202-11-97,353 14-40,114 3-89,-477 0-255,232 2-105,-198 6 606,131 2-79,-126-30-197,489 16 149,32 3-181,-335-5-230,287 16 101,-141 6 167,73-6 287,-28-5-710,131-1 532,-136-14-1,176 8-276,-4-1-1234,13-2-2647,18 1 1510,3-7-2518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20:49:29.51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96 90 1056,'-82'3'6261,"76"-5"-5130,6 2-1098,0 0 0,-1 0 0,1 0 0,0 0 0,0 0 0,0 0 0,-1 0-1,1 0 1,0-1 0,0 1 0,-1 0 0,1 0 0,0 0 0,0 0 0,-1 1 0,1-1 0,0 0-1,0 0 1,-1 0 0,1 0 0,0 0 0,0 0 0,-1 0 0,1 0 0,0 0 0,0 1 0,0-1-1,-1 0 1,0 1 197,1-1-70,10-7 368,6-3-294,1 1 1,-1 0 0,2 1-1,-1 1 1,1 1 0,0 1-1,34-7 1,-17 4-72,5-2-30,-37 10-187,0-1 0,0 1 0,-1 0 0,1 0 0,0 0-1,0 0 1,0 1 0,0-1 0,6 3 0,-8-3-368,-1 0 337,1 0-1,-1 0 1,0 0-1,0-1 1,0 1 0,1 0-1,-1 0 1,0 0-1,0 0 1,1 0-1,-1 0 1,0 0-1,0 0 1,1 0-1,-1 0 1,0 0-1,0 0 1,1 0-1,-1 0 1,0 0 0,0 0-1,1 0 1,-1 0-1,0 0 1,0 1-1,1-1 1,-1 0-1,0 0 1,0 0-1,0 0 1,1 0-1,-1 1 1,0-1-1,0 0 1,0 0 0,0 0-1,1 0 1,-1 1-1,0-1 1,0 0-1,0 0 1,0 1-1,0-1 1,0 0-1,0 0 1,0 1-1,0-1 1,0 0-1,0 0 1,0 1 0,0 13-2634,-4-3 346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5T23:57:16.53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102 450 1728,'-4'-2'864,"7"10"-709,-1-1-1,0 1 1,0-1 0,-1 1-1,0-1 1,0 1 0,-1 0-1,1 0 1,-3 10 0,-5 27 100,4-26-188,-2 36 0,4-42 68,-1 0 0,0 1 0,0-1-1,-2 0 1,-7 20 0,5-18 86,2 1 0,-7 30 0,11-40-155,0-2 3,-1 1-1,1 0 1,-1 0-1,0-1 1,0 1 0,-1 0-1,1-1 1,-1 1-1,-3 4 1,5-8-32,0-1 16,-1 0-14,1 0-1,0 1 0,0-1 0,-1 0 1,1 0-1,0 0 0,0 0 0,-1 0 1,1 0-1,0 0 0,-1 0 0,1 0 1,0 0-1,0 0 0,-1 0 0,1 0 1,0 0-1,0 0 0,-1 0 0,1 0 1,0 0-1,0 0 0,-1-1 1,1 1-1,0 0 0,0 0 0,-1 0 1,1-1-1,-1 0-31,0-1-1,0 1 1,1-1 0,-1 1 0,1-1 0,-1 1-1,1-1 1,0 1 0,-1-1 0,1-2 0,-3-11 67,2 9-81,0 1 0,0-1-1,-1-9 1,-2-10 233,1 9-194,0 1 0,1 0 0,1-1 0,0 0 0,1 1 0,0-1 0,2 0 0,0 1 0,0-1 0,2 1 0,0 0 0,0 0 0,2 0 0,0 1 0,0-1 0,11-16 0,-6 12-59,0 0-1,1 1 0,1 1 0,26-29 1,-35 43 3,-1 1 1,1 0-1,-1 0 1,1 0-1,0 0 1,-1 1-1,1-1 1,0 1-1,0 0 1,6-1-1,-7 1 13,-1 1 0,0 0 0,0 0 0,1-1 0,-1 1 0,0 1 0,0-1 0,1 0 0,-1 0 0,0 1 0,0 0 0,0-1 0,0 1 0,0 0 0,1 0 0,-1 0 0,-1 0 0,1 0 0,0 0-1,0 1 1,2 1 0,4 9 89,1 0 0,-2 0 0,1 1 0,6 18 0,-11-23-110,-1 0 0,0 1 0,-1-1 1,0 1-1,0-1 0,-2 16 0,1-17 121,0-4-54,1 2-27,-1 0 1,-1 0 0,1 0-1,-1 0 1,1 0 0,-1 0-1,-1 0 1,-3 9-1,1-4 43,2-6-9,1 0 0,-1 0 0,0 1 0,0-1 0,-1 0 1,1-1-1,-1 1 0,0 0 0,0-1 0,0 0 0,0 1 1,-1-1-1,1 0 0,-8 4 0,9-6 0,0-1-1,-1 1 0,1 0 1,-1-1-1,1 0 1,0 1-1,-1-1 1,-4 0-1,6 0-42,0 0 0,0-1 0,0 1 0,0 0 0,0 0 0,-1 0 0,1-1 0,0 1 0,0-1 0,0 1 0,0-1 0,0 1 0,0-1 0,0 1 0,1-1 0,-1 0 0,0 0 0,0 1 0,0-1 0,-1-2 0,-5-7 13,6 10-26,0-1 1,1 0-1,-1 0 1,0 0-1,0 0 0,1 0 1,-1 0-1,1 0 1,-1 0-1,1 0 0,-1 0 1,1-1-1,0 1 1,-1-1-1,-2-1-30,7 10-381,-2-5 430,1 0 1,-1 0-1,1 0 1,0 0-1,0 0 0,0 0 1,0-1-1,0 1 1,0-1-1,0 0 1,0 0-1,0 0 1,1 0-1,-1-1 1,0 0-1,1 1 1,-1-1-1,1 0 0,3-1 1,8-1 66,1 0-1,-2-1 1,17-6 0,-10 3 17,-18 5-56,21-5-28,1-1 0,23-11 0,20-4 38,-34 8 124,-19 8-134,0-1 0,0-1-1,18-11 1,7-11-145,-38 29 86,-1 0 0,1-1-1,0 1 1,0 0 0,0 0-1,-1 0 1,1 0 0,0 1-1,0-1 1,0 0 0,0 1-1,1 0 1,-1-1-1,0 1 1,0 0 0,4 0-1,-6 0 21,1 1-1,0-1 1,0 0-1,0 0 0,-1 0 1,1 1-1,0-1 1,0 1-1,-1-1 0,1 0 1,0 1-1,-1-1 1,1 1-1,0 0 0,-1-1 1,1 1-1,-1-1 1,1 1-1,-1 0 0,1-1 1,-1 1-1,0 0 0,1 0 1,-1-1-1,1 2 1,1 2 49,-2-3 149,2 1-74,-1 0-99,1 0-47,0 1 1,-1-1-1,1 1 1,0 0-1,-1 0 0,0-1 1,1 1-1,0 5 0,-2-7 92,0-1-26,0 0 31,-5 4 587,4-8-644,0 0 1,-1 0-1,0 0 1,0 0-1,-3-5 1,-5-2-87,-5-6-168,14 17 236,1-1-1,0 1 1,-1 0-1,1-1 1,-1 1-1,1 0 1,-1 0-1,0-1 1,1 1 0,-1 0-1,1 0 1,-1 0-1,1 0 1,-1 0-1,1 0 1,-1 0-1,0 0 1,1 0-1,-1 0 1,1 0-1,-1 0 1,1 0-1,-1 0 1,1 0-1,-1 1 1,0-1-1,1 0 1,-1 0-1,1 1 1,0-1 0,-2 1-1,0 1-7,-1 1-1,0 0 1,1-1-1,0 1 1,-1 0-1,1 0 1,0 0 0,1 0-1,-1 1 1,1-1-1,-1 0 1,1 1-1,0-1 1,0 1 0,0 0-1,0 6 1,-7 26 14,8-25-24,-1 0 0,-1 0 1,-3 13-1,-2 11 33,4-17 257,2-15-289,0 1 1,1-1 0,-1 1 0,1-1 0,0 1 0,0-1 0,0 1 0,0-1 0,0 1 0,1-1-1,1 5 1,-2-6 32,0-1 0,1 1 0,-1-1 0,1 1 0,-1-1 1,1 1-1,-1-1 0,1 0 0,0 1 0,0-1 0,0 0 0,0 1 0,0-1 0,0 0 0,0 0 0,0 0 0,0 0 0,1 0 0,-1 0 0,0 0 0,1-1 0,-1 1 0,0 0 0,1-1 0,-1 1 0,1-1 0,-1 1 0,1-1 0,0 0 0,-1 1 0,1-1 0,2 0 0,-1-1 40,1 1 0,-1 0 0,0-1 0,0 0 0,0 0 0,0 0 0,0 0 0,0 0-1,0-1 1,0 0 0,0 1 0,3-4 0,7-3 96,-9 5-140,-1 0 1,0-1-1,0 1 1,0-1 0,0 0-1,0 0 1,-1 0-1,0 0 1,0-1-1,0 1 1,0-1-1,1-5 1,2-55 78,-5 59-78,0 1 0,0-1-1,0 0 1,-2-10 0,0-9-83,1 22 71,1 1 0,-1-1 1,0 1-1,0-1 0,0 1 1,0-1-1,0 1 0,0 0 1,-1-1-1,1 1 0,-1 0 1,1 0-1,-1 0 0,0 0 1,-2-2-1,3 4-256,0 1 210,-1 1 0,1-1 1,-1 1-1,1 0 0,-1 0 1,1-1-1,-1 4 0,-28 64-13,28-66 91,1 1-1,0 0 0,1 0 0,-1 0 0,0 8 0,-1 10 57,1-12-118,0-1-1,1 1 0,0-1 0,1 1 0,3 18 1,-2-16 121,-1-8-62,1 0 0,0-1-1,0 1 1,0 0 0,0-1 0,0 1-1,1-1 1,5 6 0,-6-7-6,-1-1 1,1 1 0,0-1-1,-1 1 1,1-1 0,0 0-1,0 0 1,0 1 0,0-1-1,0-1 1,0 1 0,0 0-1,0 0 1,0-1 0,1 1-1,-1-1 1,0 0 0,0 0-1,1 0 1,-1 0 0,0 0-1,0 0 1,0 0 0,1-1-1,-1 1 1,0-1 0,0 0-1,0 1 1,4-3 0,0 0-7,1-1 0,-1 0 1,1 0-1,-1 0 0,0-1 0,6-6 1,32-36 159,-26 26-142,0-1 59,-1-1 0,-1-1 1,17-33-1,-13 22-62,-18 31-86,1-1 0,-1 1 1,0-1-1,0 0 0,-1 0 1,1 1-1,-1-1 0,0 0 1,0-6-1,-1 10-37,0 1 91,1 23-294,0-21 288,-1 1-1,1-1 1,1 1-1,-1-1 1,0 0-1,0 1 1,1-1-1,-1 0 1,1 0-1,2 2 1,8 14 30,-5-4-19,-5-12-5,-1 1 0,0-1-1,0 0 1,0 0 0,0 1-1,0-1 1,0 1 0,-1-1-1,1 1 1,0 3 0,3 34 106,-3-37-103,0-1-1,-1 1 1,1 0-1,1-1 1,-1 1-1,0 0 1,3 3-1,-3-4 39,0-1 33,-1-1-31,0 0-33,1 1-1,-1-1 1,0 0 0,1 1 0,-1-1 0,0 0 0,1 1 0,-1-1-1,0 1 1,0-1 0,1 0 0,-1 1 0,0-1 0,0 1 0,0-1-1,0 0 1,1 1 0,-1-1 0,0 1 0,0-1 0,0 1 0,0-1-1,0 1 1,0-1 0,0 1 0,-1 0 0,2 16 123,-1-16-99,-5 44 29,5-43 6,0-1-60,0 0 0,0 0 0,0 0-1,0 0 1,1 0 0,-1-1 0,0 1-1,0 0 1,1 0 0,-1 0 0,1 0 0,-1 0-1,1 0 1,-1 0 0,1-1 0,0 2-1,16 6-77,-14-6 80,0 0 0,1 0 1,-1-1-1,0 1 0,1-1 0,-1 0 1,1 0-1,-1-1 0,1 1 1,5 0-1,1-2 22,0 1 0,1-2 0,-1 0 0,0 0 0,0 0 0,-1-1 0,1-1 0,-1 0 1,1 0-1,-1-1 0,-1 0 0,1 0 0,-1-1 0,1 0 0,-2-1 0,1 0 0,-1 0 0,0-1 0,0 1 0,-1-2 0,0 1 0,6-11 0,1-10-43,-2 0 0,0 0 0,9-44 0,10-95-100,-22 115 104,6-73 11,-13 109 0,-2 0 0,0 0 0,0 1 0,-2-1 0,-5-22 0,7 36-38,0-1 0,0 0 1,1 1-1,-1-1 0,1-6 1,0 7-15,-1 0-438,-2 8 181,-2 8 111,4-8 220,-1 1 0,1-1 0,1 1 0,-1 7 0,-2 16 76,-16 63-188,16-73-7,0 6 33,1-1-1,2 28 1,0-23 211,-4 29 1,-8 149 124,17-120-166,-4-83-105,0-1 0,-1 1 0,2-1 0,-1 1 0,0-1 0,3 4 0,2 7-2,-5-12 36,0 0 1,0 0-1,0 0 0,0 0 1,0 0-1,0-1 1,1 1-1,-1 0 1,1-1-1,0 1 1,-1-1-1,1 0 1,0 1-1,0-1 0,0 0 1,3 1-1,-3-2-17,1 0 0,-1-1-1,0 0 1,1 0 0,-1 0-1,0 0 1,0 0 0,1 0-1,-1 0 1,0-1 0,0 1 0,0-1-1,2-2 1,26-28 150,-26 27-162,46-54-61,76-89-114,-115 141-96,-8 9-38,-4 8 316,-7 17-62,-1 0 0,-1-1 0,-2 0 0,-14 24 0,21-40 72,-21 34 344,24-41-338,0-1 0,0 1 1,0-1-1,0 1 0,0-1 0,-1 0 1,1 0-1,-1 0 0,1 0 1,-1-1-1,0 1 0,0-1 0,-3 2 1,5-3-4,0 0 1,0 0 0,0 0 0,1 0-1,-1 0 1,0 0 0,0 0 0,0 0-1,0 0 1,0 0 0,0-1 0,0 1-1,0 0 1,0-1 0,1 1-1,-1-1 1,0 1 0,0-1 0,0 1-1,1-1 1,-1 0 0,-1 0 0,2 0-47,-1 1 0,1-1 0,0 1 0,-1 0 0,1-1 0,0 1 0,-1-1 0,1 1 0,0-1 0,0 1 0,0-1 0,-1 0 0,1 1 0,0-1 0,0 1 0,0-1 0,0 1 0,0-1-1,0 1 1,0-1 0,0 0 0,0 1 0,0-1 0,0 1 0,0-1 0,1 1 0,-1-1 0,0 1 0,0-1 0,1 1 0,-1-1 0,0 1 0,0-1 0,1 0 0,0 0-70,18 1-100,-16 0 206,-1-1 1,1 1-1,-1 0 0,1 0 1,0 0-1,-1 1 1,4 0-1,16 4 124,1-1 0,-1-1-1,29 1 1,28 3-176,-59-5 6,30 1-1,-4-2-138,-5-2-678,-14 0-1612,-27 1 2379,0 0 1,0 0 0,0 0-1,0 0 1,1 0-1,-1 0 1,0 0-1,0 0 1,0 0 0,0 0-1,1 0 1,-1 0-1,0 0 1,0 0 0,0 0-1,0 0 1,0-1-1,1 1 1,-1 0-1,0 0 1,0 0 0,0 0-1,0 0 1,0 0-1,0 0 1,0 0 0,1 0-1,-1 0 1,0-1-1,0 1 1,0 0-1,0 0 1,0 0 0,0 0-1,0 0 1,0 0-1,0-1 1,0 1-1,0 0 1,0 0 0,0 0-1,0 0 1,0 0-1,0-1 1,0 1 0,0 0-1,0 0 1,0 0-1,0 0 1,0-1-1,0 1 1,0 0 0,-5-6-1216,-9 1-225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5T23:57:16.94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13 85 1888,'-12'0'1083,"11"0"-566,1 0-53,0 0 293,0 0-95,0 0 399,9-1 224,5-3-752,22-9 0,-14 4-207,105-32 302,-102 36-869,-1 0 0,1 2 0,36 0 0,48 12-2938,-58-3 1553,6-2-614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5T23:57:27.91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284 564 1152,'12'-5'334,"-12"3"-160,-6 1 43,5 1 391,1 0-64,6 2 2203,-12-3-2198,5 0-472,-1 1-1,1 0 0,0-1 1,-1 1-1,1 0 1,-1 0-1,0 0 0,1 0 1,-1 0-1,1 0 1,-2 1-1,-5-1 138,3 0-158,0 0 0,-1 1 1,1 0-1,0 0 0,0 0 1,0 0-1,0 1 0,-6 2 0,-7 2-77,13-5 17,0 0 0,1 1-1,-1 0 1,-4 2 0,-30 17-71,27-16 173,0 1 0,1 0 0,0 1 1,-17 13-1,23-13-107,-1 0 1,1 0-1,1 0 1,-1 0-1,1 1 1,0 0-1,1 0 0,0 0 1,0 0-1,1 0 1,0 1-1,0-1 1,1 1-1,-1 16 1,2-19 20,1 0 1,-1 1 0,1-1 0,0 0-1,0-1 1,1 1 0,-1 0-1,5 8 1,-5-12-5,0 0 0,0-1 1,0 1-1,0-1 0,0 1 0,0-1 0,0 1 0,1-1 1,-1 0-1,1 1 0,-1-1 0,1 0 0,0 0 1,-1 0-1,1 0 0,0 0 0,-1-1 0,1 1 1,0 0-1,0-1 0,0 0 0,0 1 0,0-1 0,0 0 1,0 0-1,-1 0 0,1 0 0,0 0 0,0 0 1,3-1-1,0-1 26,0 1 0,0-1 0,0 0 0,0-1 0,0 1 0,0-1 0,6-5 0,31-27-29,-30 25 0,28-26 189,-1-2 0,40-49 0,-67 72-171,-1-1 1,0 0-1,-2 0 1,0-1-1,0 0 1,-2-1-1,0 1 1,-1-2-1,7-33 0,-6-19 168,-3-134-1,-5 119-133,1 82-69,0-1 0,-1 0 0,0 1 0,0-1 0,0 1 0,-3-7 0,-3-15-107,7 26 109,0-1-1,0 1 1,0 0 0,0-1-1,0 1 1,0-1 0,0 1-1,0 0 1,0-1 0,0 1-1,0-1 1,-1 1 0,1 0-1,0-1 1,0 1 0,0 0 0,-1-1-1,1 1 1,0 0 0,-1-1-1,1 1 1,0 0 0,0-1-1,-1 1 1,1 0 0,-1 0-1,1 0 1,0-1 0,-1 1-1,1 0 1,0 0 0,-1 0-1,1 0 1,-1 0 0,1 0-1,0 0 1,-1-1 0,1 1-1,-1 0 1,1 1 0,-1-1-1,1 0 1,0 0 0,-1 0-1,1 0 1,-1 0 0,1 0-1,0 0 1,-1 1 0,1-1 0,0 0-1,-1 0 1,1 0 0,0 1-1,-1-1 1,1 0 0,0 1-1,-1-1 1,-2 3-3,0-1 0,1 1-1,-1-1 1,1 1 0,-5 6 0,4-2-45,-1 0 0,1 1 1,0-1-1,1 1 0,-3 13 0,0 1 106,-23 124 228,12-53-178,12-74-129,-2 10 86,1 0-1,-2 47 1,6-54 89,1-15-155,0 1 0,0-1 0,0 1-1,1-1 1,0 1 0,0-1-1,1 1 1,3 9 0,-2-8 121,1 0-1,0-1 1,0 1 0,1-1 0,0 0 0,0 0 0,1 0 0,0-1-1,13 12 1,-14-15-99,1 2 91,0-1 0,0-1-1,1 1 1,0-1 0,9 4 0,-14-7-79,0 0 0,0 0 1,0-1-1,0 1 0,1-1 1,-1 0-1,0 0 0,0 0 1,0 0-1,0 0 1,1 0-1,-1 0 0,0-1 1,0 1-1,0-1 0,0 1 1,0-1-1,0 0 0,0 0 1,0 0-1,0 0 1,0 0-1,0-1 0,3-2 1,5-5 179,-3 4-205,-1-1 0,0 0-1,0 0 1,5-7 0,-4 3 65,51-65 242,-38 45-265,-6 7 5,-3 4 3,-10 16-70,1-1 0,0 1 0,0 0-1,0 0 1,3-3 0,-5 4-165,1 5 170,0 0-1,0-1 1,0 1 0,0 0-1,-1-1 1,1 1 0,-1 0 0,0 0-1,0-1 1,0 1 0,-1 5-1,2 12-19,3 39 20,-4-48 14,1 1 1,0 0-1,0 0 0,1 0 1,0-1-1,1 1 1,8 19-1,-6-21 12,0-1 0,1 1 0,0-1 0,1 0 0,0 0 0,0-1 0,1 0-1,14 12 1,-20-18 22,1-1-1,-1 0 1,0 1-1,1-1 1,-1 0-1,0 0 1,1 0-1,-1-1 0,1 1 1,0-1-1,-1 1 1,1-1-1,-1 0 1,1 0-1,0 0 1,2 0-1,-1-1-16,0 0-1,0 0 0,0-1 1,0 1-1,0-1 0,-1 0 1,1 0-1,-1 0 0,5-4 1,4-4-6,0-1 0,-1-1-1,-1 0 1,11-15 0,-18 23 16,14-21 78,17-32 1,-17 28-132,-13 20 101,1 0 0,4-17 0,3-6-181,-10 28 5,0 0 1,-1 0 0,1 0-1,-1-1 1,0 1 0,-1 0-1,1-5 1,-1 8-36,0 13 75,8 134 507,-7-141-458,-1 0 1,1 0 0,0 0-1,3 8 1,-3-8 26,1-1 0,-1 1 1,0 0-1,0 8 0,4 19 164,-5-31-101,0-1 37,1 0-79,0-1 1,0 1-1,0-1 1,0 1-1,0-1 0,1 0 1,-2 0-1,1 1 1,0-1-1,0 0 0,0 0 1,0 0-1,0 0 1,-1 0-1,2-2 1,8-20-172,-7 16 237,21-43-219,4-11-37,-2 15 157,-25 44 0,0 0 0,0 0 0,0 0 0,1 1 0,-1-1 0,0 0 0,1 1 0,0 0 0,-1-1 0,1 1 0,2-2 0,-2 2 0,0 0 0,-1-1 0,1 1 0,0-1 0,0 0 0,-1 0 0,2-2 0,-1 3 24,-1 0 0,1 0 0,-1 0 0,1 0 1,0 0-1,-1 0 0,1 1 0,0-1 1,0 1-1,0-1 0,-1 1 0,1-1 0,0 1 1,0 0-1,0 0 0,0 0 0,2 0 0,36 3 373,54 4 440,-60-3-671,-29-2-198,0-1 0,1-1 0,-1 1 0,0-1-1,8 0 1,0-1-791,-11 1-1508,-8 2 600,-25 8-2194,7-5 853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5T23:57:28.27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14 53 6816,'-13'-34'2528,"16"26"-1984,7 0-128,-6 5-2432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5T23:57:29.44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414 1 1984,'-5'9'5910,"-25"40"-4620,-60 110 700,5-9-1410,29-58-385,-51 115 0,104-202-128,-25 64 51,26-63-76,0 1 0,0-1-1,1 0 1,0 0 0,0 1-1,1-1 1,0 1 0,0-1 0,1 8-1,-1-13-24,1 0 0,-1-1 1,0 1-1,0-1 0,1 1 0,-1-1 0,0 1 0,0-1 0,1 1 0,-1-1 0,1 1 0,-1-1 0,1 0 0,-1 1 1,0-1-1,1 1 0,-1-1 0,1 0 0,-1 0 0,1 1 0,0-1 0,0 0 0,18 3 78,19-8-21,-37 5-60,67-15 476,28-4-185,38-4-470,-126 21-128,1 0 0,-1 0 0,1 0 1,-1-1-1,0-1 0,0 1 0,0-1 1,11-8-1,-18 11 13,0 0-1,0 0 1,-1 0-1,1 0 1,0 0 0,0 0-1,-1 0 1,1 0 0,-1-1-1,1 1 1,-1 0 0,1 0-1,-1 0 1,0-1-1,0 1 1,0 0 0,0-1-1,0 1 1,0 0 0,0 0-1,0-1 1,0 1-1,0 0 1,-1 0 0,1-1-1,0 1 1,-1-1 0,-10-3-1715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5T23:57:29.83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1 131 5824,'0'0'62,"0"0"-1,0 0 1,0-1 0,0 1 0,0 0-1,0 0 1,0-1 0,0 1 0,0 0-1,0-1 1,0 1 0,0 0 0,1 0-1,-1-1 1,0 1 0,0 0 0,0 0-1,0 0 1,0-1 0,1 1-1,-1 0 1,0 0 0,0 0 0,0-1-1,1 1 1,-1 0 0,0 0 0,0 0-1,1 0 1,-1 0 0,0 0 0,0 0-1,1-1 1,-1 1 0,0 0 0,0 0-1,1 0 1,-1 0 0,0 0 0,1 0-1,-1 0 1,0 0 0,0 0 0,1 1-1,-1-1 1,0 0 0,0 0 0,1 0-1,-1 0 1,0 0 0,8 2-166,11 2 272,2 0 230,-1-1 0,1-1 0,26 0 0,26-7 459,1-3 0,81-19-1,142-58-263,-286 82-1168,0-1 1,0 1 0,0 1 0,0 0 0,16 0-1,-26 2 452,0 0 0,-1 0-1,1-1 1,0 1-1,-1 1 1,1-1-1,0 0 1,0 0 0,-1 0-1,1 0 1,0 0-1,-1 1 1,1-1-1,0 0 1,-1 0 0,1 1-1,-1-1 1,1 0-1,0 1 1,-1-1-1,1 1 1,-1-1 0,1 1-1,-1-1 1,1 1-1,-1-1 1,1 2-1,4 6-2606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5T23:57:31.53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263 1 5056,'5'7'2544,"-4"-1"-2583,0 1 1,0 0-1,-1 0 0,0-1 1,-1 1-1,0 0 1,0-1-1,0 1 0,-4 11 1,-3 21 248,-38 214 1708,28-185-1256,-43 110 0,54-160-615,-50 109 280,36-84-320,-10 18 428,31-60-434,-1 0 15,1-1-1,0 1 0,-1 0 0,1-1 0,0 1 1,-1-1-1,1 1 0,-1-1 0,1 1 0,-1-1 0,1 1 1,-1-1-1,1 1 0,-1-1 0,0 0 0,1 1 1,-1-1-1,0 0 0,1 1 0,-2-1 0,1 0 49,1 0 0,0 0 86,0 0-60,0 0-74,0 0 75,13-11-288,43-78 726,-44 68-559,0 0 0,2 1-1,0 0 1,29-30 0,-6 16-164,45-32-1,-78 64 154,-1 0 1,1 0-1,0 0 1,-1 0-1,1 0 1,0 1-1,0 0 1,5-1-1,-7 1 43,-1 1 0,0 0 0,0 0 0,1 0 0,-1 0 0,0 0 0,0 0 0,1 0 0,-1 0 0,0 1 0,0-1 0,1 0 0,-1 1 0,0-1 0,0 1 0,0-1 0,0 1 0,0 0-1,0-1 1,0 1 0,0 0 0,0 0 0,0 0 0,0-1 0,0 1 0,0 0 0,-1 0 0,1 0 0,0 1 0,0 1 0,1 1 18,-1 1 1,1 0-1,-2-1 1,1 1-1,0 0 1,-1 0-1,0 0 0,0-1 1,-1 7-1,-10 47 125,4-25 18,0 1-170,4-22 9,1 1 1,-1-1-1,2 1 1,0-1-1,0 1 1,2 16 0,0-25 15,1 1 1,-1-1 0,0 1 0,1-1 0,0 0-1,0 1 1,0-1 0,1 0 0,-1-1-1,5 6 1,-4-6-2,-1-1-1,0 1 1,1-1-1,0 1 1,-1-1-1,1 0 0,0 0 1,0 0-1,1-1 1,-1 1-1,0-1 1,0 0-1,1 0 0,3 1 1,-2-1 13,1-1 0,-1 0 0,0-1 0,0 1 0,0-1 1,0 0-1,1 0 0,-1-1 0,0 1 0,5-4 0,8-3 95,22-14 0,-26 13-119,5-1 50,0-2 0,0 0 0,-1-1 0,-1-1 0,-1-1 0,0 0 0,16-20 0,-15 11 21,-5 8-197,0 0 0,23-23 0,-34 38 104,0 1-1,0-1 1,-1 1 0,1-1-1,0 0 1,-1 1 0,1-1 0,-1 0-1,1 0 1,-1 1 0,1-1-1,-1 0 1,0 0 0,1 0-1,-1 0 1,0 1 0,1-3 0,-1 2-107,0 1-16,0 0 144,0 1-1,1-1 0,-1 0 0,1 1 1,-1-1-1,0 0 0,1 1 1,-1-1-1,0 1 0,0-1 1,1 1-1,-1-1 0,0 0 0,0 1 1,0-1-1,0 1 0,0-1 1,1 1-1,-1-1 0,0 1 0,0-1 1,0 1-1,0-1 0,0 1 1,-1 0-1,1 15 92,-6 12-116,-2 16 67,-2 9 149,3-22-216,-1-13 303,8-16-59,10-12 517,4-10-383,-11 15-309,0-1 0,0 1 0,7-7 1,7-4-114,-1 1 0,2 1 0,0 0 0,33-18 0,-50 32 48,0-1 0,0 0 0,1 1 0,-1 0 0,0-1 0,0 1 1,1 0-1,-1 0 0,0-1 0,1 1 0,-1 0 0,0 0 0,1 1 0,-1-1 1,0 0-1,2 1 0,9 0-104,-11-1 125,-1 0 1,1 0-1,-1 0 0,1 0 1,-1 0-1,1 0 0,-1 0 0,1 1 1,-1-1-1,1 0 0,-1 0 0,1 0 1,-1 1-1,1-1 0,-1 0 0,1 1 1,-1-1-1,0 0 0,1 1 0,-1-1 1,0 0-1,1 1 0,-1-1 1,0 1-1,0-1 0,1 1 0,-1 1 8,1-1 0,-1 1-1,1-1 1,-1 1 0,0-1-1,0 1 1,0-1 0,0 1 0,0 1-1,-1 6 118,-1-1 1,-3 14-1,3-16 21,-3 15 157,4-13-258,-1 0 1,0 0-1,-1 0 0,-4 10 1,6-16 258,2-3-284,1 0 0,-1 0 1,0 0-1,0 1 0,1-1 0,-1 0 0,0 1 0,1-1 0,1 1 1,3-3-43,22-14-45,29-25 0,-4 3 26,-47 35-29,-1 1 1,1 0-1,0 0 1,0 1-1,0 0 1,0 0-1,0 0 1,0 1-1,1 0 1,6-1 0,-12 2 71,0 0 0,0 0 0,-1 1 0,1-1 1,0 0-1,0 0 0,0 1 0,0-1 0,0 0 1,-1 1-1,1-1 0,0 1 0,0-1 1,0 1-1,-1 0 0,1-1 0,0 1 0,-1 0 1,1-1-1,-1 1 0,1 1 0,9 19 281,-6-12-190,7 17 164,-2-5 134,18 31 0,-23-46-575,0 0 0,0-1 0,1 1 0,-1-1 0,1 0 0,1 0 0,-1-1 0,1 1 0,9 5 0,-12-9-6,0 0 0,0 0 0,0 0 0,0 0 0,0 0 0,0-1 0,0 1 0,1-1 0,-1 0 0,0 0 0,0 0 0,6-1 0,5-2-906,22-7 1,-20 5 470,111-31-5177,-57 9 3296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5T23:57:50.90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1840 832,'26'-20'1349,"9"-26"-613,-13 26-411,0 1-1,1 1 0,46-27 1,-21 19 271,55-22 1,-56 27-412,-1-1 1,0-3 0,-2-2-1,55-43 1,196-171-111,186-142 164,-91 58-137,-321 267-50,2 2 0,2 4 0,85-45 0,30-19-124,-47 29-2053,-113 70-142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5T23:57:52.74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1047 736,'1'-1'177,"0"0"0,0 0 0,0 1 0,0-1 0,0 0 0,0 1 0,0-1-1,0 1 1,0-1 0,0 1 0,0 0 0,0-1 0,0 1 0,0 0 0,2 0 0,8-4 48,198-99 2377,39-54-1391,-216 136-1251,0 1 1,56-25-1,73-19 258,34-15 334,-172 67-508,98-53 216,145-85 90,-47 28-146,63-31 4,-259 144-1149,39-9 0,-32 9-361,-4 1-1860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6T16:38:25.09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 2 1312,'-7'-2'487,"16"6"-142,-8-3 423,-1-1-123,0 0 209,0 0-262,0 0-1,0 0-175,0 0 102,0 0-172,0 0 1,0 0-123,0 0 16,0 0-48,0 0 85,0 0-85,0 0 43,0 0-54,0 0 49,0 0-97,0 0-21,0 0 0,0 0 112,0 0-75,0 0-58,0 0-11,0 0 117,0 0-53,0 0-53,1 9 725,2-2-671,0 0 0,0 0 0,-1 0 0,2 7 0,6 19-422,-5-18 315,0-1 0,2 19 0,-3-17 180,10 29-1,2 4 220,7 13 156,-15-44-380,11 35 0,-17-45-225,0 0 0,-1 0 0,0 0 0,0 0 0,-1 1 0,0-1 0,-1 9 0,-1-9 14,0-1-1,-1 0 0,-7 14 1,4-5-788,6-13-6663,6-19 4580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20:49:30.06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39 281 1472,'0'0'33,"0"-1"-1,0 1 1,0-1-1,-1 1 1,1-1-1,0 1 1,-1-1 0,1 1-1,0 0 1,-1-1-1,1 1 1,0-1-1,-1 1 1,1 0 0,-1-1-1,1 1 1,-1 0-1,1-1 1,0 1-1,-1 0 1,1 0-1,-1 0 1,0-1 0,1 1-1,-1 0 1,1 0-1,-1 0 1,1 0-1,-1 0 1,1 0 0,-1 0-1,1 0 1,-1 0-1,1 0 1,-1 0-1,0 1 1,-8-1 554,-4 2 2736,13-2-3248,0 0 1,0 0 0,0 0 0,0 0 0,0 0-1,0 0 1,0 0 0,0 0 0,0 0 0,0 0-1,0 0 1,0 0 0,0 0 0,0 0 0,0 0-1,0-1 1,0 1 0,0 0 0,0 0 0,0 0-1,0 0 1,0 0 0,0 0 0,0 0 0,0 0-1,0 0 1,0 0 0,0 0 0,0 0 0,0 0-1,0 0 1,0 0 0,0 0 0,0 0 0,-1 0-1,1 0 1,0 0 0,6-9 691,-2 4-642,0 0 1,0-1-1,1 2 0,0-1 0,0 0 0,0 1 0,1 0 0,10-6 0,-1 0 88,27-17 502,73-36 0,50-11-148,-157 71-543,14-6-206,0 1-1,1 1 0,35-7 1,-54 13-405,1 0 0,-1 1 0,0 0 0,0 0 0,0 0-1,6 2 1,-9-2 439,-1 0-1,1 0 1,0 0-1,0 1 1,0-1-1,-1 0 1,1 0-1,0 1 1,0-1-1,-1 1 1,1-1-1,0 1 1,-1-1-1,1 1 1,0-1-1,-1 1 1,1 0-1,-1-1 1,1 1-1,-1 0 1,1-1-1,-1 1 1,0 0-1,1 0 1,-1 0-1,0-1 1,0 1-1,1 0 1,-1 0-1,0 0 0,0-1 1,0 1-1,0 0 1,0 0-1,0 1 1,-3 13-1788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6T16:38:26.07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 3 1312,'0'0'7,"0"0"-1,0 0 1,0 0-1,0 0 1,0 0 0,0 0-1,0 0 1,0 0 0,0 0-1,0 0 1,0 0-1,1 0 1,-1 0 0,0 0-1,0 0 1,0 0 0,0 0-1,0 0 1,0-1-1,0 1 1,0 0 0,0 0-1,0 0 1,0 0 0,0 0-1,0 0 1,0 0-1,0 0 1,0 0 0,0 0-1,0 0 1,0 0-1,0-1 1,0 1 0,0 0-1,0 0 1,0 0 0,0 0-1,0 0 1,0 0-1,0 0 1,0 0 0,0 0-1,-1 0 1,1 0 0,0 0-1,0 0 1,0 0-1,0 0 1,0-1 0,0 1-1,0 0 1,0 0 0,0 0-1,0 0 1,0 0-1,0 0 1,0 0 0,0 0-1,-1 0 1,1 0 0,0 0-1,0 0 1,0 0-1,0 0 1,0 0 577,-3 0 1478,2 0-1508,1 0 171,0 0-207,0 0 42,0 0-139,0 0 144,0 0-122,0 0 192,0 0-225,0 0-74,0 0-58,0 0 218,0 0-192,0 0-144,10 1 48,7 5 90,-10-3-90,1 0 0,0-1 0,0 0 0,-1 0 0,1 0 0,10 0 0,-10-2-147,0 1-1,0 1 0,0 0 0,0 0 1,9 4-1,2 0 90,38 13 112,-41-16-202,0-1 0,0-1 0,0 0 0,0-1 1,0-1-1,25-4 0,-36 4-221,0 1 0,0 0 0,1 0 0,-1 1 0,0 0 0,0 0 0,0 0 0,0 0 0,0 1 0,0 0 0,0 0 0,-1 0 0,1 1 0,-1-1 0,1 1 0,-1 0 0,0 1 0,0-1 0,6 7 0,1 3-1496,0 1-1,0 0 0,-2 1 0,12 20 0,-13-21 138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16:47.89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60 19 832,'-17'6'6229,"13"-4"-6155,1 0 0,0-1 0,-1 0 0,0 1 0,1-1-1,-5 0 1,7-1 76,-12-1 3647,16 0-3757,0 1 1,0-1-1,0 0 1,0 1-1,0 0 0,0 0 1,6 0-1,-7 0-4,1 1 0,-1-1-1,0 0 1,1 0 0,-1-1 0,1 1 0,-1 0 0,0-1-1,1 1 1,-1-1 0,0 0 0,1 0 0,-1 0-1,0 0 1,3-2 0,-4 2-37,0 1 0,0-1 1,1 0-1,-1 0 0,0 0 0,1 1 1,-1-1-1,1 1 0,-1-1 0,1 1 1,-1 0-1,1-1 0,-1 1 0,1 0 0,-1 0 1,1 0-1,-1 0 0,1 0 0,-1 0 1,2 1-1,6 0-4,-5-1 65,0-1 1,1 1 0,-1-1-1,0 0 1,0 0 0,0 0-1,5-2 1,5 3-105,-13 0 54,0 0 1,0 1 0,0-1 0,0 0-1,0 0 1,0 0 0,1 0 0,-1 0 0,0 0-1,0-1 1,0 1 0,0 0 0,0 0-1,1-1 1,3-1-11,1 1 0,-1-1 0,1 1 0,0 1 0,0-1 1,-1 1-1,1 0 0,0 0 0,6 2 0,9-1 421,-13-1-387,0 0 1,0 0 0,0 1-1,0 0 1,12 4 0,9 1 578,-27-5-613,0-1 0,0 1 1,0-1-1,0 1 0,0-1 0,0 0 1,4 0-1,-5 0-55,2 0 110,0 0 0,-1 1 0,1-1 1,0 1-1,0 0 0,3 1 0,-4 0-3,1-1-1,0-1 1,0 1-1,0 0 0,0-1 1,4 1-1,-4-1-26,0 0 0,0 0-1,0 1 1,0-1 0,-1 1-1,1-1 1,4 3 0,-2-2-21,0 0 0,0 0 0,-1-1 1,8 0-1,-2 1 33,-5-1 67,-1 0 0,0 1 0,1-2 0,-1 1 0,1 0 0,-1-1 0,7-1 0,-11 1-253,34 8 458,-32-7-234,-2 0-56,1 0-32,0-1 0,0 2 0,0-1 0,0 0 0,0 0 0,0 0 0,0 0 0,0 1 0,0-1 0,0 0 0,0 1 0,0-1 0,0 1 0,2 0 0,4 2 34,0-1 1,1 0-1,0 0 0,0 0 1,-1-1-1,1-1 0,0 1 0,15-2 1,-22 1 29,0 0 1,0-1 0,0 1-1,0 0 1,0 0-1,1-1 1,-1 1 0,0-1-1,0 1 1,0-1-1,0 1 1,1-2 0,-1 1-30,0 1 1,0-1 0,0 0 0,0 1 0,0-1 0,1 1 0,-1 0 0,0-1 0,0 1 0,3-1-1,-4 1-38,20 0-85,-12 1-22,22-3-1573,-9-5-2826,-7-1 2741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17:05.66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 23 1312,'-8'2'8298,"7"-1"-8258,1 1-96,10 6 483,-7-7-369,-1 0 1,1 0-1,0 0 1,-1-1-1,1 1 1,0-1-1,0 1 0,0-1 1,-1 0-1,1 0 1,0 0-1,0 0 1,0-1-1,3 0 0,7-2 47,21-8-1,-27 9-277,36-21 520,-42 23-177,-1 0-143,1 0-5,0-1 0,0 1 0,0 0 0,1 0 0,-1 1 0,0-1 0,0 0 0,0 0 0,0 0 0,0 1 0,0-1 0,0 1 0,0-1-1,0 0 1,0 1 0,1 0 0,-2 0-37,1 0 0,0 0 0,0 0 0,0 0 0,0 0-1,0 0 1,0 0 0,0 0 0,0-1 0,0 1 0,0 0-1,0-1 1,1 1 0,-1-1 0,0 0 0,0 1 0,2-1-1,23 2 476,0 1-140,-25-3-203,1 1-415,4 2 234,-2-1 197,-3-2-69,-1 1 1,1-1 0,0 0-1,0 1 1,0-1-1,0 1 1,0-1 0,0 1-1,-1 0 1,1-1-1,0 1 1,-1 0-1,2 1 1,-2-1-57,0-1 1,-1 1-1,1 0 1,0 0-1,-1-1 0,1 1 1,0 0-1,-1 0 1,1-1-1,-1 1 0,1 0 1,-1-1-1,0 1 1,1-1-1,-1 1 0,1-1 1,-1 1-1,0-1 1,0 1-1,-11 9-41,0 0-1,1 0 1,-12 15 0,6-3-158,11-13 123,-1 0 0,-1-1 1,1 0-1,-1 0 0,-17 13 0,1-5-602,16-10-895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17:08.16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4 992,'11'-3'4443,"-10"3"-4223,1 0 0,-1 0 0,0 0 0,1 1 0,-1-1 0,0 0 0,0 1 0,1-1 0,-1 1 0,0-1 0,0 1 0,0 0 0,0 0 1,2 0-1,8 6 249,13-2 48,9 3 459,-32-8-1040,3 1 111,0-1 0,0 1 0,-1 0 0,1 0 0,-1 0 0,5 2 0,-5-2 25,1 1 0,-1-1 0,1 0 0,-1-1-1,1 1 1,3 0 0,101-4 990,-107 3-1132,10-1-3674,-11 0 3455,1 0-1,0 0 0,1 1 0,-1-1 0,0 0 0,0 1 0,0-1 0,0 0 0,0 1 1,1-1-1,-1 1 0,0 0 0,0-1 0,3 1 0,10-4-823,9-13-764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17:09.46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0 1824,'4'9'9212,"2"-7"-10270,2-1 1440,1 0-1,-1-1 1,11-1-1,-13 1-294,1 0 0,-1 0 0,1 0-1,-1 1 1,1 0 0,6 1 0,16 6 76,43 5 0,-51-10-153,10 4-106,-24-5 8,0 0 1,-1 0-1,1-1 1,9 0-1,-14-1-114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17:31.38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54 1 3808,'-31'0'1408,"23"3"-1088,-1-3-96,4 0-320,10 8-672,4 3-480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17:54.43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0 992,'0'0'3637,"4"8"-485,-1-3-3070,-1-1 0,1 1 0,-1 0 0,0 0 0,0 0 0,0 0 0,0 1 0,-1-1 0,0 0-1,0 11 1,8 66-391,-11-10 468,4 81-3,5-104-366,-4-27 243,1 32 0,-1 98 1279,-4-138-873,1-13-411,-1 1-1,1-1 1,0 1 0,0-1 0,0 1-1,0-1 1,0 0 0,0 1 0,0-1-1,0 1 1,1-1 0,0 3 0,-1-3-428,18-1-1270,-10 0-356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17:56.21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201 3 1248,'0'0'4,"0"0"0,0 0 1,0 0-1,0 0 0,0 0 1,0 0-1,0 0 0,0 0 0,0 0 1,0 0-1,0 0 0,0 0 0,0 0 1,0 0-1,0 0 0,0 0 0,0 0 1,0 0-1,0-1 0,1 1 0,-1 0 1,0 0-1,0 0 0,0 0 0,0 0 1,0 0-1,0 0 0,0 0 1,0 0-1,0 0 0,0 0 0,0 0 1,0 0-1,0 0 0,0 0 0,0 0 1,0 0-1,0 0 0,0 0 0,0 0 1,0-1-1,0 1 0,0 0 0,0 0 1,0 0-1,0 0 0,0 0 0,0 0 1,-1 0-1,1 0 0,0 0 1,0 0-1,0 0 0,0 0 0,0 0 1,0 0-1,0 0 0,0 0 0,0 0 1,0 0-1,0 0 0,0 0 0,0 0 1,17 2 6879,-17 7-6591,-16 18-379,-16 26 215,8-15 534,17-25-451,-14 19 1,2-10 251,-29 26 0,10-12-421,33-32-42,-2 2 76,7-6-77,0 0 0,0 1 0,0-1 0,0 0 1,0 0-1,0 0 0,0 0 0,0 1 0,0-1 0,0 0 1,0 0-1,0 0 0,0 0 0,0 0 0,0 1 0,0-1 1,0 0-1,0 0 0,0 0 0,0 0 0,0 0 0,0 1 1,1-1-1,-1 0 0,0 0 0,0 0 0,0 0 0,0 0 1,0 0-1,0 0 0,0 0 0,1 1 0,-1-1 0,0 0 1,0 0-1,0 0 0,0 0 0,0 0 0,1 0 1,-1 0-1,0 0 0,0 0 0,4 1-56,-1 0 1,1 0-1,0 0 1,-1 0-1,1-1 1,0 0-1,-1 0 1,1 0-1,6-1 1,33-7 306,-41 8-230,21-7 132,35-14-1,-45 14-141,1 2-1,0 0 1,1 0-1,-1 2 1,1-1-1,29-1 1,-1 5 613,-41 0-101,14 0-4934,-7 0 3254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17:58.02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 46 1984,'0'0'2459,"-5"-4"-785,5-1-1355,0 5-257,1 0 0,-1 0 0,0-1 0,0 1 0,0 0 0,0-1 0,0 1 0,0 0-1,0-1 1,0 1 0,0 0 0,0-1 0,0 1 0,0 0 0,0-1 0,0 1 0,0 0 0,0 0 0,0-1 0,0 1 0,-1 0 0,1-1 0,0 1 0,0 0 0,0 0 0,0-1-1,-1 1 1,1 0 0,0 0 0,0-1 0,-1 1 0,1 0 0,0 0 0,0 0 0,-1-1 0,1 1 0,0 0 0,-1 0 0,1 0 0,-1 0 0,1 0-53,0 0 1,0 0 0,0 0-1,0 0 1,0 0 0,-1 0 0,1 0-1,0 0 1,0 0 0,0-1-1,0 1 1,0 0 0,-1 0-1,1 0 1,0 0 0,0 0-1,0 0 1,0 0 0,0 0-1,0 0 1,-1-1 0,1 1-1,0 0 1,0 0 0,0 0 0,0 0-1,0 0 1,0 0 0,0-1-1,0 1 1,0 0 0,0 0-1,0 0 1,0 0 0,0-1-1,0 1 1,0 0 0,0 0-1,0 0 10,0-1-1,0 1 0,0 0 0,0 0 0,0 0 0,0 0 0,0-1 0,0 1 0,0 0 0,0 0 0,-1 0 0,1 0 0,0 0 1,0-1-1,0 1 0,0 0 0,0 0 0,0 0 0,0 0 0,0 0 0,0 0 0,-1 0 0,1-1 0,0 1 0,0 0 0,0 0 0,0 0 1,0 0-1,0 0 0,-1 0 0,1 0 0,0 0 0,0 0 0,0 0 0,0 0 0,0 0 0,-1 0 0,1 0 0,-1 0 78,1-18 1819,1 34-1933,1 0 0,1 0 0,6 21 0,2 13 170,-1 63 295,-8-71-462,3 49 79,-3-50 317,-3-24-6575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17:58.86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 0 2144,'-8'4'896,"8"-4"-882,0 0 1,0 0-1,-1 0 0,1 0 1,0 0-1,-1 0 1,1 0-1,0 1 0,0-1 1,-1 0-1,1 0 0,0 0 1,0 0-1,-1 0 0,1 1 1,0-1-1,0 0 0,0 0 1,-1 0-1,1 1 0,0-1 1,0 0-1,0 0 1,0 1-1,-1-1 0,0 2 393,1-1-1,-1 0 1,0 0-1,0 0 1,0 0-1,0 0 0,0 0 1,0 0-1,0 0 1,-1 0-1,1 0 1,0 0-1,-3 0 886,10 17-919,-5-17-386,-1-1-1,1 1 0,0 0 0,-1 0 0,1 0 1,-1 0-1,0 0 0,1 1 0,-1-1 1,0 0-1,1 0 0,-1 2 0,2 5 145,7 34 595,-4-25-559,0 0 0,3 32 0,4 12-327,-3 0 192,-6-46-181,-1 0 0,-1 0 0,0 0 0,-2 27 0,0-8-3341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20:49:30.80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5 116 3136,'-5'3'1040,"6"-3"-897,-1-1 0,0 1 0,1 0-1,-1 0 1,0-1 0,1 1 0,-1 0-1,0 0 1,0-1 0,1 1 0,-1 0-1,0-1 1,0 1 0,0 0 0,1-1 0,-1 1-1,0 0 1,0-1 0,0 1 0,0-1-1,0 1 1,17-11 1484,40-36 335,-49 42-1814,0 1 0,1 0 0,-1 0 0,1 0 0,0 1 0,0 0 0,0 1 0,0 0 0,0 1 0,11-1 0,-2-1 156,24-6-1,-32 7-714,-1 0 1,18-2-1,-26 4-394,12 4-4769,-3-3 2636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18:00.14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0 156 1984,'2'4'5722,"-1"-4"-5605,1-1 0,-1 0-1,1 0 1,-1 0 0,1 0-1,-1 0 1,1-1 0,-1 1-1,0 0 1,0-1-1,0 1 1,0-1 0,0 1-1,0-1 1,0 1 0,0-1-1,0 0 1,-1 0-1,1 1 1,-1-1 0,1 0-1,-1-2 1,1-2-68,0 1 0,1-1-1,0 1 1,0 0 0,0 0 0,6-10-1,-6 12-18,1 0 1,0 0-1,1 0 0,-1 1 0,0-1 0,1 1 0,-1 0 0,1 0 0,0 0 1,0 0-1,0 0 0,0 1 0,0 0 0,0 0 0,0 0 0,9 0 0,9-8 616,11 6 159,-32 3-533,12 13-117,-12-12-153,-1 0 0,1 0 0,-1 1 0,1-1 0,-1 0 1,1 0-1,0 0 0,0 0 0,-1 0 0,1 0 1,0 0-1,0-1 0,0 1 0,2 1 0,1 2 120,-3-3-143,0 0 22,0 0-1,0 0 1,0 0 0,0 0-1,-1 0 1,1-1 0,1 1-1,-1 0 1,0-1 0,0 1-1,2 0 1,1 1 2,5 6-40,-9-7 52,1 0-1,-1-1 0,1 1 1,-1-1-1,1 1 0,-1-1 1,1 1-1,0-1 0,-1 0 1,1 1-1,0-1 0,-1 0 1,1 1-1,0-1 0,-1 0 1,1 0-1,0 1 0,-1-1 1,1 0-1,0 0 0,0 0 1,1 0-1,-1 0 18,13 5 222,-13-5-235,0 1 0,0-1 0,0 1 0,0-1 1,0 0-1,0 1 0,0-1 0,0 0 0,0 0 0,1 0 1,-1 0-1,0 0 0,0 0 0,0 0 0,0 0 0,1 0 0,-1 0 1,0-1-1,0 1 0,0 0 0,0-1 0,0 1 0,0-1 1,0 1-1,1-2 0,4-1 513,-4 2-480,1-1 0,-1 1 0,0 0 0,0-1 0,1 1 0,-1-1 0,0 0 0,-1 0 0,1 0 1,0 0-1,0 0 0,-1 0 0,0 0 0,1 0 0,0-3 0,8-15-466,-9 17 260,1 0 0,0 0 0,-1 0 0,0 0 0,2-6 0,-3 8-351,1-1 0,-1 1 0,0-1 1,1 1-1,0-1 0,-1 1 0,1 0 1,0-1-1,0 1 0,0 0 0,0 0 1,0-1-1,1 0 0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18:02.95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338 4 1152,'-6'-3'273,"7"4"-142,9 4 233,-10 19 2767,0-20-2833,-1 1 1,0-1-1,1 0 1,-1 0-1,0 0 1,-1 0 0,1 0-1,-1 0 1,0 0-1,-3 4 1,-4 6 178,-15 16 1,11-14 77,-86 95 621,18-23-1093,61-66 175,12-13-132,0 0-1,-8 12 0,-10 19 174,23-34-243,-1 1-1,1 0 1,1-1 0,-1 1 0,1 0 0,1 1-1,-1-1 1,1 0 0,0 0 0,1 10-1,0 38-113,13 92-1,-7-107 175,18 89 509,7 18-443,-29-139-166,-1 0 1,0 0 0,0 1 0,-1 9 0,0-12 1,0 1 0,0-1 0,0 0 0,1 1 0,0-1 1,1 0-1,2 8 0,3 6-3,0 1 1,-1-1-1,5 38 0,1 65 598,-1-7-866,-6-69 143,-3-28 180,0 0 1,10 34 0,5 5 163,-4-18-462,-11-32 220,0 0 0,0 0 1,1 0-1,0-1 0,1 1 0,7 11 1,-6-12 64,-1 0 0,0 0 1,0 0-1,3 11 0,-3-8-65,0-1-1,8 12 1,-5-7-4,-1-1 0,0 1 0,-1 1 0,-1-1 0,0 1 0,3 23-1,-6-36 34,3 42 15,-4-31 71,4 22 1,-2-22-97,-1 0 1,0 0 0,-1 0 0,-2 15 0,0 14 46,1-24 34,-2 0 1,0-1-1,0 1 1,-2-1-1,-11 28 1,12-36-197,0 1 0,-1-1 0,-11 15 0,9-14 114,0 1 1,-7 16 0,11-21 28,-1 0 1,1 0 0,-1 0-1,-8 8 1,7-9-24,1 0 0,0 0-1,0 0 1,-5 11 0,6-10-8,0-1 1,-1 0 0,1 0-1,-1 0 1,0-1 0,-1 1-1,1-1 1,-1 0-1,0 0 1,0-1 0,0 0-1,-11 6 1,8-7-1089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5T00:18:32.10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1979 871 1824,'-7'-2'558,"9"1"-124,-2 1-431,1 0 1,-1 0 0,1 0-1,0 0 1,-1 0 0,1 0-1,-1-1 1,1 1-1,-1 0 1,1 0 0,-1 0-1,1-1 1,-1 1-1,1 0 1,-1-1 0,0 1-1,1 0 1,-1-1-1,1 1 1,-1 0 0,0-1-1,1 1 1,-1-1-1,0 1 1,0-1 0,1 1-1,-1-1 1,0 1 0,0-1-1,0 1 1,1-1-1,-1 1 1,0-2 0,0 1-63,0 1 38,0 0 154,-1 2-85,1 0 0,-1 0-1,1 0 1,-1 0 0,0 0 0,0-1 0,-2 4 0,2-3 17,-9 14 236,-1-1 0,-1 0 0,-1-1-1,0 0 1,-15 12 0,20-18-186,-84 70 748,14-12-580,149-117 111,20-13-4,-64 40-121,-2-1 0,0-1 0,-1-1 0,22-33-1,13-17 368,-47 62-344,-30 38 250,3-1-565,-29 30 0,7-18 95,-2-2-1,-1-2 1,-1-1-1,-46 22 1,84-48-85,-1-1 0,1-1 1,-1 1-1,0 0 1,-7 1-1,11-3 8,0 0 0,0 0 0,-1 0 0,1 0 0,0 0 1,-1 0-1,1 0 0,0 0 0,0 0 0,-1 0 0,1 0 0,0 0 0,-1 0 0,1 0 0,0-1 0,0 1 0,-1 0 0,1 0 1,0 0-1,0 0 0,-1 0 0,1-1 0,0 1 0,0 0 0,-1 0 0,1 0 0,0-1 0,0 1 0,0 0 0,-1-1 1,1 0-7,0 0 1,0 0-1,0-1 1,0 1 0,0 0-1,0 0 1,1 0 0,-1 0-1,0 0 1,0 0-1,1 0 1,-1 0 0,1-2-1,7-12-70,0 0 0,20-28 0,-7 13-6,103-178 369,-110 183-326,-8 15 95,0-1 0,-1 0 0,5-13 0,-10 19 36,-3 4-42,-8 8-6,-3 6-11,0 1 1,0 1-1,-12 16 0,-8 10 136,-187 190 679,220-230-825,-19 17-124,20-18 101,0 0-1,-1 1 1,1-1 0,0 0-1,0 0 1,0 0 0,0 0-1,0 0 1,0 0 0,0 0-1,0 1 1,-1-1 0,1 0-1,0 0 1,0 0 0,0 0-1,0 0 1,0 0 0,-1 0-1,1 0 1,0 0 0,0 0-1,0 0 1,0 0 0,0 0-1,-1 0 1,1 0-1,0 0 1,0 0 0,0 0-1,0 0 1,-1 0 0,1 0-1,0 0 1,0 0 0,0 0-1,0 0 1,0 0 0,-1-1-1,6-12-236,39-58 94,-15 25 109,26-44 170,112-136 0,-166 225-112,0 1 0,-1-1 0,1 0 0,0 0 0,-1 0 0,1 0 0,0 0 0,-1 0 0,1 0 0,-1 0 0,0 0 0,1-2 0,-2 3-13,1 0 1,-1 0-1,1 0 0,-1 0 1,0 1-1,1-1 1,-1 0-1,0 0 0,1 0 1,-1 1-1,1-1 0,-1 0 1,1 0-1,-1 1 0,1-1 1,-1 1-1,1-1 0,-1 0 1,1 1-1,-1-1 1,1 1-1,-1-1 0,1 1 1,-41 38 114,2 1-1,-40 53 1,30-34-30,25-31-59,6-6 50,0-1-1,-1-1 0,-32 25 0,48-43-78,0 0-1,0 0 1,0 0 0,0-1-1,0 1 1,-5 1-1,7-3-7,0 0 1,0 0-1,0 1 0,1-1 0,-1 0 1,0 0-1,0 0 0,0 0 1,0 0-1,1 0 0,-1 0 0,0-1 1,0 1-1,0 0 0,0 0 0,1-1 1,-1 1-1,0 0 0,0-1 0,1 1 1,-1-1-1,0 1 0,1-1 0,-1 1 1,0-1-1,1 0 0,-1 1 0,1-1 1,-1 0-1,1 1 0,-1-1 0,0-1 1,0-4-21,-1 0 1,1 0 0,0-1 0,0 1-1,0-1 1,1 1 0,0-1 0,1 1-1,1-9 1,-2 12 16,4-44-110,3 0-1,1 0 1,3 1-1,25-71 1,-18 75 99,-8 18 327,14-44 0,-24 68-298,0-1-1,1 1 0,-1-1 0,0 1 0,0-1 0,0 0 1,0 1-1,0-1 0,1 0 0,-1 1 0,0-1 1,0 1-1,0-1 0,-1 0 0,1 1 0,0-1 1,0 0-1,0 1 0,0-1 0,-1 1 0,1-1 1,0 0-1,-1 1 0,1-1 0,0 1 0,-1-1 1,1 0-1,-1 1-5,0 0 1,0 0-1,0 0 0,0 0 1,1 0-1,-1 0 1,0 0-1,0 0 0,0 0 1,1 0-1,-1 0 1,0 0-1,0 1 0,0-1 1,1 0-1,-1 1 1,-1 0-1,-5 3-25,0 0-1,-13 10 0,6-1 68,0 0-1,0 1 0,-12 18 1,-33 50 138,9-11-123,-89 88 149,-11-10-265,139-139 117,0 0 0,-19 13 0,26-20-121,-3 1-163,11-14-46,62-93-204,41-61 411,-96 150 54,128-180-116,-15-7 482,-85 122 820,-57 116-1098,-1 0 0,-2-1 1,-50 64-1,3-10-57,9-10-100,-113 117 0,170-195 66,-2 2-35,-1 0-1,1 0 1,-8 5-1,11-9 40,1 0 1,0 1-1,-1-1 1,1 0-1,0 1 0,-1-1 1,1 0-1,-1 0 1,1 1-1,-1-1 0,1 0 1,0 0-1,-1 0 0,1 0 1,-1 0-1,1 0 1,-1 0-1,1 0 0,-1 0 1,1 0-1,-1 0 1,1 0-1,-1 0 0,1 0 1,-1 0-1,1 0 0,0 0 1,-1 0-1,1-1 1,-1 1-1,1 0 0,0 0 1,-1-1-1,1 1 0,-1 0 1,1-1-1,0 1 1,-1 0-1,1-1 0,0 1 1,0 0-1,-1-1 1,1 1-1,0-1 0,0 1 1,-1 0-1,1-1 0,0 1 1,0-1-1,0 1 1,0-1-1,0 1 0,0-1 1,0 1-1,0-1 1,0 0-1,0-8-29,1 0 1,0-1-1,1 1 0,0 0 1,0 0-1,1 0 0,7-16 1,2-2-8,1 0 0,26-38 0,41-47 80,9-14 44,-67 93 24,-15 25-13,-1-1 0,0 0 0,-1 0 1,0 0-1,0-1 0,5-17 0,-17 31-54,-1 0 0,0 1 1,-10 9-1,14-11-42,-54 38-33,18-14 106,1 2 1,-62 61 0,56-37-36,-43 68-1,-19 23 36,106-143-80,1-1 0,0 1 0,-1 0 1,1 0-1,-1-1 0,0 1 0,1 0 0,-1-1 1,0 1-1,1-1 0,-1 1 0,0-1 0,0 1 0,1-1 1,-1 1-1,0-1 0,0 0 0,0 1 0,1-1 0,-1 0 1,0 0-1,0 1 0,0-1 0,0 0 0,-1 0 1,1-1-5,1 0 0,-1 0 0,0 0 0,0 0 0,1 0 0,-1-1 0,1 1 0,-1 0 0,1 0 1,0 0-1,-1 0 0,1-1 0,0 1 0,0 0 0,0 0 0,0-1 0,0 1 0,0 0 0,0-2 1,1-13-58,1 0 1,0 1-1,1-1 1,1 1 0,8-22-1,2 1-72,21-39-1,87-125 380,-47 84 451,-46 70-586,-68 87-191,-3 5 166,2 2 0,-53 85 1,64-83-29,-20 36 32,-69 92 0,97-151-69,1 0-83,-30 30 0,41-49-40,9-8 109,0 0 1,0 0 0,0 0 0,0 0-1,0 0 1,0 0 0,0 0-1,0 1 1,0-1 0,0 0 0,-1 0-1,1 0 1,0 0 0,0 0 0,0 0-1,0 0 1,0 0 0,0 0 0,0 0-1,0 0 1,0 0 0,0 0-1,0 0 1,0 0 0,0 0 0,0 0-1,0 0 1,-1 0 0,1 0 0,0 0-1,0 0 1,0 0 0,0 0 0,0 0-1,0 0 1,0 0 0,0 0-1,0 0 1,0 0 0,0 0 0,0 0-1,0-1 1,0 1 0,0 0 0,0 0-1,0 0 1,0 0 0,0 0 0,-1 0-1,1 0 1,0 0 0,0 0-1,0 0 1,0 0 0,0 0 0,0 0-1,0 0 1,0 0 0,0 0 0,0-1-1,0 1 1,0 0 0,0 0-1,7-18-271,-2 6 203,148-325-184,-93 211 249,86-184 363,-108 237 59,-34 60-297,-6 11-91,-5 8-26,-3 6-19,0 0-1,1 1 1,1 1 0,0-1-1,-11 27 1,-7 12-12,-7 2 129,-68 82-1,59-82-21,-40 55 75,-115 144 270,162-210-359,-31 34-138,51-66-48,15-11 116,-1 0 0,1 1-1,0-1 1,0 0 0,-1 0 0,1 0 0,0 0-1,0 0 1,-1 0 0,1 0 0,0 0 0,0 0-1,0 0 1,-1 0 0,1 0 0,0 0 0,0 0 0,-1 0-1,1 0 1,0 0 0,0 0 0,-1 0 0,1 0-1,0 0 1,0-1 0,0 1 0,-1 0 0,1 0-1,0 0 1,0 0 0,0 0 0,-1-1 0,1 1-1,-1-2-32,1-1 0,0 1 0,0 0-1,0-1 1,0 1 0,0 0 0,0-1-1,0 1 1,1 0 0,-1 0-1,1-1 1,1-2 0,7-23-104,1 0 0,2 0 0,21-37 0,57-80 160,-40 68 53,-8 10 314,-4-2 0,58-142 0,-76 152 266,-20 54-519,-5 7-136,-8 14-99,-120 134-276,87-101 426,-55 72 0,-45 119 0,17-25 142,54-96-604,101-189 311,-18 48-14,129-322-46,-129 328 203,-6 11 59,1 1 1,-1-1-1,0 0 0,0 1 0,0-1 0,-1 0 1,2-8-1,-3 13-96,0-1 1,0 1-1,0 0 1,0 0-1,0 0 1,0 0-1,-1 0 0,1-1 1,0 1-1,0 0 1,0 0-1,0 0 1,0 0-1,0 0 1,0-1-1,0 1 0,0 0 1,0 0-1,-1 0 1,1 0-1,0 0 1,0 0-1,0 0 1,0 0-1,0 0 1,0 0-1,-1-1 0,1 1 1,0 0-1,0 0 1,0 0-1,0 0 1,-1 0-1,1 0 1,0 0-1,0 0 0,0 0 1,0 0-1,0 0 1,-1 0-1,1 0 1,0 0-1,0 0 1,0 1-1,0-1 0,0 0 1,-1 0-1,1 0 1,0 0-1,0 0 1,0 0-1,0 0 1,0 0-1,0 0 1,-1 1-1,1-1 0,0 0 1,0 0-1,0 0 1,0 0-1,0 0 1,0 0-1,0 1 1,-10 9-15,1 4-11,1 0 1,1 1 0,0 1-1,1-1 1,-5 19-1,-5 12-16,-63 141 238,51-123-178,-21 33 4,47-93-26,1-2-36,0 0 0,0 1 0,0 0 0,0-1 1,1 1-1,-1 0 0,1-1 0,-1 6 1,1-8 29,0 0 0,0 1 0,0-1 0,0 1 0,0-1 0,0 1 0,0-1 1,0 0-1,1 1 0,-1-1 0,0 0 0,0 1 0,0-1 0,0 1 0,1-1 0,-1 0 1,0 1-1,0-1 0,1 0 0,-1 0 0,0 1 0,1-1 0,-1 0 0,1 1 1,0-1 2,-1 0 0,1 0 0,0 0 0,0 0 0,0 0 1,0 0-1,0 0 0,-1 0 0,1 0 0,0 0 0,0-1 1,0 1-1,-1 0 0,1-1 0,0 1 0,0 0 0,0-2 1,4-1-2,0 0 0,-1 0 1,0-1-1,1 0 0,-1 0 1,-1 0-1,7-9 0,22-37-37,-28 42 46,29-43 130,-18 28-236,0-1 0,12-29 0,-21 41-155,-7 19 64,-7 22 86,-2-5 170,-1-1 0,-1 0-1,0-1 1,-17 21 0,-69 76 275,88-108-239,0-1 1,0 0 0,-24 16-1,34-26-101,0 0 1,0 0-1,0 0 0,0 0 1,0 0-1,0 0 0,0 0 0,0 0 1,0 0-1,0 0 0,0 0 1,0 0-1,0 0 0,0 0 0,0 0 1,0 0-1,-1 0 0,1 0 0,0 0 1,0 0-1,0 0 0,0 0 1,0 0-1,0 0 0,0 0 0,0 0 1,0 0-1,0 0 0,0 0 1,0 0-1,0 0 0,0 0 0,0 0 1,0 0-1,0 0 0,0 0 0,0 0 1,0 0-1,0 0 0,-1 0 1,1 0-1,0 0 0,0 0 0,0 0 1,0 0-1,0 0 0,0 0 1,0 0-1,0 0 0,0 0 0,0 0 1,0 0-1,0 0 0,0 0 0,4-6-95,7-7-48,24-25-93,34-50 1,-41 51 180,63-65 1,-91 101 52,6-4 10,-1 0 0,1 0 0,0 1 0,8-5 0,-13 9 2,0-1 0,0 0 0,1 1 0,-1-1 0,0 1 0,1-1 0,-1 1 1,0-1-1,1 1 0,-1 0 0,1 0 0,-1 0 0,0 0 0,1 0 0,-1 0 0,1 0 0,-1 0 0,1 1 1,-1-1-1,0 1 0,1-1 0,-1 1 0,0-1 0,1 1 0,-1 0 0,0-1 0,2 3 0,0-1 3,-1 1 0,0-1 0,0 1 0,0 0-1,-1 0 1,1-1 0,0 1 0,-1 0 0,0 1-1,0-1 1,0 0 0,0 0 0,0 0 0,-1 1 0,1-1-1,-1 5 1,0 6 6,-1 0 0,-4 23 0,2-15 4,-3 13 43,4-23-66,0-1 0,1 0 0,0 1 0,1 18 0,0-29 16,0 1 1,0-1-1,1 1 1,-1-1-1,0 1 0,1 0 1,-1-1-1,1 0 1,0 1-1,-1-1 0,1 1 1,0-1-1,0 0 1,0 0-1,0 1 0,0-1 1,0 0-1,0 0 1,0 0-1,1 0 0,-1 0 1,0 0-1,1-1 1,-1 1-1,0 0 0,1-1 1,-1 1-1,1-1 1,-1 1-1,1-1 0,-1 0 1,1 1-1,0-1 1,-1 0-1,1 0 1,2-1-1,5 0-47,0 0 0,0-1 0,0 0 0,17-7 0,-25 8 28,24-8 29,0-2 0,0-1 0,-2-1 0,1-1 0,-2-1 1,0-1-1,-1-1 0,0-1 0,-2-1 0,0-1 0,22-28 0,105-154-87,-117 158 240,-25 40-275,-2 7 56,-4 14-1,-5 12 8,-1 0 1,-1 0 0,-2-1 0,0 0-1,-17 26 1,1-7 65,-3-2-1,-34 42 1,-91 124 7,139-184-159,12-19 55,5-6-39,12-13-148,30-30 68,-4 6 76,66-80 1,-20-6 0,45-54 148,-50 88 84,3 4 0,158-120-1,-239 201-122,4-3 3,0 0-1,0 1 0,1 0 0,-1 0 1,1 0-1,8-2 0,-15 5-4,1 1 0,-1 0 0,1 0 0,0-1 0,-1 1 0,1 0-1,-1 0 1,1 0 0,0 0 0,-1 0 0,1-1 0,-1 1 0,1 0 0,0 1 0,-1-1-1,1 0 1,-1 0 0,1 0 0,0 0 0,-1 0 0,1 1 0,-1-1 0,1 0 0,0 0-1,-1 1 1,1-1 0,-1 0 0,1 1 0,-1-1 0,0 1 0,1-1 0,-1 1 0,1-1-1,-1 0 1,0 1 0,1 0 0,-1-1 0,0 1 0,1-1 0,-1 1 0,0-1 0,0 1-1,0 0 1,0-1 0,0 1 0,1-1 0,-1 1 0,0 0 0,0 0 0,-1 2 3,1 1 0,0-1 0,-1 0 0,0 0 1,1 0-1,-1 1 0,-3 5 0,-1-1 93,1 1 0,-2-1-1,1 0 1,-1 0 0,0-1 0,-13 12-1,19-19-76,-1 1 0,1-1-1,0 0 1,-1 1-1,1-1 1,-1 0 0,1 1-1,-1-1 1,1 0 0,-1 0-1,1 1 1,-1-1 0,1 0-1,-1 0 1,1 0 0,-1 0-1,1 0 1,-1 0 0,0 0-1,0 0-14,1 0-1,0 0 1,-1 0-1,1-1 1,0 1-1,0 0 1,-1 0-1,1 0 1,0-1 0,-1 1-1,1 0 1,0-1-1,0 1 1,0 0-1,-1-1 1,1 1-1,0 0 1,0-1-1,0 1 1,0 0-1,0-1 1,-1-2-24,1 0 0,-1 0 0,1 0 0,0 0 0,0 1 0,2-7 1,2-12-3,9-23 0,2-10-120,-6 13 84,16-75 111,-22 97-35,-1 0 1,-1 0 0,0 0-1,-3-20 1,2 34-16,-1 0 0,0 1 0,0-1 0,0 0 0,0 1 0,-4-7 0,5 10 1,-1 0 0,0-1 0,1 1 0,-1 0 0,0 0 0,0 0 0,0 0 0,0 0 1,0 0-1,0 1 0,0-1 0,0 0 0,0 0 0,0 1 0,0-1 0,-1 1 0,1-1 0,0 1 0,0-1 0,-1 1 0,1 0 0,0 0 0,-1 0 0,1-1 0,0 1 0,-1 0 0,0 1 0,-6 1-21,0 0-1,0 1 0,0 0 1,0 0-1,1 1 0,0 0 1,-1 0-1,-10 9 0,12-9 0,-46 34 32,-75 70 0,-39 58 458,161-160-452,-31 35-199,32-35-9,10-9 129,10-11 18,127-96-183,-89 71 180,-19 14 45,48-35-37,-67 49 12,1 1 0,0 1-1,21-7 1,-36 14 24,1 1 0,-1 1-1,1-1 1,0 0 0,0 1-1,-1-1 1,1 1-1,0 0 1,0 0 0,0 0-1,0 0 1,-1 0 0,1 1-1,0-1 1,0 1 0,-1 0-1,1 0 1,0 0 0,2 1-1,-1 1 20,-1-1-1,0 1 0,-1-1 1,1 1-1,0 0 0,-1 0 0,1 0 1,-1 1-1,0-1 0,0 0 1,-1 1-1,1-1 0,1 6 1,1 2 37,-1 1 1,0 0 0,-1-1 0,0 1-1,0 21 1,-8 60 238,1-7-216,5-76-75,1 0-1,0 0 1,1 0-1,0 0 1,0 0-1,7 16 1,-7-22 12,-1-1-1,1 0 1,0 1 0,0-1 0,0 0-1,0 0 1,1-1 0,-1 1 0,5 4-1,-5-6-12,0 0-1,0 0 0,0 0 1,-1 0-1,1 0 0,0 0 1,0-1-1,0 1 0,0-1 1,0 1-1,1-1 0,-1 0 1,0 0-1,0 0 0,0 0 1,0 0-1,0 0 1,3-1-1,15-5-20,0 0-1,31-15 1,16-6-26,-29 15 129,69-21-262,-83 31 57,-24 2 117,1 0 1,-1 0 0,1 0-1,-1 0 1,0 0-1,1 0 1,-1 0-1,1 0 1,-1 0 0,0 0-1,1 1 1,-1-1-1,1 0 1,-1 0-1,0 0 1,1 1 0,-1-1-1,0 0 1,0 1-1,1-1 1,-1 1-4,0-1 0,0 1 0,0-1 0,0 1 0,0-1 0,0 1 1,0-1-1,0 1 0,0-1 0,0 1 0,0-1 0,0 1 0,0-1 0,0 1 0,-1-1 0,1 1 0,0-1 1,0 1-1,-1-1 0,1 1 0,-1 0 0,-5 6-57,1 0 0,-13 10 0,-5 6-33,-81 119 447,76-100-161,-2-1-1,-46 48 1,76-88-193,-1 0 0,0-1 0,1 1 1,-1 0-1,0-1 0,0 1 0,1 0 1,-1-1-1,0 1 0,0-1 0,0 0 1,0 1-1,0-1 0,0 1 0,0-1 1,0 0-1,-1 0 0,1 0-2,1 0-1,0 0 1,-1 0-1,1-1 1,-1 1-1,1 0 1,0 0 0,-1-1-1,1 1 1,0 0-1,-1-1 1,1 1-1,0 0 1,0-1-1,-1 1 1,1 0-1,0-1 1,0 1 0,0-1-1,-1 1 1,1 0-1,0-1 1,0 1-1,0-1 1,0 1-1,0-1 1,-1-5-64,1 1 1,0 0 0,0-1-1,0 1 1,2-8-1,3-11 17,0 0-1,2 1 1,0-1 0,2 2-1,0-1 1,2 1-1,0 0 1,2 1 0,26-35-1,84-88-25,-121 140-19,-4 4 48,-8 5 41,-2 4 43,1 0-1,1 1 0,-1 0 0,1 0 1,1 1-1,0 0 0,1 1 0,-8 15 1,-7 16-36,-19 50 0,12-24-79,-33 67-1426,19-46-2275,26-54-675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5T00:18:42.42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321 0 1248,'-9'0'539,"9"0"-449,1 3-548,2 9 6927,-12 0-6214,7-10-181,0 1-1,0-1 0,0 1 1,1-1-1,-1 1 1,1 0-1,-2 3 0,-3 8 133,0 0-1,0-1 1,-2 0-1,1 0 1,-11 12-1,4-6 11,-13 26-1,-3 9-113,26-44-91,-1-1 1,-7 11-1,6-12 17,1 1-1,-6 12 1,2-5 0,0 1 1,-1-2-1,-1 1 1,-1-1-1,-15 15 1,-7 13-157,29-39 369,4-4-211,1 1 1,-1-1 0,1 0 0,-1 0 0,1 0 0,-1 1 0,1-1 0,-1 0 0,1 1 0,-1-1 0,1 0 0,0 1 0,-1-1 0,1 1 0,0-1 0,-1 0 0,1 1 0,0-1 0,-1 1 0,1-1 0,0 1 0,0-1 0,0 1 0,0-1 0,-1 1 0,1 0 0,0-1 0,0 1 0,0-1 0,0 1 0,0-1 0,0 1 0,0-1 0,0 1 0,1-1 0,-1 1 0,0-1 0,0 1 0,0 0 0,0-1 0,1 1 0,-1-1 0,0 0 0,1 1-1,-1-1 1,0 1 0,1-1 0,-1 1 0,0-1 0,1 0 0,-1 1 0,1-1 0,5 6 54,-1-2-1,1 1 1,0 0-1,0-1 0,13 6 1,-2 0-41,0 1 0,15 12 1,10 7 89,-37-26-134,0 0 0,0 0 0,0 1 0,0 0 0,4 6 0,18 18 0,-6-9-9,21 26 1,-38-41 19,40 50 16,-7-12 73,-21-24-131,25 25-1,-2-6 247,13 13 162,-31-27 103,-20-23-544,-1-1-21,0 0-134,0 0-31,0 0-294,0 0 5,0 0-432,0-5-1781,0-9 955,0-5-2000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5T00:18:44.37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0 2144,'12'13'7534,"-6"-7"-8268,-3-3 746,0 0 0,0 1 0,0-1 0,-1 1 0,1-1 0,-1 1 0,0 0 0,0 0 0,0 0 0,-1 0 0,1 0 0,1 7 0,0 7 138,3 32 0,-3-20-148,0 40 47,0-6 89,8 89 283,-9-91-587,0-33 218,-2 1 0,-3 29 0,1-28-39,2 48 0,1-30-146,-1-49 133,0 0 0,0 0 0,0 0 0,0 0-1,0 0 1,0 0 0,-1 0 0,1-1 0,0 1 0,0 0 0,0 0-1,0 0 1,0 0 0,0 0 0,0 0 0,-1 0 0,1 0 0,0 0 0,0 0-1,0 0 1,0 0 0,0 0 0,-1 0 0,1 0 0,0 0 0,0 0 0,0 0-1,0 0 1,0 0 0,0 0 0,-1 1 0,1-1 0,0 0 0,0 0-1,0 0 1,0 0 0,0 0 0,0 0 0,0 0 0,0 0 0,-1-7 3,1-1 1,1 0 0,-1 0 0,1 0-1,1 0 1,-1 0 0,2 1 0,-1-1-1,6-12 1,14-34 33,-8 23-141,-13 27 81,0-1 1,1 1-1,0 0 0,0 0 1,0 0-1,0 0 0,0 1 1,1-1-1,0 0 1,0 1-1,0 0 0,0 0 1,6-5-1,-1 1-241,-7 6 263,-1 1 0,1-1 0,-1 0 0,1 1 0,0-1 0,-1 1 0,1-1 0,0 1 0,0-1 0,-1 1 0,1 0 0,0-1 0,0 1 0,-1 0 0,1 0 0,0-1 0,0 1 0,1 0 0,0 0 108,9 1-102,-9 0 24,0 0 0,0 1 1,0 0-1,-1-1 0,1 1 0,0 0 0,-1 0 0,1 0 0,-1 0 0,0 0 0,3 5 0,-1-1-15,0 1 0,0 0 1,2 8-1,-4-11 67,1 0 1,0 1 0,0-1-1,3 6 1,-2-5-15,0 0 0,0 0 1,2 10-1,13 27-227,-15-28 267,1-1-99,-1 1-1,0 0 0,-1 0 1,0 16-1,-2-28-460,0 8 1062,0-10-690,0 0 0,0 0 1,0 0-1,0 1 0,0-1 1,0 0-1,0 0 0,0 0 1,0 0-1,0 0 0,0 0 1,0 0-1,0 1 0,0-1 1,0 0-1,0 0 0,0 0 1,0 0-1,0 0 0,0 0 1,0 0-1,0 1 0,0-1 1,0 0-1,-1 0 0,1 0 1,0 0-1,0 0 0,0 0 1,0 0-1,0 0 0,0 0 1,0 0-1,0 0 0,-1 0 0,1 0 1,0 0-1,0 0 0,0 1 1,0-1-1,0 0 0,0 0 1,0 0-1,-1 0 0,1 0 1,0 0-1,0 0 0,0-1 1,0 1-1,0 0 0,0 0 1,0 0-1,-1 0 0,1 0 1,0 0-1,0 0 0,-1-3-3065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5T00:18:49.79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30 99 576,'-8'-5'1584,"6"4"-1567,1 0 0,-1 0 0,1 0-1,-1 0 1,1 0 0,-1 0 0,1 0 0,-2-3 0,0 1 1111,3 3-1071,-1 0-1,1-1 1,0 1-1,0 0 1,-1-1 0,1 1-1,0 0 1,0-1 0,0 1-1,-1-1 1,1 1 0,0 0-1,0-1 1,0 1 0,0-1-1,0 1 1,0 0 0,0-1-1,0 1 1,0-1-1,0 1 1,0-1 0,0 1-1,0 0 1,0-1 0,0 1-1,0-1 1,1 1 0,-1 0-1,0-1 1,0 1 0,0 0-1,1-1 1,-1 1 0,0 0-1,1-1 1,0 0-52,-1 1 134,13-4 725,-9 2-811,-1-1 0,1 1-1,0 0 1,-1 1 0,1-1 0,0 1 0,0-1 0,0 1 0,0 0 0,0 1 0,6-1-1,-8 1-36,0 0 0,1 0-1,-1 0 1,0-1 0,0 1-1,1-1 1,-1 1 0,0-1-1,4-1 1,6-1 51,-6 2-57,-1 1-1,0-1 1,1 0-1,-1 0 1,7-3-1,-7 2 7,1 0-1,-1 1 1,0 0-1,1 0 0,6 0 1,-9 1 23,12 0 81,-1-1 0,18-2 1,-24 0-114,-6 2 1,0 0-1,0 0 0,0 0 0,0 0 1,0 1-1,0-1 0,0 1 0,0 0 1,3-1-1,-2 1-1,1-1 34,1 0 1,0 0-1,0 1 0,0 0 0,0 0 1,10 2-1,11 2-40,-11 3 309,20 15 0,-33-21-431,13 15 127,-8-8 117,13 21 97,-19-28-427,2 7-2090,-3-8 282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5T00:18:51.62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236 1 2656,'0'0'104,"0"0"0,0 0 0,0 0-1,0 0 1,0 0 0,0 0 0,0 0 0,0 0 0,0 0 0,0 0 0,-1 0 0,1 0-1,0 0 1,0 0 0,0 0 0,0 0 0,0 0 0,0 0 0,0 0 0,0 0 0,0 0-1,0 0 1,0 0 0,-1 1 0,1-1 0,0 0 0,0 0 0,0 0 0,0 0 0,0 0-1,0 0 1,0 0 0,0 0 0,0 0 0,0 0 0,0 0 0,0 1 0,0-1 0,0 0-1,0 0 1,0 0 0,0 0 0,0 0 0,0 0 0,0 0 0,0 0 0,0 0 0,0 1-1,0-1 1,0 0 0,0 0 0,0 0 0,0 0 0,0 0 0,0 0 0,0 0 0,0 0-1,0 0 1,0 0 0,1 0 0,-1 0 0,0 1 0,0-1 0,0 0 0,8 8 1515,10 6-1378,-15-11-6,0 1-1,0-1 1,0 1 0,4 7-1,-4-8-168,-1-1 1,1 1-1,-1 0 0,1-1 0,0 1 0,0-1 0,0 0 0,6 3 0,-2-1 38,15 16 151,-18-15-265,1-1-1,-1 0 1,9 6-1,11 4-10,-2 1 0,0 1-1,-1 1 1,31 32 0,-30-25 44,-3-3 37,23 33 1,-23-28-119,-12-17-35,-1 0 1,1 0 0,5 14 0,-9-16 27,0-1 1,-1 1-1,1 0 1,-1 0-1,-1-1 1,0 1-1,0 1 1,0-1-1,-1 7 1,0 0 34,-1 0 1,0-1 0,-1 1-1,0 0 1,-2-1 0,1 0-1,-9 20 1,7-21 104,4-8-63,0 0 1,-1-1-1,1 1 0,-1-1 1,-4 6-1,-6 9 525,-6 9-332,-72 81 685,59-70-698,-39 54 38,-62 71 202,89-120-456,-81 64 0,110-97-703,0 1 1,1 0-1,0 1 1,-20 24 0,26-22-2813,7-13 3439,0-1 1,0 1 0,0-1 0,0 1 0,0-1-1,0 0 1,0 1 0,0-1 0,0 1 0,0-1-1,0 1 1,0-1 0,1 0 0,-1 1 0,0-1-1,0 1 1,0-1 0,1 0 0,-1 1 0,0-1-1,0 0 1,1 1 0,-1-1 0,0 0 0,1 1-1,-1-1 1,1 0 0,0 1 0,17 5-2509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5T00:18:52.60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 73 4800,'0'1'112,"-1"-1"-1,0 1 1,0-1 0,0 1 0,1-1 0,-1 1-1,0-1 1,0 1 0,1-1 0,-1 1-1,1 0 1,-1-1 0,0 1 0,1 0 0,-1 0-1,1 0 1,0-1 0,-1 3 0,0 0-120,0-1 0,0 1 0,1 0 0,-1 0 0,1 6 0,0 3-364,1 0-1,3 13 0,-3-18 673,5 42 564,-4-37-464,1 1 0,-2-1 0,1 23 0,-2-34-282,0 7 244,-8-135 2316,7 113-2583,2 0 0,0-1 1,0 1-1,1 0 0,5-13 1,-6 23-48,0 1 1,0-1 0,0 1 0,1-1 0,0 1-1,0 0 1,0 0 0,0 0 0,0 0 0,0 0-1,1 0 1,0 1 0,-1-1 0,1 1 0,0 0-1,0 0 1,0 0 0,1 0 0,-1 0 0,0 1-1,1-1 1,-1 1 0,1 0 0,3-1 0,10-1-148,-1 1-1,0 0 1,1 1 0,-1 1 0,1 1 0,17 2 0,-22-1-1873,0-1 0,1-1 0,14-1 1,-18-5-776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5T00:19:20.43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409 358 1472,'-80'-19'805,"38"6"-203,-12-3-562,48 15 10,0 0 1,0 1-1,0-1 1,0 1-1,0 0 1,0 1-1,-8 1 1,10-1 9,1 0 0,-1 0 0,0 1 1,0 0-1,1-1 0,-1 1 0,1 1 1,-6 3-1,-23 26 254,19-19-253,-3 4-86,-23 29 0,33-37 13,0 0 0,1 0 0,0 0-1,1 0 1,-7 19 0,11-27 18,-1 0 0,1 0-1,0 0 1,0 1 0,-1-1 0,1 0-1,0 0 1,0 1 0,0-1 0,0 0-1,1 0 1,-1 1 0,0-1 0,0 0-1,1 0 1,-1 0 0,1 0 0,-1 1-1,1-1 1,0 0 0,-1 0 0,1 0-1,0 0 1,0 0 0,-1 0 0,2 1 0,0-2-3,-1 1 1,0 0 0,1-1-1,-1 1 1,0 0 0,1-1-1,-1 0 1,1 1 0,-1-1-1,1 0 1,-1 0 0,0 0-1,1 0 1,-1 0 0,1 0-1,-1 0 1,1 0 0,-1 0-1,1-1 1,-1 1 0,1-1 0,1 0-1,39-19 93,-2-2 0,0-1-1,-1-2 1,56-48 0,125-137 940,-181 171-831,49-54 278,-50 55 141,-38 40-572,0 0 1,-1 0 0,1 1-1,-1-1 1,1 0 0,-1 0-1,-2 4 1,-16 27-44,-2-1 0,-1-1 0,-52 56 0,-96 76 89,12-14-216,41-30 305,113-115-152,0-1 1,1 1-1,-1-1 1,0 0 0,-1 0-1,1 0 1,-1-1-1,-5 3 1,10-5-30,0 0 0,-1 0 0,1 0 1,-1 0-1,1 0 0,-1 0 0,1 0 0,-1 0 0,1 0 1,-1 0-1,1 0 0,0 0 0,-1 0 0,1 0 1,-1 0-1,1 0 0,-1-1 0,1 1 0,0 0 0,-1 0 1,1-1-1,-1 1 0,1 0 0,0 0 0,-1-1 1,1 1-1,0 0 0,-1-1 0,1 1 0,0-1 1,0 1-1,-1 0 0,1-1 0,0 1 0,0-1 0,0 1 1,0-1-1,0 1 0,-1 0 0,1-1 0,0 1 1,0-1-1,0 1 0,0-1 0,0 1 0,0-1 1,1 1-1,-1-1 0,0-3-25,0-1 0,1 1 0,0 0 0,2-6 0,2-2 37,1 0 1,0 1 0,1-1 0,0 1-1,1 1 1,10-12 0,-10 13-28,17-21-55,2 1 0,1 1 0,54-41 0,-71 61 59,0 1-1,14-7 1,-21 11 25,1 1 0,0 1 1,0-1-1,0 0 0,0 1 0,0 0 0,0 0 1,7 1-1,-11-1-8,0 1 1,0 1 0,0-1 0,0 0-1,0 0 1,0 0 0,1 0 0,-1 1-1,0-1 1,0 1 0,0-1-1,0 1 1,0-1 0,0 1 0,-1-1-1,1 1 1,0 0 0,0-1-1,0 1 1,-1 0 0,1 0 0,0 0-1,0 0 1,-1 0 0,1 0-1,-1 0 1,1 0 0,-1 0 0,0 0-1,1 0 1,-1 0 0,0 0 0,0 0-1,1 0 1,-1 0 0,0 0-1,0 0 1,0 2 0,-1 4 80,1 0 0,-1-1 1,0 1-1,-1-1 0,-2 9 1,-15 36 195,12-33-332,0 0 0,2 0 0,0 0 0,-3 23 0,8-38 32,-1-1-1,1 1 1,1 0-1,-1 0 1,0 0 0,1 0-1,-1 0 1,1-1-1,0 1 1,1 4-1,-1-6 12,-1 0-1,1 0 0,0 0 1,-1 0-1,1-1 1,0 1-1,0 0 1,-1 0-1,1 0 0,0-1 1,0 1-1,0 0 1,0-1-1,0 1 1,0-1-1,0 1 0,0-1 1,0 0-1,0 1 1,0-1-1,0 0 1,1 0-1,-1 1 0,0-1 1,0 0-1,0 0 1,0 0-1,0-1 1,0 1-1,2 0 0,8-4 28,-1 1-1,0-1 1,0 0-1,0-1 1,0 0-1,-1-1 1,0 0-1,10-9 0,-1 0 78,-1 0 0,29-35 0,-39 42-51,-5 6-43,0 0 0,0 1 1,-1-1-1,1 0 0,-1 0 0,1-1 1,-1 1-1,0 0 0,1 0 1,-1-1-1,-1 1 0,2-3 0,-13 16-90,-27 26 206,17-18-170,1 1-1,0 1 0,-29 42 0,43-54 6,0 0-12,1 0 1,-6 12 0,10-19 43,0-1 1,0 1-1,1 0 1,-1 0-1,1 0 0,-1-1 1,1 1-1,0 0 1,0 0-1,0 0 1,0 0-1,0 0 1,0 0-1,0 0 1,0-1-1,1 1 0,-1 0 1,2 3-1,-2-4 14,1-1 0,-1 1-1,0-1 1,1 1-1,-1-1 1,0 0 0,1 1-1,-1-1 1,0 0-1,1 1 1,-1-1 0,1 0-1,-1 1 1,0-1-1,1 0 1,-1 0 0,1 0-1,-1 1 1,1-1-1,-1 0 1,1 0 0,-1 0-1,1 0 1,-1 0-1,1 0 1,-1 0 0,1 0-1,0 0 1,-1 0 0,1 0-1,0-1 1,16-7 113,-10 3-89,17-9 53,30-23 0,23-15-145,-66 45 55,-7 4-44,-1 1 0,0 0 1,1 0-1,-1 0 0,8-2 1,-11 4 50,0 0-1,1 0 1,-1-1 0,0 1 0,1 0 0,-1 0 0,0 0-1,1 0 1,-1 0 0,1 0 0,-1 0 0,0 0 0,1 0 0,-1 0-1,0 0 1,1 0 0,-1 0 0,1 0 0,-1 0 0,0 0-1,1 0 1,-1 0 0,0 0 0,1 1 0,-1-1 0,0 0-1,1 0 1,-1 0 0,0 1 0,1-1 0,-1 0 0,0 1 0,0-1-1,1 0 1,-1 0 0,0 1 0,0-1 0,0 0 0,1 1-1,-1-1 1,0 1 0,0-1 0,0 0 0,0 1 0,0-1 0,0 0-1,0 1 1,0-1 0,0 1 0,0-1 0,0 0 0,0 1-1,0 0 1,-7 23 89,5-19-97,-19 55-484,-11 30-3008,12-53 305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5T00:19:26.18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1251 78 1728,'-1'0'89,"0"0"0,0 0 0,0 0 0,0 1-1,0-1 1,0 0 0,0 1 0,0-1 0,0 1 0,0-1 0,0 1 0,1-1 0,-1 1 0,-1 1-1,-22 15 676,20-14-637,-32 26 481,2 2 1,-47 54-1,45-45-328,-64 54-1,41-46 31,-90 78 94,-54 93-102,135-143-262,-117 132-62,181-204 52,1 0-1,0 0 0,0 0 1,0 1-1,-3 6 0,15-13-189,-2-3 170,0 1-1,0-1 1,-1 0 0,0-1-1,0 1 1,0-1-1,-1 0 1,8-12-1,7-8-25,57-61-67,131-116 0,81-51 638,-214 188-310,103-70 1,-174 133-173,13-8 204,-16 11-267,-1-1 1,0 1-1,1 0 0,-1 0 0,0-1 0,1 1 0,-1 0 0,0 0 0,1 0 0,-1 0 0,0 0 0,1-1 0,-1 1 0,1 0 0,-1 0 0,0 0 0,1 0 1,-1 0-1,1 0 0,-1 0 0,0 0 0,1 0 0,-1 1 0,1-1 0,-1 0 0,0 0 0,1 0 0,-1 0 0,1 0 0,-1 1 0,0-1 0,1 1 0,-1-1 0,0 1 1,0 0-1,0 0 0,0 0 0,0 0 0,0-1 0,0 1 0,0 0 0,0 0 0,0 0 0,-1 0 0,1-1 0,0 1 0,-1 0 0,1 0 0,0-1 0,-1 1 0,1 0 0,-2 1 1,-14 17 70,11-13-38,-501 545 522,309-337-581,163-172-5,-197 229 191,151-190-127,-29 33-6,105-108 9,8-7-27,14-15-14,85-101-77,-13 12 64,137-130-136,-110 110 72,274-279 21,-39 57 254,-153 161-331,-194 181 153,1 0 0,0 0 1,1 1-1,7-4 0,-13 7-18,-1 1-1,1 0 1,-1 0 0,1-1-1,-1 1 1,1 0-1,-1 0 1,1 0 0,-1 0-1,1-1 1,0 1 0,-1 0-1,1 0 1,-1 0 0,1 0-1,0 1 1,-1-1-1,1 0 1,-1 0 0,1 0-1,-1 0 1,1 0 0,-1 1-1,1-1 1,0 1 0,0 0 2,-1 0 0,1 0 0,-1 0 1,0 0-1,1 0 0,-1 1 0,0-1 1,0 0-1,0 0 0,0 0 0,0 1 1,0-1-1,0 0 0,0 0 0,0 0 1,0 0-1,-1 1 0,0 0 0,-1 8 35,-1 0 1,-1-1-1,0 1 0,0-1 0,-7 10 0,-35 48 81,-44 42 2,1-2-73,-1 17-38,-26 33 5,-85 62 6,45-53 186,40-28-17,-78 85 168,182-210-343,-18 17 92,28-28-85,0 0 1,0-1-1,0 1 1,0-1-1,0 0 0,0 1 1,-1-1-1,1 0 1,0 0-1,-1-1 1,-4 2-1,6-2-23,1 0 0,-1 0-1,0 0 1,1 0 0,-1-1 0,0 1 0,0 0 0,1 0 0,-1-1-1,0 1 1,1 0 0,-1-1 0,1 1 0,-1-1 0,0 1 0,1-1-1,-1 1 1,1-1 0,-1 1 0,1-1 0,-1 1 0,1-1-1,0 0 1,-1 1 0,1-1 0,0 0 0,-1 1 0,1-1 0,0 0-1,0 1 1,0-1 0,-1-1 0,0-3-27,1-1 0,-1 0 1,1 0-1,0 0 0,0 0 0,0 0 0,3-10 1,2-4-31,7-21 1,2 4 3,3 0 1,32-54 0,-39 72 29,300-453-244,-298 457 265,179-240-224,-182 243 116,1 0 0,12-10 0,-38 41 44,12-12 78,-1-1-1,-11 11 1,-197 183 250,-100 104 240,308-299-455,-20 16 112,25-21-162,-1 1-1,1-1 1,0 0-1,0 0 0,-1 1 1,1-1-1,0 0 1,-1 0-1,1 0 1,0 1-1,-1-1 0,1 0 1,-1 0-1,1 0 1,0 0-1,-1 0 0,1 0 1,0 0-1,-1 0 1,1 0-1,-1 0 0,1 0 1,0 0-1,-1 0 1,1 0-1,0 0 1,-1 0-1,1 0 0,-1-1 1,1 1-1,0 0 1,-1 0-1,1 0 0,0-1 1,-1 1-1,1 0 1,0 0-1,0-1 0,-1 1 1,1 0-1,0 0 1,0-1-1,-1 1 1,1 0-1,0-1 0,0 1 1,0-1-1,0 1 1,0 0-1,-1-1 0,1 1 1,0 0-1,0-1 1,0 1-1,0-1 0,0 1 1,0-1-1,0-7-15,0-1 1,0 1-1,1 0 0,0-1 0,0 1 0,1 0 0,4-15 0,3 1-16,16-33 1,-9 29 13,0 0 1,1 1 0,36-39-1,72-61-130,-119 119 140,81-72-263,-73 66 155,2 1 0,0 0 0,33-17 0,-48 27 104,1 1-1,0-1 1,0 0 0,0 0-1,0 1 1,0-1-1,0 1 1,0 0 0,1 0-1,-1-1 1,0 1 0,0 1-1,0-1 1,0 0 0,2 1-1,-3-1 9,0 1-1,0 0 1,0-1-1,0 1 1,0 0-1,0 0 1,0-1 0,0 1-1,0 0 1,-1 0-1,1 0 1,0 0-1,-1 0 1,1 0-1,0 0 1,-1 1-1,0-1 1,1 0-1,-1 0 1,0 0 0,1 0-1,-1 1 1,0-1-1,0 0 1,0 0-1,0 0 1,0 2-1,-2 8 30,1 0 1,-1 0-1,-1 0 0,0-1 0,-1 1 0,0-1 0,-7 13 0,6-11-25,-36 74-66,-100 154 0,74-137 144,4 3 0,-59 135 0,116-227-43,4-10-18,0 0 0,0 0 0,0 0 0,0 1 0,1-1 0,0 1-1,0-1 1,0 1 0,0-1 0,0 6 0,5-8 100,3-8 8,75-78 235,-49 54-301,88-88 28,53-115-296,-68 84 270,-8 27 4,-71 89-129,-6 10-157,-16 19 104,-3 6 56,-7 13 16,3-9 26,-24 58 87,-2-1 1,-3-2 0,-70 104-1,-145 208 245,29-50 464,292-425-657,11-3-189,90-120 86,-101 109 9,120-161-18,-146 220-190,3 3 0,95-79 1,-141 128 160,6-3-20,-12 9 39,0 1-1,0-1 0,0 0 0,0 0 1,-1 0-1,1 0 0,0 0 0,-1 1 1,1-1-1,-1 0 0,1 0 1,-1 0-1,0 0 0,1 0 0,-2 1 1,-28 53 0,-135 246 0,-16-13 0,115-194 4,-120 178 370,76-92-160,17-26-108,46-68-59,-28 48 34,61-111-69,-37 64 216,43-68-107,17-37 52,21-45-122,3 1 1,77-108-1,222-325-125,73-103-145,-389 576 139,-9 11 4,0 1 1,1 0-1,0 1 0,15-14 0,-23 23 75,0 0 0,0 0-1,0 0 1,0 0 0,0 0-1,0 0 1,0 0 0,0 0-1,0-1 1,0 1 0,0 0-1,0 0 1,0 0 0,0 0-1,0 0 1,0 0 0,0 0-1,0 0 1,1 0 0,-1 0-1,0 0 1,0 0 0,0 0 0,0 0-1,0 0 1,0 0 0,0 0-1,0 0 1,0 0 0,0 0-1,0 0 1,0 0 0,1 0-1,-1 0 1,0 0 0,0 0-1,0 0 1,0 0 0,0 0-1,0 0 1,0 0 0,0 0-1,0 0 1,0 0 0,0 0-1,0 0 1,0 0 0,0 0-1,1 0 1,-1 0 0,0 0-1,0 0 1,0 1 0,0-1-1,0 0 1,0 0 0,0 0 0,0 0-1,0 0 1,0 0 0,0 0-1,0 0 1,0 0 0,0 0-1,0 0 1,0 1 0,-4 10-76,-10 14 20,-22 32 1,2-5 20,-41 75-7,-29 41 80,-29 17 11,-159 264 116,207-314-66,-236 411 414,314-530-444,7-10-9,1-6-52,1-1 0,-1 1 0,0-1-1,1 1 1,-1-1 0,0 0 0,0 0 0,0 1-1,0-1 1,0 0 0,0 0 0,0 0-1,0 0 1,1-2 0,12-13 48,0-2-1,-2 0 1,19-34 0,-18 29-45,66-104 28,48-42-36,-24 36-58,47-90 63,41-54 130,-78 137-270,134-126 0,-236 255 99,-4 3-2,1 0 1,-1 1-1,1 0 0,1 1 1,-1-1-1,15-6 1,-23 12 33,1 1 0,-1 0 0,0 0 0,0 0 0,0 0 0,0 0 0,1 0 0,-1-1 0,0 1 0,0 0 0,0 0 0,1 0 0,-1 0 0,0 0 0,0 0 0,0 0 0,1 0 0,-1 0 0,0 0 0,0 0 0,0 0 0,1 0 0,-1 0 0,0 0 0,0 0 0,0 1 0,1-1 0,-1 0 0,0 0 0,0 0 0,0 0 1,0 0-1,1 0 0,-1 0 0,0 1 0,0-1 0,0 0 0,0 0 0,0 0 0,0 0 0,1 1 0,-1-1 0,0 0 0,0 0 0,0 0 0,0 0 0,0 1 0,0-1 0,0 0 0,0 0 0,0 0 0,0 1 0,0-1 0,0 0 0,0 0 0,0 1 0,0-1 0,0 0 0,0 0 0,0 0 0,0 0 0,0 1 0,0-1 0,0 0 0,0 0 0,-1 0 0,1 1 0,0-1 0,0 0 0,-4 7-24,0-1-1,0 1 0,-6 6 1,-30 44-31,-54 102 0,38-60 128,0-2-20,-135 236-75,113-189-23,-59 111-82,134-249 128,-14 29 27,17-34-18,-1 1 1,1-1-1,-1 1 0,1-1 0,-1 1 0,1-1 1,0 1-1,0 0 0,0-1 0,0 1 0,0-1 1,0 1-1,0-1 0,1 1 0,-1-1 0,0 1 1,1-1-1,0 3 0,0-4 5,-1 1 0,1-1 0,-1 0 0,1 1 0,0-1 0,-1 1 0,1-1 1,0 0-1,-1 0 0,1 1 0,0-1 0,0 0 0,-1 0 0,1 0 0,0 0 0,-1 0 0,1 0 0,0 0 0,0 0 0,-1 0 0,1 0 1,0 0-1,0 0 0,-1 0 0,1-1 0,0 1 0,-1 0 0,1 0 0,0-1 0,0 0 0,5-2 14,0 0 0,0 0 0,-1 0 0,0-1 0,1 0 0,-1 0 0,0-1 0,4-5-1,37-47-50,-35 40 20,37-47-23,77-102 256,-14 33-85,510-640-389,-611 760 227,13-17-88,38-39 1,-59 67 83,0 0 1,0 1-1,0-1 0,0 0 1,0 1-1,0-1 1,3 0-1,-5 2 21,0 0-1,0 0 0,0 0 0,0 0 1,1 0-1,-1 0 0,0 0 0,0 0 1,0 0-1,0 0 0,0 0 0,0 0 1,0 0-1,0 0 0,1 0 0,-1 0 1,0 0-1,0 0 0,0 0 1,0 0-1,0 1 0,0-1 0,0 0 1,0 0-1,0 0 0,0 0 0,0 0 1,1 0-1,-1 0 0,0 0 0,0 0 1,0 1-1,0-1 0,0 0 0,0 0 1,0 0-1,0 0 0,0 0 0,0 0 1,0 0-1,0 1 0,0-1 0,0 0 1,0 0-1,0 0 0,0 0 0,0 0 1,-5 15-58,-34 65-13,17-40 48,-40 77-93,-124 152 112,53-84 84,-140 283-88,231-391-24,-36 55 155,57-94 97,21-37-201,-1 0 0,0 1 0,1-1 0,-1 0 0,1 1 0,0-1 1,-1 1-1,1-1 0,0 0 0,0 3 0,4-6 141,5-10 43,28-51 43,24-37-111,36-31-77,8-12-93,0-14 15,120-165 85,-89 149-117,28-36-38,-135 169 64,-11 12-60,2 2 1,1 1 0,0 0-1,32-26 1,-52 50 61,0 0 0,0 1 0,-1-1 1,1 0-1,0 1 0,1-1 0,-1 1 0,0-1 1,0 1-1,0-1 0,2 1 0,-3 0 20,0 0-1,0 0 1,0 0 0,1 0-1,-1 0 1,0 0 0,0 0-1,0 0 1,1 0-1,-1 0 1,0 0 0,0 1-1,0-1 1,0 0 0,1 0-1,-1 0 1,0 0-1,0 0 1,0 1 0,0-1-1,0 0 1,1 0 0,-1 0-1,0 0 1,0 1-1,0-1 1,0 0 0,0 0-1,0 0 1,0 1 0,0-1-1,0 0 1,0 0-1,0 0 1,0 1 0,0-1-1,0 3-18,0 0-1,-1 0 1,0 0-1,1 1 0,-1-1 1,0-1-1,-3 6 1,-5 8 0,0 1 1,-2-1-1,-19 23 1,-17 24 37,-55 111 69,39-61-60,-150 239 61,-30 51 30,208-345-130,19-33 44,1 2 0,0-1 0,-20 58 0,34-82-13,0 1 1,0-1 0,1 1 0,-1 0 0,1-1-1,0 1 1,0 0 0,0 3 0,0-6-13,0 0 0,0 1 0,0-1 0,0 0 0,0 0 0,0 1 0,1-1 0,-1 0 0,0 0 0,0 1 0,0-1 0,0 0 0,1 0 0,-1 1 0,0-1 0,0 0 0,1 0 0,-1 0 0,0 1 0,0-1 0,1 0 0,-1 0 0,0 0 0,1 0 0,-1 0 0,0 0 0,1 0 0,0 0 5,1 0 1,-1 0-1,0 0 1,0 0-1,1 0 1,-1-1-1,0 1 1,1 0-1,-1-1 1,2 0 0,4-3 26,0 0 1,0 0 0,0-1 0,0 0 0,-1 0 0,11-11 0,32-43 40,-35 40-57,185-244 82,134-165-186,-105 147 117,-135 165-69,-81 102 29,-5 4-50,0 1-1,1 0 1,0 0 0,1 1 0,11-9 0,-20 17 49,0-1 0,1 1 1,-1 0-1,1-1 1,-1 1-1,1 0 0,-1 0 1,1-1-1,-1 1 0,1 0 1,0 0-1,-1 0 1,1 0-1,-1 0 0,1 0 1,-1 0-1,1 0 1,0 0-1,-1 0 5,1 0-1,-1 0 1,0 1 0,0-1 0,0 0 0,1 0-1,-1 0 1,0 1 0,0-1 0,0 0-1,0 0 1,0 1 0,1-1 0,-1 0-1,0 0 1,0 1 0,0-1 0,0 0-1,0 1 1,0-1 0,0 0 0,0 0-1,0 1 1,0-1 0,-5 24-148,-10 16 73,-1 0-1,-42 72 0,-59 70 121,93-146-8,-35 55-30,3 2-1,5 3 1,-51 132 0,48-74-3,51-145 10,1 1 1,-3 16 0,4-25-5,1-1 0,0 1 1,0 0-1,0 0 0,0 0 1,0 0-1,0 0 1,1 0-1,-1 0 0,0 0 1,0-1-1,1 1 1,-1 0-1,0 0 0,2 1 1,-2-2-4,0 1 0,1-1-1,-1 0 1,0 0 0,1 1 0,-1-1 0,1 0 0,-1 0 0,0 0 0,1 1 0,-1-1 0,1 0 0,-1 0-1,1 0 1,-1 0 0,1 0 0,-1 0 0,0 0 0,1 0 0,-1 0 0,1 0 0,-1 0 0,1-1 0,3 0 9,0-1 1,-1 1-1,1-1 1,-1 0-1,1-1 1,-1 1-1,4-3 1,60-58 147,-30 29-108,121-123 98,-42 17-104,5-6-81,45-34-137,109-131 29,-157 159 495,-79 107-293,-18 27-184,-21 17 121,1 1 1,-1 0 0,0 0 0,0 0-1,1 0 1,-1-1 0,0 1 0,0 0-1,1 0 1,-1 0 0,0 0 0,0 0-1,1 0 1,-1 0 0,0 0 0,1 0-1,-1 0 1,0 0 0,0 0 0,1 0-1,-1 0 1,0 0 0,1 0 0,-1 0 0,0 0-1,1 1 1,-1-1-2,0 1 0,1-1 0,-1 1 0,0 0 0,0-1 0,0 1 0,0-1 0,0 1-1,0 0 1,0-1 0,0 1 0,0 0 0,0-1 0,0 1 0,0 0 0,0-1 0,-1 2 0,0 3-11,-1-1-1,1 1 1,-1-1-1,0 1 1,-1-1 0,1 0-1,-5 6 1,-28 31-41,7-9 32,-179 233-90,4 19 256,-87 115 441,8-9-396,258-351-95,20-29-43,5-10-46,-1 0 0,0 0 0,0 1 0,0-1 0,0 0 0,0 0 0,0 0 0,0 0 0,0 0 0,0 0 0,0 1 0,0-1 0,0 0 0,0 0 0,0 0 0,0 0 0,0 0 0,1 0 0,-1 0 0,0 0 0,0 0 0,0 1 0,0-1 0,0 0 0,0 0 0,0 0 0,1 0 0,-1 0 0,0 0 0,0 0 0,0 0 0,0 0 0,0 0 0,0 0 0,1 0 0,-1 0 0,0 0 0,0 0 0,0 0 0,4-1 35,-1 0 1,1 0-1,-1 0 0,1 0 1,-1-1-1,0 0 0,6-3 1,7-5 11,0-2 1,0 0-1,-1 0 0,-1-1 1,16-19-1,60-82 55,-26 29-67,65-70-21,349-437-211,-188 231 75,-136 184 78,-142 164 42,24-23-45,-35 34 31,1 1-1,0-1 1,0 1 0,0-1-1,0 1 1,0 0-1,0 0 1,0 0-1,0 0 1,0 0-1,0 0 1,1 1-1,-1-1 1,4 0-1,-6 1 12,1 0 0,-1 0-1,0 0 1,1 0 0,-1 1-1,0-1 1,1 0 0,-1 0-1,0 0 1,1 0 0,-1 0 0,0 1-1,0-1 1,1 0 0,-1 0-1,0 1 1,0-1 0,1 0-1,-1 0 1,0 1 0,0-1-1,0 0 1,1 0 0,-1 1-1,0-1 1,0 1 0,0 14-78,-4-2 43,-1 1 0,0-1 1,-1 0-1,-1 0 0,0-1 1,-9 12-1,-3 8 19,-74 134 40,-47 74 6,12-57-4,-36 58-9,3 42 216,140-238-118,17-31 24,4-14-135,0 0 1,0 0-1,0 0 0,0 0 0,0 0 1,0 1-1,0-1 0,0 0 0,0 0 1,0 0-1,0 0 0,0 0 0,0 0 1,0 0-1,0 0 0,0 0 0,0 0 1,0 0-1,0 0 0,0 0 0,0 1 1,0-1-1,0 0 0,0 0 0,0 0 1,0 0-1,0 0 0,0 0 0,1 0 1,-1 0-1,0 0 0,0 0 0,0 0 1,0 0-1,0 0 0,0 0 0,0 0 1,0 0-1,0 0 0,0 0 0,0 0 1,0 0-1,1 0 0,-1 0 0,0 0 1,0 0-1,0 0 0,0 0 0,0 0 1,0 0-1,0 0 0,0 0 1,0 0-1,0 0 0,0 0 0,0 0 1,0 0-1,1 0 0,-1 0 0,0-1 1,0 1-1,0 0 0,0 0 0,0 0 1,0 0-1,19-19 88,-12 11-61,61-65 149,-19 22-146,68-94 1,-49 45-45,74-102 111,-42 81-51,40-52-110,6-40-22,-38 53 79,-67 99 47,31-39-434,-72 100 385,0-1 1,0 1-1,0 0 0,0 0 0,1 0 0,-1-1 0,0 1 0,0 0 1,0 0-1,0 0 0,1-1 0,-1 1 0,0 0 0,0 0 1,1 0-1,-1 0 0,0-1 0,0 1 0,0 0 0,1 0 1,-1 0-1,0 0 0,1 0 0,-1 0 0,0 0 0,0 0 0,1 0 1,-1 0-1,1 0 0,-1 8-57,-9 24 45,0-9 2,-2-2-1,-24 41 1,-37 37-74,-2 2 42,-51 115 11,76-126 3,-114 211-157,28 6 264,128-291-50,1 0 0,1 0 1,1 0-1,-4 33 0,10-39 36,-2-10-55,0 0 1,1 0 0,-1 0-1,0 0 1,0 0-1,0 0 1,1 1-1,-1-1 1,0 0-1,0 0 1,1 0 0,-1 0-1,0 0 1,0 0-1,1 0 1,-1 0-1,0 0 1,0 0-1,1 0 1,-1 0 0,0 0-1,0 0 1,0 0-1,1 0 1,-1-1-1,0 1 1,0 0-1,1 0 1,-1 0 0,4-3 35,0 0 0,-1-1 0,1 1 0,-1-1 0,1 1 0,2-6 0,14-17 49,81-101 333,551-676-319,-426 535-213,-187 227-154,-26 31 154,-13 10 109,0 0 0,1 0 0,-1 0 0,0 0 0,0 0 1,0 0-1,0-1 0,1 1 0,-1 0 0,0 0 0,0 0 0,0 0 0,0 0 1,1 0-1,-1 0 0,0 0 0,0 0 0,0 0 0,1 0 0,-1 0 1,0 0-1,0 0 0,0 0 0,1 0 0,-1 0 0,0 0 0,0 0 0,0 1 1,0-1-1,1 0 0,-1 0 0,0 0 0,0 2-9,0 0 0,0 0 0,0 0 0,-1 0 0,1-1 0,-1 1 0,0 0 0,1 0 0,-1 0 0,0-1 0,0 1 0,-2 2 0,-62 100-72,30-53 83,-48 83 11,73-118-6,-85 134 40,-22 7 54,-21 30 247,-121 264 27,194-328-349,53-102-23,-40 84 0,44-79 69,8-26-66,0 1 0,0-1 0,0 0 0,0 0 0,0 0 0,0 0 1,0 0-1,0 0 0,0 0 0,0 0 0,0 1 0,0-1 0,0 0 0,0 0 0,0 0 0,0 0 1,0 0-1,0 0 0,0 0 0,0 0 0,0 0 0,0 0 0,0 1 0,0-1 0,1 0 0,-1 0 1,0 0-1,0 0 0,0 0 0,0 0 0,0 0 0,0 0 0,0 0 0,0 0 0,0 0 1,0 0-1,1 0 0,-1 0 0,0 0 0,0 0 0,0 0 0,0 0 0,0 0 0,0 0 0,0 0 1,8-5 162,49-69 138,-6 7-208,-6 12-51,130-165-239,-121 144 121,148-198 55,-98 150 60,62-77 124,-9-18-86,-1 3-341,-120 172 101,-23 32-5,-13 12 161,0 0 0,1 0 0,-1 0 1,0 0-1,0 0 0,0-1 0,1 1 0,-1 0 0,0 0 0,0 0 1,1 0-1,-1 0 0,0 0 0,0 0 0,0 0 0,1 0 0,-1 0 0,0 0 1,0 0-1,1 0 0,-1 0 0,0 0 0,0 0 0,0 0 0,1 1 1,-1-1-1,0 0 0,0 0 0,0 0 0,1 0 0,-1 0 0,0 1 1,1 1-10,-1 0 1,1-1-1,-1 1 1,0 0 0,0 0-1,0 0 1,0 0-1,0 0 1,0 0 0,0 0-1,-1 0 1,0 3 0,-2 7-31,0 1 1,-1-1 0,-1 1 0,-9 17 0,-34 54-30,-36 44 83,-49 92 210,-156 353 0,275-541-191,-98 238 191,107-258-198,-7 22 30,11-32-48,1-1 0,0 0 0,-1 1 0,1-1-1,0 0 1,0 1 0,0-1 0,-1 0 0,2 1 0,-1-1 0,0 0 0,0 1 0,0-1 0,1 0 0,-1 1 0,0-1 0,2 2 0,-2-3-4,0 0 1,0 1-1,0-1 0,1 0 1,-1 0-1,0 0 0,0 0 1,0 0-1,0 0 0,1 0 1,-1 1-1,0-1 1,0 0-1,0 0 0,1 0 1,-1 0-1,0 0 0,0 0 1,1 0-1,-1 0 0,0 0 1,0 0-1,0 0 0,1 0 1,-1 0-1,0 0 0,0 0 1,1 0-1,-1-1 0,0 1 0,11-9 65,5-13 73,20-33 1,5-10-57,76-92-47,-44 63-29,170-245 60,-29 38-33,-173 243-21,49-60-100,-76 104-177,-14 14 262,0 0 0,0 0 0,0 0 0,0 0-1,0 0 1,0 0 0,0 0 0,0 0-1,0 0 1,0 0 0,0 1 0,0-1 0,0 0-1,0 0 1,0 0 0,0 0 0,0 0 0,0 0-1,0 0 1,0 0 0,0 0 0,0 0-1,0 0 1,0 0 0,0 0 0,0 0 0,0 0-1,0 0 1,0 0 0,0 0 0,0 0 0,0 0-1,0 0 1,0 0 0,0 0 0,0 0-1,0 0 1,1 0 0,-1 0 0,0 0 0,0 0-1,0 0 1,0 0 0,0 0 0,0 0-1,0 0 1,0 0 0,0 0 0,0 0 0,0 0-1,0 0 1,0 0 0,0 0 0,0 0 0,0 0-1,0 0 1,0 0 0,1 0 0,-1 0-1,0 0 1,0 0 0,0 0 0,0 0 0,0 0-1,0 0 1,0 0 0,0 0 0,0 0-1,0 0 1,-4 10-128,-54 102-46,18-31 40,-64 93 0,46-92 122,-86 136 28,-128 313-94,255-494 109,-15 50 0,25-53 233,7-33-252,-1-1 1,1 1 0,0 0-1,0 0 1,0 0 0,1-1 0,-1 1-1,0 0 1,0 0 0,0 0 0,1-1-1,-1 1 1,1 1 0,-1-2-7,0 0 0,0 1 0,0-1 0,1 0 1,-1 0-1,0 0 0,0 0 0,1 0 0,-1 1 0,0-1 1,0 0-1,1 0 0,-1 0 0,0 0 0,0 0 0,1 0 0,-1 0 1,0 0-1,1 0 0,-1 0 0,0 0 0,0 0 0,1 0 0,-1 0 1,0 0-1,0 0 0,1-1 0,3-1 27,-1 0 0,1 0 0,-1 0 1,0 0-1,5-5 0,29-29 67,47-56 0,-58 61-81,170-215-124,-127 147 73,86-121 169,15 10 58,31-3-460,-193 205 246,-9 6-55,-16 18-157,-25 36 26,-66 110 0,72-106 173,-115 187-32,-56 89 388,-4-12-45,190-286-5,21-34-262,-1 1 1,1-1 0,0 1-1,0 0 1,-1-1-1,1 1 1,0-1 0,0 1-1,0 0 1,0-1-1,0 1 1,0 0 0,0-1-1,0 1 1,0 0-1,0-1 1,0 2 0,0-2-6,0 0 0,1 0 0,-1 1 0,0-1 1,0 0-1,1 0 0,-1 0 0,0 1 1,0-1-1,1 0 0,-1 0 0,0 0 0,0 0 1,1 0-1,-1 0 0,0 0 0,1 0 1,-1 1-1,0-1 0,1 0 0,-1 0 0,0 0 1,0 0-1,1-1 0,0 1 0,2 0 31,1-1-1,-1-1 0,1 1 1,-1 0-1,4-3 0,2 0-14,-1-2 0,1 1-1,-1-1 1,-1 0 0,1-1-1,7-9 1,41-53-91,83-135-45,-25 37 75,-53 80-4,228-315 8,-171 239-262,-194 268-61,-149 228 153,163-216 210,-36 61-152,-26 16 88,-43 73 216,151-234-55,14-22-35,2-11-64,0 0 0,0 0 0,0 0 0,0 0 0,0 0 0,0 0-1,0 0 1,0 1 0,0-1 0,1 0 0,-1 0 0,0 0 0,0 0 0,0 0 0,0 0 0,0 0 0,0 0 0,0 0 0,1 0 0,-1 1-1,0-1 1,0 0 0,0 0 0,0 0 0,0 0 0,0 0 0,1 0 0,-1 0 0,0 0 0,0 0 0,0 0 0,0 0 0,0 0 0,1 0-1,-1 0 1,0-1 0,18-8 140,-15 7-117,11-7 9,-1-1 1,0 0-1,-1-1 1,0-1-1,-1 0 1,16-21-1,52-91 34,-16 24-57,134-147 21,-25 33-182,-117 136 90,34-44 67,-64 95-146,-25 26 135,1 1-1,-1 0 0,0-1 0,0 1 1,1 0-1,-1 0 0,0-1 0,1 1 1,-1 0-1,1 0 0,-1 0 0,0-1 1,1 1-1,-1 0 0,0 0 0,1 0 1,-1 0-1,1 0 0,-1 0 0,1 0 1,-1 0-1,0 0 0,1 0 0,1 8-80,-11 17-62,-6 2 56,-2 0 0,-39 47 0,-8 10 33,16-5 119,-58 130 0,73-138 127,-91 223-44,121-286-122,2-6-7,0 1 1,-1-1-1,2 1 1,-1-1 0,0 1-1,1-1 1,-1 1-1,1 0 1,0-1 0,-1 1-1,1 0 1,1-1-1,-1 1 1,1 3-1,-1-5-9,0-1 0,1 0 0,-1 1-1,0-1 1,1 1 0,-1-1-1,1 0 1,-1 1 0,0-1-1,1 0 1,-1 0 0,1 1-1,-1-1 1,1 0 0,-1 0-1,1 0 1,-1 0 0,1 0-1,-1 0 1,1 0 0,-1 1-1,1-1 1,-1-1 0,1 1-1,-1 0 1,1 0 0,-1 0-1,1 0 1,-1 0 0,1 0-1,-1 0 1,1-1 0,-1 1-1,1-1 1,20-11 161,-17 10-133,24-19 80,-1-1-1,-1 0 1,26-31-1,65-84 13,-88 102-135,-16 19 15,194-244-49,-152 194-331,-94 124 118,24-34 208,-211 290-56,173-245 43,6-6 152,3 2-1,-68 135 1,98-175 280,13-23-255,1-3-19,10-13-14,6-7-100,0 1 0,2 1 1,38-32-1,-13 13 4,-3-3 36,-1 0 0,33-50 0,60-99 88,-56 78-547,-59 87 254,-12 22 8,-3 8 107,-5 15 37,3-18 19,-5 24-9,-2 0 0,0 0 0,-2-1 0,-23 47 0,3-18-50,-41 56 0,-141 259 264,196-341-186,-10 26 89,16-34 151,-1 0 0,0-1 0,-15 19-1,21-35 61,4-9-182,6-20-153,-4 17 4,2-10-536,1-31 0,1-4-3496,-3 42 2796,0 1-1,1-1 1,1 1-1,0 0 1,0 0-1,9-12 1,-12 19 1158,20-34-2400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20:49:44.73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105 1091 1312,'1'-1'303,"-1"1"0,0 0 0,1-1 0,-1 1 0,1 0 0,-1-1 0,1 1 0,-1 0 0,1 0 0,-1-1 0,1 1 0,-1 0 0,1 0 0,-1 0 0,1 0 0,-1 0 0,2-1 0,9-3 931,-3-2-1046,0-1 1,0 0-1,-1-1 1,0 0-1,0 0 1,8-13 0,28-59 410,-12 19-241,38-64-155,-38 78-308,-21 33 133,0-1-1,12-25 1,-10 9-13,-1 0 0,9-47 0,-16 61-12,-1-1 41,-1 1 0,-1-1 0,0-18 0,1-17-124,0-48-689,-1 0 1058,12 17 85,-12 79-364,-1 1 0,1-1 0,0 1 0,1-1 0,-1 1 0,1 0 0,4-8 0,-1 5-67,-2 7-58,-2 15-49,-2 5 164,-8 39 0,1-10 0,-29 197-86,24-166 96,10-50 109,-2-1 1,-15 48-1,-5 8 76,17-51-187,-16 82 50,16-72-186,-21 70 1,22-95 155,0-1 1,-2 1-1,0-2 1,-1 1 0,-1-1-1,-1-1 1,0 0 0,-1-1-1,-1 0 1,-16 14-1,14-17 43,-31 19 0,15-11-133,27-17 44,0 1 0,-1-1 1,1 1-1,-1-1 0,0-1 0,0 1 0,0-1 0,0 0 0,0-1 0,-9 2 0,15-3 16,0 0 0,-1 0 0,1 0 0,0 0 0,0 0 0,0 0 0,-1 0 0,1 0 0,0 0-1,0 0 1,0 0 0,0 0 0,-1 0 0,1 0 0,0 0 0,0 0 0,0 0 0,0 0 0,-1-1 0,1 1 0,0 0 0,0 0 0,0 0 0,0 0 0,0 0 0,-1 0 0,1-1-1,0 1 1,0 0 0,0 0 0,0 0 0,0 0 0,0 0 0,0-1 0,0 1 0,0 0 0,0 0 0,0 0 0,0-1 0,0 1 0,-1 0 0,1 0 0,0 0 0,1 0 0,-1-1-1,0 1 1,0 0 0,6-12-79,15-10-32,10-5-37,45-30 1,20-19 273,-63 49-83,57-53 173,-7 15 319,-61 48-231,-9 7-69,0 0 1,28-15 0,-16 8-73,-6 4-114,6-2 31,0-2 1,-2 0 0,29-27-1,-27 23-57,-10 8 43,18-17 1,-21 20 3,-10 9-67,-1 0 0,1 0 1,0-1-1,-1 1 0,1-1 0,0 1 0,-1-1 0,0 0 0,2-2 1,-2 0-18,-1 4-54,0 0-15,-16 12-384,13-6 454,1 0 1,-1 0 0,2 1 0,-1-1 0,1 1-1,0-1 1,0 1 0,1 11 0,-1-7 8,1 1-26,0 1 0,1 0 0,0-1 0,1 1 0,4 16 0,-1-11 111,-4-14-83,-1 0 1,2 0-1,-1 0 1,0 0 0,1 0-1,0 0 1,0-1 0,3 6-1,3 2-114,-5-7 127,0 0 0,0 0 0,1 0 1,-1-1-1,6 5 0,-8-7 8,1 0-1,0 0 1,0 0-1,-1 0 1,1-1 0,0 1-1,0 0 1,0-1-1,0 1 1,0-1-1,0 0 1,0 0-1,0 0 1,0 0-1,0 0 1,0 0-1,3-1 1,4-1-18,1-1 1,-1-1-1,0 1 0,0-1 1,0-1-1,-1 0 0,1 0 1,-1 0-1,9-10 0,6-4 21,33-41-1,-15 6 82,-31 38-115,1 1-1,1 1 0,13-14 1,-21 24 15,0 0 0,-1 0 0,0 0 0,0 0 0,0-1 0,0 1 0,2-7 0,-4 8 5,0 0 0,0 0 0,0 0 1,0 0-1,0 0 0,-1 0 1,1 0-1,-1 0 0,0 0 0,0 0 1,0 0-1,-1-1 0,0-3 1,1 6-12,0 0 1,-1 0-1,1 0 1,-1 0-1,1 0 1,-1 0-1,0 0 1,1 0-1,-1 0 1,0 0-1,0 0 1,1 0-1,-1 0 1,0 1-1,0-1 1,0 0-1,0 1 1,0-1-1,0 0 1,0 1-1,0-1 1,0 1-1,0 0 1,0-1-1,-1 1 1,1 0-1,0 0 1,0 0-1,0 0 1,0 0-1,-2 0 1,1 0-5,0 0 1,0 1-1,0-1 1,0 1-1,0-1 1,0 1-1,0 0 1,0 0-1,0 0 1,0 0-1,0 0 1,1 0 0,-1 0-1,0 0 1,1 1-1,-2 1 1,-11 12-21,11-13 22,1 0-1,0 0 0,0 0 1,0 1-1,0-1 0,0 0 1,1 1-1,-1 0 0,1-1 1,-1 1-1,1 0 0,-2 5 1,-3 23-2,4-21-6,-1-1 0,2 1 0,0-1 1,0 1-1,1 0 0,0 10 1,4 13-47,-3-10 138,2-1 0,11 41 0,-13-57-34,1-1 1,-1 0-1,1 0 0,1 0 0,-1-1 0,1 1 0,0 0 1,0-1-1,0 0 0,5 5 0,-7-8-34,0 0 0,1 0 0,-1-1 0,1 1-1,0-1 1,-1 1 0,1-1 0,0 1 0,-1-1 0,1 0 0,0 0 0,-1 0 0,1 0 0,0 0-1,-1 0 1,4-1 0,25-8 96,-18 4-43,-1-2 1,1 0-1,17-14 0,6-3-44,93-64-68,-30 19 110,-83 59-14,-1-1-1,0-1 0,-1 0 0,0 0 0,-1-2 1,15-21-1,-20 25-37,0 0 0,-1-1 0,0 0 0,-1 0 0,-1 0 0,0-1 0,0 1 0,-1-1 0,0 0 1,1-17-1,-1-226-680,-3 250 652,0-9-19,-1-1-1,0 1 1,-1-1 0,0 1-1,-8-24 1,1 15 39,8 18 0,-1-1 0,0 1 0,-1-1 0,1 1 0,-1 0 0,0 0 0,-6-8 0,7 11-36,0 0 1,0 0 0,1 1 0,-1-1 0,0 0 0,-1 1 0,1-1-1,0 1 1,0 0 0,-5-2 0,6 3 23,0 0 0,0 0 0,0 0 0,0 0 0,0 0 0,0 0 0,0 0 0,0 0 0,0 1 0,1-1 0,-1 0 0,0 0 1,0 1-1,0-1 0,0 1 0,0-1 0,0 1 0,1-1 0,-1 1 0,0-1 0,0 1 0,1 0 0,-1 0 0,0-1 0,1 1 0,-1 0 0,1 0 0,-1 0 0,1-1 0,-1 3 0,-8 12 48,1 0-43,0-1 0,1 1 0,0 0-1,-6 23 1,1 22 115,-8 115-1,5-29 78,13-136-161,-5 38 212,-2 69 0,9-115-234,0 5 23,-1-1 1,1 1 0,1 0-1,-1-1 1,1 1 0,0-1-1,1 1 1,-1-1 0,1 0-1,1 0 1,4 11 0,-6-16 4,0 1 1,0-1 0,0 1 0,0-1-1,0 1 1,1-1 0,-1 0 0,0 0-1,1 1 1,-1-1 0,1 0 0,-1 0-1,1 0 1,0-1 0,-1 1-1,1 0 1,0-1 0,0 1 0,-1-1-1,1 1 1,0-1 0,0 0 0,0 0-1,-1 0 1,1 0 0,0 0 0,0 0-1,0 0 1,0-1 0,-1 1 0,1-1-1,2 0 1,2-2-11,-1 0 0,0 0 0,1 0 0,-1-1 0,-1 0 0,1 1 0,0-2 0,3-4 0,-2 4-21,-1 0-1,1 1 0,0-1 1,1 1-1,9-5 0,-8 5 3,-1 0 1,0 0-1,12-11 0,-12 9 11,38-33-183,-40 34 178,1 2-1,0-1 1,0 0 0,0 1-1,1 0 1,8-2 0,-10 3-30,-1 0 0,1 1 0,0 0 0,-1 0 0,1 0 0,0 1 0,0 0 0,0 0 0,-1 0 0,1 0 0,0 1 0,7 2 0,2 0-14,-14-2 16,8 5 1114,-14-7-1062,4 0-30,1 1 0,-1 0 0,1-1 0,0 1 1,-1 0-1,1 0 0,-1 0 0,1 0 0,-2 0 1,-8 3-22,-11 2-104,16-5 113,1 1 0,-1 0 1,1 0-1,-1 1 1,1-1-1,0 1 1,-1 1-1,1-1 0,0 1 1,1-1-1,-1 1 1,0 1-1,-4 3 1,0 1-9,-1 1 1,1 0-1,1 1 1,-13 17 0,13-14-49,1-1 1,0 2 0,-10 26-1,14-33 37,1 1-1,0-1 1,1 0-1,0 0 1,0 1-1,0-1 1,1 1-1,0-1 0,2 13 1,-1-13 16,1 0 0,0-1 1,0 1-1,0-1 0,5 9 0,-6-13 28,1 0-1,-1 0 1,1 0 0,-1 0-1,1 0 1,0 0 0,-1-1-1,1 1 1,0-1-1,0 1 1,0-1 0,1 0-1,-1 1 1,0-1-1,0-1 1,1 1 0,-1 0-1,4 0 1,-3-1 28,-1 0-1,1 0 1,0 0 0,0-1-1,-1 1 1,1-1 0,0 0-1,-1 0 1,1 0 0,-1 0-1,1 0 1,-1-1 0,0 1-1,0-1 1,3-2 0,1 0-9,-1 0 0,0-1 0,0 0 0,8-10 0,17-28-5,-1-1 0,-3-1 0,31-73 0,-49 92-17,-1 0 0,-1 0 1,-2-1-1,2-29 0,3-23-94,-6 61 87,10-56-262,5-136 0,-18 204 271,-1-12-97,1 17 80,0 1 1,0 0-1,0-1 1,-1 1-1,1 0 1,0 0-1,0-1 1,0 1-1,-1 0 1,1 0-1,0-1 1,0 1-1,-1 0 1,1 0-1,0 0 1,0 0-1,-1-1 1,1 1-1,0 0 1,0 0-1,-1 0 1,1 0-1,0 0 0,-1 0 1,1 0-1,0 0 1,-1 0-1,1 0 1,0 0-1,-1 0 1,1 0-1,0 0 1,-1 0-1,1 0 1,0 0-1,0 0 1,-1 0-1,1 0 1,0 1-1,-1-1 1,1 0-1,0 0 1,0 0-1,-1 0 1,1 1-1,0-1 1,0 0-1,-5 4-22,0 0 0,1-1 0,-1 1-1,1 1 1,0-1 0,1 1 0,-1-1 0,1 1-1,0 0 1,0 0 0,0 1 0,-2 5-1,-3 11 51,-10 36 0,-4 67 207,15-77-201,3-19-21,2 1 0,0 0 0,3 0 0,0 0 0,9 46 0,-7-61 2,0 0 0,2-1 1,-1 0-1,2 0 0,0 0 1,14 23-1,-15-30-3,0 1 0,0-1 0,1-1-1,0 1 1,0-1 0,1 0 0,0 0 0,0-1 0,0 0-1,0 0 1,1 0 0,15 6 0,-12-8-124,0 0-1,-1 0 1,1-1 0,1-1-1,-1 1 1,0-2-1,0 0 1,0 0 0,0-1-1,1 0 1,20-6 0,-20 4-534,0-1 1,0-1 0,-1 0 0,1 0-1,-1-1 1,13-9 0,-20 12 62,0-1 0,0 1 1,0-1-1,0 0 0,-1 0 1,5-7-1,2-3-1786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5T00:19:29.13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233 1418 2816,'-1'-13'787,"1"12"-747,0 0 0,0-1 0,0 1 0,-1 0 0,1-1 0,0 1 0,-1 0 0,1-1 0,0 1 0,-1 0 0,1 0 0,-1-1 0,0 1 0,0 0 0,1 0 0,-1 0 0,0 0 0,0 0 0,0 0 0,0 0 0,0 0 0,0 0 0,0 1 0,-2-2 0,-1-1 232,-1 0 0,0 0 1,0 1-1,1 0 1,-2 0-1,1 0 1,0 0-1,0 1 0,0 0 1,-1 0-1,-7-1 1,-3 2 51,1 1 1,-1 0-1,0 1 0,1 1 1,-23 6-1,20-6 200,6-1 456,12-1-965,1-1 1,-1 1-1,1-1 1,-1 1-1,1-1 1,-1 0-1,1 1 1,0-1-1,-1 1 1,1-1-1,0 0 1,-1 0-1,1 1 1,0-1-1,-1 0 1,1 0-1,0 0 1,0 0-1,0 0 1,167 54 736,-152-48-754,0 0 0,0 2-1,25 15 1,16 7 171,-40-22 93,0-1 1,0-1 0,35 7-1,78 5 407,-104-17-490,0 0 0,51-5 0,-60 1-171,0 1 0,0 1 0,0 1 1,0 0-1,0 1 0,0 1 1,0 1-1,32 8 0,38 13 44,-59-17-134,34 11 0,-34-9 203,0-1 0,1-1 1,0-1-1,1-2 0,-1-1 0,36-1 0,72 6 263,-96-9-338,-6 1-2,44 4 0,-27 0 41,-44-3-91,0-1 0,0 0 0,0-1 0,13-2 0,-6 2 63,41-13 753,54-1-869,-96 13 42,1 1-1,0 1 0,-1 1 0,1 0 1,-1 1-1,1 0 0,-1 1 0,15 5 0,-8-1 44,-1 1-1,0 0 0,34 21 1,-53-28-37,12-2 321,-12 1-287,0 0 0,0 0 0,0 0 0,0-1 0,0 1 0,0 0 0,0 0 0,0-1 0,1 1 0,-1 0 0,0-1 0,0 1 0,0-1 0,0 0 0,-1 1 0,1-1 0,0 0 0,0 1 0,0-1 0,0 0 0,0-1 0,3-4 39,0 1-1,-1-1 1,1 0 0,-1-1-1,-1 1 1,1-1-1,1-9 1,8-52 285,-5 21-328,-4 30 97,-2 1 0,1-25 0,-2 23-66,4-32 0,-1 7-242,-2 32 138,-1-1 1,5-19 0,-1 10 64,-1 1 0,0-39 0,-2 34 23,5-33 0,6-53-93,6-15-53,-9 85 72,2 1-1,25-59 0,-6 50-306,25-71 491,-47 102-142,-1 1 0,-1-1 0,5-23 0,-8 32 27,22-125-2,-24 125-42,-1 0 1,0 0-1,-1 0 0,-2-13 0,2 11-2,1 10 6,-1-1 0,1 0 1,0 0-1,-1 1 0,1-1 0,-1 1 0,1-1 0,-1 0 0,0 1 0,0-1 0,0 1 0,0 0 0,0-1 0,0 1 0,0 0 0,0-1 0,0 1 0,-1 0 0,1 0 0,-3-1 0,3 1-13,0 1-1,-1 0 1,1-1 0,0 1 0,-1 0-1,1 0 1,0 0 0,-1 0 0,1 0-1,-1 0 1,1 0 0,0 0 0,-1 1-1,1-1 1,0 0 0,-1 1 0,1-1-1,0 1 1,0-1 0,0 1 0,-1 0-1,1 0 1,0 0 0,0-1 0,0 1-1,-1 2 1,-16 16-137,1 0 0,2 2 0,-27 42 1,27-37 145,-2-1 0,-22 25 0,14-20 78,20-22 37,0-1 0,-1-1 0,0 1 0,0-1 0,0 0 0,-9 6 0,20-18-68,-1 1 0,0-1 0,-1 0 1,0 0-1,0 0 0,3-8 0,1-2-33,134-254-122,-124 242 207,-12 21-101,-1 0 0,0 1-1,0-1 1,0-1 0,-1 1-1,3-11 1,-6 11-241,-6 9 81,-8 12-65,12-11 193,-115 140-594,16-18 497,-79 67-14,177-189 191,0-1 10,1 1 0,-1-1-1,1 0 1,0 1 0,0-1-1,0 1 1,0 0 0,0 0-1,1 0 1,-1-1 0,1 2-1,-1 2 1,2-6-31,0 0 0,0 1 0,0-1 0,0 0 0,0 0 0,0 1 0,0-1 0,0 0 0,0 0 0,0 1 0,0-1 0,0 0-1,0 0 1,0 1 0,0-1 0,0 0 0,0 0 0,0 0 0,0 1 0,1-1 0,-1 0 0,0 0 0,0 0 0,0 1 0,0-1 0,1 0 0,-1 0 0,0 0 0,0 0 0,0 1 0,1-1-1,-1 0 1,0 0 0,0 0 0,0 0 0,1 0 0,-1 0 0,0 0 0,0 0 0,1 0 0,-1 0 0,0 0 0,0 0 0,1 0 0,-1 0 0,0 0 0,0 0 0,1 0 0,-1 0 0,0 0-1,0 0 1,1 0 0,15-7 145,-14 7-133,12-8 33,0 0 1,-1-1-1,0-1 0,0 0 1,-1 0-1,19-22 0,55-80 97,50-73-333,-76 105 207,8-22-133,-63 92-90,-9 10-221,-13 14-12,-12 21 272,2 1 0,-34 59 0,-10 15 168,-85 81 47,55-72-130,95-111 73,-11 12 13,1 1 1,1 0-1,-24 46 1,38-65 2,0 0 0,0 0 0,1 0 0,-1 0 0,1 0 0,-1 0 0,1 4 0,0-6-8,0 1 1,0-1 0,0 1-1,0-1 1,0 1 0,0-1-1,0 1 1,1-1-1,-1 0 1,0 1 0,0-1-1,0 1 1,1-1 0,-1 0-1,0 1 1,1-1 0,-1 0-1,0 1 1,1-1-1,-1 0 1,0 1 0,1-1-1,-1 0 1,0 0 0,1 1-1,-1-1 1,1 0-1,-1 0 1,1 0 0,-1 0-1,1 0 1,-1 0 0,0 0-1,1 0 1,-1 0-1,1 0 1,-1 0 0,1 0-1,-1 0 1,1 0 0,0 0-1,11-3 82,0 0-1,-1 0 1,20-9-1,-8 3-15,7-2-62,-1-1-1,-1-2 1,0 0-1,-1-2 1,30-24-1,120-120 24,-62 52-150,-104 98 99,-8 6-18,1 1 1,-1-1 0,1 1-1,0 0 1,0 0-1,0 0 1,0 1 0,0-1-1,1 1 1,6-2 0,-11 4 27,1 0 1,-1 0 0,1 0-1,-1 0 1,1 0 0,-1 0 0,1 1-1,-1-1 1,0 0 0,1 0 0,-1 0-1,1 0 1,-1 1 0,1-1 0,-1 0-1,1 1 1,-1-1 0,0 0 0,1 1-1,-1-1 1,0 0 0,1 1 0,-1-1-1,0 1 1,0-1 0,1 0 0,-1 1-1,0-1 1,0 1 0,0-1 0,1 1-1,-1-1 1,0 1 0,0-1 0,0 1-1,0-1 1,0 1 0,0-1 0,0 1-1,0-1 1,0 1 0,0-1 0,0 1-1,-1-1 1,1 1 0,-1 3-19,1 1-1,-2-1 1,1 0 0,-3 7 0,-23 40-2,-61 86 0,23-40 169,-29 42-21,-131 148 1,37-49 243,182-230-364,-9 13 175,10-14-133,-1 1 0,0-1-1,-10 11 1,16-18-102,-1 0 0,1 0 0,0 0 0,0 0 0,0 1 0,-1-1 0,1 0 0,0 0 1,0 0-1,-1 0 0,1 0 0,0 0 0,0 0 0,-1 0 0,1 0 0,0 0 0,0 0 0,0 0 0,-1 0 0,1 0 1,0 0-1,0 0 0,-1-1 0,1 1 0,0 0 0,0 0 0,0 0 0,-1 0 0,1 0 0,0 0 0,0-1 0,0 1 1,-1 0-1,1 0 0,0 0 0,0 0 0,0-1 0,0 1 0,0 0 0,0 0 0,-1 0 0,1-1 0,0 1 0,0 0 1,0 0-1,0-1 0,0 1 0,0 0 0,0 0 0,0-1 0,0 1 0,0 0 0,0 0 0,0-1 0,0 1 0,0 0 1,4-15-5975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5T00:20:37.03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432 1 832,'0'0'5,"0"0"0,0 0 0,0 0 0,0 0 1,0 0-1,0 1 0,0-1 0,0 0 0,0 0 0,0 0 0,0 0 1,0 0-1,0 0 0,0 1 0,0-1 0,0 0 0,0 0 0,0 0 0,0 0 1,0 0-1,0 0 0,0 1 0,0-1 0,0 0 0,0 0 0,0 0 0,0 0 1,-1 0-1,1 0 0,0 0 0,0 0 0,0 0 0,0 1 0,0-1 1,0 0-1,0 0 0,0 0 0,-1 0 0,1 0 0,0 0 0,0 0 0,0 0 1,0 0-1,0 0 0,0 0 0,-1 0 0,1 0 0,0 0 0,0 0 0,0 0 1,0 0-1,0 0 0,0 0 0,-1 0 0,1 0 0,0 0 0,0 0 0,0 0 1,0 0-1,0 0 0,0 0 0,0-1 0,0 1 0,-1 0 0,1 0 1,0 0-1,0 0 0,0 0-2,0 2 88,0-2 85,0 0-43,0 0 27,0 0-21,0 0 63,0 0-84,0 0-54,0 0 10,0 0 124,0 0-6,0 0 106,0 0-143,0 0-118,0 0 6,0 0 213,0 0-5,0 0 154,0 0-176,0 0-218,0 0-43,0 0 75,0 0 261,0 0-75,0 0-58,0 0-70,0 0 27,0 0-53,0 0-38,0 0 21,0 0 92,0 0-6,0 0 80,-14 11 1829,5 2-1792,7-11-212,0 0 0,1 0-1,-1 0 1,1 1 0,-1-1 0,-1 3 0,-1 6 160,-1-1 0,0-1 1,-1 1-1,0-1 0,-1 0 1,0 0-1,-11 11 0,-4-2-127,0 0 0,-1-2 0,0-1-1,-2 0 1,-33 14 0,-71 33 846,127-61-871,0 0 8,0 0 1,-1 0-1,1-1 1,0 1 0,0-1-1,-1 1 1,1-1 0,0 0-1,0 1 1,-5-2 0,10 2-66,0 0 1,-1-1-1,1 1 1,-1 0-1,1 0 0,3 3 1,12 3 33,3-1-176,32 12 0,-3 0 207,-39-14-64,0 0-1,0 1 1,0 0-1,0 1 1,-1 0-1,0 1 1,-1 0-1,1 0 1,-1 1-1,9 11 1,4 3-148,-16-15 153,1-1 0,-1 1 0,9 14 0,-1-2 151,-11-15-166,0-1 0,-1 1 0,1 0 0,2 6 0,39 96 871,-27-63-684,-5-6 62,-10-30-1913,-1-7-2021,4-8 757,8-9-60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5T00:20:38.89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142 126 2144,'-5'0'6383,"-2"0"-5758,6 0-396,1 0 75,0 0-48,0 0 240,0 0-149,0 0-86,0 0-112,0 0-53,0 0-21,0 0 5,6 4 48,1-1-62,0 1-1,1-1 1,0 0 0,0 0 0,9 1 0,8 3 67,-16-5-133,0-1 0,1 0 0,-1 0 0,0 0 0,14-2 0,-1 0 5,-17 1 10,0-1 0,-1 0-1,1 0 1,0 0-1,-1 0 1,1-1 0,7-4-1,30-18 137,-39 23-147,-3 0 4,1 1-1,-1-1 0,1 0 0,-1 1 1,1-1-1,-1 0 0,0 1 0,1-1 1,-1 0-1,0 0 0,1 1 1,-1-1-1,0 0 0,0 0 0,0 0 1,0 1-1,0-1 0,0 0 0,0 0 1,0-1-1,-3-20 5,2 11-11,1 9-2,-1 0 0,1 0 0,-1 1 1,1-1-1,-1 0 0,1 0 0,-1 1 1,0-1-1,0 0 0,0 1 1,0-1-1,0 1 0,0-1 0,0 1 1,-1 0-1,1-1 0,0 1 0,-1 0 1,1 0-1,-1 0 0,1 0 0,-4-1 1,-3-2 19,-1 0 1,-18-6-1,24 9-28,-62-11 41,51 9-42,0 1 1,0 1 0,1 0 0,-1 1 0,0 1 0,-20 2 0,23-1-39,-1 1 0,1 0 0,0 1 0,-13 6 0,22-9 16,0 0 21,0-1 0,0 1 1,0 0-1,1 0 0,-1 0 1,0 1-1,0-1 0,0 0 1,1 1-1,-1-1 0,1 1 1,-1-1-1,1 1 0,0 0 1,-2 2-1,-9 10-131,10-13 145,1 0 1,0 1-1,-1-1 1,1 0 0,0 1-1,0-1 1,0 1-1,0 0 1,-1 2-1,-2 2-47,2 1-1,-1 1 0,1-1 1,0 0-1,0 1 0,1-1 1,-1 16-1,2-11 76,1 1 0,0-1 0,1 1 0,1-1 1,3 13-1,-4-18 47,0 1 1,1-1 0,0 0-1,0 0 1,0 0 0,1 0-1,6 8 1,-5-8-72,0-1 1,1 1-1,0-1 1,0 0-1,0-1 1,1 1-1,0-1 1,0-1-1,0 1 1,1-1-1,-1-1 1,1 1-1,0-1 0,11 2 1,-3-1 153,26 9-1,-29-8-27,1 0 0,27 4 0,-9-3 185,-23-3-128,0-2 0,-1 1-1,15 0 1,6 3-174,-28-5-5,3-1 479,-1 1-5129,-3-6-374,-9-9 2335,-7-14 961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5T00:20:40.02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 1984,'0'0'640,"0"6"-437,0-4 2836,1-1 3313,5 2-6327,0-1 0,0 1-1,0-1 1,0 0 0,0 0-1,0-1 1,0 0-1,8 1 1,55-1-73,-37-2 434,11 9-300,48 0 378,-29-8-379,-61 0-42,-1 0 58,4-6-142,-1 4-6521,3 2 5464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5T00:20:41.81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37 15 1664,'-9'-2'1509,"9"2"-1437,0 0 0,0 0 0,0 0 0,0-1 0,0 1 0,0 0 0,0 0 0,-1 0 0,1 0 0,0 0 0,0-1 0,0 1 0,0 0 0,0 0-1,0 0 1,0 0 0,0-1 0,0 1 0,0 0 0,0 0 0,0 0 0,0 0 0,0-1 0,0 1 0,0 0 0,0 0 0,0 0 0,1 0 0,-1 0-1,0-1 1,0 1 0,0 0 0,0 0 0,0 0 0,0 0 0,0 0 0,0 0 0,1-1 0,-1 1 0,0 0 0,0 0 0,0 0 0,0 0 0,0 0-1,0 0 180,0 0-38,0 0-120,0 0-1,0-1 0,0 1 0,0 0 0,0 0 0,0 0 0,0 0 1,0 0-1,0-1 0,0 1 0,0 0 0,0 0 0,0 0 0,0 0 1,0-1-1,0 1 0,0 0 0,0 0 0,0 0 0,0 0 0,0 0 1,0-1-1,0 1 0,1 0 0,-1 0 0,0 0 0,0 0 0,0 0 1,0 0-1,0-1 0,0 1 0,0 0 0,0 0 0,1 0 0,-1 0 1,0 0-1,0 0 0,0 0 0,0 0 0,0 0 0,1 0 0,-1 0 1,0 0-1,0 0 0,0 0 0,0 0 0,0 0 0,1 0 0,-1 0 0,0 0 1,0 0-1,11-1-169,-10 1 38,2 0 15,8 7 18,53 39 150,14 21 1,-78-66-152,11 9-104,15 23 0,-18-23 100,0 0 0,16 16-1,6 3 203,-22-21-113,0 0 1,0-1 0,0 0 0,1 0-1,0-1 1,11 6 0,-18-12-73,0 1 1,0 0-1,0 0 1,0 0-1,0 0 1,0 0-1,0 1 1,0-1-1,2 2 1,7 8 24,-10-10-7,0-1 0,-1 1 0,1 0 0,0 0 0,-1 0 0,1-1 0,-1 1 0,1 0 0,-1 0 0,0 0 0,1 0 0,-1 0 0,0 0 0,1 0 0,-1 0 0,0 0 0,0 0 0,0 0 0,0 0 0,0 0 0,0 0 0,0 0 0,0 0 0,0 0 0,-1 0 0,1 0 0,0 0 0,-1 0 0,1 0 0,-1 0 0,1 0 0,-1-1 0,1 1 0,-1 0 0,1 0 0,-1 0 0,0-1 0,-1 2 0,-4 5-118,-1-1 0,0 0 0,-12 7 0,8-4 136,-14 12 85,-30 34 0,14-13-82,29-30-44,-122 129-45,118-121 144,1 1-1,-17 29 1,25-36 17,6-12-98,0 1 0,0-1 0,0 1 1,0-1-1,-1 0 0,1 0 0,-1 0 0,0 0 0,1 0 0,-1 0 0,-3 2 1,5-4-92,0 0 0,0 0 0,0 0 0,0 0 0,0 0 0,-1 0 0,1 0 0,0 0 0,0 0 0,0 0 0,0 0 0,0 0 0,0 0 0,0 0 0,-1 0 0,1 0 0,0 0 0,0 1 0,0-1 0,0 0 0,0 0 0,0 0 0,0 0 0,0 0 0,0 0 0,0 0 0,-1 0 0,1 0 0,0 0 0,0 1 0,0-1 0,0 0 0,0 0 0,0 0 0,0 0 0,0 0 0,0 0 0,0 0 1,0 1-1,0-1 0,0 0 0,0 0 0,0 0 0,0 0 0,0 0 0,0 0 0,0 0 0,0 1 0,0-1 0,0 0 0,0 0 0,0 0 0,0 0 0,0 0 0,1 0 0,-1 0 0,0 0 0,0 1 0,0-1 0,0 0 0,0 0 0,6 0-2777,2 0-623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5T00:20:42.75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23 121 2976,'-1'0'247,"0"-1"-153,1 1-1,-1 0 0,1 0 1,-1 0-1,1 0 0,-1 0 1,1-1-1,-1 1 0,1 0 1,-1 0-1,1-1 0,-1 1 1,1 0-1,0-1 1,-1 1-1,1 0 0,-1-1 1,1 1-1,0-1 0,-1 1 1,1-1-1,0 1 0,0-1 1,-1 1-1,1-1 0,0 1 1,0-1-1,-1 0 0,-2 1 2679,3 0-2711,0 0 0,0 0-1,0 0 1,-1 0 0,1 0 0,0 0 0,0 0-1,0 0 1,-1 0 0,1 0 0,0 0-1,0 0 1,0 0 0,0 0 0,-1 0 0,1 0-1,0 0 1,0 0 0,0 0 0,-1 0 0,1 0-1,0 0 1,0 0 0,0 0 0,0 0 0,-1-1-1,1 1 1,0 0 0,0 0 0,0 0-1,0 0 1,0 0 0,0 0 0,-1-1 0,1 1-1,0 0 1,0 0 0,0 0 0,0 0 0,0-1-1,0 1 36,0 0 11,0 0 117,0 0-112,0 0-187,5 6-175,-3 0 267,-1-1 0,1 0 0,-1 1 0,0-1 0,0 1 0,0 0 0,-1-1 0,0 1 0,-1 9 1,1-2 29,0 6 453,0-17 346,0-12-501,0-4-290,2-1 0,0 1-1,0-1 1,2 1 0,-1 0 0,9-19 0,-8 25-4,1 1 0,-1 0 0,1 1 0,1-1 0,-1 1 0,10-9 0,-11 12-41,-1 0 0,1 1 0,-1-1 0,1 1 0,0 0-1,0 0 1,0 0 0,0 0 0,0 1 0,1 0 0,-1 0 0,0 0-1,1 0 1,-1 1 0,1 0 0,-1 0 0,0 0 0,1 0 0,4 1 0,2 1 115,-9-2-109,0 0-1,0 0 1,0 1-1,0-1 1,0 0 0,0 1-1,0 0 1,0-1-1,0 1 1,0 0 0,0 0-1,0 0 1,0 0-1,-1 0 1,1 1 0,0-1-1,-1 0 1,1 1-1,1 2 1,-1-2-35,-2-1 13,0-1 1,0 1-1,1-1 0,-1 1 1,0-1-1,1 1 0,-1-1 1,0 0-1,1 1 0,-1-1 1,0 1-1,1-1 1,-1 0-1,1 0 0,-1 1 1,0-1-1,1 0 0,-1 0 1,1 1-1,-1-1 0,1 0 1,-1 0-1,1 0 1,0 0-1,3 5-349,-2-4-1091,-2-1-4694,0-14 2524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5T00:20:57.75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214 115 1472,'3'-6'855,"0"3"-640,0-1 1,-1 0 0,0 1 0,0-1 0,0 0 0,0 0-1,1-5 1,-8-11 840,5 20-1034,0 0 0,0-1 0,0 1 0,0 0 0,0-1 0,0 1 0,0 0 0,0-1 1,0 1-1,0 0 0,0-1 0,0 1 0,0-1 0,-1 1 0,1 0 0,0 0 0,0-1 0,0 1 0,0 0 0,-1-1 0,1 1 0,0 0 0,0 0 0,-1-1 0,1 1 0,0 0 0,-1 0 0,1 0 0,0-1 0,-1 1 0,1 0 0,0 0 0,-1 0 0,1 0 0,0 0 1,-1 0-1,1 0 0,0-1 0,-1 1 0,1 0 0,0 0 0,-1 0 0,1 1 0,-1-1 0,1 0 0,0 0 0,-1 0 0,1 0 0,0 0 0,-1 0 0,1 0 0,-1 1 0,1-1 15,0 0 0,0 0 1,-1 0-1,1 0 0,0 0 0,0 0 0,0 0 0,-1 0 1,1 0-1,0 0 0,0 0 0,0 0 0,-1 1 0,1-1 1,0 0-1,0 0 0,0 0 0,0 0 0,-1 0 0,1 0 1,0 1-1,0-1 0,0 0 0,0 0 0,0 0 0,0 0 1,-1 1-1,1-1 0,0 0 0,0 0 0,0 0 0,0 0 1,0 1-1,0-1 0,0 0 0,-7 1 918,6-1-959,0 1-1,0-1 0,1 0 1,-1 0-1,0 0 0,0 1 1,1-1-1,-1 1 1,0-1-1,1 0 0,-1 1 1,0-1-1,1 1 0,-1-1 1,1 1-1,-1 0 0,1-1 1,-1 1-1,1-1 0,-1 2 1,-8 8 448,7-9-399,1 0 1,0 0-1,0 0 0,0 1 1,0-1-1,1 0 0,-1 1 1,0-1-1,0 0 0,1 1 1,-1-1-1,1 1 0,-1-1 1,1 1-1,0 2 0,-1-3-12,0 1-1,1-1 0,-1 1 1,0-1-1,0 0 0,0 1 1,0-1-1,0 0 1,0 0-1,0 1 0,-1-1 1,1 0-1,0 0 0,-2 0 1,-2 15-44,4-15 25,0 0 0,1 0 0,-1 0 0,1-1 0,-1 1-1,1 0 1,0 0 0,-1 0 0,1 0 0,0 0 0,0 0 0,0 0 0,-1 0 0,1 0 0,0 1-1,1-1-4,-1-1-1,0 1 0,0-1 0,0 0 0,0 1 0,0-1 0,-1 1 0,1-1 0,0 0 0,0 1 0,0-1 0,0 1 0,0-1 0,0 0 1,-1 1-1,1-1 0,0 0 0,0 1 0,-1-1 0,1 0 0,-1 1 0,-1 3 10,-1 0-1,1 0 1,0 0-1,0 0 1,1 0-1,-3 8 1,-5 13 62,-3 1-51,2 1 1,-10 41 0,-3 9 185,18-51-202,5-23 20,0 0 0,-1 0 0,1 0 0,-1 0 0,0 0-1,1 0 1,-2 0 0,0 3 0,1-4-35,1 0 0,-1 0 0,1 0 0,0 0-1,0 0 1,-1 0 0,1 0 0,1 0 0,-1 3 0,1 4 34,-1-8-20,0 1 0,0-1 0,0 1 0,0-1 0,-1 0 0,1 1 0,0-1 0,-1 0 0,1 1 0,-1-1 0,0 2 0,0-2 185,1-1-117,0 0-181,0 0 47,0 0 113,0 0-6,0 0 27,0 0 16,0-2-61,-1 0-1,1-1 0,0 1 0,0 0 1,0 0-1,0-1 0,0-3 1,1-3 10,4-47 190,-3 24-262,1 0-1,2 0 1,9-33-1,-3 18 133,-11 47-105,1-9-25,1-1 1,0 1-1,1 0 0,0 0 0,1 1 1,-1-1-1,8-11 0,11-26-65,-9 26 85,9-11-124,-13 18 87,8-19-38,-14 31 88,-1 7 12,1 13 24,-2-9-36,5 5-45,-5-13 33,0 0-1,0-1 1,0 1 0,-1-1-1,1 1 1,-1 0 0,1 0-1,-1-1 1,1 4 0,-1-2 7,0 0 1,1-1 0,-1 1 0,1 0 0,0-1 0,0 1-1,1 3 1,-1-3-3,0-1 0,0 1 0,0-1 0,0 1-1,-1 0 1,1-1 0,-1 5 0,1 1 72,0 1-1,0-1 1,4 13 0,1 9 105,24 171 6,-26-177-224,13 49 163,-5-27 224,-9-36-312,1 0 1,8 19-1,-1-6-205,-11-22 314,0-1 21,0 0 160,0 0-69,0 4 197,1-2-574,-5-4-3,-23-16 636,-7-2-304,28 17-184,0-1 0,0 0-1,1 0 1,-1 0-1,-8-10 1,-15-11 256,21 20-130,4 2-101,0 1-1,0 0 1,0-1 0,0 2-1,0-1 1,-8-2-1,-7-4-84,17 7 42,0 0 0,-1 0 1,1 0-1,-1 0 0,1 0 1,-1 0-1,1 1 0,-1-1 1,-4 1-1,4 0 17,-1 0-1,0-1 1,0 1 0,0-1 0,0 1 0,1-1-1,-1 0 1,0-1 0,1 1 0,-7-4 0,9 4-62,-2-1 206,-3 1-245,6 0 76,0 1 0,-1 0 0,1-1 0,0 1 0,-1 0 0,1 0 0,0-1 0,-1 1 0,1 0 0,-1 0 0,1 0 0,-1-1 0,1 1 0,0 0 0,-1 0 0,1 0 0,-1 0 0,1 0 0,-1 0 0,1 0 0,-1 0 0,1 0 0,-1 0 0,0 1 0,1-1-110,-13 5 208,12-5-102,1 1 0,-1-1 0,1 0 0,-1 0 0,1 1 0,-1-1 0,1 0 0,-1 0 0,1 0 0,-1 0 0,1 0 0,-1 0 0,1 0 0,-1 0 0,0 0 0,1 0 0,-1 0 0,1 0 0,-1 0 0,1 0 0,-1 0 0,1 0 0,-1-1 0,0 1 1,0-1 5,1 1 1,0-1-1,0 0 1,0 1 0,0-1-1,-1 1 1,1-1 0,0 1-1,0-1 1,0 0 0,0 1-1,0-1 1,0 1-1,0-1 1,1 1 0,-1-1-1,0 0 1,0 1 0,1-1-1,13-28 115,8-6-216,25-37 16,-22 37 85,-11 15 0,24-28 0,-34 44-8,0-1 0,-1 1 0,1-1 1,-1 0-1,1 0 0,-1 0 1,-1 0-1,5-10 0,-5 11 14,-1 3-17,-1 1 0,0-1-1,0 1 1,1-1 0,-1 1 0,0-1-1,0 1 1,1-1 0,-1 1 0,0-1-1,0 0 1,0 1 0,0-1 0,0 1-1,0-1 1,0 1 0,0-1-1,0 0 1,0 0-111,0 1 68,0 0 118,-1 16-149,-1-5 12,0-1 1,0 1 0,1 14-1,-3 16 64,1-6 156,3-27-150,-1-1-1,1 1 0,-2-1 0,-2 13 0,2-1-87,2-18 122,0 1 0,0 0 0,0-1-1,0 1 1,-1 0 0,1-1 0,0 1 0,-1-1-1,1 1 1,-1-1 0,1 1 0,-3 2 0,-2-1 249,5-3-284,-1 0 0,0 0 0,0 0-1,1 1 1,-1-1 0,0 0 0,1 1-1,-1-1 1,0 0 0,1 1 0,-1-1 0,0 1-1,1-1 1,-1 1 0,1-1 0,-1 1-1,1 0 1,-1-1 0,1 1 0,-1 1 0,-19 27-50,17-21 24,3-7 43,0 0 0,0-1-1,0 1 1,0 0 0,0 0-1,0 0 1,0-1 0,-1 1 0,1 0-1,0 0 1,-1 0 0,1-1-1,-1 1 1,1 0 0,0-1-1,-1 1 1,0 0 0,1-1-1,-1 1 1,0 2 36,0-1-1,1 0 1,-1 0 0,1 0-1,-1 1 1,1-1-1,0 0 1,0 4 0,1-4-62,0 1 0,1 0 0,-1-1 0,0 1 0,1 0 0,2 2 0,-4-4 45,14 37-320,-14-37 285,0 0 1,1 0 0,-1 1-1,1-1 1,-1 0-1,1 0 1,0 0-1,-1 0 1,1 0-1,0 0 1,1 2 0,6 9-49,3 12 110,-9-19-38,1 0 1,-1 0-1,0-1 0,-1 1 0,1 0 1,-1 1-1,1 5 0,3 26 171,-5-27-212,1-1-1,0 0 0,0 0 1,1 0-1,0 0 0,1 0 1,3 9-1,-3-9-37,-1 1 0,0-1 0,-1 1 0,1 0 0,-2-1 0,0 20 1,-1-12-23,5 151 927,-4-136-835,1-19-43,0 0 0,-2 0 0,0 0 0,-3 18 0,2-18 55,0 0 0,1 0 0,0 0 1,2 16-1,0-3-39,-1-25 33,0-1 0,0 1 0,0 0 0,0-1 0,0 1 0,-1 0 1,1-1-1,0 1 0,0 0 0,0-1 0,0 1 0,-1-1 0,1 1 0,0 0 0,-1-1 0,1 1 0,-1-1 0,1 1 0,0-1 0,-1 1 0,1-1 0,-1 1 0,1-1 0,-1 1 0,0-1 0,1 0 42,0-1-1,0 0 1,-1 0-1,1 1 1,0-1-1,0 0 1,0 0-1,0 1 0,-1-1 1,1 0-1,0 0 1,-1 1-1,1-1 1,-1 0-1,1 1-55,-6-34-228,3 21 324,0 1-1,0-1 0,2 0 0,-2-14 0,2 6-75,-6-37-1,3 36-62,-1-37-1,4 45-11,-5-28-1,4 29 42,-2-29 1,-4-15 121,3 26-29,1 2-140,3 8-7,1 12 64,-1 1 0,2-1 0,-1 1 0,1-1 0,3-9 0,-3-1-11,-1 17-21,0 0 0,0 0 0,0 0 0,1 0 0,-1 0 0,0 0 1,1 0-1,-1 0 0,2-3 0,-1 3-25,1-3-1191,1 0-1,0 0 1,0 0 0,0 0 0,1 1 0,5-6-1,-6 6 811,0 1 0,0-1 0,0 0 0,-1 0 0,1 0 0,1-5 0,1-4-671,-2 0-1,4-15 1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5T00:21:13.64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530 3 832,'0'0'12,"0"0"0,0 0-1,0 0 1,0 0 0,0 0 0,0-1 0,0 1 0,0 0-1,0 0 1,0 0 0,0 0 0,0 0 0,0 0 0,0 0-1,0 0 1,0 0 0,0 0 0,0 0 0,0-1 0,0 1-1,0 0 1,0 0 0,0 0 0,0 0 0,0 0 0,0 0-1,0 0 1,0 0 0,1 0 0,-1 0 0,0 0 0,0 0-1,0 0 1,0 0 0,0 0 0,0 0 0,0 0 0,0 0-1,0 0 1,0 0 0,0 0 0,1 0 0,-1 0 0,0 0-1,0 0 1,0 0 0,0 0 0,0 0 0,0 0 0,0 0-1,0 0 1,0 0 0,0 0 0,1 0 0,-1 0 0,0 0-1,0 0 31,0 0 0,0 1 0,0-1 0,0 0 0,0 0 0,0 0-1,0 1 1,0-1 0,0 0 0,0 0 0,0 0 0,0 1 0,0-1-1,0 0 1,0 0 0,0 1 0,0-1 0,0 0 0,0 0 0,0 0-1,-1 1 1,1-1 0,0 0 0,0 0 0,0 0 0,0 0 0,0 1-1,-1-1 1,1 0 0,0 0 0,0 0 0,0 0 0,0 0 0,-1 0-1,1 1 1,-1 0 182,-1 0-1,1 0 0,-1 0 1,1 0-1,0 0 0,-1 0 1,0-1-1,1 1 1,-1 0-1,1-1 0,-1 1 1,0-1-1,1 0 0,-1 1 1,0-1-1,-3 0 0,5 0-100,0 0-32,0 0 37,0 0-64,0 0-80,0 0 58,0 0 262,0 0-5,0 0 181,0 0-160,0 0-69,0 0-166,0 0-192,0 0 54,0 0 202,0 0-31,0 0-33,0 0-5,0 0 117,0 0 6,0 0 149,0 0-91,0 0 33,0 27 927,0-16-753,-1-1-1,-1 16 1,1-22-338,0 0-1,-1-1 1,1 1-1,0 0 1,-1 0-1,0-1 1,0 1-1,0-1 1,-3 5 0,-11 11 143,0-1 0,0 0 0,-2-1 0,-29 22 0,26-22-270,-38 39-1,46-42 112,-2 3 264,-21 17-1,13-13-164,17-14-164,-1-2 1,0 1 0,-7 5-1,-16 16-54,16-16 118,14-11-113,0 0-1,1 0 0,-1 0 0,0 0 0,0 0 1,0 1-1,0-1 0,0 0 0,0 0 0,0 0 1,0 0-1,0 0 0,0 0 0,0 0 0,1 1 1,-1-1-1,0 0 0,0 0 0,0 0 0,0 0 0,0 0 1,0 0-1,1 0 0,-1 0 0,0 0 0,0 0 1,0 0-1,0 0 0,0 0 0,1 0 0,-1 0 1,0 0-1,0 0 0,0 0 0,0 0 0,0 0 1,0 0-1,1 0 0,-1 0 0,0 0 0,0 0 1,0 0-1,0 0 0,0 0 0,0 0 0,1 0 1,-1-1-1,0 1 0,3 0 18,0-1-1,0 0 1,0 0 0,-1-1-1,1 1 1,0 0-1,-1-1 1,5-3 0,31-35 34,-25 24-100,26-22-1,-30 30 42,112-87 565,-75 59-512,-1-2-1,74-83 0,-113 114 50,0-1 0,-1 0 0,0 1 0,8-17 0,-11 14-225,-3 20-74,1 22 206,0 3 191,-4 46-1,3-72-187,0-1 0,1 0 1,0 1-1,0-1 0,1 1 0,0-1 1,1 0-1,3 11 0,2 0 133,1 0-1,13 22 1,51 93 300,-67-127-414,1 1 0,9 10 0,6 9-108,-17-22 329,-3-3 617,-8-3-619,5 0-362,-24-6 124,0 1 0,0 1 1,0 2-1,-38-2 0,-90 10-27,129-2-58,-1 1 0,1 1 1,0 1-1,-25 9 0,-11 4 167,59-18-51,0 0 1,0-1 0,0 1 0,0-1-1,0 1 1,0-1 0,0 0 0,0 0-1,-3 0 1,-1 0 55,5 0-43,1 0-112,0 0-22,0 0-47,0 0 16,0 0-22,9 0 123,-3-1 21,0-1 0,0 1 0,0-1-1,0 0 1,-1 0 0,1-1 0,-1 0 0,1 0 0,-1 0 0,7-6-1,166-97-162,-111 69 108,-23 15 101,6-4 192,-49 26-233,-1-1 0,1 1 0,-1 0 0,1-1 0,0 1 1,-1-1-1,1 1 0,-1-1 0,1 1 0,-1-1 0,0 1 0,1-1 0,-1 1 1,1-1-1,-1 0 0,0 1 0,0-1 0,1 0 0,-1 1 0,0-2 1,0 2-21,0-1 0,0 1 1,-1-1-1,1 1 1,0 0-1,0-1 1,0 1-1,-1-1 1,1 1-1,0 0 0,-1-1 1,1 1-1,0 0 1,-1 0-1,1-1 1,-1 1-1,1 0 1,0 0-1,-1 0 0,1-1 1,-1 1-1,1 0 1,0 0-1,-1 0 1,1 0-1,-1 0 1,1 0-1,-1 0 0,1 0 1,-1 0-1,1 0 1,0 0-1,-2 0 1,-9 0-99,-1 1 1,0 0-1,0 0 1,1 1-1,-12 4 0,16-4 151,1 0 0,-1 0-1,-11 0 1,18-2-46,-1 0 0,1 1 0,0-1 0,0 0-1,0 0 1,0 0 0,-1 0 0,1 0 0,0-1 0,0 1 0,0 0 0,-1 0 0,1 0-1,0 0 1,0 0 0,0 0 0,0 0 0,-1 0 0,1 0 0,0 0 0,0 0 0,0-1-1,0 1 1,0 0 0,-1 0 0,1 0 0,0 0 0,0 0 0,0-1 0,0 1-1,0 0 1,0 0 0,0 0 0,0-1 0,0 1 0,0 0 0,-1 0 0,1 0 0,0 0-1,0-1 1,0 1 0,0 0 0,0 0 0,0 0 0,0-1 0,1 1 0,-1 0 0,0 0-1,0 0 1,0-1 0,0 1 0,0 0 0,0 0 0,0 0 0,0 0 0,0 0 0,0-1-1,1 1 1,-1 0 0,0 0 0,0 0 0,0 0 0,0 0 0,0 0 0,1-1-1,10-11 98,49-41-147,-56 49 53,7-9 28,-14 9-60,-9 3-76,3 1 69,8-1 31,-1 1-1,1 0 1,-1 0 0,1 0-1,-1 0 1,0 0 0,1 0-1,-1 0 1,1 1 0,-1-1-1,1 0 1,-1 1-1,1 0 1,-1-1 0,1 1-1,0 0 1,-1-1 0,-1 3-1,-16 7-130,4-2 70,-3 4 77,2 0-1,0 1 1,0 1-1,1 1 1,1 0-1,1 1 1,0 0-1,1 1 1,-11 19-1,-10 28 121,32-63-112,1-1-80,14-16-178,-11 14 201,16-21-504,17-25 0,-1-1 121,-26 34 436,-8 13-20,1-1 0,-1 1 0,0 0 0,1-1 0,0 1 1,-1 0-1,1 0 0,0 0 0,0 0 0,4-2 0,-5 3-157,-1 1 79,0 0 140,0 0-49,0 0 0,1 0-1,-1 0 1,1 0 0,-1 0 0,0 0 0,1 0 0,-1 0-1,0 0 1,1 0 0,-1 0 0,1 0 0,-1 1 0,0-1-1,1 0 1,-1 0 0,0 0 0,1 0 0,-1 1 0,0-1 0,1 0-1,-1 0 1,0 1 0,1-1 0,-1 0 0,0 0 0,0 1-1,1-1 1,1 2 57,-1 1-42,0 0 0,0 0 0,0 1 0,0-1 0,-1 1 0,1-1-1,-1 0 1,0 1 0,0-1 0,0 1 0,-2 6 0,2 2 200,-2 3-88,1-1 0,-2 1 0,0-1 1,-1 0-1,0 0 0,-7 14 0,-8 30-17,14-41-55,-4 26 51,-6 20-229,8-35 357,6-22-215,-1 0-1,1 1 1,0-1 0,-1 10 0,-2 4 76,3-18-122,0 1-1,0-1 0,0 1 0,1-1 1,-1 1-1,1 3 0,0-3 51,-1 0 0,1 0-1,0-1 1,-1 1 0,0 0-1,1-1 1,-1 1 0,0 0 0,-1-1-1,1 1 1,0-1 0,-1 1 0,1-1-1,-4 3 1,5-4-24,-1-1 1,1 1-1,-1-1 0,1 1 1,-1 0-1,1-1 0,0 1 0,-1-1 1,1 1-1,0 0 0,0-1 1,0 1-1,-1-1 0,1 1 0,0 0 1,0 0-1,-4 9-34,-18 24 158,14-19 298,-3 3-515,5-6 136,5-11-63,0 0 1,0 0 0,0 1 0,0-1-1,0 0 1,0 1 0,1-1 0,-1 0-1,0 4 1,-4 6 301,-7 8-313,10-17 26,0 1-1,0-1 1,0 1-1,1 0 1,-1-1-1,1 1 1,-2 4-1,-3 6-7,-2 2 167,5-10-205,0 0-1,0 0 1,-6 8-1,5-7 67,-1 0 0,2 0 0,-1 0 0,0 1 0,-2 8 0,-12 19-26,15-28 4,-1 1 0,1-1 0,-3 8 0,-8 18 100,1 3-268,-7 3 200,9-18 2,-13 21 0,15-29-1,0 1 0,-13 12 1,6-14 11,3-3 198,9-5-218,3-2 74,1-1-16,0 0 5,0 0-58,0 0-161,0 0 54,0 0 134,0 0-22,0 0-54,0 0 28,0 0 132,0 0-31,0 0-43,0 0-137,0 0 1,0 0-1,0 0 1,0 0-1,-1 0 0,1 0 1,0 0-1,0 0 1,0 0-1,0 0 1,0 0-1,-1 0 0,1-1 1,0 1-1,0 0 1,0 0-1,0 0 0,0 0 1,0 0-1,-1 0 1,1 0-1,0 0 0,0-1 1,0 1-1,0 0 1,0 0-1,0 0 1,0 0-1,0 0 0,0-1 1,0 1-1,0 0 1,-1 0-1,1 0 0,0-1 1,5-6-2389,-1 1 756,-1 0 0,0 0 0,0 0 0,4-12-1,9-36-1989,11-19 1092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0:02.21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0 231 896,'2'-6'325,"0"-4"-437,4-2 174,-5 10-47,0 0 0,0 0 0,0 0-1,0 0 1,1 0 0,-1 0-1,0 0 1,1 1 0,-1-1 0,3-1-1,-2 1-17,-1 1 1,0-1-1,1 0 0,-1 1 0,0-1 0,0 0 0,0 0 0,1-2 1,-1 2 6,0 0-1,0 0 1,0 0 0,0 1 0,0-1 0,1 0 0,1-2 0,0 2 156,-1-1 1,1 1 0,-1-1 0,0 0 0,0 0-1,0 0 1,-1 0 0,1 0 0,-1-1 0,1 1-1,-1 0 1,0-1 0,-1 1 0,1-1 0,0 1-1,-1-1 1,0 1 0,0-1 0,0-6 0,0 10-199,-5-16 284,5 15-229,0 1 0,0-1 0,1 0 1,-1 0-1,0 1 0,1-1 1,-1 0-1,1 1 0,-1-1 1,1 0-1,-1 1 0,1-1 1,-1 1-1,1-1 0,-1 1 1,1-1-1,0 1 0,-1 0 0,1-1 1,0 1-1,0-1 0,0 1 12,0-1 0,0 1 0,0-1 0,0 0 0,0 1 0,0-1 0,0 0 0,0 0 0,-1 0 0,1 0 0,0 1 0,0-2 0,2-8-68,-2 9 37,-1 0 0,0-1 0,1 1 0,-1 0 0,1 0 0,-1-1 0,1 1 0,0 0 0,-1 0 0,1 0 0,0 0 0,0 0-1,0 0 1,0 0 0,0 0 0,0 0 0,0 0 0,0 0 0,0 1 0,1-1 0,-1 1 0,0-1 0,0 0 0,1 1 0,-1 0 0,0-1 0,3 1 0,-2-1-18,0 1 1,0-1 0,0 1-1,1 0 1,-1 0 0,0 0-1,0 0 1,0 0 0,0 1-1,0-1 1,1 1 0,-1-1-1,0 1 1,3 1 0,0 1-31,0 0 1,0 1-1,8 6 1,5 5 185,-1-7 377,-9-7-523,-8-1 7,1 0 1,-1 0-1,0 0 1,0 0-1,0 0 1,0 0-1,0 0 1,0-1 0,1 1-1,-1 0 1,0 0-1,0 0 1,0 0-1,0 0 1,0 0-1,0-1 1,0 1 0,0 0-1,0 0 1,0 0-1,0 0 1,0 0-1,0-1 1,0 1-1,0 0 1,0 0 0,0 0-1,0 0 1,0-1-1,0 1 1,0 0-1,0 0 1,0 0-1,0 0 1,0 0 0,0-1-1,0 1 1,0 0-1,0 0 1,0 0-1,-1 0 1,0-2 14,0 0 0,-1 0-1,1 0 1,-1 1 0,1-1 0,-1 1 0,0-1 0,1 1 0,-4-2 0,-7-6 109,11 8-132,0 0 1,0 0 0,0 0 0,-1 0-1,1 1 1,0-1 0,-1 0-1,1 1 1,-1-1 0,1 1-1,-1-1 1,1 1 0,-1-1-1,1 1 1,-1 0 0,1 0-1,-1 0 1,1 0 0,-1 0-1,1 0 1,-1 1 0,1-1-1,-1 0 1,1 1 0,-1-1-1,-1 2 1,0-1 1,0 1 0,0-1 0,1 1 0,-1 0 0,0 0 1,1 0-1,0 0 0,-1 0 0,1 0 0,0 1 0,0-1 0,-1 4 0,-3 5 109,1 0 0,0 0 0,-4 15 0,7-20-171,0 0 0,1 0-1,0 0 1,0 1 0,1-1-1,0 0 1,1 13 0,1-9 11,1 1 0,1-1 1,6 13-1,-3-7 213,-7-15-174,1 0 0,0 0-1,-1 0 1,1 0 0,0 0-1,-1 0 1,1 0 0,0 0-1,0 0 1,5 4 714,-6-29-582,-2 0-1,-1 0 1,-1 0-1,0 0 1,-2 1-1,-15-39 0,14 52-97,7 9-41,-1 0 0,0 1 0,1-1 0,-1 1-1,1-1 1,-1 0 0,1 1 0,0-1 0,-1 0 0,1 0 0,0 1 0,-1-1 0,1 0-1,0 0 1,0-1 0,-4 16-89,-9 14 719,8-20-840,5-8 239,0 0 1,0 0-1,1 0 0,-1 0 1,0 0-1,0 0 0,0 0 1,0 0-1,0 0 0,0 0 0,0 0 1,0 0-1,0 0 0,1 0 1,-1 0-1,0 0 0,0 0 1,0 0-1,0 0 0,0 0 1,0 0-1,0 0 0,0 0 0,0 0 1,0 0-1,0 0 0,0 1 1,0-1-1,1 0 0,-1 0 1,0 0-1,0 0 0,0 0 0,0 0 1,0 0-1,0 0 0,0 0 1,0 0-1,0 0 0,0 1 1,0-1-1,0 0 0,0 0 0,0 0 1,0 0-1,0 0 0,0 0 1,0 0-1,0 0 0,0 0 1,0 0-1,0 1 0,0-1 1,0 0-1,0 0 0,34 1-2054,-9 3-107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0:05.74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35 125 736,'22'-29'144,"-10"0"3406,-14 34-3080,-2 9-778,2 11 211,-1 8-3,2-17 216,1-14-74,0 0 0,-1 1 0,1-1 0,0 0 0,-1 1 0,-1 3 0,1 0-66,1-6 25,0 1 0,0-1 0,0 1 0,0-1 0,0 1 0,0-1 0,0 1 0,0-1 0,-1 1 0,1-1 0,0 1 0,0-1 1,-1 1-1,1-1 0,0 1 0,-1-1 0,0 1 47,-11 9 682,12-10-728,0 0-1,0 0 0,0 1 0,-1-1 0,1 0 1,0 0-1,0 0 0,0 0 0,-1 0 1,1 0-1,0 1 0,0-1 0,-1 0 0,1 0 1,0 0-1,-1 0 0,1 0 0,0 0 1,0 0-1,-1 0 0,1 0 0,0 0 0,0 0 1,-1 0-1,1-1 0,0 1 0,0 0 1,-1 0-1,1 0 0,0 0 0,0 0 0,0 0 1,-1-1-1,1 1 0,0 0 0,0 0 1,0 0-1,-1 0 0,1-1 0,0 1 0,0 0 1,0 0-1,0-1 0,0 1 0,-1 0 1,1 0-1,0-1 0,0 1 0,0 0 0,0 0 1,0-1-1,0 1 0,0 0 0,0 0 1,0-1-1,0 1 0,0 0 0,0 0 0,0-1 1,0 1-1,1-1 0,-10-46 351,9 32-304,-1 1 0,-6-30 0,3 32 126,4 12-170,0 0 0,0 0 0,0 0 0,0 0 0,0 0 0,0 0 0,0 1 0,0-1 0,0 0 0,0 0 0,0 0 0,0 0 1,0 0-1,0 0 0,0 0 0,0 0 0,0 0 0,0 0 0,0 0 0,0 0 0,0 0 0,0 0 0,0 0 0,0 0 0,0 1 0,0-1 1,0 0-1,0 0 0,0 0 0,0 0 0,0 0 0,0 0 0,0 0 0,0 0 0,0 0 0,0 0 0,-1 0 0,1 0 0,0 0 0,0 0 0,0 0 1,0 0-1,0 0 0,0 0 0,0 0 0,0 0 0,0 0 0,0 0 0,0 0 0,0 0 0,0 0 0,0 0 0,0 0 0,0 0 0,-1 0 1,1 0-1,0 0 0,0 0 0,0 0 0,0 0 0,0 0 0,0 0 0,0 0 0,0 0 0,0 0 0,0 0 0,0 23 395,0-14-460,-3 96 237,3-106-174,0 1 0,0 0 0,0 0 0,0 0 0,1-1 0,-1 1 0,0 0 1,0 0-1,0 0 0,1 0 0,-1 0 0,0 0 0,0-1 0,0 1 0,1 0 0,-1 0 0,0 0 0,0 0 0,1 0 0,-1 0 0,0 0 0,0 0 0,1 0 0,-1 0 0,0 0 0,0 0 1,1 0-1,-1 0 0,0 0 0,0 0 0,0 0 0,1 0 0,-1 1 0,0-1 0,0 0 0,1 0 0,-1 0 0,0 0 0,0 0 0,0 1 0,0-1 0,1 0 0,-1 0 0,0 0 0,0 0 1,0 1-1,0-1 0,0 0 0,1 0 0,-1 1 0,0-1 0,0 0 0,0 0 0,0 0 0,0 1 0,0-1 0,0 0 0,0 0 0,0 1 0,0-1 0,0 0 0,0 0 0,0 1 0,0-1 1,0 0-1,11-15 225,-9 9-175,-1 0-1,0-1 1,1-11 0,1-2-142,-2-14 64,-2 20 175,6 25-149,-4-11-10,-1 1 1,0-1 0,1 1-1,-1 0 1,1-1 0,-1 1-1,0 0 1,0-1 0,1 1-1,-1 0 1,0-1 0,0 1-1,0 0 1,0 0 0,0 1-1,2-7 38,0-1-1,0 1 0,-1-1 0,0 0 0,0 1 0,0-1 0,-1 0 0,0 1 1,-1-8-1,1 3-59,0-29-218,-4 44 84,3 5 116,0 0-1,0 0 0,1 0 1,1 1-1,1 11 0,1-7 59,6 25 0,-5-29 43,-1 0 1,-1 0-1,0 0 0,0 14 0,-2-20-275,-1 0-1,1 0 1,-2 0-1,1 0 1,-3 8-1,-5 16-1841,8-10-19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20:49:45.10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49 73 7808,'-18'-27'2880,"18"21"-2240,-5-7-160,5 10 0,0-2-352,0 2-1088,-3 0 512,-2-5-2816,0 3 1824,-7 13-2176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0:07.93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96 97 416,'-34'0'6058,"32"1"-5938,1-1-1,-1 0 1,0 0-1,1-1 1,-1 1-1,1 0 1,-1 0-1,1-1 0,-1 1 1,1-1-1,-1 0 1,1 1-1,-1-1 1,1 0-1,-2-1 1,3 2-144,-9-3-136,8 2 141,1-2 1,0 1 45,0 1-1,0 0 1,0 0-1,-1 0 1,1 0-1,0 0 1,-1-1-1,1 1 1,-1 0-1,0 0 1,1 0-1,-1 0 1,0 1-1,1-1 1,-3-2-1,-6-11 569,6 6-865,2 6 251,0 1 1,1-1 0,-1 1-1,1 0 1,-1-1 0,1 1-1,0-1 1,0 1 0,-1-4-1,2-19-167,-1 25 115,1 0 1,-1 0 0,0 0 0,1 0-1,-1 0 1,1 0 0,-1 0 0,1 0-1,0 0 1,-1 0 0,1 0 0,0 0-1,0-1 1,-1 1 0,1 0 0,0-1-1,0 1 1,0 0 0,0-1 0,0 1-1,0-1 1,1 1 0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0:09.50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 1 1472,'0'4'283,"0"1"1,0 0-1,1 0 1,0 0-1,0 0 0,3 8 1,0 6 220,-4-17-377,0 1 0,1-1 0,-1 1 0,1 0 0,0-1 0,-1 1 0,3 2 0,-2-3-73,0 0 0,0 1 0,-1-1 0,1 0 0,-1 0 0,1 0 0,-1 1 0,0-1 0,0 0 0,0 1 1,0-1-1,0 0 0,0 0 0,-1 1 0,0 2 0,-1 12 169,-3 28 438,5-44-602,-1 1 47,-1-1-1,1 1 1,0 0 0,1 0 0,-1 0 0,0 0 0,0 0-1,1 0 1,-1 0 0,1 0 0,-1 2 0,1-1 42,-3 17 151,3-13-121,-1-3-136,1-1-1,0 1 1,1-1 0,-1 1-1,1-1 1,1 6-1,-8-1 770,1-1-1578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0:10.99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 1 1568,'-3'25'4725,"5"-20"-4632,4 12 369,-4 3-392,-1-17 49,0 0 0,0 1 0,-1-1 0,0 0-1,1 1 1,-1-1 0,-1 0 0,1 1 0,-1 4-1,-1-1-120,1-1 0,0 0 1,1 1-1,-1-1 0,2 8 0,-1-6 589,0-7-651,12 23 2331,-29-5-2587</inkml:trace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0:18.22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82 67 1568,'-3'-4'2052,"8"-4"-1341,1-4-493,-27-30 5126,57 71-3269,-46-28-1414,4-1-697,1 0-1,0 0 1,0 1-1,-1 0 1,1 0-1,0 0 1,0 0-1,0 1 1,0 0 0,0 0-1,1 0 1,-1 1-1,0-1 1,1 1-1,0 0 1,0 0-1,-5 5 1,9-7 36,-1-1-1,1 0 1,0 1-1,0-1 1,-1 1-1,1-1 1,0 1-1,0-1 1,0 1-1,0-1 1,-1 1-1,1-1 1,0 1 0,0-1-1,0 0 1,0 1-1,0-1 1,0 1-1,0-1 1,1 1-1,-1-1 1,0 1-1,0-1 1,0 1-1,0-1 1,1 1 0,-1-1-1,0 1 1,0-1-1,1 0 1,-1 1-1,0-1 1,1 1-1,13 13-93,-12-12 17,16 13-295,13 14-1021,-14-9 433,1 2-1413</inkml:trace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0:27.97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387 593 1152,'-2'-1'-14,"2"0"177,0 1 0,-1-1 1,1 1-1,0-1 0,-1 1 0,1 0 1,-1-1-1,1 1 0,-1 0 0,1-1 1,-1 1-1,1 0 0,-1 0 0,1-1 1,-1 1-1,0 0 0,1 0 0,-1 0 1,1 0-1,-1 0 0,1 0 0,-1 0 1,0 0-1,1 0 0,-2 0 0,2 0-196,-1 0 257,-17 1-91,9 2 313,7-3-426,1 0 0,-1 1 0,1-1 0,-1 1 0,1-1 0,-1 1 1,1 0-1,-1-1 0,1 1 0,-2 1 0,1-1 24,0 1 0,0-1 0,1 0 0,-2-1 1,1 1-1,0 0 0,0-1 0,0 1 0,0-1 0,0 1 0,-1-1 0,1 0 0,0 0 0,-2 0 0,2 0 11,1 0 0,-1 0 0,1 0-1,-1 1 1,1-1 0,-1 1 0,1-1-1,-1 1 1,1 0 0,0-1-1,-1 1 1,-1 2 0,-8 3 289,4-4-334,5-2-14,0 1 0,1-1-1,-1 1 1,0 0 0,0 0 0,1 0 0,-1 0 0,1 0 0,-3 2-1,-5 4 24,-8 7 273,-18 12 0,20-16-173,0 1 1,-14 15-1,8-7-50,10-8-15,1 0 0,-12 17 0,9-11 18,10-13 7,-1 0 0,1 1 0,0-1-1,-3 10 1,5-12-92,0-1 0,1 1 0,-1 0 0,1-1 0,-1 1 0,1 0 0,0-1 0,0 1 0,0 0 0,0-1 0,0 1 0,0 0 0,0-1 0,1 1 0,-1 0 0,1-1 0,-1 1 0,1-1 0,1 3 0,4 8 160,-5-10-108,0 1 0,0-1 0,1 1 0,-1-1 0,1 0 1,-1 1-1,1-1 0,0 0 0,0 0 0,0 0 0,0 0 1,3 1-1,17 11 197,-17-11-265,0 0 0,0 0 0,0 0-1,10 3 1,-4-2 91,0-1 0,1-1 0,-1 0 0,1-1 0,0 0-1,-1-1 1,16-1 0,-22 1-56,0-1-1,1 0 0,-1 0 1,0 0-1,0-1 1,0 0-1,0 0 0,0 0 1,-1 0-1,1-1 0,-1 0 1,1 0-1,-1 0 1,0 0-1,0-1 0,-1 0 1,1 0-1,4-6 1,5-6 23,-10 13-19,0 0-1,-1 0 1,1-1 0,-1 1 0,0-1 0,0 1 0,0-1 0,0 1 0,0-1 0,0-4 0,7-19 270,-7 23-295,-1 0 0,1 0 0,-1 0 0,0 0 0,0 0 0,0 0 0,0-4 0,3-12 143,-3 17-120,0 1 1,0-1-1,0 0 1,-1 1-1,1-1 1,-1-3-1,0-1 91,0 1-1,0-1 1,-1 1 0,0 0-1,0-1 1,-1 1 0,-2-9-1,-1-3 449,4 15-507,1 0 0,-1 0 0,0 0 0,0 0 0,0 0 0,-2-3 0,-7-10-105,8 10 51,-1 0 1,-1 1-1,1 0 1,-1-1-1,0 2 0,-6-7 1,5 6 156,-14-11 89,-23-29 1,12 15 112,12 13-402,14 13 94,-1 1 0,1 0 0,-1-1 0,-8-3 0,8 5-23,1 0-1,0-1 1,0 0 0,0 0-1,-6-5 1,7 5-47,-1-1 0,0 1 0,0 0 1,0 0-1,-7-3 0,-12-8-32,16 8 61,0 0 0,1-1 0,0 0 1,0 0-1,0-1 0,1 1 0,0-1 0,0-1 0,1 1 0,0 0 0,0-1 0,1 0 0,1 0 0,-1 0 0,1 0 0,1 0 0,0-1 1,0-17-1,1 20-29,0 0 0,1 0 0,0-1 0,1 1 0,-1 0 0,1 0 0,1 0 0,-1 0 0,1 1 0,0-1 0,1 1 0,0 0 0,0 0 0,0 0 0,5-6 0,2 0-31,1 1 1,0 0-1,0 1 1,1 0 0,1 1-1,-1 0 1,1 1-1,31-12 1,-34 17 207,1 0 0,16-2 0,-22 4-132,-1 1-1,0 0 1,0 0-1,1 1 1,-1-1 0,0 1-1,0 1 1,0-1-1,0 1 1,0-1 0,5 4-1,-7-4-161,2 10-4562,-5-10 4443,0 0 0,0 0 0,0-1 0,0 1 0,0 0 0,0 0 0,-1 1 0</inkml:trace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0:56.87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385 1 896,'1'1'7648,"0"1"-7564,0 0 1,0 0 0,0 0-1,-1 0 1,1 0-1,-1 0 1,1 0-1,-1 0 1,0 0 0,0 1-1,0-1 1,0 3-1,-5 34 365,3-26-499,-33 277 1469,-41 118-100,-41-14-798,90-330-756,-3-2 0,-42 64 1,56-100-715,16-25 730,-1 0 1,1 0 0,-1 0 0,1 0-1,-1 0 1,0 0 0,0 0-1,0 0 1,1 0 0,-1 0 0,0 0-1,0-1 1,-2 2 0</inkml:trace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0:58.01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152 54 3136,'0'-7'2917,"-1"13"-2683,-1 0 0,0-1 1,0 1-1,-1 0 0,1 0 0,-1-1 0,-1 0 0,1 0 0,-6 7 0,-12 18 1116,-34 62 0,32-50-1442,18-31 206,4-10-70,0 1 0,1 0 0,-1-1 0,0 1 0,0 0 0,0-1 0,0 1 0,0-1 0,0 0 0,-4 4 400,2-1-332,4-9-127,0 1 1,0 0-1,0 1 1,1-1 0,-1 0-1,1 0 1,0 1-1,0-1 1,0 1 0,4-5-1,7-13 3,4-11 209,63-114 1259,-77 140-1209,0 0 0,0 1 1,-1-1-1,1 0 0,-1 0 0,-1 0 0,1-1 0,0-7 0,-2 13-369,1 3-193,8 14 370,0-1 1,0 0 0,2-1-1,0 0 1,0-1-1,16 14 1,-8-7-5,28 35 0,-29-29-98,0-1 358,29 52 0,-47-76-283,1 1-1,0-1 1,-1 1-1,1-1 1,-1 1-1,1 0 1,-1-1-1,0 1 1,0 0-1,0-1 1,0 1-1,0-1 1,0 1-1,0 0 1,0-1-1,-1 1 1,1 0-1,-1-1 1,1 1-1,-1-1 1,1 1-1,-1-1 1,0 1-1,0-1 1,0 0-1,0 1 1,0-1-1,0 0 1,0 0-1,0 0 1,-1 1-1,1-1 1,0-1-1,-1 1 1,1 0-1,0 0 1,-3 1-1,-6 2 154,0 0 0,-1 0 0,1-1 0,-17 4 1,14-4-223,-130 27-1739,86-18-2109,54-11 3259,-1 0 1,1 0 0,0 0 0,0 0-1,-1 0 1,-4 4 0,7-4 442,0-1 0,1 1-1,-1-1 1,0 1 0,1-1 0,-1 1 0,1-1 0,-1 1-1,1-1 1,-1 1 0,1-1 0,-1 1 0,1 0 0,0-1-1,-1 1 1,1 0 0,0 0 0,0-1 0,-1 1-1,1 0 1,0 0 0,0-1 0,0 1 0,0 0 0,0 0-1,0-1 1,0 1 0,0 0 0,0 0 0,0-1-1,1 2 1</inkml:trace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1:06.90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5 536 2304,'-3'-3'797,"4"3"-784,-1 0 0,0 0 0,0 0 0,0 1 1,0-1-1,0 0 0,0 0 0,0 0 0,0 0 1,0 1-1,0-1 0,0 0 0,0 0 0,0 0 1,0 0-1,0 1 0,0-1 0,-3 3 1326,3-19 922,2-8-1489,1 0 0,1 0-1,14-44 1,-13 49-579,4-15 132,2 1-1,1 1 1,1 0-1,2 0 1,21-34-1,-28 55-235,1 0-1,0 1 1,0 0 0,0 1-1,1 0 1,1 0 0,0 1-1,0 1 1,0 0 0,1 0-1,0 1 1,0 0 0,1 1-1,0 1 1,24-6 0,-35 10-90,-1 0 0,1-1 1,-1 1-1,1 0 0,-1 0 0,1 0 1,-1 0-1,1 0 0,-1 1 1,1-1-1,-1 0 0,1 1 1,-1-1-1,1 1 0,-1 0 1,0-1-1,1 1 0,-1 0 0,0 0 1,1 0-1,-1 0 0,0 0 1,0 0-1,0 0 0,0 0 1,0 0-1,0 1 0,0-1 1,-1 0-1,1 1 0,0-1 0,-1 0 1,1 1-1,0 1 0,1 5 12,-1 0 0,0 0 0,0 0 0,0 0 0,-2 10-1,1-8 30,0 16-56,-1 0 0,-1 0 0,-7 31 0,3-33 3,-1 0 1,-19 45-1,25-68 61,0 1-1,0 0 0,1 0 1,-1 0-1,1 0 0,-1 0 1,1 4-1,0-7-40,0 1-1,0 0 1,0 0 0,0 0 0,0 0-1,0 0 1,0 0 0,0 0 0,0-1-1,0 1 1,0 0 0,0 0 0,0 0-1,0 0 1,0 0 0,0 0 0,0-1-1,0 1 1,0 0 0,0 0 0,0 0-1,0 0 1,0 0 0,0 0 0,0-1-1,0 1 1,0 0 0,0 0 0,0 0-1,0 0 1,0 0 0,0 0-1,0-1 1,0 1 0,0 0 0,0 0-1,-1 0 1,1 0 0,0 0 0,0 0-1,0 0 1,0 0 0,0 0 0,0 0-1,-1 0 1,1-1 0,0 1 0,0 0-1,0 0 1,0 0 0,0 0 0,0 0-1,-1 0 1,1 0 0,0 0 0,0 0-1,0 0 1,0 0 0,0 0 0,0 0-1,-1 0 1,1 1 0,0-1 0,0 0-1,0 0 1,0 0 0,-1 0 0,34-86-190,-30 80 190,16-33-97,29-45 0,-28 51 99,-16 27 141,1-1 0,0 1 1,0 0-1,0 0 0,10-8 0,-7 2 20,1-1-254,-8 13 70,-1 0 1,0 0 0,1 0-1,-1-1 1,0 1 0,1 0-1,-1 0 1,0 0 0,1 0-1,-1 0 1,0 0 0,1 0-1,-1 0 1,0 0 0,1 0-1,-1 0 1,0 0 0,1 0-1,-1 0 1,0 1 0,1-1-1,-1 0 1,0 0 0,1 0-1,-1 0 1,0 1 0,1-1-1,-1 0 1,0 0 0,0 1-1,1-1 1,-1 0 0,0 0-1,0 1 1,0-1 0,1 0-1,-1 1 1,0-1 0,0 1-1,1 0-12,0 1-1,0-1 1,-1 1-1,1 0 1,-1-1-1,1 1 1,-1 0-1,0-1 1,1 1-1,-1 2 1,2 10-99,1 4 168,0-1-1,-1 0 1,-1 0 0,-1 1-1,-3 33 1,1-25-22,2 43 1,4 2-625,-6-61 408,2-7 116,6-9 113,-3 1-11,1-1 0,-1 1 0,0-1 0,0 0 0,-1 0 0,3-8 0,8-43 46,-6 22-112,-2 17 9,1-7-11,0-1-1,2 1 1,1 0-1,14-27 1,-19 46 77,-3 4-64,0 0 0,1 0 0,-1 0 0,0-1 0,0 1 0,0 0 0,-1-1 0,1 1 0,-1-1 0,1 1 0,0-6 400,2 16-390,-1-3 30,0-1-1,0 1 0,0 0 0,-1 0 1,0 1-1,0-1 0,0 0 0,0 0 1,-1 1-1,0 5 0,0-6 90,1 0 0,0 0-1,1 0 1,-1 0 0,1 0 0,3 7-1,6 17 438,-9-23-559,-2-2 10,1 0-1,0-1 1,1 1-1,-1 0 0,1 0 1,-1-1-1,5 7 1,-4-5 54,0-1 1,0 0-1,-1 0 1,1 1 0,-1-1-1,0 1 1,-1-1 0,1 8-1,2 7-81,18 95 37,-20-111 13,0 1 0,1-1 0,-1 0 1,1 0-1,0 1 0,-1-1 0,1 0 0,1-1 0,-1 1 0,0 0 1,1-1-1,-1 1 0,1-1 0,0 0 0,0 0 0,4 3 1,-5-4-3,0 0 0,1 1 1,0-1-1,-1 0 0,1 0 1,0 0-1,-1-1 0,1 1 1,0-1-1,0 1 1,0-1-1,0 0 0,-1 0 1,1 0-1,0 0 0,0-1 1,0 1-1,0-1 1,-1 0-1,1 0 0,0 0 1,-1 0-1,1 0 0,-1 0 1,1-1-1,-1 1 1,0-1-1,1 0 0,-1 0 1,0 0-1,0 0 0,0 0 1,0 0-1,-1 0 0,3-4 1,12-26 112,-2 0 1,-1-1 0,16-64-1,-14 46-373,-10 31 283,-4 14-20,0 1 0,0-1 1,1 1-1,0 0 0,0-1 0,1 1 0,-1 0 1,6-7-1,-6 11-25,-1-1 0,1 0-1,0 1 1,1-1 0,-1 1 0,0 0 0,0 0 0,0 0 0,1 0 0,-1 0-1,1 1 1,-1-1 0,0 0 0,1 1 0,-1 0 0,1 0 0,4 0 0,5 1-104,-1 0 0,17 4 0,-20-3 103,18 4-45,-18-4 99,1 0 0,-1 0 0,1-1 0,-1 0 0,1 0 1,0-1-1,11-1 0,-19 1-19,0 0-1,0-1 1,0 1 0,0 0-1,0-1 1,0 1 0,0-1-1,0 1 1,0-1 0,0 0 0,0 1-1,0-1 1,0 0 0,-1 0-1,1 1 1,0-1 0,0 0 0,-1 0-1,1 0 1,-1 0 0,1 0-1,-1 0 1,1 0 0,0-2-1,-1 1 12,1-1-1,-1 0 1,0 0-1,1 0 1,-1 0-1,0 0 1,-1 1-1,0-7 1,0 8-21,0-1 1,0 0 0,0 0 0,0 1-1,0-1 1,0 1 0,0-1 0,-1 1-1,1 0 1,0-1 0,-1 1 0,1 0 0,-1 0-1,0 0 1,1 0 0,-1 0 0,0 1-1,0-1 1,1 0 0,-1 1 0,-4-1 0,3 0-49,-1 0 0,1 0 1,0 1-1,-1-1 0,1 1 1,-1 0-1,1 0 0,-1 0 1,1 1-1,-1-1 0,-5 3 1,1 0 15,1 1 1,0 0-1,0 1 1,1 0-1,-1 0 1,1 0-1,0 1 1,0 0-1,1 0 1,0 0-1,0 1 0,0 0 1,1 0-1,-7 14 1,7-10 75,-1 1 0,2-1-1,0 1 1,0-1 0,1 1 0,0 0 0,1 0 0,0 0-1,2 18 1,1-16-85,0 1-1,0 0 1,8 22-1,-8-31 44,0-1-1,0 1 1,1-1-1,0 1 0,0-1 1,0 0-1,1 0 0,-1 0 1,1 0-1,1-1 0,6 7 1,-9-10 7,-1 0 1,1 0-1,-1 0 0,1 0 1,0 0-1,0 0 0,-1-1 1,1 1-1,0-1 1,0 1-1,0-1 0,0 0 1,-1 1-1,1-1 0,0 0 1,0 0-1,0-1 1,0 1-1,0 0 0,0 0 1,0-1-1,2-1 0,-1 1 6,0 0 0,0-1-1,0 0 1,-1 0-1,1 0 1,-1 0 0,0 0-1,1 0 1,-1-1-1,0 1 1,0-1 0,2-4-1,3-6-20,-2 0 1,0-1-1,0 0 0,-1 1 1,-1-1-1,2-21 0,1-65 89,-5 34 157,-2 42-112,1 23-156,1 1 1,-1-1-1,-1 1 1,1-1 0,0 1-1,0-1 1,0 1-1,0 0 1,0-1-1,0 1 1,0-1-1,-1 1 1,1-1 0,0 1-1,0 0 1,-1-1-1,1 1 1,0-1-1,-1 1 1,1-1 6,-1 1 0,1 1 0,0-1 0,0 0 0,0 0 0,-1 0 0,1 0 0,0 0 0,0 0 0,-1 0 0,1 0 0,0 0 0,0 0 0,0 0 0,-1 0 0,1 1 1,0-1-1,0 0 0,0 0 0,0 0 0,-1 0 0,1 1 0,0-1 0,0 0 0,0 0 0,0 0 0,0 1 0,0-1 0,0 0 0,0 0 0,-1 0 0,1 1 0,0-1 0,0 0 0,0 0 0,0 1 0,0-1 0,0 0 0,0 0 0,0 0 0,1 1 1,-3 13-60,1 0 1,1 0-1,0 0 1,3 23-1,6 6 322,16 51 1,-11-45-416,-11-40 217,0 0-1,0 0 1,0-1-1,1 0 1,1 1 0,-1-1-1,1-1 1,9 12-1,-13-19-28,0 1 0,0 0-1,0-1 1,-1 1 0,1-1 0,0 1-1,0-1 1,0 1 0,0-1 0,0 0-1,0 1 1,0-1 0,0 0 0,1 0-1,-1 0 1,0 0 0,0 0 0,0 0-1,0 0 1,0 0 0,0 0 0,0-1-1,0 1 1,0 0 0,0 0 0,0-1-1,0 1 1,0-1 0,0 1 0,0-1-1,0 0 1,1-1 0,3-1 37,0-1 0,-1-1 0,0 1 0,6-7 0,0-3-43,1-1 0,-2-1 0,0 1 1,-1-1-1,10-29 0,-7 13 55,-2-1 1,6-36-1,-14 61-101,0-1 1,1 1-1,1-1 0,-1 1 1,1 0-1,1 0 1,-1 0-1,1 0 0,1 1 1,7-11-1,-9 15-19,-1 1 0,1 0 1,0 0-1,0 0 0,0 1 0,0-1 0,0 1 1,0-1-1,1 1 0,-1 0 0,0 0 0,1 1 0,3-2 1,-1 2 62,0-1 1,0 1 0,0 0-1,0 0 1,0 1-1,10 1 1,71 25 192,-85-26 373,-2-2-554,0 1-1,0-1 0,-1 1 0,1-1 0,0 1 0,0 0 0,0-1 0,-1 1 0,1-1 0,0 1 0,0 0 0,-1-1 0,1 1 1,0 0-1,-1-1 0,1 1 0,0 0 0,-1 0 0,1-1 0,0 1 0,-1 0 0,1 0 0,-1 0 0,1-1 0,-1 1 0,-17-4-133,-21 2-337,39 2 461,-6 0-48,0 0 0,0 1-1,1 0 1,-1 0 0,0 0-1,1 1 1,-1-1 0,1 1-1,-1 1 1,1-1-1,0 1 1,-6 4 0,5-2 11,0-1 0,0 2 0,1-1 0,0 0 0,0 1 1,0 0-1,1 0 0,-6 11 0,4-3-11,0 0 0,0 1 1,2-1-1,0 1 0,0 0 0,1 0 0,1 0 0,0 29 0,2-33 81,0 1-1,4 22 0,-3-29-31,1-1-1,-1 1 0,1-1 0,-1 0 0,1 0 0,1 0 0,-1 0 0,0 0 0,1 0 0,5 6 0,3 0-10,1-1 0,0 0-1,0-1 1,0 0-1,1-1 1,0 0-1,19 6 1,-27-11-44,2 1 74,1 0-1,0-1 0,0 0 0,1 0 1,-1-1-1,0 0 0,1 0 0,-1-1 1,0-1-1,1 1 0,-1-1 0,0 0 0,0-1 1,0 0-1,0 0 0,0-1 0,0 0 1,0-1-1,-1 1 0,0-1 0,0-1 1,0 1-1,0-1 0,0-1 0,-1 1 0,0-1 1,0 0-1,8-12 0,-10 12 21,0 1-1,0-1 0,0 0 1,-1 0-1,0-1 1,0 1-1,0-1 1,-1 1-1,0-1 1,0 0-1,0-10 0,1-11-149,-2 0 0,0-1-1,-6-36 1,5 14 146,0 50-97,0 0 0,1 0 0,-1 0-1,0 0 1,1 0 0,-1 0 0,1 0-1,0 0 1,-1 0 0,1 0 0,0 0 0,-1 0-1,1 1 1,0-1 0,0 0 0,0 1-1,0-1 1,1-1 0,20-8-369,-15 8 441,0 0 0,0 0 0,0 1 0,0 0 1,0 0-1,0 1 0,0 0 0,0 1 0,0-1 0,1 1 0,-1 0 0,0 1 0,0 0 0,12 5 0,-17-5-4,1 0-1,0 0 1,-1 1 0,1-1-1,-1 1 1,0 0-1,0-1 1,0 1-1,0 0 1,0 0-1,0 0 1,-1 1-1,0-1 1,0 0-1,1 0 1,-2 1-1,1-1 1,0 8-1,1 2 31,-2 0 0,0 0-1,-2 21 1,-3 4-166,2-20 306,-1 28 1,1-12-229,2-29 9,0 0 0,0 0-1,1 0 1,0 0-1,0 0 1,0 0 0,1 0-1,-1 0 1,1 0-1,0 0 1,1 0 0,-1-1-1,3 6 1,-4-9 33,1 0 0,0 0 0,0 0-1,0 0 1,-1 0 0,1 0 0,0-1 0,0 1 0,0 0 0,0 0 0,1-1 0,-1 1 0,0-1 0,0 1-1,0-1 1,0 1 0,1-1 0,-1 0 0,0 0 0,0 1 0,1-1 0,-1 0 0,0 0 0,0 0 0,1 0-1,-1-1 1,0 1 0,3-1 0,2-1-28,0 0 0,1 0 1,-1-1-1,7-4 0,-6 4-20,19-12-107,-1-2-1,-1 0 0,38-36 0,-46 39 393,-16 14-255,0 0 0,0 0 0,0 0 0,1-1 0,-1 1 0,0 0 0,0 0 0,0 0 0,1 0 0,-1 0-1,0 0 1,0 0 0,0 0 0,1 0 0,-1-1 0,0 1 0,0 0 0,1 0 0,-1 0 0,0 0 0,0 0 0,0 0 0,1 1 0,-1-1 0,0 0 0,0 0 0,1 0 0,-1 0 0,0 0 0,0 0 0,0 0 0,1 0 0,-1 0 0,0 1 0,0-1 0,0 0 0,0 0 0,1 0 0,-1 0 0,0 1 0,0-1 0,0 0 0,0 0 0,0 0 0,0 0 0,0 1 0,1-1 0,-1 0 0,0 0 0,0 1-1,0-1 1,0 0 0,0 0 0,0 1 0,3 17-76,-1-10-18,0-2 52,0 0 0,0 0 0,1 0 0,0-1 0,0 1 0,0-1 0,1 0 0,0 0 0,0 0 0,0 0 0,1-1 0,-1 0 0,7 5 0,-4-4 46,1 0 1,1 0-1,-1 0 1,1-1-1,-1 0 0,1-1 1,19 5-1,-25-8 20,0 1 0,1-1-1,-1 0 1,1 0 0,-1 0-1,0-1 1,1 1 0,-1-1-1,0 0 1,1 0 0,-1 0-1,0 0 1,0-1 0,0 1-1,0-1 1,0 0 0,0 1-1,0-1 1,-1-1 0,1 1 0,-1 0-1,1-1 1,-1 1 0,0-1-1,2-3 1,2-3-63,0 0-1,0-1 1,-1 0 0,-1 0-1,1 0 1,3-16 0,-4 10 140,0 0 0,0 0 0,-2-1 0,0 1 1,0-24-1,-2 35-71,-1 1-1,0-1 1,0 0 0,0 0 0,0 1 0,0-1 0,-1 0 0,0 1 0,0 0-1,-3-5 1,3 6-25,-1 0 0,1 0 0,-1 1 0,1-1-1,-1 1 1,0-1 0,0 1 0,0 0 0,0 0 0,0 0-1,0 1 1,-1-1 0,1 1 0,-1 0 0,-3-1-1,2 1-42,-1 0-1,0 0 0,1 1 0,-1 0 0,0 0 0,0 0 1,1 1-1,-1 0 0,0 0 0,-6 2 0,-3 2 100,1 1 0,-22 11 0,31-14-61,1 0 0,-1 0 0,1 0-1,0 0 1,0 1 0,0 0-1,0 0 1,1 0 0,0 0-1,0 1 1,0-1 0,-3 7 0,5-9 19,0 1 0,0-1 0,0 1 0,0-1 0,0 1 0,1-1 0,-1 1 0,1-1 1,-1 1-1,1 0 0,0-1 0,0 1 0,1 0 0,-1-1 0,0 1 0,1-1 0,0 1 1,-1-1-1,1 1 0,0-1 0,0 1 0,1-1 0,-1 0 0,0 1 0,1-1 0,1 2 0,0-2 90,-1 0-1,0-1 1,0 0-1,1 1 1,-1-1-1,0 0 0,1 0 1,-1 0-1,1 0 1,0-1-1,-1 1 0,1-1 1,0 0-1,-1 1 1,1-1-1,0-1 0,3 1 1,8-1 331,25-6 0,-35 6-384,10-3 197,1-1-1,0 0 1,-1-1 0,25-14 0,49-38-119,18-17-1410,2 2-4345,-61 40 2677,-2-8-2886</inkml:trace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1:00.01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328 5 1568,'5'-4'6709,"-5"12"-6603,-1 0-1,0 0 1,-1-1 0,1 1 0,-2 0-1,1 0 1,-1-1 0,0 1-1,-8 12 1,-2 1 211,-30 36 0,4-6-9,-53 88 0,-14 64-562,104-199 226,0 0-1,1 0 1,-1 0-1,1 0 1,0 0 0,0 0-1,0 0 1,0 9-1,1-11 49,0-1 0,0 1 0,1 0 0,-1-1 0,0 1 0,1-1 0,-1 1 0,1-1 0,0 0 0,0 1 0,-1-1 0,1 0 0,0 1 0,0-1-1,0 0 1,0 0 0,1 0 0,-1 0 0,0 0 0,0 0 0,1 0 0,-1 0 0,0 0 0,1-1 0,-1 1 0,2 0 0,4 1 45,0 0 0,0 0 0,0-1 1,-1 0-1,1 0 0,0-1 0,0 1 0,14-3 0,-5 0 110,1-1-1,24-7 0,15-9 203,37-9 457,-78 24-802,-8 2-311,-1 0 1,1 1-1,13-2 0</inkml:trace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1:00.49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18 118 2400,'-15'0'779,"12"0"175,12 0 454,6-2-266,0 0 0,0 0 0,0-1 0,23-9 0,11-1-633,29-4-160,92-22 971,-141 31-1258,-14 3-224,1 1 0,0 0 1,0 2-1,17-2 0,-32 4-29,0 0 0,-1 0-1,1 0 1,0 1 0,0-1-1,-1 0 1,1 1 0,0-1-1,-1 0 1,1 1 0,0-1-1,-1 1 1,1-1 0,-1 1-1,1-1 1,0 1 0,-1-1-1,0 1 1,1 0 0,-1-1-1,1 1 1,-1 0 0,1 0-1,3 7-2714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05:36.29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44 17 1568,'-1'-2'110,"0"1"1,0 0-1,0 0 0,0 0 1,0 0-1,-1 0 0,1 0 0,0 1 1,-1-1-1,1 0 0,0 1 1,-1-1-1,1 1 0,-1-1 1,1 1-1,-1 0 0,1 0 1,-19-4 7305,23 12-6754,0-3-558,0-1 1,1 0 0,-1 0 0,1 0-1,0 0 1,0 0 0,0-1-1,0 0 1,6 3 0,18 16 106,-2 3 9,-1 2 0,-1 1 0,32 47 0,27 91 585,-56-106-660,-5-24 71,-10-18-150,-11-16-178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20:49:47.57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1432 9 1312,'-1'0'20,"1"0"-1,-1 0 1,1 0 0,-1 0 0,1 0 0,0 0-1,-1 0 1,1 0 0,-1 0 0,1 0-1,-1 0 1,1 0 0,0 0 0,-1 0-1,1-1 1,-1 1 0,1 0 0,0 0-1,-1 0 1,1-1 0,0 1 0,-1 0 0,1-1-1,0 1 1,-1 0 0,1-1 0,0 1-1,0 0 1,-1-1 0,1 1 0,0 0-1,0-1 1,-1 0 0,0 1 72,0-1-1,0 1 1,-1 0 0,1 0 0,0-1-1,0 1 1,-1 0 0,1 0 0,0 0-1,-3 1 1,2-1 168,-1 0 20,-1 1 1,0-1-1,0 1 0,0 0 0,1 0 0,-1 1 1,1-1-1,-1 1 0,1 0 0,-1-1 1,1 1-1,-4 4 0,2-3-186,0 0 0,0 0-1,0 0 1,-7 2 0,1 0 114,0 0 0,1 0 0,-16 11 0,6-4-11,-5 5 265,1 0 1,-32 29-1,-40 48 550,60-57-616,16-19-254,-2 1 0,0-2 1,-1-1-1,0-1 0,-40 19 0,-134 46 738,87-38-554,-97 36 244,115-45-436,80-28-119,7-3 11,1 0 0,-1 0 0,0-1 0,0 0 0,1 0 0,-1 0 0,-6 0 1,-49 2 799,54-5-739,6 1-76,0 1 0,0 0 0,0 0 0,0 0 0,-1 0 0,1 0 0,0 0 0,0 0 0,0 0 0,0 0 0,0 0 0,0 0 0,-1-1 0,1 1 0,0 0 0,0 0 0,0 0 0,0 0 0,0 0 0,0-1 0,0 1 0,0 0 0,0 0 0,0 0 0,0 0 0,0 0 0,-1-1 0,1 1 0,0 0 0,0 0 0,0 0 0,0 0 0,0-1 0,1 1 0,-1 0 0,0 0 0,0 0 0,0 0 0,0-1 0,0 1 0,0 0 0,0 0 0,55-41-37,-22 11 192,-13 14-271,26-31 1,79-98 35,-99 117-49,32-30 1,-6 8 42,-64 76 246,2-11-96,-18 21 1,2-4-51,4-3-5,-1-1 1,-2-1 0,0-1-1,-2-2 1,-1 0-1,-45 29 1,46-38-5,0-2 0,-31 12 0,1-2-11,23-8-85,31-13 95,2-2-14,0 1 0,1-1 0,-1 0-1,0 0 1,1 1 0,-1-1-1,0 1 1,1-1 0,-1 1 0,1-1-1,-1 1 1,0-1 0,1 1-1,-1-1 1,0 2 0,2-1 20,-1 0 0,0 0 0,1 0 0,-1-1-1,1 1 1,-1 0 0,1 0 0,-1 0 0,1-1 0,0 1 0,-1 0 0,1-1 0,0 1 0,-1-1 0,1 1-1,0-1 1,0 1 0,0-1 0,0 1 0,0-1 0,-1 0 0,1 1 0,0-1 0,2 0 0,25 6-38,-27-6 28,28 6 155,-1 1-1,31 13 0,-32-11 59,0 0-151,-1 0-1,0 2 1,0 1-1,37 25 1,-24-17-2845,-29-15 1111,1 0 0,11 8 0,4 7-493</inkml:trace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1:01.29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118 12 3136,'1'-3'368,"-1"2"-317,0 1 0,0 0 0,0-1 0,0 1 0,0-1 0,0 1 0,0 0 0,1-1 0,-1 1-1,0 0 1,0-1 0,0 1 0,1-1 0,-1 1 0,0 0 0,0 0 0,1-1 0,-1 1 0,0 0 0,1 0 0,-1-1 0,0 1 0,1 0 0,1-1 768,-1 3-333,1-1-378,0 1 1,-1 0-1,1 0 1,-1 0-1,0 0 1,0 0-1,0 0 1,0 0-1,0 0 1,0 1-1,0-1 1,-1 0-1,1 0 1,-1 1-1,1 2 1,-1 41 996,0-28-746,-3 26 315,-2-1 0,-1 0 1,-18 62-1,5-22-801,-60 248 282,75-319-144,1 1 325,5-13-214,3-6-138,8-13-98,-1-1 1,11-25-1,-5 10 18,-2 4 106,2 1 0,1 1-1,1 1 1,2 0 0,31-31 0,-44 51 119,1 0 0,0 1 0,0 0 0,13-6 0,-22 13-131,-1-1-1,1 1 1,0-1 0,-1 1 0,1 0 0,0 0-1,0-1 1,0 1 0,-1 0 0,1 0-1,0 0 1,0 0 0,0 0 0,0 0-1,-1 0 1,1 0 0,0 0 0,0 0 0,0 0-1,-1 0 1,1 1 0,0-1 0,0 0-1,-1 1 1,1-1 0,0 1 0,0-1-1,-1 0 1,1 1 0,-1-1 0,1 1-1,0 0 1,0 0 0,1 3 30,1-1 0,-1 1-1,-1 0 1,1 0 0,2 5 0,0 1 30,-2-3 14,0 0 0,0 0-1,-1 0 1,0 0-1,1 11 1,1 15 128,2 5-166,-1 0 0,-4 66 1,0-50-16,-3-23-6,2-24 7,0 0 1,1 0-1,0 0 1,0-1-1,0 1 0,1 0 1,2 10-1,-2-15-57</inkml:trace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1:01.92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1 192 2912,'0'0'923,"1"-1"-550,6-2 49,-1 0 1,1 0 0,0 1-1,11-3 1,-11 4-27,0-1 1,-1 0-1,1 0 1,-1-1-1,1 0 1,-1 0-1,7-5 1,-3-1-373,-1 0-1,1 0 1,-2-1 0,1 0-1,8-15 1,-3 5 261,-12 17-241,0 1 0,-1-1 0,1 1 0,-1-1 0,0 0 1,0 0-1,0 0 0,0 0 0,0 0 0,-1 0 0,1-4 0,-1 7-42,0-1-1,0 0 1,0 0-1,0 0 0,-1 0 1,1 0-1,0 0 1,0 1-1,-1-1 1,1 0-1,0 0 0,-1 0 1,1 1-1,-1-1 1,1 0-1,-1 1 0,1-1 1,-1 0-1,1 1 1,-1-1-1,0 0 1,1 1-1,-1-1 0,0 1 1,0 0-1,1-1 1,-1 1-1,0 0 0,0-1 1,0 1-1,0 0 1,1 0-1,-1-1 1,0 1-1,0 0 0,0 0 1,0 0-1,0 0 1,0 0-1,1 0 0,-1 1 1,0-1-1,-1 0 1,-2 1-12,0 0 0,0 0 1,0 0-1,0 0 0,0 1 0,0-1 1,0 1-1,1 0 0,-1 0 0,1 1 1,-1-1-1,1 1 0,0 0 1,0-1-1,-3 6 0,-4 4 98,1 0-1,-13 25 1,17-28-67,-4 7 193,2 1 0,0 0 0,-5 21 0,3-9 220,8-26-374,0-1 1,0 1-1,1 0 0,-1 0 0,1 0 0,-1-1 0,1 1 1,0 0-1,0 0 0,0 0 0,0 0 0,1 0 0,-1-1 1,1 1-1,0 0 0,0 0 0,0-1 0,0 1 0,0-1 0,1 1 1,-1-1-1,1 1 0,-1-1 0,3 3 0,-1-2 11,-1 0-31,1 1 0,-1-1 0,1 1 0,0-1-1,0 0 1,1 0 0,-1 0 0,1-1 0,-1 1 0,1-1 0,0 0 0,0 0 0,4 2 0,1-1 13,4 2 98,0-1 0,26 6 0,-11-6-535,32 0 1,-47-4-1016,0 0 1,-1-1-1,1-1 1,24-6-1,-37 7 1360,4 1-314,-1-1 1,0-1-1,0 1 1,1 0-1,4-4 1,-4 1-149,0 1 0,-1-1 0,1 0 0,3-4 1,-6 6 364</inkml:trace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1:14.52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36 727 2240,'-1'-1'221,"0"1"0,0 0 1,0-1-1,0 1 0,-1 0 0,1 0 1,0 0-1,0 0 0,0 0 0,0 0 1,0 0-1,0 0 0,0 0 0,-1 0 0,1 1 1,0-1-1,0 0 0,-1 1 0,-12 2 3458,15-2-3487,0 1-144,1 0-1,-1 0 1,0 0-1,1-1 1,0 1-1,-1-1 0,1 1 1,0-1-1,0 0 1,0 1-1,0-1 1,0 0-1,0 0 0,2 0 1,1 1-5,0-1 0,0 0 0,0 0 0,0-1 1,0 1-1,6-1 0,0-1-1,0 0-1,0-1 1,0 0 0,0-1 0,13-4-1,-11 2-17,-1 0 0,1-1 0,-1-1 0,20-13-1,-28 17-8,0 0 1,-1-1-1,0 1 0,0 0 0,0-1 0,0 0 0,4-7 0,-6 9-5,0-1 0,1 0-1,-2 1 1,1-1-1,0 0 1,-1 1 0,1-1-1,-1 0 1,0 0-1,0 1 1,0-1 0,0 0-1,0 0 1,-1-3-1,0 5-9,1-1 0,-1 0-1,0 0 1,0 1 0,0-1-1,0 1 1,0-1-1,0 1 1,0-1 0,-1 1-1,1-1 1,0 1 0,-1 0-1,1 0 1,-1 0 0,1 0-1,-1 0 1,0 0 0,1 0-1,-1 1 1,0-1 0,-3 0-1,1 0-45,1 0 0,-1 0-1,0 0 1,0 1 0,1 0-1,-1 0 1,0 0 0,0 0 0,1 1-1,-5 0 1,-5 3 53,0 1-1,1 0 1,0 0 0,1 1-1,-16 11 1,22-14-48,1 0-1,-1 1 1,1 0-1,0 0 1,0 0 0,0 0-1,0 0 1,1 1-1,0 0 1,0-1-1,0 1 1,1 0 0,-1 1-1,-2 9 1,4-11 51,1-1 0,0 1 0,0-1 0,0 1 0,1-1 0,-1 1 0,1-1 0,0 1 0,0-1 0,0 0 0,0 1 0,1-1 0,-1 0 0,1 0 0,3 5 1,4 5 89,1 0 0,12 12 0,-13-14-119,8 5-105,0 0 0,25 17 0,-18-14 70,-20-16 74,0 0 0,0 0 0,0-1 0,0 0-1,1 0 1,-1 0 0,1 0 0,-1-1 0,1 1 0,0-1 0,-1 0 0,1-1 0,0 1 0,0-1 0,0 0 0,-1 0 0,1 0 0,0-1 0,0 0 0,-1 0 0,1 0 0,0 0 0,-1-1 0,1 0 0,-1 0 0,0 0 0,1 0 0,-1-1 0,0 0 0,0 0-1,-1 0 1,1 0 0,-1 0 0,6-8 0,23-32-53,39-71 0,-24 35 51,-29 49 17,-2 0 0,0-2-1,-2 1 1,-2-2 0,13-47-1,31-198-242,-53 259 264,-1 0 0,-2 0 0,-1-32 0,1 49-66,0 1-1,0-1 1,-1 1-1,1 0 0,0-1 1,0 1-1,-1-1 1,1 1-1,-1 0 1,0-1-1,1 1 0,-1 0 1,0 0-1,0-1 1,0 1-1,1 0 1,-1 0-1,0 0 0,-1 0 1,1 0-1,0 0 1,0 0-1,0 1 1,0-1-1,-1 0 0,1 1 1,0-1-1,-1 1 1,1-1-1,-1 1 1,1 0-1,0-1 0,-1 1 1,1 0-1,-1 0 1,1 0-1,-1 0 1,1 0-1,-1 0 0,1 1 1,0-1-1,-1 0 1,1 1-1,-1-1 1,1 1-1,0-1 0,0 1 1,-1 0-1,1 0 1,0-1-1,0 1 1,0 0-1,0 0 0,0 0 1,-2 2-1,-2 4 10,0-1 0,1 1-1,-1 1 1,1-1-1,1 1 1,-1-1 0,1 1-1,-3 13 1,-11 70 453,16-82-438,-3 36 44,2 0 0,4 47 1,-2-84-42,1 19 25,2 1 1,10 52 0,-10-68-34,1-1 1,0 1-1,1-1 1,0 1 0,0-1-1,1-1 1,1 1-1,0-1 1,8 9 0,5 4-29,32 26 0,-41-40 13,0 0 0,1-1 0,0-1-1,0 0 1,17 6 0,-18-8 28,1-1 1,-1 0-1,1 0 1,16 1-1,-23-4-13,0-1-1,1 0 1,-1 0-1,0 0 1,0-1 0,0 0-1,1 0 1,-1 0-1,0-1 1,0 1 0,-1-1-1,10-5 1,-2 0 11,-1 0 1,19-16-1,-25 19-26,-1 0 0,0 0 0,0-1 0,0 1 0,-1-1 0,0 1-1,0-1 1,0 0 0,3-7 0,-5 10 17,-1 0 1,1 0-1,0 0 0,-1 0 1,1 0-1,-1 0 1,0 0-1,1 0 0,-1 0 1,0 0-1,0 0 0,-1 0 1,1 0-1,0 0 1,-1 0-1,1 0 0,-1 0 1,1 0-1,-1 0 0,0 1 1,0-1-1,0 0 0,0 0 1,0 1-1,-1-1 1,1 0-1,0 1 0,-3-2 1,2 1-23,0 1 1,-1 0 0,1-1-1,-1 1 1,1 0-1,-1 1 1,1-1 0,-1 0-1,0 1 1,1-1 0,-1 1-1,0 0 1,0 0 0,1 0-1,-1 0 1,0 1-1,1-1 1,-1 1 0,0 0-1,-3 1 1,0 0 9,1 1-1,-1 0 1,1 0 0,0 1-1,0-1 1,0 1 0,0 0-1,0 1 1,1-1 0,0 1-1,0 0 1,0 0 0,1 0-1,0 0 1,0 0 0,0 1-1,0 0 1,1 0 0,0-1-1,0 1 1,1 0 0,0 0-1,0 1 1,0-1 0,0 0-1,1 0 1,0 0 0,1 1-1,-1-1 1,1 0 0,3 8-1,0-1 42,1-1 0,1 0-1,0 0 1,10 14 0,-11-19-3,-1 0 1,2-1 0,-1 0 0,1 0 0,0 0 0,0-1-1,1 0 1,7 5 0,-11-9-37,0 1 1,1-1-1,-1 1 1,0-1-1,1 0 0,-1 0 1,1-1-1,-1 1 1,1-1-1,-1 1 1,1-1-1,0 0 0,-1-1 1,1 1-1,-1-1 1,1 1-1,-1-1 1,1 0-1,-1 0 0,0-1 1,1 1-1,-1-1 1,3-1-1,7-6-10,0 0 1,-1-1-1,0 0 1,12-14-1,10-8 135,136-89 397,-160 111 31,-9 8-202,-7 7-479,2-3 74,-5 6 4,0 0-1,0 0 1,1 1-1,0-1 1,1 2 0,0-1-1,-11 20 1,13-17 20,0 0 1,0 1 0,1-1-1,-2 17 1,5-23 22,0 1 0,1 0 0,0-1 0,0 1 0,0 0 0,1-1 0,0 1 0,0-1 0,1 1 0,2 6 0,-1-4-35,1-1 0,0 1 1,0-1-1,1 0 1,0-1-1,8 11 1,-10-15 27,0 1 1,0-2-1,1 1 1,-1 0-1,0-1 1,1 1-1,0-1 1,0 0-1,-1-1 1,1 1-1,0 0 1,0-1 0,1 0-1,-1 0 1,0 0-1,5 0 1,-1-1 66,0 0 0,0-1 1,0 1-1,0-1 0,0-1 0,-1 0 1,1 0-1,0 0 0,-1-1 1,1 0-1,-1-1 0,0 1 1,0-2-1,0 1 0,-1-1 1,0 1-1,9-10 0,0-1-61,-1-1-1,-1-1 1,-1 0 0,0 0-1,14-28 1,-6 8-36,-4 7 206,25-61 0,-22 34-21,-2-1 1,-3-1 0,11-93-1,-8-81-206,-16 166 544,-9 80-858,2 9 264,1 0 0,1 1 0,-1 39 1,3-32 109,-7 156-1,16-70 247,-5-92-111,0-9-141,1 0 1,0 0 0,7 18-1,2 7-128,-7-25 134,1 1-1,1-2 1,0 1 0,17 25 0,-24-39 22,1 1 0,0-1 0,0 0 1,0 1-1,0-1 0,0 0 1,0 0-1,1 0 0,-1 0 1,0 0-1,1 0 0,-1 0 1,0 0-1,1-1 0,-1 1 0,1 0 1,-1-1-1,1 1 0,-1-1 1,1 0-1,1 1 0,0-1 2,-1 0-1,1-1 0,-1 1 1,1-1-1,-1 1 0,1-1 0,-1 0 1,1 0-1,-1 0 0,0 0 1,0 0-1,3-2 0,6-6-11,-1 1-1,0-1 1,0-1-1,8-11 1,-14 16-43,22-25 395,32-50 0,-56 77-419,-1 0 1,1 0 0,0 0 0,-1-1 0,0 1 0,0 0 0,0-1-1,0 1 1,0-6 0,-1 8-64,35 0-275,-25 0 395,-1 0 0,1 1 1,-1 0-1,1 1 0,-1 0 0,1 1 1,15 4-1,-19-4 1,1 1-14,-1-1 0,1 1 0,-1 0 0,9 5 0,-13-6 18,0 0 0,0-1-1,-1 1 1,1 0 0,0 0 0,0 0-1,-1 0 1,0 0 0,1 1-1,-1-1 1,0 0 0,0 1 0,0-1-1,0 1 1,0 3 0,0-2 33,-1 0 0,0 0 1,0 0-1,0 0 0,-1 0 0,1 0 0,-1 0 1,-2 4-1,-2 22 331,5-25-339,0 2-77,0 0 0,0 0 0,0 0 0,1-1 0,0 1 0,0 0 0,1 0 0,0-1 0,0 1 0,0 0 0,5 7 0,-5-10 73,0-1 1,0 1-1,1-1 0,-1 1 0,1-1 0,0 0 0,0 0 1,0 0-1,1-1 0,-1 1 0,1-1 0,-1 0 1,1 0-1,7 3 0,-9-4-25,-1-1 0,0 0-1,1 0 1,-1 0 0,1 0 0,-1 0 0,0 0 0,1 0-1,-1 0 1,1-1 0,-1 1 0,0-1 0,1 1 0,-1-1 0,0 1-1,1-1 1,-1 0 0,0 0 0,2-1 0,17-18 419,13-30 26,-5 7-494,-19 30 244,0 0-1,-1 0 0,6-15 0,-11 20-123,-2 6 27,0 4-17,3 11-119,-3-9-18,1 0-1,-1 1 0,0-1 0,-1 1 0,1 8 0,1 10-32,7 13 333,17 44-1,-22-68-147,19 43-552,-23-54 446,1 0 1,-1-1-1,1 1 0,-1 0 1,0-1-1,1 1 0,-1-1 1,1 1-1,0-1 0,-1 1 1,1-1-1,-1 1 0,1-1 1,0 0-1,-1 1 0,1-1 1,0 0-1,-1 0 0,1 1 1,0-1-1,0 0 0,-1 0 1,1 0-1,0 0 0,0 0 1,-1 0-1,1 0 1,0 0-1,1 0 0,13-7-373,-11 4 195,-1-1 0,1 1 1,-1-1-1,0 0 0,-1 0 1,1 0-1,-1 0 0,1-1 0,-1 1 1,-1-1-1,1 1 0,1-9 1,-2 11 44,-1 1 0,0-1-1,1 1 1,-1-1 0,0 0 0,0 1 0,0-1 0,0 0 0,-1 1 0,1-1 0,0 1 0,-1-1 0,1 0 0,-1 1 0,0-3 0,-8-10-4598</inkml:trace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1:14.93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35 44 6976,'-26'-8'2592,"26"0"-2016,-5 0-160,2 5-1504,3-2 512,0 2-128,0-2 448,3 2-896,7 3-544,-2 0-768,5 8 1376,14 0 160</inkml:trace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1:15.29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168 0 4576,'-17'5'6193,"-7"6"-4029,-22 16-1268,39-22-767,0 1 1,0-1-1,1 2 1,-1-1-1,1 0 1,0 1-1,1 1 0,0-1 1,-8 16-1,10-18-73,2-1-1,-1 1 1,0 1-1,1-1 0,0 0 1,0 0-1,1 0 0,-1 1 1,1-1-1,0 0 1,1 1-1,-1-1 0,1 0 1,0 0-1,0 0 0,1 0 1,-1 0-1,4 6 1,-2-3-19,1-1 0,0 0 0,0 0 0,1 0 0,-1 0 0,12 10 0,-12-13-29,0-1-1,0 1 1,1-1 0,-1 0 0,1-1-1,0 1 1,-1-1 0,1 0-1,1 0 1,-1-1 0,9 3-1,-8-3-92,0-1 0,0 1 0,0-1 0,0 0 0,0 0 0,1-1 0,-1 0 0,0 0 0,0 0 0,0-1 0,0 1 0,-1-2 0,1 1 0,8-5 0,-5 1-513,-2 1-1,1-1 1,-1 0 0,0-1-1,0 0 1,0 0-1,-1 0 1,8-13-1,29-40-6254,-25 33 4896</inkml:trace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1:15.67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0 316 5888,'5'-8'339,"-1"-1"0,1 1 0,1 0 0,-1 0 0,1 1-1,1 0 1,-1 0 0,1 0 0,1 1 0,-1 0 0,1 0 0,0 1 0,0 0 0,16-7 0,7-1 331,1 1-1,60-13 1,124-26 1042,112-16-2152,-107 37-4160,-147 23 2365,3 5-1759</inkml:trace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1:18.75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65 1170 3328,'1'-8'1760,"9"-8"-678,-6 9-648,0 1 0,0 0 0,-1-1-1,0 1 1,3-10 0,50-158 4196,12-40-1639,-27 11-813,-26 122-1721,-12 57-435,-1 0 1,-1-41-1,-2 33-212,1 29 1,-2 3 77,-1 10-46,0 12-34,1 37 0,2-17 59,-56 590-1792,45-554 1799,-4-1 0,-3 0 0,-3-1 0,-33 77 1,44-129 85,-1-1 1,-1 0 0,-1-1 0,-1 0 0,-18 21 0,32-43 35,0 0 1,0 0-1,0 0 1,0 1-1,0-1 1,0 0-1,-1 0 1,1 0-1,0 0 0,0 0 1,0 0-1,0 1 1,0-1-1,0 0 1,-1 0-1,1 0 1,0 0-1,0 0 1,0 0-1,0 0 0,0 0 1,-1 0-1,1 0 1,0 0-1,0 0 1,0 0-1,0 0 1,-1 0-1,1 0 1,0 0-1,0 0 1,0 0-1,0 0 0,-1 0 1,1 0-1,0 0 1,0 0-1,0 0 1,0 0-1,-1 0 1,-1-8-70,2-10 120,1 12-44,0 1-1,1 0 1,-1-1-1,1 1 1,0 0-1,0 0 1,1 0 0,0 1-1,3-6 1,35-42-104,-26 35 86,46-54 362,-21 26 492,56-81 1,-41 40-283,96-154-31,-101 169-424,-21 33 382,15-9-969,-35 39 708,-9 8-230,0 0 0,0 0 0,0 0 0,1 0 0,-1 0 0,0 0 0,0 0 0,0 0 0,0 0 0,1 0 0,-1 0 0,0 0 0,0 0 0,0 0 0,0 0 0,0 0 0,0 0 0,1 1 0,-1-1 0,0 0 0,0 0 0,0 0 0,0 0 0,0 0 0,0 0 0,0 0 0,0 1 0,1-1 0,-1 0 0,0 0 0,0 0 0,0 0 0,0 0 0,0 1 0,0-1-1,0 0 1,0 0 0,0 0 0,-1 25-710,1-21 722,-21 164-250,18-137 267,0-16-75,1-1 1,1 1-1,0 0 0,2 0 1,-1 0-1,5 20 0,-3-27 56,-1 0 59,1-1 0,1 1 1,3 9-1,-5-15-72,0-1 0,0 1-1,0 0 1,1 0 0,-1-1 0,0 1 0,1 0 0,-1-1 0,1 1 0,-1-1 0,1 0-1,0 0 1,0 1 0,0-1 0,-1 0 0,1-1 0,2 2 0,6 0 12,0 0-1,-1 0 1,1-1 0,0-1-1,0 0 1,0 0 0,0-1-1,-1 0 1,1-1 0,0 0-1,-1 0 1,1-1 0,-1 0-1,0-1 1,0 0 0,0 0-1,-1-1 1,15-10 0,-21 12 9,1 1 0,0-1 0,-1 0 1,0 0-1,1-1 0,2-6 0,11-13 332,-1-4-343,-11 15-161,-4 11 139,0 0 0,1 0 0,-1 0 0,0 0 0,0 0 0,1 0 0,-1 0 0,0 0 0,1 0 0,-1 0 0,1 0 0,-1 0 0,1 1 0,0-2 0,4-5 26,-1 0 0,0 0 0,-1-1 0,1 0 0,2-11 0,-1 5 31,38-107-1043,-41 114 904,0 1-1,-1-1 0,1-9 1,-2 14 75,1-1 1,-1 1-1,0-1 0,-1 1 1,1-1-1,0 1 1,-1-1-1,0 1 1,1 0-1,-1-1 1,0 1-1,-2-3 1,-1-3-58,4 7 70,0 1 0,-1-1 0,1 1 1,0-1-1,0 0 0,-1 1 0,1-1 1,0 1-1,-1-1 0,1 1 0,0-1 1,-1 1-1,1 0 0,-1-1 1,1 1-1,-1-1 0,1 1 0,-1 0 1,1-1-1,-1 1 0,1 0 0,-1 0 1,0-1-1,1 1 0,-1 0 0,1 0 1,-1 0-1,0 0 0,1 0 0,-1 0 1,1 0-1,-1 0 0,0 0 1,1 0-1,-1 0 0,1 0 0,-1 0 1,0 1-1,1-1 0,-1 0 0,1 0 1,-1 1-1,0 0 0,-3 0-7,0 1-1,0 1 1,1-1-1,-1 1 1,1-1-1,0 1 1,0 0 0,0 0-1,0 0 1,0 0-1,1 1 1,-1-1-1,1 1 1,0 0-1,-3 6 1,-2 7 101,1 1 0,-5 23 0,7-26 10,-2 10 254,-6 49 1,11-64-301,0 0 0,1 0-1,1 0 1,0 0 0,0 0 0,1 0 0,0 0-1,4 10 1,-5-17-25,0-1 1,0 1-1,0 0 0,1-1 0,-1 1 0,1-1 0,0 1 0,0-1 1,0 0-1,0 0 0,0 0 0,1 0 0,-1 0 0,0 0 1,1 0-1,0-1 0,-1 0 0,1 1 0,0-1 0,0 0 1,-1 0-1,1 0 0,0-1 0,0 1 0,0-1 0,0 0 1,0 1-1,0-1 0,0-1 0,0 1 0,3-1 0,3 0 15,-1-1 0,1 0 0,-1-1 0,0 0 0,0 0 0,0-1 0,0 0 0,-1 0 0,12-9 1,22-18-229,-2-2 0,55-61 1,70-70 782,-148 148-598,0 0 0,-2-1 1,0-1-1,0 0 0,-2-1 1,0-1-1,-2 0 1,10-23-1,3-20-104,21-89 0,-20 65 94,41-187 650,-64 269-598,-1 0 1,1 0-1,-1-1 0,0 1 0,0-1 1,-3-9-1,3 15-37,0 0 0,0-1 0,0 1 0,0 0-1,0 0 1,0 0 0,0-1 0,0 1 0,0 0 0,0 0 0,0 0 0,0 0 0,0-1 0,0 1 0,0 0 0,0 0-1,-1 0 1,1 0 0,0-1 0,0 1 0,0 0 0,0 0 0,0 0 0,-1 0 0,1 0 0,0 0 0,0 0 0,0-1 0,0 1-1,0 0 1,-1 0 0,1 0 0,0 0 0,0 0 0,0 0 0,-1 0 0,1 0 0,0 0 0,0 0 0,0 0 0,0 0-1,-1 0 1,1 0 0,0 0 0,0 0 0,0 0 0,-1 0 0,1 0 0,0 0 0,0 1 0,0-1 0,0 0 0,-1 0 0,1 0-1,0 0 1,0 0 0,0 0 0,0 0 0,0 1 0,0-1 0,-1 0 0,1 0 0,-8 10-293,8-9 304,-11 16-81,0 2 0,2-1 0,0 1 1,-9 31-1,-16 83 550,25-98-361,-47 236 308,25 3-912,30-249 560,1-1-1,2 1 1,0 0-1,2-1 1,1 1 0,13 41-1,-16-61-52,0 0-1,0-1 1,1 0-1,-1 0 1,1 1-1,4 4 1,-6-8-20,0 0-1,0 0 1,0 0-1,0 0 1,0 0-1,0-1 1,0 1 0,1 0-1,-1 0 1,0-1-1,0 1 1,0-1-1,1 1 1,-1-1 0,0 1-1,1-1 1,-1 0-1,1 0 1,-1 0 0,0 0-1,1 0 1,-1 0-1,0 0 1,1 0-1,-1 0 1,3-1-1,1-2-46,0 1 0,0-1 0,0-1 0,0 1 0,-1-1 0,1 0-1,-1 0 1,5-5 0,0-2 7,0 0 0,9-16 1,-9 12 70,5-9 63,1 1 1,30-35-1,-1 3 833,-51 66-1099,-7 14 58,-11 48-58,-29 145 0,53-213 106,0 1 0,0 0-1,1 0 1,0 0 0,1 10-1,-1-14 45,0-1-1,0 1 1,1 0 0,-1-1-1,1 1 1,-1-1-1,1 1 1,-1-1 0,1 1-1,0-1 1,0 1-1,0-1 1,0 0 0,0 1-1,0-1 1,0 0-1,1 0 1,-1 0 0,0 0-1,1 0 1,-1 0-1,0 0 1,3 1 0,-2-2 18,-1 1 0,1-1 0,-1 0 0,1 0 0,-1 0 0,1 0 0,-1 0 1,0-1-1,1 1 0,-1 0 0,1-1 0,-1 1 0,1-1 0,-1 1 0,0-1 1,1 0-1,-1 1 0,0-1 0,2-1 0,21-19 64,-17 12-32,0 1 0,0-1 0,-1 0 0,9-18 0,16-46 123,-12 26-158,27-50 39,19-47 251,-53 114-252,-2-1 1,12-62 0,-15 42 144,-2 0 1,-2 0 0,-3 0 0,-2 0 0,-2 0 0,-16-72 0,1 61 317,4 14-324,16 82 106,23 143-173,15 183-4214,-38-328 465,-5 45-1,3-53-130</inkml:trace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1:19.11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31 17 9984,'-27'0'3680,"23"-3"-2848,12-10-256</inkml:trace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1:22.95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2843 7 1056,'-2'-6'377,"4"11"-215,-10 0-408,8-3 403,-1 1-1,0-1 1,0 0 0,1 0-1,-1 1 1,-1-1-1,1 0 1,0 0-1,0 0 1,-1 0 0,1 0-1,-1-1 1,-2 3-1,-8 10 789,10-12-846,0 1 1,0-1 0,0 0-1,0 0 1,0 0 0,0 0-1,0-1 1,-1 1 0,-2 1-1,-25 12 477,2 1-1,-27 20 0,41-25-462,1 0 1,0 1-1,0 0 0,2 1 0,-18 23 1,2 6-70,-28 58 0,-13 50-17,62-136-14,-42 108 237,-34 137 1,32-109 141,-97 200 0,103-259-120,-64 100 0,-55 51 533,133-194-713,-78 116 124,71-113-106,-50 53 0,-174 142 395,103-103-151,102-90-263,-220 191 143,40-72-397,-30 22-719,21 17-6627,229-193 5365</inkml:trace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1:24.55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620 25 1888,'2'-10'1567,"-2"10"-1482,0 0-1,1-1 1,-1 1-1,0 0 1,0-1 0,0 1-1,0-1 1,0 1-1,1 0 1,-1-1 0,0 1-1,0-1 1,0 1-1,0 0 1,0-1-1,0 1 1,0-1 0,0 1-1,0 0 1,-1-1-1,1 1 1,0-1 0,0 1-1,0 0 1,0-1-1,0 1 1,-1 0-1,1-1 1,0 1 0,0 0-1,-1-1 1,1 1-1,0 0 1,-1-1 0,1 1-1,0 0 1,-1 0-1,1-1 1,0 1 0,-1 0-1,1 0 1,0 0-1,-1 0 1,1 0-1,0-1 1,-1 1 0,1 0-1,-1 0 1,-1 0 20,1 0 1,0 0-1,0 0 1,-1 0 0,1 0-1,0 1 1,-1-1-1,1 0 1,0 1-1,0-1 1,0 1 0,-1-1-1,1 1 1,0 0-1,0-1 1,0 1-1,0 0 1,0 0-1,0-1 1,0 1 0,0 0-1,-1 2 1,-21 27-266,22-28 286,-12 14 273,-1 0 0,0-1-1,-1 0 1,-19 14 0,-5 5-142,15-15-211,-1 0 1,-45 25-1,3-2-126,39-23 167,-46 33-63,64-43 15,0-1 1,1 1 0,0 1-1,-14 19 1,13-14-51,-1 0 1,-25 25-1,79-86 615,20-21-467,40-18-415,25-24 503,-94 78-48,-22 22-168,-1-1-1,-1 0 0,0-1 0,18-23 1,-3-5-388,-22 23 419,-3 14-184,3 12-29,5 19-221,3 34 0,0-4 339,-9-48 180,1 24-1,-3-24-100,1 0-1,3 12 1,2 2 139,-2 2-1,0-1 1,-1 35 0,-3-60-131,0 1 0,0-1 0,0 0 0,0 0 0,0 0 0,0 1 0,0-1 0,-1 0 0,1 0 0,0 0 0,-1 0 1,1 0-1,-1 0 0,1 0 0,-1 0 0,1 0 0,-1 0 0,0 0 0,0 0 0,1 0 0,-1 0 0,0 0 0,0-1 1,0 1-1,0 0 0,0-1 0,0 1 0,0 0 0,0-1 0,0 0 0,0 1 0,0-1 0,-1 1 0,1-1 0,0 0 0,0 0 1,0 0-1,-3 0 0,-3 0 86,-1-1 1,1 0-1,0 0 1,-1-1-1,-7-2 1,7 1-124,-37-7 69,-1 1 0,1 3 0,-66-2 0,99 8-135,0 0 1,0 0-1,0 2 0,0-1 1,0 1-1,1 1 1,-1 0-1,-12 6 0,18-6-185,-1 0 0,1 0 0,0 1-1,1 0 1,-1 0 0,1 0 0,-1 1-1,1 0 1,1 0 0,-1 0-1,1 1 1,0-1 0,0 1 0,0 0-1,-3 8 1,-12 34-1445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20:49:52.06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12 3232,'0'-8'964,"0"12"-141,0-3-109,0-1-197,0-7 826,1 6 4754,5 1-5973,0 1-1,0 1 1,0-1-1,-1 1 1,8 3 0,-6-2-184,0 1 0,0 0 0,-1 1 1,9 6-1,-9-6 112,1 0 0,0-1 0,9 5 0,3 1-134,-15-7 94,1 0-1,0-1 1,-1 0-1,1 0 1,0 0-1,0-1 1,7 2 0,-5-2 9,1 0 0,0 0 1,12 5-1,11 6-69,-17-6 30,1 0 0,25 5 1,-24-6 30,0 0 0,-1 0 0,1 2 0,-1 0 0,0 0 0,0 2 0,-1-1 0,17 16 0,-16-13 139,-6-5-138,-1 0 0,1 1 0,-1 1 0,0-1 0,-1 1 1,11 15-1,-8-7-91,-5-7 142,1 0 1,0 0-1,0-1 1,14 14-1,26 25-161,-34-33 92,2 0 1,23 18 0,39 22-125,-67-48 172,0 0 0,0 1 0,0 0 0,-1 1 0,0 0 0,-1 0 0,11 14 0,-13-14-62,-1-2 24,0 0-1,0 0 1,0 0-1,1-1 1,0 1-1,7 5 1,-10-7 58,-1-2-78,8 3-4,-8-5 114,10 16-80,-9-13-20,7 9-13,-8-11-53,-1-1 81,0 0 192,0 0-43,0 0 69,0 0-48,0 0 49,0 0-97,-11-6 205,8 4-244,-7-5-46,0-1 0,1 1 0,0-2 1,0 1-1,0-1 0,2-1 0,-1 1 0,1-1 1,0-1-1,-10-21 0,1-6 94,-22-76-1,31 88-170,-7-31 177,-7-17 88,0 12-114,18 45-259,3 15 101,0 0 1,0 1-1,0-1 0,-1 1 1,1-1-1,0 0 0,-1 1 1,0-1-1,1 1 0,-1-1 1,-1-1-1,5 5-69,-1 0-1,0 0 1,0 1 0,0-1-1,-1 1 1,1-1 0,0 1-1,-1 0 1,0 0 0,2 3-1,11 38 75,-11-34-85,6 23-23,12 33 11,-10-36 94,10 58 0,-5-19 251,-8-38-122,-5-15-112,2 0-1,6 18 0,-8-28 24,0 0-1,0 0 0,1-1 1,-1 1-1,1-1 1,0 0-1,1 0 0,-1 0 1,6 4-1,-9-8 0,0 0-5,0 0 0,-1 0 1,1-1-1,0 1 1,-1 0-1,1-1 1,0 1-1,0 0 1,0-1-1,0 1 1,0-1-1,-1 0 1,1 1-1,0-1 1,0 0-1,0 1 1,0-1-1,0 0 1,0 0-1,0 0 1,0 0-1,0 0 1,2 0-1,-2 0 48,-1 0-26,0 0-65,0 0 80,0 0 267,0 0-91,0 0-106,0 0 10,0 0 155,-13-1 54,-38-13 122,7 1-285,-80-13-1,94 22-186,-4 1 7,-65-16-1,13-4 248,85 23-293,0-1 0,0 1 1,1 0-1,-1 0 0,0 0 0,1 0 0,-1-1 1,0 1-1,0 0 0,1 0 0,-1 0 1,0 0-1,0 1 0,1-1 0,-1 0 1,0 0-1,-1 1 0,3-1 39,0 1-1,-1-1 1,1 0-1,0 1 1,-1-1-1,1 0 1,0 0-1,-1 1 1,1-1-1,0 0 1,-1 0-1,1 0 1,0 0 0,0 0-1,-1 0 1,1 0-1,0 0 1,1 0-1,5 0 66,1 0 0,-1-1 0,1 1 0,0-1 0,-1-1-1,9-2 1,-13 3-1,0-1 0,0 1 0,0-1 0,0 0 0,0 0 0,0 0 0,-1 0 0,1 0 0,-1-1 0,1 1 0,-1-1 0,0 0 0,0 0 0,0 0 0,0 0 0,1-4-1,4-8 318,7-32-1,-4 15-167,15-46 94,19-55-380,-43 129 90,0-1 0,0 1 0,0-1 0,-1 1 0,1 0 0,-1-1 0,-1-6-1,1 0-388,5 30 311,-5 2-114,-5 103-216,1-57 463,3-39 56,-7 37 0,0-29 153,4-24-168,2 1 0,-1-1 1,0 17-1,3-28-112,0 0 1,-1 0 0,1 0-1,1 0 1,-1 0 0,0 0 0,0 0-1,0 0 1,0 0 0,1 0-1,-1 0 1,0 0 0,1 0-1,-1 0 1,1 0 0,-1-1-1,1 1 1,-1 0 0,1 0-1,0-1 1,-1 1 0,1 0-1,0-1 1,-1 1 0,1 0-1,0-1 1,0 1 0,0-1 0,0 0-1,0 1 1,0-1 0,-1 1-1,1-1 1,0 0 0,0 0-1,0 0 1,2 0 0,2 0-131,1 0 1,0-1-1,-1 1 1,1-2-1,7-1 1,-2 0-299,6-2-1053,-1-1-1,1-1 0,15-8 1,1-1-584,1 0-813</inkml:trace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1:30.71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83 853 224,'-1'0'6,"0"-1"6,-1 1 1,1-1-1,-1 1 0,1-1 1,-1 0-1,1 0 1,0 1-1,-1-1 0,1 0 1,0 0-1,-2-2 1,3 3-6,0 0 0,0-1 1,0 1-1,0 0 1,0 0-1,-1 0 0,1-1 1,0 1-1,0 0 1,0 0-1,0 0 0,-1 0 1,1-1-1,0 1 1,0 0-1,0 0 0,-1 0 1,1 0-1,0 0 1,0 0-1,-1 0 0,1 0 1,0 0-1,0 0 1,0 0-1,-1 0 0,1 0 1,0 0-1,0 0 1,-1 0-1,-5-2 340,5 1-304,1 1 0,-1-1-1,0 0 1,0 1 0,0-1 0,1 1 0,-1-1 0,0 1 0,0-1 0,0 1 0,0 0 0,0-1 0,0 1 0,0 0 0,0 0 0,0 0 0,0 0 0,0 0 0,0 0 0,0 0 0,0 0 0,0 0 0,0 0 0,0 1-1,0-1 1,0 0 0,0 1 0,0-1 0,0 0 0,0 1 0,0 0 0,1-1 0,-1 1 0,0-1 0,0 1 0,0 1 0,0-2-25,1 1-1,-1 0 1,1-1 0,-1 1 0,0-1 0,1 1-1,-1 0 1,1-1 0,-1 1 0,0-1-1,0 0 1,1 1 0,-1-1 0,0 0 0,0 1-1,1-1 1,-1 0 0,0 0 0,0 0-1,0 1 1,1-1 0,-1 0 0,-1 0 0,2-17 1678,1 14-1596,-1 0 0,1 0 0,0-1 0,0 1 0,0 0 0,0 0 0,1 0 0,-1 0 0,1 1 0,0-1 0,0 0 0,0 1 0,3-3 0,8-15-71,-9 15 32,-1 0 1,1 0 0,0 0-1,7-6 1,6-8 190,-12 14-218,0-1-1,1 2 1,0-1 0,0 1 0,0-1 0,11-5-1,16-10 168,31-26 327,-61 43-585,-3 2 63,1 1-1,-1-1 1,0 1-1,1-1 1,-1 1-1,1 0 1,-1-1-1,0 1 1,1 0-1,-1 0 0,1-1 1,-1 1-1,1 0 1,-1 0-1,1-1 1,-1 1-1,1 0 1,-1 0-1,1 0 1,-1 0-1,1 0 1,-1 0-1,1 0 1,3-2-44,-3 1-84,9 11 276,-4 4-113,9 26 253,-13-36-272,-1 0-1,-1 0 1,1 0-1,-1 0 1,1 0-1,-1 0 0,0 0 1,-1 7-1,-6 36 357,3 0-1,2 80 1,3-77-716,-1-49 350,0 1 1,0-1-1,-1 0 0,1 0 1,0 1-1,0-1 1,-1 0-1,1 0 0,0 1 1,-1-1-1,1 0 0,-1 0 1,0 0-1,1 0 0,-1 0 1,0 0-1,1 0 0,-3 2 763,8-8-401,-2 2-373,-1 0 0,1-1-1,-1 1 1,0-1 0,0 0 0,-1 0 0,1 1 0,-1-1 0,0 0 0,0 0 0,1-5 0,1-4-103,2-4 122,1-1-1,10-21 1,-6 11-199,-8 23 191,-1 1-1,1-1 1,0 1 0,0-1 0,0 1 0,4-7 0,52-63-135,-42 56 125,-13 14 6,1 1-1,-1-1 1,0 0 0,0 0-1,3-5 1,-5 7-37,8-10-93,-9 12 117,0 0 1,0 0-1,0-1 1,1 1-1,-1 0 1,0-1-1,0 1 0,0 0 1,1 0-1,-1-1 1,0 1-1,0 0 1,1 0-1,-1 0 0,0-1 1,0 1-1,1 0 1,-1 0-1,0 0 1,1 0-1,-1 0 1,0-1-1,1 1 0,-1 0 1,0 0-1,1 0 1,-1 0-1,0 0 1,1 0-1,1 3 15,-1-1 0,0 0-1,0 1 1,-1-1 0,1 1 0,0-1 0,-1 1 0,0-1-1,1 1 1,-1-1 0,0 1 0,0 0 0,0-1-1,-1 1 1,0 3 0,0 0 2,1-1 1,-1 1-1,1-1 0,1 7 1,0-1 6,-1 0 0,0-1 1,0 1-1,-1 0 1,-3 11-1,2-10 20,0 1 0,1 0 0,1 20 0,4 91-194,-3-118 104,1-1 0,-1 1 0,1-1-1,0 1 1,0-1 0,4 7 0,-1-2 121,-4-9-58,0 1 0,0 0 0,0-1 0,0 1 0,0-1 0,0 1 0,0-1 0,1 0 0,-1 1 0,1-1 0,-1 0-1,1 0 1,-1 0 0,1 0 0,-1 0 0,1 0 0,0-1 0,0 1 0,-1 0 0,1-1 0,0 0 0,0 1 0,0-1 0,2 0 0,-1 0 3,0 0 1,0 0 0,0-1-1,-1 1 1,1-1 0,0 0-1,0 0 1,0 0 0,-1 0-1,1 0 1,0 0 0,-1-1-1,1 1 1,-1-1 0,3-2-1,133-131-271,-53 51 310,-52 49 88,26-23 25,-54 51-31,-9 4-22,-11 5-247,12 0 153,-3 1 1,0 1-1,0-1 0,-9 8 1,13-9-13,0 1 1,0-1 0,0 0-1,1 0 1,-1 1-1,1-1 1,-1 1 0,1-1-1,0 1 1,0 0-1,0 0 1,-1 3 0,0 6-4,0 0 0,1 0-1,0 0 1,1 0 0,1 1 0,0-1 0,0 0 0,1 0 0,6 19 0,-5-22-2,0-1 0,0 0-1,0 0 1,1 0 0,0 0 0,1-1-1,0 0 1,0 1 0,1-2 0,0 1-1,0-1 1,0 0 0,1 0 0,8 6-1,-13-11 2,-1 0 0,1 0 1,0-1-1,0 1 0,-1 0 0,1-1 0,0 1 0,0-1 0,0 1 0,0-1 0,0 0 0,0 0 0,0 0 0,0 0 0,0 0 0,0 0 1,0 0-1,2-1 0,-2 0 12,1-1 0,0 1 0,0 0 0,-1-1 0,1 1 0,0-1 1,-1 0-1,0 0 0,1 0 0,2-4 0,0 0 17,-1 1-1,0-1 1,-1 0 0,1 0-1,-1 0 1,0 0 0,-1-1-1,1 1 1,1-14 0,-3 17-34,-1-1 0,1 0 0,-1 1 0,0-1 0,-1 0 0,1 1 0,0-1 0,-1 1 0,0-1 1,0 1-1,0-1 0,0 1 0,-1 0 0,0-1 0,1 1 0,-4-5 0,-2 0-4,0 0 0,-1 0 1,0 1-1,-10-8 0,-16-15 98,25 21-81,-1 0 0,0 1 0,0 0 0,-1 1 0,1 0 0,-2 0 0,-12-5 0,18 12-150,6 0 136,0 0 0,0 0 0,-1 0 0,1 0 1,0 0-1,0 0 0,-1 0 0,1 0 0,0 0 0,0 0 1,0 0-1,-1 0 0,1 0 0,0 0 0,0 0 0,0 0 1,-1 0-1,1 0 0,0 0 0,0 0 0,0 0 0,-1 0 1,1 0-1,0 0 0,0-1 0,0 1 0,0 0 0,-1 0 1,1 0-1,0 0 0,0 0 0,0-1 0,0 1 0,0 0 1,0 0-1,0 0 0,-1-1 0,9 1-318,39 1-30,-31 0 455,0 0 0,0-1-1,0-1 1,-1 0 0,1-2 0,18-3 0,-20 1-45,1-1 1,-1 0-1,0-1 0,0 0 1,24-19-1,-21 12-53,0-1 0,-1 0-1,23-30 1,102-157-96,-55 74 18,32-39 695,-113 161-645,0-1 0,-1-1-1,0 1 1,0 0 0,0-1-1,-1 0 1,0 0 0,-1 0-1,0 0 1,2-15 0,-4 23 9,0-1 0,0 1 0,0-1 0,0 1 0,0 0 0,0-1 1,0 1-1,0-1 0,0 1 0,0-1 0,0 1 0,0 0 0,0-1 0,0 1 1,-1-1-1,1 1 0,0 0 0,0-1 0,-1 1 0,1-1 0,0 1 1,0 0-1,-1-1 0,1 1 0,0 0 0,-1 0 0,1-1 0,0 1 0,-2-1 1,2 1 2,-1 0 1,0 0 0,0 0 0,0 1 0,0-1 0,0 0 0,1 0 0,-1 0 0,0 1 0,0-1-1,0 0 1,1 1 0,-1-1 0,-1 1 0,-2 2 29,-1 0 0,1 0-1,-8 8 1,2 1-13,0 1 0,0 1-1,1 0 1,1 0 0,1 0 0,0 1 0,0 1 0,-5 22-1,1 2-71,2 0 0,-4 48-1,3 178 718,10-254-660,2 17 88,1 1-1,1-1 1,2 0 0,1 0 0,21 54 0,-22-64-33,2-1 0,1-1 1,15 26-1,-18-34-53,1 0 0,0 0 0,1-1 1,-1 1-1,2-2 0,-1 1 0,15 9 1,-10-9-64,-3-1-559,1 0 1,16 7-1,-24-13 173,0 0 1,0 0-1,0 0 1,0 0-1,0 0 0,0-1 1,0 1-1,0-1 1,1 0-1,-1 0 0,0 0 1,0 0-1,0-1 1,0 1-1,4-2 1,-5 1 302,-1 1 0,0-1 0,0 1 0,0-1 0,1 0 0,-1 0 0,0 0 0,0 0 0,0 0 0,0 0 0,0 0 0,1-1 0,7-23-1065</inkml:trace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1:31.15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8 32 2560,'-3'-8'470,"3"8"-319,-1-1 0,1 0 0,0 1 0,-1-1-1,1 0 1,-1 1 0,1-1 0,0 0 0,0 1 0,-1-1-1,1 0 1,0 0 0,0 1 0,0-1 0,0 0 0,0 0 0,0 0-1,0 1 1,0-1 0,0 0 0,0 0 0,0 1 0,1-1 0,-1 0-1,0 0 1,0 1 0,1-1 0,-1 0 0,1 1 0,0-2 463,17 2 485,13 0-247,92 2 748,-98 0-1959,-1 1 1,49 13-1,-25-1-923,-29-8 51,-1-1-1,1 0 0,0-2 1,0 0-1,29 1 0,3-10-5</inkml:trace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1:33.54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102 980 1728,'-4'0'179,"1"-1"38,1 1 0,0 0 0,-1 0 0,1 0 0,-1 0 0,1 1 0,0-1 0,-1 0 0,1 1 0,0 0 0,-1 0 0,1-1 0,0 1 0,0 1 0,0-1 0,0 0 0,0 0 0,0 1 0,0-1 0,-2 3 0,-5 4 328,7-6-344,0 0 0,-1 0 0,1 0 0,0 0 0,0 0 0,-2 5 0,-15 28 867,16-28 341,12-24-665,112-224 445,-99 182-1062,27-114 0,-27 85-178,27-101-290,-48 186 281,0 0 1,0 0-1,-1 0 0,0 0 1,1-6-1,-9 30 18,4 0-66,1-1-1,-1 35 1,1-11 17,-2 92-100,2-48 99,4 90 312,2-63-328,-3-103 94,0-1 1,1 0-1,1 1 0,-1-1 0,2 0 1,7 21-1,-10-31 24,0-1 0,0 0 0,1 0 0,-1 0 0,0 1 0,0-1 0,1 0 0,-1 0 0,0 0 0,1 0 0,-1 0 0,0 0 0,0 0 0,1 0 0,-1 1 0,0-1 0,1 0 0,-1 0 0,0 0 0,0 0 0,1 0 0,-1 0 0,0-1 0,1 1-1,-1 0 1,0 0 0,0 0 0,1 0 0,-1 0 0,0 0 0,0 0 0,1-1 0,0 1 24,2-2 5,0 0 0,1 0 1,-1 0-1,0 0 0,0 0 1,0-1-1,0 1 0,-1-1 1,4-3-1,21-32 61,-13 17-124,31-39-440,46-65 549,-68 90-37,-3-1-1,25-59 0,23-84-167,-49 125 98,72-265-852,-89 314 892,-1 0 1,-1 0-1,1 1 0,-1-1 1,0 0-1,0 0 1,0 0-1,-1 0 0,1 0 1,-3-5-1,3 10-20,0-1-1,0 1 0,0 0 0,0-1 0,-1 1 1,1 0-1,0 0 0,0-1 0,0 1 1,-1 0-1,1 0 0,0-1 0,0 1 1,-1 0-1,1 0 0,0 0 0,-1 0 0,1-1 1,0 1-1,0 0 0,-1 0 0,1 0 1,0 0-1,-1 0 0,1 0 0,0 0 1,-1 0-1,1 0 0,0 0 0,-1 0 0,1 0 1,0 0-1,-1 0 0,1 0 0,0 0 1,-1 0-1,1 0 0,0 0 0,0 1 1,-1-1-1,1 0 0,0 0 0,-1 0 1,1 1-1,0-1 0,0 0 0,-1 0 0,1 0 1,0 1-1,0-1 0,0 0 0,-1 1 1,1-1-1,-16 19-73,13-14 51,-9 12 0,1 0 0,1 1 1,0 0-1,-7 22 1,2-6 29,3-7 115,2 1 0,-13 53 0,-2 60 309,11-56-338,-69 340 160,43-227 208,39-189-374,-1-1 0,0 0 1,-1 0-1,-5 13 0,8-20-149,1-14 163,0 1 6,1-1-1,1 0 0,4-12 0,0 0-81,-2 5-72,1 0 1,1 0-1,1 0 1,0 1-1,15-22 1,-15 28-7,1 0 0,1 1 0,0 0 0,0 1 0,1 0 0,0 1 0,24-17 0,-13 11 79,-10 7 21,23-13-1,-32 21-45,0-1 0,0 0 0,1 1 1,-1 0-1,1 0 0,-1 0 0,1 0 0,0 1 0,-1-1 0,1 1 0,0 0 0,4 0 1,-6 0-2,-1 1 1,1-1-1,0 1 1,0-1-1,0 1 1,-1-1 0,1 1-1,0 0 1,-1 0-1,1 0 1,0 0-1,-1 0 1,1 0-1,-1 1 1,0-1 0,1 0-1,-1 1 1,0-1-1,0 1 1,0-1-1,0 1 1,0 0 0,1 2-1,0 3-27,0 0 1,0 0-1,-1 0 1,1 14-1,2 11-204,2-10 227,1 9 81,1 0 0,2-1-1,1 0 1,21 40 0,-31-68-67,0-1 0,0 0 1,-1 1-1,1-1 0,0 1 0,0-1 0,0 0 1,1 0-1,-1 1 0,0-1 0,0 0 0,1 0 1,-1 0-1,0-1 0,1 1 0,-1 0 0,1 0 1,-1-1-1,1 1 0,0-1 0,-1 1 0,1-1 1,-1 0-1,1 0 0,0 1 0,-1-1 1,1 0-1,0-1 0,-1 1 0,1 0 0,0 0 1,-1-1-1,1 1 0,-1-1 0,1 1 0,-1-1 1,1 0-1,2-1 0,2-2 9,-1 0-1,1 0 1,-1-1-1,0 1 1,0-1 0,-1 0-1,0-1 1,5-6-1,4-6-154,17-18-1,-16 21 88,21-33 1,26-40 780,-60 86-740,-1 1-1,1-1 0,0 0 1,-1 1-1,1-1 0,-1 1 1,1-1-1,-1 0 0,0 0 1,0 1-1,0-1 0,0 0 1,0 1-1,0-1 0,0 0 1,0 1-1,-1-1 0,1 0 1,-1 1-1,1-1 0,-1 0 1,1 1-1,-1-1 0,0 1 1,0-1-1,0 1 0,0 0 1,0-1-1,0 1 0,0 0 1,-1 0-1,1 0 0,0 0 1,-1 0-1,1 0 0,-1 0 1,1 0-1,-1 0 0,1 1 1,-1-1-1,0 0 0,-2 0 1,-7-1-154,6 0 141,-1 1-1,0 0 1,-9 0 0,13 1 22,0 0 0,0 0 0,0 0 0,0 1 0,0-1 0,0 1 0,0-1 0,1 1 0,-1 0 0,0-1 0,0 1 0,1 0 0,-1 0 1,1 0-1,-3 2 0,0 1 21,1-1 1,-1 1-1,1-1 1,0 1-1,0 0 1,0 0 0,1 1-1,0-1 1,-1 0-1,1 1 1,1 0-1,-1-1 1,1 1 0,0 0-1,0 0 1,0-1-1,1 1 1,-1 0-1,1 0 1,1 6 0,-1-5-7,0-1 1,0 1-1,1 0 1,0-1-1,0 1 1,0-1-1,1 1 1,2 6-1,-2-10 28,-1 1 0,1-1 0,-1 1 0,1-1 0,0 0 0,0 0 0,0 0 0,0 0 0,0 0 0,0 0 0,1 0 0,-1-1 0,1 1 0,-1-1 0,1 0 0,-1 1 0,1-1 0,3 0 0,3 1 50,-1 0 0,1-1 0,0 0 0,0-1 1,-1 0-1,18-2 0,51-13 9,-62 12-149,34-9-573,1-1 0,-2-3-1,64-29 1,-104 41 390,14-7-2667,43-28 0,-51 29 1117,3 4-800</inkml:trace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1:33.97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13 22 4992,'-12'-9'1824,"16"9"-544,13-4-1088,0 0 1056,6 4-704,3-5 32,10 5-352,3 5-128,9 3-64,4 4-1792,2-1 960,-2 0-2496,4-2 1856,-12-21-736</inkml:trace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1:38.55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9 463 1824,'-8'0'5082,"15"-8"-4798,0 1-1,-1-1 1,0 0-1,8-16 1,12-15 656,-6 14-910,1 1 1,1 1 0,37-30-1,33-28 1085,-86 75-1024,1 1 1,-1 0-1,1 1 0,0-1 0,0 1 1,0 1-1,1-1 0,11-3 0,-18 7-96,1 0-1,-1 1 1,1-1 0,-1 0-1,0 0 1,1 1-1,-1-1 1,0 1-1,1-1 1,-1 1-1,0-1 1,0 1-1,1 0 1,-1 0 0,0-1-1,0 1 1,0 0-1,0 0 1,0 0-1,0 0 1,0 0-1,0 1 1,-1-1-1,2 2 1,0-1 8,-1 1-1,1 0 1,-1 0 0,0 0-1,1 0 1,-1 0 0,-1 0 0,1 1-1,0-1 1,-1 3 0,0 8-65,0 11 252,1-15-69,0 1-1,0-1 1,-1 1 0,0-1 0,-2 15 0,1-16-126,1 0-1,0 0 1,1 11 0,-2 5 118,-1-11-80,4-10 610,10-23-474,1-2-125,5-3-112,-1-1 0,0-1 0,-3 0-1,20-46 1,1-3 377,-34 74-307,1-4 1,1 0 0,-1 0 1,1 0-1,0 1 1,1-1-1,-1 1 0,1 0 1,7-7-1,-11 11-6,1-1-1,-1 1 0,0 0 1,1 0-1,-1 0 0,0 0 0,1 0 1,-1-1-1,1 1 0,-1 0 1,0 0-1,1 0 0,-1 0 1,1 0-1,-1 0 0,0 0 1,1 0-1,-1 0 0,1 1 1,-1-1-1,0 0 0,1 0 1,-1 0-1,1 0 0,-1 1 1,0-1-1,1 0 0,-1 0 1,0 0-1,1 1 0,-1-1 0,0 0 1,0 1-1,1-1 0,-1 0 1,0 1-1,0-1 0,1 1 1,6 16-220,-6-16 227,2 13-23,1-1 1,-2 0 0,0 1 0,1 16 0,-4 59 265,0-37 109,-4 29-698,20-92 870,9-11-407,-1-1 0,22-28 1,35-56-410,-38 50 148,-23 30 142,19-23 167,-38 50-172,0-1 0,1 1 0,-1 0 0,0-1 1,0 1-1,1 0 0,-1-1 0,1 1 0,-1 0 0,0 0 0,1-1 0,-1 1 1,0 0-1,1 0 0,-1 0 0,1 0 0,-1 0 0,1-1 0,-1 1 0,0 0 0,1 0 1,-1 0-1,1 0 0,-1 0 0,1 0 0,-1 0 0,0 0 0,1 0 0,-1 1 1,1-1-1,-1 0 0,1 0 0,-1 0 0,0 0 0,1 1 0,-1-1 0,1 0 1,-1 0-1,0 1 0,1-1 0,-1 0 0,0 1 0,0-1 0,1 0 0,-1 1 1,0-1-1,0 0 0,1 1 0,-1-1 0,0 1 0,0-1 0,0 0 0,1 2 1,7 25-83,-5-8 44,-2 0 0,0 31 0,-1-33-10,0 0 1,1 0-1,7 33 1,-6-41 116,1 1 0,1-1 0,-1 0 0,6 9 0,-6-13-67,-1-1 0,1 0 0,0 0 0,0 0 0,1-1 0,-1 1 0,1-1 0,-1 0 0,9 6 0,0-2 33,-1-1 0,1 0 0,1 0 0,12 3 0,-20-8-13,0 0 0,-1 0 0,1 0 1,0-1-1,0 0 0,0 0 0,-1 0 0,1 0 0,0-1 1,0 0-1,-1 0 0,1 0 0,0 0 0,7-5 1,-4 2-12,0-1 1,-1 1 0,0-2-1,0 1 1,0-1 0,-1 0-1,0-1 1,0 0 0,9-12-1,2-8 11,19-39-1,-30 53-19,22-38-476,50-72 0,-78 122 471,1-1 1,0 1-1,0 0 0,0 0 1,0-1-1,0 1 1,0 0-1,0 0 1,0 0-1,0 0 1,0 1-1,1-1 1,-1 0-1,0 0 1,1 1-1,-1-1 1,1 1-1,-1-1 1,0 1-1,1-1 1,-1 1-1,1 0 0,-1 0 1,1 0-1,1 0 1,-1 1 7,0-1 1,0 1-1,-1 0 0,1 0 1,0 0-1,0 1 0,-1-1 1,1 0-1,-1 1 0,1-1 1,-1 0-1,1 1 0,-1 0 1,0-1-1,0 1 1,0 0-1,1 2 0,17 30 37,71 137-211,-84-151 672,-7-20-486,1 0 0,0 0-1,0-1 1,0 1 0,0 0-1,0 0 1,-1 0-1,1 0 1,0 0 0,0-1-1,0 1 1,-1 0 0,1 0-1,0 0 1,0 0-1,0 0 1,-1 0 0,1 0-1,0 0 1,0 0 0,0 0-1,-1 0 1,1 0 0,0 0-1,0 0 1,0 0-1,-1 0 1,1 0 0,0 0-1,0 0 1,-1 0 0,1 0-1,0 0 1,0 0 0,0 1-1,0-1 1,-1 0-1,1 0 1,0 0 0,0 0-1,0 0 1,0 1 0,-1-1-1,1 0 1,0 0 0,0 0-1,0 0 1,0 1-1,0-1 1,0 0 0,0 0-1,0 0 1,0 1 0,-1-1-1,1 0 1,0 0 0,0 1-1,0-1 1,0 0-1,0 0 1,0 0 0,0 1-1,0-1 1,1 0 0,-12-7-40,1 1 1,-1 0 0,0 0 0,-1 1 0,1 1-1,-16-5 1,15 5 63,-5-1 106,3-1-159,-1 2 0,0 0 0,-24-4-1,34 8-11,1-1 1,-1 1-1,1 0 0,0 1 0,-1-1 0,1 1 0,0 0 0,-1 0 1,1 0-1,0 1 0,0-1 0,0 1 0,0 0 0,0 0 0,0 0 1,1 1-1,-6 4 0,4-2-14,-1 0 0,1 1 0,1-1 0,-1 1 0,1 0-1,0 1 1,0-1 0,1 1 0,0 0 0,0 0 0,-2 7 0,3-3 45,0-1-1,0 1 1,1-1 0,0 1-1,1 0 1,0-1-1,2 14 1,0-16 13,0 0 1,0 0-1,0 0 0,1-1 1,6 13-1,-7-16-15,0 0 1,0-1-1,1 1 0,-1-1 0,1 1 1,0-1-1,-1 0 0,2 0 0,-1 0 1,0 0-1,0 0 0,6 2 0,-7-4 23,-1 0-1,1-1 0,0 1 0,0-1 0,-1 0 1,1 0-1,0 1 0,0-1 0,-1 0 1,1 0-1,0-1 0,0 1 0,-1 0 1,1 0-1,0-1 0,0 1 0,2-2 1,-1 0 1,1 0 1,-1 0 0,0 0 0,0 0 0,1-1-1,-1 0 1,3-4 0,3-4 4,0 0-1,-1-1 1,9-16 0,-11 16-25,0-1 0,-1 0 0,0 0 1,-1 0-1,0 0 0,-1-1 1,-1 1-1,0-1 0,-1 0 1,-1-17-1,0 31-10,1-1 0,-1 1 0,0 0 0,0 0 0,0 0 0,0 0 0,0 0 0,0-1 1,0 1-1,0 0 0,0 0 0,0 0 0,0 0 0,0 0 0,0-1 0,0 1 0,0 0 0,-1 0 0,1 0 0,0 0 0,0 0 1,0-1-1,0 1 0,0 0 0,0 0 0,0 0 0,0 0 0,0 0 0,0 0 0,-1 0 0,1 0 0,0-1 0,0 1 0,0 0 0,0 0 1,0 0-1,0 0 0,-1 0 0,1 0 0,0 0 0,0 0 0,0 0 0,0 0 0,0 0 0,-1 0 0,1 0 0,0 0 0,0 0 1,0 0-1,-1 0 0,1 0-13,0 1 0,-1-1 0,1 0 0,0 0 0,0 1-1,-1-1 1,1 0 0,0 1 0,0-1 0,-1 1 0,1-1 0,0 0 0,0 1 0,0-1 0,0 0 0,0 1 0,-1-1 0,1 1 0,0-1 0,0 1 0,0-1 0,0 1 0,-2 26-307,1-22 330,1 1 0,-1 0-1,1-1 1,0 1 0,1 0 0,-1-1-1,1 1 1,2 7 0,0-4-14,1 0 0,0 0-1,1 0 1,0-1 0,0 1 0,1-1 0,0 0 0,0-1 0,1 1-1,0-1 1,1-1 0,-1 1 0,1-1 0,0 0 0,1-1-1,11 6 1,-18-10 30,1 0-1,0-1 0,0 1 1,0-1-1,0 1 0,0-1 0,0 0 1,0 0-1,0 0 0,0 0 1,0-1-1,0 1 0,0-1 1,4-1-1,4-2 110,0-1-1,13-7 1,-13 6-53,3-3-89,0 0 0,0-1-1,-1-1 1,16-16 0,1-1-51,-16 14-141,-11 10 198,1 1 0,-1-1 1,1 1-1,-1 0 0,1 0 0,0 0 0,0 0 1,1 1-1,-1 0 0,9-4 0,-4 5 24,-1 0 0,1 0-1,0 1 1,0 0 0,12 2-1,0-1-186,-17-2 137,-1 1 0,0 1 1,0-1-1,0 0 0,0 1 0,5 0 0,-7 0 586,0-2-347,3-1-107,-4 2-95,0 0 0,0 0 0,0 0 0,0 0 0,1-1 1,-1 1-1,0 0 0,0 0 0,0 0 0,0 0 0,0-1 0,1 1 0,-1 0 0,0 0 0,0 0 0,0-1 0,0 1 0,0 0 0,0 0 0,0 0 0,0-1 0,0 1 0,0 0 0,0 0 1,0-1-1,0 1 0,0 0 0,0 0 0,0 0 0,0-1 0,0 1 0,0 0 0,0 0 0,0 0 0,0-1 0,0 1 0,0 0 0,-1 0 0,1 0 0,0-1 0,0 1 0,0 0 0,0 0 1,0 0-1,-1-1 0,-4-2-135,4 2 147,-1 0 1,1-1-1,0 1 1,0 0-1,-1 0 1,1 0-1,-1 0 1,1 0-1,-1 1 1,1-1-1,-1 0 1,1 1-1,-1-1 1,0 1 0,1-1-1,-1 1 1,-2 0-1,-32-2-281,31 2 43,-3 2-69,7-2 287,0 1-1,-1-1 1,1 0-1,0 1 0,-1-1 1,1 0-1,-1 0 1,1 0-1,0 0 0,-1 0 1,-2-1-1,4 1 0,1 0 0,-1 1 1,0-1-1,0 0 0,0 0 0,0 0 0,1 0 0,-1 0 0,0 0 0,0 0 0,0 0 0,0 1 0,0-1 1,1 0-1,-1 0 0,0 0 0,0 0 0,0 1 0,0-1 0,0 0 0,0 0 0,0 0 0,0 0 1,0 1-1,0-1 0,0 0 0,0 0 0,0 0 0,1 1 0,-1-1 0,-1 0 0,1 0 0,0 0 0,0 1 1,0-1-1,0 0 0,0 0 0,0 0 0,-3 12 260,0-2-417,-2 41-250,4-25 566,0-20-72,0 0-1,1 0 1,0 0-1,1 0 1,-1 0-1,2 6 1,2 5 81,1 22 1,-4-23-20,7 28 1,-3-17-100,-5-24-13,0 1 1,1 0-1,0 0 0,0-1 1,0 1-1,0 0 0,0-1 0,1 1 1,0-1-1,-1 0 0,5 6 1,-5-8-18,0 0 0,-1-1 1,1 1-1,0 0 1,0-1-1,0 1 1,0-1-1,0 1 0,0-1 1,0 1-1,0-1 1,0 0-1,0 1 1,0-1-1,0 0 1,0 0-1,0 0 0,1 0 1,2 0 9,-1 0 1,0 0-1,1-1 0,-1 1 1,6-3-1,2-1-11,-1 0 0,16-9 1,107-79-113,-69 45 181,-31 25-2,0-1 115,54-47 1,-57 41 9,28-37 0,-57 64-215,0 1-1,0 0 1,0-1 0,0 1 0,0 0 0,-1-1-1,1 1 1,-1-1 0,1 1 0,-1-1-1,0 1 1,1-1 0,-1 0 0,0 1 0,0-1-1,0-1 1,0 2-174,0 1 165,0 0 0,0 0 0,0 0 1,0 0-1,0 0 0,0 0 0,-1 0 0,1 0 0,0-1 1,0 1-1,0 0 0,0 0 0,0 0 0,0 0 0,0 0 1,0 0-1,0 0 0,0 0 0,0 0 0,0 0 1,0 0-1,0 0 0,0 0 0,0-1 0,0 1 0,0 0 1,0 0-1,0 0 0,1 0 0,-1 0 0,0 0 0,0 0 1,0 0-1,0 0 0,0 0 0,0 0 0,0 0 1,0 0-1,0 0 0,0 0 0,0 0 0,0-1 0,0 1 1,0 0-1,0 0 0,0 0 0,0 0 0,1 0 0,-1 0 1,0 0-1,0 0 0,0 0 0,0 0 0,0 0 0,0 0 1,0 0-1,0 0 0,0 0 0,0 0 0,0 0 1,11 5-24,0-1 1,-1 2-1,1-1 1,10 10 0,-18-13 43,0 1 1,-1-1 0,0 1 0,0 0 0,0-1 0,0 1 0,0 0 0,0 1 0,-1-1 0,1 0 0,-1 0 0,0 1 0,0-1 0,0 0 0,-1 1 0,1-1 0,-1 1 0,0-1 0,0 1 0,-1 6 0,0 5-9,-2 0 1,0 0-1,-6 19 1,8-33-7,-3 18-55,0 0 0,2 0 0,0 1 0,0 27 0,2-43 96,1 0-1,-1 0 0,1 0 0,-1 0 1,1 0-1,0 0 0,1 0 1,-1 0-1,1-1 0,0 1 0,-1 0 1,2-1-1,-1 1 0,4 4 1,-6-8-29,1 1 0,0-1 0,-1 0 0,1 1 0,0-1 0,-1 0 0,1 1 0,0-1 0,-1 0 0,1 0 0,0 1 0,-1-1 0,1 0 0,0 0 0,0 0 0,-1 0 0,1 0 0,0 0 0,0 0 0,-1-1 0,1 1 0,0 0 0,-1 0 0,1 0 0,0-1 0,0 1 0,-1 0 0,1-1 0,-1 1 0,1 0 0,1-2 0,18-18-199,-15 14 152,21-25-176,-16 18 226,0 2-1,1-1 1,0 1-1,0 1 0,15-11 1,48-25-171,-71 44 131,0 0 0,0 0 1,0 0-1,1 0 1,-1 0-1,1 1 1,-1-1-1,1 1 0,0 0 1,0 0-1,-1 1 1,1-1-1,0 1 1,0 0-1,0 0 0,5 0 1,-8 1 16,1 0 0,-1 0 0,0 1 0,1-1 0,-1 0 0,0 0 0,0 1 0,0-1 0,0 1 0,0-1 0,-1 1 0,1-1 1,1 3-1,0 1-2,12 20 65,2-1-1,24 30 1,-33-46-38,1 0 1,0 0-1,0-1 0,1 0 0,0 0 0,0-1 0,0 0 0,1-1 0,11 5 1,-15-8 23,0 0 0,0-1 0,0 0 1,0 0-1,0 0 0,0-1 1,0 0-1,0 0 0,12-2 0,-16 2 1,0 0 0,0-1 0,1 1 0,-1-1-1,0 1 1,0-1 0,0 0 0,0 0-1,0 0 1,0 0 0,0 0 0,0-1 0,0 1-1,0-1 1,0 1 0,-1-1 0,1 1 0,-1-1-1,1 0 1,-1 0 0,0 0 0,0 0 0,0 0-1,0 0 1,0 0 0,0 0 0,0 0 0,-1 0-1,1-3 1,0-1-27,0 0 1,-1 0-1,0 0 0,0 1 0,0-1 0,-1 0 0,0 0 1,0 1-1,-1-1 0,1 1 0,-1-1 0,0 1 1,-1-1-1,1 1 0,-1 0 0,0 0 0,-1 0 1,1 1-1,-1-1 0,0 1 0,0 0 0,0 0 0,0 0 1,-6-3-1,1 0-26,-1 0-1,-1 0 1,1 1 0,-1 1 0,0-1-1,0 2 1,0 0 0,-1 0-1,-14-2 1,0 0 96,21 5-124,0 0-1,0 0 1,0 0 0,-6 0 0,1-1 978,18-3-600,23-6-255,-25 10 94,90-23 540,44-18-192,-13 14-1002,-52 13-2245,-44 7 655,-1 3-2618</inkml:trace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1:43.91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8 1143 1472,'5'-1'310,"-15"2"3625,7 3-2650,6-8-1074,0 1-1,-1 0 0,0-1 0,0 0 0,0 1 0,0-1 0,0 0 0,-1 0 0,0 0 0,1-6 0,6-14 370,36-68 273,43-96-560,-62 142-42,59-81 0,0 28 1002,-84 99-1260,1-1 0,-1 1 1,0-1-1,1 1 0,-1-1 0,1 1 0,-1-1 0,1 1 0,-1 0 0,1-1 0,-1 1 1,1 0-1,0-1 0,-1 1 0,1 0 0,-1-1 0,1 1 0,0 0 0,-1 0 0,1 0 0,0 0 1,-1 0-1,1 0 0,0 0 0,-1 0 0,1 0 0,0 0 0,-1 0 0,2 0 0,-1 1-3,0 0-1,0 0 0,0 0 0,0 0 1,0 0-1,0 0 0,-1 1 0,1-1 1,0 0-1,-1 0 0,1 0 0,0 1 1,-1-1-1,1 2 0,5 22 58,0-1 0,3 34 0,-2-9 159,-3-20-119,-1 1-1,-1-1 1,-2 33 0,-2-22 210,3-21-157,-2 0-1,-1 0 1,0-1 0,-1 1 0,-7 19 0,4-11 974,51-102-1617,-5 10 126,41-89 612,-75 144-237,0 1-1,8-9 1,-8 10 3,0-1-1,7-11 1,-12 18 13,0 0 1,0 1 0,1-1-1,-1 0 1,0 1 0,1-1-1,-1 1 1,1 0 0,-1 0-1,1-1 1,3-1 0,-4 4-16,-1-1 1,1 0-1,-1 0 1,0 1-1,1-1 1,-1 0-1,0 0 1,1 1-1,-1-1 1,0 1-1,1-1 1,-1 0-1,0 1 1,0-1-1,1 1 1,-1-1-1,0 0 1,0 1-1,0-1 1,0 1-1,0-1 1,1 1-1,0 2-19,3 7 14,-1 1 1,0 0 0,0-1 0,-1 1 0,0 0 0,-1 1-1,0 20 1,0-8 4,-1 23 153,-3 0 0,-10 64 0,13-110-149,-1 13 62,1-12-44,0 0-1,1 0 1,-1 0 0,-1 0 0,1-1-1,0 1 1,0 0 0,-1 0-1,1 0 1,-2 3 0,5-8-42,1-1 0,0 0 0,-1-1 0,0 1 1,0-1-1,0 1 0,0-1 0,3-9 0,13-45 181,-15 45-121,87-236 73,-62 192-180,-26 51 28,2 0-1,-1 1 1,1 0 0,0 0-1,10-10 1,-13 15 78,-1 3-6,1 2-10,1 0 0,-1 0 0,0 1 0,0-1 0,-1 1 0,1-1 0,-1 1 0,0 0 1,0 5-1,2 48-244,-3-23 223,14 127-161,-12-150 177,0-1 0,1 1 0,0-1 0,0 0 0,2 0 1,-1 0-1,1-1 0,1 1 0,0-1 0,1 0 1,-1-1-1,2 1 0,-1-2 0,1 1 0,1-1 0,0 0 1,16 11-1,-19-15-44,0-1-1,0-1 1,0 1 0,1-1-1,-1 0 1,1-1 0,-1 1 0,1-1-1,-1 0 1,1-1 0,0 0-1,-1 0 1,1 0 0,0-1 0,-1 0-1,8-2 1,-5 1 57,-1-1 0,1 0 1,-1 0-1,0-1 0,1 0 0,-2-1 0,1 1 1,0-1-1,-1-1 0,0 0 0,7-7 1,14-19-96,31-50 0,-36 49-195,-20 30 185,-1-1-1,0 1 1,1 0-1,0 0 0,5-5 1,-7 8 65,0-1 0,0 1 0,-1-1 0,1 1 1,0 0-1,0 0 0,0-1 0,0 1 0,-1 0 0,1 0 0,0 0 1,0 0-1,0 0 0,0 0 0,0 0 0,-1 0 0,1 0 0,0 0 1,0 0-1,0 0 0,0 1 0,0-1 0,-1 0 0,1 1 0,0-1 1,0 1-1,-1-1 0,1 1 0,0-1 0,-1 1 0,1-1 0,0 2 1,58 60 77,-27-27-40,-22-23-24,-9-10-1,1 0 1,-1 0 0,1 0-1,-1 0 1,1 0-1,0 0 1,0 0 0,0-1-1,0 1 1,0-1 0,0 1-1,0-1 1,1 0 0,3 2-1,-5 2 227,2-6 12,-2 1-240,-1-1 1,0 0-1,1 1 1,-1-1-1,0 1 0,0-1 1,1 0-1,-1 1 1,0-1-1,0 0 0,0 1 1,0-1-1,0 0 1,0 1-1,0-1 0,0 0 1,0 1-1,0-2 1,-5-14-30,-1 1 0,-1 0 1,0 1-1,-1-1 0,0 1 1,-17-21-1,20 28 31,-1 1 1,0-1-1,0 1 1,0 0-1,-12-9 1,17 15-18,0 0 0,0-1 1,0 1-1,0 0 1,0-1-1,0 1 0,0 0 1,0 0-1,0 0 0,0 0 1,0 0-1,0 0 1,0 0-1,0 0 0,0 0 1,0 0-1,0 1 1,0-1-1,0 0 0,0 1 1,0-1-1,0 1 1,0-1-1,0 1 0,1 0 1,-1-1-1,0 1 1,0 0-1,0-1 0,1 1 1,-1 0-1,0 1 1,-4 4-18,1 0 0,0 0 0,-5 9 1,8-13 25,-9 19 17,0 1 1,1 1-1,-9 35 0,16-43 89,0 1-1,1-1 0,0 0 1,3 25-1,0-31-81,-1-1-1,1 1 1,1 0 0,-1-1 0,2 0-1,-1 0 1,1 0 0,0 0-1,10 13 1,-14-19-16,1-1 0,0 0 0,0 0-1,0 0 1,0 0 0,0 0 0,0-1 0,0 1 0,0 0-1,0 0 1,0-1 0,1 1 0,-1 0 0,0-1-1,0 1 1,1-1 0,-1 0 0,0 1 0,1-1 0,-1 0-1,0 0 1,2 0 0,-1-1 1,0 1 0,-1-1 1,1 0-1,-1 1 0,1-1 0,-1 0 0,0 0 1,1 0-1,-1 0 0,0 0 0,1-1 0,-1 1 1,0 0-1,0-1 0,0 1 0,0 0 0,1-4 1,7-13 5,0 0 1,-1 0 0,-1-1-1,-1-1 1,-1 1 0,0-1 0,-2 1-1,0-1 1,0-36 0,-3 54-66,1-15-91,-1 17 128,0-1 0,0 1 1,0-1-1,0 1 0,0 0 0,0-1 1,0 1-1,1-1 0,-1 1 1,0-1-1,0 1 0,0-1 0,1 1 1,-1 0-1,0-1 0,1 1 0,-1 0 1,0-1-1,1 1 0,-1 0 1,0-1-1,1 1 0,-1 0 0,1-1 1,-1 1-1,1 0 0,5 12-20,1 5-5,2-1 1,1 0-1,0 0 1,20 23 0,-23-31 26,1 0 1,1 0 0,0-1-1,0 0 1,0 0 0,1-1-1,0 0 1,19 7 0,-12-6 46,1-1 1,0-1-1,1 0 1,-1-2-1,25 2 1,-31-4-53,0-1 1,-1-1-1,1 0 1,0 0-1,-1-1 1,1-1-1,-1 0 1,0 0-1,19-9 1,-22 8-9,0-1 1,0-1-1,0 0 1,-1 0-1,0 0 1,13-15-1,32-48-259,-32 38 551,25-53 0,-44 83-244,-1 0 0,0 0 0,1 1 0,-1-1 0,0 0 0,1 0 0,-1 0-1,0 1 1,0-1 0,1 0 0,-1 0 0,0 0 0,0 0 0,0 0 0,0 1 0,0-1 0,-1 0 0,1 0 0,0 0 0,0 0 0,0 1 0,-1-1 0,1 0 0,0 0 0,-1 0 0,0 0 0,0 1-18,1 0 1,-1 0-1,0 0 1,1 0 0,-1 0-1,1 0 1,-1 0 0,0 1-1,1-1 1,-1 0 0,0 0-1,1 1 1,-1-1-1,1 0 1,-1 1 0,1-1-1,-1 1 1,1-1 0,-1 1-1,1-1 1,-1 2 0,-11 10 45,-37 65-283,32-49 198,6-10 171,1 1-1,1 0 0,-8 22 1,15-37-132,1 0 0,1 1 1,-1-1-1,0 0 0,1 0 1,0 1-1,0 3 0,0-7-12,0 0 1,0 0-1,0 0 0,0 0 0,0-1 0,1 1 0,-1 0 0,0 0 0,0 0 1,1-1-1,-1 1 0,0 0 0,1 0 0,-1-1 0,1 1 0,-1 0 0,1-1 0,-1 1 1,1 0-1,0-1 0,-1 1 0,1-1 0,0 1 0,-1-1 0,1 1 0,0-1 1,0 0-1,-1 1 0,1-1 0,0 0 0,0 0 0,0 1 0,-1-1 0,1 0 0,0 0 1,0 0-1,0 0 0,0 0 0,-1 0 0,1 0 0,0 0 0,0-1 0,1 1 1,3-2 50,1 0 0,-1-1 0,0 1 1,0-1-1,0 0 0,0 0 1,-1-1-1,1 1 0,-1-1 0,0 0 1,0 0-1,0 0 0,-1-1 1,1 0-1,-1 1 0,3-7 0,2-4-53,1-2-1,-2 1 0,10-33 0,-13 28-81,0-1 1,-1 1-1,-2-1 0,0-29 1,-1 46 17,4 120-393,-1-71 244,8 53 1,1 1 177,-3 285 794,-10-354-549,-10 52 0,8-70-135,1 0 0,-2 1 0,1-2 0,-2 1 1,1 0-1,-1-1 0,-10 15 0,14-23-48,-1 0 0,0 0 0,1 0 0,-1-1 0,0 1 0,0 0 0,0-1 0,0 1 0,0-1 0,-1 0 0,1 0 0,0 0 0,-1 0 0,1 0 0,0 0 0,-1 0 0,1-1 0,-1 1 0,1-1 0,-1 0 0,0 0 0,1 0 0,-1 0 0,1 0 0,-1-1 0,1 1 0,-1-1 0,1 1 0,-1-1 0,1 0 0,0 0 1,-1 0-1,1 0 0,0-1 0,0 1 0,0-1 0,0 1 0,0-1 0,0 0 0,0 1 0,0-1 0,1 0 0,-1 0 0,1 0 0,0-1 0,-1 1 0,1 0 0,-2-5 0,-2-4-98,1 0-1,0-1 1,0 0 0,1 1-1,1-1 1,0 0 0,-1-13-1,5-16-6,1 0-1,2 1 0,1-1 1,3 1-1,1 0 0,25-63 1,-29 90 87,-1 1 1,2 0 0,-1 0 0,2 1-1,0 0 1,0 0 0,1 0 0,0 1 0,1 1-1,0 0 1,20-14 0,32-16-95,85-39 1,-85 47 472,90-59 1,-147 87-364,1-2-43,-1 1 1,2 0-1,-1 0 0,0 1 1,1-1-1,-1 2 0,9-4 1,-14 6 32,0 0 0,0 0 0,0 0 0,0 0 0,0 1 0,0-1 0,0 0 0,0 0 0,0 1 0,0-1 0,0 0 0,0 1 0,0-1 0,0 1 0,0-1 0,0 1 0,-1 0 0,1-1 0,0 1 0,0 0 0,-1 0 1,1-1-1,0 1 0,-1 0 0,1 0 0,-1 0 0,1 0 0,-1 0 0,1 0 0,-1 0 0,0 0 0,1 0 0,-1 2 0,2 5 125,0 0 1,-1 1-1,1 10 1,-1-7 38,1 8-199,-2 28-1,-1-20 114,10-39 324,-2-2-472,0 0 0,-1 0 0,-1-1-1,6-21 1,1-2-93,-8 24 41,33-79-167,-32 81 210,1-1-1,1 2 1,0-1-1,1 1 1,14-17-1,-21 26 78,0 0-1,1 0 1,-1 0 0,0 0-1,0 0 1,1 0-1,-1 0 1,0 0 0,1 0-1,-1 1 1,1-1 0,-1 1-1,1-1 1,-1 1-1,2-1 1,-2 1-4,0 0 1,0 0-1,0 0 0,-1 1 1,1-1-1,0 0 0,0 0 1,0 1-1,-1-1 0,1 0 0,0 1 1,-1-1-1,1 1 0,0-1 1,-1 1-1,1-1 0,0 1 1,-1 0-1,1-1 0,0 2 1,2 3 9,0 1 1,-1-1-1,1 1 1,-1 0-1,-1 0 1,2 6-1,-1-7 35,11 53-17,18 59-193,-27-104 162,2 0 0,-1 0-1,2 0 1,0 0 0,0-1 0,13 16 0,-15-23 5,0 0 0,0 0 0,1-1 0,-1 1 0,1-1 0,0 0 0,0 0 0,0-1 0,1 0 0,-1 0 0,1-1 0,0 1 0,0-1 0,0-1 0,0 1 0,0-1 0,0-1 0,0 1 0,8-1 0,-5-1-25,0 0 0,0-1 0,0 0 0,0 0 0,-1-1 0,1 0 0,-1-1 0,0 0 0,0 0 0,0-1 0,0 0 0,15-13 0,-14 8-28,0 0 1,-1-1-1,0 0 0,0 0 0,-1-1 0,-1-1 1,0 1-1,-1-1 0,0 0 0,6-22 0,-9 25-4,0-1-1,-1 0 0,0 0 1,-1 0-1,0 0 0,-1-21 1,0 30 74,0 1 1,0-1 0,0 0 0,-1 1 0,1-1-1,-1 1 1,1-1 0,-1 1 0,0-1 0,1 1-1,-1-1 1,0 1 0,0-1 0,0 1 0,0 0-1,0 0 1,0-1 0,-1 1 0,1 0 0,0 0-1,-3-1 1,3 1-19,-1 1 0,1 0-1,0 0 1,-1 0 0,1 0-1,0 0 1,-1 0-1,1 0 1,0 0 0,-1 0-1,1 1 1,0-1 0,0 1-1,0-1 1,-1 1 0,1-1-1,0 1 1,0 0 0,0-1-1,0 1 1,0 0 0,0 0-1,0 0 1,0 0 0,0 0-1,0 0 1,0 1 0,-7 7 14,2 1 0,0 0-1,0 0 1,0 0 0,1 0 0,1 1 0,0 0 0,-3 12 0,3-7 12,1 0 0,1-1 0,1 1 0,0 0-1,1 22 1,1-32-5,-1 1 0,1-1 0,0 0 1,0 1-1,1-1 0,0 0 0,0 0 0,0 0 0,1 0 0,0 0 0,0-1 0,0 1 0,1-1 0,0 0 1,0 0-1,0 0 0,1 0 0,4 4 0,3 0 137,-7-4-221,0-1 1,1 0-1,0-1 1,11 7-1,-15-9 84,0-1 1,1 1-1,-1 0 0,1-1 0,-1 0 1,1 1-1,0-1 0,-1 0 0,1 0 0,-1 0 1,1-1-1,-1 1 0,1-1 0,-1 1 0,1-1 1,4-2-1,24-13 97,0-2-1,-1-1 1,34-29-1,-54 41-177,11-10 76,-1-1-1,-1-1 1,-1-1 0,0 0 0,26-41-1,59-123-179,-101 181 159,72-148-301,-57 110 169,22-75 0,22-196 221,-60 303-58,0 7-16,0-5 17,0 1-1,0 0 1,0-1 0,-1 1 0,1 0 0,-2-1 0,1 1 0,-1-1-1,-2-9 1,3 16-27,0 0 0,0 0 0,0 0 0,0-1 0,0 1 0,0 0 0,0 0-1,0 0 1,0-1 0,0 1 0,0 0 0,0 0 0,0 0 0,0-1 0,0 1 0,0 0 0,0 0-1,0 0 1,-1 0 0,1-1 0,0 1 0,0 0 0,0 0 0,0 0 0,0 0 0,0 0 0,-1 0-1,1-1 1,0 1 0,0 0 0,0 0 0,0 0 0,-1 0 0,1 0 0,0 0 0,0 0 0,0 0 0,-1 0-1,1 0 1,0 0 0,0 0 0,0 0 0,-1 0 0,1 0 0,0 0 0,0 0 0,0 0 0,0 0-1,-1 0 1,1 0 0,0 0 0,0 0 0,0 0 0,0 1 0,-1-1 0,1 0 0,0 0 0,0 0-1,0 0 1,0 0 0,0 0 0,-1 1 0,1-1 0,0 0 0,0 0 0,0 0 0,0 0 0,0 1-1,-8 16-320,6-11 194,-65 203-96,34-93 818,9-27-466,3 1-1,4 1 1,-4 98 0,18-149-217,2-1 1,5 50-1,-2-67 175,1 1 0,2-1-1,0 1 1,1-1 0,12 26 0,-15-42-64,19 38 161,-21-42-189,1 1 0,-1-1 0,1 1 0,0-1 1,0 0-1,0 0 0,0 0 0,0 0 0,0 0 0,0 0 0,1 0 0,-1-1 0,6 3 0,-6-4 17,0 0 0,0 0-1,0 0 1,0 0 0,0 0-1,0 0 1,0 0 0,0-1-1,0 1 1,0-1 0,-1 0-1,1 0 1,0 1 0,0-1-1,0 0 1,-1 0 0,1-1-1,0 1 1,-1 0 0,1-1-1,-1 1 1,2-2 0,4-5 66,-1 1 0,0-1 1,6-10-1,-2 0-68,0-1-1,-1-1 1,-1 1 0,-1-1-1,-1-1 1,4-20 0,-6 9-110,-1 26 288,-2 6-185,-1 0 0,0 0 1,0 0-1,0 1 0,0-1 1,0 0-1,0 0 0,1 0 1,-1 0-1,0 0 0,0 0 1,0 1-1,0-1 0,0 0 1,0 0-1,0 0 0,0 0 1,0 1-1,0-1 0,1 0 1,-1 0-1,0 0 0,0 0 1,0 1-1,0-1 0,0 0 1,0 0-1,0 0 0,-1 1 1,1-1-1,0 0 0,0 0 1,0 0-1,0 0 0,0 1 1,0-1-1,0 0 0,0 0 1,0 0-1,-1 0 0,-1 15-164,0-1 0,1 1-1,0 26 1,1-25 219,0-13-39,0 0 1,0 0-1,0-1 0,1 1 1,-1 0-1,1-1 0,0 1 1,-1 0-1,1-1 0,0 1 1,0-1-1,1 0 0,-1 1 1,1-1-1,-1 0 0,1 1 1,-1-1-1,1 0 0,0 0 1,0-1-1,0 1 0,0 0 1,1-1-1,-1 1 0,0-1 0,1 0 1,-1 1-1,1-1 0,-1 0 1,1-1-1,-1 1 0,1 0 1,0-1-1,-1 1 0,4-1 1,5-1-8,0-1-1,-1 0 1,1-1 0,-1 0 0,1 0 0,-1-1-1,0 0 1,15-10 0,-7 5-119,86-44 45,-83 42 53,21-14 1,18-9 111,-52 30-133,-5 3 6,0 0 1,0 0 0,0-1-1,-1 1 1,1-1 0,-1 0-1,5-3 1,-6 4-7,-5 6 165,1-1-94,-1-1-1,0 0 1,0 1 0,0-2-1,0 1 1,0 0-1,-1-1 1,1 0 0,-10 3-1,8-2-40,-42 20-123,-44 28 0,86-47 148,0 1 1,0-1 0,1 1 0,0 0 0,-1 0 0,2 0 0,-1 1 0,1 0 0,0 0 0,0 0 0,0 0 0,1 1 0,0 0 0,0-1 0,1 1-1,0 0 1,0 0 0,0 0 0,0 15 0,1-16-21,1 1-1,0-1 1,1 0 0,-1 1-1,1-1 1,1 1-1,-1-1 1,1 0 0,0 0-1,1 0 1,-1 0-1,1 0 1,0-1 0,1 1-1,-1-1 1,1 1 0,0-1-1,0-1 1,1 1-1,-1 0 1,1-1 0,9 6-1,-1-2 22,0-1 1,1 0-1,0-1 0,0 0 0,0-1 0,1-1 0,19 4 1,-24-7-302,-1 1 1,0-2 0,0 1-1,0-1 1,0-1 0,0 0 0,1 0-1,-1 0 1,0-1 0,-1-1-1,1 0 1,0 0 0,11-6 0,1-6-1543,-7-4-2058</inkml:trace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1:44.28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54 0 8640,'-43'8'3200,"38"-5"-2496,0-3-192,10 9-1792,3 2-1920,2 2 1792,3-2-2464</inkml:trace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1:44.67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39 4 7136,'-39'0'2656,"44"-3"-2080,-2 6-160,15 0-640,8 2 32,15 3-320,15-1 256,11 1 0,-2-8 160,1 0-64,4-3 64,4-2-1280,11 1 768,5 1-3296</inkml:trace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1:47.49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312 1940 4736,'8'-1'2128,"-5"0"-2009,-1 1 1,1-1 0,-1 0-1,0 0 1,0 0-1,1-1 1,-1 1 0,0 0-1,0-1 1,0 1-1,-1-1 1,1 0 0,0 0-1,0 0 1,-1 0-1,3-4 1,2-3 255,-1-1 1,6-16-1,-7 16-41,17-46 765,-3-1 1,18-89-1,5-124-202,-9 54-889,56-346 381,-84 523-549,-13 78-715,0 15 797,-39 259 103,-4 59-89,31-249-24,-57 279 196,61-334 106,-4-1-1,-2 0 1,-59 113 0,1-46-25,64-111-198,-2 0 0,0-1 1,-29 27-1,43-45 18,0 0-1,0 0 1,-1 0-1,-11 6 1,17-10-7,-1 1 0,0-1 0,0 1 0,0-1 0,0 0 0,0 1 0,-1-1 0,1 0 0,0 0 0,0 0 0,0 0 0,0 0 0,0 0-1,0 0 1,0 0 0,0 0 0,0 0 0,0-1 0,0 1 0,0 0 0,0-1 0,0 1 0,0-1 0,0 1 0,0-1 0,0 1 0,0-1 0,1 0 0,-1 0 0,0 1 0,0-1 0,1 0 0,-1 0 0,0 0 0,1 0 0,-1 0 0,0-1 0,0-1 3,0-1 0,0 1 1,0 0-1,0-1 0,1 1 1,-1-1-1,1 1 0,0-1 0,0 1 1,1-1-1,-1 1 0,0-1 1,2-3-1,1-4 22,1-1 0,7-15-1,-3 8-47,2 1 0,1 0 1,0 1-1,19-22 0,63-59 157,-5 4 14,-50 45 51,41-70 0,-51 72 157,3 1 1,47-53-1,-46 66-252,2 0 1,64-46 0,10 5 186,-106 72-251,0 0 0,0 0-1,0 0 1,0 0 0,0 0 0,0-1 0,0 1-1,-1-1 1,2-3 0,8-11 415,-9 15-439,0 0 0,-1 0 0,1 0 0,-1-1 0,1 1 0,-1 0 0,1-4 0,-1 4-40,1-1-45,0 0-1,0 1 1,0-1-1,0 0 1,4-2-1,-5 4 260,-1 14-1177,-1-4 899,1 0 1,0 0-1,0-1 1,1 1-1,0 0 1,3 11-1,17 37 352,-14-34-394,2 0 1,0-1-1,19 32 0,-27-53 137,0 1-1,0-1 1,0 1 0,0-1-1,0 0 1,0 0 0,0 0-1,1 0 1,-1 0 0,0 0 0,1 0-1,-1 0 1,1 0 0,-1-1-1,1 1 1,-1 0 0,1-1-1,-1 1 1,1-1 0,0 0 0,-1 0-1,1 1 1,0-1 0,-1 0-1,1 0 1,-1-1 0,1 1 0,0 0-1,-1 0 1,1-1 0,1 0-1,4-2 40,-1 0 0,1 0 0,-1 0 0,0-1-1,10-9 1,1-2-84,-1 0 0,-1-1 0,25-34 1,-34 41 50,-1 4-4,1-1-1,-1 1 1,1 0 0,0 0-1,8-5 1,-6 5-39,-1 0 0,0 0 0,8-9 0,-13 12 14,1-1 1,-1 0-1,0 1 0,0-1 0,0 0 1,0 0-1,0 0 0,0-1 0,-1 1 1,0 0-1,0-1 0,0 1 0,0 0 1,0-1-1,-1 0 0,1 1 0,-1-1 1,0-6-1,0 5 2,-1-1-1,1 1 1,-1 0 0,0 0 0,0 0-1,-1 0 1,1 0 0,-1 0 0,-1 0-1,1 0 1,0 1 0,-1-1 0,0 1 0,0-1-1,-1 1 1,-6-7 0,9 10-10,0 0 0,0 0 0,0 1 0,0-1 0,0 0 0,-1 0 0,1 1 0,0-1 0,0 1 0,0-1 0,-1 1 0,1-1 0,0 1 0,-1 0 0,1 0 0,0 0 0,-1 0 0,1 0 1,0 0-1,-1 0 0,1 0 0,0 0 0,0 0 0,-1 1 0,1-1 0,0 1 0,0-1 0,-1 1 0,1-1 0,0 1 0,0 0 0,0-1 0,0 1 0,0 0 0,0 0 0,0 0 0,0 0 0,-1 2 0,-2 1-5,0 1-1,1 0 0,0 0 1,0 0-1,0 0 1,1 0-1,-3 7 1,2 0 11,0 0 0,0 0 0,1 0 0,1 0 0,0 1 0,2 18 0,12 74-127,-11-96 142,-1 0 86,1-1 1,1 1 0,-1-1-1,1 1 1,1-1 0,-1 0-1,9 13 1,-10-19-58,0 1 0,0 0 0,0-1 0,0 1 0,0-1 0,1 0 0,-1 0 0,1 0 0,-1 0 0,1 0 0,0-1 0,0 1 1,0-1-1,0 1 0,0-1 0,0 0 0,0 0 0,0-1 0,1 1 0,-1-1 0,0 1 0,0-1 0,1 0 0,3-1 0,3-1-44,1 0 0,-1-1 1,0 0-1,-1 0 0,1-1 0,10-6 0,57-37-139,-38 22 187,-20 13 51,0 0 1,-1-1 0,-1 0-1,0-2 1,-1 0 0,0-1 0,-1 0-1,-1-1 1,18-29 0,-13 10-51,-1-1 1,16-52 0,18-82-139,-46 151 109,64-303-1161,-54 215 893,36-222-128,-44 288 541,-3 0 0,-1-1 1,-3-69-1,-1 109-140,-4-33 347,3 34-367,1 0-1,-1-1 0,0 1 0,0 0 0,1 0 0,-1 0 0,0 0 0,-1 0 0,1 1 0,0-1 0,-1 0 0,1 0 0,-1 1 0,-1-3 1,2 4-3,0 0 1,0-1-1,1 1 1,-1 0-1,0-1 1,0 1-1,0 0 1,0 0-1,1 0 1,-1 0 0,0 0-1,0 0 1,0 0-1,0 0 1,0 0-1,1 0 1,-1 0-1,0 0 1,0 1-1,0-1 1,0 0 0,1 1-1,-1-1 1,0 0-1,0 1 1,1-1-1,-1 1 1,0-1-1,1 1 1,-2 1-1,-2 1-39,0 1 0,0 1 0,-5 7 0,1 1 25,0 0-1,1 0 1,1 1-1,0 0 1,1 1 0,-6 21-1,-11 94 347,15-84-303,-9 59 176,-54 404 242,69-503-422,-19 215-131,15 1 474,5-205-212,1 1 0,1 0-1,1-1 1,8 30 0,-11-45-139,0-1-1,1 0 1,-1 1-1,1-1 1,-1 0-1,1 1 0,0-1 1,0 0-1,-1 0 1,1 1-1,0-1 1,0 0-1,0 0 1,0 0-1,0 0 1,0 0-1,1 0 1,-1-1-1,0 1 1,0 0-1,1-1 1,-1 1-1,0-1 1,1 1-1,-1-1 1,1 1-1,-1-1 0,0 0 1,1 0-1,-1 0 1,1 0-1,-1 0 1,1 0-1,-1 0 1,1 0-1,-1 0 1,0-1-1,1 1 1,-1-1-1,0 1 1,2-2-1,4-1-96,0-1 0,-1 0 0,0 0 0,0 0 0,0-1 0,9-9 0,23-25-609,54-50 691,-62 63 2,19-15 372,-46 40-376,-6 7-27,-16 19-14,-1 1 256,7-5-106,1 0 0,1 1 1,0 0-1,-13 46 1,15-35-226,2 0 0,1 1 0,-1 35 0,7-62 130,0 0 1,0 0 0,0 0-1,1 0 1,0 0 0,0 1-1,3 6 1,-4-12 11,1-1-1,-1 0 1,1 1-1,0-1 0,0 0 1,-1 0-1,1 1 1,0-1-1,0 0 1,0 0-1,0 0 1,0 0-1,0 0 1,0 0-1,1-1 1,-1 1-1,1 0 1,0 0-1,0-1 0,-1 0 0,1 1 0,0-1 0,-1 0 0,1 0 0,0 0 0,0 0 0,-1-1 0,1 1 0,0 0 0,-1-1 0,1 1 0,-1-1 0,1 0 0,0 1 0,-1-1 0,2-1 0,9-5 112,-1-1 1,0 0-1,-1 0 0,11-11 0,38-44 207,-30 31-247,-13 15-109,-1 0-1,0 0 0,-2-2 1,0 1-1,-1-2 0,17-36 1,-14 16 27,-3 0 0,0-1 0,7-55 0,-12 40 60,-3 1 0,-2-62-1,-5 48-38,-4 0-1,-2 0 0,-4 1 1,-33-108-1,43 169-10,-22-57 84,23 59-98,0 1-1,0 0 1,-1-1 0,0 1-1,0 0 1,0 0 0,0 1-1,0-1 1,-1 1 0,-7-6-1,10 8-11,0 1-1,0-1 0,0 1 0,0 0 0,0-1 0,0 1 1,0 0-1,0-1 0,0 1 0,-1 0 0,1 0 0,0 0 1,0 0-1,0 0 0,0 0 0,0 1 0,0-1 0,-1 0 1,1 0-1,0 1 0,0-1 0,0 1 0,0-1 0,0 1 1,0-1-1,0 1 0,0 0 0,1 0 0,-1-1 1,0 1-1,0 0 0,0 0 0,1 0 0,-2 1 0,-2 3-31,1 1 0,0 0 0,-1 0 0,-3 10 0,-4 17 73,1 0 0,1 1 0,2 0-1,-4 42 1,3 138 42,15-85-1548,5-1-1,56 246 0,-65-362 1116,-1-1-172,1 1-1,0-1 0,1 0 1,0 0-1,1 0 1,7 13-1,-12-24 431,0 1 0,0-1-1,1 1 1,-1 0 0,0-1 0,1 1-1,-1-1 1,1 1 0,-1-1 0,1 1-1,-1-1 1,1 0 0,-1 1 0,1-1 0,-1 1-1,1-1 1,-1 0 0,1 1 0,0-1-1,-1 0 1,1 0 0,0 0 0,-1 0-1,1 1 1,0-1 0,-1 0 0,1 0-1,0 0 1,-1 0 0,1 0 0,0-1 0,-1 1-1,1 0 1,0 0 0,-1 0 0,1 0-1,-1-1 1,1 1 0,0 0 0,-1-1-1,1 1 1,-1 0 0,1-1 0,-1 1-1,1-1 1,-1 1 0,1-1 0,-1 1 0,1-1-1,-1 1 1,0-1 0,1 1 0,-1-1-1,0 0 1,1 0 0,4-24-1541</inkml:trace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1:47.91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70 0 13056,'-49'4'4831,"41"-4"-3775,4 5-256,-1-5-2656,1 3 864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20:49:53.66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156 152 2912,'-1'0'88,"0"0"-1,0-1 1,0 1-1,0-1 1,0 1 0,0-1-1,0 0 1,0 1-1,0-1 1,1 0 0,-1 0-1,0 0 1,0 1 0,1-1-1,-1 0 1,0-2-1,-2-2 93,-3 0 636,5 5-762,1-1-1,-1 1 1,1 0-1,-1-1 1,1 1 0,0 0-1,-1-1 1,1 1-1,0 0 1,-1-1-1,1 1 1,0-1 0,-1 1-1,1-1 1,0 1-1,0-1 1,0 1-1,-1-1 1,1 1 0,0-1-1,0 0 1,-1-3 86,0 0-1,-1 0 1,1 1 0,-1-1 0,0 0 0,0 1-1,0 0 1,0-1 0,-1 1 0,0 0-1,1 0 1,-1 0 0,0 0 0,0 1 0,0-1-1,-1 1 1,1 0 0,-6-3 0,-6-1 426,-13-8 2478,27 14-3011,0-1 56,0 1 0,1-1 0,-1 1 0,0-1-1,0 1 1,0-1 0,0 1 0,0-1 0,0 1-1,0 0 1,0 0 0,0 0 0,0 0 0,-2-1 0,2 1-68,1 0 0,-1 0 0,0 0 0,1-1 1,-1 1-1,0-1 0,1 1 0,-1 0 0,0-1 1,1 1-1,-1-1 0,1 1 0,-1-1 0,1 0 1,-1 1-1,1-1 0,-1 1 0,1-1 1,0 0-1,-1 1 0,1-1 0,0 0 0,0 0 1,-1 1-1,1-1 0,0 0 0,0 1 0,0-1 1,0 0-1,0 0 0,0 1 0,0-1 0,0 0 1,0 0-1,0 1 0,1-1 0,-1 0 0,0 0 1,0 1-1,1-1 0,-1 0 0,1 0 1,0 0 79,-2 1-98,1 0 0,0 0 0,0 0 0,0 0 0,0 0 0,0 0 0,0 0 0,0 0 0,0 0 0,0 0 0,0 0 0,0 0 0,0-1-1,0 1 1,0 0 0,0 0 0,0 0 0,0 0 0,0 0 0,0 0 0,0 0 0,0 0 0,0 0 0,0 0 0,0-1 0,0 1 0,0 0 0,0 0 0,0 0 0,0 0 0,0 0 0,0 0 0,0 0 0,0 0 0,0 0 0,0 0 0,0 0 0,0 0 0,0-1 0,0 1 0,0 0 0,1 0 0,-1 0 0,0 0 0,0 0 0,0 0 0,0 0 0,0 0 0,0 0-1,0 0 1,0 0 0,0 0 0,0 0 0,0 0 0,1 0 0,-1 0 0,0 0 0,0 0 0,0 0 0,0 0 0,3 3 46,2 1-9,0 0 1,0 0-1,1-1 0,8 6 1,-3-4-81,-1 1-1,0 0 1,9 8 0,-9-7 49,0 0 0,15 7 1,78 29 928,-98-41-955,11 6-30,-1 0-1,27 18 0,-37-23 68,1 1 0,0-1 0,0 0 0,6 2 0,14 6-2,-7-1 70,-13-8-58,0 1 0,0 0 0,0 0-1,-1 1 1,1 0 0,-1 0 0,0 0 0,9 10 0,10 17 170,-2 2 0,27 52-1,-42-70-174,3 0 67,0-1 0,0 1-1,1-1 1,1-1 0,1 0 0,-1-1 0,2 0 0,27 18-1,128 88-635,-113-68-6101,-40-37 4283,-2 4-2246</inkml:trace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6T00:08:44.08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0 576,'-3'0'192,"-2"5"-128,10-5-32,-5 0-160,0 0 64,3 8-192</inkml:trace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6T00:09:05.35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475 198 224,'3'-6'79,"-2"5"-45,-1 1 0,1-1 1,-1 0-1,1 0 0,-1 1 0,0-1 0,1 0 1,-1 0-1,0 0 0,0 0 0,1 0 0,-1 0 1,0 1-1,0-2 0,2-1 1212,1-3 617,-3 6-1852,0 0 0,0 0 1,0 0-1,0 0 0,0-1 0,0 1 1,0 0-1,0 0 0,0 0 1,0 0-1,0 0 0,-1 0 0,1-1 1,0 1-1,0 0 0,0 0 1,0 0-1,0 0 0,0 0 0,0 0 1,-1 0-1,1 0 0,0-1 1,0 1-1,0 0 0,0 0 0,0 0 1,-1 0-1,1 0 0,0 0 0,0 0 1,0 0-1,0 0 0,-1 0 1,1 0-1,0 0 0,0 0 0,0 0 1,0 0-1,0 0 0,-1 0 1,1 0-1,0 1 0,-3-1 72,2-1-52,0 1 0,0 0 0,0 0 0,0 0 0,0 0 0,-1 0-1,1 0 1,0 0 0,0 0 0,0 1 0,0-1 0,0 0 0,0 1 0,0-1 0,0 1 0,0-1-1,0 1 1,0 0 0,0-1 0,0 1 0,0 0 0,0 0 0,0-1 0,1 1 0,-1 0 0,-1 1 0,-6 9 271,7-10-248,0 0 1,0 0-1,0 0 0,0 0 1,0 0-1,0 0 0,0 1 1,1-1-1,-1 0 1,0 0-1,1 1 0,-1-1 1,1 1-1,0-1 0,-1 0 1,1 3-1,-5 23 287,0-12-159,5-11-103,-1-1 1,1 1 0,-1-1-1,0 1 1,-1-1-1,1 1 1,-1-1-1,-2 4 1,-4 12 254,-48 164 541,54-178-796,0 1-1,0 0 1,0-1-1,-4 6 1,3-7 7,1 1 1,0 0 0,0 0 0,-3 9 0,4-9-82,-1 0 1,0-1-1,-1 1 1,1 0-1,-1-1 1,0 1-1,-4 4 1,1-1 3,4-7-14,1 1 1,-1-1-1,0 0 0,0 0 0,1 0 1,-1 0-1,-3 1 0,2 0 16,2 0 63,1-2-74,0 0 1,0 1-1,0-1 1,0 0-1,0 0 1,0 1-1,0-1 1,0 0-1,0 0 1,0 0-1,-1 1 1,1-1-1,0 0 1,0 0-1,0 0 1,0 1-1,0-1 1,0 0-1,-1 0 1,1 0-1,0 0 1,0 1-1,0-1 1,0 0-1,-1 0 1,1 0-1,0 0 1,0 0-1,0 0 1,-1 0-1,1 0 1,0 1 0,-1-1-1,0 0-4,-1 1 0,1-1-1,-1 1 1,1 0 0,-1-1 0,1 1 0,0 0-1,-1 0 1,1 0 0,0 0 0,0 0 0,-2 2-1,2-2 22,0 0 0,0 0 0,0 0 0,0 0 0,0 0 0,0-1 0,0 1 0,0 0 0,-1-1 0,1 1 0,-1 0 0,-1-1-36,-8 0-65,12-2 11,2 0 9,1-3 81,1 1-1,-1-1 0,0-1 0,0 1 1,-1 0-1,1-1 0,2-6 0,17-46 15,-15 34-16,2-5-6,7-41 0,7-22 43,-22 87-52,-1-1 0,0 1 0,0-1 0,-1 1 0,0-12 0,0 11 0,1 4 13,0 0 0,-1 0 0,1 0 0,0 0 0,0 0 0,0 0 0,0 0 0,1 0 0,-1 0 0,2-1 0,5-8 14,-2 2-21,0 0 0,8-9-1,-9 13-5,-1 0 0,0 0 0,0-1 0,0 1 0,-1-1 0,0 0-1,4-9 1,-6 11 49,0 0 0,0-1 1,0 1-1,0-9 0,-1 12-140,0 1 86,0 0-38,0 0-16,-8 16-170,-31 65 431,5-8-25,2 1-179,17-38 14,-2 6-42,2 0 0,-15 69 0,28-101 43,-1-1 0,0 0 1,-1 0-1,1 0 0,-7 10 1,-2-8 226,12-11-310,0 0 22,0 0-10,1-8-294,13-11 373,4-5-37,-4-8 78,-1 0 1,9-41-1,-1 6-68,37-88 101,-44 118-88,-5 12-9,9-18 14,-16 37 35,0 0 0,0 0 0,0-1 0,0 1-1,-1 0 1,0-1 0,-1 1 0,1-14 0,-1 19-63,0 1-48,0 0-107,0 0 59,-1 28-272,-2-9 417,1-1-1,0 1 1,2 0 0,2 20-1,-1 4 178,-6 263-226,6-305 11,7 12 234,-7-11-213,-1-2 75,0 0 5,0 0 53,-4-25-72,1 9-115,0-26-1,3 8-22,-1-28-212,12-88-1,-8 113 234,-1-64 0,-3 59-861,1 41 837,0 1 213,0 0-58,0 0-123,0 0 16,-4 27 59,1-18-149,0-1 1,1 1 0,-2 9-1,-2 12 106,-16 41 193,-4 18-18,13-41-18,-3-1-1,-31 68 1,43-107-157,-1 0 0,0 0 0,-7 8 0,-3 4 0,-14 12 80,9-17-176,17-12 0,1-1 85,0 0 1,0 0-1,0-1 0,1 1 0,-2 0 1,1-1-1,-4 3 0,15-12-58,-5 6 92,0 0 0,0-1 0,0 0 0,0 0 0,0 0-1,-1 0 1,1-1 0,-1 1 0,0-1 0,3-4 0,4-8-71,10-21 1,-12 21 23,4-9-19,9-28-1,-1 1 115,15-41-16,-15 37 2,-14 38-44,9-17 92,-12 29-118,-1 1 0,0-1 0,0 0 0,2-9 0,0-1-2,-2 3 81,-2 12-57,0 0 0,0 0 0,0 0 0,1 0 0,-1 0-1,0 0 1,0 0 0,1 0 0,-1 0 0,0 0 0,1 0-1,-1 0 1,1 0 0,0 0 0,0-1 0,0 1-52,-1 0 71,0 0-29,0 0 0,0 0-1,0 0 1,0 0-1,0 0 1,0 0-1,0 0 1,1-1-1,-1 1 1,0 0 0,1 0-1,-1 0 1,1 0-1,-1 0 1,2-1-1,7 18-40,-4-2 32,-1 0 1,-1 1 0,0-1 0,-1 1-1,1 19 1,3 25 1,1-11 42,-3-16-107,14 51 0,-13-64 29,-5-15 81,2 1 1,-1 0-1,0-1 1,1 1-1,0-1 1,3 6-1,-5-9-25,0-1 1,0 0-1,0 0 0,0 0 0,1 0 0,-1 0 0,0 0 0,0 0 0,0 1 1,0-1-1,0 0 0,0 0 0,0 0 0,1 0 0,-1 1 0,0-1 0,0 0 1,0 0-1,0 0 0,0 0 0,0 1 0,0-1 0,0 0 0,0 0 0,0 0 1,0 0-1,0 1 0,0-1 0,0 0 0,0 0 0,0 0 0,0 0 0,0 1 0,0-1 1,-1 0-1,1 0 0,-5-5 67,2-3-123,0-1-1,0 1 0,1-1 0,0 1 0,1-1 1,-1-11-1,0-1 6,-3-60-308,-3-20 113,4 53 305,3 36-114,1 1 0,-2-1 0,0 1 0,-6-21 0,-9-22 48,11 44-291,-1 19 258,3-1 40,0 0 1,1 0 0,-3 11 0,-3 7 202,-4 6-165,-16 44 71,8-2 47,-11 36 21,18-70-101,8-19-68,-1 0 0,-1-1 0,-1 0 0,0 0 0,-15 20 0,21-36 8,-1 0 0,1 0-1,-1 0 1,0-1 0,0 1-1,-1-1 1,1 0-1,-1 0 1,1-1 0,-11 4-1,-3 2 91,11-3-358,12-4-6,-3-1 188,6 0 111,-5-1-56,-1 0-1,1 1 1,-1-1 0,0 0-1,1-1 1,-1 1 0,0 0-1,0 0 1,0-1 0,0 0-1,0 1 1,3-4 0,19-26 153,-15 16-81,0 2-105,-1-1 1,8-21-1,-2 6 47,6-11 28,-2-2 0,18-60 0,-7 11-76,-27 84 84,0 2-21,-1 0 0,1 0 0,-1-1 0,0 1 0,0-8 0,-1 5-45,2 1 1,-1-1 0,1 1 0,0 0 0,1 0-1,0 0 1,0 0 0,0 1 0,1-1-1,0 1 1,8-10 0,-10 14 13,-1 2 2,0 0 1,-1-1-1,1 1 0,-1 0 1,1-1-1,-1 1 0,1 0 1,-1-1-1,1 1 0,-1-1 1,0 1-1,1-1 0,-1 1 0,0-1 1,1 1-1,-1-1 0,0 0 1,1 1-1,-1-1 0,0 1 1,0-1-1,0 0 0,0 1 1,0-1-1,0-1 0,1 4 2,0 0 0,0 0 0,0 0 0,0-1 0,0 1 1,1 0-1,-1-1 0,0 1 0,1-1 0,2 3 0,2 2-122,-1 1 106,-2 0 0,1 0 1,-1 0-1,0 1 0,-1-1 0,0 1 0,1 8 0,2 2-35,2 10 59,-2 1-1,4 56 1,-8 60 154,-1-81-576,0-63 303,0-1 21,0 0 22,0 0 5,4-183-187,-4 178 249,13-339-961,-15 331 979,2 12-17,0 1-1,0 0 1,0 0-1,0 0 1,0-1-1,0 1 1,-1 0-1,1 0 1,0 0-1,0-1 1,0 1-1,0 0 1,-1 0 0,1 0-1,0 0 1,0 0-1,0-1 1,-1 1-1,1 0 1,0 0-1,0 0 1,0 0-1,-1 0 1,1 0-1,0 0 1,0 0 0,-1 0-1,0 0-14,0 1 0,0-1 0,0 0 0,1 1 0,-1 0-1,0-1 1,0 1 0,0-1 0,1 1 0,-1 0 0,0 0 0,1 0 0,-1-1 0,0 1-1,1 0 1,-1 0 0,0 1 0,-26 32-53,11-7 69,10-17 0,0 0 0,1 1 0,-8 21 0,0-4 113,10-22-71,0-1 1,1 1-1,-4 9 0,3-5 50,-1 0 0,-8 16 0,7-16 108,1 0-1,-6 17 1,-38 102 819,43-118-969,-1-1 1,1 0-1,-2-1 1,1 1-1,-1-1 1,-1 0-1,-14 13 1,-1-3 123,-41 28 0,63-47-193,0 1-1,1-1 1,-1 1 0,1-1 0,-1 0 0,0 1 0,1-1 0,-1 1-1,1-1 1,-1 1 0,1 0 0,0-1 0,-1 1 0,1-1 0,0 1-1,-1 0 1,1-1 0,0 1 0,-1 0 0,1 0 19,1-1-1,-1 1 1,0-1 0,0 1-1,0-1 1,0 1 0,1-1 0,-1 0-1,0 1 1,1-1 0,-1 1 0,0-1-1,1 0 1,-1 1 0,0-1 0,1 0-1,-1 1 1,0-1 0,1 0-1,-1 0 1,1 0 0,-1 1 0,2-1-1,-1 1 1,1-1 1,0 1-1,-1-1 0,1 1 0,0-1 0,0 0 0,0 0 0,-1 0 1,1 0-1,0 0 0,0 0 0,0 0 0,-1-1 0,1 1 0,0-1 0,0 1 1,-1-1-1,1 0 0,-1 0 0,1 1 0,0-1 0,-1 0 0,1 0 0,-1-1 1,0 1-1,1 0 0,-1 0 0,0-1 0,0 1 0,2-3 0,3-5-11,0 0-1,0 0 0,7-19 0,-9 20 39,19-47-3,23-77 0,-18 57 133,-17 50-127,0 1-136,-8 18 130,0 0-1,-1 0 1,1 0 0,-1 0-1,0 0 1,-1-1-1,0 1 1,1-9 0,-2 14-40,0 1-11,-15 20-293,-18 49 549,18-36-211,-16 50-1,19-49 22,-25 53-1,18-51 24,12-19-48,-2-1-1,0 1 1,-1-2 0,0 0 0,-16 18-1,22-31-47,4-3-38,5-7-51,1 3 142,0-1-1,-1 0 1,0 0 0,0 0 0,-1-1-1,5-7 1,21-47-16,-18 37-94,18-40 101,42-63 1,-57 104 35,-1 1-10,26-32-1,12-6-56,-49 56 44,-1 1 1,1 0-1,0 0 1,6-4-1,-8 4-15,-1 3-53,1 0-1,-1 0 1,0 0 0,0 0 0,0 0 0,1 0 0,-1 0-1,0 0 1,0 0 0,0 1 0,0-1 0,1 0-1,-1 0 1,0 0 0,0 0 0,0 0 0,0 0 0,0 1-1,1-1 1,-1 0 0,0 0 0,0 0 0,0 0-1,0 1 1,0-1 0,0 0 0,0 0 0,0 0 0,0 1-1,0-1 1,0 0 0,0 0 0,0 0 0,0 1-1,0-1 1,0 0 0,0 0 0,0 1 0,0 2 55,0 0 1,0-1-1,0 1 1,0 0-1,-1 0 1,1 0-1,-1 0 1,0 0 0,0-1-1,0 1 1,0 0-1,0-1 1,-3 5-1,-2 4 29,-6 22-142,-9 37 0,2-8-5,-5 35 266,20-76-140,-18 111-72,16-92 22,3-8-163,1-13 125,-6 22-1,3-11 156,-2 9 145,-6 16-65,-26 74-214,-16 51-8,49-161 89,3-9 15,-1 0-1,1 0 1,-8 13-1,7-18-49,2-9-65,4-9-15,44-138 153,-23 82-66,29-102-14,-19 80-103,-19 58 50,-12 28 95,-1 0 0,1 1 0,-1-1 0,0 0 0,0-8 0,-1 13-30,-1 0 1,1 0 0,0 0 0,0 0-1,-1 0 1,1 0 0,0 0 0,0 0-1,-1 0 1,1 0 0,0 0 0,0 0 0,-1 0-1,1 0 1,0 0 0,0 0 0,-1 0-1,1 0 1,0 0 0,0 1 0,0-1-1,-1 0 1,1 0 0,0 0 0,0 0-1,0 1 1,-1-1 0,1 0 0,0 0-1,0 1 1,-4 9-51,1 0 0,-3 17 0,3-15-39,0-1 0,-5 14 0,-5 13 165,-9 39 0,10-30-5,-19 82-98,18-71 61,-38 110 1,44-147-113,1 1-1,-6 33 1,11-29 134,1-24 1,0-2 64,1-1-117,-1 1 0,1-1 0,0 1 1,0-1-1,-1 1 0,1-1 0,0 1 1,-1-1-1,1 1 0,0-1 1,-1 0-1,1 0 0,-1 1 0,1-1 1,-1 0-1,0 0 0,1 0 0,-1 1 1,0-1-1,1 0 0,-1-2 0,2-1 1,9-29-39,-1 0-1,9-64 1,-8 40-21,2-9-5,22-89 111,-12 56-20,-4 17 126,-17 71-160,1 0 0,-2 1 0,1-1 0,-1-14 0,-2 18-91,-2 8-38,-3 13 9,3-8 272,-1 3-52,1 0 1,1 0 0,-4 17-1,-5 17 36,-16 46-5,7-21-63,-11 36-23,-3 9 40,-26 41 146,35-85-460,21-51 310,4-16-84,0 0 1,0 0-1,-1-1 0,1 1 1,0 0-1,-1 0 0,0 0 0,1-1 1,-2 4-1,1-5 5,1 1 0,0-1 0,-1 0 0,1 1 0,0-1 0,-1 1 0,1-1 0,0 1-1,0-1 1,0 1 0,0-1 0,-1 1 0,1-1 0,0 1 0,0-1 0,0 1 0,0-1 0,0 1 0,0-1 0,0 1 0,0-1 0,1 1 0,-1 0 0,0-1 4,1 1 0,-1-1 0,0 0 0,1 0 0,-1 1 1,0-1-1,1 0 0,-1 0 0,1 0 0,-1 0 1,0 0-1,1 0 0,-1 0 0,1 1 0,-1-1 1,0 0-1,1 0 0,-1-1 0,1 1 0,-1 0 0,1 0 1,-1 0-1,2 0-5,0-1-1,-1 1 1,1-1 0,-1 1 0,1-1 0,-1 0-1,0 1 1,1-1 0,-1 0 0,0 0 0,1 0-1,-1 0 1,0 0 0,0 0 0,2-2 0,9-15-111,-10 16 93,0-1 0,1 0 0,-2 0 0,1 0 0,2-4 0,11-26-33,-7 17-21,-1-1 0,5-17 0,16-65-222,31-115 103,-37 133 141,-13 54 48,-2 0 0,0 0 0,2-37-1,-3-43 83,-14 119-37,-20 89-162,12-44 419,-83 274 20,43-179-149,50-133-185,1-4 111,-6 25 1,10-35-96,0 7 12,4-11 13,5-5 26,-3 1-90,-1-1 0,1-1-1,-1 1 1,0-1 0,0 1 0,-1-1-1,0 0 1,5-8 0,0-4 111,9-24 1,10-58-144,-10 33 159,66-242-192,-64 234 23,-13 51 113,5-41 1,-12 75-83,0 0 0,-1 0 0,-3 12 0,-2 11-43,2-15 152,1-1-1,-13 28 1,3-7-3,-7 23 15,-14 44-130,-29 87 63,51-167-60,12-19 92,0-3 16,3-10-60,5-13 3,0 1 0,-1-1 1,6-35-1,-1 6-2,0-1 67,-5 21 33,1 1-1,16-40 1,11-26-207,-4 9-112,-22 59 242,-7 21-16,0 0 1,0 1-1,0-1 1,0 0-1,4-5 0,-6 14 18,0 1 0,0-1 0,0 1-1,1 8 1,-4 30-177,-36 102-94,-58 220 411,87-335-218,7-22 27,1 0-1,0 1 1,0-1 0,1 1-1,0-1 1,0 12 0,4-8 30,-1-12 12,-1 0 37,0-1 22,1-7 202,21-29-352,3-36-349,30-129 1,-28 90 346,7-13 98,-32 115-26,-1 0 0,0 0-1,0 0 1,-1-14 0,0 17-3,-7 22-275,5-8 322,0 0 1,-6 15-1,-3 8 156,-22 66 163,5-19-151,10-19-192,-39 109 90,48-147-81,0 0 0,-2-1 0,-1 0 0,0-1 0,-27 31 0,23-30 140,11-14-144,1 0 1,-1-1-1,0 1 0,0-1 0,-7 4 1,12-8-80,4-9 117,2 3-32,-1 0 0,0-1-1,0 0 1,6-11 0,9-10 30,-11 16-39,-1-1 0,11-20 1,6-8-13,-13 20-1,0 1-1,-2-2 1,13-31 0,16-68-201,-10 31 174,31-132 519,-58 206-552,0 1-1,-2-1 1,0-23-1,-1 11-183,1 27 249,0 0-1,0 0 0,0-1 0,0 1 0,0 0 1,0 0-1,0-1 0,0 1 0,0 0 0,0-1 1,0 1-1,0 0 0,0 0 0,0-1 0,0 1 1,0 0-1,0 0 0,0-1 0,0 1 1,0 0-1,1 0 0,-1-1 0,0 1 0,0 0 1,0 0-1,0 0 0,1-1 0,-1 1 0,0 0 1,0 0-1,1-1 0,-1 2 3,0 0 0,0 0 0,0-1 0,0 1 0,0 0 0,0 0-1,0-1 1,0 1 0,0 0 0,0 0 0,-1-1 0,1 1 0,0 0 0,0-1 0,-1 2 0,-14 46-61,11-33 21,-9 22 0,-2 5 11,2 1 1,-10 55-1,7-26 123,-31 105-111,3-36-325,40-121 535,4-18-182,0 1 1,-1-1-1,1 1 0,0-1 1,-1 1-1,0-1 0,1 0 1,-1 1-1,0-1 0,-2 3 1,2-4-61,1-1-16,0 0-63,0 0 26,0 0-38,0 0 86,0 0 219,0 0-38,0 0 1,5-9-134,11-30-25,-1 0 0,-2-1 0,10-54 0,9-25-19,5-24 52,-35 136-6,15-52 62,-10 38-48,7-40 0,-9 31-101,-2 13 28,0 0 0,-1-19 0,-2 36 159,-4 27-241,-3-5 211,5-14-38,-1-1-1,1 1 1,-1-1 0,-6 10-1,2-4-68,1 1 0,0 0 0,-7 26 1,2-6 56,-3 12-165,-9 60 1,-5 15 229,22-101-112,2-1-1,0 0 1,1 1-1,-1 30 0,4-49-32,0-1 36,0 0 156,0 0-44,3-9 17,-1 0-95,0-1 1,1 1-1,6-13 1,6-16-84,6-38 414,40-123-612,-36 122 231,-8 17 151,-14 49-51,0-1 0,-1 1 0,-1 0 0,0-1 0,-2-21 0,1 15-103,-12 45-599,7-8 662,3-13-15,1 1 0,-1-1 0,0 1 0,-1-1 0,-3 8 0,-14 25 23,2 0 0,2 2 0,-15 57 1,12-36-19,-50 145-17,64-193-4,0 0-1,0 0 1,2 0 0,0 1 0,1 0 0,-1 16 0,3-30 3,0-1-132,0 0 90,6 1 368,-5-1-316,-1 0 1,1 0 0,-1 1-1,0-1 1,1 0 0,-1 0 0,1 0-1,-1 0 1,0 0 0,1-1-1,-1 1 1,0 0 0,1 0-1,-1 0 1,1 0 0,-1 0 0,0 0-1,1-1 1,-1 1 0,0 0-1,1 0 1,-1-1 0,0 1-1,1 0 1,-1 0 0,0-1 0,0 1-1,1 0 1,-1-1 0,0 1-1,0 0 1,0-1 0,0 1-1,1 0 1,-1-1 0,0 1 0,0 0-1,0-1 1,0 1 0,0-1-1,0 0 1,17-21-96,2-28 147,-8 22-116,15-55 0,-26 83 60,12-60-91,3 1 1,26-66-1,-22 73 97,-13 33-152,1 2 0,12-26 0,-16 33 94,-3 9 45,0 0 0,0-1 0,0 1 1,0 0-1,0 0 0,1-1 0,-1 1 0,0 0 1,1 0-1,-1-1 0,1 1 0,-1 0 0,1 0 1,1-1-1,-1 0 49,-1 11 1,-1 3-51,-1 0 0,0-1 0,0 1 0,-5 12 0,-5 28-16,4-7 30,-25 72 1,18-67 49,-2 1 13,-41 81 0,43-101-84,7-3-164,5-17 235,3-11-63,0 0 0,0 0-1,0 0 1,0 0 0,0 0-1,0 0 1,0 1 0,0-1-1,0 0 1,1 0 0,-1 0-1,0 0 1,0 0-1,0 0 1,0 0 0,0 0-1,0 0 1,0 0 0,0 0-1,0 0 1,0 0 0,0 1-1,0-1 1,0 0 0,0 0-1,0 0 1,0 0 0,0 0-1,0 0 1,0 0-1,1 0 1,-1 0 0,0 0-1,0 0 1,0 0 0,0 0-1,0 0 1,0 0 0,0 0-1,0 0 1,0 0 0,0 0-1,0 0 1,1 0 0,-1 0-1,0 0 1,0 0-1,0 0 1,0 0 0,0 0-1,0 0 1,0 0 0,0 0-1,0 0 1,0 0 0,0 0-1,0 0 1,1-1 0,7-3-1184,-6 2 941,0 1 0,0 0 1,-1-1-1,1 1 0,0-1 0,-1 1 0,0-1 0,1 0 1,1-3-1,3-22-2486</inkml:trace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3:26.90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 53 1888,'-3'-2'871,"3"14"-584,0 0-240,0 39 796,-5 68 69,2-83-538,2-28-234,0 0 0,0 0 0,1 0 0,0 0 0,0 0 0,2 9 0,-2-16-131,0-1-1,0 0 0,0 1 0,0-1 1,0 0-1,0 1 0,0-1 0,1 0 1,-1 1-1,0-1 0,0 0 0,0 1 1,0-1-1,0 0 0,1 1 0,-1-1 1,0 0-1,0 0 0,1 1 0,-1-1 1,0 0-1,0 0 0,1 1 0,-1-1 1,0 0-1,1 0 0,-1 0 0,0 1 1,1-1-1,-1 0 0,0 0 0,1 0 1,-1 0-1,0 0 0,1 0 0,-1 0 1,0 0-1,1 0 0,-1 0 0,0 0 0,1 0 1,-1 0-1,0 0 0,1 0 0,-1 0 1,1 0-1,-1-1 0,0 1 0,0 0 1,1 0-1,-1 0 0,0-1 0,1 1 1,-1 0-1,0 0 0,0 0 0,1-1 1,-1 1-1,0 0 0,0-1 0,0 1 1,1-1-1,14-19 59,-2-2-69,39-60 495,-51 80-490,0 1 0,0 0 1,1-1-1,-1 1 0,0 0 0,1 0 1,-1 0-1,0 0 0,1 0 1,0 0-1,-1 1 0,3-2 0,-3 2 2,-1 0-1,0 0 0,1 0 0,-1 1 0,0-1 1,1 0-1,-1 0 0,0 0 0,1 0 0,-1 0 0,0 1 1,0-1-1,1 0 0,-1 0 0,0 1 0,0-1 1,0 0-1,1 0 0,-1 1 0,0-1 0,0 0 1,0 1-1,0-1 0,1 0 0,-1 1 0,0-1 0,0 0 1,0 1-1,0-1 16,0 1 0,0-1 1,1 1-1,-1-1 0,0 1 0,0-1 1,0 0-1,1 1 0,-1-1 1,0 0-1,1 1 0,-1-1 0,0 0 1,1 1-1,-1-1 0,0 0 1,1 1-1,0-1 0,0 0-6,0 0 0,0-1 0,0 1 1,0 0-1,1-1 0,-1 1 0,0-1 0,0 1 0,0-1 0,0 0 1,0 1-1,-1-1 0,1 0 0,0 0 0,0 0 0,0 0 0,-1 0 0,1 0 1,0 0-1,-1 0 0,1 0 0,-1 0 0,1 0 0,0-2 0,9-30 84,-10 32-96,5-28 15,-2 1 0,-1-1 0,-2-31 0,0 46 11,0 14-35,0-1 0,0 1 0,0-1 0,0 1 0,0-1 0,0 1 0,0-1 0,-1 1 0,1 0 0,0-1 0,0 1 0,0-1 0,-1 1 0,1 0 0,0-1 0,-1 1 0,1 0 0,0-1 0,-1 1 0,1 0 0,0-1 0,-1 1 0,1 0 0,-1 0 0,1-1 0,0 1 0,-1 0 0,1 0 0,-1 0 0,1 0 0,-1 0 0,1-1 0,-1 1 0,1 0-1,-1 0 1,1 0 0,-1 0 0,1 0 0,0 1 0,-1-1 0,1 0 0,-1 0 0,1 0 0,-1 0 0,1 0 0,-1 1 0,1-1 0,0 0 0,-1 0 0,1 1 0,-1-1 0,1 0 0,0 1 0,-1-1 0,1 0 0,0 1 0,0-1 0,-1 0 0,1 1 0,0-1 0,0 1 0,-1 0 0,1 1 27,-1-1-1,1 1 1,-1-1 0,1 1-1,0 0 1,0-1 0,0 1 0,0 0-1,0 0 1,0 2 0,1 4 168,-1-6-193,12-4 152,-10 1-138,-1 1 1,1-1-1,0 1 0,-1 0 1,1 0-1,0 0 0,-1 0 0,1 0 1,0 0-1,0 0 0,-1 0 1,1 1-1,0-1 0,-1 1 1,1-1-1,0 1 0,1 1 0,1 1-30,0 1-1,0-1 0,-1 1 0,0 0 1,0 0-1,0 0 0,0 1 0,0-1 1,-1 1-1,0-1 0,0 1 0,2 7 1,1 8 70,5 34-1,-8-44-97,-1-2 37,6 38 31,2 63 0,-9-107 72,4-15 197,-3-4-112,0 0-1,-1-20 1,-1 5-4,-2 15-234,-2 13-212,-1 10-100,3-1 333,1 1 0,0 0-1,0 1 1,0-1-1,0 0 1,1 0 0,0 1-1,1-1 1,-1 1-1,1-1 1,1 0 0,0 10-1,-1-13-68,1 0 0,-1-1 0,1 1-1,-1-1 1,1 0 0,0 1 0,0-1 0,0 1 0,0-1-1,1 0 1,-1 0 0,0 0 0,1 0 0,0 0-1,-1 0 1,1 0 0,0 0 0,0-1 0,0 1 0,0-1-1,0 1 1,0-1 0,1 0 0,-1 0 0,0 0-1,1 0 1,-1 0 0,1 0 0,-1-1 0,1 1 0,-1-1-1,1 0 1,-1 0 0,6 0 0,-4 0-98,-1-1 0,1 0 0,0 0 0,-1 0 0,1 0 0,3-2 0,24-14-1472</inkml:trace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3:31.58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123 17 480,'11'-16'2923,"-11"18"-2951,1-1 1,0 1-1,0 0 0,11 11 1584,-12 3-1295,0-14-276,0 1 0,0 0 1,0-1-1,0 1 0,1-1 0,-1 1 0,1-1 0,0 1 0,-1-1 1,1 1-1,0-1 0,0 0 0,2 3 0,-2-3 49,-1-1 1,1 0-1,-1 1 0,0-1 1,0 0-1,0 1 0,1-1 1,-1 0-1,-1 1 0,1-1 0,0 0 1,0 1-1,0-1 0,-1 0 1,1 0-1,0 1 0,-1-1 1,1 0-1,-1 0 0,-1 3 0,1-2-44,-1 1 0,0-1 0,1 1 0,-12 9 1330,11-13-1542,2 1 227,0-1 0,-1 1-1,1 0 1,0 0 0,0-1 0,-1 1-1,1 0 1,0-1 0,0 1 0,0 0-1,-1-1 1,1 1 0,0 0 0,0-1-1,0 1 1,0 0 0,0-1 0,0 1 0,0 0-1,0-1 1,0 0 0,-1 1 9,1-1-1,0 0 1,0 1 0,0-1-1,0 1 1,0-1 0,-1 0 0,1 1-1,0-1 1,-1 1 0,1-1-1,0 1 1,-1-1 0,1 1-1,-1-1 1,1 1 0,0-1 0,-1 1-1,1 0 1,-2-1 0,2 1-2,-1 0 0,1 0 0,-1-1 0,0 1 0,1 0 0,-1-1 0,1 1 0,-1 0 0,1-1 0,-1 1 0,1 0 0,-1-1 0,1 1 0,-1-1 0,1 1 0,-1-1 0,1 1 0,0-1 0,-1 1 0,1-1 0,-1 0 0,-1-4 369,-8-1-472,-2 0 91,10 4 78,0 0-1,-1 0 0,1 1 0,-1-1 0,1 1 1,-1-1-1,0 1 0,1 0 0,-1 0 0,0 0 1,0 0-1,0 0 0,0 1 0,0-1 0,0 1 0,0 0 1,0 0-1,-4 0 0,-24-5-397,30 18-427,1-7 246,1-1 0,0 0-1,2 11 1</inkml:trace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3:33.01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158 0 1728,'-3'2'99,"-1"-1"-1,1 0 1,0 1 0,0 0-1,0-1 1,0 1 0,0 1-1,0-1 1,0 0 0,1 1-1,-1-1 1,1 1 0,0 0-1,0 0 1,0-1-1,0 2 1,-2 3 0,-3 8 76,1 0 0,-7 26 0,6-20-204,3-10 130,-43 151 851,40-132-1212,1 0-1,1 0 0,0 45 1,6-51-434,1-4-991</inkml:trace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3:34.29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47 244 224,'-20'-35'3951,"12"11"-2675,3 7-635,-2-23 0,3 2-475,1-43 1,5 72-436,2 15-37,4 18 236,-7-20 80,6 21 122,-1 1 0,4 36-1,-3-15-62,-4-31-7,-1 0 1,0 17-1,-1-16 699,-7-27-295,2 2-416,1 1 0,1-1 1,-1 0-1,-1-15 0,-6-15 126,6 22-105,4 14-99,0 0 0,0 0 1,0 1-1,-1-1 1,1 0-1,-1 1 0,1-1 1,-1 1-1,0-1 1,0 1-1,0-1 0,-1-1 1,2 3 4,0 0-1,-1 0 1,1 0 0,0 0 0,0 0 0,0 0-1,-1 0 1,1 0 0,0 0 0,0 0 0,-3 6-650,8 7 508,-3-9 183,-1 0-1,1 0 0,0 0 0,0 0 0,0 0 0,0 0 1,1 0-1,-1-1 0,1 1 0,0-1 0,0 0 0,6 5 0,-7-6 101,3-6 362,-3 0-447,1 0 1,-1-1 0,0 1-1,-1 0 1,1 0 0,-1-1-1,0 1 1,0-1 0,0 1-1,0-1 1,-1 0-1,0-7 1,2-13 217,0 11-135,0 0 295,1-24 0,-11 48-1439,8-7 1002,0 0 0,0 0 0,0 0 1,1 0-1,0 4 0,2 12 207,-2-14-453,0 1 1,0-1-1,1 1 1,0-1 0,0 0-1,0 0 1,1 0-1,0 0 1,0-1-1,4 6 1,-4-5-210</inkml:trace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3:35.22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28 208 2144,'-28'3'3722,"91"-32"-3236,106-66 0,-77 40-2289,-36 24-800</inkml:trace>
</inkml:ink>
</file>

<file path=ppt/ink/ink3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3:42.94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83 101 1248,'4'-15'2549,"-4"14"-2474,1-1 0,-1 1-1,0-1 1,1 0 0,-1 1-1,0-1 1,0 0 0,0 0-1,0 1 1,-1-1 0,1 0-1,0 1 1,-1-1 0,1 0-1,-1 1 1,1-1 0,-1 1-1,0-1 1,0 1 0,0-1-1,0 1 1,0 0-1,0-1 1,0 1 0,0 0-1,-2-2 1,-32-36 1024,34 39-1114,1 0 1,0 0-1,-1-1 1,1 1-1,-1 0 1,1 0-1,0 0 1,-1-1-1,1 1 1,-1 0-1,1 0 1,-1 0-1,1 0 1,-1 0-1,1 0 1,0 0-1,-1 0 1,1 0-1,-1 0 1,1 0-1,-1 0 0,1 0 1,-1 1-1,1-1 1,0 0-1,-1 0 1,1 0-1,-1 1 1,1-1-1,0 0 1,-1 1-1,1-1 1,0 0-1,-1 0 1,1 1-1,0-1 1,-1 1-1,1-1 1,0 0-1,0 1 1,0-1-1,-1 1 1,1-1-1,-11 25-136,8-17 247,2-5-87,-1 0 0,1 0-1,0 0 1,0 0 0,1 0-1,-1 0 1,1 0 0,-1 0-1,1 0 1,0 0 0,0 0-1,0 0 1,1 0 0,-1 0-1,2 3 1,-2-4-137,0-2 136,1 0 0,-1 0 0,1 1 0,-1-1 0,0 0 0,0 0 0,1 1 0,-1-1 0,0 0 1,1 1-1,-1-1 0,0 0 0,0 1 0,0-1 0,1 0 0,-1 1 0,0-1 0,0 1 0,0 0 0,0-1 32,0 1 0,1-1 1,-1 0-1,0 1 0,0-1 0,0 1 0,1-1 1,-1 1-1,0-1 0,0 0 0,1 1 1,-1-1-1,0 0 0,1 1 0,-1-1 1,0 0-1,1 1 0,-1-1 0,1 0 0,1 0-58,0 0 0,0 0-1,0-1 1,0 1-1,0-1 1,-1 1-1,1-1 1,0 0-1,0 0 1,-1 0-1,1 0 1,0 0 0,2-3-1,21-21-694,-13 11-321,14-13-198,0-3-901</inkml:trace>
</inkml:ink>
</file>

<file path=ppt/ink/ink3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3:44.91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127 87 1728,'-14'-14'3890,"15"13"-3802,-1-4 195,0 3-191,0 0 1,0 0-1,0 1 0,0-1 0,0 0 0,0 0 0,-1 0 0,1 0 1,0 1-1,-1-1 0,0 0 0,1 1 0,-1-1 0,0 0 0,0 1 0,0-1 1,-2-2-1,-3-3 141,-10-6 622,13 11-771,2 1-81,0 0 1,-1 0 0,1 0 0,0 0 0,-1 0 0,1 0 0,-1 1-1,1-1 1,-1 0 0,1 1 0,-1 0 0,0-1 0,1 1 0,-1 0 0,0 0-1,1 0 1,-1 0 0,0 0 0,1 0 0,-1 0 0,0 0 0,1 1-1,-1-1 1,1 1 0,-1-1 0,1 1 0,-4 1 0,3-1-172,0 0-1,0 0 1,0 1 0,0-1 0,0 0 0,0 1 0,1-1-1,-1 1 1,0 0 0,1 0 0,-1 0 0,1-1 0,0 1-1,0 1 1,-1-1 0,1 0 0,0 0 0,1 0 0,-1 0-1,0 1 1,1-1 0,-1 0 0,1 1 0,0-1 0,0 0 0,0 1-1,0-1 1,0 0 0,0 1 0,1-1 0,0 5 0,4 15-1843</inkml:trace>
</inkml:ink>
</file>

<file path=ppt/ink/ink3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3:53.60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13 195 416,'1'-1'6,"-1"0"0,0 1 0,1-1 0,-1 1 0,0-1-1,1 1 1,-1-1 0,1 1 0,-1 0 0,1-1 0,-1 1 0,1-1 0,-1 1 0,1 0 0,0-1 0,-1 1 0,28-12 3386,-28 5-3105,0 4-198,0-1 1,0 1-1,0 0 0,0 0 1,1 0-1,1-6 0,-2 7-90,0 1-1,1 0 1,-1-1-1,0 1 1,0-1-1,0 1 1,0-1-1,0 1 1,0-1-1,0 1 1,-1 0-1,1-1 1,0 1-1,-1-1 1,1 1-1,-2-2 1,1 0 100,0 1 1,0 0 0,1 0-1,-1-1 1,1 1 0,-1-5-1,1-79 968,0 86-1051,0 0-1,0-1 1,-1 1 0,1-1 0,0 1-1,0 0 1,-1 0 0,1-1 0,0 1-1,0 0 1,-1-1 0,1 1 0,0 0-1,-1 0 1,1-1 0,0 1 0,-1 0-1,1 0 1,0 0 0,-1 0 0,1-1-1,-1 1 1,1 0 0,0 0 0,-1 0-1,1 0 1,-1 0 0,1 0 0,0 0-1,-1 0 1,-19 0 644,7 0 282,12-1-1006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20:54:12.49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118 177 1248,'-23'-23'867,"19"18"-552,-1 0 0,1 0 0,-1 1 0,-1 0-1,1-1 1,-1 2 0,1-1 0,-10-4 0,11 7-203,0-1 0,0 0 0,0 0 0,0 0 0,0 0 0,0-1 0,-6-5 0,8 7-265,2 3 14,6 4 100,1-2 64,-1 0 52,0 0 1,0 0-1,0-1 0,1 1 0,0-1 1,-1-1-1,1 0 0,9 2 0,114 13 554,96 16-526,-190-24-137,1 1 0,50 22 0,-46-11 320,-39-20-58,-2-1-60,0 0-79,0 0-11,-9 0-107,2 2 126,0-1 0,0 0 0,1-1 0,-1 1 0,0-2-1,0 1 1,0-1 0,0 0 0,1 0 0,-1 0 0,0-1 0,1 0-1,-1-1 1,-10-5 0,11 7-542,13 6 155,5 2 255,1-1 0,0-1 0,1 0 0,-1-1 0,20 3 0,1-1 327,36 1 0,-47-5-136,24 6 1,0 0-103,72 10 72,-99-15-99,32 0-1,-6-1-74,-22 0 152,0-2 1,47-6 0,-63 4-114,0 0 0,0 0 0,11-5 0,-6 2 72,-11 4-24,1 0-40,-1 1-1,0-1 1,0 0-1,0 0 1,1 0 0,-1 0-1,0 0 1,0 0-1,-1-1 1,1 1-1,3-3 1,-5 1-22,0 2 63,0-6-90,0 6 96,-4-13 166,2 12-223,1 0 1,-1 0-1,0 0 0,-1 0 1,1 0-1,-3-1 1,-8-6-55,10 7 76,0-1-1,0 1 1,-1 0-1,1 1 1,-1-1 0,0 0-1,1 1 1,-1 0-1,-6-1 1,-39-5 344,31 5-189,-30-2 271,-63 4-1,51 1-105,-9 1-119,-85 16-1,-15 16-192,-23 3-419,190-37 396,-58 12-8,-43 10 100,-4 6 6,87-22-57,15-3-255,12-1-417,22-4 551,37-6 1,-27 3 68,464-18 7,-347 27-48,111-4 172,-90-7 320,-67 4-502,8 4 170,-41 0-10,-45-1-69,-8-1-27,44 5 0,-61-4 99,1 0 0,0-1 0,-1 0 0,1 0 0,-1 0 0,14-5 0,-9 2-87,-1 0 0,1-1 0,16-9 0,-16 8-137,-16 14 5,-21 13 237,15-15-72,0-1 0,-20 7 0,25-10-54,0-1 0,0 1 0,0-1 0,0-1 0,0 1 0,-1-1 0,1 0 0,-6 0 0,9-1 8,1 1 0,-1-1 0,1 1 0,-1-1 0,1 0 0,0 0 0,-1 0 0,1 0 1,0 0-1,0 0 0,0 0 0,0 0 0,0-1 0,0 1 0,0 0 0,0 0 0,0-1 0,0 1 1,1-1-1,-1 1 0,0-3 0,-1-2-60,0 0 1,0 0 0,-1-12-1,3 9 44,0 0-1,0-1 0,1 1 1,0 0-1,1 0 0,0 0 1,0 0-1,1 1 0,6-16 0,6-6-145,23-35-1,-38 64 156,38-56-24,-26 44 110,-11 12-58,0 0 1,0 0-1,0 1 1,0-1-1,0 0 1,0 0-1,-1 0 0,1 0 1,0 0-1,-1 0 1,1 0-1,-1 0 1,1 0-1,-1 0 0,1 0 1,-1 0-1,0 0 1,1-1-1,-1 1 1,0-1-1,-8 9-47,5-3 22,-64 101 65,56-84-40,0 0-1,1 1 1,-8 27 0,17-43-3,-1 0 0,1-1 0,0 1 0,1 0-1,-1 0 1,1 0 0,1 0 0,-1 0 0,1 0 0,2 11 0,0-14-23,-1 0-1,1 0 0,0 0 0,0 0 1,0-1-1,0 0 0,0 1 0,1-1 0,-1 0 1,1-1-1,-1 1 0,1-1 0,-1 1 1,6 0-1,4-1-1110,0-1-1,24-3 1,-19 2-70,4-2-967</inkml:trace>
</inkml:ink>
</file>

<file path=ppt/ink/ink3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3:51.07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115 83 480,'-1'-1'114,"0"0"-1,0 0 1,0 0-1,-1 1 1,1-1 0,0 0-1,-1 1 1,1-1-1,-1 1 1,1 0-1,0-1 1,-1 1 0,-2 0-1,-25 1 878,23-1-632,1 0-1,-1 0 1,-10-1 0,-6-7 430,22 7-772,0 1 0,0-1 0,0 1 0,0-1-1,0 1 1,0 0 0,0-1 0,0 1 0,0-1 0,0 1-1,0 0 1,-1-1 0,1 1 0,0-1 0,0 1 0,0 0-1,-1-1 1,1 1 0,0 0 0,0-1 0,-1 1 0,1 0 0,0-1-1,-1 1 1,1 0 0,0 0 0,-1-1 0,1 1 0,-1 0-1,1 0 1,0 0 0,-1 0 0,1 0 0,-1-1 0,1 1-1,0 0 1,-2 0 0,3-20 623,0 19-656,1 0 0,-1-1 0,1 1 1,-1 0-1,1 0 0,-1 0 0,1 0 0,0 0 0,-1 0 0,1 0 0,0 1 0,3-2 0,-1 1-33,1 0 0,0 0-1,-1 0 1,7 0 0,24 1 225,-15-8-91,-19 8-120,1 0 0,0 0 0,-1-1-1,1 1 1,-1 0 0,1-1 0,-1 1-1,1-1 1,1-1 0,6-1 147,-8 3-64</inkml:trace>
</inkml:ink>
</file>

<file path=ppt/ink/ink3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3:52.39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 75 1984,'0'-1'45,"-1"0"1,1 1-1,0-1 0,-1 0 1,1 0-1,0 0 0,0 0 1,-1 0-1,1 0 0,0 0 1,0 0-1,0 0 0,0 0 1,0 1-1,0-1 0,1 0 1,-1 0-1,0 0 1,0 0-1,1 0 0,-1 0 1,0 0-1,1 0 0,-1 1 1,1-1-1,-1 0 0,2-1 1,4-11 348,-1 5-158,-5 7-204,0 1 1,1-1-1,-1 1 1,1-1-1,-1 1 0,0-1 1,1 1-1,-1-1 1,0 0-1,1 1 0,-1-1 1,0 1-1,0-1 1,0 0-1,0 1 0,0-1 1,0 0-1,0 1 0,0-1 1,0 0-1,0 1 1,0-1-1,0 0 0,0 1 1,0-1-1,0 0 1,-1 1-1,1-1 0,0 1 1,0-1-1,-1 1 1,1-1-1,-1 0 0,1 1 1,0-1-1,-2 0 1,2 1 14,-1-1 0,0 1 0,0-1 0,1 1 0,-1-1 0,0 1 0,0 0 0,0-1 1,0 1-1,0 0 0,1 0 0,-1 0 0,0-1 0,0 1 0,0 0 0,0 0 0,0 1 0,0-1 1,0 0-1,1 0 0,-1 0 0,0 0 0,0 1 0,-1 0 0,-11 1 701,15 0-761,0-1 1,0 0-1,0 1 1,0-1 0,-1 1-1,1 0 1,0-1-1,-1 1 1,1 0-1,-1 0 1,2 3-1,0 2 154,0 0 1,0 1-1,-1-1 0,0 1 0,0 0 0,-1-1 0,0 1 0,0 14 0,-1-22-143,0 1-1,0-1 1,1 0 0,-1 1 0,0-1-1,0 1 1,0-1 0,0 0 0,0 1-1,0-1 1,0 1 0,-1-1 0,1 0-1,0 1 1,0-1 0,0 1 0,0-1 0,0 0-1,-1 1 1,1-1 0,0 0 0,0 1-1,0-1 1,-1 0 0,1 0 0,0 1-1,-1-1 1,1 0 0,0 1 0,-1-1 0,1 0-1,0 0 1,-1 0 0,1 0 0,0 1-1,-1-1 1,1 0 0,-1 0 0,-2 0 339</inkml:trace>
</inkml:ink>
</file>

<file path=ppt/ink/ink3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3:55.24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159 83 736,'-1'-2'97,"1"2"-85,-1-1-1,1 1 0,0-1 0,-1 1 1,1-1-1,-1 1 0,1-1 1,-1 1-1,1 0 0,-1-1 1,1 1-1,-1 0 0,1 0 0,-1-1 1,1 1-1,-1 0 0,1 0 1,-1 0-1,0-1 0,1 1 1,-1 0-1,1 0 0,-1 0 0,0 0 1,1 0-1,-1 0 0,1 0 1,-1 0-1,0 1 0,1-1 1,-1 0-1,1 0 0,-1 0 0,1 1 1,-1-1-1,0 0 0,1 1 1,-1-1-1,0 1 0,0 0 115,-1 0 0,0 0 0,1-1 0,-1 1 0,0 0-1,0-1 1,1 1 0,-1-1 0,0 0 0,0 0 0,0 1 0,1-1 0,-1 0-1,0-1 1,0 1 0,0 0 0,1 0 0,-1-1 0,0 1 0,0-1-1,1 0 1,-1 1 0,0-1 0,-1-1 0,-5-3 232,1 0 1,1-1-1,-1 1 0,-6-8 0,-14-12 581,17 16-732,-3-1 445,14 11-657,0 1-1,0-1 1,0 0 0,0 0-1,0 0 1,0 1-1,0-1 1,1 0 0,-1 0-1,0-1 1,1 1-1,-1 0 1,0 0 0,1-1-1,-1 1 1,3 0-1,1 1-14,3 4-156,0 1 0,0-1 0,0 1 0,-1 1 0,0-1 0,-1 1 0,1 1 0,-2-1 0,9 16 0</inkml:trace>
</inkml:ink>
</file>

<file path=ppt/ink/ink3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3:58.01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115 54 1568,'-2'-1'174,"1"0"-145,0 1 1,1 0-1,-1 0 1,0-1-1,1 1 1,-1 0-1,0-1 1,1 1 0,-1 0-1,1-1 1,-1 1-1,1-1 1,-1 1-1,1-1 1,-1 1-1,1-1 1,0 0 0,-1 1-1,1-1 1,0 1-1,-1-1 1,1 0-1,-1-1 88,0 1 0,0 0 0,1 0-1,-1 0 1,0 0 0,0 0 0,0 0 0,0 0-1,0 0 1,-2 0 0,-2-3 129,3 2-156,0 0 0,0 0 0,-1 0 0,1 1 0,-1-1 0,1 1 1,-1 0-1,0-1 0,1 1 0,-1 0 0,0 1 0,0-1 0,0 0 0,1 1 0,-1 0 1,0 0-1,0-1 0,-4 2 0,-2-3 15,-12-1 584,25 2-1024,-1 1 310,1-1-1,-1 1 0,0 0 0,1 0 0,5 1 1,1 0 200,-6-1-132,6 0 8,0 0-1,1 1 1,15 2-1,-12 0-89,1-1 1,-1-1-1,18-1 0,20 2-83,-13 0 166,-31-3 74,1 2 0,0-1 0,-1 1 0,16 4 0,-9-2-216,1-1-1,-1 0 1,31-2-1,-41 0 109,38 9-15,18-9 117,-60 0-119,0 0 1,0 0-1,1 0 0,-1 0 1,0 1-1,0-1 0,0 0 0,1 1 1,-1-1-1,1 2 0,11 2-74,-6-4 52,0 1 0,0 0 0,9 2 0,-9-1-44,0-1-1,0 1 0,10-1 1,44-1 110,-61 0-10,0 0 0,1 0-1,-1 0 1,0 0 0,0 0-1,1 0 1,-1 0 0,0 0 0,1 0-1,-1 0 1,0 0 0,1 0-1,-1 0 1,0 0 0,0 0 0,1-1-1,-1 1 1,0 0 0,0 0 0,1 0-1,-1 0 1,0-1 0,0 1-1,1 0 1,-1 0 0,0 0 0,0-1-1,0 1 1,0 0 0,1-1-1,-1 1-22,0-1 0,0 1-1,-1 0 1,1 0-1,0 0 1,0-1-1,0 1 1,0 0-1,-1 0 1,1-1 0,0 1-1,0 0 1,0 0-1,-1 0 1,1 0-1,0-1 1,0 1-1,-1 0 1,1 0 0,0 0-1,0 0 1,-1 0-1,1 0 1,0 0-1,0 0 1,-1 0 0,1 0-1,0 0 1,0 0-1,-1 0 1,1 0-1,0 0 1,-1 0-1,-15-2 59,14 1-70,0 1 1,-1-1-1,1 1 1,0-1-1,-1 1 1,1 0-1,0 0 1,-1 0-1,1 0 1,0 1-1,-1-1 1,1 0-1,0 1 1,-1 0-1,-3 1 1</inkml:trace>
</inkml:ink>
</file>

<file path=ppt/ink/ink3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4:02.95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1 148 1472,'11'-22'5485,"-8"21"-5370,1 0 18,1-1 0,-1 0 1,0-1-1,0 1 0,0-1 1,0 1-1,0-1 0,5-6 1,-9 9-135,3-2 32,0-1 0,0 0 1,-1 1-1,1-1 0,2-3 1,-4 4 136,-1 0 1,1 0 0,0 0-1,-1 0 1,1 0 0,-1 0 0,0 0-1,0 0 1,1 0 0,-2-3-1,1-37 552,0 42-723,0-1-1,0 1 1,0-1 0,0 1-1,0-1 1,0 1-1,0-1 1,-1 1 0,1-1-1,0 1 1,0-1-1,-1 1 1,1 0-1,0-1 1,0 1 0,-1-1-1,1 1 1,-1 0-1,1-1 1,0 1 0,-1 0-1,1-1 1,-1 1-1,1 0 1,-1 0-1,1 0 1,-1-1 0,1 1-1,0 0 1,-1 0-1,1 0 1,-1 0 0,0 0-1,1 0 1,-1 0-1,1 0 1,-1 0-1,0 0 1,-6 4-13,0 0 1,0 0-1,0 1 0,1 0 1,-10 8-1,10-7-98,6-6 100,-1 0 0,1 0 0,0 0 1,0 1-1,-1-1 0,1 0 0,0 0 0,-1 1 0,1-1 0,0 0 1,0 1-1,-1-1 0,1 0 0,0 1 0,0-1 0,0 0 1,0 1-1,-1-1 0,1 0 0,0 1 0,0-1 0,0 0 0,0 1 1,0-1-1,0 0 0,0 1 0,0-1 0,0 1 0,0-1 0,0 0 1,0 1-1,0-1 0,0 0 0,1 1 0,-1-1 0,0 0 1,0 1-1,0-1 0,0 0 0,1 1 0,-1-1 0,0 0 0,0 1 1,1-1-1,-1 0 0,0 0 0,1 1 0,-1-1 0,0 0 0,0 0 1,1 1-1,20 6-1046,-19-6 1043,37 7-1621,-10-4 12</inkml:trace>
</inkml:ink>
</file>

<file path=ppt/ink/ink3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4:08.79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136 59 1728,'-9'-9'4013,"8"10"-3927,0-1-35,1 0-1,-1 0 1,0 0 0,1 0 0,-1 0 0,0 0 0,1 0 0,-1-1 0,0 1 0,1 0 0,-1 0 0,0 0 0,1-1 0,-1 1 0,0 0 0,1-1 0,-1 1 0,0-1-1,-1-1 130,-1 1-1,1-1 0,-1 1 1,1 0-1,-1 0 0,0 0 0,-4-1 1,-15-6 919,9 2-627,12 6-424,-1-1-1,1 1 0,-1-1 0,1 1 0,0-1 0,0 1 0,-1-1 0,1 0 1,-1-1-1,-1 0 65,0 1 1,0-1-1,0 1 1,0 0 0,0 0-1,-1 0 1,1 0-1,-6 0 1,6-2-329,1 3 48,10 9-753,-4-5 973,-1 1 0,0-1-1,0 1 1,-1 0 0,1 0 0,-1 0-1,0 0 1,0 0 0,-1 1-1,2 5 1,0-2-304,6 5-3,-9-13 195,0-1 0,1 1-1,-1-1 1,1 1 0,-1-1 0,0 1-1,1-1 1,-1 1 0,1-1-1,0 0 1,-1 1 0,1-1-1,-1 1 1,1-1 0,-1 0-1,1 0 1,0 1 0,-1-1 0,1 0-1,0 0 1,-1 0 0,1 0-1,0 0 1,-1 0 0,1 0-1,0 0 1,-1 0 0,1 0-1,1 0 1</inkml:trace>
</inkml:ink>
</file>

<file path=ppt/ink/ink3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4:13.80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67 224 1472,'-3'-36'3419,"-2"24"-2952,2 0 0,0 0 0,-2-18 0,2 14-220,-5-21 0,3 19-141,-3-8-68,6 22-144,-4-13 844,6 17-739,0 0-1,0-1 1,0 1-1,0 0 1,-1 0-1,1 0 1,0-1-1,0 1 1,0 0-1,0 0 1,0 0-1,0 0 1,-1-1-1,1 1 1,0 0-1,0 0 1,0 0-1,-1 0 1,1 0-1,0 0 0,0 0 1,0 0-1,-1-1 1,1 1-1,0 0 1,0 0-1,0 0 1,-1 0-1,1 0 1,0 0-1,0 0 1,0 0-1,-1 0 1,1 0-1,0 0 1,0 0-1,0 1 1,-1-1-1,1 0 1,0 0-1,0 0 1,0 0-1,-1 0 1,1 0-1,0 0 1,0 1-1,0-1 1,0 0-1,-1 0 1,1 0-1,0 0 1,0 0-1,0 1 1,0-1-1,0 0 1,0 0-1,0 0 1,-1 1-1,1-1 1,0 0-1,0 0 1,0 0-1,0 1 1,0-1-1,0 0 1,0 0-1,0 1 1,0-1-1,-2 7-56,1 0 0,0 0 0,0 0 0,0 0 0,1 0 0,0 0 0,2 12 0,-1-9 159,0 1-77,1 1 0,0-1 0,1 0 0,0 0-1,1 0 1,0 0 0,9 16 0,1-3-274,1-1 0,19 23-1,-25-34-293,0-1-730</inkml:trace>
</inkml:ink>
</file>

<file path=ppt/ink/ink3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4:31.35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 1 576,'0'0'7,"-1"1"0,1 0 1,0-1-1,0 1 0,-1 0 0,1-1 0,0 1 0,0 0 1,0 0-1,0-1 0,0 1 0,0 0 0,0-1 1,0 1-1,0 0 0,0 0 0,0-1 0,0 1 1,1 0-1,-1 0 0,0-1 0,0 1 0,1 0 0,0 0 1,11 20-176,-8-15 407,8 10 1178,2 4-509,-1 3-983,-11-21 105,-1 1 1,1 0 0,-1 0-1,1-1 1,-1 1-1,0 0 1,0 0-1,0 0 1,0 0 0,0 4-1,12 6-408,-11-11 433,-1-1 1,0 1-1,0 0 1,-1 0 0,1-1-1,0 1 1,0 0 0,-1 0-1,1 0 1,-1 0-1,0 0 1,0 0 0,-4 10 1282,4-12-1314,-1-1-29,1 1 1,-1 0-1,1-1 1,0 1-1,-1 0 1,1-1-1,-1 1 1,1-1 0,0 1-1,-1-1 1,1 1-1,0-1 1,-1 1-1,1-1 1,0 1-1,0-1 1,-1 0-1,1 1 1,0-1-1,0 1 1,0-1-1,0 0 1,0 1-1,0-2 1,-1-16-12,1-14-1696</inkml:trace>
</inkml:ink>
</file>

<file path=ppt/ink/ink3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4:33.13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39 0 736,'3'4'1735,"-3"-3"-1691,2 12 480,-3 16-230,-4-10 42,3-14-278,1 0 1,0 0 0,0 0 0,0 0-1,0 6 1,1 3 4,-1 0 0,0-1 0,-1 1 0,-4 13 0,1-5 9,0 1 0,2-1 0,-2 36 0,2-13-285,3-44 74</inkml:trace>
</inkml:ink>
</file>

<file path=ppt/ink/ink3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4:33.58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4 250 2560,'0'-9'577,"1"3"-122,-1 0 1,-1 0-1,1 0 0,-2-9 0,1 14-458,1 0 0,0-1 0,0 1 0,-1-1 0,1 1 0,0 0 0,1-1 0,-1 1 0,0-1 0,0 1 0,1-1 0,-1 1 0,0 0 0,1-1 0,0 1 0,-1 0 0,1 0 0,0-1 0,-1 1 1,2-2-1,3-1-10,-1-1 1,0 1-1,9-6 1,1-2 156,4-3 50,-14 13-167,-1-1-1,1 0 0,-1 0 1,0 0-1,0 0 0,4-4 1,-4-2 415,-3 8-439,0 0-1,0 1 0,0-1 0,1 0 0,-1 1 1,0-1-1,0 1 0,1-1 0,-1 0 0,0 1 1,1-1-1,-1 1 0,1-1 0,-1 1 0,0-1 1,2 0-1,-1 0 26,-1-1 0,1 1 1,0-1-1,0 1 0,-1-1 1,1 1-1,-1-1 0,1 0 1,-1 1-1,0-1 0,0 0 1,1 1-1,-1-1 0,0 0 1,-1-2-1,3-19 436,-1 20-427,0 0-1,0-1 0,0 1 1,-1 0-1,1-7 1,-23 64-6485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20:54:13.40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271 1 3136,'-3'0'143,"1"0"3,-1 0 0,1 0 0,0 0 0,-1 0 0,1 0 0,0 0 0,-1 1 0,1-1-1,0 1 1,0 0 0,0-1 0,-1 1 0,1 0 0,0 1 0,0-1 0,-3 2 0,-31 29 1136,-53 36 1,59-48-1296,11-8 166,-26 21 0,38-24-101,7-9-45,0 0-1,0 0 0,0 0 0,0 0 0,0 1 0,0-1 1,0 0-1,0 0 0,0 0 0,0 0 0,0 0 1,0 0-1,0 0 0,0 0 0,0 1 0,0-1 0,0 0 1,1 0-1,-1 0 0,0 0 0,0 0 0,0 0 1,0 0-1,0 0 0,0 0 0,0 0 0,0 0 0,0 0 1,1 0-1,-1 0 0,0 0 0,0 0 0,0 1 0,0-1 1,0 0-1,0 0 0,0 0 0,1 0 0,-1 0 1,0-1-1,0 1 0,0 0 0,0 0 0,0 0 0,23-5 769,-12 3-509,2-1-64,1 0 0,0-1 0,-1 0 0,0-1 0,0-1-1,14-7 1,-4-1 133,26-10 0,-41 20-269,1 1-1,-1 0 1,1 0 0,0 1 0,0 0 0,17-1 0,-25 3-60,0 0 0,-1 0 0,1 0 0,0 0 0,-1 0 0,1 0 0,0 0 0,-1 1 0,1-1 0,0 0 0,0 0 0,-1 0 0,1 1 0,-1-1 1,1 0-1,0 1 0,-1-1 0,1 0 0,-1 1 0,1-1 0,-1 1 0,1-1 0,-1 1 0,1-1 0,-1 1 0,1 0 0,-1 0 18,0 0-1,1 0 1,-1 0-1,0 0 1,0 0-1,0 0 1,0 0-1,0 0 1,-1 0 0,1 0-1,0 0 1,0 0-1,-1 0 1,1 0-1,-1 2 1,-2 2 121,0 1 0,-1-1-1,0 1 1,-7 7 0,0-1-59,-1-1 0,0-1 0,-1 1 0,0-2 0,-22 12 1,7-7-1522,-56 20 1,77-32 700,1 1 0,-1-2 0,0 1 1,-12 1-1,19-3 679,-1 0 1,1 0-1,-1 0 1,1 0-1,0 0 1,-1 0-1,1 0 1,0-1-1,-1 1 1,1 0-1,-1 0 1,1 0-1,0 0 1,-1 0-1,1-1 1,0 1 0,-1 0-1,1 0 1,0-1-1,0 1 1,-1 0-1,1 0 1,0-1-1,0 1 1,-1 0-1,1-1 1,0 1-1,0 0 1,0-1-1,0 1 1,-1 0-1,1-1 1,0 1-1,0-1 1,0 1-1,0-1 1,-5-34-3082</inkml:trace>
</inkml:ink>
</file>

<file path=ppt/ink/ink3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5:10.56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192 4 832,'-19'-2'580,"15"1"-485,1 1 0,-1 0 0,1-1 0,-1 1 0,1 1 0,-1-1 0,1 0 0,-6 2 0,3-1 7,1 0 1,0 0-1,-1-1 1,1 0-1,-1 0 1,-5-1-1,-7 0 807,-8 6-434,26-5-489,0-1 1,0 1-1,-1 0 1,1 0-1,0 0 0,0 0 1,0 0-1,-1 0 1,1 0-1,0 0 0,0 0 1,0 0-1,-1 0 1,1 0-1,0 1 0,0-1 1,0 0-1,-1 0 1,1 0-1,0 0 1,0 0-1,0 0 0,-1 0 1,1 0-1,0 1 1,0-1-1,0 0 0,0 0 1,0 0-1,-1 0 1,1 1-1,0-1 1,0 0-1,0 0 0,0 0 1,0 0-1,0 1 1,0-1-1,0 0 0,0 0 1,0 1-1,0-1 1,5 10-15,13 7 299,4 2-250,-1-7-281,-13-7 318,0-1 0,14 6 1,-8-6-9,-1 0 0,1 0 0,1-2 1,-1 1-1,0-2 0,20 0 1,-7-1 32,-16 0 1193,-32 2-1099,-1 1-1,1 0 0,-35 12 1,36-10-253,-7 3 124,0 0 0,-45 23 0,71-31-55,1 0 1,-1 0-1,0 1 0,1-1 1,-1 0-1,1 1 1,-1-1-1,1 0 0,-1 1 1,1-1-1,-1 1 1,1-1-1,-1 1 0,1-1 1,0 1-1,-1-1 1,1 1-1,0-1 0,-1 1 1,1-1-1,0 1 1,0 1-1,0-2-11,0 1 0,0-1 0,0 1 0,0 0 0,0-1 0,1 1 0,-1-1 0,0 1 0,1-1 0,-1 1 0,0-1 0,1 1 0,-1-1 0,0 1 0,1-1 0,-1 1 0,1-1 0,0 1 0,3 1 0,0 1 1,-1-1 0,1 0 0,0 0 0,6 1-1,-1 0 15,1-1 0,-1-1 0,1 1 0,-1-2-1,1 1 1,17-2 0,58-13 75,-13 1-47,-28 9 82,-35 2 617,-23 3-40,-3 0-421,-24 4 0,23-3-185,-24 1 0,-181-3-46,226 2-243,1-1 165,0 1-1,0-1 1,0 0 0,0 0-1,0-1 1,0 1 0,6-1 0,-1 1 31,0 0 1,0 0-1,10 4 0,8 9 97,-22-11-44,0-1 0,0 1 0,0-1 0,9 4 0,-11-5-49,-1-1 0,1 1 0,0 0 1,0-1-1,-1 0 0,1 0 0,0 0 0,0 0 0,-1 0 0,1 0 0,0-1 0,-1 1 0,1-1 0,0 0 0,-1 0 0,4-1 0</inkml:trace>
</inkml:ink>
</file>

<file path=ppt/ink/ink3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5:17.21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34 1 896,'0'1'193,"0"0"-58,-1 1 1,1 0-1,-1 0 1,1 0-1,0 0 1,0-1-1,0 1 1,0 0-1,0 0 1,1 0-1,0 3 1,0-1-117,0-1 0,0 1 0,0 0 0,-1 0 0,1-1 0,-1 7 0,-5 22 50,5-28-53,-1 0-1,1 0 1,-1 0-1,0 0 1,0-1-1,-1 1 1,-2 6-1,2-6 4,0-1-1,1 1 1,0-1-1,-1 1 1,1 0-1,1-1 1,-2 8-1,2-6 47,-1-1 0,1 1 0,-1 0 0,-3 8 0,2-9-48,1 0 1,0 0 0,0-1 0,1 1 0,-1 0 0,1 0 0,0 0 0,0 4 0,2 19 20,-1-18-42,0-1 1,0 1 0,1 0-1,3 12 1,5 17-112,3 9 754,-15-56 181,7-91-473,-5-41-268,0 136-79,0 1 0,-1-1 0,0 0 0,-2-7 0,-1 5-315,1 10 133,2 16 90,0-10 122,-4 228-686,6-144 501,-1-14 411,0-79-215,1 1 0,-1 0 0,0 0 0,0 0-1,0 0 1,1 0 0,-1-1 0,0 1 0,1 0 0,-1 0 0,1 0 0,0 1 0,3-1 316,-3-7 156,7-147-460,-4 105-42,-1-9-144,2-26-48,-3 66 375,-2-29 1,-1 18-104,4 12 3,-2 14-97,0-1 0,-1 0-1,1 1 1,-1-1-1,1 1 1,-1-1-1,0 0 1,0 1-1,0-1 1,-1 1 0,0-6-1,3 5 79,-1 8-253,1 7 110,-2 4 114,-1 10-161,2 0 1,7 45-1,-3-32 93,-4-27 20,0 0 1,6 19-1,7 25 94,-12-41-106,1-1 1,1 0-1,0 0 1,1 0-1,11 19 315,-12-46-39,-8-242 340,-6 152 508,10 98-1102,0 0-1,0-1 1,0 1 0,0 0 0,-1 0-1,0-1 1,0 1 0,-1 0 0,1 0-1,-5-9 1,3 6-75,3 8 57,1 0-1,-1-1 1,0 1-1,0 0 1,0 0-1,0 0 1,0 0-1,0-1 1,0 1 0,0 0-1,0 0 1,0 0-1,0 0 1,0 0-1,0-1 1,0 1-1,0 0 1,0 0-1,0 0 1,0 0 0,-1 0-1,1-1 1,0 1-1,0 0 1,0 0-1,0 0 1,0 0-1,0 0 1,0 0-1,0-1 1,0 1-1,-1 0 1,1 0 0,0 0-1,0 0 1,0 0-1,0 0 1,0 0-1,-1 0 1,1 0-1,0 0 1,0 0-1,0 0 1,0 0-1,0 0 1,-1 0 0,1 0-1,0 0 1,0 0-1,0 0 1,0 0-1,-1 0 1,1 0-1,0 0 1,0 0-1,0 0 1,0 0-1,0 0 1,-1 0 0,1 0-1,0 0 1,0 0-1,0 0 1,0 0-1,0 1 1,-1 0-10,1 0 0,-1 1 0,1-1 0,0 0 0,0 1 0,0-1 0,0 0 0,0 1 0,0-1 0,1 3 0,-1 0-32,-5 213-380,19-15 272,-11-175 165,-2-6-115,-1-16 7,0 0 0,1 0 1,-1 0-1,3 9 0,1 0 161,-3-11-91,-1 0 1,1 0-1,0 0 0,0 0 1,1 0-1,2 4 587</inkml:trace>
</inkml:ink>
</file>

<file path=ppt/ink/ink3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5:19.17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21 0 1312,'-21'3'2341,"21"-2"-2303,0-1-1,0 1 1,1-1-1,-1 0 1,0 1-1,0-1 1,0 0-1,1 1 0,-1-1 1,0 0-1,0 1 1,1-1 37,-1 1-38,1-1 1,-1 0-1,0 0 1,1 1-1,-1-1 1,0 0-1,1 0 1,-1 0-1,0 0 0,1 1 1,-1-1-1,1 0 1,-1 0-1,1 0 1,0 0-1,10 5-35,-7-4 93,0 0 1,-1 0 0,1 0 0,0 0 0,0-1 0,7 1 0,-7-1-85,0 0 1,-1 0-1,1 1 1,0-1-1,-1 1 1,7 2-1,43 17-21,-48-18 106,1 0 0,0-1 0,0 0 0,0 0 0,0 0 0,-1-1 0,12 0 0,-14 0-91,-2 1-6,0 0 0,0-1 0,1 1 0,-1 0 0,0 0 0,0 0 0,0 0 0,0 0 0,0 1 0,0-1 0,-1 0 0,1 0 1,0 1-1,0-1 0,-1 0 0,1 1 0,0 2 0,1 0 7,15 38 26,-16-41-33,1 0 0,-1 0-1,1 0 1,0-1-1,-1 1 1,1 0 0,0 0-1,-1-1 1,1 1-1,0-1 1,0 0-1,-1 1 1,1-1 0,3 0-1,-4 0 1,0 0 0,0 0-1,0 1 1,0-1 0,0 0 0,0 0-1,0-1 1,1 1 0,-1 0 0,0 0 0,0 0-1,0-1 1,0 1 0,0-1 0,0 1-1,-1-1 1,1 1 0,0-1 0,0 1-1,0-1 1,0 0 0,0 1 0,-1-1-1,1 0 1,0 0 0,-1 0 0,1 1-1,-1-1 1,1 0 0,-1 0 0,1 0-1,-1 0 1,1 0 0,-1 0 0,0 0-1,0 0 1,1 0 0,-1 0 0,0 0 0,0-1-1,0 1 1,-1-1 0,1-10-245,-12 0 346,11 11-92,0 1 1,0-1-1,0 1 0,0-1 0,0 0 0,1 0 1,-1 1-1,0-1 0,1 0 0,-1 0 0,0 0 1,1 0-1,-1 0 0,1 0 0,-1 0 0,1 0 1,0 0-1,-1 0 0,1 0 0,0-2 0,14 10-1564,-9-6 1401,0 1 1,-1-1 0,1 0-1,0 0 1,8 0-1,43-1 749,-24-1 176,-33 15-792,1-13 33,0 0-1,0 0 0,-1 1 1,1-1-1,-1 0 0,1 0 1,-1 0-1,1 0 0,-1 1 1,0-1-1,0 0 0,1 0 1,-1 0-1,0-1 0,0 1 1,0 0-1,0 0 0,0 0 1,0-1-1,0 1 0,-1 0 1,1-1-1,0 1 0,0-1 1,0 0-1,-1 1 0,1-1 1,0 0-1,0 0 0,-1 1 1,-1-1-1,-5 1-57,8-1 64,-1 1 0,0-1 0,1 0 0,-1 0-1,0 1 1,0-1 0,1 0 0,-1 0 0,0 0 0,0 0-1,1 0 1,-1 0 0,0 0 0,0 0 0,1-1 0,-1 1-1,0 0 1,1 0 0,-1-1 0,0 1 0,1 0 0,-1-1-1,-1 0 1,-27-5-3648,23 7 3364,-7 0-848</inkml:trace>
</inkml:ink>
</file>

<file path=ppt/ink/ink3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5:25.61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32 62 992,'-3'-14'2811,"3"13"-2747,4-3 229,23-11 1200,-27 15-1440,1 0 1,0-1-1,-1 1 0,1 0 0,0 0 1,-1 0-1,1 0 0,-1-1 0,1 1 1,-1 0-1,1-1 0,-1 1 0,1 0 1,-1-1-1,1 1 0,-1-1 0,1 1 1,-1-1-1,0 1 0,1-1 0,-1 1 1,0-1-1,1 1 0,-1-1 0,1 0 1,2-16 438,-6 27-1169,1-5 699,0 0 0,0 0 0,1 0 1,0 0-1,0 1 0,0 7 0,0 9-51,-6 33 0,3-23-9,2-13 118,-2 12 421,3-21-458,-1 0-1,1-1 0,1 17 1,0-16-27,-1 1 0,-2 15 1,-14 94-28,13-79 168,0 1 97,-2 16-36,4-50-181,1 1-1,0 0 0,0 15 0,1-20-122,1-2 27,0-1 80,-1-1 0,1 1 0,-1-1 0,1 1 0,-1-1 0,0 0 0,1 1 0,-1 0 0,0-1 0,1 1 0,-1-1 0,0 1 0,0-1 0,0 1-1,1-1 1,-2 6 576,5-14-451,-3 5-143,0 1 0,0 0-1,0-1 1,0 1 0,0-1 0,-1 1 0,1-1 0,-1 1 0,1-1 0,-1 1 0,0-5-1,1-6-10,6-31-45,3-79 0,-5-18-267,-10 108-299,4 49 516,1-11 62,-1 0 1,1 0-1,0 0 0,1 0 1,0 4-1,1 5 74,-1 0 1,0 0-1,-3 25 0,0 0-70,2-17 70,-1 0 1,0 0-1,-2 0 0,-9 37 0,7-32 1209,6-29-1222,-1-1-1,0 0 0,0 0 0,0 1 1,0-1-1,-1 0 0,1 1 0,-2-6 0,-1-6-10,-5-112 97,7 110-203,0 0 0,1-1 0,1 1 0,4-20 0,-5 24 47,1-4-316,2 12 265,-3 6 59,0 0 0,1 1 0,-1-1 0,0 0 0,1 0 0,-1 1 0,2 3 0,0-1-70,1 13-82,-1 1 0,-1-1 1,-1 0-1,-1 19 0,-1 9 373,2 42 573,0-81-699,2 5 1043,0-19-639,-1 4-434,0 0 1,-1-1-1,0 1 1,0 0-1,0 0 1,0-4 0,0-13-29,7-44-168,15-101-145,-17 143 341,-1 0 0,1-44 0,-4 58-280,3 28-392,4 151 606,-13 62 155,5-232 32,6 17-251,6 8-122</inkml:trace>
</inkml:ink>
</file>

<file path=ppt/ink/ink3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6T00:10:43.81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324 22 320,'11'-3'197,"-10"3"-31,-1 0-33,0 0 27,0 0 0,2 0 287,0-1 1,0 1-1,-1 0 1,1 0-1,0 1 0,-1-1 1,1 0-1,2 1 1,-4 0-434,-1 0 0,1-1 1,0 1-1,0 0 0,-1 0 1,1-1-1,-1 1 0,1 0 1,-1 0-1,1-1 0,-1 1 1,1-1-1,-1 1 0,0 0 1,1-1-1,-1 0 0,0 1 1,1-1-1,-1 1 0,0-1 1,1 0-1,-1 1 0,0-1 1,0 0-1,0 0 0,1 1 1,-1-1-1,0 0 0,0 0 1,0 0-1,-1 0 0,-42 3 679,-24-3-106,66 0-585,0 0-1,-1-1 0,1 1 1,0-1-1,0 1 1,0-1-1,-4-2 1,4 2 37,0 1 0,-1-1 0,1 0 0,0 0 1,-1 1-1,1-1 0,-5 1 0,6 0-3,0 0-1,-1 0 1,1 0-1,-1-1 0,1 1 1,0 0-1,0 0 0,-1-1 1,1 1-1,0-1 1,-2 0-1,-5-3 218,5 4-254,0-1 1,0 1 0,0-1-1,0 1 1,0 0 0,0 0-1,-1 0 1,1 1 0,0-1-1,0 1 1,0-1 0,1 1-1,-1 0 1,0 0 0,-5 3-1,-37 16 188,38-16-126,1 0 0,1 1 0,-9 7 0,13-11-38,-1 1-1,1-1 0,-1 1 0,1 0 0,-1 0 0,1 0 0,0 0 0,0 0 0,0 0 1,0 0-1,1 0 0,-1 0 0,0 0 0,0 4 0,1-6-182,-1 8 128,0-1 53,0 0 0,0 0 0,0 0 0,1 12 0,0-10 77,6 15-29,-4-17-72,0-1 0,1 1-1,-1 0 1,1-1 0,1 0 0,-1 1 0,1-1-1,0-1 1,6 8 0,0-1-12,-8-9 34,0 0 0,1 0 0,0 0-1,-1-1 1,1 1 0,0-1 0,0 1 0,1-1-1,-1 0 1,0 0 0,1-1 0,4 3-1,-4-2-5,1 0-1,0 0 1,-1-1-1,10 2 1,31-1 452,-43-2-447,1-1 0,-1 1 0,1-1-1,-1 1 1,0-1 0,1 0 0,-1 0-1,0 0 1,0 0 0,1-1 0,-1 1-1,0 0 1,3-4 0,26-27 64,-23 23-114,44-42 171,-45 44-140,1 1 0,0 0 0,11-6 0,-12 8-18,0 0 0,-1 0 0,1-1 0,-1 0 0,9-11 0,-9 11 13,0-1-1,0 1 1,9-7-1,3-1-57,-17 12 80,0 0 0,0 0 1,0 0-1,0 0 0,0 0 1,0 0-1,0 0 0,-1 0 1,1 0-1,0-1 0,-1 1 1,1 0-1,-1 0 1,1-1-1,-1 1 0,0 0 1,1-1-1,-1 1 0,0 0 1,0-1-1,0 1 0,0 0 1,0-1-1,0 1 0,0-1 1,-1 1-1,1 0 0,0-1 1,-1 1-1,0-2 0,0 1-13,0 0-1,-1 0 1,1 0-1,0-1 1,-1 1-1,0 0 1,1 1-1,-1-1 1,0 0-1,0 0 0,0 1 1,0-1-1,0 1 1,-5-2-1,-2-1 132,-1 0 0,-14-3 0,-3-2 3,20 8-229,0-1-1,0 1 1,0 0-1,0 0 1,0 1-1,-1 0 1,-7 1-1,-7 0-580,19-1 435,-1 0 0,1 1-1,-1-1 1,1 1 0,-5 1 0,-5 2-1458</inkml:trace>
</inkml:ink>
</file>

<file path=ppt/ink/ink3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6T00:10:45.3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2 1408,'-3'-1'360,"3"1"-251,3 6 355,-3-6-309,0 0 69,0 0-91,-1 8 411,0-6-454,1 0 0,-1 0 0,1 1-1,-1-1 1,1 0 0,-1 0 0,1 0 0,0 1 0,0-1-1,0 0 1,1 0 0,-1 1 0,0-1 0,1 0-1,-1 0 1,1 0 0,0 0 0,0 1 0,0-1-1,1 2 1,4 12 125,20 38 713,-23-42-745,0-1 0,3 20 0,-1-1 394,-2-4 20,-2-25-597,-1-1-160,0 0-128,0 0-555,1 0-138,3-4-1472</inkml:trace>
</inkml:ink>
</file>

<file path=ppt/ink/ink3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6T00:10:46.62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41 0 416,'-2'0'208,"0"0"-1,1 0 1,-1 0 0,1 0-1,-1 1 1,1-1 0,-1 0-1,0 0 1,1 1 0,-1-1 0,-1 2-1,-15 2 2458,17 54-596,6 18-1877,-5 69-613,0-143-262,0-2-511</inkml:trace>
</inkml:ink>
</file>

<file path=ppt/ink/ink3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6T00:12:37.94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429 604 576,'-5'-10'295,"0"1"-1,-7-19 1,8 17-68,0 2 0,0-1 0,-10-14 0,10 18-105,0 0-1,-1 0 1,0 0-1,0 0 1,-1 1 0,1 0-1,-1 0 1,0 1-1,-11-7 1,15 11-98,0-1 1,0 1-1,0 0 0,0 0 1,0 0-1,0 0 0,0 0 1,0 0-1,0 1 0,0-1 1,0 1-1,0 0 1,0-1-1,0 1 0,1 0 1,-1 0-1,0 0 0,0 0 1,1 0-1,-1 0 0,-2 3 1,-6 5 69,0 0-1,-9 11 1,11-11 33,-6 6 57,-81 91 548,79-86-646,0 2-1,1 0 1,-15 31-1,27-46-94,-1 0-1,2 1 0,-1 0 1,1-1-1,0 1 0,0 0 1,1 0-1,0 0 0,1 0 1,0 13-1,0-19 14,0 0 1,0-1-1,1 1 1,-1 0-1,0-1 1,1 1-1,-1 0 1,1-1-1,0 1 1,-1-1-1,1 1 1,0-1-1,0 1 1,0-1-1,0 1 1,0-1-1,0 0 0,0 0 1,1 0-1,-1 0 1,0 0-1,1 0 1,-1 0-1,1 0 1,-1 0-1,1 0 1,-1-1-1,1 1 1,-1-1-1,1 1 1,2-1-1,2 1 25,1-1-1,-1 0 0,1 0 0,-1-1 1,0 1-1,13-4 0,18-7 26,-1-1 1,0-2-1,0-1 0,-2-2 0,51-32 0,-55 27 211,16-9 73,-42 28-291,0 1 1,0 1-1,0-1 1,0 0-1,0 1 1,1 0-1,-1 0 1,0 0-1,8 0 1,-12 1-33,0 0 1,0 0-1,1 0 1,-1 0 0,0 0-1,0 0 1,1 0-1,-1 0 1,0 0-1,0 1 1,0-1-1,1 0 1,-1 0-1,0 0 1,0 0 0,0 0-1,1 1 1,-1-1-1,0 0 1,0 0-1,0 0 1,0 0-1,1 1 1,-1-1-1,0 0 1,0 0 0,0 1-1,0-1 1,0 0-1,0 0 1,0 1-1,0-1 1,0 0-1,0 0 1,0 1 0,0-1-1,0 0 1,0 0-1,0 1 1,0-1-1,0 0 1,0 0-1,0 1 1,-4 10 97,4-10-73,-5 9 22,0-1-1,-1 0 1,0-1-1,0 1 1,-15 14 0,2-2-85,-53 60-143,62-74 259,8-8-17,5-5-37,37-41-68,44-55-96,23-21-46,-43 52 256,-34 37 198,-26 27-9,-7 8-68,-11 8-78,-48 45 204,38-32-130,-45 32 0,33-31-214,-1-2-1,-73 30 1,94-45 55,-25 11 22,-2-2 1,-52 11 0,83-25-42,1 0 0,-1-1 1,1-1-1,-1 1 0,1-2 0,0 0 1,-1 0-1,-17-7 0,18 9-573,17 6 55,17 8 375,-13-11 117,0-1 1,0 0-1,0 0 0,0-1 1,0 0-1,0-1 0,20-1 1,71-17 67,-83 14-66,274-80 95,-203 55-153,17-9 118,-2-5 0,-2-4 0,140-87 0,-125 74-2,-58 32 34,-116 86 1108,15-16-1117,-1-1 1,-66 46-1,-155 61 72,136-82-331,98-48 188,23-12 16,18-9 108,168-69-65,-144 55-56,0-1 1,61-43-1,-56 28-44,42-43 0,-57 51 61,14-9-107,-33 31 90,-5 7-2,-4 7 12,-4 3-5,-1-1 0,-1 0 0,1-1 0,-2 1-1,-21 20 1,-63 48-139,-10-11 207,67-47-233,-58 47 0,79-55 17,16-15 129,0 1 0,-1-1 1,1 0-1,0 0 0,0 0 1,0 0-1,0 0 0,-1 1 1,1-1-1,0 0 0,0 0 1,0 0-1,0 0 0,0 1 1,0-1-1,0 0 0,-1 0 1,1 0-1,0 1 0,0-1 1,0 0-1,0 0 0,0 1 1,0-1-1,0 0 0,0 0 1,0 0-1,0 1 0,0-1 1,0 0-1,0 0 0,0 1 0,1-1 1,-1 0-1,8 1 91,17-7 46,-22 5-142,40-13 30,-2-1 1,1-3 0,74-43-1,193-99-58,-25 15-80,-245 123 72,1 3 0,1 1-1,1 1 1,0 3-1,1 2 1,50-8 0,-49 12 52,0 2 0,0 2 0,45 3 0,-85 1-15,-1 0 0,0 0 0,1 1 0,-1-1 0,0 1 0,0 0 1,0 0-1,0 0 0,5 3 0,-7-3 12,0 0 0,0-1 0,0 1 0,-1 0 1,1 0-1,0-1 0,0 1 0,-1 0 0,1 0 0,-1 0 0,1 0 0,-1 0 0,1 0 1,-1 0-1,0 0 0,0 0 0,1 0 0,-1 0 0,0 0 0,0 0 0,0 0 0,0 1 1,0-1-1,0 0 0,0 0 0,-1 0 0,1 0 0,0 0 0,0 0 0,-1 0 0,1 0 1,-2 2-1,-1 4 8,-1 0 1,0 0-1,0 0 1,-1 0-1,0-1 1,-10 11 0,-42 33 26,41-37-25,-177 141-53,130-109 22,-82 46 0,-23 5 358,150-87-304,17-9-8,4-2 4,31-18 67,182-128-338,-12-18 256,-111 88-37,-16 15-174,105-84 733,-161 131-486,-17 11-50,-6 4-7,-10 5-40,-3 3-25,0 1 0,1 1 0,-19 14 0,10-7 27,-183 138-93,51-37 258,91-73-52,-94 49-1,-76 19 459,228-110-521,-20 9 140,26-10-147,-1-1-1,1 0 1,-1 0 0,0 1-1,1-1 1,-1 0 0,0 0 0,1 0-1,-1 0 1,0 0 0,0 1 0,1-1-1,-1-1 1,0 1 0,1 0-1,-1 0 1,0 0 0,1 0 0,-1 0-1,0-1 1,1 1 0,-1 0 0,0-1-1,1 1 1,-1 0 0,1-1-1,-1 1 1,0-1 0,0 0-19,1 1 1,0-1 0,0 1-1,0-1 1,0 1-1,0-1 1,0 1-1,0-1 1,0 1-1,0-1 1,0 1-1,0-1 1,0 1 0,0-1-1,0 1 1,0-1-1,1 1 1,-1-1-1,0 1 1,0-1-1,1 1 1,-1-1-1,0 1 1,1-1 0,11-10-101,-9 8 105,2-2 26,37-32 53,-1-1-1,55-68 1,-55 49-155,41-50-191,-78 102 236,1 1 0,-1 0 0,1 0-1,0 0 1,7-5 0,-11 9 26,0-1-1,0 0 1,0 1-1,0-1 1,0 1 0,0 0-1,1-1 1,-1 1-1,0 0 1,0 0 0,0-1-1,0 1 1,0 0-1,1 0 1,-1 0 0,0 0-1,0 1 1,0-1-1,0 0 1,0 0 0,0 1-1,0-1 1,1 1-1,-1-1 1,0 1-1,0-1 1,0 1 0,-1-1-1,1 1 1,0 0-1,0 0 1,0 0 0,0-1-1,-1 1 1,1 0-1,0 1 1,3 4-24,-1 1 0,0-1 0,-1 0 0,0 1 0,0-1 0,0 1 0,1 9 0,3 51-132,-6-63 160,2 46-11,2 32 15,-3-73 6,1 0-1,0 0 1,0-1-1,1 1 1,0-1-1,1 0 1,5 10-1,-7-14 15,1 0 0,0-1 0,0 1 0,1 0 0,-1-1-1,1 0 1,0 0 0,0 0 0,0 0 0,0-1 0,0 0-1,1 0 1,-1 0 0,1 0 0,-1 0 0,1-1 0,0 0-1,9 1 1,6 0-22,0-1-1,0-1 1,24-3-1,-38 2 4,35-3 75,-1-3 0,1-2 0,-2-1 0,1-2 0,74-33 0,-23 2 92,-1-3-1,157-109 1,-42 6-137,-203 148-29,5-4 5,-12 12-31,-16 15-15,-1-1 1,-1 0-1,-41 27 1,39-30 47,1 0-5,-267 189-224,-241 192 485,393-288 107,136-109-311,0 1 0,-1-1 0,1 0-1,0 0 1,-8 2 0,11-4-52,0 1-1,0-1 0,-1 0 0,1 0 1,0 0-1,0 0 0,-1 0 1,1 0-1,0 0 0,0 0 1,-1 0-1,1 0 0,0 0 1,0 0-1,-1 0 0,1 0 0,0-1 1,0 1-1,-1 0 0,1 0 1,0 0-1,0 0 0,-1 0 1,1 0-1,0-1 0,0 1 0,0 0 1,-1 0-1,1 0 0,0-1 1,0 1-1,0 0 0,0 0 1,-1-1-1,1 0 1,0-1 0,0 1 1,0-1-1,0 1 0,0 0 0,0-1 0,0 1 1,1-1-1,-1 1 0,0 0 0,1-3 1,4-8-13,-1 1 1,2-1-1,0 1 1,0 0 0,0 0-1,2 1 1,11-14-1,69-64-48,-83 84 55,7-7 0,63-58 40,108-125 0,-125 120-26,137-158-103,-88 127 223,21-23 207,-124 124-350,14-17-67,-17 20 68,0 0 0,0 0 0,0 0 0,-1-1 0,1 1 0,-1 0 0,1 0 0,-1 0 0,1-1 0,-1 1 0,0 0 0,1-1 0,-1 1 0,0 0 0,0-2 0,0 2 1,0 1 1,-1 0 0,1-1 0,0 1 0,0-1 0,-1 1 0,1-1-1,0 1 1,-1 0 0,1-1 0,0 1 0,-1 0 0,1-1 0,-1 1-1,1 0 1,0 0 0,-1-1 0,1 1 0,-1 0 0,1 0 0,-1 0-1,1 0 1,-1 0 0,1-1 0,-1 1 0,1 0 0,-1 0 0,1 0-1,-1 0 1,1 0 0,-1 1 0,0-1 0,-6 0-54,-1 1-1,1 0 1,-1 1-1,1-1 1,0 2 0,0-1-1,0 1 1,0 0 0,-9 5-1,-4 4-70,2 0 0,-19 16 0,-167 168 117,148-139 38,29-30-62,0 1-1,2 1 1,2 2 0,-21 34-1,42-62 50,0 0 0,1 0-1,-1 1 1,1-1 0,0 0 0,0 1-1,-1 6 1,2-9-5,0 0 0,0 0 0,0 0 0,0 0 0,0 0 0,0-1-1,1 1 1,-1 0 0,0 0 0,1 0 0,-1 0 0,0 0 0,1-1 0,-1 1 0,1 0-1,-1 0 1,1-1 0,-1 1 0,1 0 0,0-1 0,-1 1 0,1-1 0,0 1 0,0-1 0,-1 1-1,1-1 1,0 1 0,0-1 0,0 0 0,0 1 0,-1-1 0,1 0 0,0 0 0,0 1-1,0-1 1,1 0 0,4 0 17,0 0 1,0 0-1,0 0 0,0 0 0,0-1 0,0 0 0,0 0 0,11-4 1,-3-1 27,1-1 0,18-10 1,23-18 155,81-69 1,-8 6-100,-110 84-93,10-7-135,1 1 0,1 2 1,53-24-1,-81 40 102,1 1 0,-1 0 0,1 0 0,-1 0 0,1 1 0,0-1 0,3 1 0,-6 0 15,0 0-1,-1 0 0,1 0 0,0 0 0,-1 0 1,1 1-1,-1-1 0,1 0 0,0 0 0,-1 1 0,1-1 1,-1 0-1,1 1 0,-1-1 0,1 0 0,-1 1 1,1-1-1,0 2 0,-1-1-1,1 0 0,-1 0 1,1 0-1,-1 0 0,0 0 0,1 0 0,-1 0 0,0 1 1,0-1-1,0 0 0,0 0 0,0 0 0,0 0 0,-1 2 1,0 6-22,-1 0 1,-1 0 0,1 0 0,-2-1 0,1 1-1,-7 10 1,-33 49 17,31-51 17,-40 56-42,26-40-33,2 2-1,2 1 1,-19 39-1,38-69 85,1 0 0,0-1 0,0 1 0,1 1 0,0-1-1,0 0 1,0 0 0,1 12 0,0-16-11,0 1-1,0-1 1,1 0-1,-1 0 1,1 0 0,-1 1-1,1-1 1,0 0-1,0 0 1,0 0 0,0 0-1,0-1 1,1 1-1,-1 0 1,0 0-1,1-1 1,0 1 0,-1-1-1,1 1 1,0-1-1,0 1 1,-1-1-1,1 0 1,0 0 0,0 0-1,0 0 1,1-1-1,1 2 1,4-1 41,1 1 0,-1-1 1,1-1-1,-1 0 0,1 0 1,-1 0-1,16-4 0,1-1 122,33-12-1,-37 10-94,0-2 0,-1-1-1,0 0 1,-1-1 0,0-1-1,-1-1 1,0-1 0,19-18-1,-36 31-74,0 0-1,0 0 0,0 0 1,0 0-1,0 0 1,0 0-1,-1-1 0,1 1 1,1-3-1,-2 4-5,0 0 0,0 0 0,0 0 0,0 0 0,0-1 0,0 1-1,0 0 1,0 0 0,0 0 0,0 0 0,0 0 0,0-1 0,0 1 0,-1 0 0,1 0 0,0 0-1,0 0 1,0 0 0,0-1 0,0 1 0,0 0 0,0 0 0,-1 0 0,1 0 0,0 0 0,0 0-1,0 0 1,0 0 0,0 0 0,-1-1 0,1 1 0,0 0 0,0 0 0,0 0 0,0 0-1,-1 0 1,1 0 0,0 0 0,0 0 0,0 0 0,0 0 0,-1 0 0,1 0 0,0 1 0,-4-1-76,-1 1 0,1 0 0,0 0 0,0 1 1,0-1-1,-5 3 0,-66 31-363,9-5 315,-68 42 1,102-51 137,0 2 0,1 1 0,2 1 0,1 2 0,-40 47 0,65-71-4,-10 15-21,13-17 22,-1-1 1,1 1-1,-1 0 1,1-1-1,0 1 1,-1 0-1,1 0 1,0-1-1,-1 1 1,1 0-1,0 0 1,0 0-1,0 0 0,0-1 1,0 1-1,0 0 1,0 1-1,0-2 10,1 0-1,-1 0 1,1 0-1,-1 0 1,0 1-1,1-1 1,-1-1-1,0 1 1,1 0-1,-1 0 1,1 0-1,-1 0 0,0 0 1,1 0-1,-1 0 1,0 0-1,1-1 1,-1 1-1,0 0 1,1 0-1,-1 0 1,0-1-1,1 1 1,-1 0-1,0-1 1,0 1-1,1-1 1,182-103 791,44-29-951,146-122 374,-254 181-335,-111 71 72,-7 5-55,-11 12-194,-9 6 176,-27 23-1,-18 17 105,35-26-35,1 1 1,1 1 0,2 1-1,2 1 1,2 1 0,1 1-1,-21 61 1,37-89 37,1-1 0,-3 21 0,5-29 7,1 0-1,0 0 1,0 0 0,0 0 0,0 0 0,1 0-1,0 3 1,0-5 6,-1 0 0,0 0-1,1 0 1,-1-1 0,0 1-1,1 0 1,-1 0 0,1 0 0,0-1-1,-1 1 1,1 0 0,-1-1-1,1 1 1,0 0 0,0-1 0,-1 1-1,1-1 1,0 1 0,0-1-1,0 1 1,0-1 0,1 1 0,0-1 1,0 0 1,0 0 0,0-1 0,0 1 0,1 0-1,-1-1 1,0 1 0,0-1 0,0 0 0,0 0 0,0 0-1,0 0 1,0 0 0,-1 0 0,1 0 0,2-2-1,4-2 12,73-45 18,44-25 13,-7 19 246,-35 18-270,-53 27-183,-25 9 33,1 0 0,0 0 0,9-5 0,-15 7 117,0 0 0,0 0 0,0 0 0,0 0 0,0 0 0,0 0 0,0 0 0,0 0 0,0 1 0,0-1 0,0 0 0,0 0 0,0 0 0,0 0 0,0 0 0,0 0 0,0 0 0,0 0 0,0 0 0,0 0 0,0 0 0,0 0 0,0 0 0,0 0 0,0 0 0,0 0 0,0 0 0,1 1 0,-1-1 0,0 0 0,0 0 0,0 0 0,0 0 0,0 0 0,0 0 0,0 0 0,0 0 0,0 0 0,0 0 0,0 0 0,0 0 0,0 0 0,0 0 0,0 0 0,0 0 0,1 0 0,-1 0 0,0 0 0,-2 6-9,1-1 1,-1 1 0,0-1 0,-1 1 0,1-1-1,-5 6 1,-23 34-55,11-17 88,-18 31-132,-34 74 0,70-130 128,0-1-1,0 0 0,0 1 0,1-1 1,-1 1-1,0 0 0,1-1 0,0 1 0,0-1 1,0 6-1,0-8-10,0 0 1,0 1-1,0-1 0,0 1 1,0-1-1,0 0 0,1 1 1,-1-1-1,0 0 0,0 1 1,0-1-1,1 0 0,-1 1 0,0-1 1,0 0-1,1 0 0,-1 1 1,0-1-1,1 0 0,-1 0 1,0 0-1,0 1 0,1-1 1,-1 0-1,1 0 0,-1 0 1,1 0-1,0 0 8,0 0-1,0 0 1,1 0-1,-1 0 1,0 0-1,0-1 1,0 1-1,1-1 1,-1 1-1,0-1 1,0 1-1,0-1 1,1-1 0,7-4 31,0 0 1,-1-1 0,0 0-1,12-16 1,27-39-39,-21 26 12,92-133 26,-89 124-220,-18 33 12,-10 11 138,1 0-1,-1-1 1,0 1-1,1 0 1,-1-1-1,0 1 1,0-1 0,0 0-1,0 1 1,0-1-1,-1 0 1,2-2-1,-2 4 19,0 0 0,0 0-1,0-1 1,0 1 0,0 0-1,0 0 1,0 0-1,0 0 1,0 0 0,0 0-1,0 0 1,0 0 0,0 0-1,0 0 1,0 0 0,0 0-1,0 0 1,0-1 0,-1 1-1,1 0 1,0 0 0,0 0-1,0 0 1,0 0 0,0 0-1,0 0 1,0 0 0,0 0-1,0 0 1,0 0 0,0 0-1,0 0 1,0 0 0,0 0-1,-1 0 1,1 0-1,0 0 1,0 0 0,0 0-1,0 0 1,0 0 0,0 0-1,0 0 1,0 0 0,0 0-1,0 0 1,0 0 0,0 0-1,-1 0 1,1 0 0,0 0-1,0 0 1,0 0 0,0 0-1,0 0 1,0 0 0,0 0-1,0 0 1,0 1 0,0-1-1,0 0 1,0 0-1,0 0 1,0 0 0,0 0-1,0 0 1,0 0 0,-8 8-184,-5 12-92,11-17 229,0 1 0,1 0 0,0 0 0,0 0 0,0 0-1,0 1 1,1-1 0,-1 0 0,1 0 0,1 8 0,-1-11 62,0 1 0,0-1 0,1 0 0,-1 1 0,1-1 0,-1 1 1,1-1-1,-1 0 0,1 0 0,0 1 0,-1-1 0,1 0 0,0 0 0,0 0 0,0 0 0,0 0 0,0 0 1,0 0-1,0 0 0,1 0 0,-1 0 0,0-1 0,0 1 0,1 0 0,-1-1 0,0 1 0,1-1 0,-1 0 0,0 1 1,1-1-1,-1 0 0,1 0 0,-1 0 0,2 0 0,3-1 28,0 0 1,0 0-1,0-1 0,-1 0 1,1 0-1,0 0 0,-1-1 1,1 1-1,-1-1 0,0-1 1,5-3-1,9-5 47,48-27-38,59-37 72,-100 59-34,-1-2 1,38-37-1,5-19-114,89-128 1,-122 154 116,-1 8-171,-21 25 121,14-19 1,-25 32-89,0 0 0,1 0-1,-1 0 1,1 1 0,5-5 0,-4 4-143,-15 15 64,1 2 0,-14 22 1,14-20 90,-27 44 2,-15 23 148,40-67-73,3-4-37,0 1 0,0 0 0,1 0 0,1 1 0,0 0 0,-5 17 0,12-31-2,0 1 0,-1-1 1,1 0-1,0 1 0,0-1 0,0 1 0,0-1 0,0 1 0,0-1 0,0 0 0,-1 1 0,1-1 0,0 1 0,1-1 1,-1 1-1,0-1 0,0 0 0,0 1 0,0-1 0,0 1 0,0-1 0,0 0 0,1 1 0,-1-1 0,0 1 1,0-1-1,1 0 0,-1 1 0,0-1 0,0 0 0,1 1 0,-1-1 0,0 0 0,1 0 0,-1 1 0,0-1 0,1 0 1,-1 0-1,1 0 0,-1 1 0,0-1 0,1 0 0,-1 0 0,1 0 0,-1 0 0,1 0 0,-1 0 0,0 0 0,1 0 1,-1 0-1,1 0 0,0 0 0,1 0 9,1-1-1,-1 1 1,1-1 0,-1 0 0,0 0 0,1 0 0,-1 0-1,3-1 1,14-13 55,0 0-1,-1-1 0,-1-1 0,16-19 0,23-22-113,-10 19 126,2 1 0,102-58 0,-119 79-218,-21 12-17,-15 9-58,-16 12 179,1 1-1,-29 31 1,-32 45 56,24-25 21,6-9-30,-45 50 165,95-108-163,-2 2 35,0 0 0,1-1 1,-1 1-1,0 0 1,0-1-1,0 0 0,-1 0 1,-5 3-1,9-5-49,0 0 1,0 0 0,0 0-1,0 0 1,0 0-1,-1 0 1,1 0-1,0 0 1,0 0-1,0 0 1,0 0-1,0 0 1,0 0-1,-1 0 1,1 0 0,0 0-1,0-1 1,0 1-1,0 0 1,0 0-1,0 0 1,0 0-1,-1 0 1,1 0-1,0 0 1,0 0-1,0 0 1,0-1 0,0 1-1,0 0 1,0 0-1,0 0 1,0 0-1,0 0 1,0 0-1,0-1 1,0 1-1,0 0 1,0 0-1,0 0 1,0 0-1,0 0 1,0-1 0,0 1-1,0 0 1,0 0-1,0 0 1,0 0-1,0 0 1,0-1-1,0 1 1,0 0-1,0 0 1,0 0-1,0 0 1,0 0 0,0 0-1,0 0 1,1-1-1,-1 1 1,0 0-1,0 0 1,6-13-29,-5 12 23,33-75-84,1-2 31,-10 35 37,2 1 1,43-51 0,77-65-43,-141 153 60,15-17-48,-20 21 45,0 0 1,0-1-1,0 1 0,0 0 0,0-1 0,0 1 0,0-1 1,0 1-1,-1-1 0,1 1 0,-1-1 0,1-2 1,-7 6-90,-14 10 56,1 0 0,0 2 0,1 0 1,0 1-1,1 0 0,0 2 1,2 0-1,-24 32 0,-59 120-95,86-145 121,-22 52 69,10-19 50,7-14 263,16-37-103,5-10-69,6-15 4,-3 3-113,0 0-1,-2 0 1,5-23-1,5-13-80,-2 12-11,3-3 0,-3 0-1,-1-1 1,6-49 0,-18 91-23,0 0 1,1 1 0,-1-1 0,0 0 0,-1 0-1,1 1 1,0-1 0,0 0 0,-1 0 0,1 1-1,-1-1 1,1 0 0,-1 1 0,-1-3 0,2 3 11,-1 1 0,1-1 1,0 1-1,-1 0 1,1-1-1,-1 1 0,1 0 1,-1 0-1,1-1 1,-1 1-1,1 0 0,-1 0 1,1 0-1,-1-1 1,1 1-1,-1 0 0,1 0 1,-1 0-1,0 0 1,0 0-4,-1 0 0,1 1 0,-1-1 0,1 0 0,0 1 0,-1-1 0,1 1 0,0 0 0,0-1 1,-2 2-1,-3 2-27,0 1 0,0 0 0,0 0 0,1 1 0,0-1 0,0 1 0,-7 12 0,-25 50-105,31-55 131,-7 15-74,1 1 0,-9 35-1,17-51 62,0 1 0,2 1-1,0-1 1,0 0 0,1 0-1,1 1 1,2 14 0,-2-25 46,1 0 1,0 0 0,0-1-1,0 1 1,0 0 0,0-1-1,1 1 1,3 5 0,-4-8 8,0 1 0,0-1 1,1 1-1,-1-1 1,1 0-1,-1 0 0,0 0 1,1 0-1,0 0 0,-1 0 1,1 0-1,0 0 1,-1 0-1,1-1 0,0 1 1,0-1-1,0 0 1,-1 1-1,5-1 0,1 0 13,-1 0-1,1-1 1,0 0 0,-1 0-1,1-1 1,0 0-1,-1 0 1,0-1 0,1 1-1,10-8 1,6-4 11,30-25 0,-26 18 20,39-28 41,187-127-273,-244 171 117,-6 3 11,1 0-1,-1 0 1,1 0-1,-1 0 1,1 1-1,0-1 1,7-1-1,-11 3 34,1 0 1,-1 0-1,1 0 0,-1 0 1,0 0-1,1 0 1,-1 0-1,1 0 0,-1 0 1,1 0-1,-1 0 0,0 0 1,1 0-1,-1 0 1,1 1-1,-1-1 0,0 0 1,1 0-1,-1 0 0,0 1 1,1-1-1,-1 0 1,1 0-1,-1 1 0,0-1 1,0 0-1,1 1 0,-1-1 1,0 0-1,0 1 0,1-1 1,-1 1-1,0 1 0,1-1-1,-1 1 1,0-1-1,0 1 0,0 0 1,0-1-1,0 1 1,-1 3-1,-3 10 18,0-1 0,0 1 0,-2 0 0,-13 26 0,-39 55 94,25-43-85,-12 17-149,-9 16 59,40-65 71,-2 8-90,16-29 88,0 0 0,0 0-1,0 0 1,0 0 0,0 0 0,0 0-1,0 0 1,0 0 0,0 0-1,0 0 1,0 0 0,0 0-1,0 0 1,0 0 0,0 0 0,1 0-1,-1 0 1,0 0 0,0 0-1,0 0 1,0 0 0,0 0-1,0 0 1,0 0 0,0 0 0,0 0-1,0 0 1,0 0 0,0 0-1,0 0 1,0 0 0,0 0 0,0 0-1,0 0 1,0 0 0,1 0-1,-1 0 1,0 0 0,0 0-1,0 0 1,0 0 0,0 0 0,0 1-1,0-1 1,0 0 0,0 0-1,0 0 1,0 0 0,0 0-1,0 0 1,0 0 0,0 0 0,0 0-1,20-6 63,0-2-1,0 0 1,-1-1-1,0-1 1,0 0-1,-1-2 1,32-26-1,-22 12-43,0-1 1,-1-2-1,34-47 1,-38 47 45,-14 17-87,0 0 0,9-15-1,-15 18-241,-10 11 55,-16 17-47,22-17 243,-257 187-246,107-85 541,48-31-180,96-70-90,7-5 6,12-11-7,72-52-10,-18 16 0,139-147 62,-21 16-268,-169 165 165,0 2-253,-15 13 291,0 0 1,0 0 0,0 0-1,0 0 1,0 0-1,0 0 1,0 0-1,0 0 1,0 0 0,1 0-1,-1 0 1,0 0-1,0 0 1,0 0-1,0 0 1,0 0 0,0 0-1,0 0 1,0 0-1,0 0 1,0 0-1,0 0 1,0 1-1,0-1 1,0 0 0,0 0-1,1 0 1,-1 0-1,0 0 1,0 0-1,0 0 1,0 0 0,0 0-1,0 0 1,0 0-1,0 0 1,0 1-1,0-1 1,0 0 0,0 0-1,0 0 1,0 0-1,0 0 1,0 0-1,0 0 1,0 0-1,0 0 1,0 0 0,-1 0-1,1 1 1,0-1-1,0 0 1,0 0-1,0 0 1,0 0 0,0 0-1,0 0 1,-5 14-72,-6 8 63,-1 0-1,-1-1 0,-1-1 0,0 0 0,-24 24 1,-92 82 82,94-95-66,-26 25 5,-101 118 1,158-167 54,0 0 1,1 0-1,-8 14 0,12-21-61,0 0 1,0 0-1,0 0 0,0 0 0,0 0 0,0 0 0,0 0 0,0 0 0,0 1 0,0-1 0,0 0 1,0 0-1,0 0 0,0 0 0,0 0 0,0 0 0,0 1 0,0-1 0,0 0 0,0 0 0,0 0 1,0 0-1,0 0 0,0 0 0,0 0 0,0 1 0,0-1 0,0 0 0,0 0 0,0 0 0,0 0 1,0 0-1,1 0 0,-1 0 0,0 0 0,0 0 0,0 1 0,0-1 0,0 0 0,0 0 1,0 0-1,0 0 0,1 0 0,-1 0 0,0 0 0,0 0 0,0 0 0,0 0 0,0 0 0,0 0 1,0 0-1,1 0 0,-1 0 0,0 0 0,0 0 0,0 0 0,0 0 0,0 0 0,0 0 0,0 0 1,1 0-1,-1 0 0,0 0 0,0 0 0,0 0 0,0-1 0,11-2 132,26-14-67,-1-1 1,-1-2-1,-1-1 0,0-2 1,-2-1-1,45-44 0,21-35-148,-46 46 153,82-70 1,-30 48-127,-79 62-67,0 2-1,36-17 0,-55 29 64,-3 1 17,0 1 0,0-1 1,0 1-1,1 0 1,-1 0-1,1 0 0,-1 0 1,0 0-1,8 0 0,-11 2 35,0-1 0,1 0 0,-1 0 0,0 1 0,0-1 1,0 0-1,0 1 0,1-1 0,-1 0 0,0 1 0,0-1 0,0 0 0,0 1 0,0-1 0,0 0 0,0 1 0,0-1 0,0 1 0,0-1 0,0 0 0,0 1 0,0-1 0,0 0 0,0 1 0,0-1 0,0 0 0,0 1 0,-1-1 0,1 0 0,0 1 0,0-1 1,0 0-1,-1 1 0,1-1 0,-6 13 16,-1-1 0,0 0 0,-15 17 0,9-10 36,-111 169 215,-24 33-180,142-213 20,0 1 0,0 0-1,-7 18 1,13-25 17,3-4-16,321-287-42,-196 168 52,-19 18-28,87-78-129,-149 141-272,-56 55-21,-12 11 330,-34 34-1,51-56 4,-254 269 169,9 15 111,240-277-270,-3 3 14,1 0 0,1 1 0,-17 30-1,27-44 1,0 0-1,-1-1 0,1 1 1,0 0-1,-1-1 0,1 1 1,0 0-1,0-1 0,0 1 1,0 0-1,0-1 0,0 1 1,0 0-1,0-1 0,0 1 1,0 0-1,0 0 0,0 0-8,1-1-1,-1 0 0,0 0 0,0 1 0,1-1 0,-1 0 0,0 0 0,0 0 0,1 1 0,-1-1 0,0 0 0,1 0 1,-1 0-1,0 0 0,1 0 0,-1 0 0,0 0 0,1 0 0,-1 0 0,0 0 0,1 0 0,-1 0 0,0 0 0,1 0 1,-1 0-1,6-1 78,-1-1 0,0 0 1,9-3-1,-9 2-50,29-12-11,0-2 0,-1-2 0,-1 0 1,-1-2-1,-1-2 0,44-42 0,56-72 28,75-71-261,-167 174-307,-51 59 53,-144 298 278,106-216 90,43-89 137,1 2-1,1-1 0,-7 37 1,13-55-30,-1 1 0,1-1 1,0 1-1,0-1 0,0 1 1,0-1-1,0 1 0,0-1 1,0 1-1,1-1 0,-1 1 1,1-1-1,-1 1 1,1-1-1,-1 1 0,1-1 1,0 0-1,1 3 0,-1-3 2,1 0 1,-1 0-1,0 0 0,1-1 0,-1 1 1,0-1-1,1 1 0,-1-1 0,1 1 0,-1-1 1,1 0-1,-1 1 0,1-1 0,-1 0 1,1 0-1,-1 0 0,1 0 0,-1-1 0,1 1 1,2-1-1,8-2 70,1-2-1,-1 1 1,0-1 0,0-1 0,0 0 0,21-15-1,9-5-29,30-15-44,-2-2 0,123-102 1,-50 14 91,-118 108-431,-24 23 311,-1-1-1,1 1 1,0-1 0,-1 1 0,1 0 0,-1-1-1,1 1 1,0 0 0,-1-1 0,1 1-1,-1 0 1,1-1 0,0 1 0,0 0-1,-1 0 1,1 0 0,0 0 0,1 0 0,-2 0 4,0 1 1,0-1-1,1 1 1,-1-1 0,0 1-1,0 0 1,0-1-1,0 1 1,0-1 0,0 1-1,0 0 1,0-1-1,0 1 1,0-1 0,0 1-1,0-1 1,0 1-1,-1 0 1,1-1 0,0 1-1,0-1 1,0 1-1,-1 0 1,-5 11-43,1 0-1,-2 0 1,0 0 0,0-1 0,-1 0-1,0 0 1,-13 12 0,-76 66-72,75-71 111,11-8 10,-94 85 28,81-72 7,1 2 0,-23 33 0,-28 60 182,-15 21 334,96-151 90,3-4-469,14-19 0,10-3-72,63-52 1,-4 4 6,105-150 15,-56 61-243,85-63 54,-214 226 8,-8 6-102,0 1-1,1-1 1,11-6-1,-31 20 86,0 1 0,1 1 1,0 0-1,1 1 0,0 0 0,1 1 0,-14 19 0,-63 102 57,48-68-61,-14 18 37,-73 116 850,121-191-341,6-9-26,7-20-52,68-212-1098,-49 143 487,-19 69 188,16-63 8,-22 75 18,1-1 1,-1 1-1,-1 0 1,0-1-1,0 1 0,-3-19 1,2 26-12,1-1-1,-1 1 1,1-1-1,-1 1 1,0-1 0,0 1-1,0 0 1,0-1 0,0 1-1,-1 0 1,1 0-1,0 0 1,-1 0 0,0 0-1,0 0 1,1 0 0,-1 1-1,0-1 1,0 1-1,-1-1 1,1 1 0,0 0-1,0-1 1,-1 1 0,1 1-1,0-1 1,-1 0-1,1 0 1,-1 1 0,1 0-1,-1-1 1,0 1 0,-3 0-1,-11 0-29,-1 1 1,1 0-1,0 2 0,0 0 0,0 1 1,0 0-1,0 1 0,1 1 0,0 1 0,0 0 1,1 1-1,-24 16 0,19-9 38,0 0 0,1 2 0,1 0 0,1 1 0,0 1 0,1 0 0,2 1 0,-15 25 0,3 3-97,2 1 0,-21 61 0,45-110 112,-3 9 18,-1 1-1,2 0 1,-2 12-1,3-20-6,1 0 1,0 1-1,0-1 0,0 0 1,0 1-1,1-1 0,-1 0 0,2 4 1,-2-5-4,1 0 0,-1 0 0,1 0 0,-1 0 0,1 0 0,-1 0 0,1 0 0,0-1 0,-1 1 0,1 0 1,0-1-1,0 1 0,0 0 0,0-1 0,-1 1 0,1-1 0,0 1 0,0-1 0,0 0 0,1 1 0,4 0 31,-1-1-1,0 1 0,0-1 1,0 0-1,1-1 0,-1 1 1,0-1-1,0 0 0,5-2 1,3 0 9,53-11 26,-1-3-1,-1-3 0,117-54 1,-48 2-143,-63 33 149,107-44-1,8 18-272,41-16 456,-131 46-359,-139 59-230,-54 22 145,-158 102 0,217-120 90,1 2 0,-66 66 1,102-93 82,-1 0 1,1 0-1,0 0 1,-4 7-1,6-10 10,0 1 0,-1-1 0,1 0 0,0 1-1,0-1 1,0 1 0,-1-1 0,1 0 0,0 1-1,0-1 1,0 1 0,0-1 0,0 1 0,0-1-1,0 1 1,0-1 0,0 1 0,0-1 0,0 1 0,0-1-1,0 0 1,0 1 0,0-1 0,0 1 0,1-1-1,-1 1 1,0-1 0,0 0 0,1 1 0,-1-1-1,0 1 1,0-1 0,1 0 0,-1 1 0,0-1 0,1 0-1,-1 1 1,1-1 0,-1 0 0,0 0 0,1 1-1,-1-1 1,1 0 0,-1 0 0,0 0 0,1 0-1,-1 0 1,1 0 0,0 1 0,7-1 31,0-1 1,0 1-1,0-1 0,0-1 1,0 0-1,9-3 0,-14 4-21,34-10 169,-1-2 0,69-35-1,59-53 68,-148 90-356,-2 0-119,1 2-1,17-9 1,-31 17 217,-1 1 0,0 0 0,1-1 0,-1 1-1,1 0 1,-1 0 0,1 0 0,-1-1 0,1 1 0,-1 0 0,1 0-1,-1 0 1,1 0 0,-1 0 0,1 0 0,-1 0 0,1 0-1,-1 0 1,1 0 0,0 1 0,-2 6-96,-14 16 68,5-11 37,0 0 0,-1 0-1,0-1 1,-20 14 0,-54 32 2,54-37-1,-380 222 37,315-190-41,-100 52 392,195-104-386,-8 5 60,0-1 1,0 0 0,0 0 0,0-1 0,-18 3 0,26-5-55,1-1 1,-1 0 0,0 0 0,0 0 0,0 0-1,0 0 1,0 0 0,0 0 0,1-1-1,-1 1 1,0 0 0,0 0 0,0-1 0,0 1-1,1 0 1,-3-2 0,3 2-1,0 0-1,0-1 1,-1 1-1,1 0 1,0-1-1,0 1 1,0-1-1,-1 1 1,1 0-1,0-1 1,0 1-1,0-1 1,0 1-1,0-1 1,0 1-1,0-1 1,0 1-1,0 0 1,0-1-1,0 1 1,0-1 0,0 1-1,1-1 1,0-2 7,0 0 1,1 0-1,0 0 1,-1 0-1,1 1 0,0-1 1,0 1-1,4-4 1,17-14-98,34-24 1,14-11 68,88-105-29,-30 28 73,-28 45-521,197-129-1,-286 207 145,-25 20 276,-46 47 102,-65 83 1,113-128-61,-26 32-15,-37 61-1,58-80 85,2 0 0,0 1 0,2 1 0,-11 34 0,22-58-19,0-1-1,1 0 1,-1 0 0,1 1 0,-1-1 0,1 1 0,1 6 0,-1-9-9,0 0 0,0-1 0,0 1 0,1 0 0,-1 0 0,1 0 0,-1 0 0,0 0 0,1 0 0,0-1 0,-1 1 0,1 0 0,-1 0 0,1-1 0,0 1 0,-1 0 0,1-1 0,0 1 0,0-1 0,0 1 0,0-1 0,-1 1 0,1-1 0,0 0 0,0 1 0,0-1 0,0 0 0,0 0 1,0 0-1,0 1 0,1-1 0,10-1 83,-1 1 0,1-1 0,-1-1 1,1 0-1,15-5 0,-20 5-76,25-7 18,-1-1 1,0-1-1,-1-2 1,0-1-1,-1-1 1,0-1 0,-2-2-1,31-25 1,62-75-230,-56 51 99,-20 24 27,85-78-254,-122 115-57,-14 13 142,-7 8 177,-6 9-16,1 1 0,-20 36 0,-28 63-32,37-67 45,18-33 39,-60 116 341,63-113-43,9-25-31,21-11 95,1-6-509,-20 13 120,1-1-1,0 1 1,0 0 0,-1 0 0,1 1 0,0-1-1,0 0 1,1 1 0,-1 0 0,0 0 0,0 0-1,6-1 1,-8 2 36,-1 0-1,0 0 1,1 0-1,-1 1 1,0-1-1,1 0 1,-1 0-1,0 0 1,0 1-1,1-1 0,-1 0 1,0 0-1,0 1 1,1-1-1,-1 0 1,0 0-1,0 1 1,0-1-1,0 0 1,0 1-1,1-1 1,-1 0-1,0 1 1,0-1-1,0 0 1,0 1-1,0-1 1,0 0-1,0 1 0,0 0 1,0 9-5,-4 8 89,-1-1 1,-1 0 0,0 0-1,-15 27 1,34-78 1031,77-158-1034,-83 175-135,-3 10 42,-3 5-1,1-1 0,-1 0 0,0 1 0,0-1 0,0 0-1,0 0 1,0 1 0,0-1 0,-1 0 0,0 0 0,1 0 0,-2-6 0,1 9 16,0 0-1,0 0 1,0-1-1,0 1 1,0 0 0,0 0-1,0 0 1,0 0 0,0-1-1,0 1 1,-1 0 0,1 0-1,0 0 1,0 0-1,0 0 1,0-1 0,-1 1-1,1 0 1,0 0 0,0 0-1,0 0 1,0 0 0,-1 0-1,1 0 1,0 0-1,0 0 1,0 0 0,-1 0-1,1 0 1,0 0 0,0 0-1,0 0 1,-1 0-1,1 0 1,0 0 0,0 0-1,-1 0 1,-9 6-91,-11 12 136,19-17-46,-28 30 101,12-13-105,0-1 0,-27 20 0,11-13 118,-1-1 1,-2-1-1,-63 27 0,97-48-51,0 0 0,0 0 0,0 0 1,0-1-1,0 1 0,0-1 0,-1 0 0,1 1 0,0-2 0,0 1 0,-4-1 0,6 1-49,0 0 1,0 0-1,0-1 0,1 1 0,-1-1 1,0 1-1,0-1 0,0 1 0,1-1 1,-1 1-1,0-1 0,1 0 0,-1 1 1,0-1-1,1 0 0,-1 0 0,1 1 1,-1-1-1,1 0 0,0 0 0,-1 0 0,1 0 1,0 1-1,-1-1 0,1 0 0,0 0 1,0 0-1,0 0 0,0 0 0,0 0 1,0 0-1,0 0 0,0 0 0,0 0 1,0 0-1,1 1 0,-1-1 0,1-1 1,0-4-20,1 0 1,0 1 0,0-1-1,6-9 1,2-4-16,88-210 179,-35 79-76,-2 1-133,-52 129-66,-2 1 0,-1-1 0,5-25 0,-4 14-420,-19 52-5,-29 38 1,7-22 545,-30 37-83,-48 86 183,108-154-13,0-1 0,-1 1 0,0-1-1,0 0 1,-11 9 0,14-13-48,0 0 0,0 1-1,0-1 1,-1 0 0,1 0 0,0 0-1,-1 0 1,1-1 0,0 1 0,-1-1-1,1 1 1,-1-1 0,1 0 0,-1 0-1,1 0 1,-1 0 0,1-1 0,-1 1-1,1-1 1,-3 0 0,-2-2-4,0 0 0,0-1 0,1 0 0,-1 0 0,1 0 1,0 0-1,1-1 0,-1 0 0,1-1 0,0 1 0,0-1 0,-7-11 0,2 1-52,1 0 0,0-1 0,2 0 0,-7-18 0,10 23-5,0-1 1,1 0 0,1 1 0,0-1 0,0 0-1,1-15 1,1 23 20,0 0 0,1 0 0,-1 0 0,1 0 0,0 0 0,1 0 0,-1 0 0,1 0 0,0 0 0,0 1 0,1-1 0,-1 1 0,1-1 0,0 1 0,0 0 0,1 0 0,-1 0 0,5-3 0,0 1-61,0 1 0,1 0 0,-1 0 0,1 1 0,0 0 0,0 1 0,1 0 0,-1 0 0,1 1 0,-1 0 0,16-1 0,-7 2-32,1 1 1,-1 1 0,0 0-1,0 1 1,23 6 0,124 36 417,-136-39 130,-28-5-580,0 0 0,0 0 1,1 0-1,-1 0 0,0 0 0,0 0 0,0 0 1,0-1-1,0 1 0,1 0 0,-1-1 0,0 1 1,0-1-1,0 1 0,0-1 0,0 1 0,0-1 1,0 0-1,0 1 0,-1-1 0,2-1 0,6-8-1256</inkml:trace>
</inkml:ink>
</file>

<file path=ppt/ink/ink3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6T00:12:39.37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26 325 2400,'-21'-35'779,"20"34"-757,0-1 1,0 0 0,1 0 0,-1 0-1,1 0 1,0 0 0,-1 0 0,1 0 0,0 0-1,0 0 1,0 0 0,0 0 0,1 0-1,-1 0 1,0 0 0,1 0 0,0 0 0,0-2-1,1 0 58,0-2-8,0 0 1,1 1-1,0-1 1,0 1 0,0-1-1,1 1 1,0 0-1,0 0 1,0 1 0,1-1-1,-1 1 1,8-5-1,6-3-22,0 0 0,22-10 0,-14 9-85,1 1 0,0 1 0,1 1-1,48-11 1,-61 18 46,0 1 0,0 1-1,0 0 1,0 1-1,0 0 1,0 1 0,0 1-1,0 0 1,0 1 0,28 10-1,-38-11 44,-1 0 0,1 0 0,-1 1 0,1-1 0,-1 1 0,0 0 0,0 0 1,0 1-1,0-1 0,-1 1 0,1 0 0,-1 0 0,0 0 0,0 0 0,-1 1 0,5 8 0,-5-6 80,0-1-1,0 1 1,0 0 0,-1 0-1,0 0 1,-1 0 0,0 0-1,0 0 1,0 0-1,-1 1 1,-2 10 0,-16 47 550,8-35-147,11-29-521,0-1-1,0 1 1,0 0-1,0-1 1,0 1-1,0-1 1,-1 1-1,1-1 1,0 1 0,0 0-1,-1-1 1,1 1-1,0-1 1,-1 1-1,1-1 1,0 1-1,-1-1 1,1 0-1,-1 1 1,1-1 0,-1 1-1,1-1 1,-1 0-1,0 1 1,0-2-9,1 1 0,0-1 0,0 0 0,-1 0 0,1 1 0,0-1 0,0 0 0,0 0 0,0 1 0,0-1 0,0 0 0,0 0 1,0 1-1,0-1 0,0 0 0,1 0 0,-1 1 0,0-1 0,0 0 0,1 1 0,0-2 0,12-30 125,2 1-1,1 0 1,36-50 0,-50 79-126,37-49-167,-28 39 236,-1-1 0,-1-1 0,16-27 0,-24 40-70,-1 1 1,0 0-1,0-1 0,1 1 0,-1-1 1,0 1-1,0-1 0,0 1 1,1-1-1,-1 1 0,0-1 0,0 1 1,0-1-1,0 1 0,0-1 1,0 1-1,0-1 0,0 1 0,0-1 1,0 1-1,0-1 0,-1 1 1,1-1-1,0 1 0,0 0 0,0-1 1,-1 1-1,1-1 0,0 1 1,0-1-1,-1 1 0,0-1 0,0 1 11,0-1-1,0 1 0,0-1 0,-1 1 0,1 0 1,0-1-1,0 1 0,-1 0 0,1 0 0,0 0 1,-1 0-1,-1 0 0,-7 2 102,0 0 0,-14 4 0,22-5-93,-13 4 106,1 0 1,-1 1 0,1 1 0,0 1 0,-17 12-1,-60 53 294,89-72-416,2 0 2,-1 0 0,0-1 0,0 1 0,1 0 0,-1-1 0,0 1 0,0-1 0,0 1 1,1-1-1,-1 1 0,0-1 0,0 0 0,0 1 0,0-1 0,0 0 0,0 0 0,-1 0 0,2 0-7,-1 0 0,1 0 0,0 0 0,-1-1 0,1 1 0,0 0 0,0 0-1,-1-1 1,1 1 0,0 0 0,0-1 0,-1 1 0,1 0 0,0-1 0,0 1-1,0 0 1,0-1 0,-1 1 0,1 0 0,0-1 0,0 1 0,0 0 0,0-1 0,0 1-1,0 0 1,0-1 0,0 0 0,0-3-34,1 0 1,-1 1-1,1-1 1,-1 0-1,1 0 0,3-5 1,-4 8 32,0 1 1,1-1 0,-1 0-1,0 1 1,1-1-1,-1 0 1,0 0 0,0 1-1,1-1 1,-1 0-1,0 0 1,0 1 0,0-1-1,0 0 1,0 0 0,0 0-1,0 1 1,-1-2-1,1 2-1,0 0 1,-1 0-1,1 0 0,-1 0 0,1 0 0,0 0 0,-1 0 0,1 0 0,0 0 0,-1 0 0,1 0 0,0 0 0,-1 0 0,1 0 0,0 0 0,-1 0 1,1 0-1,0 1 0,-1-1 0,1 0 0,0 0 0,-1 0 0,1 1 0,0-1 0,-1 0 0,-23 21-25,3 8-82,0 0 1,2 1 0,-28 60-1,40-75 32,5-11 64,-1 1 1,2 0-1,-1 0 1,0 0-1,1 0 0,0 0 1,0 0-1,1 0 1,-1 8-1,11-17-689,-5 1 492,-1-1 0,1 0 0,-1 0-1,0 0 1,-1-1 0,7-9 0,7-8-961,12-12-2832</inkml:trace>
</inkml:ink>
</file>

<file path=ppt/ink/ink3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6T00:12:52.25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206 211 1888,'-74'88'1594,"49"-56"-927,3-6-295,0 0 13,-35 55 0,52-70-284,5-11-98,0 0 1,0 0-1,0 0 1,0 0-1,0 0 1,0 0-1,0 0 1,0 0 0,0 0-1,0 0 1,0 0-1,0 0 1,0 0-1,1 0 1,-1 0-1,0 0 1,0 0 0,0 0-1,0 0 1,0 0-1,0 0 1,0 0-1,0 0 1,0 0-1,0 0 1,0 0 0,0 0-1,0 0 1,0 0-1,0 0 1,0 0-1,0 0 1,0 0 0,0 0-1,0 1 1,0-1-1,0 0 1,0 0-1,0 0 1,0 0-1,0 0 1,0 0 0,0 0-1,0 0 1,0 0-1,0 0 1,0 0-1,0 0 1,0 0-1,0 0 1,0 0 0,0 0-1,0 0 1,0 0-1,0 0 1,0 0-1,0 1 1,0-1-1,0 0 1,0 0 0,0 0-1,15-14 436,-7 6-394,37-36 95,99-87 178,-124 116-250,-5 3-100,0 0 0,1 0 1,1 2-1,0 0 0,25-10 1,-42 20 39,0 0 0,0 1 0,0-1-1,0 0 1,0 0 0,1 1 0,-1-1 0,0 0 0,0 1 0,0-1 0,0 0 0,0 0 0,0 1-1,0-1 1,0 0 0,0 1 0,0-1 0,0 0 0,0 0 0,0 1 0,0-1 0,-1 0 0,1 1-1,0-1 1,0 0 0,0 1 0,-3 3 78,0 0 0,-1 0-1,1 0 1,-1 0 0,0 0-1,0-1 1,-4 4 0,-7 5 156,-36 38 611,-78 97 1,129-146-843,0-1 1,-1 1 0,1 0-1,-1-1 1,1 1 0,0-1-1,-1 1 1,0-1 0,1 1-1,-1-1 1,1 1-1,-1-1 1,1 1 0,-1-1-1,0 0 1,1 1 0,-1-1-1,-1 1 1,3-12 191,11-22-62,-5 22-201,1 0 0,0 0 0,1 0 1,12-12-1,46-36-604,-28 25-74,-12 10-565,-2-2 0,0-1 1,33-47-1,-1-21-542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49:30.96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5 2304,'3'-5'7838,"5"9"-5777,10 11-3537,-15-12 2258,5 6-607,1 0 1,8 12-1,8 10 131,-13-18-268,3 2 31,-1 1 0,0 0 0,17 28 1,69 150 543,-86-166-485,118 212 0,-84-151 174,-9-17-7,-18-31-165,-2 1-1,16 53 1,-11-30 36,-15-42-150,33 82 125,-32-83-46,1-1 0,23 34 1,-7-20-125,2-1 1,41 40-1,-48-51 55,0 0-1,-2 2 0,-1 0 1,-1 2-1,-1 0 0,-2 0 1,21 51-1,-14-25 50,2-1-1,34 53 1,-20-45 3,29 44-71,-66-102-6,48 61-16,-41-54 91,1-1 1,0 0-1,0 0 1,16 9-1,-17-12-95,-1 1 0,0-1 0,0 1 0,0 1 0,-1-1 0,10 14 0,-10-12 99,-3-5-47,0 0 0,0 1 0,-1 0 0,1-1 0,-1 1 0,0 0 0,0 1 0,0-1 0,0 0 0,1 7 0,-3-10-35,0 0 0,0 1 1,1-1-1,-1 0 0,1 0 1,-1 1-1,1-1 1,0 0-1,1 2 0,2 6-19,-4-7 197,-15 6 256,8-9-412,-1 0 1,1 0-1,0-1 0,0 0 1,0 0-1,0 0 0,-11-7 0,-14-4-145,13-1 302,7 5-130,-20-19-79,14 11 123,13 14-76,-1-1 0,2 0 0,-1 0 1,0 0-1,1-1 0,0 0 0,0 0 0,-4-5 0,4 3-25,-1 1 0,0 0 0,-9-8 0,11 12 65,-2-3-78,-1 1 0,1-1 1,0 0-1,-8-10 0,17 16-742,9 9 675,16 15 151,11 14-174,-27-28 178,21 24-1,38 62 208,-49-74-38,-18-17-40,-2-8 323,-3-9-161,-45-162 108,43 162-484,0-1 0,0-13-1,-1 1 66,2 4-197,1-36-1,0 23-91,5-13 249,-3 39-119,-1 6 92,-1 1 1,1-1-1,-1 0 1,0 0-1,1 0 1,-1 0-1,0 1 1,0-1-1,0 0 1,1 0-1,-1 0 1,0 0-1,0 0 1,0 0-1,-1-1 0,1 15-2,0 0-1,-2 0 1,0 0-1,-3 14 1,1-14 92,1 0 12,0-1-1,-1 1 0,0-1 1,-1 0-1,0-1 0,-13 21 1,17-31-46,1 0 1,-1 0-1,0 0 1,0-1-1,0 1 1,0 0-1,0 0 1,0-1 0,0 1-1,0 0 1,0-1-1,0 1 1,0-1-1,0 0 1,-1 1-1,1-1 1,0 0-1,-2 0 1,2 0 87,-13 0-47,13-1-88,0 1 1,0-1-1,1 1 0,-1 0 0,0-1 1,0 1-1,-1 0 0,1 0 1,0 0-1,0 0 0,0 0 0,0 0 1,0 0-1,0 0 0,0 0 1,0 1-1,0-1 0,0 0 0,0 0 1,0 1-1,0-1 0,1 1 1,-1-1-1,-2 2 0,-21 20-192,11-10-637</inkml:trace>
</inkml:ink>
</file>

<file path=ppt/ink/ink3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6:52.58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27 0 640,'-1'5'132,"-1"-1"0,1 1 0,0 0 0,0 0 0,0-1 0,1 1 0,0 0 0,0 0-1,0 0 1,1 6 0,0 17 76,-18 105 90,12 145 121,6-176 346,-1-100-877,2-3 123,0 1 0,-1 0-1,1-1 1,-1 1 0,1-1 0,0 1-1,-1-1 1,1 0 0,-1 0-1,0 0 1,1 0 0,-1 0 0,0 0-1,1 0 1,-1 0 0,0 0 0,0 0-1,2-3 1,17-30-180,-17 26 204,3-3-13,-1 0 1,-1-1 0,0 0 0,-1 0 0,3-23 0,1-65-760,-5 71 110,2-25-701</inkml:trace>
</inkml:ink>
</file>

<file path=ppt/ink/ink3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6:56.71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59 0 576,'-5'109'1179,"3"-64"-519,-2 0 0,-14 59 1,16-96-552,0 5 18,1 1 0,1 0 0,0 0-1,1 0 1,0-1 0,1 1 0,6 25 0,-4-20-16,-1-2-67,-1-1 0,-1 1 0,0 0 0,-2 17 0,-11 69-361,5-56 328,2-13 54,2-12 105,-2 32 1,5-39-170,-2 1 1,-3 17 0,2-20-53,1 0 1,1 0-1,0 21 0,10-41-287,-5 5 308,0-4 26,-1 1-1,0-1 1,-1 1 0,0-1-1,1 0 1,-2 0 0,1 0-1,1-11 1,1-3 6,39-195-533,-16 69 353,8-60 332,-35 163-7,0 34-215,-1 1 0,1-1 0,1 1 0,0 0 0,2-12 0,0 6 87,-3 13-14,0-1 1,0 1-1,0-1 1,0 0-1,1 1 1,-1-1 0,1 1-1,-1-1 1,1 1-1,0-1 1,1-2-1,-2 5-9,1-1 0,-1 0 0,1 0 0,-1 1-1,0-1 1,1 0 0,-1 1 0,0-1 0,0 1 0,1-1 0,-1 0-1,0 1 1,0-1 0,1 1 0,-1-1 0,0 1 0,0 0 0,4 13 29,-1-1 0,0 1 0,1 20 0,0 1-72,11 86 580,0 168 1,-15 44-508,-1-318-371,0 0 0,-5 29 1,1-21-1251</inkml:trace>
</inkml:ink>
</file>

<file path=ppt/ink/ink3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6:59.41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149 4 1152,'0'-4'537,"0"4"-527,0 1-15,1 0 1,-1-1-1,1 1 0,-1-1 0,1 1 0,-1 0 0,1-1 0,-1 1 0,0 0 1,1 0-1,-1-1 0,0 1 0,0 0 0,0 0 0,1 1 0,5 33 805,-1 1 0,-1 0 0,-2 54 0,-10-47 21,8-43-829,-1 0 1,1 1-1,0-1 0,0 0 0,0 0 0,0 0 0,0 0 0,0 0 0,0 1 0,0-1 0,0 0 0,0 0 0,0 0 0,-1 0 0,1 0 0,0 0 0,0 1 0,0-1 0,0 0 0,0 0 0,0 0 0,-1 0 0,1 0 0,0 0 0,0 0 0,0 0 0,0 0 0,-1 0 0,1 0 0,0 0 0,0 0 0,0 0 0,0 0 0,0 0 0,-1 0 0,1 0 0,0 0 0,0 0 0,0 0 0,0 0 0,-1 0 0,1 0 0,0 0 0,0 0 0,0 0 0,0 0 0,0-1 0,-1 1 0,1 0 0,0 0 0,-7-5-358,-8-47 265,-22-36 842,31 76-1056,5 8 211,0 1 1,-1 0-1,1 0 1,-1 0 0,-2-4-1,3 6 133,0 0 0,0 1 0,0-1 0,0 0 0,0 0 0,0 1 0,0-1 0,0 1 0,0-1-1,0 1 1,0-1 0,0 1 0,-1-1 0,1 1 0,0 0 0,0 0 0,0 0 0,-1 0 0,0 0 0,0 0-15,0 0-1,0 0 1,0 0 0,0 1 0,1-1-1,-1 1 1,0 0 0,0-1-1,0 1 1,1 0 0,-1 0 0,0 0-1,1 0 1,-3 2 0,-3 2 100,-1-2 568,-5-6 76</inkml:trace>
</inkml:ink>
</file>

<file path=ppt/ink/ink3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7:00.83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112 12 896,'-18'-11'4080,"12"11"-4073,1 0-1,0 1 1,-1 0 0,1 0-1,0 1 1,-1-1 0,1 1-1,0 0 1,0 1 0,1-1-1,-1 1 1,0 0 0,1 0-1,0 0 1,-8 8 0,12-11 3,-1 0 0,1 1 0,-1-1 0,1 0 0,-1 1 0,1-1 0,0 1 0,-1-1 0,1 1 0,0-1 0,-1 1 0,1-1 0,0 1 0,-1-1 0,1 1 0,0-1 0,0 1 0,0-1 0,-1 1 0,1-1 0,0 1 0,0 0 0,1 0 12,-1 0 0,1-1 0,-1 1 0,1 0 0,-1-1 0,1 1-1,-1-1 1,1 1 0,0-1 0,-1 1 0,1-1 0,0 1 0,0-1 0,-1 0 0,2 1 0,1 0 40,-1-1-1,0 1 1,1 0 0,-1-1-1,0 0 1,1 1 0,3-1 0,-4 0-37,0 0-1,1 0 1,-1 0 0,1 1 0,-1-1 0,1 1 0,1 0 0,3 2-3,0-2 0,0 1-1,-1-1 1,1 0 0,0 0 0,8 0-1,-6-1 45,0 0 0,-1 1 0,16 4 0,-3 0 505,-34 5-475,-6-6-95,17-4-39,0 0 0,0 0 0,0 1 0,0-1 0,0 1 0,1-1 0,-1 1 0,-3 1-1,-2 1-260</inkml:trace>
</inkml:ink>
</file>

<file path=ppt/ink/ink3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7:01.59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153 1 2144,'-12'12'1470,"7"-7"-1368,0 1 0,0-1-1,-8 6 1,-14 15 1312,-47 25 1167,62-50-1163,37-7-1503,0-2 0,-1-1-1,0 0 1,24-15 0,-25 13-470,-5 3-1498</inkml:trace>
</inkml:ink>
</file>

<file path=ppt/ink/ink3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7:03.69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 90 2656,'-1'2'231,"1"-2"-206,-1 0 1,1 0 0,0 0-1,0 0 1,-1 0-1,1 0 1,0 0 0,0 0-1,0 0 1,-1 0 0,1 0-1,0 0 1,0 0-1,-1 0 1,1 0 0,0 0-1,0 0 1,-1 0 0,0-1 204,0 1-204,2-10 317,1-4-487,-10-52 1696,7 68-1533,1 1 0,0-1 0,0 1 0,0-1 0,0 1 0,0-1 0,1 0-1,-1 1 1,1-1 0,0 1 0,0-1 0,0 0 0,2 4 0,4 15 116,-5-14-41,0-1 0,0 1 0,1 0-1,0-1 1,4 7 0,8 19-76,-14-26-200,1 0 0,0 0 0,1 0 0,-1-1 1,1 1-1,1-1 0,3 6 0,8 0-21</inkml:trace>
</inkml:ink>
</file>

<file path=ppt/ink/ink3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7:04.81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128 0 3712,'-13'0'2117,"12"10"-2432,-1-1 305,-1 1-1,1-1 0,1 0 0,0 1 0,0 0 1,1-1-1,1 11 0,-1 14 193,-14 158 433,7-117-392,5-53-145,0 0 1,-2 0-1,0 0 1,-2 0-1,0-1 1,-18 40-1,22-58-276,1 0 0,-1 0 0,0 0 0,0 0 0,0 0 0,0-1-1,-1 1 1,1-1 0,-1 1 0,1-1 0,-1 0 0,0 0 0,-4 2 0</inkml:trace>
</inkml:ink>
</file>

<file path=ppt/ink/ink3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7:05.37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317 0 1056,'-5'0'268,"0"0"-1,0 1 1,0 0-1,0 0 1,-5 1-1,8 0-120,-1-1-1,0 1 1,1-1 0,0 1-1,-1 0 1,1 0-1,0 0 1,0 0 0,0 0-1,0 1 1,0-1-1,1 1 1,-1-1 0,1 1-1,-1-1 1,0 5-1,-3 6-16,1 0-1,-4 19 0,2-4 415,3-18-475,-60 187 281,52-171-408,0 0-1,-2-1 1,-1 0 0,-1-1 0,-25 30-1,0-7-895,26-30-950</inkml:trace>
</inkml:ink>
</file>

<file path=ppt/ink/ink3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7:06.73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 8 896,'-9'-7'4602,"5"31"-4451,1 0 0,1 1 0,1-1 0,2 26 0,0-7 353,-4-21-322,2-20-226,0 1 1,1 0 0,0-1 0,-1 1 0,1 0-1,0-1 1,0 1 0,1 0 0,-1 2-1,2 11-942</inkml:trace>
</inkml:ink>
</file>

<file path=ppt/ink/ink3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7:07.86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88 0 3328,'-4'2'321,"1"0"-1,-1-1 1,1 1 0,-1 0 0,1 1-1,0-1 1,0 0 0,0 1-1,-3 4 1,-2 0-147,3-3 70,1 1 0,0-1 0,1 1 0,-5 6-1,2-2-27,-8 3-984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2:35.59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462 3048 736,'2'-6'3669,"9"5"-3210,-9-1-381,-1 1 0,0-1 0,0 1 0,0-1 1,1 1-1,-1-1 0,-1 0 0,1 1 0,0-1 0,0 0 0,-1 0 0,1 0 1,-1 0-1,0 0 0,1 1 0,-1-1 0,0 0 0,0 0 0,0-3 0,-1-7 242,0 0 0,0 1 0,-6-19 0,5 14-186,-1 0-1,1-18 0,5-17 155,2-56-304,-4 76 80,-1-3 139,-7-62 0,6 81-235,0-1 1,3-23-1,-1-4-17,-1 40 49,0-4 2,0-1 0,1 0 0,0 1 0,2-13 0,3 0 73,-2 0 0,0 0-1,-2 0 1,1-22 0,-5 22 56,0-1 0,-8-31 0,10 48-124,-11-41 76,-9-53 74,17 68-130,-4-20 122,6 43-171,0 0 0,1-1 1,0-12-1,0 13 15,1-1-1,-2 1 0,0-9 0,0 14 13,1 1 0,-1 0 0,1 0 0,-1-1 0,1 1 0,-1 0 0,0 0 0,0 0 0,-1-2 0,1 2 0,1 1 0,-1-1 0,0 1 1,1-1-1,-1 0 0,1 0 0,0 1 1,-1-1-1,1 0 0,0 0 0,-1 1 1,1-1-1,0 0 0,-1-1 0,0-38-10,1-19-118,2 55 196,-2 4-76,1 0 0,-1 0 1,0 0-1,0 0 0,0 0 0,0 0 1,0 0-1,0 0 0,1 0 0,-1 0 1,0 0-1,0 0 0,0 0 0,0 0 1,0-1-1,0 1 0,0 0 0,0 0 1,0 0-1,1 0 0,-1 0 0,0 0 1,0 0-1,0-1 0,0 1 0,0 0 1,0 0-1,0 0 0,0 0 0,0 0 1,0-1-1,0 1 0,0 0 0,0 0 1,0 0-1,0 0 0,0-1 0,0-15 57,0 15-51,0 1-1,0-1 1,0 1 0,0 0 0,-1-1-1,1 1 1,0 0 0,0-1 0,0 1 0,0 0-1,0-1 1,-1 1 0,1 0 0,0-1 0,0 1-1,-1 0 1,1-1 0,0 1 0,-1 0 0,1 0-1,-1-1 1,-12-6 98,4 3-87,-22-19 764,20 14-662,0 1-1,1-2 1,0 1-1,0-1 1,-12-18-1,8 12-5,-24-25-1,23 29 8,7 5-70,0 0 0,0 0 0,1-1 0,-10-12 0,10 9-41,0 0-1,0-1 0,1 1 1,-8-22-1,-26-65 548,18 50-391,-3-5-213,15 34 153,-16-42 1,22 44-61,1-1 0,0 1 0,1-1 0,0-19 0,-1-17-60,1 18 71,5-58 0,-1 61-9,4-80-92,-5 102 102,0 0-1,1 0 1,3-14 0,4-21-115,-9 40 71,3-17 58,0 0 0,10-35 0,1 11 20,-8 23-80,1 1 0,20-44 0,-16 46-14,1-1 1,1 2 0,1 0-1,23-26 1,-10 19 41,1 2 0,1 1 0,33-21 0,-46 34-61,0 1 0,1 1 0,21-8 0,-29 14 33,-1 0 0,1 0 0,0 1 0,-1 0 0,1 1 1,0 0-1,0 0 0,16 2 0,18 0 142,-33-1-95,1 0-1,-1 0 1,15 3-1,48 14 90,-47-9-34,-1 2-1,0 1 0,32 20 1,-13-8 240,69 25 0,-29-14-272,-36-14 92,-30-14-179,0 1 1,-1 1 0,0 1 0,28 19-1,-15-6 134,-18-14-85,-1 0 0,-1 1 0,1 0 0,16 20 1,86 128 273,-110-152-215,0-3-109,-1 1-1,0 0 1,0 0 0,0 1-1,0-1 1,0 0-1,-1 1 1,0-1-1,1 1 1,0 4-1,15 39 448,-15-33-456,0 0-1,-1 16 1,0-19 17,1-1 0,3 17-1,0-7 4,0 22-16,-2 0-1,-2 48 1,-1-56 61,0-28-33,-1 1-1,0 0 0,-1-1 0,0 1 0,0 0 0,0-1 0,-1 0 0,1 0 0,-5 7 0,4-8 22,-3 16-17,5-17-34,0-1-1,0 0 0,0 0 1,0 1-1,0-1 0,-3 4 0,-1 1 66,1 0-1,-7 15 0,9-18-93,-15 16 30,11-13 63,5-7-47,1 0-1,-1-1 0,0 1 0,0 0 0,1 0 1,-1 0-1,1 0 0,-1 0 0,1 0 0,-1 0 1,1 2-1,-2 0 6,1-1 1,0 1-1,-1 0 0,1 0 1,-1-1-1,0 1 1,0 0-1,0-1 1,0 0-1,-1 0 0,-4 4 1,-7 8-66,4 7 119,0-10-41,-13 24 0,22-34-17,-17 24-81,-1 0 181,18-25-102,-3 12-14,-1-1-1,-11 17 0,-6 6 32,-1 1 139,-26 19-251,34-34 67,-23 35-1,34-49 24,0-1-1,-1 0 0,0 0 0,-8 6 1,-3 4 13,-4 2 37,15-13-25,0 0 0,0 0 0,1 0 0,-5 6-1,8-9-20,0 1-1,-1-1 0,0 1 0,1-1 0,-1 0 1,0 0-1,0 1 0,1-1 0,-4 1 0,-12 9 47,-66 57-60,53-40 6,24-22 14,4-5-12,1 1 0,-1-1 0,0 1 0,0 0 0,1 0 0,-1-1-1,1 1 1,0 0 0,0 0 0,-1 0 0,1 0 0,0 1 0,1-1 0,-2 4-1,2 280-247,5-241 144,-4-28 173,1 0-1,1 1 0,7 23 1,-9-34-68,1-1-36,-2 1 1,1 0-1,-1-1 0,0 1 1,-1 9-1,0-10 65,0 0 0,1-1 0,0 1 0,0 0 0,1-1 0,-1 1 0,1 0 0,2 6-1,0-2-6,0 0 0,-2 0-1,1 0 1,-1 0 0,-1 0-1,0 14 1,0-12-70,0-11 109,0 2-49,1 0 0,-1 0 0,1 0 0,-1 0 0,0 0 0,-1 0 0,1 5 0,-1 3-8,4 45 152,2-19-191,-5 56-486,5-60-123,-5 51 177,0-84 458,1 20-16,16 17-160,1 11 384,-8-20-475,-9-26 317,0-1 1,-1 1-1,1-1 1,-1 1-1,1-1 0,-1 1 1,0 0-1,1-1 1,-1 1-1,0 2 1,0-4-147,0 21 101,0-9-74,0-11 127,2 21-28,-1-12-44,-1 4 56,0-9 148,0-8 90,0 2-266,0 1 0,1-1 0,-1 0 0,0 1 0,0-1 0,1 1 0,-1-1 0,0 1 0,1-1 1,-1 0-1,0 1 0,1-1 0,-1 1 0,1 0 0,-1-1 0,2 0 0,-2 1-20,1-1 1,-1 1 0,1-1 0,-1 1 0,1-1-1,-1 1 1,1-1 0,-1 1 0,0-1-1,1 1 1,-1-1 0,0 1 0,1-1-1,-1 0 1,0 1 0,0-2 0,3 1-261,4 5 313,-6-3-25,-1 0-1,1 0 1,0-1 0,-1 1-1,1 0 1,0 0 0,-1 0-1,1 0 1,-1 0 0,0 0-1,1 0 1,-1 0 0,1 1-1,4 8-79,-4-9 16,-1 44 740,-12-45-868,10 3 271,2-3-89,-1 0-1,1 0 1,0 0 0,0 1 0,0-1 0,-1 0 0,1 0-1,0 0 1,0 0 0,-1 0 0,1 0 0,0 0 0,0 1-1,-1-1 1,1 0 0,0 0 0,0 0 0,-1 0-1,1 0 1,0 0 0,-1 0 0,1 0 0,0-1 0,0 1-1,-1 0 1,1 0 0,0 0 0,-3-1 68,-4 1-30,2 0-34,4 9-98,1-2-36,0-6 204,4-8-1400,-3 9 1380,0-2-93,2 0 32,-2 0 161,0 0-204,1 0 44,-2 0-44,-1 4-1450,1-3 1049,-1 0-1,0 0 1,-4 5-1821,0-2 644</inkml:trace>
</inkml:ink>
</file>

<file path=ppt/ink/ink3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7:09.74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1 237 1472,'0'0'2325,"0"16"-1333,3-1-336,-3-14-604,0 0 1,1 0-1,-1 0 0,0 1 1,0-1-1,0 0 1,0 0-1,0 0 1,0 1-1,0-1 1,0 0-1,0 0 1,0 0-1,-1 1 1,1-1-1,-1 0 1,0 2-1,1-2 13,-1 1 0,1 0 1,0 0-1,0 0 0,0 0 0,0-1 0,0 1 0,0 0 1,0 0-1,0 0 0,1 0 0,-1-1 0,1 1 0,-1 0 1,1 0-1,0-1 0,0 1 0,0 0 0,2 2 0,2 6 211,-2 1-124,2 0-63,-4-27 70,0-26-100,0 22 105,0 0 0,-2 0-1,-6-39 1,5 48-372,1 0 0,0-1 0,0-12 0,15 10-565,-9 9 371,-4 5 333,0-1 0,0 1 1,0-1-1,-1 0 0,1 0 1,0 1-1,0-1 1,-1 0-1,1 0 0,0 0 1,-1 0-1,1 0 0,-1 0 1,1 0-1,-1 0 0,0 0 1,1 0-1,-1-2 144,1 5 32,3 6-28,-1 1-1,1-1 1,-2 1 0,1 0-1,-1 0 1,-1 0 0,2 17-1,-3 4 2380,0-41-1449,1-26-229,-1 19-936,1-1 0,-2 0-1,-5-31 1,3 39-22,1 0 0,-1-21 0,13 86-2412,-3-13 2338,12 53-721,10 44-1206,-16-87 483</inkml:trace>
</inkml:ink>
</file>

<file path=ppt/ink/ink3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7:17.55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21 0 1472,'-17'8'2219,"14"-8"-1894,183 0-586</inkml:trace>
</inkml:ink>
</file>

<file path=ppt/ink/ink3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7:17.97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154 1 2496,'-35'11'896,"22"-8"-672,-13 5-96,13 1 576,0-1-416,0 0-320,0-5 0,3 0 32,5 2 32,-3-2-640,3-3 576,10-3-160,8-5 96,13-3-672,10-6 448,16 1-1152</inkml:trace>
</inkml:ink>
</file>

<file path=ppt/ink/ink3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7:18.95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74 79 1664,'-3'1'192,"-1"-1"0,1 1 0,0-1 0,0 0 0,-1 0 0,1 0 0,0 0 0,0-1 0,0 1 0,-1-1 0,1 0 0,0 1 0,0-2 0,0 1 0,0 0 0,0-1 0,-5-3 0,6 4-152,-7-9 160,9 10-197,0-1 1,0 1-1,1-1 1,-1 1-1,0 0 1,0-1 0,1 1-1,-1-1 1,0 1-1,1 0 1,-1-1-1,0 1 1,1 0-1,-1-1 1,0 1 0,1 0-1,-1-1 1,1 1-1,-1 0 1,1 0-1,-1 0 1,1-1 0,-1 1-1,1 0 1,-1 0-1,1 0 1,-1 0-1,1 0 1,0 0 0,117-39-1695,-92 31-229</inkml:trace>
</inkml:ink>
</file>

<file path=ppt/ink/ink3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7:28.68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194 6 1248,'-31'-5'2491,"28"5"-2505,0 1 0,0 0 0,0 0 0,0 0 0,0 0 0,0 0 0,1 1 0,-1-1 0,0 1 0,1 0 1,-3 2-1,-12 6 117,9-4-283,0 0 1,0 0 0,0 0-1,1 1 1,0 0 0,0 1 0,0-1-1,1 1 1,1 0 0,-1 1 0,1 0-1,-4 11 1,-9 18-589</inkml:trace>
</inkml:ink>
</file>

<file path=ppt/ink/ink3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7:30.64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90 1056,'7'-4'773,"6"-19"-959,-11 16 170,-2 7 13,0-1 1,0 0 0,0 1 0,1-1 0,-1 0-1,0 0 1,0 1 0,1-1 0,-1 1 0,0-1 0,1 0-1,-1 1 1,0-1 0,1 1 0,-1-1 0,1 1 0,-1-1-1,1 1 1,0-1 0,-1 1 0,2-1 0,11-18-329,-13 18 346,1 0 0,-1 1 0,1-1 0,-1 1 1,0-1-1,1 1 0,-1-1 0,1 0 0,-1 1 0,0-1 0,0 0 1,1 0-1,-1 1 0,0-1 0,0 0 0,0 0 0,0-1 0,3-7 97,-3 11-299,0 7-490</inkml:trace>
</inkml:ink>
</file>

<file path=ppt/ink/ink3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7:39.61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6 1248,'6'-1'1947,"-5"1"-1781,-1 0-141,1 0-1,-1 0 0,0 0 0,0 0 0,1 0 1,-1 0-1,0 0 0,0 0 0,1 0 1,-1 0-1,0 0 0,0 0 0,1 0 0,-1 0 1,2 2 241,-2-2-217,0 1-25,0-1 0,1 0 0,-1 0 0,0 1 1,0-1-1,0 0 0,0 0 0,0 0 1,0 1-1,0-1 0,0 0 0,0 0 1,0 1-1,0-1 0,0 0 0,0 0 0,0 1 1,0-1-1,0 0 0,0 0 0,0 1 1,0-1-1,0 0 0,-1 1 0,10-2-126,10 2 1633,8-1-3541,-26 1 2103,18-10 2213,-20 9-2305,1 0-1,0 0 1,-1 0-1,1 1 0,-1-1 1,1 0-1,0 0 1,-1 0-1,1 0 1,-1 0-1,1 0 1,0 0-1,-1 0 1,1 0-1,-1 0 1,1 0-1,0-1 0,-1 1 1,1 0-1,-1 0 1,1 0-1,0 0 1,-1-1-1,1 1 1,0 0-1,-1 0 1,1-1-1,0 1 1,0 0-1,-1 0 0,1-1 1,0 1-1,0 0 1,-1-1-1,1 0 1,0 1 4,0 0 0,0 0 0,0 0 0,0 0 0,0 0 0,0 0 0,0 0 0,0 0 0,0 0 0,-1 0 0,1 0 0,0 0 0,0 0 0,0 0 0,0 0 0,0 0 0,0-1 0,0 1 0,0 0 0,0 0 0,0 0 0,0 0 0,0 0 0,0 0 0,-1 0 1,1 0-1,0 0 0,0 0 0,0 0 0,0 0 0,0 0 0,0 0 0,0 0 0,0 0 0,0 0 0,0 0 0,0 0 0,0 0 0,-1 1 0,1-1 0,0 0 0,0 0 0,0 0 0,0 0 0,0 0 0,0 0 0,0 0 0,0 0 0,0 0 0,0 0 0,0 0 0,0 0 0,0 0 0,0 0 0,0 0 0,0 0 0,0 1 0,0-1 0,0 0 0</inkml:trace>
</inkml:ink>
</file>

<file path=ppt/ink/ink3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7:40.83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42 39 2144,'-3'0'181,"1"0"0,0 0 0,-1 0-1,1 0 1,-22-15 2792,21 8-2676,3 7-287,0 0 0,0 0 0,-1 0 0,1-1 0,0 1-1,0 0 1,0 0 0,0 0 0,-1 0 0,1-1 0,0 1 0,0 0 0,0 0 0,0 0 0,0-1 0,0 1 0,0 0 0,0 0-1,0 0 1,0-1 0,0 1 0,0 0 0,0 0 0,0 0 0,0-1 0,0 1 0,0 0 0,0 0 0,0-1 0,0 1 0,0 0-1,0 0 1,0 0 0,0-1 0,0 1 0,0 0 0,1 0 0,-1 0 0,0 0 0,0-1 0,0 1 0,0 0 0,0 0 0,1 0-1,-1 0 1,0 0 0,0-1 0,0 1 0,1 0 0,-1 0 0,0 0 0,0 0 0,0 0 0,1 0 0,-1 0 0,0 0 0,0 0-1,1 0 1,-1 0 0,0 0 0,0 0 0,20-8 486,-19 8-533</inkml:trace>
</inkml:ink>
</file>

<file path=ppt/ink/ink3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7:45.14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9 640,'15'-9'4463,"-14"10"-4291,0-1-145,0 1 0,0-1 0,0 1 0,-1-1 0,1 1 0,0-1 0,0 1 0,-1 0 0,1-1 0,0 1 0,-1 0 0,1 0 0,1 2 320,23-3-464</inkml:trace>
</inkml:ink>
</file>

<file path=ppt/ink/ink3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7:46.79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 1 64,'-6'0'5623,"-4"7"-6027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2:37.11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36 24 2976,'-7'-5'797,"4"6"-292,3-1-445,0 1 0,-1-1-1,1 1 1,-1-1 0,1 0 0,-1 0-1,1 1 1,-1-1 0,1 0-1,-1 0 1,1 0 0,-1 1 0,1-1-1,-1 0 1,1 0 0,-1 0 0,1 0-1,-2 0 1,-13 8 5609,23-9-4778,1-1-536,-1 0 0,0 0 1,1 1-1,10-1 0,1-3 434,39 3-175,49-6 63,-33 4-400,-55 2-86,-1 2 0,22 1 0,1 1-55,57-2 1368,-98 0-1461,13 3 21,-13-3 47,1 0-254,-1 0 0,1 1 0,-1-1 1,1 0-1,-1 1 0,1-1 0,-1 1 0,0 0 1,3 1-1</inkml:trace>
</inkml:ink>
</file>

<file path=ppt/ink/ink3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7:48.67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40 1 1472,'-8'3'3152,"5"-4"-3134,2 1-14,1 0 1,-1 0-1,0 0 0,0 0 0,1 0 0,-1 0 1,0 0-1,0 0 0,1 0 0,-1 1 0,-19 13 2453,20-13-2408,0 0-33</inkml:trace>
</inkml:ink>
</file>

<file path=ppt/ink/ink3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37:50.80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 6 1248,'-3'-5'1190,"16"7"-2337,3-2 432</inkml:trace>
</inkml:ink>
</file>

<file path=ppt/ink/ink3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6T00:17:42.59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536 25 1472,'-5'-5'460,"7"5"-56,-2 1 108,0-1-117,0 0 53,0 0-112,0 0 128,0 0-150,0 0-63,0 0-107,-2 1 67,0-5 9,0-2 399,-15-5 965,17 11-1582,0 0 0,0 0 0,0 0 0,1 0 0,-1 0 0,0 0 0,0 0 0,0 0 0,0 1 0,0-1-1,0 0 1,0 0 0,0 0 0,0 0 0,0 0 0,0 0 0,0 0 0,0 0 0,0 0 0,0 0 0,0 0 0,0 0-1,0 1 1,0-1 0,0 0 0,0 0 0,0 0 0,0 0 0,0 0 0,0 0 0,-1 0 0,1 0 0,0 0 0,0 0-1,0 0 1,0 0 0,0 0 0,0 0 0,0 1 0,0-1 0,0 0 0,0 0 0,0 0 0,0 0 0,0 0-1,0 0 1,0 0 0,-1 0 0,1 0 0,0 0 0,0 0 0,0 0 0,0 0 0,0 0 0,0 0 0,0 0 0,0 0-1,0 0 1,0 0 0,1 7 43,-1-5-7,0-2-49,0 0-149,3 4 209,-1 0 0,0 0 0,0 0-1,2 5 1,-4-8-69,8 15 178,-6-13-98,0 0 0,-1 0 0,1 1 0,-1-1-1,1 4 1,9 18 34,-9-22-83,0 1 0,0 0 0,-1 0 0,1 0 0,0 5 0,13 26 107,-14-33-54,-1 1 0,1-1 0,0 1 0,0-1 0,0 0 0,0 0 0,2 3 0,-2-3-19,0-1-1,1 1 1,-2 0 0,1 0 0,0 0 0,0 0 0,-1 0 0,1 0 0,-1 0 0,1 0-1,-1 3 1,2 12 71,-2-13-107,1 0 1,-1 0-1,0 1 1,0-1-1,0 0 0,-2 7 1,-7 57 0,-7 19 348,10-51-268,2-11 48,-1-1-1,-2 0 0,-10 26 1,6-20 64,9-22-162,-1 0-1,0 0 1,-1 0 0,1 0-1,-1-1 1,-6 8 0,-8 12-100,13-19 115,1-1 0,-1 0 0,-10 10 0,4-6 7,0 1-71,-1 0-1,0-2 1,-1 1 0,-15 8 0,-11 8 70,0 1 0,-61 60 0,71-62 86,16-14-130,-2-1-1,-16 9 0,9-5 10,8-4 74,13-9-99,8-8 95,9-10-107,27-33-1,-21 22 121,0 1-70,1 1 0,52-42 0,-47 44-60,48-55-1,-74 77 41,0-1 0,-1 1 0,1-1 0,-1 0 0,0 1 0,1-1 0,-1 0 0,0 0 0,0 0 0,0 0 0,-1 0 0,1-1 0,0 1 0,-1 0 0,1-3 0,-1 4-39,0 0-1,-1 1 0,1-1 1,0 0-1,-1 1 0,1-1 1,-1 1-1,1-1 1,-1 1-1,1-1 0,-1 1 1,1-1-1,-1 1 0,1-1 1,-1 1-1,0-1 0,1 1 1,-1 0-1,0 0 1,1-1-1,-1 1 0,-1 0 1,-11 5-160,11-5 174,1 0-1,-1 1 1,1-1 0,0 1 0,-1-1 0,1 1 0,0 0 0,-1 0 0,1-1 0,0 1 0,0 0 0,0 0 0,0 0-1,0 0 1,-2 2 0,0 2 11,-1-1 0,0 0 0,0 0 0,0 0 0,-1 0 0,1-1 0,-1 1 0,-8 3 0,-19 16-66,-15 21-80,3-5 286,-41 50 1,72-75-88,2 1 1,-17 29 0,27-41-40,-1-1 0,1 1 0,-1-1-1,0 1 1,0-1 0,0 0 0,0 1 0,-5 2 0,6-4 72,1-1 16,-4 1 161,-2 1-562,9-5 229,78-42-68,-54 30 230,0 1 1,52-18 0,42-6-333,-102 33 316,-15 5-3,0-1 0,0 1 0,0-1-1,0 0 1,0-1 0,0 1-1,-1-1 1,1 1 0,0-1-1,-1 0 1,6-4 0,-9 5-68,0 1 0,0 0 1,1 0-1,-1-1 1,0 1-1,0 0 0,0-1 1,0 1-1,1-1 1,-1 1-1,0 0 1,0-1-1,0 1 0,0 0 1,0-1-1,0 1 1,0-1-1,0 1 0,0 0 1,0-1-1,0 1 1,0 0-1,0-1 1,0 1-1,-1-1 0,1 1 1,0 0-1,0-1 1,-1 0-1,-10-12 81,-22-9-118,28 19 51,-35-22 399,4 2-467,-51-25 1,80 44-53,6 3 26,1 1 0,-1-1-1,1 1 1,-1 0 0,0-1 0,1 1 0,-1-1-1,0 1 1,1 0 0,-1-1 0,0 1 0,1 0-1,-1 0 1,0 0 0,0 0 0,1 0 0,-1 0-1,0-1 1,0 2 0,1-1 0,-1 0 0,0 0-1,0 0 1,-1 1 0,7 8-3109,17 15-1066,-6-6 1472</inkml:trace>
</inkml:ink>
</file>

<file path=ppt/ink/ink3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6T00:17:47.79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152 564 896,'2'-13'343,"-1"12"-308,-1 0 1,0 0 0,1 0-1,-1 0 1,0-1-1,0 1 1,0 0-1,0 0 1,0 0 0,0 0-1,0 0 1,0 0-1,0 0 1,-1 0-1,1 0 1,0 0-1,-1 0 1,0-2 0,1 3 20,-1-1 0,1 1 0,0-1 1,0 1-1,0-1 0,-1 1 0,1-1 0,0 1 1,0-1-1,0 1 0,0 0 0,0-1 1,0 1-1,0-1 0,0 1 0,0-1 0,0 1 1,0-1-1,0 0 0,1 1-13,-1 0-1,0-1 1,0 1 0,0 0-1,0 0 1,0 0-1,0-1 1,0 1-1,0 0 1,0 0 0,0 0-1,0-1 1,0 1-1,0 0 1,0 0 0,0 0-1,0-1 1,0 1-1,-1 0 1,1 0-1,0 0 1,0-1 0,0 1-1,0 0 1,0 0-1,0 0 1,-1 0 0,1-1-1,0 1 1,0 0-1,0 0 1,0 0 0,-1 0-1,1 0 1,0 0-1,0 0 1,0-1-1,-1 1 1,1 0 0,0 0-1,0 0 1,0 0-1,-1 0 1,1 0 0,0 0-1,0 0 1,0 0-1,-1 0 1,1 0-1,0 0 1,0 0 0,-1 0-1,1 0 1,0 1-1,0-1 1,0 0 0,-1 0-1,-4 19 438,3-11-372,0 1 0,0-1 0,1 0 0,-1 12 1,-1 9 70,-7 35 433,-14 73-365,17-105-91,-2 0 1,-14 35-1,5-22 609,-16 59 1,33-91-637,1-12 302,0-7-159,0-8-215,0-1 1,1 1-1,1 0 1,4-21 0,29-83 24,60-143 1,-88 246-116,1 0 0,0 1 0,1 0 0,1 0-1,14-15 1,-3 6-46,46-36 0,-56 51 82,0 1 1,0 1 0,1 0 0,-1 1 0,2 0 0,13-4-1,-22 8 2,0 0 0,1 0-1,-1 0 1,0 0 0,0 1-1,0 0 1,1 0 0,-1 0-1,0 0 1,7 2 0,-9-2-5,0 1 1,0-1-1,0 1 1,-1 0-1,1 0 1,0 0-1,-1 0 1,1 0-1,-1 0 1,1 0-1,-1 1 1,0-1-1,1 1 1,-1-1-1,0 1 1,0-1-1,0 1 0,0-1 1,0 1-1,-1 0 1,1 0-1,0-1 1,-1 1-1,1 0 1,0 3-1,-1 1-3,0-1-1,0 0 0,0 1 0,0-1 1,-1 0-1,0 0 0,-3 9 0,-14 37 21,16-45 23,-11 23 214,0 0 0,-29 42 1,32-58-163,-19 20 0,3-4-106,20-23 44,0-1-1,0 1 0,-1-1 0,0-1 1,0 1-1,-14 6 0,3-2-90,14-7 70,0 0 0,0 0 0,-1 0 0,1-1 0,0 1 0,-1-1 0,1 0 0,-1 0 0,0-1 0,1 1 0,-1-1 0,0 0 0,1-1 0,-1 1 0,-5-2 0,8 1-18,-1 0 0,0 0 0,0-1 0,0 1 0,1-1 0,-1 0 0,1 0 0,-1 0 0,-3-4 0,6 6 7,-1-1 0,1 0 0,-1 1 0,1-1 1,0 0-1,-1 0 0,1 1 0,0-1 0,-1 0 0,1 0 1,0 1-1,0-1 0,0 0 0,0 0 0,0 0 1,0 1-1,0-1 0,0 0 0,0 0 0,0 0 0,0 1 1,1-1-1,-1 0 0,0 0 0,1 1 0,-1-1 1,0 0-1,1 0 0,-1 1 0,1-1 0,-1 1 0,1-1 1,-1 0-1,1 1 0,-1-1 0,1 1 0,0-1 1,-1 1-1,1-1 0,0 1 0,-1 0 0,1-1 0,1 1 1,0-1-53,0 0 1,0 0 0,1 0 0,-1 0-1,0 1 1,1-1 0,-1 1 0,0 0-1,1-1 1,-1 1 0,0 0 0,1 1-1,-1-1 1,3 1 0,35 9-1,-32-7-80,1 0 182,0-1 1,-1-1-1,1 0 0,0 0 0,0 0 1,0-1-1,-1 0 0,1-1 0,0 0 1,0-1-1,0 0 0,-1 0 0,1 0 1,-1-1-1,0-1 0,0 1 1,0-1-1,0-1 0,11-7 0,36-30 180,88-88 1,-59 50-158,-66 62-15,8-6-85,-18 17 0,-2 3-71,0-1 0,0 1 0,0 1 0,13-7-1,-17 9 83,1 1 0,-1-1 0,0 1 0,1-1-1,-1 1 1,0 0 0,0 0 0,1 0 0,-1 0-1,0 0 1,1 0 0,-1 1 0,0-1-1,1 1 1,-1 0 0,0 0 0,0 0 0,0 0-1,0 0 1,2 1 0,4 3 41,-1 0 0,-1 0 0,1 1 0,-1 0 1,0 0-1,0 0 0,-1 1 0,6 8 0,8 14 185,-18-27-181,-1-2-70,0 0 70,0 0 229,0 0-54,0-1-182,0 1 0,0-1 0,0 0 0,0 1 0,0-1 0,-1 0 0,1 1 0,0-1 0,0 1 0,0-1 0,-1 1-1,1-1 1,0 0 0,-1 1 0,1-1 0,0 1 0,-1-1 0,0 0 0,-4-4-38,0 1-1,0-1 1,-1 1 0,0 0 0,0 0-1,0 1 1,0 0 0,-1 0 0,1 0-1,-1 1 1,0 0 0,0 0 0,0 1-1,0-1 1,0 2 0,0-1 0,0 1-1,0 0 1,0 0 0,0 1 0,0 0-1,0 0 1,0 1 0,0 0 0,-11 5-1,11-4 12,-17 6-74,-25 15 0,41-20 64,1 1 0,-1 0 0,1 1 0,0-1 0,1 1 0,-12 14 0,12-13 11,2 0 1,-1 0-1,1 0 0,0 0 0,0 1 0,1 0 0,0 0 0,0 0 1,-2 13-1,4-16 4,1-1 1,-1 1-1,1 0 1,0-1 0,1 1-1,-1 0 1,1-1-1,0 1 1,0-1 0,0 1-1,1-1 1,-1 1-1,1-1 1,0 0 0,0 1-1,1-1 1,-1 0-1,5 4 1,-3-4 21,0 1 1,0-1-1,1 0 1,-1-1-1,1 1 1,0-1-1,0 0 0,1 0 1,-1 0-1,1-1 1,-1 0-1,1 0 1,9 2-1,-10-3-2,-1-1-1,0 0 0,1 1 1,-1-1-1,1-1 1,-1 1-1,1-1 1,-1 1-1,0-1 0,1-1 1,-1 1-1,0 0 1,0-1-1,0 0 0,0 0 1,0 0-1,0-1 1,-1 1-1,5-5 1,5-5 41,-1-1 0,-1 0 0,0-1 0,-1-1 1,-1 1-1,0-2 0,-1 1 0,0-1 0,9-29 1,-6 16-40,-6 18 2,-1-1-1,0 0 1,3-21-1,-3 18-84,0-8-370,-5 23 429,1 0 0,0 0 0,0 0 0,0 0 0,0 0 0,0 0 0,0 0 0,0 1 0,0-1 0,0 0-1,0 0 1,-1 0 0,1 0 0,0 0 0,0 0 0,0 0 0,0 0 0,0 0 0,0 0 0,0 0 0,0 0 0,-1 0 0,1 0-1,0-1 1,0 1 0,0 0 0,0 0 0,0 0 0,0 0 0,0 0 0,0 0 0,0 0 0,-1 0 0,1 0 0,0 0 0,0 0 0,0 0-1,0 0 1,0 0 0,0-1 0,0 1 0,0 0 0,0 0 0,0 0 0,0 0 0,0 0 0,0 0 0,0 0 0,0 0 0,0-1-1,0 1 1,0 0 0,0 0 0,0 0 0,0 0 0,0 0 0,0 0 0,-4 6-32,3 7-38,0 0 0,0 0-1,2 20 1,1-2 25,-4 26 119,0-32 15,2 0 0,3 29 0,-3-29 133,0-18-230,0 0 1,0-1-1,1 1 1,1 6-1,-2-11 43,0-1-1,1 1 1,-1-1-1,1 0 0,-1 1 1,1-1-1,0 0 1,-1 1-1,1-1 1,0 0-1,0 0 0,0 0 1,0 0-1,0 0 1,0 0-1,0 0 1,1 0-1,-1 0 0,0-1 1,0 1-1,1 0 1,-1-1-1,2 1 1,-1 0-28,-1-1 0,1 0 0,-1 0 0,1 0 0,-1 0 0,1 0 0,-1 0 0,1-1 0,0 1 0,-1 0 0,1-1 0,-1 1 0,0-1 1,1 0-1,-1 1 0,1-1 0,-1 0 0,0 0 0,0 0 0,1 0 0,-1 0 0,0 0 0,0 0 0,1-2 0,4-3 29,-2-1-1,1 0 1,4-9-1,-8 15-15,21-45 218,31-93-1,-38 97-161,-7 21-31,16-27-1,-9 20-366,-11 22 317,-3 5-1,-1 0-1,1 0 0,-1 0 0,1 0 0,-1 0 1,1 0-1,-1 0 0,0 0 0,1 0 0,-1 0 0,0 0 1,0 0-1,0-1 0,0 1 0,0 0 0,0-2 1,0 2 52,0 1-31,0 0-102,45 3-445,-42-3 517,1 1 0,-1 0 1,1 0-1,-1 0 1,0 0-1,0 1 0,1-1 1,-1 1-1,0 0 1,5 3-1,-7-3 31,0-1-1,0 1 1,0 0-1,0 0 1,0-1-1,0 1 1,-1 0 0,1 0-1,0 0 1,-1 0-1,1 0 1,-1 0-1,0 0 1,0 0 0,0 0-1,0 0 1,0 0-1,-1 3 1,0 3 4,0-1-1,-1 1 1,-3 11 0,-31 65 446,12-27-290,17-41-157,2-6-1,1 1 0,0 0 1,1 0-1,-4 20 0,6-27-13,1-1 0,0 1-1,0 0 1,0-1 0,1 1 0,0-1 0,-1 1-1,1 0 1,0-1 0,1 0 0,-1 1-1,0-1 1,1 0 0,0 1 0,0-1-1,0 0 1,0 0 0,0 0 0,5 3 0,-3-2 0,0-1 1,0 0-1,0 0 1,1 0 0,0 0-1,-1-1 1,1 1 0,0-1-1,0 0 1,0-1 0,0 0-1,1 1 1,-1-1-1,0-1 1,0 1 0,1-1-1,-1 0 1,6-1 0,2 0 66,0-1 1,-1-1 0,0 0-1,1-1 1,-1 0 0,17-9 0,-21 8-50,0 1 0,0-1 1,-1-1-1,0 0 1,0 0-1,0 0 1,-1 0-1,8-11 1,4-8-17,17-31 1,-10 14-42,75-141-528,-80 138 544,16-59 0,-23 65 56,-2 1-34,-2 1 0,-2-1 0,3-40 0,-9 73-43,-1 0 1,0 0-1,-1 0 1,0-7-1,1 11 20,-1-1 1,1 1-1,0 0 0,-1-1 0,1 1 1,-1-1-1,1 1 0,-1 0 1,1 0-1,-1-1 0,0 1 1,0 0-1,0 0 0,0 0 0,1 0 1,-2-1-1,1 2 0,0-1 1,-1-1-1,1 2 12,1 0 1,-1 0-1,1 0 1,0 1 0,-1-1-1,1 0 1,-1 0-1,1 0 1,-1 1-1,1-1 1,0 0-1,-1 1 1,1-1-1,-1 0 1,1 1-1,0-1 1,-1 0-1,1 1 1,0-1-1,0 1 1,-1-1-1,1 1 1,-7 11-58,3 0 60,0 0 0,1 0 0,0 0 0,1 0 0,-1 14 0,-1 3-35,-2 13-20,-12 95 19,15-103 66,2 0-1,2-1 0,0 1 1,8 34-1,-6-52 20,2 14-53,16 45 1,-19-67 26,1-1 0,0 0-1,1 0 1,-1 0 0,1 0 0,1-1 0,-1 1 0,1-1 0,0 0 0,1-1 0,7 8 0,-10-11 21,0 0 1,1-1-1,-1 1 0,1-1 0,-1 1 0,1-1 0,0 0 1,0 0-1,-1-1 0,1 1 0,0-1 0,0 0 0,0 0 0,-1 0 1,1 0-1,0-1 0,0 1 0,0-1 0,5-2 0,6-2 26,-1-1 0,0 0 0,21-13 0,-16 6-65,0 0 0,-1-1 1,0-1-1,-1 0 0,23-28 0,66-98 215,-91 119-172,0-2-91,13-26 0,-28 50 36,0-1 1,1 1-1,-1-1 0,0 1 0,0 0 0,0-1 0,0 1 0,0 0 1,0-1-1,1 1 0,-1 0 0,0-1 0,0 1 0,1 0 1,-1 0-1,0-1 0,0 1 0,1 0 0,-1 0 0,0-1 0,1 1 1,-1 0-1,0 0 0,1 0 0,-1 0 0,0-1 0,1 1 1,-1 0-1,0 0 0,1 0 0,-1 0 0,1 0 0,-1 0 0,0 0 1,1 0-1,-1 0 0,0 0 0,1 0 0,-1 0 0,0 0 1,1 1-1,-1-1 0,1 0 0,-1 0 0,0 0 0,1 0 0,-1 1 1,0-1-1,0 0 0,1 0 0,-1 1 0,0-1 0,0 0 0,1 0 1,-1 1-1,0-1 0,0 0 0,1 1 0,-1-1 0,0 0 1,0 1-1,10 22-153,-3 2 83,-4-16 108,-1 0-1,1 0 1,0 16 0,-1 4 25,-1-1 0,-2 1 0,-1-1 0,-8 45 0,8-65 38,0 1 1,0 0 0,-1-1-1,-1 0 1,1 1 0,-1-1-1,-7 9 1,10-15-74,0-1-1,0 0 1,0 0 0,0 0 0,-1 0-1,1 0 1,0 0 0,-1 0 0,1-1-1,-1 1 1,1 0 0,-1-1 0,1 1-1,-1-1 1,1 1 0,-1-1-1,0 0 1,1 0 0,-1 0 0,1 0-1,-1 0 1,0 0 0,1 0 0,-1 0-1,1-1 1,-4 0 0,-4-2 37,0 0 0,-1 0-1,-10-6 1,12 5-22,-7-2-177,-1 0 0,-25-4 0,18 5 57,-5 2 106,23 3-29,1 0 0,0-1 0,0 1 1,-1-1-1,-5-2 0,3 2-525,10 6 503,10 6 177,-9-9-110,0 0-1,0 0 1,0-1 0,0 0 0,0 0-1,0 0 1,1 0 0,3 0 0,15 2 278,-6 0-90,1-1-1,0 0 1,0-2 0,0 0 0,19-3 0,-23 1-110,0-1 0,0 0 0,-1 0 1,17-8-1,51-26 57,-19 8 217,-60 28-382,284-113-96,-209 88-4838,-76 25 4815,-1 1-1,0 0 1,1 0-1,-1 0 1,1 0-1,-1 0 1,0 0-1,1 0 1,-1 0-1,1 0 1,-1 0-1,0 0 1,1 0-1,-1 0 1,0 0-1,1 1 0,-1-1 1,0 0-1,1 0 1,-1 0-1,1 0 1,-1 1-1,0-1 1,0 0-1,1 0 1,-1 1-1,0-1 1,1 0-1,-1 1 1,0-1-1,0 0 1,0 1-1,1-1 1,-1 0-1,0 1 1,0-1-1,0 0 1,0 1-1,0-1 1,0 1-1,0-1 0,0 0 1,1 1-1,-1-1 1,-1 0-1,1 1 1,0-1-1,0 1 1,0-1-1,0 0 1,0 1-1,0-1 1,0 0-1,0 1 1,-1 0-1,-10 17-2493</inkml:trace>
</inkml:ink>
</file>

<file path=ppt/ink/ink3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6T00:17:48.66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0 115 2080,'0'-1'73,"1"0"1,-1 0-1,1 0 0,0 0 0,-1 0 1,1 0-1,0 1 0,-1-1 1,1 0-1,0 0 0,0 0 1,0 1-1,0-1 0,0 0 1,0 1-1,0-1 0,0 1 0,0-1 1,0 1-1,0 0 0,0-1 1,0 1-1,2 0 0,10-6 803,-10 5-784,0-1 0,0 1 0,0-1 1,0 1-1,0 0 0,0 0 0,1 0 1,5 0-1,-4 0 250,-1 0-1,1 0 1,0 0-1,7-4 1,-8 3 193,-1 1 0,1-1 0,-1 1-1,1 0 1,0 0 0,6-1 0,6-3 2297,-3 4-2558,-10 0-241,0 1 0,0 0-1,1 0 1,-1 0 0,0 0 0,0 0 0,0 1 0,0-1 0,3 2 0,-2-1 23,1 0 0,-1 0 1,1 0-1,-1 0 0,1-1 1,-1 0-1,7 0 1,36-6 300,-20 2-147,-6 2-157,253-38-340,-214 29-4604,-37 11-602</inkml:trace>
</inkml:ink>
</file>

<file path=ppt/ink/ink3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6T00:18:12.37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83 0 992,'-1'0'576,"2"0"-235,-1 0-95,0 0-28,0 0-95,0 0-32,0 0 5,0 0 80,0 0-16,0 0 112,0 0-80,-1 14 1850,1-13-2034,-1-1 0,1 0-1,0 0 1,0 0 0,-1 0 0,1 0-1,0 0 1,0 0 0,-1 1 0,1-1-1,0 0 1,0 0 0,0 0 0,-1 1-1,1-1 1,0 0 0,0 0 0,0 1-1,0-1 1,0 0 0,-1 0 0,1 1-1,0-1 1,0 0 0,0 0 0,0 1-1,0-1 1,0 0 0,0 0 0,0 1-1,0-1 1,0 0 0,0 1 0,0-1-1,0 0 1,0 0 0,0 1 0,0-1-1,1 0 1,-1 0 0,0 1 0,0-1-1,0 0 1,0 0 0,0 1 0,1-1-1,-1 0 1,9 18 569,-7-13-465,-1-3-32,-1-2 139,1 0-189,-1 0 0,1 0 0,0 1-1,0-1 1,0 1 0,0-1 0,-1 1 0,1-1 0,0 1-1,-1 0 1,1-1 0,0 1 0,-1 0 0,2 1 0,9 8 695,-6-7-685,0 0 0,0 1-1,0 0 1,0 0-1,0 0 1,-1 1 0,7 8-1,0 1 96,13 24 0,-17-24 38,1 0 0,-2 0-1,0 1 1,7 23 0,3 18-151,-8-32 122,5 29-1,-11-41-79,-1 0-1,-1 0 1,-1 13-1,0 2 153,0-17-107,-1 0 1,0 0-1,0 0 1,-1 0 0,-1-1-1,0 1 1,0-1-1,-7 11 1,6-9 34,-9 13-278,9-16 94,1-1 1,0 1-1,-5 14 0,-12 24 408,4-4-214,0-4-148,9-19 100,-13 24 0,-3 6-57,-9 35 287,17-55-133,15-28-267,1-1 37,-1 1 155,-2 2-58,2-2-49,1-1 118,0 0 15,-1-3 101,-1 0-1,1-1 1,1 1-1,-1-1 1,0 1-1,1-4 1,6-89-53,-4 62-83,-1 24-122,0 0-1,-1 1 1,0-1-1,-3-17 1,0 11-23,3 13 56,-1-1 0,1 1 0,-1-1 0,0 1 0,0-1 0,0 1 1,0-1-1,-4-5 0,2 4-104,0-1 0,0 0 0,1 1 0,0-1 0,0-1 0,0 1 1,1 0-1,-1 0 0,2-1 0,-1 1 0,1 0 0,0-1 0,1-6 0,4 31-188,1-1 332,-2 15-139,-2 0 0,-2 52 0,-2-26 15,2-38 156,0 3-161,4 42 0,2-17 144,-6-47-26,0-1-16,0 0-11,0 0 26,0 0 92,0 0-44,0 0-42,21-37 379,-13 21-454,0 0-1,1 1 1,0 1 0,1 0-1,1 0 1,0 0 0,17-14-1,-13 15 135,31-20 0,-35 27-151,-7 4 44,0-1 0,0 1 1,0-1-1,-1 0 0,1 1 0,5-8 0,-9 9 5,1 1 0,-1-1 0,0 0 0,0 0 0,1 1 0,-1-1 0,0 0 0,0 0 0,0 0 0,0 1-1,0-1 1,0 0 0,0 0 0,0 0 0,0 0 0,-1 1 0,1-1 0,0 0 0,0 0 0,-1 1 0,1-1 0,0 0 0,-1 0 0,1 1 0,-1-1 0,1 0 0,-1 1 0,0-1 0,-9-6 99,0 0 0,0 1 0,0 1 1,-1 0-1,0 0 0,0 1 0,-17-4 0,17 4 65,4 3-237,0-1-1,0 1 0,0 0 1,-1 1-1,1 0 0,0 0 1,-12 2-1,16-1-1,0 1-1,0-1 0,0 0 1,0 1-1,1 0 0,-1-1 1,-2 4-1,4-4-468,1-1-842,0 0 1156,0 1 1,1-1-1,-1 1 0,0 0 1,0-1-1,1 1 0,-1-1 1,0 1-1,1-1 0,-1 1 1,1-1-1,-1 0 1,1 1-1,-1-1 0,1 1 1,-1-1-1,1 0 0,-1 0 1,1 1-1,-1-1 0,1 0 1,-1 0-1,2 1 0,15 3-3652,6 1 1482,-1-2 630</inkml:trace>
</inkml:ink>
</file>

<file path=ppt/ink/ink3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6T00:18:16.53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229 398 832,'3'0'260,"-3"0"5949,-3 0-6185,-4 0 260,1 0-1,-1 0 1,1 1-1,-1-1 1,0 2-1,1-1 1,-1 1-1,-9 3 1,-13 7-191,-18 9 269,43-19-337,1 0 0,-1 0 0,1 1 0,0-1-1,0 1 1,0 0 0,0 0 0,0 0 0,-4 7 0,-14 23-174,16-23 117,1 1 1,0 0-1,0 0 1,1 0 0,1 0-1,0 1 1,1-1-1,-1 13 1,2-20 55,0 0 1,1 0-1,-1 0 1,1 0-1,0 0 1,0 0-1,0 0 0,0 0 1,1 0-1,0 0 1,3 5-1,-4-8-13,0 1 1,0-1-1,0 0 0,1 0 1,-1 0-1,0 0 0,0 0 1,1 0-1,-1 0 0,1 0 1,-1 0-1,1-1 0,-1 1 1,1 0-1,-1-1 0,1 0 1,-1 1-1,1-1 0,0 0 0,-1 0 1,1 0-1,0 0 0,-1 0 1,1 0-1,0 0 0,-1 0 1,1-1-1,-1 1 0,1-1 1,-1 1-1,1-1 0,1-1 1,7-3 203,-1-1 0,0 0 0,0 0 0,-1-1-1,13-12 1,-1 0 101,2 1-267,-2-2 0,0 0 0,-2-2 0,18-24 0,-29 35-18,-1 0 0,-1 0 0,1-1-1,-2 0 1,0 0 0,0 0 0,-1 0 0,3-20-1,-3-7 11,-2-55 0,-2 49-26,1 27-9,0 0 0,-2 0 0,0 0 0,-2 0 0,1 1 0,-11-29 0,3 27 200,11 18-213,-1 0 0,0 0 0,1 1 1,-1-1-1,0 0 0,1 0 0,-1 1 0,0-1 0,0 1 0,1-1 0,-1 0 0,0 1 0,0 0 0,0-1 1,0 1-1,0-1 0,0 1 0,-1 0 0,-6-3-203,4 2 15,0 8 120,-6 15-47,1 1-1,-10 40 1,-4 13 116,14-46-52,1 0 1,-5 35 0,4-18 474,7-32-306,1 0 0,0 0 0,1-1 0,2 16 0,0 11 27,0-33-72,13 5-62,37 20 177,-50-32-189,1 1 1,0 0-1,0 0 0,-1 1 1,1-1-1,2 4 1,-4-4 26,0-1 0,0 0-1,0 0 1,1 0 0,-1 0 0,0 0 0,0 0 0,1 0 0,-1 0 0,0-1 0,1 1 0,-1 0 0,3 0 0,3 2 62,-6-3-77,8 5 5,0-1 0,0 0 0,12 3 0,-18-7 17,0 1 0,0-1-1,0 1 1,1-1 0,-1 0 0,0 0-1,1 0 1,-1-1 0,0 1-1,0-1 1,0 0 0,1 0 0,4-2-1,1-2 20,0 0-1,0 0 1,12-11-1,-5 4-56,-5 0 113,-10 10-80,1 0 0,-1 1 1,0-1-1,1 0 0,-1 1 1,1 0-1,-1-1 0,1 1 1,0 0-1,2-2 1,-1 1-22,0 1 1,-1-1-1,1 0 1,-1-1-1,0 1 1,1 0 0,-1-1-1,0 1 1,0-1-1,-1 0 1,1 1 0,-1-1-1,1 0 1,-1 0-1,2-5 1,3-5 96,-4 1-384,-2 11 279,0 0 1,0 1-1,0-1 1,0 0 0,0 0-1,1 0 1,-1 0-1,0 1 1,0-1-1,1 0 1,-1 0 0,0 0-1,1 1 1,-1-1-1,1 0 1,-1 1-1,2-2 1,-2 2 9,1-1 1,-1 1-1,0 0 0,0 0 1,1-1-1,-1 1 0,0 0 1,1 0-1,-1-1 0,0 1 1,0 0-1,1-1 0,-1 1 1,0 0-1,0-1 0,0 1 1,0-1-1,1 1 0,-1 0 1,0-1-1,0 1 0,0-1 1,0 1-1,0 0 1,0-1-1,0 1 0,0-1 1,0 0-1,0 1-1,0 0-65,0-1 27,0-2 42,0 2 43,0 1-48,0 0-138,0 0 31,8 31-138,-4 35 234,-5-49-113,0-15 127,1 0 0,0 1 0,0-1 0,-1 0 0,2 1 0,-1-1 0,0 0 0,0 1 0,1-1 0,0 3 0,1 3 13,0 1 0,0-1 0,-1 1 0,0 14 0,-1-20-19,1-1-1,-1 1 1,1-1-1,-1 1 0,1-1 1,0 0-1,0 1 1,-1-1-1,2 0 1,-1 0-1,0 0 1,0 0-1,1 0 0,-1 0 1,1 0-1,0 0 1,3 2-1,-5-3 17,1-1-1,-1 0 1,0 1-1,1-1 0,-1 1 1,0-1-1,1 1 1,-1-1-1,0 0 1,0 1-1,0-1 1,1 1-1,-1-1 0,0 1 1,0-1-1,0 2 1,0-2-11,0 1 1,0-1 0,0 0-1,1 1 1,-1-1 0,0 1-1,0-1 1,0 0-1,0 1 1,0-1 0,1 0-1,-1 1 1,0-1 0,0 1-1,1-1 1,-1 0 0,0 0-1,0 1 1,1-1-1,-1 0 1,0 0 0,1 1-1,-1-1 1,1 0 0,8 4 2,-7-3 2,0 0 0,0 0-1,0 0 1,0 0-1,0 0 1,0-1 0,2 1-1,-2-1 128,15-15 426,-4-15 15,13-33-254,-24 57-311,1 0 1,0 0-1,0 0 1,1 0-1,5-6 1,10-18-218,-17 26 201,1 1 0,-1-1 0,1 0 0,0 1 0,1 0 0,-1 0 0,0 0 0,8-5 0,-10 8 13,-1-1-1,1 1 1,-1-1 0,1 1-1,-1-1 1,1 0-1,-1 1 1,1-1-1,-1 0 1,1 1 0,-1-1-1,0 0 1,1 0-1,-1 1 1,0-2-1,7-10-52,-7 12 39,0 0 0,0 0 0,0 0-1,1 0 1,-1 0 0,0-1 0,0 1 0,0 0 0,0 0 0,0 0 0,0 0 0,0 0 0,1 0 0,-1 0-1,0 0 1,0 0 0,0 0 0,0 0 0,0 0 0,0 0 0,0 0 0,1 0 0,-1 0 0,0 0 0,0 0-1,0 0 1,0 1 0,0-1 0,0 0 0,0 0 0,0 0 0,1 0 0,-1 0 0,0 0 0,0 0-1,0 0 1,0 0 0,0 0 0,0 0 0,0 1 0,0-1 0,0 0 0,0 0 0,0 0 0,0 0 0,0 0-1,0 0 1,0 0 0,0 1 0,1-1 0,-1 0 0,0 0 0,0 0 0,0 0 0,-1 0 0,1 0-1,0 1 1,3 12 150,1 4-141,-3-15-16,-1-1 0,1 1 0,-1 0 0,0-1 0,0 1 0,0 0 0,0 0 0,0-1 0,0 1 0,0 3 0,-1 3-13,1-5 111,0 8-14,0 0-1,1 1 1,2 11 0,0-13-47,0-1 0,1 1 1,0-1-1,1 0 0,0 0 1,0 0-1,9 10 0,-4-4 24,-9-11-31,1-1 0,0 0 0,0 0 0,1 0 0,-1 0 1,1 0-1,-1 0 0,1 0 0,5 3 0,4 2 363,-10-7-241,-2-1-47,0 0-86,1-1 10,-1 1-1,1-1 1,0 0-1,0 1 0,-1-1 1,1 0-1,-1 0 1,1 1-1,0-1 0,-1 0 1,1-1-1,1-1 37,23-41 177,-17 29-254,1 0 0,17-21 0,-13 20-2,2 1 0,0 1 1,1 0-1,33-22 0,-24 21 343,-21 14-273,-3 1-31,-1 0-75,0 0 37,0 0 70,0 0-32,0 0-102,0 0 32,0 0 75,0 0 27,0 0 32,0 0-33,0 0-42,0 0-112,0 0-32,0 0-202,0 0-139,0 0-721,0 16-3007,-1-9 1792,-3 0 789</inkml:trace>
</inkml:ink>
</file>

<file path=ppt/ink/ink3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6T00:18:17.17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6 150 5824,'-1'-3'538,"0"-1"-1,0 1 1,0 0 0,1 0 0,-1-1-1,1 1 1,0-1 0,0 1 0,0-4-1,7-33 2545,-2 17-2560,0 0-69,-1 7-2125,-3 5-3536,-1 12 5057,0-1 0,0 0 0,1 1-1,-1-1 1,0 0 0,0 1 0,0-1-1,0 0 1,0 1 0,1-1 0,-1 0-1,0 0 1,0 1 0,0-1 0,1 0-1,-1 0 1,0 1 0,1-1 0,-1 0-1,0 0 1,0 0 0,1 0 0,-1 1-1,1-1 1,14 1-2334</inkml:trace>
</inkml:ink>
</file>

<file path=ppt/ink/ink3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6T00:18:19.34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 8 2304,'0'0'39,"-1"0"-1,1 0 1,0 0 0,0 0 0,0 0 0,-1 0-1,1 0 1,0 0 0,0 0 0,0 0-1,-1-1 1,1 1 0,0 0 0,0 0-1,0 0 1,0 0 0,-1 0 0,1-1-1,0 1 1,0 0 0,0 0 0,0 0 0,0-1-1,0 1 1,0 0 0,0 0 0,-1 0-1,1-1 1,0 1 0,0 0 0,0 0-1,0-1 1,0 1 0,0 0 0,0 0 0,0 0-1,0-1 1,0 1 0,0 0 0,1 0-1,-1-1 1,0 1 0,2-1 1605,0 7-897,-2-3-644,0 0-7,0 0 0,0 0 0,0 0 0,0 0-1,1 0 1,-1-1 0,1 1 0,1 4 0,-1 1 218,-1-8-2196</inkml:trace>
</inkml:ink>
</file>

<file path=ppt/ink/ink3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6T00:18:20.58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 74 3072,'-2'-4'571,"2"3"-276,1 1-149,-1 0 1,1 0-1,0 0 1,-1 0 0,1-1-1,0 1 1,-1 0-1,1 0 1,0-1-1,-1 1 1,1-1-1,-1 1 1,1 0 0,-1-1-1,1 1 1,-1-1-1,1 0 1,16-3 4375,-12-2-4387,0 0-1,0 0 1,0 0-1,4-10 1,-8 14-157,2-10 77,-2 7-1288,5 11-954,3 1 368,7 1-1674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2:38.20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41 5 1728,'-1'-1'589,"1"0"-393,-1 1 0,1 0 0,-1 0 0,1-1 1,-1 1-1,1 0 0,-1 0 0,1 0 0,-1 0 1,1 0-1,-1 0 0,1 0 0,-1 0 0,0 0 1,1 0-1,-1 0 0,1 0 0,-1 0 0,1 0 1,-1 0-1,1 0 0,-1 1 0,-2 1 1177,2-1-1176,-10 6 166,-1 1 2574,17-8-2616,1 0 1,-1-1-1,0 0 1,6-1-1,0-2-165,0 1 0,0 0 0,0 1 0,0 0 0,1 0 0,-1 2 0,22 0 0,-22 0 399,-12 1-543,-1-1 0,1 1 0,0 0 0,0-1 0,0 1 0,0 0 1,-1 0-1,1 0 0,0 0 0,0 0 0,0 1 0,-13 10 35,-53 17-813,45-20-836,-10-5-4185,30 0 4273</inkml:trace>
</inkml:ink>
</file>

<file path=ppt/ink/ink3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6T00:18:22.52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220 41 1408,'0'0'159,"0"0"1,0 0-1,0 0 0,0-1 0,0 1 1,0 0-1,0 0 0,0 0 0,0-1 1,0 1-1,0 0 0,0 0 1,0 0-1,0 0 0,0-1 0,0 1 1,0 0-1,0 0 0,0 0 1,0 0-1,1-1 0,-1 1 0,0 0 1,0 0-1,0 0 0,0 0 1,0 0-1,1 0 0,-1-1 0,0 1 1,0 0-1,0 0 0,1 0 0,2-2 2880,0-2-3893,-1 1 1298,0 0-1,0 1 1,1-1 0,-1 0 0,4-2 0,2-2-153,-7 6-243,-1 1-39,0 0 1,0 0-1,0 0 0,0-1 0,1 1 0,-1 0 0,0 0 1,0 0-1,0 0 0,0 0 0,0 0 0,1-1 0,-1 1 1,0 0-1,0 0 0,0 0 0,0 0 0,1 0 0,-1 0 1,0 0-1,0 0 0,0 0 0,0 0 0,1 0 0,-1 0 1,0 0-1,0 0 0,0 0 0,1 0 0,-1 0 0,0 0 1,1 3 11,0 0 1,-1 0-1,0 0 1,1 0-1,-1-1 1,0 1-1,0 0 1,0 0-1,-2 4 1,-6 31 252,5-25-187,-3 11 16,-10 45 251,-40 109-1,38-133-406,-2-1 0,-2-1-1,-33 50 1,47-82 31,0-2 5,2 1 0,-1 1 0,1-1 0,-7 17 0,10-18 47,2-8-25,0 0-1,1 0 1,-1 0-1,1 0 1,-1 0 0,1 0-1,0 1 1,-1-1-1,1 0 1,0 0 0,0 0-1,0 0 1,0 0-1,0 0 1,0 1 0,0-1-1,0 0 1,0 0-1,0 0 1,0 0-1,1 0 1,-1 0 0,1 1-1,-1-1 1,1 0-1,-1 0 1,1 0 0,-1-1-1,1 1 1,0 0-1,0 0 1,1 1 0,6 4 30,1 0 1,-1-2-1,1 1 1,0-1-1,14 5 1,-20-8-31,6 1 61,0 0 0,0-1 1,0 0-1,0 0 0,0-1 0,0 0 0,0-1 0,12-2 0,23 0 566,-36 2-382,0 1-1,0-1 1,-1-1 0,1 1 0,11-5-1,-17 6-211,-2 0-65,3-4 52,-2 3-8220,-1 1 5235</inkml:trace>
</inkml:ink>
</file>

<file path=ppt/ink/ink3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6T00:18:23.44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26 126 2560,'-18'-3'1101,"10"3"4096,46-12-2599,-6 6-2086,41-14 0,103-34 640,-146 44-600,52-10 0,-78 20-505,0 0 1,0 0-1,0 0 1,8 1-1,2 1 52,-12-2-89,10 11-671,-12-10 74,1 0 428,-1 0-1,1 0 0,-1 0 1,1 0-1,-1 0 0,0 0 1,0 0-1,1 0 0,-1 0 1,0 0-1,0 0 0,0-1 0,0 1 1,0 2-1,0 4-1327,1-6 1195,-1 0 1,0 0-1,1 1 1,-1-1-1,1 0 0,0 0 1,-1 0-1,1 0 1,0 0-1,0 0 1,-1 0-1,1 0 1,0 0-1,0 0 0,0 0 1,0 0-1,0-1 1,1 1-1,-1 0 1,2 0-1,13-6-1905</inkml:trace>
</inkml:ink>
</file>

<file path=ppt/ink/ink3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6T00:18:23.80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 9 576,'-5'-8'192,"5"8"-128</inkml:trace>
</inkml:ink>
</file>

<file path=ppt/ink/ink3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6T00:18:26.12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180 7 1664,'2'0'73,"-1"0"-1,0 0 1,0 0-1,0 0 1,0-1 0,1 1-1,-1 0 1,0-1-1,0 1 1,0-1 0,0 1-1,1-2 1,0 1 508,-2 1-138,0 0 58,0 0-138,0 0 80,0 0-129,0 0 59,0 0-90,0 0 16,0 0-27,0 0 229,0 0-96,0 8 721,-1 11-607,-1 1 0,-8 30 1,1 2-244,0 12-66,-17 94 711,-35 52-382,45-156-643,11-36 169,-1 0 0,-10 23-1,13-23 21,3-16-77,-1 0-1,1 0 1,0-1-1,0 1 1,-1 0-1,1 0 1,-1-1-1,1 1 1,-2 2-1,-3 4 66,3-6-55,1 0 0,-1 0 0,1 0-1,0 0 1,0 0 0,0 1 0,0-1-1,0 0 1,0 5 0,-3-1 110,4-6-120,0 0-1,0 0 1,0 0 0,0 0 0,0 0 0,0 0 0,0 0 0,0-1 0,0 1 0,0 0 0,0 0 0,0 0 0,0 0 0,0 0 0,0 0-1,0 0 1,0 0 0,0 0 0,0-1 0,0 1 0,0 0 0,0 0 0,-1 0 0,1 0 0,0 0 0,0 0 0,0 0 0,0 0 0,0 0-1,0 0 1,0 0 0,0-1 0,0 1 0,0 0 0,0 0 0,0 0 0,-1 0 0,1 0 0,0 0 0,0 0 0,0 0 0,0 0 0,0 0-1,0 0 1,0 0 0,0 0 0,-1 0 0,1 0 0,0 0 0,0 0 0,0 0 0,0 0 0,0 0 0,0 0 0,0 0 0,0 0 0,0 0-1,-1 0 1,1 0 0,0 0 0,0 1 0,0-1 0,0 0 0,0 0 0,0 0 0,0 0 0,0 0 0,0 0 0,0 0 0,-2-22-61,1 19 52,1 0-1,-1 0 0,1-1 0,0 1 1,0 0-1,1 0 0,-1-1 1,1 1-1,0-4 0,3-5 27,1 1 0,0-1-1,0 1 1,1 0-1,12-16 1,0 3-75,25-24 0,-35 41-32,-1 1 1,2 0-1,-1 1 0,0 0 0,1 0 0,0 1 0,19-7 0,2-1 1,-19 7 150,0 1-1,0 0 1,17-3-1,-23 6-98,0 0 0,-1 0 0,1 1 0,0 0 0,-1 0 0,1 0 1,0 0-1,-1 1 0,1 0 0,-1 0 0,9 3 0,-13-4 26,1 0 0,0 1 0,-1-1 0,1 0 1,0 1-1,-1-1 0,1 1 0,0-1 0,-1 1 0,1-1 0,-1 1 1,1-1-1,-1 1 0,1-1 0,-1 1 0,0-1 0,1 2 0,-2 4 37,1-5-23,0 8 25,0 1 0,-1 0 0,0 0 0,0 0 1,-1-1-1,-6 17 0,-5 7-109,7-21 294,2 0 0,-7 23 0,11-32-204,0 0-1,0 0 1,0 0-1,1 1 1,-1-1-1,1 0 0,2 5 1,0 4-33,-1-8-21,0 1 0,0 0 0,0-1 0,0 1 0,1-1 0,5 8 0,5 6 0,-12-15 87,1-1 1,-1 1-1,1-1 1,0 1-1,0-1 1,0 0-1,0 0 1,0 0-1,0 0 1,1 0-1,-1-1 1,1 1-1,-1 0 1,1-1-1,0 0 1,-1 0-1,1 0 1,0 0-1,4 1 1,-3-2-18,-1 0 0,1 0 0,0 0 0,-1 0 0,1-1 1,-1 0-1,1 1 0,-1-1 0,1-1 0,-1 1 0,1 0 0,-1-1 1,0 0-1,0 1 0,5-5 0,3-1-69,-6 4 39,0-1 0,-1 0-1,1 0 1,0 0 0,6-8-1,2-5 177,0-1 0,-1-1 0,-1 0-1,-1 0 1,14-39 0,-5 17-204,-5 11-119,3 4-105,-17 26 242,0-1 1,0 1-1,0 0 1,0 0 0,0 0-1,1-1 1,-1 1-1,0 0 1,0 0 0,0 0-1,0 0 1,1-1-1,-1 1 1,0 0-1,0 0 1,0 0 0,0 0-1,1 0 1,-1-1-1,0 1 1,0 0 0,1 0-1,-1 0 1,0 0-1,0 0 1,0 0 0,1 0-1,-1 0 1,0 0-1,0 0 1,1 0 0,-1 0-1,0 0 1,0 0-1,1 0 1,-1 0 0,0 0-1,0 0 1,0 0-1,1 1 1,-1-1 0,0 0-1,0 0 1,0 0-1,1 0 1,-1 0 0,0 1-1,0-1 1,0 0-1,0 0 1,1 1 0,10 12-117,-6-7 35,-2-3 79,-1-1 0,0 2-1,1-1 1,-1 0 0,-1 0-1,1 1 1,0-1 0,-1 1-1,2 6 1,6 35 81,-8-31-15,-1 0 0,0 0-1,-1 0 1,-1 0 0,0 0 0,-1 0 0,0-1-1,-1 1 1,0-1 0,-7 13 0,7-14-7,-3 9 174,7-20-195,0-1 0,-1 1 0,1 0 0,-1 0 0,1 0 0,-1 0 0,1-1 0,-1 1 0,0 0 0,1 0 0,-1-1 0,0 1 0,1 0 0,-1-1 0,-2 2 0,3-2-18,0 0 0,0 0 0,-1 0 1,1 0-1,0 0 0,0 0 0,0 0 1,0 0-1,-1 0 0,1 0 0,0 0 1,0 0-1,0 0 0,-1-1 1,1 1-1,0 0 0,0 0 0,0 0 1,0 0-1,-1 0 0,1 0 0,0 0 1,0-1-1,0 1 0,0 0 0,0 0 1,0 0-1,-1 0 0,1 0 1,0-1-1,0 1 0,0 0 0,0 0 1,0 0-1,0-1 0,-2-10 184,2-12-75,1 11-134,2-1 0,-1 1 0,1 0 0,1 0 0,7-14-1,-8 18-14,1 0 0,0 0 0,1 1 0,0 0-1,0 0 1,1 0 0,-1 1 0,10-8 0,-13 12 21,0 0 0,1 1 0,-1-1 0,0 1 0,1 0 0,-1-1 1,1 1-1,-1 1 0,1-1 0,0 0 0,0 1 0,5-1 0,-1 1-22,0 0 0,0 1 0,11 2 0,-13-2-7,-2 0 14,0 0-1,0 0 0,0 0 1,0 1-1,0 0 0,0-1 1,0 1-1,3 3 1,16 10 379,-19-14-283,0 1 1,1 0 0,-1-1 0,0 1 0,5 5 0,-7-7 108,-1 0-37,0 0 59,0 0-86,0 0-53,9-8 91,-5 3-173,-1 0 1,1 0-1,0 1 1,0 0-1,1 0 1,-1 0-1,1 0 1,0 0-1,0 1 1,0 0-1,0 0 1,1 0-1,9-3 0,-5 2-3,-7 3-16,-1 0 0,1 0-1,0 0 1,0 0 0,0 0-1,0 1 1,5-1-1,-7 1 35,0 0-1,0 0 0,-1 0 1,1 0-1,0 0 0,0 0 0,0 0 1,-1 0-1,1 0 0,0 1 1,0-1-1,-1 0 0,1 0 0,0 1 1,-1-1-1,1 1 0,0-1 1,-1 0-1,1 1 0,0 0 0,-1-1 1,1 1-1,-1-1 0,1 1 1,-1 0-1,1-1 0,-1 1 0,1 0 1,-1-1-1,0 1 0,1 1 1,-1 0-28,5 5 52,0 1 0,-1 0 0,0 1 0,-1-1-1,0 1 1,0 0 0,-1 0 0,0-1 0,0 1 0,0 18-1,-2-21-6,1-1-1,0 0 1,0 1-1,1-1 1,2 7-1,-3-7-8,1 0-1,0 0 0,-1 0 1,0 0-1,0 6 0,-1-10 7,0 0 0,0-1 0,0 1 0,0 0 0,1-1 0,-1 1 0,0 0 0,0-1 0,0 1 1,1 0-1,-1-1 0,0 1 0,1-1 0,-1 1 0,1 0 0,-1-1 0,0 1 0,1-1 0,-1 1 0,1-1 0,0 1 0,-1-1 0,1 0 0,-1 1 0,1-1 0,0 0 0,-1 1 0,1-1 0,0 0 0,-1 0 0,1 0 0,0 1 0,-1-1 0,1 0 1,0 0-1,-1 0 0,1 0 0,0 0 0,-1 0 0,2-1 0,2 1 49,-1-1 1,1 1-1,-1-1 1,1 0 0,6-3-1,-9 4-36,8-4-34,-1 0 1,0 0 0,1-1 0,-2 0-1,15-11 1,15-11 254,-22 17-303,10-6-3163,-24 15 917,-1 3 202,0 12-1796</inkml:trace>
</inkml:ink>
</file>

<file path=ppt/ink/ink3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6T00:18:27.06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74 27 3232,'-3'-3'1339,"5"4"-1816,2 2 2419,-2 0 3664,-2-3-5414,0 0 38,0 0-12,0 0 268,0 0-28,-6-1 1942,3 1-1430,2-6-889,1-2 67,1-5 638,-1 13-762,0 0 0,0 0 0,0 0 1,0 0-1,0 0 0,-1 0 0,1 0 0,0 1 1,0-1-1,0 0 0,0 0 0,0 0 0,0 0 1,0 0-1,0 0 0,0 0 0,-1 0 1,1 0-1,0 0 0,0 0 0,0 0 0,0 0 1,0 0-1,0 0 0,0 0 0,-1 0 1,1 0-1,0 0 0,0 0 0,0 0 0,0 0 1,0 0-1,0 0 0,-1 0 0,1 0 1,0 0-1,0 0 0,0 0 0,0 0 0,0 0 1,0 0-1,0 0 0,0 0 0,-1 0 1,1 0-1,0 0 0,0 0 0,0-1 0,0 1 1,0 0-1,0 0 0,0 0 0,0 0 1,0 0-1,0 0 0,0 0 0,0 0 0,0-1 1,0 1-1,-1 0 0,1 0 0,0 0 0,0 0 1,0 0-1,0 0 0,0-1 0,0 1 1,1 0-1,-1 0 0,-6 6 17,0-1 1,1 1-1,0 1 0,1-1 1,-1 1-1,1 0 0,1 0 1,-1 0-1,1 0 0,0 1 1,-1 7-1,1-7-35,2-6-77,0 0 0,1 1 1,-1-1-1,0 0 0,1 0 1,0 0-1,-1 3 0,-3 13-6302,4-10 3936</inkml:trace>
</inkml:ink>
</file>

<file path=ppt/ink/ink3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6T00:19:20.67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1656 2555 2400,'0'0'74,"0"0"1,0 0-1,-1 0 1,1 0-1,0 0 1,0 0-1,-1 0 1,1 0-1,0 0 0,0-1 1,-1 1-1,1 0 1,0 0-1,0 0 1,-1 0-1,1 0 1,0 1-1,-1-1 0,1 0 1,0 0-1,0 0 1,-1 0-1,1 0 1,0 0-1,0 0 1,-1 0-1,1 0 0,0 0 1,0 0-1,-1 0 1,1 0-1,0 0 1,0 1-1,-7 5 1272,7-4-1122,0-2 5,-4 1 2144,7-2-1626,11-7-516,-12 7-227,0 1 1,0-1-1,-1-1 1,1 1-1,0 0 1,0-1-1,2-1 1,10-14 98,23-36 0,6-6-80,-12 26 83,2 2 0,67-49 0,-60 50-36,-2-1 0,42-45 0,-44 34-40,44-71 0,15-53 145,-60 103-154,-14 25 30,-3-1-1,-2 1 1,13-58 0,-23 70 84,-2 0 1,-1-1 0,-2 1-1,-2 0 1,0 0 0,-9-36-1,6 51-74,0 0 0,0 0 1,-2 1-1,1 0 0,-2 0 0,1-1 0,-2 2 0,0 0 0,0 0 0,-14-12 0,15 17-40,-1-2 1,1 2-1,-2 0 0,1-1 0,0 1 0,-1 1 0,0 0 1,0 0-1,-19-4 0,-7 0 337,-50-4 0,44 7-272,-24-4 64,-191-26 78,35 14-54,131 13-134,22 3-108,-36-3 61,-14-4 297,-39-5 44,121 11-300,-214-37 127,217 35-213,0-1 0,1-2 0,1-1 0,0-1 0,-41-20 0,61 25 100,-43-23-105,47 25 55,1 1 0,0-1 0,0 1 0,1-2-1,-9-8 1,-28-34-104,38 43 60,0 0 1,0 0 0,0-2 0,1 2 0,0-1 0,0 0 0,1 0-1,0 0 1,-1-10 0,-4-9-31,6 20 76,0 0 0,1 0 0,-1-7 0,0-11 0,0 6-37,1-28 1,0-6-19,-3 20 87,-6-44-48,6 61-29,2-1 0,1-26 1,0 23 111,-2-22 0,-1 29-62,-1-2 32,-4-31-223,8 43 171,0 1 1,0-1 0,0 1 0,-1 0 0,1-1-1,0 1 1,0-1 0,-1 1 0,1-1-1,0 1 1,-1 0 0,1 0 0,0-1 0,-1 1-1,0-1 1,1 0 14,-1 1-1,1 0 1,0 0-1,-1-1 1,1 1-1,-1-1 1,1 1 0,0-1-1,0 1 1,-1-1-1,1 1 1,0 0-1,0-1 1,0 1-1,-1-2 1,4-8 93,-3 10-101,0-1 0,0 1 0,1 0 0,-1 0 0,0 0 0,0 0 0,0-1 0,0 1 0,0 0-1,0-1 1,0 1 0,0-1 0,0 1 0,0 0 0,0 0 0,0 0 0,0 0 0,0-1 0,0 1 0,0-1 0,0 1 0,0 0-1,0-1 1,0 1 0,-1 0 0,1 0 0,0 0 0,0 0 0,0 0 0,-1-1 0,1 1 0,0 0 0,-1-1 0,1-3 230,0 4-224,0 0 0,0 0 0,0-1 0,0 1 0,0 0 0,0 0 0,0 0 0,0 0 0,0 0 0,0-1 0,0 1 0,0 0 1,0 0-1,0-1 0,0 1 0,0 0 0,0 0 0,0-1 0,0 1 0,0 0 0,0 0 0,-1-1 0,1 1 0,0 0 0,0 0 0,0 0 0,0 0 0,-1 0 0,1 0 0,0 0 0,0 0 0,0-1 0,-1 1 0,1 0 0,0 0 0,0 0 0,-1 0 1,1 0-1,-1-1 0,1 1-68,0-5 60,0 4 154,0 1-59,0 0-122,0 0 15,0 0 150,0 0-90,-8 6-310,7-5 272,0 0 0,1-1 1,-1 0-1,0 1 0,1 0 1,-1 0-1,1 0 1,-1-1-1,1 1 0,-1-1 1,1 1-1,0 0 0,0-1 1,-1 1-1,1 2 1,0-3 6,0 2 0,-1-1 1,1 0-1,-1 0 1,1 0-1,-1 0 0,1 0 1,-1 1-1,-1-1 1,-32 46 450,-7 7-223,-47 82 0,49-82-257,32-44 98,7-11-69,-1 1 0,1 0 1,0 0-1,0 0 0,0 0 0,-1 0 0,1-1 0,0 1 1,0 0-1,0 0 0,0 0 0,-1 0 0,1-1 0,0 1 1,0 0-1,0 0 0,0 0 0,0 0 0,0 0 0,0 0 1,0 0-1,0-1 0,0 1 0,0 0 0,0 0 0,0-1 1,0 1-1,0 0 0,0 0 0,0-1 0,0 1 0,1-24 200,9-14-349,3-1 0,18-38 0,58-96 238,-58 106-33,-6 13-169,-24 52 37,0 0 1,-1 0-1,1 0 0,-1 0 1,0 0-1,1 1 0,-2-5 1,1 3-162,2 4 118,0-1 107,-1 1 1,1-1-1,0 0 0,-1 1 1,1 0-1,-1 0 0,1-1 0,-1 0 1,1 2-1,-1-1 0,0 0 0,1-1 1,-1 1-1,2 2 0,2 2 2,5 3-9,-1-1 0,0 2 0,0-1 1,7 13-1,18 16 1,10 9 87,-34-33-9,2 1 0,24 19 1,-26-23-114,-8-9 41,-1 1 0,1 0 0,0-1 0,0 1 0,0-1 0,4 3 1,14 8 425,-19-12-256,-1 0 107,0 0-53,-1 0-179,1 1-1,-1-1 1,0 1 0,1-1 0,-1 0 0,0 1-1,1-1 1,-1 0 0,0 0 0,0 1 0,1-1-1,-1 0 1,0 0 0,0 0 0,1 0 0,-1 0-1,0 0 1,0 0 0,-1 0 0,-8 0-84,8 0 40,-172 58 499,164-53-505,0 1 1,-16 9-1,-7 4-180,9-5 75,0 0 1,1 0-1,-34 27 0,57-40 100,-1 0 0,1-1 0,-1 1 0,0-1 0,1 1 0,-1 0 0,1 0 0,0 0 0,-1-1 0,1 0 0,0 1 0,-1 0 0,1 0 0,0-1 0,0 1 0,0 0 0,0 0 0,0-1 0,0 1 0,0 0 0,0 0 0,0 0 0,1-1 0,-1 1 0,0 0 0,1 0 0,-1-1 0,0 1 0,1 0 0,-1-1 0,1 1 0,0 0 0,-1-1 0,1 1 0,0-1 0,-1 1 0,1 0 0,0-1 0,0 0 0,-1 0 0,1 1 0,2 0-1,-2 0 38,1 0-1,0-1 1,-1 1-1,1 0 0,0 0 1,0-1-1,0 0 0,-1 0 1,1 1-1,0-1 0,0 0 1,0 0-1,0 0 0,0 0 1,0 0-1,0 0 0,0 0 1,0-1-1,-1 1 0,1 0 1,0 0-1,2-2 1,0 1 25,-1-2 0,0 1 0,0 0 1,0-1-1,0 1 0,0-1 1,0 0-1,2-3 0,16-27 54,-12 17-89,1 1 21,8-26 0,-13 28-41,1 0-1,1 0 1,11-15-1,-18 28-12,1-1 0,-1 0-1,1 0 1,-1 0 0,1 1 0,-1 0-1,1-1 1,0 0 0,-1 1-1,1-1 1,0 1 0,0 0 0,1-2-1,17 1-304,-9 1 300,-8 0-2,0 0 1,0 0-1,0 0 1,-1 0-1,1 1 1,0-1 0,0 0-1,0 1 1,0-1-1,-1 1 1,1-1-1,0 1 1,1 1 0,-1-2-49,-1 0 0,1 0-1,-1 1 1,1-1 0,-1 0 0,1 0 0,0 0 0,-1 0 0,1 0 0,-1 0 0,3 0 0,8 0-1945,1 2 475</inkml:trace>
</inkml:ink>
</file>

<file path=ppt/ink/ink3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43:23.36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541 47 1728,'0'0'44,"-1"-1"0,1 1-1,0-1 1,0 1 0,-1-1 0,1 1-1,0-1 1,-1 1 0,1-1 0,-1 1 0,1 0-1,-1-1 1,1 1 0,-1 0 0,1-1-1,-1 1 1,1 0 0,-1 0 0,1-1 0,-1 1-1,1 0 1,-1 0 0,1 0 0,-1 0-1,0 0 1,1 0 0,-1 0 0,1 0 0,-2 0-1,-23 0 534,18 0-392,-35-1 435,1-2 0,-60-13 1,-21 0 944,102 14-1605,15 2 63,1 0-1,-1 1 1,0-1-1,1 1 1,-1 0-1,1 1 1,0-1-1,-1 1 1,1 0 0,0 0-1,-6 4 1,-5 1 95,9-3-109,1-1-1,-1 1 1,1 0-1,-1 1 1,1-1-1,1 1 0,-1 0 1,1 0-1,-1 1 1,1-1-1,1 1 0,-1 0 1,1 0-1,0 0 1,1 0-1,-1 1 1,1-1-1,-2 11 0,-2 13 99,4-19-42,-1 0 0,2-1 0,-1 21 0,2-27-59,0 0 0,1 0 0,-1 0-1,1 0 1,0 0 0,1 0 0,-1 0-1,1-1 1,-1 1 0,1-1 0,0 1-1,1-1 1,-1 1 0,4 3 0,9 8 25,2 1 0,0-2 0,1 0-1,25 15 1,-42-29 2,0 1-1,-1-1 1,1 1-1,0-1 0,0 1 1,0-1-1,0 1 0,0-1 1,-1 0-1,1 1 0,0-1 1,0 0-1,0 0 1,0 0-1,0 0 0,0 1 1,2-2-1,-3 1-9,0 0-1,1 0 1,-1-1-1,0 1 1,0 0-1,0-1 1,1 1-1,-1 0 0,0-1 1,0 1-1,0 0 1,0-1-1,1 1 1,-1-1-1,0 1 1,0 0-1,0-1 1,0 1-1,0-1 1,0 1-1,0 0 1,0-1-1,0 1 1,0 0-1,0-1 1,-1 1-1,1-1 1,-1-4 36,-1 1 1,1 0-1,-1-1 0,-5-7 1,-13-23-334,12 21 355,-1 1-1,-19-26 1,-15-3 308,36 38-847,8 10-180,9 11 145,-4-9 561,1 1 0,0-1 0,0 0 0,1 0 0,1-1 0,-1 0 0,13 7 0,-19-13-47,-1 0 1,1 0-1,-1 0 1,1-1 0,-1 1-1,1-1 1,0 1-1,-1-1 1,1 1 0,0-1-1,-1 0 1,1 0-1,0 0 1,0 0-1,-1 0 1,1 0 0,0 0-1,-1-1 1,1 1-1,0-1 1,-1 1-1,1-1 1,-1 0 0,1 1-1,0-1 1,-1 0-1,0 0 1,1 0 0,-1 0-1,0 0 1,1 0-1,-1-1 1,0 1-1,0 0 1,0-1 0,0 1-1,0-1 1,0 1-1,-1-1 1,1 1 0,0-1-1,0-2 1,0-13 50,-1-1 0,-1 1 0,-5-32 0,8 81-629,-2-22 567,0 1 0,2-1-1,2 14 1,20 55 86,-23-79-69,-1 0-1,0-1 1,1 1-1,-1 0 1,0 0-1,0 0 1,1-1-1,-1 1 1,0 0-1,1-1 1,-1 1-1,0 0 1,0-1-1,0 1 1,1 0-1,-1-1 1,0 1-1,0 0 1,0-1-1,0 1 1,0 0-1,0-1 1,0 1-1,0-1 1,0 1-1,0 0 1,0-1-1,0 1 1,0 0-1,0-1 1,0 0-1,-6-35 434,5 23-396,-1 0-1,-1 0 1,-6-19 0,4 14-19,4 14-72,-1-1 0,1 1 0,-1 0 0,1 0 1,-1-1-1,-1 1 0,1 0 0,0 1 0,-7-8 0,9 11 18,0-1-1,0 1 1,-1 0 0,1 0 0,0-1-1,0 1 1,-1 0 0,1 0 0,0 0-1,-1 0 1,1 0 0,0 0-1,-1-1 1,1 1 0,0 0 0,-1 0-1,1 0 1,0 0 0,-1 0 0,1 0-1,0 0 1,-1 0 0,1 0 0,0 0-1,-1 1 1,1-1 0,0 0-1,0 0 1,-1 0 0,-7 10-104,-2 17 93,9-23 10,-5 15-29,-4 25 1,9-39-1,0 1-1,1 0 1,-1 0 0,2 0 0,-1-1-1,0 1 1,1 0 0,0 0 0,3 6-1,-4-10 49,0-1-1,1 0 1,-1 0-1,0 0 0,1 0 1,0 0-1,-1 0 1,1 0-1,0 0 1,-1 0-1,1 0 0,0 0 1,0 0-1,0 0 1,0 0-1,0-1 0,0 1 1,0 0-1,0-1 1,0 1-1,0-1 0,1 1 1,0-1 9,0 0 0,-1 0 1,1 0-1,-1 0 0,1 0 0,0 0 0,-1-1 1,1 1-1,-1 0 0,1-1 0,-1 0 0,1 1 1,-1-1-1,3-1 0,4-4-11,0 0 0,-1 0 0,0-1 0,9-9 0,-15 15-34,2-3-107,1 1-1,-1-1 1,1 1 0,0 0-1,0 0 1,0 0-1,8-3 1,-10 5-84,0 0-1,0 0 1,1 1-1,-1-1 1,0 1-1,0 0 1,1 0-1,-1-1 1,0 2-1,1-1 1,-1 0-1,0 0 1,1 1-1,-1-1 1,0 1-1,0 0 0,1 0 1,2 1-1</inkml:trace>
</inkml:ink>
</file>

<file path=ppt/ink/ink3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43:24.49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162 41 1152,'-1'-2'68,"0"0"-1,-1 0 1,1 0 0,0-1 0,-11-26 3550,17 166-2823,-5-128-733,1 18 135,-1 0-1,-2-1 1,-1 1 0,-10 45-1,9-58-150,-3 13 497,7-25-473,-1-1-1,0 1 0,1-1 0,-1 1 0,0-1 0,0 1 0,0-1 0,0 0 1,0 1-1,0-1 0,0 0 0,-2 2 0,3-3-52,-1 0 0,0 0-1,1 1 1,-1-1 0,0 0 0,1 0 0,-1 0-1,0 0 1,1 0 0,-1 0 0,0 0 0,1 0-1,-1 0 1,0 0 0,1 0 0,-1 0 0,0 0-1,1 0 1,-1-1 0,0 1 0,1 0-1,-1-1 1,1 1 0,-1 0 0,1-1 0,-1 1-1,0-1 1,1 1 0,0-1 0,-1 1 0,1-1-1,-1 0 1,-2-2 3,1 0-1,0 0 1,0 0 0,1 0-1,-3-4 1,-1-12 80,0 0-1,1 0 1,1 0-1,1 0 1,0-32-1,0 8-24,-1 7 196,-1-17-201,4 51-98,0 0 0,0 0 0,0-1 0,0 1 0,0 0 0,-1 0 0,1 0-1,-1 0 1,0 0 0,-1-4 0,2 6 23,0 0 1,0-1-1,0 1 1,0 0-1,0 0 1,0 0-1,0 0 1,0 0-1,-1 0 0,1 0 1,0 0-1,0 0 1,0 0-1,0 0 1,0 0-1,0-1 0,0 1 1,0 0-1,0 0 1,0 0-1,-1 0 1,1 0-1,0 0 1,0 0-1,0 0 0,0 0 1,0 0-1,0 0 1,0 0-1,0 0 1,-1 0-1,1 0 1,0 0-1,0 0 0,0 0 1,0 0-1,0 0 1,0 0-1,0 0 1,0 0-1,0 0 0,-1 1 1,1-1-1,0 0 1,0 0-1,0 0 1,0 0-1,0 0 1,0 0-1,0 0 0,0 0 1,0 0-1,0 0 1,-4 9-142,-1 13 12,5-21 127,-25 181 353,24-121-682,1-59 262,17 9 292,-12-7-286,1 0-1,-1-1 1,1 0-1,0 0 0,7 2 1,-1 1-326,6 2-1515</inkml:trace>
</inkml:ink>
</file>

<file path=ppt/ink/ink3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43:25.52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417 149 1248,'-19'-21'3496,"10"14"-3360,0 0 0,0 1 0,0 0 0,-15-6 0,5 3 94,-49-25 62,55 27-179,0 0 0,-1 2-1,0 0 1,0 0 0,0 1-1,-26-3 1,1 3 322,-50 1 0,98 19-664,-4-12 221,-1 0 1,1 0 0,-1-1-1,1 0 1,0 0-1,0 0 1,10 3 0,6 4 44,-9-4 78,0 1 0,-1 0 0,-1 1-1,13 11 1,-17-12-132,0-1 0,0 1 0,-1 0 0,0 0 0,0 1 0,-1-1 0,5 12 0,35 74 337,-41-86 255,-5-17-324,10-59-693,-8 68 325,0-1 0,0 1 0,0 0 0,0-1 0,0 1 0,1-1 1,-1 1-1,0 0 0,0-1 0,1 1 0,-1 0 0,1-1 0,0 1 0,-1 0 0,1 0 1,0 0-1,0-1 0,-1 1 0,1 0 0,0 0 0,0 0 0,0 0 0,2-1 0</inkml:trace>
</inkml:ink>
</file>

<file path=ppt/ink/ink3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43:29.93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307 20 320,'0'0'5,"0"0"-1,0 0 1,-1 0-1,1 0 1,0 0 0,0 0-1,-1 0 1,1 0 0,0 0-1,0 0 1,-1 0 0,1 0-1,0 0 1,0 0-1,-1 0 1,1 0 0,0 0-1,0 0 1,-1 1 0,1-1-1,0 0 1,0 0-1,0 0 1,-1 0 0,1 0-1,0 1 1,0-1 0,-1 0-1,7 3 49,-5-3 64,-3 3-16,0-1-1,-1 1 1,0-1 0,0 0 0,0 1-1,0-1 1,0-1 0,-5 4 0,2-3-28,0 0 1,1 0 0,-1-1 0,-11 1-1,-13 4 65,-6 3 294,31-8-311,1 0-1,0 0 0,0-1 0,0 1 1,-1-1-1,1 0 0,0 0 1,0 0-1,-1-1 0,1 1 0,0-1 1,0 0-1,0 0 0,0-1 1,0 1-1,0-1 0,-4-2 1,7 3-110,1 0 0,-1 0 0,1 0 1,-1 0-1,1 0 0,-1 0 0,1 0 1,0 0-1,-1 0 0,1-1 1,0 1-1,0 0 0,0 0 0,0 0 1,0 0-1,0 0 0,0 0 1,0-1-1,1 0 0,-1 0-27,0 0 1,1 1-1,-1-1 0,0 0 1,1 1-1,-1-1 0,1 1 0,0-1 1,-1 0-1,1 1 0,0 0 1,2-3-1,-3 4 31,0-1-1,1 1 1,-1 0 0,0 0 0,1 0 0,-1-1-1,0 1 1,1 0 0,-1 0 0,0-1-1,0 1 1,1 0 0,-1 0 0,0-1 0,0 1-1,0 0 1,1-1 0,-1 1 0,0 0-1,0-1 1,0 1 0,0 0 0,0-1 0,0 1-1,0-1 1,0 1 0,0 0 0,0-1-1,0 1 1,0 0 0,0-1 0,0 1 0,0 0-1,0-1 1,0 1 0,0-1 0,0 1 0,0 0-1,-1-1 1,1 1 0,0 0 0,0 0-1,-1-1 1,1 1 0,0 0 0,0-1 0,-1 1-1,1 0 1,0 0 0,0 0 0,-1-1-1,1 1 1,0 0 0,-1 0 0,1 0 0,0 0-1,-1-1 1,1 1 0,-1 0 0,1 0-1,0 0 1,-1 0 0,1 0 0,0 0 0,-1 0-1,1 0 1,-1 0 0,1 0 0,-1 1-1,-13-1 335,0 1-1,-27 5 1,40-6-356,-1 0 0,1 1 0,0-1 0,-1 0 1,1 1-1,0-1 0,0 1 0,-1-1 0,1 1 0,0 0 0,-2 1 1,2-1-22,1 0 1,-1 0 0,1 0 0,0 0-1,-1 0 1,1 0 0,0 0 0,-1 0-1,1 0 1,0 0 0,0 0 0,0 0 0,0 1-1,0 1 1,0 67 43,0-70-4,0 1 1,0-1-1,0 0 0,1 1 0,-1-1 1,0 1-1,0-1 0,0 0 1,1 1-1,-1-1 0,0 1 0,0-1 1,1 0-1,-1 1 0,0-1 0,1 0 1,-1 0-1,0 1 0,1-1 0,-1 0 1,1 0-1,-1 1 0,0-1 0,1 0 1,-1 0-1,1 0 0,-1 0 1,0 0-1,1 0 0,-1 0 0,1 0 1,-1 0-1,1 0 0,-1 0 0,1 0 1,-1 0-1,0 0 0,1 0 0,0 0 1,1 0-45,-2 0 48,0-1-40,1 1 27,-1 0-1,0 0 1,0-1 0,0 1 0,0 0 0,1 0-1,-1 0 1,0-1 0,0 1 0,1 0-1,-1 0 1,0 0 0,0 0 0,1-1 0,-1 1-1,0 0 1,0 0 0,1 0 0,-1 0-1,0 0 1,1 0 0,-1 0 0,1 0-1,2 3-20,1 0 0,0 0-1,-1 1 1,0-1-1,0 1 1,5 6 0,-5-5 60,1 1 1,1-1 0,6 7 0,-8-10-71,0-1-1,0 1 0,0 0 1,0-1-1,0 1 1,0-1-1,0 0 1,0 0-1,0 0 1,0 0-1,6 0 0,2-1-586,0 1 0,13-3-1,-20 2 453,18-3-2130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2:56.49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33 465 1408,'-5'-5'8042,"-2"10"-8095,9 16 325,-2 163 613,5-126-757,-5-51-115,0 3 33,0 0 0,1 1 1,2 14-1,-1-15 17,-1 0 1,0 1-1,0 15 1,-1-17-46,-1 6 87,-1 1 0,-1-1 1,-6 23-1,6-25-68,-7 51 81,7-47-103,1 0 0,1 0 0,0 0 0,2 23-1,1 2-14,3-21 230,-5-20-214,0 0 0,0 0 0,0 0 1,-1 0-1,1 0 0,0 0 0,0 0 1,-1 0-1,1-1 0,0 1 0,-1 0 1,1 0-1,-1 0 0,1 0 0,-1 0 1,0-1-1,1 1 0,-1 0 0,0 0 1,-1 0-1,13-1-31,-4 0 27,1 0-1,0 0 1,13-3 0,-2-4 74,0-2 0,0 0 0,-1-1 0,23-16 0,-22 13-1,1 1 1,0 1 0,24-10 0,-21 12-156,-9 3 75,23-6 0,-33 11-12,1 0 1,0 0-1,-1 1 0,1-1 0,0 1 0,-1 0 1,1 1-1,0-1 0,6 2 0,170 34 247,-145-33-286,-27-3 64,0 1 1,0 0-1,10 3 0,-9-3-2,-10-1 80,14 3-69,-28-21 701,-20-35 0,24 31-696,0 1 1,2-1 0,-10-41 0,3 12-42,-5-24-4,18 65 5,1 1 1,0-1-1,0 0 1,1 0-1,2-18 1,-1 6 8,0 0 1,-2 0-1,0 0 1,-1 0-1,-7-27 1,1 1-59,4 28 66,-6-21 1,4 21-89,-4-30 0,6 28 107,-1 0 0,-11-29 0,1 1-117,9 30 119,-2-17 4,6 28-50,0 1 1,0-1 0,0 1-1,-1 0 1,0 0 0,-1 0-1,-6-10 1,9 16 20,0-1-1,0 1 1,0 0 0,1 0-1,-1 0 1,1 0 0,-1-1-1,1 1 1,0 0 0,0-1 0,0 1-1,0 0 1,0 0 0,0-3-1,1-4-42,-1 5-5,-1 1 0,0 0-1,0 0 1,0-1 0,-1 1 0,1 0 0,-1 0 0,1 0-1,-4-4 1,1 1 64,4 6-36,0 0 0,0 0 0,0 0-1,0 0 1,0 0 0,0 0 0,0 0-1,0 0 1,1 1 0,-1-1 0,0 0 0,0 0-1,0 0 1,0 0 0,0 0 0,0 0-1,0 0 1,0 0 0,1 0 0,-1 0-1,0 0 1,0 0 0,0 0 0,0 0 0,0 0-1,0 0 1,0 0 0,0-1 0,0 1-1,1 0 1,-1 0 0,0 0 0,0 0 0,0 0-1,0 0 1,0 0 0,0 0 0,0 0-1,0 0 1,0 0 0,0 0 0,0 0-1,0-1 1,1 1 0,-1 0 0,0 0 0,0 0-1,0 0 1,0 0 0,0 0 0,0 0-1,0 0 1,0 0 0,0-1 0,0 1 0,0 0-1,0 0 1,0 0 0,0 0 0,18 18-7690</inkml:trace>
</inkml:ink>
</file>

<file path=ppt/ink/ink3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43:38.54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0 896,'0'1'40,"0"-1"-1,0 1 1,0 0-1,0-1 1,0 1-1,0 0 1,0-1-1,0 1 1,0-1-1,1 1 1,-1 0-1,0-1 1,0 1-1,1-1 1,-1 1-1,0-1 1,1 1-1,-1-1 1,1 1 0,-1-1-1,0 1 1,1-1-1,-1 1 1,1-1-1,-1 0 1,1 1-1,0-1 1,0 1-1,1-1 71,-1 0-1,1 1 0,0-1 1,0 0-1,0 0 0,0 0 1,-1 0-1,1 0 1,3-1-1,-2 0-27,0 0 0,0 1 0,-1-1 0,1-1 1,0 1-1,-1 0 0,1 0 0,-1-1 0,5-4 230</inkml:trace>
</inkml:ink>
</file>

<file path=ppt/ink/ink3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43:42.85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1 576,'19'3'2295,"-16"-2"-2137,-2 0-147,0 0-116,0-1 108,-1 0 0,1 1 1,-1-1-1,1 1 0,-1-1 1,0 1-1,1-1 0,-1 1 1,1-1-1,-1 1 0,0-1 1,0 1-1,1 0 0,-1-1 1,0 1-1,0-1 0,0 1 1,0 0-1,0-1 0,1 1 1,-1 0-1,0 18 363,0-16-231,-14 173 11,7-123-452,2-9-643</inkml:trace>
</inkml:ink>
</file>

<file path=ppt/ink/ink3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2:05.67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328 128 1664,'-3'0'105,"0"0"0,0 0 0,0 1-1,-1-1 1,1 1 0,0 0 0,0 0 0,-6 2 0,7-2-84,-1 0 0,1-1-1,-1 1 1,1-1 0,-1 0 0,1 0-1,-1 0 1,1 0 0,-5-1 0,-5 0 91,-45-1 111,36 1-38,0 0 0,-1 1-1,1 1 1,-29 6 0,40-5-130,5-2-68,1 1 1,-1 0-1,1 1 0,0-1 1,-1 1-1,1-1 0,0 1 1,-8 5-1,12-7 5,0 0 1,0 1-1,-1-1 1,1 0 0,0 0-1,0 0 1,-1 1-1,1-1 1,0 0-1,0 0 1,0 1-1,0-1 1,0 0-1,-1 0 1,1 1-1,0-1 1,0 0-1,0 0 1,0 1-1,0-1 1,0 0-1,0 0 1,0 1-1,0-1 1,0 0 0,0 1-1,0-1 1,0 0-1,0 0 1,0 1-1,0-1 1,0 0-1,0 0 1,1 1-1,-1-1 1,0 0-1,0 0 1,0 1-1,0-1 1,1 0-1,-1 0 1,0 1-1,0-1 1,0 0 0,1 0-1,-1 0 1,0 0-1,0 1 1,1-1-1,-1 0 1,0 0-1,0 0 1,1 0-1,-1 0 1,0 0-1,0 0 1,1 0-1,-1 0 1,1 0-1,18 4-151,7-4 335,0-1 0,0-1 0,-1-1 0,28-7 0,-38 8-82,-14 2-85,1 0 0,0-1 0,0 1-1,-1 0 1,1-1 0,0 1 0,-1-1 0,1 1 0,0-1 0,-1 0 0,1 0 0,-1 0 0,3-1 0,0 1 215,2-1-256,-6 2 32,0 0 0,0 0 0,0 0 0,1 0 0,-1 0 0,0 0 0,0-1 0,0 1 0,0 0 0,0 0 0,0 0 0,0 0 0,0 0 0,0 0 0,0-1 0,0 1 0,0 0 0,0 0 0,0 0 0,0 0 0,0 0 0,0 0 0,0-1 0,0 1 0,0 0 0,0 0 0,0 0 0,0 0 0,0 0 0,0 0 0,0-1 0,-1 1 0,1 0 0,0 0 0,0 0 0,0 0 0,0 0 0,0 0 0,0 0 0,0 0 0,0 0 0,-1-1 0,1 1 0,0 0 0,-2 0 8,-1-1 0,1 1 0,0 0 0,-1 0 0,1 0 0,0 0 0,-1 0 0,1 0 0,-3 1 0,-51 15 226,-10 2-164,63-17 19,-2 0-51,1 0 0,0-1 1,-1 1-1,1-1 0,-1 0 1,-6 0-1,11 0-39,0 0 1,0 0-1,0 0 1,0 0-1,-1-1 1,1 1-1,0 0 0,0 0 1,0 0-1,0 0 1,-1 0-1,1 0 1,0 0-1,0-1 1,0 1-1,0 0 0,0 0 1,0 0-1,0 0 1,0-1-1,-1 1 1,1 0-1,0 0 1,0 0-1,0 0 1,0-1-1,0 1 0,0 0 1,0 0-1,0 0 1,0 0-1,0-1 1,0 1-1,0 0 1,0 0-1,0 0 1,0-1-1,0 1 0,0 0 1,1 0-1,-1 0 1,0 0-1,0-1 1,0 1-1,0 0 1,0 0-1,0 0 0,0 0 1,1 0-1,-1-1 1,0 1-1,0 0 1,0 0-1,0 0 1,0 0-1,1 0 1,11-9-5,-9 7 35,111-86-568,-58 44-1126,-34 29 795,0 3-406</inkml:trace>
</inkml:ink>
</file>

<file path=ppt/ink/ink3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2:07.56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177 230 320,'-14'-4'3107,"14"4"-3073,0-2-1,1 0 0,0 0 1,-1 1-1,1-1 0,0 0 0,0 0 0,0 1 0,0-1 0,0 1 0,0-1 0,3-2 1,-2 2-2,0 0 0,0 0 1,-1-1-1,1 1 0,-1-1 1,3-3-1,-3 4-5,0 0 0,0 0-1,1 0 1,-1 0-1,1 0 1,-1 0 0,1 0-1,0 1 1,0-1 0,0 1-1,0-1 1,0 1 0,0 0-1,0 0 1,0 0 0,0 0-1,1 0 1,-1 0 0,3 0-1,-1-1-52,-3 2 26,-1 0 0,0 0-1,1 0 1,-1 0 0,1 0 0,-1 0 0,1 0 0,-1 0-1,1 0 1,-1 0 0,1 0 0,-1 0 0,1 0 0,-1 1-1,0-1 1,1 0 0,-1 0 0,1 0 0,-1 1 0,0-1 0,1 0-1,-1 1 1,0-1 0,1 0 0,-1 0 0,0 1 0,1-1-1,-1 1 1,0-1 0,0 0 0,1 1 0,-1-1 0,0 1-1,0 0 1,8 21-115,-2-4 1,-5-16 123,0-1 1,-1 1-1,1 0 0,-1-1 0,1 1 0,-1 0 1,1-1-1,-1 1 0,0 0 0,0 2 1,0-2 64,3 3 477,-3-6-536,-2-11 42,0 0 0,1 0 1,0 0-1,1-1 1,2-12-1,-1-10-23,-1 24-28,0 4-3,0-1 1,0 1-1,0-1 1,-1 1-1,-3-11 1,2 4-56,2 13 45,0 0 0,0 0 0,0-1 0,0 1 0,-1 0 0,1 0 0,0 0 1,0-1-1,-1 1 0,1 0 0,-1 0 0,1 0 0,-1 0 0,1 0 0,-1 0 0,0 0 0,0 0 0,1 0 0,-1 0 0,-2-2 1,2 3 15,0 0 0,0 0 0,0 0 1,0 0-1,0 1 0,0-1 1,0 0-1,1 0 0,-1 1 1,0-1-1,0 0 0,0 1 1,0-1-1,0 1 0,1-1 1,-1 1-1,0 0 0,0-1 0,1 1 1,-2 1-1,-13 15 203,14-16-198,-8 9 82,-1 0-1,1-1 1,-2-1 0,-14 11-1,-4 2-141,-23 15 211,26-19-55,17-11-8,1 0 0,-14 12 0,21-17-43,4-2-79,0 0 1,0 0-1,0 0 0,0 0 1,0 0-1,-1-1 0,1 1 1,0-1-1,-1 0 0,1 1 1,2-4-1,7-4-512,1 1-892</inkml:trace>
</inkml:ink>
</file>

<file path=ppt/ink/ink3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2:09.17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298 0 1056,'0'2'107,"0"-1"1,0 0-1,0 0 0,0 0 1,0 1-1,0-1 0,-1 0 1,1 0-1,-1 0 1,1 0-1,-1 0 0,1 1 1,-1-1-1,1 0 0,-1 0 1,0 0-1,0-1 0,1 1 1,-1 0-1,-1 1 0,0-1 4,0 0-1,0 0 0,0 0 1,0 0-1,0 0 0,-1 0 1,1-1-1,0 1 0,0-1 1,-3 1-1,-5-1 105,1 0 0,-1 0 0,1-1 1,-12-2-1,0-3-273,19 5 42,-1-1-1,0 1 1,0 1-1,0-1 1,0 0-1,-1 1 1,1 0-1,0-1 0,0 1 1,0 0-1,-4 1 1,6 0 13,0-1 1,0 1 0,0 0-1,0-1 1,0 1 0,1 0-1,-1 0 1,0 0 0,1-1-1,-1 1 1,0 0-1,1 0 1,-1 0 0,1 0-1,0 0 1,-1 0 0,0 2-1,-4 19 25,4-13-14,1 1 1,0-1-1,0 0 1,1 1-1,0-1 1,1 0 0,3 11-1,0-4-61,1 1 0,14 27 0,42 76 814,-60-125-210,-5-11-103,-2 1-482,3 9 33,0 0 0,0 0-1,0 1 1,-1-1 0,0 1 0,0 0 0,-6-9 0,3 8 2,0 0 0,0 0 0,0 1 0,0 0 0,-1 0 0,0 0 0,0 1 0,-11-5 0,2 2-58,1 2 0,-2 0 0,-18-4 0,18 4 235,15 4-205,-1 0 1,0 0-1,1 0 0,-1 0 0,0 1 0,-4-1 0,33 1-2944,-8 3 2027,4-3-549</inkml:trace>
</inkml:ink>
</file>

<file path=ppt/ink/ink3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2:13.44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759 61 1056,'0'0'357,"-13"5"513,-127-5 2345,80-6-2756,47 4-216,0-1-1,1 0 1,-1-1-1,-22-11 0,20 9-95,0 0 0,-19-5 0,4 7-86,1 0-1,0 2 0,-51 3 0,24 0 206,52-1-274,1 0 0,-1 0-1,0 1 1,0-1 0,1 1-1,-1-1 1,0 1 0,1 0 0,-1 1-1,1-1 1,0 1 0,-1-1 0,1 1-1,0 0 1,0 0 0,0 1 0,0-1-1,0 0 1,-4 6 0,-3 4-254,4-5 13,0 1 1,1-1 0,0 1-1,-7 14 1,-27 56-3608,22-43 2416</inkml:trace>
</inkml:ink>
</file>

<file path=ppt/ink/ink3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2:21.33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83 0 480,'-2'0'-35,"-1"1"413,3-1-358,1 1 1,-1-1 0,0 0 0,1 1-1,-1-1 1,1 1 0,-1-1 0,0 0-1,0 1 1,1-1 0,-1 1 0,0-1-1,0 1 1,0-1 0,1 1 0,-1-1 0,0 1-1,0-1 1,0 1 0,0 0 0,2 12 78,-2-5 311,-1-8-395,1 0 1,-1 1-1,0-1 1,1 0-1,-1 1 1,0-1-1,1 0 1,-1 0-1,0 0 1,0 0-1,1 0 1,-1 0-1,0 0 1,0 0-1,0 0 1,-68-3 2699,65 3-3094,12 0-229</inkml:trace>
</inkml:ink>
</file>

<file path=ppt/ink/ink3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2:27.30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 0 736,'-8'3'2672,"7"-2"-2747,1-1 77,0 0 0,0 0 0,0 1 0,0-1-1,0 0 1,0 0 0,-1 0 0,1 0 0,0 0-1,0 1 1,0-1 0,0 0 0,0 0 0,0 0-1,0 0 1,0 1 0,0-1 0,0 0 0,0 0 0,0 0-1,1 0 1,-1 1 0,0-1 0,0 0 0,0 0-1,0 0 1,0 0 0,0 0 0,0 0 0,0 1-1,0-1 1,0 0 0,1 0 0,-1 0 0,0 0-1,0 0 1,0 0 0,6 9 421,-5-8-403,4 4 235,5 3-174,28 10 2234,-38 7-1697,7-21-742,-7-3 134,1-1-1,-1 1 1,1-1 0,-1 1-1,1-1 1,-1 1 0,1-1-1,0 1 1,-1-1-1,1 0 1,0 1 0,-1-1-1,1 0 1,0 0 0,-1 1-1,1-1 1,0 0-1,0 0 1,15 0 289</inkml:trace>
</inkml:ink>
</file>

<file path=ppt/ink/ink3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2:29.42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 12 1152,'0'-1'34,"0"1"1,0-1 0,0 1-1,0-1 1,0 1-1,0-1 1,0 1-1,0 0 1,-1-1-1,1 1 1,0-1-1,0 1 1,-1-1-1,1 1 1,0 0-1,0-1 1,-1 1-1,1-1 1,-1 1-1,1 0 1,0 0 0,-1-1-1,1 1 1,-1 0-1,1 0 1,0-1-1,-1 1 1,1 0-1,-1 0 1,1 0-1,-1 0 1,1 0-1,-1-1 1,1 1-1,-1 0 1,1 0-1,-2 1 1,2 0 91,0 0 1,1 0-1,-1 1 0,0-1 1,0 0-1,0 0 0,1 0 1,-1 1-1,1-1 0,-1 0 1,1 0-1,0 2 1,1-2-139,-1 1 0,1-1 0,0 0 1,0 0-1,-1 0 0,1 0 0,0 0 1,0-1-1,3 2 0,18 7 412,-21-8-336,1 1 0,-1-1 0,1 0 0,-1 0 0,1 0 0,11 2 1515,-8-2-1846,-1 0 266,1-1 0,-1 1 1,10-1-1,-15 0 15,19 0-173,-11 1 196,1-1 0,0 0 0,-1-1 0,1 1 1,8-3-1,4 0-159,-17 3 79,-1 0-1,0 0 1,0-1-1,0 1 1,0-1-1,0 0 1,5-1-1,-5 1 32,0 0 0,-1 0-1,1 1 1,0-1 0,-1 1-1,1 0 1,0 0 0,4 0-1,0 0 407,-7 0-449,1 0 74,0 0 0,-1 1 0,1-1 0,-1 0 0,1 0 0,-1 0 1,1 0-1,-1 1 0,1-1 0,-1 0 0,0 1 0,1-1 0,-1 0 1,1 1-1,0 0 0,0 0-12,-1 0 0,1 0 0,0 0 1,0 1-1,-1-1 0,1 0 0,-1 1 0,1-1 1,-1 0-1,0 1 0,1-1 0,-1 1 0,0-1 0,0 0 1,0 1-1,0 1 0,-1-1 9,0 0 0,0 0 0,0 0 0,-1 0 0,1 0 0,0 0 0,-1-1 0,1 1 0,-4 3 0,-26 6-3599,22-10 2559</inkml:trace>
</inkml:ink>
</file>

<file path=ppt/ink/ink3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2:32.06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396 52 2240,'-12'-9'1987,"5"3"-1696,1 1 0,-1 0 1,-10-5-1,10 7-210,-1 0 0,0 0 0,0 1 0,0 0 0,0 1 0,0 0 0,0 0 0,0 1 0,-1 0-1,-12 2 1,2 1 227,1 0 0,0 2 0,-27 10 0,-26 8 807,58-19-1158,11-4 31,-1 1 0,0 0 0,1 0 1,0 0-1,-1 0 0,1 0 0,0 1 1,-5 2-1,-3 5-98,8-8 122,1 0-1,-1 0 0,0 1 0,0-1 0,1 1 0,-1-1 0,1 1 0,-1 0 0,1-1 0,0 1 0,0 0 0,-1 0 0,1 0 0,1 0 0,-1 0 0,0 0 1,0 0-1,1 0 0,-1 4 0,1-5 32,0 1 1,0-1-1,0 0 1,1 0-1,-1 1 1,0-1 0,1 0-1,-1 0 1,1 0-1,-1 1 1,1-1-1,-1 0 1,1 0-1,0 0 1,0 0 0,0 0-1,-1 0 1,2 0-1,1 1 4,-1 0 0,1 0 0,0 0 0,0-1 0,-1 0 0,1 1 0,4 0 0,2 1-39,1-1 1,0 0-1,18 0 1,26 0-841,107-10 0,-118-1-544,-4-6 411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05:37.09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649 0 1728,'-18'15'2021,"-30"16"2400,26-19-789,-18 11-2256,31-18-1306,1-2 66,0 0 0,1 1 0,-1 0 0,1 0 0,0 1 0,0 0 0,-6 6 0,-48 50 387,-9 10 218,-30 58-542,7-9-185,6-26-35,51-51-2785,46-42-687,2-1 2064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2:57.5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29 49 480,'5'-4'3328,"-13"-1"-1236,10 7-2056,-1-1 321,-13-17 507,12 16-834,0 0-1,0-1 1,0 1 0,0 0-1,0-1 1,0 1-1,0 0 1,0-1 0,-1 1-1,1 0 1,0-1-1,0 1 1,0 0 0,0 0-1,0-1 1,-1 1 0,1 0-1,0 0 1,0-1-1,0 1 1,-1 0 0,1 0-1,0-1 1,0 1-1,-1 0 1,1 0 0,-7-7 594,6 7-577,1-1-1,-1 0 1,1 1-1,-1-1 1,1 0 0,-1 1-1,1-1 1,0 0-1,-1 0 1,1 0-1,0 1 1,0-1 0,0 0-1,-1 0 1,1-1-1,2 12 249,-1 25 186,11 56 1,-6-56-185,2 59 0,-9-65-207,0-17-514,0 0 0,2 0 1,2 23-1,4-18-701</inkml:trace>
</inkml:ink>
</file>

<file path=ppt/ink/ink4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2:34.10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358 53 1568,'-2'-1'113,"2"1"-98,0 0 0,0-1 0,0 1 0,-1 0 0,1 0 0,0 0 0,0-1 0,-1 1 0,1 0 0,0 0 0,-1 0 0,1 0 0,0 0 0,0 0 0,-1 0 0,1 0 0,0-1 0,-1 1 0,1 0 0,0 0 0,-1 0 0,1 1 0,0-1 0,-1 0 0,1 0 0,0 0 0,0 0 0,-1 0 0,1 0 0,0 0 0,-1 0 0,1 1 0,0-1 1,0 0-1,-1 0 0,0 2 206,-2-3-119,0 1 1,-1-1 0,1 0-1,-1 0 1,1 0 0,0 0 0,0-1-1,-4-2 1,3 2-65,1 0-1,0 1 1,-1-1 0,1 1 0,-1 0-1,0 0 1,1 0 0,-7 0 0,-2 0 471,5 1-422,0 0 1,-1 0 0,1 1-1,0 0 1,-10 2-1,-30 8 733,35-9-687,1 0 1,-1 1 0,-16 6 0,11-2 93,-21 4 1,32-9-225,-8-2 172,13 0-150,0 0 0,0 0 0,0 0-1,0 0 1,0 0 0,0 0 0,0 0-1,0 0 1,0 1 0,0-1-1,0 0 1,0 1 0,0-1 0,0 0-1,-1 2 1,-4 1 71,13-2 53,7 2 90,0 0 1,0-1-1,1-1 0,-1-1 0,0 0 0,15-2 0,-12 1-211,10-1-45,0-1 0,-1-1 0,0-2-1,28-9 1,97-43-3945,-138 53 3013</inkml:trace>
</inkml:ink>
</file>

<file path=ppt/ink/ink4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2:34.46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391 1 416,'-36'22'412,"31"-17"-227,-1-1 1,0-1-1,0 1 0,0-1 1,-1 0-1,1 0 0,-1-1 1,-9 3-1,-10 0 243,2 0 213,0-1 1,-37 1-1,-82 0-2913,131-5 944</inkml:trace>
</inkml:ink>
</file>

<file path=ppt/ink/ink4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2:37.61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73 0 832,'-10'8'3280,"-7"9"-1190,15-17-2055,1 0 0,0 1 0,-1-1 0,1 1-1,-1 0 1,1 0 0,0-1 0,-1 1-1,1 0 1,0 0 0,0 0 0,0 0-1,0 0 1,-1 2 0,-8 6 190,9-9-146,0 0-1,-1 1 0,1-1 1,0 1-1,0-1 1,0 1-1,0-1 0,0 1 1,1 0-1,-1-1 1,0 1-1,0 0 0,0 0 1,0 1-1,1-2-61,-1 1 0,1-1 1,0 0-1,0 1 0,0-1 0,0 0 0,1 1 0,-1-1 0,0 0 0,0 1 0,0-1 1,0 0-1,0 0 0,0 1 0,0-1 0,1 0 0,-1 1 0,0-1 0,0 0 0,0 0 1,1 1-1,-1-1 0,0 0 0,0 0 0,1 0 0,-1 1 0,0-1 0,0 0 0,1 0 1,-1 0-1,1 1 0,5 1 37,0 1 1,1-1 0,11 3-1,-2 0 180,11 6-261,-27-11 9,1 1-1,0-1 0,0 0 0,-1 1 0,1-1 0,0 0 0,-1 1 1,1-1-1,-1 1 0,1-1 0,-1 1 0,1-1 0,-1 1 0,1-1 1,-1 1-1,1-1 0,-1 1 0,1 0 0,-1-1 0,0 1 0,1 0 1,-1-1-1,0 1 0,0 0 0,0 0 0,0-1 0,1 2 0,0-1 2,-1 0-1,1-1 0,0 1 0,0-1 0,0 1 0,0-1 0,0 1 0,0-1 0,0 0 1,0 0-1,0 1 0,0-1 0,0 0 0,0 0 0,2 0 0,15 1-144,24-4 402,-40 3-144,25 0-208,-19 2 270,-2-1 199,-9-1-504,3 0 147,0 0-1,0 0 0,0 0 1,0 0-1,-1 0 0,1 0 1,0 0-1,0 0 0,0 0 1,0 0-1,0 0 0,-1 0 1,1 0-1,0 0 0,0 0 1,0 0-1,0 0 0,0 0 1,-1 0-1,1 0 0,0 0 1,0 0-1,0 0 0,0 0 1,0 0-1,0 1 0,-1-1 1,1 0-1,0 0 0,0 0 1,0 0-1,0 0 0,0 0 1,0 0-1,0 1 0,0-1 1,0 0-1,0 0 0,0 0 1,0 1-1,-4 1 194,1-1-186,-1-1 0,1 2 0,-1-1 0,1 0 1,0 1-1,-1-1 0,-2 3 0,-7 3-27,-35 13-156,44-19 192,1 1 0,-1-1 0,1 0 0,-1 0 0,0 0 0,1-1 0,-1 1 0,0-1 0,-6 0 0,9 0-107,-8 1-277,11 2 417,-1-1-1,2 1 1,-1-1-1,0 0 1,0 1-1,1-1 1,-1 0-1,1-1 1,-1 1-1,6 2 278,-5 0 96,-2-3-394,-1-1 0,1 0 0,-1 0 0,0 1 0,1-1 0,-1 0 0,1 1 0,-1-1 0,0 1 0,1-1 0,-1 0 0,0 1 0,0-1 0,1 1 0,-1-1-1,0 1 1,0-1 0,0 1 0,1 0 0,-1 0-45,0-1-1,0 1 1,0-1-1,0 1 1,0 0-1,0-1 1,0 1-1,0-1 1,0 1-1,0-1 1,0 1-1,0 0 1,0-1-1,0 1 1,0-1-1,-1 1 0,1-1 1,0 1-1,0-1 1,-1 1-1,1-1 1,0 1-1,-1-1 1,1 1-1,-1-1 1,1 1-1,0-1 1,-1 0-1,1 1 1,-1-1-1,1 0 1,-1 1-1,1-1 1,-1 0-1,1 0 1,-1 1-1,0-1 0,1 0 1,-1 0-1,1 0 1,-2 0-1,-4 2-170,3-1-175,2-1 312,1 0-1,-1 0 0,1 0 1,0 0-1,-1 0 0,1 0 0,-1 0 1,1 0-1,-1 0 0,1-1 0,0 1 1,-4-2-415</inkml:trace>
</inkml:ink>
</file>

<file path=ppt/ink/ink4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2:38.86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91 1 480,'-15'4'3488,"-28"32"-1455,30-26-1629,10-8-341,-6 3 93,8-4-66,-4 2-18,4-3-91,7-2-98,-5 1 68</inkml:trace>
</inkml:ink>
</file>

<file path=ppt/ink/ink4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2:39.71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6 992,'7'-6'6201</inkml:trace>
</inkml:ink>
</file>

<file path=ppt/ink/ink4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2:40.85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 51 1472,'6'-4'667,"13"-4"-243,-12 6-231,0-1 1,0 0-1,0-1 1,11-7 0,-11-1 384,-8 8-232,-5 8-193,-34 24 1681,39-27-1907,0 0-1,0 0 0,-1 0 0,1 0 1,0 0-1,0 0 0,-1-1 1,1 1-1,-1 0 0,1-1 0,-1 1 1,1-1-1,-1 0 0,1 1 0,-1-1 1,1 0-1,-1 0 0,1 0 0,-1 0 1,1 0-1,-1 0 0,1 0 0,-1-1 1,0 1-1,1 0 0,-1-1 0,1 1 1,-3-2-1</inkml:trace>
</inkml:ink>
</file>

<file path=ppt/ink/ink4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2:41.79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 1 1312,'-8'9'3087,"12"5"-2782,5 11 928</inkml:trace>
</inkml:ink>
</file>

<file path=ppt/ink/ink4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2:45.42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136 40 2400,'-1'-10'1391,"-1"-7"539,0 16-1859,1 0-9,0 0 0,-1 0 0,0 0 0,1 0 0,-1 0 0,0 0-1,1 0 1,-1 0 0,0 1 0,0-1 0,0 1 0,1-1 0,-1 1 0,0 0 0,0 0 0,0 0 0,0 0 0,0 0 0,0 0 0,0 0 0,1 1 0,-1-1 0,0 1 0,0-1-1,-2 2 1,-3 2 19,1-1 0,0 1 0,0 1 0,0-1 0,-6 8 0,6-6 110,0-1 0,-1 0 0,1 0 0,-9 4-1,15-9-189,0 0 0,0 0 0,0 0-1,0 0 1,0 0 0,1 0 0,-1 0-1,0 0 1,0 0 0,0 0 0,0 0-1,0 0 1,0 0 0,0 0 0,0 0-1,0 0 1,0 0 0,0 0 0,0 0-1,0 0 1,0 0 0,0 0 0,0 0 0,0 0-1,0 0 1,0 0 0,0 0 0,0 0-1,0 0 1,0 0 0,0 0 0,0 0-1,1 0 1,-1 1 0,0-1 0,0 0-1,0 0 1,0 0 0,0 0 0,0 0-1,0 0 1,0 0 0,0 0 0,0 0-1,0 0 1,0 0 0,0 0 0,0 0-1,0 0 1,0 0 0,0 0 0,-1 0-1,1 0 1,0 0 0,0 0 0,0 0-1,0 1 1,0-1 0,0 0 0,0 0-1,0 0 1,0 0 0,0 0 0,0 0-1,8 1-108,-5-1 46,-1 0 1,0 0-1,0 0 1,0-1-1,0 1 1,1-1-1,-1 1 1,3-2-1,20-17-1394,-9 6 565,20-13-2175</inkml:trace>
</inkml:ink>
</file>

<file path=ppt/ink/ink4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2:50.93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89 2 576,'0'0'7,"0"0"0,-1-1 0,1 1 0,0 0 0,0 0 1,0 0-1,0 0 0,-1 0 0,1 0 0,0 0 0,0 0 0,0 0 0,-1 0 0,1 0 0,0 0 1,0 0-1,0 0 0,-1 0 0,1 0 0,0 0 0,0 0 0,0 0 0,-1 0 0,1 0 0,0 0 0,0 0 1,0 0-1,0 1 0,-1-1 0,1 0 0,0 0 0,0 0 0,0 0 0,0 0 0,0 1 0,-1-1 1,1 0-1,0 0 0,0 0 0,0 0 0,0 1 0,0-1 0,0 0 0,0 0 0,0 0 0,0 0 1,0 1-1,0-1 0,0 0 0,-1 1 70,1 0 0,-1 0 1,-2 3 463,2-4-464,1 1 1,-1-1-1,0 1 0,0-1 1,1 1-1,-1-1 0,0 0 1,0 0-1,1 1 0,-1-1 1,0 0-1,-1 0 0,-32 14 809,3-7 1123,31-8-1987,0 1-68,1-1-1,-1 1 1,0 0-1,0-1 1,0 1-1,0-1 1,0 1-1,0-1 1,0 1-1,-1 0 1,1-1-1,0 1 1,0 0-1,0-1 1</inkml:trace>
</inkml:ink>
</file>

<file path=ppt/ink/ink4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2:52.03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103 308 736,'-2'-3'143,"-1"0"-1,0 0 1,1 0 0,-1 1-1,0-1 1,-6-3 0,-10-10 314,15 12-304,3 3-88,0 1 0,0-1 0,0 0 0,0 0 0,1 0 0,-1 0 0,0 0 0,1 0-1,-1 0 1,1 0 0,-1 0 0,1 0 0,-1 0 0,1 0 0,0 0 0,0 0 0,-1 0 0,1 0-1,0 0 1,0-1 0,0 1 0,0 0 0,0 0 0,1-2 0,-2-1 15,1 0 1,-1 0-1,0 1 0,-3-9 1,2 4 34,-3-4 221,4 10-221,0 0 1,0 0-1,0 0 1,0-1 0,0 1-1,1 0 1,-1-1 0,1-3-1,-5-24 630,3 25-611,1-1 0,0 0-1,0-9 1,0-5-273,-6-34 1,2 23-966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3:19.0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237 735 1568,'-7'-1'593,"9"5"-346,0-2 641,-2-3-756,0 0 1,0 0-1,0 0 0,0 0 1,1 0-1,-1 0 0,0 0 1,1 0-1,-1 0 0,1 0 1,0-1-1,-1 2-136,14-20 524,2-6 602,-12 18-1001,-3 6-51,0 0-1,0-1 1,0 1-1,0 0 1,0 0-1,-1-1 1,0 1-1,1-1 1,-1 1-1,0-4 1,4-10 224,-3 13-255,0 0 0,-1 0-1,1 0 1,0 1 0,-1-1-1,1-4 1,4-53 185,-2 32-186,2-9-161,-4 18 193,5-27-1,-3 27 139,0-29-1,-3 40-153,-2 0-1,1 0 0,-1 0 1,0 0-1,-7-15 0,-6 6 102,-6-24 304,15 29-233,6 11-220,0 0 0,0 0 1,-1 1-1,1-1 0,0 0 1,-1 0-1,1 1 0,0-1 1,-1 0-1,1 1 0,-1-1 1,0 0-1,1 1 1,-1-1-1,1 1 0,-1-1 1,0 1-1,-1-2 0,-1 1-1,-1-3 2,-6-6 40,8 8-26,0 1-1,-1-1 1,1 1 0,0 0 0,0 0-1,-5-2 1,-12-6 213,17 7-236,0 1 0,0 0 0,0 0 0,-1 0 0,1 0 0,0 0 0,-4 0 0,-6-3 35,10 1 39,2 2-69,0 1 0,0 0 0,-1 0 0,1-1-1,0 1 1,0 0 0,0 0 0,0 0 0,0-1-1,0 1 1,0 0 0,-1 0 0,1 0 0,0 0-1,0-1 1,0 1 0,0 0 0,-1 0-1,1 0 1,0 0 0,0 0 0,-1-1 0,1 1-1,0 0 1,0 0 0,0 0 0,-1 0 0,1 0-1,-16-9 4,15 8 0,-1 0 0,1 0 1,-1 0-1,1 1 0,-1-1 1,0 0-1,1 1 0,-1-1 0,0 1 1,-3-1-1,5 1-6,-1 0 0,1 0 1,0 0-1,-1 0 0,1 0 0,0 0 0,-1 0 1,1 0-1,0-1 0,-1 1 0,1 0 0,0 0 1,-1 0-1,1 0 0,0 0 0,0 0 0,-1-1 1,1 1-1,0 0 0,0 0 0,-1 0 0,1-1 1,0 1-1,0 0 0,0 0 0,-1-1 0,1 1 1,0 0-1,0-1 0,-8-9-11,-1 6 11,9 3 0,-1 1 0,0 0 0,0 0 0,1-1 0,-1 1 0,1 0 0,-1-1 0,0 1 0,1-1 0,-1 1 0,1-1 0,-1 1 0,0-1 0,1 1 0,-1-1 0,1 0 3,0 1 0,0-1 1,0 1-1,0 0 0,-1-1 1,1 1-1,0 0 0,0-1 1,0 1-1,0 0 0,-1 0 1,1-1-1,0 1 0,0 0 1,-1-1-1,1 1 0,0 0 1,-1 0-1,1 0 0,0-1 1,0 1-1,-1 0 0,1 0 1,0 0-1,-1 0 1,1 0-1,-1 0 0,1-1 1,0 1-1,-1 0 0,0 0 1,-3-1 75,2-2-44,2 3-34,0-1 1,0 0 0,0 0 0,0 1-1,-1-1 1,1 0 0,0 1 0,0-1-1,-1 0 1,1 1 0,-1-1 0,1 1-1,0-1 1,-1 1 0,1-1 0,-1 1-1,1-1 1,-1 1 0,-1-2 0,2 2-2,-1-1 0,1 0 0,-1 0 0,0 0 0,1 0 0,-1 1 0,0-1 0,0 0 0,0 1 0,1-1 0,-1 0 0,0 1 0,0-1 0,0 1 0,0 0 0,0-1 0,0 1 0,0 0 0,-1-1 0,-8-3 0,5 2-31,5-3-24,0 5 56,0-1 0,1 1-1,-1 0 1,0 0-1,0 0 1,0 0-1,0 0 1,0 0 0,0 0-1,0 0 1,0-1-1,0 1 1,0 0 0,0 0-1,0 0 1,0 0-1,0 0 1,0 0-1,0 0 1,0-1 0,-1 1-1,1 0 1,0 0-1,0 0 1,0 0 0,0 0-1,0 0 1,0 0-1,0 0 1,0 0-1,0 0 1,0-1 0,0 1-1,0 0 1,0 0-1,-1 0 1,1 0 0,0 0-1,0 0 1,0 0-1,0 0 1,0 0-1,0 0 1,0 0 0,0 0-1,-1 0 1,1 0-1,0 0 1,0 0 0,0 0-1,0 0 1,0 0-1,0 0 1,0 0 0,-1 0-1,1 0 1,0 0-1,0 0 1,0 0-1,0 0 1,0 0 0,0 1-1,0-1 1,0 0-1,-1 0 0,1 0 1,0 0-1,0 0 0,0 0 1,0 0-1,0 0 0,0 0 1,0 0-1,0 0 0,0 0 1,0 0-1,0 0 0,0 0 1,0 0-1,-1 0 1,1 0-1,0 0 0,0 0 1,0 0-1,0 0 0,0 0 1,0 0-1,0 0 0,0 0 1,0 0-1,0 0 0,0 0 1,-1 0-1,1 0 0,0 0 1,0 0-1,0 0 1,0 0-1,0 0 0,0 0 1,0 0-1,0 0 0,0 0 1,0-1-1,0 1 0,0 0 1,0 0-1,0 0 0,0 0 1,0 0-1,0 0 0,0 0 1,0 0-1,0 0 0,0 0 1,0 0-1,0 0 1,0-1-1,0 1 0,0 0 1,0 0-1,0 0 0,0 0 1,0 0-1,-5-9-59,5 9 62,0 0-1,0 1 1,0-1 0,0 0-1,0 0 1,0 0-1,0 0 1,0 0-1,0 0 1,0 0-1,0 0 1,0 0 0,1 0-1,-1 0 1,0 0-1,0 0 1,0 0-1,0 0 1,0-1-1,0 1 1,0 0 0,0 0-1,0 0 1,0 0-1,0 0 1,0 0-1,0 0 1,0 0 0,1 0-1,-1 0 1,0 0-1,0 0 1,0 0-1,0 0 1,0 0-1,0 0 1,0 0 0,0 0-1,0-1 1,0 1-1,0 0 1,0 0-1,0 0 1,0 0-1,0 0 1,0 0 0,0 0-1,-1 2 76,-3-4-247,4 2 170,0 0-1,0 0 0,0 0 0,0 0 0,0 0 1,0 0-1,-1 0 0,1 0 0,0 0 0,0 0 1,0 0-1,0 0 0,0 0 0,0 0 0,0 0 1,0 0-1,0-1 0,0 1 0,0 0 0,0 0 1,0 0-1,-1 0 0,1 0 0,0 0 0,0 0 1,0 0-1,0 0 0,0 0 0,0 0 0,0 0 1,0-1-1,0 1 0,0 0 0,0 0 0,0 0 1,0 0-1,0 0 0,0 0 0,0 0 0,0 0 1,0 0-1,0 0 0,0-1 0,0 1 1,0 0-1,0 0 0,0 0 0,1 0 0,-1 0 1,0 0-1,0 0 0,0 0 0,0 0 0,0 0 1,0 0-1,0 0 0,0 0 0,0 0 0,0-1 1,2-1 24,-4 2-455,-2 9 202,3-8 235,1 0-1,-1 1 0,1-1 0,-1 1 1,1-1-1,0 0 0,0 1 0,-1-1 1,1 1-1,0-1 0,0 1 0,1 1 1,0 2 21,0-1 1,-1 1 0,1 0 0,-1 0 0,0 0-1,-2 9 1,2 3 58,0 44 707,0-62-769,1 1-1,0 0 0,0-1 1,0 1-1,0-1 0,-1 1 1,1-1-1,0 0 0,0 1 1,-1-1-1,1 0 0,-1 1 0,1-1 1,0 0-1,-1 0 0,1 1 1,-1-1-1,1-2 0,7-18 26,-5-17-39,-1-47 0,-2 76-11,-4-2-210,2 8 42,3 4 39,-1 1 109,1-1-1,-1 0 1,0 0-1,1 0 1,-1 0-1,0 1 1,0-1 0,0 0-1,0 0 1,0 0-1,0 1 1,0-1-1,0 0 1,-1 0 0,1 1-1,-1 0 27,1-1 0,0 0 0,-1 0 0,1 0 0,0 0 0,0 1 0,0-1 1,0 0-1,0 0 0,0 0 0,1 1 0,-1-1 0,0 0 0,0 0 0,1 0 0,0 2 0,2 1 31,1 0 1,-1-1-1,1 1 0,0-1 1,0 0-1,0 0 0,0 0 1,0-1-1,1 0 1,-1 1-1,7 1 0,7 1 226,33 6-1,-7-1-190,-36-9-128,0 1 0,-1-1 0,15 0 0</inkml:trace>
</inkml:ink>
</file>

<file path=ppt/ink/ink4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2:55.46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509 87 1312,'0'-1'12,"-1"1"1,1 0-1,0 0 0,0 0 1,-1 0-1,1 0 0,0 0 1,0 0-1,-1 0 0,1-1 1,0 1-1,0 0 1,-1 0-1,1 0 0,0-1 1,0 1-1,0 0 0,-1 0 1,1-1-1,0 1 0,0 0 1,0 0-1,0-1 0,0 1 1,0 0-1,-1 0 1,1-1-1,0 1 0,0 0 1,0-1-1,0 1 0,0 0 1,0-1-1,0 1 0,0 0 1,0 0-1,0-1 0,1 1 1,-1 0-1,-3-14 1677,2 13-1627,-2-1-2,1 0-1,-1 1 0,1 0 1,-1-1-1,1 1 1,-1 0-1,-4-1 0,-3-1 448,-12-8 271,12 7-292,7 2-249,0 1 1,0-1 0,-1 1-1,1 0 1,0 0 0,-7-1-1,8 2-152,0 0-1,0 0 0,0-1 1,0 1-1,0-1 0,1 0 0,-4-1 1,3 1 1,0 0 1,0 0 0,0 0 0,0 1 0,-1-1 0,1 1 0,0-1 0,-3 1-1,-67-6 1393,-5 1-2446,65 5 838,-35-1-1913,-71 10 0,80-3-683</inkml:trace>
</inkml:ink>
</file>

<file path=ppt/ink/ink4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2:56.52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317 52 1056,'-1'-1'100,"0"1"-1,0-1 1,0 0 0,0 0 0,0 0 0,1 0-1,-1 0 1,0 0 0,1 0 0,-1 0-1,1-1 1,-1 1 0,1 0 0,0 0-1,0 0 1,-1-1 0,1 1 0,0 0 0,0 0-1,0 0 1,0-1 0,0 1 0,-14-22 2714,13 23-2659,0-1-1,0 1 1,-2-1 0,-12 0 747,11 1-834,1 0 1,-1 0 0,1 0 0,-1 0-1,0 0 1,1 1 0,-1 0 0,1 0-1,-7 2 1,-16 10-446,-32 21 1,0 0-1186,15-10 373,-1 7-1376</inkml:trace>
</inkml:ink>
</file>

<file path=ppt/ink/ink4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2:57.69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 9 320,'-2'6'3584,"2"-5"-3585,0 0 1,1-1-1,-1 1 1,1 0-1,-1 0 0,1-1 1,-1 1-1,1 0 1,-1-1-1,1 1 1,0 0-1,-1-1 0,1 1 1,0-1-1,0 0 1,-1 1-1,1-1 1,0 1-1,0-1 1,0 0-1,-1 0 0,1 1 1,0-1-1,0 0 1,0 0-1,0 0 1,0 0-1,1 0 0,0-1-8,0 1-1,0-1 0,0 1 0,0-1 0,-1 0 0,1 0 0,0 0 0,-1 0 1,1 0-1,-1 0 0,1-1 0,-1 1 0,2-2 0,7-9-667</inkml:trace>
</inkml:ink>
</file>

<file path=ppt/ink/ink4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2:58.74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8 296 2304,'-7'-3'1174,"7"2"-1138,2-8 319,-1 8-348,0 0 1,-1-1-1,1 1 1,-1 0-1,0 0 0,1-1 1,-1 1-1,0 0 0,0-1 1,0 1-1,0-3 0,-3-16 509,2 0-1,0-1 1,1 1-1,0 0 1,5-24-1,1-50-1176,-3 69-416</inkml:trace>
</inkml:ink>
</file>

<file path=ppt/ink/ink4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2:59.74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83 1984,'0'0'640,"10"-6"32,-7 5-654,3-1 100,1 0 0,0 0 0,-1-1-1,0 0 1,18-21 2712,-23 23-2715,22-22-2776,-9 15 1605,5 0-635</inkml:trace>
</inkml:ink>
</file>

<file path=ppt/ink/ink4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3:01.36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 1312,'0'0'1168,"1"2"-1003,-1-1-97,1 1-1,0-1 0,0 1 0,0 0 1,0-1-1,0 1 0,0-1 0,0 0 1,0 1-1,1-1 0,-1 0 1,3 2-1,-3-3 61,5 10 395,10 18 357,-15-27-763,3 9-48,-2-7 54,0 1-1,0-1 1,1 0 0,-1 1-1,1-1 1,4 3 0,19 13 213,-27-13-178,2-5-152,-1 0-1,1 0 1,-1-1-1,1 1 0,0 0 1,-1-1-1,1 1 1,0 0-1,0-1 0,-1 1 1,1-1-1,0 1 1,0-1-1,0 0 0,-1 1 1,1-1-1,0 0 1,0 1-1,1-1 0,16 3-1119</inkml:trace>
</inkml:ink>
</file>

<file path=ppt/ink/ink4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3:04.43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133 140 640,'22'-3'3346,"-14"1"-2745,-14 2-476,-1 0 0,0-1 0,0 0 0,0 0 0,0-1 1,1 0-1,-8-3 0,0-1 51,0-2 1,-14-9-1,21 13-249,1 0 0,-12-11 0,13 11 135,-4-4 239,9 7-302,0 1 1,0 0 0,0-1-1,0 1 1,0 0 0,0-1 0,0 1-1,0 0 1,0-1 0,0 1-1,0-1 1,0 1 0,0 0-1,0-1 1,0 1 0,1 0 0,-1-1-1,0 1 1,0 0 0,0-1-1,1 1 1,-1 0 0,0 0-1,0-1 1,1 1 0,-1 0 0,0 0-1,0-1 1,1 1 0,-1 0-1,0 0 1,1 0 0,0-1-1,18-13 43,-14 9-23,1 1 1,-1 0-1,1 1 1,9-6-1,-10 8 3,0-1-1,0 1 0,0 0 1,1 1-1,-1-1 1,0 1-1,0 0 0,0 0 1,0 0-1,0 1 1,6 1-1,8 3 35,29 11-1,-41-14-55,18 9 228,-1 1 0,40 26 0,-50-29-155,-9-6-110,-3-3-62,-1 1 1,1 0-1,-1 0 1,1 0-1,-1 0 1,0 0-1,1 0 1,-1 1 0,0-1-1,0 0 1,0 1-1,0-1 1,0 1-1,1 1 1</inkml:trace>
</inkml:ink>
</file>

<file path=ppt/ink/ink4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3:05.73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610 0 320,'-21'6'4523,"17"-5"-4067,-2 1 58,1 0 1,-1-1-1,0 1 0,1-1 0,-12 0 0,4 0-157,0 1 0,-1 0 1,1 1-1,-21 8 0,-11 1 379,-18 1-147,-69 17-88,111-24-687,1 1 0,0 1 0,1 1 0,-25 15 0,-26 23-2491,51-35 1744</inkml:trace>
</inkml:ink>
</file>

<file path=ppt/ink/ink4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3:06.56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 64 2080,'-6'-5'1143,"7"4"-1070,0 1-1,-1-1 1,1 1-1,0-1 1,0 1-1,0-1 1,-1 1-1,1-1 0,0 1 1,0 0-1,0-1 1,1 1-1,54-5 1853,-43 4-1723,0 0 0,0 1 0,15 1 0,3 0-98,30-2-90,0-2-1,-1-2 0,73-17 1,-112 17-481,-5 1-892,23-3 1,-14 7-690</inkml:trace>
</inkml:ink>
</file>

<file path=ppt/ink/ink4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3:07.76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93 0 224,'-6'1'6480,"1"7"-5883,-1-1 0,0 0 1,-1 0-1,-11 10 0,15-15-592,1-1-1,-1 0 1,0 1-1,1-1 0,-6 1 1,5-1 30,0 0 0,0 0 0,0 0 0,0 1 0,0-1 0,-2 2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3:21.35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140 1 2496,'4'3'3709,"-4"-3"-3646,-4 4 597,12 23 2786,2 5-3415,39 76 536,-2-3 199,-42-92-616,-1-5-23,-1 0-1,0 0 0,-1 0 0,0 0 0,2 13 0,-4-21-96,-1 1 0,1-1 0,0 1 0,0 0 0,-1-1 0,1 1 0,0-1 0,-1 1 1,1-1-1,-1 1 0,1-1 0,0 1 0,-1-1 0,1 1 0,-1-1 0,1 0 0,-1 1 0,0-1 0,1 0 0,-1 1 0,1-1 0,-1 0 0,0 0 1,1 0-1,-1 0 0,0 1 0,-22 3 158,18-3-148,-24 4 25,0-1 0,0-2 0,0-1-1,0-1 1,-41-5 0,50 3-1019,22-7-2694</inkml:trace>
</inkml:ink>
</file>

<file path=ppt/ink/ink4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3:08.49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628 0 2560,'-8'0'1509,"-4"1"-981,0 1 0,0 0 0,0 1-1,1 0 1,-1 1 0,1 0 0,-12 7 0,-22 7 134,-8-1-227,-1-1-1,0-3 0,-1-3 0,-70 6 0,116-16-721,-1 0-1,0 0 1,1-1-1,-1 0 1,1 0 0,-1-1-1,1-1 1,-13-4-1,-8-5-570</inkml:trace>
</inkml:ink>
</file>

<file path=ppt/ink/ink4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3:11.18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72 261 640,'0'-4'4101,"-1"4"-4014,1 0-71,-1 0 0,1 0-1,-1 0 1,1 0 0,0-1 0,-1 1 0,1 0-1,0 0 1,-1 0 0,1 0 0,0-1-1,0 1 1,-1 0 0,1 0 0,0-1-1,-1 1 1,1 0 0,0-1 0,0 1-1,0 0 1,-1-1 0,1 1 0,0 0-1,0-1 1,0 1 0,0 0 0,0-1-1,0 0 1,-5-46 293,0-11 171,0 28 1152,5 29-1619,0 0-1,0 1 0,0-1 0,-1 1 1,1-1-1,0 1 0,0-1 0,-1 0 1,1 1-1,0-1 0,-1 1 0,1-1 1,0 1-1,-1-1 0,1 1 0,-1-1 1,1 1-1,-1 0 0,1-1 0,-1 1 1,1 0-1,-2-1 0,2 1-8,-1 0 0,1-1 0,-1 1 0,1 0 0,-1-1 0,1 1 0,0 0-1,-1-1 1,1 1 0,0 0 0,-1-1 0,1 1 0,0 0 0,-1-1 0,1 1 0,0-1 0,0 1 0,-1-1 0,1 1 0,0-1-1,0 0 1,-13-15-468,4-3 480,9 14-16,0 4-7,0 1-1,0 0 1,0-1 0,0 1 0,0-1 0,0 1 0,0 0 0,0-1 0,0 1 0,0-1 0,0 1 0,0 0-1,0-1 1,0 1 0,-1-1 0,1 1 0,0 0 0,0-1 0,0 1 0,-1 0 0,1-1 0,0 1 0,0 0 0,-1-1-1,1 1 1,0 0 0,0 0 0,-1-1 0,1 1 0,0 0 0,-1 0 0,1-1 0,-1 0-83,0 0 1,0-1 0,1 1-1,-1-1 1,1 1 0,-1-1-1,1 1 1,0-1-1,0 1 1,-1-1 0,1 1-1,0-1 1,0 0 0,1 1-1,-1-1 1,1-2-1,-1-7-651,0 10 607</inkml:trace>
</inkml:ink>
</file>

<file path=ppt/ink/ink4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3:16.16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132 1 1248,'10'11'3989,"-25"-7"-3162,13-3-679,0 0 0,0 0 0,-1 0 0,1-1-1,-1 1 1,1-1 0,-5 1 0,4-1-186,0 0 0,-1 1 0,1 0 0,0-1 0,-5 3-1,-2 2-267,-21 7-236,6-10-2583,24-2 3104,1 0-1,0 0 0,-1 0 1,1 0-1,0 0 0,0 0 1,-1 0-1,1 0 0,0 0 1,-1 0-1,1 0 1,0 0-1,-1 0 0,1-1 1,0 1-1,0 0 0,-1 0 1,-6-5 965,8 5-999,0 0 0,0-1 1,0 1-1,0 0 0,0 0 1,0-1-1,0 1 0,0 0 0,0-1 1,0 1-1,0-1 0,0 1 1,0-1-1,0 1 0,-1-1 0,1 0 1,0 1-1,0-1 0,-1 0 1,1 0-1,0 0 0,-1 0 0,2-1 1,2-3-281,5-4-753</inkml:trace>
</inkml:ink>
</file>

<file path=ppt/ink/ink4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3:17.61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21 0 1568,'0'7'2952,"0"14"-2737,0-10-123,1 19 472,0-15-322,-1-1 0,-1 1 0,0 0 0,0 0 0,-6 17-1,2 0 92,5-26-330,-1 0 0,0 0 0,0 0-1,-4 8 262</inkml:trace>
</inkml:ink>
</file>

<file path=ppt/ink/ink4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3:21.36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124 82 736,'17'-33'4954,"-21"26"-4388,-2 1-378,6 5-171,0 1-1,-1-1 1,1 1-1,0-1 1,-1 1-1,1 0 1,0-1-1,-1 1 1,1 0 0,-1 0-1,1-1 1,-1 1-1,1 0 1,0 0-1,-1-1 1,1 1-1,-1 0 1,1 0-1,-1 0 1,1 0-1,-1 0 1,1 0-1,-1 0 1,0 0-1,1 0 1,-1 0-1,-14-4 726,13 3-702,1 1 0,-1-1-1,1 1 1,0-1-1,-1 1 1,1-1 0,-1 1-1,-3 0 1,2 0 79,0-1 1,0 1-1,1 0 0,-1-1 0,0 0 1,0 0-1,0 0 0,0 0 0,1 0 1,-1-1-1,0 1 0,-3-3 0,-1-1 123,4 4-273,0 1 1,0-1-1,0 1 1,0 0-1,0 0 0,0 0 1,1 0-1,-5 1 1,-3-1-884</inkml:trace>
</inkml:ink>
</file>

<file path=ppt/ink/ink4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3:24.39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186 6 1056,'-1'0'17,"1"0"1,0 0-1,-1 0 0,1 0 1,0 0-1,-1 0 1,1 0-1,0 0 0,-1 0 1,1 0-1,0 1 1,-1-1-1,1 0 0,0 0 1,-1 0-1,1 0 0,0 1 1,0-1-1,-1 0 1,1 0-1,0 1 0,0-1 1,-1 1-1,-4 1 601,4-1-538,0-1 1,0 0 0,0 1 0,0-1 0,0 1-1,0-1 1,0 1 0,0 0 0,0-1 0,0 1-1,-1 1 1,2-1-42,-3 0 167,1 1 1,-1-1 0,0 1 0,1-1-1,-1 0 1,0 0 0,0 0 0,0 0-1,0-1 1,0 1 0,-5-1 0,-39 0 736,23-1-933,15 1 70,6-1 32,1 1 1,-1 0 0,0 0-1,1 0 1,-1 1-1,1-1 1,-1 1-1,1-1 1,-5 3-1,6-3-118,1 0 0,0 0 0,0 1-1,0-1 1,-1 0 0,1 0 0,0 0-1,0 0 1,-1 1 0,1-1 0,0 0-1,0 0 1,-1 0 0,1 0 0,0 0-1,0 0 1,-1 0 0,1 0 0,0 0-1,-1 0 1,1 0 0,0 0 0,0 0-1,-1 0 1,1 0 0,0 0 0,0 0-1,-1 0 1,1 0 0,0 0 0,0-1-1,-1 1 1,1 0 0,0 0 0,0 0-1,-1 0 1,1-1 0,0 1 0,0 0-1,0-1 6,0 1 0,0-1 1,0 1-1,1 0 0,-1-1 0,0 1 0,0 0 0,1-1 0,-1 1 0,0 0 0,1-1 0,-1 1 0,0 0 0,1 0 0,-1-1 0,1 1 0,-1 0 0,0 0 0,1 0 1,-1-1-1,1 1 0,-1 0 0,1 0 0,-1 0 0,0 0 0,1 0 0,-1 0 0,1 0 0,65-8 161,0-7-1413,-41 10 709</inkml:trace>
</inkml:ink>
</file>

<file path=ppt/ink/ink4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3:26.55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477 66 1248,'13'-12'5064,"-36"1"-4571,5 4-274,-6-2 378,-1 1 0,-39-7 1,36 12-328,-1 2 0,1 1 0,0 2-1,-38 6 1,26-3-51,-52 7 655,82-7-637,10-5-252,-1 1 1,0-1-1,0 1 1,1-1-1,-1 1 1,0-1-1,0 0 1,0 0-1,0 1 0,0-1 1,0 0-1,1 0 1,-1 0-1,0 0 1,0 0-1,-1 0 1,6 4 13,1 0 1,-1-1-1,1 1 1,0-1-1,0 0 0,0-1 1,0 1-1,7 1 1,7 2 105,21 4 0,-25-7-145,148 26-203,4 0-890,-84-13-1192,-51-12 1269</inkml:trace>
</inkml:ink>
</file>

<file path=ppt/ink/ink4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3:27.96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685 101 2400,'8'-12'3685,"-10"9"-3437,0 1-1,-1 0 1,0 0 0,1 1-1,-1-1 1,0 0 0,0 1-1,-5-3 1,-12-5 328,6 0-452,1 2 1,-1-1-1,-1 2 0,1 0 0,-1 0 0,0 2 0,0 0 0,-1 0 0,1 2 0,-1 0 0,0 0 0,0 2 1,1 0-1,-21 2 0,-60 10 294,-163 41 1,251-51-472,6-1 49,0-1 0,0 0 1,0 0-1,1 1 0,-1-1 0,0 1 0,0 0 0,1-1 0,-1 1 0,0 0 0,1 0 0,-1 0 0,1 0 1,-1 0-1,1 1 0,-1-1 0,1 0 0,0 1 0,0-1 0,0 1 0,-2 2 0,3-4-3,0 1-1,0 0 1,0 0-1,0-1 1,0 1-1,0 0 1,1-1 0,-1 1-1,0 0 1,0-1-1,0 1 1,1 0-1,-1-1 1,0 1-1,1 0 1,-1-1-1,1 1 1,-1-1-1,1 1 1,-1-1-1,1 1 1,-1-1-1,1 1 1,-1-1-1,1 1 1,-1-1 0,2 1-1,20 9 111,117 32 425,5 2-438,-101-28-166,-17-4-853,1-2-1,0-2 0,1 0 0,33 4 0,-23-8-2435</inkml:trace>
</inkml:ink>
</file>

<file path=ppt/ink/ink4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3:29.35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924 118 1984,'-6'-1'273,"1"0"-112,0 0 0,0 0 0,1-1-1,-10-3 1,-38-11 197,-9 1 1833,48 10-2005,4 2 133,0 0-1,-17-10 1,22 12-175,1-1 0,-1 1 1,0-1-1,-7 0 1,-12-5 573,3-1-521,0 2 0,-1 0 1,1 1-1,-1 1 0,0 1 1,-23 0-1,21 2-176,1 0 1,0 2-1,0 1 0,0 0 1,0 2-1,-42 12 0,55-13-66,-12 4-82,0 1 0,-29 16 0,-14 12-725,-43 26-6024,77-43 5756</inkml:trace>
</inkml:ink>
</file>

<file path=ppt/ink/ink4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3:30.47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158 56 2304,'-9'-12'3067,"6"10"-2834,0 1 1,1-1 0,-1 1 0,0 0-1,0 0 1,0 0 0,0 0 0,0 0-1,0 1 1,0-1 0,-6 1 0,-6 0 156,10 1-246,0-1 0,1 0 0,-1 0 0,0 0-1,0 0 1,0-1 0,1 0 0,-7-2 0,-1 0 45,11 2-154,-1 1-1,0 0 0,1-1 1,-1 1-1,1-1 1,0 0-1,-1 1 1,1-1-1,0 0 1,-1 0-1,-1-1 1,-2-2 175,5 4-228,-1-1 1,1 1-1,-1 0 0,1-1 0,-1 1 1,1 0-1,-1-1 0,1 1 1,0-1-1,-1 1 0,1 0 0,-1-1 1,1 1-1,0-1 0,0 1 0,-1-1 1,1 0-1,0 1 0,0-1 1,0 1-1,0-1 0,-1 0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3:22.16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38 4 1824,'-1'-1'106,"0"1"1,1 0-1,-1-1 0,0 1 1,0 0-1,1 0 0,-1-1 1,0 1-1,1 0 0,-1 0 1,0 0-1,0 0 0,0 0 1,1 0-1,-1 0 1,0 0-1,0 0 0,1 0 1,-1 0-1,0 1 0,1-1 1,-1 0-1,0 0 0,0 1 1,1-1-1,-1 1 0,0-1 1,1 0-1,-1 1 0,1-1 1,-1 1-1,1 0 0,-2 0 1,-10 8 5157,12-2-3686,51 1-388,-16-7-1020,52 7 1,-67-6-71,0 0 0,0-2 0,24-1 0,39-2 615,-83 3-734,0 0 0,0 0 1,0 0-1,0 0 1,1 0-1,-1 0 0,0 0 1,0 0-1,0 0 1,1 0-1,-1 0 0,0 0 1,0 0-1,0 0 1,0 0-1,1 0 0,-1 0 1,0 0-1,0 0 1,0 0-1,0 1 0,0-1 1,1 0-1,-1 0 0,0 0 1,0 0-1,0 0 1,0 0-1,0 1 0,0-1 1,0 0-1,0 0 1,1 0-1,-1 0 0,0 1 1,0-1-1,0 0 1,0 0-1,0 0 0,0 1 1,-3 7-1284,1-3-95,2 6-149</inkml:trace>
</inkml:ink>
</file>

<file path=ppt/ink/ink4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3:31.35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2365 5 3136,'-2'0'42,"-7"-2"156,-1 1 0,1 0 0,-1 1 1,1 0-1,-1 0 0,-16 3 0,-12 3-654,-1-1 0,0-3 0,-57-2 0,-46-1 3831,76 1-2675,-60 5-406,46-1-183,-19 6 9,6-1 192,-171 3 429,-82-5 97,294-8-450,27 0-334,-43 3 0,-149 7 661,99-7-582,96-1-240,-91 6-736,71-3 260,11-1-1084,1 1 1,-33 9-1,28-3-173,-1-4 437</inkml:trace>
</inkml:ink>
</file>

<file path=ppt/ink/ink4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3:37.34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166 1 1472,'-31'11'4688,"-16"28"-2006,45-37-2548,0 0 0,0 0-1,0 1 1,0-1 0,1 0-1,-1 1 1,1-1 0,-1 1-1,1 0 1,0-1 0,0 1-1,0 0 1,1 0 0,-1 0-1,0 3 1,-35 149 1093,35-150-1148,0 1 1,0-1-1,0 1 1,1 0 0,0 6-1,1-3 84,-2-8-135,1-1 1,0 1 0,0-1 0,0 1-1,-1-1 1,1 1 0,0-1 0,-1 1-1,1-1 1,0 0 0,-1 1 0,1-1-1,-14 1 1730,14-2-1724,-4-23-204,3 22 118,0 0-1,0 0 0,1-1 1,0 1-1,-1 0 1,1-1-1,0 1 1,0-1-1,0 1 0,0 0 1,1-1-1,0-3 1,18-66-8642,-6 34 5564</inkml:trace>
</inkml:ink>
</file>

<file path=ppt/ink/ink4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3:40.16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466 72 2080,'0'-5'1808,"0"5"-1753,-1-1 1,1 0 0,-1 0-1,1 1 1,0-1 0,-1 0-1,1 1 1,-1-1-1,0 1 1,1-1 0,-1 0-1,1 1 1,-1-1 0,0 1-1,1 0 1,-1-1-1,0 1 1,0-1 0,1 1-1,-2 0 1,-14-4 670,0 1 1,0 1-1,0 0 1,0 1-1,-26 2 1,-30-2 892,24-3-1102,-96-12-1551,112 8-838,-2-7 555</inkml:trace>
</inkml:ink>
</file>

<file path=ppt/ink/ink4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4:25.63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71 5 640,'-8'-4'1072,"8"5"-1014,0 0 0,0 0 0,-1 0-1,1 1 1,-1-1 0,1 0 0,-1 0 0,1 0 0,-1 0 0,0 0-1,1 0 1,-1 0 0,0 0 0,0 0 0,0 0 0,0 0 0,0-1-1,-1 2 1,1-1-11,0-1 0,0 1 0,0 0 0,0 0 0,0 0-1,0 0 1,0 0 0,0 0 0,0 1 0,1-1 0,-1 0-1,1 0 1,-1 0 0,0 1 0,1-1 0,0 0 0,-1 1-1,1 1 1,-1 0-2,1-1-1,0 1 0,-1 0 1,1-1-1,-1 0 1,0 1-1,-2 3 0,2-4-5,0 0 0,0 1 0,0-1 0,1 1 0,-1-1 0,0 1 0,1 3 0,-1 24 209,-7 46 0,3-60-57,1 6 82,0-1 1949,5-30-1783,5-7-48,-5 14-375,0 0 0,0 1-1,0-1 1,-1 0 0,1 0 0,0 0 0,-1 0 0,1-3-1,-1 5-57,0-1 0,0 0 0,0 1 0,0-1 0,0 1 0,0-1 0,0 0 0,0 1 0,0-1 0,1 1 0,-1-1 0,0 0 0,0 1 0,1-1 0,-1 1 0,0-1 0,1 1 0,-1-1 0,1 1 0,-1-1 0,1 1 0,-1 0 0,1-1 0,0 0 0</inkml:trace>
</inkml:ink>
</file>

<file path=ppt/ink/ink4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4:29.22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42 1 480,'-3'1'42,"2"-1"-27,0 0-1,1 0 0,-1 1 1,0-1-1,0 0 1,1 1-1,-1-1 0,0 1 1,1-1-1,-1 0 1,0 1-1,1 0 0,-1-1 1,1 1-1,-1-1 1,1 1-1,-1 0 0,1-1 1,-1 1-1,1 0 1,-1 0-1,1-1 0,0 1 1,0 0-1,-1 0 1,1 0-1,0-1 0,0 1 1,0 0-1,0 0 1,0 0-1,0 1 0,0-2 33,0 1-1,-1 0 1,1 0-1,0 0 1,0-1-1,-1 1 1,1 0 0,0-1-1,-1 1 1,1 0-1,-1-1 1,1 1-1,-1 0 1,1-1-1,-1 1 1,0-1-1,1 1 1,-1-1-1,-1 2 1,1-2 41,1 1 0,-5 2 442,5-2-442,-1 0 0,1-1 1,-1 1-1,1 0 0,-1 0 0,1 0 1,-1 0-1,1 0 0,0-1 0,-1 1 1,1 0-1,0 2 0,0 116 1885,-3-109-2084</inkml:trace>
</inkml:ink>
</file>

<file path=ppt/ink/ink4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6T00:20:01.54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22 1312,'1'-11'1688,"-2"4"341,1 6-1645,0 1 155,0 0-187,0 0-91,0 0-122,0 0-91,0-2 21,12 4 272,-2-1-331,1 1 0,-1 1-1,1 0 1,-1 0-1,0 1 1,0 0 0,0 1-1,-1 0 1,0 0-1,0 1 1,0 1 0,0-1-1,-1 1 1,8 10-1,80 106 317,-65-81-134,1 0 0,44 41 0,87 55 84,12 9 173,-87-58-169,84 76 235,111 45-223,59 51 162,-42 37-148,-238-227-301,-4 3 0,76 125-1,86 156 743,-186-304-562,-1 2 0,41 90 0,88 327 127,-151-434-310,-1 3 3,-1 1 0,7 76-1,-13 79 281,-7-142-225,-17 79 0,17-112-73,-5 15 87,-2-1 1,-1 0 0,-30 60 0,7-18 63,-36 79-153,51-115-12,-47 67 0,-43 34 144,73-95-101,18-22-2,2 0 0,0 1 0,2 1-1,-17 36 1,-27 71 210,10-40-133,42-80-62,-1 0 1,0 0-1,-1-1 0,0 0 1,-13 12-1,12-13-44,8-7 48,0-1 0,-1 0 0,0 0 0,1-1 0,-1 1 0,0-1 1,0 1-1,-5 2 0,8-5-21,0 0 1,0 0 0,0 0 0,-1 0 0,1 0 0,0 0 0,0 0 0,-1 0 0,1 0 0,0 0 0,0-1-1,0 1 1,-1 0 0,1 0 0,0 0 0,0 0 0,-1 0 0,1 0 0,0 0 0,0 0 0,0-1-1,0 1 1,-1 0 0,1 0 0,0 0 0,0 0 0,0-1 0,0 1 0,0 0 0,-1 0 0,1 0 0,0-1-1,-4-11 171,0-15 9,4-44-334,1-90 76,12 38 188,-9 84-243,-3 30 147,-1 0-1,2 0 1,-1 0-1,1 0 1,5-14-1,-4 12-51,1 2-784,-3 9 778,-1 0 0,1 1 0,0-1 0,0 0 0,-1 1 0,1-1 0,-1 1 0,1-1 0,0 1 0,-1-1-1,1 1 1,-1-1 0,1 1 0,-1 0 0,1-1 0,-1 1 0,1 1 0,3 5-30,0 0 0,-1 1-1,0 0 1,0 0 0,0 0 0,-1 0 0,0 0 0,0 9 0,1-1 88,1 10 58,-2 1 1,0 33 0,-1-5-121,0 76-238,-1-80 372,-5 46 1049,5-97-1072,1-2-62,-1 1 0,0-1 0,1 0 0,-1 1 0,1-1 0,0 1 0,0-1 0,0 1 0,-1-1 0,3-1 0,-3 2-7,12-19 54,-1 0 0,8-24 0,7-12 48,3-2 133,-15 29-143,25-42 0,-38 70-87,-1 1-1,1-1 0,-1 0 1,0 1-1,1-1 1,-1 0-1,0 1 1,0-1-1,1 0 0,-1 0 1,0 1-1,0-1 1,0 0-1,0 1 0,0-1 1,0 0-1,0 0 1,0 1-1,0-1 1,-1 0-1,1 0 0,0 1 1,0-1-1,-1 0 1,1 1-1,0-1 1,-1 0-1,1 1 0,0-1 1,-1 0-1,1 1 1,-1-1-1,1 1 0,-1-1 1,0 1-1,1-1 1,-1 1-1,1 0 1,-1-1-1,0 1 0,1 0 1,-1-1-1,0 1 1,-1 0-1,-4-3 44,0 1 0,-1 0 0,-11-2-1,16 4-43,-117-14 86,21 4-2144,94 10 1678,0 0 1,-1-1 0,1 0 0,0 0-1,0 0 1,0-1 0,0 1 0,0-1 0,1 0-1,-1 0 1,0 0 0,-6-6 0,9 7-69,0-1 0,1 0 0,-1 1 1,0-1-1,0 0 0,1 0 0,-1 0 0,1 1 0,0-1 1,-1-3-1</inkml:trace>
</inkml:ink>
</file>

<file path=ppt/ink/ink4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4:47.88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381 2 1248,'0'0'16,"-1"-1"0,1 1 0,0 0 0,0 0 0,-1 0 1,1 0-1,0 0 0,0 0 0,-1 0 0,1 0 0,0 0 0,0 0 0,-1 0 0,1 0 0,0 0 0,0 0 1,-1 0-1,1 0 0,0 0 0,0 0 0,-1 0 0,1 0 0,0 0 0,0 0 0,-1 1 0,1-1 0,0 0 1,0 0-1,-1 0 0,1 0 0,0 1 0,0-1 0,0 0 0,0 0 0,-1 0 0,1 1 0,0-1 1,0 0-1,0 0 0,0 1 0,-10 15 109,2-2 183,-1-4 8,-2 1 342,-19 18-1,26-25-492,0-1 0,0-1 0,0 1 0,-1-1 0,1 1 0,-1-1-1,1-1 1,-1 1 0,-7 1 0,1 0 145,0-1 0,0-1 0,0 0 0,0 0 0,0-1 0,0-1 0,-18-2 0,-5 0 227,27 3-424,1-1-1,-1 1 0,-8-2 1,15 1-110,-1 1 0,1 0 1,-1 0-1,1-1 0,-1 1 1,0 0-1,1 0 0,-1 0 1,1 0-1,-1 0 0,1 0 1,-1 0-1,0 0 0,1 0 1,-1 0-1,1 0 0,-1 1 1,1-1-1,-1 0 0,1 0 1,-1 0-1,1 1 0,-1-1 1,1 0-1,-1 1 0,1-1 1,-1 0-1,1 1 0,-1-1 1,1 1-1,0-1 0,-1 0 1,1 1-1,0-1 0,-1 1 1,1-1-1,0 1 0,-1 0 1,1 2-5,0 0 1,-1 0-1,1 0 1,0 0 0,0 0-1,1 4 1,0 6-26,0 3-35,2 0-1,-1-1 1,2 1 0,8 24 0,-8-30 10,-1 0 131,0 0 0,-1 0 0,0 0 0,1 15 0,-3-24-46,0-1 0,0 1 0,-1-1 0,1 1 0,0 0 0,0-1 0,0 1 0,-1-1 0,1 1 0,0-1 0,0 1 0,-1 0 1,1-1-1,-1 1 0,1-1 0,0 0 0,-1 1 0,1-1 0,-1 1 0,1-1 0,-1 0 0,1 1 0,-1-1 0,1 0 0,-2 1 0,-17 4 288,9-2 28,-14 3 178,20-6-485,1 1 1,-1 0-1,0 0 1,1 0-1,-1 1 1,-3 1-1,0-1-399,14-2 285,31 2 260,1-1 0,-1-2 0,57-8 0,-65 6-139,123-21-2642,-112 13 1440</inkml:trace>
</inkml:ink>
</file>

<file path=ppt/ink/ink4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4:48.77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405 95 2656,'-5'2'247,"1"0"0,0 1 1,0 0-1,-1 0 0,-5 6 1,-7 4 12,8-7 67,0-1 0,0-1 0,0 0 0,0 0 0,-19 5 0,6-4 878,-35 4 1,-110 0 1173,163-9-2350,0 0 0,0 0-1,-1-1 1,1 0 0,-5-1 0,8 2-34,1 0-1,0 0 0,-1 0 0,1-1 1,0 1-1,-1 0 0,1 0 1,0 0-1,0 0 0,-1 0 1,1-1-1,0 1 0,0 0 1,0 0-1,-1 0 0,1-1 0,0 1 1,0 0-1,0 0 0,-1-1 1,1 1-1,0 0 0,0 0 1,0-1-1,0 1 0,0 0 0,0-1 1,0 1-1,0 0 0,0-1 1,0 0-7,0 1 0,1-1 0,0 0 0,-1 0 1,1 1-1,-1-1 0,1 0 0,0 1 0,0-1 1,-1 1-1,1-1 0,0 1 0,0-1 0,0 1 0,1-1 1,102-59-686,16-9-1385,-44 35 109</inkml:trace>
</inkml:ink>
</file>

<file path=ppt/ink/ink4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4:49.27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168 461 2144,'-45'48'981,"18"-22"968,-1-2-1,-39 25 310,74-49-2116,-1-1 1,1 0-1,0 0 0,-1-1 1,1 1-1,-1-1 1,1-1-1,-1 1 1,0-1-1,0-1 0,10-6 1,3-4-17,35-34 1,-31 26 140,49-41-354,3 3 0,143-87 0,-203 138-20,97-60-4049,-89 52 2517,0 0 1,31-31-1,1-16 210</inkml:trace>
</inkml:ink>
</file>

<file path=ppt/ink/ink4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5:00.35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132 8 896,'-12'-8'2823,"11"8"-2729,1 23 813,8 121 581,-5-85-1714,-2-36 474,0 0-1,-5 43 1,3-32 214,1-17 1081,-8-21-732,7 1-766,-1 0-1,0-1 1,1 1 0,0-1-1,0 0 1,0 1 0,1-1 0,-1 0-1,1 1 1,0-8 0,-3-13 114,-6-28 89,4 18-139,-2 0 0,-20-60 1,24 84-94,3 9-20,0 0 1,0-1-1,0 1 0,-1-1 0,1 1 0,0 0 1,-1-1-1,1 1 0,-1 0 0,0-1 0,1 1 1,-1 0-1,0 0 0,0 0 0,0-1 0,-1 0 1,1 2-18,1 1 1,-1-1 0,1 0 0,0 1-1,-1-1 1,1 1 0,-1-1 0,1 1-1,0-1 1,0 1 0,-1-1-1,1 1 1,0 0 0,0-1 0,0 1-1,0-1 1,-1 1 0,1 0 0,0-1-1,0 2 1,-2 18-294,2-15 110,-1 58 53,1-36 1592,-5-37-1179,-4-3-198,5 4-274,4 9 203,0-1 1,0 1-1,0 0 0,0-1 0,0 1 1,0 0-1,-1 0 0,1-1 1,0 1-1,0 0 0,0-1 0,0 1 1,0 0-1,-1 0 0,1-1 0,0 1 1,0 0-1,0 0 0,-1-1 0,1 1 1,0 0-1,0 0 0,-1 0 1,1 0-1,0-1 0,-1 1 0,1 0 1,0 0-1,-1 0 0,1 0 0,0 0 1,-3-3 395,3 3-380,0 0-1,-1-1 0,1 1 1,0 0-1,0 0 0,0-1 1,0 1-1,0 0 0,0 0 1,0-1-1,0 1 0,0 0 1,0 0-1,-1 0 0,1-1 1,0 1-1,0 0 0,0 0 1,0 0-1,-1 0 0,1-1 1,0 1-1,0 0 0,0 0 1,-1 0-1,-1 0-2,0-3 329,2 2-377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3:25.92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 0 896,'1'7'487,"-1"-7"-316,0 1-1,0 0 0,0 0 1,0-1-1,0 1 0,0 0 1,0 0-1,0-1 0,0 1 1,0 0-1,0-1 0,0 1 1,0 0-1,-1-1 0,1 1 1,0 0-1,-1-1 0,1 1 1,0 0-1,-1-1 1,1 1-1,-2 0 0,0 0-42,5-1 699</inkml:trace>
</inkml:ink>
</file>

<file path=ppt/ink/ink4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5:02.19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337 95 992,'-10'-9'315,"0"-1"-1,0 0 1,-9-13 0,16 20-237,0-1 1,0 1-1,-1 0 1,0 0-1,1 0 1,-1 1 0,0 0-1,0-1 1,0 1-1,0 0 1,-1 1-1,-4-2 1,0 1 420,-1 0-1,1 0 1,-1 1 0,-15 0-1,24 1-473,0 0 0,0 0 0,-1 0 0,1 0-1,0 1 1,0-1 0,-1 0 0,1 1 0,0-1 0,0 1-1,0-1 1,0 1 0,0-1 0,0 1 0,0 0 0,0-1-1,0 1 1,0 0 0,0 0 0,0 0 0,0 0 0,1 0-1,-1 0 1,0 0 0,1 0 0,-1 0 0,1 0 0,-1 1-1,1-1 1,-1 0 0,1 2 0,-2 3 20,2 1-1,-1 0 1,1 0-1,0 11 1,0-5 89,0 4 1,1 1-1,0-1 0,1 0 1,4 19-1,2 27 533,-8-57-523,1 1 1,0 0-1,-2 13 0,-5 10 1697,5-29-1782,0-1 8,0 0 0,0 0 0,0 0 0,0 0 1,0 0-1,0 0 0,0 0 0,0 0 0,0 0 1,0-1-1,0 1 0,0 0 0,-1-1 0,-5-3 151,1 1 0,-13-10 0,16 11-151,-6-5-103,0 0 1,1-1-1,0 0 0,1-1 0,0 1 0,-12-19 1,19 25 21,-1 0 0,0 1 0,0-1 0,0 1 0,0-1 0,0 1 0,0 0 0,0-1 0,-1 1 0,1 0 0,0 0 0,-1 0 0,1 0 0,-1 0 0,1 0 0,-1 0 0,1 1 0,-1-1 0,0 0 0,1 1 0,-1 0 0,0-1 0,-1 1 0,2 0 14,1-4-27,1 3-201,0 0 120,4-4-543,-4 5 542,0-1 1,0 0-1,0 1 1,1 0-1,-1-1 1,0 1-1,1-1 1,11-3-1347,-2 0 231,0-1-1,0 0 1,13-9-1,7-12-844</inkml:trace>
</inkml:ink>
</file>

<file path=ppt/ink/ink4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5:04.36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122 1 832,'-3'12'688,"3"-6"-300,0 1 0,0 0 0,-1 0 0,0 0 1,0-1-1,-1 1 0,0-1 0,-4 12 0,-6 6-195,-1-1 0,0 0 0,-22 27 0,2-5-1455</inkml:trace>
</inkml:ink>
</file>

<file path=ppt/ink/ink4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6T00:23:33.36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288 350 2144,'-2'0'108,"0"0"0,0 0 0,0 0 0,0-1 1,0 1-1,0-1 0,0 0 0,0 1 0,1-1 0,-4-1 0,4 3-25,-1 0 1,1 0-1,0 0 0,-1 0 0,1 0 0,0 0 1,-1 1-1,0 1 0,0-1-16,-27 31 8,-50 49-54,62-66 95,10-8-105,-1-1 0,0 0 0,0-1 0,0 0 0,-1 0-1,-11 6 1,51-37 501,-9 9-321,0-2 0,-1 0 0,-1-2 1,0 0-1,15-23 0,8-10 337,-26 33-146,-1 0 0,16-26 0,-29 37-65,-11 17-147,0 0-118,-12 12 31,14-13-48,0-1-1,-1 0 1,0-1-1,-12 9 1,-17 9 78,26-17-83,1 0 1,-1 0 0,0 0 0,0-2-1,-1 1 1,1-1 0,-1 0 0,-13 2-1,-13 0 131,24-3-170,-1-1 0,-21 2 0,26-4-30,2 0-147,15-9 139,41-30 81,72-73 1,-113 103-24,22-20 100,-28 26-112,1 1 0,0 0 0,0 0 0,-1 0 0,1 1 0,0-1-1,0 1 1,7-3 0,-10 4 1,1 0 1,-1 1-1,1-1 0,-1 0 0,1 0 0,-1 0 1,1 0-1,0 0 0,-1 1 0,1-1 1,-1 0-1,1 0 0,-1 1 0,0-1 0,1 0 1,-1 1-1,1-1 0,-1 0 0,1 1 1,-1-1-1,0 1 0,1-1 0,-1 1 0,0-1 1,0 1-1,1-1 0,-1 1 0,0-1 1,0 1-1,0-1 0,0 1 0,1-1 0,-1 1 1,0 0-1,0-1 0,0 1 0,0-1 1,-1 2-1,1 24 103,-5-8 38,0-1-1,0 0 1,-14 26 0,2-2-80,11-28-41,-1-1 0,0 0 0,0 0 0,-10 11 0,-2 5 179,13-22-105,3-8-88,3 0-8,0 1 0,1-1 0,-1 1 0,0-1 0,1 1 0,-1-1 0,1 1 0,-1-1 0,2-1 0,113-221 188,-100 199-253,0 1 0,2 1-1,1 0 1,0 2 0,2 0-1,0 1 1,38-29 0,-56 48-80,-1 0 0,1 0 0,-1 0 0,1 0 0,0 0 0,0 0 1,-1 0-1,1 1 0,0-1 0,0 1 0,2-1 0,-3 1 9,0 0 1,0 0-1,-1 0 0,1 0 0,0 0 1,0 1-1,0-1 0,-1 0 0,1 1 0,0-1 1,0 0-1,-1 1 0,1-1 0,0 1 1,-1-1-1,1 1 0,0-1 0,-1 1 0,1-1 1,-1 1-1,1 0 0,-1-1 0,1 1 1,-1 0-1,1-1 0,-1 2 0,2 7-2251</inkml:trace>
</inkml:ink>
</file>

<file path=ppt/ink/ink4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6T00:24:10.34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97 1 1248,'-21'11'2507,"-4"5"-907,20-13-1384,-1 0-1,1 1 0,0-1 0,-5 6 1,9-8-82,-1 0 0,1 0 1,-1 0-1,1-1 0,-1 1 1,0 0-1,1-1 0,-3 1 1,1 0 571,8-1-504,-3 0-122,33 7-187,-31-5 193,0 0-1,1-1 0,0 0 1,8 1-1,8 3 121,-6 0-172,-8-3 56,1 0 0,-1 1 0,13 6 0,6 2-231,-7-3 292,-16-7-142,0 1 1,-1-1-1,1 0 0,0 0 1,1 0-1,-1-1 1,0 1-1,0-1 1,4 1-1,2-1 141,0 1 0,14 3 0,-9-1-285,-6-2 198,-1-1 0,0 0 0,0 0 0,0-1 0,0 0 0,0-1 0,0 1 1,12-5-1,18-4 115,6 0-240,-23 5-16,34-4 0,77-11 204,-64 7-87,-36 8 78,53-2 1,-14 7-76,-28 8-58,-41-8 12,1 0 0,-1 0 0,0 1 1,1-1-1,-1 1 0,1-1 0,-1 1 0,1-1 0,1 2 0,8 3 1,22 1 266,0-1 0,55 1 0,133 2-290,-38-7 8,-86-2-319,-89 0 425,0 0 0,1 0-1,-1-1 1,9-3 0,-9 3-69,1-1 0,-1 2-1,1-1 1,9 0 0,2 2-61,23-5 1,-28 3-28,6 1 138,-16 1-38,0 0 0,1 0 0,-1-1 0,5-1 1,3-1-6,0 1 1,14 0-1,15-3-11,-27 4-38,1-1 0,-1 2 0,19 1-1,2 1 117,-30-2-19,3-1-74,-1 1 0,0 0 0,0 1 0,1 0 0,-1 0 0,0 1 0,0 0 0,11 4 0,-8-1 144,55 28 2,-62-30-140,1-1-1,0 0 1,0 0 0,0-1-1,0 1 1,0-1 0,8 1-1,-9-3 10,-3 1-3,1 0-1,-1 0 1,0 0-1,0 0 1,0 0-1,1 0 1,-1 0-1,0 0 1,0 0-1,1 1 1,-1-1-1,0 0 1,0 1-1,0-1 1,0 1-1,0 0 0,2 0 1,1 1 48,0-1 0,-1 0-1,1 0 1,0 0 0,5 0 0,13 3 249,-19-2-366,0 0 0,0-1-1,0 1 1,0 1 0,5 3 0,6 6-243,5-4-650,-15-6 493,-1-1 1,0 0-1,1 1 0,-1-1 0,0 1 1,4 4-1,7 4-2603</inkml:trace>
</inkml:ink>
</file>

<file path=ppt/ink/ink4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6T00:24:13.51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1114 1 736,'-14'4'320,"14"-4"-251,0 0 11,-8 12 662,-57 84 3497,50-72-3785,10-15-310,0 0 0,-8 9 0,-4 3 2,12-13-18,-1-1 1,0 0 0,0-1-1,-11 10 1,-150 118 1311,116-89-1092,42-36-235,-1 1 1,0-1-1,-1-1 0,0 1 1,-1-2-1,-21 12 0,14-11-56,-25 17 1,30-17-16,0 1 0,-1-2 0,-21 8 0,22-9-38,0-1 0,-17 12 0,-14 5-235,22-10 352,-1 0-1,-30 23 0,22-14-11,10-6-151,2 1 0,-27 28 0,7-7 34,25-24 74,1 2-1,0 0 0,-12 19 1,17-24-258,9-10 277,0-4 219,13-25-546,0-2 363,26-47 0,-35 71-135,10-16-29,1 0-1,30-35 1,-26 37 25,1 0 0,2 1 0,0 1-1,27-17 1,8 5-195,-57 31 170,0 0 107,0-1-62,1 1 0,-1-1 0,0 1 0,0-1 0,-1 0 0,1 1-1,0-1 1,0 1 0,0-1 0,0 1 0,0-1 0,-1 0 0,1 1 0,0-1-1,0 1 1,-1-1 0,1 1 0,0-1 0,-1 1 0,1 0 0,-1-1 0,1 1 0,-1-1-1,1 1 1,-1 0 0,1-1 0,-1 1 0,1 0 0,-1 0 0,1-1 0,-1 1-1,1 0 1,-1 0 0,1 0 0,-1 0 0,0 0 0,1 0 0,-1 0 0,1 0-1,-1 0 1,0 0 0,1 0 0,-1 0 0,1 0 0,-1 0 0,1 0 0,-1 0-1,1 1 1,-1-1 0,1 0 0,-1 1 0,1-1 0,-2 1 0,-13 7-36,1 1 1,0 0 0,0 2-1,1-1 1,0 1 0,-19 23 0,10-7 11,1 0 0,-22 41 0,22-35-137,11-18 196,1 0 0,0 1 0,-12 31 0,6-17 104,12-25-124,0 0 0,0 1-1,-4 10 1,5-10-42,0 0 1,-1 0-1,-6 9 0,-4 8 306,13-22-297,0-1 0,0 2 4,-1 0 0,0 0 0,1 0 0,-1-1 0,0 1 1,0 0-1,0 0 0,-2 2 0,2-4-9,1 0 63,0 0 28,0 0 100,0 0-79,0 0-128,0 0-1,-1 1-19,3-2 50,120-65 122,-50 26-240,126-75 615,-112 64-228,-44 29-321,-42 22 75,1 0 1,-1 0-1,0 0 1,0 0-1,0 0 1,1 0-1,-1 0 1,0 0-1,0 0 1,1 0-1,-1 0 1,0 0-1,0 0 0,0-1 1,1 1-1,-1 0 1,0 0-1,0 0 1,0 0-1,1-1 1,-1 1-1,0 0 1,0 0-1,0 0 1,0-1-1,0 1 1,0 0-1,1 0 0,-1 0 1,0-1-1,0 1 1,0 0-1,0 0 1,0-1-1,0 1 1,0 0-1,0 0 1,0-1-1,0 1 1,0 0-1,0 0 1,0-1-1,0 1 0,0 0 1,-1 0-1,1-1 1,0 1-1,0 0 1,0 0-1,0 0 1,0-1-1,-11-8 197,9 7-199,-17-12 152,0 0 0,0 2 0,-2 0 0,1 1 1,-36-13-1,-39-7-33,91 30-351,0 0 0,-1 0 0,1 0 0,-1 1 0,1 0 0,0-1 0,-1 2 0,-6 0 0,11-1 155,0 0 1,0 0-1,0 0 1,-1 0-1,1 0 1,0 0-1,0 0 1,0 0-1,0 0 1,-1 0 0,1 0-1,0 0 1,0 1-1,0-1 1,0 0-1,0 0 1,-1 0-1,1 0 1,0 0-1,0 0 1,0 1-1,0-1 1,0 0-1,0 0 1,0 0 0,0 0-1,0 1 1,0-1-1,0 0 1,-1 0-1,1 0 1,0 0-1,0 1 1,0-1-1,0 0 1,4 9-1526,9 9-337,-11-16 1543,15 21-2850</inkml:trace>
</inkml:ink>
</file>

<file path=ppt/ink/ink4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6T00:24:47.80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74 1824,'0'-1'214,"0"1"1,1-1-1,-1 0 1,0 1-1,1-1 1,-1 0-1,1 1 0,-1-1 1,1 1-1,-1-1 1,1 0-1,-1 1 1,1-1-1,-1 1 0,1 0 1,0-1-1,-1 1 1,1-1-1,0 1 1,-1 0-1,1 0 0,0-1 1,0 1-1,-1 0 1,1 0-1,0 0 1,0 0-1,-1 0 0,1 0 1,1 0-1,33-1 931,-25 1-1193,136-3 581,-78 1-180,-30 1-367,51 4 0,-14-2 405,5 1-222,-47 0-60,51-4-1,-16-1-261,-12 4 230,102-4 342,-133 2-432,45 4-1,-5 0-71,-9 5 224,-48-7-171,-1 0 0,0 1-1,0 0 1,1 0 0,12 6 0,14 3 241,49 5 106,-39-9-315,-16-3 0,-3-1 123,1-1 0,47-2 0,-25-1-18,104-2 146,-129 1-213,0 0-1,24-5 1,-23 2 30,69-7 402,-25 1-443,119-27-140,-95 8-3273,-69 22 2255,4 0-1722</inkml:trace>
</inkml:ink>
</file>

<file path=ppt/ink/ink4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6T00:24:51.33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1 1664,'4'0'581,"-4"0"5136,0 0-5668,0 0 1,0 0-1,-1 0 0,1 0 0,0 0 0,0 0 0,0 0 0,-1 0 0,1 0 0,0 0 0,0 0 0,0 1 0,-1-1 0,1 0 0,0 0 0,0 0 0,0 0 0,0 1 0,0-1 0,-1 0 0,1 0 0,0 0 0,0 1 0,0-1 0,0 0 0,0 0 0,0 0 0,0 1 1,0-1-1,0 0 0,0 0 0,0 1 0,0-1 0,0 0 0,0 0 0,0 1 0,0-1 0,0 0 0,0 0 0,0 0 0,0 1 0,0-1 0,0 0 0,0 3-73,0-2 328,0-1-54,0 30 246,10 82-202,-8-94-200,0 1 0,1-1 1,1 0-1,9 23 1,-2-3 297,-8-29-386,0 0 0,0 0 0,1 0 0,1-1 0,-1 0 0,8 9 0,-5-5 21,4 5 42,0-1 1,15 16-1,-13-16-119,0 1-1,0 0 1,11 22 0,26 57 422,-47-90-308,8 19-45,-1 0 0,10 42 0,5 51-12,-17-74 94,-1-10 142,16 52-1,-10-37-274,-10-40 77,0 0 0,-1 0 0,0 0 0,0 0 0,-1 1 0,0 9 0,7 27 88,-8 3 342,0-49-461,0 0-1,0 0 1,0 0 0,0 1 0,0-1 0,0 0-1,0 0 1,0 0 0,0 0 0,-1 0 0,1 1-1,0-1 1,0 0 0,0 0 0,0 0 0,0 0-1,0 0 1,0 0 0,0 1 0,-1-1 0,1 0-1,0 0 1,0 0 0,0 0 0,0 0 0,0 0-1,-1 0 1,1 0 0,0 0 0,0 0 0,0 0-1,0 0 1,0 0 0,-1 0 0,1 0 0,0 0-1,0 0 1,0 0 0,0 0 0,-1 0-1,1 0 1,0 0 0,0 0 0,0 0 0,0 0-1,0 0 1,0 0 0,-1 0 0,1 0 0,0-1-1,0 1 1,-8-6 42,6 1-6,-1 1 1,0-1-1,-1 1 0,1-1 0,-1 1 1,0 1-1,-8-8 0,-12-12-196,-7-12 178,29 32-29,-1 0 0,0 0-1,1 1 1,-1-1 0,-4-2-1,4 3-11,1 0 0,-1 0-1,1-1 1,-1 1 0,1-1-1,0 1 1,-3-5 0,3 4-25,0 0 1,0 0-1,0 0 1,-1 1-1,-4-5 1,4 4 43,0 1 0,1-1 1,-1 0-1,1 0 1,-1 0-1,-2-5 1,-3-6 123,6 11-159,0 0 0,1 0-1,-1 0 1,1 0 0,0 0-1,0 0 1,0 0 0,0 0-1,0-1 1,0-5 0,-2-3-53,3 11 75,-1 0 0,1 1 0,0-1 1,-1 0-1,1 0 0,0 0 0,-1 0 0,1 0 0,0 0 0,0 0 1,0 0-1,0 0 0,0 0 0,0 0 0,0 0 0,0 0 0,1 0 1,-1 0-1,0 0 0,1 0 0,-1 0 0,0 0 0,1 0 0,-1 1 1,1-1-1,0-1 0,0 1-392,-1 1 70,0 0-22,2 2 324,0-1 0,0 1 0,-1 0 0,1 0 0,0-1 0,-1 1 0,1 0 0,-1 0 0,1 0-1,1 4 1,-1-2-43,36 65 104,-7-6-157,-1 0-13,-25-53 187,-1 0 1,0 1-1,0-1 0,3 18 0,-5-18-16,2 2-93,-3-10 61,0 0 0,0-1 0,-1 1 1,1 0-1,-1 0 0,0 0 0,1 0 0,-1 2 0,2 6 47,3-8 67,-5-3-113,1 1 1,0-1-1,-1 1 1,1-1 0,0 0-1,-1 1 1,1-1-1,-1 0 1,1 1 0,-1-1-1,0 0 1,1 0 0,-1 1-1,0-1 1,1 0-1,-1 0 1,0 0 0,0 0-1,0 0 1,1-4 80,1 1 1,-1 0-1,1 0 1,0 0-1,2-5 1,7-15 45,-9 19-144,1-1 0,-1 1-1,1-1 1,5-6 0,-4 7-23,-1 0-1,0 0 1,-1 0-1,3-6 1,-3 7 18,-1 0 1,1 1-1,0-1 1,1 1-1,4-7 1,6-7-2,-11 14 158,4-5-101,-5 7-41,-1 1-1,0 0 1,0 0-1,0 0 1,0 0-1,0 0 1,0 0-1,0-1 1,0 1-1,0 0 0,0 0 1,0 0-1,0 0 1,0 0-1,0 0 1,0-1-1,0 1 1,0 0-1,0 0 1,0 0-1,0 0 1,0 0-1,0-1 1,0 1-1,-1 0 1,1 0-1,0 0 1,0 0-1,0 0 0,0 0 1,0 0-1,0 0 1,0-1-1,0 1 1,0 0-1,-1 0 1,1 0-1,0 0 1,0 0-1,0 0 1,0 0-1,0 0 1,0 0-1,-1 0 1,1 0-1,0 0 1,0 0-1,0 0 0,0 0 1,0 0-1,-1 0 1,1 0-1,0 0 1,0 0-1,0 0 1,0 0-1,0 0 1,-1 0-1,-4-10 859,-12 2-3,14 6-838,-1 0-1,1 1 0,0-1 0,-1 1 0,1 0 0,-1 0 1,0 0-1,1 1 0,-1-1 0,-4 1 0,0 0-39,-9 0-463,1 0 0,-20-4 0,5 3-2622,19 1-165,7 0 302</inkml:trace>
</inkml:ink>
</file>

<file path=ppt/ink/ink4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6T00:27:07.93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459 0 736,'-4'2'117,"1"1"0,0-1 0,0 1 0,0 0 0,0 0 0,0 0 0,0 0 0,1 0 1,0 1-1,0-1 0,0 1 0,-3 5 0,3-3 37,-1-1 0,-1 1 1,1-1-1,-8 9 0,10-13-88,0-1 0,-1 1 0,1-1 0,0 1 0,0-1 0,0 1-1,-1-1 1,1 0 0,0 0 0,0 1 0,-1-1 0,1 0 0,-2 0 0,-20-2 653,21 2-659,-59-10 1323,34 5-851,-27-1 0,-70 6-306,46 2 567,68-1-656,14 1-170,20-1-55,-1-3 150,100-8 111,-54 8 280,46 2-389,-109 0-403,0 1 1,0 0-1,0 0 0,1 1 1,-1 0-1,-1 0 0,8 3 1,-12-4-446,-3 1 651,-1 0 1,1 0-1,-1 0 1,1-1-1,-1 1 0,-3 1 1,-7 1 565,0 0-1,0-2 1,-1 1 0,1-1 0,-1-1-1,-17-1 1,24 0-143,0-1 0,1 0-1,-9-2 1,9 1-74,-1 1-1,0 0 1,-8-1-1,-3-2-1468,25 6 673,0-1-1,0 0 1,9-1 0,1 1-155,30 5-2086</inkml:trace>
</inkml:ink>
</file>

<file path=ppt/ink/ink4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6T00:27:36.71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13 485 1568,'-3'-2'369,"3"2"-352,0 0 1,0 1 0,0-1 0,0 0 0,0 0 0,0 0 0,0 0 0,0 0 0,0 0 0,0 0 0,0 0 0,0 0 0,0 0 0,0 0 0,0 0 0,0 0-1,0 0 1,0 0 0,0 0 0,0 0 0,0 0 0,0 0 0,0 0 0,0 0 0,0 0 0,0 0 0,0 0 0,0 0 0,0 0 0,0 0 0,0 0-1,0 0 1,0 0 0,0 0 0,0 0 0,0 1 0,-1-1 0,1 0 0,0 0 0,0 0 0,0 0 0,0 0 0,0 0 0,0 0 0,0 0 0,0 0 0,0-1-1,0 1 1,0 0 0,1 13 738,2 232 2039,-3-178-2690,4 239 35,-1-87 198,8 108 391,-3-216-541,14 96 104,-10-131-185,10 46-81,-16-98-41,-1 1 1,-2 0-1,2 48 0,-4-41 281,0-24-216,0 1-1,-1 0 0,0 0 0,-3 16 0,2-16-34,-3 4-62,4-12 46,-1-1 0,1 1-1,-1-1 1,1 1-1,0-1 1,0 0 0,-1 1-1,1-1 1,0 1-1,0 0 1,-1-1 0,1 1-1,0-1 1,0 1-1,0-1 1,0 1 0,0-1-1,0 1 1,0-1-1,0 1 1,0 0 0,0-1-1,0 1 1,0-1 0,0 1-1,1-1 1,-1 1-1,0-1 1,0 1 0,0-1-1,1 1 1,-1-1-1,0 1 1,1-1 0,-1 1-1,1-1 1,-1 0-1,0 1 1,1-1 0,-1 0-1,1 1 1,-1-1-1,1 0 1,-1 1 0,1-1-1,-1 0 1,1 0-1,-1 0 1,1 0 0,-1 1-1,1-1 1,-1 0-1,1 0 1,0 0 0,-1 0-1,1 0 1,0 0-1,5 0 0,0 0 1,-1-1-1,1 1 0,8-2 0,36-7-4,0 2 0,102 1 1,102 20 5,-109-3 251,244 23-138,95 5 94,30-50 407,-369 5-673,80-7 48,-26-6 142,270-27-150,-115 20-80,-58 5 118,102 1 260,-215 13-216,415 3-373,-481 7 452,361 22 282,-122 14-199,104 13 24,114 13-211,42-25-213,-540-37 158,382 1 180,-298-5-129,478-2-45,-100-9 643,-413 8-602,807-53 215,-278 7-128,-398 32-110,103-10-8,171-7 486,-388 28-405,183-1-66,-30 1 79,25 6-172,-246 3-18,332 8 315,-335-9-237,276 10-170,-41-2 328,-258-8-134,10 0-7,124 6 68,169 24-214,14 0 686,97 15-416,-327-32-42,59 3-48,190-4-118,-314-11 151,337-11 83,-271 3-168,243-26 529,-19 2-495,-79 5-47,-17 1 236,103 12-400,-294 12 190,129 4 35,-120 3-58,-1 4 0,110 28 0,-79-14 217,-64-15-161,-40-8-110,1 0 0,0 0 0,-1 1 0,16 8 0,-21-9 66,0-1 1,0 1 0,0 1 0,0-1 0,0 0 0,-1 1 0,1 0 0,-1-1-1,1 1 1,-1 0 0,0 0 0,0 0 0,0 1 0,2 5 0,13 26-287,-14-28 344,0 0 0,1-1 0,-1 1 1,1-1-1,1 0 0,-1 0 1,1 0-1,6 6 0,-10-11-18,0-1-23,1 0 1,-1 0 0,1 0-1,-1 0 1,1 0 0,-1-1-1,0 1 1,1 0 0,-1-1-1,0 1 1,1-1 0,-1 1 0,0-1-1,1 0 1,-1 1 0,0-1-1,0 0 1,0 0 0,0 0-1,2-1 1,-1-2 31,-1 1 1,1-1-1,0 1 1,-1-1-1,0 0 1,1-5-1,25-91 207,32-142-599,-32-92-44,-25 276 298,-2-32-135,-17-128-1,-4 84 67,11 77-123,0-1 230,-3 0 0,-28-74-1,11 35 172,18 56-129,1-1-73,1 0 0,-7-82-1,11-86-329,11 65 702,-5 144-301,0 0-1,-1 1 1,1-1-1,0 0 1,0 1-1,0-1 1,-1 0-1,1 1 0,0-1 1,-1 1-1,1-1 1,-1 0-1,1 1 1,0-1-1,-1 1 1,1-1-1,-1 1 1,1 0-1,-1-1 1,0 1-1,1-1 0,-1 1 1,1 0-1,-2-1 1,-20-6-368,11 5 471,-4-3-89,0 1-1,-1 0 1,0 1 0,-31-1-1,-70 5 199,93 0-6,-407 37-143,344-27-26,-165 10 211,-15 3-182,181-18-5,-96-4 0,95-3-26,-491-11 468,292 4-543,68 2 58,-314-4-26,322 7 218,62 1-163,-442-10-62,433 8 93,-189-11 46,-194-12-106,146 6-23,-3 0-7,-215-5 329,449 20-271,-202-4 14,19 9 100,-304 2-16,217-5 70,98 0 19,-153-1 200,-1-1-312,184 5 69,-261 1-370,-658 4 246,-4-4 27,418-13-95,418 4 46,-745-64 135,907 50 17,-410-50-137,-402-30-30,641 82 253,4 23-202,-51 39 157,373-33-224,33-2 1,-1 1-1,1 3 1,1 1 0,0 2-1,1 2 1,0 2 0,-55 31-1,49-22 66,-2-3 0,-77 27 0,65-31-18,44-14 91,-23 8 1,26-8-164,-1-1 0,-17 4 1,-21 8 108,34-12-83,1 2-1,-25 10 1,-6 3 217,37-14-220,0 0 0,-17 11 0,5-3-60,-33 21 253,47-30-254,0 1-1,-12 9 1,21-14-58,-1 1-1,0 0 1,1-1-1,-1 1 1,0-1-1,0 0 0,0 1 1,0-1-1,1 0 1,-1 1-1,0-1 1,0 0-1,0 0 1,0 0-1,0 0 1,-1 0-1,1 0-143,0-1 0,0 1 1,0-1-1,1 1 0,-1-1 0,0 1 0,0-1 1,1 0-1,-1 1 0,0-1 0,1 0 0,-1 1 1,0-1-1,1 0 0,-1 0 0,1 0 0,0 0 1,-1 0-1,1 1 0,-1-2 0,-17-38-3117</inkml:trace>
</inkml:ink>
</file>

<file path=ppt/ink/ink4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6T00:27:48.99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4 170 1248,'0'-1'40,"0"1"1,0 0-1,-1 0 0,1 0 0,0 0 1,0 0-1,0-1 0,-1 1 1,1 0-1,0 0 0,0 0 0,0 0 1,0-1-1,0 1 0,-1 0 0,1 0 1,0-1-1,0 1 0,0 0 1,0 0-1,0-1 0,0 1 0,0 0 1,0 0-1,0 0 0,0-1 1,0 1-1,0 0 0,0 0 0,0-1 1,0 1-1,0 0 0,0 0 1,0-1-1,1 0 36,-1-1 1,1 1-1,0 0 1,-1-1 0,1 1-1,0 0 1,0 0-1,0 0 1,0-1-1,0 1 1,0 0-1,0 1 1,1-1-1,-1 0 1,2-1 0,-2 2 115,3 0-208,84 3 2149,-87-3-2126,-1 0 0,0 0 1,1 0-1,-1 0 0,0 1 1,0-1-1,1 0 0,-1 0 1,0 1-1,1-1 0,-1 0 1,0 0-1,0 1 0,1-1 1,-1 0-1,0 0 0,0 1 1,0-1-1,0 0 0,1 1 1,-1-1-1,0 0 0,0 1 1,0-1-1,0 1 0,0-1 1,0 0-1,0 1 0,0 0 1,0 12-173,0-11 168,-1 13 98,0 0 0,-2 0 0,0 1-1,-1-1 1,0-1 0,-10 23 0,-3 12-44,14-42-11,-1 6 32,0 1 0,0-1 1,1 1-1,-2 26 0,5-39 72,0-1-60,0 0-84,0 0 36,0 0 28,0 0 100,0 0-79,0 0-128,0 0-33,0 0-15,0 0 0,0 0-43,0 0 74,0 0 118,0 0-21,1 9-118,0-7 106,-1-1 0,1-1 0,0 1 0,0 0-1,0 0 1,-1 0 0,1 0 0,0-1-1,0 1 1,0 0 0,0-1 0,0 1 0,1 0-1,-1-1 1,0 0 0,0 1 0,2 0 0,23 0 74,-22-2-107,0 1-1,-1 0 1,1 0 0,-1 0 0,1 1 0,-1 0 0,1-1 0,4 3-1,23 9-21,63 18 0,-80-28 27,1 0 0,-1-1 0,1 0-1,19-3 1,-2 1 42,-16 1-62,-1-2 1,26-5-1,-26 4 7,0 0 0,26-1 0,234 1 266,-227 4-129,-11 0-161,68-7 0,-102 5 38,369-44 344,-122 43 104,-133 3-451,102-12 306,0 0-187,-138 11-118,89-11 1,-72 0 50,104 3 1,-158 8-1,47 7 0,16 4-26,-69-9-27,1-2-1,-1-2 1,59-10 0,35-2-122,144 11 346,-243 1-203,52-9 0,-39 4 108,-5 1-220,1 0 104,58-1 1,-28 7 74,153 3 5,41 1-88,-201-4 33,33 5-132,-58-2 188,59 11-1,-39-5-10,46 2 45,25-9-84,-71-3 29,-44 1-23,79-1-45,121 16-1,-123-1-25,-10 0 26,139 4 0,96 2 155,-244-15-126,80-5-1,-67-1 332,2-2-474,-55 0 110,-1 2-1,1 2 1,63 9 0,-37 5-254,-41-9 310,0-1 0,1-1 0,0-1 0,25 1 0,311 20 684,-310-20-732,86-3-1,46-15 73,-150 11-142,92-8 436,104-11 173,-4-10-303,38 9-86,2 22 136,-132 2 243,-73 0-446,-20 0-82,-1-1 1,36-5-1,42-8 203,-94 12-234,0 0 1,27 2-1,-4 0 35,7 0-220,-18 0 301,29-2 0,48-1-12,-6 0-262,19-8 437,106-8 194,-180 14-418,0-3 1,-1-1 0,67-22-1,-60 19 35,101-11-1,-75 13-151,-13 5-247,-22 2 414,-25 1 53,22 3-1,1-1-265,11 3 113,-10 3-160,-41-7 310,-1 0-65,0 0-73,0 0 0,0 0 1,1 0-1,-1 0 0,0 0 1,0 0-1,0 0 0,0 0 0,0 0 1,0 0-1,0-1 0,0 1 1,0 0-1,1 0 0,-1 0 1,0 0-1,0 0 0,0 0 0,0 0 1,0 0-1,0 0 0,1 0 1,-1 0-1,0 0 0,0 0 0,0 0 1,0 0-1,0 0 0,0 0 1,0 0-1,1 0 0,-1 0 0,0 0 1,0 0-1,0 1 0,0-1 1,0 0-1,0 0 0,0 0 0,0 0 1,1 0-1,-1 0 0,0 0 21,1 1 0,-1-1-1,1 0 1,-1 0 0,0 0-1,1 1 1,-1-1-1,1 0 1,-1 0 0,1 0-1,-1 0 1,1 0 0,-1 0-1,1 0 1,-1 0-1,1 0 1,-1 0 0,1-1-1,-1 1 1,1 0 0,-1 0-1,1 0 1,-1-1 0,1 1-1,-1 0 1,1 0-1,-1-1 1,0 1 0,1 0-1,-1-1 1,0 1 0,1-1-1,1-4 42,0 0 0,0 0 0,0 0 0,-1-1 0,0 1 0,0 0-1,0-1 1,-1-7 0,2-13 93,8-23-82,5-23-234,-14 62 185,3-22-637,-4 31 542,0 1 107,0 0 6,0 0-28,0 0-74,0 0 16,0 0-10,0 0-22,0 0-48,0 0 74,0 0 118,0 0 0,0 0-26,0 0-1,0 0 16,0 0-31,0 0-65,0 1 30,0 0-1,0 1 1,0-1 0,-1 0-1,1 0 1,0 0 0,-1 0-1,1 0 1,-1 1 0,0 1 0,0-3-22,-5 9 33,-1 0 1,0 0 0,-11 10-1,5-1 89,11-16-103,1 0 0,0 0-1,-1 0 1,0 0 0,1 0 0,-1 0 0,-4 4 0,-2 1-41,8-6 58,-1-1 1,0 1-1,1 0 0,-1 0 1,0 0-1,0 0 0,1-1 1,-1 1-1,0 0 1,0-1-1,0 1 0,0-1 1,0 1-1,0-1 0,0 0 1,0 1-1,-2-1 1,2-1 120,0 1-112,1 0 0,0 0 1,0 0-1,0 0 0,0 0 0,0 0 0,0 0 0,0 0 0,-1 0 0,1 0 1,0 0-1,0 0 0,0 0 0,0 0 0,0 0 0,0-1 0,0 1 1,0 0-1,0 0 0,0 0 0,0 0 0,0 0 0,0 0 0,-1 0 0,1 0 1,0-1-1,0 1 0,0 0 0,0 0 0,0 0 0,0 0 0,0 0 0,0 0 1,0 0-1,0-1 0,0 1 0,0 0 0,0 0 0,0 0 0,1 0 1,-1 0-1,0 0 0,0 0 0,0 0 0,0-1 0,0 1 0,0 0 0,0 0 1,0 0-1,0 0 0,0 0 0,0 0 0,0 0 0,1 0 0,-1 0 0,0 0 1,0 0-1,0-1 0,0 1 0,0 0 0,0 0 0,0 0 0,0 0 1,1 0-1,-1 0 0,0 0 0,0 0 0,0 0 0,6-5-271,-1-1 354,0-1 0,0 0 0,-1 0 0,0 0 0,7-14 0,5-12 52,-2 4-587,-11 21 472,1 1-1,0-1 0,9-12 0,-9 15-167,-4 4 119,0 1 0,0 0 0,0-1 0,1 1-1,-1-1 1,0 1 0,0 0 0,1-1 0,-1 1 0,0 0 0,1-1 0,-1 1 0,0 0-1,1 0 1,-1-1 0,1 1 0,-1 0 0,0 0 0,1 0 0,0 0 18,0 1 1,-1-1-1,1 1 1,-1-1-1,1 1 1,-1 0-1,1-1 1,-1 1-1,1 0 1,-1 0 0,1-1-1,-1 1 1,0 0-1,0 0 1,1 0-1,3 10-15,-1-1 0,0 1 0,-1-1 0,0 1 0,0 0 0,-1 0 0,-1 13 0,0-20 29,0 0 0,1-1 0,-1 1 0,1-1 0,-1 0 0,1 1 0,0-1 0,1 1 0,-1-1 0,3 5 0,0-2 16,1 1 0,0-1 0,7 7 0,-2-2 187,-5-5-125,-4-4 37,-1-2-64,0 0-80,0 0-22,0 0-20,0 0-92,0-1 23,0 1 0,1-1 0,-1 1 0,0-1 0,0 1 0,1-1-1,-1 1 1,0-1 0,0 1 0,0-1 0,0 1 0,0-1 0,0 1 0,0-1 0,1 1-1,-2-1 1,1 0 0,-1-2-309,0 0 0,-1 0-1,0 0 1,0 0 0,0 0 0,0 1-1,0-1 1,0 1 0,-1-1 0,1 1-1,-1 0 1,0 0 0,0 0 0,-5-3-1,-17-10-3477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4:01.60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427 0 2144,'0'0'19,"0"0"1,0 0 0,0 0-1,0 0 1,0 0-1,0 0 1,0 0-1,0 0 1,-1 1-1,1-1 1,0 0 0,0 0-1,0 0 1,0 0-1,0 0 1,0 0-1,0 0 1,0 0-1,0 0 1,0 0-1,0 1 1,0-1 0,0 0-1,0 0 1,0 0-1,0 0 1,0 0-1,0 0 1,0 0-1,0 0 1,0 1 0,0-1-1,0 0 1,0 0-1,0 0 1,0 0-1,0 0 1,0 0-1,0 0 1,0 0-1,0 0 1,0 1 0,0-1-1,0 0 1,0 0-1,0 0 1,0 0-1,0 0 1,0 0-1,1 0 1,-6-1 1479,6 6-965,-1 7-37,0-11-476,0-1-1,0 0 1,0 0 0,0 1-1,0-1 1,0 0 0,0 0-1,0 1 1,0-1-1,-1 0 1,1 0 0,0 1-1,0-1 1,0 0 0,0 0-1,0 1 1,0-1-1,-1 0 1,1 0 0,0 0-1,0 1 1,0-1 0,0 0-1,-1 0 1,1 0-1,0 0 1,0 0 0,-1 1-1,1-1 1,0 0 0,0 0-1,-1 0 1,1 0-17,0 0 1,0 0-1,0 0 0,0 0 1,0 0-1,0 0 1,0 0-1,1 0 0,-1 1 1,0-1-1,0 0 0,0 0 1,0 0-1,0 0 1,0 0-1,0 0 0,0 0 1,0 0-1,0 0 1,0 0-1,0 0 0,0 0 1,0 0-1,0 1 0,0-1 1,0 0-1,0 0 1,0 0-1,0 0 0,0 0 1,0 0-1,-1 0 1,1 0-1,0 0 0,0 0 1,0 0-1,0 0 0,0 0 1,0 0-1,0 0 1,0 0-1,0 1 0,0-1 1,0 0-1,0 0 1,0 0-1,0 0 0,0 0 1,0 0-1,0 0 0,-1 0 1,1 0-1,0 0 1,0 0-1,0 0 0,0 0 1,0 0 3,1 0 1,-1 1-1,0-1 1,0 0-1,1 1 1,-1-1 0,0 0-1,0 1 1,1-1-1,-1 1 1,0-1-1,0 0 1,0 1-1,0-1 1,0 1 0,0-1-1,0 1 1,1-1-1,-1 0 1,0 1-1,-1-1 1,1 1-1,0-1 1,0 1 0,0-1-1,0 0 1,0 1-1,0-1 1,0 1-1,-1-1 1,1 0-1,0 1 1,0-1 0,-1 1-1,-2 3 43,1 0 0,-1 0 0,1 0 0,0 0 0,0 1 0,-2 7 0,3-10-43,-1 1-1,1-1 1,0 0-1,-1 1 1,1-1-1,-1 0 1,0 0-1,-2 2 0,2-2 45,0 0 0,0 1 0,0-1 0,0 0 0,-2 6 0,-1-1-8,1 1-1,-2-1 0,1 0 1,-1-1-1,0 1 1,0-1-1,-1 0 0,-10 7 1,1 1 104,-25 17 236,0-2-240,34-25-56,1 1 0,-2-1 1,1 0-1,0 0 1,-1-1-1,0 0 0,1-1 1,-13 3-1,-25 10 301,30-10-228,-25 7 1,13-5-160,22-3-71</inkml:trace>
</inkml:ink>
</file>

<file path=ppt/ink/ink4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6T00:27:51.85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132 7 1472,'2'-6'479,"-4"12"98,2-6-422,0 0-65,0 0-42,0 0 6,0 0 36,0 0 182,-13 12 2608,13-10-2768,-7 41 821,6-42-908,1 0 0,0-1-1,0 1 1,0 0 0,0 0-1,-1 0 1,1-1 0,0 1 0,-1 0-1,1-1 1,-1 1 0,1 0-1,-1-1 1,1 1 0,-1 0-1,0 0 1,0-1 26,1 1 1,-1 0 0,1-1-1,-1 1 1,1-1-1,-1 1 1,1 0-1,0-1 1,-1 1-1,1 0 1,0 0 0,0-1-1,-1 1 1,1 0-1,0 0 1,0 0-1,-1 1-8,1-1-1,-1 0 0,0 1 1,1-1-1,-1 0 0,0 0 1,0 1-1,0-1 0,0 0 1,0 0-1,0 0 0,-1 0 1,1 0-1,0 0 0,-2 0 1,2 0-27,2 17 141,-2-14-149,1-2 72,2 1-23,-1 1 1,0 0-1,0 0 0,0 0 1,0 0-1,0 0 0,-1 7 1,0-9-50,0 0-1,0 1 1,-1-1 0,1 0 0,-1 0 0,0 0 0,0 1 0,1-1 0,-1 0 0,0 0-1,-1 0 1,1 0 0,0-1 0,-1 1 0,1 0 0,-3 2 0,-2 2 61,-1-1 1,-14 9 0,13-8-40,7-6 18,1 0-112,0 0 0,0 2 32,0 21 21,0-22 15,0 1-1,0-1 0,0 0 0,0 0 1,0 1-1,0-1 0,0 0 0,0 0 0,-1 1 1,1-1-1,0 0 0,-1 0 0,1 0 0,-1 1 0,1-1 1,-1 0-1,0 0 0,1 0 0,-2 2 0,1-3 19,1 0-65,0 0 43,0 0 139,0 0 5,0 0 80,0 0-102,0 0-58,0 0-58,0 0-118,0 0 74,0 0 166,0 0-58,0 0-60,13-8 166,-2-4-97,-10 10-85,0 0 1,1 0 0,-1 0 0,1 1 0,-1-1 0,1 1 0,2-3 0,0 1 1,0 0 0,0 0 0,-1-1 0,1 0 0,-1 0 1,0 0-1,0 0 0,3-8 0,-1 3 44,0-1 0,6-20 0,-10 28-7,-1-2 58,0-10-28,14 33-47,-12-16-13,0 1 0,0-1 0,0 0 0,1 0 0,-1 0 0,5 4 0,-2-3 13,-5-3-3,1-1 0,-1 1 1,0-1-1,1 0 0,-1 1 0,0-1 1,1 1-1,-1-1 0,0 1 0,0-1 1,1 1-1,-1-1 0,0 1 0,0 0 1,0-1-1,0 1 0,0 1-17,1-1 0,-1 0 0,0 0 0,1 0 1,-1 0-1,1 0 0,-1 0 0,1 0 0,0 0 0,-1 0 0,1 0 0,0 0 0,0 0 0,-1 0 0,1-1 0,0 1 1,2 1-1,-2 0 19,1 1 0,-1-1 0,0 0 0,0 1 0,-1-1 0,1 1 0,0-1 1,-1 1-1,1 0 0,-1-1 0,0 5 0,0-6 8,-1-1 0,1 1 0,0-1 1,-1 1-1,1-1 0,-1 1 0,1-1 0,0 1 0,-1-1 1,1 0-1,-1 1 0,0-1 0,1 0 0,-1 1 0,1-1 1,-1 0-1,1 0 0,-1 0 0,0 0 0,1 1 1,-1-1-1,1 0 0,-2 0 0,-17 0 518,16 0-465,-41-3 267,32 2-433,-1 0 1,1 1-1,-22 1 0,32-1-38,1 0-1,0 0 1,0 0-1,-1 1 1,1-1-1,0 0 0,0 1 1,0-1-1,-1 0 1,1 1-1,0-1 1,0 1-1,0 0 1,0-1-1,0 1 1,0 0-1,0 0 1,0 0-1,0-1 0,1 1 1,-1 0-1,0 0 1,0 0-1,1 0 1,-1 1-1,1-1 1,-1 0-1,1 0 1,-1 0-1,1 0 1,0 0-1,0 1 0,-1-1 1,1 0-1,0 0 1,0 1-1,0-1 1,0 0-1,0 0 1,1 1-1,-1-1 1,0 0-1,0 0 1,1 0-1,-1 0 0,1 1 1,-1-1-1,2 1 1,9 24-3472</inkml:trace>
</inkml:ink>
</file>

<file path=ppt/ink/ink4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6T00:28:08.23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185 182 576,'0'0'23,"0"0"0,0 0 0,0 0 0,0 0-1,0 0 1,0 0 0,0 0 0,0 0 0,0 0 0,0-1 0,0 1 0,0 0-1,0 0 1,0 0 0,0 0 0,0 0 0,0 0 0,0 0 0,0 0 0,0 0 0,0 0-1,0 0 1,0 0 0,0 0 0,0-1 0,1 1 0,-1 0 0,0 0 0,0 0 0,0 0-1,0 0 1,0 0 0,0 0 0,0 0 0,0 0 0,0 0 0,0 0 0,0 0 0,0 0-1,1 0 1,-1 0 0,0 0 0,0 0 0,0 0 0,0 0 0,0 0 0,0 0-1,0 0 1,0 0 0,0 0 0,0 0 0,0 0 0,1 0 0,-1 0 0,0 0 0,0 1-1,0-1 1,0 0 0,0 0 0,0 0 0,0 0 0,0 0 0,0 0 0,0 0 0,-1-1 2587,-2 6-1754,-4 5-448,7-10-381,-1 0-1,1 0 1,0 1-1,-1-1 1,1 1-1,0-1 1,-1 0-1,1 1 1,0-1 0,0 1-1,-1-1 1,1 0-1,0 1 1,0-1-1,0 1 1,-1-1-1,1 1 1,0-1 0,0 1-1,0 2 34,0-3-59,-3-1-5,-6 8 288,8-6-193,1 4 120,0-1-184,0-1 1,0 1 0,0-1-1,0 1 1,1-1 0,0 1-1,1 6 1,-1-9-6,-1-1-1,0 1 1,1 0 0,-1 0-1,0 0 1,0 0 0,0 0-1,0 0 1,0 0-1,0 0 1,0 0 0,0 0-1,0 2 1,0 7 16,3 2-4,-1 1-1,0-1 0,-1 1 1,0 18-1,1 10-248,2 6 202,-2-20 236,10 52-1,-12-72-184,0-6 106,0-1-16,7-14 329,-1 4-413,-4 5-61,-1 0-1,0 1 1,0-1 0,-1 0-1,1-7 1,1-12 78,2-5-86,-2 0 0,-2-40-1,-1 36 147,5-44 0,0-21-536,-4 93 408,0 4 50,0 1-107,0 0 11,0 0 69,0 0-11,0 0-96,0 0 33,0 0 74,0 0 37,0 0 70,0 0-81,0 0-154,0 0 11,-1 1 42,-3 3 128,0 1-1,0 0 1,0 1-1,1-1 1,0 1-1,-5 10 1,-7 13 166,7-16-216,-6 8 63,-12 13 77,20-25-104,0-1 0,-1 1 0,-12 11 0,-34 34-130,43-44 208,-9 6 38,13-11-12,6-5-167,0 0 1,-1 0 0,1 1-1,0-1 1,0 0 0,-1 0-1,1 0 1,0 1 0,0-1-1,-1 0 1,1 0 0,0 0-1,-1 0 1,1 0 0,0 1-1,-1-1 1,1 0-1,0 0 1,-1 0 0,1 0-1,0 0 1,-1 0 0,0 0 135,2-4 69,15-11-206,-1-2 1,0 0-1,-1 0 1,11-21-1,54-83-65,-15 28 239,-50 74-238,17-19 0,-12 16-16,-18 21 84,0 0-1,0 0 1,0 0-1,0 0 0,0 0 1,0 0-1,0 0 0,0 1 1,0-1-1,1 0 1,-1 1-1,0-1 0,0 1 1,1-1-1,-1 1 1,0-1-1,1 1 0,1 0 1,-2 0 5,-1 1 1,1 0 0,-1-1 0,1 1 0,-1 0-1,1-1 1,-1 1 0,0 0 0,1-1 0,-1 1-1,0 0 1,1 0 0,-1 0 0,0 1-1,0-1-11,4 11-135,3 24 1,-1-5 174,8 61 110,-10-74 45,0 0 0,2 0 0,14 32 0,-19-49-366,0 0-1,0 0 1,0 0-1,-1-1 1,1 1-1,0 0 1,0-1-1,0 1 1,1 0-1,-1-1 1,0 1-1,0-1 1,0 0-1,0 1 1,0-1-1,0 0 1,1 0-1,-1 1 1,2-1 0,13 4-2201,-8 0 10</inkml:trace>
</inkml:ink>
</file>

<file path=ppt/ink/ink4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6T00:28:19.07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52 305 1056,'-5'2'637,"4"-1"-600,1-1-1,0 0 1,0 1-1,0-1 0,-1 0 1,1 0-1,0 0 1,0 1-1,-1-1 1,1 0-1,0 0 1,0 0-1,-1 0 0,1 1 1,0-1-1,-1 0 1,1 0-1,0 0 1,-1 0-1,1 0 1,0 0-1,-1 0 0,1 0 1,0 0-1,0 0 1,-1 0-1,-2 0 48,2 0-53,1 0-1,-1 0 1,0 0-1,1 0 1,-1 0-1,0 0 1,1 0 0,-1 0-1,0 0 1,1 0-1,-1 0 1,0 1-1,1-1 1,-1 0-1,1 0 1,-1 1-1,0-1 1,1 0-1,-1 1 1,0 0 0,-5 1 894,6-2-892,0 0 1,-1 0-1,1 0 1,-1 0-1,1 0 0,0 0 1,-1 0-1,1 0 1,-1 0-1,1 0 1,0 0-1,-1 1 1,1-1-1,-1 0 1,1 0-1,0 0 1,-1 1-1,1-1 1,-1 1-1,0 1 40,0 0-1,0 0 0,0 0 1,0 0-1,1 0 1,-1 0-1,0 1 1,1-1-1,0 0 0,-1 0 1,1 1-1,0-1 1,0 0-1,1 3 1,7 36 590,-1-7-882,0 51 547,-6 133 0,-4-194-190,-6 24-1,6-32-167,3-16 40,0 1 1,0-1-1,-1 1 1,1 0-1,0-1 0,0 1 1,0 0-1,0-1 1,0 1-1,0-1 0,0 1 1,0 0-1,0-1 1,1 1-1,-1 0 0,0-1 1,0 1-1,1-1 1,-1 1-1,0-1 0,0 1 1,1 0-1,-1-1 1,1 1-1,-1-1 0,0 0 1,1 1-1,-1-1 0,1 1 1,-1-1-1,1 0 1,0 1-1,-1-1 0,1 0 1,-1 1-1,1-1 1,-1 0-1,1 0 0,0 0 1,-1 0-1,1 1 1,0-1-1,-1 0 0,1 0 1,0 0-1,-1 0 1,1 0-1,-1-1 0,1 1 1,1 0-1,0 0-92,102-4 135,94 15-63,115 5 300,-258-15-260,155 13 27,67 1-2,336-50 281,-297 3-305,-71 7-4,405-5 565,-121 45 70,-275-9-626,5 1 88,-163-1-173,192 6 642,-141-11-480,452-6-34,-254 14-71,-56 1 325,244-17-610,58 18 559,-400-9-116,133 8-273,-190 2 46,336 21 490,426-30-333,-524-24 168,-202 9-288,85-20 226,-107 10-105,-94 16-22,218-22-118,-68 7-88,11 0-5,-143 17 157,161-3 294,-190 11-358,0 2 1,56 14-1,-82-17 79,-13-3-41,1 1 0,-1 0 0,0 0-1,1 0 1,4 3 0,45 19 203,-52-22-134,5 1 786,-8-3-840,1 1-1,-1 0 1,1 0 0,0 0-1,-1 0 1,1 0 0,0-1 0,0 1-1,-1 0 1,1 0 0,0-1-1,0 1 1,-1 0 0,1 0 0,0-1-1,0 1 1,-1 0 0,1-1 0,0 1-1,0 0 1,0-1 0,0 1-1,0 0 1,-1-1 0,-7-21-59,3 9 57,0 1 0,1-1 1,-5-26-1,6 23-183,-2-15 73,5 16 17,0-23 21,1 0 0,11-69-1,-2 55-162,28-107 252,-30 135-12,9-32 347,-17 47-344,0 8-30,0 0 1,0 1-1,0-1 0,1 0 1,-1 0-1,0 0 0,0 0 1,0 0-1,1 0 0,-1 0 1,0 0-1,1 1 0,-1-1 1,1 0-1,0-1 0,6-9 70,3-3-272,-10 14 209,0 0 0,1-1-1,-1 1 1,0 0 0,0-1 0,1 1-1,-1-1 1,0 1 0,0 0 0,0-1-1,0 1 1,0-1 0,0 1-1,0 0 1,0-1 0,1 1 0,-1-1-1,-1 1 1,1-1 0,0 1 0,0 0-1,0-1 1,0 1 0,0-1-1,0 1 1,0 0 0,-1-1 0,1 1-1,0-1 1,0 1 0,0 0 0,-1-1-1,1 1 10,-1 0 80,0 1 0,0-1 0,0 0 1,0 0-1,0 0 0,0 0 0,0 0 1,1 0-1,-1 0 0,0 0 0,0 0 1,0 0-1,0-1 0,0 1 0,-1-1 1,0-1-42,-2-2 60,-5 9-153,4-2-15,0 1 0,0 0 1,-9 3-1,8-4 88,0 0 1,1 0-1,-1 1 1,-6 5-1,-19 20 210,-32 31-200,36-29 326,7-16-357,38-49 416,33-51-224,-47 78-209,1 1 1,0 0-1,0 1 0,10-9 1,6-6-125,-14 13 142,1 0-1,1 0 1,-1 1 0,1 0 0,0 1-1,13-6 1,-2 2-159,1 1 0,21-6 0,-39 14 175,-1 0 1,1 0 0,-1 0 0,1 0 0,-1 0 0,1 0 0,-1 0 0,1 1 0,-1-1 0,1 1 0,-1 0 0,4 2 0,28 15 159,-8 0-299,28 25-1,-36-20 278,-16-20-135,0 0 1,0 0 0,0-1 0,0 1 0,1 0 0,-1-1 0,1 0-1,-1 1 1,1-1 0,3 2 0,-5-4 38,-1 0-50,1 0 0,-1 0 0,0 1 0,0-1 1,0 0-1,1 0 0,-1 0 0,0 0 1,0 1-1,0-1 0,0 0 0,1 0 1,-1 1-1,0-1 0,0 0 0,0 0 0,0 0 1,0 1-1,0-1 0,0 0 0,0 0 1,0 1-1,0-1 0,0 0 0,0 0 1,0 1-1,0-1 0,0 0 0,0 0 0,0 1 1,0-1-1,0 0 0,0 0 0,0 1 1,0-1-1,0 0 0,0 0 0,-1 0 1,1 1-1,0-1 0,0 0 0,0 0 0,0 0 1,-1 1-1,1-1 0,0 0 0,0 0 1,0 0-1,-1 0 0,1 0 0,0 1 1,-8 0 24,0 0-1,0-1 1,0 0 0,-11-1 0,-3 0 26,-23 1-241,-116 4 358,138-2-217,-1 1 1,1 1-1,0 2 0,-39 13 0,51-15-5,1 0 0,-1 1 0,1 1 0,0-1 0,1 1 0,-12 10 1,20-15 43,0-1 1,1 1 0,-1 0 0,1-1-1,-1 1 1,1 0 0,-1-1 0,1 1-1,-1 0 1,1 0 0,0-1 0,-1 1-1,1 0 1,0 0 0,0 0 0,0 0-1,0-1 1,0 1 0,-1 0 0,1 0-1,1 0 1,-1 0 0,0 0 0,0 1-5,1-1 1,0 1-1,-1-1 1,1 0-1,0 1 0,0-1 1,0 0-1,0 0 1,0 0-1,0 0 1,0 1-1,2 0 1,2 2-7,1-1 1,0 1-1,0-1 1,12 5-1,-8-5-6,-1 0 0,1-1-1,0 1 1,19 0 0,-17-3-1012,-1 0 0,14-2 0,-5 3-4998,-23-7 2689</inkml:trace>
</inkml:ink>
</file>

<file path=ppt/ink/ink4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6T00:28:37.95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91 254 3328,'-29'-7'681,"-13"-5"377,32 5-492,10 7-551,0 0-1,-1-1 1,1 1-1,0-1 1,-1 1-1,1 0 1,0 0-1,-1-1 1,1 1-1,-1 0 1,1 0-1,-1-1 1,1 1 0,-1 0-1,1 0 1,-1 0-1,1 0 1,-2 0-1,2-1-28,0 1 0,0 0 0,0 0 0,0-1 0,0 1 0,0 0 0,0 0 0,0-1 0,0 1 0,0 0 1,0 0-1,0-1 0,0 1 0,0 0 0,0 0 0,0-1 0,1 1 0,-1 0 0,0 0 0,0-1 0,0 1 0,0 0 0,0 0 0,1 0 0,-1-1 0,0 1 0,0 0 0,0 0 0,1 0 0,-1 0 0,0-1 0,0 1 0,0 0 0,1 0 0,-1 0 0,0 0 0,0 0 0,1 0 0,-1 0 0,0 0 0,1 0 1,5 0-2,0 1 1,0 1-1,0-1 1,0 1-1,0 0 1,0 1-1,0-1 1,0 1-1,-1 0 1,0 0-1,0 1 1,7 5 0,-6-4 164,0-1 0,0 0 0,1 0 0,-1 0 0,1-1 0,0 0 0,0 0-1,0-1 1,11 3 0,-7-4-6,-1-1-1,0 0 1,0-1-1,1 0 1,-1-1-1,0 0 1,0-1-1,0 0 1,10-4-1,-15 4-89,-1 1 0,0-1-1,0 0 1,0 0 0,0 0-1,0 0 1,-1-1 0,1 1 0,5-9-1,0-3 218,13-24-1,6-10-105,-24 43-159,1 0 0,0 0 1,0 0-1,1 0 0,11-8 0,-14 12 16,1-1-1,-1 1 0,1 0 1,0 1-1,0-1 0,0 1 1,0 0-1,0-1 0,0 2 0,0-1 1,1 0-1,4 1 0,-8 0-11,-1 0 0,0 0 0,0 0 0,0 0-1,0 0 1,1 0 0,-1 0 0,0 0 0,0 0-1,0 0 1,1 0 0,-1 0 0,0 0 0,0 0-1,0 0 1,0 0 0,1 0 0,-1 0 0,0 0-1,0 0 1,0 0 0,0 0 0,1 0 0,-1 0 0,0 0-1,0 0 1,0 1 0,0-1 0,0 0 0,0 0-1,1 0 1,-1 0 0,0 0 0,0 0 0,0 1-1,0-1 1,0 0 0,0 0 0,0 0 0,0 0-1,0 1 1,0-1 0,0 0 0,0 0 0,0 0-1,0 0 1,0 1 0,0-1 0,0 0 0,0 0-1,0 0 1,0 1 0,0-1 0,-9 11 145,5-8-156,0 0-1,0 0 1,0 0-1,-7 3 1,8-6 1,-1 1 0,0-1 0,1 1 1,-1-1-1,0 0 0,0-1 1,1 1-1,-1 0 0,-4-2 0,-1-1 31,0 1 1,-14-7-1,18 6-54,1 0 0,0 0 1,-8-6-1,8 6 50,1 0-1,-1 0 1,0 1 0,1-1-1,-1 1 1,-5-2 0,3 1 161,4 3-186,1-1 0,-1 0 0,1 1-1,-1 0 1,1-1 0,-1 1 0,1 0-1,-1-1 1,1 1 0,-3 0 0,3 1-22,0-1 1,1 0 0,-1 1-1,0-1 1,0 1 0,0 0 0,1-1-1,-1 1 1,0 0 0,1-1-1,-1 1 1,0 0 0,1 0-1,-1-1 1,1 1 0,0 0 0,-1 0-1,1 0 1,-1 0 0,1 1-1,-2 7 2,0 1-1,0-1 0,1 0 1,1 1-1,0-1 0,0 1 1,3 14-1,-2-18-14,0-1 1,1 0-1,0 0 0,0 0 0,0 0 0,4 5 1,-6-8 10,1-2 31,-1 0-1,1 0 1,-1 0-1,1 0 1,-1-1-1,1 1 1,-1 0-1,0 0 1,1 0 0,-1 0-1,1 0 1,-1-1-1,0 1 1,1 0-1,-1 0 1,1-1-1,-1 1 1,0 0-1,1 0 1,-1-1-1,0 1 1,0-1-1,1 1 1,-1 0-1,0-1 1,0 1-1,0 0 1,1-1-1,-1 0 1,7-13-43,-7 13 42,6-12 41,-4 11-17,-1 0 0,0 0 0,1 0 0,-1 0-1,0-1 1,-1 1 0,1 0 0,0-1 0,-1 1 0,1 0 0,-1-1 0,0 1 0,1-1 0,-1 1 0,0-1 0,-1-4 0,1 7-26,0 0 1,0 0 0,-1-1 0,1 1-1,0 0 1,0 0 0,0-1-1,0 1 1,0 0 0,0 0 0,-1 0-1,1-1 1,0 1 0,0 0-1,0 0 1,-1 0 0,1 0 0,0 0-1,0-1 1,0 1 0,-1 0-1,1 0 1,0 0 0,0 0-1,-1 0 1,1 0 0,0 0 0,0 0-1,-1 0 1,1 0 0,0 0-1,-1 0 1,-7 5 70,-6 13-39,13-17-28,-21 34 77,2-4 395,-36 43 0,46-60-278,8-11-176,0 0 0,0-1-1,0 1 1,0 0 0,-1-1-1,1 1 1,-1-1 0,-4 3-1,7-5-29,0 0 0,0 0 1,0 1-1,-1-1 0,1 0 0,0 0 0,0 0 0,0 0 0,0 0 0,0 0 0,0 0 0,-1 0 0,1 0 0,0 0 1,0 0-1,0-1 0,0 1 0,0 0 0,0 0 0,0 0 0,-1 0 0,1 0 0,0 0 0,0 0 0,0 0 0,0 0 1,0 0-1,0 0 0,0 0 0,0-1 0,-1 1 0,1 0 0,0 0 0,0 0 0,0 0 0,0 0 0,0 0 1,0 0-1,0-1 0,0 1 0,0 0 0,0 0 0,0 0 0,0 0 0,0 0 0,0 0 0,0-1 0,0 1 0,0 0 1,0 0-1,0 0 0,0 0 0,0 0 0,0 0 0,0-1 0,0 1 0,0 0 0,0 0 0,1 0 0,2-11-156,-3 11 143,16-40-1466,1 2 0,2 0-1,41-59 1,-5 17-1964</inkml:trace>
</inkml:ink>
</file>

<file path=ppt/ink/ink4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7:46.46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161 122 640,'-23'-12'1461,"20"10"-1266,-1 0 0,0 0 0,1 0 0,-1 0-1,0 0 1,-5-1 0,4 2-64,1-1 1,-1 1-1,1-1 0,0-1 0,0 1 1,-5-4-1,-29-32 541,32 31-588,1 0 0,0 0 0,-6-11 0,11 17-41,-1 2-38,1 0 0,-1 0 1,1-1-1,-1 1 1,1 0-1,-1 0 1,1 0-1,-1 0 1,1 0-1,0 0 1,-1 0-1,1 0 1,0 0-1,0-1 1,0 1-1,0 0 1,0 0-1,0 0 0,0 0 1,0 2-1,2 23 9,8 7-317,-7-26 306,0 0-1,-1 1 0,2 11 0,-3-10 82,0-1 0,0 1 0,1-1-1,0 1 1,1-1 0,4 10 0,-6-16-164,2 7-187,-3-7 286,0 1 0,0-1 0,0 0 0,1 0-1,-1 1 1,1-1 0,0 0 0,-1 0 0,1 0 0,2 4-1,2 7 31,-4-5-1,-1-5-60,1 0 1,-1 1-1,1-1 0,0 0 0,0 0 0,0 0 0,0 1 0,2 2 0,36 60 316,-34-62-430,0-1 0,0 1 0,0-1 0,1 0 0,-1 0 0,1 0 0,6 2 0,-4-2-156,36 23-1761</inkml:trace>
</inkml:ink>
</file>

<file path=ppt/ink/ink4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7:48.72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260 540 640,'-2'-3'83,"0"1"1,0 0-1,0 0 0,-1 0 0,1 0 1,-1 0-1,1 0 0,-5-1 1,-17-14 718,0-9-369,18 18-247,0 1 0,-11-11 0,15 17-168,0-1 0,0 1 0,0-1 0,0 1-1,-1 0 1,1 0 0,0 0 0,-1 0 0,1 0-1,0 0 1,-1 1 0,1-1 0,-1 1 0,-3-1 0,5 1-8,0 1 0,0-1 0,0 0 1,0 0-1,0 1 0,0-1 1,-1 0-1,1 1 0,0-1 0,0 1 1,0 0-1,0-1 0,1 1 1,-1 0-1,0-1 0,0 1 0,0 0 1,0 0-1,0 1 0,-13 22 96,7-11-119,7-12 0,-1 0 1,0 0-1,1 0 0,-1 0 0,1 1 1,-1-1-1,1 0 0,-1 0 0,1 1 0,0-1 1,0 0-1,0 1 0,0-1 0,0 0 0,0 1 1,0-1-1,0 0 0,0 1 0,0-1 1,1 2-1,0-1 52,1 5 9,-1 0 0,0 0 0,-1 0 0,0 0 0,-7 8 1814,6-14-1831,1-3 26,-1 1-1,0 0 1,0 0 0,0-1-1,0 1 1,0 0 0,0 0-1,0 0 1,-1 0 0,1 0-1,0 0 1,-2 0 0,-8-8 11,3 5-104,8 4 40,0 0 0,-1-1 0,1 1 1,0 0-1,-1 0 0,1 0 0,0 0 1,-1-1-1,1 1 0,0 0 0,-1 0 1,1-1-1,0 1 0,-1 0 0,1 0 1,0-1-1,0 1 0,-1 0 0,1-1 1,0 1-1,0 0 0,0-1 0,0 1 1,0-1-1,-1 1 0,1 0 0,0-1 1,0 1-1,0 0 0,0-1 0,0 1 1,0-1-1,0 1 0,0-1 0,0 0-18,1 1-1,-1-1 0,-1 1 1,1-1-1,0 1 0,0-1 1,0 1-1,0-1 0,0 1 1,0 0-1,0-1 0,-1 1 1,1-1-1,0 1 0,0-1 1,-1 1-1,1-1 0,0 1 1,-1 0-1,1-1 0,0 1 1,-1 0-1,1-1 0,0 1 1,-1 0-1,1 0 0,-1-1 1,1 1-1,-1 0 0,1 0 1,-1 0-1,1-1 0,-1 1 1,1 0-1,-1 0 0,1 0 1,-1 0-1,1 0 0,-2 0 1,5 4 51,-1-1 0,1 1 0,-1 0 1,2 6-1,-1-4 113,-2-4-65,17 8-576,-15-9 483,1 0-1,-1-1 0,0 0 0,1 1 1,-1-1-1,0-1 0,1 1 0,-1 0 1,4-2-1,-4 2-2,0-1 1,1 1 0,-1 0-1,0-1 1,0 1-1,0 1 1,1-1 0,3 1-1,-3 0-116,0-1 0,-1 1 0,1-1 0,0 0 0,0 0 0,-1-1 0,1 1 0,0-1-1,6-1 1,21-3-820,-25 5 932,0-1 1,0 1-1,0-1 1,0 0-1,0-1 1,6-1-1,-26-2 677,-3-2-257,12 4-307,0-1 0,0 0 0,0 0 0,1 0 0,-1-1 0,1 0 0,0 0 1,1 0-1,-7-10 0,7 6 17,-1 1 0,1-1 0,0 0 0,1 0 0,0-1 0,-1-10 0,-1-3-17,2 9 3,-1-23-1,0-46-303,-7 2 385,9 70-128,0 0 1,0 0 0,-3-11-1,3 17-61,0 0-1,1-1 1,0 1-1,1-10 1,0 10 40,-1 1 1,1-1-1,-1 0 1,0 0 0,-1 0-1,-1-8 1,-2 5-47,3 7 21,1 0 0,-1 0 0,1 0 0,-1 0 0,1 1 0,-1-1 0,1 0 0,0 0 0,-1 0 0,1 0 0,0 0 0,0 0 0,0 0 0,0-1-1,0 14-359,1-1 0,3 17 0,1-6 563,3 44 1,-3-22-240,3 38 247,-3 101-1,-11-98-100,0-52 111,5-31-233,0 0 1,1 0-1,-1 0 1,0 0 0,0-1-1,0 1 1,-1 0-1,1 0 1,0-1 0,-1 1-1,1-1 1,-1 1 0,-2 1 106,4-3-94,0 0 1,0 1-1,0-1 1,0 0 0,0 0-1,0 0 1,0 0-1,0 1 1,0-1-1,0 0 1,0 0-1,0 0 1,0 0-1,0 1 1,0-1 0,0 0-1,0 0 1,-1 0-1,1 0 1,0 0-1,0 1 1,0-1-1,0 0 1,0 0 0,0 0-1,0 0 1,-1 0-1,1 0 1,0 0-1,0 1 1,0-1-1,0 0 1,0 0 0,-1 0-1,1 0 1,0 0-1,0 0 1,-7-3 185,-4-6-93,11 9-101,-6-6 69,1-1-1,0 0 1,0-1 0,0 1 0,-4-12-1,-10-16-226,17 31 176,0 0 0,0 0 0,1 0-1,-1 0 1,0-5 0,1 5-10,0 1 0,0-1 1,0 1-1,-1-1 0,1 1 0,-1-1 1,-4-4-1,5 6-36,0 0 0,0 1 0,0-1 0,0 0 0,0 1 0,1-1 0,-1 0 0,0 0 0,1 0 0,-1 0 0,1 0 0,0 1-1,0-4 1,0 5-37,10 27-363,-5-14 423,0 0 0,1-1 0,8 13 1,12 24-61,-16-29-60,-10-18 45,1 0-1,0 0 1,0 0 0,-1 0 0,1 0-1,0 0 1,0-1 0,1 1-1,-1 0 1,0-1 0,1 1 0,-1-1-1,1 1 1,-1-1 0,1 0-1,-1 0 1,1 0 0,0 0 0,0 0-1,0 0 1,-1 0 0,1 0-1,3 0 1,25 2-3595,-13-3 2607</inkml:trace>
</inkml:ink>
</file>

<file path=ppt/ink/ink4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7:50.64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147 188 1408,'-2'1'444,"4"2"-180,-2-3-255,-1 0 10,1 0-10,0 0 1,0 0-1,0 0 0,0 0 1,0 0-1,0 0 1,0 0-1,0 0 1,0 1-1,1-1 48,-1 0-48,-23 2 1464,18-1-1159,-1-1 1,1 0-1,-1 1 1,-5-2-1,2 0 165,1-1 0,-15-4 0,22 5-472,-1 1-1,1 0 0,0-1 0,-1 1 1,1-1-1,0 1 0,0-1 0,0 0 1,-1 0-1,1 1 0,0-1 1,0 0-1,0 0 0,0 0 0,0 0 1,1 0-1,-1 0 0,0 0 0,0-1 1,1 1-1,-1 0 0,0 0 0,1 0 1,-1-1-1,1-1 0,1 1 12,0-1-1,1 1 1,-1-1-1,1 1 1,-1 0-1,1 0 1,0 0-1,0 0 1,0 0-1,0 0 1,1 1-1,2-3 1,-1 1-1,6-4 21,1 0-1,0 1 0,17-8 0,-4 3 44,4-1 144,-22 11-224,-1-1 0,1-1 0,0 1 0,-1-1 0,0 0 0,1 0 0,-1-1 0,0 1-1,7-8 1,-5 4 44,-7 6-32,1 1 0,-1-1 0,1 1 0,-1-1 0,1 1 0,-1-1 0,1 1 0,-1-1 0,1 1 1,-1-1-1,0 0 0,1 1 0,-1-1 0,0 0 0,0 1 0,1-1 0,-1 0 0,0 1 0,0-1 0,0 0 1,0 0-1,0 1 0,0-1 0,0 0 0,0 0 0,0 1 0,0-1 0,0 0 0,-1 1 0,1-1 0,0 0 0,0 1 1,-1-1-1,1 0 0,0 1 0,-1-1 0,1 1 0,-1-2 0,0 2 1,1-1 0,-1 1 0,1 0 0,-1-1 0,0 1 0,1 0-1,-1-1 1,0 1 0,1 0 0,-1 0 0,0-1 0,0 1 0,1 0 0,-1 0 0,0 0 0,1 0 0,-1 0 0,0 0-1,0 0 1,-15 2 76,7 1-88,-1 0 0,1 0 0,1 1 1,-1 1-1,0-1 0,-12 10 0,-45 39 114,63-50-124,-8 8-149,0 0 0,1 1 0,0 0 1,-9 15-1,16-20-663,3-7 762,0 1-1,0-1 1,0 1-1,0-1 1,0 1-1,0-1 1,0 1-1,0-1 1,0 1-1,1-1 0,-1 1 1,14 7-1683,-12-8 1573,0 0 1,0 0-1,-1 0 0,1 0 0,0 0 0,0 0 0,0 0 0,0 0 0,0-1 0,-1 1 0,1-1 0,3-1 1,20-17-1284</inkml:trace>
</inkml:ink>
</file>

<file path=ppt/ink/ink4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7:53.20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831 85 1248,'-6'-5'208,"6"5"-197,-1 0 0,1 0-1,0-1 1,-1 1 0,1 0-1,0 0 1,0-1-1,-1 1 1,1 0 0,0-1-1,0 1 1,-1 0 0,1-1-1,0 1 1,0 0 0,0-1-1,0 1 1,-1-1 0,1 1-1,0 0 1,0-1 0,0 1-1,0-1 1,0 1 0,0 0-1,0-1 1,0 1 0,0-1-1,0 1 1,1-1 0,-1 0-2,-1 1 0,1-1 1,0 1-1,0-1 0,-1 1 1,1-1-1,0 1 0,-1-1 1,1 1-1,-1-1 0,1 1 1,0-1-1,-1 1 0,1-1 1,-1 1-1,1 0 0,-1 0 1,0-1-1,1 1 0,-1 0 1,1 0-1,-1-1 0,1 1 1,-1 0-1,0 0 0,1 0 1,-2 0-1,-14-2 914,-1-1 178,16 3-1012,-1-1-1,1 1 1,-1-1 0,0 1-1,0 0 1,1 0 0,-1 0-1,0 0 1,1 0 0,-1 0-1,-3 1 1,-8 2 337,-1 0 1,1 0 0,-1-2-1,-24 1 1,22-1-117,-1 1 0,1 1-1,1 0 1,-27 10 0,-2-1 82,-53 11-65,-89 24 594,89-14-505,62-20-424,-14 5-389,90-19-163,14-7 601,0-3-1,-1-1 1,0-4-1,99-42 1,-96 30 545,-57 28-568,1 0-1,-1-1 1,1 1-1,-1-1 1,1 1 0,-1-1-1,0 1 1,1-1-1,-1 0 1,0 1-1,1-1 1,-1 1-1,0-1 1,0 0-1,0 1 1,1-1-1,-1 0 1,0 1-1,0-1 1,0 0 0,0 1-1,0-1 1,0 0-1,0 1 1,0-1-1,-1 1 1,1-1-1,0 0 1,0 1-1,-1-1 1,1 0-1,0 1 1,0-1-1,-1 1 1,1-1-1,-1 1 1,1-1 0,0 1-1,-2-1 1,1-1-46,0 1 1,0 0 0,0-1 0,0 1 0,0 0-1,-1 0 1,1 0 0,0 0 0,-1 0 0,1 1-1,0-1 1,-1 0 0,1 1 0,-4-2 0,3 2 53,0-1 1,0 1-1,0-1 1,0 0-1,1 0 1,-1 0 0,0 0-1,0 0 1,1 0-1,-1 0 1,1 0-1,-1-1 1,-1-2 0,-11-7 91,4 7-128,-1-1-1,0 1 0,-13-2 1,6 1-63,0 2 0,0 1 0,0 0 0,-1 1 0,1 1 1,-20 2-1,29-1 20,0 1 0,-1 0 1,1 0-1,0 1 0,0 1 0,0-1 1,1 1-1,-1 1 0,1 0 1,0 0-1,0 0 0,1 1 0,-10 9 1,7-5-227,0 0 1,0 1 0,1 0 0,0 0 0,1 1-1,1 0 1,0 0 0,0 1 0,2 0 0,-1 0-1,-3 16 1,2 0-888,1 1 0,-3 55 0,9-24-653</inkml:trace>
</inkml:ink>
</file>

<file path=ppt/ink/ink4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7:54.98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150 203 576,'-6'0'52,"1"0"25,6-1-6,1-5 17,-14-2 445,10 2-452,2 5-53,0 1 0,0-1-1,0 1 1,0-1 0,0 1 0,0-1-1,0 1 1,0-1 0,-1 1-1,1-1 1,0 1 0,0-1-1,-1 1 1,1-1 0,0 1-1,-1-1 1,1 1 0,0 0-1,-1-1 1,-1-1 54,0 1-1,0-1 1,1 1-1,-1-1 1,1 0 0,-1 0-1,1 0 1,0 0 0,0 0-1,0 0 1,0 0-1,0-1 1,0 1 0,0 0-1,1 0 1,-1-1-1,1 1 1,0 0 0,-1-1-1,1 1 1,0-1 0,1-1-1,-3-5-202,2 8 130,0 1 0,0 0 0,-1-1 1,1 1-1,0-1 0,0 1 1,0-1-1,0 1 0,0 0 0,0-1 1,0 1-1,0-1 0,0 1 1,0-1-1,0 1 0,0 0 1,0-1-1,1 1 0,-1-1 0,0 1 1,0 0-1,0-1 0,1 0 1,13-32 524,-14 33-493,0 0 0,0-1 0,0 1 1,1 0-1,-1-1 0,0 1 0,0-1 1,0 1-1,0 0 0,0-1 0,0 1 0,0 0 1,0-1-1,0 1 0,-4-8 866,4 8-866,-1 0 0,1 0 0,-1-1 0,-1-3 448,2 4-478,0 0 0,0-1 0,-1 1 0,1 0 0,0-1 0,0 1 0,0 0 0,-1-1 0,1 1 0,0 0 0,0-1 0,0 1 0,0-1 0,0 1 0,0 0 0,0-1 0,0 1 0,0-1 0,0 1 0,0-1 0,26-22 91,-21 11 79,2 6-262,-3 4-261,-3 15 541,-2-5-233,0 0 0,0 0-1,0 0 1,-1 0 0,-1 0 0,1-1-1,-1 1 1,-4 7 0,-36 59-1467,28-50 825,-29 54-1809,18-29 1338</inkml:trace>
</inkml:ink>
</file>

<file path=ppt/ink/ink4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8:06.44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1 576,'0'0'68,"0"1"-48,0 0 0,1 0 0,-1 1 0,0-1 0,0 0 0,0 0 0,0 0 0,0 0 0,0 0 0,0 3 0,0-4 24,1 0-1,0 1 1,0-1 0,-1 0 0,1 1-1,0-1 1,-1 1 0,1-1-1,-1 1 1,1-1 0,-1 1-1,1 0 1,4 6 791,20 3-931,-24-9 69,8 13 235,-9-14-208,1 0-1,-1 0 1,0 1 0,0-1 0,0 0-1,0 0 1,1 0 0,-1 1 0,0-1-1,0 0 1,0 0 0,0 1 0,0-1-1,0 0 1,0 0 0,0 1 0,1-1-1,-1 0 1,0 0 0,0 1-1,0-1 1,0 0 0,0 0 0,-1 1-1,1-1 1,0 0 0,0 0 0,0 1-1,0-1 1,0 0 0,0 0 0,0 1-1,0-1 1,0 0 0,-1 0 0,1 0-1,0 1 1,0-1 0,0 0 0,-1 0-1,2 3 216,-1-3-214,0 0-1,1 1 1,-1-1-1,0 0 1,0 0-1,0 1 0,0-1 1,0 0-1,1 1 1,-1-1-1,0 0 0,0 1 1,0-1-1,0 0 1,0 0-1,0 1 1,0-1-1,0 0 0,0 1 1,0-1-1,0 0 1,0 1-1,0-1 0,0 0 1,0 1-1,0-1 1,-1 0-1,1 0 1,0 1-1,0-1 0,0 0 1,0 0-1,-1 1 1,2-1-82,-1 0 83,0 0 0,1 0-1,-1 0 1,0 0 0,0 0-1,0 0 1,0 0 0,1 0-1,-1 0 1,0 0 0,0 0-1,0 0 1,0 0-1,0 0 1,1 0 0,-1 1-1,0-1 1,0 0 0,0 0-1,0 0 1,0 0 0,0 0-1,1 0 1,-1 0 0,0 0-1,0 0 1,0 1-1,0-1 1,0 0 0,0 0-1,0 0 1,0 0 0,0 0-1,1 1 1,-1-1 0,0 0-1,0 0 1,0 0 0,0 0-1,0 0 1,0 1-1,0-1 1,0 0 0,0 0-1,0 0 1,0 0 0,0 1-1,0-1 1,0 0 0,0 0-1,0 0 1,-1 0 0,1 0-1,0 1 1,0-1-1,0 0 1,0 0 0,0 0-1,0 0 1,0 0 0,0 0-1,0 0 1,-1 1 0,1-1-1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4:04.79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1769 539 1472,'-1'0'44,"0"0"1,1 1-1,-1-1 0,1 0 0,-1 1 1,0-1-1,1 0 0,-1 1 1,1-1-1,-1 1 0,1-1 0,-1 0 1,1 1-1,0 0 0,-1-1 1,1 1-1,0-1 0,-1 1 0,1-1 1,0 1-1,-1 0 0,1-1 1,0 1-1,0-1 0,0 1 0,0 1 1,-4 8 295,3-7-221,0-1 0,0 0 0,0 0 0,0 0 0,-1 1 1,1-1-1,-1-1 0,-3 5 0,-2-5 257,-1-1 0,0 1 0,-15-2 0,2 0-46,16 1-232,1-1-1,-1 1 0,1-1 0,0 0 0,-5-2 0,5 1-72,0 1 0,0 0 1,1 0-1,-1 1 1,0-1-1,0 1 0,0 0 1,-7 0-1,-76 5 268,66-3-195,0-1 0,-30-2 0,10-1 3,21 2 30,-35-5-1,10 1-103,34 3 64,0 0 1,0 1-1,-14 2 0,-9-1 408,31-1-469,1 0-1,0-1 0,-1 1 1,1-1-1,-1 0 1,1 1-1,0-1 1,-3-2-1,3 2-26,0 0-1,1 0 0,-1 1 1,0-1-1,1 0 1,-1 1-1,0 0 1,0-1-1,1 1 0,-1 0 1,0 0-1,0 0 1,0 0-1,1 0 1,-4 0-1,3 1 8,0-1 1,-1 0-1,1 0 0,0 0 1,-1 0-1,1-1 1,0 1-1,-1-1 0,1 1 1,0-1-1,0 0 0,0 0 1,-1 0-1,-1-1 0,-16-6 171,-14-3 106,4 2-30,-32-1 367,59 9-612,-1 0-1,0 0 1,1 0-1,0-1 1,-4-2-1,-40-12 485,45 15-491,1 0-1,-1 0 1,0 1-1,0-1 1,1 1-1,-1 0 1,0-1 0,0 1-1,0 0 1,1 0-1,-1 0 1,-2 1-1,-7-2 7,-112-15 842,109 14-844,-15-2 11,-30 0-1,51 3 36,1 1 0,-1-1 0,0-1 0,1 1 1,-1-1-1,1 0 0,0-1 0,-8-3 0,12 5-33,0-1 0,0 1 0,0 0 0,0 1 0,-6-2 0,6 2-21,0-1 0,1 1-1,-1-1 1,1 0 0,-1 1 0,1-1 0,-4-2 0,-76-35-87,59 28 161,-29-5 160,10 3-309,30 10-17,-22-10 0,7 4 408,22 8-332,1-1 0,-1-1 1,0 1-1,1-1 0,-1 1 1,1-1-1,0-1 1,-1 1-1,-5-5 0,-41-41 53,48 45-36,0-1 0,0-1 0,0 1 0,1 0 0,0-1 0,0 1 0,0-1 0,-2-6 0,-6-15-10,-7 2 56,2-2-282,10 20 234,4 4-11,-1 0 1,1 1 0,0-1 0,0 0 0,0 1 0,0-1 0,0 0-1,0 0 1,0 0 0,1 0 0,-1-3 0,-6-12 414,-1 1-318,8 16-90,0-1 0,-1 1 0,1 0 0,0-1 0,0 1 0,0 0 0,0-1 0,-1 1 0,1-1 0,0 1 0,0 0 0,0-1 0,0 1 0,0-1 0,0 1 0,0 0 0,0-1 0,0 1 0,1-1 0,-1 0 0,1-7-174,0 36 104,1 1-1,1-1 0,9 42 1,-8-53 82,3 37 0,-1-2 45,-5-49-31,0-1 1,1 0-1,-1 0 0,1 0 0,-1 0 1,1 0-1,0 0 0,0 0 1,-1-1-1,1 1 0,4 2 1,-2-1 18,-2-2 45,4 2 193,-6-3-265,0 1 1,0-1-1,0 0 1,0 0-1,1 0 1,-1 0-1,0 0 1,0 1-1,0-1 1,0 0-1,0 0 1,1 0-1,-1 0 1,0 0-1,0 0 1,0 0-1,0 0 1,1 1-1,-1-1 1,0 0-1,0 0 1,0 0-1,1 0 1,-1 0-1,0 0 1,0 0-1,0 0 1,0 0-1,1 0 1,-1 0-1,0 0 1,0 0-1,0-1 1,1 1-1,-1 0 1,0 0-1,0 0 1,0 0-1,0 0 1,1 0-1,-1 0 1,0 0-1,0-1 1,0 1-1,0 0 1,0 0-1,1 0 1,-1 0-1,0-1 1,0 1-1,0 0 0,0 0 1,0 0-1,0 0 1,0-1-1,0 1 1,0 0-1,0 0 1,0 0-1,0-1 1,0 1-1,0 0 1,0 0-1,0-1 1,2-6-10,-1-1-1,0 0 1,0 0 0,-1 0 0,0 1 0,-1-11-1,0-1-58,1-20 171,-7-51 1,5 76-161,-1 0 0,0 0 1,-1 0-1,-1 0 0,0 0 0,-12-21 1,14 28-114,-7-10-21,10 17 157,-1-1-1,1 0 0,-1 1 1,1-1-1,-1 1 0,0-1 0,1 1 1,-1-1-1,0 1 0,1-1 0,-1 1 1,0 0-1,1-1 0,-1 1 1,0 0-1,0-1 0,0 1 0,1 0 1,-2 0-1,1 1-30,1 1 0,0-1 0,0 0 0,0 1 0,0-1 0,0 0 0,0 1 0,0-1 0,0 1 0,1-1 0,-1 0 0,0 1 0,2 1 0,6 24 66,-2-20 46,-1 1 0,1-1-1,0 0 1,0-1 0,1 0 0,0 0-1,0 0 1,1-1 0,-1 1-1,1-2 1,0 1 0,11 3 0,108 40 413,-113-44-378,-3 0-98,1-2-1,0 1 0,0-2 1,0 0-1,0 0 0,0-1 1,23-3-1,-21 3-530</inkml:trace>
</inkml:ink>
</file>

<file path=ppt/ink/ink4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8:13.53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 30 1568,'-15'11'2217,"14"-10"-2117,1 0 1,0 0 0,-1 0 0,1 0-1,0-1 1,0 1 0,0 0 0,-1 0-1,1 0 1,0 1 0,0 7-188,-1 0-1,2 13 1,-1-9 368,0 95 1217,0-119-628,1 3-848,0 0 0,0 0 1,0 0-1,1 0 1,5-13-1,18-36 541,-24 55-540,25-57 883,-24 56-979,0 1 1,0-1-1,0 1 0,0-1 0,0 1 0,0-1 0,4-2 0</inkml:trace>
</inkml:ink>
</file>

<file path=ppt/ink/ink4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8:17.44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327 3 1152,'-13'-1'623,"11"0"-489,-1 1 0,0 0 0,0-1 0,0 1 0,0 0 0,0 0-1,1 1 1,-1-1 0,0 1 0,-3 0 0,-55 12 975,34-5-778,1 2 0,0 0-1,1 1 1,-37 23-1,47-22-120,10-8-127,-1-1 0,1 1 0,0-1 0,-9 4-1,12-5 137,3-2-53,12-1 36,21-6-106,168-39-741,-126 31-43</inkml:trace>
</inkml:ink>
</file>

<file path=ppt/ink/ink4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8:19.53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42 640,'0'-1'15,"0"1"0,0-1 0,0 0 1,0 0-1,1 0 0,-1 1 0,0-1 0,1 0 0,11-27 3440,-13 28-3398,0-3 259,1 0-441,-4 6 201,1 5-119,2 0-533</inkml:trace>
</inkml:ink>
</file>

<file path=ppt/ink/ink4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8:22.79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70 152 1056,'0'1'58,"-1"-1"0,0 0 0,1 0 0,-1 0 0,1 0 0,-1 1 1,0-1-1,1 0 0,-1 1 0,1-1 0,-1 0 0,1 1 0,-1-1 0,0 2 0,0-2-12,1 1 1,-1-1-1,0 1 0,1-1 0,-1 1 0,0-1 1,1 1-1,-1-1 0,0 0 0,0 1 1,1-1-1,-1 0 0,0 0 0,0 1 0,-1-1 1,-34-5 2861,36 5-2912,-1 0-1,1-1 1,-1 1 0,1 0-1,-1 0 1,1-1 0,-1 1-1,1 0 1,0-1 0,-1 1-1,1-1 1,0 1 0,-1 0-1,1-1 1,0 1 0,-1-1-1,1 1 1,0-1 0,0 1-1,-1-1 1,1 1 0,0-1-1,0 1 1,0-2-1,-1 2 59,-1 0 196,6-1-751,-3 0 502,0 1-1,0 0 1,0-1 0,-1 1 0,1-1 0,0 1 0,0-1 0,-1 1 0,1-1 0,0 0 0,-1 1 0,1-1 0,0 0 0,-1 0 0,1 1 0,-1-1 0,1 0 0,-1 0-1,0 0 1,1 0 0,-1 1 0,0-1 0,1-2 0,0-3 31,0-1-1,0 1 1,-1-10-1,3-9 24,-1 14-65,0 1 1,-1-1 0,-1-18 0,0 29 10,0 0 1,0-1 0,0 1 0,0 0 0,0 0 0,0-1 0,0 1 0,0 0 0,0 0-1,0 0 1,0-1 0,0 1 0,0 0 0,0 0 0,0-1 0,0 1 0,0 0 0,0 0-1,0 0 1,0-1 0,0 1 0,0 0 0,1 0 0,-1 0 0,0-1 0,0 1 0,0 0-1,0 0 1,0 0 0,0 0 0,1-1 0,-1 1 0,0 0 0,0 0 0,2-1 166</inkml:trace>
</inkml:ink>
</file>

<file path=ppt/ink/ink4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8:26.10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294 29 992,'-5'-9'283,"4"9"-272,1-1 0,0 1-1,-1 0 1,1-1 0,0 1-1,-1 0 1,1-1-1,0 1 1,0-1 0,0 1-1,-1 0 1,1-1 0,0 1-1,0-1 1,0 1 0,0 0-1,0-1 1,0 1-1,0-1 1,0 1 0,0-1-1,0 1 1,0-1 0,0 0-5,0 1 1,0 0 0,0-1 0,0 1-1,0 0 1,0 0 0,0-1 0,0 1-1,0 0 1,0-1 0,0 1-1,0 0 1,0 0 0,0-1 0,0 1-1,0 0 1,-1 0 0,1-1 0,0 1-1,0 0 1,0 0 0,0-1 0,-1 1-1,1 0 1,0 0 0,0 0 0,-1-1-1,1 1 1,0 0 0,0 0 0,-1 0-1,1 0 1,0 0 0,0 0 0,-1 0-1,1-1 1,0 1 0,0 0-1,-1 0 1,1 0 0,0 0 0,-1 0-1,1 0 1,0 0 0,-1 1 0,-13-2 253,8 6-156,-1-1 1,1 2-1,0-1 0,0 1 0,-10 12 0,-23 38 186,30-42-287,-26 37 734,9-15 131,-28 55 1,32-56-677,16-26 20,0 0-1,-7 17 1,12-23-60,0 1 1,0-1 0,0 1-1,0-1 1,1 1 0,0-1-1,0 8 1,0-11-105,25-3 448,8-26-763,47-37-2612,-48 36 276</inkml:trace>
</inkml:ink>
</file>

<file path=ppt/ink/ink4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8:27.62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291 106 1312,'-1'-3'187,"0"0"0,0 1 0,0-1 0,0 0-1,1 0 1,-1 0 0,1 0 0,0 1 0,0-6 0,-3-18 1133,2 22-1304,0 2 66,1 0 0,-1 0 0,1 1 1,-1-1-1,1 0 0,-1 1 0,0-1 0,0 1 1,0-1-1,0 1 0,0-1 0,0 1 1,0-1-1,0 1 0,-1 0 0,-10-9 1147,4 6-653,8 4-540,-1 0 0,1-1-1,-1 1 1,0-1 0,1 1-1,-1 0 1,1 0 0,-1-1-1,1 1 1,-1 0 0,0 0-1,1 0 1,-1-1-1,0 1 1,0 0 0,-6 0 14,1 1 0,-1 0 0,1 0 0,0 0 0,-1 1 1,1-1-1,0 2 0,0-1 0,0 1 0,0 0 0,0 0 0,1 0 0,-1 1 1,-8 8-1,-92 82-2120,76-64 1292</inkml:trace>
</inkml:ink>
</file>

<file path=ppt/ink/ink4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8:56.37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121 0 1248,'-10'18'496,"-8"23"0,7-1-119,-30 88 1614,11-46-2375,20-51-480</inkml:trace>
</inkml:ink>
</file>

<file path=ppt/ink/ink4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8:57.88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154 0 1312,'-2'0'149,"1"0"1,-1 0-1,0 0 0,0 1 1,0-1-1,0 0 0,0 1 1,1-1-1,-1 1 0,0 0 1,0-1-1,1 1 0,-3 2 1,-3-1 472,6-2-597,1 0-1,-1 0 1,1 0 0,-1 0 0,1 0 0,-1 0-1,1 1 1,0-1 0,-1 0 0,1 0 0,-1 0-1,1 1 1,-1-1 0,1 0 0,0 1 0,-1-1 0,1 0-1,0 1 1,-1-1 0,1 1 0,-1 0 0,-35 41 812,18-16-549,9-15-264,1 1 1,0 0-1,1 0 1,-8 18-1,6 1 14</inkml:trace>
</inkml:ink>
</file>

<file path=ppt/ink/ink4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9:02.31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200 319 832,'-12'-4'695,"11"3"-631,0 1-1,0 0 1,0 0-1,0 0 0,0-1 1,0 1-1,0 0 1,0-1-1,1 1 0,-1 0 1,0-1-1,0 1 0,0-1 1,1 0-1,-1 1 1,0-1-1,1 0 0,-1 1 1,0-1-1,0-1 1,-2-3 300,-1-1-175,1 1-1,0-1 0,1 0 1,-4-9-1,-5-8 200,9 21-341,1 0 0,-1-1 0,1 1-1,0-1 1,0 1 0,0-1 0,0 1-1,0-1 1,1 0 0,-1 1 0,1-4 0,-1-2 165,-1 0-1,1 0 1,-4-10 0,3 15-200,0-1-1,1 0 1,-1 1-1,-1 0 1,1-1-1,0 1 1,-4-3-1,-5-7 79,11 12-79,-1 0 1,0 0 0,0 0-1,0 0 1,0 0 0,0 0-1,0 0 1,0 0-1,0 0 1,0 0 0,0 1-1,-1-1 1,-1 0 0,-20-1-211,15 2 304,7 0-196,-17-1 507,17 0-375,1 1-1,-1-1 0,0 0 0,1 0 0,-1 0 1,1 0-1,-1 0 0,1 0 0,-1 1 0,1-1 1,-1 0-1,1-2 0,-5-7 72,0-5 400,4 13-516,0 0-1,1 0 1,0 0 0,-1 0-1,1 0 1,0 0-1,0 0 1,0 0 0,0-1-1,1 1 1,-1 0 0,0 0-1,1 0 1,-1 0-1,1 0 1,0 0 0,1-2-1,-1 1 35,0 0 0,0 0 0,0 0 0,0 0 0,0-5 0,-1 4-130,1 7-21,1 16-122,2 26 121,14 257 143,-16-235-842,2-35-651</inkml:trace>
</inkml:ink>
</file>

<file path=ppt/ink/ink4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9:03.92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317 56 736,'-1'-1'91,"0"0"-1,-1 0 1,1 0 0,0 1-1,-1-1 1,1 0 0,-1 1-1,1-1 1,-1 1 0,1 0-1,-1 0 1,0 0 0,1-1-1,-1 1 1,1 0 0,-1 1-1,0-1 1,-2 1 0,-13-1 330,-60-4 1319,10 0-440,60 3-1212,1-1 1,-1 0-1,0 0 0,1 0 1,-11-6-1,-13-5 144,21 9-226,-10-2-166,16 5-230,2 1 292,1 0 0,-1 0 1,0 0-1,0 0 1,0 0-1,1 0 0,-1 0 1,-6 3-684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4:07.06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459 1 576,'-5'0'5753,"5"0"-5634,-2 0-56,1 0-1,0 1 1,-1-1 0,1 0 0,0 0-1,0 1 1,0-1 0,-1 1-1,1-1 1,-1 1 0,1 0-41,-1 0 0,1-1 0,-1 1 0,1-1 0,-1 1 1,1-1-1,-1 0 0,1 1 0,-1-1 0,-1 0 0,-47 8 965,29-8-689,0 0 158,-33 3 0,32-1 23,-1-1 1,-24-2-1,5 0 243,8 0-192,9 0-304,-29 3 0,51-2-9,5-5-157,-2 1-327,0 3 271,0 1 0,0 0-1,0 0 1,0 0 0,0 0-1,0-1 1,0 1 0,0 0-1,0 0 1,0 0 0,0 0-1,0 0 1,0-1 0,0 1-1,0 0 1,0 0 0,0 0-1,0 0 1,0 0 0,-1-1 0,1 1-1,0 0 1,0 0 0,0 0-1,0 0 1,0 0 0,0 0-1,0 0 1,-1-1 0,1 1-1,0 0 1,0 0 0,0 0-1,0 0 1,0 0 0,-1 0-1,1 0 1,0 0 0,0 0-1,0 0 1,0 0 0,-1 0-1,1 0 1,0 0 0,0 0-1,0 0 1,0 0 0,0 0-1,-1 0 1,1 0 0,0 0 0,0 0-1,0 0 1,0 1 0,0-1-1,-1 0 1,1 0 0,-1 2 58,-7-3-156,8 1 96,0 0 1,-1 0-1,1-1 1,0 1 0,0 0-1,0 0 1,-1 0-1,1 0 1,0 0 0,0 0-1,0-1 1,-1 1-1,1 0 1,0 0-1,0 0 1,0-1 0,0 1-1,-1 0 1,1 0-1,0 0 1,0-1 0,0 1-1,0 0 1,0 0-1,0-1 1,0 1 0,0 0-1,0 0 1,0-1-1,0 1 1,0 0 0,0 0-1,0-1 1,0 1-1,0 0 1,0-1-1,0 0-172,-4 1-38,0 0-423</inkml:trace>
</inkml:ink>
</file>

<file path=ppt/ink/ink4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9:05.04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 39 1152,'-1'2'-10,"-1"-1"-1,1 1 1,0 0 0,0-1-1,0 1 1,0 0-1,0 0 1,0-1 0,0 1-1,1 0 1,-1 0 0,1 0-1,0 0 1,-1 0 0,1 0-1,0 2 1,0-3 133,14 15 922,-9-15-931,1 1 1,-1-1 0,1 0-1,-1-1 1,1 1-1,-1-1 1,1 0-1,-1-1 1,1 1-1,7-3 1,2 2-31,-9 0-91,150-19 265,-133 15-539,0 0 1,0-2-1,-1-1 1,35-16-1,-22 5-935</inkml:trace>
</inkml:ink>
</file>

<file path=ppt/ink/ink4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9:07.55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9 373 736,'-4'-2'172,"4"2"-168,0 0 0,0 0 0,0 0 0,0 0 0,-1 0 0,1 0 0,0 0-1,0 0 1,0 0 0,0 0 0,0 0 0,0 0 0,0 0 0,0 0 0,-1 0-1,1 0 1,0-1 0,0 1 0,0 0 0,0 0 0,0 0 0,0 0-1,0 0 1,0 0 0,0 0 0,0 0 0,0-1 0,0 1 0,0 0 0,-1 0-1,1 0 1,0 0 0,0 0 0,0 0 0,0-1 0,0 1 0,0 0 0,0 0-1,0 0 1,0 0 0,1 0 0,-1 0 0,0-1 0,0 1 0,0 0 0,0 0-1,0 0 1,0 0 0,0 0 0,0 0 0,0 0 0,0 0 0,0-1 0,0 1-1,1 0 1,-4-16 983,3 6-781,1 0 0,1-1 0,-1 1-1,7-20 1,-6 8 9,-2 19-198,0 1-1,0 0 0,0 0 0,0 0 1,0 0-1,1 0 0,-1 0 0,1 0 1,-1 0-1,1 0 0,0 0 0,-1 0 1,3-2-1,-2 1 53,1 1 1,-1-1-1,0 0 0,0 1 1,0-1-1,0 0 0,0 0 1,-1 1-1,0-1 0,1 0 1,-1 0-1,0 0 0,0 0 1,0 0-1,-1 1 0,1-1 1,-1 0-1,1 0 0,-2-3 1,1 6-80,1-1 1,-1 0 0,1 0 0,-1 0 0,1 0-1,-1 0 1,1 1 0,0-1 0,0 0 0,-1 0 0,1 0-1,0 0 1,0 0 0,0 0 0,0 0 0,0 0 0,0 0-1,0 0 1,1 0 0,-1 0 0,0 0 0,0 1 0,1-1-1,0-2 1,-5-20 351,5 22-330,-7-10 13,4 9-11,1 0 0,0-1 0,0 1 0,0-1 0,1 1 0,-1-1 0,1 1 0,-1-1 0,1 1 0,0-5 1,-3-3-11,2 9 43,1 1 0,0-1 0,-1 1 0,1-1 0,0 1 0,0-1 0,-1 0 0,1 1 0,0-1 0,0 1 0,0-1 0,0 0 0,0 1 0,0-1 0,0 1 0,0-1 0,0 0 0,0 1 0,0-1 0,1 0 0,-1-26 71,5 2 634,-5 25-755,0 0 0,0 0 0,0 0 0,0 0 0,0 0 0,0 0 0,0 0 0,0 0 0,-1 0 0,1 1 0,0-1 0,0 0 0,0 0 1,0 0-1,0 0 0,0 0 0,0 0 0,0 0 0,0 0 0,0 0 0,-1 0 0,1 0 0,0 0 0,0 0 0,0 0 0,0 0 0,0 0 0,0 0 0,0 0 0,0 0 0,0 0 1,-1 0-1,1 0 0,0 0 0,0 0 0,0 0 0,0 0 0,0 0 0,0 0 0,0 0 0,0 0 0,0 0 0,0-1 0,-1 1 0,1 0 0,0 0 0,0 0 0,0 0 0,0 0 1,0 0-1,0 0 0,0 0 0,0 0 0,0 0 0,0 0 0,0-1 0,0 1 0,0 0 0,0 0 0,0 0 0,0 0 0,0 0 0,0 0 0,0 0 0,0 0 0,0-1 0,3 7-35,0 0 0,0 0 0,0 0 0,-1 1 0,0-1 0,0 1 0,1 12 0,6 169-260,-5-70-326,-6-36 130,0-23-953,1-40 535,-6 1-603</inkml:trace>
</inkml:ink>
</file>

<file path=ppt/ink/ink4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9:12.66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44 151 896,'1'-3'60,"-1"0"1,1 0-1,0 0 0,0 1 1,0-1-1,0 0 0,1 1 1,-1-1-1,1 1 0,0 0 1,-1-1-1,1 1 1,0 0-1,0 0 0,4-3 1,-2 1 88,0 0 0,-1 0 0,7-8 1,23-71 4492,-39 89-4335,5-4-248,0 1 1,-1-1-1,0 0 1,0 0 0,0 0-1,0 0 1,0 0-1,0 0 1,0-1-1,0 1 1,-1-1-1,1 1 1,-4 1 0,1-2 139,0 0 0,0 0 1,0 0-1,0 0 0,0-1 1,-7 0-1,11 0-263,-4 0 85,5 0-14,0 0 0,0 0 0,0 0-1,0 0 1,0 0 0,0 0-1,0 0 1,-1 0 0,1 0-1,0-1 1,0 1 0,0 0 0,0 0-1,0 0 1,0 0 0,-1 0-1,1 0 1,0 0 0,0 0 0,0 0-1,0 0 1,0 0 0,0 0-1,-1 0 1,1 0 0,0 0 0,0 0-1,0 0 1,0 1 0,0-1-1,0 0 1,0 0 0,-1 0 0,1 0-1,0 0 1,0 0 0,0 0-1,0 0 1,0 0 0,0 0 0,0 1-1,0-1 1,0 0 0,0 0-1,-1 0 1,1 0 0,0 0 0,-7 6-94,3-1-72,2-1 128,-1 1 1,1 0 0,0-1-1,0 1 1,0 0 0,0 0-1,1 0 1,0 0-1,0 0 1,0 0 0,1 9-1,-4 5-75,4-18 58,4 4-123,-3-4 197,0 0 0,0 0-1,-1 0 1,1 0 0,-1 0-1,1 0 1,-1 0 0,1 0 0,-1 0-1,0 1 1,1-1 0,-1 0 0,0 0-1,0 0 1,0 1 0,0-1 0,0 0-1,0 0 1,0 1 0,0-1 0,-1 0-1,0 2 1,1 0-85,0 2-47,4-55 138,-4 16-102,0 33 97,0 38-3424,0-27 2069</inkml:trace>
</inkml:ink>
</file>

<file path=ppt/ink/ink4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9:14.63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87 1 480,'-1'0'52,"0"0"-1,-1 0 1,1 0 0,0 0-1,0 1 1,0-1 0,0 0-1,-1 1 1,1-1 0,0 1-1,0-1 1,0 1 0,0 0-1,0-1 1,0 1 0,0 0-1,0 0 1,0 1 0,0-1 70,-1 0 1,1 0 0,0 0-1,0 0 1,-1 0-1,1 0 1,0 0 0,-4 1-1,-1 0 118,-5 2 267,-9 6 7,9-4-143,11-5-389,-1-1 0,1 0 0,0 1 0,0-1 1,0 0-1,-1 1 0,1-1 0,0 0 0,0 1 0,0-1 0,0 1 0,0-1 0,0 0 0,0 1 0,0-1 0,0 1 0,0-1 0,0 0 1,0 1-1,0-1 0,0 1 0,0-1 0,0 0 0,0 1 0,0-1 0,1 0 0,-1 1 0,0-1 0,0 0 0,0 1 0,1-1 0,-1 0 1,0 1-1,0-1 0,1 1 0,12 17 445,-10-14-433,41 54 572,-37-41-510,-7-15-57,1 0 0,0 0-1,-1 0 1,1 0-1,0 0 1,0-1-1,0 1 1,0 0 0,3 3-1,35 28-382</inkml:trace>
</inkml:ink>
</file>

<file path=ppt/ink/ink4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9:16.19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179 160 1152,'-14'-13'2237,"12"13"-2088,1-1 0,0 1 0,0 0 0,-1 0 0,1-1 0,0 1 0,-1 0 0,0 0 1,-13-5 714,13 4-855,0 0 0,1 1 0,-1-1 0,0 0 0,0 1 0,1-1 0,-1 1 0,0-1 0,-3 1 0,0 0 61,-1 0 85,1 0 0,0 0-1,0 0 1,-1 0-1,1-1 1,0 0 0,0 0-1,0-1 1,0 1-1,0-1 1,-6-3-1,-3-2-63,13 5 8,1 2-80,0-1 0,-1 0 1,1 1-1,0-1 1,-1 1-1,1-1 1,0 1-1,-1-1 1,1 1-1,-1-1 1,1 1-1,-1-1 1,1 1-1,-1-1 1,1 1-1,-1 0 1,1-1-1,-1 1 1,1 0-1,-1-1 0,0 1 1,1 0-1,-1 0 1,0 0-1,1 0 1,-1-1-1,1 1 1,-1 0-1,-1 0 1,2-19-47,0 16 33,0 0 1,0 0-1,0 0 0,-1-1 1,0 1-1,1 0 0,-1 0 0,0 0 1,0 0-1,-3-5 0,4 7-76,-1-1 0,1 0 0,-1 0 0,1 0 0,0 1 0,0-1 0,0 0 0,0 0 0,0 0 0,0 0 0,1 0 0,-1 1 0,1-1 0,-1 0 0,1 0 0,0 1 0,-1-1 0,1 0 0,0 1 0,0-1 0,0 1 0,3-3 0</inkml:trace>
</inkml:ink>
</file>

<file path=ppt/ink/ink4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9:22.53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17 416,'0'0'41,"0"1"1,-1-1-1,1 0 0,0 1 0,0-1 1,0 1-1,0-1 0,0 0 1,0 1-1,1-1 0,-1 1 1,0-1-1,2 4 413,-1-4-412,0 3 120,1-1 0,-1 1 0,0 0 0,0-1 0,0 1 0,0 0 0,0 0 0,0 3 0,-2-5-102,5 11 557,14-12-62,-16 0-520,0 0 0,-1-1 0,1 1 0,0 0 0,0-1 0,-1 0 1,1 1-1,3-3 0,-4 2-12,1 1 0,-1-1 0,1 0 0,-1 1-1,1-1 1,-1 1 0,1-1 0,2 1 0,0 0-14,-1-1 1,0 1-1,1-1 0,-1 0 0,1 0 1,-1 0-1,0-1 0,0 1 0,0-1 1,0 1-1,0-1 0,0 0 0,0 0 1,4-5 554,6-5-1252,23-7-3051</inkml:trace>
</inkml:ink>
</file>

<file path=ppt/ink/ink4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9:23.46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214 5 320,'-1'-1'47,"-1"0"0,0 1-1,0-1 1,0 1 0,0-1 0,0 1-1,0-1 1,0 1 0,0 0 0,0 0 0,0 0-1,0 0 1,0 0 0,0 1 0,0-1 0,0 1-1,0-1 1,0 1 0,0 0 0,0 0-1,-3 1 1,-1 2 201,-1 1-1,1 0 0,0 0 1,-7 8-1,-5 3-134,8-7 23,1 1 0,0 0 0,0 0 0,-13 20 1,-23 49 926,43-76-1024,-3 9-145,6-9 35,5-6 81,4-5-18,-1 0 0,0-1 0,0 0 0,14-20 0,6-4-192,4-3-579</inkml:trace>
</inkml:ink>
</file>

<file path=ppt/ink/ink4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9:24.09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136 1 832,'-48'69'731,"47"-67"-629,-1 0-1,0 0 1,0 0 0,0 0 0,0-1 0,0 1 0,-1 0 0,-3 1 0,3-1 66,0 0 1,0 0-1,0 0 1,-6 5 0,6-4-9,0 0 0,0-1 0,-1 1 0,1-1 0,-5 2 0,-13 10 400,22-13-517,1 0 1,-1 0-1,0 0 1,0 0-1,1 0 1,-1 0-1,1-1 1,-1 1-1,0 0 0,1-1 1,0 1-1,-1-1 1,1 0-1,1 1 1,-3-1-40,9 2 24,-1 0 1,1 0 0,0-1 0,0 0 0,0-1 0,-1 0 0,1 0 0,0-1 0,0 0 0,0-1 0,-1 0 0,1 0 0,13-6 0,54-26-3074,-38 18 1498</inkml:trace>
</inkml:ink>
</file>

<file path=ppt/ink/ink4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9:26.47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92 7 1408,'-2'-1'163,"1"0"0,-1 0 0,0 1 0,1-1 0,-1 0 0,1 1 0,-1-1 0,0 1 0,0 0 0,1 0 0,-1-1 0,0 1 0,1 0 0,-1 1 0,0-1 0,0 0 0,1 0 0,-1 1 0,0-1 0,1 1 0,-1-1 0,0 1 0,1 0 0,-1 0 0,1-1 0,-1 1 0,1 0 0,-3 3 326,2-2-326,-2 4-19,0 0 1,0 1-1,1-1 0,0 0 1,1 1-1,-1 0 1,1 0-1,-2 11 0,1 6-37,0 30-1,2-29 8,0-21-108,-1 124 231,2-110-123,2 1-1,0-1 1,2 1-1,9 32 1,-5-20 9,2-42 58,-8 5-141,1 0 0,-1 0 0,0 0 0,0 0 0,-1 0 0,0 0 0,0 0 0,0-12 0,2-12-624,3-5-428,1 0 0,2 1 0,14-35 0,6 2-1713</inkml:trace>
</inkml:ink>
</file>

<file path=ppt/ink/ink4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9:32.28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193 63 992,'1'-5'89,"0"1"0,1-1 0,0 1 0,0 0 0,0 0 0,5-6 0,1-4 928,-7 13-927,-1 0 0,0 0 1,0 1-1,0-1 0,0 0 1,0 0-1,0 0 0,0 0-57,0 1-1,0 0 1,-1-1 0,1 1-1,0 0 1,-1-1 98,1 0-99,-1 1 1,1 0 0,0 0-1,0 0 1,-1-1 0,1 1-1,0 0 1,-1 0 0,1 0-1,0 0 1,-1 0 0,1 0-1,-1 0 1,1-1-1,-5 1 88,1 0 0,0 0 0,0 1 0,-8 1 0,1 0 273,-4-1-21,0 0 0,0 2 0,1 0 1,-25 8-1,27-6-271,11-4-85,-1 0 0,1 0 0,-1-1 0,1 1 0,-1 0 0,0-1 0,1 0 0,-1 1 0,-2-1 0,3 0-26,0 0-1,0 1 0,0-1 1,0 0-1,0 0 1,1 0-1,-1 1 1,0-1-1,0 0 0,0 1 1,1-1-1,-1 1 1,0-1-1,0 1 1,1-1-1,-1 1 0,1 0 1,-1-1-1,0 1 1,1 0-1,-1 0 1,1-1-1,-1 1 1,1 0-1,0 0 0,-1-1 1,1 1-1,0 0 1,-1 0-1,1 0 1,0 0-1,0 0 0,0 1 1,0-1 9,0 1 1,0-1-1,0 0 0,0 1 1,0-1-1,0 0 0,0 1 1,0-1-1,1 0 0,-1 1 1,1-1-1,-1 0 1,1 0-1,-1 1 0,1-1 1,0 0-1,0 0 0,-1 0 1,1 0-1,0 0 0,2 2 1,7 2 21,-1 0 1,1-1 0,0 0-1,15 4 1,-19-7 14,12-1 266,-17 0-251,1 0 0,-1 0-1,0-1 1,1 1 0,-1 0 0,1 0-1,-1 0 1,0 1 0,1-1 0,-1 0-1,1 0 1,-1 1 0,0-1 0,1 1-1,-1-1 1,0 1 0,2 0 0,-6 2 9,0-1 0,0 0 0,0-1 0,0 1 0,0 0 1,0-1-1,-1 0 0,1 0 0,0 0 0,-1 0 0,1 0 0,-1-1 1,1 1-1,-1-1 0,0 0 0,1 0 0,-5-1 0,3 1 14,1 0 0,-1 0 0,0 0 0,0 1 0,1 0 0,-1 0 0,-8 2 0,7-1-64,1 0 0,-1 0-1,1-1 1,-11 1-1,27-13-978,-4 7 752,0-1 0,0 1 0,0 0 0,1 1 0,-1 0 0,10-3 0,5-2-713,157-59-4089,-105 41 4038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4:09.52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1859 1 1824,'0'0'587,"-9"4"2916,-1 0-2571,9-3-790,-1 0 0,0 0 1,0 0-1,0-1 0,1 1 0,-1-1 0,0 1 1,0-1-1,0 0 0,-3 1 0,-14 2 405,16-1-427,0-1 1,-1-1-1,1 1 1,0 0-1,-6-1 1,-257 3 2028,224 3-2053,-17-3 373,24 2-543,30-5 110,0 1 0,0 0 0,0 0 1,-6 3-1,-19 4-31,-13-3 84,-36 7-12,11-1-156,-6 1 120,-16 5 137,51-11-139,-39 11 0,51-9 14,-120 38-186,138-41 165,0-1-1,0 1 0,1 0 1,-13 10-1,-19 12-70,-4-3 99,-30 16 216,-3-3-170,45-23-68,-18 7-204,22-12 189,0 2 0,-46 24 1,50-25-70,20-9 34,0 1 0,0-1 0,1 1 1,-1 0-1,0 0 0,-6 5 1,-9 4 56,16-11-37,1 1 0,-1 0 0,1 1 0,0-1 0,0 0 0,-3 3 0,4-3-2,0 1 0,-8-2 30,9 0-14,0 0 1,0 0-1,-1 0 1,1 0-1,0 0 0,-1-1 1,1 1-1,0 0 1,0 0-1,-1 0 1,1-1-1,0 1 0,0 0 1,0 0-1,0-1 1,-1 1-1,1 0 0,0-1 1,0 1-1,0 0 1,0 0-1,0-1 1,0 1-1,0 0 0,0-1 1,0 1-1,0 0 1,0-1-1,0 1 0,0 0 1,0-1-1,0 1 1,0 0-1,0-1 1,0 1-1,0 0 0,0 0 1,0-1-1,1 1 1,-1 0-1,0-1 0,0 1 1,10-25 74,-3 7-139,3-7 81,1 0 1,1 1 0,2 0 0,17-24-1,-28 42-24,26-46 157,-24 40-168,0 1 1,1 0-1,1 0 0,0 1 0,12-15 0,-15 22-13,-3 3 5,-1 0-1,0 0 1,1 0 0,-1 0-1,0-1 1,0 1-1,1 0 1,-1 0 0,0 0-1,0 0 1,1-1 0,-1 1-1,0 0 1,0 0 0,0-1-1,1 1 1,-1 0 0,0 0-1,0-1 1,0 1 0,0 0-1,0-1 1,0 1 0,0 0-1,1 0 1,-1-1 0,0 1-1,0 0 1,0-1 0,0 1-1,-3 4-105,0 1 0,0-1 0,-1 0 0,-5 6 0,-10 13 122,-90 129-103,89-123 72,-29 52 1,31-56 723,17-23-400,5-6-103,1-1-166,-4 4-31,-1 1 1,1-1 0,0 1 0,-1 0 0,1-1 0,0 1 0,0 0 0,-1-1 0,1 1 0,0 0 0,0 0 0,-1 0 0,1 0 0,0 0-1,0 0 1,1 0 0,8-2-69,-4-1 50,1 1-1,-1 0 1,1 0 0,-1 1-1,1-1 1,0 2 0,-1-1-1,1 1 1,0 0 0,0 0-1,10 2 1,142 29 18,-156-30 43,-1-1 0,1 1 0,0-1-1,0 0 1,-1 0 0,1 0 0,0 0 0,-1 0-1,5-2 1,-6 2-20,1 0 1,-1-1-1,0 1 0,0-1 1,0 1-1,0-1 0,0 0 1,0 1-1,0-1 0,-1 0 1,1 0-1,0 1 0,0-1 0,0 0 1,-1 0-1,1 0 0,0 0 1,-1 0-1,1 0 0,-1 0 1,1 0-1,-1-1 0,1-1 1,0-5-9,0-1 1,-1 0 0,0 1-1,0-1 1,-1 0 0,0 1-1,-1-1 1,0 1 0,0-1-1,0 1 1,-1 0-1,-1 0 1,1 0 0,-1 0-1,-1 0 1,1 1 0,-1 0-1,-1 0 1,1 0 0,-1 1-1,0 0 1,-1 0 0,-12-9-1,18 14-124,0 0 0,0 1 0,0-1 0,0 0 0,0 1 0,0-1 0,-1 1-1,1 0 1,0-1 0,0 1 0,0 0 0,0 0 0,0 0 0,-1 0-1,1 0 1,0 0 0,0 0 0,-2 0 0,-8 4-1085</inkml:trace>
</inkml:ink>
</file>

<file path=ppt/ink/ink4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9:30.35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186 196 832,'-12'14'3856,"10"-13"-3694,0-1 0,0 0 0,0 1 0,0-1 0,-1 0 0,1-1 0,0 1 0,0 0 0,0-1 1,0 1-1,0-1 0,0 1 0,0-1 0,0 0 0,0 0 0,0 0 0,-2-2 0,-2-4-61,-6-4 395,-27-9 256,39 20-743,-1 0 0,1 0 0,0 0-1,-1 0 1,1-1 0,0 1 0,0 0-1,-1 0 1,1 0 0,0-1 0,0 1-1,-1 0 1,1 0 0,0-1 0,0 1-1,0 0 1,0-1 0,-1 1 0,1 0-1,0 0 1,0-1 0,0 1-1,0 0 1,0-1 0,0 1 0,0-1-1,-2-3 55,0 3-26,0-1-1,0 0 0,-1 1 1,1 0-1,0-1 1,-1 1-1,1 0 1,-1 0-1,0 1 1,1-1-1,-4 0 1,4 1-7,0-1 1,0 1-1,0-1 1,0 1-1,0-1 1,0 0 0,0 1-1,1-1 1,-1 0-1,0 0 1,1 0-1,-1-1 1,0 1-1,-1-2 1,0 1-141,2 2 117,1 0 1,0 0-1,0 0 1,-1 0 0,1 0-1,0 0 1,0 0-1,-1 0 1,1 0-1,0-1 1,0 1-1,0 0 1,-1 0-1,1 0 1,0 0 0,0 0-1,0 0 1,-1-1-1,1 1 1,0 0-1,0 0 1,0 0-1,0-1 1,0 1 0,-1 0-1,1 0 1,0 0-1,0-1 1,0 1-1,0 0 1,0 0-1,0-1 1,0 1-1,0 0 1,0 0 0,0-1-1,0 1 1,0 0-1,0 0 1,0-1-1,0 1 1,0 0-1,0 0 1,0-1-1,0 1 1,0 0 0,1 0-1,-1 0 1,0-1-1,0 1 1,0 0-1,0 0 1,0 0-1,1-1 1,-1 1-1,0 0 1,5-5-3,-1 0 1,1 0-1,0 1 0,0-1 1,0 1-1,1 1 0,0-1 1,-1 1-1,1 0 0,1 0 1,-1 0-1,0 1 0,0 0 1,1 1-1,6-2 0,-2 1-765,0-2 0,-1 1-1,0-1 1,0 0 0,0-1-1,12-8 1,19-10-2072</inkml:trace>
</inkml:ink>
</file>

<file path=ppt/ink/ink4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2:59:33.20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223 142 1472,'0'-1'23,"0"1"1,0 0-1,0-1 0,0 1 0,0-1 1,0 1-1,0 0 0,0-1 1,0 1-1,0-1 0,0 1 0,0 0 1,0-1-1,0 1 0,0 0 1,0-1-1,0 1 0,0-1 1,0 1-1,0 0 0,1-1 0,-1 1 1,0 0-1,1-1 0,-1 1-18,0 0 0,0 0 0,0 0 0,0-1 0,0 1 0,0 0 0,0 0-1,0 0 1,1 0 0,-1 0 0,0-1 0,0 1 0,0 0 0,0 0 0,0 0 0,0 0 0,0-1-1,0 1 1,0 0 0,0 0 0,0 0 0,0 0 0,0-1 0,-3-2 367,-10 3 604,4 1-566,1 0 0,-1 0 0,0 1 1,1 0-1,-13 4 0,-41 20 467,34-11-475,19-10-290,-1 0-1,0-1 1,-16 6-1,53-21-61,0 0 0,28-17 0,153-87-4855,-136 78 3066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4:10.89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255 32 1888,'-5'0'2992,"-5"16"-470,-2-8-2091,0-1-1,0 0 1,0-1-1,-1 0 0,-14 4 1,-13 6-203,18-5-114,13-6-83,-1 0 0,1-1 0,-1 0 0,0-1 0,0 0 0,0-1 1,-11 2-1,35-13 331,9-5-160,0 0 0,-1-2-1,-1-1 1,28-27-1,-33 24 118,-12 10-111,-4 10-207,-1 0 0,1-1 0,0 1 0,0 0 0,0 0 1,0-1-1,-1 1 0,1 0 0,0 0 0,0-1 1,0 1-1,-1 0 0,1 0 0,0 0 0,0 0 1,-1-1-1,1 1 0,0 0 0,0 0 0,-1 0 0,1 0 1,0 0-1,0 0 0,-1 0 0,1 0 0,0 0 1,-1-1-1,1 1 0,0 1 0,0-1 0,-1 0 0,0 0 1,0 0-128,-1 1 0,0-1-1,0 1 1,0 0 0,1-1 0,-1 1 0,0 0 0,1 0 0,-1 0 0,1 0 0,-1 1 0,1-1 0,0 0 0,-1 1 0,1-1 0,0 1 0,0-1 0,0 1 0,0-1-1,0 1 1,-1 2 0,-3 8-1292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05:38.72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168 29 1472,'-8'5'8201,"8"-5"-8040,-2 0 12,0 0-1,1-1 1,-1 1-1,0-1 1,0 0-1,1 0 0,-1 1 1,1-1-1,-1 0 1,1 0-1,-1 0 1,1-1-1,-1 1 1,1 0-1,0 0 0,0-1 1,0 1-1,0-1 1,0 1-1,-2-4 1,3 4-127,-1 1 1,0-1 0,0 0 0,1 0 0,-1 1 0,0-1 0,0 0 0,0 1-1,0-1 1,0 1 0,0-1 0,0 1 0,0 0 0,0-1 0,0 1-1,0 0 1,-1 0 0,1-1-34,0 1 0,1 0 0,-1 0 1,0 0-1,0 0 0,1 0 0,-1 0 0,0 0 0,1 0 0,-1 1 0,0-1 0,1 0 0,-1 0 0,0 0 1,1 1-1,-1-1 0,0 0 0,1 1 0,-1-1 0,1 0 0,-1 1 0,1-1 0,-1 1 0,1-1 0,-1 2 1,-2 4 0,1 0 0,1 0 0,-1 0 0,1 0 0,-1 7 0,-1 6 51,-5 36 67,-5 19-24,-4 20 159,-9 128 1,21-156-179,3-47-1,-3 21 23,3 0 1,1 0-1,5 50 0,-3-74-57,-1-13-34,0-1 0,0 0-1,0 1 1,0-1 0,0 0-1,1 0 1,-1 1 0,1-1-1,1 3 1,-1-3 166,-1-2-185,0 0 0,0 1 0,0-1 0,-1 0 0,1 0 0,0 1 0,0-1 0,0 0 0,1 0 0,-1 0 0,0 1 0,0-1-1,0 0 1,0 0 0,0 1 0,0-1 0,0 0 0,0 0 0,0 0 0,0 1 0,1-1 0,-1 0 0,0 0 0,0 0 0,0 1-1,0-1 1,1 0 0,-1 0 0,0 0 0,0 0 0,0 0 0,1 1 0,10 1-44,13-4-36,-23 2 80,36-5-89,197-33 21,-197 31 216,0 2 1,69-2-1,-105 8-112,1 17-129,-2-13-1164,-7 3-953,-11-5-3961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4:17.92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53 28 1984,'0'-1'117,"0"1"0,0-1 0,0 1 0,0-1 0,0 1-1,0-1 1,0 1 0,0-1 0,0 1 0,0-1 0,0 1 0,-1-1 0,1 1 0,0 0 0,0-1 0,-1 1 0,1-1 0,0 1-1,0-1 1,-1 1 0,1 0 0,0-1 0,-1 1 0,1 0 0,0-1 0,-1 1 0,1 0 0,-1 0 0,0-1 0,-17 1 2143,1 1-1559,16-1-687,1 0 0,0 0 0,-1 0-1,1 0 1,0 0 0,-1 0 0,1 0 0,-1 0-1,1 0 1,0 0 0,-1 0 0,1 0 0,0 1-1,-1-1 1,1 0 0,0 0 0,-1 0 0,1 0-1,0 1 1,0-1 0,-1 0 0,1 0 0,0 1 0,-1-1-1,1 0 1,0 1 0,0-1 0,0 0 0,0 1-1,-1-1 1,1 0 0,0 1 0,0 15 188,1-1-12,0 35 186,2 0 0,2-1 0,14 59 0,45 131 589,-51-193 1142,-14-47-2043,-4-7-3,-1 0 0,1 0 0,1 0 0,-1-1 0,2 1 0,-1-1 0,1 0 0,-3-15 0,-2-9-121,2 0 1,2-1-1,1 0 0,1-46 1,3 26-33,-1 33 55,1 1 0,0-1 0,7-30 0,11-30-593,-19 79 623,1 0 0,0 0 0,0 0 0,0 0-1,0 1 1,0-1 0,0 0 0,0 0 0,0 1 0,1-1-1,-1 1 1,3-3 0,-2 2-33,0 1 28,1-1 0,-1 0 0,1 1 0,0 0 1,0 0-1,0-1 0,-1 2 0,1-1 0,0 0 0,0 0 0,0 1 1,0 0-1,1 0 0,4 0 0,5 0-50,-1 2 1,18 2-1,-24-2 30,-1 0 0,0 0 0,0 0 1,0 1-1,0-1 0,0 1 0,0 0 0,-1 1 0,0-1 0,1 1 0,-1 0 0,5 6 0,-6-7 19,0 1-1,0 0 1,0 0 0,0 1-1,-1-1 1,0 0-1,0 1 1,0-1 0,0 1-1,-1 0 1,0 0-1,0 0 1,1 7 0,-2 1 53,-1 0 1,0 1-1,-1-1 1,0 0-1,-1-1 1,-1 1-1,0 0 1,0-1-1,-1 0 1,-1 0-1,0 0 1,-1-1 0,0 0-1,-9 11 1,11-16-1,0 0 0,-1 0 0,0-1 0,0 0 0,0 0 0,-1 0 0,1-1 0,-1 0 0,0 0 0,0-1 0,-11 4 0,10-5 124,15-5-186,16-4-174,-13 6 184,0 0 0,1 0 0,-1 1 0,0 0 0,1 1 0,-1 0 0,12 4 0,0 0-135,-17-4 139,0 0 0,-1 0 0,1 0 1,0 1-1,-1-1 0,1 1 0,-1 0 1,0 1-1,0-1 0,0 1 0,0 0 1,0 0-1,4 4 0,2 4-136,0-2 126,-1 1-1,0 1 1,7 11 0,-14-18 27,0-1-1,0 1 1,0-1-1,-1 1 1,1-1 0,-1 1-1,0 0 1,0 0-1,-1-1 1,1 1-1,-1 0 1,0 0 0,0 0-1,0 0 1,-1 5-1,1-5 41,-1-1-1,0 1 1,0 0-1,0 0 1,0-1-1,0 1 1,-1-1 0,1 1-1,-1-1 1,0 0-1,0 1 1,-1-1-1,1 0 1,0 0-1,-1-1 1,0 1-1,0 0 1,0-1-1,-5 4 1,-1-3 94,0 0 0,0 0 0,0-1 0,0 0-1,-1 0 1,1-1 0,-1 0 0,1-1 0,-1 0 0,1-1 0,-10-1 0,-18-5-423,-53-16 0,54 13-2016,30 9 520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6:11.90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462 3048 736,'2'-6'3669,"9"5"-3210,-9-1-381,-1 1 0,0-1 0,0 1 0,0-1 1,1 1-1,-1-1 0,-1 0 0,1 1 0,0-1 0,0 0 0,-1 0 0,1 0 1,-1 0-1,0 0 0,1 1 0,-1-1 0,0 0 0,0 0 0,0-3 0,-1-7 242,0 0 0,0 1 0,-6-19 0,5 14-186,-1 0-1,1-18 0,5-17 155,2-56-304,-4 76 80,-1-3 139,-7-62 0,6 81-235,0-1 1,3-23-1,-1-4-17,-1 40 49,0-4 2,0-1 0,1 0 0,0 1 0,2-13 0,3 0 73,-2 0 0,0 0-1,-2 0 1,1-22 0,-5 22 56,0-1 0,-8-31 0,10 48-124,-11-41 76,-9-53 74,17 68-130,-4-20 122,6 43-171,0 0 0,1-1 1,0-12-1,0 13 15,1-1-1,-2 1 0,0-9 0,0 14 13,1 1 0,-1 0 0,1 0 0,-1-1 0,1 1 0,-1 0 0,0 0 0,0 0 0,-1-2 0,1 2 0,1 1 0,-1-1 0,0 1 1,1-1-1,-1 0 0,1 0 0,0 1 1,-1-1-1,1 0 0,0 0 0,-1 1 1,1-1-1,0 0 0,-1-1 0,0-38-10,1-19-118,2 55 196,-2 4-76,1 0 0,-1 0 1,0 0-1,0 0 0,0 0 0,0 0 1,0 0-1,0 0 0,1 0 0,-1 0 1,0 0-1,0 0 0,0 0 0,0 0 1,0-1-1,0 1 0,0 0 0,0 0 1,0 0-1,1 0 0,-1 0 0,0 0 1,0 0-1,0-1 0,0 1 0,0 0 1,0 0-1,0 0 0,0 0 0,0 0 1,0-1-1,0 1 0,0 0 0,0 0 1,0 0-1,0 0 0,0-1 0,0-15 57,0 15-51,0 1-1,0-1 1,0 1 0,0 0 0,-1-1-1,1 1 1,0 0 0,0-1 0,0 1 0,0 0-1,0-1 1,-1 1 0,1 0 0,0-1 0,0 1-1,-1 0 1,1-1 0,0 1 0,-1 0 0,1 0-1,-1-1 1,-12-6 98,4 3-87,-22-19 764,20 14-662,0 1-1,1-2 1,0 1-1,0-1 1,-12-18-1,8 12-5,-24-25-1,23 29 8,7 5-70,0 0 0,0 0 0,1-1 0,-10-12 0,10 9-41,0 0-1,0-1 0,1 1 1,-8-22-1,-26-65 548,18 50-391,-3-5-213,15 34 153,-16-42 1,22 44-61,1-1 0,0 1 0,1-1 0,0-19 0,-1-17-60,1 18 71,5-58 0,-1 61-9,4-80-92,-5 102 102,0 0-1,1 0 1,3-14 0,4-21-115,-9 40 71,3-17 58,0 0 0,10-35 0,1 11 20,-8 23-80,1 1 0,20-44 0,-16 46-14,1-1 1,1 2 0,1 0-1,23-26 1,-10 19 41,1 2 0,1 1 0,33-21 0,-46 34-61,0 1 0,1 1 0,21-8 0,-29 14 33,-1 0 0,1 0 0,0 1 0,-1 0 0,1 1 1,0 0-1,0 0 0,16 2 0,18 0 142,-33-1-95,1 0-1,-1 0 1,15 3-1,48 14 90,-47-9-34,-1 2-1,0 1 0,32 20 1,-13-8 240,69 25 0,-29-14-272,-36-14 92,-30-14-179,0 1 1,-1 1 0,0 1 0,28 19-1,-15-6 134,-18-14-85,-1 0 0,-1 1 0,1 0 0,16 20 1,86 128 273,-110-152-215,0-3-109,-1 1-1,0 0 1,0 0 0,0 1-1,0-1 1,0 0-1,-1 1 1,0-1-1,1 1 1,0 4-1,15 39 448,-15-33-456,0 0-1,-1 16 1,0-19 17,1-1 0,3 17-1,0-7 4,0 22-16,-2 0-1,-2 48 1,-1-56 61,0-28-33,-1 1-1,0 0 0,-1-1 0,0 1 0,0 0 0,0-1 0,-1 0 0,1 0 0,-5 7 0,4-8 22,-3 16-17,5-17-34,0-1-1,0 0 0,0 0 1,0 1-1,0-1 0,-3 4 0,-1 1 66,1 0-1,-7 15 0,9-18-93,-15 16 30,11-13 63,5-7-47,1 0-1,-1-1 0,0 1 0,0 0 0,1 0 1,-1 0-1,1 0 0,-1 0 0,1 0 0,-1 0 1,1 2-1,-2 0 6,1-1 1,0 1-1,-1 0 0,1 0 1,-1-1-1,0 1 1,0 0-1,0-1 1,0 0-1,-1 0 0,-4 4 1,-7 8-66,4 7 119,0-10-41,-13 24 0,22-34-17,-17 24-81,-1 0 181,18-25-102,-3 12-14,-1-1-1,-11 17 0,-6 6 32,-1 1 139,-26 19-251,34-34 67,-23 35-1,34-49 24,0-1-1,-1 0 0,0 0 0,-8 6 1,-3 4 13,-4 2 37,15-13-25,0 0 0,0 0 0,1 0 0,-5 6-1,8-9-20,0 1-1,-1-1 0,0 1 0,1-1 0,-1 0 1,0 0-1,0 1 0,1-1 0,-4 1 0,-12 9 47,-66 57-60,53-40 6,24-22 14,4-5-12,1 1 0,-1-1 0,0 1 0,0 0 0,1 0 0,-1-1-1,1 1 1,0 0 0,0 0 0,-1 0 0,1 0 0,0 1 0,1-1 0,-2 4-1,2 280-247,5-241 144,-4-28 173,1 0-1,1 1 0,7 23 1,-9-34-68,1-1-36,-2 1 1,1 0-1,-1-1 0,0 1 1,-1 9-1,0-10 65,0 0 0,1-1 0,0 1 0,0 0 0,1-1 0,-1 1 0,1 0 0,2 6-1,0-2-6,0 0 0,-2 0-1,1 0 1,-1 0 0,-1 0-1,0 14 1,0-12-70,0-11 109,0 2-49,1 0 0,-1 0 0,1 0 0,-1 0 0,0 0 0,-1 0 0,1 5 0,-1 3-8,4 45 152,2-19-191,-5 56-486,5-60-123,-5 51 177,0-84 458,1 20-16,16 17-160,1 11 384,-8-20-475,-9-26 317,0-1 1,-1 1-1,1-1 1,-1 1-1,1-1 0,-1 1 1,0 0-1,1-1 1,-1 1-1,0 2 1,0-4-147,0 21 101,0-9-74,0-11 127,2 21-28,-1-12-44,-1 4 56,0-9 148,0-8 90,0 2-266,0 1 0,1-1 0,-1 0 0,0 1 0,0-1 0,1 1 0,-1-1 0,0 1 0,1-1 1,-1 0-1,0 1 0,1-1 0,-1 1 0,1 0 0,-1-1 0,2 0 0,-2 1-20,1-1 1,-1 1 0,1-1 0,-1 1 0,1-1-1,-1 1 1,1-1 0,-1 1 0,0-1-1,1 1 1,-1-1 0,0 1 0,1-1-1,-1 0 1,0 1 0,0-2 0,3 1-261,4 5 313,-6-3-25,-1 0-1,1 0 1,0-1 0,-1 1-1,1 0 1,0 0 0,-1 0-1,1 0 1,-1 0 0,0 0-1,1 0 1,-1 0 0,1 1-1,4 8-79,-4-9 16,-1 44 740,-12-45-868,10 3 271,2-3-89,-1 0-1,1 0 1,0 0 0,0 1 0,0-1 0,-1 0 0,1 0-1,0 0 1,0 0 0,-1 0 0,1 0 0,0 0 0,0 1-1,-1-1 1,1 0 0,0 0 0,0 0 0,-1 0-1,1 0 1,0 0 0,-1 0 0,1 0 0,0-1 0,0 1-1,-1 0 1,1 0 0,0 0 0,-3-1 68,-4 1-30,2 0-34,4 9-98,1-2-36,0-6 204,4-8-1400,-3 9 1380,0-2-93,2 0 32,-2 0 161,0 0-204,1 0 44,-2 0-44,-1 4-1450,1-3 1049,-1 0-1,0 0 1,-4 5-1821,0-2 644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6:11.90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36 24 2976,'-7'-5'797,"4"6"-292,3-1-445,0 1 0,-1-1-1,1 1 1,-1-1 0,1 0 0,-1 0-1,1 1 1,-1-1 0,1 0-1,-1 0 1,1 0 0,-1 1 0,1-1-1,-1 0 1,1 0 0,-1 0 0,1 0-1,-2 0 1,-13 8 5609,23-9-4778,1-1-536,-1 0 0,0 0 1,1 1-1,10-1 0,1-3 434,39 3-175,49-6 63,-33 4-400,-55 2-86,-1 2 0,22 1 0,1 1-55,57-2 1368,-98 0-1461,13 3 21,-13-3 47,1 0-254,-1 0 0,1 1 0,-1-1 1,1 0-1,-1 1 0,1-1 0,-1 1 0,0 0 1,3 1-1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6:11.90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41 5 1728,'-1'-1'589,"1"0"-393,-1 1 0,1 0 0,-1 0 0,1-1 1,-1 1-1,1 0 0,-1 0 0,1 0 0,-1 0 1,1 0-1,-1 0 0,1 0 0,-1 0 0,0 0 1,1 0-1,-1 0 0,1 0 0,-1 0 0,1 0 1,-1 0-1,1 0 0,-1 1 0,-2 1 1177,2-1-1176,-10 6 166,-1 1 2574,17-8-2616,1 0 1,-1-1-1,0 0 1,6-1-1,0-2-165,0 1 0,0 0 0,0 1 0,0 0 0,1 0 0,-1 2 0,22 0 0,-22 0 399,-12 1-543,-1-1 0,1 1 0,0 0 0,0-1 0,0 1 0,0 0 1,-1 0-1,1 0 0,0 0 0,0 0 0,0 1 0,-13 10 35,-53 17-813,45-20-836,-10-5-4185,30 0 4273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6:11.90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33 465 1408,'-5'-5'8042,"-2"10"-8095,9 16 325,-2 163 613,5-126-757,-5-51-115,0 3 33,0 0 0,1 1 1,2 14-1,-1-15 17,-1 0 1,0 1-1,0 15 1,-1-17-46,-1 6 87,-1 1 0,-1-1 1,-6 23-1,6-25-68,-7 51 81,7-47-103,1 0 0,1 0 0,0 0 0,2 23-1,1 2-14,3-21 230,-5-20-214,0 0 0,0 0 0,0 0 1,-1 0-1,1 0 0,0 0 0,0 0 1,-1 0-1,1-1 0,0 1 0,-1 0 1,1 0-1,-1 0 0,1 0 0,-1 0 1,0-1-1,1 1 0,-1 0 0,0 0 1,-1 0-1,13-1-31,-4 0 27,1 0-1,0 0 1,13-3 0,-2-4 74,0-2 0,0 0 0,-1-1 0,23-16 0,-22 13-1,1 1 1,0 1 0,24-10 0,-21 12-156,-9 3 75,23-6 0,-33 11-12,1 0 1,0 0-1,-1 1 0,1-1 0,0 1 0,-1 0 1,1 1-1,0-1 0,6 2 0,170 34 247,-145-33-286,-27-3 64,0 1 1,0 0-1,10 3 0,-9-3-2,-10-1 80,14 3-69,-28-21 701,-20-35 0,24 31-696,0 1 1,2-1 0,-10-41 0,3 12-42,-5-24-4,18 65 5,1 1 1,0-1-1,0 0 1,1 0-1,2-18 1,-1 6 8,0 0 1,-2 0-1,0 0 1,-1 0-1,-7-27 1,1 1-59,4 28 66,-6-21 1,4 21-89,-4-30 0,6 28 107,-1 0 0,-11-29 0,1 1-117,9 30 119,-2-17 4,6 28-50,0 1 1,0-1 0,0 1-1,-1 0 1,0 0 0,-1 0-1,-6-10 1,9 16 20,0-1-1,0 1 1,0 0 0,1 0-1,-1 0 1,1 0 0,-1-1-1,1 1 1,0 0 0,0-1 0,0 1-1,0 0 1,0 0 0,0-3-1,1-4-42,-1 5-5,-1 1 0,0 0-1,0 0 1,0-1 0,-1 1 0,1 0 0,-1 0 0,1 0-1,-4-4 1,1 1 64,4 6-36,0 0 0,0 0 0,0 0-1,0 0 1,0 0 0,0 0 0,0 0-1,0 0 1,1 1 0,-1-1 0,0 0 0,0 0-1,0 0 1,0 0 0,0 0 0,0 0-1,0 0 1,0 0 0,1 0 0,-1 0-1,0 0 1,0 0 0,0 0 0,0 0 0,0 0-1,0 0 1,0 0 0,0-1 0,0 1-1,1 0 1,-1 0 0,0 0 0,0 0 0,0 0-1,0 0 1,0 0 0,0 0 0,0 0-1,0 0 1,0 0 0,0 0 0,0 0-1,0-1 1,1 1 0,-1 0 0,0 0 0,0 0-1,0 0 1,0 0 0,0 0 0,0 0-1,0 0 1,0 0 0,0-1 0,0 1 0,0 0-1,0 0 1,0 0 0,0 0 0,18 18-7690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6:11.90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29 49 480,'5'-4'3328,"-13"-1"-1236,10 7-2056,-1-1 321,-13-17 507,12 16-834,0 0-1,0-1 1,0 1 0,0 0-1,0-1 1,0 1-1,0 0 1,0-1 0,-1 1-1,1 0 1,0-1-1,0 1 1,0 0 0,0 0-1,0-1 1,-1 1 0,1 0-1,0 0 1,0-1-1,0 1 1,-1 0 0,1 0-1,0-1 1,0 1-1,-1 0 1,1 0 0,-7-7 594,6 7-577,1-1-1,-1 0 1,1 1-1,-1-1 1,1 0 0,-1 1-1,1-1 1,0 0-1,-1 0 1,1 0-1,0 1 1,0-1 0,0 0-1,-1 0 1,1-1-1,2 12 249,-1 25 186,11 56 1,-6-56-185,2 59 0,-9-65-207,0-17-514,0 0 0,2 0 1,2 23-1,4-18-701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6:11.90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237 735 1568,'-7'-1'593,"9"5"-346,0-2 641,-2-3-756,0 0 1,0 0-1,0 0 0,0 0 1,1 0-1,-1 0 0,0 0 1,1 0-1,-1 0 0,1 0 1,0-1-1,-1 2-136,14-20 524,2-6 602,-12 18-1001,-3 6-51,0 0-1,0-1 1,0 1-1,0 0 1,0 0-1,-1-1 1,0 1-1,1-1 1,-1 1-1,0-4 1,4-10 224,-3 13-255,0 0 0,-1 0-1,1 0 1,0 1 0,-1-1-1,1-4 1,4-53 185,-2 32-186,2-9-161,-4 18 193,5-27-1,-3 27 139,0-29-1,-3 40-153,-2 0-1,1 0 0,-1 0 1,0 0-1,-7-15 0,-6 6 102,-6-24 304,15 29-233,6 11-220,0 0 0,0 0 1,-1 1-1,1-1 0,0 0 1,-1 0-1,1 1 0,0-1 1,-1 0-1,1 1 0,-1-1 1,0 0-1,1 1 1,-1-1-1,1 1 0,-1-1 1,0 1-1,-1-2 0,-1 1-1,-1-3 2,-6-6 40,8 8-26,0 1-1,-1-1 1,1 1 0,0 0 0,0 0-1,-5-2 1,-12-6 213,17 7-236,0 1 0,0 0 0,0 0 0,-1 0 0,1 0 0,0 0 0,-4 0 0,-6-3 35,10 1 39,2 2-69,0 1 0,0 0 0,-1 0 0,1-1-1,0 1 1,0 0 0,0 0 0,0 0 0,0-1-1,0 1 1,0 0 0,-1 0 0,1 0 0,0 0-1,0-1 1,0 1 0,0 0 0,-1 0-1,1 0 1,0 0 0,0 0 0,-1-1 0,1 1-1,0 0 1,0 0 0,0 0 0,-1 0 0,1 0-1,-16-9 4,15 8 0,-1 0 0,1 0 1,-1 0-1,1 1 0,-1-1 1,0 0-1,1 1 0,-1-1 0,0 1 1,-3-1-1,5 1-6,-1 0 0,1 0 1,0 0-1,-1 0 0,1 0 0,0 0 0,-1 0 1,1 0-1,0-1 0,-1 1 0,1 0 0,0 0 1,-1 0-1,1 0 0,0 0 0,0 0 0,-1-1 1,1 1-1,0 0 0,0 0 0,-1 0 0,1-1 1,0 1-1,0 0 0,0 0 0,-1-1 0,1 1 1,0 0-1,0-1 0,-8-9-11,-1 6 11,9 3 0,-1 1 0,0 0 0,0 0 0,1-1 0,-1 1 0,1 0 0,-1-1 0,0 1 0,1-1 0,-1 1 0,1-1 0,-1 1 0,0-1 0,1 1 0,-1-1 0,1 0 3,0 1 0,0-1 1,0 1-1,0 0 0,-1-1 1,1 1-1,0 0 0,0-1 1,0 1-1,0 0 0,-1 0 1,1-1-1,0 1 0,0 0 1,-1-1-1,1 1 0,0 0 1,-1 0-1,1 0 0,0-1 1,0 1-1,-1 0 0,1 0 1,0 0-1,-1 0 1,1 0-1,-1 0 0,1-1 1,0 1-1,-1 0 0,0 0 1,-3-1 75,2-2-44,2 3-34,0-1 1,0 0 0,0 0 0,0 1-1,-1-1 1,1 0 0,0 1 0,0-1-1,-1 0 1,1 1 0,-1-1 0,1 1-1,0-1 1,-1 1 0,1-1 0,-1 1-1,1-1 1,-1 1 0,-1-2 0,2 2-2,-1-1 0,1 0 0,-1 0 0,0 0 0,1 0 0,-1 1 0,0-1 0,0 0 0,0 1 0,1-1 0,-1 0 0,0 1 0,0-1 0,0 1 0,0 0 0,0-1 0,0 1 0,0 0 0,-1-1 0,-8-3 0,5 2-31,5-3-24,0 5 56,0-1 0,1 1-1,-1 0 1,0 0-1,0 0 1,0 0-1,0 0 1,0 0 0,0 0-1,0 0 1,0-1-1,0 1 1,0 0 0,0 0-1,0 0 1,0 0-1,0 0 1,0 0-1,0 0 1,0-1 0,-1 1-1,1 0 1,0 0-1,0 0 1,0 0 0,0 0-1,0 0 1,0 0-1,0 0 1,0 0-1,0 0 1,0-1 0,0 1-1,0 0 1,0 0-1,-1 0 1,1 0 0,0 0-1,0 0 1,0 0-1,0 0 1,0 0-1,0 0 1,0 0 0,0 0-1,-1 0 1,1 0-1,0 0 1,0 0 0,0 0-1,0 0 1,0 0-1,0 0 1,0 0 0,-1 0-1,1 0 1,0 0-1,0 0 1,0 0-1,0 0 1,0 0 0,0 1-1,0-1 1,0 0-1,-1 0 0,1 0 1,0 0-1,0 0 0,0 0 1,0 0-1,0 0 0,0 0 1,0 0-1,0 0 0,0 0 1,0 0-1,0 0 0,0 0 1,0 0-1,-1 0 1,1 0-1,0 0 0,0 0 1,0 0-1,0 0 0,0 0 1,0 0-1,0 0 0,0 0 1,0 0-1,0 0 0,0 0 1,-1 0-1,1 0 0,0 0 1,0 0-1,0 0 1,0 0-1,0 0 0,0 0 1,0 0-1,0 0 0,0 0 1,0-1-1,0 1 0,0 0 1,0 0-1,0 0 0,0 0 1,0 0-1,0 0 0,0 0 1,0 0-1,0 0 0,0 0 1,0 0-1,0 0 1,0-1-1,0 1 0,0 0 1,0 0-1,0 0 0,0 0 1,0 0-1,-5-9-59,5 9 62,0 0-1,0 1 1,0-1 0,0 0-1,0 0 1,0 0-1,0 0 1,0 0-1,0 0 1,0 0-1,0 0 1,0 0 0,1 0-1,-1 0 1,0 0-1,0 0 1,0 0-1,0 0 1,0-1-1,0 1 1,0 0 0,0 0-1,0 0 1,0 0-1,0 0 1,0 0-1,0 0 1,0 0 0,1 0-1,-1 0 1,0 0-1,0 0 1,0 0-1,0 0 1,0 0-1,0 0 1,0 0 0,0 0-1,0-1 1,0 1-1,0 0 1,0 0-1,0 0 1,0 0-1,0 0 1,0 0 0,0 0-1,-1 2 76,-3-4-247,4 2 170,0 0-1,0 0 0,0 0 0,0 0 0,0 0 1,0 0-1,-1 0 0,1 0 0,0 0 0,0 0 1,0 0-1,0 0 0,0 0 0,0 0 0,0 0 1,0 0-1,0-1 0,0 1 0,0 0 0,0 0 1,0 0-1,-1 0 0,1 0 0,0 0 0,0 0 1,0 0-1,0 0 0,0 0 0,0 0 0,0 0 1,0-1-1,0 1 0,0 0 0,0 0 0,0 0 1,0 0-1,0 0 0,0 0 0,0 0 0,0 0 1,0 0-1,0 0 0,0-1 0,0 1 1,0 0-1,0 0 0,0 0 0,1 0 0,-1 0 1,0 0-1,0 0 0,0 0 0,0 0 0,0 0 1,0 0-1,0 0 0,0 0 0,0 0 0,0-1 1,2-1 24,-4 2-455,-2 9 202,3-8 235,1 0-1,-1 1 0,1-1 0,-1 1 1,1-1-1,0 0 0,0 1 0,-1-1 1,1 1-1,0-1 0,0 1 0,1 1 1,0 2 21,0-1 1,-1 1 0,1 0 0,-1 0 0,0 0-1,-2 9 1,2 3 58,0 44 707,0-62-769,1 1-1,0 0 0,0-1 1,0 1-1,0-1 0,-1 1 1,1-1-1,0 0 0,0 1 1,-1-1-1,1 0 0,-1 1 0,1-1 1,0 0-1,-1 0 0,1 1 1,-1-1-1,1-2 0,7-18 26,-5-17-39,-1-47 0,-2 76-11,-4-2-210,2 8 42,3 4 39,-1 1 109,1-1-1,-1 0 1,0 0-1,1 0 1,-1 0-1,0 1 1,0-1 0,0 0-1,0 0 1,0 0-1,0 1 1,0-1-1,0 0 1,-1 0 0,1 1-1,-1 0 27,1-1 0,0 0 0,-1 0 0,1 0 0,0 0 0,0 1 0,0-1 1,0 0-1,0 0 0,0 0 0,1 1 0,-1-1 0,0 0 0,0 0 0,1 0 0,0 2 0,2 1 31,1 0 1,-1-1-1,1 1 0,0-1 1,0 0-1,0 0 0,0 0 1,0-1-1,1 0 1,-1 1-1,7 1 0,7 1 226,33 6-1,-7-1-190,-36-9-128,0 1 0,-1-1 0,15 0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6:11.90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140 1 2496,'4'3'3709,"-4"-3"-3646,-4 4 597,12 23 2786,2 5-3415,39 76 536,-2-3 199,-42-92-616,-1-5-23,-1 0-1,0 0 0,-1 0 0,0 0 0,2 13 0,-4-21-96,-1 1 0,1-1 0,0 1 0,0 0 0,-1-1 0,1 1 0,0-1 0,-1 1 1,1-1-1,-1 1 0,1-1 0,0 1 0,-1-1 0,1 1 0,-1-1 0,1 0 0,-1 1 0,0-1 0,1 0 0,-1 1 0,1-1 0,-1 0 0,0 0 1,1 0-1,-1 0 0,0 1 0,-22 3 158,18-3-148,-24 4 25,0-1 0,0-2 0,0-1-1,0-1 1,-41-5 0,50 3-1019,22-7-2694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6:11.90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38 4 1824,'-1'-1'106,"0"1"1,1 0-1,-1-1 0,0 1 1,0 0-1,1 0 0,-1-1 1,0 1-1,1 0 0,-1 0 1,0 0-1,0 0 0,0 0 1,1 0-1,-1 0 1,0 0-1,0 0 0,1 0 1,-1 0-1,0 1 0,1-1 1,-1 0-1,0 0 0,0 1 1,1-1-1,-1 1 0,0-1 1,1 0-1,-1 1 0,1-1 1,-1 1-1,1 0 0,-2 0 1,-10 8 5157,12-2-3686,51 1-388,-16-7-1020,52 7 1,-67-6-71,0 0 0,0-2 0,24-1 0,39-2 615,-83 3-734,0 0 0,0 0 1,0 0-1,0 0 1,1 0-1,-1 0 0,0 0 1,0 0-1,0 0 1,1 0-1,-1 0 0,0 0 1,0 0-1,0 0 1,0 0-1,1 0 0,-1 0 1,0 0-1,0 0 1,0 0-1,0 1 0,0-1 1,1 0-1,-1 0 0,0 0 1,0 0-1,0 0 1,0 0-1,0 1 0,0-1 1,0 0-1,0 0 1,1 0-1,-1 0 0,0 1 1,0-1-1,0 0 1,0 0-1,0 0 0,0 1 1,-3 7-1284,1-3-95,2 6-149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6:11.90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 0 896,'1'7'487,"-1"-7"-316,0 1-1,0 0 0,0 0 1,0-1-1,0 1 0,0 0 1,0 0-1,0-1 0,0 1 1,0 0-1,0-1 0,0 1 1,0 0-1,-1-1 0,1 1 1,0 0-1,-1-1 0,1 1 1,0 0-1,-1-1 1,1 1-1,-2 0 0,0 0-42,5-1 699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05:39.53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54 59 2656,'-2'-12'1474,"-1"-4"3596,-5 10-3470,-22 6 1813,20-1-2880,10 1-518,0-1 0,0 1 0,0 0 0,1 0-1,-1-1 1,0 1 0,0 0 0,0 0 0,1-1 0,-1 1 0,0 0-1,1 0 1,-1 0 0,0 0 0,0-1 0,1 1 0,-1 0-1,0 0 1,1 0 0,-1 0 0,0 0 0,1 0 0,-1 0 0,0 0-1,0 0 1,1 0 0,-1 0 0,1 0 0,15 0 237,-4-1-44,31-5 228,-23 3-227,35-2-1,191 0 773,-239 6-1007,1 0 0,-1 0 0,8 2 0,-7-1 34,0-1-1,0 0 0,11 1 1,-13-2-339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6:11.90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427 0 2144,'0'0'19,"0"0"1,0 0 0,0 0-1,0 0 1,0 0-1,0 0 1,0 0-1,0 0 1,-1 1-1,1-1 1,0 0 0,0 0-1,0 0 1,0 0-1,0 0 1,0 0-1,0 0 1,0 0-1,0 0 1,0 0-1,0 1 1,0-1 0,0 0-1,0 0 1,0 0-1,0 0 1,0 0-1,0 0 1,0 0-1,0 0 1,0 1 0,0-1-1,0 0 1,0 0-1,0 0 1,0 0-1,0 0 1,0 0-1,0 0 1,0 0-1,0 0 1,0 1 0,0-1-1,0 0 1,0 0-1,0 0 1,0 0-1,0 0 1,0 0-1,1 0 1,-6-1 1479,6 6-965,-1 7-37,0-11-476,0-1-1,0 0 1,0 0 0,0 1-1,0-1 1,0 0 0,0 0-1,0 1 1,0-1-1,-1 0 1,1 0 0,0 1-1,0-1 1,0 0 0,0 0-1,0 1 1,0-1-1,-1 0 1,1 0 0,0 0-1,0 1 1,0-1 0,0 0-1,-1 0 1,1 0-1,0 0 1,0 0 0,-1 1-1,1-1 1,0 0 0,0 0-1,-1 0 1,1 0-17,0 0 1,0 0-1,0 0 0,0 0 1,0 0-1,0 0 1,0 0-1,1 0 0,-1 1 1,0-1-1,0 0 0,0 0 1,0 0-1,0 0 1,0 0-1,0 0 0,0 0 1,0 0-1,0 0 1,0 0-1,0 0 0,0 0 1,0 0-1,0 1 0,0-1 1,0 0-1,0 0 1,0 0-1,0 0 0,0 0 1,0 0-1,-1 0 1,1 0-1,0 0 0,0 0 1,0 0-1,0 0 0,0 0 1,0 0-1,0 0 1,0 0-1,0 1 0,0-1 1,0 0-1,0 0 1,0 0-1,0 0 0,0 0 1,0 0-1,0 0 0,-1 0 1,1 0-1,0 0 1,0 0-1,0 0 0,0 0 1,0 0 3,1 0 1,-1 1-1,0-1 1,0 0-1,1 1 1,-1-1 0,0 0-1,0 1 1,1-1-1,-1 1 1,0-1-1,0 0 1,0 1-1,0-1 1,0 1 0,0-1-1,0 1 1,1-1-1,-1 0 1,0 1-1,-1-1 1,1 1-1,0-1 1,0 1 0,0-1-1,0 0 1,0 1-1,0-1 1,0 1-1,-1-1 1,1 0-1,0 1 1,0-1 0,-1 1-1,-2 3 43,1 0 0,-1 0 0,1 0 0,0 0 0,0 1 0,-2 7 0,3-10-43,-1 1-1,1-1 1,0 0-1,-1 1 1,1-1-1,-1 0 1,0 0-1,-2 2 0,2-2 45,0 0 0,0 1 0,0-1 0,0 0 0,-2 6 0,-1-1-8,1 1-1,-2-1 0,1 0 1,-1-1-1,0 1 1,0-1-1,-1 0 0,-10 7 1,1 1 104,-25 17 236,0-2-240,34-25-56,1 1 0,-2-1 1,1 0-1,0 0 1,-1-1-1,0 0 0,1-1 1,-13 3-1,-25 10 301,30-10-228,-25 7 1,13-5-160,22-3-71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6:11.91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1769 539 1472,'-1'0'44,"0"0"1,1 1-1,-1-1 0,1 0 0,-1 1 1,0-1-1,1 0 0,-1 1 1,1-1-1,-1 1 0,1-1 0,-1 0 1,1 1-1,0 0 0,-1-1 1,1 1-1,0-1 0,-1 1 0,1-1 1,0 1-1,-1 0 0,1-1 1,0 1-1,0-1 0,0 1 0,0 1 1,-4 8 295,3-7-221,0-1 0,0 0 0,0 0 0,0 0 0,-1 1 1,1-1-1,-1-1 0,-3 5 0,-2-5 257,-1-1 0,0 1 0,-15-2 0,2 0-46,16 1-232,1-1-1,-1 1 0,1-1 0,0 0 0,-5-2 0,5 1-72,0 1 0,0 0 1,1 0-1,-1 1 1,0-1-1,0 1 0,0 0 1,-7 0-1,-76 5 268,66-3-195,0-1 0,-30-2 0,10-1 3,21 2 30,-35-5-1,10 1-103,34 3 64,0 0 1,0 1-1,-14 2 0,-9-1 408,31-1-469,1 0-1,0-1 0,-1 1 1,1-1-1,-1 0 1,1 1-1,0-1 1,-3-2-1,3 2-26,0 0-1,1 0 0,-1 1 1,0-1-1,1 0 1,-1 1-1,0 0 1,0-1-1,1 1 0,-1 0 1,0 0-1,0 0 1,0 0-1,1 0 1,-4 0-1,3 1 8,0-1 1,-1 0-1,1 0 0,0 0 1,-1 0-1,1-1 1,0 1-1,-1-1 0,1 1 1,0-1-1,0 0 0,0 0 1,-1 0-1,-1-1 0,-16-6 171,-14-3 106,4 2-30,-32-1 367,59 9-612,-1 0-1,0 0 1,1 0-1,0-1 1,-4-2-1,-40-12 485,45 15-491,1 0-1,-1 0 1,0 1-1,0-1 1,1 1-1,-1 0 1,0-1 0,0 1-1,0 0 1,1 0-1,-1 0 1,-2 1-1,-7-2 7,-112-15 842,109 14-844,-15-2 11,-30 0-1,51 3 36,1 1 0,-1-1 0,0-1 0,1 1 1,-1-1-1,1 0 0,0-1 0,-8-3 0,12 5-33,0-1 0,0 1 0,0 0 0,0 1 0,-6-2 0,6 2-21,0-1 0,1 1-1,-1-1 1,1 0 0,-1 1 0,1-1 0,-4-2 0,-76-35-87,59 28 161,-29-5 160,10 3-309,30 10-17,-22-10 0,7 4 408,22 8-332,1-1 0,-1-1 1,0 1-1,1-1 0,-1 1 1,1-1-1,0-1 1,-1 1-1,-5-5 0,-41-41 53,48 45-36,0-1 0,0-1 0,0 1 0,1 0 0,0-1 0,0 1 0,0-1 0,-2-6 0,-6-15-10,-7 2 56,2-2-282,10 20 234,4 4-11,-1 0 1,1 1 0,0-1 0,0 0 0,0 1 0,0-1 0,0 0-1,0 0 1,0 0 0,1 0 0,-1-3 0,-6-12 414,-1 1-318,8 16-90,0-1 0,-1 1 0,1 0 0,0-1 0,0 1 0,0 0 0,0-1 0,-1 1 0,1-1 0,0 1 0,0 0 0,0-1 0,0 1 0,0-1 0,0 1 0,0 0 0,0-1 0,0 1 0,1-1 0,-1 0 0,1-7-174,0 36 104,1 1-1,1-1 0,9 42 1,-8-53 82,3 37 0,-1-2 45,-5-49-31,0-1 1,1 0-1,-1 0 0,1 0 0,-1 0 1,1 0-1,0 0 0,0 0 1,-1-1-1,1 1 0,4 2 1,-2-1 18,-2-2 45,4 2 193,-6-3-265,0 1 1,0-1-1,0 0 1,0 0-1,1 0 1,-1 0-1,0 0 1,0 1-1,0-1 1,0 0-1,0 0 1,1 0-1,-1 0 1,0 0-1,0 0 1,0 0-1,0 0 1,1 1-1,-1-1 1,0 0-1,0 0 1,0 0-1,1 0 1,-1 0-1,0 0 1,0 0-1,0 0 1,0 0-1,1 0 1,-1 0-1,0 0 1,0 0-1,0-1 1,1 1-1,-1 0 1,0 0-1,0 0 1,0 0-1,0 0 1,1 0-1,-1 0 1,0 0-1,0-1 1,0 1-1,0 0 1,0 0-1,1 0 1,-1 0-1,0-1 1,0 1-1,0 0 0,0 0 1,0 0-1,0 0 1,0-1-1,0 1 1,0 0-1,0 0 1,0 0-1,0-1 1,0 1-1,0 0 1,0 0-1,0-1 1,2-6-10,-1-1-1,0 0 1,0 0 0,-1 0 0,0 1 0,-1-11-1,0-1-58,1-20 171,-7-51 1,5 76-161,-1 0 0,0 0 1,-1 0-1,-1 0 0,0 0 0,-12-21 1,14 28-114,-7-10-21,10 17 157,-1-1-1,1 0 0,-1 1 1,1-1-1,-1 1 0,0-1 0,1 1 1,-1-1-1,0 1 0,1-1 0,-1 1 1,0 0-1,1-1 0,-1 1 1,0 0-1,0-1 0,0 1 0,1 0 1,-2 0-1,1 1-30,1 1 0,0-1 0,0 0 0,0 1 0,0-1 0,0 0 0,0 1 0,0-1 0,0 1 0,1-1 0,-1 0 0,0 1 0,2 1 0,6 24 66,-2-20 46,-1 1 0,1-1-1,0 0 1,0-1 0,1 0 0,0 0-1,0 0 1,1-1 0,-1 1-1,1-2 1,0 1 0,11 3 0,108 40 413,-113-44-378,-3 0-98,1-2-1,0 1 0,0-2 1,0 0-1,0 0 0,0-1 1,23-3-1,-21 3-530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6:11.91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459 1 576,'-5'0'5753,"5"0"-5634,-2 0-56,1 0-1,0 1 1,-1-1 0,1 0 0,0 0-1,0 1 1,0-1 0,-1 1-1,1-1 1,-1 1 0,1 0-41,-1 0 0,1-1 0,-1 1 0,1-1 0,-1 1 1,1-1-1,-1 0 0,1 1 0,-1-1 0,-1 0 0,-47 8 965,29-8-689,0 0 158,-33 3 0,32-1 23,-1-1 1,-24-2-1,5 0 243,8 0-192,9 0-304,-29 3 0,51-2-9,5-5-157,-2 1-327,0 3 271,0 1 0,0 0-1,0 0 1,0 0 0,0 0-1,0-1 1,0 1 0,0 0-1,0 0 1,0 0 0,0 0-1,0 0 1,0-1 0,0 1-1,0 0 1,0 0 0,0 0-1,0 0 1,0 0 0,-1-1 0,1 1-1,0 0 1,0 0 0,0 0-1,0 0 1,0 0 0,0 0-1,0 0 1,-1-1 0,1 1-1,0 0 1,0 0 0,0 0-1,0 0 1,0 0 0,-1 0-1,1 0 1,0 0 0,0 0-1,0 0 1,0 0 0,-1 0-1,1 0 1,0 0 0,0 0-1,0 0 1,0 0 0,0 0-1,-1 0 1,1 0 0,0 0 0,0 0-1,0 0 1,0 1 0,0-1-1,-1 0 1,1 0 0,-1 2 58,-7-3-156,8 1 96,0 0 1,-1 0-1,1-1 1,0 1 0,0 0-1,0 0 1,-1 0-1,1 0 1,0 0 0,0 0-1,0-1 1,-1 1-1,1 0 1,0 0-1,0 0 1,0-1 0,0 1-1,-1 0 1,1 0-1,0 0 1,0-1 0,0 1-1,0 0 1,0 0-1,0-1 1,0 1 0,0 0-1,0 0 1,0-1-1,0 1 1,0 0 0,0 0-1,0-1 1,0 1-1,0 0 1,0-1-1,0 0-172,-4 1-38,0 0-423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6:11.91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1859 1 1824,'0'0'587,"-9"4"2916,-1 0-2571,9-3-790,-1 0 0,0 0 1,0 0-1,0-1 0,1 1 0,-1-1 0,0 1 1,0-1-1,0 0 0,-3 1 0,-14 2 405,16-1-427,0-1 1,-1-1-1,1 1 1,0 0-1,-6-1 1,-257 3 2028,224 3-2053,-17-3 373,24 2-543,30-5 110,0 1 0,0 0 0,0 0 1,-6 3-1,-19 4-31,-13-3 84,-36 7-12,11-1-156,-6 1 120,-16 5 137,51-11-139,-39 11 0,51-9 14,-120 38-186,138-41 165,0-1-1,0 1 0,1 0 1,-13 10-1,-19 12-70,-4-3 99,-30 16 216,-3-3-170,45-23-68,-18 7-204,22-12 189,0 2 0,-46 24 1,50-25-70,20-9 34,0 1 0,0-1 0,1 1 1,-1 0-1,0 0 0,-6 5 1,-9 4 56,16-11-37,1 1 0,-1 0 0,1 1 0,0-1 0,0 0 0,-3 3 0,4-3-2,0 1 0,-8-2 30,9 0-14,0 0 1,0 0-1,-1 0 1,1 0-1,0 0 0,-1-1 1,1 1-1,0 0 1,0 0-1,-1 0 1,1-1-1,0 1 0,0 0 1,0 0-1,0-1 1,-1 1-1,1 0 0,0-1 1,0 1-1,0 0 1,0 0-1,0-1 1,0 1-1,0 0 0,0-1 1,0 1-1,0 0 1,0-1-1,0 1 0,0 0 1,0-1-1,0 1 1,0 0-1,0-1 1,0 1-1,0 0 0,0 0 1,0-1-1,1 1 1,-1 0-1,0-1 0,0 1 1,10-25 74,-3 7-139,3-7 81,1 0 1,1 1 0,2 0 0,17-24-1,-28 42-24,26-46 157,-24 40-168,0 1 1,1 0-1,1 0 0,0 1 0,12-15 0,-15 22-13,-3 3 5,-1 0-1,0 0 1,1 0 0,-1 0-1,0-1 1,0 1-1,1 0 1,-1 0 0,0 0-1,0 0 1,1-1 0,-1 1-1,0 0 1,0 0 0,0-1-1,1 1 1,-1 0 0,0 0-1,0-1 1,0 1 0,0 0-1,0-1 1,0 1 0,0 0-1,1 0 1,-1-1 0,0 1-1,0 0 1,0-1 0,0 1-1,-3 4-105,0 1 0,0-1 0,-1 0 0,-5 6 0,-10 13 122,-90 129-103,89-123 72,-29 52 1,31-56 723,17-23-400,5-6-103,1-1-166,-4 4-31,-1 1 1,1-1 0,0 1 0,-1 0 0,1-1 0,0 1 0,0 0 0,-1-1 0,1 1 0,0 0 0,0 0 0,-1 0 0,1 0 0,0 0-1,0 0 1,1 0 0,8-2-69,-4-1 50,1 1-1,-1 0 1,1 0 0,-1 1-1,1-1 1,0 2 0,-1-1-1,1 1 1,0 0 0,0 0-1,10 2 1,142 29 18,-156-30 43,-1-1 0,1 1 0,0-1-1,0 0 1,-1 0 0,1 0 0,0 0 0,-1 0-1,5-2 1,-6 2-20,1 0 1,-1-1-1,0 1 0,0-1 1,0 1-1,0-1 0,0 0 1,0 1-1,0-1 0,-1 0 1,1 0-1,0 1 0,0-1 0,0 0 1,-1 0-1,1 0 0,0 0 1,-1 0-1,1 0 0,-1 0 1,1 0-1,-1-1 0,1-1 1,0-5-9,0-1 1,-1 0 0,0 1-1,0-1 1,-1 0 0,0 1-1,-1-1 1,0 1 0,0-1-1,0 1 1,-1 0-1,-1 0 1,1 0 0,-1 0-1,-1 0 1,1 1 0,-1 0-1,-1 0 1,1 0 0,-1 1-1,0 0 1,-1 0 0,-12-9-1,18 14-124,0 0 0,0 1 0,0-1 0,0 0 0,0 1 0,0-1 0,-1 1-1,1 0 1,0-1 0,0 1 0,0 0 0,0 0 0,0 0 0,-1 0-1,1 0 1,0 0 0,0 0 0,-2 0 0,-8 4-1085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6:11.91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255 32 1888,'-5'0'2992,"-5"16"-470,-2-8-2091,0-1-1,0 0 1,0-1-1,-1 0 0,-14 4 1,-13 6-203,18-5-114,13-6-83,-1 0 0,1-1 0,-1 0 0,0-1 0,0 0 0,0-1 1,-11 2-1,35-13 331,9-5-160,0 0 0,-1-2-1,-1-1 1,28-27-1,-33 24 118,-12 10-111,-4 10-207,-1 0 0,1-1 0,0 1 0,0 0 0,0 0 1,0-1-1,-1 1 0,1 0 0,0 0 0,0-1 1,0 1-1,-1 0 0,1 0 0,0 0 0,0 0 1,-1-1-1,1 1 0,0 0 0,0 0 0,-1 0 0,1 0 1,0 0-1,0 0 0,-1 0 0,1 0 0,0 0 1,-1-1-1,1 1 0,0 1 0,0-1 0,-1 0 0,0 0 1,0 0-128,-1 1 0,0-1-1,0 1 1,0 0 0,1-1 0,-1 1 0,0 0 0,1 0 0,-1 0 0,1 0 0,-1 1 0,1-1 0,0 0 0,-1 1 0,1-1 0,0 1 0,0-1 0,0 1 0,0-1-1,0 1 1,-1 2 0,-3 8-1292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6:11.91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53 28 1984,'0'-1'117,"0"1"0,0-1 0,0 1 0,0-1 0,0 1-1,0-1 1,0 1 0,0-1 0,0 1 0,0-1 0,0 1 0,-1-1 0,1 1 0,0 0 0,0-1 0,-1 1 0,1-1 0,0 1-1,0-1 1,-1 1 0,1 0 0,0-1 0,-1 1 0,1 0 0,0-1 0,-1 1 0,1 0 0,-1 0 0,0-1 0,-17 1 2143,1 1-1559,16-1-687,1 0 0,0 0 0,-1 0-1,1 0 1,0 0 0,-1 0 0,1 0 0,-1 0-1,1 0 1,0 0 0,-1 0 0,1 0 0,0 1-1,-1-1 1,1 0 0,0 0 0,-1 0 0,1 0-1,0 1 1,0-1 0,-1 0 0,1 0 0,0 1 0,-1-1-1,1 0 1,0 1 0,0-1 0,0 0 0,0 1-1,-1-1 1,1 0 0,0 1 0,0 15 188,1-1-12,0 35 186,2 0 0,2-1 0,14 59 0,45 131 589,-51-193 1142,-14-47-2043,-4-7-3,-1 0 0,1 0 0,1 0 0,-1-1 0,2 1 0,-1-1 0,1 0 0,-3-15 0,-2-9-121,2 0 1,2-1-1,1 0 0,1-46 1,3 26-33,-1 33 55,1 1 0,0-1 0,7-30 0,11-30-593,-19 79 623,1 0 0,0 0 0,0 0 0,0 0-1,0 1 1,0-1 0,0 0 0,0 0 0,0 1 0,1-1-1,-1 1 1,3-3 0,-2 2-33,0 1 28,1-1 0,-1 0 0,1 1 0,0 0 1,0 0-1,0-1 0,-1 2 0,1-1 0,0 0 0,0 0 0,0 1 1,0 0-1,1 0 0,4 0 0,5 0-50,-1 2 1,18 2-1,-24-2 30,-1 0 0,0 0 0,0 0 1,0 1-1,0-1 0,0 1 0,0 0 0,-1 1 0,0-1 0,1 1 0,-1 0 0,5 6 0,-6-7 19,0 1-1,0 0 1,0 0 0,0 1-1,-1-1 1,0 0-1,0 1 1,0-1 0,0 1-1,-1 0 1,0 0-1,0 0 1,1 7 0,-2 1 53,-1 0 1,0 1-1,-1-1 1,0 0-1,-1-1 1,-1 1-1,0 0 1,0-1-1,-1 0 1,-1 0-1,0 0 1,-1-1 0,0 0-1,-9 11 1,11-16-1,0 0 0,-1 0 0,0-1 0,0 0 0,0 0 0,-1 0 0,1-1 0,-1 0 0,0 0 0,0-1 0,-11 4 0,10-5 124,15-5-186,16-4-174,-13 6 184,0 0 0,1 0 0,-1 1 0,0 0 0,1 1 0,-1 0 0,12 4 0,0 0-135,-17-4 139,0 0 0,-1 0 0,1 0 1,0 1-1,-1-1 0,1 1 0,-1 0 1,0 1-1,0-1 0,0 1 0,0 0 1,0 0-1,4 4 0,2 4-136,0-2 126,-1 1-1,0 1 1,7 11 0,-14-18 27,0-1-1,0 1 1,0-1-1,-1 1 1,1-1 0,-1 1-1,0 0 1,0 0-1,-1-1 1,1 1-1,-1 0 1,0 0 0,0 0-1,0 0 1,-1 5-1,1-5 41,-1-1-1,0 1 1,0 0-1,0 0 1,0-1-1,0 1 1,-1-1 0,1 1-1,-1-1 1,0 0-1,0 1 1,-1-1-1,1 0 1,0 0-1,-1-1 1,0 1-1,0 0 1,0-1-1,-5 4 1,-1-3 94,0 0 0,0 0 0,0-1 0,0 0-1,-1 0 1,1-1 0,-1 0 0,1-1 0,-1 0 0,1-1 0,-10-1 0,-18-5-423,-53-16 0,54 13-2016,30 9 520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6:58.86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178 204 576,'1'-1'36,"-1"0"0,0 0 1,1 1-1,-1-1 0,1 0 0,-1 0 1,1 1-1,0-1 0,-1 0 0,1 1 1,0-1-1,-1 0 0,1 1 0,0-1 0,0 1 1,0-1-1,1 1 0,18-10 618,-16 8-653,0 0 113,0 0 0,0-1 0,0 0 0,0 1 0,4-7 0,13-7 300,-14 11-348,0 0 34,1 1 0,-1-1 0,1 2 0,15-7 0,8-3 10,-26 10-90,1 0 1,0 1 0,0-1-1,9-1 1,50-13-53,-41 9 206,0 2 0,35-4 1,-30 7-354,38-2 91,-51 4 158,24-4 1,-24 3 69,25-2 0,-40 4-145,1 0-1,-1 0 1,0 0 0,0 0-1,1 0 1,-1-1-1,0 1 1,0 0 0,0-1-1,1 1 1,-1-1-1,2 0 1,1-2 2,1 1 0,-1 0 0,1 0 0,6-1 0,-7 3 18,0-1 0,1 1 0,-1-1 0,0 1 0,7 1 0,1-1 44,6 6 85,-1-6-134,-9 0 40,1 0 0,0 0 0,0-1 0,-1 0 0,10-2 0,-7 1-53,1 0 0,0 1 1,0 0-1,-1 1 0,22 3 1,-8 0 154,13 2-96,54 1-51,-82-5 12,-1 0 0,1 1-1,-1 0 1,0 1 0,17 6 0,-4-1 26,-20-7-30,7 2 28,-1-1-1,0 2 0,0-1 1,0 1-1,10 7 1,1 1 93,-14-10-138,0 1-1,-1 0 0,1 0 1,-1 0-1,6 7 0,5 7 13,-2 2 0,-1-1-1,0 2 1,-1-1 0,-1 2-1,9 27 1,-7-15 54,-1 0 0,8 51 0,-1 26 136,-14-90-77,0 0 0,10 26 0,5 21-431,-9-32 684,-7-27-304,-1 0 0,0 0 0,0 0 1,-1 1-1,1 12 0,-2-1 158,-1-1 0,-1 0 0,-8 36 0,5-32-198,1 0 1,1 0 0,1 29-1,-12 143 402,-4-110-219,4-26-100,13-53-97,0 0 1,-1-1-1,1 1 1,-1-1-1,-1 1 1,1-1-1,-1 0 1,1 0 0,-7 8-1,7-10-12,-1 1-1,1-1 1,0 1-1,0 0 1,1-1-1,-3 8 1,3-7 16,-1 0 0,1 0 1,-1-1-1,0 1 0,1-1 0,-2 1 1,-2 3-1,-68 71 92,33-35-86,35-39 35,-1 1-1,1-1 0,-1 0 0,0 0 1,-8 4-1,-12 7 10,6-2-98,-1-1 0,-34 14 0,-9 5 176,42-19-109,-1 0 0,0-2 0,0-1 0,-1-1 0,0 0 0,-37 5-1,-13-5-91,66-6 94,-1-1 1,0-1-1,0 0 0,0 0 1,0 0-1,-15-4 0,7 0 69,-1-1 0,-19-9 0,-2 0-151,-63-12 0,-6-3 116,91 23-16,1 0 0,0-1 0,0-1 0,-21-14 0,-71-54-33,48 24-191,54 46 191,1 0 1,0 0-1,0-1 0,1 1 0,0-1 1,0 0-1,0 0 0,-4-15 1,-3-2-51,-9-16 65,11 24-50,0-1 0,2-1 1,-11-32-1,12 30 95,-1 1 0,-13-27 1,-7-18-320,23 51 252,-5-14 89,1 0-1,-6-37 1,13 56-131,1 0 1,0 0-1,1 0 1,0 0-1,0 0 1,3-9-1,-1 7-36,-1-1-1,1-20 1,-2 20 44,0 1 0,0-1 0,4-13 0,-2 14 18,-1-1 0,0 0 0,0-14 0,-2 21 4,1 0 1,0 1-1,0-1 1,0 0 0,0 1-1,0-1 1,1 1-1,3-7 1,-2 5 0,0 1-1,-1-1 1,0-1 0,3-9-1,-2-40 100,-1 40 68,-2-27 1,-1 29-68,1 1 0,0-1 1,4-18-1,-2 18-250,-1 9 148,0 0 1,-1 0 0,1 0-1,1 0 1,-1 0-1,1 0 1,-1 0 0,1 0-1,0 1 1,3-5 0,3-2-967,1 0 0,19-16 0,-6 11-2176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6:43.4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24 0 1056,'-5'1'285,"5"1"-151,0-2-125,0 0 0,-3 5 2279,-6 8-389,2-8 834,11-3-2495,-2-2-537,0 2 443,0 4-54,-1-5 113,6 9 13,1 2-21,-6-10-174,1 1 0,-1 0 1,0-1-1,0 1 0,0 0 1,0 0-1,0 1 0,-1-1 1,1 0-1,1 6 0,-2-5-1,1 0-1,0 0 0,0 0 0,0-1 0,0 1 0,5 5 1,5 8 69,-3-2-47,1 0 0,0-2 0,1 1 0,0-1-1,25 22 1,72 47 137,-80-62-182,-13-10-56,0-1 0,20 7 0,-20-9 97,0 1-1,22 15 1,-3 1 241,-15-11-142,-1 0 0,0 2 0,25 26 0,-15-11 100,39 35 0,-64-63-58,-2-1-79,-1-1 0,1 1 0,0-1 0,0 1 0,0 0 0,0 0 0,-1 0 0,1-1-1,0 1 1,-1 0 0,1 0 0,-1 0 0,1 0 0,-1 0 0,1 0 0,-1 1 0,-4-3-660,-33-18-4246,14 7 684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6:45.16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178 0 1824,'-5'7'2133,"-2"-2"-1462,0 0 0,-13 6-1,0 1 59,14-9-603,-1 0-1,1 0 0,-1-1 0,1 1 1,-1-2-1,-7 2 0,6-1 86,0 0 1,0 0 0,-11 6-1,6-4 17,12-4-246,1 0 0,-1 0 0,1 0 0,-1 0 0,1 0 0,-1 1 0,1-1 0,-1 0 0,1 0 0,-1 0 1,1 1-1,-1-1 0,1 0 0,-1 1 0,1-1 0,-1 0 0,1 1 0,-1-1 0,1 1 15,0 0-1,0 0 0,0 0 1,0 0-1,0 0 0,0 0 1,1 0-1,-1 0 1,0 0-1,0 0 0,1 0 1,-1 0-1,1 0 1,-1-1-1,2 3 0,21 50 239,-9-28-337,-7-11 81,1-1 0,17 23 0,-15-25 77,0 1 1,0-1 0,19 14-1,-24-22-32,-1 0 0,1 0-1,0 0 1,0-1-1,0 0 1,1 1 0,-1-2-1,0 1 1,1-1-1,-1 0 1,1 0-1,10 0 1,-4-1 21,0-1-1,0-1 1,0 0-1,0 0 1,0-2-1,0 1 1,-1-1-1,0-1 1,0 0-1,0-1 1,0 0-1,-1 0 1,0-1 0,0-1-1,-1 1 1,0-2-1,0 1 1,-1-1-1,10-14 1,-13 14 22,-1 1 1,1-1-1,-2 0 1,1 0-1,1-12 1,-4 18-43,-1 0-1,0 0 1,0 0 0,0-1 0,0 1-1,-1 0 1,0 0 0,1 0-1,-1 0 1,0 0 0,0 0-1,-1 0 1,-1-3 0,1 2-2,0 0 0,0 0 0,0 0 0,-1 1 0,0-1 0,0 1 0,0 0 0,0 0 0,-5-4 0,-3 1 37,0 0 1,-1 1-1,1 0 0,-1 1 1,0 0-1,-1 1 0,1 0 0,-15 0 1,-104-2 267,102 5-314,10 0-139,-1 1 0,1 1-1,-27 6 1,46-8 99,0 0 0,0 0 0,0 0 0,0 0 0,0 0 0,0 0 1,-1 0-1,1 0 0,0 0 0,0 0 0,0 0 0,0 0 0,0 0 0,0 1 0,0-1 0,0 0 0,0 0 0,0 0 0,-1 0 0,1 0 1,0 0-1,0 0 0,0 0 0,0 0 0,0 0 0,0 0 0,0 0 0,0 0 0,0 0 0,0 1 0,0-1 0,0 0 0,0 0 0,0 0 1,0 0-1,0 0 0,0 0 0,0 0 0,0 0 0,0 0 0,0 1 0,0-1 0,0 0 0,0 0 0,0 0 0,0 0 0,0 0 1,0 0-1,0 0 0,0 0 0,0 0 0,0 0 0,0 1 0,0-1 0,7 5-937,10 3-573,6-1-1840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6:51.76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9 271 576,'-1'0'92,"0"-1"0,1 1-1,-1-1 1,1 1 0,-1-1 0,1 1 0,-1-1 0,1 0-1,-1 1 1,1-1 0,-1 0 0,1 1 0,0-1 0,0 0-1,-1 0 1,1 1 0,0-1 0,0 0 0,0 0-1,0 1 1,-1-1 0,1 0 0,0 0 0,1 0 0,-1 1-1,0-1 1,0 0 0,0 0 0,1 0 0,8-30-151,-5 19 392,26-83 185,-25 60-262,-3 29-268,-1-1 1,0 1 0,-1-1 0,1 1 0,-2-10 0,1 3 318,5-2-1070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05:40.47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0 111 3808,'3'-15'8808,"4"4"-6813,-4 7-2510,1-6 538,-3 9-3,-1 0 0,0 0-1,0 1 1,0-1 0,1 0 0,-1 0 0,0 1 0,1-1-1,-1 0 1,1 1 0,-1-1 0,1 0 0,-1 1-1,1-1 1,-1 1 0,1-1 0,0 1 0,1-2 0,31-25 454,3 3-68,-35 23-385,1 0 0,0 1 0,0-1 0,-1 0 0,1 1 0,0 0 0,0-1 0,0 1 0,-1 0 1,1 0-1,4 0 0,23 2 189,-26-2-172,38 6 37,53 16-1,42 20 838,-117-37-1297,20 4 844,-12-7-5807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6:52.29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2 321 1248,'0'0'15,"-1"0"1,1 0-1,0 0 1,0-1-1,0 1 1,0 0-1,0 0 1,0 0-1,0 0 1,0 0-1,0 0 1,0 0-1,0 0 1,0 0-1,0 0 1,0 0-1,0 0 1,-1 0-1,1 0 1,0 0-1,0 0 1,0-1-1,0 1 1,0 0-1,0 0 1,0 0-1,0 0 1,0 0-1,0 0 1,0 0-1,0 0 1,0 0-1,0 0 1,0 0-1,0-1 1,0 1-1,0 0 1,0 0-1,0 0 1,0 0-1,0 0 1,0 0-1,0 0 1,1 0-1,-1 0 1,0 0-1,0 0 1,0 0-1,0 0 0,0-1 1,0 1-1,0 0 1,0 0-1,0 0 1,0 0-1,0 0 1,0 0-1,0 0 1,0 0-1,1 0 1,-1 0-1,8-13 652,-4 1-460,0 0 0,-2 0 0,3-15 0,-1 1-86,8-35-9,21-67 0,-28 108-789,-5 15-998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6:55.00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3 341 832,'-3'3'290,"3"-3"-287,0 0-1,0 0 1,0 0 0,0 0 0,1 0-1,-1 0 1,0 0 0,0 0 0,0-1-1,0 1 1,0 0 0,0 0 0,0 0 0,0 0-1,0 0 1,0 0 0,0 0 0,0 0-1,0 0 1,1 0 0,-1 0 0,0 0-1,0 0 1,0 0 0,0 0 0,0 0-1,0 0 1,0 0 0,0 0 0,0 0-1,0 1 1,0-1 0,0 0 0,0 0-1,1 0 1,-1 0 0,0 0 0,0 0 0,0 0-1,0 0 1,0 0 0,0 0 0,0 0-1,0 0 1,0 0 0,0 0 0,0 0-1,0 0 1,0 0 0,0 1 0,0-1-1,0 1 786,13-13 439,-8 8-936,-1 0 0,1-1 0,5-9 0,12-12 140,-10 14-273,14-18 0,10-9 277,-21 24-398,0 0-1,2 2 0,0 0 1,27-15-1,-11 11 42,1 2 0,45-14 0,-60 22 31,-14 5-63,0 0 0,1 0 0,0 0 0,-1 1 0,1-1 0,0 1 0,0 1 0,7-1 0,-6 4 111,-9-5-5,-25-3-114,19 4-50,0 0 0,0 0 0,0 1 0,0 0 0,-9 1 0,-7 0 78,17-1-52,6 1 3,0-1 0,0 0 0,0 0 0,0 0 0,0 0 0,-1-1 0,1 1 0,0 0 0,0 0-1,0-1 1,0 1 0,0 0 0,-2-2 0,2 2-118,-11-5 197,11 4-60,0 0 0,0-1 0,0 1 0,0 0 1,0 0-1,0 0 0,0 0 0,0 1 0,-1-1 0,1 0 1,0 0-1,0 1 0,-1-1 0,1 1 0,-3-2 1,-8-3 45,6 4-441,12 2 206,8-2 204,-5 1-61,0 0 0,0 0-1,0 1 1,15 3 0,-5 1 11,22 2 1,3 1-96,-40-7 115,0-1-1,1 1 0,-1-1 1,1 0-1,4-1 0,6 1 258,-15-2-64,-1 8-76,-4 4 27,0-1 0,-12 17 0,11-18-187,1 0 0,0 0 0,0 0 0,-5 12-1,-9 41-1939,14-38-102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7:17.20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928 4136 320,'0'0'112,"-5"3"1696,4-3-1730,-1-1 0,1 1 1,-1 0-1,1-1 0,-1 1 0,1 0 1,-1 0-1,0 0 0,-1 1 0,1-1-13,0 0 0,1 0-1,-1 0 1,0 0 0,0 0-1,1 0 1,-1-1 0,0 1 0,-2-1-1,-12-9 223,-9-4 274,13 10-435,0 0 0,-1 0-1,0 2 1,1-1 0,-1 2-1,-25-1 1,27 1 22,0 0-1,0-1 1,0 0-1,-14-5 1,-2 0 309,8 2-300,-1 2 0,1 0 1,-32 0-1,47 3-140,-9 0-38,-1 0-1,-22 5 0,23-4 63,0 0 1,0 0-1,-22-2 0,3-1 18,28 2-17,-1-1 1,0 0-1,0 0 1,0-1-1,1 1 0,-1-1 1,-5-3-1,-6-2 3,13 5-50,0 1 0,1-1 1,-1 0-1,0 0 0,1 0 0,-1 0 0,1-1 0,0 1 1,-1-1-1,-1-3 0,-13-13 15,3 6 20,0-1 0,0 0 0,1-1 0,-12-20 0,14 20-77,8 11 51,0 0 1,1 0-1,-1 0 0,1 0 0,-3-8 0,-31-110 76,-40-119 288,69 207-365,-6-48-1,9 49-1,1-10-28,4-82 0,1 41 81,0 59-54,1 0 0,11-42 0,15-35-68,-13 47-94,-6 26 111,2 1-1,26-48 1,-32 66 56,1 0 0,1 0 0,-1 1 0,11-10 0,13-16 28,-19 22-85,0 0 0,1 1-1,0 0 1,17-10-1,12-12 1,-17 12 110,-6 3-99,2 2-1,1 0 1,0 1-1,47-26 0,-6 15-155,-21 9 290,66-37 1,-92 45-143,-7 5 83,-1-1 1,0 1-1,0-2 0,8-6 0,70-88-87,-86 101 53,13-18 39,-2 0 0,11-22-1,15-23-58,-20 36 15,-8 13 8,-1 1 1,16-17-1,-20 24 23,0 0 0,0-1 0,0 1-1,-1-1 1,0 0 0,0 0 0,0-1-1,1-9 1,11-25 46,-5 17-46,11-37-1,2-9 74,-10 26-161,-8 21 44,9-36 199,-10 43-194,5-11-91,19-39 87,-10 21 156,-17 42-146,0 1-1,0-1 0,-1 0 0,1 0 0,-1 0 0,0 1 0,0-1 1,-1-5-1,1 6 20,0-1 1,0 1 0,0-1 0,0 1-1,0 0 1,0-1 0,1 1 0,0 0-1,0 0 1,2-6 0,1-2-52,-4 9 36,1 1 0,-1-1 0,1 1 1,-1-1-1,1 1 0,0-1 0,0 1 1,0 0-1,0-1 0,1-1 0,8-14 18,-9 15-26,0 0 1,0 0-1,0 0 1,0 1-1,1-1 1,-1 0-1,0 0 1,3-2-1,-2 3 30,-1 0 0,0 0-1,0-1 1,0 1 0,0 0-1,0-1 1,0 1 0,0-1-1,-1 1 1,1-1 0,0 1-1,-1-1 1,1 0 0,-1 1-1,0-1 1,1 1 0,-1-1-1,0 0 1,0-2 0,-1 2-7,0 1 0,0-1 1,0 1-1,0 0 0,0 0 1,0-1-1,0 1 0,-1 0 0,1 0 1,0 0-1,-1 0 0,1 0 1,-1 1-1,-2-2 0,-7-5 161,8 5-123,-1 0 1,1 0-1,-1 0 0,0 1 0,1 0 1,-1-1-1,0 1 0,0 1 0,-4-2 1,-16-3-101,-13-4 59,12 5-98,22 3 134,0-1 0,0 0-1,0 1 1,0-1-1,0 0 1,1 0-1,-1-1 1,1 1 0,-1 0-1,1-1 1,0 0-1,0 1 1,0-1-1,0 0 1,1 0 0,-3-4-1,-13-19 206,9 15-227,0 0-1,0-1 0,-10-23 1,10 20-11,0-4 27,0 0 1,2-1 0,-9-38 0,3 8-29,9 36-21,-35-146-310,37 156 327,1-1 1,0 0 0,1 1-1,-1-1 1,1 0-1,0 1 1,0-1 0,0 1-1,4-8 1,20-39-165,-22 46 136,63-98-284,-10 20 498,-39 54-223,3 1 0,0 0-1,46-46 1,-47 56 3,0 0 0,2 2 0,0 1 0,1 0 1,39-19-1,-48 28-18,-1 1 0,0 0 1,20-4-1,-25 8 21,1 0-1,0 0 1,-1 1 0,1 0-1,-1 0 1,1 0 0,12 3-1,1 1 8,-1 1-1,0 1 1,0 1-1,0 0 1,-1 2-1,25 14 1,-32-16 36,-1 1 0,0 0 0,0 1 1,16 16-1,-24-21-44,11 10 2,0 2-1,19 30 0,31 47 8,-62-89 15,8 15-27,2 0 1,0-1-1,16 17 0,-26-32 52,0-1-1,0 1 1,0 0 0,0 0 0,0 0 0,0 0-1,-1 0 1,0 0 0,1 1 0,-1-1 0,0 0 0,-1 1-1,1-1 1,-1 1 0,1-1 0,-1 1 0,0-1 0,0 1-1,-1-1 1,1 1 0,-1-1 0,1 1 0,-1-1-1,0 0 1,-1 1 0,1-1 0,0 0 0,-1 0 0,-2 3-1,1 0-32,-1 0-1,1 1 0,0-1 0,0 0 0,1 1 1,0 0-1,0 0 0,0-1 0,1 1 1,0 0-1,0 10 0,0 6 50,-8 39 1,5-37 70,-4 47-175,5-53 47,3-15 64,-1 0-1,1 0 0,-1 0 1,0 0-1,-3 6 0,-2 4-36,0 1-1,-2-1 0,-8 12 1,9-17 13,1 0 42,0 0 0,-7 16 0,11-21-60,-1 0-1,0 0 1,1 1-1,-1-1 0,-4 4 1,-8 12-10,-13 18 22,20-29 3,-12 21 1,-3 2-21,22-29 0,-1 0 0,0-1 0,-1 1 0,1-1 0,0 0 0,-1 1 0,-4 2 0,-2 8 70,0-1-97,8-11-90,0 3-113,0 0 157,0-1 78,1-1 1,-1 1-1,0-1 0,0 0 0,0 1 0,0-1 0,-1 0 1,-1 3-1,-11 27 11,11-27-41,0 0 0,0 0 1,1 0-1,0 1 0,0-1 0,0 0 1,0 1-1,1 0 0,0-1 0,0 7 1,0-1-154,1 2-44,1-8 243,0 0 0,-1 0 0,1 0 0,-1 0 1,-1 10-1,0 10 70,5 54-79,-4-56 4,1 1-1,7 44 1,-6-58-82,-1 0 0,0 1-1,-2 18 1,1-20 68,0-1-1,0 1 1,0 0-1,1-1 1,4 15-1,-3-14 58,0 0-1,1 15 1,3 14-38,-2-28 13,0 0 0,6 11-1,4 11 74,-12-26-81,0-1 0,1 1-1,-1-1 1,1 0-1,0 0 1,1 0 0,-1 0-1,1 0 1,6 6-1,2 4 40,-12-13-60,1 0 0,0-1 1,0 1-1,0-1 0,0 0 1,0 1-1,0-1 0,1 0 0,0 2 1,40 21 362,-19-18-304,-15-7 98,-8 1-143,0 0-1,1 0 0,-1 0 1,0 0-1,0 0 1,0 0-1,0 0 1,0 0-1,0-1 0,0 1 1,0 0-1,0 0 1,0 0-1,0 0 1,0 0-1,0 0 0,1 0 1,-1 0-1,0 0 1,0 0-1,0 0 1,0-1-1,0 1 0,0 0 1,0 0-1,0 0 1,0 0-1,0 0 1,0 0-1,0 0 1,0 0-1,0 0 0,0-1 1,0 1-1,0 0 1,0 0-1,0 0 1,-1 0-1,1 0 0,0 0 1,0 0-1,0 0 1,0 0-1,0 0 1,0-1-1,0 1 0,0 0 1,0 0-1,0 0 1,0 0-1,0 0 1,0 0-1,0 0 0,-1 0 1,1 0-1,-23-1-156,21 1 148,1 0 1,-1 0 0,1 0-1,-1 0 1,1 0-1,-1 0 1,1 1 0,-1-1-1,1 0 1,-1 1-1,1-1 1,0 1 0,-3 1-1,3 0-30,-1 0-1,0 0 1,1 0-1,-1 0 0,1 0 1,0 1-1,-2 2 1,3-4-2,-18 35-2746,9-9-170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7:19.19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735 9 1568,'1'-3'355,"-1"-1"880,-7 3-126,1 0-882,-1 2 0,1-1 0,-1 1 0,-11 2 1,-46 9 774,-46 8-74,33-8-469,59-9-387,14-3-62,0 0-1,0 1 1,0 0 0,0 0-1,0 0 1,0 0-1,-6 3 1,-9 5 145,-27 9 0,-11 4 15,38-12-39,1 0 0,0 2 1,1 0-1,-24 21 0,28-20-24,-19 22 0,27-29-96,0 1-1,1-1 1,0 1-1,0 0 1,0 0-1,-3 10 1,-25 64 458,27-65-404,-4 10 193,-7 37 1,15-54-265,0 1 0,1 0 0,0 0 0,4 19 0,-2-7-92,-1-18 113,0 0 0,0 0 0,1 0 0,-1 0 1,1 0-1,0 0 0,0 0 0,0 0 0,1 0 1,3 4-1,4 3 99,19 19-1,-21-24-99,0 0-1,1 0 1,-1-1 0,1 0-1,0 0 1,0-1-1,11 3 1,72 18-151,-63-18 165,165 32 301,-102-22 68,-59-12-382,0-1 1,1-2 0,52-3 0,100-18 87,-162 16-93,69-10 414,95-26 0,-172 35-412,-1-1 0,0 0 0,0-1 0,-1-1 0,0 0 0,15-11 1,-20 11 48,0-1 0,0 0 1,-1 0-1,0 0 0,0-1 1,-1 0-1,0-1 1,-1 1-1,6-13 0,-7 12-8,-1-1-1,0 0 0,-1 0 1,0 0-1,0 0 1,-2 0-1,1 0 1,-1-1-1,-1-11 0,-2-6 40,0 0 0,-10-41 0,4 41-71,-17-44 0,22 66-36,-3-5 15,0 0 0,-1 1 0,-1 0 0,0 0 0,-1 0 0,1 1 0,-17-14 0,12 13-8,0 0 0,-1 2 1,0 0-1,-1 0 0,0 1 1,0 1-1,0 0 0,-1 2 1,0-1-1,-26-4 0,11 5-6,1 1 0,-1 2 0,1 1 0,-59 5 0,9 9-291,49-7 212,-32 1 1,10-3 137,-45 1 272,94-5-461,-1 0-1,0 1 1,0-1-1,1 1 0,-1 0 1,0 0-1,-7 3 1,11-4-13,0 1 1,0-1 0,0 1 0,0 0 0,0-1 0,0 1-1,0 0 1,0 0 0,1 0 0,-1 0 0,0 0 0,0 0 0,1 0-1,-1 0 1,1 0 0,-1 0 0,1 0 0,-1 0 0,1 0-1,0 0 1,-1 1 0,1-1 0,0 0 0,0 0 0,0 0-1,0 1 1,0-1 0,0 0 0,0 0 0,0 0 0,1 0-1,-1 1 1,0-1 0,1 0 0,0 2 0,7 20-3540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7:20.91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295 371 1312,'0'-1'30,"0"1"0,0 0 0,0-1 0,0 1 1,-1 0-1,1-1 0,0 1 0,0 0 0,0-1 0,-1 1 0,1 0 0,0-1 0,-1 1 0,1 0 1,0 0-1,-1-1 0,1 1 0,0 0 0,-1 0 0,1 0 0,0 0 0,-1 0 0,1-1 1,-1 1-1,1 0 0,0 0 0,-1 0 0,-20-2 1426,14 2-1123,-1 1 0,0-1 1,-12 4-1,-22 7 259,37-8-523,-3-1 20,1 1 0,0 1 0,0-1 1,0 1-1,0 0 0,1 1 0,0-1 0,-1 1 0,-8 10 0,14-14-69,0 0 0,1 0 1,-1 0-1,1 0 0,-1 0 0,0 0 1,1 0-1,0 0 0,-1 0 1,1 0-1,0 0 0,-1 0 0,1 2 1,0-2-21,1 0 0,-1 0 0,0 0 1,1-1-1,-1 1 0,1 0 0,-1 0 0,1-1 1,-1 1-1,1 0 0,-1-1 0,1 1 0,0-1 1,-1 1-1,1-1 0,0 1 0,0-1 0,-1 1 1,3 0-1,48 19-86,-35-14 149,0-1 0,1-1 0,0 0 0,-1-1 0,25 1 0,-20-2 66,-11-2-44,-1 0 1,0-1-1,1 0 0,-1 0 1,0-1-1,0 0 0,0-1 1,17-7-1,-25 10-70,0 0 1,0-1-1,0 1 0,-1-1 0,1 1 1,0-1-1,0 1 0,-1-1 1,1 1-1,0-1 0,-1 0 0,1 1 1,0-1-1,-1 0 0,1 0 0,-1 0 1,1 1-1,-1-1 0,0 0 1,1 0-1,-1 0 0,0 0 0,1 0 1,-1 1-1,0-1 0,0 0 1,0 0-1,0 0 0,0 0 0,0 0 1,0 0-1,0 0 0,0 0 0,-1 0 1,1 0-1,0 0 0,0 1 1,-1-1-1,1 0 0,-1 0 0,1 0 1,-1 0-1,1 1 0,-1-2 0,-3-3 50,0 0 0,0 0 0,0 1 0,-1 0 0,-8-7 0,-23-14 24,-1 2 0,-76-34 0,78 42-115,23 10 10,-1 0-1,1-1 1,0 0 0,-12-10 0,14 10 43,2-1-1,-1-1 1,1 1-1,0-1 0,1-1 1,-9-11-1,14 17-26,0-1-1,0 1 1,0 0 0,1-1-1,-1 0 1,1 1-1,0-1 1,0 0 0,0 1-1,1-1 1,-1 0-1,1 0 1,0 0 0,0 0-1,0 1 1,1-1-1,-1 0 1,1 0 0,0 0-1,0 1 1,3-8-1,0 5-2,-1 0-1,1 0 0,1 0 0,-1 0 0,1 1 0,0 0 1,0 0-1,0 0 0,1 1 0,0-1 0,0 1 0,0 1 0,0-1 1,1 1-1,12-5 0,-1 2 43,-1 1 0,1 1 0,0 1 0,37-3 0,-39 5 28,5 0 14,25 1 0,-41 0-34,0 1 1,0-1-1,0 1 1,1 1-1,-1-1 1,0 1 0,-1-1-1,1 1 1,0 1-1,4 2 1,-8-4-67,1 0 0,-1 0 0,0 0 1,0 1-1,0-1 0,0 0 0,0 1 1,0-1-1,0 1 0,-1-1 0,1 1 0,0-1 1,-1 1-1,0-1 0,1 1 0,-1 0 1,0-1-1,1 1 0,-1-1 0,0 1 1,0 0-1,-1 2 0,3 13-1651,4 7-164,0 3-1558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7:23.0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163 4 1408,'2'-3'1432,"-2"3"-1361,1 0 1,4 1 2362,-5-1-2363,0 1 1,0-1-1,1 0 1,-1 0-1,0 0 1,0 1 0,0-1-1,0 0 1,0 0-1,0 0 1,0 0 0,0 1-1,6 21-217,-1-4 409,14 39 40,-12-33-57,11 24-1,-6-25-18,-2 2 0,-1-1-1,10 44 1,-19-67-189,0 1 0,1-1-1,-1 1 1,0-1 0,0 1-1,0-1 1,0 1 0,0-1 0,0 0-1,-1 1 1,1-1 0,0 1-1,-1-1 1,1 0 0,-1 1 0,1-1-1,-1 0 1,0 1 0,0-1-1,1 0 1,-1 0 0,0 0 0,0 0-1,0 0 1,0 0 0,0 0-1,-1 0 1,1 0 0,-2 1 0,-2 0 81,-1 0 1,0 0 0,1 0 0,-1-1-1,-11 2 1,1-1-125,-38 4 226,44-6-239,0 1 0,-1 0 0,1 0-1,1 1 1,-1 0 0,0 1-1,-14 6 1,17-6 44,-20 12-1393,11-2-2300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7:23.42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72 3072,'0'-8'1120,"5"8"-864,3-7-64,8 2 1024,5-7-704,6-4 416,10 9-544,14-2 0,-2 1-224,-2 8-32,-12 8-64,2 4-672,-10 5 320,-3 7-2624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7:25.28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218 32 1568,'3'-12'578,"-3"11"-447,0 0 0,0 0 0,0 0 0,1 0 0,-1 0 0,0-1 0,1 1 0,-1 0 0,1 0 0,-1 0 0,1 0 0,-1 0 0,1 1 0,0-1 0,-1 0 0,1 0 0,0 0 0,1-1 666,-15 6 334,9-1-1067,0 0 0,1 0 0,-1 1 0,1-1 0,0 1 0,0 0 0,0 0 0,0 0 0,1 0 0,0 0 0,0 0 0,0 1 0,-2 4 0,-1 9 252,-7 36 1,12-50-252,-3 18 141,1 0 0,2 0 0,0 0 0,1 0 0,1 0 0,1 0-1,1-1 1,1 1 0,13 34 0,-12-40-121,2-1 0,0 0 1,0-1-1,1 0 0,1 0 0,12 13 0,74 66 716,-84-82-727,0 0-1,-1 0 1,0 2-1,-1-1 1,0 1-1,-1 1 1,-1 0-1,0 0 1,0 0 0,-2 1-1,0 0 1,-1 1-1,6 25 1,3 81 51,0-2 150,-10-102-221,-2 0 0,0 0 1,-1 0-1,0 0 1,-2 0-1,0 0 0,-1 0 1,-1 0-1,-5 19 1,0-11 99,-20 41 1,26-64-120,0 0 0,-1-1 0,0 0 0,0 1 0,0-1 0,0 0 0,0-1 0,0 1 0,0 0 0,0-1 0,-1 0 0,1 0 1,-6 1-1,-3-2 65,0-1 1,-15-4-1,-9 0 41,-175-10-50,120 9-80,76 5-573,-2 1-625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7:41.16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192 297 832,'0'0'7,"0"-1"0,0 1 0,0 0-1,0 0 1,0-1 0,0 1 0,0 0 0,0 0 0,0 0-1,0-1 1,0 1 0,0 0 0,0 0 0,0 0 0,-1 0 0,1-1-1,0 1 1,0 0 0,0 0 0,0 0 0,0 0 0,-1 0-1,1-1 1,0 1 0,0 0 0,0 0 0,-1 0 0,1 0 0,0 0-1,0 0 1,0 0 0,-1 0 0,1 0 0,0 0 0,0 0-1,0 0 1,-1 0 0,1 0 0,0 0 0,0 0 0,0 0 0,-1 0-1,1 0 1,0 0 0,-1 0 0,-4 1 147,4-1 140,-9 0 463,8-1-704,0 0 1,0 0-1,0 0 1,0 0-1,-1 1 1,1-1-1,0 1 1,0 0-1,0 0 1,-1-1-1,1 2 1,0-1-1,0 0 1,-1 0-1,1 1 1,0-1-1,0 1 1,0-1-1,-1 1 1,1 0 0,0 0-1,0 0 1,-3 2-1,-5 5 23,0-1 0,0 1 1,-11 11-1,0 1-177,18-18 117,0 0 0,1 0 0,-1 1 0,0-1 0,1 1 0,0 0 0,-1 0 0,1 0 0,0 0 0,1 0 0,-1 0 0,0 1 0,1-1 0,0 1 0,0-1 0,0 1 0,0-1 0,0 1 0,1 4 0,0-7-13,0 0 0,1 0 0,-1 0 0,0 0 0,1 0 0,-1 0-1,1-1 1,0 1 0,-1 0 0,1 0 0,0 0 0,-1-1 0,1 1 0,0 0 0,0-1 0,0 1 0,0-1 0,-1 1 0,1-1 0,0 1 0,0-1 0,0 1 0,0-1-1,0 0 1,0 0 0,0 1 0,0-1 0,0 0 0,2 0 0,34 2 67,-34-2-47,106-5 303,-96 3-315,0 1 1,-1-2 0,18-4 0,-24 5 26,-1 0 0,1 0 0,-1-1-1,0 1 1,0-1 0,0 0 0,0 0 0,0-1 0,7-6 0,-12 9-28,1 0-1,-1 1 0,1-1 1,-1 1-1,1-1 0,-1 0 1,0 0-1,1 1 0,-1-1 1,0 0-1,0 0 1,1 1-1,-1-1 0,0 0 1,0 0-1,0 0 0,0 1 1,0-1-1,0 0 0,0 0 1,0 0-1,-1 0 0,1 1 1,0-1-1,0 0 1,-1 0-1,1 1 0,0-1 1,-1 0-1,1 1 0,-1-1 1,1 0-1,-1 1 0,1-1 1,-1 0-1,1 1 1,-1-1-1,0 1 0,1-1 1,-1 1-1,-1-1 0,-3-3 2,0 1 0,-1 0-1,1 0 1,-7-2 0,9 4 11,-87-29 711,63 22-660,1-1 0,0-1 0,-26-14-1,49 22-71,0 1-1,0-1 1,0 0-1,0-1 1,1 1-1,-1 0 1,1-1-1,0 0 1,0 1-1,0-1 1,0 0-1,0 0 1,0 0-1,1 0 1,0 0-1,-1-1 1,1 1-1,0 0 1,1-1-1,-1 1 1,0-4-1,1-6-18,0 1-1,1 0 1,0-1 0,4-17-1,-3 21 15,-1 2-16,1 0 1,0 0-1,0 1 0,1-1 1,0 1-1,0 0 0,6-8 1,-7 10 30,1 0 0,0 0 1,0 0-1,1 1 0,-1-1 1,1 1-1,0 0 0,0 0 1,0 0-1,0 1 0,6-3 1,-4 3 12,1 1 0,-1 0 0,0 0 0,1 1-1,-1-1 1,1 2 0,5 0 0,9-1-7,-17 1-103,-1-1 1,1 1 0,0-1-1,-1 1 1,1 0 0,-1 0-1,1 1 1,-1-1 0,0 1-1,0 0 1,1 0 0,-1 0-1,-1 0 1,6 4 0,5 6-2667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7:42.03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39 7 1056,'0'0'20,"0"-1"0,0 1 0,0 0 0,0-1-1,1 1 1,-1 0 0,0-1 0,0 1 0,0 0 0,1 0 0,-1-1 0,0 1 0,0 0 0,1 0-1,-1-1 1,0 1 0,0 0 0,1 0 0,-1 0 0,0 0 0,1-1 0,-1 1 0,0 0 0,1 0 0,-1 0-1,0 0 1,1 0 0,-1 0 0,0 0 0,1 0 0,-1 0 0,0 0 0,1 0 0,-1 0 0,1 0-1,-1 1 56,1-1-1,0 1 0,-1 0 0,1 0 0,-1-1 0,0 1 0,1 0 0,-1 0 0,0 0 0,1 0 1,-1-1-1,0 3 0,3 28 934,-4-3-706,-3 0 0,0 0 0,-14 48 0,-5 29 165,20-89-461,1-1 1,1 1 0,1 0-1,2 26 1,-1-38 31,0 0 0,0 1 0,0-1 0,0 0 0,1 0 0,0-1 0,0 1 0,0 0 0,4 6 0,-4-8-10,0 0 0,0 0 0,1 0 1,-1 0-1,0 0 0,1-1 0,-1 1 0,1-1 0,0 1 1,-1-1-1,1 0 0,0 0 0,0 0 0,0 0 0,4 0 0,-2 0 19,0-1-1,0 1 0,0-1 0,0 0 0,1 0 0,-1-1 0,0 1 0,0-1 1,0 0-1,0-1 0,0 1 0,0-1 0,0 0 0,-1 0 0,1-1 0,5-3 0,17-10-243,-14 11-1264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05:41.2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 7 2304,'-17'-7'12197,"20"9"-12139,-1 0 0,1 0 1,0-1-1,-1 0 0,1 1 0,0-1 1,0 0-1,0 0 0,0-1 0,0 1 1,4 0-1,40 3 433,-35-4-353,240 2 1280,-99-9-783,-42 7-2528,-110 0 1721,-1 0-1,1 0 1,-1 0 0,1 0 0,-1 0-1,1 0 1,-1 0 0,1 0 0,-1 0 0,1 0-1,-1 0 1,1 1 0,-1-1 0,1 0-1,-1 0 1,0 1 0,1-1 0,3 5-2067,-4-4 2066,0-1 1,0 1 0,5 14-2505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7:42.37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0 110 2496,'5'-9'896,"4"1"-672,17-9-96,-7 9 864,8-8-576,5 0 256,0 0-384,0 3-320,0 10 0,0-1 352,5 4-160,3 0-2336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7:50.90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70 12 1152,'0'0'1072,"3"-12"2027,-4 15-2980,0 1 0,0-1 0,0 0 1,1 0-1,-1 1 0,1-1 0,0 0 1,0 1-1,0-1 0,1 6 1,0 5 205,-1 11-82,-1 6 102,5 29 0,-2-30-43,-3 49 1,0-29-348,4 0 95,12 71 0,-4-43 63,-3-13-69,-2-25-28,2 55-1,-3 43 262,-4-26-174,-3 129 114,-12-69-179,4-77-24,4-58-37,0 50 0,8-39 23,15 80 0,-5-48 0,-2-10 42,12 118 198,-21-173-198,0-1 0,-1 1 0,-1 0 0,0-1 0,-1 1-1,0-1 1,-1 0 0,-1 1 0,0-1 0,-1-1 0,-1 1 0,-7 14-1,-6 10-8,2 2 0,1 0 0,3 1 0,1 0 0,-8 49 0,20-89-33,-7 37 16,-4 80 0,11-118-12,0 1 1,0-1 0,0 1 0,0-1-1,0 0 1,0 1 0,0-1 0,1 1-1,-1-1 1,0 0 0,0 1 0,0-1-1,1 0 1,-1 1 0,0-1-1,0 0 1,1 1 0,-1-1 0,0 0-1,1 1 1,-1-1 0,0 0 0,1 0-1,-1 0 1,0 1 0,1-1 0,-1 0-1,1 0 1,-1 0 0,0 0-1,1 0 1,0 1 0,16-1 257,-11 0-152,-5 0-115,1-1 0,0 1 0,-1 0 0,1-1 0,-1 1 0,0-1 0,1 0 1,-1 1-1,1-1 0,-1 0 0,2-1 0,-1 1-30,-1 0 0,1-1 0,0 2 0,0-1 0,0 0 0,-1 0 0,1 1 0,2-2 0,28-1-94,-1 1-1,59 3 1,61 19-21,-50 4 174,-58-13-127,50 7 0,-49-13 76,126 11 316,-41-2-1,-3 0-182,170-8-100,-34 8 52,-152-2-111,-22-3 48,-18-3 74,33 2 107,137 1 48,-182-7-89,-33 0-8,34-2 0,-41-2-106,96-4-4,-51 1-17,-21 1 0,44-4 58,-17 3 154,49-1 526,-115 5-813,8 2-1968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8:03.920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395 7 1888,'-2'-7'5699,"-7"21"-4886,-40 35-120,35-35-552,1 0 1,1 1-1,-17 23 0,25-31-129,1 1 0,0-1-1,0 0 1,0 1 0,-3 15 0,0 2 221,5-23-185,0-1-1,0 1 1,0-1-1,0 1 1,0-1 0,0 0-1,0 1 1,-1-1-1,1 0 1,-1 0-1,-1 2 1,-9 8 213,9-9-243,1 0 0,0 1-1,-1-1 1,1 0 0,-1 0-1,0 0 1,0-1 0,1 1 0,-1-1-1,0 1 1,-1-1 0,-4 1-1,-4 1 115,0-1 0,-14 0-1,-5 2-4,18-1-133,-51 11-366,63-14 274,1 0 0,-1 0 0,1 0 0,-1 0 0,0 1 0,1-1 1,-1 0-1,1 0 0,-1 1 0,1-1 0,-1 0 0,1 1 0,-1-1 0,1 0 1,-1 1-1,1-1 0,0 1 0,-1-1 0,1 1 0,0-1 0,-1 2 0,3 10-2941,0-6 2531,4 20-2527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8:06.169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1893 167 1312,'-15'4'4484,"-2"1"-3854,-61-14 858,-68 1-351,-3 0-727,94 7-200,-67 2 215,103 1-272,0-1-1,0-1 1,0 0 0,0-2 0,-18-4 0,-47-11 179,0 4 1,-130-5-1,204 18-306,-280-12 380,98-12-299,101 13-112,69 8 5,13 3 0,0-1 0,-15-4 0,20 4-45,0 1 0,0 0 1,0-1-1,-7 2 1,0-1 48,11 0-13,0 0 0,0 0 0,0 0 0,-1 0 0,1 0 0,0 0 1,0 0-1,0 0 0,0 0 0,0 0 0,-1 0 0,1-1 0,0 1 0,0 0 0,0 0 0,0 0 0,0 0 0,0 0 0,0 0 1,0-1-1,-1 1 0,1 0 0,0 0 0,0 0 0,0 0 0,0 0 0,0-1 0,0 1 0,0 0 0,0 0 0,0 0 0,0 0 1,0-1-1,0 1 0,0 0 0,0 0 0,0 0 0,0 0 0,0 0 0,0-1 0,0 1 0,0 0 0,0 0 0,1 0 1,-1 0-1,0 0 0,0-1 0,0 1 0,0 0 0,0 0 0,0 0 0,0 0 0,1 0 0,-1 0 0,57-8-295,30 3 294,-6 3 157,-8 0-33,-56 2-120,-12 0 19,-1 0 0,1 0 0,-1-1 1,1 1-1,-1-1 0,0 0 0,1 0 0,6-3 0,6 0 184,-16 4-159,4-5 244,-9 5-259,0 1 1,0 0-1,0 0 0,0 0 0,0 0 0,0 1 1,-4 2-1,-16 5-70,-21 1 82,-59 4 1,13-2-128,67-8 24,-88 13 125,53-13-729,58-4 507,3 0 165,7 3 30,-1-1 0,15 1 0,8 2 93,172 55-1064,-174-50-486,29 9-226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8:08.167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783 0 640,'2'4'2884,"-8"-4"-2147,-71 8 474,-14 0 197,80-7-1334,0 0 1,0 0 0,0 1-1,1 0 1,-1 1 0,1 0-1,-1 1 1,-12 6 0,10-5-76,10-4 18,0 0 0,0 0 0,0 0-1,0 1 1,1-1 0,-5 4 0,4-4 2,0 1 0,0 0 0,0 0 0,-1-1 0,1 0 0,-5 2 0,-14 6 104,7-2 92,12-6-181,1 0-1,-1 0 0,0 1 0,1-1 1,-1 1-1,-3 3 0,5-5-17,0 1 0,0 0-1,0-1 1,0 1 0,0 0 0,0-1-1,0 0 1,0 1 0,0-1 0,-1 0-1,1 1 1,0-1 0,0 0 0,-2 0-1,1 0 15,0 0 0,0 1 1,1-1-1,-1 0 0,0 1 0,0 0 0,1-1 0,-4 3 0,0-1-10,0 1 0,0-1 0,-1 0 0,1 0 0,-10 2 0,11-3 30,0 0-58,0 0 0,0 1 0,1 0-1,-1 0 1,0 0 0,-5 5 0,-14 7 39,16-12-6,1 0 0,0-1 0,0 1 0,-1-2 0,-9 1 1,10-1-27,0 1 0,0-1 0,-1 1 0,1 0 0,0 1 0,-9 3 0,5-2 19,-1-1 0,1 1 0,0-1 0,-1-1-1,0 0 1,1-1 0,-12 0 0,16 0-23,-29 8 395,34-7-541,1 0 0,-1 0 1,1 0-1,-1-1 0,1 1 1,-1 0-1,1 0 0,0 0 1,-1 0-1,1 0 0,0 0 1,0 0-1,0 1 0,0-1 1,0 1-1,0 10-2910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8:10.053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1899 10 1248,'-2'-2'530,"2"2"-525,0-1-1,0 1 1,0 0-1,-1 0 1,1 0-1,0 0 1,0 0-1,0 0 1,0 0-1,0 0 1,-1 0-1,1 0 1,0-1-1,0 1 1,0 0-1,0 0 1,0 0-1,0 0 1,0 0-1,0-1 1,-1 1-1,1 0 1,0 0-1,0 0 1,0 0-1,0-1 1,0 1-1,0 0 1,0 0-1,0 0 1,0 0-1,0-1 1,0 1-1,0 0 1,0 0 78,-1-1 1,0 1-1,0 0 1,1 0-1,-1 0 0,0 0 1,0 0-1,1 0 1,-1 0-1,0 0 0,0 0 1,1 1-1,-1-1 1,0 0-1,1 0 0,-1 1 1,0-1-1,0 0 1,0 1-1,-2 0 329,-8-1 128,1 0 1,-20-4-1,25 4-467,-1-1-1,1 1 1,0 0 0,0 0-1,-1 1 1,-5 1 0,-19 0 133,-16 0 303,-61 10 0,-46 15 296,138-24-756,-437 58 2052,357-50-1797,-170 43 0,227-44-129,-1-1 0,0-2 0,0-2 0,-42 0 0,69-5-132,-4 0 45,1 0-1,-1-1 0,1-1 0,-16-3 1,22 2-88,-4-1 0,-19-5 122,32 9-123,-1 0 0,1 0 0,0 1 0,-1-1 0,1 0 0,0 0 0,0 0 0,-1 0 0,1 0 0,0 0 0,-1 0 0,1 0-1,0 0 1,0 0 0,-1 0 0,1-1 0,0 1 0,0 0 0,-1 0 0,1 0 0,0 0 0,0 0 0,-1 0 0,1-1 0,0 1 0,0 0 0,-1 0 0,1 0 0,0-1-1,0 1 1,0 0 0,0 0 0,-1 0 0,1-1 0,0 1 0,0 0 0,0-1 0,0 1 0,0 0 0,0 0 0,0-1 0,0 1 0,0 0 0,0 0 0,0-1-1,0 1 1,0 0 0,0-1 0,0 1 0,0 0 0,0 0 0,0-1 0,0 1 0,1-1-3,-1 0 0,1 0 0,-1 0 0,1 0 0,0 0-1,0 1 1,-1-1 0,1 0 0,0 1 0,0-1 0,0 0 0,0 1 0,-1-1 0,1 1 0,2-1 0,11-4 11,85-27 151,-33 11-272,-23 6 63,-22 11 62,-17 3-3,0 1 0,-1-1 0,1 0 0,0-1-1,5-1 1,-8 2 243,-1 2-256,0-1 0,0 1-1,-1-1 1,1 1 0,0-1 0,-1 1 0,1-1 0,-1 1 0,1-1-1,0 1 1,-1-1 0,1 0 0,-1 1 0,1-1 0,-1 0-1,1 1 1,-1-1 0,0 0 0,1 0 0,-1 1 0,-12 3 43,12-4-27,-186 48 53,-48 5-202,219-50 158,-5 2-72,12-4 116,0-1-155,8 0 395,12 0-85,37 0-190,-1 2 0,1 2 1,62 14-1,8 13 851,-110-29-710,0-1 1,-1 1-1,12-1 0,-10-1-2814,-23 11-3206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8:19.280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308 364 1408,'-5'0'805,"5"-17"1713,0 15-2474,0 1 0,0-1 0,0 1 0,-1 0 0,1-1 0,0 1 0,0 0 0,-1-1 0,1 1 0,-1 0 0,1-1 0,-1 1 0,1 0 0,-1 0 0,0-1 0,0 1 0,0 0 0,0 0 0,1 0 0,-1 0 0,-1 0 0,1 0 0,0 0 0,0 1 0,0-1 0,0 0 0,-1 1 0,1-1 0,0 1 0,0-1 0,-1 1 0,1-1 1,0 1-1,-1 0 0,1 0 0,-1 0 0,1 0 0,0 0 0,-1 0 0,1 0 0,-1 0 0,-2 1 0,-26 7 127,18-5 3,0 0 0,1 1 0,0 0 0,0 1 1,-14 8-1,-24 14 125,31-17-141,1 0 0,-31 24 0,47-34-148,0 1 1,-1 1-1,1-1 1,0 0-1,0 0 0,0 0 1,0 0-1,1 1 0,-1-1 1,0 1-1,0-1 0,1 0 1,-1 1-1,1-1 0,-1 1 1,1-1-1,0 1 1,-1 0-1,1-1 0,0 1 1,0-1-1,0 1 0,0-1 1,0 1-1,1 0 0,-1-1 1,0 1-1,1-1 0,-1 1 1,1-1-1,0 2 1,3 4 15,0-1 0,1 1 0,-1-1 0,1 0 0,7 6 0,1 2 131,-9-10-115,0-1-1,1 1 0,0-1 0,-1 1 1,1-1-1,1-1 0,-1 1 0,11 3 1,-8-3 14,1 0 0,-1-1 1,1 0-1,0-1 0,12 1 1,-17-2-23,0 0-1,0 0 1,0-1 0,1 1 0,-1-1 0,0 0 0,-1 0-1,1 0 1,0-1 0,7-3 0,-9 4 1,0-1 1,-1 1-1,1-1 1,-1 1 0,1-1-1,-1 0 1,1 1-1,-1-1 1,0 0-1,0 0 1,0 0-1,0 0 1,0 0-1,0 0 1,-1 0-1,1-1 1,-1 1-1,0 0 1,1 0-1,-1 0 1,0-1-1,0-1 1,-1-3-24,1 1-1,-1-1 1,0 1 0,0 0-1,-1-1 1,1 1 0,-2 0-1,1 0 1,-1 0 0,0 1-1,0-1 1,0 0 0,-1 1-1,0 0 1,-5-6 0,-7-9-85,-82-97 391,83 98-299,-23-32 0,32 41-19,1 1 0,0-1-1,0 0 1,1 0 0,1 0 0,-3-11 0,5 17-5,1 0 1,0 1-1,0-1 0,0 0 0,0 0 0,0 1 0,1-1 1,0 0-1,0 1 0,0-1 0,0 0 0,1 1 0,-1-1 1,1 1-1,3-5 0,0 1 1,0 0 0,0 1-1,0 0 1,1 0 0,0 0 0,8-5 0,-10 8 4,1 0 0,0 0 0,0 0 0,0 1 1,0 0-1,1 0 0,-1 0 0,0 1 0,1 0 1,-1 0-1,1 0 0,0 1 0,-1-1 0,1 1 1,-1 1-1,1-1 0,0 1 0,-1 0 0,1 0 1,-1 1-1,0-1 0,1 1 0,-1 1 0,0-1 1,0 1-1,7 4 0,-2-1 170,-5-3-73,-1 0 1,1 0 0,0 0 0,4 5-1,-8-7-43,0 1-1,0-1 0,0 1 0,0-1 0,0 1 1,0-1-1,0 1 0,0 0 0,0-1 0,-1 1 1,1 0-1,-1 0 0,1 0 0,-1-1 0,0 1 0,0 3 1,1 39-5830,2-27 1856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8:20.614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33 48 2144,'2'-16'1337,"-4"25"606,-5 16-1237,2 0-1,1 0 1,-2 28 0,4 77 881,2-89-1069,2-21-283,0 0 1,1-1-1,0 1 0,2-1 1,1 0-1,13 33 1,-18-51-12,13-18 512,-12 7-667,-1-1 1,-1 1 0,1 0 0,-3-16 0,1-5-46,0 11 13,-1-1 0,-8-32 1,-2-11 53,10 43-162,-1 3-67,1-1 0,1 0-1,2-36 1,0 50 116,1-1 1,-1 1-1,1 0 1,0 0-1,0 0 1,0 0-1,0 0 1,1 1-1,0-1 1,0 1-1,0-1 0,1 1 1,0 0-1,-1 0 1,1 1-1,1-1 1,-1 1-1,0 0 1,1 0-1,0 0 1,-1 1-1,1 0 1,0 0-1,0 0 1,1 0-1,-1 1 1,0 0-1,0 0 1,9 0-1,3 2-7,0 0-1,0 2 1,0 0-1,-1 1 0,1 1 1,-1 1-1,0 0 1,0 1-1,-1 0 1,25 17-1,-35-20 20,1-1 1,-1 1-1,0 1 0,0-1 1,-1 1-1,0-1 0,1 1 1,-2 1-1,1-1 0,0 0 1,3 9-1,-6-11 45,0 1 0,0-1 0,0 1 0,0 0 0,0-1 0,-1 1 0,1 0 0,-1 0 0,0 0 0,0-1 0,-1 1 0,1 0 0,-1-1 0,0 1 0,0 0 0,0-1 0,0 1 0,-1-1 0,1 1 0,-4 5 0,1-4-2,0 0 0,-1 0 1,1 0-1,-1 0 1,0-1-1,0 0 1,0 0-1,-1 0 1,1-1-1,-9 4 0,-9 4 15,-31 9 1,43-16-44,-17 6 134,0-2-1,-43 9 1,60-16 37,18-4-180,20-2 13,-14 4-71,0 1 0,0 0 0,17 3 0,0 0-58,-20-2 75,1 1-1,-1 0 1,0 1-1,0 0 0,-1 1 1,1 0-1,-1 0 1,0 1-1,0 0 1,13 10-1,-20-13 76,1 0 0,-1 0-1,-1-1 1,1 1 0,0 1 0,0-1 0,-1 0-1,1 0 1,-1 1 0,0-1 0,0 0 0,0 1-1,0 0 1,0-1 0,0 1 0,-1-1 0,1 1 0,-1 0-1,1-1 1,-1 1 0,0 0 0,0 0 0,-1-1-1,1 1 1,-1 0 0,1-1 0,-1 1 0,-1 2-1,1 0 91,-1-1-1,0 1 0,0-1 1,-1 0-1,1 0 0,-1 0 1,0 0-1,0-1 0,0 1 0,-1-1 1,1 0-1,-1 0 0,0 0 1,1 0-1,-8 3 0,2-2 1,0-1 0,0 0 0,0 0 0,-1-1 0,1 0 0,0-1 0,-1 0 0,-12-1-1,-11-1-512,-36-7-1,4 0-3300,60 7 3104,1 1 1,-1 0-1,0 0 0,1 1 1,-1-1-1,0 1 1,-6 2-1,9-2 313,1-1-1,-1 1 1,0 0-1,1 0 1,-1 0-1,0 0 1,1 0-1,0 0 1,-1 1-1,1-1 1,0 0-1,-1 1 1,1-1-1,0 1 1,0-1-1,0 1 1,0-1-1,-1 4 1,0 9-1254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8:24.713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196 38 1664,'1'-3'449,"-1"1"0,0-1 0,-1 0 0,1 1 0,0-1 0,-1 1 0,1-1 0,-2-3 1,1 5-373,1 0 1,-1 1 0,0-1 0,1 0 0,-1 1 0,0-1 0,0 0 0,0 1 0,1-1 0,-1 1-1,0-1 1,0 1 0,0-1 0,0 1 0,0 0 0,0-1 0,0 1 0,0 0 0,0 0 0,0 0-1,0 0 1,0 0 0,0 0 0,-2 0 0,1 0-44,1 1 0,-1-1 0,0 1 0,0-1 0,0 1-1,0 0 1,0 0 0,1-1 0,-1 1 0,0 1 0,0-1 0,1 0 0,-1 0 0,1 1-1,0-1 1,-2 3 0,-24 31 348,12-14-87,3-7-95,1 1-1,1 0 0,0 1 0,1 0 1,1 0-1,0 1 0,1 0 1,1 0-1,1 1 0,-4 18 0,8-29-120,0 0-1,1-1 1,0 1-1,0 0 1,1 0-1,0-1 1,0 1-1,0-1 1,1 1-1,0-1 1,4 11-1,-4-13-28,1 1 0,-1-1-1,1 0 1,0 0 0,0 0-1,0 0 1,1 0 0,0-1-1,-1 1 1,1-1 0,0 0 0,0 0-1,1 0 1,-1-1 0,1 0-1,4 2 1,1-1 11,-1 0 1,1-1-1,-1 0 1,1-1-1,14 1 1,50-5 214,-39 0-180,-20 3-55,-1-1 0,0-1-1,0 0 1,0-1 0,0-1 0,0 0-1,-1-1 1,1 0 0,-1-1 0,21-13-1,-23 11 40,1 0 0,-1-1 0,-1-1 0,0 1 0,15-20 0,-22 26-50,-1 0 1,0 0-1,0-1 1,0 1-1,0-1 0,0 1 1,-1-1-1,0 0 0,0 1 1,0-1-1,0 0 0,0 0 1,-1 0-1,0 1 1,0-1-1,0 0 0,0 0 1,0 0-1,-1 0 0,0 0 1,0 1-1,0-1 0,0 0 1,0 0-1,-4-5 1,-1 1-23,0-1 0,0 1 0,-1 0 0,0 1 0,-1 0 0,0 0 0,0 0 0,0 1 0,-1 0 0,0 1 0,0 0 1,-19-7-1,5 3 25,0 2 0,0 0 1,-1 1-1,-39-3 1,54 8 76,-1 1 0,-15 1 0,23-1-234,0 0 1,0 0-1,0 0 1,-1 1-1,1-1 1,0 1-1,0-1 1,0 1-1,0 0 0,0 0 1,1 0-1,-1 0 1,0 0-1,0 0 1,0 1-1,1-1 1,-3 3-1,4-4-19,0 1-1,-1 0 0,1-1 1,0 1-1,0-1 0,0 1 1,-1 0-1,1-1 1,0 1-1,0 0 0,0-1 1,0 1-1,0 0 0,0-1 1,1 1-1,-1 0 0,0-1 1,0 1-1,0-1 0,1 1 1,-1 0-1,0-1 1,1 1-1,-1-1 0,0 1 1,1-1-1,-1 1 0,1-1 1,-1 1-1,0-1 0,2 1 1,0 1-258,0 0 0,0-1 0,1 1 0,-1-1 1,1 1-1,3 0 0,26 7-3103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8:25.954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17 1 1728,'-6'0'-750,"-3"1"4820,8-1-3992,1 0-1,0 0 0,0 0 0,0 1 0,0-1 1,0 0-1,0 0 0,0 0 0,0 1 0,0-1 0,0 0 1,0 0-1,0 1 0,0-1 0,0 0 0,0 0 1,0 1-1,0-1 0,0 0 0,0 0 0,0 0 0,0 1 1,0-1-1,0 0 0,0 0 0,1 2 541,0-2-541,-1 0 0,0 0 0,0 0 0,1 1 0,7 9 278,-2-3 35,0 1 1,8 12-1,-12-16-287,-1-1 1,1 1-1,-1 0 0,0 0 1,0-1-1,0 1 1,0 0-1,-1 0 1,1 6-1,-1 14 517,-1 0 0,-1-1 0,-6 31 0,5-40-469,-1 0-49,1 0 0,0 0 0,1 1 0,1-1 0,0 0-1,2 20 1,0-32-450,0-1-1,0 1 0,0-1 1,0 1-1,1-1 0,-1 0 1,0 1-1,1-1 0,-1 0 1,1 0-1,-1 0 0,1 0 1,-1 0-1,1 0 0,0-1 1,-1 1-1,1 0 0,0-1 1,-1 1-1,1-1 0,0 0 1,0 0-1,3 0 0,5-6-2813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21:05:43.03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 37 2400,'-6'-12'10069,"30"8"-9722,-13 0-268,2 0 0,-1 1 0,0 0 0,1 1 0,22-1 0,169 1 1005,-105 4-328,-83-2-606,-15 0 543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8:27.649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255 447 1408,'1'-3'139,"-1"3"-80,0-1-1,0 0 1,1 1 0,-1-1-1,0 1 1,1-1 0,-1 0-1,0 1 1,1-1-1,-1 1 1,1-1 0,-1 1-1,1-1 1,-1 1 0,1 0-1,-1-1 1,2 0 0,-1 0 98,0-1 0,0 1 0,-1-1 1,1 1-1,0-1 0,-1 0 1,0 1-1,1-1 0,-1 1 0,0-1 1,0 0-1,0 1 0,0-1 1,0 0-1,0-2 0,0 0 51,-1 0 0,1 1 0,-1-1 1,1 1-1,-1-1 0,-3-6 0,-2-7 440,-1-3-59,4 15-404,-1-1 1,0 1-1,0-1 0,0 1 1,-1 0-1,1 1 0,-1-1 1,0 1-1,-1 0 0,1 0 1,-1 1-1,0-1 0,1 1 1,-1 1-1,-13-5 0,13 5-56,2 1-58,-1-1-1,1 1 1,-1 0 0,0 0 0,1 1 0,-1-1 0,0 1-1,1 0 1,-1 0 0,0 1 0,0-1 0,1 1-1,-8 2 1,-1 2 138,11-5-195,0 1-1,0-1 0,1 1 1,-1-1-1,0 1 1,1 0-1,-1 0 1,0 0-1,1 0 0,-1 0 1,1 0-1,-1 0 1,1 0-1,0 1 0,-1-1 1,1 0-1,0 1 1,0-1-1,0 1 1,-1 2-1,-2 5-11,1 0 1,0 0-1,1 1 1,0-1-1,0 1 1,0 10-1,2-14-1,0 0 0,0 0 0,1 1-1,0-1 1,0 0 0,0 0 0,1 0 0,0-1-1,0 1 1,0 0 0,4 5 0,-3-6 18,0 0 1,0 0 0,0-1-1,1 1 1,0-1 0,0 0-1,0 0 1,0 0-1,1 0 1,0-1 0,-1 0-1,1 0 1,0 0 0,1 0-1,-1-1 1,0 0 0,1 0-1,8 1 1,1 1 63,0-2-1,0 0 1,0-1 0,0 0-1,0-1 1,0-1 0,1 0-1,-1-1 1,28-8 0,-41 9-61,0 1 0,-1-1 0,1 1 0,0-1 0,0 0 0,-1 0 0,1 0 0,-1 0 0,1 0 0,-1 0 0,1 0 0,-1 0 0,0-1 0,1 1 0,-1-1 0,0 1 0,0-1 0,0 1 0,0-1 0,0 1 0,-1-1 0,2-2 0,-2 1 5,1 1-1,-1-1 0,0 0 0,0 0 1,0 1-1,-1-1 0,1 0 1,-1 1-1,1-1 0,-1 0 1,0 1-1,0-1 0,0 1 1,-3-5-1,-5-9 3,-1 2 1,-1-1-1,0 1 0,-17-16 1,-61-51 125,49 46-148,8 4-97,17 16-4,-21-16 1,31 28 122,1-1 0,0 1 0,0-1 0,0 0 0,1 0 0,-1-1 0,1 1-1,0-1 1,0 1 0,1-1 0,-1 0 0,1 0 0,-3-9 0,5 12-28,0 0 0,0 0 0,0 0 0,1 0 0,-1 1 0,1-1 0,-1 0 0,1 0 0,-1 0 0,1 0 0,0 1-1,0-1 1,0 0 0,0 1 0,0-1 0,0 0 0,1 1 0,-1 0 0,1-1 0,-1 1 0,1 0 0,-1 0 0,3-2 0,1-1 29,1 1 0,0-1 0,0 1 0,0 0 0,11-4 0,4 2 141,0 1 1,1 0-1,0 2 0,0 0 1,-1 2-1,1 0 0,34 5 0,-56-5-151,1 0 0,-1 0-1,0 0 1,1 0-1,-1 0 1,0 0 0,1 0-1,-1 0 1,0 1-1,1-1 1,-1 0 0,0 0-1,1 0 1,-1 0-1,0 0 1,0 1-1,1-1 1,-1 0 0,0 0-1,0 0 1,1 1-1,-1-1 1,0 0 0,0 0-1,1 1 1,-1-1-1,0 0 1,0 1-1,0-1 1,0 0 0,0 0-1,1 1 1,-1-1-1,0 0 1,0 1 0,0 0-1,-6 12-876,5-13 604,1 1-1,-1 0 1,1 0-1,-1 0 1,1 0-1,-1 0 1,1 0-1,-1 0 1,1 0-1,0 0 1,0 0-1,-1 0 0,1 0 1,0 0-1,0 0 1,0 0-1,0 0 1,0 2-1,9 8-4028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8:28.570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101 7 2144,'9'-7'8432,"-10"18"-8395,-11 25 1111,-7 26 264,5-15-834,9-31-405,0 1 1,-3 21 0,-7 49 237,6-44-169,-2 47 1,1-12 226,10-68-436,0 0 0,0-1 0,1 1 0,3 12 0,-3-20-10,-1 0 0,1 0-1,0 0 1,0-1 0,0 1 0,0 0-1,1 0 1,-1-1 0,0 1 0,1 0-1,-1-1 1,1 1 0,-1-1 0,1 0-1,0 0 1,0 1 0,-1-1 0,1 0-1,0-1 1,0 1 0,4 1 0,3 1 126,-1-1 1,1 0-1,15 1 1,-5-2 23,31-3 0,-5 0 83,-21-1-109,-24 3-231,0-1 0,-1 1 0,1 0 1,0 0-1,0 0 0,-1 0 0,1 0 0,0 0 0,0 0 0,-1-1 0,1 1 0,0 0 0,0 0 1,-1 0-1,1-1 0,0 1 0,0 0 0,0 0 0,-1-1 0,1 1 0,0 0 0,0 0 0,0-1 1,0 1-1,0 0 0,0-1 0,0 1 0,-1 0 0,1-1 0,0 1 0,0 0 0,0 0 0,0-1 1,0 1-1,0 0 0,0-1 0,1 1 0,-1 0 0,0-1 0,0 1 0,0 0 0,0 0 0,0-1 1,0 1-1,1 0 0,-1 0 0,0-1 0,0 1 0,0 0 0,0 0 0,1-1 0,-1 1 0,0 0 0,0 0 1,1 0-1,-1-1 0,0 1 0,1 0 0,-1 0 0,0 0 0,0 0 0,1 0 0,-1 0 0,0 0 1,1 0-1,-1 0 0,0 0 0,1 0 0,-13-9-3132,-2-2 1067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8:28.930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14 149 2560,'-1'-2'296,"0"1"1,-1-1-1,1 0 1,0 1-1,0-1 1,0 0-1,0 0 1,0 0-1,0 0 1,1 0-1,-1 0 1,1 0-1,-1 0 1,1 0-1,0 0 1,0 0-1,0 0 1,0 0-1,0 0 1,1-4-1,0 3 106,0 0 1,0 1-1,0-1 0,1 1 1,-1-1-1,1 1 0,0-1 1,0 1-1,-1 0 0,2 0 1,-1 0-1,0 0 0,0 0 1,5-2-1,5-5-70,1 1 1,1 1-1,-1 0 1,1 1-1,0 0 0,1 1 1,-1 1-1,28-5 1,-31 8-48,4-2-896,1 2 0,29 0 1,-39 1-34,-1 1 1,0 0-1,0 0 0,1 0 1,-1 1-1,0-1 0,0 1 1,0 1-1,-1-1 0,1 1 1,0 0-1,6 5 0,16 16-3766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8:30.613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41 1 1312,'-17'13'2128,"11"-9"-1241,5-4-683,0 1 1,0 0-1,0-1 0,0 1 0,0 0 0,0-1 0,-9 9 4392,10-7-4511,0 0 1,1-1 0,-1 1 0,1 0-1,-1 0 1,1 0 0,0 0 0,0-1 0,0 1-1,0 0 1,0-1 0,0 1 0,0-1-1,1 1 1,-1-1 0,0 0 0,1 1-1,-1-1 1,1 0 0,0 0 0,-1 0-1,1 0 1,0 0 0,0 0 0,2 0-1,3 2 98,1-1-1,0 1 0,0-1 0,0-1 0,8 1 0,7-1 43,1-1-1,-1-1 1,28-6-1,33-1 126,34 9 70,-38 1-221,-75-2-152,0 0-1,0 1 1,0-1 0,0 1 0,0 0-1,0 1 1,0-1 0,-1 1 0,6 3-1,-9-5-140,0 1 0,0 0 1,0-1-1,0 1 0,0 0 0,0 0 0,0 0 0,0-1 0,0 1 0,-1 0 0,1 0 0,0 0 0,-1 0 0,1 1 0,-1-1 0,1 0 0,0 1 0,-1 0-151,0-1-1,0 0 0,0 1 0,0-1 1,-1 0-1,1 1 0,0-1 0,-1 0 0,1 1 1,0-1-1,-1 0 0,0 1 0,1-1 1,-1 0-1,0 0 0,1 0 0,-1 0 0,-2 2 1,-11 11-2438,-3 5-1178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8:32.458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435 503 1728,'0'-3'92,"-1"3"-74,1-1 1,0 1-1,0 0 0,-1-1 1,1 1-1,0-1 0,0 1 1,0-1-1,0 1 1,-1-1-1,1 1 0,0-1 1,0 1-1,0-1 0,0 1 1,0-1-1,0 0 0,0 1 1,1-1-1,-1 1 0,0-1 1,0 1-1,0-1 0,0 1 1,1 0-1,-1-1 0,0 1 1,0-1-1,1 1 0,-1-1 1,0 1-1,1 0 1,-1-1-1,1 1 0,-1 0 1,0-1-1,1 1 0,0 0 37,-1-1 0,1 1 0,-1 0 0,0 0-1,1 0 1,-1-1 0,1 1 0,-1 0 0,0-1 0,1 1 0,-1 0-1,0-1 1,1 1 0,-1 0 0,0-1 0,1 1 0,-1 0 0,0-1-1,0 1 1,0-1 0,1 1 0,-1-1 0,0 1 0,0-1-1,0 1 1,0 0 0,0-1 0,0 1 0,0-1 0,0 1 0,0-1-1,0 1 1,0-1 0,0 1 0,0-1 0,0 1 0,-1-1-1,1 1 1,0 0 0,0-1 0,0 1 0,-1-1 0,1 1 0,0 0-1,0-1 1,-1 1 0,1-1 0,0 1 0,-1 0 0,0-1-1,0 0 78,-1-1 0,0 1 0,0-1 0,0 1 0,0 0 0,0-1-1,0 1 1,-3-1 0,-2 0 62,0 1 0,0 1 0,0-1 0,0 1 0,0 0 0,0 0 0,0 1 0,0 0 0,-11 3 0,-5 3 415,-33 14-1,40-14-286,2-2-216,0 1-1,1 0 0,-1 1 0,-18 13 0,21-11-79,6-6-5,0 1 0,0 0-1,0 0 1,1 0 0,0 1-1,-7 7 1,10-10-11,1-1 1,-1 1-1,0-1 1,1 1-1,0-1 1,-1 1-1,1-1 1,0 1-1,-1-1 1,1 1-1,0-1 1,0 1-1,0 0 1,0-1-1,1 1 1,-1-1-1,0 1 1,1-1-1,-1 1 1,1-1-1,-1 1 1,1-1-1,0 1 1,0-1-1,0 0 1,0 1-1,0-1 1,0 0-1,0 0 1,0 0-1,2 2 1,6 5 35,1 0 0,0-1 0,0 0 0,0-1-1,0 0 1,1 0 0,0-1 0,1-1 0,14 4 0,-10-3 102,1-1 1,0-1-1,0-1 1,0-1 0,0 0-1,21-2 1,-35 1-111,0 0 1,1-1 0,-1 0 0,0 0 0,0 0 0,0 0-1,0 0 1,0 0 0,0-1 0,-1 1 0,1-1 0,0 0-1,-1 0 1,1 0 0,-1 0 0,0 0 0,0-1 0,1 1 0,-2-1-1,1 1 1,0-1 0,0 0 0,-1 1 0,0-1 0,1 0-1,-1 0 1,0 0 0,0 0 0,-1-1 0,1 1 0,-1 0-1,1 0 1,-1 0 0,0-1 0,0 1 0,-1 0 0,1 0-1,-2-4 1,1 0 51,-1 1 0,0-1 0,-1 1 0,0 0 0,0-1 0,-6-7 0,-25-32-16,10 21-27,-1 1 0,-2 1 0,-28-20 0,-14-11-112,28 21 60,24 20-45,0 0 0,-27-29 0,35 31 2,1 1-1,-1-1 1,2-1 0,-1 1-1,-8-22 1,14 29 36,1 0 1,0 0-1,-1 0 1,1 0-1,1 0 1,-1 0-1,1 0 1,0-1-1,0 1 1,0 0-1,0 0 1,1 0-1,-1 0 1,1 0-1,0 0 1,0 0 0,1 0-1,-1 0 1,1 0-1,0 0 1,0 1-1,5-7 1,-5 7 7,1 1 1,0-1 0,-1 1 0,1 0 0,0 0-1,0 0 1,0 0 0,1 0 0,-1 1 0,0-1-1,7-1 1,43-8-20,-30 7 90,7-2 297,2 1-1,-1 2 1,0 1 0,58 3 0,-61 5-78,-23-5-132,0 1 0,1-1-1,9 0 1,-9 32-4319,-5-29 3240,0 0 1,0 1 0,1-1 0,0 0 0,0 0 0,4 7-1,11 10-2589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8:33.532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47 95 3328,'1'2'142,"-1"-1"1,1 1-1,0-1 0,-1 1 1,1-1-1,0 0 0,0 1 1,0-1-1,0 0 1,0 0-1,0 1 0,1-1 1,-1 0-1,0 0 0,1 0 1,-1-1-1,1 1 0,-1 0 1,2 0-1,12 9 1043,-11-5-1039,0-1 0,0 1-1,0 0 1,0 0 0,-1 0 0,0 0 0,0 0 0,0 1 0,2 7 0,0 5 320,6 32 0,-5-20 49,-1-2-223,-1 0 1,-1 1-1,-1-1 0,-1 1 0,-2-1 0,-1 0 0,-1 1 0,-8 28 1,9-48-191,-2 1 0,1-1 0,-9 16 1,10-21-38,0-1 0,0 1 0,0-1 0,-1 1 0,0-1 0,0 0 0,0 0 0,0 0 0,0 0 0,0-1 0,-5 3 0,6-4-37,0 0 0,0-1 0,0 0 0,0 1 0,1-1 0,-1 0 0,0 0 0,0 0 0,0 0 0,0 0 0,0 0 0,0-1 0,0 1-1,0-1 1,0 1 0,0-1 0,0 0 0,1 1 0,-1-1 0,0 0 0,0 0 0,1-1 0,-1 1 0,1 0 0,-1 0 0,1-1 0,0 1 0,-2-3 0,-1 0-17,1 1 0,0-1 0,1 0 0,-1 0 0,1-1 0,0 1 1,0 0-1,0-1 0,0 1 0,1-1 0,-2-6 0,2-10-35,0 1 1,2-1 0,0 1-1,1-1 1,6-22-1,2-1 4,21-53 0,-13 53-116,36-64 0,-50 101 121,1-1 1,0 1 0,1 0 0,0 1 0,0 0 0,0 0 0,1 0 0,10-7 0,7-2 78,32-16 1,-44 25-3,1 0 23,-1 0 0,1 1 0,18-4 0,-26 8-60,0-1 0,0 1 0,0 1 0,0-1 0,1 1 0,-1 0 0,0 0 0,0 1 0,0-1 0,1 1 0,8 3 0,-11-3-25,-1 1 0,0-1 0,1 1 0,-1 0 1,0 0-1,0 0 0,0 0 0,0 0 0,0 0 1,0 0-1,-1 1 0,1-1 0,-1 1 0,0-1 1,0 1-1,0 0 0,0-1 0,0 1 1,0 0-1,-1 0 0,1 4 0,0 1 53,0 1-1,-1-1 1,0 0 0,0 1 0,-1-1-1,-2 10 1,0-3-8,-1-1 1,0 0 0,-1 0-1,0 0 1,-1-1-1,-1 0 1,0 0-1,-1-1 1,0 1 0,-13 12-1,-80 68 594,63-61-809,37-31 165,1-1 0,0 1 0,-1-1 0,1 1 0,0-1 0,-1 1 0,1 0 0,0-1 0,0 1 0,0-1 0,-1 1 0,1 0 0,0-1 0,0 1 0,0-1 0,0 1 0,0 0 0,0-1 0,0 1 0,0 0 0,0-1 0,1 1 0,-1-1 0,0 1 0,0 0 0,0-1 0,1 1 0,-1-1 1,0 1-1,1-1 0,-1 1 0,0-1 0,1 1 0,-1-1 0,1 1 0,-1-1 0,1 0 0,-1 1 0,2 0-1,21 16-24,-22-16 15,69 36-178,-2 0 216,-40-21-73,-16-10 52,1 1 0,10 10 0,-20-15-10,0 0 1,-1 0 0,1 1 0,-1-1 0,0 1 0,1 0 0,-1 0-1,0 0 1,-1 0 0,1 0 0,-1 0 0,1 0 0,0 4 0,-2-6 20,0 0 1,0 0 0,0 0 0,0 0-1,-1 0 1,1 0 0,0 0 0,-1 0-1,1 0 1,-1-1 0,1 1 0,-1 0-1,1 0 1,-1 0 0,1-1 0,-1 1 0,0 0-1,1 0 1,-1-1 0,0 1 0,0-1-1,1 1 1,-1-1 0,0 1 0,0-1-1,-1 1 1,-26 10 206,3-6-87,-2-2 0,1 0 0,0-2 0,-31-2 0,-11 0 18,-66 4-368,47-3-6525,104 8 266,-9-3 5651,24 11-1266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8:34.718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196 0 1984,'-20'4'3472,"18"-3"-3296,-2 0-22,0 0 1,1 1-1,-1 0 0,0 0 1,1 0-1,-1 0 0,1 0 0,0 1 1,0-1-1,0 1 0,0 0 1,0 0-1,1 0 0,-4 6 0,-6 19 234,1 0-1,-13 57 1,17-57-25,3-15-175,1 1 0,1-1 0,0 1 0,1-1 0,0 1 0,1 0 0,1-1 0,3 23 0,-2-29-128,0 0-1,0-1 0,0 1 1,0-1-1,1 0 1,0 0-1,1 0 0,0 0 1,-1-1-1,2 1 0,-1-1 1,0 0-1,1 0 0,0 0 1,1-1-1,-1 0 1,0 0-1,1 0 0,8 3 1,-5-2 73,1-1 0,-1-1 0,1 0 0,0 0 0,0-1 0,0 0 0,1-1 0,-1 0 0,0 0 1,16-2-1,-21 1-94,0-1 0,-1 1 0,1-1 0,-1 0 0,1-1 1,-1 1-1,1-1 0,-1 0 0,0 0 0,1 0 0,-1-1 0,-1 1 1,1-1-1,0 0 0,-1 0 0,1 0 0,-1-1 0,0 1 0,0-1 1,0 0-1,0 0 0,-1 0 0,0 0 0,4-8 0,-2-1 18,-1 1 1,0-1-1,-1 0 0,0 0 0,-1 0 0,0 0 0,-2 0 0,1 0 1,-1 0-1,-1 0 0,0 0 0,-6-17 0,3 14-12,-1 1 0,0-1-1,-1 1 1,-1 1-1,0-1 1,-1 1 0,0 1-1,-2 0 1,-14-16 0,18 22-75,-1 1 1,0 0 0,0 0-1,-1 0 1,1 1 0,-1 0-1,0 1 1,-1 0 0,1 0-1,-1 1 1,1 1 0,-1-1 0,-13 0-1,18 2-272,-1 1-1,0-1 0,1 1 0,-1 1 1,0-1-1,1 1 0,-1 0 0,1 0 1,-1 1-1,1-1 0,0 1 1,-1 0-1,1 1 0,0-1 0,0 1 1,1 0-1,-1 1 0,1-1 0,-1 1 1,1 0-1,0 0 0,0 0 1,1 0-1,-5 8 0,6-10 82,1 0 1,0 0-1,-1 0 1,1 0-1,1 1 0,-1-1 1,0 0-1,0 1 1,1-1-1,-1 3 0,1-2-91,1-1-1,-1 0 0,1 0 1,-1 0-1,1 0 0,0 0 1,0 0-1,0 0 0,2 4 1,-3-6 292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8:39.890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0 2006 1568,'7'-4'7609,"6"3"-6155,-11 1-1388,1 0 1,-1 0-1,0-1 1,0 1-1,0 0 0,0-1 1,3 0-1,45-35 1021,-34 23-814,33-19-1,-27 19-140,-1 0 0,0-2 0,-1 0 0,-1-1 0,-1-1 0,0-1 0,25-33 0,20-21 60,-22 27 80,-20 22-151,1 1-1,2 1 0,0 1 0,1 1 1,0 1-1,2 1 0,0 1 1,30-11-1,179-103 552,-215 117-707,-1-1-1,-1-2 1,0 1 0,26-31 0,-21 18 76,-1-2 0,25-41 0,-45 66-40,89-134 394,-80 125-378,0 1 0,0-1 0,2 2 1,-1 0-1,1 0 0,1 2 0,16-10 0,80-31 1,-8 4 113,-74 30-38,0-1 0,-1-1 0,-2-2-1,40-37 1,-59 50-97,0 0 1,0 0-1,-1 0 0,0-1 0,0 0 1,-1 0-1,0-1 0,-1 0 1,6-16-1,-7 17-22,0 0 1,1 0 0,6-10 0,2-4 24,39-67 34,-25 46 25,-16 30-64,0 0 0,1 1 0,1 0 0,0 0 0,24-17 0,-18 14 69,-7 7 9,0 0 1,1 1-1,0 0 1,25-11-1,13-14-120,17 1 0,-45 22 103,-18 8-99,0 0 0,0 0 0,0 1 0,0-1 0,0 1 0,0 0 0,0 0 0,7-1 0,19-3 103,-27 5-38,4 0-5,-5 0 53,0 1-58,0-1 0,0-1-1,0 1 1,0 0 0,0 0-1,0-1 1,0 1 0,3-2-1,31-10-212,-32 9 224,-1 1 0,1-1 1,1 1-1,-1 0 1,0 0-1,1 1 0,-1-1 1,0 1-1,1 0 0,7-1 1,13-4-216,-17 5 171,0 0 0,-1 0 0,1 1 0,0 0 0,0 0 0,9 2-1,14 7-64,-25-7 107,-1 0-1,1-1 0,9 2 0,49 7 16,9 0-204,27-4 329,113-8 0,-165 3-105,-13 0-120,-34-1 66,0 0 0,1 0 0,-1 0 1,1 1-1,-1-1 0,0 0 0,1 0 1,-1 1-1,1-1 0,1 2 0,-2-3 39,-1-1-24,1 1 59,5 1-33,23 5-47,-26-5 9,12 1 40,1 1 103,-12-2-168,0 0 0,0 1 0,0 0 0,0-1 0,5 3 0,-7-2 54,0-1 0,-1 1 0,1-1 0,0 1 0,0-1 0,0 0 0,0 0 0,0 0 0,0 0 0,-1 0 0,5-1 0,5 0-82,-3 1-10,-6 0 113,12-6 554,-15 6-603,0-1 1,1 1-1,-1-1 0,0 1 1,0 0-1,1-1 1,-1 1-1,0 0 1,0 0-1,1 0 0,-1-1 1,0 1-1,0 0 1,0 0-1,1 0 1,-2 0-1,-13 0-55,14 0 166,-6 23-8535,7-4 3027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9:03.8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508 215 1248,'-8'0'2475,"7"0"-2283,-17 0 666,8 0-202,7 0-511,0 0 0,0 0 0,0 0 0,0 0 1,0 0-1,0-1 0,0 1 0,0-1 0,-6-2 0,2 1-31,1-1 0,-1 1 0,0 0 0,0 0 0,-14-1 0,12 2-73,0 0-30,0 1 1,-13 1-1,16-1 69,0 1-1,0-1 1,0 0 0,1 0 0,-1-1 0,0 0-1,0 0 1,-7-2 0,-11-3 415,20 6-397,0-1 0,1 0 0,-1 0 0,1 0 0,-4-1 0,2 0 4,0 1 1,0 0 0,0 0-1,0 0 1,-5 0 0,-10-1 11,15 1-25,2-1-39,0 2 0,0-1 0,-1 0 0,1 1 0,-1 0 1,1-1-1,0 1 0,-1 1 0,1-1 0,-5 1 0,7 0-16,0-1-1,0 0 1,-1 0-1,1 0 1,0 1-1,0-1 1,0 0-1,0 0 1,0-1-1,-1 1 1,1 0-1,0 0 1,0 0-1,0-1 1,0 1-1,0-1 1,-2-1 458,3 2-485,0 1 1,0-1-1,0 0 0,0 0 1,-1 0-1,1 0 1,0 0-1,0 0 1,0 0-1,0 0 1,0 0-1,0 0 0,0 0 1,0 0-1,-1 0 1,1 0-1,0 0 1,0 0-1,0 0 1,0 0-1,0 0 0,0 0 1,0 0-1,-1 0 1,1 0-1,0 0 1,0 0-1,0 0 1,0 0-1,0 0 0,0 0 1,0 0-1,-1 0 1,1 0-1,0 0 1,0-1-1,0 1 1,0 0-1,0 0 0,0 0 1,0 0-1,0 0 1,0 0-1,0 0 1,0 0-1,0 0 1,0-1-1,0 1 0,0 0 1,-1 0-1,1 0 1,0 0-1,0 0 1,0 0-1,0 0 1,0-1-1,0 1 0,0 0 1,1 0-1,7-3-53,40 2 24,-15 0 33,40 4 0,-24-1-110,-35-2 64,-1 0 0,0 1-1,21 4 1,9 0 180,-8-1-56,-25-2-130,33 4 408,-41-6-383,7 0-310,-2 0 139,-13 0 453,-14 0-9,15-3-357,1 1 67,3 1 33,0 1 1,0 0-1,0 0 1,0 0-1,-1-1 1,1 1-1,0-1 1,0 1-1,0-1 1,0 1-1,-1-2 1,0 1 4,1 0 0,0 1 0,0-1 1,0 1-1,0-1 0,-1 1 1,1-1-1,0 1 0,-1-1 1,1 1-1,-3 0 0,0-1 18,0 0 0,0 0 0,0 0-1,1-1 1,-1 1 0,0-1 0,1 0 0,-1 0-1,1-1 1,-1 1 0,1-1 0,-4-3 0,2 1-49,-1 1-1,1 1 1,-10-6 0,-6 1 50,-1 1 1,0 2-1,-38-6 0,21 4 141,4 0 20,-47-7 323,75 13-479,0 0 0,0 0 0,0-1 0,0 0 0,1 0 0,-1 0 1,1-1-1,-1 0 0,1-1 0,-9-6 0,9 6 127,-3-4-184,9 8 38,-1 0 1,1 0-1,0 0 0,0-1 0,0 1 0,0 0 1,0 0-1,0 0 0,-1-1 0,1 1 1,0 0-1,0 0 0,0 0 0,0-1 1,0 1-1,0 0 0,0 0 0,0-1 0,0 1 1,0 0-1,0 0 0,0-1 0,0 1 1,0 0-1,1 0 0,-1 0 0,0-1 1,0 1-1,0 0 0,0 0 0,0 0 0,0-1 1,1 1-1,-1 0 0,0 0 0,0-1 1,2 0-14,0 0 1,0 0-1,0 0 0,0 1 1,0-1-1,0 0 1,0 1-1,0-1 1,0 1-1,0 0 1,0-1-1,0 1 1,0 0-1,1 0 1,-1 1-1,0-1 1,0 0-1,3 2 1,13-1-68,0 0 20,1 1 0,-1 0 0,0 2-1,26 7 1,-33-8-13,17 3 40,16 6 184,73 23-54,-110-33-73,-1-1 0,0 0 0,1 0 0,-1 0-1,0-1 1,11-1 0,-2 1 1,-9 7-51,1-4-61,-6-3 22,1 0 1,-1 0 0,0 1-1,0-1 1,0 1-1,1-1 1,-1 1-1,0 0 1,0-1-1,0 1 1,0 0-1,0-1 1,0 1 0,0 0-1,0 0 1,1 2-1,-2-3 44,0 1-1,1-1 1,-1 1-1,0 0 0,1-1 1,-1 1-1,0 0 1,0-1-1,0 1 1,0 0-1,1-1 1,-1 1-1,0 0 0,0-1 1,0 1-1,-1 0 1,1-1-1,0 2 1,-1-1-3,1 0 1,-1 0 0,1 0-1,-1 0 1,0 0 0,1-1 0,-1 1-1,0 0 1,0 0 0,1-1 0,-1 1-1,0 0 1,0-1 0,0 1 0,-2 0-1,-5 3-39,-1-1 0,-15 3 0,-2 2 186,-8 2-110,-1-2 1,-41 4-1,13-2-488,30-6-2810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2T18:39:05.15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191 1 1824,'-5'17'7466,"-14"18"-5995,-3 3-1459,-57 199 1309,31-84-839,45-146-491,0 1 52,0 1 0,1 0 0,0-1 0,-2 19 0,4-25-12,0 0-1,0 0 0,0-1 1,0 1-1,0 0 0,1 0 0,-1 0 1,1 0-1,-1 0 0,1 0 0,0-1 1,-1 1-1,1 0 0,0 0 0,0-1 1,1 1-1,-1-1 0,0 1 0,0-1 1,1 1-1,-1-1 0,1 0 0,-1 0 1,1 0-1,-1 0 0,1 0 0,0 0 1,0 0-1,2 0 0,1 1 4,0 0 0,1-1 0,-1 0 0,0-1 0,1 1 0,-1-1 0,1 0 0,7-1 0,7-2-36,20-6 1,8-1 77,-19 6-582,-19 1-716,0 1 0,0 1-1,0 0 1,0 1 0,14 0-1,-15 3-2158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C8E1BA-BC9F-4B29-A548-4278730A188B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15A8E6-D47C-44BF-97ED-E5F543D18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157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15A8E6-D47C-44BF-97ED-E5F543D1829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546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85C17-11A2-40FD-9ABD-B54E663A2226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43F9-5CDB-4C40-B2E4-3811CCCBB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275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85C17-11A2-40FD-9ABD-B54E663A2226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43F9-5CDB-4C40-B2E4-3811CCCBB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071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85C17-11A2-40FD-9ABD-B54E663A2226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43F9-5CDB-4C40-B2E4-3811CCCBB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123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85C17-11A2-40FD-9ABD-B54E663A2226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43F9-5CDB-4C40-B2E4-3811CCCBB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393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85C17-11A2-40FD-9ABD-B54E663A2226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43F9-5CDB-4C40-B2E4-3811CCCBB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003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85C17-11A2-40FD-9ABD-B54E663A2226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43F9-5CDB-4C40-B2E4-3811CCCBB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493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85C17-11A2-40FD-9ABD-B54E663A2226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43F9-5CDB-4C40-B2E4-3811CCCBB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9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85C17-11A2-40FD-9ABD-B54E663A2226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43F9-5CDB-4C40-B2E4-3811CCCBB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503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85C17-11A2-40FD-9ABD-B54E663A2226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43F9-5CDB-4C40-B2E4-3811CCCBB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090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85C17-11A2-40FD-9ABD-B54E663A2226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43F9-5CDB-4C40-B2E4-3811CCCBB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370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85C17-11A2-40FD-9ABD-B54E663A2226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43F9-5CDB-4C40-B2E4-3811CCCBB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33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85C17-11A2-40FD-9ABD-B54E663A2226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543F9-5CDB-4C40-B2E4-3811CCCBB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464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customXml" Target="../ink/ink349.xml"/><Relationship Id="rId18" Type="http://schemas.openxmlformats.org/officeDocument/2006/relationships/image" Target="../media/image1230.png"/><Relationship Id="rId26" Type="http://schemas.openxmlformats.org/officeDocument/2006/relationships/image" Target="../media/image1270.png"/><Relationship Id="rId39" Type="http://schemas.openxmlformats.org/officeDocument/2006/relationships/customXml" Target="../ink/ink362.xml"/><Relationship Id="rId21" Type="http://schemas.openxmlformats.org/officeDocument/2006/relationships/customXml" Target="../ink/ink353.xml"/><Relationship Id="rId34" Type="http://schemas.openxmlformats.org/officeDocument/2006/relationships/image" Target="../media/image1310.png"/><Relationship Id="rId42" Type="http://schemas.openxmlformats.org/officeDocument/2006/relationships/image" Target="../media/image1350.png"/><Relationship Id="rId47" Type="http://schemas.openxmlformats.org/officeDocument/2006/relationships/customXml" Target="../ink/ink366.xml"/><Relationship Id="rId50" Type="http://schemas.openxmlformats.org/officeDocument/2006/relationships/image" Target="../media/image1390.png"/><Relationship Id="rId55" Type="http://schemas.openxmlformats.org/officeDocument/2006/relationships/customXml" Target="../ink/ink370.xml"/><Relationship Id="rId7" Type="http://schemas.openxmlformats.org/officeDocument/2006/relationships/customXml" Target="../ink/ink346.xml"/><Relationship Id="rId12" Type="http://schemas.openxmlformats.org/officeDocument/2006/relationships/image" Target="../media/image690.png"/><Relationship Id="rId17" Type="http://schemas.openxmlformats.org/officeDocument/2006/relationships/customXml" Target="../ink/ink351.xml"/><Relationship Id="rId25" Type="http://schemas.openxmlformats.org/officeDocument/2006/relationships/customXml" Target="../ink/ink355.xml"/><Relationship Id="rId33" Type="http://schemas.openxmlformats.org/officeDocument/2006/relationships/customXml" Target="../ink/ink359.xml"/><Relationship Id="rId38" Type="http://schemas.openxmlformats.org/officeDocument/2006/relationships/image" Target="../media/image1330.png"/><Relationship Id="rId46" Type="http://schemas.openxmlformats.org/officeDocument/2006/relationships/image" Target="../media/image1370.png"/><Relationship Id="rId2" Type="http://schemas.openxmlformats.org/officeDocument/2006/relationships/image" Target="../media/image211.png"/><Relationship Id="rId16" Type="http://schemas.openxmlformats.org/officeDocument/2006/relationships/image" Target="../media/image1220.png"/><Relationship Id="rId20" Type="http://schemas.openxmlformats.org/officeDocument/2006/relationships/image" Target="../media/image1240.png"/><Relationship Id="rId29" Type="http://schemas.openxmlformats.org/officeDocument/2006/relationships/customXml" Target="../ink/ink357.xml"/><Relationship Id="rId41" Type="http://schemas.openxmlformats.org/officeDocument/2006/relationships/customXml" Target="../ink/ink363.xml"/><Relationship Id="rId54" Type="http://schemas.openxmlformats.org/officeDocument/2006/relationships/image" Target="../media/image14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60.png"/><Relationship Id="rId11" Type="http://schemas.openxmlformats.org/officeDocument/2006/relationships/customXml" Target="../ink/ink348.xml"/><Relationship Id="rId24" Type="http://schemas.openxmlformats.org/officeDocument/2006/relationships/image" Target="../media/image1260.png"/><Relationship Id="rId32" Type="http://schemas.openxmlformats.org/officeDocument/2006/relationships/image" Target="../media/image1300.png"/><Relationship Id="rId37" Type="http://schemas.openxmlformats.org/officeDocument/2006/relationships/customXml" Target="../ink/ink361.xml"/><Relationship Id="rId40" Type="http://schemas.openxmlformats.org/officeDocument/2006/relationships/image" Target="../media/image1340.png"/><Relationship Id="rId45" Type="http://schemas.openxmlformats.org/officeDocument/2006/relationships/customXml" Target="../ink/ink365.xml"/><Relationship Id="rId53" Type="http://schemas.openxmlformats.org/officeDocument/2006/relationships/customXml" Target="../ink/ink369.xml"/><Relationship Id="rId58" Type="http://schemas.openxmlformats.org/officeDocument/2006/relationships/image" Target="../media/image1430.png"/><Relationship Id="rId5" Type="http://schemas.openxmlformats.org/officeDocument/2006/relationships/customXml" Target="../ink/ink345.xml"/><Relationship Id="rId15" Type="http://schemas.openxmlformats.org/officeDocument/2006/relationships/customXml" Target="../ink/ink350.xml"/><Relationship Id="rId23" Type="http://schemas.openxmlformats.org/officeDocument/2006/relationships/customXml" Target="../ink/ink354.xml"/><Relationship Id="rId28" Type="http://schemas.openxmlformats.org/officeDocument/2006/relationships/image" Target="../media/image1280.png"/><Relationship Id="rId36" Type="http://schemas.openxmlformats.org/officeDocument/2006/relationships/image" Target="../media/image1320.png"/><Relationship Id="rId49" Type="http://schemas.openxmlformats.org/officeDocument/2006/relationships/customXml" Target="../ink/ink367.xml"/><Relationship Id="rId57" Type="http://schemas.openxmlformats.org/officeDocument/2006/relationships/customXml" Target="../ink/ink371.xml"/><Relationship Id="rId10" Type="http://schemas.openxmlformats.org/officeDocument/2006/relationships/image" Target="../media/image680.png"/><Relationship Id="rId19" Type="http://schemas.openxmlformats.org/officeDocument/2006/relationships/customXml" Target="../ink/ink352.xml"/><Relationship Id="rId31" Type="http://schemas.openxmlformats.org/officeDocument/2006/relationships/customXml" Target="../ink/ink358.xml"/><Relationship Id="rId44" Type="http://schemas.openxmlformats.org/officeDocument/2006/relationships/image" Target="../media/image1360.png"/><Relationship Id="rId52" Type="http://schemas.openxmlformats.org/officeDocument/2006/relationships/image" Target="../media/image1400.png"/><Relationship Id="rId4" Type="http://schemas.openxmlformats.org/officeDocument/2006/relationships/image" Target="../media/image650.png"/><Relationship Id="rId9" Type="http://schemas.openxmlformats.org/officeDocument/2006/relationships/customXml" Target="../ink/ink347.xml"/><Relationship Id="rId14" Type="http://schemas.openxmlformats.org/officeDocument/2006/relationships/image" Target="../media/image700.png"/><Relationship Id="rId22" Type="http://schemas.openxmlformats.org/officeDocument/2006/relationships/image" Target="../media/image1250.png"/><Relationship Id="rId27" Type="http://schemas.openxmlformats.org/officeDocument/2006/relationships/customXml" Target="../ink/ink356.xml"/><Relationship Id="rId30" Type="http://schemas.openxmlformats.org/officeDocument/2006/relationships/image" Target="../media/image1290.png"/><Relationship Id="rId35" Type="http://schemas.openxmlformats.org/officeDocument/2006/relationships/customXml" Target="../ink/ink360.xml"/><Relationship Id="rId43" Type="http://schemas.openxmlformats.org/officeDocument/2006/relationships/customXml" Target="../ink/ink364.xml"/><Relationship Id="rId48" Type="http://schemas.openxmlformats.org/officeDocument/2006/relationships/image" Target="../media/image1380.png"/><Relationship Id="rId56" Type="http://schemas.openxmlformats.org/officeDocument/2006/relationships/image" Target="../media/image1420.png"/><Relationship Id="rId8" Type="http://schemas.openxmlformats.org/officeDocument/2006/relationships/image" Target="../media/image670.png"/><Relationship Id="rId51" Type="http://schemas.openxmlformats.org/officeDocument/2006/relationships/customXml" Target="../ink/ink368.xml"/><Relationship Id="rId3" Type="http://schemas.openxmlformats.org/officeDocument/2006/relationships/customXml" Target="../ink/ink344.xml"/></Relationships>
</file>

<file path=ppt/slides/_rels/slide11.xml.rels><?xml version="1.0" encoding="UTF-8" standalone="yes"?>
<Relationships xmlns="http://schemas.openxmlformats.org/package/2006/relationships"><Relationship Id="rId26" Type="http://schemas.openxmlformats.org/officeDocument/2006/relationships/image" Target="../media/image830.png"/><Relationship Id="rId117" Type="http://schemas.openxmlformats.org/officeDocument/2006/relationships/customXml" Target="../ink/ink429.xml"/><Relationship Id="rId21" Type="http://schemas.openxmlformats.org/officeDocument/2006/relationships/customXml" Target="../ink/ink381.xml"/><Relationship Id="rId42" Type="http://schemas.openxmlformats.org/officeDocument/2006/relationships/image" Target="../media/image1530.png"/><Relationship Id="rId47" Type="http://schemas.openxmlformats.org/officeDocument/2006/relationships/customXml" Target="../ink/ink394.xml"/><Relationship Id="rId63" Type="http://schemas.openxmlformats.org/officeDocument/2006/relationships/customXml" Target="../ink/ink402.xml"/><Relationship Id="rId68" Type="http://schemas.openxmlformats.org/officeDocument/2006/relationships/image" Target="../media/image1660.png"/><Relationship Id="rId84" Type="http://schemas.openxmlformats.org/officeDocument/2006/relationships/image" Target="../media/image1740.png"/><Relationship Id="rId89" Type="http://schemas.openxmlformats.org/officeDocument/2006/relationships/customXml" Target="../ink/ink415.xml"/><Relationship Id="rId112" Type="http://schemas.openxmlformats.org/officeDocument/2006/relationships/image" Target="../media/image1880.png"/><Relationship Id="rId16" Type="http://schemas.openxmlformats.org/officeDocument/2006/relationships/image" Target="../media/image780.png"/><Relationship Id="rId107" Type="http://schemas.openxmlformats.org/officeDocument/2006/relationships/customXml" Target="../ink/ink424.xml"/><Relationship Id="rId11" Type="http://schemas.openxmlformats.org/officeDocument/2006/relationships/customXml" Target="../ink/ink376.xml"/><Relationship Id="rId32" Type="http://schemas.openxmlformats.org/officeDocument/2006/relationships/image" Target="../media/image1480.png"/><Relationship Id="rId37" Type="http://schemas.openxmlformats.org/officeDocument/2006/relationships/customXml" Target="../ink/ink389.xml"/><Relationship Id="rId53" Type="http://schemas.openxmlformats.org/officeDocument/2006/relationships/customXml" Target="../ink/ink397.xml"/><Relationship Id="rId58" Type="http://schemas.openxmlformats.org/officeDocument/2006/relationships/image" Target="../media/image1610.png"/><Relationship Id="rId74" Type="http://schemas.openxmlformats.org/officeDocument/2006/relationships/image" Target="../media/image1690.png"/><Relationship Id="rId79" Type="http://schemas.openxmlformats.org/officeDocument/2006/relationships/customXml" Target="../ink/ink410.xml"/><Relationship Id="rId102" Type="http://schemas.openxmlformats.org/officeDocument/2006/relationships/image" Target="../media/image1830.png"/><Relationship Id="rId123" Type="http://schemas.openxmlformats.org/officeDocument/2006/relationships/customXml" Target="../ink/ink432.xml"/><Relationship Id="rId128" Type="http://schemas.openxmlformats.org/officeDocument/2006/relationships/image" Target="../media/image1960.png"/><Relationship Id="rId5" Type="http://schemas.openxmlformats.org/officeDocument/2006/relationships/customXml" Target="../ink/ink373.xml"/><Relationship Id="rId90" Type="http://schemas.openxmlformats.org/officeDocument/2006/relationships/image" Target="../media/image1770.png"/><Relationship Id="rId95" Type="http://schemas.openxmlformats.org/officeDocument/2006/relationships/customXml" Target="../ink/ink418.xml"/><Relationship Id="rId19" Type="http://schemas.openxmlformats.org/officeDocument/2006/relationships/customXml" Target="../ink/ink380.xml"/><Relationship Id="rId14" Type="http://schemas.openxmlformats.org/officeDocument/2006/relationships/image" Target="../media/image770.png"/><Relationship Id="rId22" Type="http://schemas.openxmlformats.org/officeDocument/2006/relationships/image" Target="../media/image811.png"/><Relationship Id="rId27" Type="http://schemas.openxmlformats.org/officeDocument/2006/relationships/customXml" Target="../ink/ink384.xml"/><Relationship Id="rId30" Type="http://schemas.openxmlformats.org/officeDocument/2006/relationships/image" Target="../media/image1470.png"/><Relationship Id="rId35" Type="http://schemas.openxmlformats.org/officeDocument/2006/relationships/customXml" Target="../ink/ink388.xml"/><Relationship Id="rId43" Type="http://schemas.openxmlformats.org/officeDocument/2006/relationships/customXml" Target="../ink/ink392.xml"/><Relationship Id="rId48" Type="http://schemas.openxmlformats.org/officeDocument/2006/relationships/image" Target="../media/image1560.png"/><Relationship Id="rId56" Type="http://schemas.openxmlformats.org/officeDocument/2006/relationships/image" Target="../media/image1600.png"/><Relationship Id="rId64" Type="http://schemas.openxmlformats.org/officeDocument/2006/relationships/image" Target="../media/image1640.png"/><Relationship Id="rId69" Type="http://schemas.openxmlformats.org/officeDocument/2006/relationships/customXml" Target="../ink/ink405.xml"/><Relationship Id="rId77" Type="http://schemas.openxmlformats.org/officeDocument/2006/relationships/customXml" Target="../ink/ink409.xml"/><Relationship Id="rId100" Type="http://schemas.openxmlformats.org/officeDocument/2006/relationships/image" Target="../media/image1820.png"/><Relationship Id="rId105" Type="http://schemas.openxmlformats.org/officeDocument/2006/relationships/customXml" Target="../ink/ink423.xml"/><Relationship Id="rId113" Type="http://schemas.openxmlformats.org/officeDocument/2006/relationships/customXml" Target="../ink/ink427.xml"/><Relationship Id="rId118" Type="http://schemas.openxmlformats.org/officeDocument/2006/relationships/image" Target="../media/image1910.png"/><Relationship Id="rId126" Type="http://schemas.openxmlformats.org/officeDocument/2006/relationships/image" Target="../media/image1950.png"/><Relationship Id="rId8" Type="http://schemas.openxmlformats.org/officeDocument/2006/relationships/image" Target="../media/image740.png"/><Relationship Id="rId51" Type="http://schemas.openxmlformats.org/officeDocument/2006/relationships/customXml" Target="../ink/ink396.xml"/><Relationship Id="rId72" Type="http://schemas.openxmlformats.org/officeDocument/2006/relationships/image" Target="../media/image1680.png"/><Relationship Id="rId80" Type="http://schemas.openxmlformats.org/officeDocument/2006/relationships/image" Target="../media/image1720.png"/><Relationship Id="rId85" Type="http://schemas.openxmlformats.org/officeDocument/2006/relationships/customXml" Target="../ink/ink413.xml"/><Relationship Id="rId93" Type="http://schemas.openxmlformats.org/officeDocument/2006/relationships/customXml" Target="../ink/ink417.xml"/><Relationship Id="rId98" Type="http://schemas.openxmlformats.org/officeDocument/2006/relationships/image" Target="../media/image1811.png"/><Relationship Id="rId121" Type="http://schemas.openxmlformats.org/officeDocument/2006/relationships/customXml" Target="../ink/ink431.xml"/><Relationship Id="rId3" Type="http://schemas.openxmlformats.org/officeDocument/2006/relationships/customXml" Target="../ink/ink372.xml"/><Relationship Id="rId12" Type="http://schemas.openxmlformats.org/officeDocument/2006/relationships/image" Target="../media/image760.png"/><Relationship Id="rId17" Type="http://schemas.openxmlformats.org/officeDocument/2006/relationships/customXml" Target="../ink/ink379.xml"/><Relationship Id="rId25" Type="http://schemas.openxmlformats.org/officeDocument/2006/relationships/customXml" Target="../ink/ink383.xml"/><Relationship Id="rId33" Type="http://schemas.openxmlformats.org/officeDocument/2006/relationships/customXml" Target="../ink/ink387.xml"/><Relationship Id="rId38" Type="http://schemas.openxmlformats.org/officeDocument/2006/relationships/image" Target="../media/image1510.png"/><Relationship Id="rId46" Type="http://schemas.openxmlformats.org/officeDocument/2006/relationships/image" Target="../media/image1550.png"/><Relationship Id="rId59" Type="http://schemas.openxmlformats.org/officeDocument/2006/relationships/customXml" Target="../ink/ink400.xml"/><Relationship Id="rId67" Type="http://schemas.openxmlformats.org/officeDocument/2006/relationships/customXml" Target="../ink/ink404.xml"/><Relationship Id="rId103" Type="http://schemas.openxmlformats.org/officeDocument/2006/relationships/customXml" Target="../ink/ink422.xml"/><Relationship Id="rId108" Type="http://schemas.openxmlformats.org/officeDocument/2006/relationships/image" Target="../media/image1860.png"/><Relationship Id="rId116" Type="http://schemas.openxmlformats.org/officeDocument/2006/relationships/image" Target="../media/image1900.png"/><Relationship Id="rId124" Type="http://schemas.openxmlformats.org/officeDocument/2006/relationships/image" Target="../media/image1940.png"/><Relationship Id="rId20" Type="http://schemas.openxmlformats.org/officeDocument/2006/relationships/image" Target="../media/image800.png"/><Relationship Id="rId41" Type="http://schemas.openxmlformats.org/officeDocument/2006/relationships/customXml" Target="../ink/ink391.xml"/><Relationship Id="rId54" Type="http://schemas.openxmlformats.org/officeDocument/2006/relationships/image" Target="../media/image1590.png"/><Relationship Id="rId62" Type="http://schemas.openxmlformats.org/officeDocument/2006/relationships/image" Target="../media/image1630.png"/><Relationship Id="rId70" Type="http://schemas.openxmlformats.org/officeDocument/2006/relationships/image" Target="../media/image1670.png"/><Relationship Id="rId75" Type="http://schemas.openxmlformats.org/officeDocument/2006/relationships/customXml" Target="../ink/ink408.xml"/><Relationship Id="rId83" Type="http://schemas.openxmlformats.org/officeDocument/2006/relationships/customXml" Target="../ink/ink412.xml"/><Relationship Id="rId88" Type="http://schemas.openxmlformats.org/officeDocument/2006/relationships/image" Target="../media/image1760.png"/><Relationship Id="rId91" Type="http://schemas.openxmlformats.org/officeDocument/2006/relationships/customXml" Target="../ink/ink416.xml"/><Relationship Id="rId96" Type="http://schemas.openxmlformats.org/officeDocument/2006/relationships/image" Target="../media/image1800.png"/><Relationship Id="rId111" Type="http://schemas.openxmlformats.org/officeDocument/2006/relationships/customXml" Target="../ink/ink4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30.png"/><Relationship Id="rId15" Type="http://schemas.openxmlformats.org/officeDocument/2006/relationships/customXml" Target="../ink/ink378.xml"/><Relationship Id="rId23" Type="http://schemas.openxmlformats.org/officeDocument/2006/relationships/customXml" Target="../ink/ink382.xml"/><Relationship Id="rId28" Type="http://schemas.openxmlformats.org/officeDocument/2006/relationships/image" Target="../media/image840.png"/><Relationship Id="rId36" Type="http://schemas.openxmlformats.org/officeDocument/2006/relationships/image" Target="../media/image1500.png"/><Relationship Id="rId49" Type="http://schemas.openxmlformats.org/officeDocument/2006/relationships/customXml" Target="../ink/ink395.xml"/><Relationship Id="rId57" Type="http://schemas.openxmlformats.org/officeDocument/2006/relationships/customXml" Target="../ink/ink399.xml"/><Relationship Id="rId106" Type="http://schemas.openxmlformats.org/officeDocument/2006/relationships/image" Target="../media/image1850.png"/><Relationship Id="rId114" Type="http://schemas.openxmlformats.org/officeDocument/2006/relationships/image" Target="../media/image1890.png"/><Relationship Id="rId119" Type="http://schemas.openxmlformats.org/officeDocument/2006/relationships/customXml" Target="../ink/ink430.xml"/><Relationship Id="rId127" Type="http://schemas.openxmlformats.org/officeDocument/2006/relationships/customXml" Target="../ink/ink434.xml"/><Relationship Id="rId10" Type="http://schemas.openxmlformats.org/officeDocument/2006/relationships/image" Target="../media/image1460.png"/><Relationship Id="rId31" Type="http://schemas.openxmlformats.org/officeDocument/2006/relationships/customXml" Target="../ink/ink386.xml"/><Relationship Id="rId44" Type="http://schemas.openxmlformats.org/officeDocument/2006/relationships/image" Target="../media/image1540.png"/><Relationship Id="rId52" Type="http://schemas.openxmlformats.org/officeDocument/2006/relationships/image" Target="../media/image1580.png"/><Relationship Id="rId60" Type="http://schemas.openxmlformats.org/officeDocument/2006/relationships/image" Target="../media/image1620.png"/><Relationship Id="rId65" Type="http://schemas.openxmlformats.org/officeDocument/2006/relationships/customXml" Target="../ink/ink403.xml"/><Relationship Id="rId73" Type="http://schemas.openxmlformats.org/officeDocument/2006/relationships/customXml" Target="../ink/ink407.xml"/><Relationship Id="rId78" Type="http://schemas.openxmlformats.org/officeDocument/2006/relationships/image" Target="../media/image1710.png"/><Relationship Id="rId81" Type="http://schemas.openxmlformats.org/officeDocument/2006/relationships/customXml" Target="../ink/ink411.xml"/><Relationship Id="rId86" Type="http://schemas.openxmlformats.org/officeDocument/2006/relationships/image" Target="../media/image1750.png"/><Relationship Id="rId94" Type="http://schemas.openxmlformats.org/officeDocument/2006/relationships/image" Target="../media/image1790.png"/><Relationship Id="rId99" Type="http://schemas.openxmlformats.org/officeDocument/2006/relationships/customXml" Target="../ink/ink420.xml"/><Relationship Id="rId101" Type="http://schemas.openxmlformats.org/officeDocument/2006/relationships/customXml" Target="../ink/ink421.xml"/><Relationship Id="rId122" Type="http://schemas.openxmlformats.org/officeDocument/2006/relationships/image" Target="../media/image1930.png"/><Relationship Id="rId4" Type="http://schemas.openxmlformats.org/officeDocument/2006/relationships/image" Target="../media/image1450.png"/><Relationship Id="rId9" Type="http://schemas.openxmlformats.org/officeDocument/2006/relationships/customXml" Target="../ink/ink375.xml"/><Relationship Id="rId13" Type="http://schemas.openxmlformats.org/officeDocument/2006/relationships/customXml" Target="../ink/ink377.xml"/><Relationship Id="rId18" Type="http://schemas.openxmlformats.org/officeDocument/2006/relationships/image" Target="../media/image790.png"/><Relationship Id="rId39" Type="http://schemas.openxmlformats.org/officeDocument/2006/relationships/customXml" Target="../ink/ink390.xml"/><Relationship Id="rId109" Type="http://schemas.openxmlformats.org/officeDocument/2006/relationships/customXml" Target="../ink/ink425.xml"/><Relationship Id="rId34" Type="http://schemas.openxmlformats.org/officeDocument/2006/relationships/image" Target="../media/image1490.png"/><Relationship Id="rId50" Type="http://schemas.openxmlformats.org/officeDocument/2006/relationships/image" Target="../media/image1570.png"/><Relationship Id="rId55" Type="http://schemas.openxmlformats.org/officeDocument/2006/relationships/customXml" Target="../ink/ink398.xml"/><Relationship Id="rId76" Type="http://schemas.openxmlformats.org/officeDocument/2006/relationships/image" Target="../media/image1700.png"/><Relationship Id="rId97" Type="http://schemas.openxmlformats.org/officeDocument/2006/relationships/customXml" Target="../ink/ink419.xml"/><Relationship Id="rId104" Type="http://schemas.openxmlformats.org/officeDocument/2006/relationships/image" Target="../media/image1840.png"/><Relationship Id="rId120" Type="http://schemas.openxmlformats.org/officeDocument/2006/relationships/image" Target="../media/image1920.png"/><Relationship Id="rId125" Type="http://schemas.openxmlformats.org/officeDocument/2006/relationships/customXml" Target="../ink/ink433.xml"/><Relationship Id="rId7" Type="http://schemas.openxmlformats.org/officeDocument/2006/relationships/customXml" Target="../ink/ink374.xml"/><Relationship Id="rId71" Type="http://schemas.openxmlformats.org/officeDocument/2006/relationships/customXml" Target="../ink/ink406.xml"/><Relationship Id="rId92" Type="http://schemas.openxmlformats.org/officeDocument/2006/relationships/image" Target="../media/image1780.png"/><Relationship Id="rId2" Type="http://schemas.openxmlformats.org/officeDocument/2006/relationships/image" Target="../media/image212.png"/><Relationship Id="rId29" Type="http://schemas.openxmlformats.org/officeDocument/2006/relationships/customXml" Target="../ink/ink385.xml"/><Relationship Id="rId24" Type="http://schemas.openxmlformats.org/officeDocument/2006/relationships/image" Target="../media/image820.png"/><Relationship Id="rId40" Type="http://schemas.openxmlformats.org/officeDocument/2006/relationships/image" Target="../media/image1520.png"/><Relationship Id="rId45" Type="http://schemas.openxmlformats.org/officeDocument/2006/relationships/customXml" Target="../ink/ink393.xml"/><Relationship Id="rId66" Type="http://schemas.openxmlformats.org/officeDocument/2006/relationships/image" Target="../media/image1650.png"/><Relationship Id="rId87" Type="http://schemas.openxmlformats.org/officeDocument/2006/relationships/customXml" Target="../ink/ink414.xml"/><Relationship Id="rId110" Type="http://schemas.openxmlformats.org/officeDocument/2006/relationships/image" Target="../media/image1870.png"/><Relationship Id="rId115" Type="http://schemas.openxmlformats.org/officeDocument/2006/relationships/customXml" Target="../ink/ink428.xml"/><Relationship Id="rId61" Type="http://schemas.openxmlformats.org/officeDocument/2006/relationships/customXml" Target="../ink/ink401.xml"/><Relationship Id="rId82" Type="http://schemas.openxmlformats.org/officeDocument/2006/relationships/image" Target="../media/image173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90.png"/><Relationship Id="rId13" Type="http://schemas.openxmlformats.org/officeDocument/2006/relationships/customXml" Target="../ink/ink440.xml"/><Relationship Id="rId3" Type="http://schemas.openxmlformats.org/officeDocument/2006/relationships/customXml" Target="../ink/ink435.xml"/><Relationship Id="rId7" Type="http://schemas.openxmlformats.org/officeDocument/2006/relationships/customXml" Target="../ink/ink437.xml"/><Relationship Id="rId12" Type="http://schemas.openxmlformats.org/officeDocument/2006/relationships/image" Target="../media/image2011.png"/><Relationship Id="rId2" Type="http://schemas.openxmlformats.org/officeDocument/2006/relationships/image" Target="../media/image213.png"/><Relationship Id="rId16" Type="http://schemas.openxmlformats.org/officeDocument/2006/relationships/image" Target="../media/image20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80.png"/><Relationship Id="rId11" Type="http://schemas.openxmlformats.org/officeDocument/2006/relationships/customXml" Target="../ink/ink439.xml"/><Relationship Id="rId5" Type="http://schemas.openxmlformats.org/officeDocument/2006/relationships/customXml" Target="../ink/ink436.xml"/><Relationship Id="rId15" Type="http://schemas.openxmlformats.org/officeDocument/2006/relationships/customXml" Target="../ink/ink441.xml"/><Relationship Id="rId10" Type="http://schemas.openxmlformats.org/officeDocument/2006/relationships/image" Target="../media/image2000.png"/><Relationship Id="rId4" Type="http://schemas.openxmlformats.org/officeDocument/2006/relationships/image" Target="../media/image870.png"/><Relationship Id="rId9" Type="http://schemas.openxmlformats.org/officeDocument/2006/relationships/customXml" Target="../ink/ink438.xml"/><Relationship Id="rId14" Type="http://schemas.openxmlformats.org/officeDocument/2006/relationships/image" Target="../media/image2020.png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950.png"/><Relationship Id="rId18" Type="http://schemas.openxmlformats.org/officeDocument/2006/relationships/customXml" Target="../ink/ink448.xml"/><Relationship Id="rId26" Type="http://schemas.openxmlformats.org/officeDocument/2006/relationships/customXml" Target="../ink/ink452.xml"/><Relationship Id="rId39" Type="http://schemas.openxmlformats.org/officeDocument/2006/relationships/image" Target="../media/image2170.png"/><Relationship Id="rId21" Type="http://schemas.openxmlformats.org/officeDocument/2006/relationships/image" Target="../media/image990.png"/><Relationship Id="rId34" Type="http://schemas.openxmlformats.org/officeDocument/2006/relationships/customXml" Target="../ink/ink456.xml"/><Relationship Id="rId42" Type="http://schemas.openxmlformats.org/officeDocument/2006/relationships/customXml" Target="../ink/ink460.xml"/><Relationship Id="rId47" Type="http://schemas.openxmlformats.org/officeDocument/2006/relationships/image" Target="../media/image221.png"/><Relationship Id="rId50" Type="http://schemas.openxmlformats.org/officeDocument/2006/relationships/customXml" Target="../ink/ink464.xml"/><Relationship Id="rId55" Type="http://schemas.openxmlformats.org/officeDocument/2006/relationships/image" Target="../media/image225.png"/><Relationship Id="rId63" Type="http://schemas.openxmlformats.org/officeDocument/2006/relationships/image" Target="../media/image229.png"/><Relationship Id="rId68" Type="http://schemas.openxmlformats.org/officeDocument/2006/relationships/customXml" Target="../ink/ink473.xml"/><Relationship Id="rId76" Type="http://schemas.openxmlformats.org/officeDocument/2006/relationships/customXml" Target="../ink/ink477.xml"/><Relationship Id="rId84" Type="http://schemas.openxmlformats.org/officeDocument/2006/relationships/customXml" Target="../ink/ink481.xml"/><Relationship Id="rId7" Type="http://schemas.openxmlformats.org/officeDocument/2006/relationships/image" Target="../media/image2080.png"/><Relationship Id="rId71" Type="http://schemas.openxmlformats.org/officeDocument/2006/relationships/image" Target="../media/image233.png"/><Relationship Id="rId2" Type="http://schemas.openxmlformats.org/officeDocument/2006/relationships/image" Target="../media/image214.png"/><Relationship Id="rId16" Type="http://schemas.openxmlformats.org/officeDocument/2006/relationships/customXml" Target="../ink/ink447.xml"/><Relationship Id="rId29" Type="http://schemas.openxmlformats.org/officeDocument/2006/relationships/image" Target="../media/image2120.png"/><Relationship Id="rId11" Type="http://schemas.openxmlformats.org/officeDocument/2006/relationships/image" Target="../media/image940.png"/><Relationship Id="rId24" Type="http://schemas.openxmlformats.org/officeDocument/2006/relationships/customXml" Target="../ink/ink451.xml"/><Relationship Id="rId32" Type="http://schemas.openxmlformats.org/officeDocument/2006/relationships/customXml" Target="../ink/ink455.xml"/><Relationship Id="rId37" Type="http://schemas.openxmlformats.org/officeDocument/2006/relationships/image" Target="../media/image2160.png"/><Relationship Id="rId40" Type="http://schemas.openxmlformats.org/officeDocument/2006/relationships/customXml" Target="../ink/ink459.xml"/><Relationship Id="rId45" Type="http://schemas.openxmlformats.org/officeDocument/2006/relationships/image" Target="../media/image220.png"/><Relationship Id="rId53" Type="http://schemas.openxmlformats.org/officeDocument/2006/relationships/image" Target="../media/image224.png"/><Relationship Id="rId58" Type="http://schemas.openxmlformats.org/officeDocument/2006/relationships/customXml" Target="../ink/ink468.xml"/><Relationship Id="rId66" Type="http://schemas.openxmlformats.org/officeDocument/2006/relationships/customXml" Target="../ink/ink472.xml"/><Relationship Id="rId74" Type="http://schemas.openxmlformats.org/officeDocument/2006/relationships/customXml" Target="../ink/ink476.xml"/><Relationship Id="rId79" Type="http://schemas.openxmlformats.org/officeDocument/2006/relationships/image" Target="../media/image237.png"/><Relationship Id="rId5" Type="http://schemas.openxmlformats.org/officeDocument/2006/relationships/image" Target="../media/image217.png"/><Relationship Id="rId61" Type="http://schemas.openxmlformats.org/officeDocument/2006/relationships/image" Target="../media/image228.png"/><Relationship Id="rId82" Type="http://schemas.openxmlformats.org/officeDocument/2006/relationships/customXml" Target="../ink/ink480.xml"/><Relationship Id="rId19" Type="http://schemas.openxmlformats.org/officeDocument/2006/relationships/image" Target="../media/image980.png"/><Relationship Id="rId4" Type="http://schemas.openxmlformats.org/officeDocument/2006/relationships/image" Target="../media/image216.png"/><Relationship Id="rId9" Type="http://schemas.openxmlformats.org/officeDocument/2006/relationships/image" Target="../media/image930.png"/><Relationship Id="rId14" Type="http://schemas.openxmlformats.org/officeDocument/2006/relationships/customXml" Target="../ink/ink446.xml"/><Relationship Id="rId22" Type="http://schemas.openxmlformats.org/officeDocument/2006/relationships/customXml" Target="../ink/ink450.xml"/><Relationship Id="rId27" Type="http://schemas.openxmlformats.org/officeDocument/2006/relationships/image" Target="../media/image2111.png"/><Relationship Id="rId30" Type="http://schemas.openxmlformats.org/officeDocument/2006/relationships/customXml" Target="../ink/ink454.xml"/><Relationship Id="rId35" Type="http://schemas.openxmlformats.org/officeDocument/2006/relationships/image" Target="../media/image2150.png"/><Relationship Id="rId43" Type="http://schemas.openxmlformats.org/officeDocument/2006/relationships/image" Target="../media/image219.png"/><Relationship Id="rId48" Type="http://schemas.openxmlformats.org/officeDocument/2006/relationships/customXml" Target="../ink/ink463.xml"/><Relationship Id="rId56" Type="http://schemas.openxmlformats.org/officeDocument/2006/relationships/customXml" Target="../ink/ink467.xml"/><Relationship Id="rId64" Type="http://schemas.openxmlformats.org/officeDocument/2006/relationships/customXml" Target="../ink/ink471.xml"/><Relationship Id="rId69" Type="http://schemas.openxmlformats.org/officeDocument/2006/relationships/image" Target="../media/image232.png"/><Relationship Id="rId77" Type="http://schemas.openxmlformats.org/officeDocument/2006/relationships/image" Target="../media/image236.png"/><Relationship Id="rId8" Type="http://schemas.openxmlformats.org/officeDocument/2006/relationships/customXml" Target="../ink/ink443.xml"/><Relationship Id="rId51" Type="http://schemas.openxmlformats.org/officeDocument/2006/relationships/image" Target="../media/image223.png"/><Relationship Id="rId72" Type="http://schemas.openxmlformats.org/officeDocument/2006/relationships/customXml" Target="../ink/ink475.xml"/><Relationship Id="rId80" Type="http://schemas.openxmlformats.org/officeDocument/2006/relationships/customXml" Target="../ink/ink479.xml"/><Relationship Id="rId85" Type="http://schemas.openxmlformats.org/officeDocument/2006/relationships/image" Target="../media/image240.png"/><Relationship Id="rId3" Type="http://schemas.openxmlformats.org/officeDocument/2006/relationships/image" Target="../media/image215.png"/><Relationship Id="rId12" Type="http://schemas.openxmlformats.org/officeDocument/2006/relationships/customXml" Target="../ink/ink445.xml"/><Relationship Id="rId17" Type="http://schemas.openxmlformats.org/officeDocument/2006/relationships/image" Target="../media/image2090.png"/><Relationship Id="rId25" Type="http://schemas.openxmlformats.org/officeDocument/2006/relationships/image" Target="../media/image2100.png"/><Relationship Id="rId33" Type="http://schemas.openxmlformats.org/officeDocument/2006/relationships/image" Target="../media/image2140.png"/><Relationship Id="rId38" Type="http://schemas.openxmlformats.org/officeDocument/2006/relationships/customXml" Target="../ink/ink458.xml"/><Relationship Id="rId46" Type="http://schemas.openxmlformats.org/officeDocument/2006/relationships/customXml" Target="../ink/ink462.xml"/><Relationship Id="rId59" Type="http://schemas.openxmlformats.org/officeDocument/2006/relationships/image" Target="../media/image227.png"/><Relationship Id="rId67" Type="http://schemas.openxmlformats.org/officeDocument/2006/relationships/image" Target="../media/image231.png"/><Relationship Id="rId20" Type="http://schemas.openxmlformats.org/officeDocument/2006/relationships/customXml" Target="../ink/ink449.xml"/><Relationship Id="rId41" Type="http://schemas.openxmlformats.org/officeDocument/2006/relationships/image" Target="../media/image218.png"/><Relationship Id="rId54" Type="http://schemas.openxmlformats.org/officeDocument/2006/relationships/customXml" Target="../ink/ink466.xml"/><Relationship Id="rId62" Type="http://schemas.openxmlformats.org/officeDocument/2006/relationships/customXml" Target="../ink/ink470.xml"/><Relationship Id="rId70" Type="http://schemas.openxmlformats.org/officeDocument/2006/relationships/customXml" Target="../ink/ink474.xml"/><Relationship Id="rId75" Type="http://schemas.openxmlformats.org/officeDocument/2006/relationships/image" Target="../media/image235.png"/><Relationship Id="rId83" Type="http://schemas.openxmlformats.org/officeDocument/2006/relationships/image" Target="../media/image239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442.xml"/><Relationship Id="rId15" Type="http://schemas.openxmlformats.org/officeDocument/2006/relationships/image" Target="../media/image960.png"/><Relationship Id="rId23" Type="http://schemas.openxmlformats.org/officeDocument/2006/relationships/image" Target="../media/image1000.png"/><Relationship Id="rId28" Type="http://schemas.openxmlformats.org/officeDocument/2006/relationships/customXml" Target="../ink/ink453.xml"/><Relationship Id="rId36" Type="http://schemas.openxmlformats.org/officeDocument/2006/relationships/customXml" Target="../ink/ink457.xml"/><Relationship Id="rId49" Type="http://schemas.openxmlformats.org/officeDocument/2006/relationships/image" Target="../media/image222.png"/><Relationship Id="rId57" Type="http://schemas.openxmlformats.org/officeDocument/2006/relationships/image" Target="../media/image226.png"/><Relationship Id="rId10" Type="http://schemas.openxmlformats.org/officeDocument/2006/relationships/customXml" Target="../ink/ink444.xml"/><Relationship Id="rId31" Type="http://schemas.openxmlformats.org/officeDocument/2006/relationships/image" Target="../media/image2130.png"/><Relationship Id="rId44" Type="http://schemas.openxmlformats.org/officeDocument/2006/relationships/customXml" Target="../ink/ink461.xml"/><Relationship Id="rId52" Type="http://schemas.openxmlformats.org/officeDocument/2006/relationships/customXml" Target="../ink/ink465.xml"/><Relationship Id="rId60" Type="http://schemas.openxmlformats.org/officeDocument/2006/relationships/customXml" Target="../ink/ink469.xml"/><Relationship Id="rId65" Type="http://schemas.openxmlformats.org/officeDocument/2006/relationships/image" Target="../media/image230.png"/><Relationship Id="rId73" Type="http://schemas.openxmlformats.org/officeDocument/2006/relationships/image" Target="../media/image234.png"/><Relationship Id="rId78" Type="http://schemas.openxmlformats.org/officeDocument/2006/relationships/customXml" Target="../ink/ink478.xml"/><Relationship Id="rId81" Type="http://schemas.openxmlformats.org/officeDocument/2006/relationships/image" Target="../media/image23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customXml" Target="../ink/ink6.xml"/><Relationship Id="rId18" Type="http://schemas.openxmlformats.org/officeDocument/2006/relationships/image" Target="../media/image9.png"/><Relationship Id="rId26" Type="http://schemas.openxmlformats.org/officeDocument/2006/relationships/image" Target="../media/image13.png"/><Relationship Id="rId39" Type="http://schemas.openxmlformats.org/officeDocument/2006/relationships/customXml" Target="../ink/ink19.xml"/><Relationship Id="rId3" Type="http://schemas.openxmlformats.org/officeDocument/2006/relationships/customXml" Target="../ink/ink1.xml"/><Relationship Id="rId21" Type="http://schemas.openxmlformats.org/officeDocument/2006/relationships/customXml" Target="../ink/ink10.xml"/><Relationship Id="rId34" Type="http://schemas.openxmlformats.org/officeDocument/2006/relationships/image" Target="../media/image17.png"/><Relationship Id="rId42" Type="http://schemas.openxmlformats.org/officeDocument/2006/relationships/image" Target="../media/image21.png"/><Relationship Id="rId7" Type="http://schemas.openxmlformats.org/officeDocument/2006/relationships/customXml" Target="../ink/ink3.xml"/><Relationship Id="rId12" Type="http://schemas.openxmlformats.org/officeDocument/2006/relationships/image" Target="../media/image6.png"/><Relationship Id="rId17" Type="http://schemas.openxmlformats.org/officeDocument/2006/relationships/customXml" Target="../ink/ink8.xml"/><Relationship Id="rId25" Type="http://schemas.openxmlformats.org/officeDocument/2006/relationships/customXml" Target="../ink/ink12.xml"/><Relationship Id="rId33" Type="http://schemas.openxmlformats.org/officeDocument/2006/relationships/customXml" Target="../ink/ink16.xml"/><Relationship Id="rId38" Type="http://schemas.openxmlformats.org/officeDocument/2006/relationships/image" Target="../media/image19.png"/><Relationship Id="rId2" Type="http://schemas.openxmlformats.org/officeDocument/2006/relationships/image" Target="../media/image1.png"/><Relationship Id="rId16" Type="http://schemas.openxmlformats.org/officeDocument/2006/relationships/image" Target="../media/image8.png"/><Relationship Id="rId20" Type="http://schemas.openxmlformats.org/officeDocument/2006/relationships/image" Target="../media/image10.png"/><Relationship Id="rId29" Type="http://schemas.openxmlformats.org/officeDocument/2006/relationships/customXml" Target="../ink/ink14.xml"/><Relationship Id="rId41" Type="http://schemas.openxmlformats.org/officeDocument/2006/relationships/customXml" Target="../ink/ink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customXml" Target="../ink/ink5.xml"/><Relationship Id="rId24" Type="http://schemas.openxmlformats.org/officeDocument/2006/relationships/image" Target="../media/image12.png"/><Relationship Id="rId32" Type="http://schemas.openxmlformats.org/officeDocument/2006/relationships/image" Target="../media/image16.png"/><Relationship Id="rId37" Type="http://schemas.openxmlformats.org/officeDocument/2006/relationships/customXml" Target="../ink/ink18.xml"/><Relationship Id="rId40" Type="http://schemas.openxmlformats.org/officeDocument/2006/relationships/image" Target="../media/image20.png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23" Type="http://schemas.openxmlformats.org/officeDocument/2006/relationships/customXml" Target="../ink/ink11.xml"/><Relationship Id="rId28" Type="http://schemas.openxmlformats.org/officeDocument/2006/relationships/image" Target="../media/image14.png"/><Relationship Id="rId36" Type="http://schemas.openxmlformats.org/officeDocument/2006/relationships/image" Target="../media/image18.png"/><Relationship Id="rId10" Type="http://schemas.openxmlformats.org/officeDocument/2006/relationships/image" Target="../media/image5.png"/><Relationship Id="rId19" Type="http://schemas.openxmlformats.org/officeDocument/2006/relationships/customXml" Target="../ink/ink9.xml"/><Relationship Id="rId31" Type="http://schemas.openxmlformats.org/officeDocument/2006/relationships/customXml" Target="../ink/ink15.xml"/><Relationship Id="rId44" Type="http://schemas.openxmlformats.org/officeDocument/2006/relationships/image" Target="../media/image22.png"/><Relationship Id="rId4" Type="http://schemas.openxmlformats.org/officeDocument/2006/relationships/image" Target="../media/image2.png"/><Relationship Id="rId9" Type="http://schemas.openxmlformats.org/officeDocument/2006/relationships/customXml" Target="../ink/ink4.xml"/><Relationship Id="rId14" Type="http://schemas.openxmlformats.org/officeDocument/2006/relationships/image" Target="../media/image7.png"/><Relationship Id="rId22" Type="http://schemas.openxmlformats.org/officeDocument/2006/relationships/image" Target="../media/image11.png"/><Relationship Id="rId27" Type="http://schemas.openxmlformats.org/officeDocument/2006/relationships/customXml" Target="../ink/ink13.xml"/><Relationship Id="rId30" Type="http://schemas.openxmlformats.org/officeDocument/2006/relationships/image" Target="../media/image15.png"/><Relationship Id="rId35" Type="http://schemas.openxmlformats.org/officeDocument/2006/relationships/customXml" Target="../ink/ink17.xml"/><Relationship Id="rId43" Type="http://schemas.openxmlformats.org/officeDocument/2006/relationships/customXml" Target="../ink/ink2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0.png"/><Relationship Id="rId13" Type="http://schemas.openxmlformats.org/officeDocument/2006/relationships/customXml" Target="../ink/ink27.xml"/><Relationship Id="rId18" Type="http://schemas.openxmlformats.org/officeDocument/2006/relationships/image" Target="../media/image910.png"/><Relationship Id="rId26" Type="http://schemas.openxmlformats.org/officeDocument/2006/relationships/image" Target="../media/image24.png"/><Relationship Id="rId3" Type="http://schemas.openxmlformats.org/officeDocument/2006/relationships/customXml" Target="../ink/ink22.xml"/><Relationship Id="rId21" Type="http://schemas.openxmlformats.org/officeDocument/2006/relationships/customXml" Target="../ink/ink31.xml"/><Relationship Id="rId7" Type="http://schemas.openxmlformats.org/officeDocument/2006/relationships/customXml" Target="../ink/ink24.xml"/><Relationship Id="rId12" Type="http://schemas.openxmlformats.org/officeDocument/2006/relationships/image" Target="../media/image610.png"/><Relationship Id="rId17" Type="http://schemas.openxmlformats.org/officeDocument/2006/relationships/customXml" Target="../ink/ink29.xml"/><Relationship Id="rId25" Type="http://schemas.openxmlformats.org/officeDocument/2006/relationships/image" Target="../media/image23.png"/><Relationship Id="rId2" Type="http://schemas.openxmlformats.org/officeDocument/2006/relationships/image" Target="../media/image1.png"/><Relationship Id="rId16" Type="http://schemas.openxmlformats.org/officeDocument/2006/relationships/image" Target="../media/image810.png"/><Relationship Id="rId20" Type="http://schemas.openxmlformats.org/officeDocument/2006/relationships/image" Target="../media/image1010.png"/><Relationship Id="rId29" Type="http://schemas.openxmlformats.org/officeDocument/2006/relationships/customXml" Target="../ink/ink3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0.png"/><Relationship Id="rId11" Type="http://schemas.openxmlformats.org/officeDocument/2006/relationships/customXml" Target="../ink/ink26.xml"/><Relationship Id="rId24" Type="http://schemas.openxmlformats.org/officeDocument/2006/relationships/image" Target="../media/image1210.png"/><Relationship Id="rId32" Type="http://schemas.openxmlformats.org/officeDocument/2006/relationships/image" Target="../media/image27.png"/><Relationship Id="rId5" Type="http://schemas.openxmlformats.org/officeDocument/2006/relationships/customXml" Target="../ink/ink23.xml"/><Relationship Id="rId15" Type="http://schemas.openxmlformats.org/officeDocument/2006/relationships/customXml" Target="../ink/ink28.xml"/><Relationship Id="rId23" Type="http://schemas.openxmlformats.org/officeDocument/2006/relationships/customXml" Target="../ink/ink32.xml"/><Relationship Id="rId28" Type="http://schemas.openxmlformats.org/officeDocument/2006/relationships/image" Target="../media/image25.png"/><Relationship Id="rId10" Type="http://schemas.openxmlformats.org/officeDocument/2006/relationships/image" Target="../media/image511.png"/><Relationship Id="rId19" Type="http://schemas.openxmlformats.org/officeDocument/2006/relationships/customXml" Target="../ink/ink30.xml"/><Relationship Id="rId31" Type="http://schemas.openxmlformats.org/officeDocument/2006/relationships/customXml" Target="../ink/ink35.xml"/><Relationship Id="rId4" Type="http://schemas.openxmlformats.org/officeDocument/2006/relationships/image" Target="../media/image241.png"/><Relationship Id="rId9" Type="http://schemas.openxmlformats.org/officeDocument/2006/relationships/customXml" Target="../ink/ink25.xml"/><Relationship Id="rId14" Type="http://schemas.openxmlformats.org/officeDocument/2006/relationships/image" Target="../media/image710.png"/><Relationship Id="rId22" Type="http://schemas.openxmlformats.org/officeDocument/2006/relationships/image" Target="../media/image1110.png"/><Relationship Id="rId27" Type="http://schemas.openxmlformats.org/officeDocument/2006/relationships/customXml" Target="../ink/ink33.xml"/><Relationship Id="rId30" Type="http://schemas.openxmlformats.org/officeDocument/2006/relationships/image" Target="../media/image26.png"/></Relationships>
</file>

<file path=ppt/slides/_rels/slide5.xml.rels><?xml version="1.0" encoding="UTF-8" standalone="yes"?>
<Relationships xmlns="http://schemas.openxmlformats.org/package/2006/relationships"><Relationship Id="rId117" Type="http://schemas.openxmlformats.org/officeDocument/2006/relationships/customXml" Target="../ink/ink101.xml"/><Relationship Id="rId299" Type="http://schemas.openxmlformats.org/officeDocument/2006/relationships/customXml" Target="../ink/ink192.xml"/><Relationship Id="rId303" Type="http://schemas.openxmlformats.org/officeDocument/2006/relationships/customXml" Target="../ink/ink194.xml"/><Relationship Id="rId21" Type="http://schemas.openxmlformats.org/officeDocument/2006/relationships/image" Target="../media/image37.png"/><Relationship Id="rId42" Type="http://schemas.openxmlformats.org/officeDocument/2006/relationships/customXml" Target="../ink/ink61.xml"/><Relationship Id="rId63" Type="http://schemas.openxmlformats.org/officeDocument/2006/relationships/customXml" Target="../ink/ink74.xml"/><Relationship Id="rId84" Type="http://schemas.openxmlformats.org/officeDocument/2006/relationships/image" Target="../media/image61.png"/><Relationship Id="rId138" Type="http://schemas.openxmlformats.org/officeDocument/2006/relationships/image" Target="../media/image88.png"/><Relationship Id="rId159" Type="http://schemas.openxmlformats.org/officeDocument/2006/relationships/customXml" Target="../ink/ink122.xml"/><Relationship Id="rId324" Type="http://schemas.openxmlformats.org/officeDocument/2006/relationships/image" Target="../media/image181.png"/><Relationship Id="rId345" Type="http://schemas.openxmlformats.org/officeDocument/2006/relationships/customXml" Target="../ink/ink215.xml"/><Relationship Id="rId366" Type="http://schemas.openxmlformats.org/officeDocument/2006/relationships/image" Target="../media/image202.png"/><Relationship Id="rId170" Type="http://schemas.openxmlformats.org/officeDocument/2006/relationships/image" Target="../media/image104.png"/><Relationship Id="rId191" Type="http://schemas.openxmlformats.org/officeDocument/2006/relationships/customXml" Target="../ink/ink138.xml"/><Relationship Id="rId205" Type="http://schemas.openxmlformats.org/officeDocument/2006/relationships/customXml" Target="../ink/ink145.xml"/><Relationship Id="rId226" Type="http://schemas.openxmlformats.org/officeDocument/2006/relationships/image" Target="../media/image132.png"/><Relationship Id="rId247" Type="http://schemas.openxmlformats.org/officeDocument/2006/relationships/customXml" Target="../ink/ink166.xml"/><Relationship Id="rId107" Type="http://schemas.openxmlformats.org/officeDocument/2006/relationships/customXml" Target="../ink/ink96.xml"/><Relationship Id="rId268" Type="http://schemas.openxmlformats.org/officeDocument/2006/relationships/image" Target="../media/image153.png"/><Relationship Id="rId289" Type="http://schemas.openxmlformats.org/officeDocument/2006/relationships/customXml" Target="../ink/ink187.xml"/><Relationship Id="rId11" Type="http://schemas.openxmlformats.org/officeDocument/2006/relationships/image" Target="../media/image32.png"/><Relationship Id="rId32" Type="http://schemas.openxmlformats.org/officeDocument/2006/relationships/customXml" Target="../ink/ink51.xml"/><Relationship Id="rId53" Type="http://schemas.openxmlformats.org/officeDocument/2006/relationships/customXml" Target="../ink/ink69.xml"/><Relationship Id="rId74" Type="http://schemas.openxmlformats.org/officeDocument/2006/relationships/image" Target="../media/image56.png"/><Relationship Id="rId128" Type="http://schemas.openxmlformats.org/officeDocument/2006/relationships/image" Target="../media/image83.png"/><Relationship Id="rId149" Type="http://schemas.openxmlformats.org/officeDocument/2006/relationships/customXml" Target="../ink/ink117.xml"/><Relationship Id="rId314" Type="http://schemas.openxmlformats.org/officeDocument/2006/relationships/image" Target="../media/image176.png"/><Relationship Id="rId335" Type="http://schemas.openxmlformats.org/officeDocument/2006/relationships/customXml" Target="../ink/ink210.xml"/><Relationship Id="rId356" Type="http://schemas.openxmlformats.org/officeDocument/2006/relationships/image" Target="../media/image197.png"/><Relationship Id="rId5" Type="http://schemas.openxmlformats.org/officeDocument/2006/relationships/image" Target="../media/image29.png"/><Relationship Id="rId95" Type="http://schemas.openxmlformats.org/officeDocument/2006/relationships/customXml" Target="../ink/ink90.xml"/><Relationship Id="rId160" Type="http://schemas.openxmlformats.org/officeDocument/2006/relationships/image" Target="../media/image99.png"/><Relationship Id="rId181" Type="http://schemas.openxmlformats.org/officeDocument/2006/relationships/customXml" Target="../ink/ink133.xml"/><Relationship Id="rId216" Type="http://schemas.openxmlformats.org/officeDocument/2006/relationships/image" Target="../media/image127.png"/><Relationship Id="rId237" Type="http://schemas.openxmlformats.org/officeDocument/2006/relationships/customXml" Target="../ink/ink161.xml"/><Relationship Id="rId258" Type="http://schemas.openxmlformats.org/officeDocument/2006/relationships/image" Target="../media/image148.png"/><Relationship Id="rId279" Type="http://schemas.openxmlformats.org/officeDocument/2006/relationships/customXml" Target="../ink/ink182.xml"/><Relationship Id="rId22" Type="http://schemas.openxmlformats.org/officeDocument/2006/relationships/customXml" Target="../ink/ink46.xml"/><Relationship Id="rId43" Type="http://schemas.openxmlformats.org/officeDocument/2006/relationships/customXml" Target="../ink/ink62.xml"/><Relationship Id="rId64" Type="http://schemas.openxmlformats.org/officeDocument/2006/relationships/image" Target="../media/image51.png"/><Relationship Id="rId118" Type="http://schemas.openxmlformats.org/officeDocument/2006/relationships/image" Target="../media/image78.png"/><Relationship Id="rId139" Type="http://schemas.openxmlformats.org/officeDocument/2006/relationships/customXml" Target="../ink/ink112.xml"/><Relationship Id="rId290" Type="http://schemas.openxmlformats.org/officeDocument/2006/relationships/image" Target="../media/image164.png"/><Relationship Id="rId304" Type="http://schemas.openxmlformats.org/officeDocument/2006/relationships/image" Target="../media/image171.png"/><Relationship Id="rId325" Type="http://schemas.openxmlformats.org/officeDocument/2006/relationships/customXml" Target="../ink/ink205.xml"/><Relationship Id="rId346" Type="http://schemas.openxmlformats.org/officeDocument/2006/relationships/image" Target="../media/image192.png"/><Relationship Id="rId367" Type="http://schemas.openxmlformats.org/officeDocument/2006/relationships/customXml" Target="../ink/ink226.xml"/><Relationship Id="rId85" Type="http://schemas.openxmlformats.org/officeDocument/2006/relationships/customXml" Target="../ink/ink85.xml"/><Relationship Id="rId150" Type="http://schemas.openxmlformats.org/officeDocument/2006/relationships/image" Target="../media/image94.png"/><Relationship Id="rId171" Type="http://schemas.openxmlformats.org/officeDocument/2006/relationships/customXml" Target="../ink/ink128.xml"/><Relationship Id="rId192" Type="http://schemas.openxmlformats.org/officeDocument/2006/relationships/image" Target="../media/image115.png"/><Relationship Id="rId206" Type="http://schemas.openxmlformats.org/officeDocument/2006/relationships/image" Target="../media/image122.png"/><Relationship Id="rId227" Type="http://schemas.openxmlformats.org/officeDocument/2006/relationships/customXml" Target="../ink/ink156.xml"/><Relationship Id="rId248" Type="http://schemas.openxmlformats.org/officeDocument/2006/relationships/image" Target="../media/image143.png"/><Relationship Id="rId269" Type="http://schemas.openxmlformats.org/officeDocument/2006/relationships/customXml" Target="../ink/ink177.xml"/><Relationship Id="rId12" Type="http://schemas.openxmlformats.org/officeDocument/2006/relationships/customXml" Target="../ink/ink41.xml"/><Relationship Id="rId33" Type="http://schemas.openxmlformats.org/officeDocument/2006/relationships/customXml" Target="../ink/ink52.xml"/><Relationship Id="rId108" Type="http://schemas.openxmlformats.org/officeDocument/2006/relationships/image" Target="../media/image73.png"/><Relationship Id="rId129" Type="http://schemas.openxmlformats.org/officeDocument/2006/relationships/customXml" Target="../ink/ink107.xml"/><Relationship Id="rId280" Type="http://schemas.openxmlformats.org/officeDocument/2006/relationships/image" Target="../media/image159.png"/><Relationship Id="rId315" Type="http://schemas.openxmlformats.org/officeDocument/2006/relationships/customXml" Target="../ink/ink200.xml"/><Relationship Id="rId336" Type="http://schemas.openxmlformats.org/officeDocument/2006/relationships/image" Target="../media/image187.png"/><Relationship Id="rId357" Type="http://schemas.openxmlformats.org/officeDocument/2006/relationships/customXml" Target="../ink/ink221.xml"/><Relationship Id="rId54" Type="http://schemas.openxmlformats.org/officeDocument/2006/relationships/image" Target="../media/image46.png"/><Relationship Id="rId75" Type="http://schemas.openxmlformats.org/officeDocument/2006/relationships/customXml" Target="../ink/ink80.xml"/><Relationship Id="rId96" Type="http://schemas.openxmlformats.org/officeDocument/2006/relationships/image" Target="../media/image67.png"/><Relationship Id="rId140" Type="http://schemas.openxmlformats.org/officeDocument/2006/relationships/image" Target="../media/image89.png"/><Relationship Id="rId161" Type="http://schemas.openxmlformats.org/officeDocument/2006/relationships/customXml" Target="../ink/ink123.xml"/><Relationship Id="rId182" Type="http://schemas.openxmlformats.org/officeDocument/2006/relationships/image" Target="../media/image110.png"/><Relationship Id="rId217" Type="http://schemas.openxmlformats.org/officeDocument/2006/relationships/customXml" Target="../ink/ink151.xml"/><Relationship Id="rId6" Type="http://schemas.openxmlformats.org/officeDocument/2006/relationships/customXml" Target="../ink/ink38.xml"/><Relationship Id="rId238" Type="http://schemas.openxmlformats.org/officeDocument/2006/relationships/image" Target="../media/image138.png"/><Relationship Id="rId259" Type="http://schemas.openxmlformats.org/officeDocument/2006/relationships/customXml" Target="../ink/ink172.xml"/><Relationship Id="rId23" Type="http://schemas.openxmlformats.org/officeDocument/2006/relationships/image" Target="../media/image38.png"/><Relationship Id="rId119" Type="http://schemas.openxmlformats.org/officeDocument/2006/relationships/customXml" Target="../ink/ink102.xml"/><Relationship Id="rId270" Type="http://schemas.openxmlformats.org/officeDocument/2006/relationships/image" Target="../media/image154.png"/><Relationship Id="rId291" Type="http://schemas.openxmlformats.org/officeDocument/2006/relationships/customXml" Target="../ink/ink188.xml"/><Relationship Id="rId305" Type="http://schemas.openxmlformats.org/officeDocument/2006/relationships/customXml" Target="../ink/ink195.xml"/><Relationship Id="rId326" Type="http://schemas.openxmlformats.org/officeDocument/2006/relationships/image" Target="../media/image182.png"/><Relationship Id="rId347" Type="http://schemas.openxmlformats.org/officeDocument/2006/relationships/customXml" Target="../ink/ink216.xml"/><Relationship Id="rId44" Type="http://schemas.openxmlformats.org/officeDocument/2006/relationships/customXml" Target="../ink/ink63.xml"/><Relationship Id="rId65" Type="http://schemas.openxmlformats.org/officeDocument/2006/relationships/customXml" Target="../ink/ink75.xml"/><Relationship Id="rId86" Type="http://schemas.openxmlformats.org/officeDocument/2006/relationships/image" Target="../media/image62.png"/><Relationship Id="rId130" Type="http://schemas.openxmlformats.org/officeDocument/2006/relationships/image" Target="../media/image84.png"/><Relationship Id="rId151" Type="http://schemas.openxmlformats.org/officeDocument/2006/relationships/customXml" Target="../ink/ink118.xml"/><Relationship Id="rId368" Type="http://schemas.openxmlformats.org/officeDocument/2006/relationships/image" Target="../media/image203.png"/><Relationship Id="rId172" Type="http://schemas.openxmlformats.org/officeDocument/2006/relationships/image" Target="../media/image105.png"/><Relationship Id="rId193" Type="http://schemas.openxmlformats.org/officeDocument/2006/relationships/customXml" Target="../ink/ink139.xml"/><Relationship Id="rId207" Type="http://schemas.openxmlformats.org/officeDocument/2006/relationships/customXml" Target="../ink/ink146.xml"/><Relationship Id="rId228" Type="http://schemas.openxmlformats.org/officeDocument/2006/relationships/image" Target="../media/image133.png"/><Relationship Id="rId249" Type="http://schemas.openxmlformats.org/officeDocument/2006/relationships/customXml" Target="../ink/ink167.xml"/><Relationship Id="rId13" Type="http://schemas.openxmlformats.org/officeDocument/2006/relationships/image" Target="../media/image33.png"/><Relationship Id="rId109" Type="http://schemas.openxmlformats.org/officeDocument/2006/relationships/customXml" Target="../ink/ink97.xml"/><Relationship Id="rId260" Type="http://schemas.openxmlformats.org/officeDocument/2006/relationships/image" Target="../media/image149.png"/><Relationship Id="rId281" Type="http://schemas.openxmlformats.org/officeDocument/2006/relationships/customXml" Target="../ink/ink183.xml"/><Relationship Id="rId316" Type="http://schemas.openxmlformats.org/officeDocument/2006/relationships/image" Target="../media/image177.png"/><Relationship Id="rId337" Type="http://schemas.openxmlformats.org/officeDocument/2006/relationships/customXml" Target="../ink/ink211.xml"/><Relationship Id="rId34" Type="http://schemas.openxmlformats.org/officeDocument/2006/relationships/customXml" Target="../ink/ink53.xml"/><Relationship Id="rId55" Type="http://schemas.openxmlformats.org/officeDocument/2006/relationships/customXml" Target="../ink/ink70.xml"/><Relationship Id="rId76" Type="http://schemas.openxmlformats.org/officeDocument/2006/relationships/image" Target="../media/image57.png"/><Relationship Id="rId97" Type="http://schemas.openxmlformats.org/officeDocument/2006/relationships/customXml" Target="../ink/ink91.xml"/><Relationship Id="rId120" Type="http://schemas.openxmlformats.org/officeDocument/2006/relationships/image" Target="../media/image79.png"/><Relationship Id="rId141" Type="http://schemas.openxmlformats.org/officeDocument/2006/relationships/customXml" Target="../ink/ink113.xml"/><Relationship Id="rId358" Type="http://schemas.openxmlformats.org/officeDocument/2006/relationships/image" Target="../media/image198.png"/><Relationship Id="rId7" Type="http://schemas.openxmlformats.org/officeDocument/2006/relationships/image" Target="../media/image30.png"/><Relationship Id="rId162" Type="http://schemas.openxmlformats.org/officeDocument/2006/relationships/image" Target="../media/image100.png"/><Relationship Id="rId183" Type="http://schemas.openxmlformats.org/officeDocument/2006/relationships/customXml" Target="../ink/ink134.xml"/><Relationship Id="rId218" Type="http://schemas.openxmlformats.org/officeDocument/2006/relationships/image" Target="../media/image128.png"/><Relationship Id="rId239" Type="http://schemas.openxmlformats.org/officeDocument/2006/relationships/customXml" Target="../ink/ink162.xml"/><Relationship Id="rId250" Type="http://schemas.openxmlformats.org/officeDocument/2006/relationships/image" Target="../media/image144.png"/><Relationship Id="rId271" Type="http://schemas.openxmlformats.org/officeDocument/2006/relationships/customXml" Target="../ink/ink178.xml"/><Relationship Id="rId292" Type="http://schemas.openxmlformats.org/officeDocument/2006/relationships/image" Target="../media/image165.png"/><Relationship Id="rId306" Type="http://schemas.openxmlformats.org/officeDocument/2006/relationships/image" Target="../media/image172.png"/><Relationship Id="rId24" Type="http://schemas.openxmlformats.org/officeDocument/2006/relationships/customXml" Target="../ink/ink47.xml"/><Relationship Id="rId45" Type="http://schemas.openxmlformats.org/officeDocument/2006/relationships/customXml" Target="../ink/ink64.xml"/><Relationship Id="rId66" Type="http://schemas.openxmlformats.org/officeDocument/2006/relationships/image" Target="../media/image52.png"/><Relationship Id="rId87" Type="http://schemas.openxmlformats.org/officeDocument/2006/relationships/customXml" Target="../ink/ink86.xml"/><Relationship Id="rId110" Type="http://schemas.openxmlformats.org/officeDocument/2006/relationships/image" Target="../media/image74.png"/><Relationship Id="rId131" Type="http://schemas.openxmlformats.org/officeDocument/2006/relationships/customXml" Target="../ink/ink108.xml"/><Relationship Id="rId327" Type="http://schemas.openxmlformats.org/officeDocument/2006/relationships/customXml" Target="../ink/ink206.xml"/><Relationship Id="rId348" Type="http://schemas.openxmlformats.org/officeDocument/2006/relationships/image" Target="../media/image193.png"/><Relationship Id="rId369" Type="http://schemas.openxmlformats.org/officeDocument/2006/relationships/customXml" Target="../ink/ink227.xml"/><Relationship Id="rId152" Type="http://schemas.openxmlformats.org/officeDocument/2006/relationships/image" Target="../media/image95.png"/><Relationship Id="rId173" Type="http://schemas.openxmlformats.org/officeDocument/2006/relationships/customXml" Target="../ink/ink129.xml"/><Relationship Id="rId194" Type="http://schemas.openxmlformats.org/officeDocument/2006/relationships/image" Target="../media/image116.png"/><Relationship Id="rId208" Type="http://schemas.openxmlformats.org/officeDocument/2006/relationships/image" Target="../media/image123.png"/><Relationship Id="rId229" Type="http://schemas.openxmlformats.org/officeDocument/2006/relationships/customXml" Target="../ink/ink157.xml"/><Relationship Id="rId240" Type="http://schemas.openxmlformats.org/officeDocument/2006/relationships/image" Target="../media/image139.png"/><Relationship Id="rId261" Type="http://schemas.openxmlformats.org/officeDocument/2006/relationships/customXml" Target="../ink/ink173.xml"/><Relationship Id="rId14" Type="http://schemas.openxmlformats.org/officeDocument/2006/relationships/customXml" Target="../ink/ink42.xml"/><Relationship Id="rId35" Type="http://schemas.openxmlformats.org/officeDocument/2006/relationships/customXml" Target="../ink/ink54.xml"/><Relationship Id="rId56" Type="http://schemas.openxmlformats.org/officeDocument/2006/relationships/image" Target="../media/image47.png"/><Relationship Id="rId77" Type="http://schemas.openxmlformats.org/officeDocument/2006/relationships/customXml" Target="../ink/ink81.xml"/><Relationship Id="rId100" Type="http://schemas.openxmlformats.org/officeDocument/2006/relationships/image" Target="../media/image69.png"/><Relationship Id="rId282" Type="http://schemas.openxmlformats.org/officeDocument/2006/relationships/image" Target="../media/image160.png"/><Relationship Id="rId317" Type="http://schemas.openxmlformats.org/officeDocument/2006/relationships/customXml" Target="../ink/ink201.xml"/><Relationship Id="rId338" Type="http://schemas.openxmlformats.org/officeDocument/2006/relationships/image" Target="../media/image188.png"/><Relationship Id="rId359" Type="http://schemas.openxmlformats.org/officeDocument/2006/relationships/customXml" Target="../ink/ink222.xml"/><Relationship Id="rId8" Type="http://schemas.openxmlformats.org/officeDocument/2006/relationships/customXml" Target="../ink/ink39.xml"/><Relationship Id="rId98" Type="http://schemas.openxmlformats.org/officeDocument/2006/relationships/image" Target="../media/image68.png"/><Relationship Id="rId121" Type="http://schemas.openxmlformats.org/officeDocument/2006/relationships/customXml" Target="../ink/ink103.xml"/><Relationship Id="rId142" Type="http://schemas.openxmlformats.org/officeDocument/2006/relationships/image" Target="../media/image90.png"/><Relationship Id="rId163" Type="http://schemas.openxmlformats.org/officeDocument/2006/relationships/customXml" Target="../ink/ink124.xml"/><Relationship Id="rId184" Type="http://schemas.openxmlformats.org/officeDocument/2006/relationships/image" Target="../media/image111.png"/><Relationship Id="rId219" Type="http://schemas.openxmlformats.org/officeDocument/2006/relationships/customXml" Target="../ink/ink152.xml"/><Relationship Id="rId370" Type="http://schemas.openxmlformats.org/officeDocument/2006/relationships/image" Target="../media/image204.png"/><Relationship Id="rId230" Type="http://schemas.openxmlformats.org/officeDocument/2006/relationships/image" Target="../media/image134.png"/><Relationship Id="rId251" Type="http://schemas.openxmlformats.org/officeDocument/2006/relationships/customXml" Target="../ink/ink168.xml"/><Relationship Id="rId25" Type="http://schemas.openxmlformats.org/officeDocument/2006/relationships/image" Target="../media/image39.png"/><Relationship Id="rId46" Type="http://schemas.openxmlformats.org/officeDocument/2006/relationships/customXml" Target="../ink/ink65.xml"/><Relationship Id="rId67" Type="http://schemas.openxmlformats.org/officeDocument/2006/relationships/customXml" Target="../ink/ink76.xml"/><Relationship Id="rId272" Type="http://schemas.openxmlformats.org/officeDocument/2006/relationships/image" Target="../media/image155.png"/><Relationship Id="rId293" Type="http://schemas.openxmlformats.org/officeDocument/2006/relationships/customXml" Target="../ink/ink189.xml"/><Relationship Id="rId307" Type="http://schemas.openxmlformats.org/officeDocument/2006/relationships/customXml" Target="../ink/ink196.xml"/><Relationship Id="rId328" Type="http://schemas.openxmlformats.org/officeDocument/2006/relationships/image" Target="../media/image183.png"/><Relationship Id="rId349" Type="http://schemas.openxmlformats.org/officeDocument/2006/relationships/customXml" Target="../ink/ink217.xml"/><Relationship Id="rId88" Type="http://schemas.openxmlformats.org/officeDocument/2006/relationships/image" Target="../media/image63.png"/><Relationship Id="rId111" Type="http://schemas.openxmlformats.org/officeDocument/2006/relationships/customXml" Target="../ink/ink98.xml"/><Relationship Id="rId132" Type="http://schemas.openxmlformats.org/officeDocument/2006/relationships/image" Target="../media/image85.png"/><Relationship Id="rId153" Type="http://schemas.openxmlformats.org/officeDocument/2006/relationships/customXml" Target="../ink/ink119.xml"/><Relationship Id="rId174" Type="http://schemas.openxmlformats.org/officeDocument/2006/relationships/image" Target="../media/image106.png"/><Relationship Id="rId195" Type="http://schemas.openxmlformats.org/officeDocument/2006/relationships/customXml" Target="../ink/ink140.xml"/><Relationship Id="rId209" Type="http://schemas.openxmlformats.org/officeDocument/2006/relationships/customXml" Target="../ink/ink147.xml"/><Relationship Id="rId360" Type="http://schemas.openxmlformats.org/officeDocument/2006/relationships/image" Target="../media/image199.png"/><Relationship Id="rId220" Type="http://schemas.openxmlformats.org/officeDocument/2006/relationships/image" Target="../media/image129.png"/><Relationship Id="rId241" Type="http://schemas.openxmlformats.org/officeDocument/2006/relationships/customXml" Target="../ink/ink163.xml"/><Relationship Id="rId15" Type="http://schemas.openxmlformats.org/officeDocument/2006/relationships/image" Target="../media/image34.png"/><Relationship Id="rId36" Type="http://schemas.openxmlformats.org/officeDocument/2006/relationships/customXml" Target="../ink/ink55.xml"/><Relationship Id="rId57" Type="http://schemas.openxmlformats.org/officeDocument/2006/relationships/customXml" Target="../ink/ink71.xml"/><Relationship Id="rId262" Type="http://schemas.openxmlformats.org/officeDocument/2006/relationships/image" Target="../media/image150.png"/><Relationship Id="rId283" Type="http://schemas.openxmlformats.org/officeDocument/2006/relationships/customXml" Target="../ink/ink184.xml"/><Relationship Id="rId318" Type="http://schemas.openxmlformats.org/officeDocument/2006/relationships/image" Target="../media/image178.png"/><Relationship Id="rId339" Type="http://schemas.openxmlformats.org/officeDocument/2006/relationships/customXml" Target="../ink/ink212.xml"/><Relationship Id="rId10" Type="http://schemas.openxmlformats.org/officeDocument/2006/relationships/customXml" Target="../ink/ink40.xml"/><Relationship Id="rId31" Type="http://schemas.openxmlformats.org/officeDocument/2006/relationships/image" Target="../media/image42.png"/><Relationship Id="rId52" Type="http://schemas.openxmlformats.org/officeDocument/2006/relationships/image" Target="../media/image45.png"/><Relationship Id="rId73" Type="http://schemas.openxmlformats.org/officeDocument/2006/relationships/customXml" Target="../ink/ink79.xml"/><Relationship Id="rId78" Type="http://schemas.openxmlformats.org/officeDocument/2006/relationships/image" Target="../media/image58.png"/><Relationship Id="rId94" Type="http://schemas.openxmlformats.org/officeDocument/2006/relationships/image" Target="../media/image66.png"/><Relationship Id="rId99" Type="http://schemas.openxmlformats.org/officeDocument/2006/relationships/customXml" Target="../ink/ink92.xml"/><Relationship Id="rId101" Type="http://schemas.openxmlformats.org/officeDocument/2006/relationships/customXml" Target="../ink/ink93.xml"/><Relationship Id="rId122" Type="http://schemas.openxmlformats.org/officeDocument/2006/relationships/image" Target="../media/image80.png"/><Relationship Id="rId143" Type="http://schemas.openxmlformats.org/officeDocument/2006/relationships/customXml" Target="../ink/ink114.xml"/><Relationship Id="rId148" Type="http://schemas.openxmlformats.org/officeDocument/2006/relationships/image" Target="../media/image93.png"/><Relationship Id="rId164" Type="http://schemas.openxmlformats.org/officeDocument/2006/relationships/image" Target="../media/image101.png"/><Relationship Id="rId169" Type="http://schemas.openxmlformats.org/officeDocument/2006/relationships/customXml" Target="../ink/ink127.xml"/><Relationship Id="rId185" Type="http://schemas.openxmlformats.org/officeDocument/2006/relationships/customXml" Target="../ink/ink135.xml"/><Relationship Id="rId334" Type="http://schemas.openxmlformats.org/officeDocument/2006/relationships/image" Target="../media/image186.png"/><Relationship Id="rId350" Type="http://schemas.openxmlformats.org/officeDocument/2006/relationships/image" Target="../media/image194.png"/><Relationship Id="rId355" Type="http://schemas.openxmlformats.org/officeDocument/2006/relationships/customXml" Target="../ink/ink220.xml"/><Relationship Id="rId4" Type="http://schemas.openxmlformats.org/officeDocument/2006/relationships/customXml" Target="../ink/ink37.xml"/><Relationship Id="rId9" Type="http://schemas.openxmlformats.org/officeDocument/2006/relationships/image" Target="../media/image31.png"/><Relationship Id="rId180" Type="http://schemas.openxmlformats.org/officeDocument/2006/relationships/image" Target="../media/image109.png"/><Relationship Id="rId210" Type="http://schemas.openxmlformats.org/officeDocument/2006/relationships/image" Target="../media/image124.png"/><Relationship Id="rId215" Type="http://schemas.openxmlformats.org/officeDocument/2006/relationships/customXml" Target="../ink/ink150.xml"/><Relationship Id="rId236" Type="http://schemas.openxmlformats.org/officeDocument/2006/relationships/image" Target="../media/image137.png"/><Relationship Id="rId257" Type="http://schemas.openxmlformats.org/officeDocument/2006/relationships/customXml" Target="../ink/ink171.xml"/><Relationship Id="rId278" Type="http://schemas.openxmlformats.org/officeDocument/2006/relationships/image" Target="../media/image158.png"/><Relationship Id="rId26" Type="http://schemas.openxmlformats.org/officeDocument/2006/relationships/customXml" Target="../ink/ink48.xml"/><Relationship Id="rId231" Type="http://schemas.openxmlformats.org/officeDocument/2006/relationships/customXml" Target="../ink/ink158.xml"/><Relationship Id="rId252" Type="http://schemas.openxmlformats.org/officeDocument/2006/relationships/image" Target="../media/image145.png"/><Relationship Id="rId273" Type="http://schemas.openxmlformats.org/officeDocument/2006/relationships/customXml" Target="../ink/ink179.xml"/><Relationship Id="rId294" Type="http://schemas.openxmlformats.org/officeDocument/2006/relationships/image" Target="../media/image166.png"/><Relationship Id="rId308" Type="http://schemas.openxmlformats.org/officeDocument/2006/relationships/image" Target="../media/image173.png"/><Relationship Id="rId329" Type="http://schemas.openxmlformats.org/officeDocument/2006/relationships/customXml" Target="../ink/ink207.xml"/><Relationship Id="rId47" Type="http://schemas.openxmlformats.org/officeDocument/2006/relationships/customXml" Target="../ink/ink66.xml"/><Relationship Id="rId68" Type="http://schemas.openxmlformats.org/officeDocument/2006/relationships/image" Target="../media/image53.png"/><Relationship Id="rId89" Type="http://schemas.openxmlformats.org/officeDocument/2006/relationships/customXml" Target="../ink/ink87.xml"/><Relationship Id="rId112" Type="http://schemas.openxmlformats.org/officeDocument/2006/relationships/image" Target="../media/image75.png"/><Relationship Id="rId133" Type="http://schemas.openxmlformats.org/officeDocument/2006/relationships/customXml" Target="../ink/ink109.xml"/><Relationship Id="rId154" Type="http://schemas.openxmlformats.org/officeDocument/2006/relationships/image" Target="../media/image96.png"/><Relationship Id="rId175" Type="http://schemas.openxmlformats.org/officeDocument/2006/relationships/customXml" Target="../ink/ink130.xml"/><Relationship Id="rId340" Type="http://schemas.openxmlformats.org/officeDocument/2006/relationships/image" Target="../media/image189.png"/><Relationship Id="rId361" Type="http://schemas.openxmlformats.org/officeDocument/2006/relationships/customXml" Target="../ink/ink223.xml"/><Relationship Id="rId196" Type="http://schemas.openxmlformats.org/officeDocument/2006/relationships/image" Target="../media/image117.png"/><Relationship Id="rId200" Type="http://schemas.openxmlformats.org/officeDocument/2006/relationships/image" Target="../media/image119.png"/><Relationship Id="rId16" Type="http://schemas.openxmlformats.org/officeDocument/2006/relationships/customXml" Target="../ink/ink43.xml"/><Relationship Id="rId221" Type="http://schemas.openxmlformats.org/officeDocument/2006/relationships/customXml" Target="../ink/ink153.xml"/><Relationship Id="rId242" Type="http://schemas.openxmlformats.org/officeDocument/2006/relationships/image" Target="../media/image140.png"/><Relationship Id="rId263" Type="http://schemas.openxmlformats.org/officeDocument/2006/relationships/customXml" Target="../ink/ink174.xml"/><Relationship Id="rId284" Type="http://schemas.openxmlformats.org/officeDocument/2006/relationships/image" Target="../media/image161.png"/><Relationship Id="rId319" Type="http://schemas.openxmlformats.org/officeDocument/2006/relationships/customXml" Target="../ink/ink202.xml"/><Relationship Id="rId37" Type="http://schemas.openxmlformats.org/officeDocument/2006/relationships/customXml" Target="../ink/ink56.xml"/><Relationship Id="rId58" Type="http://schemas.openxmlformats.org/officeDocument/2006/relationships/image" Target="../media/image48.png"/><Relationship Id="rId79" Type="http://schemas.openxmlformats.org/officeDocument/2006/relationships/customXml" Target="../ink/ink82.xml"/><Relationship Id="rId102" Type="http://schemas.openxmlformats.org/officeDocument/2006/relationships/image" Target="../media/image70.png"/><Relationship Id="rId123" Type="http://schemas.openxmlformats.org/officeDocument/2006/relationships/customXml" Target="../ink/ink104.xml"/><Relationship Id="rId144" Type="http://schemas.openxmlformats.org/officeDocument/2006/relationships/image" Target="../media/image91.png"/><Relationship Id="rId330" Type="http://schemas.openxmlformats.org/officeDocument/2006/relationships/image" Target="../media/image184.png"/><Relationship Id="rId90" Type="http://schemas.openxmlformats.org/officeDocument/2006/relationships/image" Target="../media/image64.png"/><Relationship Id="rId165" Type="http://schemas.openxmlformats.org/officeDocument/2006/relationships/customXml" Target="../ink/ink125.xml"/><Relationship Id="rId186" Type="http://schemas.openxmlformats.org/officeDocument/2006/relationships/image" Target="../media/image112.png"/><Relationship Id="rId351" Type="http://schemas.openxmlformats.org/officeDocument/2006/relationships/customXml" Target="../ink/ink218.xml"/><Relationship Id="rId211" Type="http://schemas.openxmlformats.org/officeDocument/2006/relationships/customXml" Target="../ink/ink148.xml"/><Relationship Id="rId232" Type="http://schemas.openxmlformats.org/officeDocument/2006/relationships/image" Target="../media/image135.png"/><Relationship Id="rId253" Type="http://schemas.openxmlformats.org/officeDocument/2006/relationships/customXml" Target="../ink/ink169.xml"/><Relationship Id="rId274" Type="http://schemas.openxmlformats.org/officeDocument/2006/relationships/image" Target="../media/image156.png"/><Relationship Id="rId295" Type="http://schemas.openxmlformats.org/officeDocument/2006/relationships/customXml" Target="../ink/ink190.xml"/><Relationship Id="rId309" Type="http://schemas.openxmlformats.org/officeDocument/2006/relationships/customXml" Target="../ink/ink197.xml"/><Relationship Id="rId27" Type="http://schemas.openxmlformats.org/officeDocument/2006/relationships/image" Target="../media/image40.png"/><Relationship Id="rId48" Type="http://schemas.openxmlformats.org/officeDocument/2006/relationships/image" Target="../media/image43.png"/><Relationship Id="rId69" Type="http://schemas.openxmlformats.org/officeDocument/2006/relationships/customXml" Target="../ink/ink77.xml"/><Relationship Id="rId113" Type="http://schemas.openxmlformats.org/officeDocument/2006/relationships/customXml" Target="../ink/ink99.xml"/><Relationship Id="rId134" Type="http://schemas.openxmlformats.org/officeDocument/2006/relationships/image" Target="../media/image86.png"/><Relationship Id="rId320" Type="http://schemas.openxmlformats.org/officeDocument/2006/relationships/image" Target="../media/image179.png"/><Relationship Id="rId80" Type="http://schemas.openxmlformats.org/officeDocument/2006/relationships/image" Target="../media/image59.png"/><Relationship Id="rId155" Type="http://schemas.openxmlformats.org/officeDocument/2006/relationships/customXml" Target="../ink/ink120.xml"/><Relationship Id="rId176" Type="http://schemas.openxmlformats.org/officeDocument/2006/relationships/image" Target="../media/image107.png"/><Relationship Id="rId197" Type="http://schemas.openxmlformats.org/officeDocument/2006/relationships/customXml" Target="../ink/ink141.xml"/><Relationship Id="rId341" Type="http://schemas.openxmlformats.org/officeDocument/2006/relationships/customXml" Target="../ink/ink213.xml"/><Relationship Id="rId362" Type="http://schemas.openxmlformats.org/officeDocument/2006/relationships/image" Target="../media/image200.png"/><Relationship Id="rId201" Type="http://schemas.openxmlformats.org/officeDocument/2006/relationships/customXml" Target="../ink/ink143.xml"/><Relationship Id="rId222" Type="http://schemas.openxmlformats.org/officeDocument/2006/relationships/image" Target="../media/image130.png"/><Relationship Id="rId243" Type="http://schemas.openxmlformats.org/officeDocument/2006/relationships/customXml" Target="../ink/ink164.xml"/><Relationship Id="rId264" Type="http://schemas.openxmlformats.org/officeDocument/2006/relationships/image" Target="../media/image151.png"/><Relationship Id="rId285" Type="http://schemas.openxmlformats.org/officeDocument/2006/relationships/customXml" Target="../ink/ink185.xml"/><Relationship Id="rId17" Type="http://schemas.openxmlformats.org/officeDocument/2006/relationships/image" Target="../media/image35.png"/><Relationship Id="rId38" Type="http://schemas.openxmlformats.org/officeDocument/2006/relationships/customXml" Target="../ink/ink57.xml"/><Relationship Id="rId59" Type="http://schemas.openxmlformats.org/officeDocument/2006/relationships/customXml" Target="../ink/ink72.xml"/><Relationship Id="rId103" Type="http://schemas.openxmlformats.org/officeDocument/2006/relationships/customXml" Target="../ink/ink94.xml"/><Relationship Id="rId124" Type="http://schemas.openxmlformats.org/officeDocument/2006/relationships/image" Target="../media/image81.png"/><Relationship Id="rId310" Type="http://schemas.openxmlformats.org/officeDocument/2006/relationships/image" Target="../media/image174.png"/><Relationship Id="rId70" Type="http://schemas.openxmlformats.org/officeDocument/2006/relationships/image" Target="../media/image54.png"/><Relationship Id="rId91" Type="http://schemas.openxmlformats.org/officeDocument/2006/relationships/customXml" Target="../ink/ink88.xml"/><Relationship Id="rId145" Type="http://schemas.openxmlformats.org/officeDocument/2006/relationships/customXml" Target="../ink/ink115.xml"/><Relationship Id="rId166" Type="http://schemas.openxmlformats.org/officeDocument/2006/relationships/image" Target="../media/image102.png"/><Relationship Id="rId187" Type="http://schemas.openxmlformats.org/officeDocument/2006/relationships/customXml" Target="../ink/ink136.xml"/><Relationship Id="rId331" Type="http://schemas.openxmlformats.org/officeDocument/2006/relationships/customXml" Target="../ink/ink208.xml"/><Relationship Id="rId352" Type="http://schemas.openxmlformats.org/officeDocument/2006/relationships/image" Target="../media/image195.png"/><Relationship Id="rId1" Type="http://schemas.openxmlformats.org/officeDocument/2006/relationships/slideLayout" Target="../slideLayouts/slideLayout7.xml"/><Relationship Id="rId212" Type="http://schemas.openxmlformats.org/officeDocument/2006/relationships/image" Target="../media/image125.png"/><Relationship Id="rId233" Type="http://schemas.openxmlformats.org/officeDocument/2006/relationships/customXml" Target="../ink/ink159.xml"/><Relationship Id="rId254" Type="http://schemas.openxmlformats.org/officeDocument/2006/relationships/image" Target="../media/image146.png"/><Relationship Id="rId28" Type="http://schemas.openxmlformats.org/officeDocument/2006/relationships/customXml" Target="../ink/ink49.xml"/><Relationship Id="rId49" Type="http://schemas.openxmlformats.org/officeDocument/2006/relationships/customXml" Target="../ink/ink67.xml"/><Relationship Id="rId114" Type="http://schemas.openxmlformats.org/officeDocument/2006/relationships/image" Target="../media/image76.png"/><Relationship Id="rId275" Type="http://schemas.openxmlformats.org/officeDocument/2006/relationships/customXml" Target="../ink/ink180.xml"/><Relationship Id="rId296" Type="http://schemas.openxmlformats.org/officeDocument/2006/relationships/image" Target="../media/image167.png"/><Relationship Id="rId300" Type="http://schemas.openxmlformats.org/officeDocument/2006/relationships/image" Target="../media/image169.png"/><Relationship Id="rId60" Type="http://schemas.openxmlformats.org/officeDocument/2006/relationships/image" Target="../media/image49.png"/><Relationship Id="rId81" Type="http://schemas.openxmlformats.org/officeDocument/2006/relationships/customXml" Target="../ink/ink83.xml"/><Relationship Id="rId135" Type="http://schemas.openxmlformats.org/officeDocument/2006/relationships/customXml" Target="../ink/ink110.xml"/><Relationship Id="rId156" Type="http://schemas.openxmlformats.org/officeDocument/2006/relationships/image" Target="../media/image97.png"/><Relationship Id="rId177" Type="http://schemas.openxmlformats.org/officeDocument/2006/relationships/customXml" Target="../ink/ink131.xml"/><Relationship Id="rId198" Type="http://schemas.openxmlformats.org/officeDocument/2006/relationships/image" Target="../media/image118.png"/><Relationship Id="rId321" Type="http://schemas.openxmlformats.org/officeDocument/2006/relationships/customXml" Target="../ink/ink203.xml"/><Relationship Id="rId342" Type="http://schemas.openxmlformats.org/officeDocument/2006/relationships/image" Target="../media/image190.png"/><Relationship Id="rId363" Type="http://schemas.openxmlformats.org/officeDocument/2006/relationships/customXml" Target="../ink/ink224.xml"/><Relationship Id="rId202" Type="http://schemas.openxmlformats.org/officeDocument/2006/relationships/image" Target="../media/image120.png"/><Relationship Id="rId223" Type="http://schemas.openxmlformats.org/officeDocument/2006/relationships/customXml" Target="../ink/ink154.xml"/><Relationship Id="rId244" Type="http://schemas.openxmlformats.org/officeDocument/2006/relationships/image" Target="../media/image141.png"/><Relationship Id="rId18" Type="http://schemas.openxmlformats.org/officeDocument/2006/relationships/customXml" Target="../ink/ink44.xml"/><Relationship Id="rId39" Type="http://schemas.openxmlformats.org/officeDocument/2006/relationships/customXml" Target="../ink/ink58.xml"/><Relationship Id="rId265" Type="http://schemas.openxmlformats.org/officeDocument/2006/relationships/customXml" Target="../ink/ink175.xml"/><Relationship Id="rId286" Type="http://schemas.openxmlformats.org/officeDocument/2006/relationships/image" Target="../media/image162.png"/><Relationship Id="rId50" Type="http://schemas.openxmlformats.org/officeDocument/2006/relationships/image" Target="../media/image44.png"/><Relationship Id="rId104" Type="http://schemas.openxmlformats.org/officeDocument/2006/relationships/image" Target="../media/image71.png"/><Relationship Id="rId125" Type="http://schemas.openxmlformats.org/officeDocument/2006/relationships/customXml" Target="../ink/ink105.xml"/><Relationship Id="rId146" Type="http://schemas.openxmlformats.org/officeDocument/2006/relationships/image" Target="../media/image92.png"/><Relationship Id="rId167" Type="http://schemas.openxmlformats.org/officeDocument/2006/relationships/customXml" Target="../ink/ink126.xml"/><Relationship Id="rId188" Type="http://schemas.openxmlformats.org/officeDocument/2006/relationships/image" Target="../media/image113.png"/><Relationship Id="rId311" Type="http://schemas.openxmlformats.org/officeDocument/2006/relationships/customXml" Target="../ink/ink198.xml"/><Relationship Id="rId332" Type="http://schemas.openxmlformats.org/officeDocument/2006/relationships/image" Target="../media/image185.png"/><Relationship Id="rId353" Type="http://schemas.openxmlformats.org/officeDocument/2006/relationships/customXml" Target="../ink/ink219.xml"/><Relationship Id="rId71" Type="http://schemas.openxmlformats.org/officeDocument/2006/relationships/customXml" Target="../ink/ink78.xml"/><Relationship Id="rId92" Type="http://schemas.openxmlformats.org/officeDocument/2006/relationships/image" Target="../media/image65.png"/><Relationship Id="rId213" Type="http://schemas.openxmlformats.org/officeDocument/2006/relationships/customXml" Target="../ink/ink149.xml"/><Relationship Id="rId234" Type="http://schemas.openxmlformats.org/officeDocument/2006/relationships/image" Target="../media/image136.png"/><Relationship Id="rId2" Type="http://schemas.openxmlformats.org/officeDocument/2006/relationships/customXml" Target="../ink/ink36.xml"/><Relationship Id="rId29" Type="http://schemas.openxmlformats.org/officeDocument/2006/relationships/image" Target="../media/image41.png"/><Relationship Id="rId255" Type="http://schemas.openxmlformats.org/officeDocument/2006/relationships/customXml" Target="../ink/ink170.xml"/><Relationship Id="rId276" Type="http://schemas.openxmlformats.org/officeDocument/2006/relationships/image" Target="../media/image157.png"/><Relationship Id="rId297" Type="http://schemas.openxmlformats.org/officeDocument/2006/relationships/customXml" Target="../ink/ink191.xml"/><Relationship Id="rId40" Type="http://schemas.openxmlformats.org/officeDocument/2006/relationships/customXml" Target="../ink/ink59.xml"/><Relationship Id="rId115" Type="http://schemas.openxmlformats.org/officeDocument/2006/relationships/customXml" Target="../ink/ink100.xml"/><Relationship Id="rId136" Type="http://schemas.openxmlformats.org/officeDocument/2006/relationships/image" Target="../media/image87.png"/><Relationship Id="rId157" Type="http://schemas.openxmlformats.org/officeDocument/2006/relationships/customXml" Target="../ink/ink121.xml"/><Relationship Id="rId178" Type="http://schemas.openxmlformats.org/officeDocument/2006/relationships/image" Target="../media/image108.png"/><Relationship Id="rId301" Type="http://schemas.openxmlformats.org/officeDocument/2006/relationships/customXml" Target="../ink/ink193.xml"/><Relationship Id="rId322" Type="http://schemas.openxmlformats.org/officeDocument/2006/relationships/image" Target="../media/image180.png"/><Relationship Id="rId343" Type="http://schemas.openxmlformats.org/officeDocument/2006/relationships/customXml" Target="../ink/ink214.xml"/><Relationship Id="rId364" Type="http://schemas.openxmlformats.org/officeDocument/2006/relationships/image" Target="../media/image201.png"/><Relationship Id="rId61" Type="http://schemas.openxmlformats.org/officeDocument/2006/relationships/customXml" Target="../ink/ink73.xml"/><Relationship Id="rId82" Type="http://schemas.openxmlformats.org/officeDocument/2006/relationships/image" Target="../media/image60.png"/><Relationship Id="rId199" Type="http://schemas.openxmlformats.org/officeDocument/2006/relationships/customXml" Target="../ink/ink142.xml"/><Relationship Id="rId203" Type="http://schemas.openxmlformats.org/officeDocument/2006/relationships/customXml" Target="../ink/ink144.xml"/><Relationship Id="rId19" Type="http://schemas.openxmlformats.org/officeDocument/2006/relationships/image" Target="../media/image36.png"/><Relationship Id="rId224" Type="http://schemas.openxmlformats.org/officeDocument/2006/relationships/image" Target="../media/image131.png"/><Relationship Id="rId245" Type="http://schemas.openxmlformats.org/officeDocument/2006/relationships/customXml" Target="../ink/ink165.xml"/><Relationship Id="rId266" Type="http://schemas.openxmlformats.org/officeDocument/2006/relationships/image" Target="../media/image152.png"/><Relationship Id="rId287" Type="http://schemas.openxmlformats.org/officeDocument/2006/relationships/customXml" Target="../ink/ink186.xml"/><Relationship Id="rId30" Type="http://schemas.openxmlformats.org/officeDocument/2006/relationships/customXml" Target="../ink/ink50.xml"/><Relationship Id="rId105" Type="http://schemas.openxmlformats.org/officeDocument/2006/relationships/customXml" Target="../ink/ink95.xml"/><Relationship Id="rId126" Type="http://schemas.openxmlformats.org/officeDocument/2006/relationships/image" Target="../media/image82.png"/><Relationship Id="rId147" Type="http://schemas.openxmlformats.org/officeDocument/2006/relationships/customXml" Target="../ink/ink116.xml"/><Relationship Id="rId168" Type="http://schemas.openxmlformats.org/officeDocument/2006/relationships/image" Target="../media/image103.png"/><Relationship Id="rId312" Type="http://schemas.openxmlformats.org/officeDocument/2006/relationships/image" Target="../media/image175.png"/><Relationship Id="rId333" Type="http://schemas.openxmlformats.org/officeDocument/2006/relationships/customXml" Target="../ink/ink209.xml"/><Relationship Id="rId354" Type="http://schemas.openxmlformats.org/officeDocument/2006/relationships/image" Target="../media/image196.png"/><Relationship Id="rId51" Type="http://schemas.openxmlformats.org/officeDocument/2006/relationships/customXml" Target="../ink/ink68.xml"/><Relationship Id="rId72" Type="http://schemas.openxmlformats.org/officeDocument/2006/relationships/image" Target="../media/image55.png"/><Relationship Id="rId93" Type="http://schemas.openxmlformats.org/officeDocument/2006/relationships/customXml" Target="../ink/ink89.xml"/><Relationship Id="rId189" Type="http://schemas.openxmlformats.org/officeDocument/2006/relationships/customXml" Target="../ink/ink137.xml"/><Relationship Id="rId3" Type="http://schemas.openxmlformats.org/officeDocument/2006/relationships/image" Target="../media/image28.png"/><Relationship Id="rId214" Type="http://schemas.openxmlformats.org/officeDocument/2006/relationships/image" Target="../media/image126.png"/><Relationship Id="rId235" Type="http://schemas.openxmlformats.org/officeDocument/2006/relationships/customXml" Target="../ink/ink160.xml"/><Relationship Id="rId256" Type="http://schemas.openxmlformats.org/officeDocument/2006/relationships/image" Target="../media/image147.png"/><Relationship Id="rId277" Type="http://schemas.openxmlformats.org/officeDocument/2006/relationships/customXml" Target="../ink/ink181.xml"/><Relationship Id="rId298" Type="http://schemas.openxmlformats.org/officeDocument/2006/relationships/image" Target="../media/image168.png"/><Relationship Id="rId116" Type="http://schemas.openxmlformats.org/officeDocument/2006/relationships/image" Target="../media/image77.png"/><Relationship Id="rId137" Type="http://schemas.openxmlformats.org/officeDocument/2006/relationships/customXml" Target="../ink/ink111.xml"/><Relationship Id="rId158" Type="http://schemas.openxmlformats.org/officeDocument/2006/relationships/image" Target="../media/image98.png"/><Relationship Id="rId302" Type="http://schemas.openxmlformats.org/officeDocument/2006/relationships/image" Target="../media/image170.png"/><Relationship Id="rId323" Type="http://schemas.openxmlformats.org/officeDocument/2006/relationships/customXml" Target="../ink/ink204.xml"/><Relationship Id="rId344" Type="http://schemas.openxmlformats.org/officeDocument/2006/relationships/image" Target="../media/image191.png"/><Relationship Id="rId20" Type="http://schemas.openxmlformats.org/officeDocument/2006/relationships/customXml" Target="../ink/ink45.xml"/><Relationship Id="rId41" Type="http://schemas.openxmlformats.org/officeDocument/2006/relationships/customXml" Target="../ink/ink60.xml"/><Relationship Id="rId62" Type="http://schemas.openxmlformats.org/officeDocument/2006/relationships/image" Target="../media/image50.png"/><Relationship Id="rId83" Type="http://schemas.openxmlformats.org/officeDocument/2006/relationships/customXml" Target="../ink/ink84.xml"/><Relationship Id="rId179" Type="http://schemas.openxmlformats.org/officeDocument/2006/relationships/customXml" Target="../ink/ink132.xml"/><Relationship Id="rId365" Type="http://schemas.openxmlformats.org/officeDocument/2006/relationships/customXml" Target="../ink/ink225.xml"/><Relationship Id="rId190" Type="http://schemas.openxmlformats.org/officeDocument/2006/relationships/image" Target="../media/image114.png"/><Relationship Id="rId204" Type="http://schemas.openxmlformats.org/officeDocument/2006/relationships/image" Target="../media/image121.png"/><Relationship Id="rId225" Type="http://schemas.openxmlformats.org/officeDocument/2006/relationships/customXml" Target="../ink/ink155.xml"/><Relationship Id="rId246" Type="http://schemas.openxmlformats.org/officeDocument/2006/relationships/image" Target="../media/image142.png"/><Relationship Id="rId267" Type="http://schemas.openxmlformats.org/officeDocument/2006/relationships/customXml" Target="../ink/ink176.xml"/><Relationship Id="rId288" Type="http://schemas.openxmlformats.org/officeDocument/2006/relationships/image" Target="../media/image163.png"/><Relationship Id="rId106" Type="http://schemas.openxmlformats.org/officeDocument/2006/relationships/image" Target="../media/image72.png"/><Relationship Id="rId127" Type="http://schemas.openxmlformats.org/officeDocument/2006/relationships/customXml" Target="../ink/ink106.xml"/><Relationship Id="rId313" Type="http://schemas.openxmlformats.org/officeDocument/2006/relationships/customXml" Target="../ink/ink199.xml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310.png"/><Relationship Id="rId18" Type="http://schemas.openxmlformats.org/officeDocument/2006/relationships/customXml" Target="../ink/ink235.xml"/><Relationship Id="rId39" Type="http://schemas.openxmlformats.org/officeDocument/2006/relationships/image" Target="../media/image360.png"/><Relationship Id="rId21" Type="http://schemas.openxmlformats.org/officeDocument/2006/relationships/image" Target="../media/image270.png"/><Relationship Id="rId34" Type="http://schemas.openxmlformats.org/officeDocument/2006/relationships/customXml" Target="../ink/ink242.xml"/><Relationship Id="rId42" Type="http://schemas.openxmlformats.org/officeDocument/2006/relationships/customXml" Target="../ink/ink246.xml"/><Relationship Id="rId47" Type="http://schemas.openxmlformats.org/officeDocument/2006/relationships/image" Target="../media/image400.png"/><Relationship Id="rId50" Type="http://schemas.openxmlformats.org/officeDocument/2006/relationships/customXml" Target="../ink/ink250.xml"/><Relationship Id="rId55" Type="http://schemas.openxmlformats.org/officeDocument/2006/relationships/image" Target="../media/image441.png"/><Relationship Id="rId63" Type="http://schemas.openxmlformats.org/officeDocument/2006/relationships/image" Target="../media/image481.png"/><Relationship Id="rId68" Type="http://schemas.openxmlformats.org/officeDocument/2006/relationships/customXml" Target="../ink/ink259.xml"/><Relationship Id="rId76" Type="http://schemas.openxmlformats.org/officeDocument/2006/relationships/customXml" Target="../ink/ink263.xml"/><Relationship Id="rId84" Type="http://schemas.openxmlformats.org/officeDocument/2006/relationships/customXml" Target="../ink/ink267.xml"/><Relationship Id="rId89" Type="http://schemas.openxmlformats.org/officeDocument/2006/relationships/image" Target="../media/image600.png"/><Relationship Id="rId7" Type="http://schemas.openxmlformats.org/officeDocument/2006/relationships/image" Target="../media/image2010.png"/><Relationship Id="rId71" Type="http://schemas.openxmlformats.org/officeDocument/2006/relationships/image" Target="../media/image521.png"/><Relationship Id="rId92" Type="http://schemas.openxmlformats.org/officeDocument/2006/relationships/customXml" Target="../ink/ink271.xml"/><Relationship Id="rId2" Type="http://schemas.openxmlformats.org/officeDocument/2006/relationships/image" Target="../media/image205.png"/><Relationship Id="rId16" Type="http://schemas.openxmlformats.org/officeDocument/2006/relationships/customXml" Target="../ink/ink234.xml"/><Relationship Id="rId29" Type="http://schemas.openxmlformats.org/officeDocument/2006/relationships/image" Target="../media/image311.png"/><Relationship Id="rId11" Type="http://schemas.openxmlformats.org/officeDocument/2006/relationships/image" Target="../media/image2210.png"/><Relationship Id="rId24" Type="http://schemas.openxmlformats.org/officeDocument/2006/relationships/customXml" Target="../ink/ink238.xml"/><Relationship Id="rId32" Type="http://schemas.openxmlformats.org/officeDocument/2006/relationships/customXml" Target="../ink/ink241.xml"/><Relationship Id="rId37" Type="http://schemas.openxmlformats.org/officeDocument/2006/relationships/image" Target="../media/image350.png"/><Relationship Id="rId40" Type="http://schemas.openxmlformats.org/officeDocument/2006/relationships/customXml" Target="../ink/ink245.xml"/><Relationship Id="rId45" Type="http://schemas.openxmlformats.org/officeDocument/2006/relationships/image" Target="../media/image390.png"/><Relationship Id="rId53" Type="http://schemas.openxmlformats.org/officeDocument/2006/relationships/image" Target="../media/image431.png"/><Relationship Id="rId58" Type="http://schemas.openxmlformats.org/officeDocument/2006/relationships/customXml" Target="../ink/ink254.xml"/><Relationship Id="rId66" Type="http://schemas.openxmlformats.org/officeDocument/2006/relationships/customXml" Target="../ink/ink258.xml"/><Relationship Id="rId74" Type="http://schemas.openxmlformats.org/officeDocument/2006/relationships/customXml" Target="../ink/ink262.xml"/><Relationship Id="rId79" Type="http://schemas.openxmlformats.org/officeDocument/2006/relationships/image" Target="../media/image551.png"/><Relationship Id="rId87" Type="http://schemas.openxmlformats.org/officeDocument/2006/relationships/image" Target="../media/image590.png"/><Relationship Id="rId5" Type="http://schemas.openxmlformats.org/officeDocument/2006/relationships/image" Target="../media/image206.png"/><Relationship Id="rId61" Type="http://schemas.openxmlformats.org/officeDocument/2006/relationships/image" Target="../media/image471.png"/><Relationship Id="rId82" Type="http://schemas.openxmlformats.org/officeDocument/2006/relationships/customXml" Target="../ink/ink266.xml"/><Relationship Id="rId90" Type="http://schemas.openxmlformats.org/officeDocument/2006/relationships/customXml" Target="../ink/ink270.xml"/><Relationship Id="rId19" Type="http://schemas.openxmlformats.org/officeDocument/2006/relationships/image" Target="../media/image260.png"/><Relationship Id="rId14" Type="http://schemas.openxmlformats.org/officeDocument/2006/relationships/customXml" Target="../ink/ink233.xml"/><Relationship Id="rId22" Type="http://schemas.openxmlformats.org/officeDocument/2006/relationships/customXml" Target="../ink/ink237.xml"/><Relationship Id="rId27" Type="http://schemas.openxmlformats.org/officeDocument/2006/relationships/image" Target="../media/image300.png"/><Relationship Id="rId30" Type="http://schemas.openxmlformats.org/officeDocument/2006/relationships/customXml" Target="../ink/ink240.xml"/><Relationship Id="rId35" Type="http://schemas.openxmlformats.org/officeDocument/2006/relationships/image" Target="../media/image340.png"/><Relationship Id="rId43" Type="http://schemas.openxmlformats.org/officeDocument/2006/relationships/image" Target="../media/image380.png"/><Relationship Id="rId48" Type="http://schemas.openxmlformats.org/officeDocument/2006/relationships/customXml" Target="../ink/ink249.xml"/><Relationship Id="rId56" Type="http://schemas.openxmlformats.org/officeDocument/2006/relationships/customXml" Target="../ink/ink253.xml"/><Relationship Id="rId64" Type="http://schemas.openxmlformats.org/officeDocument/2006/relationships/customXml" Target="../ink/ink257.xml"/><Relationship Id="rId69" Type="http://schemas.openxmlformats.org/officeDocument/2006/relationships/image" Target="../media/image512.png"/><Relationship Id="rId77" Type="http://schemas.openxmlformats.org/officeDocument/2006/relationships/image" Target="../media/image541.png"/><Relationship Id="rId8" Type="http://schemas.openxmlformats.org/officeDocument/2006/relationships/customXml" Target="../ink/ink230.xml"/><Relationship Id="rId51" Type="http://schemas.openxmlformats.org/officeDocument/2006/relationships/image" Target="../media/image420.png"/><Relationship Id="rId72" Type="http://schemas.openxmlformats.org/officeDocument/2006/relationships/customXml" Target="../ink/ink261.xml"/><Relationship Id="rId80" Type="http://schemas.openxmlformats.org/officeDocument/2006/relationships/customXml" Target="../ink/ink265.xml"/><Relationship Id="rId85" Type="http://schemas.openxmlformats.org/officeDocument/2006/relationships/image" Target="../media/image581.png"/><Relationship Id="rId93" Type="http://schemas.openxmlformats.org/officeDocument/2006/relationships/image" Target="../media/image621.png"/><Relationship Id="rId3" Type="http://schemas.openxmlformats.org/officeDocument/2006/relationships/customXml" Target="../ink/ink228.xml"/><Relationship Id="rId12" Type="http://schemas.openxmlformats.org/officeDocument/2006/relationships/customXml" Target="../ink/ink232.xml"/><Relationship Id="rId17" Type="http://schemas.openxmlformats.org/officeDocument/2006/relationships/image" Target="../media/image250.png"/><Relationship Id="rId33" Type="http://schemas.openxmlformats.org/officeDocument/2006/relationships/image" Target="../media/image330.png"/><Relationship Id="rId38" Type="http://schemas.openxmlformats.org/officeDocument/2006/relationships/customXml" Target="../ink/ink244.xml"/><Relationship Id="rId46" Type="http://schemas.openxmlformats.org/officeDocument/2006/relationships/customXml" Target="../ink/ink248.xml"/><Relationship Id="rId59" Type="http://schemas.openxmlformats.org/officeDocument/2006/relationships/image" Target="../media/image461.png"/><Relationship Id="rId67" Type="http://schemas.openxmlformats.org/officeDocument/2006/relationships/image" Target="../media/image501.png"/><Relationship Id="rId20" Type="http://schemas.openxmlformats.org/officeDocument/2006/relationships/customXml" Target="../ink/ink236.xml"/><Relationship Id="rId41" Type="http://schemas.openxmlformats.org/officeDocument/2006/relationships/image" Target="../media/image370.png"/><Relationship Id="rId54" Type="http://schemas.openxmlformats.org/officeDocument/2006/relationships/customXml" Target="../ink/ink252.xml"/><Relationship Id="rId62" Type="http://schemas.openxmlformats.org/officeDocument/2006/relationships/customXml" Target="../ink/ink256.xml"/><Relationship Id="rId70" Type="http://schemas.openxmlformats.org/officeDocument/2006/relationships/customXml" Target="../ink/ink260.xml"/><Relationship Id="rId75" Type="http://schemas.openxmlformats.org/officeDocument/2006/relationships/image" Target="../media/image531.png"/><Relationship Id="rId83" Type="http://schemas.openxmlformats.org/officeDocument/2006/relationships/image" Target="../media/image571.png"/><Relationship Id="rId88" Type="http://schemas.openxmlformats.org/officeDocument/2006/relationships/customXml" Target="../ink/ink269.xml"/><Relationship Id="rId91" Type="http://schemas.openxmlformats.org/officeDocument/2006/relationships/image" Target="../media/image612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29.xml"/><Relationship Id="rId15" Type="http://schemas.openxmlformats.org/officeDocument/2006/relationships/image" Target="../media/image242.png"/><Relationship Id="rId23" Type="http://schemas.openxmlformats.org/officeDocument/2006/relationships/image" Target="../media/image280.png"/><Relationship Id="rId28" Type="http://schemas.openxmlformats.org/officeDocument/2006/relationships/customXml" Target="../ink/ink239.xml"/><Relationship Id="rId36" Type="http://schemas.openxmlformats.org/officeDocument/2006/relationships/customXml" Target="../ink/ink243.xml"/><Relationship Id="rId49" Type="http://schemas.openxmlformats.org/officeDocument/2006/relationships/image" Target="../media/image411.png"/><Relationship Id="rId57" Type="http://schemas.openxmlformats.org/officeDocument/2006/relationships/image" Target="../media/image451.png"/><Relationship Id="rId10" Type="http://schemas.openxmlformats.org/officeDocument/2006/relationships/customXml" Target="../ink/ink231.xml"/><Relationship Id="rId31" Type="http://schemas.openxmlformats.org/officeDocument/2006/relationships/image" Target="../media/image320.png"/><Relationship Id="rId44" Type="http://schemas.openxmlformats.org/officeDocument/2006/relationships/customXml" Target="../ink/ink247.xml"/><Relationship Id="rId52" Type="http://schemas.openxmlformats.org/officeDocument/2006/relationships/customXml" Target="../ink/ink251.xml"/><Relationship Id="rId60" Type="http://schemas.openxmlformats.org/officeDocument/2006/relationships/customXml" Target="../ink/ink255.xml"/><Relationship Id="rId65" Type="http://schemas.openxmlformats.org/officeDocument/2006/relationships/image" Target="../media/image491.png"/><Relationship Id="rId73" Type="http://schemas.openxmlformats.org/officeDocument/2006/relationships/image" Target="../media/image290.png"/><Relationship Id="rId78" Type="http://schemas.openxmlformats.org/officeDocument/2006/relationships/customXml" Target="../ink/ink264.xml"/><Relationship Id="rId81" Type="http://schemas.openxmlformats.org/officeDocument/2006/relationships/image" Target="../media/image561.png"/><Relationship Id="rId86" Type="http://schemas.openxmlformats.org/officeDocument/2006/relationships/customXml" Target="../ink/ink268.xml"/><Relationship Id="rId4" Type="http://schemas.openxmlformats.org/officeDocument/2006/relationships/image" Target="../media/image1810.png"/><Relationship Id="rId9" Type="http://schemas.openxmlformats.org/officeDocument/2006/relationships/image" Target="../media/image2110.png"/></Relationships>
</file>

<file path=ppt/slides/_rels/slide7.xml.rels><?xml version="1.0" encoding="UTF-8" standalone="yes"?>
<Relationships xmlns="http://schemas.openxmlformats.org/package/2006/relationships"><Relationship Id="rId26" Type="http://schemas.openxmlformats.org/officeDocument/2006/relationships/customXml" Target="../ink/ink283.xml"/><Relationship Id="rId21" Type="http://schemas.openxmlformats.org/officeDocument/2006/relationships/image" Target="../media/image510.png"/><Relationship Id="rId34" Type="http://schemas.openxmlformats.org/officeDocument/2006/relationships/customXml" Target="../ink/ink287.xml"/><Relationship Id="rId42" Type="http://schemas.openxmlformats.org/officeDocument/2006/relationships/customXml" Target="../ink/ink291.xml"/><Relationship Id="rId47" Type="http://schemas.openxmlformats.org/officeDocument/2006/relationships/image" Target="../media/image691.png"/><Relationship Id="rId50" Type="http://schemas.openxmlformats.org/officeDocument/2006/relationships/customXml" Target="../ink/ink295.xml"/><Relationship Id="rId55" Type="http://schemas.openxmlformats.org/officeDocument/2006/relationships/image" Target="../media/image731.png"/><Relationship Id="rId63" Type="http://schemas.openxmlformats.org/officeDocument/2006/relationships/image" Target="../media/image771.png"/><Relationship Id="rId68" Type="http://schemas.openxmlformats.org/officeDocument/2006/relationships/customXml" Target="../ink/ink304.xml"/><Relationship Id="rId76" Type="http://schemas.openxmlformats.org/officeDocument/2006/relationships/customXml" Target="../ink/ink308.xml"/><Relationship Id="rId84" Type="http://schemas.openxmlformats.org/officeDocument/2006/relationships/customXml" Target="../ink/ink312.xml"/><Relationship Id="rId89" Type="http://schemas.openxmlformats.org/officeDocument/2006/relationships/image" Target="../media/image900.png"/><Relationship Id="rId97" Type="http://schemas.openxmlformats.org/officeDocument/2006/relationships/image" Target="../media/image941.png"/><Relationship Id="rId7" Type="http://schemas.openxmlformats.org/officeDocument/2006/relationships/image" Target="../media/image440.png"/><Relationship Id="rId71" Type="http://schemas.openxmlformats.org/officeDocument/2006/relationships/image" Target="../media/image812.png"/><Relationship Id="rId92" Type="http://schemas.openxmlformats.org/officeDocument/2006/relationships/customXml" Target="../ink/ink316.xml"/><Relationship Id="rId2" Type="http://schemas.openxmlformats.org/officeDocument/2006/relationships/notesSlide" Target="../notesSlides/notesSlide1.xml"/><Relationship Id="rId16" Type="http://schemas.openxmlformats.org/officeDocument/2006/relationships/customXml" Target="../ink/ink278.xml"/><Relationship Id="rId29" Type="http://schemas.openxmlformats.org/officeDocument/2006/relationships/image" Target="../media/image550.png"/><Relationship Id="rId11" Type="http://schemas.openxmlformats.org/officeDocument/2006/relationships/image" Target="../media/image460.png"/><Relationship Id="rId24" Type="http://schemas.openxmlformats.org/officeDocument/2006/relationships/customXml" Target="../ink/ink282.xml"/><Relationship Id="rId32" Type="http://schemas.openxmlformats.org/officeDocument/2006/relationships/customXml" Target="../ink/ink286.xml"/><Relationship Id="rId37" Type="http://schemas.openxmlformats.org/officeDocument/2006/relationships/image" Target="../media/image640.png"/><Relationship Id="rId40" Type="http://schemas.openxmlformats.org/officeDocument/2006/relationships/customXml" Target="../ink/ink290.xml"/><Relationship Id="rId45" Type="http://schemas.openxmlformats.org/officeDocument/2006/relationships/image" Target="../media/image681.png"/><Relationship Id="rId53" Type="http://schemas.openxmlformats.org/officeDocument/2006/relationships/image" Target="../media/image720.png"/><Relationship Id="rId58" Type="http://schemas.openxmlformats.org/officeDocument/2006/relationships/customXml" Target="../ink/ink299.xml"/><Relationship Id="rId66" Type="http://schemas.openxmlformats.org/officeDocument/2006/relationships/customXml" Target="../ink/ink303.xml"/><Relationship Id="rId74" Type="http://schemas.openxmlformats.org/officeDocument/2006/relationships/customXml" Target="../ink/ink307.xml"/><Relationship Id="rId79" Type="http://schemas.openxmlformats.org/officeDocument/2006/relationships/image" Target="../media/image850.png"/><Relationship Id="rId87" Type="http://schemas.openxmlformats.org/officeDocument/2006/relationships/image" Target="../media/image890.png"/><Relationship Id="rId5" Type="http://schemas.openxmlformats.org/officeDocument/2006/relationships/image" Target="../media/image430.png"/><Relationship Id="rId61" Type="http://schemas.openxmlformats.org/officeDocument/2006/relationships/image" Target="../media/image761.png"/><Relationship Id="rId82" Type="http://schemas.openxmlformats.org/officeDocument/2006/relationships/customXml" Target="../ink/ink311.xml"/><Relationship Id="rId90" Type="http://schemas.openxmlformats.org/officeDocument/2006/relationships/customXml" Target="../ink/ink315.xml"/><Relationship Id="rId95" Type="http://schemas.openxmlformats.org/officeDocument/2006/relationships/image" Target="../media/image931.png"/><Relationship Id="rId19" Type="http://schemas.openxmlformats.org/officeDocument/2006/relationships/image" Target="../media/image500.png"/><Relationship Id="rId14" Type="http://schemas.openxmlformats.org/officeDocument/2006/relationships/customXml" Target="../ink/ink277.xml"/><Relationship Id="rId22" Type="http://schemas.openxmlformats.org/officeDocument/2006/relationships/customXml" Target="../ink/ink281.xml"/><Relationship Id="rId27" Type="http://schemas.openxmlformats.org/officeDocument/2006/relationships/image" Target="../media/image540.png"/><Relationship Id="rId30" Type="http://schemas.openxmlformats.org/officeDocument/2006/relationships/customXml" Target="../ink/ink285.xml"/><Relationship Id="rId35" Type="http://schemas.openxmlformats.org/officeDocument/2006/relationships/image" Target="../media/image580.png"/><Relationship Id="rId43" Type="http://schemas.openxmlformats.org/officeDocument/2006/relationships/image" Target="../media/image671.png"/><Relationship Id="rId48" Type="http://schemas.openxmlformats.org/officeDocument/2006/relationships/customXml" Target="../ink/ink294.xml"/><Relationship Id="rId56" Type="http://schemas.openxmlformats.org/officeDocument/2006/relationships/customXml" Target="../ink/ink298.xml"/><Relationship Id="rId64" Type="http://schemas.openxmlformats.org/officeDocument/2006/relationships/customXml" Target="../ink/ink302.xml"/><Relationship Id="rId69" Type="http://schemas.openxmlformats.org/officeDocument/2006/relationships/image" Target="../media/image801.png"/><Relationship Id="rId77" Type="http://schemas.openxmlformats.org/officeDocument/2006/relationships/image" Target="../media/image841.png"/><Relationship Id="rId8" Type="http://schemas.openxmlformats.org/officeDocument/2006/relationships/customXml" Target="../ink/ink274.xml"/><Relationship Id="rId51" Type="http://schemas.openxmlformats.org/officeDocument/2006/relationships/image" Target="../media/image711.png"/><Relationship Id="rId72" Type="http://schemas.openxmlformats.org/officeDocument/2006/relationships/customXml" Target="../ink/ink306.xml"/><Relationship Id="rId80" Type="http://schemas.openxmlformats.org/officeDocument/2006/relationships/customXml" Target="../ink/ink310.xml"/><Relationship Id="rId85" Type="http://schemas.openxmlformats.org/officeDocument/2006/relationships/image" Target="../media/image880.png"/><Relationship Id="rId93" Type="http://schemas.openxmlformats.org/officeDocument/2006/relationships/image" Target="../media/image920.png"/><Relationship Id="rId98" Type="http://schemas.openxmlformats.org/officeDocument/2006/relationships/customXml" Target="../ink/ink319.xml"/><Relationship Id="rId3" Type="http://schemas.openxmlformats.org/officeDocument/2006/relationships/image" Target="../media/image207.png"/><Relationship Id="rId12" Type="http://schemas.openxmlformats.org/officeDocument/2006/relationships/customXml" Target="../ink/ink276.xml"/><Relationship Id="rId17" Type="http://schemas.openxmlformats.org/officeDocument/2006/relationships/image" Target="../media/image490.png"/><Relationship Id="rId25" Type="http://schemas.openxmlformats.org/officeDocument/2006/relationships/image" Target="../media/image530.png"/><Relationship Id="rId33" Type="http://schemas.openxmlformats.org/officeDocument/2006/relationships/image" Target="../media/image570.png"/><Relationship Id="rId38" Type="http://schemas.openxmlformats.org/officeDocument/2006/relationships/customXml" Target="../ink/ink289.xml"/><Relationship Id="rId46" Type="http://schemas.openxmlformats.org/officeDocument/2006/relationships/customXml" Target="../ink/ink293.xml"/><Relationship Id="rId59" Type="http://schemas.openxmlformats.org/officeDocument/2006/relationships/image" Target="../media/image750.png"/><Relationship Id="rId67" Type="http://schemas.openxmlformats.org/officeDocument/2006/relationships/image" Target="../media/image791.png"/><Relationship Id="rId20" Type="http://schemas.openxmlformats.org/officeDocument/2006/relationships/customXml" Target="../ink/ink280.xml"/><Relationship Id="rId41" Type="http://schemas.openxmlformats.org/officeDocument/2006/relationships/image" Target="../media/image661.png"/><Relationship Id="rId54" Type="http://schemas.openxmlformats.org/officeDocument/2006/relationships/customXml" Target="../ink/ink297.xml"/><Relationship Id="rId62" Type="http://schemas.openxmlformats.org/officeDocument/2006/relationships/customXml" Target="../ink/ink301.xml"/><Relationship Id="rId70" Type="http://schemas.openxmlformats.org/officeDocument/2006/relationships/customXml" Target="../ink/ink305.xml"/><Relationship Id="rId75" Type="http://schemas.openxmlformats.org/officeDocument/2006/relationships/image" Target="../media/image831.png"/><Relationship Id="rId83" Type="http://schemas.openxmlformats.org/officeDocument/2006/relationships/image" Target="../media/image871.png"/><Relationship Id="rId88" Type="http://schemas.openxmlformats.org/officeDocument/2006/relationships/customXml" Target="../ink/ink314.xml"/><Relationship Id="rId91" Type="http://schemas.openxmlformats.org/officeDocument/2006/relationships/image" Target="../media/image911.png"/><Relationship Id="rId96" Type="http://schemas.openxmlformats.org/officeDocument/2006/relationships/customXml" Target="../ink/ink318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73.xml"/><Relationship Id="rId15" Type="http://schemas.openxmlformats.org/officeDocument/2006/relationships/image" Target="../media/image480.png"/><Relationship Id="rId23" Type="http://schemas.openxmlformats.org/officeDocument/2006/relationships/image" Target="../media/image520.png"/><Relationship Id="rId28" Type="http://schemas.openxmlformats.org/officeDocument/2006/relationships/customXml" Target="../ink/ink284.xml"/><Relationship Id="rId36" Type="http://schemas.openxmlformats.org/officeDocument/2006/relationships/customXml" Target="../ink/ink288.xml"/><Relationship Id="rId49" Type="http://schemas.openxmlformats.org/officeDocument/2006/relationships/image" Target="../media/image701.png"/><Relationship Id="rId57" Type="http://schemas.openxmlformats.org/officeDocument/2006/relationships/image" Target="../media/image741.png"/><Relationship Id="rId10" Type="http://schemas.openxmlformats.org/officeDocument/2006/relationships/customXml" Target="../ink/ink275.xml"/><Relationship Id="rId31" Type="http://schemas.openxmlformats.org/officeDocument/2006/relationships/image" Target="../media/image560.png"/><Relationship Id="rId44" Type="http://schemas.openxmlformats.org/officeDocument/2006/relationships/customXml" Target="../ink/ink292.xml"/><Relationship Id="rId52" Type="http://schemas.openxmlformats.org/officeDocument/2006/relationships/customXml" Target="../ink/ink296.xml"/><Relationship Id="rId60" Type="http://schemas.openxmlformats.org/officeDocument/2006/relationships/customXml" Target="../ink/ink300.xml"/><Relationship Id="rId65" Type="http://schemas.openxmlformats.org/officeDocument/2006/relationships/image" Target="../media/image781.png"/><Relationship Id="rId73" Type="http://schemas.openxmlformats.org/officeDocument/2006/relationships/image" Target="../media/image821.png"/><Relationship Id="rId78" Type="http://schemas.openxmlformats.org/officeDocument/2006/relationships/customXml" Target="../ink/ink309.xml"/><Relationship Id="rId81" Type="http://schemas.openxmlformats.org/officeDocument/2006/relationships/image" Target="../media/image860.png"/><Relationship Id="rId86" Type="http://schemas.openxmlformats.org/officeDocument/2006/relationships/customXml" Target="../ink/ink313.xml"/><Relationship Id="rId94" Type="http://schemas.openxmlformats.org/officeDocument/2006/relationships/customXml" Target="../ink/ink317.xml"/><Relationship Id="rId99" Type="http://schemas.openxmlformats.org/officeDocument/2006/relationships/image" Target="../media/image951.png"/><Relationship Id="rId4" Type="http://schemas.openxmlformats.org/officeDocument/2006/relationships/customXml" Target="../ink/ink272.xml"/><Relationship Id="rId9" Type="http://schemas.openxmlformats.org/officeDocument/2006/relationships/image" Target="../media/image450.png"/><Relationship Id="rId13" Type="http://schemas.openxmlformats.org/officeDocument/2006/relationships/image" Target="../media/image470.png"/><Relationship Id="rId18" Type="http://schemas.openxmlformats.org/officeDocument/2006/relationships/customXml" Target="../ink/ink279.xml"/><Relationship Id="rId39" Type="http://schemas.openxmlformats.org/officeDocument/2006/relationships/image" Target="../media/image65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ustomXml" Target="../ink/ink322.xml"/><Relationship Id="rId13" Type="http://schemas.openxmlformats.org/officeDocument/2006/relationships/image" Target="../media/image1001.png"/><Relationship Id="rId18" Type="http://schemas.openxmlformats.org/officeDocument/2006/relationships/customXml" Target="../ink/ink327.xml"/><Relationship Id="rId26" Type="http://schemas.openxmlformats.org/officeDocument/2006/relationships/customXml" Target="../ink/ink331.xml"/><Relationship Id="rId39" Type="http://schemas.openxmlformats.org/officeDocument/2006/relationships/image" Target="../media/image1130.png"/><Relationship Id="rId3" Type="http://schemas.openxmlformats.org/officeDocument/2006/relationships/image" Target="../media/image209.png"/><Relationship Id="rId21" Type="http://schemas.openxmlformats.org/officeDocument/2006/relationships/image" Target="../media/image1040.png"/><Relationship Id="rId34" Type="http://schemas.openxmlformats.org/officeDocument/2006/relationships/customXml" Target="../ink/ink335.xml"/><Relationship Id="rId42" Type="http://schemas.openxmlformats.org/officeDocument/2006/relationships/customXml" Target="../ink/ink339.xml"/><Relationship Id="rId7" Type="http://schemas.openxmlformats.org/officeDocument/2006/relationships/image" Target="../media/image620.png"/><Relationship Id="rId12" Type="http://schemas.openxmlformats.org/officeDocument/2006/relationships/customXml" Target="../ink/ink324.xml"/><Relationship Id="rId17" Type="http://schemas.openxmlformats.org/officeDocument/2006/relationships/image" Target="../media/image1020.png"/><Relationship Id="rId25" Type="http://schemas.openxmlformats.org/officeDocument/2006/relationships/image" Target="../media/image1060.png"/><Relationship Id="rId33" Type="http://schemas.openxmlformats.org/officeDocument/2006/relationships/image" Target="../media/image1100.png"/><Relationship Id="rId38" Type="http://schemas.openxmlformats.org/officeDocument/2006/relationships/customXml" Target="../ink/ink337.xml"/><Relationship Id="rId2" Type="http://schemas.openxmlformats.org/officeDocument/2006/relationships/image" Target="../media/image208.png"/><Relationship Id="rId16" Type="http://schemas.openxmlformats.org/officeDocument/2006/relationships/customXml" Target="../ink/ink326.xml"/><Relationship Id="rId20" Type="http://schemas.openxmlformats.org/officeDocument/2006/relationships/customXml" Target="../ink/ink328.xml"/><Relationship Id="rId29" Type="http://schemas.openxmlformats.org/officeDocument/2006/relationships/image" Target="../media/image1080.png"/><Relationship Id="rId41" Type="http://schemas.openxmlformats.org/officeDocument/2006/relationships/image" Target="../media/image1140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21.xml"/><Relationship Id="rId11" Type="http://schemas.openxmlformats.org/officeDocument/2006/relationships/image" Target="../media/image991.png"/><Relationship Id="rId24" Type="http://schemas.openxmlformats.org/officeDocument/2006/relationships/customXml" Target="../ink/ink330.xml"/><Relationship Id="rId32" Type="http://schemas.openxmlformats.org/officeDocument/2006/relationships/customXml" Target="../ink/ink334.xml"/><Relationship Id="rId37" Type="http://schemas.openxmlformats.org/officeDocument/2006/relationships/image" Target="../media/image1120.png"/><Relationship Id="rId40" Type="http://schemas.openxmlformats.org/officeDocument/2006/relationships/customXml" Target="../ink/ink338.xml"/><Relationship Id="rId5" Type="http://schemas.openxmlformats.org/officeDocument/2006/relationships/image" Target="../media/image611.png"/><Relationship Id="rId15" Type="http://schemas.openxmlformats.org/officeDocument/2006/relationships/image" Target="../media/image1011.png"/><Relationship Id="rId23" Type="http://schemas.openxmlformats.org/officeDocument/2006/relationships/image" Target="../media/image1050.png"/><Relationship Id="rId28" Type="http://schemas.openxmlformats.org/officeDocument/2006/relationships/customXml" Target="../ink/ink332.xml"/><Relationship Id="rId36" Type="http://schemas.openxmlformats.org/officeDocument/2006/relationships/customXml" Target="../ink/ink336.xml"/><Relationship Id="rId10" Type="http://schemas.openxmlformats.org/officeDocument/2006/relationships/customXml" Target="../ink/ink323.xml"/><Relationship Id="rId19" Type="http://schemas.openxmlformats.org/officeDocument/2006/relationships/image" Target="../media/image1030.png"/><Relationship Id="rId31" Type="http://schemas.openxmlformats.org/officeDocument/2006/relationships/image" Target="../media/image1090.png"/><Relationship Id="rId4" Type="http://schemas.openxmlformats.org/officeDocument/2006/relationships/customXml" Target="../ink/ink320.xml"/><Relationship Id="rId9" Type="http://schemas.openxmlformats.org/officeDocument/2006/relationships/image" Target="../media/image981.png"/><Relationship Id="rId14" Type="http://schemas.openxmlformats.org/officeDocument/2006/relationships/customXml" Target="../ink/ink325.xml"/><Relationship Id="rId22" Type="http://schemas.openxmlformats.org/officeDocument/2006/relationships/customXml" Target="../ink/ink329.xml"/><Relationship Id="rId27" Type="http://schemas.openxmlformats.org/officeDocument/2006/relationships/image" Target="../media/image1070.png"/><Relationship Id="rId30" Type="http://schemas.openxmlformats.org/officeDocument/2006/relationships/customXml" Target="../ink/ink333.xml"/><Relationship Id="rId35" Type="http://schemas.openxmlformats.org/officeDocument/2006/relationships/image" Target="../media/image1111.png"/><Relationship Id="rId43" Type="http://schemas.openxmlformats.org/officeDocument/2006/relationships/image" Target="../media/image115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90.png"/><Relationship Id="rId3" Type="http://schemas.openxmlformats.org/officeDocument/2006/relationships/customXml" Target="../ink/ink340.xml"/><Relationship Id="rId7" Type="http://schemas.openxmlformats.org/officeDocument/2006/relationships/customXml" Target="../ink/ink342.xml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80.png"/><Relationship Id="rId5" Type="http://schemas.openxmlformats.org/officeDocument/2006/relationships/customXml" Target="../ink/ink341.xml"/><Relationship Id="rId10" Type="http://schemas.openxmlformats.org/officeDocument/2006/relationships/image" Target="../media/image1200.png"/><Relationship Id="rId4" Type="http://schemas.openxmlformats.org/officeDocument/2006/relationships/image" Target="../media/image1170.png"/><Relationship Id="rId9" Type="http://schemas.openxmlformats.org/officeDocument/2006/relationships/customXml" Target="../ink/ink34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Thermodynamic relations in a magnetic field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LL8 Section 31</a:t>
            </a:r>
          </a:p>
        </p:txBody>
      </p:sp>
    </p:spTree>
    <p:extLst>
      <p:ext uri="{BB962C8B-B14F-4D97-AF65-F5344CB8AC3E}">
        <p14:creationId xmlns:p14="http://schemas.microsoft.com/office/powerpoint/2010/main" val="284823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94" t="7143" b="3571"/>
          <a:stretch/>
        </p:blipFill>
        <p:spPr bwMode="auto">
          <a:xfrm>
            <a:off x="1143000" y="2514600"/>
            <a:ext cx="7813288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3400" y="403063"/>
            <a:ext cx="7798528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Linear media:  </a:t>
            </a:r>
            <a:r>
              <a:rPr lang="en-US" sz="2000" b="1" dirty="0"/>
              <a:t>B</a:t>
            </a:r>
            <a:r>
              <a:rPr lang="en-US" sz="2000" dirty="0"/>
              <a:t> = </a:t>
            </a:r>
            <a:r>
              <a:rPr lang="en-US" sz="2000" dirty="0">
                <a:latin typeface="Symbol" panose="05050102010706020507" pitchFamily="18" charset="2"/>
              </a:rPr>
              <a:t>m</a:t>
            </a:r>
            <a:r>
              <a:rPr lang="en-US" sz="2000" dirty="0"/>
              <a:t> </a:t>
            </a:r>
            <a:r>
              <a:rPr lang="en-US" sz="2000" b="1" dirty="0"/>
              <a:t>H.   </a:t>
            </a:r>
          </a:p>
          <a:p>
            <a:endParaRPr lang="en-US" sz="2000" b="1" dirty="0"/>
          </a:p>
          <a:p>
            <a:r>
              <a:rPr lang="en-US" sz="2000" dirty="0"/>
              <a:t>With this definite relation, we can integrate to the incremental changes to find definite values of magnetic energy.</a:t>
            </a:r>
            <a:r>
              <a:rPr lang="en-US" sz="2000" b="1" dirty="0"/>
              <a:t>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2172AA9-CB3C-4ECF-BA13-AF1004AC4C90}"/>
              </a:ext>
            </a:extLst>
          </p:cNvPr>
          <p:cNvGrpSpPr/>
          <p:nvPr/>
        </p:nvGrpSpPr>
        <p:grpSpPr>
          <a:xfrm>
            <a:off x="3646037" y="4392583"/>
            <a:ext cx="368280" cy="132120"/>
            <a:chOff x="3646037" y="4392583"/>
            <a:chExt cx="368280" cy="132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BC74A2C6-0855-4D63-BA33-8F4B1A150E45}"/>
                    </a:ext>
                  </a:extLst>
                </p14:cNvPr>
                <p14:cNvContentPartPr/>
                <p14:nvPr/>
              </p14:nvContentPartPr>
              <p14:xfrm>
                <a:off x="3646037" y="4410223"/>
                <a:ext cx="163440" cy="11448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BC74A2C6-0855-4D63-BA33-8F4B1A150E45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3628037" y="4392583"/>
                  <a:ext cx="199080" cy="15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A8C6D7B1-1ABE-4759-B4A0-B86C4C39BCB0}"/>
                    </a:ext>
                  </a:extLst>
                </p14:cNvPr>
                <p14:cNvContentPartPr/>
                <p14:nvPr/>
              </p14:nvContentPartPr>
              <p14:xfrm>
                <a:off x="3903437" y="4392583"/>
                <a:ext cx="23760" cy="8820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A8C6D7B1-1ABE-4759-B4A0-B86C4C39BCB0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885437" y="4374943"/>
                  <a:ext cx="59400" cy="12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07E3FD46-765D-48A3-A0C9-84D4274D3086}"/>
                    </a:ext>
                  </a:extLst>
                </p14:cNvPr>
                <p14:cNvContentPartPr/>
                <p14:nvPr/>
              </p14:nvContentPartPr>
              <p14:xfrm>
                <a:off x="3999557" y="4393303"/>
                <a:ext cx="14760" cy="10404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07E3FD46-765D-48A3-A0C9-84D4274D3086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3981917" y="4375303"/>
                  <a:ext cx="50400" cy="1396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A19D240C-029F-460D-B533-842AA6CB344B}"/>
                  </a:ext>
                </a:extLst>
              </p14:cNvPr>
              <p14:cNvContentPartPr/>
              <p14:nvPr/>
            </p14:nvContentPartPr>
            <p14:xfrm>
              <a:off x="1081397" y="2515183"/>
              <a:ext cx="2620080" cy="42192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A19D240C-029F-460D-B533-842AA6CB344B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018397" y="2452543"/>
                <a:ext cx="2745720" cy="54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A139CAEB-D3D6-49A9-80E8-64B9D3464072}"/>
                  </a:ext>
                </a:extLst>
              </p14:cNvPr>
              <p14:cNvContentPartPr/>
              <p14:nvPr/>
            </p14:nvContentPartPr>
            <p14:xfrm>
              <a:off x="2569637" y="1876183"/>
              <a:ext cx="268200" cy="13032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A139CAEB-D3D6-49A9-80E8-64B9D3464072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506637" y="1813543"/>
                <a:ext cx="393840" cy="255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8393EF37-D0A6-4AA3-9889-8ECEBD4ADD8C}"/>
                  </a:ext>
                </a:extLst>
              </p14:cNvPr>
              <p14:cNvContentPartPr/>
              <p14:nvPr/>
            </p14:nvContentPartPr>
            <p14:xfrm>
              <a:off x="8560397" y="3375943"/>
              <a:ext cx="173520" cy="17172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8393EF37-D0A6-4AA3-9889-8ECEBD4ADD8C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8497757" y="3312943"/>
                <a:ext cx="299160" cy="29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030CDC10-8CCE-440F-800F-0656620A4759}"/>
                  </a:ext>
                </a:extLst>
              </p14:cNvPr>
              <p14:cNvContentPartPr/>
              <p14:nvPr/>
            </p14:nvContentPartPr>
            <p14:xfrm>
              <a:off x="3711196" y="2737473"/>
              <a:ext cx="33840" cy="21672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030CDC10-8CCE-440F-800F-0656620A4759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3648196" y="2674473"/>
                <a:ext cx="159480" cy="34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5C7821C8-3DA0-4D42-81C8-486DD5F617E7}"/>
                  </a:ext>
                </a:extLst>
              </p14:cNvPr>
              <p14:cNvContentPartPr/>
              <p14:nvPr/>
            </p14:nvContentPartPr>
            <p14:xfrm>
              <a:off x="7554916" y="2517513"/>
              <a:ext cx="76320" cy="40428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5C7821C8-3DA0-4D42-81C8-486DD5F617E7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7492276" y="2454513"/>
                <a:ext cx="201960" cy="52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C2ED326F-F9FB-44E4-B3D1-12BC39BFB980}"/>
                  </a:ext>
                </a:extLst>
              </p14:cNvPr>
              <p14:cNvContentPartPr/>
              <p14:nvPr/>
            </p14:nvContentPartPr>
            <p14:xfrm>
              <a:off x="6873076" y="3067593"/>
              <a:ext cx="61920" cy="9252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C2ED326F-F9FB-44E4-B3D1-12BC39BFB980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810436" y="3004593"/>
                <a:ext cx="187560" cy="21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CA1D7697-2C72-423B-9CBA-B244F8EDC1A3}"/>
                  </a:ext>
                </a:extLst>
              </p14:cNvPr>
              <p14:cNvContentPartPr/>
              <p14:nvPr/>
            </p14:nvContentPartPr>
            <p14:xfrm>
              <a:off x="6862996" y="2607153"/>
              <a:ext cx="65880" cy="3924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CA1D7697-2C72-423B-9CBA-B244F8EDC1A3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6799996" y="2544513"/>
                <a:ext cx="191520" cy="164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912B4936-99EF-4EFF-B666-63C8AF546531}"/>
                  </a:ext>
                </a:extLst>
              </p14:cNvPr>
              <p14:cNvContentPartPr/>
              <p14:nvPr/>
            </p14:nvContentPartPr>
            <p14:xfrm>
              <a:off x="6420556" y="2593113"/>
              <a:ext cx="67680" cy="4248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912B4936-99EF-4EFF-B666-63C8AF546531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6357556" y="2530473"/>
                <a:ext cx="193320" cy="168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C2438BB3-8AF9-4129-9790-8E9CE1D6393C}"/>
                  </a:ext>
                </a:extLst>
              </p14:cNvPr>
              <p14:cNvContentPartPr/>
              <p14:nvPr/>
            </p14:nvContentPartPr>
            <p14:xfrm>
              <a:off x="8436196" y="3051753"/>
              <a:ext cx="32040" cy="7164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C2438BB3-8AF9-4129-9790-8E9CE1D6393C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8373556" y="2989113"/>
                <a:ext cx="157680" cy="197280"/>
              </a:xfrm>
              <a:prstGeom prst="rect">
                <a:avLst/>
              </a:prstGeom>
            </p:spPr>
          </p:pic>
        </mc:Fallback>
      </mc:AlternateContent>
      <p:grpSp>
        <p:nvGrpSpPr>
          <p:cNvPr id="18" name="Group 17">
            <a:extLst>
              <a:ext uri="{FF2B5EF4-FFF2-40B4-BE49-F238E27FC236}">
                <a16:creationId xmlns:a16="http://schemas.microsoft.com/office/drawing/2014/main" id="{A96CB93B-8077-4F40-806D-75242F8BB8D2}"/>
              </a:ext>
            </a:extLst>
          </p:cNvPr>
          <p:cNvGrpSpPr/>
          <p:nvPr/>
        </p:nvGrpSpPr>
        <p:grpSpPr>
          <a:xfrm>
            <a:off x="8764876" y="2882193"/>
            <a:ext cx="114120" cy="237960"/>
            <a:chOff x="8764876" y="2882193"/>
            <a:chExt cx="114120" cy="237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B633A0AB-9EEA-4579-9BA4-8EA081322477}"/>
                    </a:ext>
                  </a:extLst>
                </p14:cNvPr>
                <p14:cNvContentPartPr/>
                <p14:nvPr/>
              </p14:nvContentPartPr>
              <p14:xfrm>
                <a:off x="8791876" y="2882193"/>
                <a:ext cx="46440" cy="22608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B633A0AB-9EEA-4579-9BA4-8EA081322477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8728876" y="2819193"/>
                  <a:ext cx="172080" cy="35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B438A186-3827-473E-A7B9-5DA5694EED47}"/>
                    </a:ext>
                  </a:extLst>
                </p14:cNvPr>
                <p14:cNvContentPartPr/>
                <p14:nvPr/>
              </p14:nvContentPartPr>
              <p14:xfrm>
                <a:off x="8764876" y="2910273"/>
                <a:ext cx="114120" cy="20988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B438A186-3827-473E-A7B9-5DA5694EED47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8701876" y="2847273"/>
                  <a:ext cx="239760" cy="335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6E85411-B9EA-44B9-9F1A-6B0A34B01789}"/>
              </a:ext>
            </a:extLst>
          </p:cNvPr>
          <p:cNvGrpSpPr/>
          <p:nvPr/>
        </p:nvGrpSpPr>
        <p:grpSpPr>
          <a:xfrm>
            <a:off x="8445556" y="2768433"/>
            <a:ext cx="35640" cy="92880"/>
            <a:chOff x="8445556" y="2768433"/>
            <a:chExt cx="35640" cy="92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61F05624-D827-46BB-A23D-D4C0B1FB812A}"/>
                    </a:ext>
                  </a:extLst>
                </p14:cNvPr>
                <p14:cNvContentPartPr/>
                <p14:nvPr/>
              </p14:nvContentPartPr>
              <p14:xfrm>
                <a:off x="8445556" y="2768433"/>
                <a:ext cx="8640" cy="9288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61F05624-D827-46BB-A23D-D4C0B1FB812A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8382556" y="2705793"/>
                  <a:ext cx="134280" cy="21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6695537B-3127-4B7B-B427-62C57680A791}"/>
                    </a:ext>
                  </a:extLst>
                </p14:cNvPr>
                <p14:cNvContentPartPr/>
                <p14:nvPr/>
              </p14:nvContentPartPr>
              <p14:xfrm>
                <a:off x="8449156" y="2803353"/>
                <a:ext cx="32040" cy="2988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6695537B-3127-4B7B-B427-62C57680A791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8386156" y="2740353"/>
                  <a:ext cx="157680" cy="1555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AAAC82FD-358E-4613-8956-6F676E238DB0}"/>
                  </a:ext>
                </a:extLst>
              </p14:cNvPr>
              <p14:cNvContentPartPr/>
              <p14:nvPr/>
            </p14:nvContentPartPr>
            <p14:xfrm>
              <a:off x="7701796" y="3881913"/>
              <a:ext cx="47880" cy="13608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AAAC82FD-358E-4613-8956-6F676E238DB0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7639156" y="3818913"/>
                <a:ext cx="173520" cy="261720"/>
              </a:xfrm>
              <a:prstGeom prst="rect">
                <a:avLst/>
              </a:prstGeom>
            </p:spPr>
          </p:pic>
        </mc:Fallback>
      </mc:AlternateContent>
      <p:grpSp>
        <p:nvGrpSpPr>
          <p:cNvPr id="27" name="Group 26">
            <a:extLst>
              <a:ext uri="{FF2B5EF4-FFF2-40B4-BE49-F238E27FC236}">
                <a16:creationId xmlns:a16="http://schemas.microsoft.com/office/drawing/2014/main" id="{3F171159-B15A-4A55-AB60-9DE5FECAC66A}"/>
              </a:ext>
            </a:extLst>
          </p:cNvPr>
          <p:cNvGrpSpPr/>
          <p:nvPr/>
        </p:nvGrpSpPr>
        <p:grpSpPr>
          <a:xfrm>
            <a:off x="2978596" y="2910273"/>
            <a:ext cx="100440" cy="59760"/>
            <a:chOff x="2978596" y="2910273"/>
            <a:chExt cx="100440" cy="59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F0D6F0A8-E1E1-46A0-831A-5AD3B3B3E7E4}"/>
                    </a:ext>
                  </a:extLst>
                </p14:cNvPr>
                <p14:cNvContentPartPr/>
                <p14:nvPr/>
              </p14:nvContentPartPr>
              <p14:xfrm>
                <a:off x="3013876" y="2910273"/>
                <a:ext cx="65160" cy="324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F0D6F0A8-E1E1-46A0-831A-5AD3B3B3E7E4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2951236" y="2847273"/>
                  <a:ext cx="190800" cy="12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A4957E60-FB73-4EB2-AEB0-0B72999FE7D5}"/>
                    </a:ext>
                  </a:extLst>
                </p14:cNvPr>
                <p14:cNvContentPartPr/>
                <p14:nvPr/>
              </p14:nvContentPartPr>
              <p14:xfrm>
                <a:off x="2978596" y="2939793"/>
                <a:ext cx="55800" cy="2268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A4957E60-FB73-4EB2-AEB0-0B72999FE7D5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2915596" y="2877153"/>
                  <a:ext cx="181440" cy="14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D1023DE7-DC70-4E04-8B46-68FB5E88F524}"/>
                    </a:ext>
                  </a:extLst>
                </p14:cNvPr>
                <p14:cNvContentPartPr/>
                <p14:nvPr/>
              </p14:nvContentPartPr>
              <p14:xfrm>
                <a:off x="3020356" y="2940873"/>
                <a:ext cx="56520" cy="2916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D1023DE7-DC70-4E04-8B46-68FB5E88F524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2957716" y="2878233"/>
                  <a:ext cx="182160" cy="1548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43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093B8335-1979-443D-BA49-2B12FD55781F}"/>
                  </a:ext>
                </a:extLst>
              </p14:cNvPr>
              <p14:cNvContentPartPr/>
              <p14:nvPr/>
            </p14:nvContentPartPr>
            <p14:xfrm>
              <a:off x="6542956" y="3855993"/>
              <a:ext cx="69840" cy="62280"/>
            </p14:xfrm>
          </p:contentPart>
        </mc:Choice>
        <mc:Fallback xmlns=""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093B8335-1979-443D-BA49-2B12FD55781F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6480316" y="3793353"/>
                <a:ext cx="195480" cy="187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5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8338D05C-4E9D-4211-986E-C2A374A77BFE}"/>
                  </a:ext>
                </a:extLst>
              </p14:cNvPr>
              <p14:cNvContentPartPr/>
              <p14:nvPr/>
            </p14:nvContentPartPr>
            <p14:xfrm>
              <a:off x="6489316" y="2814873"/>
              <a:ext cx="19080" cy="32400"/>
            </p14:xfrm>
          </p:contentPart>
        </mc:Choice>
        <mc:Fallback xmlns=""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8338D05C-4E9D-4211-986E-C2A374A77BFE}"/>
                  </a:ext>
                </a:extLst>
              </p:cNvPr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6426676" y="2752233"/>
                <a:ext cx="144720" cy="15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7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BC5C57D1-7687-4A58-B301-95F98BC53035}"/>
                  </a:ext>
                </a:extLst>
              </p14:cNvPr>
              <p14:cNvContentPartPr/>
              <p14:nvPr/>
            </p14:nvContentPartPr>
            <p14:xfrm>
              <a:off x="8646436" y="4011873"/>
              <a:ext cx="31680" cy="5400"/>
            </p14:xfrm>
          </p:contentPart>
        </mc:Choice>
        <mc:Fallback xmlns=""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BC5C57D1-7687-4A58-B301-95F98BC53035}"/>
                  </a:ext>
                </a:extLst>
              </p:cNvPr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8583436" y="3948873"/>
                <a:ext cx="157320" cy="131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9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1E5EECE8-7705-4B41-B9B4-CB8352EEBB3D}"/>
                  </a:ext>
                </a:extLst>
              </p14:cNvPr>
              <p14:cNvContentPartPr/>
              <p14:nvPr/>
            </p14:nvContentPartPr>
            <p14:xfrm>
              <a:off x="8905276" y="3866073"/>
              <a:ext cx="15120" cy="14400"/>
            </p14:xfrm>
          </p:contentPart>
        </mc:Choice>
        <mc:Fallback xmlns=""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1E5EECE8-7705-4B41-B9B4-CB8352EEBB3D}"/>
                  </a:ext>
                </a:extLst>
              </p:cNvPr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8842636" y="3803073"/>
                <a:ext cx="140760" cy="140040"/>
              </a:xfrm>
              <a:prstGeom prst="rect">
                <a:avLst/>
              </a:prstGeom>
            </p:spPr>
          </p:pic>
        </mc:Fallback>
      </mc:AlternateContent>
      <p:grpSp>
        <p:nvGrpSpPr>
          <p:cNvPr id="11271" name="Group 11270">
            <a:extLst>
              <a:ext uri="{FF2B5EF4-FFF2-40B4-BE49-F238E27FC236}">
                <a16:creationId xmlns:a16="http://schemas.microsoft.com/office/drawing/2014/main" id="{6FEE17B4-DB8E-40CE-A51E-A6AA533C8F51}"/>
              </a:ext>
            </a:extLst>
          </p:cNvPr>
          <p:cNvGrpSpPr/>
          <p:nvPr/>
        </p:nvGrpSpPr>
        <p:grpSpPr>
          <a:xfrm>
            <a:off x="8415676" y="4013673"/>
            <a:ext cx="134640" cy="74520"/>
            <a:chOff x="8415676" y="4013673"/>
            <a:chExt cx="134640" cy="74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1">
              <p14:nvContentPartPr>
                <p14:cNvPr id="11264" name="Ink 11263">
                  <a:extLst>
                    <a:ext uri="{FF2B5EF4-FFF2-40B4-BE49-F238E27FC236}">
                      <a16:creationId xmlns:a16="http://schemas.microsoft.com/office/drawing/2014/main" id="{15349364-A8CB-441B-9A18-43C2A8570D5C}"/>
                    </a:ext>
                  </a:extLst>
                </p14:cNvPr>
                <p14:cNvContentPartPr/>
                <p14:nvPr/>
              </p14:nvContentPartPr>
              <p14:xfrm>
                <a:off x="8415676" y="4013673"/>
                <a:ext cx="19440" cy="4680"/>
              </p14:xfrm>
            </p:contentPart>
          </mc:Choice>
          <mc:Fallback xmlns="">
            <p:pic>
              <p:nvPicPr>
                <p:cNvPr id="11264" name="Ink 11263">
                  <a:extLst>
                    <a:ext uri="{FF2B5EF4-FFF2-40B4-BE49-F238E27FC236}">
                      <a16:creationId xmlns:a16="http://schemas.microsoft.com/office/drawing/2014/main" id="{15349364-A8CB-441B-9A18-43C2A8570D5C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8353036" y="3950673"/>
                  <a:ext cx="145080" cy="13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">
              <p14:nvContentPartPr>
                <p14:cNvPr id="11265" name="Ink 11264">
                  <a:extLst>
                    <a:ext uri="{FF2B5EF4-FFF2-40B4-BE49-F238E27FC236}">
                      <a16:creationId xmlns:a16="http://schemas.microsoft.com/office/drawing/2014/main" id="{73E9C739-E21B-43D4-BB86-32073BE21649}"/>
                    </a:ext>
                  </a:extLst>
                </p14:cNvPr>
                <p14:cNvContentPartPr/>
                <p14:nvPr/>
              </p14:nvContentPartPr>
              <p14:xfrm>
                <a:off x="8527636" y="4068393"/>
                <a:ext cx="6120" cy="2880"/>
              </p14:xfrm>
            </p:contentPart>
          </mc:Choice>
          <mc:Fallback xmlns="">
            <p:pic>
              <p:nvPicPr>
                <p:cNvPr id="11265" name="Ink 11264">
                  <a:extLst>
                    <a:ext uri="{FF2B5EF4-FFF2-40B4-BE49-F238E27FC236}">
                      <a16:creationId xmlns:a16="http://schemas.microsoft.com/office/drawing/2014/main" id="{73E9C739-E21B-43D4-BB86-32073BE21649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8464636" y="4005753"/>
                  <a:ext cx="131760" cy="12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">
              <p14:nvContentPartPr>
                <p14:cNvPr id="11268" name="Ink 11267">
                  <a:extLst>
                    <a:ext uri="{FF2B5EF4-FFF2-40B4-BE49-F238E27FC236}">
                      <a16:creationId xmlns:a16="http://schemas.microsoft.com/office/drawing/2014/main" id="{2FF237E5-E242-4363-8DFF-237277E0BC42}"/>
                    </a:ext>
                  </a:extLst>
                </p14:cNvPr>
                <p14:cNvContentPartPr/>
                <p14:nvPr/>
              </p14:nvContentPartPr>
              <p14:xfrm>
                <a:off x="8535916" y="4062633"/>
                <a:ext cx="14400" cy="7200"/>
              </p14:xfrm>
            </p:contentPart>
          </mc:Choice>
          <mc:Fallback xmlns="">
            <p:pic>
              <p:nvPicPr>
                <p:cNvPr id="11268" name="Ink 11267">
                  <a:extLst>
                    <a:ext uri="{FF2B5EF4-FFF2-40B4-BE49-F238E27FC236}">
                      <a16:creationId xmlns:a16="http://schemas.microsoft.com/office/drawing/2014/main" id="{2FF237E5-E242-4363-8DFF-237277E0BC42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8473276" y="3999993"/>
                  <a:ext cx="140040" cy="13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">
              <p14:nvContentPartPr>
                <p14:cNvPr id="11270" name="Ink 11269">
                  <a:extLst>
                    <a:ext uri="{FF2B5EF4-FFF2-40B4-BE49-F238E27FC236}">
                      <a16:creationId xmlns:a16="http://schemas.microsoft.com/office/drawing/2014/main" id="{50C1A258-CB38-467F-9854-989F773FC614}"/>
                    </a:ext>
                  </a:extLst>
                </p14:cNvPr>
                <p14:cNvContentPartPr/>
                <p14:nvPr/>
              </p14:nvContentPartPr>
              <p14:xfrm>
                <a:off x="8497396" y="4085673"/>
                <a:ext cx="10440" cy="2520"/>
              </p14:xfrm>
            </p:contentPart>
          </mc:Choice>
          <mc:Fallback xmlns="">
            <p:pic>
              <p:nvPicPr>
                <p:cNvPr id="11270" name="Ink 11269">
                  <a:extLst>
                    <a:ext uri="{FF2B5EF4-FFF2-40B4-BE49-F238E27FC236}">
                      <a16:creationId xmlns:a16="http://schemas.microsoft.com/office/drawing/2014/main" id="{50C1A258-CB38-467F-9854-989F773FC614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8434396" y="4023033"/>
                  <a:ext cx="136080" cy="1281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1263531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73" y="988083"/>
            <a:ext cx="8901945" cy="485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-18892" y="6457890"/>
            <a:ext cx="9262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Now the independent variable is the vector potential instead of the magnetic induction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C23E301-E96A-4F48-BB97-E72A3258EEE2}"/>
                  </a:ext>
                </a:extLst>
              </p14:cNvPr>
              <p14:cNvContentPartPr/>
              <p14:nvPr/>
            </p14:nvContentPartPr>
            <p14:xfrm>
              <a:off x="7684517" y="1867066"/>
              <a:ext cx="216000" cy="3790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C23E301-E96A-4F48-BB97-E72A3258EEE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666517" y="1849066"/>
                <a:ext cx="251640" cy="414720"/>
              </a:xfrm>
              <a:prstGeom prst="rect">
                <a:avLst/>
              </a:prstGeom>
            </p:spPr>
          </p:pic>
        </mc:Fallback>
      </mc:AlternateContent>
      <p:grpSp>
        <p:nvGrpSpPr>
          <p:cNvPr id="7" name="Group 6">
            <a:extLst>
              <a:ext uri="{FF2B5EF4-FFF2-40B4-BE49-F238E27FC236}">
                <a16:creationId xmlns:a16="http://schemas.microsoft.com/office/drawing/2014/main" id="{5A18C5E0-6A77-4911-ACB6-1A98C5419BCD}"/>
              </a:ext>
            </a:extLst>
          </p:cNvPr>
          <p:cNvGrpSpPr/>
          <p:nvPr/>
        </p:nvGrpSpPr>
        <p:grpSpPr>
          <a:xfrm>
            <a:off x="8024357" y="1788946"/>
            <a:ext cx="975960" cy="399600"/>
            <a:chOff x="8024357" y="1029463"/>
            <a:chExt cx="975960" cy="399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8A871A6F-F683-4185-9E6A-A78B31C4CDAA}"/>
                    </a:ext>
                  </a:extLst>
                </p14:cNvPr>
                <p14:cNvContentPartPr/>
                <p14:nvPr/>
              </p14:nvContentPartPr>
              <p14:xfrm>
                <a:off x="8024357" y="1029463"/>
                <a:ext cx="975960" cy="39960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8A871A6F-F683-4185-9E6A-A78B31C4CDAA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8006717" y="1011823"/>
                  <a:ext cx="1011600" cy="43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4EFA8E88-0055-4C22-AA55-DC0B433B3EC2}"/>
                    </a:ext>
                  </a:extLst>
                </p14:cNvPr>
                <p14:cNvContentPartPr/>
                <p14:nvPr/>
              </p14:nvContentPartPr>
              <p14:xfrm>
                <a:off x="8529077" y="1114783"/>
                <a:ext cx="248400" cy="4176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4EFA8E88-0055-4C22-AA55-DC0B433B3EC2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8511077" y="1097143"/>
                  <a:ext cx="284040" cy="774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3AEA71A4-1EF4-4D41-9A41-5BC134A5556F}"/>
                  </a:ext>
                </a:extLst>
              </p14:cNvPr>
              <p14:cNvContentPartPr/>
              <p14:nvPr/>
            </p14:nvContentPartPr>
            <p14:xfrm>
              <a:off x="2429957" y="3097546"/>
              <a:ext cx="98640" cy="37512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3AEA71A4-1EF4-4D41-9A41-5BC134A5556F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411957" y="3079546"/>
                <a:ext cx="134280" cy="410760"/>
              </a:xfrm>
              <a:prstGeom prst="rect">
                <a:avLst/>
              </a:prstGeom>
            </p:spPr>
          </p:pic>
        </mc:Fallback>
      </mc:AlternateContent>
      <p:grpSp>
        <p:nvGrpSpPr>
          <p:cNvPr id="20" name="Group 19">
            <a:extLst>
              <a:ext uri="{FF2B5EF4-FFF2-40B4-BE49-F238E27FC236}">
                <a16:creationId xmlns:a16="http://schemas.microsoft.com/office/drawing/2014/main" id="{6CCCF150-DD76-489A-8A2E-15796D2036CB}"/>
              </a:ext>
            </a:extLst>
          </p:cNvPr>
          <p:cNvGrpSpPr/>
          <p:nvPr/>
        </p:nvGrpSpPr>
        <p:grpSpPr>
          <a:xfrm>
            <a:off x="2695277" y="3080986"/>
            <a:ext cx="1319040" cy="348840"/>
            <a:chOff x="2695277" y="2321503"/>
            <a:chExt cx="1319040" cy="348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8283FF0B-1FBD-4E63-AE7E-ABDF8D69B748}"/>
                    </a:ext>
                  </a:extLst>
                </p14:cNvPr>
                <p14:cNvContentPartPr/>
                <p14:nvPr/>
              </p14:nvContentPartPr>
              <p14:xfrm>
                <a:off x="2695277" y="2364343"/>
                <a:ext cx="383760" cy="25956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8283FF0B-1FBD-4E63-AE7E-ABDF8D69B748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2677277" y="2346343"/>
                  <a:ext cx="419400" cy="29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356F0E02-CE0F-4B47-8C5C-F7694A2B726D}"/>
                    </a:ext>
                  </a:extLst>
                </p14:cNvPr>
                <p14:cNvContentPartPr/>
                <p14:nvPr/>
              </p14:nvContentPartPr>
              <p14:xfrm>
                <a:off x="2933957" y="2413663"/>
                <a:ext cx="15840" cy="5436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356F0E02-CE0F-4B47-8C5C-F7694A2B726D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2916317" y="2395663"/>
                  <a:ext cx="51480" cy="9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A95573FE-4C8B-43E6-ACFD-DD2BFB6FB5A9}"/>
                    </a:ext>
                  </a:extLst>
                </p14:cNvPr>
                <p14:cNvContentPartPr/>
                <p14:nvPr/>
              </p14:nvContentPartPr>
              <p14:xfrm>
                <a:off x="3130877" y="2632543"/>
                <a:ext cx="3600" cy="1692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A95573FE-4C8B-43E6-ACFD-DD2BFB6FB5A9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3112877" y="2614543"/>
                  <a:ext cx="39240" cy="5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229C4438-C313-44EA-87EA-E123258774AD}"/>
                    </a:ext>
                  </a:extLst>
                </p14:cNvPr>
                <p14:cNvContentPartPr/>
                <p14:nvPr/>
              </p14:nvContentPartPr>
              <p14:xfrm>
                <a:off x="3131597" y="2643343"/>
                <a:ext cx="33840" cy="2700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229C4438-C313-44EA-87EA-E123258774AD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3113957" y="2625343"/>
                  <a:ext cx="69480" cy="6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C67B5369-42AC-4F7A-B499-075027B9DB12}"/>
                    </a:ext>
                  </a:extLst>
                </p14:cNvPr>
                <p14:cNvContentPartPr/>
                <p14:nvPr/>
              </p14:nvContentPartPr>
              <p14:xfrm>
                <a:off x="3307997" y="2321503"/>
                <a:ext cx="101160" cy="26856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C67B5369-42AC-4F7A-B499-075027B9DB12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3290357" y="2303863"/>
                  <a:ext cx="136800" cy="30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930682A5-7B91-415E-AF83-B1AA51A270AE}"/>
                    </a:ext>
                  </a:extLst>
                </p14:cNvPr>
                <p14:cNvContentPartPr/>
                <p14:nvPr/>
              </p14:nvContentPartPr>
              <p14:xfrm>
                <a:off x="3246077" y="2427343"/>
                <a:ext cx="189360" cy="4572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930682A5-7B91-415E-AF83-B1AA51A270AE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3228077" y="2409703"/>
                  <a:ext cx="225000" cy="8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F45372F0-CE65-4C31-B1DE-0B0E0AAFC5E3}"/>
                    </a:ext>
                  </a:extLst>
                </p14:cNvPr>
                <p14:cNvContentPartPr/>
                <p14:nvPr/>
              </p14:nvContentPartPr>
              <p14:xfrm>
                <a:off x="3467837" y="2349943"/>
                <a:ext cx="2160" cy="324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F45372F0-CE65-4C31-B1DE-0B0E0AAFC5E3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3449837" y="2332303"/>
                  <a:ext cx="37800" cy="3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5FABA93B-5314-4379-A89F-4E2C8B38B44C}"/>
                    </a:ext>
                  </a:extLst>
                </p14:cNvPr>
                <p14:cNvContentPartPr/>
                <p14:nvPr/>
              </p14:nvContentPartPr>
              <p14:xfrm>
                <a:off x="3431117" y="2324023"/>
                <a:ext cx="452520" cy="30060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5FABA93B-5314-4379-A89F-4E2C8B38B44C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3413117" y="2306383"/>
                  <a:ext cx="488160" cy="33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93AFB606-2E5C-4181-90E5-FA8C9D310643}"/>
                    </a:ext>
                  </a:extLst>
                </p14:cNvPr>
                <p14:cNvContentPartPr/>
                <p14:nvPr/>
              </p14:nvContentPartPr>
              <p14:xfrm>
                <a:off x="3985877" y="2565223"/>
                <a:ext cx="28440" cy="5148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93AFB606-2E5C-4181-90E5-FA8C9D310643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3968237" y="2547583"/>
                  <a:ext cx="64080" cy="871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5BFA1F3C-3154-41D8-B833-716F96E4C80D}"/>
                  </a:ext>
                </a:extLst>
              </p14:cNvPr>
              <p14:cNvContentPartPr/>
              <p14:nvPr/>
            </p14:nvContentPartPr>
            <p14:xfrm>
              <a:off x="4921877" y="5562600"/>
              <a:ext cx="875160" cy="92381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5BFA1F3C-3154-41D8-B833-716F96E4C80D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4903877" y="5544599"/>
                <a:ext cx="910800" cy="959452"/>
              </a:xfrm>
              <a:prstGeom prst="rect">
                <a:avLst/>
              </a:prstGeom>
            </p:spPr>
          </p:pic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6EF7213C-185A-4C33-8824-E098A6CF8A53}"/>
              </a:ext>
            </a:extLst>
          </p:cNvPr>
          <p:cNvSpPr txBox="1"/>
          <p:nvPr/>
        </p:nvSpPr>
        <p:spPr>
          <a:xfrm>
            <a:off x="40244" y="0"/>
            <a:ext cx="9115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6.  We can write the incremental work done on the magnetic field in terms of vector potential and current density.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C4D7D8F-7745-4E7B-B4F8-ECA3C8A793B8}"/>
                  </a:ext>
                </a:extLst>
              </p14:cNvPr>
              <p14:cNvContentPartPr/>
              <p14:nvPr/>
            </p14:nvContentPartPr>
            <p14:xfrm>
              <a:off x="1375156" y="1590720"/>
              <a:ext cx="194760" cy="1378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C4D7D8F-7745-4E7B-B4F8-ECA3C8A793B8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1312516" y="1528080"/>
                <a:ext cx="320400" cy="263520"/>
              </a:xfrm>
              <a:prstGeom prst="rect">
                <a:avLst/>
              </a:prstGeom>
            </p:spPr>
          </p:pic>
        </mc:Fallback>
      </mc:AlternateContent>
      <p:grpSp>
        <p:nvGrpSpPr>
          <p:cNvPr id="26" name="Group 25">
            <a:extLst>
              <a:ext uri="{FF2B5EF4-FFF2-40B4-BE49-F238E27FC236}">
                <a16:creationId xmlns:a16="http://schemas.microsoft.com/office/drawing/2014/main" id="{2AF15CB9-5891-494B-8D80-FCDDEFEECE36}"/>
              </a:ext>
            </a:extLst>
          </p:cNvPr>
          <p:cNvGrpSpPr/>
          <p:nvPr/>
        </p:nvGrpSpPr>
        <p:grpSpPr>
          <a:xfrm>
            <a:off x="1500436" y="1095720"/>
            <a:ext cx="150120" cy="303480"/>
            <a:chOff x="1500436" y="1095720"/>
            <a:chExt cx="150120" cy="303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3CD3EDB5-B786-4975-8377-522DCD331935}"/>
                    </a:ext>
                  </a:extLst>
                </p14:cNvPr>
                <p14:cNvContentPartPr/>
                <p14:nvPr/>
              </p14:nvContentPartPr>
              <p14:xfrm>
                <a:off x="1537156" y="1095720"/>
                <a:ext cx="58680" cy="14004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3CD3EDB5-B786-4975-8377-522DCD331935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1474156" y="1033080"/>
                  <a:ext cx="184320" cy="26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9DFFE03C-73B9-433D-8BA6-DDF897D37DAD}"/>
                    </a:ext>
                  </a:extLst>
                </p14:cNvPr>
                <p14:cNvContentPartPr/>
                <p14:nvPr/>
              </p14:nvContentPartPr>
              <p14:xfrm>
                <a:off x="1500436" y="1301280"/>
                <a:ext cx="150120" cy="9792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9DFFE03C-73B9-433D-8BA6-DDF897D37DAD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1437796" y="1238280"/>
                  <a:ext cx="275760" cy="22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5D64B138-E5ED-4E9F-A29F-D5246A092CC6}"/>
                    </a:ext>
                  </a:extLst>
                </p14:cNvPr>
                <p14:cNvContentPartPr/>
                <p14:nvPr/>
              </p14:nvContentPartPr>
              <p14:xfrm>
                <a:off x="1532116" y="1305240"/>
                <a:ext cx="110880" cy="6552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5D64B138-E5ED-4E9F-A29F-D5246A092CC6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1469476" y="1242240"/>
                  <a:ext cx="236520" cy="191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C28D17F6-9D4F-4594-8A0D-7204F2EEA56D}"/>
                  </a:ext>
                </a:extLst>
              </p14:cNvPr>
              <p14:cNvContentPartPr/>
              <p14:nvPr/>
            </p14:nvContentPartPr>
            <p14:xfrm>
              <a:off x="2056276" y="1156560"/>
              <a:ext cx="22680" cy="6480"/>
            </p14:xfrm>
          </p:contentPart>
        </mc:Choice>
        <mc:Fallback xmlns=""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C28D17F6-9D4F-4594-8A0D-7204F2EEA56D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1993636" y="1093560"/>
                <a:ext cx="148320" cy="132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B1301F02-397D-4C79-8804-49C7FD838F51}"/>
                  </a:ext>
                </a:extLst>
              </p14:cNvPr>
              <p14:cNvContentPartPr/>
              <p14:nvPr/>
            </p14:nvContentPartPr>
            <p14:xfrm>
              <a:off x="3090556" y="1533840"/>
              <a:ext cx="11520" cy="113040"/>
            </p14:xfrm>
          </p:contentPart>
        </mc:Choice>
        <mc:Fallback xmlns=""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B1301F02-397D-4C79-8804-49C7FD838F51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3027556" y="1471200"/>
                <a:ext cx="137160" cy="238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3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9D20AB3C-ED81-4131-9113-03A5C731050D}"/>
                  </a:ext>
                </a:extLst>
              </p14:cNvPr>
              <p14:cNvContentPartPr/>
              <p14:nvPr/>
            </p14:nvContentPartPr>
            <p14:xfrm>
              <a:off x="1285876" y="1613553"/>
              <a:ext cx="118440" cy="64440"/>
            </p14:xfrm>
          </p:contentPart>
        </mc:Choice>
        <mc:Fallback xmlns=""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9D20AB3C-ED81-4131-9113-03A5C731050D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1223236" y="1550553"/>
                <a:ext cx="244080" cy="190080"/>
              </a:xfrm>
              <a:prstGeom prst="rect">
                <a:avLst/>
              </a:prstGeom>
            </p:spPr>
          </p:pic>
        </mc:Fallback>
      </mc:AlternateContent>
      <p:grpSp>
        <p:nvGrpSpPr>
          <p:cNvPr id="12289" name="Group 12288">
            <a:extLst>
              <a:ext uri="{FF2B5EF4-FFF2-40B4-BE49-F238E27FC236}">
                <a16:creationId xmlns:a16="http://schemas.microsoft.com/office/drawing/2014/main" id="{DBEBB859-4787-4333-ACA6-01FA8D7540FD}"/>
              </a:ext>
            </a:extLst>
          </p:cNvPr>
          <p:cNvGrpSpPr/>
          <p:nvPr/>
        </p:nvGrpSpPr>
        <p:grpSpPr>
          <a:xfrm>
            <a:off x="366436" y="1109193"/>
            <a:ext cx="118440" cy="135360"/>
            <a:chOff x="366436" y="1109193"/>
            <a:chExt cx="118440" cy="135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5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C8B8E417-843F-4812-B760-CF7D0A6E1F69}"/>
                    </a:ext>
                  </a:extLst>
                </p14:cNvPr>
                <p14:cNvContentPartPr/>
                <p14:nvPr/>
              </p14:nvContentPartPr>
              <p14:xfrm>
                <a:off x="388396" y="1161393"/>
                <a:ext cx="96480" cy="8316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C8B8E417-843F-4812-B760-CF7D0A6E1F69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325756" y="1098393"/>
                  <a:ext cx="222120" cy="20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">
              <p14:nvContentPartPr>
                <p14:cNvPr id="12288" name="Ink 12287">
                  <a:extLst>
                    <a:ext uri="{FF2B5EF4-FFF2-40B4-BE49-F238E27FC236}">
                      <a16:creationId xmlns:a16="http://schemas.microsoft.com/office/drawing/2014/main" id="{1252055A-FEEA-4F24-B755-A29A77EA5C25}"/>
                    </a:ext>
                  </a:extLst>
                </p14:cNvPr>
                <p14:cNvContentPartPr/>
                <p14:nvPr/>
              </p14:nvContentPartPr>
              <p14:xfrm>
                <a:off x="366436" y="1109193"/>
                <a:ext cx="107640" cy="122040"/>
              </p14:xfrm>
            </p:contentPart>
          </mc:Choice>
          <mc:Fallback xmlns="">
            <p:pic>
              <p:nvPicPr>
                <p:cNvPr id="12288" name="Ink 12287">
                  <a:extLst>
                    <a:ext uri="{FF2B5EF4-FFF2-40B4-BE49-F238E27FC236}">
                      <a16:creationId xmlns:a16="http://schemas.microsoft.com/office/drawing/2014/main" id="{1252055A-FEEA-4F24-B755-A29A77EA5C25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303796" y="1046193"/>
                  <a:ext cx="233280" cy="2476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49">
            <p14:nvContentPartPr>
              <p14:cNvPr id="12291" name="Ink 12290">
                <a:extLst>
                  <a:ext uri="{FF2B5EF4-FFF2-40B4-BE49-F238E27FC236}">
                    <a16:creationId xmlns:a16="http://schemas.microsoft.com/office/drawing/2014/main" id="{95E45FA1-BA45-4B12-AD4A-359EAD11C8F7}"/>
                  </a:ext>
                </a:extLst>
              </p14:cNvPr>
              <p14:cNvContentPartPr/>
              <p14:nvPr/>
            </p14:nvContentPartPr>
            <p14:xfrm>
              <a:off x="1173556" y="1613913"/>
              <a:ext cx="273600" cy="75960"/>
            </p14:xfrm>
          </p:contentPart>
        </mc:Choice>
        <mc:Fallback xmlns="">
          <p:pic>
            <p:nvPicPr>
              <p:cNvPr id="12291" name="Ink 12290">
                <a:extLst>
                  <a:ext uri="{FF2B5EF4-FFF2-40B4-BE49-F238E27FC236}">
                    <a16:creationId xmlns:a16="http://schemas.microsoft.com/office/drawing/2014/main" id="{95E45FA1-BA45-4B12-AD4A-359EAD11C8F7}"/>
                  </a:ext>
                </a:extLst>
              </p:cNvPr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1110556" y="1550913"/>
                <a:ext cx="399240" cy="201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1">
            <p14:nvContentPartPr>
              <p14:cNvPr id="12292" name="Ink 12291">
                <a:extLst>
                  <a:ext uri="{FF2B5EF4-FFF2-40B4-BE49-F238E27FC236}">
                    <a16:creationId xmlns:a16="http://schemas.microsoft.com/office/drawing/2014/main" id="{6ED2C0C6-2046-4049-83CB-69BD384A363B}"/>
                  </a:ext>
                </a:extLst>
              </p14:cNvPr>
              <p14:cNvContentPartPr/>
              <p14:nvPr/>
            </p14:nvContentPartPr>
            <p14:xfrm>
              <a:off x="5251636" y="1485753"/>
              <a:ext cx="30600" cy="12600"/>
            </p14:xfrm>
          </p:contentPart>
        </mc:Choice>
        <mc:Fallback xmlns="">
          <p:pic>
            <p:nvPicPr>
              <p:cNvPr id="12292" name="Ink 12291">
                <a:extLst>
                  <a:ext uri="{FF2B5EF4-FFF2-40B4-BE49-F238E27FC236}">
                    <a16:creationId xmlns:a16="http://schemas.microsoft.com/office/drawing/2014/main" id="{6ED2C0C6-2046-4049-83CB-69BD384A363B}"/>
                  </a:ext>
                </a:extLst>
              </p:cNvPr>
              <p:cNvPicPr/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5188636" y="1422753"/>
                <a:ext cx="156240" cy="138240"/>
              </a:xfrm>
              <a:prstGeom prst="rect">
                <a:avLst/>
              </a:prstGeom>
            </p:spPr>
          </p:pic>
        </mc:Fallback>
      </mc:AlternateContent>
      <p:grpSp>
        <p:nvGrpSpPr>
          <p:cNvPr id="12295" name="Group 12294">
            <a:extLst>
              <a:ext uri="{FF2B5EF4-FFF2-40B4-BE49-F238E27FC236}">
                <a16:creationId xmlns:a16="http://schemas.microsoft.com/office/drawing/2014/main" id="{0D2A7EED-D5CD-452A-92A1-858C79DFB8EE}"/>
              </a:ext>
            </a:extLst>
          </p:cNvPr>
          <p:cNvGrpSpPr/>
          <p:nvPr/>
        </p:nvGrpSpPr>
        <p:grpSpPr>
          <a:xfrm>
            <a:off x="6238036" y="1189113"/>
            <a:ext cx="118800" cy="41400"/>
            <a:chOff x="6238036" y="1189113"/>
            <a:chExt cx="118800" cy="41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3">
              <p14:nvContentPartPr>
                <p14:cNvPr id="12293" name="Ink 12292">
                  <a:extLst>
                    <a:ext uri="{FF2B5EF4-FFF2-40B4-BE49-F238E27FC236}">
                      <a16:creationId xmlns:a16="http://schemas.microsoft.com/office/drawing/2014/main" id="{3D787706-5B89-4AC6-9B00-9B979235C7A0}"/>
                    </a:ext>
                  </a:extLst>
                </p14:cNvPr>
                <p14:cNvContentPartPr/>
                <p14:nvPr/>
              </p14:nvContentPartPr>
              <p14:xfrm>
                <a:off x="6238036" y="1199193"/>
                <a:ext cx="35280" cy="31320"/>
              </p14:xfrm>
            </p:contentPart>
          </mc:Choice>
          <mc:Fallback xmlns="">
            <p:pic>
              <p:nvPicPr>
                <p:cNvPr id="12293" name="Ink 12292">
                  <a:extLst>
                    <a:ext uri="{FF2B5EF4-FFF2-40B4-BE49-F238E27FC236}">
                      <a16:creationId xmlns:a16="http://schemas.microsoft.com/office/drawing/2014/main" id="{3D787706-5B89-4AC6-9B00-9B979235C7A0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6175036" y="1136193"/>
                  <a:ext cx="160920" cy="15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">
              <p14:nvContentPartPr>
                <p14:cNvPr id="12294" name="Ink 12293">
                  <a:extLst>
                    <a:ext uri="{FF2B5EF4-FFF2-40B4-BE49-F238E27FC236}">
                      <a16:creationId xmlns:a16="http://schemas.microsoft.com/office/drawing/2014/main" id="{5ABEC897-715E-43D1-BB2B-C17736930CEF}"/>
                    </a:ext>
                  </a:extLst>
                </p14:cNvPr>
                <p14:cNvContentPartPr/>
                <p14:nvPr/>
              </p14:nvContentPartPr>
              <p14:xfrm>
                <a:off x="6249556" y="1189113"/>
                <a:ext cx="107280" cy="35640"/>
              </p14:xfrm>
            </p:contentPart>
          </mc:Choice>
          <mc:Fallback xmlns="">
            <p:pic>
              <p:nvPicPr>
                <p:cNvPr id="12294" name="Ink 12293">
                  <a:extLst>
                    <a:ext uri="{FF2B5EF4-FFF2-40B4-BE49-F238E27FC236}">
                      <a16:creationId xmlns:a16="http://schemas.microsoft.com/office/drawing/2014/main" id="{5ABEC897-715E-43D1-BB2B-C17736930CEF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6186556" y="1126113"/>
                  <a:ext cx="232920" cy="161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57">
            <p14:nvContentPartPr>
              <p14:cNvPr id="12296" name="Ink 12295">
                <a:extLst>
                  <a:ext uri="{FF2B5EF4-FFF2-40B4-BE49-F238E27FC236}">
                    <a16:creationId xmlns:a16="http://schemas.microsoft.com/office/drawing/2014/main" id="{0D879F25-81AD-47F4-B76B-E5618DEDDBF0}"/>
                  </a:ext>
                </a:extLst>
              </p14:cNvPr>
              <p14:cNvContentPartPr/>
              <p14:nvPr/>
            </p14:nvContentPartPr>
            <p14:xfrm>
              <a:off x="6740236" y="1831713"/>
              <a:ext cx="142920" cy="58320"/>
            </p14:xfrm>
          </p:contentPart>
        </mc:Choice>
        <mc:Fallback xmlns="">
          <p:pic>
            <p:nvPicPr>
              <p:cNvPr id="12296" name="Ink 12295">
                <a:extLst>
                  <a:ext uri="{FF2B5EF4-FFF2-40B4-BE49-F238E27FC236}">
                    <a16:creationId xmlns:a16="http://schemas.microsoft.com/office/drawing/2014/main" id="{0D879F25-81AD-47F4-B76B-E5618DEDDBF0}"/>
                  </a:ext>
                </a:extLst>
              </p:cNvPr>
              <p:cNvPicPr/>
              <p:nvPr/>
            </p:nvPicPr>
            <p:blipFill>
              <a:blip r:embed="rId58"/>
              <a:stretch>
                <a:fillRect/>
              </a:stretch>
            </p:blipFill>
            <p:spPr>
              <a:xfrm>
                <a:off x="6677596" y="1769073"/>
                <a:ext cx="268560" cy="183960"/>
              </a:xfrm>
              <a:prstGeom prst="rect">
                <a:avLst/>
              </a:prstGeom>
            </p:spPr>
          </p:pic>
        </mc:Fallback>
      </mc:AlternateContent>
      <p:grpSp>
        <p:nvGrpSpPr>
          <p:cNvPr id="12299" name="Group 12298">
            <a:extLst>
              <a:ext uri="{FF2B5EF4-FFF2-40B4-BE49-F238E27FC236}">
                <a16:creationId xmlns:a16="http://schemas.microsoft.com/office/drawing/2014/main" id="{EB6E2363-9B13-4BEF-9FB6-25B366B69433}"/>
              </a:ext>
            </a:extLst>
          </p:cNvPr>
          <p:cNvGrpSpPr/>
          <p:nvPr/>
        </p:nvGrpSpPr>
        <p:grpSpPr>
          <a:xfrm>
            <a:off x="8498836" y="1622553"/>
            <a:ext cx="166680" cy="50040"/>
            <a:chOff x="8498836" y="1622553"/>
            <a:chExt cx="166680" cy="50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9">
              <p14:nvContentPartPr>
                <p14:cNvPr id="12297" name="Ink 12296">
                  <a:extLst>
                    <a:ext uri="{FF2B5EF4-FFF2-40B4-BE49-F238E27FC236}">
                      <a16:creationId xmlns:a16="http://schemas.microsoft.com/office/drawing/2014/main" id="{40EC76F2-0EBA-48A7-A6C1-2FF14EEAA389}"/>
                    </a:ext>
                  </a:extLst>
                </p14:cNvPr>
                <p14:cNvContentPartPr/>
                <p14:nvPr/>
              </p14:nvContentPartPr>
              <p14:xfrm>
                <a:off x="8498836" y="1622553"/>
                <a:ext cx="166680" cy="35280"/>
              </p14:xfrm>
            </p:contentPart>
          </mc:Choice>
          <mc:Fallback xmlns="">
            <p:pic>
              <p:nvPicPr>
                <p:cNvPr id="12297" name="Ink 12296">
                  <a:extLst>
                    <a:ext uri="{FF2B5EF4-FFF2-40B4-BE49-F238E27FC236}">
                      <a16:creationId xmlns:a16="http://schemas.microsoft.com/office/drawing/2014/main" id="{40EC76F2-0EBA-48A7-A6C1-2FF14EEAA389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8436196" y="1559913"/>
                  <a:ext cx="292320" cy="16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">
              <p14:nvContentPartPr>
                <p14:cNvPr id="12298" name="Ink 12297">
                  <a:extLst>
                    <a:ext uri="{FF2B5EF4-FFF2-40B4-BE49-F238E27FC236}">
                      <a16:creationId xmlns:a16="http://schemas.microsoft.com/office/drawing/2014/main" id="{8500E93B-41CF-4ED0-A328-544BA4E64FBB}"/>
                    </a:ext>
                  </a:extLst>
                </p14:cNvPr>
                <p14:cNvContentPartPr/>
                <p14:nvPr/>
              </p14:nvContentPartPr>
              <p14:xfrm>
                <a:off x="8512156" y="1644153"/>
                <a:ext cx="141120" cy="28440"/>
              </p14:xfrm>
            </p:contentPart>
          </mc:Choice>
          <mc:Fallback xmlns="">
            <p:pic>
              <p:nvPicPr>
                <p:cNvPr id="12298" name="Ink 12297">
                  <a:extLst>
                    <a:ext uri="{FF2B5EF4-FFF2-40B4-BE49-F238E27FC236}">
                      <a16:creationId xmlns:a16="http://schemas.microsoft.com/office/drawing/2014/main" id="{8500E93B-41CF-4ED0-A328-544BA4E64FBB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8449156" y="1581513"/>
                  <a:ext cx="266760" cy="154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63">
            <p14:nvContentPartPr>
              <p14:cNvPr id="12300" name="Ink 12299">
                <a:extLst>
                  <a:ext uri="{FF2B5EF4-FFF2-40B4-BE49-F238E27FC236}">
                    <a16:creationId xmlns:a16="http://schemas.microsoft.com/office/drawing/2014/main" id="{9E6417BF-83F7-4945-9310-74F488283E90}"/>
                  </a:ext>
                </a:extLst>
              </p14:cNvPr>
              <p14:cNvContentPartPr/>
              <p14:nvPr/>
            </p14:nvContentPartPr>
            <p14:xfrm>
              <a:off x="8521156" y="1009473"/>
              <a:ext cx="79200" cy="83160"/>
            </p14:xfrm>
          </p:contentPart>
        </mc:Choice>
        <mc:Fallback xmlns="">
          <p:pic>
            <p:nvPicPr>
              <p:cNvPr id="12300" name="Ink 12299">
                <a:extLst>
                  <a:ext uri="{FF2B5EF4-FFF2-40B4-BE49-F238E27FC236}">
                    <a16:creationId xmlns:a16="http://schemas.microsoft.com/office/drawing/2014/main" id="{9E6417BF-83F7-4945-9310-74F488283E90}"/>
                  </a:ext>
                </a:extLst>
              </p:cNvPr>
              <p:cNvPicPr/>
              <p:nvPr/>
            </p:nvPicPr>
            <p:blipFill>
              <a:blip r:embed="rId64"/>
              <a:stretch>
                <a:fillRect/>
              </a:stretch>
            </p:blipFill>
            <p:spPr>
              <a:xfrm>
                <a:off x="8458156" y="946473"/>
                <a:ext cx="204840" cy="20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5">
            <p14:nvContentPartPr>
              <p14:cNvPr id="12301" name="Ink 12300">
                <a:extLst>
                  <a:ext uri="{FF2B5EF4-FFF2-40B4-BE49-F238E27FC236}">
                    <a16:creationId xmlns:a16="http://schemas.microsoft.com/office/drawing/2014/main" id="{1FC552A9-7A6A-494A-90E2-E59748D8058B}"/>
                  </a:ext>
                </a:extLst>
              </p14:cNvPr>
              <p14:cNvContentPartPr/>
              <p14:nvPr/>
            </p14:nvContentPartPr>
            <p14:xfrm>
              <a:off x="8156116" y="1100913"/>
              <a:ext cx="33120" cy="22320"/>
            </p14:xfrm>
          </p:contentPart>
        </mc:Choice>
        <mc:Fallback xmlns="">
          <p:pic>
            <p:nvPicPr>
              <p:cNvPr id="12301" name="Ink 12300">
                <a:extLst>
                  <a:ext uri="{FF2B5EF4-FFF2-40B4-BE49-F238E27FC236}">
                    <a16:creationId xmlns:a16="http://schemas.microsoft.com/office/drawing/2014/main" id="{1FC552A9-7A6A-494A-90E2-E59748D8058B}"/>
                  </a:ext>
                </a:extLst>
              </p:cNvPr>
              <p:cNvPicPr/>
              <p:nvPr/>
            </p:nvPicPr>
            <p:blipFill>
              <a:blip r:embed="rId66"/>
              <a:stretch>
                <a:fillRect/>
              </a:stretch>
            </p:blipFill>
            <p:spPr>
              <a:xfrm>
                <a:off x="8093476" y="1038273"/>
                <a:ext cx="158760" cy="147960"/>
              </a:xfrm>
              <a:prstGeom prst="rect">
                <a:avLst/>
              </a:prstGeom>
            </p:spPr>
          </p:pic>
        </mc:Fallback>
      </mc:AlternateContent>
      <p:grpSp>
        <p:nvGrpSpPr>
          <p:cNvPr id="12305" name="Group 12304">
            <a:extLst>
              <a:ext uri="{FF2B5EF4-FFF2-40B4-BE49-F238E27FC236}">
                <a16:creationId xmlns:a16="http://schemas.microsoft.com/office/drawing/2014/main" id="{72A00D22-FC72-47E3-AC69-8FA2A27E1801}"/>
              </a:ext>
            </a:extLst>
          </p:cNvPr>
          <p:cNvGrpSpPr/>
          <p:nvPr/>
        </p:nvGrpSpPr>
        <p:grpSpPr>
          <a:xfrm>
            <a:off x="8292556" y="1269393"/>
            <a:ext cx="71280" cy="38160"/>
            <a:chOff x="8292556" y="1269393"/>
            <a:chExt cx="71280" cy="38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7">
              <p14:nvContentPartPr>
                <p14:cNvPr id="12302" name="Ink 12301">
                  <a:extLst>
                    <a:ext uri="{FF2B5EF4-FFF2-40B4-BE49-F238E27FC236}">
                      <a16:creationId xmlns:a16="http://schemas.microsoft.com/office/drawing/2014/main" id="{B647F048-42A1-4CB8-BA90-6C368C0903A6}"/>
                    </a:ext>
                  </a:extLst>
                </p14:cNvPr>
                <p14:cNvContentPartPr/>
                <p14:nvPr/>
              </p14:nvContentPartPr>
              <p14:xfrm>
                <a:off x="8292556" y="1272993"/>
                <a:ext cx="2880" cy="2160"/>
              </p14:xfrm>
            </p:contentPart>
          </mc:Choice>
          <mc:Fallback xmlns="">
            <p:pic>
              <p:nvPicPr>
                <p:cNvPr id="12302" name="Ink 12301">
                  <a:extLst>
                    <a:ext uri="{FF2B5EF4-FFF2-40B4-BE49-F238E27FC236}">
                      <a16:creationId xmlns:a16="http://schemas.microsoft.com/office/drawing/2014/main" id="{B647F048-42A1-4CB8-BA90-6C368C0903A6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8229916" y="1209993"/>
                  <a:ext cx="128520" cy="12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9">
              <p14:nvContentPartPr>
                <p14:cNvPr id="12303" name="Ink 12302">
                  <a:extLst>
                    <a:ext uri="{FF2B5EF4-FFF2-40B4-BE49-F238E27FC236}">
                      <a16:creationId xmlns:a16="http://schemas.microsoft.com/office/drawing/2014/main" id="{F5422253-F830-4F6A-8C1F-486449A8CA8E}"/>
                    </a:ext>
                  </a:extLst>
                </p14:cNvPr>
                <p14:cNvContentPartPr/>
                <p14:nvPr/>
              </p14:nvContentPartPr>
              <p14:xfrm>
                <a:off x="8330716" y="1269393"/>
                <a:ext cx="33120" cy="18720"/>
              </p14:xfrm>
            </p:contentPart>
          </mc:Choice>
          <mc:Fallback xmlns="">
            <p:pic>
              <p:nvPicPr>
                <p:cNvPr id="12303" name="Ink 12302">
                  <a:extLst>
                    <a:ext uri="{FF2B5EF4-FFF2-40B4-BE49-F238E27FC236}">
                      <a16:creationId xmlns:a16="http://schemas.microsoft.com/office/drawing/2014/main" id="{F5422253-F830-4F6A-8C1F-486449A8CA8E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8267716" y="1206393"/>
                  <a:ext cx="158760" cy="14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">
              <p14:nvContentPartPr>
                <p14:cNvPr id="12304" name="Ink 12303">
                  <a:extLst>
                    <a:ext uri="{FF2B5EF4-FFF2-40B4-BE49-F238E27FC236}">
                      <a16:creationId xmlns:a16="http://schemas.microsoft.com/office/drawing/2014/main" id="{EAA4583D-8C32-4373-89C9-8C3747D13585}"/>
                    </a:ext>
                  </a:extLst>
                </p14:cNvPr>
                <p14:cNvContentPartPr/>
                <p14:nvPr/>
              </p14:nvContentPartPr>
              <p14:xfrm>
                <a:off x="8310196" y="1289913"/>
                <a:ext cx="5040" cy="17640"/>
              </p14:xfrm>
            </p:contentPart>
          </mc:Choice>
          <mc:Fallback xmlns="">
            <p:pic>
              <p:nvPicPr>
                <p:cNvPr id="12304" name="Ink 12303">
                  <a:extLst>
                    <a:ext uri="{FF2B5EF4-FFF2-40B4-BE49-F238E27FC236}">
                      <a16:creationId xmlns:a16="http://schemas.microsoft.com/office/drawing/2014/main" id="{EAA4583D-8C32-4373-89C9-8C3747D13585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8247556" y="1227273"/>
                  <a:ext cx="130680" cy="143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73">
            <p14:nvContentPartPr>
              <p14:cNvPr id="12306" name="Ink 12305">
                <a:extLst>
                  <a:ext uri="{FF2B5EF4-FFF2-40B4-BE49-F238E27FC236}">
                    <a16:creationId xmlns:a16="http://schemas.microsoft.com/office/drawing/2014/main" id="{A4914606-24C9-484C-AFB3-B631597B29BE}"/>
                  </a:ext>
                </a:extLst>
              </p14:cNvPr>
              <p14:cNvContentPartPr/>
              <p14:nvPr/>
            </p14:nvContentPartPr>
            <p14:xfrm>
              <a:off x="8891596" y="1107753"/>
              <a:ext cx="49320" cy="25200"/>
            </p14:xfrm>
          </p:contentPart>
        </mc:Choice>
        <mc:Fallback xmlns="">
          <p:pic>
            <p:nvPicPr>
              <p:cNvPr id="12306" name="Ink 12305">
                <a:extLst>
                  <a:ext uri="{FF2B5EF4-FFF2-40B4-BE49-F238E27FC236}">
                    <a16:creationId xmlns:a16="http://schemas.microsoft.com/office/drawing/2014/main" id="{A4914606-24C9-484C-AFB3-B631597B29BE}"/>
                  </a:ext>
                </a:extLst>
              </p:cNvPr>
              <p:cNvPicPr/>
              <p:nvPr/>
            </p:nvPicPr>
            <p:blipFill>
              <a:blip r:embed="rId74"/>
              <a:stretch>
                <a:fillRect/>
              </a:stretch>
            </p:blipFill>
            <p:spPr>
              <a:xfrm>
                <a:off x="8828596" y="1045113"/>
                <a:ext cx="174960" cy="150840"/>
              </a:xfrm>
              <a:prstGeom prst="rect">
                <a:avLst/>
              </a:prstGeom>
            </p:spPr>
          </p:pic>
        </mc:Fallback>
      </mc:AlternateContent>
      <p:grpSp>
        <p:nvGrpSpPr>
          <p:cNvPr id="12309" name="Group 12308">
            <a:extLst>
              <a:ext uri="{FF2B5EF4-FFF2-40B4-BE49-F238E27FC236}">
                <a16:creationId xmlns:a16="http://schemas.microsoft.com/office/drawing/2014/main" id="{F9F364FE-1D19-415A-BDCB-7A873762E855}"/>
              </a:ext>
            </a:extLst>
          </p:cNvPr>
          <p:cNvGrpSpPr/>
          <p:nvPr/>
        </p:nvGrpSpPr>
        <p:grpSpPr>
          <a:xfrm>
            <a:off x="1940716" y="2871033"/>
            <a:ext cx="46440" cy="111240"/>
            <a:chOff x="1940716" y="2871033"/>
            <a:chExt cx="46440" cy="111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5">
              <p14:nvContentPartPr>
                <p14:cNvPr id="12307" name="Ink 12306">
                  <a:extLst>
                    <a:ext uri="{FF2B5EF4-FFF2-40B4-BE49-F238E27FC236}">
                      <a16:creationId xmlns:a16="http://schemas.microsoft.com/office/drawing/2014/main" id="{81D7B19F-5EF9-4C52-BB0E-E8AB28627269}"/>
                    </a:ext>
                  </a:extLst>
                </p14:cNvPr>
                <p14:cNvContentPartPr/>
                <p14:nvPr/>
              </p14:nvContentPartPr>
              <p14:xfrm>
                <a:off x="1955116" y="2908473"/>
                <a:ext cx="32040" cy="13320"/>
              </p14:xfrm>
            </p:contentPart>
          </mc:Choice>
          <mc:Fallback xmlns="">
            <p:pic>
              <p:nvPicPr>
                <p:cNvPr id="12307" name="Ink 12306">
                  <a:extLst>
                    <a:ext uri="{FF2B5EF4-FFF2-40B4-BE49-F238E27FC236}">
                      <a16:creationId xmlns:a16="http://schemas.microsoft.com/office/drawing/2014/main" id="{81D7B19F-5EF9-4C52-BB0E-E8AB28627269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1892476" y="2845833"/>
                  <a:ext cx="157680" cy="13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7">
              <p14:nvContentPartPr>
                <p14:cNvPr id="12308" name="Ink 12307">
                  <a:extLst>
                    <a:ext uri="{FF2B5EF4-FFF2-40B4-BE49-F238E27FC236}">
                      <a16:creationId xmlns:a16="http://schemas.microsoft.com/office/drawing/2014/main" id="{2D856894-D934-4AA0-B4CE-BDDAF9956C27}"/>
                    </a:ext>
                  </a:extLst>
                </p14:cNvPr>
                <p14:cNvContentPartPr/>
                <p14:nvPr/>
              </p14:nvContentPartPr>
              <p14:xfrm>
                <a:off x="1940716" y="2871033"/>
                <a:ext cx="37080" cy="111240"/>
              </p14:xfrm>
            </p:contentPart>
          </mc:Choice>
          <mc:Fallback xmlns="">
            <p:pic>
              <p:nvPicPr>
                <p:cNvPr id="12308" name="Ink 12307">
                  <a:extLst>
                    <a:ext uri="{FF2B5EF4-FFF2-40B4-BE49-F238E27FC236}">
                      <a16:creationId xmlns:a16="http://schemas.microsoft.com/office/drawing/2014/main" id="{2D856894-D934-4AA0-B4CE-BDDAF9956C27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1878076" y="2808033"/>
                  <a:ext cx="162720" cy="236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79">
            <p14:nvContentPartPr>
              <p14:cNvPr id="12310" name="Ink 12309">
                <a:extLst>
                  <a:ext uri="{FF2B5EF4-FFF2-40B4-BE49-F238E27FC236}">
                    <a16:creationId xmlns:a16="http://schemas.microsoft.com/office/drawing/2014/main" id="{6D9F9597-6B6E-48D0-8962-4F124EA0382C}"/>
                  </a:ext>
                </a:extLst>
              </p14:cNvPr>
              <p14:cNvContentPartPr/>
              <p14:nvPr/>
            </p14:nvContentPartPr>
            <p14:xfrm>
              <a:off x="3980116" y="2936913"/>
              <a:ext cx="183600" cy="31320"/>
            </p14:xfrm>
          </p:contentPart>
        </mc:Choice>
        <mc:Fallback xmlns="">
          <p:pic>
            <p:nvPicPr>
              <p:cNvPr id="12310" name="Ink 12309">
                <a:extLst>
                  <a:ext uri="{FF2B5EF4-FFF2-40B4-BE49-F238E27FC236}">
                    <a16:creationId xmlns:a16="http://schemas.microsoft.com/office/drawing/2014/main" id="{6D9F9597-6B6E-48D0-8962-4F124EA0382C}"/>
                  </a:ext>
                </a:extLst>
              </p:cNvPr>
              <p:cNvPicPr/>
              <p:nvPr/>
            </p:nvPicPr>
            <p:blipFill>
              <a:blip r:embed="rId80"/>
              <a:stretch>
                <a:fillRect/>
              </a:stretch>
            </p:blipFill>
            <p:spPr>
              <a:xfrm>
                <a:off x="3917116" y="2873913"/>
                <a:ext cx="309240" cy="15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1">
            <p14:nvContentPartPr>
              <p14:cNvPr id="12311" name="Ink 12310">
                <a:extLst>
                  <a:ext uri="{FF2B5EF4-FFF2-40B4-BE49-F238E27FC236}">
                    <a16:creationId xmlns:a16="http://schemas.microsoft.com/office/drawing/2014/main" id="{9D63302B-9DD2-46B7-A0EF-6A248F73AD81}"/>
                  </a:ext>
                </a:extLst>
              </p14:cNvPr>
              <p14:cNvContentPartPr/>
              <p14:nvPr/>
            </p14:nvContentPartPr>
            <p14:xfrm>
              <a:off x="3022876" y="2954553"/>
              <a:ext cx="114120" cy="51480"/>
            </p14:xfrm>
          </p:contentPart>
        </mc:Choice>
        <mc:Fallback xmlns="">
          <p:pic>
            <p:nvPicPr>
              <p:cNvPr id="12311" name="Ink 12310">
                <a:extLst>
                  <a:ext uri="{FF2B5EF4-FFF2-40B4-BE49-F238E27FC236}">
                    <a16:creationId xmlns:a16="http://schemas.microsoft.com/office/drawing/2014/main" id="{9D63302B-9DD2-46B7-A0EF-6A248F73AD81}"/>
                  </a:ext>
                </a:extLst>
              </p:cNvPr>
              <p:cNvPicPr/>
              <p:nvPr/>
            </p:nvPicPr>
            <p:blipFill>
              <a:blip r:embed="rId82"/>
              <a:stretch>
                <a:fillRect/>
              </a:stretch>
            </p:blipFill>
            <p:spPr>
              <a:xfrm>
                <a:off x="2959876" y="2891913"/>
                <a:ext cx="239760" cy="177120"/>
              </a:xfrm>
              <a:prstGeom prst="rect">
                <a:avLst/>
              </a:prstGeom>
            </p:spPr>
          </p:pic>
        </mc:Fallback>
      </mc:AlternateContent>
      <p:grpSp>
        <p:nvGrpSpPr>
          <p:cNvPr id="12315" name="Group 12314">
            <a:extLst>
              <a:ext uri="{FF2B5EF4-FFF2-40B4-BE49-F238E27FC236}">
                <a16:creationId xmlns:a16="http://schemas.microsoft.com/office/drawing/2014/main" id="{F4E01186-6275-4B61-AC66-C0E67D8D36EC}"/>
              </a:ext>
            </a:extLst>
          </p:cNvPr>
          <p:cNvGrpSpPr/>
          <p:nvPr/>
        </p:nvGrpSpPr>
        <p:grpSpPr>
          <a:xfrm>
            <a:off x="3100636" y="2430393"/>
            <a:ext cx="50040" cy="106560"/>
            <a:chOff x="3100636" y="2430393"/>
            <a:chExt cx="50040" cy="106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3">
              <p14:nvContentPartPr>
                <p14:cNvPr id="12312" name="Ink 12311">
                  <a:extLst>
                    <a:ext uri="{FF2B5EF4-FFF2-40B4-BE49-F238E27FC236}">
                      <a16:creationId xmlns:a16="http://schemas.microsoft.com/office/drawing/2014/main" id="{A977D9C6-6704-4A78-8CF3-86FF658195FB}"/>
                    </a:ext>
                  </a:extLst>
                </p14:cNvPr>
                <p14:cNvContentPartPr/>
                <p14:nvPr/>
              </p14:nvContentPartPr>
              <p14:xfrm>
                <a:off x="3100636" y="2446593"/>
                <a:ext cx="20520" cy="10080"/>
              </p14:xfrm>
            </p:contentPart>
          </mc:Choice>
          <mc:Fallback xmlns="">
            <p:pic>
              <p:nvPicPr>
                <p:cNvPr id="12312" name="Ink 12311">
                  <a:extLst>
                    <a:ext uri="{FF2B5EF4-FFF2-40B4-BE49-F238E27FC236}">
                      <a16:creationId xmlns:a16="http://schemas.microsoft.com/office/drawing/2014/main" id="{A977D9C6-6704-4A78-8CF3-86FF658195FB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3037996" y="2383953"/>
                  <a:ext cx="146160" cy="13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5">
              <p14:nvContentPartPr>
                <p14:cNvPr id="12313" name="Ink 12312">
                  <a:extLst>
                    <a:ext uri="{FF2B5EF4-FFF2-40B4-BE49-F238E27FC236}">
                      <a16:creationId xmlns:a16="http://schemas.microsoft.com/office/drawing/2014/main" id="{E0B1DBDF-A402-4735-9DD7-22B51780C76A}"/>
                    </a:ext>
                  </a:extLst>
                </p14:cNvPr>
                <p14:cNvContentPartPr/>
                <p14:nvPr/>
              </p14:nvContentPartPr>
              <p14:xfrm>
                <a:off x="3107116" y="2430393"/>
                <a:ext cx="5760" cy="106560"/>
              </p14:xfrm>
            </p:contentPart>
          </mc:Choice>
          <mc:Fallback xmlns="">
            <p:pic>
              <p:nvPicPr>
                <p:cNvPr id="12313" name="Ink 12312">
                  <a:extLst>
                    <a:ext uri="{FF2B5EF4-FFF2-40B4-BE49-F238E27FC236}">
                      <a16:creationId xmlns:a16="http://schemas.microsoft.com/office/drawing/2014/main" id="{E0B1DBDF-A402-4735-9DD7-22B51780C76A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3044476" y="2367753"/>
                  <a:ext cx="131400" cy="23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7">
              <p14:nvContentPartPr>
                <p14:cNvPr id="12314" name="Ink 12313">
                  <a:extLst>
                    <a:ext uri="{FF2B5EF4-FFF2-40B4-BE49-F238E27FC236}">
                      <a16:creationId xmlns:a16="http://schemas.microsoft.com/office/drawing/2014/main" id="{F97222C1-9F3A-4521-A299-486A32D5E9E7}"/>
                    </a:ext>
                  </a:extLst>
                </p14:cNvPr>
                <p14:cNvContentPartPr/>
                <p14:nvPr/>
              </p14:nvContentPartPr>
              <p14:xfrm>
                <a:off x="3104956" y="2452713"/>
                <a:ext cx="45720" cy="30240"/>
              </p14:xfrm>
            </p:contentPart>
          </mc:Choice>
          <mc:Fallback xmlns="">
            <p:pic>
              <p:nvPicPr>
                <p:cNvPr id="12314" name="Ink 12313">
                  <a:extLst>
                    <a:ext uri="{FF2B5EF4-FFF2-40B4-BE49-F238E27FC236}">
                      <a16:creationId xmlns:a16="http://schemas.microsoft.com/office/drawing/2014/main" id="{F97222C1-9F3A-4521-A299-486A32D5E9E7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3042316" y="2389713"/>
                  <a:ext cx="171360" cy="155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89">
            <p14:nvContentPartPr>
              <p14:cNvPr id="12316" name="Ink 12315">
                <a:extLst>
                  <a:ext uri="{FF2B5EF4-FFF2-40B4-BE49-F238E27FC236}">
                    <a16:creationId xmlns:a16="http://schemas.microsoft.com/office/drawing/2014/main" id="{6FEBAC98-200C-4E6E-8137-78BA8405C4A5}"/>
                  </a:ext>
                </a:extLst>
              </p14:cNvPr>
              <p14:cNvContentPartPr/>
              <p14:nvPr/>
            </p14:nvContentPartPr>
            <p14:xfrm>
              <a:off x="4047796" y="2382513"/>
              <a:ext cx="45360" cy="49320"/>
            </p14:xfrm>
          </p:contentPart>
        </mc:Choice>
        <mc:Fallback xmlns="">
          <p:pic>
            <p:nvPicPr>
              <p:cNvPr id="12316" name="Ink 12315">
                <a:extLst>
                  <a:ext uri="{FF2B5EF4-FFF2-40B4-BE49-F238E27FC236}">
                    <a16:creationId xmlns:a16="http://schemas.microsoft.com/office/drawing/2014/main" id="{6FEBAC98-200C-4E6E-8137-78BA8405C4A5}"/>
                  </a:ext>
                </a:extLst>
              </p:cNvPr>
              <p:cNvPicPr/>
              <p:nvPr/>
            </p:nvPicPr>
            <p:blipFill>
              <a:blip r:embed="rId90"/>
              <a:stretch>
                <a:fillRect/>
              </a:stretch>
            </p:blipFill>
            <p:spPr>
              <a:xfrm>
                <a:off x="3984796" y="2319873"/>
                <a:ext cx="171000" cy="174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1">
            <p14:nvContentPartPr>
              <p14:cNvPr id="12317" name="Ink 12316">
                <a:extLst>
                  <a:ext uri="{FF2B5EF4-FFF2-40B4-BE49-F238E27FC236}">
                    <a16:creationId xmlns:a16="http://schemas.microsoft.com/office/drawing/2014/main" id="{728AE1E2-A748-4521-B095-610562123297}"/>
                  </a:ext>
                </a:extLst>
              </p14:cNvPr>
              <p14:cNvContentPartPr/>
              <p14:nvPr/>
            </p14:nvContentPartPr>
            <p14:xfrm>
              <a:off x="5364316" y="3104313"/>
              <a:ext cx="128520" cy="50400"/>
            </p14:xfrm>
          </p:contentPart>
        </mc:Choice>
        <mc:Fallback xmlns="">
          <p:pic>
            <p:nvPicPr>
              <p:cNvPr id="12317" name="Ink 12316">
                <a:extLst>
                  <a:ext uri="{FF2B5EF4-FFF2-40B4-BE49-F238E27FC236}">
                    <a16:creationId xmlns:a16="http://schemas.microsoft.com/office/drawing/2014/main" id="{728AE1E2-A748-4521-B095-610562123297}"/>
                  </a:ext>
                </a:extLst>
              </p:cNvPr>
              <p:cNvPicPr/>
              <p:nvPr/>
            </p:nvPicPr>
            <p:blipFill>
              <a:blip r:embed="rId92"/>
              <a:stretch>
                <a:fillRect/>
              </a:stretch>
            </p:blipFill>
            <p:spPr>
              <a:xfrm>
                <a:off x="5301676" y="3041673"/>
                <a:ext cx="254160" cy="17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3">
            <p14:nvContentPartPr>
              <p14:cNvPr id="12318" name="Ink 12317">
                <a:extLst>
                  <a:ext uri="{FF2B5EF4-FFF2-40B4-BE49-F238E27FC236}">
                    <a16:creationId xmlns:a16="http://schemas.microsoft.com/office/drawing/2014/main" id="{3BD68413-F6D4-4041-A02A-A8D51EB25CFF}"/>
                  </a:ext>
                </a:extLst>
              </p14:cNvPr>
              <p14:cNvContentPartPr/>
              <p14:nvPr/>
            </p14:nvContentPartPr>
            <p14:xfrm>
              <a:off x="6277636" y="2896233"/>
              <a:ext cx="219960" cy="73440"/>
            </p14:xfrm>
          </p:contentPart>
        </mc:Choice>
        <mc:Fallback xmlns="">
          <p:pic>
            <p:nvPicPr>
              <p:cNvPr id="12318" name="Ink 12317">
                <a:extLst>
                  <a:ext uri="{FF2B5EF4-FFF2-40B4-BE49-F238E27FC236}">
                    <a16:creationId xmlns:a16="http://schemas.microsoft.com/office/drawing/2014/main" id="{3BD68413-F6D4-4041-A02A-A8D51EB25CFF}"/>
                  </a:ext>
                </a:extLst>
              </p:cNvPr>
              <p:cNvPicPr/>
              <p:nvPr/>
            </p:nvPicPr>
            <p:blipFill>
              <a:blip r:embed="rId94"/>
              <a:stretch>
                <a:fillRect/>
              </a:stretch>
            </p:blipFill>
            <p:spPr>
              <a:xfrm>
                <a:off x="6214636" y="2833233"/>
                <a:ext cx="345600" cy="19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5">
            <p14:nvContentPartPr>
              <p14:cNvPr id="12319" name="Ink 12318">
                <a:extLst>
                  <a:ext uri="{FF2B5EF4-FFF2-40B4-BE49-F238E27FC236}">
                    <a16:creationId xmlns:a16="http://schemas.microsoft.com/office/drawing/2014/main" id="{5BB59178-9BDD-454C-BAC0-14E3CD5FE50D}"/>
                  </a:ext>
                </a:extLst>
              </p14:cNvPr>
              <p14:cNvContentPartPr/>
              <p14:nvPr/>
            </p14:nvContentPartPr>
            <p14:xfrm>
              <a:off x="7011316" y="2886153"/>
              <a:ext cx="209880" cy="23040"/>
            </p14:xfrm>
          </p:contentPart>
        </mc:Choice>
        <mc:Fallback xmlns="">
          <p:pic>
            <p:nvPicPr>
              <p:cNvPr id="12319" name="Ink 12318">
                <a:extLst>
                  <a:ext uri="{FF2B5EF4-FFF2-40B4-BE49-F238E27FC236}">
                    <a16:creationId xmlns:a16="http://schemas.microsoft.com/office/drawing/2014/main" id="{5BB59178-9BDD-454C-BAC0-14E3CD5FE50D}"/>
                  </a:ext>
                </a:extLst>
              </p:cNvPr>
              <p:cNvPicPr/>
              <p:nvPr/>
            </p:nvPicPr>
            <p:blipFill>
              <a:blip r:embed="rId96"/>
              <a:stretch>
                <a:fillRect/>
              </a:stretch>
            </p:blipFill>
            <p:spPr>
              <a:xfrm>
                <a:off x="6948316" y="2823513"/>
                <a:ext cx="335520" cy="148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7">
            <p14:nvContentPartPr>
              <p14:cNvPr id="12320" name="Ink 12319">
                <a:extLst>
                  <a:ext uri="{FF2B5EF4-FFF2-40B4-BE49-F238E27FC236}">
                    <a16:creationId xmlns:a16="http://schemas.microsoft.com/office/drawing/2014/main" id="{0C8E2A6E-2C2E-492B-91E3-AE1FD32F187C}"/>
                  </a:ext>
                </a:extLst>
              </p14:cNvPr>
              <p14:cNvContentPartPr/>
              <p14:nvPr/>
            </p14:nvContentPartPr>
            <p14:xfrm>
              <a:off x="7201396" y="2228073"/>
              <a:ext cx="33480" cy="24120"/>
            </p14:xfrm>
          </p:contentPart>
        </mc:Choice>
        <mc:Fallback xmlns="">
          <p:pic>
            <p:nvPicPr>
              <p:cNvPr id="12320" name="Ink 12319">
                <a:extLst>
                  <a:ext uri="{FF2B5EF4-FFF2-40B4-BE49-F238E27FC236}">
                    <a16:creationId xmlns:a16="http://schemas.microsoft.com/office/drawing/2014/main" id="{0C8E2A6E-2C2E-492B-91E3-AE1FD32F187C}"/>
                  </a:ext>
                </a:extLst>
              </p:cNvPr>
              <p:cNvPicPr/>
              <p:nvPr/>
            </p:nvPicPr>
            <p:blipFill>
              <a:blip r:embed="rId98"/>
              <a:stretch>
                <a:fillRect/>
              </a:stretch>
            </p:blipFill>
            <p:spPr>
              <a:xfrm>
                <a:off x="7138756" y="2165073"/>
                <a:ext cx="159120" cy="14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9">
            <p14:nvContentPartPr>
              <p14:cNvPr id="12321" name="Ink 12320">
                <a:extLst>
                  <a:ext uri="{FF2B5EF4-FFF2-40B4-BE49-F238E27FC236}">
                    <a16:creationId xmlns:a16="http://schemas.microsoft.com/office/drawing/2014/main" id="{02D2D2C5-8395-4DDB-8C85-1FD934D032C5}"/>
                  </a:ext>
                </a:extLst>
              </p14:cNvPr>
              <p14:cNvContentPartPr/>
              <p14:nvPr/>
            </p14:nvContentPartPr>
            <p14:xfrm>
              <a:off x="6255316" y="2264793"/>
              <a:ext cx="226080" cy="43560"/>
            </p14:xfrm>
          </p:contentPart>
        </mc:Choice>
        <mc:Fallback xmlns="">
          <p:pic>
            <p:nvPicPr>
              <p:cNvPr id="12321" name="Ink 12320">
                <a:extLst>
                  <a:ext uri="{FF2B5EF4-FFF2-40B4-BE49-F238E27FC236}">
                    <a16:creationId xmlns:a16="http://schemas.microsoft.com/office/drawing/2014/main" id="{02D2D2C5-8395-4DDB-8C85-1FD934D032C5}"/>
                  </a:ext>
                </a:extLst>
              </p:cNvPr>
              <p:cNvPicPr/>
              <p:nvPr/>
            </p:nvPicPr>
            <p:blipFill>
              <a:blip r:embed="rId100"/>
              <a:stretch>
                <a:fillRect/>
              </a:stretch>
            </p:blipFill>
            <p:spPr>
              <a:xfrm>
                <a:off x="6192676" y="2201793"/>
                <a:ext cx="351720" cy="16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1">
            <p14:nvContentPartPr>
              <p14:cNvPr id="12322" name="Ink 12321">
                <a:extLst>
                  <a:ext uri="{FF2B5EF4-FFF2-40B4-BE49-F238E27FC236}">
                    <a16:creationId xmlns:a16="http://schemas.microsoft.com/office/drawing/2014/main" id="{D7ABF699-2C79-47FD-8EA7-60BC9EC9005C}"/>
                  </a:ext>
                </a:extLst>
              </p14:cNvPr>
              <p14:cNvContentPartPr/>
              <p14:nvPr/>
            </p14:nvContentPartPr>
            <p14:xfrm>
              <a:off x="7403356" y="2701473"/>
              <a:ext cx="25920" cy="93960"/>
            </p14:xfrm>
          </p:contentPart>
        </mc:Choice>
        <mc:Fallback xmlns="">
          <p:pic>
            <p:nvPicPr>
              <p:cNvPr id="12322" name="Ink 12321">
                <a:extLst>
                  <a:ext uri="{FF2B5EF4-FFF2-40B4-BE49-F238E27FC236}">
                    <a16:creationId xmlns:a16="http://schemas.microsoft.com/office/drawing/2014/main" id="{D7ABF699-2C79-47FD-8EA7-60BC9EC9005C}"/>
                  </a:ext>
                </a:extLst>
              </p:cNvPr>
              <p:cNvPicPr/>
              <p:nvPr/>
            </p:nvPicPr>
            <p:blipFill>
              <a:blip r:embed="rId102"/>
              <a:stretch>
                <a:fillRect/>
              </a:stretch>
            </p:blipFill>
            <p:spPr>
              <a:xfrm>
                <a:off x="7340356" y="2638833"/>
                <a:ext cx="151560" cy="219600"/>
              </a:xfrm>
              <a:prstGeom prst="rect">
                <a:avLst/>
              </a:prstGeom>
            </p:spPr>
          </p:pic>
        </mc:Fallback>
      </mc:AlternateContent>
      <p:grpSp>
        <p:nvGrpSpPr>
          <p:cNvPr id="12325" name="Group 12324">
            <a:extLst>
              <a:ext uri="{FF2B5EF4-FFF2-40B4-BE49-F238E27FC236}">
                <a16:creationId xmlns:a16="http://schemas.microsoft.com/office/drawing/2014/main" id="{E0A252D5-EBFC-47BA-84E1-5E2C499206B2}"/>
              </a:ext>
            </a:extLst>
          </p:cNvPr>
          <p:cNvGrpSpPr/>
          <p:nvPr/>
        </p:nvGrpSpPr>
        <p:grpSpPr>
          <a:xfrm>
            <a:off x="3125476" y="3643233"/>
            <a:ext cx="51120" cy="88560"/>
            <a:chOff x="3125476" y="3643233"/>
            <a:chExt cx="51120" cy="88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3">
              <p14:nvContentPartPr>
                <p14:cNvPr id="12323" name="Ink 12322">
                  <a:extLst>
                    <a:ext uri="{FF2B5EF4-FFF2-40B4-BE49-F238E27FC236}">
                      <a16:creationId xmlns:a16="http://schemas.microsoft.com/office/drawing/2014/main" id="{1AC125C5-5318-410F-A33A-11088552E40C}"/>
                    </a:ext>
                  </a:extLst>
                </p14:cNvPr>
                <p14:cNvContentPartPr/>
                <p14:nvPr/>
              </p14:nvContentPartPr>
              <p14:xfrm>
                <a:off x="3125476" y="3652953"/>
                <a:ext cx="51120" cy="16920"/>
              </p14:xfrm>
            </p:contentPart>
          </mc:Choice>
          <mc:Fallback xmlns="">
            <p:pic>
              <p:nvPicPr>
                <p:cNvPr id="12323" name="Ink 12322">
                  <a:extLst>
                    <a:ext uri="{FF2B5EF4-FFF2-40B4-BE49-F238E27FC236}">
                      <a16:creationId xmlns:a16="http://schemas.microsoft.com/office/drawing/2014/main" id="{1AC125C5-5318-410F-A33A-11088552E40C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3062836" y="3590313"/>
                  <a:ext cx="176760" cy="14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5">
              <p14:nvContentPartPr>
                <p14:cNvPr id="12324" name="Ink 12323">
                  <a:extLst>
                    <a:ext uri="{FF2B5EF4-FFF2-40B4-BE49-F238E27FC236}">
                      <a16:creationId xmlns:a16="http://schemas.microsoft.com/office/drawing/2014/main" id="{B3B67AD2-10FB-4933-84B7-653111115459}"/>
                    </a:ext>
                  </a:extLst>
                </p14:cNvPr>
                <p14:cNvContentPartPr/>
                <p14:nvPr/>
              </p14:nvContentPartPr>
              <p14:xfrm>
                <a:off x="3143116" y="3643233"/>
                <a:ext cx="8640" cy="88560"/>
              </p14:xfrm>
            </p:contentPart>
          </mc:Choice>
          <mc:Fallback xmlns="">
            <p:pic>
              <p:nvPicPr>
                <p:cNvPr id="12324" name="Ink 12323">
                  <a:extLst>
                    <a:ext uri="{FF2B5EF4-FFF2-40B4-BE49-F238E27FC236}">
                      <a16:creationId xmlns:a16="http://schemas.microsoft.com/office/drawing/2014/main" id="{B3B67AD2-10FB-4933-84B7-653111115459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3080116" y="3580233"/>
                  <a:ext cx="134280" cy="2142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07">
            <p14:nvContentPartPr>
              <p14:cNvPr id="12326" name="Ink 12325">
                <a:extLst>
                  <a:ext uri="{FF2B5EF4-FFF2-40B4-BE49-F238E27FC236}">
                    <a16:creationId xmlns:a16="http://schemas.microsoft.com/office/drawing/2014/main" id="{DE7F4333-4229-44DA-B83A-4C31E8C7D47D}"/>
                  </a:ext>
                </a:extLst>
              </p14:cNvPr>
              <p14:cNvContentPartPr/>
              <p14:nvPr/>
            </p14:nvContentPartPr>
            <p14:xfrm>
              <a:off x="3333916" y="3498873"/>
              <a:ext cx="51120" cy="29520"/>
            </p14:xfrm>
          </p:contentPart>
        </mc:Choice>
        <mc:Fallback xmlns="">
          <p:pic>
            <p:nvPicPr>
              <p:cNvPr id="12326" name="Ink 12325">
                <a:extLst>
                  <a:ext uri="{FF2B5EF4-FFF2-40B4-BE49-F238E27FC236}">
                    <a16:creationId xmlns:a16="http://schemas.microsoft.com/office/drawing/2014/main" id="{DE7F4333-4229-44DA-B83A-4C31E8C7D47D}"/>
                  </a:ext>
                </a:extLst>
              </p:cNvPr>
              <p:cNvPicPr/>
              <p:nvPr/>
            </p:nvPicPr>
            <p:blipFill>
              <a:blip r:embed="rId108"/>
              <a:stretch>
                <a:fillRect/>
              </a:stretch>
            </p:blipFill>
            <p:spPr>
              <a:xfrm>
                <a:off x="3270916" y="3436233"/>
                <a:ext cx="176760" cy="15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9">
            <p14:nvContentPartPr>
              <p14:cNvPr id="12327" name="Ink 12326">
                <a:extLst>
                  <a:ext uri="{FF2B5EF4-FFF2-40B4-BE49-F238E27FC236}">
                    <a16:creationId xmlns:a16="http://schemas.microsoft.com/office/drawing/2014/main" id="{AF76B22A-60B2-463B-8CCB-59E40DB21895}"/>
                  </a:ext>
                </a:extLst>
              </p14:cNvPr>
              <p14:cNvContentPartPr/>
              <p14:nvPr/>
            </p14:nvContentPartPr>
            <p14:xfrm>
              <a:off x="3933676" y="3606153"/>
              <a:ext cx="66960" cy="13680"/>
            </p14:xfrm>
          </p:contentPart>
        </mc:Choice>
        <mc:Fallback xmlns="">
          <p:pic>
            <p:nvPicPr>
              <p:cNvPr id="12327" name="Ink 12326">
                <a:extLst>
                  <a:ext uri="{FF2B5EF4-FFF2-40B4-BE49-F238E27FC236}">
                    <a16:creationId xmlns:a16="http://schemas.microsoft.com/office/drawing/2014/main" id="{AF76B22A-60B2-463B-8CCB-59E40DB21895}"/>
                  </a:ext>
                </a:extLst>
              </p:cNvPr>
              <p:cNvPicPr/>
              <p:nvPr/>
            </p:nvPicPr>
            <p:blipFill>
              <a:blip r:embed="rId110"/>
              <a:stretch>
                <a:fillRect/>
              </a:stretch>
            </p:blipFill>
            <p:spPr>
              <a:xfrm>
                <a:off x="3871036" y="3543513"/>
                <a:ext cx="192600" cy="13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1">
            <p14:nvContentPartPr>
              <p14:cNvPr id="12328" name="Ink 12327">
                <a:extLst>
                  <a:ext uri="{FF2B5EF4-FFF2-40B4-BE49-F238E27FC236}">
                    <a16:creationId xmlns:a16="http://schemas.microsoft.com/office/drawing/2014/main" id="{3B3CE059-9C0C-4494-97D5-546838893862}"/>
                  </a:ext>
                </a:extLst>
              </p14:cNvPr>
              <p14:cNvContentPartPr/>
              <p14:nvPr/>
            </p14:nvContentPartPr>
            <p14:xfrm>
              <a:off x="5056156" y="4260993"/>
              <a:ext cx="205200" cy="59040"/>
            </p14:xfrm>
          </p:contentPart>
        </mc:Choice>
        <mc:Fallback xmlns="">
          <p:pic>
            <p:nvPicPr>
              <p:cNvPr id="12328" name="Ink 12327">
                <a:extLst>
                  <a:ext uri="{FF2B5EF4-FFF2-40B4-BE49-F238E27FC236}">
                    <a16:creationId xmlns:a16="http://schemas.microsoft.com/office/drawing/2014/main" id="{3B3CE059-9C0C-4494-97D5-546838893862}"/>
                  </a:ext>
                </a:extLst>
              </p:cNvPr>
              <p:cNvPicPr/>
              <p:nvPr/>
            </p:nvPicPr>
            <p:blipFill>
              <a:blip r:embed="rId112"/>
              <a:stretch>
                <a:fillRect/>
              </a:stretch>
            </p:blipFill>
            <p:spPr>
              <a:xfrm>
                <a:off x="4993156" y="4197993"/>
                <a:ext cx="330840" cy="184680"/>
              </a:xfrm>
              <a:prstGeom prst="rect">
                <a:avLst/>
              </a:prstGeom>
            </p:spPr>
          </p:pic>
        </mc:Fallback>
      </mc:AlternateContent>
      <p:grpSp>
        <p:nvGrpSpPr>
          <p:cNvPr id="12334" name="Group 12333">
            <a:extLst>
              <a:ext uri="{FF2B5EF4-FFF2-40B4-BE49-F238E27FC236}">
                <a16:creationId xmlns:a16="http://schemas.microsoft.com/office/drawing/2014/main" id="{AC15EEC5-2CE7-4E7E-A163-D194D02F69B2}"/>
              </a:ext>
            </a:extLst>
          </p:cNvPr>
          <p:cNvGrpSpPr/>
          <p:nvPr/>
        </p:nvGrpSpPr>
        <p:grpSpPr>
          <a:xfrm>
            <a:off x="5954356" y="4246233"/>
            <a:ext cx="379080" cy="121320"/>
            <a:chOff x="5954356" y="4246233"/>
            <a:chExt cx="379080" cy="121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3">
              <p14:nvContentPartPr>
                <p14:cNvPr id="12329" name="Ink 12328">
                  <a:extLst>
                    <a:ext uri="{FF2B5EF4-FFF2-40B4-BE49-F238E27FC236}">
                      <a16:creationId xmlns:a16="http://schemas.microsoft.com/office/drawing/2014/main" id="{1C8E9E17-E684-4A19-A4DE-E392768EDB05}"/>
                    </a:ext>
                  </a:extLst>
                </p14:cNvPr>
                <p14:cNvContentPartPr/>
                <p14:nvPr/>
              </p14:nvContentPartPr>
              <p14:xfrm>
                <a:off x="6083596" y="4268193"/>
                <a:ext cx="249840" cy="99360"/>
              </p14:xfrm>
            </p:contentPart>
          </mc:Choice>
          <mc:Fallback xmlns="">
            <p:pic>
              <p:nvPicPr>
                <p:cNvPr id="12329" name="Ink 12328">
                  <a:extLst>
                    <a:ext uri="{FF2B5EF4-FFF2-40B4-BE49-F238E27FC236}">
                      <a16:creationId xmlns:a16="http://schemas.microsoft.com/office/drawing/2014/main" id="{1C8E9E17-E684-4A19-A4DE-E392768EDB05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6020596" y="4205553"/>
                  <a:ext cx="375480" cy="22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5">
              <p14:nvContentPartPr>
                <p14:cNvPr id="12330" name="Ink 12329">
                  <a:extLst>
                    <a:ext uri="{FF2B5EF4-FFF2-40B4-BE49-F238E27FC236}">
                      <a16:creationId xmlns:a16="http://schemas.microsoft.com/office/drawing/2014/main" id="{444720B6-440F-416E-9843-D97DF981DA5C}"/>
                    </a:ext>
                  </a:extLst>
                </p14:cNvPr>
                <p14:cNvContentPartPr/>
                <p14:nvPr/>
              </p14:nvContentPartPr>
              <p14:xfrm>
                <a:off x="5954356" y="4246233"/>
                <a:ext cx="333000" cy="66600"/>
              </p14:xfrm>
            </p:contentPart>
          </mc:Choice>
          <mc:Fallback xmlns="">
            <p:pic>
              <p:nvPicPr>
                <p:cNvPr id="12330" name="Ink 12329">
                  <a:extLst>
                    <a:ext uri="{FF2B5EF4-FFF2-40B4-BE49-F238E27FC236}">
                      <a16:creationId xmlns:a16="http://schemas.microsoft.com/office/drawing/2014/main" id="{444720B6-440F-416E-9843-D97DF981DA5C}"/>
                    </a:ext>
                  </a:extLst>
                </p:cNvPr>
                <p:cNvPicPr/>
                <p:nvPr/>
              </p:nvPicPr>
              <p:blipFill>
                <a:blip r:embed="rId116"/>
                <a:stretch>
                  <a:fillRect/>
                </a:stretch>
              </p:blipFill>
              <p:spPr>
                <a:xfrm>
                  <a:off x="5891356" y="4183233"/>
                  <a:ext cx="458640" cy="192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333" name="Group 12332">
            <a:extLst>
              <a:ext uri="{FF2B5EF4-FFF2-40B4-BE49-F238E27FC236}">
                <a16:creationId xmlns:a16="http://schemas.microsoft.com/office/drawing/2014/main" id="{EF88FA72-5846-4027-B72B-84821C376395}"/>
              </a:ext>
            </a:extLst>
          </p:cNvPr>
          <p:cNvGrpSpPr/>
          <p:nvPr/>
        </p:nvGrpSpPr>
        <p:grpSpPr>
          <a:xfrm>
            <a:off x="6036076" y="3339753"/>
            <a:ext cx="963720" cy="43920"/>
            <a:chOff x="6036076" y="3339753"/>
            <a:chExt cx="963720" cy="43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7">
              <p14:nvContentPartPr>
                <p14:cNvPr id="12331" name="Ink 12330">
                  <a:extLst>
                    <a:ext uri="{FF2B5EF4-FFF2-40B4-BE49-F238E27FC236}">
                      <a16:creationId xmlns:a16="http://schemas.microsoft.com/office/drawing/2014/main" id="{193A4C26-634F-419D-952B-0F1CBC48036C}"/>
                    </a:ext>
                  </a:extLst>
                </p14:cNvPr>
                <p14:cNvContentPartPr/>
                <p14:nvPr/>
              </p14:nvContentPartPr>
              <p14:xfrm>
                <a:off x="6942916" y="3352353"/>
                <a:ext cx="56880" cy="20160"/>
              </p14:xfrm>
            </p:contentPart>
          </mc:Choice>
          <mc:Fallback xmlns="">
            <p:pic>
              <p:nvPicPr>
                <p:cNvPr id="12331" name="Ink 12330">
                  <a:extLst>
                    <a:ext uri="{FF2B5EF4-FFF2-40B4-BE49-F238E27FC236}">
                      <a16:creationId xmlns:a16="http://schemas.microsoft.com/office/drawing/2014/main" id="{193A4C26-634F-419D-952B-0F1CBC48036C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6879916" y="3289713"/>
                  <a:ext cx="182520" cy="14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9">
              <p14:nvContentPartPr>
                <p14:cNvPr id="12332" name="Ink 12331">
                  <a:extLst>
                    <a:ext uri="{FF2B5EF4-FFF2-40B4-BE49-F238E27FC236}">
                      <a16:creationId xmlns:a16="http://schemas.microsoft.com/office/drawing/2014/main" id="{9F5BB853-2BDD-4660-8173-77F9F30A084C}"/>
                    </a:ext>
                  </a:extLst>
                </p14:cNvPr>
                <p14:cNvContentPartPr/>
                <p14:nvPr/>
              </p14:nvContentPartPr>
              <p14:xfrm>
                <a:off x="6036076" y="3339753"/>
                <a:ext cx="851760" cy="43920"/>
              </p14:xfrm>
            </p:contentPart>
          </mc:Choice>
          <mc:Fallback xmlns="">
            <p:pic>
              <p:nvPicPr>
                <p:cNvPr id="12332" name="Ink 12331">
                  <a:extLst>
                    <a:ext uri="{FF2B5EF4-FFF2-40B4-BE49-F238E27FC236}">
                      <a16:creationId xmlns:a16="http://schemas.microsoft.com/office/drawing/2014/main" id="{9F5BB853-2BDD-4660-8173-77F9F30A084C}"/>
                    </a:ext>
                  </a:extLst>
                </p:cNvPr>
                <p:cNvPicPr/>
                <p:nvPr/>
              </p:nvPicPr>
              <p:blipFill>
                <a:blip r:embed="rId120"/>
                <a:stretch>
                  <a:fillRect/>
                </a:stretch>
              </p:blipFill>
              <p:spPr>
                <a:xfrm>
                  <a:off x="5973076" y="3277113"/>
                  <a:ext cx="977400" cy="169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21">
            <p14:nvContentPartPr>
              <p14:cNvPr id="12335" name="Ink 12334">
                <a:extLst>
                  <a:ext uri="{FF2B5EF4-FFF2-40B4-BE49-F238E27FC236}">
                    <a16:creationId xmlns:a16="http://schemas.microsoft.com/office/drawing/2014/main" id="{461F443A-C260-4C82-A6E6-29BD1024156A}"/>
                  </a:ext>
                </a:extLst>
              </p14:cNvPr>
              <p14:cNvContentPartPr/>
              <p14:nvPr/>
            </p14:nvContentPartPr>
            <p14:xfrm>
              <a:off x="4804516" y="5077473"/>
              <a:ext cx="59760" cy="110160"/>
            </p14:xfrm>
          </p:contentPart>
        </mc:Choice>
        <mc:Fallback xmlns="">
          <p:pic>
            <p:nvPicPr>
              <p:cNvPr id="12335" name="Ink 12334">
                <a:extLst>
                  <a:ext uri="{FF2B5EF4-FFF2-40B4-BE49-F238E27FC236}">
                    <a16:creationId xmlns:a16="http://schemas.microsoft.com/office/drawing/2014/main" id="{461F443A-C260-4C82-A6E6-29BD1024156A}"/>
                  </a:ext>
                </a:extLst>
              </p:cNvPr>
              <p:cNvPicPr/>
              <p:nvPr/>
            </p:nvPicPr>
            <p:blipFill>
              <a:blip r:embed="rId122"/>
              <a:stretch>
                <a:fillRect/>
              </a:stretch>
            </p:blipFill>
            <p:spPr>
              <a:xfrm>
                <a:off x="4741876" y="5014833"/>
                <a:ext cx="185400" cy="23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3">
            <p14:nvContentPartPr>
              <p14:cNvPr id="12336" name="Ink 12335">
                <a:extLst>
                  <a:ext uri="{FF2B5EF4-FFF2-40B4-BE49-F238E27FC236}">
                    <a16:creationId xmlns:a16="http://schemas.microsoft.com/office/drawing/2014/main" id="{89129E59-62B4-4AE0-B66F-A27115471AE9}"/>
                  </a:ext>
                </a:extLst>
              </p14:cNvPr>
              <p14:cNvContentPartPr/>
              <p14:nvPr/>
            </p14:nvContentPartPr>
            <p14:xfrm>
              <a:off x="5633236" y="4984593"/>
              <a:ext cx="167760" cy="25920"/>
            </p14:xfrm>
          </p:contentPart>
        </mc:Choice>
        <mc:Fallback xmlns="">
          <p:pic>
            <p:nvPicPr>
              <p:cNvPr id="12336" name="Ink 12335">
                <a:extLst>
                  <a:ext uri="{FF2B5EF4-FFF2-40B4-BE49-F238E27FC236}">
                    <a16:creationId xmlns:a16="http://schemas.microsoft.com/office/drawing/2014/main" id="{89129E59-62B4-4AE0-B66F-A27115471AE9}"/>
                  </a:ext>
                </a:extLst>
              </p:cNvPr>
              <p:cNvPicPr/>
              <p:nvPr/>
            </p:nvPicPr>
            <p:blipFill>
              <a:blip r:embed="rId124"/>
              <a:stretch>
                <a:fillRect/>
              </a:stretch>
            </p:blipFill>
            <p:spPr>
              <a:xfrm>
                <a:off x="5570596" y="4921953"/>
                <a:ext cx="293400" cy="15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5">
            <p14:nvContentPartPr>
              <p14:cNvPr id="12337" name="Ink 12336">
                <a:extLst>
                  <a:ext uri="{FF2B5EF4-FFF2-40B4-BE49-F238E27FC236}">
                    <a16:creationId xmlns:a16="http://schemas.microsoft.com/office/drawing/2014/main" id="{5FF1E711-83D1-400F-8C5D-B4C42EA0FC48}"/>
                  </a:ext>
                </a:extLst>
              </p14:cNvPr>
              <p14:cNvContentPartPr/>
              <p14:nvPr/>
            </p14:nvContentPartPr>
            <p14:xfrm>
              <a:off x="5491036" y="3679233"/>
              <a:ext cx="25920" cy="92520"/>
            </p14:xfrm>
          </p:contentPart>
        </mc:Choice>
        <mc:Fallback xmlns="">
          <p:pic>
            <p:nvPicPr>
              <p:cNvPr id="12337" name="Ink 12336">
                <a:extLst>
                  <a:ext uri="{FF2B5EF4-FFF2-40B4-BE49-F238E27FC236}">
                    <a16:creationId xmlns:a16="http://schemas.microsoft.com/office/drawing/2014/main" id="{5FF1E711-83D1-400F-8C5D-B4C42EA0FC48}"/>
                  </a:ext>
                </a:extLst>
              </p:cNvPr>
              <p:cNvPicPr/>
              <p:nvPr/>
            </p:nvPicPr>
            <p:blipFill>
              <a:blip r:embed="rId126"/>
              <a:stretch>
                <a:fillRect/>
              </a:stretch>
            </p:blipFill>
            <p:spPr>
              <a:xfrm>
                <a:off x="5428396" y="3616593"/>
                <a:ext cx="151560" cy="21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7">
            <p14:nvContentPartPr>
              <p14:cNvPr id="12338" name="Ink 12337">
                <a:extLst>
                  <a:ext uri="{FF2B5EF4-FFF2-40B4-BE49-F238E27FC236}">
                    <a16:creationId xmlns:a16="http://schemas.microsoft.com/office/drawing/2014/main" id="{F75FEC20-42E2-4457-9703-A48DB35D0237}"/>
                  </a:ext>
                </a:extLst>
              </p14:cNvPr>
              <p14:cNvContentPartPr/>
              <p14:nvPr/>
            </p14:nvContentPartPr>
            <p14:xfrm>
              <a:off x="5474836" y="3676353"/>
              <a:ext cx="15120" cy="65880"/>
            </p14:xfrm>
          </p:contentPart>
        </mc:Choice>
        <mc:Fallback xmlns="">
          <p:pic>
            <p:nvPicPr>
              <p:cNvPr id="12338" name="Ink 12337">
                <a:extLst>
                  <a:ext uri="{FF2B5EF4-FFF2-40B4-BE49-F238E27FC236}">
                    <a16:creationId xmlns:a16="http://schemas.microsoft.com/office/drawing/2014/main" id="{F75FEC20-42E2-4457-9703-A48DB35D0237}"/>
                  </a:ext>
                </a:extLst>
              </p:cNvPr>
              <p:cNvPicPr/>
              <p:nvPr/>
            </p:nvPicPr>
            <p:blipFill>
              <a:blip r:embed="rId128"/>
              <a:stretch>
                <a:fillRect/>
              </a:stretch>
            </p:blipFill>
            <p:spPr>
              <a:xfrm>
                <a:off x="5411836" y="3613713"/>
                <a:ext cx="140760" cy="191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63081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75" t="38209" r="28072"/>
          <a:stretch/>
        </p:blipFill>
        <p:spPr bwMode="auto">
          <a:xfrm>
            <a:off x="1447800" y="3047999"/>
            <a:ext cx="4495800" cy="985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14400" y="914400"/>
            <a:ext cx="62294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Or, we can make current density the independent variable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53200" y="3166886"/>
            <a:ext cx="20915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Legendre transform,</a:t>
            </a:r>
          </a:p>
          <a:p>
            <a:r>
              <a:rPr lang="en-US" dirty="0"/>
              <a:t>HW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8D86BAF-0575-425E-A3C8-4F71FEE8E48D}"/>
                  </a:ext>
                </a:extLst>
              </p14:cNvPr>
              <p14:cNvContentPartPr/>
              <p14:nvPr/>
            </p14:nvContentPartPr>
            <p14:xfrm>
              <a:off x="4266677" y="1389463"/>
              <a:ext cx="989280" cy="18100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8D86BAF-0575-425E-A3C8-4F71FEE8E48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249037" y="1371823"/>
                <a:ext cx="1024920" cy="1845720"/>
              </a:xfrm>
              <a:prstGeom prst="rect">
                <a:avLst/>
              </a:prstGeom>
            </p:spPr>
          </p:pic>
        </mc:Fallback>
      </mc:AlternateContent>
      <p:grpSp>
        <p:nvGrpSpPr>
          <p:cNvPr id="8" name="Group 7">
            <a:extLst>
              <a:ext uri="{FF2B5EF4-FFF2-40B4-BE49-F238E27FC236}">
                <a16:creationId xmlns:a16="http://schemas.microsoft.com/office/drawing/2014/main" id="{992573A2-4C16-4322-BB86-8DA3A2856562}"/>
              </a:ext>
            </a:extLst>
          </p:cNvPr>
          <p:cNvGrpSpPr/>
          <p:nvPr/>
        </p:nvGrpSpPr>
        <p:grpSpPr>
          <a:xfrm>
            <a:off x="1602676" y="2879313"/>
            <a:ext cx="966960" cy="278640"/>
            <a:chOff x="1602676" y="2879313"/>
            <a:chExt cx="966960" cy="278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9E030C22-8ABF-42AB-9197-CC22537E2F8D}"/>
                    </a:ext>
                  </a:extLst>
                </p14:cNvPr>
                <p14:cNvContentPartPr/>
                <p14:nvPr/>
              </p14:nvContentPartPr>
              <p14:xfrm>
                <a:off x="2410876" y="2970393"/>
                <a:ext cx="158760" cy="13392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9E030C22-8ABF-42AB-9197-CC22537E2F8D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2347876" y="2907753"/>
                  <a:ext cx="284400" cy="25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AA9EE161-5ABE-4AF3-B724-89512C9DEAE0}"/>
                    </a:ext>
                  </a:extLst>
                </p14:cNvPr>
                <p14:cNvContentPartPr/>
                <p14:nvPr/>
              </p14:nvContentPartPr>
              <p14:xfrm>
                <a:off x="1602676" y="3090993"/>
                <a:ext cx="145800" cy="6696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AA9EE161-5ABE-4AF3-B724-89512C9DEAE0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540036" y="3028353"/>
                  <a:ext cx="271440" cy="19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428DE2FE-01B8-49E1-A48F-2E01CC0EE064}"/>
                    </a:ext>
                  </a:extLst>
                </p14:cNvPr>
                <p14:cNvContentPartPr/>
                <p14:nvPr/>
              </p14:nvContentPartPr>
              <p14:xfrm>
                <a:off x="1871236" y="2879313"/>
                <a:ext cx="299160" cy="21924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428DE2FE-01B8-49E1-A48F-2E01CC0EE064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1808596" y="2816313"/>
                  <a:ext cx="424800" cy="344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C54F849-F0DB-466F-8B4D-068FB38C2016}"/>
              </a:ext>
            </a:extLst>
          </p:cNvPr>
          <p:cNvGrpSpPr/>
          <p:nvPr/>
        </p:nvGrpSpPr>
        <p:grpSpPr>
          <a:xfrm>
            <a:off x="4796236" y="3168753"/>
            <a:ext cx="419040" cy="174600"/>
            <a:chOff x="4796236" y="3168753"/>
            <a:chExt cx="419040" cy="174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893BECFF-0A93-4571-B356-533620B46A96}"/>
                    </a:ext>
                  </a:extLst>
                </p14:cNvPr>
                <p14:cNvContentPartPr/>
                <p14:nvPr/>
              </p14:nvContentPartPr>
              <p14:xfrm>
                <a:off x="4796236" y="3168753"/>
                <a:ext cx="47520" cy="14040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893BECFF-0A93-4571-B356-533620B46A96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4733596" y="3105753"/>
                  <a:ext cx="173160" cy="26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2DF8B7D5-A478-45A1-86A2-F04CFB1909C4}"/>
                    </a:ext>
                  </a:extLst>
                </p14:cNvPr>
                <p14:cNvContentPartPr/>
                <p14:nvPr/>
              </p14:nvContentPartPr>
              <p14:xfrm>
                <a:off x="5093596" y="3227433"/>
                <a:ext cx="121680" cy="11592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2DF8B7D5-A478-45A1-86A2-F04CFB1909C4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5030596" y="3164793"/>
                  <a:ext cx="247320" cy="241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DEC0D44F-C1DF-4751-AC79-70C874F43F6C}"/>
                  </a:ext>
                </a:extLst>
              </p14:cNvPr>
              <p14:cNvContentPartPr/>
              <p14:nvPr/>
            </p14:nvContentPartPr>
            <p14:xfrm>
              <a:off x="4878676" y="3526233"/>
              <a:ext cx="44280" cy="9000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DEC0D44F-C1DF-4751-AC79-70C874F43F6C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4815676" y="3463593"/>
                <a:ext cx="169920" cy="215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42913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32" t="9677" r="11956" b="55252"/>
          <a:stretch/>
        </p:blipFill>
        <p:spPr bwMode="auto">
          <a:xfrm>
            <a:off x="4544786" y="2531762"/>
            <a:ext cx="4537003" cy="159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65721983-AE9E-42B8-9912-4C38E0DF609C}"/>
              </a:ext>
            </a:extLst>
          </p:cNvPr>
          <p:cNvGrpSpPr/>
          <p:nvPr/>
        </p:nvGrpSpPr>
        <p:grpSpPr>
          <a:xfrm>
            <a:off x="135842" y="2516146"/>
            <a:ext cx="3419475" cy="1695450"/>
            <a:chOff x="2971800" y="261257"/>
            <a:chExt cx="3419475" cy="1695450"/>
          </a:xfrm>
        </p:grpSpPr>
        <p:pic>
          <p:nvPicPr>
            <p:cNvPr id="14339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1800" y="1261382"/>
              <a:ext cx="3362325" cy="695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41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3400" y="304800"/>
              <a:ext cx="2047875" cy="733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42" name="Picture 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1800" y="261257"/>
              <a:ext cx="13716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extBox 1"/>
          <p:cNvSpPr txBox="1"/>
          <p:nvPr/>
        </p:nvSpPr>
        <p:spPr>
          <a:xfrm>
            <a:off x="4648200" y="2034468"/>
            <a:ext cx="2239396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Electric field energy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37850" y="4343400"/>
            <a:ext cx="574895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Currents</a:t>
            </a:r>
            <a:r>
              <a:rPr lang="en-US" b="1" dirty="0"/>
              <a:t> j </a:t>
            </a:r>
            <a:r>
              <a:rPr lang="en-US" dirty="0"/>
              <a:t>are analogs of potentials 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dirty="0"/>
              <a:t>, not charges </a:t>
            </a:r>
            <a:r>
              <a:rPr lang="en-US" i="1" dirty="0">
                <a:latin typeface="Symbol" panose="05050102010706020507" pitchFamily="18" charset="2"/>
              </a:rPr>
              <a:t>r</a:t>
            </a:r>
          </a:p>
          <a:p>
            <a:endParaRPr lang="en-US" i="1" dirty="0">
              <a:latin typeface="Symbol" panose="05050102010706020507" pitchFamily="18" charset="2"/>
            </a:endParaRPr>
          </a:p>
          <a:p>
            <a:r>
              <a:rPr lang="en-US" i="1" dirty="0">
                <a:latin typeface="Symbol" panose="05050102010706020507" pitchFamily="18" charset="2"/>
              </a:rPr>
              <a:t>     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09591" y="4953000"/>
            <a:ext cx="1266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Source of 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086600" y="5137666"/>
            <a:ext cx="123444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Source of 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03797" y="6008132"/>
            <a:ext cx="7192290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Vector potentials </a:t>
            </a:r>
            <a:r>
              <a:rPr lang="en-US" sz="2000" b="1" dirty="0"/>
              <a:t>A</a:t>
            </a:r>
            <a:r>
              <a:rPr lang="en-US" sz="2000" dirty="0"/>
              <a:t> are analogs to charges </a:t>
            </a:r>
            <a:r>
              <a:rPr lang="en-US" sz="2000" i="1" dirty="0">
                <a:latin typeface="Symbol" panose="05050102010706020507" pitchFamily="18" charset="2"/>
              </a:rPr>
              <a:t>r</a:t>
            </a:r>
            <a:r>
              <a:rPr lang="en-US" sz="2000" dirty="0"/>
              <a:t>, not scalar potentials </a:t>
            </a:r>
            <a:r>
              <a:rPr lang="en-US" sz="2000" dirty="0">
                <a:latin typeface="Symbol" panose="05050102010706020507" pitchFamily="18" charset="2"/>
              </a:rPr>
              <a:t>f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84AA5E71-8578-401A-A582-5E29262BAB81}"/>
                  </a:ext>
                </a:extLst>
              </p14:cNvPr>
              <p14:cNvContentPartPr/>
              <p14:nvPr/>
            </p14:nvContentPartPr>
            <p14:xfrm>
              <a:off x="3311597" y="3029640"/>
              <a:ext cx="173520" cy="19512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84AA5E71-8578-401A-A582-5E29262BAB81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248597" y="2966640"/>
                <a:ext cx="299160" cy="32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F2B098F8-8AD7-457E-BDAD-2117B0444FB9}"/>
                  </a:ext>
                </a:extLst>
              </p14:cNvPr>
              <p14:cNvContentPartPr/>
              <p14:nvPr/>
            </p14:nvContentPartPr>
            <p14:xfrm>
              <a:off x="3040517" y="4663663"/>
              <a:ext cx="883800" cy="6732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F2B098F8-8AD7-457E-BDAD-2117B0444FB9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022877" y="4646023"/>
                <a:ext cx="919440" cy="10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172B502F-4CA5-4DC0-8C20-18FD2D1CDD8F}"/>
                  </a:ext>
                </a:extLst>
              </p14:cNvPr>
              <p14:cNvContentPartPr/>
              <p14:nvPr/>
            </p14:nvContentPartPr>
            <p14:xfrm>
              <a:off x="3153917" y="4699303"/>
              <a:ext cx="401400" cy="34380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172B502F-4CA5-4DC0-8C20-18FD2D1CDD8F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135917" y="4681663"/>
                <a:ext cx="437040" cy="37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0C0B8ECE-180B-48E2-94B5-45BA997ACA4B}"/>
                  </a:ext>
                </a:extLst>
              </p14:cNvPr>
              <p14:cNvContentPartPr/>
              <p14:nvPr/>
            </p14:nvContentPartPr>
            <p14:xfrm>
              <a:off x="6957677" y="4651063"/>
              <a:ext cx="847080" cy="4608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0C0B8ECE-180B-48E2-94B5-45BA997ACA4B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940037" y="4633423"/>
                <a:ext cx="882720" cy="8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747ADD27-9B49-4BD3-B439-344944BA6836}"/>
                  </a:ext>
                </a:extLst>
              </p14:cNvPr>
              <p14:cNvContentPartPr/>
              <p14:nvPr/>
            </p14:nvContentPartPr>
            <p14:xfrm>
              <a:off x="7448717" y="4698223"/>
              <a:ext cx="162360" cy="47556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747ADD27-9B49-4BD3-B439-344944BA6836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431077" y="4680583"/>
                <a:ext cx="198000" cy="511200"/>
              </a:xfrm>
              <a:prstGeom prst="rect">
                <a:avLst/>
              </a:prstGeom>
            </p:spPr>
          </p:pic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A864ED27-1A5B-4EE5-84DF-8E713635315C}"/>
              </a:ext>
            </a:extLst>
          </p:cNvPr>
          <p:cNvSpPr txBox="1"/>
          <p:nvPr/>
        </p:nvSpPr>
        <p:spPr>
          <a:xfrm>
            <a:off x="228600" y="2049857"/>
            <a:ext cx="2227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Magnetic field energy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56B2811E-27B2-4E1F-A756-5ED55A89D565}"/>
                  </a:ext>
                </a:extLst>
              </p14:cNvPr>
              <p14:cNvContentPartPr/>
              <p14:nvPr/>
            </p14:nvContentPartPr>
            <p14:xfrm>
              <a:off x="4598237" y="2535000"/>
              <a:ext cx="165600" cy="3636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56B2811E-27B2-4E1F-A756-5ED55A89D565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535237" y="2472000"/>
                <a:ext cx="291240" cy="16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FDB46C9F-A542-4E8D-8ED3-FF047E1C0E22}"/>
                  </a:ext>
                </a:extLst>
              </p14:cNvPr>
              <p14:cNvContentPartPr/>
              <p14:nvPr/>
            </p14:nvContentPartPr>
            <p14:xfrm>
              <a:off x="1218557" y="5630623"/>
              <a:ext cx="7279560" cy="96444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FDB46C9F-A542-4E8D-8ED3-FF047E1C0E22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200917" y="5612983"/>
                <a:ext cx="7315200" cy="1000080"/>
              </a:xfrm>
              <a:prstGeom prst="rect">
                <a:avLst/>
              </a:prstGeom>
            </p:spPr>
          </p:pic>
        </mc:Fallback>
      </mc:AlternateContent>
      <p:grpSp>
        <p:nvGrpSpPr>
          <p:cNvPr id="25" name="Group 24">
            <a:extLst>
              <a:ext uri="{FF2B5EF4-FFF2-40B4-BE49-F238E27FC236}">
                <a16:creationId xmlns:a16="http://schemas.microsoft.com/office/drawing/2014/main" id="{2B3C798E-053F-41BC-A7AD-75378BD7D4C2}"/>
              </a:ext>
            </a:extLst>
          </p:cNvPr>
          <p:cNvGrpSpPr/>
          <p:nvPr/>
        </p:nvGrpSpPr>
        <p:grpSpPr>
          <a:xfrm>
            <a:off x="2302877" y="3105600"/>
            <a:ext cx="3970800" cy="198000"/>
            <a:chOff x="2302877" y="1284343"/>
            <a:chExt cx="3970800" cy="198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447B81FA-85F0-42D9-BD75-6A695C7E36C4}"/>
                    </a:ext>
                  </a:extLst>
                </p14:cNvPr>
                <p14:cNvContentPartPr/>
                <p14:nvPr/>
              </p14:nvContentPartPr>
              <p14:xfrm>
                <a:off x="2302877" y="1284343"/>
                <a:ext cx="3970800" cy="19800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447B81FA-85F0-42D9-BD75-6A695C7E36C4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285237" y="1266703"/>
                  <a:ext cx="4006440" cy="23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0193369A-F6E0-44A7-8969-29EF0454246A}"/>
                    </a:ext>
                  </a:extLst>
                </p14:cNvPr>
                <p14:cNvContentPartPr/>
                <p14:nvPr/>
              </p14:nvContentPartPr>
              <p14:xfrm>
                <a:off x="2331317" y="1304503"/>
                <a:ext cx="65160" cy="11844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0193369A-F6E0-44A7-8969-29EF0454246A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313317" y="1286863"/>
                  <a:ext cx="100800" cy="154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C6E398BB-8F12-4838-8931-65CE014D7DF8}"/>
                  </a:ext>
                </a:extLst>
              </p14:cNvPr>
              <p14:cNvContentPartPr/>
              <p14:nvPr/>
            </p14:nvContentPartPr>
            <p14:xfrm>
              <a:off x="2169677" y="4038720"/>
              <a:ext cx="156960" cy="20196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C6E398BB-8F12-4838-8931-65CE014D7DF8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2151677" y="4020720"/>
                <a:ext cx="192600" cy="23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34209F0B-E322-4189-A0E4-639CC30F965B}"/>
                  </a:ext>
                </a:extLst>
              </p14:cNvPr>
              <p14:cNvContentPartPr/>
              <p14:nvPr/>
            </p14:nvContentPartPr>
            <p14:xfrm>
              <a:off x="2231957" y="4096680"/>
              <a:ext cx="4159440" cy="322920"/>
            </p14:xfrm>
          </p:contentPart>
        </mc:Choice>
        <mc:Fallback xmlns=""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34209F0B-E322-4189-A0E4-639CC30F965B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2213957" y="4078660"/>
                <a:ext cx="4195080" cy="35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7DA53EE6-B9E8-4795-9408-E5278DD6DD56}"/>
                  </a:ext>
                </a:extLst>
              </p14:cNvPr>
              <p14:cNvContentPartPr/>
              <p14:nvPr/>
            </p14:nvContentPartPr>
            <p14:xfrm>
              <a:off x="430517" y="3459840"/>
              <a:ext cx="174960" cy="111600"/>
            </p14:xfrm>
          </p:contentPart>
        </mc:Choice>
        <mc:Fallback xmlns=""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7DA53EE6-B9E8-4795-9408-E5278DD6DD56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367387" y="3396840"/>
                <a:ext cx="300859" cy="237240"/>
              </a:xfrm>
              <a:prstGeom prst="rect">
                <a:avLst/>
              </a:prstGeom>
            </p:spPr>
          </p:pic>
        </mc:Fallback>
      </mc:AlternateContent>
      <p:sp>
        <p:nvSpPr>
          <p:cNvPr id="27" name="TextBox 26">
            <a:extLst>
              <a:ext uri="{FF2B5EF4-FFF2-40B4-BE49-F238E27FC236}">
                <a16:creationId xmlns:a16="http://schemas.microsoft.com/office/drawing/2014/main" id="{79495FB5-AF4F-45DC-A261-EAE281DDE7A4}"/>
              </a:ext>
            </a:extLst>
          </p:cNvPr>
          <p:cNvSpPr txBox="1"/>
          <p:nvPr/>
        </p:nvSpPr>
        <p:spPr>
          <a:xfrm>
            <a:off x="304800" y="0"/>
            <a:ext cx="8776989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 startAt="7"/>
            </a:pPr>
            <a:r>
              <a:rPr lang="en-US" sz="2000" dirty="0"/>
              <a:t>Another manifestation of the imperfect analogy</a:t>
            </a:r>
            <a:r>
              <a:rPr lang="en-US" sz="2800" dirty="0"/>
              <a:t>.</a:t>
            </a:r>
          </a:p>
          <a:p>
            <a:pPr marL="342900" indent="-342900">
              <a:buAutoNum type="arabicPeriod" startAt="7"/>
            </a:pPr>
            <a:endParaRPr lang="en-US" dirty="0"/>
          </a:p>
          <a:p>
            <a:r>
              <a:rPr lang="en-US" dirty="0"/>
              <a:t>Currents are the sources of the H-field.   Charges are the sources of the electric field.</a:t>
            </a:r>
          </a:p>
          <a:p>
            <a:endParaRPr lang="en-US" dirty="0"/>
          </a:p>
          <a:p>
            <a:r>
              <a:rPr lang="en-US" dirty="0"/>
              <a:t>Are currents the analogs of charges in the energy equations?</a:t>
            </a:r>
          </a:p>
          <a:p>
            <a:r>
              <a:rPr lang="en-US" dirty="0"/>
              <a:t>Is vector potential the analog of the scalar potential?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ABF121C-BAA5-47D4-81C2-074034183921}"/>
              </a:ext>
            </a:extLst>
          </p:cNvPr>
          <p:cNvGrpSpPr/>
          <p:nvPr/>
        </p:nvGrpSpPr>
        <p:grpSpPr>
          <a:xfrm>
            <a:off x="462556" y="2649207"/>
            <a:ext cx="102960" cy="217800"/>
            <a:chOff x="462556" y="2649207"/>
            <a:chExt cx="102960" cy="217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798B875B-9876-438A-91E9-49D7775C0F95}"/>
                    </a:ext>
                  </a:extLst>
                </p14:cNvPr>
                <p14:cNvContentPartPr/>
                <p14:nvPr/>
              </p14:nvContentPartPr>
              <p14:xfrm>
                <a:off x="490636" y="2675847"/>
                <a:ext cx="74880" cy="14616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798B875B-9876-438A-91E9-49D7775C0F95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427996" y="2612847"/>
                  <a:ext cx="200520" cy="27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42C6B1C5-9038-49AE-B456-EE50EE5E0642}"/>
                    </a:ext>
                  </a:extLst>
                </p14:cNvPr>
                <p14:cNvContentPartPr/>
                <p14:nvPr/>
              </p14:nvContentPartPr>
              <p14:xfrm>
                <a:off x="462556" y="2649207"/>
                <a:ext cx="93600" cy="21780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42C6B1C5-9038-49AE-B456-EE50EE5E0642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99916" y="2586567"/>
                  <a:ext cx="219240" cy="3434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418157AE-55DD-4779-98A6-8EDDBD61336A}"/>
                  </a:ext>
                </a:extLst>
              </p14:cNvPr>
              <p14:cNvContentPartPr/>
              <p14:nvPr/>
            </p14:nvContentPartPr>
            <p14:xfrm>
              <a:off x="858556" y="2494407"/>
              <a:ext cx="87840" cy="7092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418157AE-55DD-4779-98A6-8EDDBD61336A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795916" y="2431767"/>
                <a:ext cx="213480" cy="196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69BE3CA2-A584-4749-AFF9-18202D31EFCC}"/>
                  </a:ext>
                </a:extLst>
              </p14:cNvPr>
              <p14:cNvContentPartPr/>
              <p14:nvPr/>
            </p14:nvContentPartPr>
            <p14:xfrm>
              <a:off x="216316" y="3048807"/>
              <a:ext cx="299160" cy="15372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69BE3CA2-A584-4749-AFF9-18202D31EFCC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153676" y="2986167"/>
                <a:ext cx="424800" cy="27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652F968F-0C74-46E7-BF2D-E446F0733EEB}"/>
                  </a:ext>
                </a:extLst>
              </p14:cNvPr>
              <p14:cNvContentPartPr/>
              <p14:nvPr/>
            </p14:nvContentPartPr>
            <p14:xfrm>
              <a:off x="833716" y="3073287"/>
              <a:ext cx="54000" cy="11412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652F968F-0C74-46E7-BF2D-E446F0733EEB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771076" y="3010287"/>
                <a:ext cx="179640" cy="23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83B95C6A-51BF-40D9-A130-2C95A755E589}"/>
                  </a:ext>
                </a:extLst>
              </p14:cNvPr>
              <p14:cNvContentPartPr/>
              <p14:nvPr/>
            </p14:nvContentPartPr>
            <p14:xfrm>
              <a:off x="887356" y="2668647"/>
              <a:ext cx="20520" cy="29880"/>
            </p14:xfrm>
          </p:contentPart>
        </mc:Choice>
        <mc:Fallback xmlns=""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83B95C6A-51BF-40D9-A130-2C95A755E589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824716" y="2606007"/>
                <a:ext cx="146160" cy="15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14336" name="Ink 14335">
                <a:extLst>
                  <a:ext uri="{FF2B5EF4-FFF2-40B4-BE49-F238E27FC236}">
                    <a16:creationId xmlns:a16="http://schemas.microsoft.com/office/drawing/2014/main" id="{2F3344AB-A4AE-4240-8E55-A52C1C0E0787}"/>
                  </a:ext>
                </a:extLst>
              </p14:cNvPr>
              <p14:cNvContentPartPr/>
              <p14:nvPr/>
            </p14:nvContentPartPr>
            <p14:xfrm>
              <a:off x="2771596" y="2710047"/>
              <a:ext cx="31320" cy="77040"/>
            </p14:xfrm>
          </p:contentPart>
        </mc:Choice>
        <mc:Fallback xmlns="">
          <p:pic>
            <p:nvPicPr>
              <p:cNvPr id="14336" name="Ink 14335">
                <a:extLst>
                  <a:ext uri="{FF2B5EF4-FFF2-40B4-BE49-F238E27FC236}">
                    <a16:creationId xmlns:a16="http://schemas.microsoft.com/office/drawing/2014/main" id="{2F3344AB-A4AE-4240-8E55-A52C1C0E0787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2708596" y="2647047"/>
                <a:ext cx="156960" cy="202680"/>
              </a:xfrm>
              <a:prstGeom prst="rect">
                <a:avLst/>
              </a:prstGeom>
            </p:spPr>
          </p:pic>
        </mc:Fallback>
      </mc:AlternateContent>
      <p:grpSp>
        <p:nvGrpSpPr>
          <p:cNvPr id="14345" name="Group 14344">
            <a:extLst>
              <a:ext uri="{FF2B5EF4-FFF2-40B4-BE49-F238E27FC236}">
                <a16:creationId xmlns:a16="http://schemas.microsoft.com/office/drawing/2014/main" id="{1E6B26D7-DF89-4601-90B0-9F96B94FF7DE}"/>
              </a:ext>
            </a:extLst>
          </p:cNvPr>
          <p:cNvGrpSpPr/>
          <p:nvPr/>
        </p:nvGrpSpPr>
        <p:grpSpPr>
          <a:xfrm>
            <a:off x="5287996" y="2591967"/>
            <a:ext cx="118080" cy="190080"/>
            <a:chOff x="5287996" y="2591967"/>
            <a:chExt cx="118080" cy="190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14337" name="Ink 14336">
                  <a:extLst>
                    <a:ext uri="{FF2B5EF4-FFF2-40B4-BE49-F238E27FC236}">
                      <a16:creationId xmlns:a16="http://schemas.microsoft.com/office/drawing/2014/main" id="{162DC5F0-A953-4C87-86B1-EAE2288D7C43}"/>
                    </a:ext>
                  </a:extLst>
                </p14:cNvPr>
                <p14:cNvContentPartPr/>
                <p14:nvPr/>
              </p14:nvContentPartPr>
              <p14:xfrm>
                <a:off x="5287996" y="2591967"/>
                <a:ext cx="118080" cy="45000"/>
              </p14:xfrm>
            </p:contentPart>
          </mc:Choice>
          <mc:Fallback xmlns="">
            <p:pic>
              <p:nvPicPr>
                <p:cNvPr id="14337" name="Ink 14336">
                  <a:extLst>
                    <a:ext uri="{FF2B5EF4-FFF2-40B4-BE49-F238E27FC236}">
                      <a16:creationId xmlns:a16="http://schemas.microsoft.com/office/drawing/2014/main" id="{162DC5F0-A953-4C87-86B1-EAE2288D7C43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5225356" y="2528967"/>
                  <a:ext cx="243720" cy="17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14340" name="Ink 14339">
                  <a:extLst>
                    <a:ext uri="{FF2B5EF4-FFF2-40B4-BE49-F238E27FC236}">
                      <a16:creationId xmlns:a16="http://schemas.microsoft.com/office/drawing/2014/main" id="{44EBCC8E-1BE8-4463-A2E0-2220BF42CA0C}"/>
                    </a:ext>
                  </a:extLst>
                </p14:cNvPr>
                <p14:cNvContentPartPr/>
                <p14:nvPr/>
              </p14:nvContentPartPr>
              <p14:xfrm>
                <a:off x="5322196" y="2708607"/>
                <a:ext cx="5760" cy="15120"/>
              </p14:xfrm>
            </p:contentPart>
          </mc:Choice>
          <mc:Fallback xmlns="">
            <p:pic>
              <p:nvPicPr>
                <p:cNvPr id="14340" name="Ink 14339">
                  <a:extLst>
                    <a:ext uri="{FF2B5EF4-FFF2-40B4-BE49-F238E27FC236}">
                      <a16:creationId xmlns:a16="http://schemas.microsoft.com/office/drawing/2014/main" id="{44EBCC8E-1BE8-4463-A2E0-2220BF42CA0C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5259556" y="2645967"/>
                  <a:ext cx="131400" cy="14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14344" name="Ink 14343">
                  <a:extLst>
                    <a:ext uri="{FF2B5EF4-FFF2-40B4-BE49-F238E27FC236}">
                      <a16:creationId xmlns:a16="http://schemas.microsoft.com/office/drawing/2014/main" id="{6BFB8A8B-34BC-46BC-9455-851D6D7402EE}"/>
                    </a:ext>
                  </a:extLst>
                </p14:cNvPr>
                <p14:cNvContentPartPr/>
                <p14:nvPr/>
              </p14:nvContentPartPr>
              <p14:xfrm>
                <a:off x="5303476" y="2722647"/>
                <a:ext cx="25560" cy="59400"/>
              </p14:xfrm>
            </p:contentPart>
          </mc:Choice>
          <mc:Fallback xmlns="">
            <p:pic>
              <p:nvPicPr>
                <p:cNvPr id="14344" name="Ink 14343">
                  <a:extLst>
                    <a:ext uri="{FF2B5EF4-FFF2-40B4-BE49-F238E27FC236}">
                      <a16:creationId xmlns:a16="http://schemas.microsoft.com/office/drawing/2014/main" id="{6BFB8A8B-34BC-46BC-9455-851D6D7402EE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5240836" y="2659647"/>
                  <a:ext cx="151200" cy="1850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14346" name="Ink 14345">
                <a:extLst>
                  <a:ext uri="{FF2B5EF4-FFF2-40B4-BE49-F238E27FC236}">
                    <a16:creationId xmlns:a16="http://schemas.microsoft.com/office/drawing/2014/main" id="{0E92D36F-08E0-4E73-91DB-0D8066B5541A}"/>
                  </a:ext>
                </a:extLst>
              </p14:cNvPr>
              <p14:cNvContentPartPr/>
              <p14:nvPr/>
            </p14:nvContentPartPr>
            <p14:xfrm>
              <a:off x="6623596" y="2653167"/>
              <a:ext cx="105840" cy="146520"/>
            </p14:xfrm>
          </p:contentPart>
        </mc:Choice>
        <mc:Fallback xmlns="">
          <p:pic>
            <p:nvPicPr>
              <p:cNvPr id="14346" name="Ink 14345">
                <a:extLst>
                  <a:ext uri="{FF2B5EF4-FFF2-40B4-BE49-F238E27FC236}">
                    <a16:creationId xmlns:a16="http://schemas.microsoft.com/office/drawing/2014/main" id="{0E92D36F-08E0-4E73-91DB-0D8066B5541A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6560956" y="2590527"/>
                <a:ext cx="231480" cy="272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2">
            <p14:nvContentPartPr>
              <p14:cNvPr id="14347" name="Ink 14346">
                <a:extLst>
                  <a:ext uri="{FF2B5EF4-FFF2-40B4-BE49-F238E27FC236}">
                    <a16:creationId xmlns:a16="http://schemas.microsoft.com/office/drawing/2014/main" id="{9F859E49-BA48-43B2-A74A-09419C9F1072}"/>
                  </a:ext>
                </a:extLst>
              </p14:cNvPr>
              <p14:cNvContentPartPr/>
              <p14:nvPr/>
            </p14:nvContentPartPr>
            <p14:xfrm>
              <a:off x="8753716" y="3007407"/>
              <a:ext cx="104760" cy="59400"/>
            </p14:xfrm>
          </p:contentPart>
        </mc:Choice>
        <mc:Fallback xmlns="">
          <p:pic>
            <p:nvPicPr>
              <p:cNvPr id="14347" name="Ink 14346">
                <a:extLst>
                  <a:ext uri="{FF2B5EF4-FFF2-40B4-BE49-F238E27FC236}">
                    <a16:creationId xmlns:a16="http://schemas.microsoft.com/office/drawing/2014/main" id="{9F859E49-BA48-43B2-A74A-09419C9F1072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8691076" y="2944407"/>
                <a:ext cx="230400" cy="18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4">
            <p14:nvContentPartPr>
              <p14:cNvPr id="14348" name="Ink 14347">
                <a:extLst>
                  <a:ext uri="{FF2B5EF4-FFF2-40B4-BE49-F238E27FC236}">
                    <a16:creationId xmlns:a16="http://schemas.microsoft.com/office/drawing/2014/main" id="{388E1017-9F10-4849-A199-CC89899960AB}"/>
                  </a:ext>
                </a:extLst>
              </p14:cNvPr>
              <p14:cNvContentPartPr/>
              <p14:nvPr/>
            </p14:nvContentPartPr>
            <p14:xfrm>
              <a:off x="8812036" y="3763767"/>
              <a:ext cx="43560" cy="122760"/>
            </p14:xfrm>
          </p:contentPart>
        </mc:Choice>
        <mc:Fallback xmlns="">
          <p:pic>
            <p:nvPicPr>
              <p:cNvPr id="14348" name="Ink 14347">
                <a:extLst>
                  <a:ext uri="{FF2B5EF4-FFF2-40B4-BE49-F238E27FC236}">
                    <a16:creationId xmlns:a16="http://schemas.microsoft.com/office/drawing/2014/main" id="{388E1017-9F10-4849-A199-CC89899960AB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8749396" y="3700767"/>
                <a:ext cx="169200" cy="24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6">
            <p14:nvContentPartPr>
              <p14:cNvPr id="14349" name="Ink 14348">
                <a:extLst>
                  <a:ext uri="{FF2B5EF4-FFF2-40B4-BE49-F238E27FC236}">
                    <a16:creationId xmlns:a16="http://schemas.microsoft.com/office/drawing/2014/main" id="{C83C7385-609F-4743-B5EC-92B2F692CD98}"/>
                  </a:ext>
                </a:extLst>
              </p14:cNvPr>
              <p14:cNvContentPartPr/>
              <p14:nvPr/>
            </p14:nvContentPartPr>
            <p14:xfrm>
              <a:off x="8202916" y="3834327"/>
              <a:ext cx="55800" cy="69120"/>
            </p14:xfrm>
          </p:contentPart>
        </mc:Choice>
        <mc:Fallback xmlns="">
          <p:pic>
            <p:nvPicPr>
              <p:cNvPr id="14349" name="Ink 14348">
                <a:extLst>
                  <a:ext uri="{FF2B5EF4-FFF2-40B4-BE49-F238E27FC236}">
                    <a16:creationId xmlns:a16="http://schemas.microsoft.com/office/drawing/2014/main" id="{C83C7385-609F-4743-B5EC-92B2F692CD98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8139916" y="3771327"/>
                <a:ext cx="181440" cy="19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8">
            <p14:nvContentPartPr>
              <p14:cNvPr id="14350" name="Ink 14349">
                <a:extLst>
                  <a:ext uri="{FF2B5EF4-FFF2-40B4-BE49-F238E27FC236}">
                    <a16:creationId xmlns:a16="http://schemas.microsoft.com/office/drawing/2014/main" id="{C5F4636C-4F8A-4FC3-9D92-A5A353F4563D}"/>
                  </a:ext>
                </a:extLst>
              </p14:cNvPr>
              <p14:cNvContentPartPr/>
              <p14:nvPr/>
            </p14:nvContentPartPr>
            <p14:xfrm>
              <a:off x="8200396" y="2934687"/>
              <a:ext cx="72360" cy="168840"/>
            </p14:xfrm>
          </p:contentPart>
        </mc:Choice>
        <mc:Fallback xmlns="">
          <p:pic>
            <p:nvPicPr>
              <p:cNvPr id="14350" name="Ink 14349">
                <a:extLst>
                  <a:ext uri="{FF2B5EF4-FFF2-40B4-BE49-F238E27FC236}">
                    <a16:creationId xmlns:a16="http://schemas.microsoft.com/office/drawing/2014/main" id="{C5F4636C-4F8A-4FC3-9D92-A5A353F4563D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8137396" y="2871687"/>
                <a:ext cx="198000" cy="294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0">
            <p14:nvContentPartPr>
              <p14:cNvPr id="14351" name="Ink 14350">
                <a:extLst>
                  <a:ext uri="{FF2B5EF4-FFF2-40B4-BE49-F238E27FC236}">
                    <a16:creationId xmlns:a16="http://schemas.microsoft.com/office/drawing/2014/main" id="{148A6B94-F106-4650-BEEF-70A4BC235178}"/>
                  </a:ext>
                </a:extLst>
              </p14:cNvPr>
              <p14:cNvContentPartPr/>
              <p14:nvPr/>
            </p14:nvContentPartPr>
            <p14:xfrm>
              <a:off x="8202556" y="2598807"/>
              <a:ext cx="114480" cy="20160"/>
            </p14:xfrm>
          </p:contentPart>
        </mc:Choice>
        <mc:Fallback xmlns="">
          <p:pic>
            <p:nvPicPr>
              <p:cNvPr id="14351" name="Ink 14350">
                <a:extLst>
                  <a:ext uri="{FF2B5EF4-FFF2-40B4-BE49-F238E27FC236}">
                    <a16:creationId xmlns:a16="http://schemas.microsoft.com/office/drawing/2014/main" id="{148A6B94-F106-4650-BEEF-70A4BC235178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8139916" y="2536167"/>
                <a:ext cx="240120" cy="14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2">
            <p14:nvContentPartPr>
              <p14:cNvPr id="14352" name="Ink 14351">
                <a:extLst>
                  <a:ext uri="{FF2B5EF4-FFF2-40B4-BE49-F238E27FC236}">
                    <a16:creationId xmlns:a16="http://schemas.microsoft.com/office/drawing/2014/main" id="{DB489050-6FCF-4DE7-88F0-4FA0DA070D89}"/>
                  </a:ext>
                </a:extLst>
              </p14:cNvPr>
              <p14:cNvContentPartPr/>
              <p14:nvPr/>
            </p14:nvContentPartPr>
            <p14:xfrm>
              <a:off x="8723836" y="2618607"/>
              <a:ext cx="159840" cy="34200"/>
            </p14:xfrm>
          </p:contentPart>
        </mc:Choice>
        <mc:Fallback xmlns="">
          <p:pic>
            <p:nvPicPr>
              <p:cNvPr id="14352" name="Ink 14351">
                <a:extLst>
                  <a:ext uri="{FF2B5EF4-FFF2-40B4-BE49-F238E27FC236}">
                    <a16:creationId xmlns:a16="http://schemas.microsoft.com/office/drawing/2014/main" id="{DB489050-6FCF-4DE7-88F0-4FA0DA070D89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8661196" y="2555967"/>
                <a:ext cx="285480" cy="159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4">
            <p14:nvContentPartPr>
              <p14:cNvPr id="14353" name="Ink 14352">
                <a:extLst>
                  <a:ext uri="{FF2B5EF4-FFF2-40B4-BE49-F238E27FC236}">
                    <a16:creationId xmlns:a16="http://schemas.microsoft.com/office/drawing/2014/main" id="{CC792679-7014-4447-9E12-1788782D59A9}"/>
                  </a:ext>
                </a:extLst>
              </p14:cNvPr>
              <p14:cNvContentPartPr/>
              <p14:nvPr/>
            </p14:nvContentPartPr>
            <p14:xfrm>
              <a:off x="8656156" y="2924967"/>
              <a:ext cx="14040" cy="197640"/>
            </p14:xfrm>
          </p:contentPart>
        </mc:Choice>
        <mc:Fallback xmlns="">
          <p:pic>
            <p:nvPicPr>
              <p:cNvPr id="14353" name="Ink 14352">
                <a:extLst>
                  <a:ext uri="{FF2B5EF4-FFF2-40B4-BE49-F238E27FC236}">
                    <a16:creationId xmlns:a16="http://schemas.microsoft.com/office/drawing/2014/main" id="{CC792679-7014-4447-9E12-1788782D59A9}"/>
                  </a:ext>
                </a:extLst>
              </p:cNvPr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8593516" y="2861967"/>
                <a:ext cx="139680" cy="32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6">
            <p14:nvContentPartPr>
              <p14:cNvPr id="14354" name="Ink 14353">
                <a:extLst>
                  <a:ext uri="{FF2B5EF4-FFF2-40B4-BE49-F238E27FC236}">
                    <a16:creationId xmlns:a16="http://schemas.microsoft.com/office/drawing/2014/main" id="{64756344-C955-4CA6-8AC3-50253DC554B8}"/>
                  </a:ext>
                </a:extLst>
              </p14:cNvPr>
              <p14:cNvContentPartPr/>
              <p14:nvPr/>
            </p14:nvContentPartPr>
            <p14:xfrm>
              <a:off x="5319316" y="3943047"/>
              <a:ext cx="44640" cy="64800"/>
            </p14:xfrm>
          </p:contentPart>
        </mc:Choice>
        <mc:Fallback xmlns="">
          <p:pic>
            <p:nvPicPr>
              <p:cNvPr id="14354" name="Ink 14353">
                <a:extLst>
                  <a:ext uri="{FF2B5EF4-FFF2-40B4-BE49-F238E27FC236}">
                    <a16:creationId xmlns:a16="http://schemas.microsoft.com/office/drawing/2014/main" id="{64756344-C955-4CA6-8AC3-50253DC554B8}"/>
                  </a:ext>
                </a:extLst>
              </p:cNvPr>
              <p:cNvPicPr/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5256316" y="3880407"/>
                <a:ext cx="170280" cy="190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8">
            <p14:nvContentPartPr>
              <p14:cNvPr id="14355" name="Ink 14354">
                <a:extLst>
                  <a:ext uri="{FF2B5EF4-FFF2-40B4-BE49-F238E27FC236}">
                    <a16:creationId xmlns:a16="http://schemas.microsoft.com/office/drawing/2014/main" id="{F1D9DFE2-452C-402F-9770-641D719B5BB6}"/>
                  </a:ext>
                </a:extLst>
              </p14:cNvPr>
              <p14:cNvContentPartPr/>
              <p14:nvPr/>
            </p14:nvContentPartPr>
            <p14:xfrm>
              <a:off x="4755916" y="3778167"/>
              <a:ext cx="43560" cy="75600"/>
            </p14:xfrm>
          </p:contentPart>
        </mc:Choice>
        <mc:Fallback xmlns="">
          <p:pic>
            <p:nvPicPr>
              <p:cNvPr id="14355" name="Ink 14354">
                <a:extLst>
                  <a:ext uri="{FF2B5EF4-FFF2-40B4-BE49-F238E27FC236}">
                    <a16:creationId xmlns:a16="http://schemas.microsoft.com/office/drawing/2014/main" id="{F1D9DFE2-452C-402F-9770-641D719B5BB6}"/>
                  </a:ext>
                </a:extLst>
              </p:cNvPr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4693276" y="3715527"/>
                <a:ext cx="169200" cy="20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0">
            <p14:nvContentPartPr>
              <p14:cNvPr id="14356" name="Ink 14355">
                <a:extLst>
                  <a:ext uri="{FF2B5EF4-FFF2-40B4-BE49-F238E27FC236}">
                    <a16:creationId xmlns:a16="http://schemas.microsoft.com/office/drawing/2014/main" id="{3ADA792F-A374-4079-A03F-0CD6EE155EC1}"/>
                  </a:ext>
                </a:extLst>
              </p14:cNvPr>
              <p14:cNvContentPartPr/>
              <p14:nvPr/>
            </p14:nvContentPartPr>
            <p14:xfrm>
              <a:off x="4970836" y="3543447"/>
              <a:ext cx="64440" cy="57600"/>
            </p14:xfrm>
          </p:contentPart>
        </mc:Choice>
        <mc:Fallback xmlns="">
          <p:pic>
            <p:nvPicPr>
              <p:cNvPr id="14356" name="Ink 14355">
                <a:extLst>
                  <a:ext uri="{FF2B5EF4-FFF2-40B4-BE49-F238E27FC236}">
                    <a16:creationId xmlns:a16="http://schemas.microsoft.com/office/drawing/2014/main" id="{3ADA792F-A374-4079-A03F-0CD6EE155EC1}"/>
                  </a:ext>
                </a:extLst>
              </p:cNvPr>
              <p:cNvPicPr/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4908196" y="3480807"/>
                <a:ext cx="190080" cy="183240"/>
              </a:xfrm>
              <a:prstGeom prst="rect">
                <a:avLst/>
              </a:prstGeom>
            </p:spPr>
          </p:pic>
        </mc:Fallback>
      </mc:AlternateContent>
      <p:grpSp>
        <p:nvGrpSpPr>
          <p:cNvPr id="14363" name="Group 14362">
            <a:extLst>
              <a:ext uri="{FF2B5EF4-FFF2-40B4-BE49-F238E27FC236}">
                <a16:creationId xmlns:a16="http://schemas.microsoft.com/office/drawing/2014/main" id="{97292421-43CB-4BFF-ABD7-819F8E707E14}"/>
              </a:ext>
            </a:extLst>
          </p:cNvPr>
          <p:cNvGrpSpPr/>
          <p:nvPr/>
        </p:nvGrpSpPr>
        <p:grpSpPr>
          <a:xfrm>
            <a:off x="2681956" y="3554607"/>
            <a:ext cx="289440" cy="232200"/>
            <a:chOff x="2681956" y="3554607"/>
            <a:chExt cx="289440" cy="232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14357" name="Ink 14356">
                  <a:extLst>
                    <a:ext uri="{FF2B5EF4-FFF2-40B4-BE49-F238E27FC236}">
                      <a16:creationId xmlns:a16="http://schemas.microsoft.com/office/drawing/2014/main" id="{BEFF4F53-DA3F-482E-90CE-4BE94B43567B}"/>
                    </a:ext>
                  </a:extLst>
                </p14:cNvPr>
                <p14:cNvContentPartPr/>
                <p14:nvPr/>
              </p14:nvContentPartPr>
              <p14:xfrm>
                <a:off x="2681956" y="3648567"/>
                <a:ext cx="61920" cy="24120"/>
              </p14:xfrm>
            </p:contentPart>
          </mc:Choice>
          <mc:Fallback xmlns="">
            <p:pic>
              <p:nvPicPr>
                <p:cNvPr id="14357" name="Ink 14356">
                  <a:extLst>
                    <a:ext uri="{FF2B5EF4-FFF2-40B4-BE49-F238E27FC236}">
                      <a16:creationId xmlns:a16="http://schemas.microsoft.com/office/drawing/2014/main" id="{BEFF4F53-DA3F-482E-90CE-4BE94B43567B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2618956" y="3585927"/>
                  <a:ext cx="187560" cy="14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14358" name="Ink 14357">
                  <a:extLst>
                    <a:ext uri="{FF2B5EF4-FFF2-40B4-BE49-F238E27FC236}">
                      <a16:creationId xmlns:a16="http://schemas.microsoft.com/office/drawing/2014/main" id="{960B4245-AD08-45C3-9FB8-B7A0187594AD}"/>
                    </a:ext>
                  </a:extLst>
                </p14:cNvPr>
                <p14:cNvContentPartPr/>
                <p14:nvPr/>
              </p14:nvContentPartPr>
              <p14:xfrm>
                <a:off x="2690236" y="3641727"/>
                <a:ext cx="77400" cy="79920"/>
              </p14:xfrm>
            </p:contentPart>
          </mc:Choice>
          <mc:Fallback xmlns="">
            <p:pic>
              <p:nvPicPr>
                <p:cNvPr id="14358" name="Ink 14357">
                  <a:extLst>
                    <a:ext uri="{FF2B5EF4-FFF2-40B4-BE49-F238E27FC236}">
                      <a16:creationId xmlns:a16="http://schemas.microsoft.com/office/drawing/2014/main" id="{960B4245-AD08-45C3-9FB8-B7A0187594AD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2627596" y="3578727"/>
                  <a:ext cx="203040" cy="20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14360" name="Ink 14359">
                  <a:extLst>
                    <a:ext uri="{FF2B5EF4-FFF2-40B4-BE49-F238E27FC236}">
                      <a16:creationId xmlns:a16="http://schemas.microsoft.com/office/drawing/2014/main" id="{4D3CA20D-36DE-4A74-9195-2FA6222379AF}"/>
                    </a:ext>
                  </a:extLst>
                </p14:cNvPr>
                <p14:cNvContentPartPr/>
                <p14:nvPr/>
              </p14:nvContentPartPr>
              <p14:xfrm>
                <a:off x="2853676" y="3554607"/>
                <a:ext cx="98280" cy="55080"/>
              </p14:xfrm>
            </p:contentPart>
          </mc:Choice>
          <mc:Fallback xmlns="">
            <p:pic>
              <p:nvPicPr>
                <p:cNvPr id="14360" name="Ink 14359">
                  <a:extLst>
                    <a:ext uri="{FF2B5EF4-FFF2-40B4-BE49-F238E27FC236}">
                      <a16:creationId xmlns:a16="http://schemas.microsoft.com/office/drawing/2014/main" id="{4D3CA20D-36DE-4A74-9195-2FA6222379AF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2790676" y="3491967"/>
                  <a:ext cx="223920" cy="18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14362" name="Ink 14361">
                  <a:extLst>
                    <a:ext uri="{FF2B5EF4-FFF2-40B4-BE49-F238E27FC236}">
                      <a16:creationId xmlns:a16="http://schemas.microsoft.com/office/drawing/2014/main" id="{100E718E-6BFD-42A2-8E1F-60E1D91A6858}"/>
                    </a:ext>
                  </a:extLst>
                </p14:cNvPr>
                <p14:cNvContentPartPr/>
                <p14:nvPr/>
              </p14:nvContentPartPr>
              <p14:xfrm>
                <a:off x="2923516" y="3615447"/>
                <a:ext cx="47880" cy="171360"/>
              </p14:xfrm>
            </p:contentPart>
          </mc:Choice>
          <mc:Fallback xmlns="">
            <p:pic>
              <p:nvPicPr>
                <p:cNvPr id="14362" name="Ink 14361">
                  <a:extLst>
                    <a:ext uri="{FF2B5EF4-FFF2-40B4-BE49-F238E27FC236}">
                      <a16:creationId xmlns:a16="http://schemas.microsoft.com/office/drawing/2014/main" id="{100E718E-6BFD-42A2-8E1F-60E1D91A6858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2860876" y="3552447"/>
                  <a:ext cx="173520" cy="297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80">
            <p14:nvContentPartPr>
              <p14:cNvPr id="14365" name="Ink 14364">
                <a:extLst>
                  <a:ext uri="{FF2B5EF4-FFF2-40B4-BE49-F238E27FC236}">
                    <a16:creationId xmlns:a16="http://schemas.microsoft.com/office/drawing/2014/main" id="{0EA1D9A5-B47B-4F24-BB5E-EAEE5429EC1D}"/>
                  </a:ext>
                </a:extLst>
              </p14:cNvPr>
              <p14:cNvContentPartPr/>
              <p14:nvPr/>
            </p14:nvContentPartPr>
            <p14:xfrm>
              <a:off x="260956" y="3569007"/>
              <a:ext cx="124920" cy="53640"/>
            </p14:xfrm>
          </p:contentPart>
        </mc:Choice>
        <mc:Fallback xmlns="">
          <p:pic>
            <p:nvPicPr>
              <p:cNvPr id="14365" name="Ink 14364">
                <a:extLst>
                  <a:ext uri="{FF2B5EF4-FFF2-40B4-BE49-F238E27FC236}">
                    <a16:creationId xmlns:a16="http://schemas.microsoft.com/office/drawing/2014/main" id="{0EA1D9A5-B47B-4F24-BB5E-EAEE5429EC1D}"/>
                  </a:ext>
                </a:extLst>
              </p:cNvPr>
              <p:cNvPicPr/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198316" y="3506007"/>
                <a:ext cx="250560" cy="179280"/>
              </a:xfrm>
              <a:prstGeom prst="rect">
                <a:avLst/>
              </a:prstGeom>
            </p:spPr>
          </p:pic>
        </mc:Fallback>
      </mc:AlternateContent>
      <p:grpSp>
        <p:nvGrpSpPr>
          <p:cNvPr id="14367" name="Group 14366">
            <a:extLst>
              <a:ext uri="{FF2B5EF4-FFF2-40B4-BE49-F238E27FC236}">
                <a16:creationId xmlns:a16="http://schemas.microsoft.com/office/drawing/2014/main" id="{99FF1FFC-DBD4-4B9C-B792-9FECBC3E75B9}"/>
              </a:ext>
            </a:extLst>
          </p:cNvPr>
          <p:cNvGrpSpPr/>
          <p:nvPr/>
        </p:nvGrpSpPr>
        <p:grpSpPr>
          <a:xfrm>
            <a:off x="887716" y="3513927"/>
            <a:ext cx="140760" cy="110880"/>
            <a:chOff x="887716" y="3513927"/>
            <a:chExt cx="140760" cy="110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14364" name="Ink 14363">
                  <a:extLst>
                    <a:ext uri="{FF2B5EF4-FFF2-40B4-BE49-F238E27FC236}">
                      <a16:creationId xmlns:a16="http://schemas.microsoft.com/office/drawing/2014/main" id="{27A03FDC-E167-4C17-9A4F-CC61E081B5DD}"/>
                    </a:ext>
                  </a:extLst>
                </p14:cNvPr>
                <p14:cNvContentPartPr/>
                <p14:nvPr/>
              </p14:nvContentPartPr>
              <p14:xfrm>
                <a:off x="902836" y="3513927"/>
                <a:ext cx="81000" cy="76320"/>
              </p14:xfrm>
            </p:contentPart>
          </mc:Choice>
          <mc:Fallback xmlns="">
            <p:pic>
              <p:nvPicPr>
                <p:cNvPr id="14364" name="Ink 14363">
                  <a:extLst>
                    <a:ext uri="{FF2B5EF4-FFF2-40B4-BE49-F238E27FC236}">
                      <a16:creationId xmlns:a16="http://schemas.microsoft.com/office/drawing/2014/main" id="{27A03FDC-E167-4C17-9A4F-CC61E081B5DD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840196" y="3450927"/>
                  <a:ext cx="206640" cy="20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14366" name="Ink 14365">
                  <a:extLst>
                    <a:ext uri="{FF2B5EF4-FFF2-40B4-BE49-F238E27FC236}">
                      <a16:creationId xmlns:a16="http://schemas.microsoft.com/office/drawing/2014/main" id="{C73125FD-BABD-462F-80EE-951ACA957F85}"/>
                    </a:ext>
                  </a:extLst>
                </p14:cNvPr>
                <p14:cNvContentPartPr/>
                <p14:nvPr/>
              </p14:nvContentPartPr>
              <p14:xfrm>
                <a:off x="887716" y="3551727"/>
                <a:ext cx="140760" cy="73080"/>
              </p14:xfrm>
            </p:contentPart>
          </mc:Choice>
          <mc:Fallback xmlns="">
            <p:pic>
              <p:nvPicPr>
                <p:cNvPr id="14366" name="Ink 14365">
                  <a:extLst>
                    <a:ext uri="{FF2B5EF4-FFF2-40B4-BE49-F238E27FC236}">
                      <a16:creationId xmlns:a16="http://schemas.microsoft.com/office/drawing/2014/main" id="{C73125FD-BABD-462F-80EE-951ACA957F85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825076" y="3489087"/>
                  <a:ext cx="266400" cy="1987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684936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28600"/>
            <a:ext cx="769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1.  Thermodynamic relations for magnetic materials in a magnetic field are similar to those for dielectrics in an electric field, but they must be derived differently.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63B8D1-19F3-4F8D-8531-0CD04EFCFD8C}"/>
              </a:ext>
            </a:extLst>
          </p:cNvPr>
          <p:cNvSpPr txBox="1"/>
          <p:nvPr/>
        </p:nvSpPr>
        <p:spPr>
          <a:xfrm>
            <a:off x="624701" y="1981200"/>
            <a:ext cx="775729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Magnetic fields do no work on charges.</a:t>
            </a:r>
          </a:p>
          <a:p>
            <a:endParaRPr lang="en-US" sz="2000" dirty="0"/>
          </a:p>
          <a:p>
            <a:r>
              <a:rPr lang="en-US" sz="2000" dirty="0"/>
              <a:t>But when </a:t>
            </a:r>
            <a:r>
              <a:rPr lang="en-US" sz="2000" b="1" dirty="0"/>
              <a:t>B</a:t>
            </a:r>
            <a:r>
              <a:rPr lang="en-US" sz="2000" dirty="0"/>
              <a:t>-fields change, they induce </a:t>
            </a:r>
            <a:r>
              <a:rPr lang="en-US" sz="2000" b="1" dirty="0"/>
              <a:t>E</a:t>
            </a:r>
            <a:r>
              <a:rPr lang="en-US" sz="2000" dirty="0"/>
              <a:t>-fields.</a:t>
            </a:r>
          </a:p>
          <a:p>
            <a:endParaRPr lang="en-US" sz="2000" dirty="0"/>
          </a:p>
          <a:p>
            <a:r>
              <a:rPr lang="en-US" sz="2000" dirty="0"/>
              <a:t>These induced E-fields do work on the currents which produce the </a:t>
            </a:r>
            <a:r>
              <a:rPr lang="en-US" sz="2000" b="1" dirty="0"/>
              <a:t>B</a:t>
            </a:r>
            <a:r>
              <a:rPr lang="en-US" sz="2000" dirty="0"/>
              <a:t>-fields, </a:t>
            </a:r>
          </a:p>
          <a:p>
            <a:endParaRPr lang="en-US" sz="2000" dirty="0"/>
          </a:p>
          <a:p>
            <a:r>
              <a:rPr lang="en-US" sz="2000" dirty="0"/>
              <a:t>and are responsible for changes in the energy of the medium.</a:t>
            </a:r>
          </a:p>
        </p:txBody>
      </p:sp>
    </p:spTree>
    <p:extLst>
      <p:ext uri="{BB962C8B-B14F-4D97-AF65-F5344CB8AC3E}">
        <p14:creationId xmlns:p14="http://schemas.microsoft.com/office/powerpoint/2010/main" val="221527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274" t="1" b="34615"/>
          <a:stretch/>
        </p:blipFill>
        <p:spPr bwMode="auto">
          <a:xfrm>
            <a:off x="2961527" y="2133600"/>
            <a:ext cx="327906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C73B394-9B0F-42A3-B6BB-D92430A2AF15}"/>
              </a:ext>
            </a:extLst>
          </p:cNvPr>
          <p:cNvSpPr txBox="1"/>
          <p:nvPr/>
        </p:nvSpPr>
        <p:spPr>
          <a:xfrm>
            <a:off x="640081" y="487681"/>
            <a:ext cx="70561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2.  Find the differential equation that gives the induced electric field.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E515C0-95EE-40F2-817C-938FC66552A8}"/>
              </a:ext>
            </a:extLst>
          </p:cNvPr>
          <p:cNvSpPr txBox="1"/>
          <p:nvPr/>
        </p:nvSpPr>
        <p:spPr>
          <a:xfrm>
            <a:off x="228600" y="2337822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Average the microscopic Maxwell equation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68F5975-726D-4E28-9166-334EEFC50189}"/>
              </a:ext>
            </a:extLst>
          </p:cNvPr>
          <p:cNvSpPr txBox="1"/>
          <p:nvPr/>
        </p:nvSpPr>
        <p:spPr>
          <a:xfrm>
            <a:off x="6504214" y="2147892"/>
            <a:ext cx="251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electrostatics, the right side was assumed zero.  Now it is not.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4C03E7A-F7D4-4431-8622-080A6F24294D}"/>
              </a:ext>
            </a:extLst>
          </p:cNvPr>
          <p:cNvGrpSpPr/>
          <p:nvPr/>
        </p:nvGrpSpPr>
        <p:grpSpPr>
          <a:xfrm>
            <a:off x="3091636" y="3398433"/>
            <a:ext cx="1002600" cy="424080"/>
            <a:chOff x="3091636" y="3398433"/>
            <a:chExt cx="1002600" cy="424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0D57A67C-7720-41A7-B5D2-6618D8D706AA}"/>
                    </a:ext>
                  </a:extLst>
                </p14:cNvPr>
                <p14:cNvContentPartPr/>
                <p14:nvPr/>
              </p14:nvContentPartPr>
              <p14:xfrm>
                <a:off x="3108556" y="3464673"/>
                <a:ext cx="233640" cy="35784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0D57A67C-7720-41A7-B5D2-6618D8D706AA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3090916" y="3446673"/>
                  <a:ext cx="269280" cy="39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74A0FD35-0B61-450E-9968-726901F0873C}"/>
                    </a:ext>
                  </a:extLst>
                </p14:cNvPr>
                <p14:cNvContentPartPr/>
                <p14:nvPr/>
              </p14:nvContentPartPr>
              <p14:xfrm>
                <a:off x="3091636" y="3398433"/>
                <a:ext cx="226800" cy="720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74A0FD35-0B61-450E-9968-726901F0873C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073996" y="3380793"/>
                  <a:ext cx="262440" cy="4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4DD93818-C809-410C-8A98-35A38200F0D8}"/>
                    </a:ext>
                  </a:extLst>
                </p14:cNvPr>
                <p14:cNvContentPartPr/>
                <p14:nvPr/>
              </p14:nvContentPartPr>
              <p14:xfrm>
                <a:off x="3498436" y="3581313"/>
                <a:ext cx="126360" cy="18288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4DD93818-C809-410C-8A98-35A38200F0D8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3480796" y="3563313"/>
                  <a:ext cx="162000" cy="21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2FD49B6A-BE47-4760-9740-BA5EF0E2077F}"/>
                    </a:ext>
                  </a:extLst>
                </p14:cNvPr>
                <p14:cNvContentPartPr/>
                <p14:nvPr/>
              </p14:nvContentPartPr>
              <p14:xfrm>
                <a:off x="3477916" y="3563313"/>
                <a:ext cx="234000" cy="23220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2FD49B6A-BE47-4760-9740-BA5EF0E2077F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3459916" y="3545313"/>
                  <a:ext cx="269640" cy="26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3A3E3645-B886-46C0-AF66-44D1F889BDF3}"/>
                    </a:ext>
                  </a:extLst>
                </p14:cNvPr>
                <p14:cNvContentPartPr/>
                <p14:nvPr/>
              </p14:nvContentPartPr>
              <p14:xfrm>
                <a:off x="3868876" y="3489153"/>
                <a:ext cx="181440" cy="31068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3A3E3645-B886-46C0-AF66-44D1F889BDF3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3851236" y="3471153"/>
                  <a:ext cx="217080" cy="34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D960B734-6584-4037-8DAE-C5CE91203AA5}"/>
                    </a:ext>
                  </a:extLst>
                </p14:cNvPr>
                <p14:cNvContentPartPr/>
                <p14:nvPr/>
              </p14:nvContentPartPr>
              <p14:xfrm>
                <a:off x="3880036" y="3630273"/>
                <a:ext cx="175320" cy="2124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D960B734-6584-4037-8DAE-C5CE91203AA5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3862396" y="3612273"/>
                  <a:ext cx="210960" cy="5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FEE2F133-67A2-4CC0-BD2D-25607F0CB07D}"/>
                    </a:ext>
                  </a:extLst>
                </p14:cNvPr>
                <p14:cNvContentPartPr/>
                <p14:nvPr/>
              </p14:nvContentPartPr>
              <p14:xfrm>
                <a:off x="3901276" y="3490593"/>
                <a:ext cx="183600" cy="4032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FEE2F133-67A2-4CC0-BD2D-25607F0CB07D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3883276" y="3472953"/>
                  <a:ext cx="219240" cy="7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AEF4E95B-801A-45CC-9164-8B4565AA3F91}"/>
                    </a:ext>
                  </a:extLst>
                </p14:cNvPr>
                <p14:cNvContentPartPr/>
                <p14:nvPr/>
              </p14:nvContentPartPr>
              <p14:xfrm>
                <a:off x="3866716" y="3404913"/>
                <a:ext cx="227520" cy="1404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AEF4E95B-801A-45CC-9164-8B4565AA3F91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3848716" y="3386913"/>
                  <a:ext cx="263160" cy="49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E373872-7A89-479F-8AAE-C0B4D8B5D0F5}"/>
              </a:ext>
            </a:extLst>
          </p:cNvPr>
          <p:cNvGrpSpPr/>
          <p:nvPr/>
        </p:nvGrpSpPr>
        <p:grpSpPr>
          <a:xfrm>
            <a:off x="4349116" y="3618753"/>
            <a:ext cx="197640" cy="66960"/>
            <a:chOff x="4349116" y="3618753"/>
            <a:chExt cx="197640" cy="66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2A0D61A0-474D-4753-AFE9-E6F63A28DA00}"/>
                    </a:ext>
                  </a:extLst>
                </p14:cNvPr>
                <p14:cNvContentPartPr/>
                <p14:nvPr/>
              </p14:nvContentPartPr>
              <p14:xfrm>
                <a:off x="4349116" y="3618753"/>
                <a:ext cx="158760" cy="1368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2A0D61A0-474D-4753-AFE9-E6F63A28DA00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4331116" y="3600753"/>
                  <a:ext cx="194400" cy="4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8FF8E9DD-A905-42AA-A385-A87FC45AA68D}"/>
                    </a:ext>
                  </a:extLst>
                </p14:cNvPr>
                <p14:cNvContentPartPr/>
                <p14:nvPr/>
              </p14:nvContentPartPr>
              <p14:xfrm>
                <a:off x="4390156" y="3661953"/>
                <a:ext cx="156600" cy="2376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8FF8E9DD-A905-42AA-A385-A87FC45AA68D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4372516" y="3644313"/>
                  <a:ext cx="192240" cy="59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F0694CD1-2157-401F-A752-4DD80C9569D9}"/>
              </a:ext>
            </a:extLst>
          </p:cNvPr>
          <p:cNvGrpSpPr/>
          <p:nvPr/>
        </p:nvGrpSpPr>
        <p:grpSpPr>
          <a:xfrm>
            <a:off x="4774276" y="3335433"/>
            <a:ext cx="1233000" cy="750240"/>
            <a:chOff x="4774276" y="3335433"/>
            <a:chExt cx="1233000" cy="750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0D51C8D5-9A2D-4864-A609-E603CEE74B1A}"/>
                    </a:ext>
                  </a:extLst>
                </p14:cNvPr>
                <p14:cNvContentPartPr/>
                <p14:nvPr/>
              </p14:nvContentPartPr>
              <p14:xfrm>
                <a:off x="4774276" y="3691473"/>
                <a:ext cx="75240" cy="720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0D51C8D5-9A2D-4864-A609-E603CEE74B1A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4756276" y="3673473"/>
                  <a:ext cx="110880" cy="4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928DF8E9-9B20-4F84-8B3B-3D15FD3FAC69}"/>
                    </a:ext>
                  </a:extLst>
                </p14:cNvPr>
                <p14:cNvContentPartPr/>
                <p14:nvPr/>
              </p14:nvContentPartPr>
              <p14:xfrm>
                <a:off x="5051836" y="3494913"/>
                <a:ext cx="10440" cy="16560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928DF8E9-9B20-4F84-8B3B-3D15FD3FAC69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5034196" y="3477273"/>
                  <a:ext cx="46080" cy="20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2D15B71B-9E87-4AAA-AD85-E445F633DC87}"/>
                    </a:ext>
                  </a:extLst>
                </p14:cNvPr>
                <p14:cNvContentPartPr/>
                <p14:nvPr/>
              </p14:nvContentPartPr>
              <p14:xfrm>
                <a:off x="5023396" y="3689313"/>
                <a:ext cx="184320" cy="3132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2D15B71B-9E87-4AAA-AD85-E445F633DC87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5005396" y="3671313"/>
                  <a:ext cx="219960" cy="6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B9BB79B6-8AE5-4A17-89B8-20722B2FE041}"/>
                    </a:ext>
                  </a:extLst>
                </p14:cNvPr>
                <p14:cNvContentPartPr/>
                <p14:nvPr/>
              </p14:nvContentPartPr>
              <p14:xfrm>
                <a:off x="4997476" y="3802713"/>
                <a:ext cx="197280" cy="16992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B9BB79B6-8AE5-4A17-89B8-20722B2FE041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4979476" y="3784713"/>
                  <a:ext cx="232920" cy="20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3F3F6A5D-7302-4AB7-B8E8-6D5F4E009A71}"/>
                    </a:ext>
                  </a:extLst>
                </p14:cNvPr>
                <p14:cNvContentPartPr/>
                <p14:nvPr/>
              </p14:nvContentPartPr>
              <p14:xfrm>
                <a:off x="5395276" y="3401673"/>
                <a:ext cx="173520" cy="24912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3F3F6A5D-7302-4AB7-B8E8-6D5F4E009A71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5377276" y="3383673"/>
                  <a:ext cx="209160" cy="28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BF15060D-7F30-4807-9A3A-FEAF56BCB271}"/>
                    </a:ext>
                  </a:extLst>
                </p14:cNvPr>
                <p14:cNvContentPartPr/>
                <p14:nvPr/>
              </p14:nvContentPartPr>
              <p14:xfrm>
                <a:off x="5696236" y="3398433"/>
                <a:ext cx="201240" cy="26280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BF15060D-7F30-4807-9A3A-FEAF56BCB271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5678596" y="3380793"/>
                  <a:ext cx="236880" cy="29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030288DF-D910-4445-A454-65649C976E09}"/>
                    </a:ext>
                  </a:extLst>
                </p14:cNvPr>
                <p14:cNvContentPartPr/>
                <p14:nvPr/>
              </p14:nvContentPartPr>
              <p14:xfrm>
                <a:off x="5641516" y="3335433"/>
                <a:ext cx="210240" cy="1548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030288DF-D910-4445-A454-65649C976E09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5623516" y="3317793"/>
                  <a:ext cx="245880" cy="5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2675C05A-BBB4-459D-8698-B5796684B09B}"/>
                    </a:ext>
                  </a:extLst>
                </p14:cNvPr>
                <p14:cNvContentPartPr/>
                <p14:nvPr/>
              </p14:nvContentPartPr>
              <p14:xfrm>
                <a:off x="5450716" y="3690753"/>
                <a:ext cx="556560" cy="6732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2675C05A-BBB4-459D-8698-B5796684B09B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5432716" y="3672753"/>
                  <a:ext cx="592200" cy="10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BEF15A56-56D1-44B7-A983-1BB50FFE0A1D}"/>
                    </a:ext>
                  </a:extLst>
                </p14:cNvPr>
                <p14:cNvContentPartPr/>
                <p14:nvPr/>
              </p14:nvContentPartPr>
              <p14:xfrm>
                <a:off x="5491036" y="3845553"/>
                <a:ext cx="107640" cy="24012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BEF15A56-56D1-44B7-A983-1BB50FFE0A1D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5473036" y="3827913"/>
                  <a:ext cx="143280" cy="27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62A67580-D813-4E31-BEAF-432E7B9D4C54}"/>
                    </a:ext>
                  </a:extLst>
                </p14:cNvPr>
                <p14:cNvContentPartPr/>
                <p14:nvPr/>
              </p14:nvContentPartPr>
              <p14:xfrm>
                <a:off x="5675356" y="3850953"/>
                <a:ext cx="144000" cy="22608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62A67580-D813-4E31-BEAF-432E7B9D4C54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5657356" y="3832953"/>
                  <a:ext cx="179640" cy="26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7358A766-CDF8-44E5-BDE5-1FFB2F9C7399}"/>
                    </a:ext>
                  </a:extLst>
                </p14:cNvPr>
                <p14:cNvContentPartPr/>
                <p14:nvPr/>
              </p14:nvContentPartPr>
              <p14:xfrm>
                <a:off x="5693356" y="3913593"/>
                <a:ext cx="110880" cy="3492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7358A766-CDF8-44E5-BDE5-1FFB2F9C7399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5675716" y="3895953"/>
                  <a:ext cx="146520" cy="705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944142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B05171EF-267A-4703-A7B0-961ED977834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" r="52630"/>
          <a:stretch/>
        </p:blipFill>
        <p:spPr bwMode="auto">
          <a:xfrm>
            <a:off x="3276600" y="2057400"/>
            <a:ext cx="40386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CA166BF-15E2-4EAD-ABC4-C57B8B7AB7AF}"/>
              </a:ext>
            </a:extLst>
          </p:cNvPr>
          <p:cNvSpPr txBox="1"/>
          <p:nvPr/>
        </p:nvSpPr>
        <p:spPr>
          <a:xfrm>
            <a:off x="1600200" y="3429000"/>
            <a:ext cx="1905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Power density =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E02B6A-510E-446D-8F1F-E588FE6F4FBD}"/>
              </a:ext>
            </a:extLst>
          </p:cNvPr>
          <p:cNvSpPr txBox="1"/>
          <p:nvPr/>
        </p:nvSpPr>
        <p:spPr>
          <a:xfrm>
            <a:off x="228600" y="239684"/>
            <a:ext cx="876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3.  Find the work done on the magnetic field by the external emf which maintains the current during time </a:t>
            </a:r>
            <a:r>
              <a:rPr lang="en-US" sz="2800" dirty="0">
                <a:latin typeface="Symbol" panose="05050102010706020507" pitchFamily="18" charset="2"/>
              </a:rPr>
              <a:t>d</a:t>
            </a:r>
            <a:r>
              <a:rPr lang="en-US" sz="2800" dirty="0"/>
              <a:t>t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764BFF8B-7445-4C9B-8D89-94592B938802}"/>
                  </a:ext>
                </a:extLst>
              </p14:cNvPr>
              <p14:cNvContentPartPr/>
              <p14:nvPr/>
            </p14:nvContentPartPr>
            <p14:xfrm>
              <a:off x="5549717" y="2062303"/>
              <a:ext cx="72720" cy="3492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764BFF8B-7445-4C9B-8D89-94592B93880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487077" y="1999303"/>
                <a:ext cx="198360" cy="160560"/>
              </a:xfrm>
              <a:prstGeom prst="rect">
                <a:avLst/>
              </a:prstGeom>
            </p:spPr>
          </p:pic>
        </mc:Fallback>
      </mc:AlternateContent>
      <p:grpSp>
        <p:nvGrpSpPr>
          <p:cNvPr id="19" name="Group 18">
            <a:extLst>
              <a:ext uri="{FF2B5EF4-FFF2-40B4-BE49-F238E27FC236}">
                <a16:creationId xmlns:a16="http://schemas.microsoft.com/office/drawing/2014/main" id="{88854229-45F6-4FA7-9009-978A0C6E0250}"/>
              </a:ext>
            </a:extLst>
          </p:cNvPr>
          <p:cNvGrpSpPr/>
          <p:nvPr/>
        </p:nvGrpSpPr>
        <p:grpSpPr>
          <a:xfrm>
            <a:off x="4844117" y="1619863"/>
            <a:ext cx="2293920" cy="795240"/>
            <a:chOff x="4844117" y="1619863"/>
            <a:chExt cx="2293920" cy="795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DF108DC3-8099-4B23-AAC7-5DCB7AB2FE68}"/>
                    </a:ext>
                  </a:extLst>
                </p14:cNvPr>
                <p14:cNvContentPartPr/>
                <p14:nvPr/>
              </p14:nvContentPartPr>
              <p14:xfrm>
                <a:off x="4844117" y="1661623"/>
                <a:ext cx="1037880" cy="39852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DF108DC3-8099-4B23-AAC7-5DCB7AB2FE68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4826117" y="1643983"/>
                  <a:ext cx="1073520" cy="43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E03ED4FF-84E9-42D4-B3E4-AE60F3CCB42C}"/>
                    </a:ext>
                  </a:extLst>
                </p14:cNvPr>
                <p14:cNvContentPartPr/>
                <p14:nvPr/>
              </p14:nvContentPartPr>
              <p14:xfrm>
                <a:off x="5987837" y="1732543"/>
                <a:ext cx="175680" cy="25668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E03ED4FF-84E9-42D4-B3E4-AE60F3CCB42C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5970197" y="1714903"/>
                  <a:ext cx="211320" cy="29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3EA5593A-24AF-463F-B65C-DB8975BB4983}"/>
                    </a:ext>
                  </a:extLst>
                </p14:cNvPr>
                <p14:cNvContentPartPr/>
                <p14:nvPr/>
              </p14:nvContentPartPr>
              <p14:xfrm>
                <a:off x="6014477" y="1813543"/>
                <a:ext cx="109080" cy="3348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3EA5593A-24AF-463F-B65C-DB8975BB4983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5996477" y="1795903"/>
                  <a:ext cx="144720" cy="6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10B62748-9779-4558-AF07-75634831DF7C}"/>
                    </a:ext>
                  </a:extLst>
                </p14:cNvPr>
                <p14:cNvContentPartPr/>
                <p14:nvPr/>
              </p14:nvContentPartPr>
              <p14:xfrm>
                <a:off x="6000437" y="1671703"/>
                <a:ext cx="209880" cy="10152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10B62748-9779-4558-AF07-75634831DF7C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5982437" y="1653703"/>
                  <a:ext cx="245520" cy="13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D739CE8E-D752-4463-9D79-36738B9D1BD9}"/>
                    </a:ext>
                  </a:extLst>
                </p14:cNvPr>
                <p14:cNvContentPartPr/>
                <p14:nvPr/>
              </p14:nvContentPartPr>
              <p14:xfrm>
                <a:off x="6220757" y="1809583"/>
                <a:ext cx="113760" cy="4320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D739CE8E-D752-4463-9D79-36738B9D1BD9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6202757" y="1791583"/>
                  <a:ext cx="149400" cy="7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4B7259C1-DB9E-44D1-9D9D-F46A95E03233}"/>
                    </a:ext>
                  </a:extLst>
                </p14:cNvPr>
                <p14:cNvContentPartPr/>
                <p14:nvPr/>
              </p14:nvContentPartPr>
              <p14:xfrm>
                <a:off x="6318317" y="1619863"/>
                <a:ext cx="819720" cy="46476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4B7259C1-DB9E-44D1-9D9D-F46A95E03233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300317" y="1601863"/>
                  <a:ext cx="855360" cy="50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3E62DFAB-72EF-422F-A11A-74455CF77B87}"/>
                    </a:ext>
                  </a:extLst>
                </p14:cNvPr>
                <p14:cNvContentPartPr/>
                <p14:nvPr/>
              </p14:nvContentPartPr>
              <p14:xfrm>
                <a:off x="6679757" y="1649743"/>
                <a:ext cx="17640" cy="2664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3E62DFAB-72EF-422F-A11A-74455CF77B87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6662117" y="1631743"/>
                  <a:ext cx="53280" cy="6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214431B5-2D6D-4B90-809C-B5DC81FB5B8E}"/>
                    </a:ext>
                  </a:extLst>
                </p14:cNvPr>
                <p14:cNvContentPartPr/>
                <p14:nvPr/>
              </p14:nvContentPartPr>
              <p14:xfrm>
                <a:off x="5401757" y="2103343"/>
                <a:ext cx="515520" cy="31176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214431B5-2D6D-4B90-809C-B5DC81FB5B8E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5383757" y="2085343"/>
                  <a:ext cx="551160" cy="347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067A7062-4342-4864-91E4-59AA53443BA6}"/>
              </a:ext>
            </a:extLst>
          </p:cNvPr>
          <p:cNvGrpSpPr/>
          <p:nvPr/>
        </p:nvGrpSpPr>
        <p:grpSpPr>
          <a:xfrm>
            <a:off x="5314997" y="2941783"/>
            <a:ext cx="363240" cy="271440"/>
            <a:chOff x="5314997" y="2941783"/>
            <a:chExt cx="363240" cy="271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8801B015-C145-4F27-883E-8D7C868D0DB0}"/>
                    </a:ext>
                  </a:extLst>
                </p14:cNvPr>
                <p14:cNvContentPartPr/>
                <p14:nvPr/>
              </p14:nvContentPartPr>
              <p14:xfrm>
                <a:off x="5314997" y="2956903"/>
                <a:ext cx="344880" cy="24876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8801B015-C145-4F27-883E-8D7C868D0DB0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5297357" y="2939263"/>
                  <a:ext cx="380520" cy="28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D8155E85-AFBE-422B-9599-07804BDD7133}"/>
                    </a:ext>
                  </a:extLst>
                </p14:cNvPr>
                <p14:cNvContentPartPr/>
                <p14:nvPr/>
              </p14:nvContentPartPr>
              <p14:xfrm>
                <a:off x="5336597" y="2941783"/>
                <a:ext cx="341640" cy="27144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D8155E85-AFBE-422B-9599-07804BDD7133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5318957" y="2924143"/>
                  <a:ext cx="377280" cy="307080"/>
                </a:xfrm>
                <a:prstGeom prst="rect">
                  <a:avLst/>
                </a:prstGeom>
              </p:spPr>
            </p:pic>
          </mc:Fallback>
        </mc:AlternateContent>
      </p:grpSp>
      <p:pic>
        <p:nvPicPr>
          <p:cNvPr id="25" name="Picture 2">
            <a:extLst>
              <a:ext uri="{FF2B5EF4-FFF2-40B4-BE49-F238E27FC236}">
                <a16:creationId xmlns:a16="http://schemas.microsoft.com/office/drawing/2014/main" id="{24E21992-08C9-4A8F-B732-0BE03990FE3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241" b="29523"/>
          <a:stretch/>
        </p:blipFill>
        <p:spPr bwMode="auto">
          <a:xfrm>
            <a:off x="5279806" y="4560799"/>
            <a:ext cx="1995662" cy="831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CD1B42E5-88EE-42D7-A10E-08D20F201804}"/>
              </a:ext>
            </a:extLst>
          </p:cNvPr>
          <p:cNvSpPr txBox="1"/>
          <p:nvPr/>
        </p:nvSpPr>
        <p:spPr>
          <a:xfrm>
            <a:off x="1549855" y="4587961"/>
            <a:ext cx="33150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Work done </a:t>
            </a:r>
            <a:r>
              <a:rPr lang="en-US" sz="2000" i="1" dirty="0"/>
              <a:t>on the currents</a:t>
            </a:r>
            <a:r>
              <a:rPr lang="en-US" sz="2000" dirty="0"/>
              <a:t> </a:t>
            </a:r>
            <a:r>
              <a:rPr lang="en-US" sz="2000" b="1" dirty="0"/>
              <a:t>j</a:t>
            </a:r>
            <a:r>
              <a:rPr lang="en-US" sz="2000" dirty="0"/>
              <a:t> by the E-field during time </a:t>
            </a:r>
            <a:r>
              <a:rPr lang="en-US" sz="2000" dirty="0">
                <a:latin typeface="Symbol" panose="05050102010706020507" pitchFamily="18" charset="2"/>
              </a:rPr>
              <a:t>d</a:t>
            </a:r>
            <a:r>
              <a:rPr lang="en-US" sz="2000" dirty="0"/>
              <a:t>t =</a:t>
            </a:r>
          </a:p>
        </p:txBody>
      </p:sp>
      <p:pic>
        <p:nvPicPr>
          <p:cNvPr id="27" name="Picture 3">
            <a:extLst>
              <a:ext uri="{FF2B5EF4-FFF2-40B4-BE49-F238E27FC236}">
                <a16:creationId xmlns:a16="http://schemas.microsoft.com/office/drawing/2014/main" id="{68D8B11C-3A4C-42D4-A942-E3DC7637FB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56" t="47904" r="28253" b="1"/>
          <a:stretch/>
        </p:blipFill>
        <p:spPr bwMode="auto">
          <a:xfrm>
            <a:off x="3962400" y="5941490"/>
            <a:ext cx="3537017" cy="63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5A3A4A3A-74A2-4824-9477-A6D6032A8956}"/>
              </a:ext>
            </a:extLst>
          </p:cNvPr>
          <p:cNvSpPr txBox="1"/>
          <p:nvPr/>
        </p:nvSpPr>
        <p:spPr>
          <a:xfrm>
            <a:off x="612560" y="5448051"/>
            <a:ext cx="3315031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Work done </a:t>
            </a:r>
            <a:r>
              <a:rPr lang="en-US" sz="2000" i="1" dirty="0"/>
              <a:t>on the field</a:t>
            </a:r>
            <a:r>
              <a:rPr lang="en-US" sz="2000" dirty="0"/>
              <a:t> by the external EMF that maintains the currents is the opposite: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641E10B5-FC97-44BB-B607-52137C0451D3}"/>
                  </a:ext>
                </a:extLst>
              </p14:cNvPr>
              <p14:cNvContentPartPr/>
              <p14:nvPr/>
            </p14:nvContentPartPr>
            <p14:xfrm>
              <a:off x="4197806" y="5878401"/>
              <a:ext cx="667080" cy="136440"/>
            </p14:xfrm>
          </p:contentPart>
        </mc:Choice>
        <mc:Fallback xmlns=""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641E10B5-FC97-44BB-B607-52137C0451D3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4134806" y="5815401"/>
                <a:ext cx="792720" cy="26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402C0573-7E9A-43F1-8915-2732DC487C4B}"/>
                  </a:ext>
                </a:extLst>
              </p14:cNvPr>
              <p14:cNvContentPartPr/>
              <p14:nvPr/>
            </p14:nvContentPartPr>
            <p14:xfrm>
              <a:off x="5748326" y="5914041"/>
              <a:ext cx="112680" cy="100440"/>
            </p14:xfrm>
          </p:contentPart>
        </mc:Choice>
        <mc:Fallback xmlns=""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402C0573-7E9A-43F1-8915-2732DC487C4B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5685326" y="5851041"/>
                <a:ext cx="238320" cy="22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A6C1F9E2-1B66-4F4B-B936-C7E74E3FAD8B}"/>
                  </a:ext>
                </a:extLst>
              </p14:cNvPr>
              <p14:cNvContentPartPr/>
              <p14:nvPr/>
            </p14:nvContentPartPr>
            <p14:xfrm>
              <a:off x="5881519" y="3799558"/>
              <a:ext cx="515160" cy="84708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A6C1F9E2-1B66-4F4B-B936-C7E74E3FAD8B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5863879" y="3781558"/>
                <a:ext cx="550800" cy="882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77938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218D961F-37F2-4931-9BA0-1360FB16388B}"/>
              </a:ext>
            </a:extLst>
          </p:cNvPr>
          <p:cNvGrpSpPr/>
          <p:nvPr/>
        </p:nvGrpSpPr>
        <p:grpSpPr>
          <a:xfrm>
            <a:off x="1935919" y="742078"/>
            <a:ext cx="686160" cy="1556280"/>
            <a:chOff x="1935919" y="742078"/>
            <a:chExt cx="686160" cy="1556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9E4B52FF-5527-4C8B-88F8-6612A5F9128F}"/>
                    </a:ext>
                  </a:extLst>
                </p14:cNvPr>
                <p14:cNvContentPartPr/>
                <p14:nvPr/>
              </p14:nvContentPartPr>
              <p14:xfrm>
                <a:off x="2078839" y="742078"/>
                <a:ext cx="543240" cy="1118160"/>
              </p14:xfrm>
            </p:contentPart>
          </mc:Choice>
          <mc:Fallback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9E4B52FF-5527-4C8B-88F8-6612A5F9128F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060839" y="724078"/>
                  <a:ext cx="578880" cy="115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45FD443A-01FD-4B58-82E2-7878A6C9CFF2}"/>
                    </a:ext>
                  </a:extLst>
                </p14:cNvPr>
                <p14:cNvContentPartPr/>
                <p14:nvPr/>
              </p14:nvContentPartPr>
              <p14:xfrm>
                <a:off x="2141839" y="1864558"/>
                <a:ext cx="208080" cy="1152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45FD443A-01FD-4B58-82E2-7878A6C9CFF2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124199" y="1846918"/>
                  <a:ext cx="243720" cy="4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743A6B73-99DE-4C3E-A4F9-2BFD2DE8EFF7}"/>
                    </a:ext>
                  </a:extLst>
                </p14:cNvPr>
                <p14:cNvContentPartPr/>
                <p14:nvPr/>
              </p14:nvContentPartPr>
              <p14:xfrm>
                <a:off x="2225359" y="1923598"/>
                <a:ext cx="55800" cy="2520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743A6B73-99DE-4C3E-A4F9-2BFD2DE8EFF7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2207719" y="1905958"/>
                  <a:ext cx="91440" cy="6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E2123AB2-24DB-46EC-ACFC-1C47447EC492}"/>
                    </a:ext>
                  </a:extLst>
                </p14:cNvPr>
                <p14:cNvContentPartPr/>
                <p14:nvPr/>
              </p14:nvContentPartPr>
              <p14:xfrm>
                <a:off x="2274319" y="1863118"/>
                <a:ext cx="247680" cy="43524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E2123AB2-24DB-46EC-ACFC-1C47447EC492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2256319" y="1845478"/>
                  <a:ext cx="283320" cy="47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497E559D-A1EC-4ACC-A4BF-01DA304D276A}"/>
                    </a:ext>
                  </a:extLst>
                </p14:cNvPr>
                <p14:cNvContentPartPr/>
                <p14:nvPr/>
              </p14:nvContentPartPr>
              <p14:xfrm>
                <a:off x="2290519" y="1961398"/>
                <a:ext cx="13680" cy="13788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497E559D-A1EC-4ACC-A4BF-01DA304D276A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2272519" y="1943398"/>
                  <a:ext cx="49320" cy="17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1A2BB2E1-028D-46D7-92D6-9285BF1DC103}"/>
                    </a:ext>
                  </a:extLst>
                </p14:cNvPr>
                <p14:cNvContentPartPr/>
                <p14:nvPr/>
              </p14:nvContentPartPr>
              <p14:xfrm>
                <a:off x="2090719" y="1354798"/>
                <a:ext cx="113400" cy="26640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1A2BB2E1-028D-46D7-92D6-9285BF1DC103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072719" y="1337158"/>
                  <a:ext cx="149040" cy="30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3E05442B-129C-43C4-825B-28CA0B1D2BCC}"/>
                    </a:ext>
                  </a:extLst>
                </p14:cNvPr>
                <p14:cNvContentPartPr/>
                <p14:nvPr/>
              </p14:nvContentPartPr>
              <p14:xfrm>
                <a:off x="1935919" y="1486558"/>
                <a:ext cx="99720" cy="13788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3E05442B-129C-43C4-825B-28CA0B1D2BCC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918279" y="1468918"/>
                  <a:ext cx="135360" cy="17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2111D18A-4204-4EC8-8B9B-EC243028A9E8}"/>
                    </a:ext>
                  </a:extLst>
                </p14:cNvPr>
                <p14:cNvContentPartPr/>
                <p14:nvPr/>
              </p14:nvContentPartPr>
              <p14:xfrm>
                <a:off x="1936639" y="1492678"/>
                <a:ext cx="131760" cy="2520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2111D18A-4204-4EC8-8B9B-EC243028A9E8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918999" y="1475038"/>
                  <a:ext cx="167400" cy="6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11DDF1E1-20E8-4FB2-870B-2D8C086B6ADA}"/>
                    </a:ext>
                  </a:extLst>
                </p14:cNvPr>
                <p14:cNvContentPartPr/>
                <p14:nvPr/>
              </p14:nvContentPartPr>
              <p14:xfrm>
                <a:off x="2307799" y="2037718"/>
                <a:ext cx="2880" cy="900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11DDF1E1-20E8-4FB2-870B-2D8C086B6ADA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290159" y="2019718"/>
                  <a:ext cx="38520" cy="446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CBE24D7C-D0A6-438A-BBE7-461FD12FE959}"/>
                  </a:ext>
                </a:extLst>
              </p14:cNvPr>
              <p14:cNvContentPartPr/>
              <p14:nvPr/>
            </p14:nvContentPartPr>
            <p14:xfrm>
              <a:off x="2682919" y="805438"/>
              <a:ext cx="154080" cy="12276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CBE24D7C-D0A6-438A-BBE7-461FD12FE959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664919" y="787438"/>
                <a:ext cx="189720" cy="15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DBC0AF50-DC78-48D1-AE41-AE1EE71219B5}"/>
                  </a:ext>
                </a:extLst>
              </p14:cNvPr>
              <p14:cNvContentPartPr/>
              <p14:nvPr/>
            </p14:nvContentPartPr>
            <p14:xfrm>
              <a:off x="1911799" y="765838"/>
              <a:ext cx="636840" cy="211680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DBC0AF50-DC78-48D1-AE41-AE1EE71219B5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893799" y="748198"/>
                <a:ext cx="672480" cy="247320"/>
              </a:xfrm>
              <a:prstGeom prst="rect">
                <a:avLst/>
              </a:prstGeom>
            </p:spPr>
          </p:pic>
        </mc:Fallback>
      </mc:AlternateContent>
      <p:grpSp>
        <p:nvGrpSpPr>
          <p:cNvPr id="21" name="Group 20">
            <a:extLst>
              <a:ext uri="{FF2B5EF4-FFF2-40B4-BE49-F238E27FC236}">
                <a16:creationId xmlns:a16="http://schemas.microsoft.com/office/drawing/2014/main" id="{C71D2055-9A1E-46A5-A504-0D4B9FFEF6AE}"/>
              </a:ext>
            </a:extLst>
          </p:cNvPr>
          <p:cNvGrpSpPr/>
          <p:nvPr/>
        </p:nvGrpSpPr>
        <p:grpSpPr>
          <a:xfrm>
            <a:off x="1854559" y="1151398"/>
            <a:ext cx="995760" cy="187200"/>
            <a:chOff x="1854559" y="1151398"/>
            <a:chExt cx="995760" cy="187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38CCA1B3-9859-4A21-B300-45A47121BF88}"/>
                    </a:ext>
                  </a:extLst>
                </p14:cNvPr>
                <p14:cNvContentPartPr/>
                <p14:nvPr/>
              </p14:nvContentPartPr>
              <p14:xfrm>
                <a:off x="2684719" y="1151398"/>
                <a:ext cx="165600" cy="864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38CCA1B3-9859-4A21-B300-45A47121BF88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666719" y="1133758"/>
                  <a:ext cx="201240" cy="4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6E3705C6-455A-4186-9712-0AE083F7C7D1}"/>
                    </a:ext>
                  </a:extLst>
                </p14:cNvPr>
                <p14:cNvContentPartPr/>
                <p14:nvPr/>
              </p14:nvContentPartPr>
              <p14:xfrm>
                <a:off x="1854559" y="1160758"/>
                <a:ext cx="669240" cy="17784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6E3705C6-455A-4186-9712-0AE083F7C7D1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1836919" y="1143118"/>
                  <a:ext cx="704880" cy="2134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ED238128-FCC1-4C24-9E77-CAB1062E7F4C}"/>
                  </a:ext>
                </a:extLst>
              </p14:cNvPr>
              <p14:cNvContentPartPr/>
              <p14:nvPr/>
            </p14:nvContentPartPr>
            <p14:xfrm>
              <a:off x="1942039" y="863758"/>
              <a:ext cx="91800" cy="54000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ED238128-FCC1-4C24-9E77-CAB1062E7F4C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1924399" y="845758"/>
                <a:ext cx="127440" cy="89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6C883E3E-4405-4AF1-9596-09900EC8C968}"/>
                  </a:ext>
                </a:extLst>
              </p14:cNvPr>
              <p14:cNvContentPartPr/>
              <p14:nvPr/>
            </p14:nvContentPartPr>
            <p14:xfrm>
              <a:off x="2952199" y="710758"/>
              <a:ext cx="146880" cy="223920"/>
            </p14:xfrm>
          </p:contentPart>
        </mc:Choice>
        <mc:Fallback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6C883E3E-4405-4AF1-9596-09900EC8C968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2934559" y="693118"/>
                <a:ext cx="182520" cy="25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38" name="Ink 37">
                <a:extLst>
                  <a:ext uri="{FF2B5EF4-FFF2-40B4-BE49-F238E27FC236}">
                    <a16:creationId xmlns:a16="http://schemas.microsoft.com/office/drawing/2014/main" id="{FA5C4D8E-CA5D-40D3-AB2C-27786E540351}"/>
                  </a:ext>
                </a:extLst>
              </p14:cNvPr>
              <p14:cNvContentPartPr/>
              <p14:nvPr/>
            </p14:nvContentPartPr>
            <p14:xfrm>
              <a:off x="6191801" y="725158"/>
              <a:ext cx="543240" cy="1118160"/>
            </p14:xfrm>
          </p:contentPart>
        </mc:Choice>
        <mc:Fallback>
          <p:pic>
            <p:nvPicPr>
              <p:cNvPr id="38" name="Ink 37">
                <a:extLst>
                  <a:ext uri="{FF2B5EF4-FFF2-40B4-BE49-F238E27FC236}">
                    <a16:creationId xmlns:a16="http://schemas.microsoft.com/office/drawing/2014/main" id="{FA5C4D8E-CA5D-40D3-AB2C-27786E54035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173801" y="707158"/>
                <a:ext cx="578880" cy="115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39" name="Ink 38">
                <a:extLst>
                  <a:ext uri="{FF2B5EF4-FFF2-40B4-BE49-F238E27FC236}">
                    <a16:creationId xmlns:a16="http://schemas.microsoft.com/office/drawing/2014/main" id="{47A6DC77-BB7D-4AB0-81F0-54E50DFE3FB6}"/>
                  </a:ext>
                </a:extLst>
              </p14:cNvPr>
              <p14:cNvContentPartPr/>
              <p14:nvPr/>
            </p14:nvContentPartPr>
            <p14:xfrm>
              <a:off x="6254801" y="1847638"/>
              <a:ext cx="208080" cy="11520"/>
            </p14:xfrm>
          </p:contentPart>
        </mc:Choice>
        <mc:Fallback>
          <p:pic>
            <p:nvPicPr>
              <p:cNvPr id="39" name="Ink 38">
                <a:extLst>
                  <a:ext uri="{FF2B5EF4-FFF2-40B4-BE49-F238E27FC236}">
                    <a16:creationId xmlns:a16="http://schemas.microsoft.com/office/drawing/2014/main" id="{47A6DC77-BB7D-4AB0-81F0-54E50DFE3FB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237161" y="1829998"/>
                <a:ext cx="243720" cy="4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98EBEB0D-1B4E-464C-90C6-CD72FE63DC13}"/>
                  </a:ext>
                </a:extLst>
              </p14:cNvPr>
              <p14:cNvContentPartPr/>
              <p14:nvPr/>
            </p14:nvContentPartPr>
            <p14:xfrm>
              <a:off x="6338321" y="1906678"/>
              <a:ext cx="55800" cy="25200"/>
            </p14:xfrm>
          </p:contentPart>
        </mc:Choice>
        <mc:Fallback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98EBEB0D-1B4E-464C-90C6-CD72FE63DC13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320681" y="1889038"/>
                <a:ext cx="91440" cy="6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A4C7BE7E-65E9-4103-BF4C-4BFE5AD92DCD}"/>
                  </a:ext>
                </a:extLst>
              </p14:cNvPr>
              <p14:cNvContentPartPr/>
              <p14:nvPr/>
            </p14:nvContentPartPr>
            <p14:xfrm>
              <a:off x="6387281" y="1846198"/>
              <a:ext cx="247680" cy="435240"/>
            </p14:xfrm>
          </p:contentPart>
        </mc:Choice>
        <mc:Fallback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A4C7BE7E-65E9-4103-BF4C-4BFE5AD92DCD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369281" y="1828558"/>
                <a:ext cx="283320" cy="47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42" name="Ink 41">
                <a:extLst>
                  <a:ext uri="{FF2B5EF4-FFF2-40B4-BE49-F238E27FC236}">
                    <a16:creationId xmlns:a16="http://schemas.microsoft.com/office/drawing/2014/main" id="{ADF42ABB-F81C-4871-ABDC-64653D175B28}"/>
                  </a:ext>
                </a:extLst>
              </p14:cNvPr>
              <p14:cNvContentPartPr/>
              <p14:nvPr/>
            </p14:nvContentPartPr>
            <p14:xfrm>
              <a:off x="6403481" y="1944478"/>
              <a:ext cx="13680" cy="137880"/>
            </p14:xfrm>
          </p:contentPart>
        </mc:Choice>
        <mc:Fallback>
          <p:pic>
            <p:nvPicPr>
              <p:cNvPr id="42" name="Ink 41">
                <a:extLst>
                  <a:ext uri="{FF2B5EF4-FFF2-40B4-BE49-F238E27FC236}">
                    <a16:creationId xmlns:a16="http://schemas.microsoft.com/office/drawing/2014/main" id="{ADF42ABB-F81C-4871-ABDC-64653D175B28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385481" y="1926478"/>
                <a:ext cx="49320" cy="173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21AF3EEB-3DCE-4271-BA4C-9507402262FC}"/>
                  </a:ext>
                </a:extLst>
              </p14:cNvPr>
              <p14:cNvContentPartPr/>
              <p14:nvPr/>
            </p14:nvContentPartPr>
            <p14:xfrm>
              <a:off x="6203681" y="1337878"/>
              <a:ext cx="113400" cy="266400"/>
            </p14:xfrm>
          </p:contentPart>
        </mc:Choice>
        <mc:Fallback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21AF3EEB-3DCE-4271-BA4C-9507402262FC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185681" y="1320238"/>
                <a:ext cx="149040" cy="30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44" name="Ink 43">
                <a:extLst>
                  <a:ext uri="{FF2B5EF4-FFF2-40B4-BE49-F238E27FC236}">
                    <a16:creationId xmlns:a16="http://schemas.microsoft.com/office/drawing/2014/main" id="{5514A92D-6F4B-4B8E-B31F-0C2A8F8302AC}"/>
                  </a:ext>
                </a:extLst>
              </p14:cNvPr>
              <p14:cNvContentPartPr/>
              <p14:nvPr/>
            </p14:nvContentPartPr>
            <p14:xfrm>
              <a:off x="6048881" y="1469638"/>
              <a:ext cx="99720" cy="137880"/>
            </p14:xfrm>
          </p:contentPart>
        </mc:Choice>
        <mc:Fallback>
          <p:pic>
            <p:nvPicPr>
              <p:cNvPr id="44" name="Ink 43">
                <a:extLst>
                  <a:ext uri="{FF2B5EF4-FFF2-40B4-BE49-F238E27FC236}">
                    <a16:creationId xmlns:a16="http://schemas.microsoft.com/office/drawing/2014/main" id="{5514A92D-6F4B-4B8E-B31F-0C2A8F8302AC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031241" y="1451998"/>
                <a:ext cx="135360" cy="173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45" name="Ink 44">
                <a:extLst>
                  <a:ext uri="{FF2B5EF4-FFF2-40B4-BE49-F238E27FC236}">
                    <a16:creationId xmlns:a16="http://schemas.microsoft.com/office/drawing/2014/main" id="{6D2E4E14-0668-4A18-BBBC-B38836D0C955}"/>
                  </a:ext>
                </a:extLst>
              </p14:cNvPr>
              <p14:cNvContentPartPr/>
              <p14:nvPr/>
            </p14:nvContentPartPr>
            <p14:xfrm>
              <a:off x="6049601" y="1475758"/>
              <a:ext cx="131760" cy="25200"/>
            </p14:xfrm>
          </p:contentPart>
        </mc:Choice>
        <mc:Fallback>
          <p:pic>
            <p:nvPicPr>
              <p:cNvPr id="45" name="Ink 44">
                <a:extLst>
                  <a:ext uri="{FF2B5EF4-FFF2-40B4-BE49-F238E27FC236}">
                    <a16:creationId xmlns:a16="http://schemas.microsoft.com/office/drawing/2014/main" id="{6D2E4E14-0668-4A18-BBBC-B38836D0C955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031961" y="1458118"/>
                <a:ext cx="167400" cy="6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46" name="Ink 45">
                <a:extLst>
                  <a:ext uri="{FF2B5EF4-FFF2-40B4-BE49-F238E27FC236}">
                    <a16:creationId xmlns:a16="http://schemas.microsoft.com/office/drawing/2014/main" id="{67057E3D-AAD9-474B-984C-2FC9DBC84FCF}"/>
                  </a:ext>
                </a:extLst>
              </p14:cNvPr>
              <p14:cNvContentPartPr/>
              <p14:nvPr/>
            </p14:nvContentPartPr>
            <p14:xfrm>
              <a:off x="6420761" y="2020798"/>
              <a:ext cx="2880" cy="9000"/>
            </p14:xfrm>
          </p:contentPart>
        </mc:Choice>
        <mc:Fallback>
          <p:pic>
            <p:nvPicPr>
              <p:cNvPr id="46" name="Ink 45">
                <a:extLst>
                  <a:ext uri="{FF2B5EF4-FFF2-40B4-BE49-F238E27FC236}">
                    <a16:creationId xmlns:a16="http://schemas.microsoft.com/office/drawing/2014/main" id="{67057E3D-AAD9-474B-984C-2FC9DBC84FCF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6403121" y="2002798"/>
                <a:ext cx="38520" cy="44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1">
            <p14:nvContentPartPr>
              <p14:cNvPr id="47" name="Ink 46">
                <a:extLst>
                  <a:ext uri="{FF2B5EF4-FFF2-40B4-BE49-F238E27FC236}">
                    <a16:creationId xmlns:a16="http://schemas.microsoft.com/office/drawing/2014/main" id="{DC96D9AF-BEDE-4A93-8ED2-63D9F39C81AC}"/>
                  </a:ext>
                </a:extLst>
              </p14:cNvPr>
              <p14:cNvContentPartPr/>
              <p14:nvPr/>
            </p14:nvContentPartPr>
            <p14:xfrm>
              <a:off x="6795881" y="788518"/>
              <a:ext cx="154080" cy="122760"/>
            </p14:xfrm>
          </p:contentPart>
        </mc:Choice>
        <mc:Fallback>
          <p:pic>
            <p:nvPicPr>
              <p:cNvPr id="47" name="Ink 46">
                <a:extLst>
                  <a:ext uri="{FF2B5EF4-FFF2-40B4-BE49-F238E27FC236}">
                    <a16:creationId xmlns:a16="http://schemas.microsoft.com/office/drawing/2014/main" id="{DC96D9AF-BEDE-4A93-8ED2-63D9F39C81AC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6777881" y="770518"/>
                <a:ext cx="189720" cy="15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48" name="Ink 47">
                <a:extLst>
                  <a:ext uri="{FF2B5EF4-FFF2-40B4-BE49-F238E27FC236}">
                    <a16:creationId xmlns:a16="http://schemas.microsoft.com/office/drawing/2014/main" id="{8DA13DCC-2C38-4D53-BA55-5E20316DC287}"/>
                  </a:ext>
                </a:extLst>
              </p14:cNvPr>
              <p14:cNvContentPartPr/>
              <p14:nvPr/>
            </p14:nvContentPartPr>
            <p14:xfrm>
              <a:off x="6024761" y="748918"/>
              <a:ext cx="636840" cy="211680"/>
            </p14:xfrm>
          </p:contentPart>
        </mc:Choice>
        <mc:Fallback>
          <p:pic>
            <p:nvPicPr>
              <p:cNvPr id="48" name="Ink 47">
                <a:extLst>
                  <a:ext uri="{FF2B5EF4-FFF2-40B4-BE49-F238E27FC236}">
                    <a16:creationId xmlns:a16="http://schemas.microsoft.com/office/drawing/2014/main" id="{8DA13DCC-2C38-4D53-BA55-5E20316DC287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6006761" y="731278"/>
                <a:ext cx="672480" cy="247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3">
            <p14:nvContentPartPr>
              <p14:cNvPr id="49" name="Ink 48">
                <a:extLst>
                  <a:ext uri="{FF2B5EF4-FFF2-40B4-BE49-F238E27FC236}">
                    <a16:creationId xmlns:a16="http://schemas.microsoft.com/office/drawing/2014/main" id="{02A24AC9-C32A-43A8-945A-4004724DCB6D}"/>
                  </a:ext>
                </a:extLst>
              </p14:cNvPr>
              <p14:cNvContentPartPr/>
              <p14:nvPr/>
            </p14:nvContentPartPr>
            <p14:xfrm>
              <a:off x="6797681" y="1134478"/>
              <a:ext cx="165600" cy="8640"/>
            </p14:xfrm>
          </p:contentPart>
        </mc:Choice>
        <mc:Fallback>
          <p:pic>
            <p:nvPicPr>
              <p:cNvPr id="49" name="Ink 48">
                <a:extLst>
                  <a:ext uri="{FF2B5EF4-FFF2-40B4-BE49-F238E27FC236}">
                    <a16:creationId xmlns:a16="http://schemas.microsoft.com/office/drawing/2014/main" id="{02A24AC9-C32A-43A8-945A-4004724DCB6D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6779681" y="1116838"/>
                <a:ext cx="201240" cy="4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50" name="Ink 49">
                <a:extLst>
                  <a:ext uri="{FF2B5EF4-FFF2-40B4-BE49-F238E27FC236}">
                    <a16:creationId xmlns:a16="http://schemas.microsoft.com/office/drawing/2014/main" id="{3D90BCC3-BF70-4005-B866-1D0B0D3E30A8}"/>
                  </a:ext>
                </a:extLst>
              </p14:cNvPr>
              <p14:cNvContentPartPr/>
              <p14:nvPr/>
            </p14:nvContentPartPr>
            <p14:xfrm>
              <a:off x="5967521" y="1143838"/>
              <a:ext cx="669240" cy="177840"/>
            </p14:xfrm>
          </p:contentPart>
        </mc:Choice>
        <mc:Fallback>
          <p:pic>
            <p:nvPicPr>
              <p:cNvPr id="50" name="Ink 49">
                <a:extLst>
                  <a:ext uri="{FF2B5EF4-FFF2-40B4-BE49-F238E27FC236}">
                    <a16:creationId xmlns:a16="http://schemas.microsoft.com/office/drawing/2014/main" id="{3D90BCC3-BF70-4005-B866-1D0B0D3E30A8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949881" y="1126198"/>
                <a:ext cx="704880" cy="21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5">
            <p14:nvContentPartPr>
              <p14:cNvPr id="51" name="Ink 50">
                <a:extLst>
                  <a:ext uri="{FF2B5EF4-FFF2-40B4-BE49-F238E27FC236}">
                    <a16:creationId xmlns:a16="http://schemas.microsoft.com/office/drawing/2014/main" id="{BF7EA9E7-D660-4F39-BE60-1E3D3EAD758E}"/>
                  </a:ext>
                </a:extLst>
              </p14:cNvPr>
              <p14:cNvContentPartPr/>
              <p14:nvPr/>
            </p14:nvContentPartPr>
            <p14:xfrm>
              <a:off x="6055001" y="846838"/>
              <a:ext cx="91800" cy="54000"/>
            </p14:xfrm>
          </p:contentPart>
        </mc:Choice>
        <mc:Fallback>
          <p:pic>
            <p:nvPicPr>
              <p:cNvPr id="51" name="Ink 50">
                <a:extLst>
                  <a:ext uri="{FF2B5EF4-FFF2-40B4-BE49-F238E27FC236}">
                    <a16:creationId xmlns:a16="http://schemas.microsoft.com/office/drawing/2014/main" id="{BF7EA9E7-D660-4F39-BE60-1E3D3EAD758E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6037361" y="828838"/>
                <a:ext cx="127440" cy="89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52" name="Ink 51">
                <a:extLst>
                  <a:ext uri="{FF2B5EF4-FFF2-40B4-BE49-F238E27FC236}">
                    <a16:creationId xmlns:a16="http://schemas.microsoft.com/office/drawing/2014/main" id="{C46F6B5F-5566-46C4-AA47-BDF3E18D6F99}"/>
                  </a:ext>
                </a:extLst>
              </p14:cNvPr>
              <p14:cNvContentPartPr/>
              <p14:nvPr/>
            </p14:nvContentPartPr>
            <p14:xfrm>
              <a:off x="7065161" y="693838"/>
              <a:ext cx="146880" cy="223920"/>
            </p14:xfrm>
          </p:contentPart>
        </mc:Choice>
        <mc:Fallback>
          <p:pic>
            <p:nvPicPr>
              <p:cNvPr id="52" name="Ink 51">
                <a:extLst>
                  <a:ext uri="{FF2B5EF4-FFF2-40B4-BE49-F238E27FC236}">
                    <a16:creationId xmlns:a16="http://schemas.microsoft.com/office/drawing/2014/main" id="{C46F6B5F-5566-46C4-AA47-BDF3E18D6F99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7047521" y="676198"/>
                <a:ext cx="182520" cy="25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7">
            <p14:nvContentPartPr>
              <p14:cNvPr id="61" name="Ink 60">
                <a:extLst>
                  <a:ext uri="{FF2B5EF4-FFF2-40B4-BE49-F238E27FC236}">
                    <a16:creationId xmlns:a16="http://schemas.microsoft.com/office/drawing/2014/main" id="{1E5983E1-7219-4619-B221-572BCD5EE365}"/>
                  </a:ext>
                </a:extLst>
              </p14:cNvPr>
              <p14:cNvContentPartPr/>
              <p14:nvPr/>
            </p14:nvContentPartPr>
            <p14:xfrm>
              <a:off x="8041519" y="1854838"/>
              <a:ext cx="587160" cy="651600"/>
            </p14:xfrm>
          </p:contentPart>
        </mc:Choice>
        <mc:Fallback>
          <p:pic>
            <p:nvPicPr>
              <p:cNvPr id="61" name="Ink 60">
                <a:extLst>
                  <a:ext uri="{FF2B5EF4-FFF2-40B4-BE49-F238E27FC236}">
                    <a16:creationId xmlns:a16="http://schemas.microsoft.com/office/drawing/2014/main" id="{1E5983E1-7219-4619-B221-572BCD5EE365}"/>
                  </a:ext>
                </a:extLst>
              </p:cNvPr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8023519" y="1836838"/>
                <a:ext cx="622800" cy="687240"/>
              </a:xfrm>
              <a:prstGeom prst="rect">
                <a:avLst/>
              </a:prstGeom>
            </p:spPr>
          </p:pic>
        </mc:Fallback>
      </mc:AlternateContent>
      <p:grpSp>
        <p:nvGrpSpPr>
          <p:cNvPr id="76" name="Group 75">
            <a:extLst>
              <a:ext uri="{FF2B5EF4-FFF2-40B4-BE49-F238E27FC236}">
                <a16:creationId xmlns:a16="http://schemas.microsoft.com/office/drawing/2014/main" id="{B1914920-1EEE-459E-8DA7-55ED079F70E8}"/>
              </a:ext>
            </a:extLst>
          </p:cNvPr>
          <p:cNvGrpSpPr/>
          <p:nvPr/>
        </p:nvGrpSpPr>
        <p:grpSpPr>
          <a:xfrm>
            <a:off x="7740559" y="740998"/>
            <a:ext cx="1127520" cy="1499400"/>
            <a:chOff x="7740559" y="740998"/>
            <a:chExt cx="1127520" cy="1499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E3192666-DC57-4721-A99A-55EC57B6B68D}"/>
                    </a:ext>
                  </a:extLst>
                </p14:cNvPr>
                <p14:cNvContentPartPr/>
                <p14:nvPr/>
              </p14:nvContentPartPr>
              <p14:xfrm>
                <a:off x="8083639" y="2008198"/>
                <a:ext cx="243360" cy="232200"/>
              </p14:xfrm>
            </p:contentPart>
          </mc:Choice>
          <mc:Fallback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E3192666-DC57-4721-A99A-55EC57B6B68D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8065639" y="1990198"/>
                  <a:ext cx="279000" cy="26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EFAA8DA7-DE8E-4512-B1A9-01069D31DD36}"/>
                    </a:ext>
                  </a:extLst>
                </p14:cNvPr>
                <p14:cNvContentPartPr/>
                <p14:nvPr/>
              </p14:nvContentPartPr>
              <p14:xfrm>
                <a:off x="7885999" y="1876078"/>
                <a:ext cx="168840" cy="116640"/>
              </p14:xfrm>
            </p:contentPart>
          </mc:Choice>
          <mc:Fallback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EFAA8DA7-DE8E-4512-B1A9-01069D31DD36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7867999" y="1858078"/>
                  <a:ext cx="204480" cy="15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DD2596AD-3203-41C5-8538-87CD6E3E8041}"/>
                    </a:ext>
                  </a:extLst>
                </p14:cNvPr>
                <p14:cNvContentPartPr/>
                <p14:nvPr/>
              </p14:nvContentPartPr>
              <p14:xfrm>
                <a:off x="8339959" y="2110438"/>
                <a:ext cx="21600" cy="97560"/>
              </p14:xfrm>
            </p:contentPart>
          </mc:Choice>
          <mc:Fallback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DD2596AD-3203-41C5-8538-87CD6E3E8041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8321959" y="2092798"/>
                  <a:ext cx="57240" cy="13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81D83BC3-F740-4B0A-BDE8-6A71ADF69A5D}"/>
                    </a:ext>
                  </a:extLst>
                </p14:cNvPr>
                <p14:cNvContentPartPr/>
                <p14:nvPr/>
              </p14:nvContentPartPr>
              <p14:xfrm>
                <a:off x="8355799" y="1927918"/>
                <a:ext cx="28800" cy="115560"/>
              </p14:xfrm>
            </p:contentPart>
          </mc:Choice>
          <mc:Fallback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81D83BC3-F740-4B0A-BDE8-6A71ADF69A5D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8337799" y="1910278"/>
                  <a:ext cx="64440" cy="15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719AAD4A-D62F-4205-AB4A-80DE24EF4ED1}"/>
                    </a:ext>
                  </a:extLst>
                </p14:cNvPr>
                <p14:cNvContentPartPr/>
                <p14:nvPr/>
              </p14:nvContentPartPr>
              <p14:xfrm>
                <a:off x="8148799" y="1924678"/>
                <a:ext cx="186840" cy="124920"/>
              </p14:xfrm>
            </p:contentPart>
          </mc:Choice>
          <mc:Fallback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719AAD4A-D62F-4205-AB4A-80DE24EF4ED1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8130799" y="1907038"/>
                  <a:ext cx="222480" cy="16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9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413D29CB-449A-43C9-8BC6-1E1E2642CD50}"/>
                    </a:ext>
                  </a:extLst>
                </p14:cNvPr>
                <p14:cNvContentPartPr/>
                <p14:nvPr/>
              </p14:nvContentPartPr>
              <p14:xfrm>
                <a:off x="7740559" y="740998"/>
                <a:ext cx="698040" cy="1490400"/>
              </p14:xfrm>
            </p:contentPart>
          </mc:Choice>
          <mc:Fallback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413D29CB-449A-43C9-8BC6-1E1E2642CD50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7722559" y="723358"/>
                  <a:ext cx="733680" cy="152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59DE0952-167C-4159-A780-BEC3653E1BD1}"/>
                    </a:ext>
                  </a:extLst>
                </p14:cNvPr>
                <p14:cNvContentPartPr/>
                <p14:nvPr/>
              </p14:nvContentPartPr>
              <p14:xfrm>
                <a:off x="8334559" y="1381798"/>
                <a:ext cx="525600" cy="288360"/>
              </p14:xfrm>
            </p:contentPart>
          </mc:Choice>
          <mc:Fallback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59DE0952-167C-4159-A780-BEC3653E1BD1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8316919" y="1363798"/>
                  <a:ext cx="561240" cy="32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EAF5FDAD-55E2-4877-AF43-581D91CE584F}"/>
                    </a:ext>
                  </a:extLst>
                </p14:cNvPr>
                <p14:cNvContentPartPr/>
                <p14:nvPr/>
              </p14:nvContentPartPr>
              <p14:xfrm>
                <a:off x="8423839" y="1459918"/>
                <a:ext cx="149760" cy="182880"/>
              </p14:xfrm>
            </p:contentPart>
          </mc:Choice>
          <mc:Fallback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EAF5FDAD-55E2-4877-AF43-581D91CE584F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8405839" y="1442278"/>
                  <a:ext cx="185400" cy="21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0FD22A1C-41C7-427F-8CFA-02D6FBF2E1C9}"/>
                    </a:ext>
                  </a:extLst>
                </p14:cNvPr>
                <p14:cNvContentPartPr/>
                <p14:nvPr/>
              </p14:nvContentPartPr>
              <p14:xfrm>
                <a:off x="8641639" y="1487278"/>
                <a:ext cx="100080" cy="152640"/>
              </p14:xfrm>
            </p:contentPart>
          </mc:Choice>
          <mc:Fallback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0FD22A1C-41C7-427F-8CFA-02D6FBF2E1C9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8623999" y="1469638"/>
                  <a:ext cx="135720" cy="18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4EE4CD39-9487-4C7C-974B-8DE4362328BD}"/>
                    </a:ext>
                  </a:extLst>
                </p14:cNvPr>
                <p14:cNvContentPartPr/>
                <p14:nvPr/>
              </p14:nvContentPartPr>
              <p14:xfrm>
                <a:off x="8616799" y="1478278"/>
                <a:ext cx="138600" cy="26280"/>
              </p14:xfrm>
            </p:contentPart>
          </mc:Choice>
          <mc:Fallback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4EE4CD39-9487-4C7C-974B-8DE4362328BD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8598799" y="1460278"/>
                  <a:ext cx="174240" cy="6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3C4AC265-5EF6-4F1C-8240-C62E07DFCC0E}"/>
                    </a:ext>
                  </a:extLst>
                </p14:cNvPr>
                <p14:cNvContentPartPr/>
                <p14:nvPr/>
              </p14:nvContentPartPr>
              <p14:xfrm>
                <a:off x="8681239" y="1657558"/>
                <a:ext cx="186840" cy="495000"/>
              </p14:xfrm>
            </p:contentPart>
          </mc:Choice>
          <mc:Fallback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3C4AC265-5EF6-4F1C-8240-C62E07DFCC0E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8663239" y="1639558"/>
                  <a:ext cx="222480" cy="53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AE7FC791-7968-4D19-B6D3-0799FF71972D}"/>
                    </a:ext>
                  </a:extLst>
                </p14:cNvPr>
                <p14:cNvContentPartPr/>
                <p14:nvPr/>
              </p14:nvContentPartPr>
              <p14:xfrm>
                <a:off x="8119999" y="1696078"/>
                <a:ext cx="111960" cy="159840"/>
              </p14:xfrm>
            </p:contentPart>
          </mc:Choice>
          <mc:Fallback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AE7FC791-7968-4D19-B6D3-0799FF71972D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8102359" y="1678078"/>
                  <a:ext cx="147600" cy="19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3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039FB612-8CC8-4481-9537-0338BD674A4A}"/>
                    </a:ext>
                  </a:extLst>
                </p14:cNvPr>
                <p14:cNvContentPartPr/>
                <p14:nvPr/>
              </p14:nvContentPartPr>
              <p14:xfrm>
                <a:off x="8288479" y="1691398"/>
                <a:ext cx="70920" cy="174960"/>
              </p14:xfrm>
            </p:contentPart>
          </mc:Choice>
          <mc:Fallback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039FB612-8CC8-4481-9537-0338BD674A4A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8270839" y="1673758"/>
                  <a:ext cx="106560" cy="21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5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EC594896-48FD-44A0-AC8C-E81E85889BC3}"/>
                    </a:ext>
                  </a:extLst>
                </p14:cNvPr>
                <p14:cNvContentPartPr/>
                <p14:nvPr/>
              </p14:nvContentPartPr>
              <p14:xfrm>
                <a:off x="8244919" y="1782838"/>
                <a:ext cx="116640" cy="39600"/>
              </p14:xfrm>
            </p:contentPart>
          </mc:Choice>
          <mc:Fallback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EC594896-48FD-44A0-AC8C-E81E85889BC3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8226919" y="1764838"/>
                  <a:ext cx="152280" cy="75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77">
            <p14:nvContentPartPr>
              <p14:cNvPr id="77" name="Ink 76">
                <a:extLst>
                  <a:ext uri="{FF2B5EF4-FFF2-40B4-BE49-F238E27FC236}">
                    <a16:creationId xmlns:a16="http://schemas.microsoft.com/office/drawing/2014/main" id="{4148359C-6C9A-4031-A233-B43E60B115B5}"/>
                  </a:ext>
                </a:extLst>
              </p14:cNvPr>
              <p14:cNvContentPartPr/>
              <p14:nvPr/>
            </p14:nvContentPartPr>
            <p14:xfrm>
              <a:off x="7680799" y="2750158"/>
              <a:ext cx="1049400" cy="1081080"/>
            </p14:xfrm>
          </p:contentPart>
        </mc:Choice>
        <mc:Fallback>
          <p:pic>
            <p:nvPicPr>
              <p:cNvPr id="77" name="Ink 76">
                <a:extLst>
                  <a:ext uri="{FF2B5EF4-FFF2-40B4-BE49-F238E27FC236}">
                    <a16:creationId xmlns:a16="http://schemas.microsoft.com/office/drawing/2014/main" id="{4148359C-6C9A-4031-A233-B43E60B115B5}"/>
                  </a:ext>
                </a:extLst>
              </p:cNvPr>
              <p:cNvPicPr/>
              <p:nvPr/>
            </p:nvPicPr>
            <p:blipFill>
              <a:blip r:embed="rId78"/>
              <a:stretch>
                <a:fillRect/>
              </a:stretch>
            </p:blipFill>
            <p:spPr>
              <a:xfrm>
                <a:off x="7663159" y="2732158"/>
                <a:ext cx="1085040" cy="1116720"/>
              </a:xfrm>
              <a:prstGeom prst="rect">
                <a:avLst/>
              </a:prstGeom>
            </p:spPr>
          </p:pic>
        </mc:Fallback>
      </mc:AlternateContent>
      <p:grpSp>
        <p:nvGrpSpPr>
          <p:cNvPr id="83" name="Group 82">
            <a:extLst>
              <a:ext uri="{FF2B5EF4-FFF2-40B4-BE49-F238E27FC236}">
                <a16:creationId xmlns:a16="http://schemas.microsoft.com/office/drawing/2014/main" id="{FF8F7F29-2245-4F90-91B4-CA0191BB9EB9}"/>
              </a:ext>
            </a:extLst>
          </p:cNvPr>
          <p:cNvGrpSpPr/>
          <p:nvPr/>
        </p:nvGrpSpPr>
        <p:grpSpPr>
          <a:xfrm>
            <a:off x="7646599" y="795718"/>
            <a:ext cx="1087560" cy="405720"/>
            <a:chOff x="7646599" y="795718"/>
            <a:chExt cx="1087560" cy="405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9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58F58E6A-039F-4773-9BAF-9A054B5B5149}"/>
                    </a:ext>
                  </a:extLst>
                </p14:cNvPr>
                <p14:cNvContentPartPr/>
                <p14:nvPr/>
              </p14:nvContentPartPr>
              <p14:xfrm>
                <a:off x="8485039" y="795718"/>
                <a:ext cx="142200" cy="130680"/>
              </p14:xfrm>
            </p:contentPart>
          </mc:Choice>
          <mc:Fallback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58F58E6A-039F-4773-9BAF-9A054B5B5149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8467399" y="777718"/>
                  <a:ext cx="177840" cy="16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1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E2C4C731-CC60-44B2-81DF-03566D057162}"/>
                    </a:ext>
                  </a:extLst>
                </p14:cNvPr>
                <p14:cNvContentPartPr/>
                <p14:nvPr/>
              </p14:nvContentPartPr>
              <p14:xfrm>
                <a:off x="7661719" y="900838"/>
                <a:ext cx="681840" cy="66240"/>
              </p14:xfrm>
            </p:contentPart>
          </mc:Choice>
          <mc:Fallback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E2C4C731-CC60-44B2-81DF-03566D057162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7643719" y="883198"/>
                  <a:ext cx="717480" cy="10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3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87229324-6A7E-4294-85D4-018810D5F124}"/>
                    </a:ext>
                  </a:extLst>
                </p14:cNvPr>
                <p14:cNvContentPartPr/>
                <p14:nvPr/>
              </p14:nvContentPartPr>
              <p14:xfrm>
                <a:off x="8451199" y="1028278"/>
                <a:ext cx="282960" cy="83160"/>
              </p14:xfrm>
            </p:contentPart>
          </mc:Choice>
          <mc:Fallback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87229324-6A7E-4294-85D4-018810D5F124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8433559" y="1010278"/>
                  <a:ext cx="318600" cy="11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5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D91C1ABC-614E-44A8-B15C-E65AFC6F64BB}"/>
                    </a:ext>
                  </a:extLst>
                </p14:cNvPr>
                <p14:cNvContentPartPr/>
                <p14:nvPr/>
              </p14:nvContentPartPr>
              <p14:xfrm>
                <a:off x="7646599" y="1101718"/>
                <a:ext cx="684000" cy="99720"/>
              </p14:xfrm>
            </p:contentPart>
          </mc:Choice>
          <mc:Fallback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D91C1ABC-614E-44A8-B15C-E65AFC6F64BB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7628599" y="1084078"/>
                  <a:ext cx="719640" cy="135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5887F3D1-B40C-40BE-962C-317A042ABCA3}"/>
              </a:ext>
            </a:extLst>
          </p:cNvPr>
          <p:cNvGrpSpPr/>
          <p:nvPr/>
        </p:nvGrpSpPr>
        <p:grpSpPr>
          <a:xfrm>
            <a:off x="8748919" y="747118"/>
            <a:ext cx="312120" cy="239040"/>
            <a:chOff x="8748919" y="747118"/>
            <a:chExt cx="312120" cy="239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7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135641FA-8E44-4B98-A3C7-0487EBEF815A}"/>
                    </a:ext>
                  </a:extLst>
                </p14:cNvPr>
                <p14:cNvContentPartPr/>
                <p14:nvPr/>
              </p14:nvContentPartPr>
              <p14:xfrm>
                <a:off x="8748919" y="747118"/>
                <a:ext cx="110880" cy="209880"/>
              </p14:xfrm>
            </p:contentPart>
          </mc:Choice>
          <mc:Fallback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135641FA-8E44-4B98-A3C7-0487EBEF815A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8731279" y="729118"/>
                  <a:ext cx="146520" cy="24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9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874A5BC8-4984-4207-AB49-AC9DD18A4BDF}"/>
                    </a:ext>
                  </a:extLst>
                </p14:cNvPr>
                <p14:cNvContentPartPr/>
                <p14:nvPr/>
              </p14:nvContentPartPr>
              <p14:xfrm>
                <a:off x="8910199" y="783478"/>
                <a:ext cx="150840" cy="202680"/>
              </p14:xfrm>
            </p:contentPart>
          </mc:Choice>
          <mc:Fallback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874A5BC8-4984-4207-AB49-AC9DD18A4BDF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8892559" y="765838"/>
                  <a:ext cx="186480" cy="238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D91DCC84-21BE-49D3-9E78-4BE21EE57E60}"/>
              </a:ext>
            </a:extLst>
          </p:cNvPr>
          <p:cNvGrpSpPr/>
          <p:nvPr/>
        </p:nvGrpSpPr>
        <p:grpSpPr>
          <a:xfrm>
            <a:off x="7170679" y="2882998"/>
            <a:ext cx="1700640" cy="1417320"/>
            <a:chOff x="7170679" y="2882998"/>
            <a:chExt cx="1700640" cy="1417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1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899C72D8-C83B-43A5-971D-5B9D3530BD4F}"/>
                    </a:ext>
                  </a:extLst>
                </p14:cNvPr>
                <p14:cNvContentPartPr/>
                <p14:nvPr/>
              </p14:nvContentPartPr>
              <p14:xfrm>
                <a:off x="7615279" y="3911878"/>
                <a:ext cx="192240" cy="156600"/>
              </p14:xfrm>
            </p:contentPart>
          </mc:Choice>
          <mc:Fallback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899C72D8-C83B-43A5-971D-5B9D3530BD4F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7597279" y="3894238"/>
                  <a:ext cx="227880" cy="19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3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F1E369EC-060E-4A5B-B48C-03D14F66D011}"/>
                    </a:ext>
                  </a:extLst>
                </p14:cNvPr>
                <p14:cNvContentPartPr/>
                <p14:nvPr/>
              </p14:nvContentPartPr>
              <p14:xfrm>
                <a:off x="8468479" y="3814318"/>
                <a:ext cx="25560" cy="136440"/>
              </p14:xfrm>
            </p:contentPart>
          </mc:Choice>
          <mc:Fallback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F1E369EC-060E-4A5B-B48C-03D14F66D011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8450839" y="3796678"/>
                  <a:ext cx="61200" cy="17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5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DF690191-B1DD-4513-AC20-EDC603CF21B0}"/>
                    </a:ext>
                  </a:extLst>
                </p14:cNvPr>
                <p14:cNvContentPartPr/>
                <p14:nvPr/>
              </p14:nvContentPartPr>
              <p14:xfrm>
                <a:off x="8328799" y="4082158"/>
                <a:ext cx="122760" cy="187560"/>
              </p14:xfrm>
            </p:contentPart>
          </mc:Choice>
          <mc:Fallback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DF690191-B1DD-4513-AC20-EDC603CF21B0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8310799" y="4064518"/>
                  <a:ext cx="158400" cy="22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7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B5DBA38C-4EEC-401D-AA66-CABF286FD617}"/>
                    </a:ext>
                  </a:extLst>
                </p14:cNvPr>
                <p14:cNvContentPartPr/>
                <p14:nvPr/>
              </p14:nvContentPartPr>
              <p14:xfrm>
                <a:off x="8572519" y="4073158"/>
                <a:ext cx="83160" cy="227160"/>
              </p14:xfrm>
            </p:contentPart>
          </mc:Choice>
          <mc:Fallback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B5DBA38C-4EEC-401D-AA66-CABF286FD617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8554879" y="4055158"/>
                  <a:ext cx="118800" cy="26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9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F05AC8ED-EBC2-4F5D-9C39-3B66C000746E}"/>
                    </a:ext>
                  </a:extLst>
                </p14:cNvPr>
                <p14:cNvContentPartPr/>
                <p14:nvPr/>
              </p14:nvContentPartPr>
              <p14:xfrm>
                <a:off x="8538319" y="4128238"/>
                <a:ext cx="133200" cy="53640"/>
              </p14:xfrm>
            </p:contentPart>
          </mc:Choice>
          <mc:Fallback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F05AC8ED-EBC2-4F5D-9C39-3B66C000746E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8520679" y="4110598"/>
                  <a:ext cx="168840" cy="8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1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DE83258B-D603-4C75-883E-7E2F3E1E5A14}"/>
                    </a:ext>
                  </a:extLst>
                </p14:cNvPr>
                <p14:cNvContentPartPr/>
                <p14:nvPr/>
              </p14:nvContentPartPr>
              <p14:xfrm>
                <a:off x="7620319" y="3032038"/>
                <a:ext cx="201600" cy="57240"/>
              </p14:xfrm>
            </p:contentPart>
          </mc:Choice>
          <mc:Fallback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DE83258B-D603-4C75-883E-7E2F3E1E5A14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7602679" y="3014398"/>
                  <a:ext cx="237240" cy="9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3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2813551A-79C5-4CE4-B796-A228EA1AA63F}"/>
                    </a:ext>
                  </a:extLst>
                </p14:cNvPr>
                <p14:cNvContentPartPr/>
                <p14:nvPr/>
              </p14:nvContentPartPr>
              <p14:xfrm>
                <a:off x="7170679" y="2896678"/>
                <a:ext cx="161640" cy="254160"/>
              </p14:xfrm>
            </p:contentPart>
          </mc:Choice>
          <mc:Fallback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2813551A-79C5-4CE4-B796-A228EA1AA63F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7153039" y="2879038"/>
                  <a:ext cx="197280" cy="28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5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0CED0817-4BDC-446B-B7DC-D76E8EE4C822}"/>
                    </a:ext>
                  </a:extLst>
                </p14:cNvPr>
                <p14:cNvContentPartPr/>
                <p14:nvPr/>
              </p14:nvContentPartPr>
              <p14:xfrm>
                <a:off x="7383799" y="2882998"/>
                <a:ext cx="182880" cy="248760"/>
              </p14:xfrm>
            </p:contentPart>
          </mc:Choice>
          <mc:Fallback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0CED0817-4BDC-446B-B7DC-D76E8EE4C822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7365799" y="2865358"/>
                  <a:ext cx="218520" cy="28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7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4603BC6A-D1EC-44E6-8750-535132288920}"/>
                    </a:ext>
                  </a:extLst>
                </p14:cNvPr>
                <p14:cNvContentPartPr/>
                <p14:nvPr/>
              </p14:nvContentPartPr>
              <p14:xfrm>
                <a:off x="7401079" y="3662038"/>
                <a:ext cx="138240" cy="178200"/>
              </p14:xfrm>
            </p:contentPart>
          </mc:Choice>
          <mc:Fallback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4603BC6A-D1EC-44E6-8750-535132288920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7383079" y="3644038"/>
                  <a:ext cx="173880" cy="21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9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ACD56EAD-F436-427E-9911-965B8A20D2A2}"/>
                    </a:ext>
                  </a:extLst>
                </p14:cNvPr>
                <p14:cNvContentPartPr/>
                <p14:nvPr/>
              </p14:nvContentPartPr>
              <p14:xfrm>
                <a:off x="7676119" y="3069478"/>
                <a:ext cx="1195200" cy="722160"/>
              </p14:xfrm>
            </p:contentPart>
          </mc:Choice>
          <mc:Fallback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ACD56EAD-F436-427E-9911-965B8A20D2A2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7658119" y="3051838"/>
                  <a:ext cx="1230840" cy="757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7B16B1B9-D36A-440A-B6AB-DD72D308C931}"/>
              </a:ext>
            </a:extLst>
          </p:cNvPr>
          <p:cNvGrpSpPr/>
          <p:nvPr/>
        </p:nvGrpSpPr>
        <p:grpSpPr>
          <a:xfrm>
            <a:off x="8619319" y="3670318"/>
            <a:ext cx="379800" cy="216720"/>
            <a:chOff x="8619319" y="3670318"/>
            <a:chExt cx="379800" cy="216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1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7C7C0A05-D287-4859-9D90-10F01BBBE0C1}"/>
                    </a:ext>
                  </a:extLst>
                </p14:cNvPr>
                <p14:cNvContentPartPr/>
                <p14:nvPr/>
              </p14:nvContentPartPr>
              <p14:xfrm>
                <a:off x="8619319" y="3765358"/>
                <a:ext cx="190800" cy="77760"/>
              </p14:xfrm>
            </p:contentPart>
          </mc:Choice>
          <mc:Fallback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7C7C0A05-D287-4859-9D90-10F01BBBE0C1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8601319" y="3747358"/>
                  <a:ext cx="226440" cy="11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3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A1CB5B74-4681-40AD-A845-8238E01511D0}"/>
                    </a:ext>
                  </a:extLst>
                </p14:cNvPr>
                <p14:cNvContentPartPr/>
                <p14:nvPr/>
              </p14:nvContentPartPr>
              <p14:xfrm>
                <a:off x="8884279" y="3670318"/>
                <a:ext cx="111240" cy="216720"/>
              </p14:xfrm>
            </p:contentPart>
          </mc:Choice>
          <mc:Fallback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A1CB5B74-4681-40AD-A845-8238E01511D0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8866639" y="3652678"/>
                  <a:ext cx="146880" cy="25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5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8406E850-17A5-46D4-A274-A4F24FC7D386}"/>
                    </a:ext>
                  </a:extLst>
                </p14:cNvPr>
                <p14:cNvContentPartPr/>
                <p14:nvPr/>
              </p14:nvContentPartPr>
              <p14:xfrm>
                <a:off x="8832799" y="3749158"/>
                <a:ext cx="166320" cy="41040"/>
              </p14:xfrm>
            </p:contentPart>
          </mc:Choice>
          <mc:Fallback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8406E850-17A5-46D4-A274-A4F24FC7D386}"/>
                    </a:ext>
                  </a:extLst>
                </p:cNvPr>
                <p:cNvPicPr/>
                <p:nvPr/>
              </p:nvPicPr>
              <p:blipFill>
                <a:blip r:embed="rId116"/>
                <a:stretch>
                  <a:fillRect/>
                </a:stretch>
              </p:blipFill>
              <p:spPr>
                <a:xfrm>
                  <a:off x="8815159" y="3731158"/>
                  <a:ext cx="201960" cy="76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FA766DEA-4E5D-4623-876B-792DD8B50661}"/>
              </a:ext>
            </a:extLst>
          </p:cNvPr>
          <p:cNvGrpSpPr/>
          <p:nvPr/>
        </p:nvGrpSpPr>
        <p:grpSpPr>
          <a:xfrm>
            <a:off x="7638679" y="2512558"/>
            <a:ext cx="172440" cy="389160"/>
            <a:chOff x="7638679" y="2512558"/>
            <a:chExt cx="172440" cy="389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7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BE0849BC-AFD2-4E4D-BB00-F589DB3920F9}"/>
                    </a:ext>
                  </a:extLst>
                </p14:cNvPr>
                <p14:cNvContentPartPr/>
                <p14:nvPr/>
              </p14:nvContentPartPr>
              <p14:xfrm>
                <a:off x="7638679" y="2740798"/>
                <a:ext cx="152280" cy="160920"/>
              </p14:xfrm>
            </p:contentPart>
          </mc:Choice>
          <mc:Fallback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BE0849BC-AFD2-4E4D-BB00-F589DB3920F9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7620679" y="2723158"/>
                  <a:ext cx="187920" cy="19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9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4943B1CB-2682-41C6-8B49-327B0367DB3F}"/>
                    </a:ext>
                  </a:extLst>
                </p14:cNvPr>
                <p14:cNvContentPartPr/>
                <p14:nvPr/>
              </p14:nvContentPartPr>
              <p14:xfrm>
                <a:off x="7666399" y="2512558"/>
                <a:ext cx="144720" cy="159120"/>
              </p14:xfrm>
            </p:contentPart>
          </mc:Choice>
          <mc:Fallback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4943B1CB-2682-41C6-8B49-327B0367DB3F}"/>
                    </a:ext>
                  </a:extLst>
                </p:cNvPr>
                <p:cNvPicPr/>
                <p:nvPr/>
              </p:nvPicPr>
              <p:blipFill>
                <a:blip r:embed="rId120"/>
                <a:stretch>
                  <a:fillRect/>
                </a:stretch>
              </p:blipFill>
              <p:spPr>
                <a:xfrm>
                  <a:off x="7648759" y="2494558"/>
                  <a:ext cx="180360" cy="194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00E2435F-3F1E-41D1-AB5A-CD323CDAEAFC}"/>
              </a:ext>
            </a:extLst>
          </p:cNvPr>
          <p:cNvGrpSpPr/>
          <p:nvPr/>
        </p:nvGrpSpPr>
        <p:grpSpPr>
          <a:xfrm>
            <a:off x="7286239" y="496918"/>
            <a:ext cx="495360" cy="359640"/>
            <a:chOff x="7286239" y="496918"/>
            <a:chExt cx="495360" cy="359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1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81734FE2-05DF-4EE6-BB6D-3B54A8AE0895}"/>
                    </a:ext>
                  </a:extLst>
                </p14:cNvPr>
                <p14:cNvContentPartPr/>
                <p14:nvPr/>
              </p14:nvContentPartPr>
              <p14:xfrm>
                <a:off x="7333039" y="671518"/>
                <a:ext cx="23400" cy="185040"/>
              </p14:xfrm>
            </p:contentPart>
          </mc:Choice>
          <mc:Fallback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81734FE2-05DF-4EE6-BB6D-3B54A8AE0895}"/>
                    </a:ext>
                  </a:extLst>
                </p:cNvPr>
                <p:cNvPicPr/>
                <p:nvPr/>
              </p:nvPicPr>
              <p:blipFill>
                <a:blip r:embed="rId122"/>
                <a:stretch>
                  <a:fillRect/>
                </a:stretch>
              </p:blipFill>
              <p:spPr>
                <a:xfrm>
                  <a:off x="7315399" y="653518"/>
                  <a:ext cx="59040" cy="22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3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1D8F3BC5-6D2F-40FA-B095-956642513DA9}"/>
                    </a:ext>
                  </a:extLst>
                </p14:cNvPr>
                <p14:cNvContentPartPr/>
                <p14:nvPr/>
              </p14:nvContentPartPr>
              <p14:xfrm>
                <a:off x="7286239" y="752878"/>
                <a:ext cx="87120" cy="61200"/>
              </p14:xfrm>
            </p:contentPart>
          </mc:Choice>
          <mc:Fallback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1D8F3BC5-6D2F-40FA-B095-956642513DA9}"/>
                    </a:ext>
                  </a:extLst>
                </p:cNvPr>
                <p:cNvPicPr/>
                <p:nvPr/>
              </p:nvPicPr>
              <p:blipFill>
                <a:blip r:embed="rId124"/>
                <a:stretch>
                  <a:fillRect/>
                </a:stretch>
              </p:blipFill>
              <p:spPr>
                <a:xfrm>
                  <a:off x="7268239" y="734878"/>
                  <a:ext cx="122760" cy="9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5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8C759FAE-2369-44E3-AAAA-1B81893383ED}"/>
                    </a:ext>
                  </a:extLst>
                </p14:cNvPr>
                <p14:cNvContentPartPr/>
                <p14:nvPr/>
              </p14:nvContentPartPr>
              <p14:xfrm>
                <a:off x="7396759" y="570358"/>
                <a:ext cx="146520" cy="217080"/>
              </p14:xfrm>
            </p:contentPart>
          </mc:Choice>
          <mc:Fallback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8C759FAE-2369-44E3-AAAA-1B81893383ED}"/>
                    </a:ext>
                  </a:extLst>
                </p:cNvPr>
                <p:cNvPicPr/>
                <p:nvPr/>
              </p:nvPicPr>
              <p:blipFill>
                <a:blip r:embed="rId126"/>
                <a:stretch>
                  <a:fillRect/>
                </a:stretch>
              </p:blipFill>
              <p:spPr>
                <a:xfrm>
                  <a:off x="7378759" y="552358"/>
                  <a:ext cx="182160" cy="25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7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045B240B-07AB-468D-BE45-072F075AF717}"/>
                    </a:ext>
                  </a:extLst>
                </p14:cNvPr>
                <p14:cNvContentPartPr/>
                <p14:nvPr/>
              </p14:nvContentPartPr>
              <p14:xfrm>
                <a:off x="7583959" y="496918"/>
                <a:ext cx="197640" cy="226800"/>
              </p14:xfrm>
            </p:contentPart>
          </mc:Choice>
          <mc:Fallback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045B240B-07AB-468D-BE45-072F075AF717}"/>
                    </a:ext>
                  </a:extLst>
                </p:cNvPr>
                <p:cNvPicPr/>
                <p:nvPr/>
              </p:nvPicPr>
              <p:blipFill>
                <a:blip r:embed="rId128"/>
                <a:stretch>
                  <a:fillRect/>
                </a:stretch>
              </p:blipFill>
              <p:spPr>
                <a:xfrm>
                  <a:off x="7566319" y="479278"/>
                  <a:ext cx="233280" cy="262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A6550C3C-687E-4E4B-848C-C2A52C3F4807}"/>
              </a:ext>
            </a:extLst>
          </p:cNvPr>
          <p:cNvGrpSpPr/>
          <p:nvPr/>
        </p:nvGrpSpPr>
        <p:grpSpPr>
          <a:xfrm>
            <a:off x="8238079" y="2324278"/>
            <a:ext cx="225360" cy="126720"/>
            <a:chOff x="8238079" y="2324278"/>
            <a:chExt cx="225360" cy="126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9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EF99774B-02A4-48EF-9EA8-8D3447AF6187}"/>
                    </a:ext>
                  </a:extLst>
                </p14:cNvPr>
                <p14:cNvContentPartPr/>
                <p14:nvPr/>
              </p14:nvContentPartPr>
              <p14:xfrm>
                <a:off x="8238079" y="2324278"/>
                <a:ext cx="87840" cy="111240"/>
              </p14:xfrm>
            </p:contentPart>
          </mc:Choice>
          <mc:Fallback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EF99774B-02A4-48EF-9EA8-8D3447AF6187}"/>
                    </a:ext>
                  </a:extLst>
                </p:cNvPr>
                <p:cNvPicPr/>
                <p:nvPr/>
              </p:nvPicPr>
              <p:blipFill>
                <a:blip r:embed="rId130"/>
                <a:stretch>
                  <a:fillRect/>
                </a:stretch>
              </p:blipFill>
              <p:spPr>
                <a:xfrm>
                  <a:off x="8220439" y="2306278"/>
                  <a:ext cx="123480" cy="14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1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17429DAA-8542-4142-A974-D9DECEF63A98}"/>
                    </a:ext>
                  </a:extLst>
                </p14:cNvPr>
                <p14:cNvContentPartPr/>
                <p14:nvPr/>
              </p14:nvContentPartPr>
              <p14:xfrm>
                <a:off x="8348239" y="2340478"/>
                <a:ext cx="115200" cy="110520"/>
              </p14:xfrm>
            </p:contentPart>
          </mc:Choice>
          <mc:Fallback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17429DAA-8542-4142-A974-D9DECEF63A98}"/>
                    </a:ext>
                  </a:extLst>
                </p:cNvPr>
                <p:cNvPicPr/>
                <p:nvPr/>
              </p:nvPicPr>
              <p:blipFill>
                <a:blip r:embed="rId132"/>
                <a:stretch>
                  <a:fillRect/>
                </a:stretch>
              </p:blipFill>
              <p:spPr>
                <a:xfrm>
                  <a:off x="8330239" y="2322838"/>
                  <a:ext cx="150840" cy="146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33">
            <p14:nvContentPartPr>
              <p14:cNvPr id="116" name="Ink 115">
                <a:extLst>
                  <a:ext uri="{FF2B5EF4-FFF2-40B4-BE49-F238E27FC236}">
                    <a16:creationId xmlns:a16="http://schemas.microsoft.com/office/drawing/2014/main" id="{8AD09D91-F8E7-406B-97FC-C5679481284D}"/>
                  </a:ext>
                </a:extLst>
              </p14:cNvPr>
              <p14:cNvContentPartPr/>
              <p14:nvPr/>
            </p14:nvContentPartPr>
            <p14:xfrm>
              <a:off x="1090999" y="2634238"/>
              <a:ext cx="188640" cy="132120"/>
            </p14:xfrm>
          </p:contentPart>
        </mc:Choice>
        <mc:Fallback>
          <p:pic>
            <p:nvPicPr>
              <p:cNvPr id="116" name="Ink 115">
                <a:extLst>
                  <a:ext uri="{FF2B5EF4-FFF2-40B4-BE49-F238E27FC236}">
                    <a16:creationId xmlns:a16="http://schemas.microsoft.com/office/drawing/2014/main" id="{8AD09D91-F8E7-406B-97FC-C5679481284D}"/>
                  </a:ext>
                </a:extLst>
              </p:cNvPr>
              <p:cNvPicPr/>
              <p:nvPr/>
            </p:nvPicPr>
            <p:blipFill>
              <a:blip r:embed="rId134"/>
              <a:stretch>
                <a:fillRect/>
              </a:stretch>
            </p:blipFill>
            <p:spPr>
              <a:xfrm>
                <a:off x="1073359" y="2616238"/>
                <a:ext cx="224280" cy="167760"/>
              </a:xfrm>
              <a:prstGeom prst="rect">
                <a:avLst/>
              </a:prstGeom>
            </p:spPr>
          </p:pic>
        </mc:Fallback>
      </mc:AlternateContent>
      <p:grpSp>
        <p:nvGrpSpPr>
          <p:cNvPr id="123" name="Group 122">
            <a:extLst>
              <a:ext uri="{FF2B5EF4-FFF2-40B4-BE49-F238E27FC236}">
                <a16:creationId xmlns:a16="http://schemas.microsoft.com/office/drawing/2014/main" id="{ACBB8FF1-71BE-4D90-9076-C47DC375D588}"/>
              </a:ext>
            </a:extLst>
          </p:cNvPr>
          <p:cNvGrpSpPr/>
          <p:nvPr/>
        </p:nvGrpSpPr>
        <p:grpSpPr>
          <a:xfrm>
            <a:off x="1392679" y="2424718"/>
            <a:ext cx="2488320" cy="554040"/>
            <a:chOff x="1392679" y="2424718"/>
            <a:chExt cx="2488320" cy="554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5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A4E7CB18-2A22-4783-B1C7-C749B858DACB}"/>
                    </a:ext>
                  </a:extLst>
                </p14:cNvPr>
                <p14:cNvContentPartPr/>
                <p14:nvPr/>
              </p14:nvContentPartPr>
              <p14:xfrm>
                <a:off x="1392679" y="2546398"/>
                <a:ext cx="1290240" cy="392760"/>
              </p14:xfrm>
            </p:contentPart>
          </mc:Choice>
          <mc:Fallback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A4E7CB18-2A22-4783-B1C7-C749B858DACB}"/>
                    </a:ext>
                  </a:extLst>
                </p:cNvPr>
                <p:cNvPicPr/>
                <p:nvPr/>
              </p:nvPicPr>
              <p:blipFill>
                <a:blip r:embed="rId136"/>
                <a:stretch>
                  <a:fillRect/>
                </a:stretch>
              </p:blipFill>
              <p:spPr>
                <a:xfrm>
                  <a:off x="1375039" y="2528398"/>
                  <a:ext cx="1325880" cy="42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7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DF839E58-CDF7-4A9F-8745-08735F5B9DEB}"/>
                    </a:ext>
                  </a:extLst>
                </p14:cNvPr>
                <p14:cNvContentPartPr/>
                <p14:nvPr/>
              </p14:nvContentPartPr>
              <p14:xfrm>
                <a:off x="2200879" y="2656558"/>
                <a:ext cx="339480" cy="12960"/>
              </p14:xfrm>
            </p:contentPart>
          </mc:Choice>
          <mc:Fallback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DF839E58-CDF7-4A9F-8745-08735F5B9DEB}"/>
                    </a:ext>
                  </a:extLst>
                </p:cNvPr>
                <p:cNvPicPr/>
                <p:nvPr/>
              </p:nvPicPr>
              <p:blipFill>
                <a:blip r:embed="rId138"/>
                <a:stretch>
                  <a:fillRect/>
                </a:stretch>
              </p:blipFill>
              <p:spPr>
                <a:xfrm>
                  <a:off x="2182879" y="2638918"/>
                  <a:ext cx="375120" cy="4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9">
              <p14:nvContentPartPr>
                <p14:cNvPr id="120" name="Ink 119">
                  <a:extLst>
                    <a:ext uri="{FF2B5EF4-FFF2-40B4-BE49-F238E27FC236}">
                      <a16:creationId xmlns:a16="http://schemas.microsoft.com/office/drawing/2014/main" id="{091F2294-A268-4385-A790-751B856742F2}"/>
                    </a:ext>
                  </a:extLst>
                </p14:cNvPr>
                <p14:cNvContentPartPr/>
                <p14:nvPr/>
              </p14:nvContentPartPr>
              <p14:xfrm>
                <a:off x="2251639" y="2650798"/>
                <a:ext cx="298440" cy="24480"/>
              </p14:xfrm>
            </p:contentPart>
          </mc:Choice>
          <mc:Fallback>
            <p:pic>
              <p:nvPicPr>
                <p:cNvPr id="120" name="Ink 119">
                  <a:extLst>
                    <a:ext uri="{FF2B5EF4-FFF2-40B4-BE49-F238E27FC236}">
                      <a16:creationId xmlns:a16="http://schemas.microsoft.com/office/drawing/2014/main" id="{091F2294-A268-4385-A790-751B856742F2}"/>
                    </a:ext>
                  </a:extLst>
                </p:cNvPr>
                <p:cNvPicPr/>
                <p:nvPr/>
              </p:nvPicPr>
              <p:blipFill>
                <a:blip r:embed="rId140"/>
                <a:stretch>
                  <a:fillRect/>
                </a:stretch>
              </p:blipFill>
              <p:spPr>
                <a:xfrm>
                  <a:off x="2233639" y="2632798"/>
                  <a:ext cx="334080" cy="6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1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4237C8BA-AD0C-40F9-A1B6-5A00C789675C}"/>
                    </a:ext>
                  </a:extLst>
                </p14:cNvPr>
                <p14:cNvContentPartPr/>
                <p14:nvPr/>
              </p14:nvContentPartPr>
              <p14:xfrm>
                <a:off x="2797039" y="2424718"/>
                <a:ext cx="1083960" cy="554040"/>
              </p14:xfrm>
            </p:contentPart>
          </mc:Choice>
          <mc:Fallback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4237C8BA-AD0C-40F9-A1B6-5A00C789675C}"/>
                    </a:ext>
                  </a:extLst>
                </p:cNvPr>
                <p:cNvPicPr/>
                <p:nvPr/>
              </p:nvPicPr>
              <p:blipFill>
                <a:blip r:embed="rId142"/>
                <a:stretch>
                  <a:fillRect/>
                </a:stretch>
              </p:blipFill>
              <p:spPr>
                <a:xfrm>
                  <a:off x="2779399" y="2407078"/>
                  <a:ext cx="1119600" cy="58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3">
              <p14:nvContentPartPr>
                <p14:cNvPr id="122" name="Ink 121">
                  <a:extLst>
                    <a:ext uri="{FF2B5EF4-FFF2-40B4-BE49-F238E27FC236}">
                      <a16:creationId xmlns:a16="http://schemas.microsoft.com/office/drawing/2014/main" id="{96B00959-EED9-4879-B6AB-CBEC3A7F4E45}"/>
                    </a:ext>
                  </a:extLst>
                </p14:cNvPr>
                <p14:cNvContentPartPr/>
                <p14:nvPr/>
              </p14:nvContentPartPr>
              <p14:xfrm>
                <a:off x="3267919" y="2576638"/>
                <a:ext cx="263880" cy="41040"/>
              </p14:xfrm>
            </p:contentPart>
          </mc:Choice>
          <mc:Fallback>
            <p:pic>
              <p:nvPicPr>
                <p:cNvPr id="122" name="Ink 121">
                  <a:extLst>
                    <a:ext uri="{FF2B5EF4-FFF2-40B4-BE49-F238E27FC236}">
                      <a16:creationId xmlns:a16="http://schemas.microsoft.com/office/drawing/2014/main" id="{96B00959-EED9-4879-B6AB-CBEC3A7F4E45}"/>
                    </a:ext>
                  </a:extLst>
                </p:cNvPr>
                <p:cNvPicPr/>
                <p:nvPr/>
              </p:nvPicPr>
              <p:blipFill>
                <a:blip r:embed="rId144"/>
                <a:stretch>
                  <a:fillRect/>
                </a:stretch>
              </p:blipFill>
              <p:spPr>
                <a:xfrm>
                  <a:off x="3249919" y="2558998"/>
                  <a:ext cx="299520" cy="766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45">
            <p14:nvContentPartPr>
              <p14:cNvPr id="139" name="Ink 138">
                <a:extLst>
                  <a:ext uri="{FF2B5EF4-FFF2-40B4-BE49-F238E27FC236}">
                    <a16:creationId xmlns:a16="http://schemas.microsoft.com/office/drawing/2014/main" id="{7B98A680-629D-440B-8BD1-D1754519B48F}"/>
                  </a:ext>
                </a:extLst>
              </p14:cNvPr>
              <p14:cNvContentPartPr/>
              <p14:nvPr/>
            </p14:nvContentPartPr>
            <p14:xfrm>
              <a:off x="3036439" y="3635398"/>
              <a:ext cx="1310040" cy="480600"/>
            </p14:xfrm>
          </p:contentPart>
        </mc:Choice>
        <mc:Fallback>
          <p:pic>
            <p:nvPicPr>
              <p:cNvPr id="139" name="Ink 138">
                <a:extLst>
                  <a:ext uri="{FF2B5EF4-FFF2-40B4-BE49-F238E27FC236}">
                    <a16:creationId xmlns:a16="http://schemas.microsoft.com/office/drawing/2014/main" id="{7B98A680-629D-440B-8BD1-D1754519B48F}"/>
                  </a:ext>
                </a:extLst>
              </p:cNvPr>
              <p:cNvPicPr/>
              <p:nvPr/>
            </p:nvPicPr>
            <p:blipFill>
              <a:blip r:embed="rId146"/>
              <a:stretch>
                <a:fillRect/>
              </a:stretch>
            </p:blipFill>
            <p:spPr>
              <a:xfrm>
                <a:off x="3018799" y="3617758"/>
                <a:ext cx="1345680" cy="51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7">
            <p14:nvContentPartPr>
              <p14:cNvPr id="140" name="Ink 139">
                <a:extLst>
                  <a:ext uri="{FF2B5EF4-FFF2-40B4-BE49-F238E27FC236}">
                    <a16:creationId xmlns:a16="http://schemas.microsoft.com/office/drawing/2014/main" id="{187BACEA-AEDC-4462-8B3F-549E28E8609C}"/>
                  </a:ext>
                </a:extLst>
              </p14:cNvPr>
              <p14:cNvContentPartPr/>
              <p14:nvPr/>
            </p14:nvContentPartPr>
            <p14:xfrm>
              <a:off x="4124719" y="3806038"/>
              <a:ext cx="137880" cy="16200"/>
            </p14:xfrm>
          </p:contentPart>
        </mc:Choice>
        <mc:Fallback>
          <p:pic>
            <p:nvPicPr>
              <p:cNvPr id="140" name="Ink 139">
                <a:extLst>
                  <a:ext uri="{FF2B5EF4-FFF2-40B4-BE49-F238E27FC236}">
                    <a16:creationId xmlns:a16="http://schemas.microsoft.com/office/drawing/2014/main" id="{187BACEA-AEDC-4462-8B3F-549E28E8609C}"/>
                  </a:ext>
                </a:extLst>
              </p:cNvPr>
              <p:cNvPicPr/>
              <p:nvPr/>
            </p:nvPicPr>
            <p:blipFill>
              <a:blip r:embed="rId148"/>
              <a:stretch>
                <a:fillRect/>
              </a:stretch>
            </p:blipFill>
            <p:spPr>
              <a:xfrm>
                <a:off x="4107079" y="3788398"/>
                <a:ext cx="173520" cy="5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9">
            <p14:nvContentPartPr>
              <p14:cNvPr id="141" name="Ink 140">
                <a:extLst>
                  <a:ext uri="{FF2B5EF4-FFF2-40B4-BE49-F238E27FC236}">
                    <a16:creationId xmlns:a16="http://schemas.microsoft.com/office/drawing/2014/main" id="{399DE119-F7F2-41A2-9E57-E1356C7DCF88}"/>
                  </a:ext>
                </a:extLst>
              </p14:cNvPr>
              <p14:cNvContentPartPr/>
              <p14:nvPr/>
            </p14:nvContentPartPr>
            <p14:xfrm>
              <a:off x="3901879" y="3776878"/>
              <a:ext cx="157680" cy="10080"/>
            </p14:xfrm>
          </p:contentPart>
        </mc:Choice>
        <mc:Fallback>
          <p:pic>
            <p:nvPicPr>
              <p:cNvPr id="141" name="Ink 140">
                <a:extLst>
                  <a:ext uri="{FF2B5EF4-FFF2-40B4-BE49-F238E27FC236}">
                    <a16:creationId xmlns:a16="http://schemas.microsoft.com/office/drawing/2014/main" id="{399DE119-F7F2-41A2-9E57-E1356C7DCF88}"/>
                  </a:ext>
                </a:extLst>
              </p:cNvPr>
              <p:cNvPicPr/>
              <p:nvPr/>
            </p:nvPicPr>
            <p:blipFill>
              <a:blip r:embed="rId150"/>
              <a:stretch>
                <a:fillRect/>
              </a:stretch>
            </p:blipFill>
            <p:spPr>
              <a:xfrm>
                <a:off x="3884239" y="3759238"/>
                <a:ext cx="193320" cy="4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1">
            <p14:nvContentPartPr>
              <p14:cNvPr id="124" name="Ink 123">
                <a:extLst>
                  <a:ext uri="{FF2B5EF4-FFF2-40B4-BE49-F238E27FC236}">
                    <a16:creationId xmlns:a16="http://schemas.microsoft.com/office/drawing/2014/main" id="{B470DE1C-FDF2-48FD-AAEB-4137537DBD84}"/>
                  </a:ext>
                </a:extLst>
              </p14:cNvPr>
              <p14:cNvContentPartPr/>
              <p14:nvPr/>
            </p14:nvContentPartPr>
            <p14:xfrm>
              <a:off x="469639" y="3613438"/>
              <a:ext cx="107280" cy="228960"/>
            </p14:xfrm>
          </p:contentPart>
        </mc:Choice>
        <mc:Fallback>
          <p:pic>
            <p:nvPicPr>
              <p:cNvPr id="124" name="Ink 123">
                <a:extLst>
                  <a:ext uri="{FF2B5EF4-FFF2-40B4-BE49-F238E27FC236}">
                    <a16:creationId xmlns:a16="http://schemas.microsoft.com/office/drawing/2014/main" id="{B470DE1C-FDF2-48FD-AAEB-4137537DBD84}"/>
                  </a:ext>
                </a:extLst>
              </p:cNvPr>
              <p:cNvPicPr/>
              <p:nvPr/>
            </p:nvPicPr>
            <p:blipFill>
              <a:blip r:embed="rId152"/>
              <a:stretch>
                <a:fillRect/>
              </a:stretch>
            </p:blipFill>
            <p:spPr>
              <a:xfrm>
                <a:off x="451999" y="3595798"/>
                <a:ext cx="142920" cy="26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3">
            <p14:nvContentPartPr>
              <p14:cNvPr id="125" name="Ink 124">
                <a:extLst>
                  <a:ext uri="{FF2B5EF4-FFF2-40B4-BE49-F238E27FC236}">
                    <a16:creationId xmlns:a16="http://schemas.microsoft.com/office/drawing/2014/main" id="{0784A659-4EA4-4CA7-9DB8-BE2B92F37894}"/>
                  </a:ext>
                </a:extLst>
              </p14:cNvPr>
              <p14:cNvContentPartPr/>
              <p14:nvPr/>
            </p14:nvContentPartPr>
            <p14:xfrm>
              <a:off x="475039" y="3625318"/>
              <a:ext cx="206280" cy="7200"/>
            </p14:xfrm>
          </p:contentPart>
        </mc:Choice>
        <mc:Fallback>
          <p:pic>
            <p:nvPicPr>
              <p:cNvPr id="125" name="Ink 124">
                <a:extLst>
                  <a:ext uri="{FF2B5EF4-FFF2-40B4-BE49-F238E27FC236}">
                    <a16:creationId xmlns:a16="http://schemas.microsoft.com/office/drawing/2014/main" id="{0784A659-4EA4-4CA7-9DB8-BE2B92F37894}"/>
                  </a:ext>
                </a:extLst>
              </p:cNvPr>
              <p:cNvPicPr/>
              <p:nvPr/>
            </p:nvPicPr>
            <p:blipFill>
              <a:blip r:embed="rId154"/>
              <a:stretch>
                <a:fillRect/>
              </a:stretch>
            </p:blipFill>
            <p:spPr>
              <a:xfrm>
                <a:off x="457399" y="3607678"/>
                <a:ext cx="2419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5">
            <p14:nvContentPartPr>
              <p14:cNvPr id="127" name="Ink 126">
                <a:extLst>
                  <a:ext uri="{FF2B5EF4-FFF2-40B4-BE49-F238E27FC236}">
                    <a16:creationId xmlns:a16="http://schemas.microsoft.com/office/drawing/2014/main" id="{3920332E-D485-4ABC-9F95-36972B4CADB0}"/>
                  </a:ext>
                </a:extLst>
              </p14:cNvPr>
              <p14:cNvContentPartPr/>
              <p14:nvPr/>
            </p14:nvContentPartPr>
            <p14:xfrm>
              <a:off x="640639" y="3616678"/>
              <a:ext cx="314640" cy="295920"/>
            </p14:xfrm>
          </p:contentPart>
        </mc:Choice>
        <mc:Fallback>
          <p:pic>
            <p:nvPicPr>
              <p:cNvPr id="127" name="Ink 126">
                <a:extLst>
                  <a:ext uri="{FF2B5EF4-FFF2-40B4-BE49-F238E27FC236}">
                    <a16:creationId xmlns:a16="http://schemas.microsoft.com/office/drawing/2014/main" id="{3920332E-D485-4ABC-9F95-36972B4CADB0}"/>
                  </a:ext>
                </a:extLst>
              </p:cNvPr>
              <p:cNvPicPr/>
              <p:nvPr/>
            </p:nvPicPr>
            <p:blipFill>
              <a:blip r:embed="rId156"/>
              <a:stretch>
                <a:fillRect/>
              </a:stretch>
            </p:blipFill>
            <p:spPr>
              <a:xfrm>
                <a:off x="622639" y="3598678"/>
                <a:ext cx="350280" cy="33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7">
            <p14:nvContentPartPr>
              <p14:cNvPr id="128" name="Ink 127">
                <a:extLst>
                  <a:ext uri="{FF2B5EF4-FFF2-40B4-BE49-F238E27FC236}">
                    <a16:creationId xmlns:a16="http://schemas.microsoft.com/office/drawing/2014/main" id="{B25B7867-263C-4BEB-93B2-E39D16E62333}"/>
                  </a:ext>
                </a:extLst>
              </p14:cNvPr>
              <p14:cNvContentPartPr/>
              <p14:nvPr/>
            </p14:nvContentPartPr>
            <p14:xfrm>
              <a:off x="1326079" y="3569158"/>
              <a:ext cx="194760" cy="231480"/>
            </p14:xfrm>
          </p:contentPart>
        </mc:Choice>
        <mc:Fallback>
          <p:pic>
            <p:nvPicPr>
              <p:cNvPr id="128" name="Ink 127">
                <a:extLst>
                  <a:ext uri="{FF2B5EF4-FFF2-40B4-BE49-F238E27FC236}">
                    <a16:creationId xmlns:a16="http://schemas.microsoft.com/office/drawing/2014/main" id="{B25B7867-263C-4BEB-93B2-E39D16E62333}"/>
                  </a:ext>
                </a:extLst>
              </p:cNvPr>
              <p:cNvPicPr/>
              <p:nvPr/>
            </p:nvPicPr>
            <p:blipFill>
              <a:blip r:embed="rId158"/>
              <a:stretch>
                <a:fillRect/>
              </a:stretch>
            </p:blipFill>
            <p:spPr>
              <a:xfrm>
                <a:off x="1308439" y="3551518"/>
                <a:ext cx="230400" cy="26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9">
            <p14:nvContentPartPr>
              <p14:cNvPr id="130" name="Ink 129">
                <a:extLst>
                  <a:ext uri="{FF2B5EF4-FFF2-40B4-BE49-F238E27FC236}">
                    <a16:creationId xmlns:a16="http://schemas.microsoft.com/office/drawing/2014/main" id="{7B97464E-A1AD-4A57-A98C-4C57FF035956}"/>
                  </a:ext>
                </a:extLst>
              </p14:cNvPr>
              <p14:cNvContentPartPr/>
              <p14:nvPr/>
            </p14:nvContentPartPr>
            <p14:xfrm>
              <a:off x="1575559" y="3550798"/>
              <a:ext cx="191520" cy="293040"/>
            </p14:xfrm>
          </p:contentPart>
        </mc:Choice>
        <mc:Fallback>
          <p:pic>
            <p:nvPicPr>
              <p:cNvPr id="130" name="Ink 129">
                <a:extLst>
                  <a:ext uri="{FF2B5EF4-FFF2-40B4-BE49-F238E27FC236}">
                    <a16:creationId xmlns:a16="http://schemas.microsoft.com/office/drawing/2014/main" id="{7B97464E-A1AD-4A57-A98C-4C57FF035956}"/>
                  </a:ext>
                </a:extLst>
              </p:cNvPr>
              <p:cNvPicPr/>
              <p:nvPr/>
            </p:nvPicPr>
            <p:blipFill>
              <a:blip r:embed="rId160"/>
              <a:stretch>
                <a:fillRect/>
              </a:stretch>
            </p:blipFill>
            <p:spPr>
              <a:xfrm>
                <a:off x="1557919" y="3533158"/>
                <a:ext cx="227160" cy="328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1">
            <p14:nvContentPartPr>
              <p14:cNvPr id="131" name="Ink 130">
                <a:extLst>
                  <a:ext uri="{FF2B5EF4-FFF2-40B4-BE49-F238E27FC236}">
                    <a16:creationId xmlns:a16="http://schemas.microsoft.com/office/drawing/2014/main" id="{39FBFFA5-446B-4DF2-85B0-E1CC5212276C}"/>
                  </a:ext>
                </a:extLst>
              </p14:cNvPr>
              <p14:cNvContentPartPr/>
              <p14:nvPr/>
            </p14:nvContentPartPr>
            <p14:xfrm>
              <a:off x="1283239" y="3899278"/>
              <a:ext cx="468360" cy="20160"/>
            </p14:xfrm>
          </p:contentPart>
        </mc:Choice>
        <mc:Fallback>
          <p:pic>
            <p:nvPicPr>
              <p:cNvPr id="131" name="Ink 130">
                <a:extLst>
                  <a:ext uri="{FF2B5EF4-FFF2-40B4-BE49-F238E27FC236}">
                    <a16:creationId xmlns:a16="http://schemas.microsoft.com/office/drawing/2014/main" id="{39FBFFA5-446B-4DF2-85B0-E1CC5212276C}"/>
                  </a:ext>
                </a:extLst>
              </p:cNvPr>
              <p:cNvPicPr/>
              <p:nvPr/>
            </p:nvPicPr>
            <p:blipFill>
              <a:blip r:embed="rId162"/>
              <a:stretch>
                <a:fillRect/>
              </a:stretch>
            </p:blipFill>
            <p:spPr>
              <a:xfrm>
                <a:off x="1265239" y="3881278"/>
                <a:ext cx="504000" cy="5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3">
            <p14:nvContentPartPr>
              <p14:cNvPr id="136" name="Ink 135">
                <a:extLst>
                  <a:ext uri="{FF2B5EF4-FFF2-40B4-BE49-F238E27FC236}">
                    <a16:creationId xmlns:a16="http://schemas.microsoft.com/office/drawing/2014/main" id="{FB74AA4D-CE7D-4A44-9181-5C270A983F82}"/>
                  </a:ext>
                </a:extLst>
              </p14:cNvPr>
              <p14:cNvContentPartPr/>
              <p14:nvPr/>
            </p14:nvContentPartPr>
            <p14:xfrm>
              <a:off x="2070919" y="3572398"/>
              <a:ext cx="756000" cy="397800"/>
            </p14:xfrm>
          </p:contentPart>
        </mc:Choice>
        <mc:Fallback>
          <p:pic>
            <p:nvPicPr>
              <p:cNvPr id="136" name="Ink 135">
                <a:extLst>
                  <a:ext uri="{FF2B5EF4-FFF2-40B4-BE49-F238E27FC236}">
                    <a16:creationId xmlns:a16="http://schemas.microsoft.com/office/drawing/2014/main" id="{FB74AA4D-CE7D-4A44-9181-5C270A983F82}"/>
                  </a:ext>
                </a:extLst>
              </p:cNvPr>
              <p:cNvPicPr/>
              <p:nvPr/>
            </p:nvPicPr>
            <p:blipFill>
              <a:blip r:embed="rId164"/>
              <a:stretch>
                <a:fillRect/>
              </a:stretch>
            </p:blipFill>
            <p:spPr>
              <a:xfrm>
                <a:off x="2053279" y="3554398"/>
                <a:ext cx="791640" cy="433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5">
            <p14:nvContentPartPr>
              <p14:cNvPr id="137" name="Ink 136">
                <a:extLst>
                  <a:ext uri="{FF2B5EF4-FFF2-40B4-BE49-F238E27FC236}">
                    <a16:creationId xmlns:a16="http://schemas.microsoft.com/office/drawing/2014/main" id="{41B32B94-B901-4303-9ECD-7F507671228A}"/>
                  </a:ext>
                </a:extLst>
              </p14:cNvPr>
              <p14:cNvContentPartPr/>
              <p14:nvPr/>
            </p14:nvContentPartPr>
            <p14:xfrm>
              <a:off x="2114119" y="3709198"/>
              <a:ext cx="209880" cy="6840"/>
            </p14:xfrm>
          </p:contentPart>
        </mc:Choice>
        <mc:Fallback>
          <p:pic>
            <p:nvPicPr>
              <p:cNvPr id="137" name="Ink 136">
                <a:extLst>
                  <a:ext uri="{FF2B5EF4-FFF2-40B4-BE49-F238E27FC236}">
                    <a16:creationId xmlns:a16="http://schemas.microsoft.com/office/drawing/2014/main" id="{41B32B94-B901-4303-9ECD-7F507671228A}"/>
                  </a:ext>
                </a:extLst>
              </p:cNvPr>
              <p:cNvPicPr/>
              <p:nvPr/>
            </p:nvPicPr>
            <p:blipFill>
              <a:blip r:embed="rId166"/>
              <a:stretch>
                <a:fillRect/>
              </a:stretch>
            </p:blipFill>
            <p:spPr>
              <a:xfrm>
                <a:off x="2096479" y="3691558"/>
                <a:ext cx="245520" cy="42480"/>
              </a:xfrm>
              <a:prstGeom prst="rect">
                <a:avLst/>
              </a:prstGeom>
            </p:spPr>
          </p:pic>
        </mc:Fallback>
      </mc:AlternateContent>
      <p:grpSp>
        <p:nvGrpSpPr>
          <p:cNvPr id="156" name="Group 155">
            <a:extLst>
              <a:ext uri="{FF2B5EF4-FFF2-40B4-BE49-F238E27FC236}">
                <a16:creationId xmlns:a16="http://schemas.microsoft.com/office/drawing/2014/main" id="{C1F3E9AD-283F-4C2D-85F9-008249120E7F}"/>
              </a:ext>
            </a:extLst>
          </p:cNvPr>
          <p:cNvGrpSpPr/>
          <p:nvPr/>
        </p:nvGrpSpPr>
        <p:grpSpPr>
          <a:xfrm>
            <a:off x="336799" y="4024918"/>
            <a:ext cx="4365000" cy="864000"/>
            <a:chOff x="336799" y="4024918"/>
            <a:chExt cx="4365000" cy="864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7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666B50E0-33C5-48E6-82DE-362011261501}"/>
                    </a:ext>
                  </a:extLst>
                </p14:cNvPr>
                <p14:cNvContentPartPr/>
                <p14:nvPr/>
              </p14:nvContentPartPr>
              <p14:xfrm>
                <a:off x="1328959" y="4052638"/>
                <a:ext cx="190080" cy="196200"/>
              </p14:xfrm>
            </p:contentPart>
          </mc:Choice>
          <mc:Fallback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666B50E0-33C5-48E6-82DE-362011261501}"/>
                    </a:ext>
                  </a:extLst>
                </p:cNvPr>
                <p:cNvPicPr/>
                <p:nvPr/>
              </p:nvPicPr>
              <p:blipFill>
                <a:blip r:embed="rId168"/>
                <a:stretch>
                  <a:fillRect/>
                </a:stretch>
              </p:blipFill>
              <p:spPr>
                <a:xfrm>
                  <a:off x="1311319" y="4034998"/>
                  <a:ext cx="225720" cy="23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9">
              <p14:nvContentPartPr>
                <p14:cNvPr id="133" name="Ink 132">
                  <a:extLst>
                    <a:ext uri="{FF2B5EF4-FFF2-40B4-BE49-F238E27FC236}">
                      <a16:creationId xmlns:a16="http://schemas.microsoft.com/office/drawing/2014/main" id="{992B3FED-8F84-4060-8F24-489EDB948CFA}"/>
                    </a:ext>
                  </a:extLst>
                </p14:cNvPr>
                <p14:cNvContentPartPr/>
                <p14:nvPr/>
              </p14:nvContentPartPr>
              <p14:xfrm>
                <a:off x="1621279" y="4024918"/>
                <a:ext cx="129240" cy="249480"/>
              </p14:xfrm>
            </p:contentPart>
          </mc:Choice>
          <mc:Fallback>
            <p:pic>
              <p:nvPicPr>
                <p:cNvPr id="133" name="Ink 132">
                  <a:extLst>
                    <a:ext uri="{FF2B5EF4-FFF2-40B4-BE49-F238E27FC236}">
                      <a16:creationId xmlns:a16="http://schemas.microsoft.com/office/drawing/2014/main" id="{992B3FED-8F84-4060-8F24-489EDB948CFA}"/>
                    </a:ext>
                  </a:extLst>
                </p:cNvPr>
                <p:cNvPicPr/>
                <p:nvPr/>
              </p:nvPicPr>
              <p:blipFill>
                <a:blip r:embed="rId170"/>
                <a:stretch>
                  <a:fillRect/>
                </a:stretch>
              </p:blipFill>
              <p:spPr>
                <a:xfrm>
                  <a:off x="1603279" y="4006918"/>
                  <a:ext cx="164880" cy="28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1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04E6FFA1-C731-4CA4-B6E8-38782F71AAC4}"/>
                    </a:ext>
                  </a:extLst>
                </p14:cNvPr>
                <p14:cNvContentPartPr/>
                <p14:nvPr/>
              </p14:nvContentPartPr>
              <p14:xfrm>
                <a:off x="1584919" y="4101598"/>
                <a:ext cx="113040" cy="23400"/>
              </p14:xfrm>
            </p:contentPart>
          </mc:Choice>
          <mc:Fallback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04E6FFA1-C731-4CA4-B6E8-38782F71AAC4}"/>
                    </a:ext>
                  </a:extLst>
                </p:cNvPr>
                <p:cNvPicPr/>
                <p:nvPr/>
              </p:nvPicPr>
              <p:blipFill>
                <a:blip r:embed="rId172"/>
                <a:stretch>
                  <a:fillRect/>
                </a:stretch>
              </p:blipFill>
              <p:spPr>
                <a:xfrm>
                  <a:off x="1566919" y="4083958"/>
                  <a:ext cx="148680" cy="5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3">
              <p14:nvContentPartPr>
                <p14:cNvPr id="143" name="Ink 142">
                  <a:extLst>
                    <a:ext uri="{FF2B5EF4-FFF2-40B4-BE49-F238E27FC236}">
                      <a16:creationId xmlns:a16="http://schemas.microsoft.com/office/drawing/2014/main" id="{7813B5D6-A6F7-44A4-A0D9-BA21558FAFF4}"/>
                    </a:ext>
                  </a:extLst>
                </p14:cNvPr>
                <p14:cNvContentPartPr/>
                <p14:nvPr/>
              </p14:nvContentPartPr>
              <p14:xfrm>
                <a:off x="336799" y="4361518"/>
                <a:ext cx="1225440" cy="527400"/>
              </p14:xfrm>
            </p:contentPart>
          </mc:Choice>
          <mc:Fallback>
            <p:pic>
              <p:nvPicPr>
                <p:cNvPr id="143" name="Ink 142">
                  <a:extLst>
                    <a:ext uri="{FF2B5EF4-FFF2-40B4-BE49-F238E27FC236}">
                      <a16:creationId xmlns:a16="http://schemas.microsoft.com/office/drawing/2014/main" id="{7813B5D6-A6F7-44A4-A0D9-BA21558FAFF4}"/>
                    </a:ext>
                  </a:extLst>
                </p:cNvPr>
                <p:cNvPicPr/>
                <p:nvPr/>
              </p:nvPicPr>
              <p:blipFill>
                <a:blip r:embed="rId174"/>
                <a:stretch>
                  <a:fillRect/>
                </a:stretch>
              </p:blipFill>
              <p:spPr>
                <a:xfrm>
                  <a:off x="318799" y="4343878"/>
                  <a:ext cx="1261080" cy="56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5">
              <p14:nvContentPartPr>
                <p14:cNvPr id="144" name="Ink 143">
                  <a:extLst>
                    <a:ext uri="{FF2B5EF4-FFF2-40B4-BE49-F238E27FC236}">
                      <a16:creationId xmlns:a16="http://schemas.microsoft.com/office/drawing/2014/main" id="{03030C07-6E32-480D-ADD0-04D8D1B3A861}"/>
                    </a:ext>
                  </a:extLst>
                </p14:cNvPr>
                <p14:cNvContentPartPr/>
                <p14:nvPr/>
              </p14:nvContentPartPr>
              <p14:xfrm>
                <a:off x="909559" y="4518118"/>
                <a:ext cx="198360" cy="25200"/>
              </p14:xfrm>
            </p:contentPart>
          </mc:Choice>
          <mc:Fallback>
            <p:pic>
              <p:nvPicPr>
                <p:cNvPr id="144" name="Ink 143">
                  <a:extLst>
                    <a:ext uri="{FF2B5EF4-FFF2-40B4-BE49-F238E27FC236}">
                      <a16:creationId xmlns:a16="http://schemas.microsoft.com/office/drawing/2014/main" id="{03030C07-6E32-480D-ADD0-04D8D1B3A861}"/>
                    </a:ext>
                  </a:extLst>
                </p:cNvPr>
                <p:cNvPicPr/>
                <p:nvPr/>
              </p:nvPicPr>
              <p:blipFill>
                <a:blip r:embed="rId176"/>
                <a:stretch>
                  <a:fillRect/>
                </a:stretch>
              </p:blipFill>
              <p:spPr>
                <a:xfrm>
                  <a:off x="891559" y="4500478"/>
                  <a:ext cx="234000" cy="6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7">
              <p14:nvContentPartPr>
                <p14:cNvPr id="146" name="Ink 145">
                  <a:extLst>
                    <a:ext uri="{FF2B5EF4-FFF2-40B4-BE49-F238E27FC236}">
                      <a16:creationId xmlns:a16="http://schemas.microsoft.com/office/drawing/2014/main" id="{C67B619D-3FAD-4325-B356-89E20EE30EFB}"/>
                    </a:ext>
                  </a:extLst>
                </p14:cNvPr>
                <p14:cNvContentPartPr/>
                <p14:nvPr/>
              </p14:nvContentPartPr>
              <p14:xfrm>
                <a:off x="1828639" y="4291678"/>
                <a:ext cx="1472760" cy="552960"/>
              </p14:xfrm>
            </p:contentPart>
          </mc:Choice>
          <mc:Fallback>
            <p:pic>
              <p:nvPicPr>
                <p:cNvPr id="146" name="Ink 145">
                  <a:extLst>
                    <a:ext uri="{FF2B5EF4-FFF2-40B4-BE49-F238E27FC236}">
                      <a16:creationId xmlns:a16="http://schemas.microsoft.com/office/drawing/2014/main" id="{C67B619D-3FAD-4325-B356-89E20EE30EFB}"/>
                    </a:ext>
                  </a:extLst>
                </p:cNvPr>
                <p:cNvPicPr/>
                <p:nvPr/>
              </p:nvPicPr>
              <p:blipFill>
                <a:blip r:embed="rId178"/>
                <a:stretch>
                  <a:fillRect/>
                </a:stretch>
              </p:blipFill>
              <p:spPr>
                <a:xfrm>
                  <a:off x="1810999" y="4274038"/>
                  <a:ext cx="1508400" cy="58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9">
              <p14:nvContentPartPr>
                <p14:cNvPr id="147" name="Ink 146">
                  <a:extLst>
                    <a:ext uri="{FF2B5EF4-FFF2-40B4-BE49-F238E27FC236}">
                      <a16:creationId xmlns:a16="http://schemas.microsoft.com/office/drawing/2014/main" id="{513A51F0-3CAD-4696-9B0E-9965EB1D329D}"/>
                    </a:ext>
                  </a:extLst>
                </p14:cNvPr>
                <p14:cNvContentPartPr/>
                <p14:nvPr/>
              </p14:nvContentPartPr>
              <p14:xfrm>
                <a:off x="2787679" y="4421998"/>
                <a:ext cx="226080" cy="65880"/>
              </p14:xfrm>
            </p:contentPart>
          </mc:Choice>
          <mc:Fallback>
            <p:pic>
              <p:nvPicPr>
                <p:cNvPr id="147" name="Ink 146">
                  <a:extLst>
                    <a:ext uri="{FF2B5EF4-FFF2-40B4-BE49-F238E27FC236}">
                      <a16:creationId xmlns:a16="http://schemas.microsoft.com/office/drawing/2014/main" id="{513A51F0-3CAD-4696-9B0E-9965EB1D329D}"/>
                    </a:ext>
                  </a:extLst>
                </p:cNvPr>
                <p:cNvPicPr/>
                <p:nvPr/>
              </p:nvPicPr>
              <p:blipFill>
                <a:blip r:embed="rId180"/>
                <a:stretch>
                  <a:fillRect/>
                </a:stretch>
              </p:blipFill>
              <p:spPr>
                <a:xfrm>
                  <a:off x="2769679" y="4403998"/>
                  <a:ext cx="261720" cy="10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1">
              <p14:nvContentPartPr>
                <p14:cNvPr id="149" name="Ink 148">
                  <a:extLst>
                    <a:ext uri="{FF2B5EF4-FFF2-40B4-BE49-F238E27FC236}">
                      <a16:creationId xmlns:a16="http://schemas.microsoft.com/office/drawing/2014/main" id="{E73D9079-C760-43FA-AB08-1159E5EEA17F}"/>
                    </a:ext>
                  </a:extLst>
                </p14:cNvPr>
                <p14:cNvContentPartPr/>
                <p14:nvPr/>
              </p14:nvContentPartPr>
              <p14:xfrm>
                <a:off x="3523519" y="4531438"/>
                <a:ext cx="371880" cy="69480"/>
              </p14:xfrm>
            </p:contentPart>
          </mc:Choice>
          <mc:Fallback>
            <p:pic>
              <p:nvPicPr>
                <p:cNvPr id="149" name="Ink 148">
                  <a:extLst>
                    <a:ext uri="{FF2B5EF4-FFF2-40B4-BE49-F238E27FC236}">
                      <a16:creationId xmlns:a16="http://schemas.microsoft.com/office/drawing/2014/main" id="{E73D9079-C760-43FA-AB08-1159E5EEA17F}"/>
                    </a:ext>
                  </a:extLst>
                </p:cNvPr>
                <p:cNvPicPr/>
                <p:nvPr/>
              </p:nvPicPr>
              <p:blipFill>
                <a:blip r:embed="rId182"/>
                <a:stretch>
                  <a:fillRect/>
                </a:stretch>
              </p:blipFill>
              <p:spPr>
                <a:xfrm>
                  <a:off x="3505879" y="4513438"/>
                  <a:ext cx="407520" cy="10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3">
              <p14:nvContentPartPr>
                <p14:cNvPr id="151" name="Ink 150">
                  <a:extLst>
                    <a:ext uri="{FF2B5EF4-FFF2-40B4-BE49-F238E27FC236}">
                      <a16:creationId xmlns:a16="http://schemas.microsoft.com/office/drawing/2014/main" id="{BA00E60F-1BFD-4D11-8483-7799FB4F2D72}"/>
                    </a:ext>
                  </a:extLst>
                </p14:cNvPr>
                <p14:cNvContentPartPr/>
                <p14:nvPr/>
              </p14:nvContentPartPr>
              <p14:xfrm>
                <a:off x="4093759" y="4468078"/>
                <a:ext cx="393480" cy="141120"/>
              </p14:xfrm>
            </p:contentPart>
          </mc:Choice>
          <mc:Fallback>
            <p:pic>
              <p:nvPicPr>
                <p:cNvPr id="151" name="Ink 150">
                  <a:extLst>
                    <a:ext uri="{FF2B5EF4-FFF2-40B4-BE49-F238E27FC236}">
                      <a16:creationId xmlns:a16="http://schemas.microsoft.com/office/drawing/2014/main" id="{BA00E60F-1BFD-4D11-8483-7799FB4F2D72}"/>
                    </a:ext>
                  </a:extLst>
                </p:cNvPr>
                <p:cNvPicPr/>
                <p:nvPr/>
              </p:nvPicPr>
              <p:blipFill>
                <a:blip r:embed="rId184"/>
                <a:stretch>
                  <a:fillRect/>
                </a:stretch>
              </p:blipFill>
              <p:spPr>
                <a:xfrm>
                  <a:off x="4076119" y="4450438"/>
                  <a:ext cx="429120" cy="17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5">
              <p14:nvContentPartPr>
                <p14:cNvPr id="152" name="Ink 151">
                  <a:extLst>
                    <a:ext uri="{FF2B5EF4-FFF2-40B4-BE49-F238E27FC236}">
                      <a16:creationId xmlns:a16="http://schemas.microsoft.com/office/drawing/2014/main" id="{15527C40-4F57-404C-AAC7-FCFAE0F98508}"/>
                    </a:ext>
                  </a:extLst>
                </p14:cNvPr>
                <p14:cNvContentPartPr/>
                <p14:nvPr/>
              </p14:nvContentPartPr>
              <p14:xfrm>
                <a:off x="4544839" y="4320478"/>
                <a:ext cx="128880" cy="259200"/>
              </p14:xfrm>
            </p:contentPart>
          </mc:Choice>
          <mc:Fallback>
            <p:pic>
              <p:nvPicPr>
                <p:cNvPr id="152" name="Ink 151">
                  <a:extLst>
                    <a:ext uri="{FF2B5EF4-FFF2-40B4-BE49-F238E27FC236}">
                      <a16:creationId xmlns:a16="http://schemas.microsoft.com/office/drawing/2014/main" id="{15527C40-4F57-404C-AAC7-FCFAE0F98508}"/>
                    </a:ext>
                  </a:extLst>
                </p:cNvPr>
                <p:cNvPicPr/>
                <p:nvPr/>
              </p:nvPicPr>
              <p:blipFill>
                <a:blip r:embed="rId186"/>
                <a:stretch>
                  <a:fillRect/>
                </a:stretch>
              </p:blipFill>
              <p:spPr>
                <a:xfrm>
                  <a:off x="4527199" y="4302838"/>
                  <a:ext cx="164520" cy="29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7">
              <p14:nvContentPartPr>
                <p14:cNvPr id="153" name="Ink 152">
                  <a:extLst>
                    <a:ext uri="{FF2B5EF4-FFF2-40B4-BE49-F238E27FC236}">
                      <a16:creationId xmlns:a16="http://schemas.microsoft.com/office/drawing/2014/main" id="{150C6393-A735-4DC4-8A6B-4E5E12D9C7DE}"/>
                    </a:ext>
                  </a:extLst>
                </p14:cNvPr>
                <p14:cNvContentPartPr/>
                <p14:nvPr/>
              </p14:nvContentPartPr>
              <p14:xfrm>
                <a:off x="4445839" y="4439998"/>
                <a:ext cx="210240" cy="27720"/>
              </p14:xfrm>
            </p:contentPart>
          </mc:Choice>
          <mc:Fallback>
            <p:pic>
              <p:nvPicPr>
                <p:cNvPr id="153" name="Ink 152">
                  <a:extLst>
                    <a:ext uri="{FF2B5EF4-FFF2-40B4-BE49-F238E27FC236}">
                      <a16:creationId xmlns:a16="http://schemas.microsoft.com/office/drawing/2014/main" id="{150C6393-A735-4DC4-8A6B-4E5E12D9C7DE}"/>
                    </a:ext>
                  </a:extLst>
                </p:cNvPr>
                <p:cNvPicPr/>
                <p:nvPr/>
              </p:nvPicPr>
              <p:blipFill>
                <a:blip r:embed="rId188"/>
                <a:stretch>
                  <a:fillRect/>
                </a:stretch>
              </p:blipFill>
              <p:spPr>
                <a:xfrm>
                  <a:off x="4428199" y="4421998"/>
                  <a:ext cx="245880" cy="6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9">
              <p14:nvContentPartPr>
                <p14:cNvPr id="155" name="Ink 154">
                  <a:extLst>
                    <a:ext uri="{FF2B5EF4-FFF2-40B4-BE49-F238E27FC236}">
                      <a16:creationId xmlns:a16="http://schemas.microsoft.com/office/drawing/2014/main" id="{560E2E5E-97FA-496A-B3D6-4D7859A0A5AA}"/>
                    </a:ext>
                  </a:extLst>
                </p14:cNvPr>
                <p14:cNvContentPartPr/>
                <p14:nvPr/>
              </p14:nvContentPartPr>
              <p14:xfrm>
                <a:off x="4629079" y="4582918"/>
                <a:ext cx="72720" cy="129240"/>
              </p14:xfrm>
            </p:contentPart>
          </mc:Choice>
          <mc:Fallback>
            <p:pic>
              <p:nvPicPr>
                <p:cNvPr id="155" name="Ink 154">
                  <a:extLst>
                    <a:ext uri="{FF2B5EF4-FFF2-40B4-BE49-F238E27FC236}">
                      <a16:creationId xmlns:a16="http://schemas.microsoft.com/office/drawing/2014/main" id="{560E2E5E-97FA-496A-B3D6-4D7859A0A5AA}"/>
                    </a:ext>
                  </a:extLst>
                </p:cNvPr>
                <p:cNvPicPr/>
                <p:nvPr/>
              </p:nvPicPr>
              <p:blipFill>
                <a:blip r:embed="rId190"/>
                <a:stretch>
                  <a:fillRect/>
                </a:stretch>
              </p:blipFill>
              <p:spPr>
                <a:xfrm>
                  <a:off x="4611439" y="4565278"/>
                  <a:ext cx="108360" cy="164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91">
            <p14:nvContentPartPr>
              <p14:cNvPr id="157" name="Ink 156">
                <a:extLst>
                  <a:ext uri="{FF2B5EF4-FFF2-40B4-BE49-F238E27FC236}">
                    <a16:creationId xmlns:a16="http://schemas.microsoft.com/office/drawing/2014/main" id="{C258CCC1-DE25-4FF3-BFC5-A956A4D146F4}"/>
                  </a:ext>
                </a:extLst>
              </p14:cNvPr>
              <p14:cNvContentPartPr/>
              <p14:nvPr/>
            </p14:nvContentPartPr>
            <p14:xfrm>
              <a:off x="280279" y="4936438"/>
              <a:ext cx="773640" cy="325080"/>
            </p14:xfrm>
          </p:contentPart>
        </mc:Choice>
        <mc:Fallback>
          <p:pic>
            <p:nvPicPr>
              <p:cNvPr id="157" name="Ink 156">
                <a:extLst>
                  <a:ext uri="{FF2B5EF4-FFF2-40B4-BE49-F238E27FC236}">
                    <a16:creationId xmlns:a16="http://schemas.microsoft.com/office/drawing/2014/main" id="{C258CCC1-DE25-4FF3-BFC5-A956A4D146F4}"/>
                  </a:ext>
                </a:extLst>
              </p:cNvPr>
              <p:cNvPicPr/>
              <p:nvPr/>
            </p:nvPicPr>
            <p:blipFill>
              <a:blip r:embed="rId192"/>
              <a:stretch>
                <a:fillRect/>
              </a:stretch>
            </p:blipFill>
            <p:spPr>
              <a:xfrm>
                <a:off x="262639" y="4918438"/>
                <a:ext cx="809280" cy="360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3">
            <p14:nvContentPartPr>
              <p14:cNvPr id="158" name="Ink 157">
                <a:extLst>
                  <a:ext uri="{FF2B5EF4-FFF2-40B4-BE49-F238E27FC236}">
                    <a16:creationId xmlns:a16="http://schemas.microsoft.com/office/drawing/2014/main" id="{B5091011-878F-4271-938C-C00B00EA061C}"/>
                  </a:ext>
                </a:extLst>
              </p14:cNvPr>
              <p14:cNvContentPartPr/>
              <p14:nvPr/>
            </p14:nvContentPartPr>
            <p14:xfrm>
              <a:off x="671599" y="5000158"/>
              <a:ext cx="41400" cy="19080"/>
            </p14:xfrm>
          </p:contentPart>
        </mc:Choice>
        <mc:Fallback>
          <p:pic>
            <p:nvPicPr>
              <p:cNvPr id="158" name="Ink 157">
                <a:extLst>
                  <a:ext uri="{FF2B5EF4-FFF2-40B4-BE49-F238E27FC236}">
                    <a16:creationId xmlns:a16="http://schemas.microsoft.com/office/drawing/2014/main" id="{B5091011-878F-4271-938C-C00B00EA061C}"/>
                  </a:ext>
                </a:extLst>
              </p:cNvPr>
              <p:cNvPicPr/>
              <p:nvPr/>
            </p:nvPicPr>
            <p:blipFill>
              <a:blip r:embed="rId194"/>
              <a:stretch>
                <a:fillRect/>
              </a:stretch>
            </p:blipFill>
            <p:spPr>
              <a:xfrm>
                <a:off x="653599" y="4982518"/>
                <a:ext cx="77040" cy="5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5">
            <p14:nvContentPartPr>
              <p14:cNvPr id="160" name="Ink 159">
                <a:extLst>
                  <a:ext uri="{FF2B5EF4-FFF2-40B4-BE49-F238E27FC236}">
                    <a16:creationId xmlns:a16="http://schemas.microsoft.com/office/drawing/2014/main" id="{8BEA06F3-A0AD-4635-91FD-10CCBB5DF4B1}"/>
                  </a:ext>
                </a:extLst>
              </p14:cNvPr>
              <p14:cNvContentPartPr/>
              <p14:nvPr/>
            </p14:nvContentPartPr>
            <p14:xfrm>
              <a:off x="1147159" y="4969198"/>
              <a:ext cx="682200" cy="312840"/>
            </p14:xfrm>
          </p:contentPart>
        </mc:Choice>
        <mc:Fallback>
          <p:pic>
            <p:nvPicPr>
              <p:cNvPr id="160" name="Ink 159">
                <a:extLst>
                  <a:ext uri="{FF2B5EF4-FFF2-40B4-BE49-F238E27FC236}">
                    <a16:creationId xmlns:a16="http://schemas.microsoft.com/office/drawing/2014/main" id="{8BEA06F3-A0AD-4635-91FD-10CCBB5DF4B1}"/>
                  </a:ext>
                </a:extLst>
              </p:cNvPr>
              <p:cNvPicPr/>
              <p:nvPr/>
            </p:nvPicPr>
            <p:blipFill>
              <a:blip r:embed="rId196"/>
              <a:stretch>
                <a:fillRect/>
              </a:stretch>
            </p:blipFill>
            <p:spPr>
              <a:xfrm>
                <a:off x="1129159" y="4951558"/>
                <a:ext cx="717840" cy="34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7">
            <p14:nvContentPartPr>
              <p14:cNvPr id="162" name="Ink 161">
                <a:extLst>
                  <a:ext uri="{FF2B5EF4-FFF2-40B4-BE49-F238E27FC236}">
                    <a16:creationId xmlns:a16="http://schemas.microsoft.com/office/drawing/2014/main" id="{C3547D06-5ACE-4A03-AC56-9113DC8D4AF7}"/>
                  </a:ext>
                </a:extLst>
              </p14:cNvPr>
              <p14:cNvContentPartPr/>
              <p14:nvPr/>
            </p14:nvContentPartPr>
            <p14:xfrm>
              <a:off x="1962919" y="4905478"/>
              <a:ext cx="729720" cy="348480"/>
            </p14:xfrm>
          </p:contentPart>
        </mc:Choice>
        <mc:Fallback>
          <p:pic>
            <p:nvPicPr>
              <p:cNvPr id="162" name="Ink 161">
                <a:extLst>
                  <a:ext uri="{FF2B5EF4-FFF2-40B4-BE49-F238E27FC236}">
                    <a16:creationId xmlns:a16="http://schemas.microsoft.com/office/drawing/2014/main" id="{C3547D06-5ACE-4A03-AC56-9113DC8D4AF7}"/>
                  </a:ext>
                </a:extLst>
              </p:cNvPr>
              <p:cNvPicPr/>
              <p:nvPr/>
            </p:nvPicPr>
            <p:blipFill>
              <a:blip r:embed="rId198"/>
              <a:stretch>
                <a:fillRect/>
              </a:stretch>
            </p:blipFill>
            <p:spPr>
              <a:xfrm>
                <a:off x="1945279" y="4887478"/>
                <a:ext cx="765360" cy="38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9">
            <p14:nvContentPartPr>
              <p14:cNvPr id="163" name="Ink 162">
                <a:extLst>
                  <a:ext uri="{FF2B5EF4-FFF2-40B4-BE49-F238E27FC236}">
                    <a16:creationId xmlns:a16="http://schemas.microsoft.com/office/drawing/2014/main" id="{0ABA87DC-4EDC-44C9-8766-580A40DD3E47}"/>
                  </a:ext>
                </a:extLst>
              </p14:cNvPr>
              <p14:cNvContentPartPr/>
              <p14:nvPr/>
            </p14:nvContentPartPr>
            <p14:xfrm>
              <a:off x="2893519" y="5073238"/>
              <a:ext cx="312120" cy="130320"/>
            </p14:xfrm>
          </p:contentPart>
        </mc:Choice>
        <mc:Fallback>
          <p:pic>
            <p:nvPicPr>
              <p:cNvPr id="163" name="Ink 162">
                <a:extLst>
                  <a:ext uri="{FF2B5EF4-FFF2-40B4-BE49-F238E27FC236}">
                    <a16:creationId xmlns:a16="http://schemas.microsoft.com/office/drawing/2014/main" id="{0ABA87DC-4EDC-44C9-8766-580A40DD3E47}"/>
                  </a:ext>
                </a:extLst>
              </p:cNvPr>
              <p:cNvPicPr/>
              <p:nvPr/>
            </p:nvPicPr>
            <p:blipFill>
              <a:blip r:embed="rId200"/>
              <a:stretch>
                <a:fillRect/>
              </a:stretch>
            </p:blipFill>
            <p:spPr>
              <a:xfrm>
                <a:off x="2875519" y="5055598"/>
                <a:ext cx="347760" cy="165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1">
            <p14:nvContentPartPr>
              <p14:cNvPr id="164" name="Ink 163">
                <a:extLst>
                  <a:ext uri="{FF2B5EF4-FFF2-40B4-BE49-F238E27FC236}">
                    <a16:creationId xmlns:a16="http://schemas.microsoft.com/office/drawing/2014/main" id="{B4B71EDB-B1DE-498F-A44F-CE4EC22B13D6}"/>
                  </a:ext>
                </a:extLst>
              </p14:cNvPr>
              <p14:cNvContentPartPr/>
              <p14:nvPr/>
            </p14:nvContentPartPr>
            <p14:xfrm>
              <a:off x="3449719" y="4883158"/>
              <a:ext cx="1030680" cy="291600"/>
            </p14:xfrm>
          </p:contentPart>
        </mc:Choice>
        <mc:Fallback>
          <p:pic>
            <p:nvPicPr>
              <p:cNvPr id="164" name="Ink 163">
                <a:extLst>
                  <a:ext uri="{FF2B5EF4-FFF2-40B4-BE49-F238E27FC236}">
                    <a16:creationId xmlns:a16="http://schemas.microsoft.com/office/drawing/2014/main" id="{B4B71EDB-B1DE-498F-A44F-CE4EC22B13D6}"/>
                  </a:ext>
                </a:extLst>
              </p:cNvPr>
              <p:cNvPicPr/>
              <p:nvPr/>
            </p:nvPicPr>
            <p:blipFill>
              <a:blip r:embed="rId202"/>
              <a:stretch>
                <a:fillRect/>
              </a:stretch>
            </p:blipFill>
            <p:spPr>
              <a:xfrm>
                <a:off x="3432079" y="4865158"/>
                <a:ext cx="1066320" cy="32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3">
            <p14:nvContentPartPr>
              <p14:cNvPr id="165" name="Ink 164">
                <a:extLst>
                  <a:ext uri="{FF2B5EF4-FFF2-40B4-BE49-F238E27FC236}">
                    <a16:creationId xmlns:a16="http://schemas.microsoft.com/office/drawing/2014/main" id="{D264C5A5-76F7-42FF-A73F-B54212C467DE}"/>
                  </a:ext>
                </a:extLst>
              </p14:cNvPr>
              <p14:cNvContentPartPr/>
              <p14:nvPr/>
            </p14:nvContentPartPr>
            <p14:xfrm>
              <a:off x="4329559" y="4972438"/>
              <a:ext cx="194040" cy="29520"/>
            </p14:xfrm>
          </p:contentPart>
        </mc:Choice>
        <mc:Fallback>
          <p:pic>
            <p:nvPicPr>
              <p:cNvPr id="165" name="Ink 164">
                <a:extLst>
                  <a:ext uri="{FF2B5EF4-FFF2-40B4-BE49-F238E27FC236}">
                    <a16:creationId xmlns:a16="http://schemas.microsoft.com/office/drawing/2014/main" id="{D264C5A5-76F7-42FF-A73F-B54212C467DE}"/>
                  </a:ext>
                </a:extLst>
              </p:cNvPr>
              <p:cNvPicPr/>
              <p:nvPr/>
            </p:nvPicPr>
            <p:blipFill>
              <a:blip r:embed="rId204"/>
              <a:stretch>
                <a:fillRect/>
              </a:stretch>
            </p:blipFill>
            <p:spPr>
              <a:xfrm>
                <a:off x="4311559" y="4954798"/>
                <a:ext cx="229680" cy="6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5">
            <p14:nvContentPartPr>
              <p14:cNvPr id="166" name="Ink 165">
                <a:extLst>
                  <a:ext uri="{FF2B5EF4-FFF2-40B4-BE49-F238E27FC236}">
                    <a16:creationId xmlns:a16="http://schemas.microsoft.com/office/drawing/2014/main" id="{EB543803-F9FC-46C9-8B36-0A7AAE0731CA}"/>
                  </a:ext>
                </a:extLst>
              </p14:cNvPr>
              <p14:cNvContentPartPr/>
              <p14:nvPr/>
            </p14:nvContentPartPr>
            <p14:xfrm>
              <a:off x="4657879" y="4913038"/>
              <a:ext cx="205920" cy="246240"/>
            </p14:xfrm>
          </p:contentPart>
        </mc:Choice>
        <mc:Fallback>
          <p:pic>
            <p:nvPicPr>
              <p:cNvPr id="166" name="Ink 165">
                <a:extLst>
                  <a:ext uri="{FF2B5EF4-FFF2-40B4-BE49-F238E27FC236}">
                    <a16:creationId xmlns:a16="http://schemas.microsoft.com/office/drawing/2014/main" id="{EB543803-F9FC-46C9-8B36-0A7AAE0731CA}"/>
                  </a:ext>
                </a:extLst>
              </p:cNvPr>
              <p:cNvPicPr/>
              <p:nvPr/>
            </p:nvPicPr>
            <p:blipFill>
              <a:blip r:embed="rId206"/>
              <a:stretch>
                <a:fillRect/>
              </a:stretch>
            </p:blipFill>
            <p:spPr>
              <a:xfrm>
                <a:off x="4640239" y="4895398"/>
                <a:ext cx="241560" cy="281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7">
            <p14:nvContentPartPr>
              <p14:cNvPr id="167" name="Ink 166">
                <a:extLst>
                  <a:ext uri="{FF2B5EF4-FFF2-40B4-BE49-F238E27FC236}">
                    <a16:creationId xmlns:a16="http://schemas.microsoft.com/office/drawing/2014/main" id="{AA0D3E4E-99EF-488A-9520-006A98C827EF}"/>
                  </a:ext>
                </a:extLst>
              </p14:cNvPr>
              <p14:cNvContentPartPr/>
              <p14:nvPr/>
            </p14:nvContentPartPr>
            <p14:xfrm>
              <a:off x="4687759" y="4896118"/>
              <a:ext cx="335880" cy="56880"/>
            </p14:xfrm>
          </p:contentPart>
        </mc:Choice>
        <mc:Fallback>
          <p:pic>
            <p:nvPicPr>
              <p:cNvPr id="167" name="Ink 166">
                <a:extLst>
                  <a:ext uri="{FF2B5EF4-FFF2-40B4-BE49-F238E27FC236}">
                    <a16:creationId xmlns:a16="http://schemas.microsoft.com/office/drawing/2014/main" id="{AA0D3E4E-99EF-488A-9520-006A98C827EF}"/>
                  </a:ext>
                </a:extLst>
              </p:cNvPr>
              <p:cNvPicPr/>
              <p:nvPr/>
            </p:nvPicPr>
            <p:blipFill>
              <a:blip r:embed="rId208"/>
              <a:stretch>
                <a:fillRect/>
              </a:stretch>
            </p:blipFill>
            <p:spPr>
              <a:xfrm>
                <a:off x="4669759" y="4878118"/>
                <a:ext cx="371520" cy="9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9">
            <p14:nvContentPartPr>
              <p14:cNvPr id="168" name="Ink 167">
                <a:extLst>
                  <a:ext uri="{FF2B5EF4-FFF2-40B4-BE49-F238E27FC236}">
                    <a16:creationId xmlns:a16="http://schemas.microsoft.com/office/drawing/2014/main" id="{4E83D155-4B8B-41CB-940A-77BF96564246}"/>
                  </a:ext>
                </a:extLst>
              </p14:cNvPr>
              <p14:cNvContentPartPr/>
              <p14:nvPr/>
            </p14:nvContentPartPr>
            <p14:xfrm>
              <a:off x="4895119" y="5178718"/>
              <a:ext cx="155160" cy="156600"/>
            </p14:xfrm>
          </p:contentPart>
        </mc:Choice>
        <mc:Fallback>
          <p:pic>
            <p:nvPicPr>
              <p:cNvPr id="168" name="Ink 167">
                <a:extLst>
                  <a:ext uri="{FF2B5EF4-FFF2-40B4-BE49-F238E27FC236}">
                    <a16:creationId xmlns:a16="http://schemas.microsoft.com/office/drawing/2014/main" id="{4E83D155-4B8B-41CB-940A-77BF96564246}"/>
                  </a:ext>
                </a:extLst>
              </p:cNvPr>
              <p:cNvPicPr/>
              <p:nvPr/>
            </p:nvPicPr>
            <p:blipFill>
              <a:blip r:embed="rId210"/>
              <a:stretch>
                <a:fillRect/>
              </a:stretch>
            </p:blipFill>
            <p:spPr>
              <a:xfrm>
                <a:off x="4877119" y="5161078"/>
                <a:ext cx="190800" cy="19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1">
            <p14:nvContentPartPr>
              <p14:cNvPr id="178" name="Ink 177">
                <a:extLst>
                  <a:ext uri="{FF2B5EF4-FFF2-40B4-BE49-F238E27FC236}">
                    <a16:creationId xmlns:a16="http://schemas.microsoft.com/office/drawing/2014/main" id="{60CEBCBC-7939-4180-A883-86C556FEDA2D}"/>
                  </a:ext>
                </a:extLst>
              </p14:cNvPr>
              <p14:cNvContentPartPr/>
              <p14:nvPr/>
            </p14:nvContentPartPr>
            <p14:xfrm>
              <a:off x="3752839" y="5351878"/>
              <a:ext cx="1083240" cy="528840"/>
            </p14:xfrm>
          </p:contentPart>
        </mc:Choice>
        <mc:Fallback>
          <p:pic>
            <p:nvPicPr>
              <p:cNvPr id="178" name="Ink 177">
                <a:extLst>
                  <a:ext uri="{FF2B5EF4-FFF2-40B4-BE49-F238E27FC236}">
                    <a16:creationId xmlns:a16="http://schemas.microsoft.com/office/drawing/2014/main" id="{60CEBCBC-7939-4180-A883-86C556FEDA2D}"/>
                  </a:ext>
                </a:extLst>
              </p:cNvPr>
              <p:cNvPicPr/>
              <p:nvPr/>
            </p:nvPicPr>
            <p:blipFill>
              <a:blip r:embed="rId212"/>
              <a:stretch>
                <a:fillRect/>
              </a:stretch>
            </p:blipFill>
            <p:spPr>
              <a:xfrm>
                <a:off x="3735199" y="5334238"/>
                <a:ext cx="1118880" cy="564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3">
            <p14:nvContentPartPr>
              <p14:cNvPr id="179" name="Ink 178">
                <a:extLst>
                  <a:ext uri="{FF2B5EF4-FFF2-40B4-BE49-F238E27FC236}">
                    <a16:creationId xmlns:a16="http://schemas.microsoft.com/office/drawing/2014/main" id="{8F245A95-A27D-4C1C-9FBC-45E212F2F120}"/>
                  </a:ext>
                </a:extLst>
              </p14:cNvPr>
              <p14:cNvContentPartPr/>
              <p14:nvPr/>
            </p14:nvContentPartPr>
            <p14:xfrm>
              <a:off x="4054519" y="5526118"/>
              <a:ext cx="457560" cy="51480"/>
            </p14:xfrm>
          </p:contentPart>
        </mc:Choice>
        <mc:Fallback>
          <p:pic>
            <p:nvPicPr>
              <p:cNvPr id="179" name="Ink 178">
                <a:extLst>
                  <a:ext uri="{FF2B5EF4-FFF2-40B4-BE49-F238E27FC236}">
                    <a16:creationId xmlns:a16="http://schemas.microsoft.com/office/drawing/2014/main" id="{8F245A95-A27D-4C1C-9FBC-45E212F2F120}"/>
                  </a:ext>
                </a:extLst>
              </p:cNvPr>
              <p:cNvPicPr/>
              <p:nvPr/>
            </p:nvPicPr>
            <p:blipFill>
              <a:blip r:embed="rId214"/>
              <a:stretch>
                <a:fillRect/>
              </a:stretch>
            </p:blipFill>
            <p:spPr>
              <a:xfrm>
                <a:off x="4036519" y="5508118"/>
                <a:ext cx="493200" cy="8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5">
            <p14:nvContentPartPr>
              <p14:cNvPr id="181" name="Ink 180">
                <a:extLst>
                  <a:ext uri="{FF2B5EF4-FFF2-40B4-BE49-F238E27FC236}">
                    <a16:creationId xmlns:a16="http://schemas.microsoft.com/office/drawing/2014/main" id="{9BE42BE5-4BCC-4FB2-9D0C-1E9C41BFD06B}"/>
                  </a:ext>
                </a:extLst>
              </p14:cNvPr>
              <p14:cNvContentPartPr/>
              <p14:nvPr/>
            </p14:nvContentPartPr>
            <p14:xfrm>
              <a:off x="4963519" y="5721598"/>
              <a:ext cx="18000" cy="61200"/>
            </p14:xfrm>
          </p:contentPart>
        </mc:Choice>
        <mc:Fallback>
          <p:pic>
            <p:nvPicPr>
              <p:cNvPr id="181" name="Ink 180">
                <a:extLst>
                  <a:ext uri="{FF2B5EF4-FFF2-40B4-BE49-F238E27FC236}">
                    <a16:creationId xmlns:a16="http://schemas.microsoft.com/office/drawing/2014/main" id="{9BE42BE5-4BCC-4FB2-9D0C-1E9C41BFD06B}"/>
                  </a:ext>
                </a:extLst>
              </p:cNvPr>
              <p:cNvPicPr/>
              <p:nvPr/>
            </p:nvPicPr>
            <p:blipFill>
              <a:blip r:embed="rId216"/>
              <a:stretch>
                <a:fillRect/>
              </a:stretch>
            </p:blipFill>
            <p:spPr>
              <a:xfrm>
                <a:off x="4945879" y="5703958"/>
                <a:ext cx="53640" cy="96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7">
            <p14:nvContentPartPr>
              <p14:cNvPr id="199" name="Ink 198">
                <a:extLst>
                  <a:ext uri="{FF2B5EF4-FFF2-40B4-BE49-F238E27FC236}">
                    <a16:creationId xmlns:a16="http://schemas.microsoft.com/office/drawing/2014/main" id="{48C68F95-D256-4B2F-BC38-34A3A3BFF22E}"/>
                  </a:ext>
                </a:extLst>
              </p14:cNvPr>
              <p14:cNvContentPartPr/>
              <p14:nvPr/>
            </p14:nvContentPartPr>
            <p14:xfrm>
              <a:off x="5557159" y="6023998"/>
              <a:ext cx="139320" cy="260280"/>
            </p14:xfrm>
          </p:contentPart>
        </mc:Choice>
        <mc:Fallback>
          <p:pic>
            <p:nvPicPr>
              <p:cNvPr id="199" name="Ink 198">
                <a:extLst>
                  <a:ext uri="{FF2B5EF4-FFF2-40B4-BE49-F238E27FC236}">
                    <a16:creationId xmlns:a16="http://schemas.microsoft.com/office/drawing/2014/main" id="{48C68F95-D256-4B2F-BC38-34A3A3BFF22E}"/>
                  </a:ext>
                </a:extLst>
              </p:cNvPr>
              <p:cNvPicPr/>
              <p:nvPr/>
            </p:nvPicPr>
            <p:blipFill>
              <a:blip r:embed="rId218"/>
              <a:stretch>
                <a:fillRect/>
              </a:stretch>
            </p:blipFill>
            <p:spPr>
              <a:xfrm>
                <a:off x="5539519" y="6005998"/>
                <a:ext cx="174960" cy="29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9">
            <p14:nvContentPartPr>
              <p14:cNvPr id="202" name="Ink 201">
                <a:extLst>
                  <a:ext uri="{FF2B5EF4-FFF2-40B4-BE49-F238E27FC236}">
                    <a16:creationId xmlns:a16="http://schemas.microsoft.com/office/drawing/2014/main" id="{E31E524F-5A23-4529-934C-D08F48B69CF3}"/>
                  </a:ext>
                </a:extLst>
              </p14:cNvPr>
              <p14:cNvContentPartPr/>
              <p14:nvPr/>
            </p14:nvContentPartPr>
            <p14:xfrm>
              <a:off x="5441239" y="6047038"/>
              <a:ext cx="296640" cy="21240"/>
            </p14:xfrm>
          </p:contentPart>
        </mc:Choice>
        <mc:Fallback>
          <p:pic>
            <p:nvPicPr>
              <p:cNvPr id="202" name="Ink 201">
                <a:extLst>
                  <a:ext uri="{FF2B5EF4-FFF2-40B4-BE49-F238E27FC236}">
                    <a16:creationId xmlns:a16="http://schemas.microsoft.com/office/drawing/2014/main" id="{E31E524F-5A23-4529-934C-D08F48B69CF3}"/>
                  </a:ext>
                </a:extLst>
              </p:cNvPr>
              <p:cNvPicPr/>
              <p:nvPr/>
            </p:nvPicPr>
            <p:blipFill>
              <a:blip r:embed="rId220"/>
              <a:stretch>
                <a:fillRect/>
              </a:stretch>
            </p:blipFill>
            <p:spPr>
              <a:xfrm>
                <a:off x="5423599" y="6029398"/>
                <a:ext cx="332280" cy="56880"/>
              </a:xfrm>
              <a:prstGeom prst="rect">
                <a:avLst/>
              </a:prstGeom>
            </p:spPr>
          </p:pic>
        </mc:Fallback>
      </mc:AlternateContent>
      <p:grpSp>
        <p:nvGrpSpPr>
          <p:cNvPr id="211" name="Group 210">
            <a:extLst>
              <a:ext uri="{FF2B5EF4-FFF2-40B4-BE49-F238E27FC236}">
                <a16:creationId xmlns:a16="http://schemas.microsoft.com/office/drawing/2014/main" id="{76204F00-E716-4715-BFCD-3E761603E6EF}"/>
              </a:ext>
            </a:extLst>
          </p:cNvPr>
          <p:cNvGrpSpPr/>
          <p:nvPr/>
        </p:nvGrpSpPr>
        <p:grpSpPr>
          <a:xfrm>
            <a:off x="5761999" y="5912398"/>
            <a:ext cx="2599560" cy="552240"/>
            <a:chOff x="5761999" y="5912398"/>
            <a:chExt cx="2599560" cy="552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21">
              <p14:nvContentPartPr>
                <p14:cNvPr id="203" name="Ink 202">
                  <a:extLst>
                    <a:ext uri="{FF2B5EF4-FFF2-40B4-BE49-F238E27FC236}">
                      <a16:creationId xmlns:a16="http://schemas.microsoft.com/office/drawing/2014/main" id="{0B5EF12C-FC07-4138-9D7A-582BD1CD9563}"/>
                    </a:ext>
                  </a:extLst>
                </p14:cNvPr>
                <p14:cNvContentPartPr/>
                <p14:nvPr/>
              </p14:nvContentPartPr>
              <p14:xfrm>
                <a:off x="5761999" y="6298318"/>
                <a:ext cx="66240" cy="104040"/>
              </p14:xfrm>
            </p:contentPart>
          </mc:Choice>
          <mc:Fallback>
            <p:pic>
              <p:nvPicPr>
                <p:cNvPr id="203" name="Ink 202">
                  <a:extLst>
                    <a:ext uri="{FF2B5EF4-FFF2-40B4-BE49-F238E27FC236}">
                      <a16:creationId xmlns:a16="http://schemas.microsoft.com/office/drawing/2014/main" id="{0B5EF12C-FC07-4138-9D7A-582BD1CD9563}"/>
                    </a:ext>
                  </a:extLst>
                </p:cNvPr>
                <p:cNvPicPr/>
                <p:nvPr/>
              </p:nvPicPr>
              <p:blipFill>
                <a:blip r:embed="rId222"/>
                <a:stretch>
                  <a:fillRect/>
                </a:stretch>
              </p:blipFill>
              <p:spPr>
                <a:xfrm>
                  <a:off x="5744359" y="6280318"/>
                  <a:ext cx="101880" cy="13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3">
              <p14:nvContentPartPr>
                <p14:cNvPr id="204" name="Ink 203">
                  <a:extLst>
                    <a:ext uri="{FF2B5EF4-FFF2-40B4-BE49-F238E27FC236}">
                      <a16:creationId xmlns:a16="http://schemas.microsoft.com/office/drawing/2014/main" id="{63E3EAEB-9BE2-43BC-9761-A883BEDDD2CB}"/>
                    </a:ext>
                  </a:extLst>
                </p14:cNvPr>
                <p14:cNvContentPartPr/>
                <p14:nvPr/>
              </p14:nvContentPartPr>
              <p14:xfrm>
                <a:off x="6070159" y="6012118"/>
                <a:ext cx="496800" cy="252720"/>
              </p14:xfrm>
            </p:contentPart>
          </mc:Choice>
          <mc:Fallback>
            <p:pic>
              <p:nvPicPr>
                <p:cNvPr id="204" name="Ink 203">
                  <a:extLst>
                    <a:ext uri="{FF2B5EF4-FFF2-40B4-BE49-F238E27FC236}">
                      <a16:creationId xmlns:a16="http://schemas.microsoft.com/office/drawing/2014/main" id="{63E3EAEB-9BE2-43BC-9761-A883BEDDD2CB}"/>
                    </a:ext>
                  </a:extLst>
                </p:cNvPr>
                <p:cNvPicPr/>
                <p:nvPr/>
              </p:nvPicPr>
              <p:blipFill>
                <a:blip r:embed="rId224"/>
                <a:stretch>
                  <a:fillRect/>
                </a:stretch>
              </p:blipFill>
              <p:spPr>
                <a:xfrm>
                  <a:off x="6052159" y="5994478"/>
                  <a:ext cx="532440" cy="28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5">
              <p14:nvContentPartPr>
                <p14:cNvPr id="205" name="Ink 204">
                  <a:extLst>
                    <a:ext uri="{FF2B5EF4-FFF2-40B4-BE49-F238E27FC236}">
                      <a16:creationId xmlns:a16="http://schemas.microsoft.com/office/drawing/2014/main" id="{FFE6A5CE-C034-4B54-B8E4-3FF369362729}"/>
                    </a:ext>
                  </a:extLst>
                </p14:cNvPr>
                <p14:cNvContentPartPr/>
                <p14:nvPr/>
              </p14:nvContentPartPr>
              <p14:xfrm>
                <a:off x="6716359" y="5912398"/>
                <a:ext cx="614160" cy="375840"/>
              </p14:xfrm>
            </p:contentPart>
          </mc:Choice>
          <mc:Fallback>
            <p:pic>
              <p:nvPicPr>
                <p:cNvPr id="205" name="Ink 204">
                  <a:extLst>
                    <a:ext uri="{FF2B5EF4-FFF2-40B4-BE49-F238E27FC236}">
                      <a16:creationId xmlns:a16="http://schemas.microsoft.com/office/drawing/2014/main" id="{FFE6A5CE-C034-4B54-B8E4-3FF369362729}"/>
                    </a:ext>
                  </a:extLst>
                </p:cNvPr>
                <p:cNvPicPr/>
                <p:nvPr/>
              </p:nvPicPr>
              <p:blipFill>
                <a:blip r:embed="rId226"/>
                <a:stretch>
                  <a:fillRect/>
                </a:stretch>
              </p:blipFill>
              <p:spPr>
                <a:xfrm>
                  <a:off x="6698719" y="5894398"/>
                  <a:ext cx="649800" cy="41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7">
              <p14:nvContentPartPr>
                <p14:cNvPr id="206" name="Ink 205">
                  <a:extLst>
                    <a:ext uri="{FF2B5EF4-FFF2-40B4-BE49-F238E27FC236}">
                      <a16:creationId xmlns:a16="http://schemas.microsoft.com/office/drawing/2014/main" id="{68B792D9-615B-4443-B4A6-8DCB5B622B5D}"/>
                    </a:ext>
                  </a:extLst>
                </p14:cNvPr>
                <p14:cNvContentPartPr/>
                <p14:nvPr/>
              </p14:nvContentPartPr>
              <p14:xfrm>
                <a:off x="7514479" y="6133078"/>
                <a:ext cx="326160" cy="138240"/>
              </p14:xfrm>
            </p:contentPart>
          </mc:Choice>
          <mc:Fallback>
            <p:pic>
              <p:nvPicPr>
                <p:cNvPr id="206" name="Ink 205">
                  <a:extLst>
                    <a:ext uri="{FF2B5EF4-FFF2-40B4-BE49-F238E27FC236}">
                      <a16:creationId xmlns:a16="http://schemas.microsoft.com/office/drawing/2014/main" id="{68B792D9-615B-4443-B4A6-8DCB5B622B5D}"/>
                    </a:ext>
                  </a:extLst>
                </p:cNvPr>
                <p:cNvPicPr/>
                <p:nvPr/>
              </p:nvPicPr>
              <p:blipFill>
                <a:blip r:embed="rId228"/>
                <a:stretch>
                  <a:fillRect/>
                </a:stretch>
              </p:blipFill>
              <p:spPr>
                <a:xfrm>
                  <a:off x="7496479" y="6115078"/>
                  <a:ext cx="361800" cy="17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9">
              <p14:nvContentPartPr>
                <p14:cNvPr id="207" name="Ink 206">
                  <a:extLst>
                    <a:ext uri="{FF2B5EF4-FFF2-40B4-BE49-F238E27FC236}">
                      <a16:creationId xmlns:a16="http://schemas.microsoft.com/office/drawing/2014/main" id="{FCE7E99A-6C3D-4571-81DC-A65353E0B227}"/>
                    </a:ext>
                  </a:extLst>
                </p14:cNvPr>
                <p14:cNvContentPartPr/>
                <p14:nvPr/>
              </p14:nvContentPartPr>
              <p14:xfrm>
                <a:off x="8044759" y="5999158"/>
                <a:ext cx="221760" cy="303480"/>
              </p14:xfrm>
            </p:contentPart>
          </mc:Choice>
          <mc:Fallback>
            <p:pic>
              <p:nvPicPr>
                <p:cNvPr id="207" name="Ink 206">
                  <a:extLst>
                    <a:ext uri="{FF2B5EF4-FFF2-40B4-BE49-F238E27FC236}">
                      <a16:creationId xmlns:a16="http://schemas.microsoft.com/office/drawing/2014/main" id="{FCE7E99A-6C3D-4571-81DC-A65353E0B227}"/>
                    </a:ext>
                  </a:extLst>
                </p:cNvPr>
                <p:cNvPicPr/>
                <p:nvPr/>
              </p:nvPicPr>
              <p:blipFill>
                <a:blip r:embed="rId230"/>
                <a:stretch>
                  <a:fillRect/>
                </a:stretch>
              </p:blipFill>
              <p:spPr>
                <a:xfrm>
                  <a:off x="8027119" y="5981518"/>
                  <a:ext cx="257400" cy="33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1">
              <p14:nvContentPartPr>
                <p14:cNvPr id="208" name="Ink 207">
                  <a:extLst>
                    <a:ext uri="{FF2B5EF4-FFF2-40B4-BE49-F238E27FC236}">
                      <a16:creationId xmlns:a16="http://schemas.microsoft.com/office/drawing/2014/main" id="{1B382998-75D8-4BB7-AA72-9C0DF8BCE0FB}"/>
                    </a:ext>
                  </a:extLst>
                </p14:cNvPr>
                <p14:cNvContentPartPr/>
                <p14:nvPr/>
              </p14:nvContentPartPr>
              <p14:xfrm>
                <a:off x="8037199" y="5957038"/>
                <a:ext cx="258840" cy="27360"/>
              </p14:xfrm>
            </p:contentPart>
          </mc:Choice>
          <mc:Fallback>
            <p:pic>
              <p:nvPicPr>
                <p:cNvPr id="208" name="Ink 207">
                  <a:extLst>
                    <a:ext uri="{FF2B5EF4-FFF2-40B4-BE49-F238E27FC236}">
                      <a16:creationId xmlns:a16="http://schemas.microsoft.com/office/drawing/2014/main" id="{1B382998-75D8-4BB7-AA72-9C0DF8BCE0FB}"/>
                    </a:ext>
                  </a:extLst>
                </p:cNvPr>
                <p:cNvPicPr/>
                <p:nvPr/>
              </p:nvPicPr>
              <p:blipFill>
                <a:blip r:embed="rId232"/>
                <a:stretch>
                  <a:fillRect/>
                </a:stretch>
              </p:blipFill>
              <p:spPr>
                <a:xfrm>
                  <a:off x="8019199" y="5939038"/>
                  <a:ext cx="294480" cy="6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3">
              <p14:nvContentPartPr>
                <p14:cNvPr id="210" name="Ink 209">
                  <a:extLst>
                    <a:ext uri="{FF2B5EF4-FFF2-40B4-BE49-F238E27FC236}">
                      <a16:creationId xmlns:a16="http://schemas.microsoft.com/office/drawing/2014/main" id="{C49E25C7-ED63-4E6B-B921-5783FCEEBD04}"/>
                    </a:ext>
                  </a:extLst>
                </p14:cNvPr>
                <p14:cNvContentPartPr/>
                <p14:nvPr/>
              </p14:nvContentPartPr>
              <p14:xfrm>
                <a:off x="8225479" y="6301198"/>
                <a:ext cx="136080" cy="163440"/>
              </p14:xfrm>
            </p:contentPart>
          </mc:Choice>
          <mc:Fallback>
            <p:pic>
              <p:nvPicPr>
                <p:cNvPr id="210" name="Ink 209">
                  <a:extLst>
                    <a:ext uri="{FF2B5EF4-FFF2-40B4-BE49-F238E27FC236}">
                      <a16:creationId xmlns:a16="http://schemas.microsoft.com/office/drawing/2014/main" id="{C49E25C7-ED63-4E6B-B921-5783FCEEBD04}"/>
                    </a:ext>
                  </a:extLst>
                </p:cNvPr>
                <p:cNvPicPr/>
                <p:nvPr/>
              </p:nvPicPr>
              <p:blipFill>
                <a:blip r:embed="rId234"/>
                <a:stretch>
                  <a:fillRect/>
                </a:stretch>
              </p:blipFill>
              <p:spPr>
                <a:xfrm>
                  <a:off x="8207479" y="6283198"/>
                  <a:ext cx="171720" cy="199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35">
            <p14:nvContentPartPr>
              <p14:cNvPr id="170" name="Ink 169">
                <a:extLst>
                  <a:ext uri="{FF2B5EF4-FFF2-40B4-BE49-F238E27FC236}">
                    <a16:creationId xmlns:a16="http://schemas.microsoft.com/office/drawing/2014/main" id="{57B62EEC-1555-4706-AACC-84D635F7E644}"/>
                  </a:ext>
                </a:extLst>
              </p14:cNvPr>
              <p14:cNvContentPartPr/>
              <p14:nvPr/>
            </p14:nvContentPartPr>
            <p14:xfrm>
              <a:off x="285319" y="5601718"/>
              <a:ext cx="155520" cy="178560"/>
            </p14:xfrm>
          </p:contentPart>
        </mc:Choice>
        <mc:Fallback>
          <p:pic>
            <p:nvPicPr>
              <p:cNvPr id="170" name="Ink 169">
                <a:extLst>
                  <a:ext uri="{FF2B5EF4-FFF2-40B4-BE49-F238E27FC236}">
                    <a16:creationId xmlns:a16="http://schemas.microsoft.com/office/drawing/2014/main" id="{57B62EEC-1555-4706-AACC-84D635F7E644}"/>
                  </a:ext>
                </a:extLst>
              </p:cNvPr>
              <p:cNvPicPr/>
              <p:nvPr/>
            </p:nvPicPr>
            <p:blipFill>
              <a:blip r:embed="rId236"/>
              <a:stretch>
                <a:fillRect/>
              </a:stretch>
            </p:blipFill>
            <p:spPr>
              <a:xfrm>
                <a:off x="267679" y="5584078"/>
                <a:ext cx="191160" cy="21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7">
            <p14:nvContentPartPr>
              <p14:cNvPr id="171" name="Ink 170">
                <a:extLst>
                  <a:ext uri="{FF2B5EF4-FFF2-40B4-BE49-F238E27FC236}">
                    <a16:creationId xmlns:a16="http://schemas.microsoft.com/office/drawing/2014/main" id="{F83B040B-8D7B-42AF-9A1A-D256AA8C7B7F}"/>
                  </a:ext>
                </a:extLst>
              </p14:cNvPr>
              <p14:cNvContentPartPr/>
              <p14:nvPr/>
            </p14:nvContentPartPr>
            <p14:xfrm>
              <a:off x="504199" y="5478958"/>
              <a:ext cx="564120" cy="318240"/>
            </p14:xfrm>
          </p:contentPart>
        </mc:Choice>
        <mc:Fallback>
          <p:pic>
            <p:nvPicPr>
              <p:cNvPr id="171" name="Ink 170">
                <a:extLst>
                  <a:ext uri="{FF2B5EF4-FFF2-40B4-BE49-F238E27FC236}">
                    <a16:creationId xmlns:a16="http://schemas.microsoft.com/office/drawing/2014/main" id="{F83B040B-8D7B-42AF-9A1A-D256AA8C7B7F}"/>
                  </a:ext>
                </a:extLst>
              </p:cNvPr>
              <p:cNvPicPr/>
              <p:nvPr/>
            </p:nvPicPr>
            <p:blipFill>
              <a:blip r:embed="rId238"/>
              <a:stretch>
                <a:fillRect/>
              </a:stretch>
            </p:blipFill>
            <p:spPr>
              <a:xfrm>
                <a:off x="486559" y="5461318"/>
                <a:ext cx="599760" cy="353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9">
            <p14:nvContentPartPr>
              <p14:cNvPr id="172" name="Ink 171">
                <a:extLst>
                  <a:ext uri="{FF2B5EF4-FFF2-40B4-BE49-F238E27FC236}">
                    <a16:creationId xmlns:a16="http://schemas.microsoft.com/office/drawing/2014/main" id="{34CF29AE-A1FB-4FB6-B9B8-F9F67B3D0701}"/>
                  </a:ext>
                </a:extLst>
              </p14:cNvPr>
              <p14:cNvContentPartPr/>
              <p14:nvPr/>
            </p14:nvContentPartPr>
            <p14:xfrm>
              <a:off x="747199" y="5568238"/>
              <a:ext cx="19800" cy="3240"/>
            </p14:xfrm>
          </p:contentPart>
        </mc:Choice>
        <mc:Fallback>
          <p:pic>
            <p:nvPicPr>
              <p:cNvPr id="172" name="Ink 171">
                <a:extLst>
                  <a:ext uri="{FF2B5EF4-FFF2-40B4-BE49-F238E27FC236}">
                    <a16:creationId xmlns:a16="http://schemas.microsoft.com/office/drawing/2014/main" id="{34CF29AE-A1FB-4FB6-B9B8-F9F67B3D0701}"/>
                  </a:ext>
                </a:extLst>
              </p:cNvPr>
              <p:cNvPicPr/>
              <p:nvPr/>
            </p:nvPicPr>
            <p:blipFill>
              <a:blip r:embed="rId240"/>
              <a:stretch>
                <a:fillRect/>
              </a:stretch>
            </p:blipFill>
            <p:spPr>
              <a:xfrm>
                <a:off x="729559" y="5550598"/>
                <a:ext cx="55440" cy="3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1">
            <p14:nvContentPartPr>
              <p14:cNvPr id="173" name="Ink 172">
                <a:extLst>
                  <a:ext uri="{FF2B5EF4-FFF2-40B4-BE49-F238E27FC236}">
                    <a16:creationId xmlns:a16="http://schemas.microsoft.com/office/drawing/2014/main" id="{298840AE-F52E-48A8-B47A-959F7F2828B0}"/>
                  </a:ext>
                </a:extLst>
              </p14:cNvPr>
              <p14:cNvContentPartPr/>
              <p14:nvPr/>
            </p14:nvContentPartPr>
            <p14:xfrm>
              <a:off x="1281799" y="5488318"/>
              <a:ext cx="677880" cy="309960"/>
            </p14:xfrm>
          </p:contentPart>
        </mc:Choice>
        <mc:Fallback>
          <p:pic>
            <p:nvPicPr>
              <p:cNvPr id="173" name="Ink 172">
                <a:extLst>
                  <a:ext uri="{FF2B5EF4-FFF2-40B4-BE49-F238E27FC236}">
                    <a16:creationId xmlns:a16="http://schemas.microsoft.com/office/drawing/2014/main" id="{298840AE-F52E-48A8-B47A-959F7F2828B0}"/>
                  </a:ext>
                </a:extLst>
              </p:cNvPr>
              <p:cNvPicPr/>
              <p:nvPr/>
            </p:nvPicPr>
            <p:blipFill>
              <a:blip r:embed="rId242"/>
              <a:stretch>
                <a:fillRect/>
              </a:stretch>
            </p:blipFill>
            <p:spPr>
              <a:xfrm>
                <a:off x="1264159" y="5470678"/>
                <a:ext cx="713520" cy="34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3">
            <p14:nvContentPartPr>
              <p14:cNvPr id="175" name="Ink 174">
                <a:extLst>
                  <a:ext uri="{FF2B5EF4-FFF2-40B4-BE49-F238E27FC236}">
                    <a16:creationId xmlns:a16="http://schemas.microsoft.com/office/drawing/2014/main" id="{42D21245-F73F-4667-9403-D81ADCCF1479}"/>
                  </a:ext>
                </a:extLst>
              </p14:cNvPr>
              <p14:cNvContentPartPr/>
              <p14:nvPr/>
            </p14:nvContentPartPr>
            <p14:xfrm>
              <a:off x="2098999" y="5488678"/>
              <a:ext cx="772560" cy="285480"/>
            </p14:xfrm>
          </p:contentPart>
        </mc:Choice>
        <mc:Fallback>
          <p:pic>
            <p:nvPicPr>
              <p:cNvPr id="175" name="Ink 174">
                <a:extLst>
                  <a:ext uri="{FF2B5EF4-FFF2-40B4-BE49-F238E27FC236}">
                    <a16:creationId xmlns:a16="http://schemas.microsoft.com/office/drawing/2014/main" id="{42D21245-F73F-4667-9403-D81ADCCF1479}"/>
                  </a:ext>
                </a:extLst>
              </p:cNvPr>
              <p:cNvPicPr/>
              <p:nvPr/>
            </p:nvPicPr>
            <p:blipFill>
              <a:blip r:embed="rId244"/>
              <a:stretch>
                <a:fillRect/>
              </a:stretch>
            </p:blipFill>
            <p:spPr>
              <a:xfrm>
                <a:off x="2080999" y="5470678"/>
                <a:ext cx="808200" cy="32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5">
            <p14:nvContentPartPr>
              <p14:cNvPr id="176" name="Ink 175">
                <a:extLst>
                  <a:ext uri="{FF2B5EF4-FFF2-40B4-BE49-F238E27FC236}">
                    <a16:creationId xmlns:a16="http://schemas.microsoft.com/office/drawing/2014/main" id="{22CFF051-FDBB-48D6-B9E6-CC2B78AAAC03}"/>
                  </a:ext>
                </a:extLst>
              </p14:cNvPr>
              <p14:cNvContentPartPr/>
              <p14:nvPr/>
            </p14:nvContentPartPr>
            <p14:xfrm>
              <a:off x="3082879" y="5577238"/>
              <a:ext cx="415080" cy="140040"/>
            </p14:xfrm>
          </p:contentPart>
        </mc:Choice>
        <mc:Fallback>
          <p:pic>
            <p:nvPicPr>
              <p:cNvPr id="176" name="Ink 175">
                <a:extLst>
                  <a:ext uri="{FF2B5EF4-FFF2-40B4-BE49-F238E27FC236}">
                    <a16:creationId xmlns:a16="http://schemas.microsoft.com/office/drawing/2014/main" id="{22CFF051-FDBB-48D6-B9E6-CC2B78AAAC03}"/>
                  </a:ext>
                </a:extLst>
              </p:cNvPr>
              <p:cNvPicPr/>
              <p:nvPr/>
            </p:nvPicPr>
            <p:blipFill>
              <a:blip r:embed="rId246"/>
              <a:stretch>
                <a:fillRect/>
              </a:stretch>
            </p:blipFill>
            <p:spPr>
              <a:xfrm>
                <a:off x="3064879" y="5559238"/>
                <a:ext cx="450720" cy="175680"/>
              </a:xfrm>
              <a:prstGeom prst="rect">
                <a:avLst/>
              </a:prstGeom>
            </p:spPr>
          </p:pic>
        </mc:Fallback>
      </mc:AlternateContent>
      <p:grpSp>
        <p:nvGrpSpPr>
          <p:cNvPr id="229" name="Group 228">
            <a:extLst>
              <a:ext uri="{FF2B5EF4-FFF2-40B4-BE49-F238E27FC236}">
                <a16:creationId xmlns:a16="http://schemas.microsoft.com/office/drawing/2014/main" id="{0FCBE810-0FAB-4539-8045-D4662E2D80B8}"/>
              </a:ext>
            </a:extLst>
          </p:cNvPr>
          <p:cNvGrpSpPr/>
          <p:nvPr/>
        </p:nvGrpSpPr>
        <p:grpSpPr>
          <a:xfrm>
            <a:off x="325279" y="5918158"/>
            <a:ext cx="4961880" cy="915120"/>
            <a:chOff x="325279" y="5918158"/>
            <a:chExt cx="4961880" cy="915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47">
              <p14:nvContentPartPr>
                <p14:cNvPr id="194" name="Ink 193">
                  <a:extLst>
                    <a:ext uri="{FF2B5EF4-FFF2-40B4-BE49-F238E27FC236}">
                      <a16:creationId xmlns:a16="http://schemas.microsoft.com/office/drawing/2014/main" id="{3EB4FA4D-6EE1-4DD9-B089-0C1BE51CE431}"/>
                    </a:ext>
                  </a:extLst>
                </p14:cNvPr>
                <p14:cNvContentPartPr/>
                <p14:nvPr/>
              </p14:nvContentPartPr>
              <p14:xfrm>
                <a:off x="3780559" y="5946598"/>
                <a:ext cx="897480" cy="567720"/>
              </p14:xfrm>
            </p:contentPart>
          </mc:Choice>
          <mc:Fallback>
            <p:pic>
              <p:nvPicPr>
                <p:cNvPr id="194" name="Ink 193">
                  <a:extLst>
                    <a:ext uri="{FF2B5EF4-FFF2-40B4-BE49-F238E27FC236}">
                      <a16:creationId xmlns:a16="http://schemas.microsoft.com/office/drawing/2014/main" id="{3EB4FA4D-6EE1-4DD9-B089-0C1BE51CE431}"/>
                    </a:ext>
                  </a:extLst>
                </p:cNvPr>
                <p:cNvPicPr/>
                <p:nvPr/>
              </p:nvPicPr>
              <p:blipFill>
                <a:blip r:embed="rId248"/>
                <a:stretch>
                  <a:fillRect/>
                </a:stretch>
              </p:blipFill>
              <p:spPr>
                <a:xfrm>
                  <a:off x="3762919" y="5928958"/>
                  <a:ext cx="933120" cy="60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9">
              <p14:nvContentPartPr>
                <p14:cNvPr id="195" name="Ink 194">
                  <a:extLst>
                    <a:ext uri="{FF2B5EF4-FFF2-40B4-BE49-F238E27FC236}">
                      <a16:creationId xmlns:a16="http://schemas.microsoft.com/office/drawing/2014/main" id="{520F2C41-A35A-4905-B3C3-8CA76B46FB21}"/>
                    </a:ext>
                  </a:extLst>
                </p14:cNvPr>
                <p14:cNvContentPartPr/>
                <p14:nvPr/>
              </p14:nvContentPartPr>
              <p14:xfrm>
                <a:off x="4041199" y="6094198"/>
                <a:ext cx="231120" cy="22680"/>
              </p14:xfrm>
            </p:contentPart>
          </mc:Choice>
          <mc:Fallback>
            <p:pic>
              <p:nvPicPr>
                <p:cNvPr id="195" name="Ink 194">
                  <a:extLst>
                    <a:ext uri="{FF2B5EF4-FFF2-40B4-BE49-F238E27FC236}">
                      <a16:creationId xmlns:a16="http://schemas.microsoft.com/office/drawing/2014/main" id="{520F2C41-A35A-4905-B3C3-8CA76B46FB21}"/>
                    </a:ext>
                  </a:extLst>
                </p:cNvPr>
                <p:cNvPicPr/>
                <p:nvPr/>
              </p:nvPicPr>
              <p:blipFill>
                <a:blip r:embed="rId250"/>
                <a:stretch>
                  <a:fillRect/>
                </a:stretch>
              </p:blipFill>
              <p:spPr>
                <a:xfrm>
                  <a:off x="4023199" y="6076198"/>
                  <a:ext cx="266760" cy="5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1">
              <p14:nvContentPartPr>
                <p14:cNvPr id="197" name="Ink 196">
                  <a:extLst>
                    <a:ext uri="{FF2B5EF4-FFF2-40B4-BE49-F238E27FC236}">
                      <a16:creationId xmlns:a16="http://schemas.microsoft.com/office/drawing/2014/main" id="{6C0D5E63-A1DB-4CC0-B556-B8B122681AAE}"/>
                    </a:ext>
                  </a:extLst>
                </p14:cNvPr>
                <p14:cNvContentPartPr/>
                <p14:nvPr/>
              </p14:nvContentPartPr>
              <p14:xfrm>
                <a:off x="4944799" y="6146398"/>
                <a:ext cx="342360" cy="122040"/>
              </p14:xfrm>
            </p:contentPart>
          </mc:Choice>
          <mc:Fallback>
            <p:pic>
              <p:nvPicPr>
                <p:cNvPr id="197" name="Ink 196">
                  <a:extLst>
                    <a:ext uri="{FF2B5EF4-FFF2-40B4-BE49-F238E27FC236}">
                      <a16:creationId xmlns:a16="http://schemas.microsoft.com/office/drawing/2014/main" id="{6C0D5E63-A1DB-4CC0-B556-B8B122681AAE}"/>
                    </a:ext>
                  </a:extLst>
                </p:cNvPr>
                <p:cNvPicPr/>
                <p:nvPr/>
              </p:nvPicPr>
              <p:blipFill>
                <a:blip r:embed="rId252"/>
                <a:stretch>
                  <a:fillRect/>
                </a:stretch>
              </p:blipFill>
              <p:spPr>
                <a:xfrm>
                  <a:off x="4926799" y="6128758"/>
                  <a:ext cx="378000" cy="15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3">
              <p14:nvContentPartPr>
                <p14:cNvPr id="182" name="Ink 181">
                  <a:extLst>
                    <a:ext uri="{FF2B5EF4-FFF2-40B4-BE49-F238E27FC236}">
                      <a16:creationId xmlns:a16="http://schemas.microsoft.com/office/drawing/2014/main" id="{1CB9FB9C-2519-4CEA-8491-701E0787F8CD}"/>
                    </a:ext>
                  </a:extLst>
                </p14:cNvPr>
                <p14:cNvContentPartPr/>
                <p14:nvPr/>
              </p14:nvContentPartPr>
              <p14:xfrm>
                <a:off x="325279" y="6084118"/>
                <a:ext cx="322200" cy="124200"/>
              </p14:xfrm>
            </p:contentPart>
          </mc:Choice>
          <mc:Fallback>
            <p:pic>
              <p:nvPicPr>
                <p:cNvPr id="182" name="Ink 181">
                  <a:extLst>
                    <a:ext uri="{FF2B5EF4-FFF2-40B4-BE49-F238E27FC236}">
                      <a16:creationId xmlns:a16="http://schemas.microsoft.com/office/drawing/2014/main" id="{1CB9FB9C-2519-4CEA-8491-701E0787F8CD}"/>
                    </a:ext>
                  </a:extLst>
                </p:cNvPr>
                <p:cNvPicPr/>
                <p:nvPr/>
              </p:nvPicPr>
              <p:blipFill>
                <a:blip r:embed="rId254"/>
                <a:stretch>
                  <a:fillRect/>
                </a:stretch>
              </p:blipFill>
              <p:spPr>
                <a:xfrm>
                  <a:off x="307279" y="6066478"/>
                  <a:ext cx="357840" cy="15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5">
              <p14:nvContentPartPr>
                <p14:cNvPr id="183" name="Ink 182">
                  <a:extLst>
                    <a:ext uri="{FF2B5EF4-FFF2-40B4-BE49-F238E27FC236}">
                      <a16:creationId xmlns:a16="http://schemas.microsoft.com/office/drawing/2014/main" id="{C817A086-D429-4DF0-B5FD-8BE06EC47601}"/>
                    </a:ext>
                  </a:extLst>
                </p14:cNvPr>
                <p14:cNvContentPartPr/>
                <p14:nvPr/>
              </p14:nvContentPartPr>
              <p14:xfrm>
                <a:off x="401599" y="6119038"/>
                <a:ext cx="124200" cy="293040"/>
              </p14:xfrm>
            </p:contentPart>
          </mc:Choice>
          <mc:Fallback>
            <p:pic>
              <p:nvPicPr>
                <p:cNvPr id="183" name="Ink 182">
                  <a:extLst>
                    <a:ext uri="{FF2B5EF4-FFF2-40B4-BE49-F238E27FC236}">
                      <a16:creationId xmlns:a16="http://schemas.microsoft.com/office/drawing/2014/main" id="{C817A086-D429-4DF0-B5FD-8BE06EC47601}"/>
                    </a:ext>
                  </a:extLst>
                </p:cNvPr>
                <p:cNvPicPr/>
                <p:nvPr/>
              </p:nvPicPr>
              <p:blipFill>
                <a:blip r:embed="rId256"/>
                <a:stretch>
                  <a:fillRect/>
                </a:stretch>
              </p:blipFill>
              <p:spPr>
                <a:xfrm>
                  <a:off x="383959" y="6101038"/>
                  <a:ext cx="159840" cy="32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7">
              <p14:nvContentPartPr>
                <p14:cNvPr id="185" name="Ink 184">
                  <a:extLst>
                    <a:ext uri="{FF2B5EF4-FFF2-40B4-BE49-F238E27FC236}">
                      <a16:creationId xmlns:a16="http://schemas.microsoft.com/office/drawing/2014/main" id="{3CC32810-3ACF-4DE9-965E-183424DB740D}"/>
                    </a:ext>
                  </a:extLst>
                </p14:cNvPr>
                <p14:cNvContentPartPr/>
                <p14:nvPr/>
              </p14:nvContentPartPr>
              <p14:xfrm>
                <a:off x="584479" y="6068638"/>
                <a:ext cx="356400" cy="380160"/>
              </p14:xfrm>
            </p:contentPart>
          </mc:Choice>
          <mc:Fallback>
            <p:pic>
              <p:nvPicPr>
                <p:cNvPr id="185" name="Ink 184">
                  <a:extLst>
                    <a:ext uri="{FF2B5EF4-FFF2-40B4-BE49-F238E27FC236}">
                      <a16:creationId xmlns:a16="http://schemas.microsoft.com/office/drawing/2014/main" id="{3CC32810-3ACF-4DE9-965E-183424DB740D}"/>
                    </a:ext>
                  </a:extLst>
                </p:cNvPr>
                <p:cNvPicPr/>
                <p:nvPr/>
              </p:nvPicPr>
              <p:blipFill>
                <a:blip r:embed="rId258"/>
                <a:stretch>
                  <a:fillRect/>
                </a:stretch>
              </p:blipFill>
              <p:spPr>
                <a:xfrm>
                  <a:off x="566479" y="6050998"/>
                  <a:ext cx="392040" cy="41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9">
              <p14:nvContentPartPr>
                <p14:cNvPr id="187" name="Ink 186">
                  <a:extLst>
                    <a:ext uri="{FF2B5EF4-FFF2-40B4-BE49-F238E27FC236}">
                      <a16:creationId xmlns:a16="http://schemas.microsoft.com/office/drawing/2014/main" id="{C8521AA2-CD3A-4C90-BCF7-8E72E30D37F8}"/>
                    </a:ext>
                  </a:extLst>
                </p14:cNvPr>
                <p14:cNvContentPartPr/>
                <p14:nvPr/>
              </p14:nvContentPartPr>
              <p14:xfrm>
                <a:off x="1173079" y="6059638"/>
                <a:ext cx="649800" cy="315360"/>
              </p14:xfrm>
            </p:contentPart>
          </mc:Choice>
          <mc:Fallback>
            <p:pic>
              <p:nvPicPr>
                <p:cNvPr id="187" name="Ink 186">
                  <a:extLst>
                    <a:ext uri="{FF2B5EF4-FFF2-40B4-BE49-F238E27FC236}">
                      <a16:creationId xmlns:a16="http://schemas.microsoft.com/office/drawing/2014/main" id="{C8521AA2-CD3A-4C90-BCF7-8E72E30D37F8}"/>
                    </a:ext>
                  </a:extLst>
                </p:cNvPr>
                <p:cNvPicPr/>
                <p:nvPr/>
              </p:nvPicPr>
              <p:blipFill>
                <a:blip r:embed="rId260"/>
                <a:stretch>
                  <a:fillRect/>
                </a:stretch>
              </p:blipFill>
              <p:spPr>
                <a:xfrm>
                  <a:off x="1155079" y="6041998"/>
                  <a:ext cx="685440" cy="35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1">
              <p14:nvContentPartPr>
                <p14:cNvPr id="188" name="Ink 187">
                  <a:extLst>
                    <a:ext uri="{FF2B5EF4-FFF2-40B4-BE49-F238E27FC236}">
                      <a16:creationId xmlns:a16="http://schemas.microsoft.com/office/drawing/2014/main" id="{4B39A8FD-0056-4503-BC38-2CFAFFBDEB4C}"/>
                    </a:ext>
                  </a:extLst>
                </p14:cNvPr>
                <p14:cNvContentPartPr/>
                <p14:nvPr/>
              </p14:nvContentPartPr>
              <p14:xfrm>
                <a:off x="2048239" y="6059638"/>
                <a:ext cx="585360" cy="281520"/>
              </p14:xfrm>
            </p:contentPart>
          </mc:Choice>
          <mc:Fallback>
            <p:pic>
              <p:nvPicPr>
                <p:cNvPr id="188" name="Ink 187">
                  <a:extLst>
                    <a:ext uri="{FF2B5EF4-FFF2-40B4-BE49-F238E27FC236}">
                      <a16:creationId xmlns:a16="http://schemas.microsoft.com/office/drawing/2014/main" id="{4B39A8FD-0056-4503-BC38-2CFAFFBDEB4C}"/>
                    </a:ext>
                  </a:extLst>
                </p:cNvPr>
                <p:cNvPicPr/>
                <p:nvPr/>
              </p:nvPicPr>
              <p:blipFill>
                <a:blip r:embed="rId262"/>
                <a:stretch>
                  <a:fillRect/>
                </a:stretch>
              </p:blipFill>
              <p:spPr>
                <a:xfrm>
                  <a:off x="2030239" y="6041998"/>
                  <a:ext cx="621000" cy="31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3">
              <p14:nvContentPartPr>
                <p14:cNvPr id="190" name="Ink 189">
                  <a:extLst>
                    <a:ext uri="{FF2B5EF4-FFF2-40B4-BE49-F238E27FC236}">
                      <a16:creationId xmlns:a16="http://schemas.microsoft.com/office/drawing/2014/main" id="{89CFF196-B1DB-433A-9B86-22751709D051}"/>
                    </a:ext>
                  </a:extLst>
                </p14:cNvPr>
                <p14:cNvContentPartPr/>
                <p14:nvPr/>
              </p14:nvContentPartPr>
              <p14:xfrm>
                <a:off x="2761399" y="6043078"/>
                <a:ext cx="257760" cy="423720"/>
              </p14:xfrm>
            </p:contentPart>
          </mc:Choice>
          <mc:Fallback>
            <p:pic>
              <p:nvPicPr>
                <p:cNvPr id="190" name="Ink 189">
                  <a:extLst>
                    <a:ext uri="{FF2B5EF4-FFF2-40B4-BE49-F238E27FC236}">
                      <a16:creationId xmlns:a16="http://schemas.microsoft.com/office/drawing/2014/main" id="{89CFF196-B1DB-433A-9B86-22751709D051}"/>
                    </a:ext>
                  </a:extLst>
                </p:cNvPr>
                <p:cNvPicPr/>
                <p:nvPr/>
              </p:nvPicPr>
              <p:blipFill>
                <a:blip r:embed="rId264"/>
                <a:stretch>
                  <a:fillRect/>
                </a:stretch>
              </p:blipFill>
              <p:spPr>
                <a:xfrm>
                  <a:off x="2743759" y="6025438"/>
                  <a:ext cx="293400" cy="45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5">
              <p14:nvContentPartPr>
                <p14:cNvPr id="191" name="Ink 190">
                  <a:extLst>
                    <a:ext uri="{FF2B5EF4-FFF2-40B4-BE49-F238E27FC236}">
                      <a16:creationId xmlns:a16="http://schemas.microsoft.com/office/drawing/2014/main" id="{B076AA90-7C41-487C-8EC9-4D66218ED6C7}"/>
                    </a:ext>
                  </a:extLst>
                </p14:cNvPr>
                <p14:cNvContentPartPr/>
                <p14:nvPr/>
              </p14:nvContentPartPr>
              <p14:xfrm>
                <a:off x="3196999" y="5918158"/>
                <a:ext cx="392040" cy="376560"/>
              </p14:xfrm>
            </p:contentPart>
          </mc:Choice>
          <mc:Fallback>
            <p:pic>
              <p:nvPicPr>
                <p:cNvPr id="191" name="Ink 190">
                  <a:extLst>
                    <a:ext uri="{FF2B5EF4-FFF2-40B4-BE49-F238E27FC236}">
                      <a16:creationId xmlns:a16="http://schemas.microsoft.com/office/drawing/2014/main" id="{B076AA90-7C41-487C-8EC9-4D66218ED6C7}"/>
                    </a:ext>
                  </a:extLst>
                </p:cNvPr>
                <p:cNvPicPr/>
                <p:nvPr/>
              </p:nvPicPr>
              <p:blipFill>
                <a:blip r:embed="rId266"/>
                <a:stretch>
                  <a:fillRect/>
                </a:stretch>
              </p:blipFill>
              <p:spPr>
                <a:xfrm>
                  <a:off x="3178999" y="5900158"/>
                  <a:ext cx="427680" cy="41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7">
              <p14:nvContentPartPr>
                <p14:cNvPr id="192" name="Ink 191">
                  <a:extLst>
                    <a:ext uri="{FF2B5EF4-FFF2-40B4-BE49-F238E27FC236}">
                      <a16:creationId xmlns:a16="http://schemas.microsoft.com/office/drawing/2014/main" id="{8DB649F0-1615-4480-88CB-8037282B9F93}"/>
                    </a:ext>
                  </a:extLst>
                </p14:cNvPr>
                <p14:cNvContentPartPr/>
                <p14:nvPr/>
              </p14:nvContentPartPr>
              <p14:xfrm>
                <a:off x="3177559" y="6123718"/>
                <a:ext cx="219600" cy="81360"/>
              </p14:xfrm>
            </p:contentPart>
          </mc:Choice>
          <mc:Fallback>
            <p:pic>
              <p:nvPicPr>
                <p:cNvPr id="192" name="Ink 191">
                  <a:extLst>
                    <a:ext uri="{FF2B5EF4-FFF2-40B4-BE49-F238E27FC236}">
                      <a16:creationId xmlns:a16="http://schemas.microsoft.com/office/drawing/2014/main" id="{8DB649F0-1615-4480-88CB-8037282B9F93}"/>
                    </a:ext>
                  </a:extLst>
                </p:cNvPr>
                <p:cNvPicPr/>
                <p:nvPr/>
              </p:nvPicPr>
              <p:blipFill>
                <a:blip r:embed="rId268"/>
                <a:stretch>
                  <a:fillRect/>
                </a:stretch>
              </p:blipFill>
              <p:spPr>
                <a:xfrm>
                  <a:off x="3159919" y="6106078"/>
                  <a:ext cx="255240" cy="11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9">
              <p14:nvContentPartPr>
                <p14:cNvPr id="212" name="Ink 211">
                  <a:extLst>
                    <a:ext uri="{FF2B5EF4-FFF2-40B4-BE49-F238E27FC236}">
                      <a16:creationId xmlns:a16="http://schemas.microsoft.com/office/drawing/2014/main" id="{12FE60D4-A02B-45A9-9DB1-4BF57B7DB36B}"/>
                    </a:ext>
                  </a:extLst>
                </p14:cNvPr>
                <p14:cNvContentPartPr/>
                <p14:nvPr/>
              </p14:nvContentPartPr>
              <p14:xfrm>
                <a:off x="372439" y="6607558"/>
                <a:ext cx="440640" cy="162000"/>
              </p14:xfrm>
            </p:contentPart>
          </mc:Choice>
          <mc:Fallback>
            <p:pic>
              <p:nvPicPr>
                <p:cNvPr id="212" name="Ink 211">
                  <a:extLst>
                    <a:ext uri="{FF2B5EF4-FFF2-40B4-BE49-F238E27FC236}">
                      <a16:creationId xmlns:a16="http://schemas.microsoft.com/office/drawing/2014/main" id="{12FE60D4-A02B-45A9-9DB1-4BF57B7DB36B}"/>
                    </a:ext>
                  </a:extLst>
                </p:cNvPr>
                <p:cNvPicPr/>
                <p:nvPr/>
              </p:nvPicPr>
              <p:blipFill>
                <a:blip r:embed="rId270"/>
                <a:stretch>
                  <a:fillRect/>
                </a:stretch>
              </p:blipFill>
              <p:spPr>
                <a:xfrm>
                  <a:off x="354799" y="6589558"/>
                  <a:ext cx="476280" cy="19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1">
              <p14:nvContentPartPr>
                <p14:cNvPr id="213" name="Ink 212">
                  <a:extLst>
                    <a:ext uri="{FF2B5EF4-FFF2-40B4-BE49-F238E27FC236}">
                      <a16:creationId xmlns:a16="http://schemas.microsoft.com/office/drawing/2014/main" id="{B260EAB8-64EF-4248-AD4A-8161C3FBD25D}"/>
                    </a:ext>
                  </a:extLst>
                </p14:cNvPr>
                <p14:cNvContentPartPr/>
                <p14:nvPr/>
              </p14:nvContentPartPr>
              <p14:xfrm>
                <a:off x="506359" y="6553198"/>
                <a:ext cx="25200" cy="9360"/>
              </p14:xfrm>
            </p:contentPart>
          </mc:Choice>
          <mc:Fallback>
            <p:pic>
              <p:nvPicPr>
                <p:cNvPr id="213" name="Ink 212">
                  <a:extLst>
                    <a:ext uri="{FF2B5EF4-FFF2-40B4-BE49-F238E27FC236}">
                      <a16:creationId xmlns:a16="http://schemas.microsoft.com/office/drawing/2014/main" id="{B260EAB8-64EF-4248-AD4A-8161C3FBD25D}"/>
                    </a:ext>
                  </a:extLst>
                </p:cNvPr>
                <p:cNvPicPr/>
                <p:nvPr/>
              </p:nvPicPr>
              <p:blipFill>
                <a:blip r:embed="rId272"/>
                <a:stretch>
                  <a:fillRect/>
                </a:stretch>
              </p:blipFill>
              <p:spPr>
                <a:xfrm>
                  <a:off x="488359" y="6535198"/>
                  <a:ext cx="60840" cy="4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3">
              <p14:nvContentPartPr>
                <p14:cNvPr id="214" name="Ink 213">
                  <a:extLst>
                    <a:ext uri="{FF2B5EF4-FFF2-40B4-BE49-F238E27FC236}">
                      <a16:creationId xmlns:a16="http://schemas.microsoft.com/office/drawing/2014/main" id="{617E1C14-AF10-4F66-8614-2AE6EBF4BFCA}"/>
                    </a:ext>
                  </a:extLst>
                </p14:cNvPr>
                <p14:cNvContentPartPr/>
                <p14:nvPr/>
              </p14:nvContentPartPr>
              <p14:xfrm>
                <a:off x="971119" y="6499558"/>
                <a:ext cx="461160" cy="258480"/>
              </p14:xfrm>
            </p:contentPart>
          </mc:Choice>
          <mc:Fallback>
            <p:pic>
              <p:nvPicPr>
                <p:cNvPr id="214" name="Ink 213">
                  <a:extLst>
                    <a:ext uri="{FF2B5EF4-FFF2-40B4-BE49-F238E27FC236}">
                      <a16:creationId xmlns:a16="http://schemas.microsoft.com/office/drawing/2014/main" id="{617E1C14-AF10-4F66-8614-2AE6EBF4BFCA}"/>
                    </a:ext>
                  </a:extLst>
                </p:cNvPr>
                <p:cNvPicPr/>
                <p:nvPr/>
              </p:nvPicPr>
              <p:blipFill>
                <a:blip r:embed="rId274"/>
                <a:stretch>
                  <a:fillRect/>
                </a:stretch>
              </p:blipFill>
              <p:spPr>
                <a:xfrm>
                  <a:off x="953479" y="6481558"/>
                  <a:ext cx="496800" cy="29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5">
              <p14:nvContentPartPr>
                <p14:cNvPr id="215" name="Ink 214">
                  <a:extLst>
                    <a:ext uri="{FF2B5EF4-FFF2-40B4-BE49-F238E27FC236}">
                      <a16:creationId xmlns:a16="http://schemas.microsoft.com/office/drawing/2014/main" id="{8D407CC0-4BCD-4A21-8A95-4B9E97C8DEA7}"/>
                    </a:ext>
                  </a:extLst>
                </p14:cNvPr>
                <p14:cNvContentPartPr/>
                <p14:nvPr/>
              </p14:nvContentPartPr>
              <p14:xfrm>
                <a:off x="1025839" y="6559318"/>
                <a:ext cx="152280" cy="25200"/>
              </p14:xfrm>
            </p:contentPart>
          </mc:Choice>
          <mc:Fallback>
            <p:pic>
              <p:nvPicPr>
                <p:cNvPr id="215" name="Ink 214">
                  <a:extLst>
                    <a:ext uri="{FF2B5EF4-FFF2-40B4-BE49-F238E27FC236}">
                      <a16:creationId xmlns:a16="http://schemas.microsoft.com/office/drawing/2014/main" id="{8D407CC0-4BCD-4A21-8A95-4B9E97C8DEA7}"/>
                    </a:ext>
                  </a:extLst>
                </p:cNvPr>
                <p:cNvPicPr/>
                <p:nvPr/>
              </p:nvPicPr>
              <p:blipFill>
                <a:blip r:embed="rId276"/>
                <a:stretch>
                  <a:fillRect/>
                </a:stretch>
              </p:blipFill>
              <p:spPr>
                <a:xfrm>
                  <a:off x="1007839" y="6541318"/>
                  <a:ext cx="187920" cy="6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7">
              <p14:nvContentPartPr>
                <p14:cNvPr id="217" name="Ink 216">
                  <a:extLst>
                    <a:ext uri="{FF2B5EF4-FFF2-40B4-BE49-F238E27FC236}">
                      <a16:creationId xmlns:a16="http://schemas.microsoft.com/office/drawing/2014/main" id="{1A50C425-B252-4DA1-8AC8-2FF9510BFEC2}"/>
                    </a:ext>
                  </a:extLst>
                </p14:cNvPr>
                <p14:cNvContentPartPr/>
                <p14:nvPr/>
              </p14:nvContentPartPr>
              <p14:xfrm>
                <a:off x="1646839" y="6427558"/>
                <a:ext cx="1156680" cy="405720"/>
              </p14:xfrm>
            </p:contentPart>
          </mc:Choice>
          <mc:Fallback>
            <p:pic>
              <p:nvPicPr>
                <p:cNvPr id="217" name="Ink 216">
                  <a:extLst>
                    <a:ext uri="{FF2B5EF4-FFF2-40B4-BE49-F238E27FC236}">
                      <a16:creationId xmlns:a16="http://schemas.microsoft.com/office/drawing/2014/main" id="{1A50C425-B252-4DA1-8AC8-2FF9510BFEC2}"/>
                    </a:ext>
                  </a:extLst>
                </p:cNvPr>
                <p:cNvPicPr/>
                <p:nvPr/>
              </p:nvPicPr>
              <p:blipFill>
                <a:blip r:embed="rId278"/>
                <a:stretch>
                  <a:fillRect/>
                </a:stretch>
              </p:blipFill>
              <p:spPr>
                <a:xfrm>
                  <a:off x="1629199" y="6409558"/>
                  <a:ext cx="1192320" cy="44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9">
              <p14:nvContentPartPr>
                <p14:cNvPr id="218" name="Ink 217">
                  <a:extLst>
                    <a:ext uri="{FF2B5EF4-FFF2-40B4-BE49-F238E27FC236}">
                      <a16:creationId xmlns:a16="http://schemas.microsoft.com/office/drawing/2014/main" id="{128BD49D-B89D-4639-A504-399C6AA153A5}"/>
                    </a:ext>
                  </a:extLst>
                </p14:cNvPr>
                <p14:cNvContentPartPr/>
                <p14:nvPr/>
              </p14:nvContentPartPr>
              <p14:xfrm>
                <a:off x="2511919" y="6522571"/>
                <a:ext cx="157680" cy="32400"/>
              </p14:xfrm>
            </p:contentPart>
          </mc:Choice>
          <mc:Fallback>
            <p:pic>
              <p:nvPicPr>
                <p:cNvPr id="218" name="Ink 217">
                  <a:extLst>
                    <a:ext uri="{FF2B5EF4-FFF2-40B4-BE49-F238E27FC236}">
                      <a16:creationId xmlns:a16="http://schemas.microsoft.com/office/drawing/2014/main" id="{128BD49D-B89D-4639-A504-399C6AA153A5}"/>
                    </a:ext>
                  </a:extLst>
                </p:cNvPr>
                <p:cNvPicPr/>
                <p:nvPr/>
              </p:nvPicPr>
              <p:blipFill>
                <a:blip r:embed="rId280"/>
                <a:stretch>
                  <a:fillRect/>
                </a:stretch>
              </p:blipFill>
              <p:spPr>
                <a:xfrm>
                  <a:off x="2494279" y="6504571"/>
                  <a:ext cx="193320" cy="6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1">
              <p14:nvContentPartPr>
                <p14:cNvPr id="219" name="Ink 218">
                  <a:extLst>
                    <a:ext uri="{FF2B5EF4-FFF2-40B4-BE49-F238E27FC236}">
                      <a16:creationId xmlns:a16="http://schemas.microsoft.com/office/drawing/2014/main" id="{CDD02AEA-1DC2-461D-B1D9-FDEEE4E2586D}"/>
                    </a:ext>
                  </a:extLst>
                </p14:cNvPr>
                <p14:cNvContentPartPr/>
                <p14:nvPr/>
              </p14:nvContentPartPr>
              <p14:xfrm>
                <a:off x="2385919" y="6461371"/>
                <a:ext cx="19800" cy="5760"/>
              </p14:xfrm>
            </p:contentPart>
          </mc:Choice>
          <mc:Fallback>
            <p:pic>
              <p:nvPicPr>
                <p:cNvPr id="219" name="Ink 218">
                  <a:extLst>
                    <a:ext uri="{FF2B5EF4-FFF2-40B4-BE49-F238E27FC236}">
                      <a16:creationId xmlns:a16="http://schemas.microsoft.com/office/drawing/2014/main" id="{CDD02AEA-1DC2-461D-B1D9-FDEEE4E2586D}"/>
                    </a:ext>
                  </a:extLst>
                </p:cNvPr>
                <p:cNvPicPr/>
                <p:nvPr/>
              </p:nvPicPr>
              <p:blipFill>
                <a:blip r:embed="rId282"/>
                <a:stretch>
                  <a:fillRect/>
                </a:stretch>
              </p:blipFill>
              <p:spPr>
                <a:xfrm>
                  <a:off x="2368279" y="6443371"/>
                  <a:ext cx="55440" cy="4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3">
              <p14:nvContentPartPr>
                <p14:cNvPr id="221" name="Ink 220">
                  <a:extLst>
                    <a:ext uri="{FF2B5EF4-FFF2-40B4-BE49-F238E27FC236}">
                      <a16:creationId xmlns:a16="http://schemas.microsoft.com/office/drawing/2014/main" id="{51C925E0-6E85-46A4-B054-C4194E4CE0E1}"/>
                    </a:ext>
                  </a:extLst>
                </p14:cNvPr>
                <p14:cNvContentPartPr/>
                <p14:nvPr/>
              </p14:nvContentPartPr>
              <p14:xfrm>
                <a:off x="2868679" y="6669811"/>
                <a:ext cx="107640" cy="111240"/>
              </p14:xfrm>
            </p:contentPart>
          </mc:Choice>
          <mc:Fallback>
            <p:pic>
              <p:nvPicPr>
                <p:cNvPr id="221" name="Ink 220">
                  <a:extLst>
                    <a:ext uri="{FF2B5EF4-FFF2-40B4-BE49-F238E27FC236}">
                      <a16:creationId xmlns:a16="http://schemas.microsoft.com/office/drawing/2014/main" id="{51C925E0-6E85-46A4-B054-C4194E4CE0E1}"/>
                    </a:ext>
                  </a:extLst>
                </p:cNvPr>
                <p:cNvPicPr/>
                <p:nvPr/>
              </p:nvPicPr>
              <p:blipFill>
                <a:blip r:embed="rId284"/>
                <a:stretch>
                  <a:fillRect/>
                </a:stretch>
              </p:blipFill>
              <p:spPr>
                <a:xfrm>
                  <a:off x="2851039" y="6651811"/>
                  <a:ext cx="143280" cy="14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5">
              <p14:nvContentPartPr>
                <p14:cNvPr id="222" name="Ink 221">
                  <a:extLst>
                    <a:ext uri="{FF2B5EF4-FFF2-40B4-BE49-F238E27FC236}">
                      <a16:creationId xmlns:a16="http://schemas.microsoft.com/office/drawing/2014/main" id="{AD529DFB-ACD8-403F-BCDB-43580CF05F96}"/>
                    </a:ext>
                  </a:extLst>
                </p14:cNvPr>
                <p14:cNvContentPartPr/>
                <p14:nvPr/>
              </p14:nvContentPartPr>
              <p14:xfrm>
                <a:off x="3305359" y="6563251"/>
                <a:ext cx="165600" cy="11880"/>
              </p14:xfrm>
            </p:contentPart>
          </mc:Choice>
          <mc:Fallback>
            <p:pic>
              <p:nvPicPr>
                <p:cNvPr id="222" name="Ink 221">
                  <a:extLst>
                    <a:ext uri="{FF2B5EF4-FFF2-40B4-BE49-F238E27FC236}">
                      <a16:creationId xmlns:a16="http://schemas.microsoft.com/office/drawing/2014/main" id="{AD529DFB-ACD8-403F-BCDB-43580CF05F96}"/>
                    </a:ext>
                  </a:extLst>
                </p:cNvPr>
                <p:cNvPicPr/>
                <p:nvPr/>
              </p:nvPicPr>
              <p:blipFill>
                <a:blip r:embed="rId286"/>
                <a:stretch>
                  <a:fillRect/>
                </a:stretch>
              </p:blipFill>
              <p:spPr>
                <a:xfrm>
                  <a:off x="3287359" y="6545251"/>
                  <a:ext cx="201240" cy="4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7">
              <p14:nvContentPartPr>
                <p14:cNvPr id="223" name="Ink 222">
                  <a:extLst>
                    <a:ext uri="{FF2B5EF4-FFF2-40B4-BE49-F238E27FC236}">
                      <a16:creationId xmlns:a16="http://schemas.microsoft.com/office/drawing/2014/main" id="{4A61F4B0-F500-4A86-B8C1-F3E861BB047F}"/>
                    </a:ext>
                  </a:extLst>
                </p14:cNvPr>
                <p14:cNvContentPartPr/>
                <p14:nvPr/>
              </p14:nvContentPartPr>
              <p14:xfrm>
                <a:off x="3280519" y="6672691"/>
                <a:ext cx="174240" cy="19440"/>
              </p14:xfrm>
            </p:contentPart>
          </mc:Choice>
          <mc:Fallback>
            <p:pic>
              <p:nvPicPr>
                <p:cNvPr id="223" name="Ink 222">
                  <a:extLst>
                    <a:ext uri="{FF2B5EF4-FFF2-40B4-BE49-F238E27FC236}">
                      <a16:creationId xmlns:a16="http://schemas.microsoft.com/office/drawing/2014/main" id="{4A61F4B0-F500-4A86-B8C1-F3E861BB047F}"/>
                    </a:ext>
                  </a:extLst>
                </p:cNvPr>
                <p:cNvPicPr/>
                <p:nvPr/>
              </p:nvPicPr>
              <p:blipFill>
                <a:blip r:embed="rId288"/>
                <a:stretch>
                  <a:fillRect/>
                </a:stretch>
              </p:blipFill>
              <p:spPr>
                <a:xfrm>
                  <a:off x="3262519" y="6655051"/>
                  <a:ext cx="209880" cy="5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9">
              <p14:nvContentPartPr>
                <p14:cNvPr id="224" name="Ink 223">
                  <a:extLst>
                    <a:ext uri="{FF2B5EF4-FFF2-40B4-BE49-F238E27FC236}">
                      <a16:creationId xmlns:a16="http://schemas.microsoft.com/office/drawing/2014/main" id="{13B0ACAF-0995-4183-AAD1-95C2080B3072}"/>
                    </a:ext>
                  </a:extLst>
                </p14:cNvPr>
                <p14:cNvContentPartPr/>
                <p14:nvPr/>
              </p14:nvContentPartPr>
              <p14:xfrm>
                <a:off x="3256399" y="6770251"/>
                <a:ext cx="201960" cy="5760"/>
              </p14:xfrm>
            </p:contentPart>
          </mc:Choice>
          <mc:Fallback>
            <p:pic>
              <p:nvPicPr>
                <p:cNvPr id="224" name="Ink 223">
                  <a:extLst>
                    <a:ext uri="{FF2B5EF4-FFF2-40B4-BE49-F238E27FC236}">
                      <a16:creationId xmlns:a16="http://schemas.microsoft.com/office/drawing/2014/main" id="{13B0ACAF-0995-4183-AAD1-95C2080B3072}"/>
                    </a:ext>
                  </a:extLst>
                </p:cNvPr>
                <p:cNvPicPr/>
                <p:nvPr/>
              </p:nvPicPr>
              <p:blipFill>
                <a:blip r:embed="rId290"/>
                <a:stretch>
                  <a:fillRect/>
                </a:stretch>
              </p:blipFill>
              <p:spPr>
                <a:xfrm>
                  <a:off x="3238399" y="6752251"/>
                  <a:ext cx="237600" cy="4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1">
              <p14:nvContentPartPr>
                <p14:cNvPr id="226" name="Ink 225">
                  <a:extLst>
                    <a:ext uri="{FF2B5EF4-FFF2-40B4-BE49-F238E27FC236}">
                      <a16:creationId xmlns:a16="http://schemas.microsoft.com/office/drawing/2014/main" id="{7C517B5E-0407-450B-9239-73DD51CA16D0}"/>
                    </a:ext>
                  </a:extLst>
                </p14:cNvPr>
                <p14:cNvContentPartPr/>
                <p14:nvPr/>
              </p14:nvContentPartPr>
              <p14:xfrm>
                <a:off x="3568879" y="6510691"/>
                <a:ext cx="298800" cy="305280"/>
              </p14:xfrm>
            </p:contentPart>
          </mc:Choice>
          <mc:Fallback>
            <p:pic>
              <p:nvPicPr>
                <p:cNvPr id="226" name="Ink 225">
                  <a:extLst>
                    <a:ext uri="{FF2B5EF4-FFF2-40B4-BE49-F238E27FC236}">
                      <a16:creationId xmlns:a16="http://schemas.microsoft.com/office/drawing/2014/main" id="{7C517B5E-0407-450B-9239-73DD51CA16D0}"/>
                    </a:ext>
                  </a:extLst>
                </p:cNvPr>
                <p:cNvPicPr/>
                <p:nvPr/>
              </p:nvPicPr>
              <p:blipFill>
                <a:blip r:embed="rId292"/>
                <a:stretch>
                  <a:fillRect/>
                </a:stretch>
              </p:blipFill>
              <p:spPr>
                <a:xfrm>
                  <a:off x="3551239" y="6493051"/>
                  <a:ext cx="334440" cy="34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3">
              <p14:nvContentPartPr>
                <p14:cNvPr id="227" name="Ink 226">
                  <a:extLst>
                    <a:ext uri="{FF2B5EF4-FFF2-40B4-BE49-F238E27FC236}">
                      <a16:creationId xmlns:a16="http://schemas.microsoft.com/office/drawing/2014/main" id="{11C0259F-8A28-499A-B9C4-90CF0D268FD6}"/>
                    </a:ext>
                  </a:extLst>
                </p14:cNvPr>
                <p14:cNvContentPartPr/>
                <p14:nvPr/>
              </p14:nvContentPartPr>
              <p14:xfrm>
                <a:off x="3945799" y="6519331"/>
                <a:ext cx="44640" cy="298080"/>
              </p14:xfrm>
            </p:contentPart>
          </mc:Choice>
          <mc:Fallback>
            <p:pic>
              <p:nvPicPr>
                <p:cNvPr id="227" name="Ink 226">
                  <a:extLst>
                    <a:ext uri="{FF2B5EF4-FFF2-40B4-BE49-F238E27FC236}">
                      <a16:creationId xmlns:a16="http://schemas.microsoft.com/office/drawing/2014/main" id="{11C0259F-8A28-499A-B9C4-90CF0D268FD6}"/>
                    </a:ext>
                  </a:extLst>
                </p:cNvPr>
                <p:cNvPicPr/>
                <p:nvPr/>
              </p:nvPicPr>
              <p:blipFill>
                <a:blip r:embed="rId294"/>
                <a:stretch>
                  <a:fillRect/>
                </a:stretch>
              </p:blipFill>
              <p:spPr>
                <a:xfrm>
                  <a:off x="3928159" y="6501691"/>
                  <a:ext cx="80280" cy="33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5">
              <p14:nvContentPartPr>
                <p14:cNvPr id="228" name="Ink 227">
                  <a:extLst>
                    <a:ext uri="{FF2B5EF4-FFF2-40B4-BE49-F238E27FC236}">
                      <a16:creationId xmlns:a16="http://schemas.microsoft.com/office/drawing/2014/main" id="{1DF81C6E-D300-4143-B1D5-1C90FEE7ECBC}"/>
                    </a:ext>
                  </a:extLst>
                </p14:cNvPr>
                <p14:cNvContentPartPr/>
                <p14:nvPr/>
              </p14:nvContentPartPr>
              <p14:xfrm>
                <a:off x="3894679" y="6521131"/>
                <a:ext cx="284040" cy="279720"/>
              </p14:xfrm>
            </p:contentPart>
          </mc:Choice>
          <mc:Fallback>
            <p:pic>
              <p:nvPicPr>
                <p:cNvPr id="228" name="Ink 227">
                  <a:extLst>
                    <a:ext uri="{FF2B5EF4-FFF2-40B4-BE49-F238E27FC236}">
                      <a16:creationId xmlns:a16="http://schemas.microsoft.com/office/drawing/2014/main" id="{1DF81C6E-D300-4143-B1D5-1C90FEE7ECBC}"/>
                    </a:ext>
                  </a:extLst>
                </p:cNvPr>
                <p:cNvPicPr/>
                <p:nvPr/>
              </p:nvPicPr>
              <p:blipFill>
                <a:blip r:embed="rId296"/>
                <a:stretch>
                  <a:fillRect/>
                </a:stretch>
              </p:blipFill>
              <p:spPr>
                <a:xfrm>
                  <a:off x="3877039" y="6503491"/>
                  <a:ext cx="319680" cy="315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32" name="Group 231">
            <a:extLst>
              <a:ext uri="{FF2B5EF4-FFF2-40B4-BE49-F238E27FC236}">
                <a16:creationId xmlns:a16="http://schemas.microsoft.com/office/drawing/2014/main" id="{32E69F85-966B-4E27-B458-FC5E5D4BF614}"/>
              </a:ext>
            </a:extLst>
          </p:cNvPr>
          <p:cNvGrpSpPr/>
          <p:nvPr/>
        </p:nvGrpSpPr>
        <p:grpSpPr>
          <a:xfrm>
            <a:off x="4476439" y="78931"/>
            <a:ext cx="1369440" cy="344880"/>
            <a:chOff x="4476439" y="78931"/>
            <a:chExt cx="1369440" cy="344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97">
              <p14:nvContentPartPr>
                <p14:cNvPr id="230" name="Ink 229">
                  <a:extLst>
                    <a:ext uri="{FF2B5EF4-FFF2-40B4-BE49-F238E27FC236}">
                      <a16:creationId xmlns:a16="http://schemas.microsoft.com/office/drawing/2014/main" id="{B066E526-CC12-45E6-BF1A-974FB548A4CB}"/>
                    </a:ext>
                  </a:extLst>
                </p14:cNvPr>
                <p14:cNvContentPartPr/>
                <p14:nvPr/>
              </p14:nvContentPartPr>
              <p14:xfrm>
                <a:off x="4476439" y="78931"/>
                <a:ext cx="753480" cy="342000"/>
              </p14:xfrm>
            </p:contentPart>
          </mc:Choice>
          <mc:Fallback>
            <p:pic>
              <p:nvPicPr>
                <p:cNvPr id="230" name="Ink 229">
                  <a:extLst>
                    <a:ext uri="{FF2B5EF4-FFF2-40B4-BE49-F238E27FC236}">
                      <a16:creationId xmlns:a16="http://schemas.microsoft.com/office/drawing/2014/main" id="{B066E526-CC12-45E6-BF1A-974FB548A4CB}"/>
                    </a:ext>
                  </a:extLst>
                </p:cNvPr>
                <p:cNvPicPr/>
                <p:nvPr/>
              </p:nvPicPr>
              <p:blipFill>
                <a:blip r:embed="rId298"/>
                <a:stretch>
                  <a:fillRect/>
                </a:stretch>
              </p:blipFill>
              <p:spPr>
                <a:xfrm>
                  <a:off x="4458439" y="60931"/>
                  <a:ext cx="789120" cy="37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9">
              <p14:nvContentPartPr>
                <p14:cNvPr id="231" name="Ink 230">
                  <a:extLst>
                    <a:ext uri="{FF2B5EF4-FFF2-40B4-BE49-F238E27FC236}">
                      <a16:creationId xmlns:a16="http://schemas.microsoft.com/office/drawing/2014/main" id="{9F349385-D6DD-4A04-B98E-B6A604186B9E}"/>
                    </a:ext>
                  </a:extLst>
                </p14:cNvPr>
                <p14:cNvContentPartPr/>
                <p14:nvPr/>
              </p14:nvContentPartPr>
              <p14:xfrm>
                <a:off x="5431519" y="302491"/>
                <a:ext cx="414360" cy="121320"/>
              </p14:xfrm>
            </p:contentPart>
          </mc:Choice>
          <mc:Fallback>
            <p:pic>
              <p:nvPicPr>
                <p:cNvPr id="231" name="Ink 230">
                  <a:extLst>
                    <a:ext uri="{FF2B5EF4-FFF2-40B4-BE49-F238E27FC236}">
                      <a16:creationId xmlns:a16="http://schemas.microsoft.com/office/drawing/2014/main" id="{9F349385-D6DD-4A04-B98E-B6A604186B9E}"/>
                    </a:ext>
                  </a:extLst>
                </p:cNvPr>
                <p:cNvPicPr/>
                <p:nvPr/>
              </p:nvPicPr>
              <p:blipFill>
                <a:blip r:embed="rId300"/>
                <a:stretch>
                  <a:fillRect/>
                </a:stretch>
              </p:blipFill>
              <p:spPr>
                <a:xfrm>
                  <a:off x="5413519" y="284851"/>
                  <a:ext cx="450000" cy="156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37" name="Group 236">
            <a:extLst>
              <a:ext uri="{FF2B5EF4-FFF2-40B4-BE49-F238E27FC236}">
                <a16:creationId xmlns:a16="http://schemas.microsoft.com/office/drawing/2014/main" id="{F559E8C5-3ADD-46FE-BA8D-A3A047B20EC5}"/>
              </a:ext>
            </a:extLst>
          </p:cNvPr>
          <p:cNvGrpSpPr/>
          <p:nvPr/>
        </p:nvGrpSpPr>
        <p:grpSpPr>
          <a:xfrm>
            <a:off x="6001039" y="108451"/>
            <a:ext cx="1620000" cy="349560"/>
            <a:chOff x="6001039" y="108451"/>
            <a:chExt cx="1620000" cy="349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01">
              <p14:nvContentPartPr>
                <p14:cNvPr id="233" name="Ink 232">
                  <a:extLst>
                    <a:ext uri="{FF2B5EF4-FFF2-40B4-BE49-F238E27FC236}">
                      <a16:creationId xmlns:a16="http://schemas.microsoft.com/office/drawing/2014/main" id="{E319295E-F0DC-4A2B-A8D2-678CBA2C412B}"/>
                    </a:ext>
                  </a:extLst>
                </p14:cNvPr>
                <p14:cNvContentPartPr/>
                <p14:nvPr/>
              </p14:nvContentPartPr>
              <p14:xfrm>
                <a:off x="6001039" y="108451"/>
                <a:ext cx="1620000" cy="349560"/>
              </p14:xfrm>
            </p:contentPart>
          </mc:Choice>
          <mc:Fallback>
            <p:pic>
              <p:nvPicPr>
                <p:cNvPr id="233" name="Ink 232">
                  <a:extLst>
                    <a:ext uri="{FF2B5EF4-FFF2-40B4-BE49-F238E27FC236}">
                      <a16:creationId xmlns:a16="http://schemas.microsoft.com/office/drawing/2014/main" id="{E319295E-F0DC-4A2B-A8D2-678CBA2C412B}"/>
                    </a:ext>
                  </a:extLst>
                </p:cNvPr>
                <p:cNvPicPr/>
                <p:nvPr/>
              </p:nvPicPr>
              <p:blipFill>
                <a:blip r:embed="rId302"/>
                <a:stretch>
                  <a:fillRect/>
                </a:stretch>
              </p:blipFill>
              <p:spPr>
                <a:xfrm>
                  <a:off x="5983039" y="90451"/>
                  <a:ext cx="1655640" cy="38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3">
              <p14:nvContentPartPr>
                <p14:cNvPr id="234" name="Ink 233">
                  <a:extLst>
                    <a:ext uri="{FF2B5EF4-FFF2-40B4-BE49-F238E27FC236}">
                      <a16:creationId xmlns:a16="http://schemas.microsoft.com/office/drawing/2014/main" id="{282E004B-FAF2-47A2-AE15-457241316D68}"/>
                    </a:ext>
                  </a:extLst>
                </p14:cNvPr>
                <p14:cNvContentPartPr/>
                <p14:nvPr/>
              </p14:nvContentPartPr>
              <p14:xfrm>
                <a:off x="6624919" y="216451"/>
                <a:ext cx="239040" cy="23400"/>
              </p14:xfrm>
            </p:contentPart>
          </mc:Choice>
          <mc:Fallback>
            <p:pic>
              <p:nvPicPr>
                <p:cNvPr id="234" name="Ink 233">
                  <a:extLst>
                    <a:ext uri="{FF2B5EF4-FFF2-40B4-BE49-F238E27FC236}">
                      <a16:creationId xmlns:a16="http://schemas.microsoft.com/office/drawing/2014/main" id="{282E004B-FAF2-47A2-AE15-457241316D68}"/>
                    </a:ext>
                  </a:extLst>
                </p:cNvPr>
                <p:cNvPicPr/>
                <p:nvPr/>
              </p:nvPicPr>
              <p:blipFill>
                <a:blip r:embed="rId304"/>
                <a:stretch>
                  <a:fillRect/>
                </a:stretch>
              </p:blipFill>
              <p:spPr>
                <a:xfrm>
                  <a:off x="6606919" y="198451"/>
                  <a:ext cx="274680" cy="5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5">
              <p14:nvContentPartPr>
                <p14:cNvPr id="235" name="Ink 234">
                  <a:extLst>
                    <a:ext uri="{FF2B5EF4-FFF2-40B4-BE49-F238E27FC236}">
                      <a16:creationId xmlns:a16="http://schemas.microsoft.com/office/drawing/2014/main" id="{45543303-13B8-4BDC-BB9E-605C222AA778}"/>
                    </a:ext>
                  </a:extLst>
                </p14:cNvPr>
                <p14:cNvContentPartPr/>
                <p14:nvPr/>
              </p14:nvContentPartPr>
              <p14:xfrm>
                <a:off x="6568399" y="185491"/>
                <a:ext cx="7200" cy="5040"/>
              </p14:xfrm>
            </p:contentPart>
          </mc:Choice>
          <mc:Fallback>
            <p:pic>
              <p:nvPicPr>
                <p:cNvPr id="235" name="Ink 234">
                  <a:extLst>
                    <a:ext uri="{FF2B5EF4-FFF2-40B4-BE49-F238E27FC236}">
                      <a16:creationId xmlns:a16="http://schemas.microsoft.com/office/drawing/2014/main" id="{45543303-13B8-4BDC-BB9E-605C222AA778}"/>
                    </a:ext>
                  </a:extLst>
                </p:cNvPr>
                <p:cNvPicPr/>
                <p:nvPr/>
              </p:nvPicPr>
              <p:blipFill>
                <a:blip r:embed="rId306"/>
                <a:stretch>
                  <a:fillRect/>
                </a:stretch>
              </p:blipFill>
              <p:spPr>
                <a:xfrm>
                  <a:off x="6550759" y="167491"/>
                  <a:ext cx="4284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7">
              <p14:nvContentPartPr>
                <p14:cNvPr id="236" name="Ink 235">
                  <a:extLst>
                    <a:ext uri="{FF2B5EF4-FFF2-40B4-BE49-F238E27FC236}">
                      <a16:creationId xmlns:a16="http://schemas.microsoft.com/office/drawing/2014/main" id="{929C7A3F-0214-4C94-BDD3-3177E80D21E1}"/>
                    </a:ext>
                  </a:extLst>
                </p14:cNvPr>
                <p14:cNvContentPartPr/>
                <p14:nvPr/>
              </p14:nvContentPartPr>
              <p14:xfrm>
                <a:off x="6083479" y="162451"/>
                <a:ext cx="21600" cy="14760"/>
              </p14:xfrm>
            </p:contentPart>
          </mc:Choice>
          <mc:Fallback>
            <p:pic>
              <p:nvPicPr>
                <p:cNvPr id="236" name="Ink 235">
                  <a:extLst>
                    <a:ext uri="{FF2B5EF4-FFF2-40B4-BE49-F238E27FC236}">
                      <a16:creationId xmlns:a16="http://schemas.microsoft.com/office/drawing/2014/main" id="{929C7A3F-0214-4C94-BDD3-3177E80D21E1}"/>
                    </a:ext>
                  </a:extLst>
                </p:cNvPr>
                <p:cNvPicPr/>
                <p:nvPr/>
              </p:nvPicPr>
              <p:blipFill>
                <a:blip r:embed="rId308"/>
                <a:stretch>
                  <a:fillRect/>
                </a:stretch>
              </p:blipFill>
              <p:spPr>
                <a:xfrm>
                  <a:off x="6065479" y="144451"/>
                  <a:ext cx="57240" cy="50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48" name="Group 247">
            <a:extLst>
              <a:ext uri="{FF2B5EF4-FFF2-40B4-BE49-F238E27FC236}">
                <a16:creationId xmlns:a16="http://schemas.microsoft.com/office/drawing/2014/main" id="{B4602DE8-C951-4506-B323-F2F1E86A7660}"/>
              </a:ext>
            </a:extLst>
          </p:cNvPr>
          <p:cNvGrpSpPr/>
          <p:nvPr/>
        </p:nvGrpSpPr>
        <p:grpSpPr>
          <a:xfrm>
            <a:off x="7833799" y="70291"/>
            <a:ext cx="1271520" cy="415080"/>
            <a:chOff x="7833799" y="70291"/>
            <a:chExt cx="1271520" cy="415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09">
              <p14:nvContentPartPr>
                <p14:cNvPr id="238" name="Ink 237">
                  <a:extLst>
                    <a:ext uri="{FF2B5EF4-FFF2-40B4-BE49-F238E27FC236}">
                      <a16:creationId xmlns:a16="http://schemas.microsoft.com/office/drawing/2014/main" id="{39C963BD-C90E-483E-903F-AB2F6E66F41B}"/>
                    </a:ext>
                  </a:extLst>
                </p14:cNvPr>
                <p14:cNvContentPartPr/>
                <p14:nvPr/>
              </p14:nvContentPartPr>
              <p14:xfrm>
                <a:off x="7833799" y="70291"/>
                <a:ext cx="683280" cy="415080"/>
              </p14:xfrm>
            </p:contentPart>
          </mc:Choice>
          <mc:Fallback>
            <p:pic>
              <p:nvPicPr>
                <p:cNvPr id="238" name="Ink 237">
                  <a:extLst>
                    <a:ext uri="{FF2B5EF4-FFF2-40B4-BE49-F238E27FC236}">
                      <a16:creationId xmlns:a16="http://schemas.microsoft.com/office/drawing/2014/main" id="{39C963BD-C90E-483E-903F-AB2F6E66F41B}"/>
                    </a:ext>
                  </a:extLst>
                </p:cNvPr>
                <p:cNvPicPr/>
                <p:nvPr/>
              </p:nvPicPr>
              <p:blipFill>
                <a:blip r:embed="rId310"/>
                <a:stretch>
                  <a:fillRect/>
                </a:stretch>
              </p:blipFill>
              <p:spPr>
                <a:xfrm>
                  <a:off x="7815799" y="52291"/>
                  <a:ext cx="718920" cy="45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1">
              <p14:nvContentPartPr>
                <p14:cNvPr id="239" name="Ink 238">
                  <a:extLst>
                    <a:ext uri="{FF2B5EF4-FFF2-40B4-BE49-F238E27FC236}">
                      <a16:creationId xmlns:a16="http://schemas.microsoft.com/office/drawing/2014/main" id="{EFAB9CC7-A62F-417B-A49E-CDFCD62DE1E2}"/>
                    </a:ext>
                  </a:extLst>
                </p14:cNvPr>
                <p14:cNvContentPartPr/>
                <p14:nvPr/>
              </p14:nvContentPartPr>
              <p14:xfrm>
                <a:off x="8532919" y="253531"/>
                <a:ext cx="82800" cy="110520"/>
              </p14:xfrm>
            </p:contentPart>
          </mc:Choice>
          <mc:Fallback>
            <p:pic>
              <p:nvPicPr>
                <p:cNvPr id="239" name="Ink 238">
                  <a:extLst>
                    <a:ext uri="{FF2B5EF4-FFF2-40B4-BE49-F238E27FC236}">
                      <a16:creationId xmlns:a16="http://schemas.microsoft.com/office/drawing/2014/main" id="{EFAB9CC7-A62F-417B-A49E-CDFCD62DE1E2}"/>
                    </a:ext>
                  </a:extLst>
                </p:cNvPr>
                <p:cNvPicPr/>
                <p:nvPr/>
              </p:nvPicPr>
              <p:blipFill>
                <a:blip r:embed="rId312"/>
                <a:stretch>
                  <a:fillRect/>
                </a:stretch>
              </p:blipFill>
              <p:spPr>
                <a:xfrm>
                  <a:off x="8515279" y="235531"/>
                  <a:ext cx="118440" cy="14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3">
              <p14:nvContentPartPr>
                <p14:cNvPr id="241" name="Ink 240">
                  <a:extLst>
                    <a:ext uri="{FF2B5EF4-FFF2-40B4-BE49-F238E27FC236}">
                      <a16:creationId xmlns:a16="http://schemas.microsoft.com/office/drawing/2014/main" id="{5A5CC28A-9577-4630-8F72-BE38A90FF8B8}"/>
                    </a:ext>
                  </a:extLst>
                </p14:cNvPr>
                <p14:cNvContentPartPr/>
                <p14:nvPr/>
              </p14:nvContentPartPr>
              <p14:xfrm>
                <a:off x="8752879" y="235171"/>
                <a:ext cx="16560" cy="95400"/>
              </p14:xfrm>
            </p:contentPart>
          </mc:Choice>
          <mc:Fallback>
            <p:pic>
              <p:nvPicPr>
                <p:cNvPr id="241" name="Ink 240">
                  <a:extLst>
                    <a:ext uri="{FF2B5EF4-FFF2-40B4-BE49-F238E27FC236}">
                      <a16:creationId xmlns:a16="http://schemas.microsoft.com/office/drawing/2014/main" id="{5A5CC28A-9577-4630-8F72-BE38A90FF8B8}"/>
                    </a:ext>
                  </a:extLst>
                </p:cNvPr>
                <p:cNvPicPr/>
                <p:nvPr/>
              </p:nvPicPr>
              <p:blipFill>
                <a:blip r:embed="rId314"/>
                <a:stretch>
                  <a:fillRect/>
                </a:stretch>
              </p:blipFill>
              <p:spPr>
                <a:xfrm>
                  <a:off x="8735239" y="217171"/>
                  <a:ext cx="52200" cy="13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5">
              <p14:nvContentPartPr>
                <p14:cNvPr id="242" name="Ink 241">
                  <a:extLst>
                    <a:ext uri="{FF2B5EF4-FFF2-40B4-BE49-F238E27FC236}">
                      <a16:creationId xmlns:a16="http://schemas.microsoft.com/office/drawing/2014/main" id="{63272E6B-E494-4508-93A9-7E38B6C266A7}"/>
                    </a:ext>
                  </a:extLst>
                </p14:cNvPr>
                <p14:cNvContentPartPr/>
                <p14:nvPr/>
              </p14:nvContentPartPr>
              <p14:xfrm>
                <a:off x="8734879" y="176851"/>
                <a:ext cx="9000" cy="4680"/>
              </p14:xfrm>
            </p:contentPart>
          </mc:Choice>
          <mc:Fallback>
            <p:pic>
              <p:nvPicPr>
                <p:cNvPr id="242" name="Ink 241">
                  <a:extLst>
                    <a:ext uri="{FF2B5EF4-FFF2-40B4-BE49-F238E27FC236}">
                      <a16:creationId xmlns:a16="http://schemas.microsoft.com/office/drawing/2014/main" id="{63272E6B-E494-4508-93A9-7E38B6C266A7}"/>
                    </a:ext>
                  </a:extLst>
                </p:cNvPr>
                <p:cNvPicPr/>
                <p:nvPr/>
              </p:nvPicPr>
              <p:blipFill>
                <a:blip r:embed="rId316"/>
                <a:stretch>
                  <a:fillRect/>
                </a:stretch>
              </p:blipFill>
              <p:spPr>
                <a:xfrm>
                  <a:off x="8716879" y="159211"/>
                  <a:ext cx="44640" cy="4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7">
              <p14:nvContentPartPr>
                <p14:cNvPr id="243" name="Ink 242">
                  <a:extLst>
                    <a:ext uri="{FF2B5EF4-FFF2-40B4-BE49-F238E27FC236}">
                      <a16:creationId xmlns:a16="http://schemas.microsoft.com/office/drawing/2014/main" id="{DDF1E70C-537C-4DBF-B5F1-C09AA9E76616}"/>
                    </a:ext>
                  </a:extLst>
                </p14:cNvPr>
                <p14:cNvContentPartPr/>
                <p14:nvPr/>
              </p14:nvContentPartPr>
              <p14:xfrm>
                <a:off x="8813359" y="258571"/>
                <a:ext cx="58680" cy="108000"/>
              </p14:xfrm>
            </p:contentPart>
          </mc:Choice>
          <mc:Fallback>
            <p:pic>
              <p:nvPicPr>
                <p:cNvPr id="243" name="Ink 242">
                  <a:extLst>
                    <a:ext uri="{FF2B5EF4-FFF2-40B4-BE49-F238E27FC236}">
                      <a16:creationId xmlns:a16="http://schemas.microsoft.com/office/drawing/2014/main" id="{DDF1E70C-537C-4DBF-B5F1-C09AA9E76616}"/>
                    </a:ext>
                  </a:extLst>
                </p:cNvPr>
                <p:cNvPicPr/>
                <p:nvPr/>
              </p:nvPicPr>
              <p:blipFill>
                <a:blip r:embed="rId318"/>
                <a:stretch>
                  <a:fillRect/>
                </a:stretch>
              </p:blipFill>
              <p:spPr>
                <a:xfrm>
                  <a:off x="8795719" y="240931"/>
                  <a:ext cx="94320" cy="14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9">
              <p14:nvContentPartPr>
                <p14:cNvPr id="244" name="Ink 243">
                  <a:extLst>
                    <a:ext uri="{FF2B5EF4-FFF2-40B4-BE49-F238E27FC236}">
                      <a16:creationId xmlns:a16="http://schemas.microsoft.com/office/drawing/2014/main" id="{0DCA4BCE-49DB-4BFD-9197-E12D25B9D3E8}"/>
                    </a:ext>
                  </a:extLst>
                </p14:cNvPr>
                <p14:cNvContentPartPr/>
                <p14:nvPr/>
              </p14:nvContentPartPr>
              <p14:xfrm>
                <a:off x="8975719" y="155251"/>
                <a:ext cx="31680" cy="163800"/>
              </p14:xfrm>
            </p:contentPart>
          </mc:Choice>
          <mc:Fallback>
            <p:pic>
              <p:nvPicPr>
                <p:cNvPr id="244" name="Ink 243">
                  <a:extLst>
                    <a:ext uri="{FF2B5EF4-FFF2-40B4-BE49-F238E27FC236}">
                      <a16:creationId xmlns:a16="http://schemas.microsoft.com/office/drawing/2014/main" id="{0DCA4BCE-49DB-4BFD-9197-E12D25B9D3E8}"/>
                    </a:ext>
                  </a:extLst>
                </p:cNvPr>
                <p:cNvPicPr/>
                <p:nvPr/>
              </p:nvPicPr>
              <p:blipFill>
                <a:blip r:embed="rId320"/>
                <a:stretch>
                  <a:fillRect/>
                </a:stretch>
              </p:blipFill>
              <p:spPr>
                <a:xfrm>
                  <a:off x="8958079" y="137251"/>
                  <a:ext cx="67320" cy="19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1">
              <p14:nvContentPartPr>
                <p14:cNvPr id="245" name="Ink 244">
                  <a:extLst>
                    <a:ext uri="{FF2B5EF4-FFF2-40B4-BE49-F238E27FC236}">
                      <a16:creationId xmlns:a16="http://schemas.microsoft.com/office/drawing/2014/main" id="{224DFE26-D084-4263-8E13-6F2CF1CF4F0B}"/>
                    </a:ext>
                  </a:extLst>
                </p14:cNvPr>
                <p14:cNvContentPartPr/>
                <p14:nvPr/>
              </p14:nvContentPartPr>
              <p14:xfrm>
                <a:off x="8967439" y="126451"/>
                <a:ext cx="137880" cy="244800"/>
              </p14:xfrm>
            </p:contentPart>
          </mc:Choice>
          <mc:Fallback>
            <p:pic>
              <p:nvPicPr>
                <p:cNvPr id="245" name="Ink 244">
                  <a:extLst>
                    <a:ext uri="{FF2B5EF4-FFF2-40B4-BE49-F238E27FC236}">
                      <a16:creationId xmlns:a16="http://schemas.microsoft.com/office/drawing/2014/main" id="{224DFE26-D084-4263-8E13-6F2CF1CF4F0B}"/>
                    </a:ext>
                  </a:extLst>
                </p:cNvPr>
                <p:cNvPicPr/>
                <p:nvPr/>
              </p:nvPicPr>
              <p:blipFill>
                <a:blip r:embed="rId322"/>
                <a:stretch>
                  <a:fillRect/>
                </a:stretch>
              </p:blipFill>
              <p:spPr>
                <a:xfrm>
                  <a:off x="8949439" y="108451"/>
                  <a:ext cx="173520" cy="28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3">
              <p14:nvContentPartPr>
                <p14:cNvPr id="247" name="Ink 246">
                  <a:extLst>
                    <a:ext uri="{FF2B5EF4-FFF2-40B4-BE49-F238E27FC236}">
                      <a16:creationId xmlns:a16="http://schemas.microsoft.com/office/drawing/2014/main" id="{A41A9100-E47C-449A-AB5A-CB2C16BC1E9D}"/>
                    </a:ext>
                  </a:extLst>
                </p14:cNvPr>
                <p14:cNvContentPartPr/>
                <p14:nvPr/>
              </p14:nvContentPartPr>
              <p14:xfrm>
                <a:off x="8982559" y="181171"/>
                <a:ext cx="63000" cy="232200"/>
              </p14:xfrm>
            </p:contentPart>
          </mc:Choice>
          <mc:Fallback>
            <p:pic>
              <p:nvPicPr>
                <p:cNvPr id="247" name="Ink 246">
                  <a:extLst>
                    <a:ext uri="{FF2B5EF4-FFF2-40B4-BE49-F238E27FC236}">
                      <a16:creationId xmlns:a16="http://schemas.microsoft.com/office/drawing/2014/main" id="{A41A9100-E47C-449A-AB5A-CB2C16BC1E9D}"/>
                    </a:ext>
                  </a:extLst>
                </p:cNvPr>
                <p:cNvPicPr/>
                <p:nvPr/>
              </p:nvPicPr>
              <p:blipFill>
                <a:blip r:embed="rId324"/>
                <a:stretch>
                  <a:fillRect/>
                </a:stretch>
              </p:blipFill>
              <p:spPr>
                <a:xfrm>
                  <a:off x="8964559" y="163531"/>
                  <a:ext cx="98640" cy="2678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25">
            <p14:nvContentPartPr>
              <p14:cNvPr id="249" name="Ink 248">
                <a:extLst>
                  <a:ext uri="{FF2B5EF4-FFF2-40B4-BE49-F238E27FC236}">
                    <a16:creationId xmlns:a16="http://schemas.microsoft.com/office/drawing/2014/main" id="{8708A2B8-822A-4BBB-9482-6C0F2BE4B66C}"/>
                  </a:ext>
                </a:extLst>
              </p14:cNvPr>
              <p14:cNvContentPartPr/>
              <p14:nvPr/>
            </p14:nvContentPartPr>
            <p14:xfrm>
              <a:off x="8488999" y="3116611"/>
              <a:ext cx="48240" cy="741600"/>
            </p14:xfrm>
          </p:contentPart>
        </mc:Choice>
        <mc:Fallback>
          <p:pic>
            <p:nvPicPr>
              <p:cNvPr id="249" name="Ink 248">
                <a:extLst>
                  <a:ext uri="{FF2B5EF4-FFF2-40B4-BE49-F238E27FC236}">
                    <a16:creationId xmlns:a16="http://schemas.microsoft.com/office/drawing/2014/main" id="{8708A2B8-822A-4BBB-9482-6C0F2BE4B66C}"/>
                  </a:ext>
                </a:extLst>
              </p:cNvPr>
              <p:cNvPicPr/>
              <p:nvPr/>
            </p:nvPicPr>
            <p:blipFill>
              <a:blip r:embed="rId326"/>
              <a:stretch>
                <a:fillRect/>
              </a:stretch>
            </p:blipFill>
            <p:spPr>
              <a:xfrm>
                <a:off x="8470999" y="3098611"/>
                <a:ext cx="83880" cy="77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7">
            <p14:nvContentPartPr>
              <p14:cNvPr id="250" name="Ink 249">
                <a:extLst>
                  <a:ext uri="{FF2B5EF4-FFF2-40B4-BE49-F238E27FC236}">
                    <a16:creationId xmlns:a16="http://schemas.microsoft.com/office/drawing/2014/main" id="{6F35333A-B140-4E79-B542-664A6DF53DB8}"/>
                  </a:ext>
                </a:extLst>
              </p14:cNvPr>
              <p14:cNvContentPartPr/>
              <p14:nvPr/>
            </p14:nvContentPartPr>
            <p14:xfrm>
              <a:off x="7868359" y="3156211"/>
              <a:ext cx="627120" cy="615600"/>
            </p14:xfrm>
          </p:contentPart>
        </mc:Choice>
        <mc:Fallback>
          <p:pic>
            <p:nvPicPr>
              <p:cNvPr id="250" name="Ink 249">
                <a:extLst>
                  <a:ext uri="{FF2B5EF4-FFF2-40B4-BE49-F238E27FC236}">
                    <a16:creationId xmlns:a16="http://schemas.microsoft.com/office/drawing/2014/main" id="{6F35333A-B140-4E79-B542-664A6DF53DB8}"/>
                  </a:ext>
                </a:extLst>
              </p:cNvPr>
              <p:cNvPicPr/>
              <p:nvPr/>
            </p:nvPicPr>
            <p:blipFill>
              <a:blip r:embed="rId328"/>
              <a:stretch>
                <a:fillRect/>
              </a:stretch>
            </p:blipFill>
            <p:spPr>
              <a:xfrm>
                <a:off x="7814719" y="3048571"/>
                <a:ext cx="734760" cy="83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9">
            <p14:nvContentPartPr>
              <p14:cNvPr id="251" name="Ink 250">
                <a:extLst>
                  <a:ext uri="{FF2B5EF4-FFF2-40B4-BE49-F238E27FC236}">
                    <a16:creationId xmlns:a16="http://schemas.microsoft.com/office/drawing/2014/main" id="{78DF31B2-64DF-44CE-B379-AEA869A61136}"/>
                  </a:ext>
                </a:extLst>
              </p14:cNvPr>
              <p14:cNvContentPartPr/>
              <p14:nvPr/>
            </p14:nvContentPartPr>
            <p14:xfrm>
              <a:off x="7836679" y="3742651"/>
              <a:ext cx="10080" cy="3240"/>
            </p14:xfrm>
          </p:contentPart>
        </mc:Choice>
        <mc:Fallback>
          <p:pic>
            <p:nvPicPr>
              <p:cNvPr id="251" name="Ink 250">
                <a:extLst>
                  <a:ext uri="{FF2B5EF4-FFF2-40B4-BE49-F238E27FC236}">
                    <a16:creationId xmlns:a16="http://schemas.microsoft.com/office/drawing/2014/main" id="{78DF31B2-64DF-44CE-B379-AEA869A61136}"/>
                  </a:ext>
                </a:extLst>
              </p:cNvPr>
              <p:cNvPicPr/>
              <p:nvPr/>
            </p:nvPicPr>
            <p:blipFill>
              <a:blip r:embed="rId330"/>
              <a:stretch>
                <a:fillRect/>
              </a:stretch>
            </p:blipFill>
            <p:spPr>
              <a:xfrm>
                <a:off x="7782679" y="3635011"/>
                <a:ext cx="117720" cy="21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1">
            <p14:nvContentPartPr>
              <p14:cNvPr id="252" name="Ink 251">
                <a:extLst>
                  <a:ext uri="{FF2B5EF4-FFF2-40B4-BE49-F238E27FC236}">
                    <a16:creationId xmlns:a16="http://schemas.microsoft.com/office/drawing/2014/main" id="{7ED65DB6-8747-45E9-B45D-C05099BB00CE}"/>
                  </a:ext>
                </a:extLst>
              </p14:cNvPr>
              <p14:cNvContentPartPr/>
              <p14:nvPr/>
            </p14:nvContentPartPr>
            <p14:xfrm>
              <a:off x="7810399" y="3735451"/>
              <a:ext cx="42840" cy="31320"/>
            </p14:xfrm>
          </p:contentPart>
        </mc:Choice>
        <mc:Fallback>
          <p:pic>
            <p:nvPicPr>
              <p:cNvPr id="252" name="Ink 251">
                <a:extLst>
                  <a:ext uri="{FF2B5EF4-FFF2-40B4-BE49-F238E27FC236}">
                    <a16:creationId xmlns:a16="http://schemas.microsoft.com/office/drawing/2014/main" id="{7ED65DB6-8747-45E9-B45D-C05099BB00CE}"/>
                  </a:ext>
                </a:extLst>
              </p:cNvPr>
              <p:cNvPicPr/>
              <p:nvPr/>
            </p:nvPicPr>
            <p:blipFill>
              <a:blip r:embed="rId332"/>
              <a:stretch>
                <a:fillRect/>
              </a:stretch>
            </p:blipFill>
            <p:spPr>
              <a:xfrm>
                <a:off x="7756759" y="3627811"/>
                <a:ext cx="150480" cy="24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3">
            <p14:nvContentPartPr>
              <p14:cNvPr id="253" name="Ink 252">
                <a:extLst>
                  <a:ext uri="{FF2B5EF4-FFF2-40B4-BE49-F238E27FC236}">
                    <a16:creationId xmlns:a16="http://schemas.microsoft.com/office/drawing/2014/main" id="{807DE680-438B-4DD1-ACEC-1B2CCAA2FBB7}"/>
                  </a:ext>
                </a:extLst>
              </p14:cNvPr>
              <p14:cNvContentPartPr/>
              <p14:nvPr/>
            </p14:nvContentPartPr>
            <p14:xfrm>
              <a:off x="7929919" y="3754891"/>
              <a:ext cx="243360" cy="15120"/>
            </p14:xfrm>
          </p:contentPart>
        </mc:Choice>
        <mc:Fallback>
          <p:pic>
            <p:nvPicPr>
              <p:cNvPr id="253" name="Ink 252">
                <a:extLst>
                  <a:ext uri="{FF2B5EF4-FFF2-40B4-BE49-F238E27FC236}">
                    <a16:creationId xmlns:a16="http://schemas.microsoft.com/office/drawing/2014/main" id="{807DE680-438B-4DD1-ACEC-1B2CCAA2FBB7}"/>
                  </a:ext>
                </a:extLst>
              </p:cNvPr>
              <p:cNvPicPr/>
              <p:nvPr/>
            </p:nvPicPr>
            <p:blipFill>
              <a:blip r:embed="rId334"/>
              <a:stretch>
                <a:fillRect/>
              </a:stretch>
            </p:blipFill>
            <p:spPr>
              <a:xfrm>
                <a:off x="7875919" y="3646891"/>
                <a:ext cx="351000" cy="23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5">
            <p14:nvContentPartPr>
              <p14:cNvPr id="254" name="Ink 253">
                <a:extLst>
                  <a:ext uri="{FF2B5EF4-FFF2-40B4-BE49-F238E27FC236}">
                    <a16:creationId xmlns:a16="http://schemas.microsoft.com/office/drawing/2014/main" id="{E8EC3396-9F88-481A-99E3-C01E721366A6}"/>
                  </a:ext>
                </a:extLst>
              </p14:cNvPr>
              <p14:cNvContentPartPr/>
              <p14:nvPr/>
            </p14:nvContentPartPr>
            <p14:xfrm>
              <a:off x="8044759" y="3747691"/>
              <a:ext cx="275400" cy="8640"/>
            </p14:xfrm>
          </p:contentPart>
        </mc:Choice>
        <mc:Fallback>
          <p:pic>
            <p:nvPicPr>
              <p:cNvPr id="254" name="Ink 253">
                <a:extLst>
                  <a:ext uri="{FF2B5EF4-FFF2-40B4-BE49-F238E27FC236}">
                    <a16:creationId xmlns:a16="http://schemas.microsoft.com/office/drawing/2014/main" id="{E8EC3396-9F88-481A-99E3-C01E721366A6}"/>
                  </a:ext>
                </a:extLst>
              </p:cNvPr>
              <p:cNvPicPr/>
              <p:nvPr/>
            </p:nvPicPr>
            <p:blipFill>
              <a:blip r:embed="rId336"/>
              <a:stretch>
                <a:fillRect/>
              </a:stretch>
            </p:blipFill>
            <p:spPr>
              <a:xfrm>
                <a:off x="7991119" y="3639691"/>
                <a:ext cx="383040" cy="22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7">
            <p14:nvContentPartPr>
              <p14:cNvPr id="255" name="Ink 254">
                <a:extLst>
                  <a:ext uri="{FF2B5EF4-FFF2-40B4-BE49-F238E27FC236}">
                    <a16:creationId xmlns:a16="http://schemas.microsoft.com/office/drawing/2014/main" id="{39DBB3D8-1030-4063-999B-F9677D00592B}"/>
                  </a:ext>
                </a:extLst>
              </p14:cNvPr>
              <p14:cNvContentPartPr/>
              <p14:nvPr/>
            </p14:nvContentPartPr>
            <p14:xfrm>
              <a:off x="8218639" y="3734371"/>
              <a:ext cx="170640" cy="41040"/>
            </p14:xfrm>
          </p:contentPart>
        </mc:Choice>
        <mc:Fallback>
          <p:pic>
            <p:nvPicPr>
              <p:cNvPr id="255" name="Ink 254">
                <a:extLst>
                  <a:ext uri="{FF2B5EF4-FFF2-40B4-BE49-F238E27FC236}">
                    <a16:creationId xmlns:a16="http://schemas.microsoft.com/office/drawing/2014/main" id="{39DBB3D8-1030-4063-999B-F9677D00592B}"/>
                  </a:ext>
                </a:extLst>
              </p:cNvPr>
              <p:cNvPicPr/>
              <p:nvPr/>
            </p:nvPicPr>
            <p:blipFill>
              <a:blip r:embed="rId338"/>
              <a:stretch>
                <a:fillRect/>
              </a:stretch>
            </p:blipFill>
            <p:spPr>
              <a:xfrm>
                <a:off x="8164999" y="3626371"/>
                <a:ext cx="278280" cy="256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9">
            <p14:nvContentPartPr>
              <p14:cNvPr id="256" name="Ink 255">
                <a:extLst>
                  <a:ext uri="{FF2B5EF4-FFF2-40B4-BE49-F238E27FC236}">
                    <a16:creationId xmlns:a16="http://schemas.microsoft.com/office/drawing/2014/main" id="{54C4D1AA-3D2C-4EBC-B99A-3C48E26021AF}"/>
                  </a:ext>
                </a:extLst>
              </p14:cNvPr>
              <p14:cNvContentPartPr/>
              <p14:nvPr/>
            </p14:nvContentPartPr>
            <p14:xfrm>
              <a:off x="8429959" y="3443851"/>
              <a:ext cx="29520" cy="282960"/>
            </p14:xfrm>
          </p:contentPart>
        </mc:Choice>
        <mc:Fallback>
          <p:pic>
            <p:nvPicPr>
              <p:cNvPr id="256" name="Ink 255">
                <a:extLst>
                  <a:ext uri="{FF2B5EF4-FFF2-40B4-BE49-F238E27FC236}">
                    <a16:creationId xmlns:a16="http://schemas.microsoft.com/office/drawing/2014/main" id="{54C4D1AA-3D2C-4EBC-B99A-3C48E26021AF}"/>
                  </a:ext>
                </a:extLst>
              </p:cNvPr>
              <p:cNvPicPr/>
              <p:nvPr/>
            </p:nvPicPr>
            <p:blipFill>
              <a:blip r:embed="rId340"/>
              <a:stretch>
                <a:fillRect/>
              </a:stretch>
            </p:blipFill>
            <p:spPr>
              <a:xfrm>
                <a:off x="8376319" y="3335851"/>
                <a:ext cx="137160" cy="49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1">
            <p14:nvContentPartPr>
              <p14:cNvPr id="257" name="Ink 256">
                <a:extLst>
                  <a:ext uri="{FF2B5EF4-FFF2-40B4-BE49-F238E27FC236}">
                    <a16:creationId xmlns:a16="http://schemas.microsoft.com/office/drawing/2014/main" id="{2DA91A5F-CD0F-4627-A47B-E0F1E8824B1D}"/>
                  </a:ext>
                </a:extLst>
              </p14:cNvPr>
              <p14:cNvContentPartPr/>
              <p14:nvPr/>
            </p14:nvContentPartPr>
            <p14:xfrm>
              <a:off x="8392519" y="3610171"/>
              <a:ext cx="11160" cy="131760"/>
            </p14:xfrm>
          </p:contentPart>
        </mc:Choice>
        <mc:Fallback>
          <p:pic>
            <p:nvPicPr>
              <p:cNvPr id="257" name="Ink 256">
                <a:extLst>
                  <a:ext uri="{FF2B5EF4-FFF2-40B4-BE49-F238E27FC236}">
                    <a16:creationId xmlns:a16="http://schemas.microsoft.com/office/drawing/2014/main" id="{2DA91A5F-CD0F-4627-A47B-E0F1E8824B1D}"/>
                  </a:ext>
                </a:extLst>
              </p:cNvPr>
              <p:cNvPicPr/>
              <p:nvPr/>
            </p:nvPicPr>
            <p:blipFill>
              <a:blip r:embed="rId342"/>
              <a:stretch>
                <a:fillRect/>
              </a:stretch>
            </p:blipFill>
            <p:spPr>
              <a:xfrm>
                <a:off x="8338879" y="3502171"/>
                <a:ext cx="118800" cy="34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3">
            <p14:nvContentPartPr>
              <p14:cNvPr id="258" name="Ink 257">
                <a:extLst>
                  <a:ext uri="{FF2B5EF4-FFF2-40B4-BE49-F238E27FC236}">
                    <a16:creationId xmlns:a16="http://schemas.microsoft.com/office/drawing/2014/main" id="{48DF72D5-0DC4-48E3-A896-33302AFCAEE1}"/>
                  </a:ext>
                </a:extLst>
              </p14:cNvPr>
              <p14:cNvContentPartPr/>
              <p14:nvPr/>
            </p14:nvContentPartPr>
            <p14:xfrm>
              <a:off x="8022079" y="3568411"/>
              <a:ext cx="105120" cy="61560"/>
            </p14:xfrm>
          </p:contentPart>
        </mc:Choice>
        <mc:Fallback>
          <p:pic>
            <p:nvPicPr>
              <p:cNvPr id="258" name="Ink 257">
                <a:extLst>
                  <a:ext uri="{FF2B5EF4-FFF2-40B4-BE49-F238E27FC236}">
                    <a16:creationId xmlns:a16="http://schemas.microsoft.com/office/drawing/2014/main" id="{48DF72D5-0DC4-48E3-A896-33302AFCAEE1}"/>
                  </a:ext>
                </a:extLst>
              </p:cNvPr>
              <p:cNvPicPr/>
              <p:nvPr/>
            </p:nvPicPr>
            <p:blipFill>
              <a:blip r:embed="rId344"/>
              <a:stretch>
                <a:fillRect/>
              </a:stretch>
            </p:blipFill>
            <p:spPr>
              <a:xfrm>
                <a:off x="7968079" y="3460411"/>
                <a:ext cx="212760" cy="27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5">
            <p14:nvContentPartPr>
              <p14:cNvPr id="259" name="Ink 258">
                <a:extLst>
                  <a:ext uri="{FF2B5EF4-FFF2-40B4-BE49-F238E27FC236}">
                    <a16:creationId xmlns:a16="http://schemas.microsoft.com/office/drawing/2014/main" id="{1810710E-E9DA-4A0C-8C07-0AFDDAA93DDD}"/>
                  </a:ext>
                </a:extLst>
              </p14:cNvPr>
              <p14:cNvContentPartPr/>
              <p14:nvPr/>
            </p14:nvContentPartPr>
            <p14:xfrm>
              <a:off x="8439679" y="3642211"/>
              <a:ext cx="10800" cy="142560"/>
            </p14:xfrm>
          </p:contentPart>
        </mc:Choice>
        <mc:Fallback>
          <p:pic>
            <p:nvPicPr>
              <p:cNvPr id="259" name="Ink 258">
                <a:extLst>
                  <a:ext uri="{FF2B5EF4-FFF2-40B4-BE49-F238E27FC236}">
                    <a16:creationId xmlns:a16="http://schemas.microsoft.com/office/drawing/2014/main" id="{1810710E-E9DA-4A0C-8C07-0AFDDAA93DDD}"/>
                  </a:ext>
                </a:extLst>
              </p:cNvPr>
              <p:cNvPicPr/>
              <p:nvPr/>
            </p:nvPicPr>
            <p:blipFill>
              <a:blip r:embed="rId346"/>
              <a:stretch>
                <a:fillRect/>
              </a:stretch>
            </p:blipFill>
            <p:spPr>
              <a:xfrm>
                <a:off x="8386039" y="3534571"/>
                <a:ext cx="118440" cy="35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7">
            <p14:nvContentPartPr>
              <p14:cNvPr id="260" name="Ink 259">
                <a:extLst>
                  <a:ext uri="{FF2B5EF4-FFF2-40B4-BE49-F238E27FC236}">
                    <a16:creationId xmlns:a16="http://schemas.microsoft.com/office/drawing/2014/main" id="{DA1F04DD-3154-4915-B574-5FD5C1B018EF}"/>
                  </a:ext>
                </a:extLst>
              </p14:cNvPr>
              <p14:cNvContentPartPr/>
              <p14:nvPr/>
            </p14:nvContentPartPr>
            <p14:xfrm>
              <a:off x="8328439" y="3796651"/>
              <a:ext cx="64440" cy="5040"/>
            </p14:xfrm>
          </p:contentPart>
        </mc:Choice>
        <mc:Fallback>
          <p:pic>
            <p:nvPicPr>
              <p:cNvPr id="260" name="Ink 259">
                <a:extLst>
                  <a:ext uri="{FF2B5EF4-FFF2-40B4-BE49-F238E27FC236}">
                    <a16:creationId xmlns:a16="http://schemas.microsoft.com/office/drawing/2014/main" id="{DA1F04DD-3154-4915-B574-5FD5C1B018EF}"/>
                  </a:ext>
                </a:extLst>
              </p:cNvPr>
              <p:cNvPicPr/>
              <p:nvPr/>
            </p:nvPicPr>
            <p:blipFill>
              <a:blip r:embed="rId348"/>
              <a:stretch>
                <a:fillRect/>
              </a:stretch>
            </p:blipFill>
            <p:spPr>
              <a:xfrm>
                <a:off x="8274439" y="3689011"/>
                <a:ext cx="172080" cy="220680"/>
              </a:xfrm>
              <a:prstGeom prst="rect">
                <a:avLst/>
              </a:prstGeom>
            </p:spPr>
          </p:pic>
        </mc:Fallback>
      </mc:AlternateContent>
      <p:grpSp>
        <p:nvGrpSpPr>
          <p:cNvPr id="264" name="Group 263">
            <a:extLst>
              <a:ext uri="{FF2B5EF4-FFF2-40B4-BE49-F238E27FC236}">
                <a16:creationId xmlns:a16="http://schemas.microsoft.com/office/drawing/2014/main" id="{D8CB0A23-C7AF-4973-87E1-0E90065C207A}"/>
              </a:ext>
            </a:extLst>
          </p:cNvPr>
          <p:cNvGrpSpPr/>
          <p:nvPr/>
        </p:nvGrpSpPr>
        <p:grpSpPr>
          <a:xfrm>
            <a:off x="7918399" y="3068731"/>
            <a:ext cx="389160" cy="29520"/>
            <a:chOff x="7918399" y="3068731"/>
            <a:chExt cx="389160" cy="29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49">
              <p14:nvContentPartPr>
                <p14:cNvPr id="261" name="Ink 260">
                  <a:extLst>
                    <a:ext uri="{FF2B5EF4-FFF2-40B4-BE49-F238E27FC236}">
                      <a16:creationId xmlns:a16="http://schemas.microsoft.com/office/drawing/2014/main" id="{65AE80D9-B0CE-4578-ADBE-CFDFA89D6697}"/>
                    </a:ext>
                  </a:extLst>
                </p14:cNvPr>
                <p14:cNvContentPartPr/>
                <p14:nvPr/>
              </p14:nvContentPartPr>
              <p14:xfrm>
                <a:off x="7918399" y="3079171"/>
                <a:ext cx="39600" cy="11880"/>
              </p14:xfrm>
            </p:contentPart>
          </mc:Choice>
          <mc:Fallback>
            <p:pic>
              <p:nvPicPr>
                <p:cNvPr id="261" name="Ink 260">
                  <a:extLst>
                    <a:ext uri="{FF2B5EF4-FFF2-40B4-BE49-F238E27FC236}">
                      <a16:creationId xmlns:a16="http://schemas.microsoft.com/office/drawing/2014/main" id="{65AE80D9-B0CE-4578-ADBE-CFDFA89D6697}"/>
                    </a:ext>
                  </a:extLst>
                </p:cNvPr>
                <p:cNvPicPr/>
                <p:nvPr/>
              </p:nvPicPr>
              <p:blipFill>
                <a:blip r:embed="rId350"/>
                <a:stretch>
                  <a:fillRect/>
                </a:stretch>
              </p:blipFill>
              <p:spPr>
                <a:xfrm>
                  <a:off x="7900399" y="3061171"/>
                  <a:ext cx="75240" cy="4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1">
              <p14:nvContentPartPr>
                <p14:cNvPr id="262" name="Ink 261">
                  <a:extLst>
                    <a:ext uri="{FF2B5EF4-FFF2-40B4-BE49-F238E27FC236}">
                      <a16:creationId xmlns:a16="http://schemas.microsoft.com/office/drawing/2014/main" id="{E9C61BFB-8C17-4615-9F20-2EFD5C5DD04B}"/>
                    </a:ext>
                  </a:extLst>
                </p14:cNvPr>
                <p14:cNvContentPartPr/>
                <p14:nvPr/>
              </p14:nvContentPartPr>
              <p14:xfrm>
                <a:off x="8072839" y="3068731"/>
                <a:ext cx="36000" cy="11880"/>
              </p14:xfrm>
            </p:contentPart>
          </mc:Choice>
          <mc:Fallback>
            <p:pic>
              <p:nvPicPr>
                <p:cNvPr id="262" name="Ink 261">
                  <a:extLst>
                    <a:ext uri="{FF2B5EF4-FFF2-40B4-BE49-F238E27FC236}">
                      <a16:creationId xmlns:a16="http://schemas.microsoft.com/office/drawing/2014/main" id="{E9C61BFB-8C17-4615-9F20-2EFD5C5DD04B}"/>
                    </a:ext>
                  </a:extLst>
                </p:cNvPr>
                <p:cNvPicPr/>
                <p:nvPr/>
              </p:nvPicPr>
              <p:blipFill>
                <a:blip r:embed="rId352"/>
                <a:stretch>
                  <a:fillRect/>
                </a:stretch>
              </p:blipFill>
              <p:spPr>
                <a:xfrm>
                  <a:off x="8054839" y="3051091"/>
                  <a:ext cx="71640" cy="4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3">
              <p14:nvContentPartPr>
                <p14:cNvPr id="263" name="Ink 262">
                  <a:extLst>
                    <a:ext uri="{FF2B5EF4-FFF2-40B4-BE49-F238E27FC236}">
                      <a16:creationId xmlns:a16="http://schemas.microsoft.com/office/drawing/2014/main" id="{828C6FF9-CBE1-4FF5-936B-3092133D9C5F}"/>
                    </a:ext>
                  </a:extLst>
                </p14:cNvPr>
                <p14:cNvContentPartPr/>
                <p14:nvPr/>
              </p14:nvContentPartPr>
              <p14:xfrm>
                <a:off x="8231599" y="3093571"/>
                <a:ext cx="75960" cy="4680"/>
              </p14:xfrm>
            </p:contentPart>
          </mc:Choice>
          <mc:Fallback>
            <p:pic>
              <p:nvPicPr>
                <p:cNvPr id="263" name="Ink 262">
                  <a:extLst>
                    <a:ext uri="{FF2B5EF4-FFF2-40B4-BE49-F238E27FC236}">
                      <a16:creationId xmlns:a16="http://schemas.microsoft.com/office/drawing/2014/main" id="{828C6FF9-CBE1-4FF5-936B-3092133D9C5F}"/>
                    </a:ext>
                  </a:extLst>
                </p:cNvPr>
                <p:cNvPicPr/>
                <p:nvPr/>
              </p:nvPicPr>
              <p:blipFill>
                <a:blip r:embed="rId354"/>
                <a:stretch>
                  <a:fillRect/>
                </a:stretch>
              </p:blipFill>
              <p:spPr>
                <a:xfrm>
                  <a:off x="8213599" y="3075931"/>
                  <a:ext cx="111600" cy="403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55">
            <p14:nvContentPartPr>
              <p14:cNvPr id="265" name="Ink 264">
                <a:extLst>
                  <a:ext uri="{FF2B5EF4-FFF2-40B4-BE49-F238E27FC236}">
                    <a16:creationId xmlns:a16="http://schemas.microsoft.com/office/drawing/2014/main" id="{69A50FF8-E5F5-45F6-AFB2-F82DF546EC01}"/>
                  </a:ext>
                </a:extLst>
              </p14:cNvPr>
              <p14:cNvContentPartPr/>
              <p14:nvPr/>
            </p14:nvContentPartPr>
            <p14:xfrm>
              <a:off x="4872799" y="5769091"/>
              <a:ext cx="125640" cy="85320"/>
            </p14:xfrm>
          </p:contentPart>
        </mc:Choice>
        <mc:Fallback>
          <p:pic>
            <p:nvPicPr>
              <p:cNvPr id="265" name="Ink 264">
                <a:extLst>
                  <a:ext uri="{FF2B5EF4-FFF2-40B4-BE49-F238E27FC236}">
                    <a16:creationId xmlns:a16="http://schemas.microsoft.com/office/drawing/2014/main" id="{69A50FF8-E5F5-45F6-AFB2-F82DF546EC01}"/>
                  </a:ext>
                </a:extLst>
              </p:cNvPr>
              <p:cNvPicPr/>
              <p:nvPr/>
            </p:nvPicPr>
            <p:blipFill>
              <a:blip r:embed="rId356"/>
              <a:stretch>
                <a:fillRect/>
              </a:stretch>
            </p:blipFill>
            <p:spPr>
              <a:xfrm>
                <a:off x="4855159" y="5751451"/>
                <a:ext cx="161280" cy="12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7">
            <p14:nvContentPartPr>
              <p14:cNvPr id="266" name="Ink 265">
                <a:extLst>
                  <a:ext uri="{FF2B5EF4-FFF2-40B4-BE49-F238E27FC236}">
                    <a16:creationId xmlns:a16="http://schemas.microsoft.com/office/drawing/2014/main" id="{0F33797F-57F0-4D34-9E3F-83247868A82D}"/>
                  </a:ext>
                </a:extLst>
              </p14:cNvPr>
              <p14:cNvContentPartPr/>
              <p14:nvPr/>
            </p14:nvContentPartPr>
            <p14:xfrm>
              <a:off x="5129839" y="5361931"/>
              <a:ext cx="933840" cy="356760"/>
            </p14:xfrm>
          </p:contentPart>
        </mc:Choice>
        <mc:Fallback>
          <p:pic>
            <p:nvPicPr>
              <p:cNvPr id="266" name="Ink 265">
                <a:extLst>
                  <a:ext uri="{FF2B5EF4-FFF2-40B4-BE49-F238E27FC236}">
                    <a16:creationId xmlns:a16="http://schemas.microsoft.com/office/drawing/2014/main" id="{0F33797F-57F0-4D34-9E3F-83247868A82D}"/>
                  </a:ext>
                </a:extLst>
              </p:cNvPr>
              <p:cNvPicPr/>
              <p:nvPr/>
            </p:nvPicPr>
            <p:blipFill>
              <a:blip r:embed="rId358"/>
              <a:stretch>
                <a:fillRect/>
              </a:stretch>
            </p:blipFill>
            <p:spPr>
              <a:xfrm>
                <a:off x="5111839" y="5344291"/>
                <a:ext cx="969480" cy="392400"/>
              </a:xfrm>
              <a:prstGeom prst="rect">
                <a:avLst/>
              </a:prstGeom>
            </p:spPr>
          </p:pic>
        </mc:Fallback>
      </mc:AlternateContent>
      <p:grpSp>
        <p:nvGrpSpPr>
          <p:cNvPr id="269" name="Group 268">
            <a:extLst>
              <a:ext uri="{FF2B5EF4-FFF2-40B4-BE49-F238E27FC236}">
                <a16:creationId xmlns:a16="http://schemas.microsoft.com/office/drawing/2014/main" id="{13FD1F08-37DA-4345-BC94-8AB43C753B60}"/>
              </a:ext>
            </a:extLst>
          </p:cNvPr>
          <p:cNvGrpSpPr/>
          <p:nvPr/>
        </p:nvGrpSpPr>
        <p:grpSpPr>
          <a:xfrm>
            <a:off x="6287239" y="5364451"/>
            <a:ext cx="1341720" cy="440280"/>
            <a:chOff x="6287239" y="5364451"/>
            <a:chExt cx="1341720" cy="440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59">
              <p14:nvContentPartPr>
                <p14:cNvPr id="267" name="Ink 266">
                  <a:extLst>
                    <a:ext uri="{FF2B5EF4-FFF2-40B4-BE49-F238E27FC236}">
                      <a16:creationId xmlns:a16="http://schemas.microsoft.com/office/drawing/2014/main" id="{D4AD30DE-C71A-4295-B00E-059D5C68166F}"/>
                    </a:ext>
                  </a:extLst>
                </p14:cNvPr>
                <p14:cNvContentPartPr/>
                <p14:nvPr/>
              </p14:nvContentPartPr>
              <p14:xfrm>
                <a:off x="6287239" y="5491171"/>
                <a:ext cx="874440" cy="313560"/>
              </p14:xfrm>
            </p:contentPart>
          </mc:Choice>
          <mc:Fallback>
            <p:pic>
              <p:nvPicPr>
                <p:cNvPr id="267" name="Ink 266">
                  <a:extLst>
                    <a:ext uri="{FF2B5EF4-FFF2-40B4-BE49-F238E27FC236}">
                      <a16:creationId xmlns:a16="http://schemas.microsoft.com/office/drawing/2014/main" id="{D4AD30DE-C71A-4295-B00E-059D5C68166F}"/>
                    </a:ext>
                  </a:extLst>
                </p:cNvPr>
                <p:cNvPicPr/>
                <p:nvPr/>
              </p:nvPicPr>
              <p:blipFill>
                <a:blip r:embed="rId360"/>
                <a:stretch>
                  <a:fillRect/>
                </a:stretch>
              </p:blipFill>
              <p:spPr>
                <a:xfrm>
                  <a:off x="6269599" y="5473171"/>
                  <a:ext cx="910080" cy="34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1">
              <p14:nvContentPartPr>
                <p14:cNvPr id="268" name="Ink 267">
                  <a:extLst>
                    <a:ext uri="{FF2B5EF4-FFF2-40B4-BE49-F238E27FC236}">
                      <a16:creationId xmlns:a16="http://schemas.microsoft.com/office/drawing/2014/main" id="{C49915C3-584F-44BC-94A8-1A8AFFAC78CE}"/>
                    </a:ext>
                  </a:extLst>
                </p14:cNvPr>
                <p14:cNvContentPartPr/>
                <p14:nvPr/>
              </p14:nvContentPartPr>
              <p14:xfrm>
                <a:off x="7360399" y="5364451"/>
                <a:ext cx="268560" cy="437760"/>
              </p14:xfrm>
            </p:contentPart>
          </mc:Choice>
          <mc:Fallback>
            <p:pic>
              <p:nvPicPr>
                <p:cNvPr id="268" name="Ink 267">
                  <a:extLst>
                    <a:ext uri="{FF2B5EF4-FFF2-40B4-BE49-F238E27FC236}">
                      <a16:creationId xmlns:a16="http://schemas.microsoft.com/office/drawing/2014/main" id="{C49915C3-584F-44BC-94A8-1A8AFFAC78CE}"/>
                    </a:ext>
                  </a:extLst>
                </p:cNvPr>
                <p:cNvPicPr/>
                <p:nvPr/>
              </p:nvPicPr>
              <p:blipFill>
                <a:blip r:embed="rId362"/>
                <a:stretch>
                  <a:fillRect/>
                </a:stretch>
              </p:blipFill>
              <p:spPr>
                <a:xfrm>
                  <a:off x="7342759" y="5346811"/>
                  <a:ext cx="304200" cy="473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72" name="Group 271">
            <a:extLst>
              <a:ext uri="{FF2B5EF4-FFF2-40B4-BE49-F238E27FC236}">
                <a16:creationId xmlns:a16="http://schemas.microsoft.com/office/drawing/2014/main" id="{9E6F9BF1-165E-41C2-8E9B-9E3F1DDBC0D3}"/>
              </a:ext>
            </a:extLst>
          </p:cNvPr>
          <p:cNvGrpSpPr/>
          <p:nvPr/>
        </p:nvGrpSpPr>
        <p:grpSpPr>
          <a:xfrm>
            <a:off x="7774399" y="5308291"/>
            <a:ext cx="932760" cy="557640"/>
            <a:chOff x="7774399" y="5308291"/>
            <a:chExt cx="932760" cy="557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63">
              <p14:nvContentPartPr>
                <p14:cNvPr id="270" name="Ink 269">
                  <a:extLst>
                    <a:ext uri="{FF2B5EF4-FFF2-40B4-BE49-F238E27FC236}">
                      <a16:creationId xmlns:a16="http://schemas.microsoft.com/office/drawing/2014/main" id="{A8A69BDF-AD04-454B-A06C-9DD090B98163}"/>
                    </a:ext>
                  </a:extLst>
                </p14:cNvPr>
                <p14:cNvContentPartPr/>
                <p14:nvPr/>
              </p14:nvContentPartPr>
              <p14:xfrm>
                <a:off x="7774399" y="5308291"/>
                <a:ext cx="932760" cy="557640"/>
              </p14:xfrm>
            </p:contentPart>
          </mc:Choice>
          <mc:Fallback>
            <p:pic>
              <p:nvPicPr>
                <p:cNvPr id="270" name="Ink 269">
                  <a:extLst>
                    <a:ext uri="{FF2B5EF4-FFF2-40B4-BE49-F238E27FC236}">
                      <a16:creationId xmlns:a16="http://schemas.microsoft.com/office/drawing/2014/main" id="{A8A69BDF-AD04-454B-A06C-9DD090B98163}"/>
                    </a:ext>
                  </a:extLst>
                </p:cNvPr>
                <p:cNvPicPr/>
                <p:nvPr/>
              </p:nvPicPr>
              <p:blipFill>
                <a:blip r:embed="rId364"/>
                <a:stretch>
                  <a:fillRect/>
                </a:stretch>
              </p:blipFill>
              <p:spPr>
                <a:xfrm>
                  <a:off x="7756759" y="5290651"/>
                  <a:ext cx="968400" cy="59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5">
              <p14:nvContentPartPr>
                <p14:cNvPr id="271" name="Ink 270">
                  <a:extLst>
                    <a:ext uri="{FF2B5EF4-FFF2-40B4-BE49-F238E27FC236}">
                      <a16:creationId xmlns:a16="http://schemas.microsoft.com/office/drawing/2014/main" id="{1AEF1628-9A83-4C56-A274-04AE246C27E4}"/>
                    </a:ext>
                  </a:extLst>
                </p14:cNvPr>
                <p14:cNvContentPartPr/>
                <p14:nvPr/>
              </p14:nvContentPartPr>
              <p14:xfrm>
                <a:off x="8042959" y="5472451"/>
                <a:ext cx="264240" cy="85680"/>
              </p14:xfrm>
            </p:contentPart>
          </mc:Choice>
          <mc:Fallback>
            <p:pic>
              <p:nvPicPr>
                <p:cNvPr id="271" name="Ink 270">
                  <a:extLst>
                    <a:ext uri="{FF2B5EF4-FFF2-40B4-BE49-F238E27FC236}">
                      <a16:creationId xmlns:a16="http://schemas.microsoft.com/office/drawing/2014/main" id="{1AEF1628-9A83-4C56-A274-04AE246C27E4}"/>
                    </a:ext>
                  </a:extLst>
                </p:cNvPr>
                <p:cNvPicPr/>
                <p:nvPr/>
              </p:nvPicPr>
              <p:blipFill>
                <a:blip r:embed="rId366"/>
                <a:stretch>
                  <a:fillRect/>
                </a:stretch>
              </p:blipFill>
              <p:spPr>
                <a:xfrm>
                  <a:off x="8025319" y="5454451"/>
                  <a:ext cx="299880" cy="121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75" name="Group 274">
            <a:extLst>
              <a:ext uri="{FF2B5EF4-FFF2-40B4-BE49-F238E27FC236}">
                <a16:creationId xmlns:a16="http://schemas.microsoft.com/office/drawing/2014/main" id="{B7CEBC8B-2B6B-4E75-8C7D-C5FC50565B8A}"/>
              </a:ext>
            </a:extLst>
          </p:cNvPr>
          <p:cNvGrpSpPr/>
          <p:nvPr/>
        </p:nvGrpSpPr>
        <p:grpSpPr>
          <a:xfrm>
            <a:off x="8798959" y="5707171"/>
            <a:ext cx="56160" cy="77400"/>
            <a:chOff x="8798959" y="5707171"/>
            <a:chExt cx="56160" cy="77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67">
              <p14:nvContentPartPr>
                <p14:cNvPr id="273" name="Ink 272">
                  <a:extLst>
                    <a:ext uri="{FF2B5EF4-FFF2-40B4-BE49-F238E27FC236}">
                      <a16:creationId xmlns:a16="http://schemas.microsoft.com/office/drawing/2014/main" id="{CCE18CBF-6025-406F-9191-C2F12440803E}"/>
                    </a:ext>
                  </a:extLst>
                </p14:cNvPr>
                <p14:cNvContentPartPr/>
                <p14:nvPr/>
              </p14:nvContentPartPr>
              <p14:xfrm>
                <a:off x="8798959" y="5707171"/>
                <a:ext cx="56160" cy="77400"/>
              </p14:xfrm>
            </p:contentPart>
          </mc:Choice>
          <mc:Fallback>
            <p:pic>
              <p:nvPicPr>
                <p:cNvPr id="273" name="Ink 272">
                  <a:extLst>
                    <a:ext uri="{FF2B5EF4-FFF2-40B4-BE49-F238E27FC236}">
                      <a16:creationId xmlns:a16="http://schemas.microsoft.com/office/drawing/2014/main" id="{CCE18CBF-6025-406F-9191-C2F12440803E}"/>
                    </a:ext>
                  </a:extLst>
                </p:cNvPr>
                <p:cNvPicPr/>
                <p:nvPr/>
              </p:nvPicPr>
              <p:blipFill>
                <a:blip r:embed="rId368"/>
                <a:stretch>
                  <a:fillRect/>
                </a:stretch>
              </p:blipFill>
              <p:spPr>
                <a:xfrm>
                  <a:off x="8780959" y="5689531"/>
                  <a:ext cx="91800" cy="11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9">
              <p14:nvContentPartPr>
                <p14:cNvPr id="274" name="Ink 273">
                  <a:extLst>
                    <a:ext uri="{FF2B5EF4-FFF2-40B4-BE49-F238E27FC236}">
                      <a16:creationId xmlns:a16="http://schemas.microsoft.com/office/drawing/2014/main" id="{7E0799A9-C826-4EDC-9565-89C10195634F}"/>
                    </a:ext>
                  </a:extLst>
                </p14:cNvPr>
                <p14:cNvContentPartPr/>
                <p14:nvPr/>
              </p14:nvContentPartPr>
              <p14:xfrm>
                <a:off x="8826319" y="5762611"/>
                <a:ext cx="15120" cy="20520"/>
              </p14:xfrm>
            </p:contentPart>
          </mc:Choice>
          <mc:Fallback>
            <p:pic>
              <p:nvPicPr>
                <p:cNvPr id="274" name="Ink 273">
                  <a:extLst>
                    <a:ext uri="{FF2B5EF4-FFF2-40B4-BE49-F238E27FC236}">
                      <a16:creationId xmlns:a16="http://schemas.microsoft.com/office/drawing/2014/main" id="{7E0799A9-C826-4EDC-9565-89C10195634F}"/>
                    </a:ext>
                  </a:extLst>
                </p:cNvPr>
                <p:cNvPicPr/>
                <p:nvPr/>
              </p:nvPicPr>
              <p:blipFill>
                <a:blip r:embed="rId370"/>
                <a:stretch>
                  <a:fillRect/>
                </a:stretch>
              </p:blipFill>
              <p:spPr>
                <a:xfrm>
                  <a:off x="8808679" y="5744611"/>
                  <a:ext cx="50760" cy="561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382314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0"/>
            <a:ext cx="8001000" cy="2915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68BCC15-695D-41FE-A3A8-7D7D947C818E}"/>
                  </a:ext>
                </a:extLst>
              </p14:cNvPr>
              <p14:cNvContentPartPr/>
              <p14:nvPr/>
            </p14:nvContentPartPr>
            <p14:xfrm>
              <a:off x="7758677" y="1975903"/>
              <a:ext cx="444240" cy="3679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68BCC15-695D-41FE-A3A8-7D7D947C818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695677" y="1913263"/>
                <a:ext cx="569880" cy="493560"/>
              </a:xfrm>
              <a:prstGeom prst="rect">
                <a:avLst/>
              </a:prstGeom>
            </p:spPr>
          </p:pic>
        </mc:Fallback>
      </mc:AlternateContent>
      <p:pic>
        <p:nvPicPr>
          <p:cNvPr id="7" name="Picture 2">
            <a:extLst>
              <a:ext uri="{FF2B5EF4-FFF2-40B4-BE49-F238E27FC236}">
                <a16:creationId xmlns:a16="http://schemas.microsoft.com/office/drawing/2014/main" id="{A230CB33-D9AD-4E92-BD2A-70776DF18E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822645"/>
            <a:ext cx="6705600" cy="273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4B7147F1-E123-4124-BF82-C653690E9B8F}"/>
                  </a:ext>
                </a:extLst>
              </p14:cNvPr>
              <p14:cNvContentPartPr/>
              <p14:nvPr/>
            </p14:nvContentPartPr>
            <p14:xfrm>
              <a:off x="1702397" y="177703"/>
              <a:ext cx="199080" cy="18648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4B7147F1-E123-4124-BF82-C653690E9B8F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639757" y="115063"/>
                <a:ext cx="324720" cy="312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5D531FA1-C7ED-40DD-BF87-F73E54F5D000}"/>
                  </a:ext>
                </a:extLst>
              </p14:cNvPr>
              <p14:cNvContentPartPr/>
              <p14:nvPr/>
            </p14:nvContentPartPr>
            <p14:xfrm>
              <a:off x="2774477" y="7783"/>
              <a:ext cx="105840" cy="4572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5D531FA1-C7ED-40DD-BF87-F73E54F5D000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711477" y="-54857"/>
                <a:ext cx="231480" cy="171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6978160A-B7B8-4A43-8DAE-5D9D233E24A5}"/>
                  </a:ext>
                </a:extLst>
              </p14:cNvPr>
              <p14:cNvContentPartPr/>
              <p14:nvPr/>
            </p14:nvContentPartPr>
            <p14:xfrm>
              <a:off x="2559197" y="1518000"/>
              <a:ext cx="451800" cy="41796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6978160A-B7B8-4A43-8DAE-5D9D233E24A5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496197" y="1455360"/>
                <a:ext cx="577440" cy="54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57FA24AB-F28C-4100-B69F-5BE9DD67FBA1}"/>
                  </a:ext>
                </a:extLst>
              </p14:cNvPr>
              <p14:cNvContentPartPr/>
              <p14:nvPr/>
            </p14:nvContentPartPr>
            <p14:xfrm>
              <a:off x="7364117" y="1279320"/>
              <a:ext cx="487440" cy="36180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57FA24AB-F28C-4100-B69F-5BE9DD67FBA1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301477" y="1216320"/>
                <a:ext cx="613080" cy="487440"/>
              </a:xfrm>
              <a:prstGeom prst="rect">
                <a:avLst/>
              </a:prstGeom>
            </p:spPr>
          </p:pic>
        </mc:Fallback>
      </mc:AlternateContent>
      <p:grpSp>
        <p:nvGrpSpPr>
          <p:cNvPr id="17" name="Group 16">
            <a:extLst>
              <a:ext uri="{FF2B5EF4-FFF2-40B4-BE49-F238E27FC236}">
                <a16:creationId xmlns:a16="http://schemas.microsoft.com/office/drawing/2014/main" id="{2F4CD1E4-10F1-4F56-9E90-8BA08A829B33}"/>
              </a:ext>
            </a:extLst>
          </p:cNvPr>
          <p:cNvGrpSpPr/>
          <p:nvPr/>
        </p:nvGrpSpPr>
        <p:grpSpPr>
          <a:xfrm>
            <a:off x="2203157" y="5787600"/>
            <a:ext cx="796680" cy="411480"/>
            <a:chOff x="2203157" y="5787600"/>
            <a:chExt cx="796680" cy="411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A5002BC5-7DD7-4B7E-B5FE-4BC7FFEFF3BD}"/>
                    </a:ext>
                  </a:extLst>
                </p14:cNvPr>
                <p14:cNvContentPartPr/>
                <p14:nvPr/>
              </p14:nvContentPartPr>
              <p14:xfrm>
                <a:off x="2355797" y="6087120"/>
                <a:ext cx="1440" cy="432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A5002BC5-7DD7-4B7E-B5FE-4BC7FFEFF3BD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338157" y="6069120"/>
                  <a:ext cx="37080" cy="3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A80DF349-06C7-45DD-AD6A-3CE6EBA12FE6}"/>
                    </a:ext>
                  </a:extLst>
                </p14:cNvPr>
                <p14:cNvContentPartPr/>
                <p14:nvPr/>
              </p14:nvContentPartPr>
              <p14:xfrm>
                <a:off x="2203157" y="5787600"/>
                <a:ext cx="187920" cy="40320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A80DF349-06C7-45DD-AD6A-3CE6EBA12FE6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185157" y="5769600"/>
                  <a:ext cx="223560" cy="43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86FE375E-DD86-47A9-A10D-823F347AACAA}"/>
                    </a:ext>
                  </a:extLst>
                </p14:cNvPr>
                <p14:cNvContentPartPr/>
                <p14:nvPr/>
              </p14:nvContentPartPr>
              <p14:xfrm>
                <a:off x="2417357" y="5789040"/>
                <a:ext cx="190080" cy="41004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86FE375E-DD86-47A9-A10D-823F347AACAA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399357" y="5771040"/>
                  <a:ext cx="225720" cy="44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ABF800EE-302A-42E7-B446-318723C8D104}"/>
                    </a:ext>
                  </a:extLst>
                </p14:cNvPr>
                <p14:cNvContentPartPr/>
                <p14:nvPr/>
              </p14:nvContentPartPr>
              <p14:xfrm>
                <a:off x="2780597" y="5944560"/>
                <a:ext cx="187560" cy="1368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ABF800EE-302A-42E7-B446-318723C8D104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762597" y="5926560"/>
                  <a:ext cx="223200" cy="4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2F5318C2-AD7E-4A1F-B17A-75CB63B4D1B5}"/>
                    </a:ext>
                  </a:extLst>
                </p14:cNvPr>
                <p14:cNvContentPartPr/>
                <p14:nvPr/>
              </p14:nvContentPartPr>
              <p14:xfrm>
                <a:off x="2752157" y="6024120"/>
                <a:ext cx="247680" cy="2592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2F5318C2-AD7E-4A1F-B17A-75CB63B4D1B5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734517" y="6006480"/>
                  <a:ext cx="283320" cy="61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AA05BCC-5E98-489E-ACFC-281A0C8A5316}"/>
              </a:ext>
            </a:extLst>
          </p:cNvPr>
          <p:cNvGrpSpPr/>
          <p:nvPr/>
        </p:nvGrpSpPr>
        <p:grpSpPr>
          <a:xfrm>
            <a:off x="3594917" y="5746560"/>
            <a:ext cx="484200" cy="514440"/>
            <a:chOff x="3594917" y="5746560"/>
            <a:chExt cx="484200" cy="514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4D1728DD-7594-4D3B-A43B-CFA3EF406317}"/>
                    </a:ext>
                  </a:extLst>
                </p14:cNvPr>
                <p14:cNvContentPartPr/>
                <p14:nvPr/>
              </p14:nvContentPartPr>
              <p14:xfrm>
                <a:off x="3594917" y="5827920"/>
                <a:ext cx="37800" cy="40284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4D1728DD-7594-4D3B-A43B-CFA3EF406317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577277" y="5810280"/>
                  <a:ext cx="73440" cy="43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83EDBCA0-8DDC-46D1-81E8-83D925DDC0A6}"/>
                    </a:ext>
                  </a:extLst>
                </p14:cNvPr>
                <p14:cNvContentPartPr/>
                <p14:nvPr/>
              </p14:nvContentPartPr>
              <p14:xfrm>
                <a:off x="3808757" y="5875800"/>
                <a:ext cx="30240" cy="38520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83EDBCA0-8DDC-46D1-81E8-83D925DDC0A6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3790757" y="5857800"/>
                  <a:ext cx="65880" cy="42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9B36DE67-B335-4E52-BAD6-B9CB430CE979}"/>
                    </a:ext>
                  </a:extLst>
                </p14:cNvPr>
                <p14:cNvContentPartPr/>
                <p14:nvPr/>
              </p14:nvContentPartPr>
              <p14:xfrm>
                <a:off x="3618677" y="6051840"/>
                <a:ext cx="212040" cy="3564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9B36DE67-B335-4E52-BAD6-B9CB430CE979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3601037" y="6034200"/>
                  <a:ext cx="247680" cy="7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3C827691-F29E-4243-B397-B19E8D9ABCF9}"/>
                    </a:ext>
                  </a:extLst>
                </p14:cNvPr>
                <p14:cNvContentPartPr/>
                <p14:nvPr/>
              </p14:nvContentPartPr>
              <p14:xfrm>
                <a:off x="3604277" y="5746560"/>
                <a:ext cx="262440" cy="2376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3C827691-F29E-4243-B397-B19E8D9ABCF9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586277" y="5728560"/>
                  <a:ext cx="298080" cy="5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E1927D70-61E6-41BA-8C3B-E9609387991B}"/>
                    </a:ext>
                  </a:extLst>
                </p14:cNvPr>
                <p14:cNvContentPartPr/>
                <p14:nvPr/>
              </p14:nvContentPartPr>
              <p14:xfrm>
                <a:off x="4054277" y="6016560"/>
                <a:ext cx="24840" cy="6120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E1927D70-61E6-41BA-8C3B-E9609387991B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4036277" y="5998560"/>
                  <a:ext cx="60480" cy="96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8CBF1E52-A7D7-48F2-9A40-EEA577AE44FE}"/>
              </a:ext>
            </a:extLst>
          </p:cNvPr>
          <p:cNvGrpSpPr/>
          <p:nvPr/>
        </p:nvGrpSpPr>
        <p:grpSpPr>
          <a:xfrm>
            <a:off x="4207997" y="5755560"/>
            <a:ext cx="546840" cy="505080"/>
            <a:chOff x="4207997" y="5755560"/>
            <a:chExt cx="546840" cy="505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EB42EE28-A012-4A26-9441-C8BBFB678DF3}"/>
                    </a:ext>
                  </a:extLst>
                </p14:cNvPr>
                <p14:cNvContentPartPr/>
                <p14:nvPr/>
              </p14:nvContentPartPr>
              <p14:xfrm>
                <a:off x="4207997" y="5793720"/>
                <a:ext cx="181440" cy="46692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EB42EE28-A012-4A26-9441-C8BBFB678DF3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4189997" y="5775720"/>
                  <a:ext cx="217080" cy="50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2ED2BE7C-435B-44A8-B351-2DB09E059394}"/>
                    </a:ext>
                  </a:extLst>
                </p14:cNvPr>
                <p14:cNvContentPartPr/>
                <p14:nvPr/>
              </p14:nvContentPartPr>
              <p14:xfrm>
                <a:off x="4534517" y="5848440"/>
                <a:ext cx="220320" cy="39024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2ED2BE7C-435B-44A8-B351-2DB09E059394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4516877" y="5830800"/>
                  <a:ext cx="255960" cy="42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14CD6EC7-DE10-4604-8CAB-767B1286D25F}"/>
                    </a:ext>
                  </a:extLst>
                </p14:cNvPr>
                <p14:cNvContentPartPr/>
                <p14:nvPr/>
              </p14:nvContentPartPr>
              <p14:xfrm>
                <a:off x="4465397" y="5755560"/>
                <a:ext cx="213840" cy="2304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14CD6EC7-DE10-4604-8CAB-767B1286D25F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4447397" y="5737560"/>
                  <a:ext cx="249480" cy="58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097" name="Group 4096">
            <a:extLst>
              <a:ext uri="{FF2B5EF4-FFF2-40B4-BE49-F238E27FC236}">
                <a16:creationId xmlns:a16="http://schemas.microsoft.com/office/drawing/2014/main" id="{08070A91-512D-4D99-AEC0-AB06BBF9CCDD}"/>
              </a:ext>
            </a:extLst>
          </p:cNvPr>
          <p:cNvGrpSpPr/>
          <p:nvPr/>
        </p:nvGrpSpPr>
        <p:grpSpPr>
          <a:xfrm>
            <a:off x="5021597" y="5803080"/>
            <a:ext cx="481320" cy="426240"/>
            <a:chOff x="5021597" y="5803080"/>
            <a:chExt cx="481320" cy="426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C00FF38B-9804-4565-A70E-5650B42E270F}"/>
                    </a:ext>
                  </a:extLst>
                </p14:cNvPr>
                <p14:cNvContentPartPr/>
                <p14:nvPr/>
              </p14:nvContentPartPr>
              <p14:xfrm>
                <a:off x="5021597" y="5803080"/>
                <a:ext cx="201960" cy="40140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C00FF38B-9804-4565-A70E-5650B42E270F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5003957" y="5785080"/>
                  <a:ext cx="237600" cy="43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4096" name="Ink 4095">
                  <a:extLst>
                    <a:ext uri="{FF2B5EF4-FFF2-40B4-BE49-F238E27FC236}">
                      <a16:creationId xmlns:a16="http://schemas.microsoft.com/office/drawing/2014/main" id="{96CEEF29-AAA0-4E43-9B1D-C2D8C68E1C81}"/>
                    </a:ext>
                  </a:extLst>
                </p14:cNvPr>
                <p14:cNvContentPartPr/>
                <p14:nvPr/>
              </p14:nvContentPartPr>
              <p14:xfrm>
                <a:off x="5249477" y="5882640"/>
                <a:ext cx="253440" cy="346680"/>
              </p14:xfrm>
            </p:contentPart>
          </mc:Choice>
          <mc:Fallback xmlns="">
            <p:pic>
              <p:nvPicPr>
                <p:cNvPr id="4096" name="Ink 4095">
                  <a:extLst>
                    <a:ext uri="{FF2B5EF4-FFF2-40B4-BE49-F238E27FC236}">
                      <a16:creationId xmlns:a16="http://schemas.microsoft.com/office/drawing/2014/main" id="{96CEEF29-AAA0-4E43-9B1D-C2D8C68E1C81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5231837" y="5864640"/>
                  <a:ext cx="289080" cy="3823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4101" name="Ink 4100">
                <a:extLst>
                  <a:ext uri="{FF2B5EF4-FFF2-40B4-BE49-F238E27FC236}">
                    <a16:creationId xmlns:a16="http://schemas.microsoft.com/office/drawing/2014/main" id="{49F15078-1EFB-4885-A69F-9CA7F4FA47D4}"/>
                  </a:ext>
                </a:extLst>
              </p14:cNvPr>
              <p14:cNvContentPartPr/>
              <p14:nvPr/>
            </p14:nvContentPartPr>
            <p14:xfrm>
              <a:off x="1903997" y="5455320"/>
              <a:ext cx="2160" cy="3240"/>
            </p14:xfrm>
          </p:contentPart>
        </mc:Choice>
        <mc:Fallback xmlns="">
          <p:pic>
            <p:nvPicPr>
              <p:cNvPr id="4101" name="Ink 4100">
                <a:extLst>
                  <a:ext uri="{FF2B5EF4-FFF2-40B4-BE49-F238E27FC236}">
                    <a16:creationId xmlns:a16="http://schemas.microsoft.com/office/drawing/2014/main" id="{49F15078-1EFB-4885-A69F-9CA7F4FA47D4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1886357" y="5437680"/>
                <a:ext cx="37800" cy="3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4102" name="Ink 4101">
                <a:extLst>
                  <a:ext uri="{FF2B5EF4-FFF2-40B4-BE49-F238E27FC236}">
                    <a16:creationId xmlns:a16="http://schemas.microsoft.com/office/drawing/2014/main" id="{397EEB64-43E9-4DD6-BFC0-19D928AA411A}"/>
                  </a:ext>
                </a:extLst>
              </p14:cNvPr>
              <p14:cNvContentPartPr/>
              <p14:nvPr/>
            </p14:nvContentPartPr>
            <p14:xfrm>
              <a:off x="1913357" y="5442720"/>
              <a:ext cx="4149720" cy="1206360"/>
            </p14:xfrm>
          </p:contentPart>
        </mc:Choice>
        <mc:Fallback xmlns="">
          <p:pic>
            <p:nvPicPr>
              <p:cNvPr id="4102" name="Ink 4101">
                <a:extLst>
                  <a:ext uri="{FF2B5EF4-FFF2-40B4-BE49-F238E27FC236}">
                    <a16:creationId xmlns:a16="http://schemas.microsoft.com/office/drawing/2014/main" id="{397EEB64-43E9-4DD6-BFC0-19D928AA411A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1895357" y="5424720"/>
                <a:ext cx="4185360" cy="1242000"/>
              </a:xfrm>
              <a:prstGeom prst="rect">
                <a:avLst/>
              </a:prstGeom>
            </p:spPr>
          </p:pic>
        </mc:Fallback>
      </mc:AlternateContent>
      <p:grpSp>
        <p:nvGrpSpPr>
          <p:cNvPr id="5" name="Group 4">
            <a:extLst>
              <a:ext uri="{FF2B5EF4-FFF2-40B4-BE49-F238E27FC236}">
                <a16:creationId xmlns:a16="http://schemas.microsoft.com/office/drawing/2014/main" id="{B82DDD31-D3B5-4ADE-8B9E-5D6E704A5EE1}"/>
              </a:ext>
            </a:extLst>
          </p:cNvPr>
          <p:cNvGrpSpPr/>
          <p:nvPr/>
        </p:nvGrpSpPr>
        <p:grpSpPr>
          <a:xfrm>
            <a:off x="1926677" y="1490254"/>
            <a:ext cx="695520" cy="320040"/>
            <a:chOff x="1926677" y="1490254"/>
            <a:chExt cx="695520" cy="320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90F6540F-7FA7-4DE1-B347-7259408B3869}"/>
                    </a:ext>
                  </a:extLst>
                </p14:cNvPr>
                <p14:cNvContentPartPr/>
                <p14:nvPr/>
              </p14:nvContentPartPr>
              <p14:xfrm>
                <a:off x="1926677" y="1490254"/>
                <a:ext cx="695520" cy="32004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90F6540F-7FA7-4DE1-B347-7259408B3869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1909037" y="1472614"/>
                  <a:ext cx="731160" cy="35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A18E1CCD-9DC7-4473-96FB-8C8FF7958D14}"/>
                    </a:ext>
                  </a:extLst>
                </p14:cNvPr>
                <p14:cNvContentPartPr/>
                <p14:nvPr/>
              </p14:nvContentPartPr>
              <p14:xfrm>
                <a:off x="2334197" y="1630294"/>
                <a:ext cx="201960" cy="3060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A18E1CCD-9DC7-4473-96FB-8C8FF7958D14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2316197" y="1612654"/>
                  <a:ext cx="237600" cy="66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105" name="Group 4104">
            <a:extLst>
              <a:ext uri="{FF2B5EF4-FFF2-40B4-BE49-F238E27FC236}">
                <a16:creationId xmlns:a16="http://schemas.microsoft.com/office/drawing/2014/main" id="{23F2D649-9477-424F-BC9E-8A04808EA237}"/>
              </a:ext>
            </a:extLst>
          </p:cNvPr>
          <p:cNvGrpSpPr/>
          <p:nvPr/>
        </p:nvGrpSpPr>
        <p:grpSpPr>
          <a:xfrm>
            <a:off x="846677" y="2646574"/>
            <a:ext cx="1430640" cy="372600"/>
            <a:chOff x="846677" y="2646574"/>
            <a:chExt cx="1430640" cy="372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E44C5DA8-6600-43F2-A4C0-3C22D2A1B396}"/>
                    </a:ext>
                  </a:extLst>
                </p14:cNvPr>
                <p14:cNvContentPartPr/>
                <p14:nvPr/>
              </p14:nvContentPartPr>
              <p14:xfrm>
                <a:off x="846677" y="2705614"/>
                <a:ext cx="512280" cy="31356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E44C5DA8-6600-43F2-A4C0-3C22D2A1B396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828677" y="2687614"/>
                  <a:ext cx="547920" cy="34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1A8A02C4-57F6-4CAD-BF22-C6D4F92C218D}"/>
                    </a:ext>
                  </a:extLst>
                </p14:cNvPr>
                <p14:cNvContentPartPr/>
                <p14:nvPr/>
              </p14:nvContentPartPr>
              <p14:xfrm>
                <a:off x="1110197" y="2748814"/>
                <a:ext cx="6840" cy="1944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1A8A02C4-57F6-4CAD-BF22-C6D4F92C218D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1092557" y="2730814"/>
                  <a:ext cx="42480" cy="5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4100" name="Ink 4099">
                  <a:extLst>
                    <a:ext uri="{FF2B5EF4-FFF2-40B4-BE49-F238E27FC236}">
                      <a16:creationId xmlns:a16="http://schemas.microsoft.com/office/drawing/2014/main" id="{260BBB1C-05C2-4542-9856-058996599428}"/>
                    </a:ext>
                  </a:extLst>
                </p14:cNvPr>
                <p14:cNvContentPartPr/>
                <p14:nvPr/>
              </p14:nvContentPartPr>
              <p14:xfrm>
                <a:off x="1500797" y="2698774"/>
                <a:ext cx="166680" cy="297000"/>
              </p14:xfrm>
            </p:contentPart>
          </mc:Choice>
          <mc:Fallback xmlns="">
            <p:pic>
              <p:nvPicPr>
                <p:cNvPr id="4100" name="Ink 4099">
                  <a:extLst>
                    <a:ext uri="{FF2B5EF4-FFF2-40B4-BE49-F238E27FC236}">
                      <a16:creationId xmlns:a16="http://schemas.microsoft.com/office/drawing/2014/main" id="{260BBB1C-05C2-4542-9856-058996599428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1483157" y="2681134"/>
                  <a:ext cx="202320" cy="33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4103" name="Ink 4102">
                  <a:extLst>
                    <a:ext uri="{FF2B5EF4-FFF2-40B4-BE49-F238E27FC236}">
                      <a16:creationId xmlns:a16="http://schemas.microsoft.com/office/drawing/2014/main" id="{C369A38E-5B6F-4109-8B8D-6ADA88A33824}"/>
                    </a:ext>
                  </a:extLst>
                </p14:cNvPr>
                <p14:cNvContentPartPr/>
                <p14:nvPr/>
              </p14:nvContentPartPr>
              <p14:xfrm>
                <a:off x="1452917" y="2790934"/>
                <a:ext cx="306000" cy="51480"/>
              </p14:xfrm>
            </p:contentPart>
          </mc:Choice>
          <mc:Fallback xmlns="">
            <p:pic>
              <p:nvPicPr>
                <p:cNvPr id="4103" name="Ink 4102">
                  <a:extLst>
                    <a:ext uri="{FF2B5EF4-FFF2-40B4-BE49-F238E27FC236}">
                      <a16:creationId xmlns:a16="http://schemas.microsoft.com/office/drawing/2014/main" id="{C369A38E-5B6F-4109-8B8D-6ADA88A33824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1435277" y="2772934"/>
                  <a:ext cx="341640" cy="8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4104" name="Ink 4103">
                  <a:extLst>
                    <a:ext uri="{FF2B5EF4-FFF2-40B4-BE49-F238E27FC236}">
                      <a16:creationId xmlns:a16="http://schemas.microsoft.com/office/drawing/2014/main" id="{00ED4221-B714-48C6-ADE2-6E6D5561C6F6}"/>
                    </a:ext>
                  </a:extLst>
                </p14:cNvPr>
                <p14:cNvContentPartPr/>
                <p14:nvPr/>
              </p14:nvContentPartPr>
              <p14:xfrm>
                <a:off x="1701317" y="2646574"/>
                <a:ext cx="576000" cy="329760"/>
              </p14:xfrm>
            </p:contentPart>
          </mc:Choice>
          <mc:Fallback xmlns="">
            <p:pic>
              <p:nvPicPr>
                <p:cNvPr id="4104" name="Ink 4103">
                  <a:extLst>
                    <a:ext uri="{FF2B5EF4-FFF2-40B4-BE49-F238E27FC236}">
                      <a16:creationId xmlns:a16="http://schemas.microsoft.com/office/drawing/2014/main" id="{00ED4221-B714-48C6-ADE2-6E6D5561C6F6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1683317" y="2628934"/>
                  <a:ext cx="611640" cy="3654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64">
            <p14:nvContentPartPr>
              <p14:cNvPr id="4106" name="Ink 4105">
                <a:extLst>
                  <a:ext uri="{FF2B5EF4-FFF2-40B4-BE49-F238E27FC236}">
                    <a16:creationId xmlns:a16="http://schemas.microsoft.com/office/drawing/2014/main" id="{E54DD003-B924-4583-A801-8D185E734098}"/>
                  </a:ext>
                </a:extLst>
              </p14:cNvPr>
              <p14:cNvContentPartPr/>
              <p14:nvPr/>
            </p14:nvContentPartPr>
            <p14:xfrm>
              <a:off x="4572317" y="4682374"/>
              <a:ext cx="909000" cy="662400"/>
            </p14:xfrm>
          </p:contentPart>
        </mc:Choice>
        <mc:Fallback xmlns="">
          <p:pic>
            <p:nvPicPr>
              <p:cNvPr id="4106" name="Ink 4105">
                <a:extLst>
                  <a:ext uri="{FF2B5EF4-FFF2-40B4-BE49-F238E27FC236}">
                    <a16:creationId xmlns:a16="http://schemas.microsoft.com/office/drawing/2014/main" id="{E54DD003-B924-4583-A801-8D185E734098}"/>
                  </a:ext>
                </a:extLst>
              </p:cNvPr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4554317" y="4664734"/>
                <a:ext cx="944640" cy="69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6">
            <p14:nvContentPartPr>
              <p14:cNvPr id="4107" name="Ink 4106">
                <a:extLst>
                  <a:ext uri="{FF2B5EF4-FFF2-40B4-BE49-F238E27FC236}">
                    <a16:creationId xmlns:a16="http://schemas.microsoft.com/office/drawing/2014/main" id="{3B6CCF2C-D334-4955-B572-15E0F3AE2248}"/>
                  </a:ext>
                </a:extLst>
              </p14:cNvPr>
              <p14:cNvContentPartPr/>
              <p14:nvPr/>
            </p14:nvContentPartPr>
            <p14:xfrm>
              <a:off x="6979637" y="5246494"/>
              <a:ext cx="736920" cy="376920"/>
            </p14:xfrm>
          </p:contentPart>
        </mc:Choice>
        <mc:Fallback xmlns="">
          <p:pic>
            <p:nvPicPr>
              <p:cNvPr id="4107" name="Ink 4106">
                <a:extLst>
                  <a:ext uri="{FF2B5EF4-FFF2-40B4-BE49-F238E27FC236}">
                    <a16:creationId xmlns:a16="http://schemas.microsoft.com/office/drawing/2014/main" id="{3B6CCF2C-D334-4955-B572-15E0F3AE2248}"/>
                  </a:ext>
                </a:extLst>
              </p:cNvPr>
              <p:cNvPicPr/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6961637" y="5228494"/>
                <a:ext cx="772560" cy="412560"/>
              </a:xfrm>
              <a:prstGeom prst="rect">
                <a:avLst/>
              </a:prstGeom>
            </p:spPr>
          </p:pic>
        </mc:Fallback>
      </mc:AlternateContent>
      <p:grpSp>
        <p:nvGrpSpPr>
          <p:cNvPr id="4113" name="Group 4112">
            <a:extLst>
              <a:ext uri="{FF2B5EF4-FFF2-40B4-BE49-F238E27FC236}">
                <a16:creationId xmlns:a16="http://schemas.microsoft.com/office/drawing/2014/main" id="{A7688F3E-52F5-43FF-990A-552273E8F574}"/>
              </a:ext>
            </a:extLst>
          </p:cNvPr>
          <p:cNvGrpSpPr/>
          <p:nvPr/>
        </p:nvGrpSpPr>
        <p:grpSpPr>
          <a:xfrm>
            <a:off x="3098477" y="5743320"/>
            <a:ext cx="192240" cy="344160"/>
            <a:chOff x="3098477" y="5743320"/>
            <a:chExt cx="192240" cy="344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E47872A3-1550-4B2E-B943-13BDE528776E}"/>
                    </a:ext>
                  </a:extLst>
                </p14:cNvPr>
                <p14:cNvContentPartPr/>
                <p14:nvPr/>
              </p14:nvContentPartPr>
              <p14:xfrm>
                <a:off x="3113597" y="5743320"/>
                <a:ext cx="52200" cy="19116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E47872A3-1550-4B2E-B943-13BDE528776E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3095597" y="5725320"/>
                  <a:ext cx="87840" cy="22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4099" name="Ink 4098">
                  <a:extLst>
                    <a:ext uri="{FF2B5EF4-FFF2-40B4-BE49-F238E27FC236}">
                      <a16:creationId xmlns:a16="http://schemas.microsoft.com/office/drawing/2014/main" id="{A68253A2-A6C7-48AA-B227-7A613EFC2878}"/>
                    </a:ext>
                  </a:extLst>
                </p14:cNvPr>
                <p14:cNvContentPartPr/>
                <p14:nvPr/>
              </p14:nvContentPartPr>
              <p14:xfrm>
                <a:off x="3098477" y="6012600"/>
                <a:ext cx="192240" cy="74880"/>
              </p14:xfrm>
            </p:contentPart>
          </mc:Choice>
          <mc:Fallback xmlns="">
            <p:pic>
              <p:nvPicPr>
                <p:cNvPr id="4099" name="Ink 4098">
                  <a:extLst>
                    <a:ext uri="{FF2B5EF4-FFF2-40B4-BE49-F238E27FC236}">
                      <a16:creationId xmlns:a16="http://schemas.microsoft.com/office/drawing/2014/main" id="{A68253A2-A6C7-48AA-B227-7A613EFC2878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3080837" y="5994600"/>
                  <a:ext cx="227880" cy="1105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72">
            <p14:nvContentPartPr>
              <p14:cNvPr id="4114" name="Ink 4113">
                <a:extLst>
                  <a:ext uri="{FF2B5EF4-FFF2-40B4-BE49-F238E27FC236}">
                    <a16:creationId xmlns:a16="http://schemas.microsoft.com/office/drawing/2014/main" id="{B9257E7B-C6DE-4EF8-9ABF-013627443B35}"/>
                  </a:ext>
                </a:extLst>
              </p14:cNvPr>
              <p14:cNvContentPartPr/>
              <p14:nvPr/>
            </p14:nvContentPartPr>
            <p14:xfrm>
              <a:off x="5325796" y="3059607"/>
              <a:ext cx="284400" cy="21600"/>
            </p14:xfrm>
          </p:contentPart>
        </mc:Choice>
        <mc:Fallback xmlns="">
          <p:pic>
            <p:nvPicPr>
              <p:cNvPr id="4114" name="Ink 4113">
                <a:extLst>
                  <a:ext uri="{FF2B5EF4-FFF2-40B4-BE49-F238E27FC236}">
                    <a16:creationId xmlns:a16="http://schemas.microsoft.com/office/drawing/2014/main" id="{B9257E7B-C6DE-4EF8-9ABF-013627443B35}"/>
                  </a:ext>
                </a:extLst>
              </p:cNvPr>
              <p:cNvPicPr/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5307796" y="3041607"/>
                <a:ext cx="320040" cy="57240"/>
              </a:xfrm>
              <a:prstGeom prst="rect">
                <a:avLst/>
              </a:prstGeom>
            </p:spPr>
          </p:pic>
        </mc:Fallback>
      </mc:AlternateContent>
      <p:grpSp>
        <p:nvGrpSpPr>
          <p:cNvPr id="4118" name="Group 4117">
            <a:extLst>
              <a:ext uri="{FF2B5EF4-FFF2-40B4-BE49-F238E27FC236}">
                <a16:creationId xmlns:a16="http://schemas.microsoft.com/office/drawing/2014/main" id="{B5FC66EE-68C8-4C31-9246-3108428EDB3B}"/>
              </a:ext>
            </a:extLst>
          </p:cNvPr>
          <p:cNvGrpSpPr/>
          <p:nvPr/>
        </p:nvGrpSpPr>
        <p:grpSpPr>
          <a:xfrm>
            <a:off x="7675156" y="2294247"/>
            <a:ext cx="387360" cy="134640"/>
            <a:chOff x="7675156" y="2294247"/>
            <a:chExt cx="387360" cy="134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4115" name="Ink 4114">
                  <a:extLst>
                    <a:ext uri="{FF2B5EF4-FFF2-40B4-BE49-F238E27FC236}">
                      <a16:creationId xmlns:a16="http://schemas.microsoft.com/office/drawing/2014/main" id="{C09644EE-4226-42BE-BEC3-009B67D87A65}"/>
                    </a:ext>
                  </a:extLst>
                </p14:cNvPr>
                <p14:cNvContentPartPr/>
                <p14:nvPr/>
              </p14:nvContentPartPr>
              <p14:xfrm>
                <a:off x="7683076" y="2351847"/>
                <a:ext cx="97200" cy="77040"/>
              </p14:xfrm>
            </p:contentPart>
          </mc:Choice>
          <mc:Fallback xmlns="">
            <p:pic>
              <p:nvPicPr>
                <p:cNvPr id="4115" name="Ink 4114">
                  <a:extLst>
                    <a:ext uri="{FF2B5EF4-FFF2-40B4-BE49-F238E27FC236}">
                      <a16:creationId xmlns:a16="http://schemas.microsoft.com/office/drawing/2014/main" id="{C09644EE-4226-42BE-BEC3-009B67D87A65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7665436" y="2333847"/>
                  <a:ext cx="132840" cy="11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4116" name="Ink 4115">
                  <a:extLst>
                    <a:ext uri="{FF2B5EF4-FFF2-40B4-BE49-F238E27FC236}">
                      <a16:creationId xmlns:a16="http://schemas.microsoft.com/office/drawing/2014/main" id="{BE1F865A-E980-492E-BC23-54AFB4A98009}"/>
                    </a:ext>
                  </a:extLst>
                </p14:cNvPr>
                <p14:cNvContentPartPr/>
                <p14:nvPr/>
              </p14:nvContentPartPr>
              <p14:xfrm>
                <a:off x="7675156" y="2306847"/>
                <a:ext cx="120600" cy="15480"/>
              </p14:xfrm>
            </p:contentPart>
          </mc:Choice>
          <mc:Fallback xmlns="">
            <p:pic>
              <p:nvPicPr>
                <p:cNvPr id="4116" name="Ink 4115">
                  <a:extLst>
                    <a:ext uri="{FF2B5EF4-FFF2-40B4-BE49-F238E27FC236}">
                      <a16:creationId xmlns:a16="http://schemas.microsoft.com/office/drawing/2014/main" id="{BE1F865A-E980-492E-BC23-54AFB4A98009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7657516" y="2289207"/>
                  <a:ext cx="156240" cy="5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4117" name="Ink 4116">
                  <a:extLst>
                    <a:ext uri="{FF2B5EF4-FFF2-40B4-BE49-F238E27FC236}">
                      <a16:creationId xmlns:a16="http://schemas.microsoft.com/office/drawing/2014/main" id="{5713C1BE-9074-4D2B-9713-79568A2BD0C1}"/>
                    </a:ext>
                  </a:extLst>
                </p14:cNvPr>
                <p14:cNvContentPartPr/>
                <p14:nvPr/>
              </p14:nvContentPartPr>
              <p14:xfrm>
                <a:off x="7953076" y="2294247"/>
                <a:ext cx="109440" cy="20160"/>
              </p14:xfrm>
            </p:contentPart>
          </mc:Choice>
          <mc:Fallback xmlns="">
            <p:pic>
              <p:nvPicPr>
                <p:cNvPr id="4117" name="Ink 4116">
                  <a:extLst>
                    <a:ext uri="{FF2B5EF4-FFF2-40B4-BE49-F238E27FC236}">
                      <a16:creationId xmlns:a16="http://schemas.microsoft.com/office/drawing/2014/main" id="{5713C1BE-9074-4D2B-9713-79568A2BD0C1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7935076" y="2276247"/>
                  <a:ext cx="145080" cy="558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80">
            <p14:nvContentPartPr>
              <p14:cNvPr id="4120" name="Ink 4119">
                <a:extLst>
                  <a:ext uri="{FF2B5EF4-FFF2-40B4-BE49-F238E27FC236}">
                    <a16:creationId xmlns:a16="http://schemas.microsoft.com/office/drawing/2014/main" id="{C2008299-D832-493D-8666-5F520F1D4F5D}"/>
                  </a:ext>
                </a:extLst>
              </p14:cNvPr>
              <p14:cNvContentPartPr/>
              <p14:nvPr/>
            </p14:nvContentPartPr>
            <p14:xfrm>
              <a:off x="3079396" y="6185487"/>
              <a:ext cx="19440" cy="8640"/>
            </p14:xfrm>
          </p:contentPart>
        </mc:Choice>
        <mc:Fallback xmlns="">
          <p:pic>
            <p:nvPicPr>
              <p:cNvPr id="4120" name="Ink 4119">
                <a:extLst>
                  <a:ext uri="{FF2B5EF4-FFF2-40B4-BE49-F238E27FC236}">
                    <a16:creationId xmlns:a16="http://schemas.microsoft.com/office/drawing/2014/main" id="{C2008299-D832-493D-8666-5F520F1D4F5D}"/>
                  </a:ext>
                </a:extLst>
              </p:cNvPr>
              <p:cNvPicPr/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3016756" y="6122847"/>
                <a:ext cx="145080" cy="134280"/>
              </a:xfrm>
              <a:prstGeom prst="rect">
                <a:avLst/>
              </a:prstGeom>
            </p:spPr>
          </p:pic>
        </mc:Fallback>
      </mc:AlternateContent>
      <p:grpSp>
        <p:nvGrpSpPr>
          <p:cNvPr id="4131" name="Group 4130">
            <a:extLst>
              <a:ext uri="{FF2B5EF4-FFF2-40B4-BE49-F238E27FC236}">
                <a16:creationId xmlns:a16="http://schemas.microsoft.com/office/drawing/2014/main" id="{4BE466BD-8752-4CE0-BF10-AC311D69B38F}"/>
              </a:ext>
            </a:extLst>
          </p:cNvPr>
          <p:cNvGrpSpPr/>
          <p:nvPr/>
        </p:nvGrpSpPr>
        <p:grpSpPr>
          <a:xfrm>
            <a:off x="3067516" y="5540007"/>
            <a:ext cx="492480" cy="939240"/>
            <a:chOff x="3067516" y="5540007"/>
            <a:chExt cx="492480" cy="939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4123" name="Ink 4122">
                  <a:extLst>
                    <a:ext uri="{FF2B5EF4-FFF2-40B4-BE49-F238E27FC236}">
                      <a16:creationId xmlns:a16="http://schemas.microsoft.com/office/drawing/2014/main" id="{2D66726F-E0BE-4142-A93A-AFCDDE95E053}"/>
                    </a:ext>
                  </a:extLst>
                </p14:cNvPr>
                <p14:cNvContentPartPr/>
                <p14:nvPr/>
              </p14:nvContentPartPr>
              <p14:xfrm>
                <a:off x="3131956" y="6136527"/>
                <a:ext cx="28440" cy="250200"/>
              </p14:xfrm>
            </p:contentPart>
          </mc:Choice>
          <mc:Fallback xmlns="">
            <p:pic>
              <p:nvPicPr>
                <p:cNvPr id="4123" name="Ink 4122">
                  <a:extLst>
                    <a:ext uri="{FF2B5EF4-FFF2-40B4-BE49-F238E27FC236}">
                      <a16:creationId xmlns:a16="http://schemas.microsoft.com/office/drawing/2014/main" id="{2D66726F-E0BE-4142-A93A-AFCDDE95E053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3114316" y="6118527"/>
                  <a:ext cx="64080" cy="28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4124" name="Ink 4123">
                  <a:extLst>
                    <a:ext uri="{FF2B5EF4-FFF2-40B4-BE49-F238E27FC236}">
                      <a16:creationId xmlns:a16="http://schemas.microsoft.com/office/drawing/2014/main" id="{7D4BF794-181B-44A5-B8E1-D9A39E5972E3}"/>
                    </a:ext>
                  </a:extLst>
                </p14:cNvPr>
                <p14:cNvContentPartPr/>
                <p14:nvPr/>
              </p14:nvContentPartPr>
              <p14:xfrm>
                <a:off x="3067516" y="6140847"/>
                <a:ext cx="134280" cy="108720"/>
              </p14:xfrm>
            </p:contentPart>
          </mc:Choice>
          <mc:Fallback xmlns="">
            <p:pic>
              <p:nvPicPr>
                <p:cNvPr id="4124" name="Ink 4123">
                  <a:extLst>
                    <a:ext uri="{FF2B5EF4-FFF2-40B4-BE49-F238E27FC236}">
                      <a16:creationId xmlns:a16="http://schemas.microsoft.com/office/drawing/2014/main" id="{7D4BF794-181B-44A5-B8E1-D9A39E5972E3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3049876" y="6123207"/>
                  <a:ext cx="169920" cy="14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4126" name="Ink 4125">
                  <a:extLst>
                    <a:ext uri="{FF2B5EF4-FFF2-40B4-BE49-F238E27FC236}">
                      <a16:creationId xmlns:a16="http://schemas.microsoft.com/office/drawing/2014/main" id="{0FE21098-B2E9-4260-92A4-509FB6399D64}"/>
                    </a:ext>
                  </a:extLst>
                </p14:cNvPr>
                <p14:cNvContentPartPr/>
                <p14:nvPr/>
              </p14:nvContentPartPr>
              <p14:xfrm>
                <a:off x="3291436" y="6211047"/>
                <a:ext cx="16560" cy="158760"/>
              </p14:xfrm>
            </p:contentPart>
          </mc:Choice>
          <mc:Fallback xmlns="">
            <p:pic>
              <p:nvPicPr>
                <p:cNvPr id="4126" name="Ink 4125">
                  <a:extLst>
                    <a:ext uri="{FF2B5EF4-FFF2-40B4-BE49-F238E27FC236}">
                      <a16:creationId xmlns:a16="http://schemas.microsoft.com/office/drawing/2014/main" id="{0FE21098-B2E9-4260-92A4-509FB6399D64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3273436" y="6193407"/>
                  <a:ext cx="52200" cy="19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4127" name="Ink 4126">
                  <a:extLst>
                    <a:ext uri="{FF2B5EF4-FFF2-40B4-BE49-F238E27FC236}">
                      <a16:creationId xmlns:a16="http://schemas.microsoft.com/office/drawing/2014/main" id="{BF6F6946-EE65-4FA0-93FB-44ABF1695908}"/>
                    </a:ext>
                  </a:extLst>
                </p14:cNvPr>
                <p14:cNvContentPartPr/>
                <p14:nvPr/>
              </p14:nvContentPartPr>
              <p14:xfrm>
                <a:off x="3354436" y="6199527"/>
                <a:ext cx="25200" cy="160920"/>
              </p14:xfrm>
            </p:contentPart>
          </mc:Choice>
          <mc:Fallback xmlns="">
            <p:pic>
              <p:nvPicPr>
                <p:cNvPr id="4127" name="Ink 4126">
                  <a:extLst>
                    <a:ext uri="{FF2B5EF4-FFF2-40B4-BE49-F238E27FC236}">
                      <a16:creationId xmlns:a16="http://schemas.microsoft.com/office/drawing/2014/main" id="{BF6F6946-EE65-4FA0-93FB-44ABF1695908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3336436" y="6181527"/>
                  <a:ext cx="60840" cy="19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4128" name="Ink 4127">
                  <a:extLst>
                    <a:ext uri="{FF2B5EF4-FFF2-40B4-BE49-F238E27FC236}">
                      <a16:creationId xmlns:a16="http://schemas.microsoft.com/office/drawing/2014/main" id="{F664E593-5678-45B7-ACC9-DDCB61126AE3}"/>
                    </a:ext>
                  </a:extLst>
                </p14:cNvPr>
                <p14:cNvContentPartPr/>
                <p14:nvPr/>
              </p14:nvContentPartPr>
              <p14:xfrm>
                <a:off x="3277396" y="6169647"/>
                <a:ext cx="128520" cy="57960"/>
              </p14:xfrm>
            </p:contentPart>
          </mc:Choice>
          <mc:Fallback xmlns="">
            <p:pic>
              <p:nvPicPr>
                <p:cNvPr id="4128" name="Ink 4127">
                  <a:extLst>
                    <a:ext uri="{FF2B5EF4-FFF2-40B4-BE49-F238E27FC236}">
                      <a16:creationId xmlns:a16="http://schemas.microsoft.com/office/drawing/2014/main" id="{F664E593-5678-45B7-ACC9-DDCB61126AE3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3259396" y="6151647"/>
                  <a:ext cx="164160" cy="9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4130" name="Ink 4129">
                  <a:extLst>
                    <a:ext uri="{FF2B5EF4-FFF2-40B4-BE49-F238E27FC236}">
                      <a16:creationId xmlns:a16="http://schemas.microsoft.com/office/drawing/2014/main" id="{7D004F0D-BFA7-4F5E-A1DC-F8D20BF7E0DE}"/>
                    </a:ext>
                  </a:extLst>
                </p14:cNvPr>
                <p14:cNvContentPartPr/>
                <p14:nvPr/>
              </p14:nvContentPartPr>
              <p14:xfrm>
                <a:off x="3436516" y="5540007"/>
                <a:ext cx="123480" cy="939240"/>
              </p14:xfrm>
            </p:contentPart>
          </mc:Choice>
          <mc:Fallback xmlns="">
            <p:pic>
              <p:nvPicPr>
                <p:cNvPr id="4130" name="Ink 4129">
                  <a:extLst>
                    <a:ext uri="{FF2B5EF4-FFF2-40B4-BE49-F238E27FC236}">
                      <a16:creationId xmlns:a16="http://schemas.microsoft.com/office/drawing/2014/main" id="{7D004F0D-BFA7-4F5E-A1DC-F8D20BF7E0DE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3418876" y="5522367"/>
                  <a:ext cx="159120" cy="9748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4133113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395"/>
          <a:stretch/>
        </p:blipFill>
        <p:spPr bwMode="auto">
          <a:xfrm>
            <a:off x="76200" y="2360767"/>
            <a:ext cx="8995168" cy="1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5791200" y="2085267"/>
            <a:ext cx="2438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2105561"/>
            <a:ext cx="2209799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Work done on the fields by an infinitesimal change in </a:t>
            </a:r>
            <a:r>
              <a:rPr lang="en-US" sz="2000" b="1" dirty="0"/>
              <a:t>B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38600" y="3648670"/>
            <a:ext cx="11430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Magnetic induction   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559797" y="2630269"/>
            <a:ext cx="2185214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Analogy:  (10.2)          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772401" y="4110335"/>
            <a:ext cx="12954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Electric induction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2B0A3AE-C70E-46DC-AF55-9A2FD9DD8475}"/>
              </a:ext>
            </a:extLst>
          </p:cNvPr>
          <p:cNvSpPr txBox="1"/>
          <p:nvPr/>
        </p:nvSpPr>
        <p:spPr>
          <a:xfrm flipH="1">
            <a:off x="579118" y="533400"/>
            <a:ext cx="74980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4.Imperfect analogy with work done by change in electric field.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5B9719FD-3DAD-4C52-8A3D-6DB8D3A89292}"/>
                  </a:ext>
                </a:extLst>
              </p14:cNvPr>
              <p14:cNvContentPartPr/>
              <p14:nvPr/>
            </p14:nvContentPartPr>
            <p14:xfrm>
              <a:off x="5215637" y="3783463"/>
              <a:ext cx="753840" cy="45972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5B9719FD-3DAD-4C52-8A3D-6DB8D3A8929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152637" y="3720823"/>
                <a:ext cx="879480" cy="585360"/>
              </a:xfrm>
              <a:prstGeom prst="rect">
                <a:avLst/>
              </a:prstGeom>
            </p:spPr>
          </p:pic>
        </mc:Fallback>
      </mc:AlternateContent>
      <p:grpSp>
        <p:nvGrpSpPr>
          <p:cNvPr id="22" name="Group 21">
            <a:extLst>
              <a:ext uri="{FF2B5EF4-FFF2-40B4-BE49-F238E27FC236}">
                <a16:creationId xmlns:a16="http://schemas.microsoft.com/office/drawing/2014/main" id="{2F285A41-0E83-4220-BDF8-2DC2867CB43E}"/>
              </a:ext>
            </a:extLst>
          </p:cNvPr>
          <p:cNvGrpSpPr/>
          <p:nvPr/>
        </p:nvGrpSpPr>
        <p:grpSpPr>
          <a:xfrm>
            <a:off x="4472237" y="4333183"/>
            <a:ext cx="707760" cy="515520"/>
            <a:chOff x="4472237" y="4333183"/>
            <a:chExt cx="707760" cy="515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3F8C839C-D155-4556-A678-8E3A1302256B}"/>
                    </a:ext>
                  </a:extLst>
                </p14:cNvPr>
                <p14:cNvContentPartPr/>
                <p14:nvPr/>
              </p14:nvContentPartPr>
              <p14:xfrm>
                <a:off x="4472237" y="4372783"/>
                <a:ext cx="195120" cy="37224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3F8C839C-D155-4556-A678-8E3A1302256B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4454237" y="4354783"/>
                  <a:ext cx="230760" cy="40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96E8950D-6526-4949-8A0A-97D16D5E9E01}"/>
                    </a:ext>
                  </a:extLst>
                </p14:cNvPr>
                <p14:cNvContentPartPr/>
                <p14:nvPr/>
              </p14:nvContentPartPr>
              <p14:xfrm>
                <a:off x="4742597" y="4395103"/>
                <a:ext cx="107640" cy="29772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96E8950D-6526-4949-8A0A-97D16D5E9E01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724597" y="4377103"/>
                  <a:ext cx="143280" cy="33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47A3198A-2952-4360-9174-4B1736D8B14C}"/>
                    </a:ext>
                  </a:extLst>
                </p14:cNvPr>
                <p14:cNvContentPartPr/>
                <p14:nvPr/>
              </p14:nvContentPartPr>
              <p14:xfrm>
                <a:off x="4685357" y="4333183"/>
                <a:ext cx="162720" cy="3564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47A3198A-2952-4360-9174-4B1736D8B14C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667717" y="4315543"/>
                  <a:ext cx="198360" cy="7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6B3BBE04-D834-42FF-A803-2F2843353615}"/>
                    </a:ext>
                  </a:extLst>
                </p14:cNvPr>
                <p14:cNvContentPartPr/>
                <p14:nvPr/>
              </p14:nvContentPartPr>
              <p14:xfrm>
                <a:off x="4861037" y="4358743"/>
                <a:ext cx="237240" cy="48996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6B3BBE04-D834-42FF-A803-2F2843353615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4843397" y="4341103"/>
                  <a:ext cx="272880" cy="52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00DA2D6D-773F-4096-88D6-F47B250CFCAD}"/>
                    </a:ext>
                  </a:extLst>
                </p14:cNvPr>
                <p14:cNvContentPartPr/>
                <p14:nvPr/>
              </p14:nvContentPartPr>
              <p14:xfrm>
                <a:off x="5073437" y="4733863"/>
                <a:ext cx="106560" cy="10692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00DA2D6D-773F-4096-88D6-F47B250CFCAD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5055797" y="4715863"/>
                  <a:ext cx="142200" cy="142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D8E4AC44-1468-4DAA-9D21-D55EF3C2B2E2}"/>
                  </a:ext>
                </a:extLst>
              </p14:cNvPr>
              <p14:cNvContentPartPr/>
              <p14:nvPr/>
            </p14:nvContentPartPr>
            <p14:xfrm>
              <a:off x="763157" y="3986143"/>
              <a:ext cx="247320" cy="28764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D8E4AC44-1468-4DAA-9D21-D55EF3C2B2E2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00157" y="3923503"/>
                <a:ext cx="372960" cy="413280"/>
              </a:xfrm>
              <a:prstGeom prst="rect">
                <a:avLst/>
              </a:prstGeom>
            </p:spPr>
          </p:pic>
        </mc:Fallback>
      </mc:AlternateContent>
      <p:grpSp>
        <p:nvGrpSpPr>
          <p:cNvPr id="26" name="Group 25">
            <a:extLst>
              <a:ext uri="{FF2B5EF4-FFF2-40B4-BE49-F238E27FC236}">
                <a16:creationId xmlns:a16="http://schemas.microsoft.com/office/drawing/2014/main" id="{CB5608B2-38C2-43CA-B2F8-61932D4EA3CB}"/>
              </a:ext>
            </a:extLst>
          </p:cNvPr>
          <p:cNvGrpSpPr/>
          <p:nvPr/>
        </p:nvGrpSpPr>
        <p:grpSpPr>
          <a:xfrm>
            <a:off x="903557" y="3243463"/>
            <a:ext cx="3027240" cy="1086480"/>
            <a:chOff x="903557" y="3243463"/>
            <a:chExt cx="3027240" cy="1086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AF520DFE-B67B-4238-951B-12C1F2B18E0A}"/>
                    </a:ext>
                  </a:extLst>
                </p14:cNvPr>
                <p14:cNvContentPartPr/>
                <p14:nvPr/>
              </p14:nvContentPartPr>
              <p14:xfrm>
                <a:off x="903557" y="3316543"/>
                <a:ext cx="1758600" cy="101340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AF520DFE-B67B-4238-951B-12C1F2B18E0A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840917" y="3253543"/>
                  <a:ext cx="1884240" cy="113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9FFD2AAC-A595-458C-B757-265A9181B3CC}"/>
                    </a:ext>
                  </a:extLst>
                </p14:cNvPr>
                <p14:cNvContentPartPr/>
                <p14:nvPr/>
              </p14:nvContentPartPr>
              <p14:xfrm>
                <a:off x="3013157" y="3243463"/>
                <a:ext cx="917640" cy="61344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9FFD2AAC-A595-458C-B757-265A9181B3CC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950517" y="3180823"/>
                  <a:ext cx="1043280" cy="739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145" name="Group 6144">
            <a:extLst>
              <a:ext uri="{FF2B5EF4-FFF2-40B4-BE49-F238E27FC236}">
                <a16:creationId xmlns:a16="http://schemas.microsoft.com/office/drawing/2014/main" id="{BF0DF1D7-3FFB-4569-82DC-01FC7DD99A06}"/>
              </a:ext>
            </a:extLst>
          </p:cNvPr>
          <p:cNvGrpSpPr/>
          <p:nvPr/>
        </p:nvGrpSpPr>
        <p:grpSpPr>
          <a:xfrm>
            <a:off x="7059917" y="4337143"/>
            <a:ext cx="540000" cy="334800"/>
            <a:chOff x="7059917" y="4337143"/>
            <a:chExt cx="540000" cy="334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A3E56237-C00E-44FB-BC7D-9F25803B6C56}"/>
                    </a:ext>
                  </a:extLst>
                </p14:cNvPr>
                <p14:cNvContentPartPr/>
                <p14:nvPr/>
              </p14:nvContentPartPr>
              <p14:xfrm>
                <a:off x="7059917" y="4342183"/>
                <a:ext cx="167760" cy="27000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A3E56237-C00E-44FB-BC7D-9F25803B6C56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7041917" y="4324543"/>
                  <a:ext cx="203400" cy="30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9346E66F-826E-470A-B3F9-AD714E8A80C6}"/>
                    </a:ext>
                  </a:extLst>
                </p14:cNvPr>
                <p14:cNvContentPartPr/>
                <p14:nvPr/>
              </p14:nvContentPartPr>
              <p14:xfrm>
                <a:off x="7237037" y="4401943"/>
                <a:ext cx="144720" cy="15768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9346E66F-826E-470A-B3F9-AD714E8A80C6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7219037" y="4383943"/>
                  <a:ext cx="180360" cy="19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DE7C09EB-7719-4BDD-9A09-5AA33CAA7B90}"/>
                    </a:ext>
                  </a:extLst>
                </p14:cNvPr>
                <p14:cNvContentPartPr/>
                <p14:nvPr/>
              </p14:nvContentPartPr>
              <p14:xfrm>
                <a:off x="7256837" y="4346143"/>
                <a:ext cx="135000" cy="1584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DE7C09EB-7719-4BDD-9A09-5AA33CAA7B90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7239197" y="4328503"/>
                  <a:ext cx="170640" cy="5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CEC597C2-9182-4071-AC88-88FE8AE43B64}"/>
                    </a:ext>
                  </a:extLst>
                </p14:cNvPr>
                <p14:cNvContentPartPr/>
                <p14:nvPr/>
              </p14:nvContentPartPr>
              <p14:xfrm>
                <a:off x="7417397" y="4337143"/>
                <a:ext cx="151200" cy="28980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CEC597C2-9182-4071-AC88-88FE8AE43B64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7399397" y="4319503"/>
                  <a:ext cx="186840" cy="32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6144" name="Ink 6143">
                  <a:extLst>
                    <a:ext uri="{FF2B5EF4-FFF2-40B4-BE49-F238E27FC236}">
                      <a16:creationId xmlns:a16="http://schemas.microsoft.com/office/drawing/2014/main" id="{39A1CC31-27B9-4B73-9DEA-452DB1A8F1E2}"/>
                    </a:ext>
                  </a:extLst>
                </p14:cNvPr>
                <p14:cNvContentPartPr/>
                <p14:nvPr/>
              </p14:nvContentPartPr>
              <p14:xfrm>
                <a:off x="7514237" y="4595263"/>
                <a:ext cx="85680" cy="76680"/>
              </p14:xfrm>
            </p:contentPart>
          </mc:Choice>
          <mc:Fallback xmlns="">
            <p:pic>
              <p:nvPicPr>
                <p:cNvPr id="6144" name="Ink 6143">
                  <a:extLst>
                    <a:ext uri="{FF2B5EF4-FFF2-40B4-BE49-F238E27FC236}">
                      <a16:creationId xmlns:a16="http://schemas.microsoft.com/office/drawing/2014/main" id="{39A1CC31-27B9-4B73-9DEA-452DB1A8F1E2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7496597" y="4577623"/>
                  <a:ext cx="121320" cy="1123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6147" name="Ink 6146">
                <a:extLst>
                  <a:ext uri="{FF2B5EF4-FFF2-40B4-BE49-F238E27FC236}">
                    <a16:creationId xmlns:a16="http://schemas.microsoft.com/office/drawing/2014/main" id="{C60E1F37-7128-463E-8B78-0D3C4E796DB2}"/>
                  </a:ext>
                </a:extLst>
              </p14:cNvPr>
              <p14:cNvContentPartPr/>
              <p14:nvPr/>
            </p14:nvContentPartPr>
            <p14:xfrm>
              <a:off x="4509317" y="3210343"/>
              <a:ext cx="117720" cy="455400"/>
            </p14:xfrm>
          </p:contentPart>
        </mc:Choice>
        <mc:Fallback xmlns="">
          <p:pic>
            <p:nvPicPr>
              <p:cNvPr id="6147" name="Ink 6146">
                <a:extLst>
                  <a:ext uri="{FF2B5EF4-FFF2-40B4-BE49-F238E27FC236}">
                    <a16:creationId xmlns:a16="http://schemas.microsoft.com/office/drawing/2014/main" id="{C60E1F37-7128-463E-8B78-0D3C4E796DB2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4491317" y="3192343"/>
                <a:ext cx="153360" cy="491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6148" name="Ink 6147">
                <a:extLst>
                  <a:ext uri="{FF2B5EF4-FFF2-40B4-BE49-F238E27FC236}">
                    <a16:creationId xmlns:a16="http://schemas.microsoft.com/office/drawing/2014/main" id="{A167FE5F-6F96-4D4C-8392-2FF25CD7F2FE}"/>
                  </a:ext>
                </a:extLst>
              </p14:cNvPr>
              <p14:cNvContentPartPr/>
              <p14:nvPr/>
            </p14:nvContentPartPr>
            <p14:xfrm>
              <a:off x="7593797" y="3842143"/>
              <a:ext cx="282240" cy="507240"/>
            </p14:xfrm>
          </p:contentPart>
        </mc:Choice>
        <mc:Fallback xmlns="">
          <p:pic>
            <p:nvPicPr>
              <p:cNvPr id="6148" name="Ink 6147">
                <a:extLst>
                  <a:ext uri="{FF2B5EF4-FFF2-40B4-BE49-F238E27FC236}">
                    <a16:creationId xmlns:a16="http://schemas.microsoft.com/office/drawing/2014/main" id="{A167FE5F-6F96-4D4C-8392-2FF25CD7F2FE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7575797" y="3824503"/>
                <a:ext cx="317880" cy="54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4ED3E183-F1D5-4F00-A591-1B5F00613D77}"/>
                  </a:ext>
                </a:extLst>
              </p14:cNvPr>
              <p14:cNvContentPartPr/>
              <p14:nvPr/>
            </p14:nvContentPartPr>
            <p14:xfrm>
              <a:off x="2416636" y="2691033"/>
              <a:ext cx="83880" cy="8892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4ED3E183-F1D5-4F00-A591-1B5F00613D77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2353636" y="2628033"/>
                <a:ext cx="209520" cy="21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017106B2-4C56-45D2-8FD9-4F6594D5E338}"/>
                  </a:ext>
                </a:extLst>
              </p14:cNvPr>
              <p14:cNvContentPartPr/>
              <p14:nvPr/>
            </p14:nvContentPartPr>
            <p14:xfrm>
              <a:off x="4561156" y="3003153"/>
              <a:ext cx="25560" cy="10404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017106B2-4C56-45D2-8FD9-4F6594D5E338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4498516" y="2940153"/>
                <a:ext cx="151200" cy="229680"/>
              </a:xfrm>
              <a:prstGeom prst="rect">
                <a:avLst/>
              </a:prstGeom>
            </p:spPr>
          </p:pic>
        </mc:Fallback>
      </mc:AlternateContent>
      <p:grpSp>
        <p:nvGrpSpPr>
          <p:cNvPr id="16" name="Group 15">
            <a:extLst>
              <a:ext uri="{FF2B5EF4-FFF2-40B4-BE49-F238E27FC236}">
                <a16:creationId xmlns:a16="http://schemas.microsoft.com/office/drawing/2014/main" id="{3522A4C7-40A9-4E4D-94AC-0172C02B92CC}"/>
              </a:ext>
            </a:extLst>
          </p:cNvPr>
          <p:cNvGrpSpPr/>
          <p:nvPr/>
        </p:nvGrpSpPr>
        <p:grpSpPr>
          <a:xfrm>
            <a:off x="4512196" y="2587353"/>
            <a:ext cx="41760" cy="233280"/>
            <a:chOff x="4512196" y="2587353"/>
            <a:chExt cx="41760" cy="233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1B298ACC-7EFF-4C63-8FD5-8884CB7C8043}"/>
                    </a:ext>
                  </a:extLst>
                </p14:cNvPr>
                <p14:cNvContentPartPr/>
                <p14:nvPr/>
              </p14:nvContentPartPr>
              <p14:xfrm>
                <a:off x="4512196" y="2785353"/>
                <a:ext cx="34920" cy="3528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1B298ACC-7EFF-4C63-8FD5-8884CB7C8043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4449196" y="2722353"/>
                  <a:ext cx="160560" cy="16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340E4C26-56FF-41FD-80D0-21DBC2B43054}"/>
                    </a:ext>
                  </a:extLst>
                </p14:cNvPr>
                <p14:cNvContentPartPr/>
                <p14:nvPr/>
              </p14:nvContentPartPr>
              <p14:xfrm>
                <a:off x="4542436" y="2587353"/>
                <a:ext cx="11520" cy="10368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340E4C26-56FF-41FD-80D0-21DBC2B43054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4479796" y="2524713"/>
                  <a:ext cx="137160" cy="2293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EC364E27-DD2D-443E-ACF7-C74DF5752FC7}"/>
                  </a:ext>
                </a:extLst>
              </p14:cNvPr>
              <p14:cNvContentPartPr/>
              <p14:nvPr/>
            </p14:nvContentPartPr>
            <p14:xfrm>
              <a:off x="4879036" y="2602473"/>
              <a:ext cx="7560" cy="7344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EC364E27-DD2D-443E-ACF7-C74DF5752FC7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4816036" y="2539833"/>
                <a:ext cx="133200" cy="19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2FDBE1D7-AAD0-4850-A89D-AF48D757BF8C}"/>
                  </a:ext>
                </a:extLst>
              </p14:cNvPr>
              <p14:cNvContentPartPr/>
              <p14:nvPr/>
            </p14:nvContentPartPr>
            <p14:xfrm>
              <a:off x="4852396" y="4789833"/>
              <a:ext cx="38160" cy="6624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2FDBE1D7-AAD0-4850-A89D-AF48D757BF8C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4789396" y="4727193"/>
                <a:ext cx="163800" cy="191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34472C4B-13C1-4D71-9F4E-BDDD51DC5D42}"/>
                  </a:ext>
                </a:extLst>
              </p14:cNvPr>
              <p14:cNvContentPartPr/>
              <p14:nvPr/>
            </p14:nvContentPartPr>
            <p14:xfrm>
              <a:off x="4192876" y="4370073"/>
              <a:ext cx="139320" cy="34740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34472C4B-13C1-4D71-9F4E-BDDD51DC5D42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4175236" y="4352433"/>
                <a:ext cx="174960" cy="383040"/>
              </a:xfrm>
              <a:prstGeom prst="rect">
                <a:avLst/>
              </a:prstGeom>
            </p:spPr>
          </p:pic>
        </mc:Fallback>
      </mc:AlternateContent>
      <p:grpSp>
        <p:nvGrpSpPr>
          <p:cNvPr id="6150" name="Group 6149">
            <a:extLst>
              <a:ext uri="{FF2B5EF4-FFF2-40B4-BE49-F238E27FC236}">
                <a16:creationId xmlns:a16="http://schemas.microsoft.com/office/drawing/2014/main" id="{805E69C9-AFE1-413A-8579-B9E0A10AA328}"/>
              </a:ext>
            </a:extLst>
          </p:cNvPr>
          <p:cNvGrpSpPr/>
          <p:nvPr/>
        </p:nvGrpSpPr>
        <p:grpSpPr>
          <a:xfrm>
            <a:off x="7129396" y="4757793"/>
            <a:ext cx="223920" cy="566280"/>
            <a:chOff x="7129396" y="4757793"/>
            <a:chExt cx="223920" cy="566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15D50614-789D-4D54-861F-33D82A516C60}"/>
                    </a:ext>
                  </a:extLst>
                </p14:cNvPr>
                <p14:cNvContentPartPr/>
                <p14:nvPr/>
              </p14:nvContentPartPr>
              <p14:xfrm>
                <a:off x="7129396" y="4795593"/>
                <a:ext cx="141480" cy="52848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15D50614-789D-4D54-861F-33D82A516C60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7111396" y="4777953"/>
                  <a:ext cx="177120" cy="56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6149" name="Ink 6148">
                  <a:extLst>
                    <a:ext uri="{FF2B5EF4-FFF2-40B4-BE49-F238E27FC236}">
                      <a16:creationId xmlns:a16="http://schemas.microsoft.com/office/drawing/2014/main" id="{94189CB2-F00B-4FB7-98D5-8A2BC63E5BAD}"/>
                    </a:ext>
                  </a:extLst>
                </p14:cNvPr>
                <p14:cNvContentPartPr/>
                <p14:nvPr/>
              </p14:nvContentPartPr>
              <p14:xfrm>
                <a:off x="7211476" y="4757793"/>
                <a:ext cx="141840" cy="170640"/>
              </p14:xfrm>
            </p:contentPart>
          </mc:Choice>
          <mc:Fallback xmlns="">
            <p:pic>
              <p:nvPicPr>
                <p:cNvPr id="6149" name="Ink 6148">
                  <a:extLst>
                    <a:ext uri="{FF2B5EF4-FFF2-40B4-BE49-F238E27FC236}">
                      <a16:creationId xmlns:a16="http://schemas.microsoft.com/office/drawing/2014/main" id="{94189CB2-F00B-4FB7-98D5-8A2BC63E5BAD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7193476" y="4739793"/>
                  <a:ext cx="177480" cy="206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54">
            <p14:nvContentPartPr>
              <p14:cNvPr id="6156" name="Ink 6155">
                <a:extLst>
                  <a:ext uri="{FF2B5EF4-FFF2-40B4-BE49-F238E27FC236}">
                    <a16:creationId xmlns:a16="http://schemas.microsoft.com/office/drawing/2014/main" id="{5C2B22B3-1DB7-4E43-8E41-DCB25FFD1455}"/>
                  </a:ext>
                </a:extLst>
              </p14:cNvPr>
              <p14:cNvContentPartPr/>
              <p14:nvPr/>
            </p14:nvContentPartPr>
            <p14:xfrm>
              <a:off x="7266196" y="5504073"/>
              <a:ext cx="1042560" cy="194040"/>
            </p14:xfrm>
          </p:contentPart>
        </mc:Choice>
        <mc:Fallback xmlns="">
          <p:pic>
            <p:nvPicPr>
              <p:cNvPr id="6156" name="Ink 6155">
                <a:extLst>
                  <a:ext uri="{FF2B5EF4-FFF2-40B4-BE49-F238E27FC236}">
                    <a16:creationId xmlns:a16="http://schemas.microsoft.com/office/drawing/2014/main" id="{5C2B22B3-1DB7-4E43-8E41-DCB25FFD1455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7248196" y="5486433"/>
                <a:ext cx="1078200" cy="229680"/>
              </a:xfrm>
              <a:prstGeom prst="rect">
                <a:avLst/>
              </a:prstGeom>
            </p:spPr>
          </p:pic>
        </mc:Fallback>
      </mc:AlternateContent>
      <p:grpSp>
        <p:nvGrpSpPr>
          <p:cNvPr id="6164" name="Group 6163">
            <a:extLst>
              <a:ext uri="{FF2B5EF4-FFF2-40B4-BE49-F238E27FC236}">
                <a16:creationId xmlns:a16="http://schemas.microsoft.com/office/drawing/2014/main" id="{D29E6241-610F-4225-B0A4-6EEF56D9747C}"/>
              </a:ext>
            </a:extLst>
          </p:cNvPr>
          <p:cNvGrpSpPr/>
          <p:nvPr/>
        </p:nvGrpSpPr>
        <p:grpSpPr>
          <a:xfrm>
            <a:off x="6569956" y="5386353"/>
            <a:ext cx="1127880" cy="727200"/>
            <a:chOff x="6569956" y="5386353"/>
            <a:chExt cx="1127880" cy="727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6151" name="Ink 6150">
                  <a:extLst>
                    <a:ext uri="{FF2B5EF4-FFF2-40B4-BE49-F238E27FC236}">
                      <a16:creationId xmlns:a16="http://schemas.microsoft.com/office/drawing/2014/main" id="{E59DC0CB-3D23-4AD2-AED5-45806B7CC0AD}"/>
                    </a:ext>
                  </a:extLst>
                </p14:cNvPr>
                <p14:cNvContentPartPr/>
                <p14:nvPr/>
              </p14:nvContentPartPr>
              <p14:xfrm>
                <a:off x="6600196" y="5424153"/>
                <a:ext cx="136800" cy="234000"/>
              </p14:xfrm>
            </p:contentPart>
          </mc:Choice>
          <mc:Fallback xmlns="">
            <p:pic>
              <p:nvPicPr>
                <p:cNvPr id="6151" name="Ink 6150">
                  <a:extLst>
                    <a:ext uri="{FF2B5EF4-FFF2-40B4-BE49-F238E27FC236}">
                      <a16:creationId xmlns:a16="http://schemas.microsoft.com/office/drawing/2014/main" id="{E59DC0CB-3D23-4AD2-AED5-45806B7CC0AD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6582556" y="5406513"/>
                  <a:ext cx="172440" cy="26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6152" name="Ink 6151">
                  <a:extLst>
                    <a:ext uri="{FF2B5EF4-FFF2-40B4-BE49-F238E27FC236}">
                      <a16:creationId xmlns:a16="http://schemas.microsoft.com/office/drawing/2014/main" id="{9ECBAD17-08D9-4562-A106-EEF99EDD4B27}"/>
                    </a:ext>
                  </a:extLst>
                </p14:cNvPr>
                <p14:cNvContentPartPr/>
                <p14:nvPr/>
              </p14:nvContentPartPr>
              <p14:xfrm>
                <a:off x="6569956" y="5490033"/>
                <a:ext cx="197640" cy="42480"/>
              </p14:xfrm>
            </p:contentPart>
          </mc:Choice>
          <mc:Fallback xmlns="">
            <p:pic>
              <p:nvPicPr>
                <p:cNvPr id="6152" name="Ink 6151">
                  <a:extLst>
                    <a:ext uri="{FF2B5EF4-FFF2-40B4-BE49-F238E27FC236}">
                      <a16:creationId xmlns:a16="http://schemas.microsoft.com/office/drawing/2014/main" id="{9ECBAD17-08D9-4562-A106-EEF99EDD4B27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6551956" y="5472393"/>
                  <a:ext cx="233280" cy="7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6153" name="Ink 6152">
                  <a:extLst>
                    <a:ext uri="{FF2B5EF4-FFF2-40B4-BE49-F238E27FC236}">
                      <a16:creationId xmlns:a16="http://schemas.microsoft.com/office/drawing/2014/main" id="{F0A789B8-2BC0-4931-B9BF-44D6D1D80AE5}"/>
                    </a:ext>
                  </a:extLst>
                </p14:cNvPr>
                <p14:cNvContentPartPr/>
                <p14:nvPr/>
              </p14:nvContentPartPr>
              <p14:xfrm>
                <a:off x="6823036" y="5386353"/>
                <a:ext cx="126000" cy="310680"/>
              </p14:xfrm>
            </p:contentPart>
          </mc:Choice>
          <mc:Fallback xmlns="">
            <p:pic>
              <p:nvPicPr>
                <p:cNvPr id="6153" name="Ink 6152">
                  <a:extLst>
                    <a:ext uri="{FF2B5EF4-FFF2-40B4-BE49-F238E27FC236}">
                      <a16:creationId xmlns:a16="http://schemas.microsoft.com/office/drawing/2014/main" id="{F0A789B8-2BC0-4931-B9BF-44D6D1D80AE5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6805396" y="5368353"/>
                  <a:ext cx="161640" cy="34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6154" name="Ink 6153">
                  <a:extLst>
                    <a:ext uri="{FF2B5EF4-FFF2-40B4-BE49-F238E27FC236}">
                      <a16:creationId xmlns:a16="http://schemas.microsoft.com/office/drawing/2014/main" id="{DA0F516E-5169-410C-8F05-BE32E8082D53}"/>
                    </a:ext>
                  </a:extLst>
                </p14:cNvPr>
                <p14:cNvContentPartPr/>
                <p14:nvPr/>
              </p14:nvContentPartPr>
              <p14:xfrm>
                <a:off x="6990076" y="5557713"/>
                <a:ext cx="137520" cy="132480"/>
              </p14:xfrm>
            </p:contentPart>
          </mc:Choice>
          <mc:Fallback xmlns="">
            <p:pic>
              <p:nvPicPr>
                <p:cNvPr id="6154" name="Ink 6153">
                  <a:extLst>
                    <a:ext uri="{FF2B5EF4-FFF2-40B4-BE49-F238E27FC236}">
                      <a16:creationId xmlns:a16="http://schemas.microsoft.com/office/drawing/2014/main" id="{DA0F516E-5169-410C-8F05-BE32E8082D53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6972436" y="5539713"/>
                  <a:ext cx="173160" cy="16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6157" name="Ink 6156">
                  <a:extLst>
                    <a:ext uri="{FF2B5EF4-FFF2-40B4-BE49-F238E27FC236}">
                      <a16:creationId xmlns:a16="http://schemas.microsoft.com/office/drawing/2014/main" id="{455F038A-F118-4594-9A8C-EFB86C562FB9}"/>
                    </a:ext>
                  </a:extLst>
                </p14:cNvPr>
                <p14:cNvContentPartPr/>
                <p14:nvPr/>
              </p14:nvContentPartPr>
              <p14:xfrm>
                <a:off x="6590476" y="5736993"/>
                <a:ext cx="932760" cy="376560"/>
              </p14:xfrm>
            </p:contentPart>
          </mc:Choice>
          <mc:Fallback xmlns="">
            <p:pic>
              <p:nvPicPr>
                <p:cNvPr id="6157" name="Ink 6156">
                  <a:extLst>
                    <a:ext uri="{FF2B5EF4-FFF2-40B4-BE49-F238E27FC236}">
                      <a16:creationId xmlns:a16="http://schemas.microsoft.com/office/drawing/2014/main" id="{455F038A-F118-4594-9A8C-EFB86C562FB9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6572476" y="5719353"/>
                  <a:ext cx="968400" cy="41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6158" name="Ink 6157">
                  <a:extLst>
                    <a:ext uri="{FF2B5EF4-FFF2-40B4-BE49-F238E27FC236}">
                      <a16:creationId xmlns:a16="http://schemas.microsoft.com/office/drawing/2014/main" id="{D89C3DE6-E10F-4E6D-BFF3-B594728D4E73}"/>
                    </a:ext>
                  </a:extLst>
                </p14:cNvPr>
                <p14:cNvContentPartPr/>
                <p14:nvPr/>
              </p14:nvContentPartPr>
              <p14:xfrm>
                <a:off x="7484356" y="5915553"/>
                <a:ext cx="22680" cy="16200"/>
              </p14:xfrm>
            </p:contentPart>
          </mc:Choice>
          <mc:Fallback xmlns="">
            <p:pic>
              <p:nvPicPr>
                <p:cNvPr id="6158" name="Ink 6157">
                  <a:extLst>
                    <a:ext uri="{FF2B5EF4-FFF2-40B4-BE49-F238E27FC236}">
                      <a16:creationId xmlns:a16="http://schemas.microsoft.com/office/drawing/2014/main" id="{D89C3DE6-E10F-4E6D-BFF3-B594728D4E73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7466716" y="5897913"/>
                  <a:ext cx="58320" cy="5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6159" name="Ink 6158">
                  <a:extLst>
                    <a:ext uri="{FF2B5EF4-FFF2-40B4-BE49-F238E27FC236}">
                      <a16:creationId xmlns:a16="http://schemas.microsoft.com/office/drawing/2014/main" id="{976BA2FF-BE70-4917-B8B5-A7EE75CD0D29}"/>
                    </a:ext>
                  </a:extLst>
                </p14:cNvPr>
                <p14:cNvContentPartPr/>
                <p14:nvPr/>
              </p14:nvContentPartPr>
              <p14:xfrm>
                <a:off x="7572196" y="5973513"/>
                <a:ext cx="125640" cy="115920"/>
              </p14:xfrm>
            </p:contentPart>
          </mc:Choice>
          <mc:Fallback xmlns="">
            <p:pic>
              <p:nvPicPr>
                <p:cNvPr id="6159" name="Ink 6158">
                  <a:extLst>
                    <a:ext uri="{FF2B5EF4-FFF2-40B4-BE49-F238E27FC236}">
                      <a16:creationId xmlns:a16="http://schemas.microsoft.com/office/drawing/2014/main" id="{976BA2FF-BE70-4917-B8B5-A7EE75CD0D29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7554196" y="5955513"/>
                  <a:ext cx="161280" cy="15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6160" name="Ink 6159">
                  <a:extLst>
                    <a:ext uri="{FF2B5EF4-FFF2-40B4-BE49-F238E27FC236}">
                      <a16:creationId xmlns:a16="http://schemas.microsoft.com/office/drawing/2014/main" id="{8FECFCD8-8986-4F17-A631-A0B3EC3D4111}"/>
                    </a:ext>
                  </a:extLst>
                </p14:cNvPr>
                <p14:cNvContentPartPr/>
                <p14:nvPr/>
              </p14:nvContentPartPr>
              <p14:xfrm>
                <a:off x="7015276" y="5766873"/>
                <a:ext cx="426960" cy="114120"/>
              </p14:xfrm>
            </p:contentPart>
          </mc:Choice>
          <mc:Fallback xmlns="">
            <p:pic>
              <p:nvPicPr>
                <p:cNvPr id="6160" name="Ink 6159">
                  <a:extLst>
                    <a:ext uri="{FF2B5EF4-FFF2-40B4-BE49-F238E27FC236}">
                      <a16:creationId xmlns:a16="http://schemas.microsoft.com/office/drawing/2014/main" id="{8FECFCD8-8986-4F17-A631-A0B3EC3D4111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6997276" y="5748873"/>
                  <a:ext cx="462600" cy="149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163" name="Group 6162">
            <a:extLst>
              <a:ext uri="{FF2B5EF4-FFF2-40B4-BE49-F238E27FC236}">
                <a16:creationId xmlns:a16="http://schemas.microsoft.com/office/drawing/2014/main" id="{751571BF-C096-4881-BF57-F276B045F5E5}"/>
              </a:ext>
            </a:extLst>
          </p:cNvPr>
          <p:cNvGrpSpPr/>
          <p:nvPr/>
        </p:nvGrpSpPr>
        <p:grpSpPr>
          <a:xfrm>
            <a:off x="7844716" y="5700993"/>
            <a:ext cx="712080" cy="599040"/>
            <a:chOff x="7844716" y="5700993"/>
            <a:chExt cx="712080" cy="599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6161" name="Ink 6160">
                  <a:extLst>
                    <a:ext uri="{FF2B5EF4-FFF2-40B4-BE49-F238E27FC236}">
                      <a16:creationId xmlns:a16="http://schemas.microsoft.com/office/drawing/2014/main" id="{3B3CD6E3-92DD-4AA1-B1BA-FE63A17E171D}"/>
                    </a:ext>
                  </a:extLst>
                </p14:cNvPr>
                <p14:cNvContentPartPr/>
                <p14:nvPr/>
              </p14:nvContentPartPr>
              <p14:xfrm>
                <a:off x="7844716" y="5700993"/>
                <a:ext cx="712080" cy="599040"/>
              </p14:xfrm>
            </p:contentPart>
          </mc:Choice>
          <mc:Fallback xmlns="">
            <p:pic>
              <p:nvPicPr>
                <p:cNvPr id="6161" name="Ink 6160">
                  <a:extLst>
                    <a:ext uri="{FF2B5EF4-FFF2-40B4-BE49-F238E27FC236}">
                      <a16:creationId xmlns:a16="http://schemas.microsoft.com/office/drawing/2014/main" id="{3B3CD6E3-92DD-4AA1-B1BA-FE63A17E171D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7826716" y="5682993"/>
                  <a:ext cx="747720" cy="63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6162" name="Ink 6161">
                  <a:extLst>
                    <a:ext uri="{FF2B5EF4-FFF2-40B4-BE49-F238E27FC236}">
                      <a16:creationId xmlns:a16="http://schemas.microsoft.com/office/drawing/2014/main" id="{B21FC72D-929A-4563-8E44-F7CCD023701C}"/>
                    </a:ext>
                  </a:extLst>
                </p14:cNvPr>
                <p14:cNvContentPartPr/>
                <p14:nvPr/>
              </p14:nvContentPartPr>
              <p14:xfrm>
                <a:off x="8075116" y="5902593"/>
                <a:ext cx="11520" cy="6120"/>
              </p14:xfrm>
            </p:contentPart>
          </mc:Choice>
          <mc:Fallback xmlns="">
            <p:pic>
              <p:nvPicPr>
                <p:cNvPr id="6162" name="Ink 6161">
                  <a:extLst>
                    <a:ext uri="{FF2B5EF4-FFF2-40B4-BE49-F238E27FC236}">
                      <a16:creationId xmlns:a16="http://schemas.microsoft.com/office/drawing/2014/main" id="{B21FC72D-929A-4563-8E44-F7CCD023701C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8057116" y="5884953"/>
                  <a:ext cx="47160" cy="41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167" name="Group 6166">
            <a:extLst>
              <a:ext uri="{FF2B5EF4-FFF2-40B4-BE49-F238E27FC236}">
                <a16:creationId xmlns:a16="http://schemas.microsoft.com/office/drawing/2014/main" id="{840A07AE-1ED2-4CDC-8644-C1206FE11F96}"/>
              </a:ext>
            </a:extLst>
          </p:cNvPr>
          <p:cNvGrpSpPr/>
          <p:nvPr/>
        </p:nvGrpSpPr>
        <p:grpSpPr>
          <a:xfrm>
            <a:off x="2789236" y="3284673"/>
            <a:ext cx="1031400" cy="1346760"/>
            <a:chOff x="2789236" y="3284673"/>
            <a:chExt cx="1031400" cy="1346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6165" name="Ink 6164">
                  <a:extLst>
                    <a:ext uri="{FF2B5EF4-FFF2-40B4-BE49-F238E27FC236}">
                      <a16:creationId xmlns:a16="http://schemas.microsoft.com/office/drawing/2014/main" id="{75E37DCC-D389-4BEE-A109-28E6E51E49FD}"/>
                    </a:ext>
                  </a:extLst>
                </p14:cNvPr>
                <p14:cNvContentPartPr/>
                <p14:nvPr/>
              </p14:nvContentPartPr>
              <p14:xfrm>
                <a:off x="2789236" y="3336153"/>
                <a:ext cx="1023480" cy="1295280"/>
              </p14:xfrm>
            </p:contentPart>
          </mc:Choice>
          <mc:Fallback xmlns="">
            <p:pic>
              <p:nvPicPr>
                <p:cNvPr id="6165" name="Ink 6164">
                  <a:extLst>
                    <a:ext uri="{FF2B5EF4-FFF2-40B4-BE49-F238E27FC236}">
                      <a16:creationId xmlns:a16="http://schemas.microsoft.com/office/drawing/2014/main" id="{75E37DCC-D389-4BEE-A109-28E6E51E49FD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2771596" y="3318513"/>
                  <a:ext cx="1059120" cy="133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6166" name="Ink 6165">
                  <a:extLst>
                    <a:ext uri="{FF2B5EF4-FFF2-40B4-BE49-F238E27FC236}">
                      <a16:creationId xmlns:a16="http://schemas.microsoft.com/office/drawing/2014/main" id="{BB931C4D-0B2B-4CA9-AB87-491D640D4FCC}"/>
                    </a:ext>
                  </a:extLst>
                </p14:cNvPr>
                <p14:cNvContentPartPr/>
                <p14:nvPr/>
              </p14:nvContentPartPr>
              <p14:xfrm>
                <a:off x="3595996" y="3284673"/>
                <a:ext cx="224640" cy="201240"/>
              </p14:xfrm>
            </p:contentPart>
          </mc:Choice>
          <mc:Fallback xmlns="">
            <p:pic>
              <p:nvPicPr>
                <p:cNvPr id="6166" name="Ink 6165">
                  <a:extLst>
                    <a:ext uri="{FF2B5EF4-FFF2-40B4-BE49-F238E27FC236}">
                      <a16:creationId xmlns:a16="http://schemas.microsoft.com/office/drawing/2014/main" id="{BB931C4D-0B2B-4CA9-AB87-491D640D4FCC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3577996" y="3266673"/>
                  <a:ext cx="260280" cy="236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173" name="Group 6172">
            <a:extLst>
              <a:ext uri="{FF2B5EF4-FFF2-40B4-BE49-F238E27FC236}">
                <a16:creationId xmlns:a16="http://schemas.microsoft.com/office/drawing/2014/main" id="{E49A062B-BF74-4260-AD07-EB51D73F6C9D}"/>
              </a:ext>
            </a:extLst>
          </p:cNvPr>
          <p:cNvGrpSpPr/>
          <p:nvPr/>
        </p:nvGrpSpPr>
        <p:grpSpPr>
          <a:xfrm>
            <a:off x="794836" y="4486353"/>
            <a:ext cx="1367280" cy="440640"/>
            <a:chOff x="794836" y="4486353"/>
            <a:chExt cx="1367280" cy="440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6168" name="Ink 6167">
                  <a:extLst>
                    <a:ext uri="{FF2B5EF4-FFF2-40B4-BE49-F238E27FC236}">
                      <a16:creationId xmlns:a16="http://schemas.microsoft.com/office/drawing/2014/main" id="{CAE3FF8C-042B-48C5-8ED6-47BE62DC5C07}"/>
                    </a:ext>
                  </a:extLst>
                </p14:cNvPr>
                <p14:cNvContentPartPr/>
                <p14:nvPr/>
              </p14:nvContentPartPr>
              <p14:xfrm>
                <a:off x="794836" y="4536033"/>
                <a:ext cx="614160" cy="390960"/>
              </p14:xfrm>
            </p:contentPart>
          </mc:Choice>
          <mc:Fallback xmlns="">
            <p:pic>
              <p:nvPicPr>
                <p:cNvPr id="6168" name="Ink 6167">
                  <a:extLst>
                    <a:ext uri="{FF2B5EF4-FFF2-40B4-BE49-F238E27FC236}">
                      <a16:creationId xmlns:a16="http://schemas.microsoft.com/office/drawing/2014/main" id="{CAE3FF8C-042B-48C5-8ED6-47BE62DC5C07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776836" y="4518033"/>
                  <a:ext cx="649800" cy="42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6169" name="Ink 6168">
                  <a:extLst>
                    <a:ext uri="{FF2B5EF4-FFF2-40B4-BE49-F238E27FC236}">
                      <a16:creationId xmlns:a16="http://schemas.microsoft.com/office/drawing/2014/main" id="{F4C859C4-ED91-4FB4-88B7-4A8FC5C93064}"/>
                    </a:ext>
                  </a:extLst>
                </p14:cNvPr>
                <p14:cNvContentPartPr/>
                <p14:nvPr/>
              </p14:nvContentPartPr>
              <p14:xfrm>
                <a:off x="1213156" y="4639713"/>
                <a:ext cx="194400" cy="25560"/>
              </p14:xfrm>
            </p:contentPart>
          </mc:Choice>
          <mc:Fallback xmlns="">
            <p:pic>
              <p:nvPicPr>
                <p:cNvPr id="6169" name="Ink 6168">
                  <a:extLst>
                    <a:ext uri="{FF2B5EF4-FFF2-40B4-BE49-F238E27FC236}">
                      <a16:creationId xmlns:a16="http://schemas.microsoft.com/office/drawing/2014/main" id="{F4C859C4-ED91-4FB4-88B7-4A8FC5C93064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1195516" y="4622073"/>
                  <a:ext cx="230040" cy="6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6171" name="Ink 6170">
                  <a:extLst>
                    <a:ext uri="{FF2B5EF4-FFF2-40B4-BE49-F238E27FC236}">
                      <a16:creationId xmlns:a16="http://schemas.microsoft.com/office/drawing/2014/main" id="{FD1392D5-FA10-4481-A073-FDECE6337942}"/>
                    </a:ext>
                  </a:extLst>
                </p14:cNvPr>
                <p14:cNvContentPartPr/>
                <p14:nvPr/>
              </p14:nvContentPartPr>
              <p14:xfrm>
                <a:off x="1595116" y="4486353"/>
                <a:ext cx="567000" cy="436680"/>
              </p14:xfrm>
            </p:contentPart>
          </mc:Choice>
          <mc:Fallback xmlns="">
            <p:pic>
              <p:nvPicPr>
                <p:cNvPr id="6171" name="Ink 6170">
                  <a:extLst>
                    <a:ext uri="{FF2B5EF4-FFF2-40B4-BE49-F238E27FC236}">
                      <a16:creationId xmlns:a16="http://schemas.microsoft.com/office/drawing/2014/main" id="{FD1392D5-FA10-4481-A073-FDECE6337942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1577476" y="4468713"/>
                  <a:ext cx="602640" cy="47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6172" name="Ink 6171">
                  <a:extLst>
                    <a:ext uri="{FF2B5EF4-FFF2-40B4-BE49-F238E27FC236}">
                      <a16:creationId xmlns:a16="http://schemas.microsoft.com/office/drawing/2014/main" id="{312B7152-B4F2-46E8-82CC-2C860FAEF9D3}"/>
                    </a:ext>
                  </a:extLst>
                </p14:cNvPr>
                <p14:cNvContentPartPr/>
                <p14:nvPr/>
              </p14:nvContentPartPr>
              <p14:xfrm>
                <a:off x="1637956" y="4722153"/>
                <a:ext cx="168840" cy="20160"/>
              </p14:xfrm>
            </p:contentPart>
          </mc:Choice>
          <mc:Fallback xmlns="">
            <p:pic>
              <p:nvPicPr>
                <p:cNvPr id="6172" name="Ink 6171">
                  <a:extLst>
                    <a:ext uri="{FF2B5EF4-FFF2-40B4-BE49-F238E27FC236}">
                      <a16:creationId xmlns:a16="http://schemas.microsoft.com/office/drawing/2014/main" id="{312B7152-B4F2-46E8-82CC-2C860FAEF9D3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1620316" y="4704153"/>
                  <a:ext cx="204480" cy="558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88">
            <p14:nvContentPartPr>
              <p14:cNvPr id="6174" name="Ink 6173">
                <a:extLst>
                  <a:ext uri="{FF2B5EF4-FFF2-40B4-BE49-F238E27FC236}">
                    <a16:creationId xmlns:a16="http://schemas.microsoft.com/office/drawing/2014/main" id="{E87D1182-5617-4861-878C-BACA6975269D}"/>
                  </a:ext>
                </a:extLst>
              </p14:cNvPr>
              <p14:cNvContentPartPr/>
              <p14:nvPr/>
            </p14:nvContentPartPr>
            <p14:xfrm>
              <a:off x="759916" y="5131473"/>
              <a:ext cx="1223640" cy="223200"/>
            </p14:xfrm>
          </p:contentPart>
        </mc:Choice>
        <mc:Fallback xmlns="">
          <p:pic>
            <p:nvPicPr>
              <p:cNvPr id="6174" name="Ink 6173">
                <a:extLst>
                  <a:ext uri="{FF2B5EF4-FFF2-40B4-BE49-F238E27FC236}">
                    <a16:creationId xmlns:a16="http://schemas.microsoft.com/office/drawing/2014/main" id="{E87D1182-5617-4861-878C-BACA6975269D}"/>
                  </a:ext>
                </a:extLst>
              </p:cNvPr>
              <p:cNvPicPr/>
              <p:nvPr/>
            </p:nvPicPr>
            <p:blipFill>
              <a:blip r:embed="rId89"/>
              <a:stretch>
                <a:fillRect/>
              </a:stretch>
            </p:blipFill>
            <p:spPr>
              <a:xfrm>
                <a:off x="742276" y="5113833"/>
                <a:ext cx="1259280" cy="258840"/>
              </a:xfrm>
              <a:prstGeom prst="rect">
                <a:avLst/>
              </a:prstGeom>
            </p:spPr>
          </p:pic>
        </mc:Fallback>
      </mc:AlternateContent>
      <p:grpSp>
        <p:nvGrpSpPr>
          <p:cNvPr id="6180" name="Group 6179">
            <a:extLst>
              <a:ext uri="{FF2B5EF4-FFF2-40B4-BE49-F238E27FC236}">
                <a16:creationId xmlns:a16="http://schemas.microsoft.com/office/drawing/2014/main" id="{7233F1C1-F384-46AA-BFA6-AD941285AD52}"/>
              </a:ext>
            </a:extLst>
          </p:cNvPr>
          <p:cNvGrpSpPr/>
          <p:nvPr/>
        </p:nvGrpSpPr>
        <p:grpSpPr>
          <a:xfrm>
            <a:off x="706636" y="5200593"/>
            <a:ext cx="2577240" cy="891360"/>
            <a:chOff x="706636" y="5200593"/>
            <a:chExt cx="2577240" cy="891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6175" name="Ink 6174">
                  <a:extLst>
                    <a:ext uri="{FF2B5EF4-FFF2-40B4-BE49-F238E27FC236}">
                      <a16:creationId xmlns:a16="http://schemas.microsoft.com/office/drawing/2014/main" id="{472E8729-3C10-4528-BC8F-C61C06182B6B}"/>
                    </a:ext>
                  </a:extLst>
                </p14:cNvPr>
                <p14:cNvContentPartPr/>
                <p14:nvPr/>
              </p14:nvContentPartPr>
              <p14:xfrm>
                <a:off x="706636" y="5338473"/>
                <a:ext cx="1643760" cy="643680"/>
              </p14:xfrm>
            </p:contentPart>
          </mc:Choice>
          <mc:Fallback xmlns="">
            <p:pic>
              <p:nvPicPr>
                <p:cNvPr id="6175" name="Ink 6174">
                  <a:extLst>
                    <a:ext uri="{FF2B5EF4-FFF2-40B4-BE49-F238E27FC236}">
                      <a16:creationId xmlns:a16="http://schemas.microsoft.com/office/drawing/2014/main" id="{472E8729-3C10-4528-BC8F-C61C06182B6B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688636" y="5320833"/>
                  <a:ext cx="1679400" cy="67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6176" name="Ink 6175">
                  <a:extLst>
                    <a:ext uri="{FF2B5EF4-FFF2-40B4-BE49-F238E27FC236}">
                      <a16:creationId xmlns:a16="http://schemas.microsoft.com/office/drawing/2014/main" id="{2BF2E171-5E0E-4DF6-8B53-24FE97D82C54}"/>
                    </a:ext>
                  </a:extLst>
                </p14:cNvPr>
                <p14:cNvContentPartPr/>
                <p14:nvPr/>
              </p14:nvContentPartPr>
              <p14:xfrm>
                <a:off x="2188756" y="5559153"/>
                <a:ext cx="19440" cy="20160"/>
              </p14:xfrm>
            </p:contentPart>
          </mc:Choice>
          <mc:Fallback xmlns="">
            <p:pic>
              <p:nvPicPr>
                <p:cNvPr id="6176" name="Ink 6175">
                  <a:extLst>
                    <a:ext uri="{FF2B5EF4-FFF2-40B4-BE49-F238E27FC236}">
                      <a16:creationId xmlns:a16="http://schemas.microsoft.com/office/drawing/2014/main" id="{2BF2E171-5E0E-4DF6-8B53-24FE97D82C54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2171116" y="5541153"/>
                  <a:ext cx="55080" cy="5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6177" name="Ink 6176">
                  <a:extLst>
                    <a:ext uri="{FF2B5EF4-FFF2-40B4-BE49-F238E27FC236}">
                      <a16:creationId xmlns:a16="http://schemas.microsoft.com/office/drawing/2014/main" id="{AAC5CFBD-572E-41C3-B6FA-A058957DC7DF}"/>
                    </a:ext>
                  </a:extLst>
                </p14:cNvPr>
                <p14:cNvContentPartPr/>
                <p14:nvPr/>
              </p14:nvContentPartPr>
              <p14:xfrm>
                <a:off x="1980676" y="5477793"/>
                <a:ext cx="240120" cy="12600"/>
              </p14:xfrm>
            </p:contentPart>
          </mc:Choice>
          <mc:Fallback xmlns="">
            <p:pic>
              <p:nvPicPr>
                <p:cNvPr id="6177" name="Ink 6176">
                  <a:extLst>
                    <a:ext uri="{FF2B5EF4-FFF2-40B4-BE49-F238E27FC236}">
                      <a16:creationId xmlns:a16="http://schemas.microsoft.com/office/drawing/2014/main" id="{AAC5CFBD-572E-41C3-B6FA-A058957DC7DF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1962676" y="5460153"/>
                  <a:ext cx="27576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6178" name="Ink 6177">
                  <a:extLst>
                    <a:ext uri="{FF2B5EF4-FFF2-40B4-BE49-F238E27FC236}">
                      <a16:creationId xmlns:a16="http://schemas.microsoft.com/office/drawing/2014/main" id="{36E1877A-F739-4D96-952B-15067B8735BD}"/>
                    </a:ext>
                  </a:extLst>
                </p14:cNvPr>
                <p14:cNvContentPartPr/>
                <p14:nvPr/>
              </p14:nvContentPartPr>
              <p14:xfrm>
                <a:off x="2487556" y="5200593"/>
                <a:ext cx="796320" cy="891360"/>
              </p14:xfrm>
            </p:contentPart>
          </mc:Choice>
          <mc:Fallback xmlns="">
            <p:pic>
              <p:nvPicPr>
                <p:cNvPr id="6178" name="Ink 6177">
                  <a:extLst>
                    <a:ext uri="{FF2B5EF4-FFF2-40B4-BE49-F238E27FC236}">
                      <a16:creationId xmlns:a16="http://schemas.microsoft.com/office/drawing/2014/main" id="{36E1877A-F739-4D96-952B-15067B8735BD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2469556" y="5182953"/>
                  <a:ext cx="831960" cy="92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6179" name="Ink 6178">
                  <a:extLst>
                    <a:ext uri="{FF2B5EF4-FFF2-40B4-BE49-F238E27FC236}">
                      <a16:creationId xmlns:a16="http://schemas.microsoft.com/office/drawing/2014/main" id="{593E8A35-E866-4481-965B-2BFC8633D371}"/>
                    </a:ext>
                  </a:extLst>
                </p14:cNvPr>
                <p14:cNvContentPartPr/>
                <p14:nvPr/>
              </p14:nvContentPartPr>
              <p14:xfrm>
                <a:off x="2890396" y="5502993"/>
                <a:ext cx="25560" cy="4320"/>
              </p14:xfrm>
            </p:contentPart>
          </mc:Choice>
          <mc:Fallback xmlns="">
            <p:pic>
              <p:nvPicPr>
                <p:cNvPr id="6179" name="Ink 6178">
                  <a:extLst>
                    <a:ext uri="{FF2B5EF4-FFF2-40B4-BE49-F238E27FC236}">
                      <a16:creationId xmlns:a16="http://schemas.microsoft.com/office/drawing/2014/main" id="{593E8A35-E866-4481-965B-2BFC8633D371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2872396" y="5484993"/>
                  <a:ext cx="61200" cy="399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924801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27" t="44114"/>
          <a:stretch/>
        </p:blipFill>
        <p:spPr bwMode="auto">
          <a:xfrm>
            <a:off x="2514600" y="914400"/>
            <a:ext cx="5447928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63249" y="590490"/>
            <a:ext cx="21013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/>
              <a:t>Small changes in…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3249" y="1047690"/>
            <a:ext cx="19812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Total free energy                  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316" y="2190690"/>
            <a:ext cx="2326984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Total internal energy</a:t>
            </a:r>
          </a:p>
        </p:txBody>
      </p:sp>
      <p:sp>
        <p:nvSpPr>
          <p:cNvPr id="7" name="Rectangle 6"/>
          <p:cNvSpPr/>
          <p:nvPr/>
        </p:nvSpPr>
        <p:spPr>
          <a:xfrm>
            <a:off x="2400300" y="2635650"/>
            <a:ext cx="13716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2F5451A7-C5AE-4A53-A65F-05893EAF0D9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86" t="24590" b="18033"/>
          <a:stretch/>
        </p:blipFill>
        <p:spPr bwMode="auto">
          <a:xfrm>
            <a:off x="2536371" y="3666043"/>
            <a:ext cx="6375831" cy="2217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CEF1338-604B-4DF3-8C69-F98AB0D1BB2A}"/>
              </a:ext>
            </a:extLst>
          </p:cNvPr>
          <p:cNvSpPr txBox="1"/>
          <p:nvPr/>
        </p:nvSpPr>
        <p:spPr>
          <a:xfrm>
            <a:off x="140862" y="3132643"/>
            <a:ext cx="52312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Corresponding energy functions per unit volume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53C41FF-EB79-4F61-985D-908D17341BF6}"/>
              </a:ext>
            </a:extLst>
          </p:cNvPr>
          <p:cNvSpPr txBox="1"/>
          <p:nvPr/>
        </p:nvSpPr>
        <p:spPr>
          <a:xfrm>
            <a:off x="3416516" y="6016547"/>
            <a:ext cx="2285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Chemical potential per unit mass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05C5682-0EDC-4502-A13A-9E18509E6AF8}"/>
              </a:ext>
            </a:extLst>
          </p:cNvPr>
          <p:cNvSpPr txBox="1"/>
          <p:nvPr/>
        </p:nvSpPr>
        <p:spPr>
          <a:xfrm>
            <a:off x="67873" y="5790885"/>
            <a:ext cx="25410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B</a:t>
            </a:r>
            <a:r>
              <a:rPr lang="en-US" sz="2000" dirty="0"/>
              <a:t> is the independent variable.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C867DC8-1A16-4067-B7B9-ABA31C61AB83}"/>
                  </a:ext>
                </a:extLst>
              </p14:cNvPr>
              <p14:cNvContentPartPr/>
              <p14:nvPr/>
            </p14:nvContentPartPr>
            <p14:xfrm>
              <a:off x="4823237" y="5591383"/>
              <a:ext cx="3240" cy="50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C867DC8-1A16-4067-B7B9-ABA31C61AB8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805597" y="5573383"/>
                <a:ext cx="38880" cy="4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C538A675-9795-4D6E-88B3-B373EF61D1C5}"/>
                  </a:ext>
                </a:extLst>
              </p14:cNvPr>
              <p14:cNvContentPartPr/>
              <p14:nvPr/>
            </p14:nvContentPartPr>
            <p14:xfrm>
              <a:off x="4706957" y="5509303"/>
              <a:ext cx="185040" cy="53316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C538A675-9795-4D6E-88B3-B373EF61D1C5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689317" y="5491663"/>
                <a:ext cx="220680" cy="568800"/>
              </a:xfrm>
              <a:prstGeom prst="rect">
                <a:avLst/>
              </a:prstGeom>
            </p:spPr>
          </p:pic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8B7A6412-A727-4160-B7F3-798AD93EBEC1}"/>
              </a:ext>
            </a:extLst>
          </p:cNvPr>
          <p:cNvSpPr txBox="1"/>
          <p:nvPr/>
        </p:nvSpPr>
        <p:spPr>
          <a:xfrm>
            <a:off x="81728" y="12536"/>
            <a:ext cx="6979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5.  Thermodynamic relations are found by analogy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5A66DE4D-E2FA-41A4-8775-E55906A2BEB2}"/>
                  </a:ext>
                </a:extLst>
              </p14:cNvPr>
              <p14:cNvContentPartPr/>
              <p14:nvPr/>
            </p14:nvContentPartPr>
            <p14:xfrm>
              <a:off x="3154636" y="2460131"/>
              <a:ext cx="133920" cy="1314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5A66DE4D-E2FA-41A4-8775-E55906A2BEB2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091996" y="2397131"/>
                <a:ext cx="259560" cy="257040"/>
              </a:xfrm>
              <a:prstGeom prst="rect">
                <a:avLst/>
              </a:prstGeom>
            </p:spPr>
          </p:pic>
        </mc:Fallback>
      </mc:AlternateContent>
      <p:grpSp>
        <p:nvGrpSpPr>
          <p:cNvPr id="17" name="Group 16">
            <a:extLst>
              <a:ext uri="{FF2B5EF4-FFF2-40B4-BE49-F238E27FC236}">
                <a16:creationId xmlns:a16="http://schemas.microsoft.com/office/drawing/2014/main" id="{A1E60F8D-CE10-4BC4-8B59-DEA49D3DEADC}"/>
              </a:ext>
            </a:extLst>
          </p:cNvPr>
          <p:cNvGrpSpPr/>
          <p:nvPr/>
        </p:nvGrpSpPr>
        <p:grpSpPr>
          <a:xfrm>
            <a:off x="2917036" y="1342331"/>
            <a:ext cx="114840" cy="187200"/>
            <a:chOff x="2917036" y="1342331"/>
            <a:chExt cx="114840" cy="187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7EF2C0D7-D157-45AF-B455-B1D5200FDC37}"/>
                    </a:ext>
                  </a:extLst>
                </p14:cNvPr>
                <p14:cNvContentPartPr/>
                <p14:nvPr/>
              </p14:nvContentPartPr>
              <p14:xfrm>
                <a:off x="2973916" y="1350251"/>
                <a:ext cx="57960" cy="4536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7EF2C0D7-D157-45AF-B455-B1D5200FDC37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2910916" y="1287611"/>
                  <a:ext cx="183600" cy="17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55E9FF72-9437-4DE5-ABF1-E509BABF1847}"/>
                    </a:ext>
                  </a:extLst>
                </p14:cNvPr>
                <p14:cNvContentPartPr/>
                <p14:nvPr/>
              </p14:nvContentPartPr>
              <p14:xfrm>
                <a:off x="2917036" y="1342331"/>
                <a:ext cx="56880" cy="18720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55E9FF72-9437-4DE5-ABF1-E509BABF1847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854396" y="1279331"/>
                  <a:ext cx="182520" cy="3128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1B4F901A-0F38-4675-8C35-6F7CD38C41D8}"/>
                  </a:ext>
                </a:extLst>
              </p14:cNvPr>
              <p14:cNvContentPartPr/>
              <p14:nvPr/>
            </p14:nvContentPartPr>
            <p14:xfrm>
              <a:off x="2843236" y="1094651"/>
              <a:ext cx="38160" cy="9972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1B4F901A-0F38-4675-8C35-6F7CD38C41D8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780236" y="1031651"/>
                <a:ext cx="163800" cy="22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BE669A87-D29F-40A6-903C-BDD6DB5A4CAE}"/>
                  </a:ext>
                </a:extLst>
              </p14:cNvPr>
              <p14:cNvContentPartPr/>
              <p14:nvPr/>
            </p14:nvContentPartPr>
            <p14:xfrm>
              <a:off x="3284236" y="961811"/>
              <a:ext cx="137160" cy="759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BE669A87-D29F-40A6-903C-BDD6DB5A4CAE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221236" y="899171"/>
                <a:ext cx="262800" cy="201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809BAE8E-0659-440A-AE7F-4990C960B074}"/>
                  </a:ext>
                </a:extLst>
              </p14:cNvPr>
              <p14:cNvContentPartPr/>
              <p14:nvPr/>
            </p14:nvContentPartPr>
            <p14:xfrm>
              <a:off x="6598756" y="1158371"/>
              <a:ext cx="47520" cy="3960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809BAE8E-0659-440A-AE7F-4990C960B074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6535756" y="1095731"/>
                <a:ext cx="173160" cy="16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86FF4BD8-C167-4211-8405-9491A0B7A3AE}"/>
                  </a:ext>
                </a:extLst>
              </p14:cNvPr>
              <p14:cNvContentPartPr/>
              <p14:nvPr/>
            </p14:nvContentPartPr>
            <p14:xfrm>
              <a:off x="6643036" y="1010771"/>
              <a:ext cx="45720" cy="3420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86FF4BD8-C167-4211-8405-9491A0B7A3AE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6580396" y="948131"/>
                <a:ext cx="171360" cy="159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6F357A4F-4D36-4EDC-A112-564AF56929EE}"/>
                  </a:ext>
                </a:extLst>
              </p14:cNvPr>
              <p14:cNvContentPartPr/>
              <p14:nvPr/>
            </p14:nvContentPartPr>
            <p14:xfrm>
              <a:off x="7263316" y="1685051"/>
              <a:ext cx="19440" cy="70560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6F357A4F-4D36-4EDC-A112-564AF56929EE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7200316" y="1622051"/>
                <a:ext cx="145080" cy="196200"/>
              </a:xfrm>
              <a:prstGeom prst="rect">
                <a:avLst/>
              </a:prstGeom>
            </p:spPr>
          </p:pic>
        </mc:Fallback>
      </mc:AlternateContent>
      <p:grpSp>
        <p:nvGrpSpPr>
          <p:cNvPr id="26" name="Group 25">
            <a:extLst>
              <a:ext uri="{FF2B5EF4-FFF2-40B4-BE49-F238E27FC236}">
                <a16:creationId xmlns:a16="http://schemas.microsoft.com/office/drawing/2014/main" id="{056287DF-D2D6-473A-A9A6-28D2209DB121}"/>
              </a:ext>
            </a:extLst>
          </p:cNvPr>
          <p:cNvGrpSpPr/>
          <p:nvPr/>
        </p:nvGrpSpPr>
        <p:grpSpPr>
          <a:xfrm>
            <a:off x="7395796" y="1499291"/>
            <a:ext cx="245520" cy="97560"/>
            <a:chOff x="7395796" y="1499291"/>
            <a:chExt cx="245520" cy="97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4F8E4B82-B71B-4262-AB4C-13308BECC8CB}"/>
                    </a:ext>
                  </a:extLst>
                </p14:cNvPr>
                <p14:cNvContentPartPr/>
                <p14:nvPr/>
              </p14:nvContentPartPr>
              <p14:xfrm>
                <a:off x="7395796" y="1509371"/>
                <a:ext cx="49320" cy="3024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4F8E4B82-B71B-4262-AB4C-13308BECC8CB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7332796" y="1446371"/>
                  <a:ext cx="174960" cy="15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0BA1A545-8BD8-42F8-8915-8469F6D446ED}"/>
                    </a:ext>
                  </a:extLst>
                </p14:cNvPr>
                <p14:cNvContentPartPr/>
                <p14:nvPr/>
              </p14:nvContentPartPr>
              <p14:xfrm>
                <a:off x="7626196" y="1499291"/>
                <a:ext cx="15120" cy="4428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0BA1A545-8BD8-42F8-8915-8469F6D446ED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7563556" y="1436291"/>
                  <a:ext cx="140760" cy="16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9D496D0F-BE06-4996-BE74-85C434FF808C}"/>
                    </a:ext>
                  </a:extLst>
                </p14:cNvPr>
                <p14:cNvContentPartPr/>
                <p14:nvPr/>
              </p14:nvContentPartPr>
              <p14:xfrm>
                <a:off x="7577236" y="1557251"/>
                <a:ext cx="57600" cy="3960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9D496D0F-BE06-4996-BE74-85C434FF808C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7514236" y="1494251"/>
                  <a:ext cx="183240" cy="165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2EBBF05C-B28A-415C-B7CD-618F4F285EF4}"/>
                  </a:ext>
                </a:extLst>
              </p14:cNvPr>
              <p14:cNvContentPartPr/>
              <p14:nvPr/>
            </p14:nvContentPartPr>
            <p14:xfrm>
              <a:off x="7277356" y="1869371"/>
              <a:ext cx="251280" cy="2088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2EBBF05C-B28A-415C-B7CD-618F4F285EF4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7214356" y="1806371"/>
                <a:ext cx="376920" cy="14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ED79580B-7750-496A-A683-0B019600D0CF}"/>
                  </a:ext>
                </a:extLst>
              </p14:cNvPr>
              <p14:cNvContentPartPr/>
              <p14:nvPr/>
            </p14:nvContentPartPr>
            <p14:xfrm>
              <a:off x="2733796" y="2217131"/>
              <a:ext cx="36720" cy="53280"/>
            </p14:xfrm>
          </p:contentPart>
        </mc:Choice>
        <mc:Fallback xmlns=""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ED79580B-7750-496A-A683-0B019600D0CF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2671156" y="2154491"/>
                <a:ext cx="162360" cy="17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C66822BA-7656-4841-AD6F-B4B12BDBE715}"/>
                  </a:ext>
                </a:extLst>
              </p14:cNvPr>
              <p14:cNvContentPartPr/>
              <p14:nvPr/>
            </p14:nvContentPartPr>
            <p14:xfrm>
              <a:off x="7015636" y="2688731"/>
              <a:ext cx="48960" cy="36720"/>
            </p14:xfrm>
          </p:contentPart>
        </mc:Choice>
        <mc:Fallback xmlns=""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C66822BA-7656-4841-AD6F-B4B12BDBE715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6952636" y="2626091"/>
                <a:ext cx="174600" cy="16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EA409CFC-BB62-4E2C-9734-BC8BAA60A5B8}"/>
                  </a:ext>
                </a:extLst>
              </p14:cNvPr>
              <p14:cNvContentPartPr/>
              <p14:nvPr/>
            </p14:nvContentPartPr>
            <p14:xfrm>
              <a:off x="3088756" y="3872771"/>
              <a:ext cx="41760" cy="110160"/>
            </p14:xfrm>
          </p:contentPart>
        </mc:Choice>
        <mc:Fallback xmlns=""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EA409CFC-BB62-4E2C-9734-BC8BAA60A5B8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3025756" y="3809771"/>
                <a:ext cx="167400" cy="23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7CB28FEB-1C31-4278-A13C-3F8D7B65CAD3}"/>
                  </a:ext>
                </a:extLst>
              </p14:cNvPr>
              <p14:cNvContentPartPr/>
              <p14:nvPr/>
            </p14:nvContentPartPr>
            <p14:xfrm>
              <a:off x="6594076" y="5196851"/>
              <a:ext cx="34560" cy="68040"/>
            </p14:xfrm>
          </p:contentPart>
        </mc:Choice>
        <mc:Fallback xmlns=""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7CB28FEB-1C31-4278-A13C-3F8D7B65CAD3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6531436" y="5134211"/>
                <a:ext cx="160200" cy="193680"/>
              </a:xfrm>
              <a:prstGeom prst="rect">
                <a:avLst/>
              </a:prstGeom>
            </p:spPr>
          </p:pic>
        </mc:Fallback>
      </mc:AlternateContent>
      <p:grpSp>
        <p:nvGrpSpPr>
          <p:cNvPr id="7171" name="Group 7170">
            <a:extLst>
              <a:ext uri="{FF2B5EF4-FFF2-40B4-BE49-F238E27FC236}">
                <a16:creationId xmlns:a16="http://schemas.microsoft.com/office/drawing/2014/main" id="{CA2FD742-A649-4295-95C6-8D376B3D1897}"/>
              </a:ext>
            </a:extLst>
          </p:cNvPr>
          <p:cNvGrpSpPr/>
          <p:nvPr/>
        </p:nvGrpSpPr>
        <p:grpSpPr>
          <a:xfrm>
            <a:off x="7338916" y="4002371"/>
            <a:ext cx="41400" cy="128160"/>
            <a:chOff x="7338916" y="4002371"/>
            <a:chExt cx="41400" cy="128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7168" name="Ink 7167">
                  <a:extLst>
                    <a:ext uri="{FF2B5EF4-FFF2-40B4-BE49-F238E27FC236}">
                      <a16:creationId xmlns:a16="http://schemas.microsoft.com/office/drawing/2014/main" id="{3138C5FF-B056-4A4C-B0EC-DC7512CBF984}"/>
                    </a:ext>
                  </a:extLst>
                </p14:cNvPr>
                <p14:cNvContentPartPr/>
                <p14:nvPr/>
              </p14:nvContentPartPr>
              <p14:xfrm>
                <a:off x="7339276" y="4002371"/>
                <a:ext cx="16200" cy="128160"/>
              </p14:xfrm>
            </p:contentPart>
          </mc:Choice>
          <mc:Fallback xmlns="">
            <p:pic>
              <p:nvPicPr>
                <p:cNvPr id="7168" name="Ink 7167">
                  <a:extLst>
                    <a:ext uri="{FF2B5EF4-FFF2-40B4-BE49-F238E27FC236}">
                      <a16:creationId xmlns:a16="http://schemas.microsoft.com/office/drawing/2014/main" id="{3138C5FF-B056-4A4C-B0EC-DC7512CBF984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7276276" y="3939371"/>
                  <a:ext cx="141840" cy="25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7169" name="Ink 7168">
                  <a:extLst>
                    <a:ext uri="{FF2B5EF4-FFF2-40B4-BE49-F238E27FC236}">
                      <a16:creationId xmlns:a16="http://schemas.microsoft.com/office/drawing/2014/main" id="{15F278AB-3056-4856-A6BC-58AD2CE91DE0}"/>
                    </a:ext>
                  </a:extLst>
                </p14:cNvPr>
                <p14:cNvContentPartPr/>
                <p14:nvPr/>
              </p14:nvContentPartPr>
              <p14:xfrm>
                <a:off x="7338916" y="4030451"/>
                <a:ext cx="41400" cy="90000"/>
              </p14:xfrm>
            </p:contentPart>
          </mc:Choice>
          <mc:Fallback xmlns="">
            <p:pic>
              <p:nvPicPr>
                <p:cNvPr id="7169" name="Ink 7168">
                  <a:extLst>
                    <a:ext uri="{FF2B5EF4-FFF2-40B4-BE49-F238E27FC236}">
                      <a16:creationId xmlns:a16="http://schemas.microsoft.com/office/drawing/2014/main" id="{15F278AB-3056-4856-A6BC-58AD2CE91DE0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7275916" y="3967811"/>
                  <a:ext cx="167040" cy="2156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50113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0" t="23810" r="63525"/>
          <a:stretch/>
        </p:blipFill>
        <p:spPr bwMode="auto">
          <a:xfrm>
            <a:off x="381000" y="2362200"/>
            <a:ext cx="26670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551" r="-1" b="50000"/>
          <a:stretch/>
        </p:blipFill>
        <p:spPr bwMode="auto">
          <a:xfrm>
            <a:off x="4191000" y="3276600"/>
            <a:ext cx="481203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43" t="64286" r="-1"/>
          <a:stretch/>
        </p:blipFill>
        <p:spPr bwMode="auto">
          <a:xfrm>
            <a:off x="4267200" y="2133600"/>
            <a:ext cx="465963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2000" y="685800"/>
            <a:ext cx="72870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Legendre transformation changes independent variable from </a:t>
            </a:r>
            <a:r>
              <a:rPr lang="en-US" sz="2000" b="1" dirty="0"/>
              <a:t>B</a:t>
            </a:r>
            <a:r>
              <a:rPr lang="en-US" sz="2000" dirty="0"/>
              <a:t> to </a:t>
            </a:r>
            <a:r>
              <a:rPr lang="en-US" sz="2000" b="1" dirty="0"/>
              <a:t>H</a:t>
            </a:r>
            <a:r>
              <a:rPr lang="en-US" sz="2000" dirty="0"/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4038600" y="1905000"/>
            <a:ext cx="366929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191000" y="4724400"/>
            <a:ext cx="381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FEF0DEE-F498-4727-9D4A-9BD30C1CC851}"/>
                  </a:ext>
                </a:extLst>
              </p14:cNvPr>
              <p14:cNvContentPartPr/>
              <p14:nvPr/>
            </p14:nvContentPartPr>
            <p14:xfrm>
              <a:off x="2457676" y="2268753"/>
              <a:ext cx="128160" cy="925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FEF0DEE-F498-4727-9D4A-9BD30C1CC85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394676" y="2205753"/>
                <a:ext cx="253800" cy="218160"/>
              </a:xfrm>
              <a:prstGeom prst="rect">
                <a:avLst/>
              </a:prstGeom>
            </p:spPr>
          </p:pic>
        </mc:Fallback>
      </mc:AlternateContent>
      <p:grpSp>
        <p:nvGrpSpPr>
          <p:cNvPr id="10" name="Group 9">
            <a:extLst>
              <a:ext uri="{FF2B5EF4-FFF2-40B4-BE49-F238E27FC236}">
                <a16:creationId xmlns:a16="http://schemas.microsoft.com/office/drawing/2014/main" id="{B5592B5D-2060-4724-B407-B40496E844A4}"/>
              </a:ext>
            </a:extLst>
          </p:cNvPr>
          <p:cNvGrpSpPr/>
          <p:nvPr/>
        </p:nvGrpSpPr>
        <p:grpSpPr>
          <a:xfrm>
            <a:off x="7699276" y="2411673"/>
            <a:ext cx="158040" cy="342360"/>
            <a:chOff x="7699276" y="2411673"/>
            <a:chExt cx="158040" cy="342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B65431AC-6245-42DF-AAE6-F6A0546BED34}"/>
                    </a:ext>
                  </a:extLst>
                </p14:cNvPr>
                <p14:cNvContentPartPr/>
                <p14:nvPr/>
              </p14:nvContentPartPr>
              <p14:xfrm>
                <a:off x="7699276" y="2411673"/>
                <a:ext cx="49320" cy="21528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B65431AC-6245-42DF-AAE6-F6A0546BED34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636636" y="2349033"/>
                  <a:ext cx="174960" cy="34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9B409D4D-B463-4720-B211-40EF1ADF0764}"/>
                    </a:ext>
                  </a:extLst>
                </p14:cNvPr>
                <p14:cNvContentPartPr/>
                <p14:nvPr/>
              </p14:nvContentPartPr>
              <p14:xfrm>
                <a:off x="7710436" y="2705433"/>
                <a:ext cx="146880" cy="4860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9B409D4D-B463-4720-B211-40EF1ADF0764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7647436" y="2642433"/>
                  <a:ext cx="272520" cy="174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9BB68127-CA35-408F-85E8-91D5103AFD18}"/>
                  </a:ext>
                </a:extLst>
              </p14:cNvPr>
              <p14:cNvContentPartPr/>
              <p14:nvPr/>
            </p14:nvContentPartPr>
            <p14:xfrm>
              <a:off x="7952716" y="4086753"/>
              <a:ext cx="34200" cy="23472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9BB68127-CA35-408F-85E8-91D5103AFD18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889716" y="4024113"/>
                <a:ext cx="159840" cy="360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86108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1515</TotalTime>
  <Words>405</Words>
  <Application>Microsoft Office PowerPoint</Application>
  <PresentationFormat>On-screen Show (4:3)</PresentationFormat>
  <Paragraphs>53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Symbol</vt:lpstr>
      <vt:lpstr>Office Theme</vt:lpstr>
      <vt:lpstr>Thermodynamic relations in a magnetic field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Central Florida - College of Sciences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Peale</dc:creator>
  <cp:lastModifiedBy>Robert Peale</cp:lastModifiedBy>
  <cp:revision>28</cp:revision>
  <dcterms:created xsi:type="dcterms:W3CDTF">2014-02-11T18:17:30Z</dcterms:created>
  <dcterms:modified xsi:type="dcterms:W3CDTF">2022-02-12T18:50:00Z</dcterms:modified>
</cp:coreProperties>
</file>