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0" r:id="rId6"/>
    <p:sldId id="261" r:id="rId7"/>
    <p:sldId id="266" r:id="rId8"/>
    <p:sldId id="262" r:id="rId9"/>
    <p:sldId id="263"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88"/>
    </inkml:context>
    <inkml:brush xml:id="br0">
      <inkml:brushProperty name="width" value="0.1" units="cm"/>
      <inkml:brushProperty name="height" value="0.2" units="cm"/>
      <inkml:brushProperty name="color" value="#FFACD5"/>
      <inkml:brushProperty name="tip" value="rectangle"/>
      <inkml:brushProperty name="rasterOp" value="maskPen"/>
    </inkml:brush>
  </inkml:definitions>
  <inkml:trace contextRef="#ctx0" brushRef="#br0">200 0 1248,'-2'9'593,"0"-1"0,-1 1 0,0-1 1,-7 12-1,1-1-391,-7 29-24,12-34-22,0-1-1,-11 23 1,9-22-254,0 0 1,-8 30-1,-11 32 135,19-58 84,0-1 0,-1 0 0,0 0 0,-1-1 0,-15 22-1,22-36-83,1-2-36,-1 1 1,1-1-1,0 1 1,-1-1-1,1 1 1,0-1-1,-1 0 1,1 1-1,0-1 1,-1 0-1,1 1 1,-1-1 0,1 0-1,-1 1 1,1-1-1,-1 0 1,1 0-1,-1 0 1,1 1-1,-1-1 1,1 0-1,-1 0 1,1 0 0,-1 0-1,1 0 1,-1 0-1,1 0 1,-1 0-1,0 0 1,1 0-1,-2-1 1,2 1 1,0 0-1,0 0 1,-1 0 0,1 0 0,0 0 0,0 0-1,-1 0 1,1 0 0,0 0 0,0 0 0,-1 0-1,1 0 1,0 0 0,0 0 0,0 0-1,-1-1 1,1 1 0,0 0 0,0 0 0,0 0-1,-1 0 1,1-1 0,0 1 0,0 0 0,0 0-1,0 0 1,-1-1 0,1 1 0,0 0 0,0-1-1,1-9-20,10-13-130,-8 18 121,8-21-338,-8 18 251,1 0 0,-1 0 0,6-7 0,-7 12 76,0 0 0,-1 0 0,1 0 0,-1-1 0,1 1 0,-1 0 0,1-5 0,-2 4-1978,0 4 768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 71 1664,'-5'-4'1294,"5"4"-1180,-1 0 1,1-1 0,0 1 0,0 0 0,0-1 0,-1 1 0,1 0-1,0 0 1,0 0 0,-1-1 0,1 1 0,0 0 0,0 0-1,-1 0 1,1-1 0,0 1 0,-1 0 0,1 0 0,0 0 0,0 0-1,-1 0 1,1 0 0,0 0 0,-1 0 0,1 0 0,-1 0-1,1 0-107,0 0-1,1-1 1,-1 1-1,0 0 1,0 0-1,0 0 0,0 0 1,0 0-1,1-1 1,-1 1-1,0 0 0,0 0 1,0 0-1,0 0 1,0-1-1,0 1 0,0 0 1,0 0-1,0 0 1,0-1-1,0 1 0,1 0 1,-1 0-1,0 0 1,0-1-1,0 1 1,-1 0-1,1 0 0,0 0 1,0-1-1,0 1 1,0 0-1,0 0 0,0 0 1,0 0-1,0-1 1,0 1-1,0 0 0,0 0 1,-1 0-1,1 0 1,0-1-1,0 1 0,0 0 1,0 0-1,0 0 1,-1 0-1,1 0 0,0 0 1,0-1-1,0 1 1,0 0-1,-1 0 1,1 0-1,0 0 0,0 0 1,0 0-1,-1 0 1,1 0-1,0 0 0,0 0 1,0 0-1,-1 0 1,1 0-1,0 0 0,0 0 1,-1 0-1,17-14-300,-11 10 659,21-15 344,-4 3-1434,-22 16 277,0 0 43,0 0-251,0 0-139,0 0-1370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10.264"/>
    </inkml:context>
    <inkml:brush xml:id="br0">
      <inkml:brushProperty name="width" value="0.1" units="cm"/>
      <inkml:brushProperty name="height" value="0.1" units="cm"/>
      <inkml:brushProperty name="color" value="#66CC00"/>
    </inkml:brush>
  </inkml:definitions>
  <inkml:trace contextRef="#ctx0" brushRef="#br0">0 4 1824,'12'-3'923,"-11"3"-881,-1 0-100,0 0 100,6 3 2049,1 3 1024,1 1 1142,-2-4-4520,-1-1 524,0-1 1,1 0-1,-1 0 0,7 0 1,-9-1-262,-1 0 0,0 0 0,0 1 1,0-1-1,0 0 0,0 1 1,0-1-1,0 1 0,-1 0 1,1 0-1,0 0 0,0 0 1,0 0-1,-1 0 0,1 0 0,0 0 1,-1 1-1,1-1 0,-1 1 1,2 1-1,4 5-150,-2-5 253,0 1 1,-1-2-1,1 1 1,0 0-1,0-1 1,1 0-1,-1 0 1,0 0 0,1-1-1,-1 0 1,9 1-1,-9-1-57,0 0 0,0 0 0,0 0-1,0 0 1,0 1 0,-1 0 0,1 0 0,5 4-1,14 4-334,-16-6 428,1 0 0,-2 0 0,9 7 0,-10-7 79,0-1 1,0 1-1,0-1 1,0 0-1,0 0 1,13 3-1,-14-5-194,1 1 1,-1-1-1,0 1 0,0 0 0,0 0 0,0 0 0,0 1 1,-1 0-1,1 0 0,-1 0 0,0 1 0,0-1 0,0 1 1,4 5-1,22 17 77,-25-21-56,0-1-1,0 1 1,11 5-1,4 5-30,-13-10 33,0 2-97,0-2 0,1 1 0,0-1 0,15 8 0,-15-9 74,0 1-1,13 9 0,-11-7 73,-3-3-42,0 1 0,1-1 0,0 0 1,0 0-1,15 3 0,11 7-248,-29-12 351,0 1-1,0-1 1,1 0 0,-1 0-1,0-1 1,1 0 0,-1 0-1,9 1 1,43 3-56,20 14-154,-60-15 177,9 0-269,19-2 339,50 9-1,-79-9-196,18 5-254,-23-5 206,1 0-1,21 2 1,-28-3 68,1-1-1,0 2 1,-1-1-1,1 0 1,-1 1-1,0 0 1,1 1-1,8 4 1,1 1-54,2 0 278,-14-5-215,1-1 1,0 0-1,0 0 1,0-1 0,7 3-1,-9-4-38,-1 1 0,1-1 0,-1 1-1,1 0 1,-1 0 0,0-1 0,1 1 0,-1 0 0,0 0 0,1 0-1,1 3 1,-2-3-2,0 0-1,0 1 0,1-1 1,-1 0-1,1 0 1,-1 0-1,0 0 0,1 0 1,0-1-1,-1 1 0,1 0 1,1 0-1,39 12 335,-40-12-208,-2-1-107,0 0 0,0 1 0,1-1 0,-1 0 0,0 0 0,0 1-1,1-1 1,-1 0 0,0 1 0,1-1 0,-1 0 0,1 0 0,-1 0 0,0 0 0,1 1 0,-1-1 0,0 0 0,1 0-1,-1 0 1,1 0 0,-1 0 0,1 0 0,-1 0 0,0 0 0,1 0 0,14 0 60,-14 0-39,6 1 9,0-1 1,0 2-1,8 1 0,-8-1-67,0-1-1,0 0 0,9 0 0,36-1 339,-7-1-142,88 10 1,-107-8-321,7 2 120,-1 0-110,-26-3 206,0 0 0,0 1 0,0-1 0,7 3 1,39 9 40,-13-5 6,-36-6-123,-1 0 0,1 0 0,0 0 0,0-1 0,0 1-1,4-1 1,12 3-58,-13-2 176,1 0 0,-1-1-1,1 1 1,0-1 0,9-1 0,4 0-174,-14 0 39,0 0 1,0 0 0,0 0 0,0-1-1,8-3 1,11-4-57,12-1 181,1 2 0,-1 1-1,2 2 1,39 1 0,-64 3-194,0-1 0,25-5 0,-25 4 92,1 0 0,25-1 0,-34 4 66,0-1 1,-1 0-1,1 0 1,0 0-1,0-1 1,-1 0-1,9-4 0,-7 2-171,1 1 0,14-3 0,16-7 195,-24 10-66,-1-1-1,1 0 0,18-8 0,-21 7-50,-1 1 0,1 1 0,-1-1-1,1 2 1,0 0 0,21-2-1,93-4 17,-97 6 216,42-6 0,-8-1-276,-45 8 9,16-3 91,-17 0-44,1 0-1,-1 2 1,31-2 0,5-4 478,-40 7-535,1 0 0,21-4 1,-32 4 89,0 1 0,-1 0 1,1 0-1,0 0 0,-1 0 1,1 1-1,0-1 0,0 0 1,1 1-1,9 2-86,18-4 150,0 0 0,0-2 0,0-1 0,0-2 0,35-11 0,-29 7-188,-18 6 78,27-12 0,-34 12 143,0 0 0,1 1 0,-1 0-1,1 0 1,13 0 0,17 0-735,0 3-3370,-39 0 3617,-10 7-3809,-11-1 656,-13-5 1158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14.493"/>
    </inkml:context>
    <inkml:brush xml:id="br0">
      <inkml:brushProperty name="width" value="0.1" units="cm"/>
      <inkml:brushProperty name="height" value="0.1" units="cm"/>
      <inkml:brushProperty name="color" value="#66CC00"/>
    </inkml:brush>
  </inkml:definitions>
  <inkml:trace contextRef="#ctx0" brushRef="#br0">1 205 1568,'0'0'184,"1"-1"0,0 0 1,-1 0-1,1 1 0,0-1 0,0 0 0,-1 1 1,1-1-1,0 1 0,0-1 0,0 1 0,0 0 1,0-1-1,0 1 0,0 0 0,0-1 0,0 1 1,0 0-1,0 0 0,0 0 0,0 0 0,0 0 1,0 0-1,0 0 0,1 1 0,-1 0 285,0-1-311,0 0 0,0 1 0,0-1 0,0 0 0,0 1 0,0-1-1,1 0 1,-1 0 0,0 0 0,0 0 0,0 0 0,0 0 0,0 0-1,0 0 1,0-1 0,0 1 0,0 0 0,0-1 0,1 1 0,-1-1-1,1 0 1,-1-1 42,0 1 0,-1-1 0,1 1 0,0-1 0,-1 1 0,1-1 0,-1 1 0,0-1 0,0 0 0,1 1-1,-1-1 1,0 0 0,-1-3 0,2 4-157,-1 0 0,0-1-1,1 1 1,0 0 0,-1 0-1,1-1 1,-1 1 0,1 0-1,0 0 1,0 0 0,0 0-1,0 0 1,0 0 0,0 0-1,0 0 1,0 0 0,0 1-1,0-1 1,2 0 0,45-16 618,-47 17-637,35-10 361,56-9 1,-65 15-370,-1 0 146,32 0 1,20-1 536,-73 5-672,0 0 0,0 0 0,0 0 1,-1-1-1,1 0 0,0 0 1,0 0-1,-1 0 0,1-1 0,-1 0 1,1 0-1,-1 0 0,1 0 1,-1-1-1,0 0 0,4-4 0,3-1 29,22-12-1,-13 8-22,-15 9-19,-1 1 0,0 0-1,1 0 1,-1 0-1,1 0 1,0 1-1,0 0 1,-1 0-1,1 0 1,6 0-1,2 1 61,0 1 0,18 4-1,-6-2-144,33 0 245,-40-3-250,35 5-1,76 18 531,-100-19-253,-23-3-245,0-1 0,-1 1 0,1 0 0,-1 0 0,1 1 0,8 3 0,2 2-22,-15-6-108,1-1 1,0 1-1,-1-1 1,1 1 0,0 0-1,-1 0 1,1-1-1,-1 1 1,1 0-1,-1 1 1,0-1 0,1 0-1,-1 0 1,0 1-1,0-1 1,0 0-1,0 1 1,0-1-1,0 1 1,0 0 0,0-1-1,-1 1 1,1-1-1,-1 1 1,1 0-1,-1 0 1,1 2 0,-2 21-2505,-7 2-2708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15.880"/>
    </inkml:context>
    <inkml:brush xml:id="br0">
      <inkml:brushProperty name="width" value="0.1" units="cm"/>
      <inkml:brushProperty name="height" value="0.1" units="cm"/>
      <inkml:brushProperty name="color" value="#66CC00"/>
    </inkml:brush>
  </inkml:definitions>
  <inkml:trace contextRef="#ctx0" brushRef="#br0">10 0 2656,'0'1'98,"-2"8"2964,0-6-2868,1 7 268,1-9-440,1-1 1,-1 0-1,0 0 1,0 1-1,0-1 1,0 0-1,0 1 0,0-1 1,0 0-1,0 1 1,0-1-1,0 0 1,0 0-1,0 1 0,0-1 1,0 0-1,0 1 1,0-1-1,0 0 1,0 1-1,0-1 1,-1 0-1,1 0 0,0 1 1,0-1-1,0 0 1,0 0-1,-1 1 1,1-1-1,0 0 0,0 0 1,-1 0-1,1 1 1,0-1-1,0 0 1,-1 0-1,1 0 0,0 0 1,0 0-1,-1 1 1,1-1 149,0 1 0,0 0-1,1 0 1,-1 0 0,0 0 0,0 0 0,1-1 0,-1 1 0,1 0 0,-1 0 0,1 0-1,0 1 1,1-1-21,0 0 1,-1 0-1,1 0 0,0-1 0,0 1 0,-1 0 0,1-1 0,0 1 0,0-1 0,0 1 0,0-1 0,0 0 1,0 0-1,0 0 0,0 0 0,0 0 0,0 0 0,0-1 0,-1 1 0,4-1 0,-2 0 14,1 0-1,0 1 0,0 0 1,8 0-1,73 11 124,88 23 1280,-153-29-1464,35 13 0,-10-2-8,-5-9 314,-30-6-381,0 0-1,13 4 1,-11-1 71,-7-3-93,-1 0 1,1 1-1,-1-1 0,0 1 1,4 2-1,-1 0 62,0-1 0,0 0 0,0-1 0,0 0-1,0 0 1,0 0 0,0-1 0,1 0 0,-1 0 0,0-1 0,11-1 0,-8 1-28,0 0 1,1 1-1,-1 0 1,18 5-1,4 4 148,0 1-1,-1 1 0,-1 2 0,0 2 0,-1 0 1,31 23-1,-57-36-589,1 0 0,-1 0 1,0 0-1,-1 1 0,1-1 0,0 1 1,-1-1-1,0 1 0,0 0 0,2 5 1,-3-8 163,-1 1 1,1-1 0,-1 0 0,0 1-1,1-1 1,-1 1 0,0-1-1,0 0 1,0 1 0,0-1-1,0 1 1,0-1 0,0 1 0,0-1-1,-1 0 1,1 1 0,-1-1-1,1 0 1,-1 1 0,1-1-1,-1 0 1,0 0 0,1 1 0,-1-1-1,0 0 1,0 0 0,0 0-1,0 0 1,0 0 0,0 0-1,0 0 1,-1-1 0,0 2-1,0-1-117,0-1-1,0 1 0,1-1 1,-1 1-1,0-1 0,0 0 1,0 0-1,0 0 0,-2 0 0,4 0 324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22.608"/>
    </inkml:context>
    <inkml:brush xml:id="br0">
      <inkml:brushProperty name="width" value="0.1" units="cm"/>
      <inkml:brushProperty name="height" value="0.1" units="cm"/>
      <inkml:brushProperty name="color" value="#66CC00"/>
    </inkml:brush>
  </inkml:definitions>
  <inkml:trace contextRef="#ctx0" brushRef="#br0">24 47 3392,'-6'-3'1174,"-4"-1"338,2 3 5503,25 2-6562,26 5 0,8 0 129,-26-4-251,-1-1-1,1-1 1,0-1 0,-1-1-1,47-11 1,-31 1 91,-9 3-462,39-7-1,-70 15-12,1 1 0,0 0-1,0 0 1,0 0 0,0 0-1,0 0 1,0 0 0,0 0 0,0 0-1,0 0 1,0 0 0,0 0-1,0 0 1,0 1 0,0-1 0,-1 0-1,1 1 1,0-1 0,0 1-1,0-1 1,1 2 0,-2-1-97,1-1-1,-1 1 1,0 0 0,1 0 0,-1 0 0,0-1-1,0 1 1,1 0 0,-1 0 0,0 0 0,0 0-1,0 0 1,0-1 0,0 1 0,0 0 0,0 0 0,-1 0-1,1 1 1,-3 5-987,1 0 0,-1 0 0,-1 0 1,-4 8-1,5-10 703,-9 17-3256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23.125"/>
    </inkml:context>
    <inkml:brush xml:id="br0">
      <inkml:brushProperty name="width" value="0.1" units="cm"/>
      <inkml:brushProperty name="height" value="0.1" units="cm"/>
      <inkml:brushProperty name="color" value="#66CC00"/>
    </inkml:brush>
  </inkml:definitions>
  <inkml:trace contextRef="#ctx0" brushRef="#br0">1 94 1568,'2'-3'83,"-2"3"-68,0 0-1,0 0 1,1 0 0,-1-1-1,0 1 1,0 0 0,0 0-1,1-1 1,-1 1 0,0 0-1,0 0 1,0-1 0,0 1-1,1 0 1,-1 0 0,0-1-1,0 1 1,0 0 0,0-1-1,0 1 1,0 0 0,0-1-1,0 1 1,0 0 0,0-1-1,0 1 1,0 0 0,0 0-1,0-1 1,0 1-1,0 0 1,0-1 0,-1 1-1,1 0 1,0-1 0,0 1-1,0 0 1,0 0 0,-1-1-1,1 1 1,0 0 0,0 0-1,0 0 1,-1-1 0,1 1-1,0 0 1,0 0 0,-1 0-1,1-1 1,1 0 207,1-1 0,-1 0 1,1 0-1,-1 0 0,0 1 0,0-2 0,0 1 1,1-3-1,0 0 664,0 0 0,-1 0 0,1 0 0,-1-1 0,-1 1 0,1 0 0,-1-8 0,1 13-819,-1-1 0,0 0 0,1 1 0,-1-1 0,1 1 1,-1-1-1,1 1 0,0-1 0,-1 1 0,1-1 0,-1 1 0,1-1 1,0 1-1,0 0 0,-1-1 0,1 1 0,0 0 0,-1 0 0,1 0 1,0-1-1,0 1 0,-1 0 0,1 0 0,0 0 0,0 0 0,-1 0 1,2 1-1,26 0 623,-10 3-1023,-1 1 1,1 1-1,-1 0 0,26 15 0,17 9-5816,-59-29 5919,1-1 0,-1 1 0,1 0 0,0-1 1,-1 1-1,1-1 0,0 1 0,2 0 0,17-3-2138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28.878"/>
    </inkml:context>
    <inkml:brush xml:id="br0">
      <inkml:brushProperty name="width" value="0.1" units="cm"/>
      <inkml:brushProperty name="height" value="0.1" units="cm"/>
      <inkml:brushProperty name="color" value="#66CC00"/>
    </inkml:brush>
  </inkml:definitions>
  <inkml:trace contextRef="#ctx0" brushRef="#br0">26 3 2912,'-17'0'5562,"16"0"-5199,1 0-80,0 0-70,-8-3 587,8 3 3216,14 4-3778,-1-1 1,1-1-1,21 2 0,1-1-2,-31-2-118,1 1-1,-1-1 0,1 1 0,-1 0 1,6 4-1,6 2-5,2 0 103,-10-4-237,0-1 0,14 5 1,-8-3-1288,-14-4 932,0-1 0,0 1 0,0 0-1,0-1 1,0 1 0,0 0 0,0 0-1,0-1 1,-1 1 0,1 0 0,0 0-1,-1 0 1,1 0 0,0 0-1,-1 0 1,1 0 0,-1 0 0,1 1-1,-1-1 1,0 0 0,1 0 0,-1 0-1,0 2 1,0-1-2908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1.019"/>
    </inkml:context>
    <inkml:brush xml:id="br0">
      <inkml:brushProperty name="width" value="0.1" units="cm"/>
      <inkml:brushProperty name="height" value="0.1" units="cm"/>
      <inkml:brushProperty name="color" value="#66CC00"/>
    </inkml:brush>
  </inkml:definitions>
  <inkml:trace contextRef="#ctx0" brushRef="#br0">16 69 480,'6'2'184,"-12"-2"-183,-9-2 577,14 2-600,13-5 1798,-11-2-1346,0 3-340,-1 0 0,1 0 0,0 0 1,0 0-1,2-6 0,-3 9 9,-1 0-1,1 0 1,-1 0 0,1 1-1,-1-1 1,1 0 0,0 0-1,0 0 1,-1 0 0,1 0-1,0 0 1,0 0 0,0 0-1,0 0 1,0 0-1,0 0 1,0 0 0,0 0-1,1-2 1,-1 3-78,0 0 0,0 0 0,0 0 1,-1 0-1,1 0 0,0 0 0,0 0 0,0 0 0,0 0 0,0 0 0,0 0 0,-1 0 1,1 0-1,0 0 0,0 0 0,0 0 0,0 0 0,0 0 0,0 0 0,0 0 0,0 0 0,-1-1 1,1 1-1,0 0 0,0 0 0,0 0 0,0 0 0,0 0 0,0 0 0,0 0 0,0-1 0,0 1 1,0 0-1,0 0 0,0 0 0,0 0 0,0 0 0,0 0 0,0-1 0,0 1 0,0 0 1,0 0-1,0 0 0,0 0 0,0 0 0,0 0 0,0-1 0,0 1 0,0 0 0,0 0 0,0 0 1,0 0-1,0 0 0,0 0 0,1 0 0,-1-1 0,0 1 0,0 0 0,0 0 0,0 0 1,0 0-1,0 0 0,0 0 0,0 0 0,1 0 0,-1 0 0,0 0 0,0 0 0,0 0 0,0 0 171,0 0 38,0 0-97,0 0-21,0 0 37,9 0 1494,-9 0 388,6 0-1577,8 0-59,-12 0-171,-1 1-213,2 1-21,0 1 1,0 0 0,0-1-1,-1 1 1,1 1 0,2 3-1,-3-4 24,0 0-1,0 0 0,0 0 0,1 0 0,-1-1 1,1 1-1,0-1 0,0 1 0,0-1 0,5 3 1,25 6 823,-27-9-816,1 0 0,0 1 1,-1 0-1,0 0 1,11 6-1,-16-8 8,1 0 0,0 0-1,0-1 1,-1 1 0,1 0 0,0-1 0,0 0-1,0 1 1,0-1 0,0 0 0,0 0 0,2 0-1,15 2 201,40 6 699,-29-6-653,-25-2-218,1 0-1,-1 0 1,0 1 0,0 0-1,0 0 1,6 2 0,6 2-18,1 0 0,0-1 1,19 2-1,-35-6-10,48 7 408,-47-7-392,0 0 0,0 0 0,0 0 0,0 0 0,0 0 0,5-2-1,-5 1-27,0 1 0,0-1 0,0 1 0,0 0 0,0 0 0,6 0-1,-3 2 31,0-1 0,-1 1 0,1 0 0,-1 0 0,1 1 0,5 3 0,12 6-56,-21-11-38,0 0 0,0-1 0,0 1-1,0 0 1,0-1 0,0 1-1,0-1 1,2 0 0,1 1 103,0-1 0,0 1 1,0 0-1,7 3 0,-1 0 74,-7-2-97,0 0 0,1 0 1,-1-1-1,1 0 0,0 0 1,4 1-1,-3-2-15,0 1 0,-1 0 0,1 0 0,-1 1 0,8 2 0,20 5-313,6-4 221,12 2 319,-39-4-198,-1 0 0,15 0 0,16 4 287,-5 1-579,-22-5 216,0 1 0,0 0 0,0 0 0,21 11 0,-2 2 50,26 15 146,-54-29-201,0 2 1,0-1-1,0 1 0,-1 0 1,1 0-1,7 12 0,39 43-275,-51-58 305,5 6-1094,1 1 1,-2 0 0,1 0 0,-1 0-1,0 1 1,4 13 0,0 7-1522,3-8-1359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2.737"/>
    </inkml:context>
    <inkml:brush xml:id="br0">
      <inkml:brushProperty name="width" value="0.1" units="cm"/>
      <inkml:brushProperty name="height" value="0.1" units="cm"/>
      <inkml:brushProperty name="color" value="#66CC00"/>
    </inkml:brush>
  </inkml:definitions>
  <inkml:trace contextRef="#ctx0" brushRef="#br0">0 5 1888,'1'-1'213,"0"1"0,0-1 0,0 1 0,0-1 0,0 1 1,0 0-1,0-1 0,0 1 0,0 0 0,0 0 0,0 0 0,0 0 0,1 0 0,-1 0 1,0 0-1,0 0 0,0 0 0,0 1 0,0-1 0,1 1 0,26 8 1104,-19-5-736,-5-3-553,36 16 1192,-7-4-697,-11-6-337,42 12 1110,-51-11-1158,-12-7-113,0 0 1,0 0 0,1 0-1,-1 0 1,0-1-1,0 1 1,1 0 0,2 0-1,16 7 138,-17-7-145,-1 0 1,1 0-1,0 0 0,0 0 1,0 0-1,-1 0 1,1-1-1,0 1 1,4-1-1,8-1 150,-1 0 0,21-5 1,17-2 126,-16 6-105,0 3 0,59 7 1,-37-5 388,-40-4-157,24 4 1,-28-1-381,2 0 1,-1-2 0,0 1-1,0-2 1,21-3 0,-21 2 9,0 1 1,-1 1 0,19 1-1,2 0 324,-15-2-302,1 0-1,0-2 0,25-6 1,-26 6-34,1 0 1,0 2-1,37 2 1,-14 0 255,85 7-168,-107-9 12,-16 1-121,0-1 0,0 1 0,1 0 0,-1 0 0,0 1 0,0 0 0,0 0 0,1 0 0,-1 1 0,0 0 0,8 4 0,-4-1-570,-9-5 355,0 0 1,-1 1-1,1-1 0,0 0 1,0 0-1,-1 1 0,1-1 1,0 1-1,0-1 0,-1 1 1,1-1-1,-1 1 0,1-1 1,-1 1-1,1 0 0,-1-1 1,1 1-1,-1 0 1,1-1-1,-1 1 0,0 0 1,1 0-1,-1 0 0,0-1 1,0 1-1,1 0 0,-1 0 1,0 0-1,0-1 0,0 1 1,0 0-1,0 1 0,0 1-404,0-1 0,0 0 0,0 0-1,1 1 1,0-1 0,-1 0-1,1 0 1,1 3 0,5 11-2088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4.240"/>
    </inkml:context>
    <inkml:brush xml:id="br0">
      <inkml:brushProperty name="width" value="0.1" units="cm"/>
      <inkml:brushProperty name="height" value="0.1" units="cm"/>
      <inkml:brushProperty name="color" value="#66CC00"/>
    </inkml:brush>
  </inkml:definitions>
  <inkml:trace contextRef="#ctx0" brushRef="#br0">91 33 2816,'-13'6'2454,"-3"3"-1522,13-7-680,0 0-1,0-1 1,-1 0-1,1 0 1,0 0-1,0 0 1,-1 0-1,1-1 1,0 1-1,-1-1 1,1 0-1,-6 0 1,9 0-173,-1 0-1,1 0 1,-1 0 0,1 0 0,-1 0 0,1 0-1,-1 0 1,1 0 0,-1-1 0,1 1 0,-1 0-1,1 0 1,-1 0 0,1 0 0,-1-1 0,1 1 0,-1 0-1,1-1 1,0 1 0,-1 0 0,1-1 0,0 1-1,-1 0 1,1-1 0,0 1 0,-1-1 0,1 1-1,0 0 1,0-1 0,-1 1 0,1-1 0,0 1 0,0-1-1,0 1 1,0-2 0,0 2 1,0 0 0,0 0-27,0 0 22,8-14 1509,-1 11-1489,-6 2-65,0 1 0,0-1 0,1 1 0,-1-1 0,0 1 0,1-1 0,-1 1 0,0 0 0,0 0 0,1 0 0,-1 0 1,1 0-1,-1 0 0,0 0 0,3 1 0,2-1 75,1 1 0,-1-1-1,0-1 1,0 1 0,1-1 0,10-3 0,-9 2 73,1 1 1,14-2-1,-2 4-313,-15 0 317,0-1 1,0 0-1,0 0 0,0-1 1,0 1-1,9-3 0,-13 2-108,0 1 0,0-1 0,-1 0-1,1 0 1,0 0 0,0 0-1,-1 0 1,1 0 0,-1 0-1,4-3 1,-5 3-31,0 1-102,0 0-5,0 0-59,0 0 38,0 0 0,2 0-30,0 0 1,0 0 0,0 0 0,0 0-1,0 0 1,0 1 0,0-1-1,0 0 1,-1 1 0,1-1-1,0 1 1,0 0 0,0 0 0,-1 0-1,4 1 1,-1 2-788,0 0 0,1 0 0,5 8 0,8 8-1688,23 18-2033,-9-11 1876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19.277"/>
    </inkml:context>
    <inkml:brush xml:id="br0">
      <inkml:brushProperty name="width" value="0.1" units="cm"/>
      <inkml:brushProperty name="height" value="0.1" units="cm"/>
      <inkml:brushProperty name="color" value="#66CC00"/>
    </inkml:brush>
  </inkml:definitions>
  <inkml:trace contextRef="#ctx0" brushRef="#br0">0 77 1056,'1'-2'139,"-1"1"1,1 0-1,-1 0 0,1-1 1,0 1-1,0 0 0,0 0 0,0 0 1,0 0-1,0 0 0,0 0 1,0 0-1,0 1 0,2-2 1,21-13 888,-20 12-1058,0 1 1422,0-1 0,-1 0 0,1 0 0,4-6 0,-1 2-1968,-7 7 794,0 0-68,0 0-33,0 0 107,0 0-85,1-1-79,-1 0 0,0 1 1,1-1-1,-1 0 0,1 1 0,-1-1 1,1 1-1,-1-1 0,1 0 1,-1 1-1,1 0 0,-1-1 0,1 1 1,0-1-1,-1 1 0,1 0 1,0-1-1,1 1 0,10-5 501,-9 5-567,0 1 0,0-1 0,0 1 1,-1 0-1,1 0 0,0 0 0,-1 0 0,1 0 0,-1 0 0,5 4 0,13 5 119,19 3 448,-20-6-92,35 15 0,14 12-378,-29-21-406,-15-5 290,-20-7 72,0-1 0,0 2 0,0-1 0,0 0 0,0 1 0,4 2 0,79 57 385,-84-59-481,3 3 111,1-1 0,-1-1 0,0 1 0,1-1-1,0-1 1,10 4 0,21 8 535,11 0-389,-45-12-155,0-1-1,0 1 1,0 0 0,5 4-1,-5-3 9,1-1 0,-1 1 0,10 3 0,-7-4 19,-1 1 0,0 0 1,8 5-1,13 7-188,-21-12 180,0 1-1,0 0 1,0 0-1,0 0 1,5 6-1,-5-5-1129,0 0 0,0 0 1,13 7-1,-19-12 879,0 0 1,0 1 0,0-1-1,0 0 1,0 0 0,0 0 0,0 0-1,0 0 1,0 0 0,0 1 0,1-1-1,-1 0 1,0 0 0,0 0-1,0 0 1,0 1 0,0-1 0,0 0-1,0 0 1,-1 0 0,1 0-1,0 0 1,0 1 0,0-1 0,0 0-1,0 0 1,0 0 0,0 0-1,0 0 1,0 0 0,0 1 0,0-1-1,0 0 1,-1 0 0,1 0-1,0 0 1,0 0 0,0 0 0,0 0-1,0 0 1,0 0 0,-1 0 0,1 1-1,0-1 1,0 0 0,0 0-1,0 0 1,-1 0 0,-11-12-2510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74 12 1472,'-2'-4'638,"3"5"-455,0-1 137,-1 0-96,-17 0 1520,13 0-1430,3 0-258,0 0-1,0 0 1,1 0 0,-1 0 0,0 0-1,0 0 1,0 0 0,1 0 0,-1 0 0,0-1-1,0 1 1,1 0 0,-1 0 0,0-1 0,0 1-1,1 0 1,-1-1 0,0 1 0,0-1-1,0 0 95,-8-2-81,-16 6 1734,24-3-1830,2 1-10,2 5 48,-1 0 0,1 0 0,-1 0 0,-1 0 1,1 0-1,-1 0 0,0 1 0,0-1 0,-1 1 0,0 7 0,5 8-272,-5-21 298,0 15 401,1-14-381,-1 0-1,0 1 1,1-1 0,0 0 0,-1 0 0,1 0 0,0 1-1,0-1 1,0 0 0,3 2 0,-3-1-101,0-2-31,-1-1 177,0 0-38,0 0-64,0 0 42,3 7 1041,-6-20-3056,4 19 479,6 2-1972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21.582"/>
    </inkml:context>
    <inkml:brush xml:id="br0">
      <inkml:brushProperty name="width" value="0.1" units="cm"/>
      <inkml:brushProperty name="height" value="0.1" units="cm"/>
      <inkml:brushProperty name="color" value="#66CC00"/>
    </inkml:brush>
  </inkml:definitions>
  <inkml:trace contextRef="#ctx0" brushRef="#br0">0 35 832,'0'-1'15,"0"1"0,0-1 0,1 1 1,-1 0-1,0-1 0,0 1 0,0-1 0,0 1 1,1 0-1,-1-1 0,0 1 0,0 0 0,1-1 0,-1 1 1,0 0-1,1-1 0,-1 1 0,0 0 0,1 0 0,-1-1 1,1 1-1,-1 0 0,0 0 0,1 0 0,-1-1 0,1 1 1,-1 0-1,0 0 0,1 0 0,-1 0 0,1 0 0,-1 0 1,1 0-1,-1 0 0,1 0 0,-1 0 0,0 0 1,1 0-1,0 1 0,14-4-62,-13 3 583,0-1 0,0 1 0,1 0 0,-1 0 1,0 0-1,0 0 0,0 0 0,0 0 0,0 0 0,1 1 0,1 0 0,4 1 4321,-7-2-4832,-1 0-1,1 0 1,-1-1-1,1 1 0,-1 0 1,1 0-1,-1 0 1,0 0-1,1-1 0,-1 1 1,1 0-1,-1 0 1,0-1-1,1 1 0,-1 0 1,0-1-1,1 1 1,-1 0-1,0-1 1,0 1-1,1-1 0,5-5 378,-3 5-313,1 0-1,0 0 1,0 0 0,0 1 0,0-1-1,0 1 1,0 0 0,0 1 0,0-1-1,0 1 1,4 0 0,17 2 350,33-2-126,-24 0-118,51-4 1,77-11-116,-151 13-79,0 1 0,15 2 0,8 1 76,-28-4-91,0 1 0,0 0 0,0 1 0,0-1 0,0 1 0,-1 0 0,1 1 0,0 0 0,-1-1 0,1 2 0,-1-1 0,7 4 1,-11-5-166,-1 0 1,1 0 0,-1 0-1,1 0 1,-1-1 0,1 1 0,-1 0-1,0 0 1,1 0 0,-1 0-1,0 0 1,0 0 0,0 0 0,0 0-1,0 0 1,0 0 0,0 0 0,0 0-1,0 0 1,0 0 0,0 0-1,-1 0 1,1 0 0,0 0 0,-1 0-1,1 0 1,-1 0 0,0 0 0,0 1-172,0 0 1,1-1-1,-1 1 1,0 0 0,0-1-1,-1 0 1,1 1 0,0-1-1,0 0 1,-1 1 0,1-1-1,-1 0 1,1 0 0,-4 1-1,2-1-160,-1-1 0,1 0 0,-1 0-1,0 0 1,-4-1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6.595"/>
    </inkml:context>
    <inkml:brush xml:id="br0">
      <inkml:brushProperty name="width" value="0.1" units="cm"/>
      <inkml:brushProperty name="height" value="0.1" units="cm"/>
      <inkml:brushProperty name="color" value="#66CC00"/>
    </inkml:brush>
  </inkml:definitions>
  <inkml:trace contextRef="#ctx0" brushRef="#br0">11 581 1056,'-11'7'66,"26"-6"4193,-15-1-4243,-1 0 1115,3 0-730,-1 0 11,-7 0 753,6 0-807,0 0-335,0 0 0,0 0 0,0 0 0,1 0 0,-1 0 0,0 0-1,0 0 1,0 0 0,0 0 0,0 0 0,1 0 0,-1 0 0,0 0 0,0 0 0,0 0 0,0 0 0,0 0 0,1 0 0,-1-1 0,0 1 0,0 0 0,0 0 0,0 0 0,0 0 0,0 0 0,0 0 0,0-1 0,0 1 0,1 0 0,-1 0 0,0 0 0,0 0-1,0 0 1,0-1 0,0 1 0,0-1 12,0 0-1,0 0 0,0 0 0,1 1 1,-1-1-1,0 0 0,1 0 0,-1 0 1,0 1-1,1-1 0,-1 0 0,1 0 1,0 1-1,-1-1 0,1 0 0,-1 1 1,1-1-1,0 1 0,0-1 0,0 0 1,7-7 445,-4 4-369,1-1 1,-1 1-1,1 0 0,0 0 0,0 1 0,6-4 0,-7 5-25,8-12 481,-2 1-211,-3 10-215,-7 2-119,1 1 0,0 0 1,0 0-1,-1-1 1,1 1-1,0-1 1,-1 1-1,1-1 1,-1 1-1,1-1 1,-1 1-1,1-1 1,-1 1-1,1-1 1,-1 0-1,1 0 1,0-1-10,1 0 0,-1 1 0,1-1 0,0 0 1,-1 1-1,1-1 0,0 1 0,0 0 0,3-2 1,23-12 678,-24 13-514,-2 1-144,0 0 0,0 0-1,-1 1 1,1-1 0,0 0-1,0 1 1,0 0 0,0-1-1,0 1 1,0 0 0,0 0-1,0 0 1,0 0 0,0 1-1,2 0 1,-2-1-3,-1 0 1,1 0-1,-1 1 1,1-1-1,-1 0 1,1-1-1,-1 1 0,1 0 1,-1 0-1,1-1 1,-1 1-1,1 0 1,0-2-1,7 0 238,23-3 227,-1-2 1,36-13-1,19-4-492,21-10 518,-47 14-590,-44 15 179,0 0 0,0-1 1,-1-1-1,0 0 0,0-1 0,17-12 0,-2-2 252,-28 20-355,0 0 0,0 1 0,0-1 0,0 0 0,0 0 0,0 0-1,-1-1 1,1 1 0,1-4 0,4-5-156,-1 4 206,0 0 1,0 1 0,1 0-1,0 0 1,0 1 0,0 0-1,1 0 1,11-5 0,2-2 94,2 2 0,-1 1 1,36-10-1,-20 6-54,-28 9-82,0 1 0,15-4-1,49-11 240,-54 12-293,1 0 0,0 2-1,0 1 1,23-1 0,0-1-49,-21 0 110,-7 1 203,2 0-85,-12 2-121,-1 1 0,0 0-1,0 0 1,8 0-1,-12 1-15,0-1-1,-1 1 0,1 0 0,0 0 0,0 0 0,0-1 0,-1 1 1,1 0-1,0-1 0,0 1 0,-1 0 0,1-1 0,0 1 1,0-2-1,1 1-10,-1 0 1,0 0-1,1 0 0,-1 1 1,1-1-1,-1 0 1,1 1-1,-1-1 1,1 1-1,-1-1 1,1 1-1,-1 0 0,1-1 1,0 1-1,1 0 1,37-8 570,-16 8-864,-23 0 369,3 0-229,-2 0-7266,19 4 3734,-5 4 977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7.086"/>
    </inkml:context>
    <inkml:brush xml:id="br0">
      <inkml:brushProperty name="width" value="0.1" units="cm"/>
      <inkml:brushProperty name="height" value="0.1" units="cm"/>
      <inkml:brushProperty name="color" value="#66CC00"/>
    </inkml:brush>
  </inkml:definitions>
  <inkml:trace contextRef="#ctx0" brushRef="#br0">18 1 1472,'-5'3'544,"0"-3"-416,2 0-32,-2 8-960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37.765"/>
    </inkml:context>
    <inkml:brush xml:id="br0">
      <inkml:brushProperty name="width" value="0.1" units="cm"/>
      <inkml:brushProperty name="height" value="0.1" units="cm"/>
      <inkml:brushProperty name="color" value="#66CC00"/>
    </inkml:brush>
  </inkml:definitions>
  <inkml:trace contextRef="#ctx0" brushRef="#br0">1 1 3648,'4'4'1713,"4"3"9390,-3-6-9722,1 0-3312,18 3 2598,-16-2-123,1 0 0,17 0 0,40-6-214,-54 3-41,1 0-1,21-5 1,1 0 13,43 1-131,-65 6-1191,9 6-5394,-14 1 1358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8:49.349"/>
    </inkml:context>
    <inkml:brush xml:id="br0">
      <inkml:brushProperty name="width" value="0.1" units="cm"/>
      <inkml:brushProperty name="height" value="0.1" units="cm"/>
      <inkml:brushProperty name="color" value="#E71224"/>
    </inkml:brush>
  </inkml:definitions>
  <inkml:trace contextRef="#ctx0" brushRef="#br0">190 291 992,'-1'0'102,"0"0"-1,0 0 1,0 0-1,1 0 1,-1 0 0,0 0-1,0 0 1,1 1-1,-1-1 1,0 0 0,1 0-1,-1 1 1,0-1-1,1 1 1,-1-1 0,0 1-1,1-1 1,-1 1 0,1-1-1,-1 1 1,1-1-1,-1 1 1,1 0 0,-1-1-1,1 2 1,-8 6 856,1-4 999,7-3-1818,-1-1-1,1 0 0,-1 1 1,0-1-1,1 1 0,-1-1 0,1 1 1,-1-1-1,1 1 0,-1-1 1,1 1-1,0 0 0,-1-1 0,1 2 1,-2 2 28,0-1 0,1 1 0,0-1 0,0 1 1,0 0-1,0-1 0,1 1 0,-1 0 0,1 0 0,0 0 1,1 5-1,-1-5-141,-1 53-94,6 146 1048,0-65-868,2-71-166,-1-28 179,-1 43 1,1 24 310,1 3-381,6 94 256,-5-105-313,-5-70-46,13 48 0,-2-10 11,6 53 170,53 247 22,-55-276-181,-7-30-119,-4-20 181,2 67 0,-8-82-92,10 54 129,-1-5-263,-5 77 483,-2-26-245,-3-115-20,-2 1-1,0-1 1,0 0 0,-1-1-1,-6 16 1,-3 11 41,8-21-122,0 1 1,1-1 0,1 1 0,-1 21-1,3 5-11,0-41 27,0-1 144,13 11-6,-3-7-97,1-1 0,-1-1 0,1 0-1,0 0 1,0-1 0,0-1 0,0 0 0,16-1 0,7 0 30,187-11 54,-5 1 262,131-8-431,-136 3 50,309-18 633,-266 19-492,323 23-1,-184 3 366,82 21-289,-458-30-175,16 1 46,402 47-77,299 62 692,-104-37-347,-497-62-191,322 6 276,1-30-154,-51-18-136,-55 4-42,-52 10 157,186-8 324,-70 21-657,-224 3 138,125 7 271,-8 0 135,-243-8-469,657-11-418,-602 5 380,369-23 378,-19 6-205,-231 16 59,476-9-537,-509 13 390,194-1 99,-145-1 232,156-6-742,235 4 190,-154 26 291,-435-16-23,341 28 235,-71-5-452,-197-16 34,119 4 176,-129-13-24,104-1 128,-201-1-101,14 0-71,0-1 1,-1-1-1,1-3 0,38-10 0,-67 14-12,-1 0 0,0-1-1,1 0 1,-1 0 0,0 0-1,0-1 1,0 0 0,-1 0-1,0 0 1,1-1 0,-2 0 0,1 0-1,0 0 1,-1 0 0,0-1-1,0 0 1,4-8 0,-5 5 13,2-3 61,0-1 0,-1 0 0,4-21 0,23-112-419,3-27 29,-13 13 580,0-197 0,-16 203-136,3-326-800,-7 336 678,-2-167-578,-25 23 201,6 92 70,-22-64-204,40 249 477,-18-60 106,1 9-540,9 35 339,9 23 147,-1 1 0,0-1-1,1 1 1,0-1 0,0 0 0,0 0-1,0 0 1,0-5 0,-3-23-189,4 32 153,0-1 1,0 0 0,0 1-1,-1-1 1,1 1 0,0-1 0,0 0-1,0 1 1,0-1 0,-1 1 0,1-1-1,0 0 1,0 1 0,-1-1 0,1 1-1,-1-1 1,1 1 0,0-1 0,-1 1-1,1-1 1,-1 1 0,1 0-1,-1-1 1,1 1 0,-1 0 0,0-1-1,1 1 1,-1 0 0,1 0 0,-1-1-1,0 1 1,-9-6-119,8 4 118,0 1 0,0-1 0,0 1 0,0 0 0,0-1 0,0 1 0,-1 0 0,1 1 0,0-1 0,0 0 1,-4 0-1,-4-2-58,-6-2 129,-1 1 1,-20-2 0,-10-2-159,24 3 84,0 2 1,-36-2 0,-51 7-61,69-1 81,-414 25 138,-53-14 411,395-12-353,-471-22-277,425 13 214,-746-68 1079,721 58-948,101 13-272,0 4 1,-98 10-1,-161 35 18,323-40 58,10-2-46,-421 48 275,369-46-197,-489 19-249,-413-16 488,850-6-237,-384-11-265,178 2 175,221 7 25,-276-3 261,-37-4-117,86 1-156,32-4-61,-5 0-100,86 8 128,-400 3 84,586 1-94,-369 18 142,168-6-13,-93 8-208,-106 28-207,-35 4 250,219-22-61,36-4 532,-435 28-321,452-52-241,97-4 11,-426-21 160,261 8 241,-89-9 89,-210-18-320,497 38-84,-220-3 179,99 4 158,-124-5-397,111 9 26,68 2 163,-107 6 9,111 9-160,117-17 105,0 0-1,1 0 1,-1 0 0,1 1-1,-6 2 1,-3 1 35,12-5-87,-1 0 0,1 1 0,-1-1-1,0 0 1,1 1 0,-1-1 0,1 0 0,-1 1 0,1-1-1,-1 0 1,1 1 0,-1-1 0,1 1 0,0-1 0,-1 1-1,1-1 1,0 1 0,-1-1 0,1 1 0,0 0 0,0-1-1,-1 1 1,1-1 0,0 1 0,0 0 0,0-1 0,0 2-1,0 2-49,0-1-1,1 1 0,0 0 1,0-1-1,2 7 1,-3-10 90,0 1 0,1-1 1,-1 1-1,0-1 1,0 1-1,1 0 0,-1-1 1,0 1-1,0-1 1,0 1-1,0-1 0,0 1 1,0-1-1,0 1 1,0 0-1,0-1 0,0 1 1,0-1-1,0 1 1,0-1-1,0 1 0,0 0 1,-1-1-1,1 1 1,0-1-1,0 1 0,-1-1 1,1 1-1,0-1 1,-1 0-1,1 1 0,-1-1 1,1 1-1,0-1 1,-1 0-1,1 1 0,-1-1 1,1 0-1,-1 1 1,0-1-1,-7 6 131,6-5-147,0 1 0,-1-1 0,1 0 0,-1 0 0,0 0 0,1-1 0,-1 1 0,0 0 0,1-1 0,-1 0 0,0 0 0,1 0 0,-1 0 0,0 0 0,-4-1 0,2 0-30,0 1 0,0 0 0,0 0 0,-7 2-1,-3 0-286,0-1-1,0 0 1,-21-1-1,24-1-826,-1 1 0,1 0 0,-1 1 0,1 0 0,-1 1 0,-17 5 0,-18 11-1429,-6-5-288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00.380"/>
    </inkml:context>
    <inkml:brush xml:id="br0">
      <inkml:brushProperty name="width" value="0.1" units="cm"/>
      <inkml:brushProperty name="height" value="0.1" units="cm"/>
      <inkml:brushProperty name="color" value="#66CC00"/>
    </inkml:brush>
  </inkml:definitions>
  <inkml:trace contextRef="#ctx0" brushRef="#br0">26 1 1888,'0'0'11,"0"0"-1,0 0 1,0 0 0,0 0 0,0-1-1,0 1 1,-1 0 0,1 0-1,0 0 1,0 0 0,0 0 0,0 0-1,0 0 1,0 0 0,0 0-1,0 0 1,0 0 0,0 0 0,0 0-1,0 0 1,-1 0 0,1 0 0,0 0-1,0 0 1,0 1 0,0-1-1,0 0 1,0 0 0,0 0 0,0 0-1,0 0 1,0 0 0,0 0-1,0 0 1,0 0 0,0 0 0,-1 0-1,1 0 1,0 0 0,0 0-1,0 0 1,0 0 0,0 1 0,0-1-1,0 0 1,0 0 0,0 0 0,0 0-1,0 0 1,0 0 0,0 0-1,0 0 1,0 0 0,0 0 0,0 0-1,0 1 1,0-1 0,0 0-1,0 0 1,0 0 0,0 0 0,0 0-1,0 0 1,1 0 0,-1 0 8,0 0-1,0 0 1,0 0 0,0 0 0,0 0 0,0 0-1,0 0 1,0 0 0,0 1 0,0-1 0,0 0 0,0 0-1,1 0 1,-1 0 0,0 0 0,0 0 0,0 0-1,0 0 1,0 0 0,0-1 0,0 1 0,0 0 0,0 0-1,0 0 1,0 0 0,1 0 0,-1 0 0,0 0-1,0 0 1,0 0 0,0 0 0,0 0 0,0 0 0,0 0-1,0 0 1,0 0 0,0 0 0,0 0 0,0 0-1,0 0 1,0-1 0,0 1 0,0 0 0,0 0 0,0 0-1,0 0 1,0 0 0,0 0 0,0 0 0,0 0-1,0 0 1,0 0 0,0 0 0,0-1 0,0 1 0,0 0-1,0 0 1,0 0 0,0 0 0,0 0 0,0 0-1,0 0 1,0 0 0,0 0 0,0 0 616,0 0 170,0 0-240,0 0 48,0 0-213,0 0-69,-8 15 1146,-2 4-1068,8-12-386,1-5-87,2-2 71,-1 1-1,0 0 0,0-1 0,0 1 1,0 0-1,0-1 0,0 1 1,0 0-1,0-1 0,0 1 0,0 0 1,0-1-1,0 1 0,-1 0 0,1-1 1,0 1-1,0-1 0,-1 2 1,0-1 6,1 0 0,0-1 1,-1 1-1,1 0 1,0 0-1,-1 0 0,1 0 1,0-1-1,0 1 0,0 0 1,0 0-1,0 0 1,0 0-1,0 1 0,2 8 24,0-1 0,-1 1 1,0 19-1,1 9 140,14 119 137,10 28 387,-16-127-762,-5-32 185,2 0 0,17 42 1,-4-14-242,23 49 677,-21-32-195,-12-37-344,2 1 0,1-1 0,20 37-1,-28-62 55,1 0 0,-1-1-1,2 0 1,-1 0 0,1-1-1,0 0 1,0 0 0,1 0-1,0-1 1,17 10 0,-3-1 82,-18-12-131,-1-1 0,1 1-1,-1-1 1,1 0 0,0 1 0,0-2 0,0 1 0,0 0 0,4 0 0,25 6-19,-26-6 11,0 0-1,0 0 1,0-1 0,10 1 0,-13-2 50,1 1 0,-1-1 1,0 1-1,1 0 0,-1 1 1,0-1-1,0 1 0,0 0 1,6 3-1,-3-1-186,11 11 75,-5-8 26,-1 0-1,0 1 1,-1 0-1,1 1 1,-1 1-1,17 19 1,-20-22 57,-1 1 0,0 1 0,0-1 1,-1 1-1,0 0 0,-1 1 0,0-1 1,0 1-1,-1 0 0,5 15 0,14 58-240,-3-13 326,-7-22 24,-6-23-8,-1 0 1,-1 1-1,3 48 1,-9-36-156,-1 0 1,-12 59-1,-2-29 89,7-31-18,-5 46 0,-1 24-198,0-8 392,1-20-12,7-50-291,-2 32 1,3-19-50,4-30 139,0 0-1,-1 17 1,-6 37-7,9-17 195,2-17-1165,-7 58 1,5-83-6028,1-11 2480,0-2 4922,-4-20-2117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02.640"/>
    </inkml:context>
    <inkml:brush xml:id="br0">
      <inkml:brushProperty name="width" value="0.1" units="cm"/>
      <inkml:brushProperty name="height" value="0.1" units="cm"/>
      <inkml:brushProperty name="color" value="#66CC00"/>
    </inkml:brush>
  </inkml:definitions>
  <inkml:trace contextRef="#ctx0" brushRef="#br0">177 93 992,'-4'-1'1589,"6"-2"-775,-3 2 306,-1-2-216,2 3-739,0 0 32,0 0 267,0-4 83,-1 4 2789,0 3-3109,0-1 1,0 1-1,0-1 1,0 1-1,0-1 1,0 4-1,-3 10 122,-1 0-145,5-13-144,-1-1 0,0 1 0,1-1-1,-1 1 1,0-1 0,-1 1 0,0 2 0,-7 9 64,2 0 0,0 1 0,-5 17 1,-1 1-153,-6 8 256,-10 24 125,25-46-285,4-17-92,-1 1 0,1-1 1,-1 1-1,0-1 0,0 1 0,0-1 0,-2 4 1,3-5 13,-1 1 0,0-1 0,1 0 1,-1 0-1,1 0 0,0 0 1,-1 1-1,1-1 0,0 0 0,0 2 1,0-2 15,0 0 0,-1 0 0,1-1 0,0 1 0,0 0 0,0 0 0,0 0 0,-1 0 0,1-1 0,0 1 0,-1 0 0,1 0 0,-1-1 0,1 1 0,-1 0 0,1-1 0,-1 1 0,0-1 0,1 1 0,-1 0 1,1-1-1,-2 1 0,1 0-1,1-1 1,-1 0-1,1 1 1,0-1 0,-1 0-1,1 1 1,0-1 0,-1 1-1,1-1 1,0 1-1,0-1 1,-1 1 0,1-1-1,0 1 1,0-1-1,0 1 1,0-1 0,0 1-1,0-1 1,-1 1 0,1 0-1,-1 7 37,-10 3-159,9-8 149,2-3 37,0 0 128,0 0-90,-2-2-227,2 2 123,-1 0 1,1 0 0,0 0-1,0 0 1,0 0 0,0 0 0,0 0-1,0 0 1,-1 0 0,1 0-1,0-1 1,0 1 0,0 0-1,0 0 1,0 0 0,0 0-1,0 0 1,0 0 0,0 0 0,-1-1-1,1 1 1,0 0 0,0 0-1,0 0 1,0 0 0,0 0-1,0 0 1,0-1 0,0 1-1,0 0 1,0 0 0,0 0 0,0 0-1,0 0 1,0-1 0,0 1-1,0 0 1,0 0 0,0 0-1,0 0 1,0 0 0,0 0-1,0-1 1,1 1 0,-1 0 0,0 0-1,4-11 82,-1 0-1,3-13 0,-3 12-163,-1 1 0,9-20 0,16-39 217,7-13-196,-30 76 57,-1-1 0,1 1 0,-1-1 0,-1 0 0,1 1 0,-1-1 0,-1-1 0,1 1 1,-1 0-1,-1-14 0,8-7-111,-8 27 120,1 0 0,-1 1 1,1-1-1,-1 0 1,1 1-1,-1-1 1,1 1-1,0-1 0,0 1 1,0-1-1,1-1 1,-1 1-3,0 1 1,0-1 0,0 1-1,0-1 1,-1 1 0,1-1-1,0 1 1,-1-1 0,1 0 0,-1 1-1,1-4 1,4-25-380,-5 29 389,0-1-72,0 1 55,-1 1-1,1-1 1,0 1 0,0 0 0,0-1 0,0 1-1,0-1 1,0 1 0,0-1 0,0 1 0,0 0-1,0-1 1,0 1 0,0-1 0,1 1 0,-1 0-1,0-1 1,0 1 0,0-1 0,1 1 0,-1 0-1,0-1 1,0 1 0,1 0 0,-1-1 0,0 1-1,1 0 1,0-1 0,-1 0 6,0 11-32,1-1-1,0 1 0,0-1 0,3 14 1,-3-19 102,0 1 0,0 0 0,-1-1 0,0 8 0,2 15 24,-1-21 12,0-1 0,0 1 0,-1 0 0,0 8 0,0-10-76,0 1-1,0-1 0,0 0 1,0 1-1,1-1 0,0 0 1,0 1-1,2 4 0,4 16 131,-6-21-153,0 0 0,0 0 0,1 0 0,-1-1 0,1 1 0,-1 0 0,5 5 1,5 8-60,-1 0 1,11 23 0,-12-21 155,22 34 1,6-7 354,-7-16-4024,-8-8-1531,-13-13 1102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11.375"/>
    </inkml:context>
    <inkml:brush xml:id="br0">
      <inkml:brushProperty name="width" value="0.1" units="cm"/>
      <inkml:brushProperty name="height" value="0.1" units="cm"/>
      <inkml:brushProperty name="color" value="#66CC00"/>
    </inkml:brush>
  </inkml:definitions>
  <inkml:trace contextRef="#ctx0" brushRef="#br0">0 16 1152,'0'0'201,"0"-1"0,0 0 0,0 1 0,0-1 0,1 0 0,-1 1 0,0-1 0,0 0 0,0 1 0,1-1-1,-1 0 1,0 1 0,1-1 0,-1 0 0,0 1 0,1-1 0,-1 1 0,1-1 0,-1 1 0,1-1 0,-1 1 0,1-1 0,-1 1 0,2-1 0,-1 0-105,-1 1-38,1 2 12,1-1-46,0 1 0,-1-1 0,1 1 0,-1 0 0,1-1 0,-1 1 0,0 0 0,0 0 0,0 0 0,0 0 0,0 0 0,0 0 0,0 0 0,-1 1 0,1-1 0,-1 0 0,1 3 0,8 70 370,-9-52-269,-1-6 25,2 0 1,2 19-1,-2-26-51,-1 1 0,0 17 0,-1-9-193,1-17 133,-1 0 0,1 0 0,-1-1 0,0 1 0,0 0 0,0 0 0,0 0 0,0 0 0,-2 2 0,1-2-2,2 0 91,0-2-54,-1 7 444,0-14-160,3-6-178,2 1-248,1 0-1,8-16 1,0 0 231,-12 25-165,32-69-100,-29 64 174,1 0 1,0 0 0,0 1 0,0 0-1,1 0 1,11-10 0,12-2-590,-28 19 515,0 1 1,0-1 0,1 1-1,-1 0 1,0 0 0,0 0-1,0 0 1,0-1 0,0 1-1,1 2 1,-2-3 5,2 3 26,-1 0-1,1-1 1,-1 1 0,0 0 0,0 0-1,0 0 1,1 6 0,2 5-81,-1-5 165,1 0-60,-1 0 0,0 0 0,-1 0-1,0 0 1,0 0 0,0 16-1,-1-1-63,-1-17 42,1 1 1,-1 0 0,0 0-1,-1-1 1,0 1 0,0 0-1,-3 9 1,1-8 149,-9 13 159,11-21-283,-1-3 123,2 2-187,-1 0 1,1-1-1,0 1 0,0 0 1,0 0-1,0 0 0,-1 0 1,1 0-1,0 0 0,0-1 1,0 1-1,0 0 1,0 0-1,0 0 0,0 0 1,-1-1-1,1 1 0,0 0 1,0 0-1,0 0 0,0 0 1,0-1-1,0 1 0,0 0 1,0 0-1,0 0 0,0-1 1,0 1-1,0 0 0,0-1 1,1-3-37,0 1 1,0-1-1,1 0 1,-1 0-1,1 0 1,0 1-1,0-1 1,4-5-1,19-45 32,-18 42 39,2-4 38,1 0 0,14-16 0,-21 28-78,1 0 0,0 0-1,0 0 1,0 1 0,0-1 0,1 1 0,-1 0-1,1 0 1,0 1 0,0-1 0,10-2 0,-13 5 10,-1-1 1,1 1 0,-1 0 0,1 0 0,0 0 0,-1 0-1,1 0 1,-1 1 0,1-1 0,0 0 0,-1 1-1,1-1 1,2 2 0,14 2 259,-18-4-233,1 0 1,0 1-1,-1-1 1,1 0 0,0 0-1,-1 1 1,1-1-1,0 0 1,-1 1-1,1-1 1,-1 1 0,1-1-1,-1 1 1,1-1-1,-1 1 1,1-1 0,-1 1-1,1-1 1,-1 1-1,0-1 1,1 1-1,-1 0 1,0-1 0,0 1-1,1 0 1,-1-1-1,0 1 1,0 0 0,0 0-1,0-1 1,0 1-1,0 1 1,0 29-243,-1-22 333,-2 100 609,4-106-723,-1-1 0,1 1 1,0 0-1,0-1 1,0 1-1,0-1 1,0 0-1,0 1 0,4 3 1,-1 1 63,-3-6-158,13 10 209,-13-11-60,0 0 1,-1 1-1,1-1 1,0 1-1,-1-1 1,1 1-1,-1 0 1,1-1 0,-1 1-1,1-1 1,-1 1-1,0 0 1,1 0-1,-1-1 1,0 1-1,1 1 1,2 5-917,2-2-4511,3 0 969,-1 2 2640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20.361"/>
    </inkml:context>
    <inkml:brush xml:id="br0">
      <inkml:brushProperty name="width" value="0.1" units="cm"/>
      <inkml:brushProperty name="height" value="0.1" units="cm"/>
      <inkml:brushProperty name="color" value="#66CC00"/>
    </inkml:brush>
  </inkml:definitions>
  <inkml:trace contextRef="#ctx0" brushRef="#br0">37 251 1408,'-12'0'582,"-8"1"1875,15-2-981,7 1-119,4-2-1203,-1 0 0,0 0 0,0 0 1,0 0-1,8-6 0,9-4 563,30-16-381,-9 5 592,-36 19-819,0 0 0,0 0 0,9-9 1,7-4 131,-19 14-206,-1 0 0,0 0 0,1 0 0,-2 0 1,1-1-1,4-5 0,-4 4-75,0 1 1,1 0-1,-1 0 0,5-4 1,-5 6 38,-1 0-1,1 0 1,-1-1 0,0 1 0,0 0 0,0-1 0,0 1 0,0-1-1,-1 0 1,1 0 0,-1 1 0,0-1 0,2-4 0,3-5 77,-5 11-56,-1 1 0,1-1 0,-1 1 0,1-1 0,-1 0 0,0 0 0,1 1 0,-1-1 0,1 0 0,-1 0 0,0 0 0,0 1 0,0-1 0,1 0 0,-1 0 0,0-1 0,2-7 301,-2 8-363,-2 3-88,-4 3-35,3-1 175,-1 0 0,1 1 1,0 0-1,0-1 0,0 1 1,0 0-1,1 1 0,0-1 0,0 0 1,0 1-1,1-1 0,0 1 1,0-1-1,0 12 0,0-5-146,1-7 88,-1-1 0,1 0-1,0 0 1,1 8 0,-1-11 49,1 0 0,-1 0 0,0 0 1,1 0-1,-1 0 0,1 0 0,-1 0 1,1 0-1,-1 0 0,1 0 0,0 0 1,-1-1-1,1 1 0,0 0 0,0 0 1,-1-1-1,1 1 0,0 0 0,0-1 0,0 1 1,0-1-1,0 1 0,0-1 0,2 1 1,10 5 159,-12-4-104,1-1 0,-1 0 0,1 0 1,0-1-1,0 1 0,-1 0 0,5 0 0,-1 0 37,-1 1-70,0-1 0,0-1 0,0 1 0,1 0 0,-1-1 0,0 0 0,0 0 0,0 0 0,0-1 0,0 1 0,1-1 0,5-2 0,-4 1 18,0-1 1,0 1 0,0-1-1,-1-1 1,1 1 0,-1-1-1,1 0 1,-1 0 0,-1-1-1,1 1 1,-1-1 0,1 0-1,3-8 1,2-2-6,-6 9 4,0-1 1,0 0-1,4-11 1,3-10-34,-10 26-54,0 0 0,0 1 0,0-1 1,0 0-1,1 1 0,-1-1 0,0 0 1,1 1-1,-1 0 0,1-1 0,-1 1 1,3-2-1,-3 3 47,0 0 0,0 0 1,0 0-1,0-1 0,0 1 0,0 0 1,0 0-1,0 0 0,0 1 0,-1-1 1,1 0-1,0 0 0,0 0 0,0 1 1,0-1-1,0 0 0,0 1 0,0-1 0,-1 1 1,1-1-1,0 1 0,0-1 0,-1 1 1,1 0-1,0-1 0,-1 1 0,1 0 1,0-1-1,-1 1 0,1 0 0,-1 0 1,0 0-1,1 1 0,2 2 50,-1 1 1,0 0-1,-1 0 0,3 8 1,-3-5-37,-1 0 1,0 0-1,-1 0 1,1-1-1,-2 1 1,1 0-1,-1 0 1,0-1-1,0 1 1,-5 7-1,-3 18-89,-23 66 442,41-106 180,13-14-756,-4 3-36,22-17 229,-24 23 148,-1-1 0,13-15 0,-18 19-165,0 1 1,1 0-1,0 0 1,0 1-1,1 0 1,0 1-1,0 0 1,1 1-1,14-5 1,-25 9 33,-1 1 1,1 0-1,-1-1 1,1 1-1,-1 0 0,1 0 1,-1 0-1,0 0 1,1 0-1,-1 0 0,1-1 1,-1 1-1,1 0 1,0 0-1,-1 0 0,1 1 1,-1-1-1,1 0 1,-1 0-1,1 0 0,-1 0 1,0 0-1,1 0 1,-1 1-1,1-1 0,-1 0 1,1 1-1,-1-1 1,1 0-1,-1 0 0,0 1 1,1-1-1,-1 1 1,0-1-1,1 0 1,-1 1-1,0-1 0,0 1 1,1-1-1,-1 1 1,0-1-1,0 1 0,0-1 1,0 1-1,0-1 1,1 1-1,-1-1 0,0 1 1,0-1-1,0 1 1,0 2-21,1-1 0,-1 1 0,1-1 1,-1 1-1,0 0 0,0-1 0,0 1 1,0-1-1,-1 1 0,1 0 0,-1-1 1,1 1-1,-3 3 0,0 2 16,-1 0 1,-10 13-1,-5 11 256,9 1-381,9-31 128,1 0 0,0-1-1,0 1 1,-1 0 0,1 0 0,0-1-1,1 1 1,-1 0 0,0-1 0,0 1-1,1 0 1,-1-1 0,1 1 0,-1-1 0,1 1-1,0-1 1,0 1 0,1 2 0,2 0-9,-1 0 0,1-1 0,0 1 0,0-1 0,0 1 0,1-1 0,6 3 0,-8-4 32,1 0 1,0 0-1,0 0 0,0-1 1,0 0-1,0 0 1,1 0-1,-1 0 1,0 0-1,0-1 1,1 0-1,-1 0 1,0 0-1,0-1 0,1 1 1,-1-1-1,0 0 1,0 0-1,0-1 1,0 1-1,0-1 1,0 0-1,0 0 1,-1 0-1,1 0 1,0-1-1,-1 1 0,5-6 1,11-10-210,-14 14 205,0 1 0,-1-2 0,0 1 0,0 0 0,0-1 0,0 0 0,-1 0 0,5-9 0,0-4 241,-4 11-257,-1-1 1,1 0-1,-2-1 0,4-12 0,-4 7-31,1 0-1,1 1 0,0-1 0,11-21 1,-15 34 24,1 0 0,-1-1 0,1 1 0,-1 0 0,0 0 0,0-1 0,0 1 0,1 0 0,-1 0 0,-1-2 0,1 2-16,0 0 1,0 0-1,0 0 0,0 0 1,1 0-1,-1 0 1,0 0-1,0 0 0,1 0 1,-1 0-1,1-1 1,1 3 28,-2 7 85,0 16-8,0-15-274,-3 33-26,2-31 173,0 0 0,0 0 0,1 0 0,0 0 0,4 19 0,-1-17 63,-3-10-9,1 0-1,-1 0 1,1 1 0,0-1-1,0 0 1,0 0-1,1 0 1,-1 0-1,1 0 1,0 0 0,2 2-1,21 34-103,-19-33 47,-4-5 150,-1 1-65,23 10-42,-24-11 15,1-1 0,0 1 0,-1-1 1,1 0-1,0 0 0,-1 1 0,1-1 0,0 0 1,0 0-1,-1 0 0,1 1 0,0-1 0,0 0 1,-1 0-1,1 0 0,0 0 0,0-1 0,-1 1 1,1 0-1,0 0 0,0 0 0,-1-1 0,1 1 1,0 0-1,-1-1 0,1 1 0,0 0 1,-1-1-1,1 1 0,-1-1 0,1 1 0,0-2 1,14-24-111,-11 21 97,-1 0 0,0-1-1,0 1 1,3-12 0,10-32 151,-9 32-169,-1 0 0,-1-1 1,-1 0-1,-1 1 1,3-34-1,-6 28-149,0 22 149,0 1-27,0 0-32,0 11-111,0 13 193,1-10-7,-1-1-1,-1 1 0,-2 14 1,2-21 35,1 0 1,-1 1-1,2 12 0,0-2-240,3 0 3,0-6 79,-4-11 122,0-1 1,0 1 0,0-1 0,0 1 0,1-1-1,-1 1 1,0-1 0,1 1 0,-1-1 0,0 0-1,1 1 1,-1-1 0,0 1 0,1-1-1,-1 0 1,1 1 0,-1-1 0,2 1 0,-1 0 14,1 1-29,0 2 33,1 0 1,-1-1-1,1 0 0,0 0 0,0 0 1,0 0-1,1 0 0,-1 0 1,0-1-1,1 1 0,0-1 0,0 0 1,-1 0-1,1-1 0,6 3 1,7 0 32,-14-2-52,0-1 0,0 0-1,0-1 1,1 1 0,-1 0 0,4-1-1,-2 0 19,0-1 0,0 0 0,0 0 0,0 0 0,-1 0 0,1-1 0,-1 0 0,1 0 0,-1 0 0,7-4 0,5-6 126,19-15-1,-26 20-102,5-6 35,22-24 0,-32 31-56,0 0 0,0 0 1,0 0-1,-1 0 0,0-1 1,-1 0-1,3-7 0,10-23-29,-14 33-43,1 0 1,-1 0 0,0 0 0,1-6-1,-2 7 32,0 0-1,1 0 0,0 0 0,-1 0 0,1 0 0,0 0 0,1 1 0,-1-1 0,2-3 1,-3 5 16,1 1 0,-1-1 0,0 1 0,0-1 0,1 1 0,-1 0 0,0-1 0,1 1 0,-1-1 0,0 1 0,1 0 0,-1-1 0,1 1 0,-1 0 0,0-1 0,1 1 0,-1 0 0,1 0 0,-1-1 0,1 1 0,-1 0 0,1 0 0,-1 0 0,1 0 0,-1 0 0,1 0 0,-1 0 0,1 0 1,-1 0-1,1 0 0,0 0 0,11 1-231,-9-1 235,-1 1 0,1-1 0,0 1 0,-1 0 0,1 0 0,-1 0 0,1 0 0,-1 0 0,0 1 0,1-1 0,-1 1 0,0-1 0,2 4 0,2-1-31,-1 1 1,-1 1 0,1-1 0,4 7-1,-2 0 45,-1 1 0,1 0 0,-2 0 0,0 0 0,-1 1 0,5 24 0,-9-33 43,1-1 0,-1 1 0,0-1 0,0 1 0,0-1 0,-1 1 0,1-1 0,-1 1 0,-3 7-1,1-2-24,-2 0-1,-9 18 1,13-26-27,0 0 0,0 0 0,-1 0 0,1 0 0,0 0 0,-1 0 0,0-1 0,0 1 0,1-1 0,-1 1 0,0-1 0,0 0 0,0 0 0,0 0 1,-1 0-1,1 0 0,0 0 0,0 0 0,0-1 0,-1 1 0,1-1 0,-4 1 0,2-2 9,1 1 0,0 0 1,-1-1-1,1 1 0,0-1 0,0 0 0,0 0 0,-1-1 0,1 1 1,0-1-1,0 1 0,1-1 0,-1 0 0,0 0 0,-2-3 1,-47-49-500,52 54 476,-1-1 0,1 1 0,0-1 0,-1 1-1,1-1 1,0 1 0,0-1 0,-1 1 0,1-1-1,0 0 1,0 1 0,0-1 0,0 0 0,0 1 0,0-1-1,0 1 1,0-1 0,0 0 0,0 1 0,0-1-1,0 0 1,0 1 0,0-1 0,0 1 0,1-1 0,-1 1-1,0-1 1,0 0 0,1 1 0,-1-1 0,0 1-1,1-1 1,-1 1 0,1-1 0,-1 1 0,1 0 0,-1-1-1,1 1 1,-1-1 0,1 1 0,-1 0 0,1 0-1,0-1 1,2 0 8,-1 1-1,1 0 0,-1 0 0,1-1 0,-1 1 1,1 1-1,-1-1 0,1 0 0,-1 1 1,5 1-1,29 9-313,-17-3 328,-1 1 56,0-2-1,32 9 1,-44-14 32,-1-1 1,1 0-1,0-1 1,0 1-1,0-1 0,0 0 1,0-1-1,0 1 1,0-1-1,0-1 1,-1 1-1,1-1 0,7-2 1,-10 2-11,0 0 0,1-1 0,-1 1 0,0 0-1,0-1 1,4-4 0,13-11-1482,-6 3-2474,-6 7 2010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26.781"/>
    </inkml:context>
    <inkml:brush xml:id="br0">
      <inkml:brushProperty name="width" value="0.1" units="cm"/>
      <inkml:brushProperty name="height" value="0.1" units="cm"/>
      <inkml:brushProperty name="color" value="#66CC00"/>
    </inkml:brush>
  </inkml:definitions>
  <inkml:trace contextRef="#ctx0" brushRef="#br0">299 9 2912,'3'-9'2360,"-9"18"-1573,-9 10 732,-24 3 753,34-21-2274,5 0 70,-1-1-1,1 0 0,-1 0 1,1 0-1,-1 0 0,1 0 1,-1 0-1,1 1 0,-1-1 1,1 0-1,-1 0 0,1 1 1,0-1-1,-1 0 0,1 1 1,-1-1-1,1 0 0,0 1 1,-1-1-1,1 1 0,0-1 1,-1 1-1,1-1 0,0 1 1,0-1-1,0 1 0,-1-1 1,1 1-1,0-1 0,0 1 1,0 0 76,-5 13-230,1-5 77,0-1 0,1 1 0,0 0 0,0 0 0,-1 13 0,-6 17 170,-3 13-165,-11 81 0,17-85 76,-1 0 0,-22 64 0,11-47 208,12-39-177,-13 34-1,7-18-161,10-32 74,1-1 0,-1 1 0,-1-1 0,-6 14 0,6-10 59,4-13-62,0 1 0,0 0 0,0 0 0,0 0 0,0-1 0,0 1 0,0 0 0,0 0 0,-1 0 0,1-1 0,0 1 0,0 0 1,-1-1-1,1 1 0,-1 0 0,1 0 0,-1-1 0,1 1 0,-1-1 0,1 1 0,-1-1 0,0 1 0,0 0 0,-4 6 100,4-7-104,1 1-1,0-1 1,0 0 0,0 0 0,0 0-1,-1 0 1,1 0 0,0 1-1,0-1 1,0 0 0,-1 0 0,1 0-1,0 0 1,0 0 0,-1 0 0,1 0-1,0 0 1,0 0 0,-1 0-1,1 0 1,0 0 0,0 0 0,0 0-1,-1 0 1,1 0 0,0 0 0,0 0-1,-1 0 1,1 0 0,0-1-1,0 1 1,0 0 0,-1 0 0,1 0-1,0 0 1,0 0 0,0 0 0,0-1-1,-1 1 1,1 0 0,0 0-1,0 0 1,0-1 0,0 1 0,0 0-1,0 0 1,-1 0 0,1-1 0,0 1-1,0 0 1,0 0 0,0-1-1,0 1 1,0 0 0,0 0 0,0-1-1,0 1 1,0 0 0,0 0 0,0 0-1,0-1 1,0 1 0,1 0-1,-1 0 1,0-1 0,0 1 0,0 0-1,0 0 1,0-1 0,5-15 59,24-33-195,-23 38 56,0 1-1,0-1 1,1 1-1,0 0 1,1 1 0,0 0-1,1 0 1,0 1 0,0 0-1,1 0 1,0 1-1,0 1 1,16-9 0,-21 13 72,1 0 1,-1 1 0,1-1-1,-1 1 1,1 0 0,0 1-1,-1-1 1,1 1 0,0 1-1,0-1 1,-1 1 0,9 1-1,-10-1 29,0 0-1,0 1 0,0-1 0,0 1 0,-1 0 0,1 0 1,0 0-1,-1 0 0,0 1 0,1-1 0,-1 1 0,0 0 1,0 0-1,-1 0 0,1 1 0,-1-1 0,1 0 0,1 5 1,-3-5-32,0 1 1,0-1-1,0 1 1,0 0-1,0-1 1,-1 1-1,0 0 1,0-1 0,0 1-1,0 0 1,-1 6-1,-1-4 61,1 0-1,-1 0 1,0 1-1,0-1 1,0 0-1,-4 5 1,1-2 12,0-1 1,-1 0-1,0 0 1,-1 0-1,1-1 1,-1 0-1,-1 0 0,1-1 1,-13 8-1,15-11-21,0 0 1,0-1-1,0 0 0,-1 0 0,1 0 0,-1 0 0,1-1 1,-1 0-1,1 0 0,-1 0 0,0-1 0,1 0 0,-1 0 1,0-1-1,1 1 0,-1-1 0,-10-3 0,2-1-35,3 3-54,1-2 0,-11-4 0,9 3-124,10 4 130,0 0 1,0 1-1,0-1 1,0 0-1,0-1 1,0 1-1,-2-2 1,3 2 32,-2 0-193,-6 3-129,42 2-222,-27-3 517,1 0-1,-1 0 1,0-1 0,0 1 0,8-2 0,41-6 57,66-1 0,-79 6 137,49-8-1,-49 3-240,-18 3 75,0 0 0,25 1 0,-44 2 31,1 1 0,0-1-1,-1 0 1,1-1 0,-1 1-1,1-1 1,8-5 0,36-21 145,-49 27-158,0 0 0,1-1 0,-1 1 1,0 0-1,0-1 0,0 1 0,0-1 0,0 0 1,0 1-1,0-1 0,-1 0 0,1 1 1,-1-1-1,1 0 0,0-3 0,2-28 427,-8-1-493,4 32 30,1 0 1,-1 0 0,0 0-1,0 0 1,0 1 0,0-1 0,0 0-1,0 0 1,-1 1 0,1-1-1,0 1 1,-1-1 0,1 1-1,-1 0 1,-2-2 0,-10-11-293,13 13 283,-1 0 0,1 0-1,0 0 1,-1 0 0,1 0 0,-1 0 0,1 0 0,-1 0 0,0 1-1,1-1 1,-1 1 0,0-1 0,1 1 0,-1-1 0,0 1-1,-2 0 1,3 0 24,0 0 0,0 0 0,0-1 0,0 1 0,0 0 0,0 1 0,-1-1 0,1 0 0,0 0 0,0 0 0,0 1 0,0-1 0,0 0 0,0 1 0,0-1 0,1 1-1,-1-1 1,0 1 0,0 0 0,0-1 0,0 1 0,1 0 0,-1-1 0,0 1 0,1 0 0,-2 2 0,-1 8-107,1 0 1,0 1-1,1-1 1,0 1-1,1 0 0,1-1 1,3 23-1,-4-26 134,1-2-13,1-1 0,-1 1 1,1-1-1,0 1 0,0-1 1,0 0-1,3 5 1,24 34 185,-26-40-169,0 0 0,0 0 0,0 0 0,1 0 1,-1-1-1,1 1 0,0-1 0,0 0 0,0 0 0,0 0 1,1 0-1,-1-1 0,9 3 0,-12-4-14,1-1 0,-1 0 0,1 0-1,-1 0 1,0 0 0,1-1 0,-1 1 0,1 0-1,-1-1 1,0 1 0,1 0 0,-1-1 0,0 0-1,1 1 1,-1-1 0,0 0 0,0 0 0,1 0-1,0-1 1,23-23 202,-17 16-68,17-20 213,-15 17-324,0 1 1,1 0 0,0 0 0,25-17 0,-15 13-315,-15 10 227,0 1-1,0-1 1,1 1 0,-1 1 0,1-1 0,0 1-1,0 0 1,0 1 0,8-2 0,2 2-159,25 1 0,-36 2 242,0-1 1,1 1-1,-1 0 1,0 1 0,0-1-1,0 1 1,8 4 0,2 1-91,-13-6 107,1 0 0,-1 0 0,0 1 0,0 0 0,0-1 0,4 4 0,-6-3 9,0-3 35,-1 1-79,0 0 0,0-1 0,0 1-1,1 0 1,-1 0 0,0 0 0,0 0 0,0-1 0,0 1 0,1 0 0,-1 0-1,0 0 1,0-1 0,0 1 0,0 0 0,0 0 0,0-1 0,0 1 0,0 0 0,0 0-1,0-1 1,0 1 0,0 0 0,0 0 0,0-1 0,0 1 0,0 0 0,0 0-1,0-1 1,0 1 0,0 0 0,0 0 0,0-1 0,0 1 0,0 0 0,0 0 0,-1 0-1,1-1 1,0 1 0,0 0 0,0 0 0,0 0 0,-1 0 0,1-1 0,0 1-1,0 0 1,0 0 0,-1 0 0,1 0 0,-1-1 0,-4 1 36,-1-1-1,1 0 1,-10-3-1,-9-1-177,22 4 130,-10-1-36,0 0 1,0 1-1,0 0 1,0 1 0,-1 0-1,-15 3 1,16 0-198,7-3 200,0 1 0,0 0 0,0 1 0,0-1 0,0 1 0,0 0 1,0 0-1,1 0 0,-1 1 0,1 0 0,0 0 0,-5 4 0,-8 8-112,15-14 131,1 0 0,-1 0 0,0 1 0,0-1 0,1 1 0,-1-1 0,0 1 0,1 0 0,0 0 0,-1-1 0,1 1 0,0 0 0,0 0 0,0 0 0,0 1 0,1-1 0,-1 0 0,0 0 0,1 0 0,-1 4 0,1 2 45,0-4-61,-1-1-1,1 0 1,0 0-1,1 1 1,-1-1-1,0 0 1,1 0-1,0 0 1,0 1-1,0-1 1,0 0-1,0 0 1,1 0-1,-1 0 1,4 3-1,4 5 62,1 0 0,1 0 0,0-1-1,1 0 1,0-1 0,0-1 0,1 0-1,-1 0 1,2-2 0,-1 1 0,29 8 0,-32-13-5,0-1 1,0 1-1,0-2 1,0 1-1,0-1 1,0-1-1,0 0 1,0 0-1,0-1 1,0 0-1,14-5 1,-10 1-43,1 0-1,-1-1 1,0 0 0,-1-2 0,0 1-1,20-17 1,-6 2-61,-12 11 148,25-25 1,-32 28-13,1 2 1,-1-1 0,14-7 0,-1 0-234,-19 13 183,0 1 1,0 0 0,1 0 0,-1 0 0,0 0 0,0 0-1,1 1 1,-1-1 0,0 1 0,1-1 0,-1 1 0,1 0-1,-1 0 1,3 0 0,-3 0-53,0 1-1,-1-1 1,1 0 0,0 0 0,-1 1-1,1-1 1,0 1 0,-1 0-1,1-1 1,-1 1 0,1 0 0,-1 0-1,1 0 1,-1 0 0,1 0-1,-1 0 1,0 0 0,0 1 0,2 0-1,2 3-30,0 1 803,-5-6-717,0 0-1,0 0 1,0 0 0,0 1 0,0-1-1,0 0 1,0 0 0,0 0 0,0 0 0,0 1-1,-1-1 1,1 0 0,0 0 0,0 0 0,0 0-1,0 1 1,0-1 0,0 0 0,0 0 0,0 0-1,-1 0 1,1 0 0,0 1 0,0-1-1,0 0 1,0 0 0,-1 0 0,1 0 0,0 0-1,0 0 1,0 0 0,0 0 0,-1 0 0,1 0-1,0 0 1,0 0 0,0 0 0,-1 0 0,-2 0 8,-1-1 1,0 1 0,1-1 0,-1 0 0,1 0 0,-1-1-1,-5-2 1,1 0-70,0 2 25,5 0-9,0 1 1,0 0-1,0 0 1,0 0-1,0 0 1,0 0-1,0 1 0,-1 0 1,1-1-1,0 1 1,0 0-1,-1 1 1,1-1-1,-6 2 1,-2 0-97,10-2 113,0 0-1,1 0 0,-1 0 0,0 0 0,0 0 0,0 1 0,1-1 0,-1 0 0,0 1 1,0-1-1,0 0 0,1 1 0,-1-1 0,0 1 0,1-1 0,-1 1 0,0-1 0,1 1 1,-1-1-1,1 1 0,-1 0 0,1-1 0,-1 1 0,1 0 0,0-1 0,-1 1 0,1 0 0,-1 1 1,0 3-14,-1 0 1,1 0 0,0 1 0,0-1-1,1 1 1,-1-1 0,1 0 0,1 1-1,-1-1 1,1 1 0,0-1-1,0 0 1,0 1 0,1-1 0,-1 0-1,6 9 1,-1-1-4,1 0-1,1-1 1,0 0-1,1 0 1,13 14-1,-20-24 54,0 0-1,0 0 0,0 0 1,0 0-1,1-1 1,-1 1-1,0-1 0,1 1 1,0-1-1,-1 0 0,1 0 1,0 0-1,-1 0 1,1 0-1,0-1 0,0 1 1,0-1-1,-1 0 0,1 0 1,0 0-1,0 0 1,0 0-1,0-1 0,0 1 1,-1-1-1,1 0 0,0 0 1,-1 0-1,1 0 1,0 0-1,-1-1 0,5-2 1,-3 1 21,1-1 0,-1 1 0,0-1 0,0 0 1,0-1-1,0 1 0,0-1 0,-1 1 0,0-1 0,0 0 1,-1 0-1,1-1 0,-1 1 0,0 0 0,2-11 1,-3 11-47,0-1 0,0 0 0,0 0 0,-1 0 0,0 0 0,-1 0 0,1 0 0,-1 0 0,0 1 0,0-1 0,-1 0 0,0 0 0,0 1 0,0-1 0,0 1 1,-1 0-1,0 0 0,0 0 0,-1 0 0,0 0 0,-6-6 0,9 9-26,0 1-1,0 0 1,0 0-1,0 0 1,-1 0 0,1 0-1,0 0 1,-1 0-1,1 1 1,-1-1 0,1 0-1,-1 1 1,1-1 0,-1 1-1,1-1 1,-1 1-1,0 0 1,1 0 0,-1 0-1,1 0 1,-1 0 0,0 0-1,1 0 1,-1 0-1,1 1 1,-1-1 0,-1 1-1,2 2-42,1 0 0,0 0-1,-1 0 1,1 0 0,1 1-1,-1-1 1,1 5 0,18 54-26,-8-28 12,22 60 741,-30-85-643,1 0-1,0-1 0,0 1 0,1-1 1,0 0-1,0 0 0,1-1 1,0 0-1,12 12 0,-15-16 9,0-1 0,1 1 1,-1-1-1,0 0 0,1 1 0,0-2 0,-1 1 0,1 0 0,0-1 0,0 0 0,0 0 1,0 0-1,0 0 0,0 0 0,0-1 0,0 0 0,0 0 0,0 0 0,0 0 0,0-1 0,0 0 1,0 1-1,0-1 0,5-2 0,-1-1-8,1-1 0,-1 1 0,1-1 0,-2-1 1,1 0-1,0 0 0,-1 0 0,0-1 0,6-8 0,7-11 152,23-38-1,-9 12 59,-25 38-90,1 0 1,7-17 0,-14 24-143,0 1 0,-1-1 0,0 1 0,0-1 0,-1 0 0,0 1 0,0-1 0,0-8 0,-1 9 59,0-19-202,1 24 143,-1 1 1,0-1-1,0 0 0,0 1 1,0-1-1,0 0 1,0 0-1,0 1 0,-1-1 1,1 0-1,0 1 0,0-1 1,0 0-1,-1 1 1,1-1-1,0 1 0,-1-1 1,1 0-1,-1 1 0,0-2 1,0-2-543,1 8 622,-6 14-171,4-12 66,-1 0-1,2 1 1,-1-1-1,1 1 1,0 0-1,0 8 1,1 20-122,5 44 0,-3-68 202,0 0-1,0-1 0,1 1 0,0-1 1,1 0-1,0 0 0,1 0 0,7 12 1,-11-22-39,-1 1 0,0-1 1,0 1-1,1 0 0,-1-1 1,0 1-1,1-1 0,-1 1 1,1-1-1,-1 1 1,0-1-1,1 1 0,-1-1 1,1 1-1,0-1 0,-1 0 1,1 1-1,-1-1 0,1 0 1,-1 0-1,1 1 0,0-1 1,-1 0-1,1 0 1,0 0-1,-1 0 0,1 0 1,0 0-1,-1 0 0,1 0 1,0 0-1,-1 0 0,1 0 1,0 0-1,-1 0 0,1 0 1,-1-1-1,1 1 1,0 0-1,-1-1 0,1 1 1,-1 0-1,1-1 0,-1 1 1,1 0-1,-1-1 0,1 1 1,0-1-1,2-4-8,1 0 0,-1 0 0,0 1 0,4-11 0,1 1 200,1-2-215,-1 0 1,11-31-1,-2 4-43,-6 20 156,-4 10 5,-1-1 0,0 0 1,3-14-1,-7 20-402,-3 15-204,0 5 172,1-3 293,0 0 0,1 0 0,0 0 0,0 0 0,5 16 0,-4-18 9,6 19 51,1-1-1,1 0 1,21 36 0,-28-56 5,1 0 1,-1 0-1,1 0 0,0-1 0,0 1 1,0-1-1,5 4 0,-8-8-3,1 1-1,-1 0 0,0 0 0,1-1 1,-1 1-1,1-1 0,-1 1 0,1-1 0,-1 1 1,1-1-1,-1 0 0,1 0 0,-1 0 1,1 0-1,-1 0 0,1 0 0,-1 0 0,1-1 1,-1 1-1,1 0 0,-1-1 0,1 1 1,-1-1-1,0 0 0,1 1 0,-1-1 1,0 0-1,1 0 0,-1 0 0,0 0 0,0 0 1,2-1-1,5-9-28,1 1 0,-1-1-1,-1 0 1,0-1 0,7-15 0,-2 6 176,91-162-90,-103 182-99,0 1-1,1-1 0,-1 1 1,0-1-1,1 0 0,-1 1 1,0-1-1,1 1 0,-1-1 1,0 1-1,1-1 0,-1 1 1,1-1-1,-1 1 1,1 0-1,-1-1 0,1 1 1,-1 0-1,1-1 0,0 1 1,0-1-1,0 2-7,0-1 0,-1 1 0,1-1 0,0 1 0,-1-1 1,1 1-1,-1-1 0,1 1 0,-1 0 0,1-1 0,-1 1 0,1 0 0,0 0 0,9 13 36,-3-7-48,-2 0 1,1 0-1,-1 1 0,0 0 0,4 9 0,-7-13 101,0 0 1,0 1-1,-1-1 0,0 1 0,0-1 0,0 1 0,0 0 0,-1-1 0,0 1 0,0 0 0,-1 8 0,1-12-48,0 1 0,-1 0-1,1-1 1,-1 1-1,1-1 1,-1 1 0,0-1-1,1 1 1,-1-1 0,0 1-1,0-1 1,0 0 0,0 1-1,0-1 1,0 0 0,-1 0-1,1 0 1,0 0 0,-2 1-1,0-1-39,1 1 0,-1-1 0,0-1-1,1 1 1,-1 0 0,0-1 0,0 1-1,1-1 1,-6 0 0,-4 1-47,1-2 0,-1 1 0,1-2 0,-1 1 0,-21-7 1,29 7 53,-16-6-52,20 7 61,-1 0 0,0 0 0,1-1 0,-1 1 0,1 0 0,-1-1 0,0 1 0,1 0 0,-1-1 0,1 1 0,-1-1 0,1 1 0,-1-1 0,1 1 0,-1-1 0,1 1 0,0-1 0,-1 1 0,1-1 0,0 0 0,-1 0 0,1 0-214,9 1 70,19 0 120,104-4-295,-110 2 444,-12 2-78,0-1 1,-1 0 0,1-1 0,15-4 0,-13 1 108,0 0-1,-1-1 1,1 0 0,-1-1 0,0 0 0,0-1-1,-1 0 1,15-16 0,-22 21-131,-1 0 0,0 0 0,0-1 1,-1 1-1,1 0 0,-1-1 0,1 1 0,-1-1 0,0 1 1,0-1-1,-1 0 0,1 1 0,-1-1 0,0 0 1,0 0-1,0 1 0,-1-8 0,0 4-48,0 0 1,-1 0-1,0 0 0,0 1 0,-1-1 1,1 0-1,-1 1 0,-5-8 1,-2 29-464,7 0 322,1 1 1,0-1 0,1 31-1,1-41 208,0 0 1,1 0-1,-1 0 0,1-1 1,0 1-1,1 0 0,0 0 0,-1-1 1,1 1-1,1 0 0,-1-1 0,1 0 1,-1 0-1,1 0 0,0 0 0,1 0 1,-1 0-1,1-1 0,0 0 0,0 0 1,5 4-1,-3-3 90,1 0 0,0-1 0,1 1 1,-1-1-1,0-1 0,1 0 0,0 0 0,0 0 0,-1-1 1,1 0-1,0 0 0,12-1 0,19-3 312,38-8 0,-57 7-1608,33-12 0,-49 14 660,0 0 0,0 0 0,0 0 0,0-1 0,0 1 0,-1-1 0,5-4 0,1-1-3498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8"/>
    </inkml:context>
    <inkml:brush xml:id="br0">
      <inkml:brushProperty name="width" value="0.1" units="cm"/>
      <inkml:brushProperty name="height" value="0.1" units="cm"/>
      <inkml:brushProperty name="color" value="#66CC00"/>
    </inkml:brush>
  </inkml:definitions>
  <inkml:trace contextRef="#ctx0" brushRef="#br0">1 1527 1888,'10'-1'1483,"-2"-2"-1149,-1-2 0,1 1 0,-1-1 0,0 0 0,-1 0 1,11-12-1,-11 11-192,0 0 1,0 1-1,0 0 1,1 0-1,0 0 0,0 1 1,0 0-1,14-6 1,9-1-205,21-5 49,-46 15 27,0 1 0,0-1-1,1 1 1,-1 0 0,0 0-1,7 1 1,2 7 196,-14-8-206,1 0 1,-1 0-1,0 0 0,0 0 1,0 0-1,1 0 0,-1 0 1,0 1-1,0-1 0,0 0 1,0 0-1,0 0 0,1 0 0,-1 1 1,0-1-1,0 0 0,0 0 1,0 0-1,0 0 0,0 1 1,0-1-1,0 0 0,0 0 1,0 0-1,0 1 0,0-1 1,0 0-1,0 0 0,0 1 1,0-1-1,0 0 0,0 0 1,0 0-1,0 1 0,0-1 1,0 0-1,0 0 0,0 0 1,0 0-1,0 1 0,-1-1 1,1 0-1,0 0 0,0 0 1,0 0-1,0 1 0,0-1 1,-1 0-1,1 0 0,0 0 1,0 0-1,0 0 0,0 0 0,-1 1 1,1-1-1,0 0 0,0 0 1,0 0-1,-1 0 0,-7 5-12,7-4 5,1-1-1,-1 1 0,1-1 1,-1 1-1,1-1 0,-1 0 0,0 1 1,1-1-1,-1 0 0,0 1 1,1-1-1,-1 0 0,0 0 1,1 0-1,-1 0 0,0 0 0,0 0 1,0 0-67,1 0 54,0 0 107,0 0 16,-2 1 665,1 0 59,5 3-744,12 8 852,-15-10-784,-1-2 69,0 0-102,9 12 257,9 0-373,-16-10 54,1 1 0,-1-1-1,1 0 1,0-1 0,0 1-1,0 0 1,0-1 0,0 0-1,0 1 1,0-1 0,0-1-1,0 1 1,1 0 0,4 0-1,27-1 261,0-2 0,42-7 0,-38 5-80,30 0-117,-24-5-175,116-17 493,-93 23-120,6 0 153,-33 5-389,22-9-239,-51 5 162,-9 2 43,1-1 0,0 1 0,0-1 0,-1 0 0,5-2 0,23-6 584,-15 6-555,-1 0-48,-9 2-40,-1-1-1,1 1 1,0-1 0,0 0-1,-1 0 1,8-4-1,-1-1 50,1 1 0,-1 1-1,1 0 1,0 1 0,1 0-1,-1 1 1,18-1 0,-7-5-73,-21 8 52,-1 0-1,1 0 1,-1 0-1,1 0 1,-1 0-1,1 1 1,0-1-1,0 1 1,-1 0-1,1-1 1,4 2-1,27 0 104,-25-1-274,0 0 0,15 3 0,-15-2 194,0 0 0,0 0 1,17-2-1,-16 1-11,-1 0-1,0 0 0,10 2 0,-14-2 17,1 0 1,-1 0-1,0 0 0,9-1 0,7-1-113,-18 2 36,1 0 0,-1 0-1,0 0 1,0 1 0,1-1-1,-1 1 1,0 0 0,0 0-1,3 2 1,-3-2 61,0-1-1,0 1 1,1 0 0,-1-1-1,0 1 1,0-1 0,0 0-1,1 0 1,-1 0 0,0-1 0,0 1-1,0-1 1,1 1 0,-1-1-1,0 0 1,0 0 0,5-4 0,20-4 682,-26 9-728,1-1-1,-1 0 0,0 0 1,0 0-1,1-1 0,-1 1 1,0 0-1,0-1 0,0 0 1,3-2-1,-4 2 3,1 0 0,-1 1 0,1-1 0,0 1 0,0-1 1,0 1-1,0 0 0,0 0 0,0 0 0,0 0 0,0 0 0,0 0 0,1 0 0,-1 1 0,4-1 0,-3 1 42,0-1-1,1 0 1,-1 0-1,0 0 0,1 0 1,-1 0-1,0 0 1,0-1-1,0 0 1,0 1-1,3-4 1,25-12 320,180-86-691,-198 96 389,39-17-137,4-2 252,-42 17-74,18-15-1,-22 16-151,1 0 0,-1 1 1,20-10-1,9-3-55,-32 18 174,0-1 0,0-1 0,12-7 0,15-7 110,-5 2-529,-27 15 370,0 0 0,0 0-1,0 0 1,0 0 0,0 0-1,0 0 1,2-3 0,9-4-34,65-33 299,-61 33-285,1 0 0,28-6 0,-24 7-85,25-10 0,-33 11 157,27-6 0,-10 3 74,77-17 69,-16 3-175,-75 21-43,-13 1-1,1 1 0,-1-1 0,1 0 0,6-3 0,19-8 370,39-13-98,-13 13-341,0-3-39,-21 5 298,0 1 1,41-4-1,-43 8-268,-1-2 1,0-2-1,52-19 0,6-11 623,-72 29-477,24-17 0,18-27-147,-50 46 139,-1-1 0,0 0 0,12-15 0,14-14 238,-33 36-284,20-19 38,1 1 1,2 1-1,31-19 1,-5 8-151,48-24 118,-52 31-123,44-20 282,-79 38-114,-1-1-1,0 0 1,14-10-1,-2 0-311,-20 14 267,0 0 1,-1-1 0,1 1-1,0-1 1,2-4 0,-3 4 3,0 1 1,0-1-1,1 1 1,-1 0-1,1 0 1,3-3-1,-3 3 1,0 0 0,0 0 0,0 0-1,0-1 1,0 1 0,-1-1 0,1 1-1,-1-1 1,0 0 0,3-4 0,-2 3-62,0 1 0,0-1-1,1 1 1,0 0 0,-1 0 0,6-3 0,-8 5 54,-1 1-139,-1 0 148,0 0 0,0-1 0,1 1-1,-1 0 1,0-1 0,0 1 0,0 0-1,0 0 1,1 0 0,-1 0-1,0-1 1,0 1 0,0 1 0,0-1-1,1 0 1,-3 0 0,-17 3-3,14 0-278,5-3 263,1 0 0,0 1 0,-1-1 0,1 0 0,0 0 0,-1 0 0,1 0 0,0 0 0,-1 1 0,1-1 0,0 0 0,-1 0 0,1 0 0,-1 0 0,1 0 0,0 0 0,-1 0 0,1 0 0,0-1 0,-1 1 0,1 0 0,0 0 0,-1 0-1,1 0 1,-1-1 0,-1 1 8,1 0 0,-1 0 0,1 0-1,-1-1 1,0 2 0,1-1 0,-1 0-1,0 0 1,1 0 0,-1 1 0,1-1-1,-1 1 1,1-1 0,-1 1 0,1 0-1,-1 0 1,1-1 0,0 1 0,-1 0-1,1 0 1,0 0 0,-2 2 0,-14 8 200,-6 0 66,18-8-225,-1 0 0,1-1 0,-1 0 0,0 0-1,1 0 1,-8 1 0,-16 2 130,19-3-253,-1 0-1,-16 0 1,-40-2 41,-102-3 884,47-17-634,75 16-411,43 4 139,0 1 0,0-1 0,0 1 0,0 0 0,0 1 0,0-1 0,-7 4 0,1 0 118,10-5-54,-1 0 1,1 0 0,0 0-1,0 0 1,0 0-1,-1 0 1,1 0 0,0 0-1,0 0 1,-1 0-1,1 0 1,0 0 0,0 0-1,0 0 1,-1 0-1,1 1 1,0-1-1,0 0 1,0 0 0,0 0-1,-1 0 1,1 0-1,0 1 1,0-1 0,0 0-1,0 0 1,0 0-1,0 1 1,-1-1 0,1 0-1,0 0 1,0 0-1,0 1 1,0-1 0,0 0-1,0 0 1,0 0-1,0 1 1,0-1 0,0 0-1,0 0 1,0 1-1,0-1 1,0 0-1,0 0 1,0 0 0,0 1-1,1-1 1,-1 0-1,0 0 1,0 0 0,0 1-1,0-1 1,0 0-1,0 0 1,1 0 0,-1 0-1,0 1 1,0-1-1,0 0 1,0 0 0,1 0-1,0 2 80,0-2-86,-1 0 0,1 0 0,0 1 0,0-1 0,0 0 0,0 1 0,0-1 0,0 1 1,-1-1-1,1 1 0,0-1 0,1 2 0,4 2-13,3-1 15,-1-1 0,0 0-1,1-1 1,-1 1 0,1-2 0,-1 1 0,1-1-1,10-2 1,5 2-11,59-4 98,88-15 1,-86 7 517,-62 10-476,-14 2-233,0-1 1,15-3-1,1-3 220,-23 6-229,11-6 69,-5 5-140,-6 2 217,-1 0 1,1-1 0,-1 1 0,1-1 0,0 1 0,-1-1-1,0 0 1,3-1 0,4 0-60,-7 2 42,0 0 0,0 0 0,0 0-1,0 0 1,0 0 0,0 0-1,0-1 1,0 1 0,0 0 0,0-1-1,0 1 1,0-1 0,0 1 0,0-1-1,0 1 1,0-1 0,0 0-1,0 0-8,0 1 0,0-1 1,-1 1-1,1 0 0,0-1 0,0 1 0,0 0 0,0 0 0,-1-1 0,1 1 0,0 0 0,0 0 0,2 0 0,-3 0-7,1 1 0,-1-1 0,1 0 0,0 0 0,-1 0-1,1 0 1,-1 0 0,1 0 0,-1 0 0,1-1 0,0 1 0,-1 0 0,1 0 0,-1 0 0,1 0-1,-1-1 1,1 1 0,-1 0 0,1-1 0,-1 1 0,1 0 0,-1-1 0,0 1 0,1 0-1,-1-1 1,1 1 0,-1-1 0,0 1 0,1-1 0,-1 0 0,0 1-3,0 0 0,0 0 0,0-1 0,1 1 0,-1 0 0,0 0 0,0-1 1,0 1-1,0 0 0,0 0 0,1 0 0,-1 0 0,0-1 0,0 1 0,0 0 0,0 0 0,1 0 1,-1 0-1,0 0 0,0 0 0,1-1 0,-1 1 0,0 0 0,0 0 0,0 0 0,1 0 0,-1 0 0,0 0 1,0 0-1,1 0 0,0 0-111,-1 0 44,0 0 63,-1 5-9,-1 0 0,1-1-1,-1 1 1,0-1 0,0 1 0,-1-1 0,1 0-1,-5 5 1,3-2-33,-9 12-126,8-12 157,0 1 1,1-1-1,0 1 0,-4 9 0,-9 13 305,9-8-184,6-15-44,-1-1 1,1 1 0,0-1-1,1 1 1,-1 0 0,1 0-1,0 9 1,-7 150-280,4-22 955,4-142-703,0 1 0,0 0 1,0 0-1,1 0 1,0 0-1,1 3 0,-3-6-39,1 0-1,0 0 0,0 0 1,0 0-1,0 1 0,0-1 1,0 0-1,0 0 0,0 0 1,0 0-1,0 0 0,0 0 1,0 0-1,1 0 0,-1 0 1,0 0-1,0 0 0,0 0 1,0 0-1,0 0 0,0 1 0,0-1 1,0 0-1,0 0 0,0 0 1,0 0-1,0 0 0,0 0 1,0 0-1,0 0 0,0 0 1,0 0-1,0 0 0,0 0 1,0 0-1,0 0 0,1 0 1,-1 0-1,0 0 0,0 0 1,0 0-1,0 0 0,0 0 1,0 0-1,0 0 0,0 0 1,0 0-1,0 0 0,0 0 1,0 0-1,0 0 0,0 0 1,1 0-1,-1 0 0,0 0 1,0 0-1,0 0 0,0 0 0,0 0 1,0 0-1,0 0 0,0 0 1,0 0-1,0-1 0,0 1 1,0 0-1,0 0 0,0 0 1,1-13-2673,-2-13-4324,-5-11 1558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28.985"/>
    </inkml:context>
    <inkml:brush xml:id="br0">
      <inkml:brushProperty name="width" value="0.1" units="cm"/>
      <inkml:brushProperty name="height" value="0.1" units="cm"/>
      <inkml:brushProperty name="color" value="#66CC00"/>
    </inkml:brush>
  </inkml:definitions>
  <inkml:trace contextRef="#ctx0" brushRef="#br0">1 777 2560,'0'-2'293,"1"1"0,-1-1-1,1 1 1,0-1 0,-1 1 0,1-1 0,0 1 0,0-1-1,0 1 1,0 0 0,0-1 0,0 1 0,0 0 0,0 0-1,1 0 1,-1 0 0,0 0 0,1 0 0,-1 0 0,4-1-1,35-15 651,-35 15-579,11-4-219,-1-1 1,-1-1 0,1 0 0,-1-1-1,20-16 1,-8 2 188,39-43-1,-62 62-260,-1 3-37,-1 0-1,0 0 0,0 0 0,0 0 0,0-1 0,-1 1 0,1 0 1,0 0-1,0-1 0,-1 1 0,1 0 0,-1-1 0,1-1 0,-1 2 24,0 1-64,0 0 1,-1 0-1,1 0 0,0 0 1,-1 0-1,1 0 1,0 0-1,-1 0 0,1 0 1,0 0-1,-1 0 0,1 1 1,0-1-1,-1 0 1,1 0-1,0 0 0,-1 0 1,1 1-1,0-1 0,0 0 1,-1 0-1,1 1 0,0-1 1,0 0-1,0 0 1,-1 1-1,1-1 0,0 0 1,0 1-1,0-1 0,0 1 1,-4 8-115,4-3 82,0 1 0,1-1 0,0 0 0,1 0-1,-1 0 1,1 0 0,0 0 0,1 0 0,-1-1-1,7 11 1,-4-8 93,1-1 1,0 1-1,1-1 0,-1 0 0,1 0 0,11 7 0,-11-10-40,0 0-1,0 0 1,1-1-1,0 0 1,0-1-1,0 0 1,0 0-1,0 0 1,0-1-1,9 0 1,-13-2 17,1 1 0,-1-1 1,0 0-1,0 0 0,0 0 1,-1-1-1,1 1 0,0-1 0,0 0 1,-1 0-1,1 0 0,-1 0 0,0-1 1,5-4-1,-1 1 30,-1-1 1,0 0-1,0 0 1,-1-1-1,7-11 1,2-8 36,-1-2-1,-2 1 1,0-1 0,10-51-1,-11 23 28,5-90 0,-15 120-221,-1 0 0,-1 0 0,-1-1 0,-13-50 1,0 21-105,16 56 197,0 1 0,0 0-1,0 0 1,0-1-1,0 1 1,0 0 0,-1 0-1,1-1 1,0 1 0,0 0-1,0 0 1,0-1 0,0 1-1,0 0 1,0 0-1,0-1 1,-1 1 0,1 0-1,0 0 1,0 0 0,0 0-1,-1-1 1,1 1 0,0 0-1,0 0 1,0 0-1,-1 0 1,1 0 0,0-1-1,0 1 1,-1 0 0,1 0-1,0 0 1,0 0 0,-1 0-1,1 0 1,0 0-1,0 0 1,-1 0 0,-5 10-211,-2 18 52,5 9 51,3 75 1,2-43 138,18 209 458,-18-262-437,1 7 228,5 23 0,-6-38-225,1 0-1,-1 0 1,1 0-1,1-1 1,-1 1-1,8 10 1,-10-16-33,1 0 0,0 0 0,0 0 0,0 0 1,0 0-1,0 0 0,0 0 0,0-1 0,1 1 0,-1-1 0,1 1 0,-1-1 0,1 0 1,-1 0-1,1 0 0,0-1 0,0 1 0,-1-1 0,1 1 0,0-1 0,0 0 1,0 0-1,-1 0 0,5-1 0,3 0-139,-8 1 30,0 0-1,0-1 1,1 1-1,-1-1 0,0 1 1,0-1-1,0 0 1,0 1-1,0-1 0,0 0 1,0 0-1,2-2 1,8-5-835,-9 6 533,0 0 0,0 1 0,0-1 0,0 0-1,-1-1 1,1 1 0,-1 0 0,1-1 0,-1 1 0,0-1-1,0 0 1,3-5 0,-2 0-1807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29.383"/>
    </inkml:context>
    <inkml:brush xml:id="br0">
      <inkml:brushProperty name="width" value="0.1" units="cm"/>
      <inkml:brushProperty name="height" value="0.1" units="cm"/>
      <inkml:brushProperty name="color" value="#66CC00"/>
    </inkml:brush>
  </inkml:definitions>
  <inkml:trace contextRef="#ctx0" brushRef="#br0">2 120 2912,'0'-1'99,"0"0"1,-1 0 0,1 0-1,0 0 1,0 0-1,0 0 1,0 1-1,0-1 1,0 0 0,0 0-1,0 0 1,0 0-1,0 0 1,0 0-1,0 0 1,1 0-1,-1 0 1,0 1 0,1-1-1,-1 0 1,1 0-1,-1 0 1,1 1-1,-1-1 1,1 0-1,-1 1 1,1-1 0,0 0-1,-1 1 1,2-1-1,8-9 1124,-5 4-1020,1 1 1,0 0-1,0 0 0,0 1 0,1-1 0,-1 2 1,1-1-1,0 1 0,0 0 0,12-4 1,9 0 61,41-7 1,-59 13-254,9-3-217,-3 1-1104,0 1-1,19-1 0,-25 3-1388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29.747"/>
    </inkml:context>
    <inkml:brush xml:id="br0">
      <inkml:brushProperty name="width" value="0.1" units="cm"/>
      <inkml:brushProperty name="height" value="0.1" units="cm"/>
      <inkml:brushProperty name="color" value="#66CC00"/>
    </inkml:brush>
  </inkml:definitions>
  <inkml:trace contextRef="#ctx0" brushRef="#br0">26 15 4576,'-26'-11'1664,"29"11"-1280,2-4-96,-5 4-1024,0 0 352,8 0-2080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1.390"/>
    </inkml:context>
    <inkml:brush xml:id="br0">
      <inkml:brushProperty name="width" value="0.1" units="cm"/>
      <inkml:brushProperty name="height" value="0.1" units="cm"/>
      <inkml:brushProperty name="color" value="#66CC00"/>
    </inkml:brush>
  </inkml:definitions>
  <inkml:trace contextRef="#ctx0" brushRef="#br0">1 533 3392,'0'-1'134,"1"-1"0,0 1 0,0 0 0,-1 0 0,1 0 0,0 0 0,0 0 0,0 1 0,0-1 0,0 0 0,0 0 0,0 1 0,1-1 0,-1 0 0,0 1 0,0-1 0,0 1 0,1 0 0,-1-1 0,0 1 0,0 0 0,2 0 0,3-7 544,16-8 701,-17 12-1024,0 0 1,0 0 0,-1-1-1,6-4 1,4-7-81,0 0-1,-2 0 1,0-1 0,-1-1-1,0 0 1,-2 0 0,0-1-1,-1 0 1,0-1 0,-2 0-1,5-21 1,23-105 61,-32 129-247,0 1 1,-1-1-1,0-18 0,-2 24 205,2 9-304,-1 1 1,0-1 0,0 1-1,0 0 1,0-1 0,0 1-1,0-1 1,0 1 0,0 0-1,0-1 1,0 1 0,0 0-1,0-1 1,-1 1 0,1-1-1,0 1 1,0 0 0,0-1-1,0 1 1,-1 0 0,1-1-1,0 1 1,0 0 0,-1 0-1,1-1 1,0 1 0,0 0-1,-1 0 1,1-1 0,0 1-1,-1 0 1,1 0 0,-1-1-1,0 1-13,0 1 0,0-1 0,1 0 0,-1 0 0,0 1 0,0-1 0,0 0 0,0 1 0,1-1 0,-1 1 0,0-1-1,0 1 1,0 0 0,-21 23-350,16-14 352,1 0-1,1 1 0,0-1 1,0 1-1,1-1 0,0 1 1,1 0-1,0 1 0,1-1 1,0 0-1,0 0 0,2 0 1,-1 1-1,1-1 1,1 0-1,5 18 0,-5-22 50,1-1 0,0 1-1,0-1 1,0 0 0,1 0-1,0 0 1,0 0 0,0-1 0,1 0-1,0 0 1,0 0 0,0 0-1,1-1 1,0 0 0,0 0 0,0 0-1,0-1 1,9 4 0,-5-3 9,0 0 1,0-1-1,0 0 1,0-1-1,1 0 0,-1 0 1,1-2-1,0 1 1,-1-1-1,1 0 1,16-4-1,-24 4 5,1-2 0,0 1 0,-1 0 0,1-1-1,-1 1 1,1-1 0,-1 0 0,0-1 0,1 1 0,-1 0 0,-1-1-1,1 1 1,0-1 0,0 0 0,-1 0 0,0 0 0,3-5 0,2-5 39,-1 0 0,0 0 0,5-18 0,-1 3 63,-5 13-127,0 0 0,-2 0 0,2-18 1,4-15-386,-4 36 39,-4 12 318,-1 0-1,0 0 0,0 0 1,0 0-1,0 0 0,0 0 1,0 0-1,1 0 0,-1 0 0,0 0 1,0 0-1,0 0 0,0 0 1,0 0-1,0 0 0,1 0 1,-1 0-1,0 1 0,0-1 1,0 0-1,0 0 0,0 0 0,0 0 1,0 0-1,0 0 0,1 0 1,-1 0-1,0 0 0,0 1 1,0-1-1,0 0 0,0 0 1,0 0-1,0 0 0,0 0 0,0 0 1,0 1-1,0-1 0,0 0 1,0 0-1,0 0 0,0 0 1,0 0-1,3 25-260,-1 48 543,-1 37 62,-2-93-362,-1 1 0,0-1 0,-2 1 0,-6 20 0,7-28 68,-1 0 0,0-1-1,0 1 1,-1-1 0,-1 0 0,-10 14 0,14-19-46,-1-1-1,0 0 1,-1 0 0,1 0-1,0-1 1,-1 1 0,0-1-1,0 0 1,1 0 0,-1 0 0,0 0-1,-1-1 1,1 1 0,0-1-1,0 0 1,-1 0 0,1-1 0,-8 1-1,7-1 26,-1 0 0,1-1 0,0 0 0,-1 0 0,1 0 0,0 0 0,-1-1 0,-7-4 1,12 6-30,-1-1 0,1 1 1,0-1-1,0 0 1,0 0-1,0 0 0,0 0 1,0 0-1,0 0 1,0 0-1,0 0 0,0 0 1,1 0-1,-1 0 1,0-1-1,1 1 0,-1 0 1,1 0-1,-1-1 1,1 1-1,0-1 1,-1 1-1,1 0 0,0-1 1,0 1-1,0 0 1,0-1-1,0 1 0,0-1 1,1 1-1,-1 0 1,0-1-1,1 1 0,-1 0 1,1-1-1,-1 1 1,1 0-1,0 0 1,0-2-1,1 0-5,0 0 0,0 0 0,0 0 0,1 1 0,-1-1 0,1 0 0,-1 1 0,1 0 0,0 0 0,0 0 0,0 0 0,0 0 0,0 0 0,1 1 0,2-2 0,21-8 273,-20 8-248,0 0 0,0 0-1,1 1 1,-1 0 0,9-2-1,-1 1-21,-13 2 31,1 0 0,-1 1 0,1-1 0,-1 1 0,1-1 0,-1 1 0,1 0 0,-1 0 0,1 0 0,-1 0 0,4 1 0,12 7-147,-14-7 72,0 1-1,-1 0 1,1-1 0,0 0 0,0 0 0,0 0-1,7 0 1,-8-1-180,1 1 1,-1 0-1,1-1 0,-1 1 0,5 2 1,14 3-1845,-20-6 1970,-1 0 1,0 0 0,0 0-1,0-1 1,0 1-1,0 0 1,0 0-1,1-1 1,-1 1-1,0 0 1,0-1 0,0 1-1,0-1 1,0 0-1,0 1 1,0-1-1,-1 0 1,2 0-1,7-6-1526,-8 2 64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1.734"/>
    </inkml:context>
    <inkml:brush xml:id="br0">
      <inkml:brushProperty name="width" value="0.1" units="cm"/>
      <inkml:brushProperty name="height" value="0.1" units="cm"/>
      <inkml:brushProperty name="color" value="#66CC00"/>
    </inkml:brush>
  </inkml:definitions>
  <inkml:trace contextRef="#ctx0" brushRef="#br0">129 36 6304,'-39'-19'2336,"23"14"-1824,-2 2-128,9-2 0,1 5-288,-5-3-960,0 3 480,0 0-2048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4.368"/>
    </inkml:context>
    <inkml:brush xml:id="br0">
      <inkml:brushProperty name="width" value="0.1" units="cm"/>
      <inkml:brushProperty name="height" value="0.1" units="cm"/>
      <inkml:brushProperty name="color" value="#66CC00"/>
    </inkml:brush>
  </inkml:definitions>
  <inkml:trace contextRef="#ctx0" brushRef="#br0">168 22 1984,'0'-1'160,"-1"1"-1,1 0 1,0 0 0,0-1-1,0 1 1,0 0-1,0-1 1,0 1 0,0 0-1,-1-1 1,1 1 0,0 0-1,0-1 1,0 1 0,0 0-1,0-1 1,1 1 0,-1 0-1,0-1 1,0 1 0,0 0-1,0 0 1,0-1-1,0 1 1,0 0 0,1-1-1,-1 1 1,0 0 0,0 0-1,0-1 1,1 1 0,-1 0-1,0 0 1,0-1 0,1 1-1,-1 0 1,0 0 0,1 0-1,-1 0 1,0-1-1,0 1 1,1 0 0,3-3-503,-3 2 349,-1 1 20,14-4 1084,-14 4-1096,0 0 1,0 0-1,0 0 1,0 0-1,0 0 1,0 0-1,0 0 1,0-1-1,0 1 1,0 0-1,0 0 1,1 0-1,-1 0 1,0 0-1,0 0 1,0 0-1,0 0 1,0 0 0,0 0-1,0 0 1,0 0-1,0 0 1,0 0-1,1 0 1,-1 0-1,0 0 1,0 0-1,0 0 1,0 0-1,0 0 1,0 0-1,0 0 1,0 0-1,0 0 1,0 0-1,1 0 1,-1 0-1,0 0 1,0 0-1,0 0 1,0 0-1,0 0 1,0 0-1,0 1 1,0-1-1,0 0 1,0 0 0,0 0-1,0 0 1,0 0-1,0 0 1,1 0-1,-1 0 1,0 0-1,0 0 1,0 0-1,0 1 1,0-1-1,-2 8 174,-6 11-160,-1-4 108,-2 3-149,1 0-1,-11 27 1,1 5 173,-20 87 0,7-6 125,14-60-74,-2 41-291,20-103 146,1-1 1,0 1 0,2 13 0,0 6-1204,-2-27 958,0-1 0,0 0-1,0 1 1,0-1 0,0 1-1,1-1 1,-1 0 0,0 1 0,0-1-1,1 0 1,-1 1 0,0-1-1,0 0 1,1 1 0,-1-1-1,0 0 1,1 1 0,-1-1-1,0 0 1,1 0 0,-1 0-1,1 1 1,-1-1 0,0 0-1,1 0 1,-1 0 0,1 0 0,-1 0-1,0 0 1,1 0 0,-1 0-1,1 0 1,0 0 0,15-1-3004,-3-6 2196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5.147"/>
    </inkml:context>
    <inkml:brush xml:id="br0">
      <inkml:brushProperty name="width" value="0.1" units="cm"/>
      <inkml:brushProperty name="height" value="0.1" units="cm"/>
      <inkml:brushProperty name="color" value="#66CC00"/>
    </inkml:brush>
  </inkml:definitions>
  <inkml:trace contextRef="#ctx0" brushRef="#br0">47 39 1408,'0'-1'144,"0"1"1,-1-1 0,1 1-1,-1 0 1,1-1-1,-1 1 1,1 0-1,-1-1 1,1 1-1,-1 0 1,1-1-1,-1 1 1,1 0-1,-1 0 1,0 0 0,1 0-1,-1-1 1,1 1-1,-1 0 1,0 0-1,1 0 1,-1 0-1,1 0 1,-2 1-1,-23-1 3525,18 0-2754,7 0-898,0 0 0,0 0 0,0 0 0,0 0-1,0 0 1,0 0 0,0 0 0,0 0 0,0 0 0,0 0 0,0 0-1,0 0 1,0 0 0,0 0 0,0 0 0,0 1 0,0-1 0,0 0 0,0 0-1,0 0 1,0 0 0,0 0 0,0 0 0,0 0 0,0 0 0,7 1 207,12 2-183,28-5 389,54-10-1,19-1 339,15 2-123,-123 11-578,1 0-1,-1 1 1,22 3 0,-32-3-433,8 1 1112,-6 1-5660,-4-3 2648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5.965"/>
    </inkml:context>
    <inkml:brush xml:id="br0">
      <inkml:brushProperty name="width" value="0.1" units="cm"/>
      <inkml:brushProperty name="height" value="0.1" units="cm"/>
      <inkml:brushProperty name="color" value="#66CC00"/>
    </inkml:brush>
  </inkml:definitions>
  <inkml:trace contextRef="#ctx0" brushRef="#br0">8 56 1408,'-6'0'397,"12"0"603,-6 0-536,0 0 134,0 0-108,-8 0 5969,24-1-6086,-1-1 0,1-1 1,-1 0-1,27-10 0,-20 6-103,38-6-1,-50 11-255,85-9 343,-78 10-444,0 1-1,1 1 1,26 4-1,-40-4-154,0 0 0,-1 0-1,1 0 1,-1 1-1,1-1 1,5 5 0,16 15-6376,-18-17 4911,-6-3-138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39.189"/>
    </inkml:context>
    <inkml:brush xml:id="br0">
      <inkml:brushProperty name="width" value="0.1" units="cm"/>
      <inkml:brushProperty name="height" value="0.1" units="cm"/>
      <inkml:brushProperty name="color" value="#66CC00"/>
    </inkml:brush>
  </inkml:definitions>
  <inkml:trace contextRef="#ctx0" brushRef="#br0">7 176 1984,'-1'-1'407,"0"-1"0,0 1 0,1 0 0,-1-1 1,1 1-1,-1 0 0,1-1 0,-1 1 0,1-1 0,0 1 0,0-1 1,0 1-1,0-1 0,0 1 0,0-1 0,0 1 0,1-3 0,-1-2 233,0 5-384,1 0-191,1 0 1,-1 0-1,1 0 1,-1 0-1,0 0 1,0 0 0,0 0-1,1-1 1,-1 1-1,-1 0 1,2-3-1,1 1-9,12-16 97,24-23 0,-33 37-84,1-1-1,-1 1 1,1 1-1,-1-1 1,1 1-1,0 0 1,1 1-1,8-3 1,-12 4-64,-1 1 0,1 0 0,0 1 1,0-1-1,0 1 0,0-1 0,0 1 0,0 0 0,0 1 0,0-1 1,0 1-1,0 0 0,0 0 0,-1 0 0,1 0 0,0 1 0,0-1 1,-1 1-1,1 0 0,-1 0 0,0 0 0,1 1 0,-1-1 0,0 1 1,-1 0-1,1-1 0,2 5 0,2 2-109,1 1 265,-1 0-1,0 1 1,-1 0-1,7 14 1,-12-22-127,0-1 1,0 1-1,0-1 1,1 0-1,-1 0 1,1 1 0,0-1-1,-1 0 1,1 0-1,0-1 1,0 1 0,0 0-1,0-1 1,1 1-1,2 1 1,-3-2 0,-1-1 0,1 1 0,0-1 0,-1 1 0,1-1 0,-1 0 0,1 0 0,0 0 0,-1 0 0,1 0 0,0 0 0,-1 0 0,1 0 0,-1-1 0,1 1 0,-1-1 0,1 1 0,0-1 0,-1 0 0,0 1 0,1-1 0,-1 0 0,1 0 0,-1 0 0,0 0 0,1-1 0,5-6 25,-1 1 0,0-1 0,0 1 0,-1-2-1,0 1 1,0 0 0,3-12 0,-3 10-465,0-1 0,0 1 0,1 1 0,13-17 0,-19 25 175,1 0 0,0 0 0,0 0 0,-1 1 0,1-1 0,0 0 0,0 1 0,0-1 0,0 1 0,0-1 0,0 1 0,0-1 0,-1 1 0,2 0 0,-1-1 0,0 1 0,0 0 0,0 0 0,0 0 0,0 0 1,0 0-1,0 0 0,0 0 0,0 0 0,0 0 0,0 0 0,0 1 0,0-1 0,0 0 0,0 1 0,0-1 0,0 1 0,0-1 0,0 1 0,0-1 0,0 1 0,0 0 0,1 1-98,10-1-1837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0.940"/>
    </inkml:context>
    <inkml:brush xml:id="br0">
      <inkml:brushProperty name="width" value="0.1" units="cm"/>
      <inkml:brushProperty name="height" value="0.1" units="cm"/>
      <inkml:brushProperty name="color" value="#66CC00"/>
    </inkml:brush>
  </inkml:definitions>
  <inkml:trace contextRef="#ctx0" brushRef="#br0">160 101 1312,'0'0'113,"-1"0"1,1 0-1,0-1 0,0 1 1,0 0-1,0 0 1,0-1-1,-1 1 0,1 0 1,0 0-1,0-1 0,0 1 1,-1 0-1,1 0 0,0 0 1,0 0-1,-1-1 0,1 1 1,0 0-1,0 0 1,-1 0-1,1 0 0,0 0 1,-1 0-1,1 0 0,0 0 1,0 0-1,-1 0 0,1 0 1,0 0-1,-1 0 1,1 0-1,-1 0 0,-18 2 2381,14-1-2145,0 1 0,-1-1 0,1 1 0,0 0 0,-6 4 0,4 0-258,0 0-1,0 0 0,1 1 0,0 0 0,0 0 0,1 0 0,0 1 0,0 0 1,-6 14-1,5-9 53,2-7-134,1 1-1,0-1 0,0 0 1,1 1-1,0 0 0,0 0 1,0-1-1,0 9 0,2-9 2,-1 0 0,2-1 1,-1 1-1,1 0 0,-1 0 0,2 0 0,-1-1 0,4 12 0,-4-16-6,0 1 0,0-1 0,-1 1 0,1-1 1,0 0-1,0 0 0,0 1 0,0-1 0,0 0 0,0 0 0,1 0 0,-1 0 0,0 0 0,1 0 1,-1-1-1,0 1 0,1 0 0,-1-1 0,1 1 0,-1-1 0,1 1 0,-1-1 0,1 0 0,0 1 1,-1-1-1,1 0 0,-1 0 0,1 0 0,-1 0 0,1-1 0,0 1 0,-1 0 0,1-1 1,-1 1-1,1-1 0,-1 1 0,1-1 0,1-1 0,3-1 22,-1-1 1,0 1-1,0-1 1,0 0-1,0-1 0,-1 1 1,1-1-1,6-9 1,-6 7-45,1 0 0,0 1-1,12-11 1,-17 16 5,0 1 0,-1 0 0,1-1 0,0 1 0,-1-1 0,1 1-1,0 0 1,0 0 0,-1-1 0,1 1 0,0 0 0,0 0 0,0 0 0,-1 0-1,1 0 1,0 0 0,0 0 0,0 0 0,-1 0 0,1 0 0,0 1 0,0-1 0,-1 0-1,2 1 1,16 13-142,-16-12 172,0 0 0,1-1 1,-1 1-1,0 0 0,1-1 0,3 3 1,1-2-9,1-1 0,-1 1 0,1-1 1,0-1-1,0 1 0,-1-1 0,1-1 0,0 1 1,0-2-1,14-2 0,-13 1 128,0 0 1,0 0-1,0-1 1,-1 0-1,1 0 1,-1-1-1,0 0 1,0 0-1,-1-1 0,0 0 1,13-14-1,-11 9 22,-1 1-1,0-1 1,-1 0-1,0-1 1,-1 0-1,0 0 1,8-25-1,-8 18-2,-3 12-129,-1-1 0,1 1 0,-1-1 0,-1 0 1,1 0-1,-1 1 0,-1-1 0,0-15 0,0 22-54,0 1-1,0-1 1,0 1-1,-1-1 1,1 1-1,0-1 1,0 0-1,0 1 1,-1-1-1,1 1 1,0-1-1,-1 1 1,1-1-1,0 1 1,-1-1-1,1 1 1,-1 0-1,1-1 1,-1 1-1,1-1 1,-1 1-1,1 0 1,-1 0-1,1-1 1,-1 1-1,1 0 1,-1 0-1,0 0 1,1-1-1,-1 1 1,1 0-1,-1 0 1,0 0-1,1 0 1,-1 0-1,1 0 1,-1 0-1,0 0 0,1 1 1,-1-1-1,1 0 1,-1 0-1,1 0 1,-1 1-1,1-1 1,-2 1-1,0 0-130,-1 0-1,1 0 0,0 1 1,0-1-1,-1 0 0,1 1 0,0 0 1,1 0-1,-4 3 0,4-3-101,-1 0-1,1 1 0,0-1 0,1 0 0,-1 1 1,0-1-1,1 1 0,-1-1 0,1 1 1,0-1-1,0 1 0,0 0 0,0-1 1,0 1-1,1-1 0,-1 1 0,1-1 1,0 3-1,3 14-3115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9"/>
    </inkml:context>
    <inkml:brush xml:id="br0">
      <inkml:brushProperty name="width" value="0.1" units="cm"/>
      <inkml:brushProperty name="height" value="0.1" units="cm"/>
      <inkml:brushProperty name="color" value="#66CC00"/>
    </inkml:brush>
  </inkml:definitions>
  <inkml:trace contextRef="#ctx0" brushRef="#br0">0 20 1824,'10'0'981,"22"0"2288,-31 0-2874,-1 0 32,1 0-415,-1 0-1,0 0 1,0-1 0,0 1-1,0 0 1,1 0 0,-1-1 0,0 1-1,0 0 1,0 0 0,1 0 0,-1-1-1,0 1 1,0 0 0,1 0 0,-1 0-1,0 0 1,0 0 0,1 0-1,-1-1 1,0 1 0,1 0 0,-1 0-1,0 0 1,16 9 2942,-13-8-2918,1 1 0,-1-1 1,1 1-1,0-1 0,0 0 0,-1-1 1,1 1-1,7 0 0,48 7 972,-51-8-1031,-1 2 0,1-1-1,0 1 1,0 1 0,-1-1 0,11 6 0,5 1-12,-17-7 102,2 1 69,1 1-1,0-2 0,-1 0 0,1 0 0,0 0 0,15 0 0,40 3 473,48-2-187,81-9 635,1 1-554,-187 5-523,0 1 0,0 0 0,-1 1 1,1-1-1,8 4 0,17 4 535,-17-5-389,6 0 214,57-1-254,15 0 491,34 5-160,-87-8-360,-3-1-36,1 2 1,49 7-1,-54-4 159,0-1-1,37-2 0,-60-1-185,63 8-115,18-5 63,-50-3 227,47 7 0,-70-5-199,-1-2 0,22-1 0,-21 0-24,37 3 0,-29 4 105,-22-4-49,1-1 0,0 0-1,-1 0 1,1 0-1,7 0 1,57 4 1065,-62-4-1223,0 0 0,0 0 0,-1 0 0,1 1 0,0 0 0,11 6 0,-9-4 330,0-1 0,16 4-1,-15-6-65,-1-1-1,1 0 0,0 0 1,-1-1-1,1 0 1,0-1-1,18-5 0,-16 4-93,1 0-1,-1 0 1,23 0-1,42-5-33,-61 7 68,0 0-1,17-5 1,-17 3-32,-1 1 1,18-1 0,123 0-203,-136 3 319,0-2 0,-1 0 0,38-9 0,-13 7-111,-22-3 12,1 2 0,0 1 0,31-2 0,71 4 450,-89 2-223,99 8-436,-29-3 37,-100-4 165,0 0-1,-1 1 0,0 0 0,7 2 0,-8-2 7,0-1-1,0 1 1,0-1-1,0 0 1,1 0 0,5 0-1,130 5-458,-106-4 651,43 7-1,-68-8-243,47 4-50,86-2 0,-88-4 338,-18 9-167,-32-8-153,-2 0 63,0 1 0,0-1 1,0 0-1,0-1 0,0 1 0,0 0 0,-1-1 0,5 0 0,-5 0 32,-1 1-150,0 0 65,-5-11 607,-3 2-491,5 6-109,0 0 0,0 0 0,0 0 0,0 0 0,-1 1 0,-3-3 0,-30-15 26,-1 2 1,-50-17-1,-54-7 179,137 41-217,0 0-1,-1 0 0,1 0 0,-10 1 1,10 0 5,0 0 0,1 0 0,-1-1 0,0 1 0,-8-3 0,-14-2 173,23 5-79,1-1 0,-1 1 0,0-1 0,0 0 0,1 0 1,-4-1-1,5 1-82,0 0 0,0 1-1,0-1 1,0 1 0,0-1 0,0 1 0,0 0 0,0 0 0,-3 0 0,-2 0-395,20 11-49,4-1 501,0-1 0,0-1 0,1-1 0,0 0 1,32 7-1,-11-3-25,111 26 160,-67-17-100,-78-19-93,1 1 0,0 0 0,-1 1 0,9 4 0,-12-6-11,-2-1 79,0 0 0,-1 2-27,1 0-1,0 0 0,-1-1 0,0 1 1,1 0-1,-1 0 0,0 0 0,0-1 1,0 1-1,0 0 0,0-1 0,-1 1 0,1-1 1,0 1-1,-1-1 0,1 0 0,-1 0 1,-1 2-1,-4 2 64,0-1 0,-15 8 0,-83 46-393,69-36 416,-63 28 0,60-34-87,1 1 0,-36 23 0,64-32-57,0 0 0,1 0 0,-1 1 0,2 0 0,-14 18 0,19-18-457,3-9 418,0 0 0,0 1 0,0-1 0,0 0 0,0 1 1,0-1-1,0 0 0,0 0 0,-1 1 0,1-1 0,0 0 0,0 0 0,0 1 0,0-1 1,0 0-1,0 0 0,-1 0 0,1 1 0,0-1 0,0 0 0,0 0 0,0 0 0,-1 1 1,1-1-1,0 0 0,0 0 0,-1 0 0,1 0 0,0 0 0,0 0 0,-1 1 0,0-4-4789,1-7 3836,0 6-19,2-15-1416,0 0-1,9-34 1,-9 44 2248,12-62-1320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1.447"/>
    </inkml:context>
    <inkml:brush xml:id="br0">
      <inkml:brushProperty name="width" value="0.1" units="cm"/>
      <inkml:brushProperty name="height" value="0.1" units="cm"/>
      <inkml:brushProperty name="color" value="#66CC00"/>
    </inkml:brush>
  </inkml:definitions>
  <inkml:trace contextRef="#ctx0" brushRef="#br0">26 28 4320,'0'-3'485,"0"1"1,0 0-1,0-1 0,-1 1 0,1-1 1,0 1-1,-1-1 0,-1-3 1,1 5 559,-7 18 256,5-5-1214,0-1-1,0 1 1,1 0-1,1 0 1,0 0-1,1 0 1,2 23-1,-1 7-223,0-39-499,-1 1 0,1-1 0,-1 1 0,1 0 0,0-1 0,0 1 0,3 4 0,-3-6-1428,0-4 587,3-4-203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1.802"/>
    </inkml:context>
    <inkml:brush xml:id="br0">
      <inkml:brushProperty name="width" value="0.1" units="cm"/>
      <inkml:brushProperty name="height" value="0.1" units="cm"/>
      <inkml:brushProperty name="color" value="#66CC00"/>
    </inkml:brush>
  </inkml:definitions>
  <inkml:trace contextRef="#ctx0" brushRef="#br0">0 0 320,'0'0'128,"3"0"-96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2.125"/>
    </inkml:context>
    <inkml:brush xml:id="br0">
      <inkml:brushProperty name="width" value="0.1" units="cm"/>
      <inkml:brushProperty name="height" value="0.1" units="cm"/>
      <inkml:brushProperty name="color" value="#66CC00"/>
    </inkml:brush>
  </inkml:definitions>
  <inkml:trace contextRef="#ctx0" brushRef="#br0">54 23 4320,'-3'-14'1301,"3"14"-1278,0 0 0,0 0 0,0-1 0,0 1-1,0 0 1,0-1 0,0 1 0,0 0 0,0 0 0,0-1 0,0 1 0,0 0 0,0-1 0,0 1 0,0 0 0,0 0 0,0-1 0,0 1 0,0 0 0,1-1 0,-1 1-1,0 0 1,0 0 0,0 0 0,0-1 0,1 1 0,-1 0 0,0 0 0,0 0 0,1-1 0,-1 1 0,0 0 0,0 0 0,1 0 0,-1 0 0,0 0 0,0-1 0,1 1 0,0 0-1,-1 0 250,0 0-85,0 0 138,0 49 1254,-8 64 0,-1 18-770,5-49-440,-1-4-423,-20 161 546,24-232-497,0-2-125,-1 0 0,2 1 0,-1-1 0,0 0 1,1 1-1,0-1 0,1 0 0,0 9 0,-1-14 91,1 1-1,-1-1 1,0 1-1,1-1 1,-1 1-1,0-1 0,1 0 1,-1 1-1,1-1 1,-1 1-1,0-1 1,1 0-1,-1 1 1,1-1-1,-1 0 0,1 1 1,-1-1-1,1 0 1,0 0-1,-1 0 1,1 0-1,-1 1 1,1-1-1,-1 0 0,1 0 1,0 0-1,-1 0 1,1 0-1,-1 0 1,1-1-1,-1 1 1,1 0-1,0 0 0,-1 0 1,1 0-1,0-1 1,1 0-282,1 0 1,-1 0 0,0 0-1,0 0 1,1 0 0,-1-1-1,2-1 1,4-5-1520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2.465"/>
    </inkml:context>
    <inkml:brush xml:id="br0">
      <inkml:brushProperty name="width" value="0.1" units="cm"/>
      <inkml:brushProperty name="height" value="0.1" units="cm"/>
      <inkml:brushProperty name="color" value="#66CC00"/>
    </inkml:brush>
  </inkml:definitions>
  <inkml:trace contextRef="#ctx0" brushRef="#br0">10 188 4896,'-4'-5'484,"-2"-3"652,7 7-1073,-1 1 1,0-1 0,1 1 0,-1-1 0,0 1 0,1 0 0,-1-1-1,0 1 1,1 0 0,-1-1 0,1 1 0,-1 0 0,0-1-1,1 1 1,-1 0 0,1 0 0,-1 0 0,1 0 0,-1-1-1,1 1 1,-1 0 0,1 0 0,0 0 0,17-6 813,21-10-1,-19 7-395,31-10 24,1 3 0,56-11 0,24-6-1812,-126 31 796,0 0 1,0 0-1,-1 0 0,1-1 0,0 0 0,-1 0 0,0 0 0,0 0 0,5-5 0,-4-3-2342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2.836"/>
    </inkml:context>
    <inkml:brush xml:id="br0">
      <inkml:brushProperty name="width" value="0.1" units="cm"/>
      <inkml:brushProperty name="height" value="0.1" units="cm"/>
      <inkml:brushProperty name="color" value="#66CC00"/>
    </inkml:brush>
  </inkml:definitions>
  <inkml:trace contextRef="#ctx0" brushRef="#br0">43 15 4480,'-3'-11'1325,"3"11"-1309,0 0 1,0 0 0,0 0-1,0-1 1,0 1 0,1 0 0,-1 0-1,0 0 1,0 0 0,0 0-1,0-1 1,0 1 0,0 0 0,0 0-1,0 0 1,0 0 0,0 0-1,1 0 1,-1 0 0,0 0 0,0-1-1,0 1 1,0 0 0,0 0-1,0 0 1,1 0 0,-1 0 0,0 0-1,0 0 1,0 0 0,0 0 0,0 0-1,1 0 1,-1 0 0,0 0-1,0 0 1,0 0 0,0 0 0,0 0-1,1 0 1,-1 0 0,0 0-1,0 0 1,0 0 0,0 0 0,0 0-1,0 0 1,1 1 0,-1-1-1,0 0 1,0 0 0,0 0 0,0 0-1,0 0 1,0 0 0,0 0-1,0 0 1,1 1 0,-1-1 0,0 0-1,0 0 1,0 0 0,0 0-1,-3 9 1035,0 6-727,1-1 0,-1 17 0,2-15 209,-5 23-1,-1 4-187,2 1 0,0 65 0,1-4-41,1-46-116,-1 20 3,3-78-189,1 1-1,0-1 1,0 1 0,0-1 0,0 1 0,0-1 0,0 1 0,1-1 0,-1 1 0,0-1 0,1 1-1,-1-1 1,2 3 0,7-15-199,1-4 106,-1 0 0,-1 0 1,0-1-1,7-21 0,-8 17 205,2 1 0,15-27 0,-14 34 207,-10 12-306,0 0 1,1-1-1,-1 1 0,0 0 0,0 0 0,0 0 0,0 0 0,0 0 0,1 0 0,-1 0 0,0 0 0,0 0 0,0 0 0,0 0 0,1 0 0,-1 0 0,0 0 0,0 0 0,0 0 0,0 0 0,0 0 1,1 0-1,-1 0 0,0 0 0,0 0 0,0 0 0,0 0 0,1 0 0,-1 0 0,0 0 0,0 0 0,0 0 0,0 0 0,0 1 0,0-1 0,1 0 0,-1 0 0,0 0 0,0 0 0,0 0 0,1 4 67,0-1 0,0 0-1,-1 0 1,1 0-1,-1 0 1,1 6-1,0 133 193,-2-79-270,-1-31-478,1-22-8,1 1 0,0 14 0,1-21-148,0 0 0,-1 0-1,1-1 1,0 1 0,3 6-1,-3-9 457,-1 0 0,1 0 0,-1 0 0,1 0-1,-1 0 1,1 0 0,0-1 0,-1 1-1,1 0 1,0 0 0,1 0 0,11 1-2818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4.901"/>
    </inkml:context>
    <inkml:brush xml:id="br0">
      <inkml:brushProperty name="width" value="0.1" units="cm"/>
      <inkml:brushProperty name="height" value="0.1" units="cm"/>
      <inkml:brushProperty name="color" value="#66CC00"/>
    </inkml:brush>
  </inkml:definitions>
  <inkml:trace contextRef="#ctx0" brushRef="#br0">1 747 2560,'2'-1'313,"0"0"0,0-1 0,0 1 1,0-1-1,0 0 0,0 0 0,-1 0 0,1 1 0,-1-2 1,1 1-1,1-2 0,20-33 697,10-23-428,34-89 0,11-67-696,-75 210 114,9-28 165,-7 22-38,0 0 0,-1 0 1,0-1-1,-1 0 1,-1 1-1,2-20 0,-4 31-128,0 0-1,0 0 0,0 0 1,0 0-1,0 0 0,0 0 1,0 0-1,-1 0 0,1 0 1,0 0-1,-1 0 0,1 0 1,0 0-1,-1 0 0,1 0 1,-1 0-1,0 0 0,0-1 1,1 2-8,-1 0 0,1 0 0,-1 0 0,1-1 0,-1 1 0,1 0 0,-1 0 0,0 0-1,1 0 1,-1 0 0,1 0 0,-1 0 0,1 0 0,-1 0 0,1 0 0,-1 0 0,1 1 0,-1-1 0,1 0 0,-1 0 0,1 0 0,-1 1 0,1-1 0,-1 1 0,-2 1-29,0 0 1,0 0-1,0 1 0,1-1 0,-1 1 1,1 0-1,0 0 0,0 0 0,-3 4 1,-1 7 4,1 0-1,0 0 1,1 0 0,-3 20 0,-5 61-209,9-71 212,-7 120-26,11-116 89,0 0 0,2 1-1,6 28 1,-8-50 22,1 0-1,0-1 0,1 1 1,-1 0-1,1-1 1,7 11-1,-9-15-26,0 0-1,0 0 0,1-1 1,-1 1-1,1 0 1,0-1-1,-1 1 1,1-1-1,0 0 0,0 1 1,0-1-1,0 0 1,0 0-1,0 0 0,0-1 1,0 1-1,0 0 1,1-1-1,-1 1 1,0-1-1,0 0 0,1 0 1,-1 0-1,3 0 1,4-2-18,1 0 0,-1 0 1,0-1-1,0 0 0,0-1 0,0 0 1,0-1-1,-1 0 0,0 0 1,0 0-1,0-1 0,-1-1 1,12-12-1,-5 4-49,-1-1 0,0-1-1,-2 0 1,0-1 0,12-26 0,5-22 228,33-119 1,-22 58-73,-27 88-26,-7 25-27,5-29 0,-8 33 22,0-5-105,-2 15 9,0 0-1,0-1 1,0 1-1,0 0 1,0-1-1,-1 1 1,1 0-1,0-1 1,0 1-1,0 0 1,0 0-1,-1-1 1,1 1-1,0 0 1,0 0 0,0-1-1,-1 1 1,1 0-1,0 0 1,0 0-1,-1-1 1,1 1-1,0 0 1,-1 0-1,1 0 1,0 0-1,-1 0 1,1 0-1,0 0 1,-1-1 0,1 1-1,0 0 1,-1 0-1,1 0 1,0 0-1,-1 1 1,-8 15-177,1 4 345,1 0-1,1 1 1,0 0-1,-2 22 1,-1 1 67,-4 21 2,-25 90 42,25-114-97,2-4-84,-2 0 1,-23 47 0,15-35 142,17-36-13,-14 25-1,17-37-297,3-1 77,0 0 0,-1 0 0,1 0-1,-1-1 1,1 1 0,-1 0 0,1-1 0,-1 1-1,1-1 1,-1 0 0,1 1 0,-1-1-1,2-1 1,18-15-259,-17 14 191,19-17-57,-1 0 0,-1-1 0,-1-1 0,-1-1 0,18-29 0,-35 49 128,6-10 2,0 1 0,0 0 0,1 0 0,12-12 0,-20 24 6,0-1-1,-1 0 0,1 1 0,0-1 0,0 0 1,0 1-1,0-1 0,0 1 0,0 0 0,0-1 1,0 1-1,0 0 0,1-1 0,-1 1-1,-1 0-1,1 0 1,-1 0 0,0 1-1,1-1 1,-1 0 0,1 0-1,-1 0 1,0 0 0,1 1-1,-1-1 1,1 0 0,-1 0-1,0 1 1,1-1 0,-1 0-1,0 0 1,0 1 0,1-1-1,-1 0 1,0 1-1,1 0 1,0 2 11,0 1 0,1-1-1,-1 1 1,-1 0 0,1-1 0,0 5 0,1 7-163,10 49 135,4 15 44,-13-71-32,-1-1 0,1 1 1,0 0-1,1-1 0,0 0 0,0 0 1,8 10-1,-9-15 36,0 1-1,0 0 1,0-1-1,0 0 1,0 0-1,0 0 1,1 0-1,-1-1 1,1 1-1,-1-1 1,1 0-1,-1 0 1,1 0 0,0 0-1,0-1 1,-1 1-1,1-1 1,0 0-1,7-1 1,-1 0 53,1-1 1,-1 0 0,1 0-1,-1-1 1,18-8 0,-22 8-70,0-1 0,0 1 0,0-1 0,-1-1 0,1 1 0,-1-1 0,5-6 0,-6 8-42,-1-1 1,0 0-1,0-1 0,0 1 1,0 0-1,-1-1 0,0 1 1,0-1-1,0 0 1,2-8-1,-4 11 5,0-1 1,0 1-1,0 0 1,0-1-1,0 1 0,0 0 1,0-1-1,-1 1 1,1 0-1,-1-1 0,0 1 1,0 0-1,0 0 1,0 0-1,0 0 0,0 0 1,0 0-1,-3-4 1,1 4-28,0-1 1,1 1 0,-1 0 0,0-1 0,0 1-1,-1 1 1,1-1 0,0 0 0,0 1 0,-1-1 0,-5 0-1,5 1-5,-1 0 1,1 0-1,0 1 0,-1 0 0,1 0 0,-1 0 0,1 0 1,-1 1-1,-6 1 0,8-1 35,0 0-1,1 0 1,-1 0 0,1 0 0,-1 0-1,1 0 1,0 1 0,-1 0 0,1-1-1,0 1 1,0 0 0,0 0-1,0 0 1,0 0 0,-2 4 0,1-1 50,0 0 0,0 0 0,1 1-1,0-1 1,0 0 0,-2 10 0,3-12-14,1 0 1,0 0-1,0 0 0,0 0 0,1 0 0,-1 0 0,1 0 1,-1 0-1,1-1 0,0 1 0,0 0 0,0 0 0,1-1 1,-1 1-1,3 2 0,-1 0 10,1 0 0,0-1 0,0 1 0,0-1 0,1 0 0,-1-1 0,1 1 0,0-1 0,0 0-1,0 0 1,1 0 0,-1-1 0,12 4 0,-1-2 55,-1 0-1,1-2 0,32 3 1,131-8-6835,-162 0 4945,-6-2-369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5.340"/>
    </inkml:context>
    <inkml:brush xml:id="br0">
      <inkml:brushProperty name="width" value="0.1" units="cm"/>
      <inkml:brushProperty name="height" value="0.1" units="cm"/>
      <inkml:brushProperty name="color" value="#66CC00"/>
    </inkml:brush>
  </inkml:definitions>
  <inkml:trace contextRef="#ctx0" brushRef="#br0">0 28 6880,'0'-19'2560,"5"14"-1984,3 2-160,-8 3 32,10 3-320,2 5-96,9 3-64,6 2 160,3-2-64,9 3-1088,4 2 576,4-5-1824,4 2 1280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8.785"/>
    </inkml:context>
    <inkml:brush xml:id="br0">
      <inkml:brushProperty name="width" value="0.1" units="cm"/>
      <inkml:brushProperty name="height" value="0.1" units="cm"/>
      <inkml:brushProperty name="color" value="#66CC00"/>
    </inkml:brush>
  </inkml:definitions>
  <inkml:trace contextRef="#ctx0" brushRef="#br0">4 832 4224,'0'0'27,"-1"0"0,1 0 0,0 0 0,0 0 1,0 0-1,0 0 0,0 0 0,0 0 0,0 0 0,0 0 0,0 0 1,0 0-1,0 0 0,-1 0 0,1 0 0,0 0 0,0 0 0,0 0 0,0 0 1,0 0-1,0 0 0,0 0 0,0 0 0,0 0 0,0 0 0,0 0 1,-1 0-1,1 0 0,0 0 0,0 0 0,0 0 0,0 0 0,0-1 1,0 1-1,0 0 0,0 0 0,0 0 0,0 0 0,0 0 0,0 0 0,0 0 1,0 0-1,0 0 0,0 0 0,0 0 0,0 0 0,0-1 0,0 1 1,0 0-1,0 0 0,0 0 0,0 0 0,0 0 0,0 0 0,0 0 1,0 0-1,0 0 0,0 0 0,0-1 0,0 1 0,0 0 0,4-2 664,6 1-493,0 0-1,-1 0 1,1-1 0,-1 0-1,1-1 1,-1 0-1,0-1 1,15-7 0,-7 1 172,0 0 0,-1-1 0,23-20 0,-19 12-186,-1-1 0,0-1 0,-2-1 0,0 0 0,20-37 1,-7 2-47,29-77 0,-19 30-426,-32 84 270,-1 0 0,9-37-1,-14 47 86,-1 0-1,0 0 1,0 0-1,-1 0 1,0 0-1,-1 0 1,0-1-1,-2-9 1,2 19-76,1-1 1,-1 1-1,1-1 1,-1 1-1,1-1 1,-1 1-1,0 0 1,0-1-1,0 1 1,0 0-1,-1-3 0,1 4-9,1 0-1,-1 0 1,1-1-1,-1 1 1,1 0-1,-1 0 0,1 0 1,-1 0-1,1-1 1,-1 1-1,1 0 1,-1 0-1,1 0 1,-1 0-1,1 0 0,-1 0 1,1 1-1,-1-1 1,1 0-1,0 0 1,-1 0-1,1 0 1,-1 0-1,1 1 0,-1-1 1,1 0-1,-1 0 1,1 1-1,0-1 1,-1 0-1,1 1 0,0-1 1,-1 0-1,1 1 1,0-1-1,-1 1 1,-3 5-56,0 0 0,0 1 0,0-1 1,1 1-1,0 0 0,-4 13 0,-3 8 9,-6 8 55,1-7 207,2 2 0,2-1 1,-11 41-1,-3 82-92,22-125-37,1 1 1,2-1-1,4 42 1,-4-69-69,4 25 47,11 46 1,-13-64-13,0 0 0,1-1 0,1 1 0,-1-1 0,1 0 0,0 0 0,0-1 0,1 1 0,0-1 0,9 9 0,-13-14-9,0 0 1,1 0 0,-1 0 0,0-1-1,1 1 1,-1 0 0,1 0 0,-1-1-1,1 1 1,-1-1 0,1 0 0,0 1-1,-1-1 1,1 0 0,0 0 0,-1 0-1,1 0 1,-1 0 0,1 0 0,0 0-1,-1-1 1,1 1 0,-1-1 0,1 1-1,-1-1 1,1 0 0,-1 1 0,1-1-1,-1 0 1,2-1 0,4-3 44,1-1-1,-1 0 1,-1 0-1,8-9 1,-9 10-75,6-7 71,-1 1 1,0-1-1,-1-1 0,10-16 0,-16 21-244,-4 21-24,-1 7 158,2-15 34,-1-1 0,1 0-1,0 0 1,0 0 0,0 0 0,1 0 0,0 0-1,-1 0 1,1 0 0,3 6 0,-2-4 53,1-1 1,-1 0-1,1 1 0,0-1 1,7 8-1,-9-12-31,1 1-1,-1-1 1,1 0-1,0 1 1,-1-1-1,1 0 0,0 0 1,0 0-1,-1 0 1,1 0-1,0 0 1,0 0-1,0-1 0,0 1 1,0-1-1,0 0 1,0 1-1,0-1 1,1 0-1,2 0 1,6-2-40,0 0 0,-1-1 0,1 0 0,0 0 0,-1-1 0,15-8 1,2-3 272,29-22 0,-42 26-221,0-1 1,-1 0 0,0-1-1,-1 0 1,0-1 0,15-25 0,49-100 121,-56 99-218,-20 40 70,74-154-132,-65 129 101,0 0 0,-1-1 0,-2 1 0,5-39 0,-10 56 5,4-65-139,-5 64 234,0 0-1,-1 0 1,0-1 0,-1 1 0,-4-16 0,6 24-80,0 1 0,0-1 1,-1 0-1,1 1 0,0-1 1,0 1-1,0-1 1,-1 1-1,1-1 0,0 1 1,-1-1-1,1 1 0,-1-1 1,1 1-1,0 0 0,-1-1 1,1 1-1,-1 0 1,1-1-1,-1 1 0,1 0 1,-1-1-1,0 1 0,0 0-3,0 0 0,1 0 0,-1 0 0,1 0 0,-1 1 0,0-1 0,1 0-1,-1 0 1,1 1 0,-1-1 0,1 0 0,-1 1 0,1-1 0,-1 0 0,1 1-1,-1-1 1,1 1 0,-1 0 0,-3 4-85,0 1-1,1 0 1,-5 8 0,5-8 70,-16 29-13,-15 41 0,-5 11 348,28-62-185,0 1 0,1 0 0,2 1 0,-7 32 0,-11 112-32,25-158-125,-2 10-6,1 28 0,2-43 29,0 0 0,1 0 0,0-1 0,1 1 0,0 0 0,0-1 0,4 10 0,3 2 169,11 20 0,-16-34-75,-1 0 0,1 0 0,0 0 0,1 0 0,-1-1 0,1 1 0,0-1 0,5 4 0,-8-7-72,1 0 0,-1 0 0,1 0 0,-1-1 0,0 1 0,1-1 0,-1 1 0,1-1 0,-1 0 0,1 0 0,0 0 0,-1 0 0,1 0 0,-1-1 0,1 1 0,-1-1 0,0 0 0,1 1 0,-1-1 0,5-2 0,0-1 9,1-1 1,0 1-1,-1-1 1,11-9 0,40-44-135,-43 41 53,1 1 0,0 0-1,34-23 1,-45 37 34,0-1-1,-1 1 1,1 0-1,0 0 1,1 1-1,-1 0 1,0 0-1,0 0 0,0 0 1,9 1-1,-6 0 38,-1 0 0,1 1 0,-1 0 0,1 1 0,-1 0-1,11 3 1,-17-4 121,-1-1 118,0 0-60,0 0 49,-8-4 165,-13-5-477,14 6-6,0 0-1,0 1 0,0-1 0,0 1 0,-11-1 0,16 3 68,-1 0 0,1 0 0,-1 0 0,1 0 0,-1 1 0,0-1 0,1 1 0,-1 0 0,1-1-1,0 1 1,-1 0 0,1 1 0,0-1 0,0 0 0,-1 1 0,1-1 0,0 1 0,0 0 0,1-1 0,-3 3 0,-2 3-33,1 0 1,0 0 0,0 1 0,0-1-1,1 1 1,0 0 0,1 0 0,0 0-1,0 1 1,0-1 0,1 1 0,1 0-1,0-1 1,0 1 0,0 0 0,1 0-1,0 0 1,1 0 0,0-1 0,3 12-1,-3-18 63,0 1 0,1-1-1,-1 0 1,1 0 0,0 1-1,-1-1 1,1 0 0,0-1-1,0 1 1,1 0-1,3 2 1,-2-1 82,1 0 1,-1-1-1,1 1 0,0-1 0,6 2 1,-8-4-85,-1 0 0,1 0 0,0 0 0,-1 0 0,1-1 1,-1 1-1,1-1 0,0 0 0,-1 0 0,1 0 0,-1 0 1,0 0-1,1 0 0,2-3 0,31-22-152,-19 11 54,-1 0 1,0-2-1,-2 0 0,1-1 0,-2 0 0,-1-1 0,19-36 0,-2-10-176,23-77 0,-39 105 44,-6 15 191,0 0-1,-1 0 1,-1 0-1,-2-1 1,0 1-1,0-41 1,-4 37-57,-8-44 0,8 63 73,0 1 0,-1-1 1,0 1-1,0 0 0,-1-1 0,1 1 0,-2 1 0,1-1 0,0 0 0,-1 1 0,0 0 1,-7-7-1,10 11 9,0-1 0,0 1 0,-1 0 0,1 1-1,-1-1 1,1 0 0,-1 0 0,1 1 0,-1-1 0,1 0 0,-1 1 0,1 0 0,-1-1 0,0 1 0,1 0 0,-1 0 0,0 0 0,1 0 0,-3 0 0,1 1-7,0 0 0,1-1 0,-1 1-1,0 1 1,0-1 0,1 0 0,-1 1 0,1-1 0,-1 1 0,-2 2-1,-4 6-30,0-1-1,0 2 1,-14 19-1,21-27 41,-12 17 128,1 1 0,0-1 0,2 2 0,0 0 0,-9 28 0,8-3 87,2 0 0,-7 74 0,10 97-130,8-196-122,1 0-1,0 1 0,2-1 0,11 39 1,-13-53 62,0-1 0,1 0 0,0 0 0,1 0 0,0-1 0,0 1 0,0-1 0,1 0 0,0 0 0,0 0 0,0-1 0,1 1 0,0-2 0,0 1 0,0 0 0,0-1 0,10 4 0,-9-5 19,-1-1 0,1 0 1,0 0-1,0-1 0,0 0 0,-1 0 1,1-1-1,0 0 0,0 0 1,12-2-1,5-3 148,40-12 0,-48 12-87,-1 0-85,-1 0 1,0-1 0,0-1 0,0 0 0,-1-1 0,0 0-1,0-1 1,-1 0 0,0-1 0,11-12 0,-18 16-74,2-1 36,1 0 0,-1-1 1,-1 0-1,0 0 1,0-1-1,-1 0 0,1 0 1,3-12-1,-5 8-45,-2 8 103,0 0 0,0-1 0,-1 0 0,0 1 0,0-1 0,0 0 0,-1 0 0,0 1 0,0-1 0,-1-7 1,1 12-38,0 0 1,0 1 0,0-1 0,0 0-1,-1 0 1,1 1 0,0-1 0,0 0-1,-1 1 1,1-1 0,-1 0 0,1 1-1,0-1 1,-1 1 0,1-1 0,-1 0 0,1 1-1,-1-1 1,1 1 0,-1-1 0,0 1-1,1 0 1,-1-1 0,0 1 0,1 0-1,-1-1 1,0 1 0,1 0 0,-1 0-1,0 0 1,0-1 0,1 1 0,-1 0-1,0 0 1,0 0 0,1 0 0,-1 0 0,0 1-1,0-1 1,1 0 0,-1 0 0,-1 1-1,-1 0-25,0 0-1,1 0 1,-1 1-1,0-1 0,1 1 1,-1 0-1,1 0 1,-5 4-1,-3 5 7,0 1 0,0 1-1,-8 15 1,13-20-32,1 0 0,1 0 0,-1 0 0,1 0 0,0 1 0,1-1 0,-2 11 0,5-16 71,-1-1 0,0 1 0,1 0 0,-1 0 0,1-1 0,0 1 0,0 0 0,0-1 1,0 1-1,0-1 0,1 1 0,-1-1 0,1 0 0,1 3 0,-2-4 1,0 1-1,0-1 1,0 0 0,0 1-1,1-1 1,-1 0-1,0 0 1,0 0 0,1 0-1,-1 0 1,1 0 0,-1 0-1,1 0 1,-1-1 0,1 1-1,0-1 1,-1 1 0,1-1-1,0 1 1,-1-1 0,1 0-1,2 0 1,1-1-8,-1 0 1,1 0-1,0-1 1,0 0-1,-1 1 1,1-2 0,-1 1-1,0 0 1,0-1-1,0 0 1,0 0-1,0 0 1,-1-1-1,1 1 1,-1-1-1,0 0 1,0 0-1,0 0 1,0 0-1,3-9 1,-1 1-101,-1 0-1,0 0 1,-1 0 0,-1-1-1,0 1 1,0-1 0,-1-15-1,-1 27 26,0 1 15,0 0 80,1 2-15,11 14-86,-4-4 210,18 20 0,-23-28-96,1 0-1,0 0 0,1-1 0,-1 0 1,1 0-1,-1 0 0,1 0 0,8 3 1,-2-3 36,-1 0 0,1-1 0,-1 1 1,1-2-1,14 1 0,53-4-5,-70 1-39,-1 0-300,-1 0 0,1 0 1,0-1-1,-1 0 1,0 0-1,1-1 1,7-4-1,-9 5-237,-1-1 0,0 0 0,0 1 1,0-1-1,0-1 0,0 1 0,-1-1 0,1 1 0,-1-1 1,4-6-1,-2-9-1457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9.247"/>
    </inkml:context>
    <inkml:brush xml:id="br0">
      <inkml:brushProperty name="width" value="0.1" units="cm"/>
      <inkml:brushProperty name="height" value="0.1" units="cm"/>
      <inkml:brushProperty name="color" value="#66CC00"/>
    </inkml:brush>
  </inkml:definitions>
  <inkml:trace contextRef="#ctx0" brushRef="#br0">13 55 7392,'-8'-35'2720,"3"32"-2080,10-8-224,-5 11-1344,5-5 416,3 5-704,-8 0 704,8 8-1632,-4 0 1184,6 0-1792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4:49.733"/>
    </inkml:context>
    <inkml:brush xml:id="br0">
      <inkml:brushProperty name="width" value="0.1" units="cm"/>
      <inkml:brushProperty name="height" value="0.1" units="cm"/>
      <inkml:brushProperty name="color" value="#66CC00"/>
    </inkml:brush>
  </inkml:definitions>
  <inkml:trace contextRef="#ctx0" brushRef="#br0">0 61 2912,'3'0'1056,"2"-3"-800,0 0-96,-2-2 1536,2 2-960,4-2 896,4 2-928,5 0-32,10 3-384,7 0-128,4 3-96,5 0-256,2-3 96,2 0-800,-5-3 480,0-5-1504,10-3 1088,2-8-2528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0"/>
    </inkml:context>
    <inkml:brush xml:id="br0">
      <inkml:brushProperty name="width" value="0.1" units="cm"/>
      <inkml:brushProperty name="height" value="0.1" units="cm"/>
      <inkml:brushProperty name="color" value="#66CC00"/>
    </inkml:brush>
  </inkml:definitions>
  <inkml:trace contextRef="#ctx0" brushRef="#br0">0 14 1728,'4'-11'1441,"-4"11"-1402,0 0 1,0 0-1,1 0 0,-1-1 0,0 1 0,0 0 1,0 0-1,0 0 0,1 0 0,-1 0 0,0-1 1,0 1-1,0 0 0,1 0 0,-1 0 0,0 0 1,0 0-1,1 0 0,-1 0 0,0 0 0,0 0 1,0 0-1,1 0 0,-1 0 0,0 0 0,0 0 1,1 0-1,-1 0 0,0 0 0,0 0 0,1 0 1,-1 0-1,0 0 0,0 0 0,0 0 0,1 1 1,-1-1-1,0 0 0,0 0 0,0 0 0,1 0 1,-1 0-1,0 1 0,0-1 0,0 17 912,0-11-803,0 62 2108,0-67-1883,0-1-32,0 0 193,0 0-156,0 0-4,42 4 1044,-37-3-1465,8 6-135,10 3 538,6 3 8,-18-10-253,-1 0 0,1-1 0,0-1 0,15 2 0,-14-2-116,1 0 0,0 1 0,-1 1 0,0 0 0,20 8 0,-6-2 104,-3-2-102,45 13 427,-47-14-378,10 2 298,-19-6-311,-1 0 0,1 1 0,-1 1 0,13 5 1,23 6-195,-22-4 314,-22-9-98,0 0 0,1-1 0,-1 1 0,1-1 0,-1 0 0,7 1 1,172 25 973,-41-10-917,-42-2 560,-60-7-763,31 9 321,-62-15-211,0 1 0,0-1 0,0 1 1,0 1-1,10 5 0,-8-4-12,-1 0-9,-1 1 0,15 11 0,-18-13 43,0 0 0,0 0-1,0 0 1,1-1-1,0 0 1,-1 0-1,1 0 1,0-1 0,8 3-1,-13-5-57,0 0 0,0 0 0,0 1 0,0-1 0,0 0-1,0 1 1,0-1 0,0 1 0,0-1 0,0 1 0,-1 0 0,1-1 0,1 2 0,0 0 31,0-1 0,0 1 0,0 0 0,1-1 0,-1 0 1,0 1-1,1-1 0,4 1 0,28 7 230,-28-8-228,0 1-1,-1-1 1,1 1-1,0 0 0,-1 1 1,9 4-1,76 51 188,-83-54-172,0-1 1,0 1-1,1-1 1,-1-1-1,1 0 1,13 2-1,-13-2-40,0-1-1,0 1 1,0 1 0,-1 0-1,1 0 1,13 7-1,-5 2 87,26 24-1,-27-23-72,29 22-1,-27-24-131,-9-4 82,0-1 0,17 7 0,-23-12 56,8 4 188,1 0-1,24 4 0,-32-7-225,1-1 0,-1 1 0,0-1-1,0 1 1,0 0 0,5 4 0,9 5-127,3 1 38,-11-9 186,-1-1 1,1 0-1,-1-1 0,14 1 1,25 3 287,-41-5-387,0 1 1,0 0-1,7 3 0,11 1-224,-17-4 256,1 1 1,-1 0 0,9 3-1,-13-4 0,0 0 0,-1 0-1,1-1 1,0 1-1,5-1 1,7 1 95,17 2 20,-26-3-107,0 0 1,0 1 0,-1 0 0,12 2 0,6 5 42,-15-6-91,-1 0 0,0 1 0,0 0 0,0 1 0,0-1 0,8 6-1,-8-3-17,2-1 0,-1 0 0,11 3 0,6 4 190,36 14 212,-53-22-330,0 0-1,1-1 1,0 0-1,0-1 1,19 3-1,-17-4-90,0 2-1,23 6 1,-26-6 120,0-1 0,0 0 0,11 1 0,12 3 95,-15-2-78,0-1 1,22 1-1,-35-3-20,23 3 275,40 11-1,-59-12-287,36 12-163,-24-10 101,-2 2 0,1-1 0,28 16 0,-34-16 117,-2-1-8,0 1 0,0 0 0,0 0 0,-1 1 0,0 1 0,0 0 0,12 12 0,-4-3 24,0-1 0,1 0 0,36 22 0,-43-31-175,3 3 225,1 0-1,32 13 1,-46-22-162,1 0 0,-1 1 1,1-1-1,-1 1 0,1 0 0,1 1 1,12 8-83,12 7-94,-24-15 165,0 0 0,1 0 0,0 0 0,-1 0 0,10 2 0,5 3 61,0 0 0,29 17-1,-27-14 45,31 13 1,-11-13-116,-32-9-6,0 0 1,0 1 0,0 0 0,9 4 0,18 8 29,-28-13 11,-1 1 0,1 0 0,12 8 1,-14-8 83,0 0 1,0 0-1,0-1 1,12 3-1,13 6 31,-13-6-138,-16-4-17,0-1 1,0 1 0,1-1-1,-1 1 1,0 0 0,0 0-1,0 0 1,0 0 0,0 0-1,2 2 1,-1-1 52,0 0 1,0 0-1,1 0 1,-1 0-1,1 0 1,0-1-1,-1 0 0,1 1 1,6 0-1,18 6-84,6 1 91,-18-4 14,-1 0 0,1-2 1,0 1-1,0-2 0,32 1 1,27 5 75,-9 2-325,10-1 400,-62-7-202,-1 2 0,0 0 1,0 0-1,0 1 0,-1 0 1,0 2-1,0-1 0,0 1 1,-1 1-1,0 0 0,17 16 1,2 3 172,10 11-12,-19-17 247,-14-14-353,1 1-1,7 9 1,-7-7-55,0 0 1,1-1 0,0-1 0,0 0 0,1 0-1,0 0 1,0-1 0,21 10 0,3-1 180,-8-4 71,38 14 0,-20-10-108,79 41 0,-57-24-323,-37-15 136,-20-13 31,0 0 0,13 6 0,-13-7 147,1 0 1,-1 1-1,1 0 1,-2 1-1,1 0 0,10 9 1,-15-12-129,1 0 0,-1 0 1,1 0-1,0-1 0,0 1 0,0-1 1,0-1-1,8 3 0,14 0-210,-22-4 231,0 0 0,-1 1 0,1 0-1,0 0 1,-1 0 0,6 3 0,3 2-26,38 15 133,-22-11 66,-23-7-198,1 0 0,0 0 0,0-1 0,0 0 0,0-1-1,13 2 1,-15-3 44,0 1-1,-1 0 0,1-1 0,0 2 1,-1-1-1,10 4 0,-13-4-106,19 5 146,-7-3-204,-20-8 265,-36-19 209,-41-28-255,31 20-284,33 18 125,-32-31 0,34 28 112,8 6-11,0 0-1,1-1 1,1 0-1,0-1 0,1 0 1,-11-23-1,-3-6-3,11 23-81,-14-35 0,21 44 50,0-1 59,-1 0 0,-8-14 0,-3-8-190,9 20 207,-12-20 0,7 14-61,6 11-12,0 0-1,0 0 0,-8-8 0,-21-22-379,34 37 378,-1 1-1,1-1 0,-1 1 1,1-1-1,-1 1 1,0-1-1,1 1 0,-1 0 1,1-1-1,-1 1 0,0 0 1,1-1-1,-1 1 1,0 0-1,0 0 0,1-1 1,-1 1-1,0 0 0,1 0 1,-1 0-1,0 0 1,0 0-1,1 0 0,-2 0 1,-8 0-975,16 11 927,37 50-14,-25-38 134,28 50 0,-12-4 43,-11-22-37,2-1 0,30 44 1,-49-83-57,0 0 1,0 0 0,1-1 0,-1 0 0,1-1 0,1 1-1,11 5 1,60 28 45,-54-29-50,59 21 291,-55-22-378,38 19 1,-15-9 133,-48-16 56,1-1-128,-9-2-184,-6 0 143,-136-8-128,-43 13-31,117 4 136,33-3-102,28-4 254,1 0-1,-17 7 1,18-6-59,-1 0 0,0-1 0,-13 3 0,-11-1 156,21-2-137,-1 0 0,0-1 0,0-1 0,-27-2 0,35 2-55,-1-1 1,0 1-1,-8 1 0,-5 0 232,19-1-335,1 0 38,0 0 0,0 0 85,0 0 250,0 0-63,1-2-14,-1 1-178,0 1-1,0 0 0,0 0 1,0-1-1,0 1 1,0 0-1,0 0 1,1-1-1,-1 1 1,0 0-1,0 0 1,0 0-1,0-1 0,0 1 1,0 0-1,1 0 1,-1 0-1,0-1 1,0 1-1,0 0 1,0 0-1,1 0 0,-1 0 1,0-1-1,0 1 1,0 0-1,1 0 1,-1 0-1,0 0 1,0 0-1,1 0 1,-1 0-1,0 0 0,0 0 1,1 0-1,88-21-124,48-12 420,9-4-290,-112 34 4,-28 3 7,1 0 0,-1-1 0,0 0 0,0 0 0,7-2 0,0 1-75,-1 0-1879,-11 1 1590,0 1 0,-1 0 0,1 0 0,0-1 0,-1 1 0,1 0 0,-1-1 1,1 1-1,-1 0 0,1-1 0,-1 1 0,1-1 0,-1 1 0,1-1 0,-1 0 1,0-3-3557,-4-3 2384,1 1 223,-2-19-3098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04.294"/>
    </inkml:context>
    <inkml:brush xml:id="br0">
      <inkml:brushProperty name="width" value="0.35" units="cm"/>
      <inkml:brushProperty name="height" value="0.35" units="cm"/>
      <inkml:brushProperty name="color" value="#FFFFFF"/>
    </inkml:brush>
  </inkml:definitions>
  <inkml:trace contextRef="#ctx0" brushRef="#br0">228 1 1312,'0'0'64,"0"0"0,-1 0 0,1 0 0,0-1 0,0 1 0,0 0 0,-1 0 0,1 0 0,0 0 0,0 0 0,-1 0 0,1 0 0,0 0 0,-1 0 0,1 0 0,0 0 0,0 0 0,-1 0 0,1 0 0,0 1 0,0-1 0,0 0 0,-1 0 0,1 0 0,0 0 0,0 0 0,-1 0 0,1 1 0,0-1 0,0 0 0,0 0 0,0 0 0,-1 1 0,1-1 0,0 0 0,0 0 0,0 0 0,0 1 0,0-1 0,0 0 0,-1 0-1,1 1 1,0-1 0,0 0 0,0 0 0,0 1 0,0-1 0,0 0 0,0 0 0,0 1 0,0-1 0,0 0 0,0 0 0,0 1 0,1-1 0,-1 0 0,0 1 0,0 6-522,0 1 642,-1-1 0,0 1 0,0-1-1,-1 0 1,0 1 0,-1-1 0,1 0 0,-6 8 0,2 0-138,-10 28-40,11-33 116,1 0 1,1 1 0,0-1-1,0 0 1,1 1 0,-1 13-1,-5 7 65,8-8-342,0-22 49,0-1 63,0 1 81,0-1 1,0 1-1,0-1 0,0 0 0,0 1 0,0-1 1,0 1-1,0-1 0,0 1 0,0-1 1,0 1-1,0-1 0,0 0 0,0 1 0,0-1 1,1 1-1,-1 0 0,1-1-15,0 1 0,0-1 0,1 0 0,-1 0 0,0 1-1,0-1 1,0 0 0,0 0 0,0 0 0,0 0 0,0 0 0,1 0 0,-1 0-1,0-1 1,0 1 0,0 0 0,0-1 0,0 1 0,0-1 0,0 1 0,0-1-1,0 1 1,0-1 0,0 0 0,0 1 0,0-1 0,-1 0 0,2-1 0,2-3-25,-1 0 1,0 0-1,0 0 1,4-9-1,1-2 2,-4 8 22,-1 0 1,0 0-1,0 0 0,-1 0 1,0 0-1,0 0 0,-1-1 0,0 1 1,-1-1-1,0-9 0,0 17-8,-1 1-1,0 0 0,1 0 0,-1 0 0,1 0 1,-1 0-1,1 1 0,-1-1 0,0 0 1,1 0-1,-1 0 0,1 0 0,-1 1 0,1-1 1,-1 0-1,1 1 0,-1-1 0,1 0 1,-1 1-1,1-1 0,-1 0 0,1 1 0,0-1 1,-1 1-1,-16 13 136,-77 76 154,46-46-286,44-41-421,1 1-1,-2-1 0,1 0 1,-9 5-1,11-7-123,0 0-1,0 0 1,-1-1 0,1 1-1,0-1 1,0 1 0,-1-1-1,-2 0 1,1 0-944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07.024"/>
    </inkml:context>
    <inkml:brush xml:id="br0">
      <inkml:brushProperty name="width" value="0.35" units="cm"/>
      <inkml:brushProperty name="height" value="0.35" units="cm"/>
      <inkml:brushProperty name="color" value="#FFFFFF"/>
    </inkml:brush>
  </inkml:definitions>
  <inkml:trace contextRef="#ctx0" brushRef="#br0">299 44 736,'-7'-1'474,"6"1"-456,1 0 0,-1-1 0,0 1 0,1 0 0,-1 0-1,0 0 1,1 0 0,-1-1 0,0 1 0,1 0 0,-1 0 0,0 0 0,1 1 0,-1-1-1,0 0 1,0 0 0,1 0 0,-1 0 0,0 1 0,1-1 0,-1 0 0,1 1 0,-1-1-1,0 0 1,1 1 0,-1-1 0,1 1 0,-1-1 0,1 1 0,-1-1 0,1 1 0,-1-1-1,1 1 1,0 0 0,-1-1 0,1 2 0,-4 10 297,2 1 1,-1 0-1,2 0 0,0 0 1,0 0-1,3 24 0,-1-2 43,-1-4 682,0-31-993,0 0 1,-1 1-1,1-1 0,0 1 0,0-1 0,0 0 1,-1 1-1,1-1 0,0 1 0,-1-1 0,1 0 1,0 1-1,-1-1 0,1 0 0,0 0 0,-1 1 1,1-1-1,-1 0 0,1 0 0,0 0 0,-1 1 1,1-1-1,-1 0 0,1 0 0,-1 0 0,1 0 1,-1 0-1,1 0 0,-1 0 0,-17 1 681,16-1-648,0 0-61,0 0 0,0-1 0,1 1 0,-1-1 0,0 1 0,0-1-1,0 0 1,-2 0 0,3 0-10,-1 0-1,0 0 0,0 0 1,0 1-1,0-1 0,1 1 1,-1-1-1,-3 1 0,1 0 37,1-1-1,-1 1 1,0-1-1,1 1 1,-1-1-1,0 0 1,1-1-1,-1 1 0,1-1 1,0 1-1,-1-1 1,1 0-1,0 0 1,0-1-1,0 1 1,0-1-1,-4-4 0,5 5-30,0 0 0,0 0 0,0 0-1,0 0 1,0 1 0,0-1 0,-1 0-1,1 1 1,-1 0 0,1 0 0,-1 0-1,0 0 1,1 0 0,-1 0 0,0 1-1,1-1 1,-1 1 0,-5 0 0,7 0-9,1 0 0,-1 0 1,0 0-1,1 0 0,-1 0 1,0-1-1,1 1 0,-1 0 1,1 0-1,-1 0 0,0-1 1,1 1-1,-1 0 0,1 0 1,-1-1-1,1 1 0,-1-1 1,1 1-1,-1-1 0,1 1 1,-1 0-1,1-1 0,-1 0 1,1 0-22,0 1 21,-1 0 63,-1 0-1,1 0 1,0 0-1,0 1 1,0-1-1,0 0 1,-1 1-1,1-1 1,0 1-1,0-1 1,0 1-1,0-1 1,0 1-1,0 0 1,0-1-1,0 1 1,1 0-1,-3 2 1,-11 20 35,13-19-164,-1-1 1,0 1 0,0-1 0,0 1-1,-3 2 1,2-1 18,3-4 44,0-1 0,0 1 1,0-1-1,-1 1 0,1 0 1,0-1-1,0 1 0,-1-1 0,1 1 1,0-1-1,-1 1 0,1-1 1,-1 1-1,1-1 0,-2 2 1,2-2-4,0 0 0,0 0-1,0 0 1,-1 1 0,1-1 0,0 0 0,0 0 0,0 1 0,-1-1 0,1 0 0,0 1 0,0-1 0,0 0 0,0 1 0,0-1 0,0 0-1,0 1 1,0-1 0,0 0 0,0 0 0,0 1 0,0-1 0,0 0 0,0 1 0,0-1 0,0 0 0,0 1 0,0-1 0,0 0 0,1 1-1,-1-1 1,11 10 7,21 4-132,-27-12 41,16 7 111,-12-6-19,-1 1-1,1-1 0,1 0 1,15 3-1,-18-5 24,-2 0-9,0-1 1,0 1-1,0-1 1,-1 1-1,1-1 1,0-1 0,0 1-1,0-1 1,-1 0-1,1 0 1,0 0-1,7-3 1,-8 2-44,-4 2 63,1 0-1,0 0 1,0 0 0,-1 0 0,1 0 0,0 0 0,-1-1-1,1 1 1,0 0 0,-1-1 0,1 1 0,-1 0 0,1-1-1,0 1 1,-1-1 0,1 1 0,-1 0 0,1-1-1,0-1 1,-1 1-485,1 0 0,0-1 0,0 1 0,-1 0 0,1-1 0,0 1 0,0 0-1,0 0 1,0 0 0,1 0 0,0-1 0,22-18-371,-12 11 528,66-65 1023,-14 13 570,5-7 193,-44 41-1190,-24 26-373,0 2 85,0 1 1,0-1-1,-1 1 0,1 0 1,0-1-1,-1 1 0,1 0 1,-1-1-1,1 1 0,-1 2 1,1 12 119,-1 0 1,-1 1-1,-5 22 1,5-28-84,-2 13 206,0-3-170,0 1 1,-1 0-1,-1-1 0,-16 41 1,19-56-74,-12 29 23,13-34-66,0 1 0,1 0-1,-1 0 1,1 0-1,0 0 1,0 0-1,-1 0 1,1-1-1,0 1 1,1 0 0,-1 0-1,0 0 1,1 0-1,-1 0 1,2 3-1,10 14-447,2 0 0,28 31 0,-17-21 302,8 9 938,71 65 1,-102-102-563,2 3 1120,-142-134-619,131 124-674,1 0 0,0 0-1,0-1 1,1 0 0,0 0 0,-6-12-1,9 15-30,0 0 0,0 0 0,1-1 0,0 1-1,0 0 1,0 0 0,0-1 0,0 1 0,1 0-1,0-1 1,0 1 0,0-1 0,1 1 0,-1 0-1,2-6 1,5-9 27,0 1 1,1 0-1,0 0 0,13-18 0,47-66 123,-59 90-186,4-5-6,0 0 0,1 1 0,1 1 0,0 0 0,1 1 0,1 1 1,0 1-1,1 0 0,20-10 0,-37 22 39,-1-1 0,1 1 0,0-1-1,0 1 1,-1 0 0,1-1 0,0 1 0,0 0 0,0 0 0,-1-1 0,1 1-1,0 0 1,0 0 0,0 0 0,0 0 0,-1 0 0,1 0 0,0 0 0,1 1-1,-2-1 1,1 1 0,-1-1-1,0 1 1,0-1 0,0 0-1,1 1 1,-1-1-1,0 1 1,0-1 0,0 1-1,0-1 1,0 1 0,0-1-1,0 1 1,0-1-1,0 1 1,0-1 0,0 0-1,0 1 1,-1-1 0,1 1-1,0-1 1,0 1-1,-1 0 1,-3 7 32,0 1 0,-9 11 0,9-13 38,-54 82 559,48-77-613,1 0-1,-2-1 1,0 0 0,-23 17 0,32-26-34,0-1 1,0 0-1,-1 0 0,1 1 0,0-2 0,0 1 0,-1 0 0,1 0 0,0-1 1,-1 1-1,1-1 0,-5 0 0,6 0-9,0 0 1,0 0 0,0 0-1,-1 0 1,1-1-1,0 1 1,0 0-1,0-1 1,1 1 0,-1-1-1,0 1 1,0-1-1,0 0 1,0 1-1,0-1 1,0 0-1,1 1 1,-1-1 0,0 0-1,1 0 1,-1 0-1,1 0 1,-1 1-1,1-1 1,-1 0-1,1 0 1,-1 0 0,1 0-1,0 0 1,-1-2-1,-3-12-565,2 13 274,1 11 207,0-2 203,1 0 0,-1-1 0,0 1 0,-1 0 1,0 0-1,0-1 0,0 1 0,-1-1 0,-5 10 0,-3 1-1409,-24 32-1,35-49 1303,-6 4-3456,0-15 1307,6 10 2061,-16-33-2063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11.381"/>
    </inkml:context>
    <inkml:brush xml:id="br0">
      <inkml:brushProperty name="width" value="0.1" units="cm"/>
      <inkml:brushProperty name="height" value="0.1" units="cm"/>
    </inkml:brush>
  </inkml:definitions>
  <inkml:trace contextRef="#ctx0" brushRef="#br0">9 278 832,'0'0'251,"-1"0"-615,-5-1 7350,5-1-6723,1 0-245,0 0-1,0 0 1,0 0 0,1 1 0,-1-1 0,1 0-1,-1 0 1,1 0 0,0 1 0,0-1 0,0 0 0,-1 1-1,2-1 1,-1 1 0,0-1 0,0 1 0,0-1-1,1 1 1,1-2 0,10-11 95,2-10 172,-12 18-197,1 0 0,0 0 0,0 0 0,5-5 0,22-21 352,-12 12-386,0 1 1,23-17-1,28-17 287,-69 52-336,0 0 0,0 1-1,0-1 1,0 0 0,0 1-1,0-1 1,0 1 0,1-1-1,-1 1 1,0 0 0,0 0-1,1-1 1,-1 1 0,0 0-1,0 0 1,1 0 0,-1 0-1,0 0 1,0 1 0,1-1-1,-1 0 1,0 0 0,0 1-1,1-1 1,-1 1 0,0-1-1,0 1 1,0 0 0,0-1-1,0 1 1,0 0 0,0 0-1,0 0 1,0-1 0,0 1-1,0 0 1,-1 0 0,1 1-1,0-1 1,-1 0 0,1 0-1,-1 0 1,2 3 0,0 2 6,0 0 0,0 0 0,0 0 0,-1 1 0,0-1 0,0 0 0,0 9 0,-1 7 38,-1 0 0,-1-1 1,-1 1-1,-1-1 0,-1 0 1,-1 0-1,-16 39 0,16-46-4,1-3-56,-1 1 0,1-1 0,-2 0 0,-10 14 0,-6 10 25,10-13 281,11-19-262,2-2-25,-1 0-1,0 0 1,1 0-1,-1 0 1,0 0-1,0 0 1,1 0 0,-1 0-1,0 0 1,0-1-1,0 1 1,0 0-1,0-1 1,0 1-1,0 0 1,0-1-1,-1 1 1,1-1 0,0 0-1,0 1 1,0-1-1,-1 0 1,1 0-1,0 0 1,-2 0-1,2 0 31,1 0-38,0 0-112,0 0 37,0 1 85,0-1 0,0 0 0,0 0 0,0 0 0,0 0 0,1 1 0,-1-1 0,0 0 0,0 0 0,0 0 0,0 0 0,0 0 0,0 1 0,0-1 0,0 0 0,0 0 0,1 0 0,-1 0 0,0 0 0,0 0 0,0 0 0,0 0 0,0 1 0,0-1 0,1 0 0,-1 0 0,0 0 0,0 0 0,0 0 0,0 0 0,1 0 0,-1 0 0,0 0 0,0 0 0,0 0 0,0 0 0,0 0 0,1 0 0,-1 0 0,0 0 0,0 0 0,1 0 0,10-3-9,3-1-165,-5 4 198,0-1 0,0 0 1,9-3-1,2 0 229,-14 4-226,-1 0 1,1 1 0,0-1 0,0 1 0,0 1-1,0-1 1,-1 1 0,1 0 0,-1 1-1,1-1 1,8 6 0,-7-1-43,-5 0 93,-2-6-73,1 0-1,-1 1 1,0-1 0,1 0 0,-1 1 0,1-1 0,-1 0 0,1 0 0,0 0 0,-1 1-1,2 0 1,-1-1-281,-1-1-902,0 0-219,1 2-2459,0 0 2402,-8-11-1111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15.077"/>
    </inkml:context>
    <inkml:brush xml:id="br0">
      <inkml:brushProperty name="width" value="0.1" units="cm"/>
      <inkml:brushProperty name="height" value="0.1" units="cm"/>
      <inkml:brushProperty name="color" value="#66CC00"/>
    </inkml:brush>
  </inkml:definitions>
  <inkml:trace contextRef="#ctx0" brushRef="#br0">1 551 1312,'1'-8'425,"-2"16"51,1-8-230,0 0 388,0 0-148,0 0-17,1 1-122,14 3 373,-14-4-400,1 1-54,0-1-184,1 1 0,-1-1 0,1 0 0,-1 1 0,1-1 0,-1 0-1,1-1 1,-1 1 0,1 0 0,-1-1 0,0 1 0,1-1 0,-1 0 0,1 0 0,2-1-1,5-3 121,-1-1-1,13-9 0,-4 2 50,-9 7-32,0-1 0,9-10 1,-9 10-47,-1-1 1,14-8 0,-3 2-73,0 0 0,18-19 0,21-17 60,-28 29-200,-1 2 1,2 2-1,39-17 0,100-31 113,-30 14 242,-58 19-126,141-35 0,-169 55-67,0 3-1,0 2 0,103 1 0,-108 9-145,1 2 1,75 18-1,90 40 384,-102-21 434,-93-33-1066,0 1 0,-1 0 1,25 19-1,-29-20-777,3 3-2069,-12-5-296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17.283"/>
    </inkml:context>
    <inkml:brush xml:id="br0">
      <inkml:brushProperty name="width" value="0.1" units="cm"/>
      <inkml:brushProperty name="height" value="0.1" units="cm"/>
      <inkml:brushProperty name="color" value="#66CC00"/>
    </inkml:brush>
  </inkml:definitions>
  <inkml:trace contextRef="#ctx0" brushRef="#br0">77 428 1472,'3'-1'4074,"6"-3"-3396,13-12 1343,-21 15-1978,-1 1 26,0 0 128,0 0-21,0 0 59,0 0-80,0 0-38,1-1-70,0 0 0,0 1 0,0-1-1,0 0 1,0 1 0,0-1 0,1 1 0,-1-1 0,0 1 0,0-1-1,0 1 1,1 0 0,1-1 0,0 1-46,0-1 0,1 1 0,-1-1 0,0 0-1,0 0 1,-1 0 0,1 0 0,0-1 0,0 1 0,0-1 0,3-2 0,28-25 166,-27 23-41,12-12 87,-1-1 1,-1-1-1,-1-1 0,0 0 1,15-29-1,4-18-165,-34 65-29,0 0 0,0 0 1,0 0-1,-1-1 0,1 1 0,-1 0 0,0-1 1,0 1-1,0-4 0,0 0 66,-12-4 310,10 6-481,1 0 0,0 0 0,0-1 0,1 1 0,-1 0 0,1-10 0,0 7 261,2 1-326,-1 7 159,-1-1-1,1 0 0,-1 1 0,0-1 1,1 0-1,-1 1 0,0-1 1,0 0-1,0 0 0,1 1 0,-1-1 1,0 0-1,0 0 0,0 1 1,0-1-1,0 0 0,0 0 0,0 0 1,-1 0-1,-8 19-327,3 10 434,-2-1 0,0-1 0,-2 1 1,-14 25-1,15-34-46,-1-1 1,-1-1-1,0 0 1,-1 0-1,-1-1 1,-25 22 0,-21 17-256,41-39 170,16-12 16,0-1 0,0 0-1,-1 0 1,1 0 0,0 0 0,-1 0 0,0-1-1,1 1 1,-1-1 0,0 1 0,0-1 0,0 0-1,0 0 1,0 0 0,0-1 0,-3 1 0,2 1 165,4-2-152,-1 1-1,1-1 1,0 0 0,0 0 0,-1 1 0,1-1 0,0 0 0,0 0 0,-1 0 0,1 1 0,0-1 0,0 0 0,-1 0 0,1 0 0,0 0 0,-1 0 0,1 0 0,0 0 0,-1 0 0,1 0 0,0 0-1,-1 0 1,1 0 0,0 0 0,-1 0 0,-16 11-236,-10-2 928,24-7-608,3-2-112,0 0-42,0 0 36,4-3 252,1 1-243,0-1 1,0 1 0,0 1 0,0-1 0,8 0 0,13-5-49,17-10 109,5-1 163,59-16 0,-73 22-588,-27 9 334,0 0 0,1 1-1,13-4 1,4-2 139,-24 8 54,9-4 1071,-11 2-1140,1-1 0,-1 1 1,1 0-1,-1 0 0,0 0 0,0 0 1,1 1-1,-3-4 0,-2-5-151,2 1 23,1-1 0,-3-13-1,-3-15 73,3 10 100,4 23-216,1-1 0,-1 1 0,-1-1-1,-2-6 1,4 11-139,-1 0 0,0-1-1,1 1 1,-1 0 0,1-1-1,-1 1 1,1-1 0,0 1 0,-1-1-1,1 1 1,0-1 0,0 1-1,0-1 1,0 1 0,1 0-1,-1-1 1,0 1 0,0-1 0,1 1-1,-1-1 1,1 1 0,0 0-1,-1-1 1,1 1 0,0 0 0,0-1-1,-1 1 1,1 0 0,0 0-1,0 0 1,1 0 0,0-2-1,10 0-3667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22.530"/>
    </inkml:context>
    <inkml:brush xml:id="br0">
      <inkml:brushProperty name="width" value="0.1" units="cm"/>
      <inkml:brushProperty name="height" value="0.1" units="cm"/>
      <inkml:brushProperty name="color" value="#66CC00"/>
    </inkml:brush>
  </inkml:definitions>
  <inkml:trace contextRef="#ctx0" brushRef="#br0">0 153 1888,'0'0'52,"0"0"-1,0 0 1,0 0-1,1 0 1,-1 0 0,0 0-1,0 0 1,0 0-1,0 0 1,0 1 0,0-1-1,0 0 1,0 0 0,1 0-1,-1 0 1,0 0-1,0 0 1,0 0 0,0 0-1,0 0 1,0-1-1,0 1 1,1 0 0,-1 0-1,0 0 1,0 0-1,0 0 1,0 0 0,0 0-1,0 0 1,0 0 343,0 0 53,0 0-102,0 0 166,0 0-165,0 0-86,0 0-112,0 0-53,6-11 800,9-9 24,-5 8-693,21-29 408,-26 35-654,1-1 1,0 1 0,0 1-1,11-9 1,3-3 142,-18 16-31,0-1 0,0 1 0,0-1 0,0 1 0,1 0 0,-1 0 1,1 0-1,-1 0 0,1 0 0,-1 0 0,1 1 0,3-1 0,-6 1 179,0 0-213,0 0-70,0 0 33,0 8-108,0-3 105,-1 0-1,-1 1 0,1-1 1,-1 0-1,0 1 0,-4 6 0,-5 19 276,6-15-49,-4 18 430,9-31-691,0-1-1,-1 1 0,1-1 1,1 0-1,-1 1 0,0-1 1,0 1-1,1-1 0,0 1 1,-1-1-1,1 0 0,1 4 1,2 0 11,-1 0-1,1 0 1,1 0 0,-1 0 0,1-1 0,0 1 0,0-1 0,0 0 0,1-1 0,-1 1 0,1-1-1,0 0 1,1-1 0,-1 1 0,1-1 0,-1-1 0,1 1 0,0-1 0,0 0 0,0-1 0,0 0-1,11 1 1,-3-1 151,-1-1-1,0 0 1,0-1-1,1-1 1,-1 0-1,16-5 1,-28 7-149,1-1 0,-1-1 0,1 1 0,-1 0 0,0-1 0,0 1 0,1-1 0,-1 0 0,0 1 0,0-1 0,-1 0 0,1 0 0,0 0 0,-1-1 0,1 1 0,-1 0 0,0-1 0,0 1 0,1-1 0,-2 1 0,1-1 0,0 1 0,0-1 0,-1 0 0,1-4 0,0-4 63,-1 1-1,0-1 0,-1 0 0,-3-19 1,1 16 119,2 11-193,1-1 1,-1 1 0,0 0-1,1-1 1,0 1-1,0 0 1,0-1 0,0 1-1,0 0 1,2-5 0,-1-1-306,-1 9 314,0-1 0,0 1 0,0-1 0,0 1 0,0 0 0,1-1-1,-1 1 1,0-1 0,0 1 0,0-1 0,0 1 0,1 0 0,-1-1 0,0 1 0,0-1 0,1 1-1,-1 0 1,0-1 0,0 1 0,1 0 0,-1-1 0,1 1 0,-1 0 0,0 0 0,1-1 0,-1 1-1,1 0 1,-1 0 0,0 0 0,1-1 0,-1 1 0,1 0 0,-1 0 0,1 0 0,-1 0 0,1 0-1,-1 0 1,1 0 0,25-5-106,-21 3 145,0 0 0,0 1-1,0 0 1,0 0 0,0 1 0,0-1 0,0 1 0,1 0 0,-1 1-1,0-1 1,0 1 0,0 0 0,0 0 0,0 1 0,0-1-1,5 3 1,-5-1-28,0 0-1,0 0 0,0 0 1,-1 0-1,1 1 0,-1-1 1,6 8-1,-10-11-2,0 1 0,0-1-1,0 0 1,0 0 0,0 0 0,1 0 0,-1 1 0,0-1-1,0 0 1,0 0 0,0 0 0,0 0 0,0 0-1,1 0 1,-1 1 0,0-1 0,0 0 0,0 0 0,0 0-1,0 0 1,1 0 0,-1 0 0,0 0 0,0 0 0,0 0-1,1 0 1,-1 0 0,0 0 0,0 0 0,0 0-1,0 0 1,1 0 0,-1 0 13,0 0-1,0 0 1,1 0-1,-1 0 1,0 0 0,0 0-1,0 0 1,0 0-1,1 0 1,-1 0 0,0 0-1,0 0 1,0 0 0,0 0-1,1 1 1,-1-1-1,0 0 1,0 0 0,0 0-1,0 0 1,0 0-1,1 0 1,-1 0 0,0 1-1,0-1 1,0 0-1,0 0 1,0 0 0,0 0-1,0 1 1,0-1-1,1 0 1,-1 1-548,5 9 2261,-5-5-2572,-5-3-4780,4-2 1479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26.662"/>
    </inkml:context>
    <inkml:brush xml:id="br0">
      <inkml:brushProperty name="width" value="0.1" units="cm"/>
      <inkml:brushProperty name="height" value="0.1" units="cm"/>
      <inkml:brushProperty name="color" value="#66CC00"/>
    </inkml:brush>
  </inkml:definitions>
  <inkml:trace contextRef="#ctx0" brushRef="#br0">130 31 1728,'-8'-1'4562,"5"0"-4310,0 0 1,1 1 0,-1 0-1,0 0 1,1 0 0,-4 0-1,1 1-88,0 0 0,0 0 0,0 0 0,0 1 0,1 0 0,-1 0 0,1 0 0,-1 0 0,1 1 0,0 0 0,0 0 0,0 0 0,0 0 0,0 1 0,-3 4 0,-2 0-83,-4 5 135,13-13-225,0 1-1,-1-1 1,1 1-1,-1-1 0,1 1 1,0 0-1,-1-1 1,1 1-1,0-1 1,0 1-1,0 0 0,-1-1 1,1 1-1,0 0 1,0-1-1,0 1 1,0 0-1,0-1 0,0 1 1,1 1-1,2 11-94,-3-10 92,1-1 1,-1 0-1,1 0 0,0 1 1,-1-1-1,3 4 0,-2-5 8,0-1 0,-1 1 0,1 0 0,0-1 0,-1 1-1,1 0 1,0-1 0,0 1 0,0-1 0,-1 0 0,1 1 0,0-1-1,0 0 1,0 1 0,0-1 0,0 0 0,0 0 0,0 0-1,0 1 1,-1-1 0,3-1 0,12 1 40,0 0 1,0-2-1,19-3 0,-25 3 23,-1-1-1,-1 0 1,1 0-1,0 0 1,-1-1-1,1 0 1,9-7-1,-6 3 181,11-10-123,-21 17-117,0 0 0,0-1 0,0 1 0,0 0 1,0-1-1,0 1 0,-1-1 0,1 1 0,-1-1 1,1 1-1,-1-1 0,1 0 0,-1 1 0,0-1 0,0-2 1,0 1-5,0 0-1,0 0 1,-1 0 0,1 0 0,-1 0 0,0 0 0,0 0 0,0 0 0,-3-5 0,4 6 3,-1 1 1,0 0 0,0 0 0,0 0 0,0 0 0,0 0 0,0 0 0,0 0 0,0 0 0,0 0 0,0 0 0,0 1 0,-1-1 0,1 0 0,0 1 0,-1-1 0,1 1 0,0 0 0,-1-1 0,1 1 0,0 0 0,-3 0 0,3 0 4,1 0 1,-1 0-1,1 0 1,-1 0-1,1 0 1,-1 0-1,1 1 1,-1-1-1,1 0 0,0 0 1,-1 1-1,1-1 1,-1 0-1,1 1 1,0-1-1,-1 0 1,1 1-1,0-1 0,0 0 1,-1 1-1,1-1 1,0 1-1,0-1 1,0 1-1,-1-1 1,1 1-1,0-1 0,0 1 1,-3 17 125,3-11 58,-5 38 592,5-43-762,0 0 0,0 0 0,0 0 1,0 0-1,1 0 0,-1-1 1,0 1-1,1 0 0,-1 0 0,1 0 1,0-1-1,-1 1 0,1 0 0,2 2 1,18 24 211,-15-21 3,-4-5-237,1 0 1,-1 0 0,0 0-1,1 0 1,0-1-1,-1 1 1,1-1 0,0 0-1,0 0 1,0 0 0,-1 0-1,1-1 1,0 1 0,0-1-1,0 1 1,0-1-1,0 0 1,0 0 0,0-1-1,5 0 1,5-1 10,0-1-1,0 0 1,17-7-1,99-43 59,-122 49-94,-1 0 1,0 0-1,0 0 0,6-6 0,-7 5-175,0 1-1,0 1 1,0-1 0,0 1-1,9-5 1,-7 15-78,23 9 459,-6 1-42,-23-16-113,-1-1 182,0 0-113,1 0-88,-1 0 0,0 0 0,1 0 0,-1 0 0,1 0-1,-1 0 1,1 0 0,-1 0 0,1 0 0,-1-1 0,0 1 0,1 0 0,-1 0-1,1 0 1,-1-1 0,0 1 0,1 0 0,-1 0 0,1-1 0,-2 0-5,0 0 0,1 0 1,-1 0-1,0 0 0,0 1 0,0-1 1,0 0-1,0 1 0,0-1 1,0 1-1,0-1 0,0 1 0,0-1 1,0 1-1,0 0 0,0-1 1,-1 1-1,1 0 0,0 0 1,-1 0-1,-29 2-76,15-1 81,13-1-25,-1 1 0,1-1-1,0 1 1,-1 0-1,1 0 1,0 0 0,0 1-1,0-1 1,0 1 0,0-1-1,-3 3 1,-14 7-11,17-9 29,-1 0 1,0 0-1,1 0 1,-1 0-1,1 1 1,-1 0-1,1-1 1,0 1-1,0 0 1,1 1-1,-1-1 1,0 0-1,1 1 1,0-1-1,0 1 1,0 0-1,0 0 1,1 0-1,0 0 1,-1 0-1,2 0 1,-1 0-1,-1 7 1,2-1 17,0 0 1,0 0 0,1 0 0,0 0 0,0 0-1,1 0 1,1 0 0,6 18 0,-6-22 27,0 0 1,0-1 0,0 0-1,0 1 1,1-1 0,0 0-1,0-1 1,1 1 0,-1-1-1,1 1 1,9 5 0,-11-8-24,1 0 0,-1 0 0,1 0 0,-1-1 0,1 1 0,-1-1 0,1 0 0,0 0 0,0 0 1,-1-1-1,1 1 0,0-1 0,0 0 0,0 0 0,0 0 0,-1-1 0,1 1 0,0-1 0,0 0 1,5-2-1,0-1-74,-1 0 0,0-1 0,0 1 0,-1-2 1,12-9-1,29-35-80,4-3 73,4 0-166,-26 18-38,-29 34 296,0 0 0,-1 0-1,1-1 1,0 1-1,-1 0 1,1 0 0,-1-1-1,0 1 1,1 0-1,-1 0 1,0-1 0,0 1-1,0-3 1,-1-23 236,1 10-520,-1 16 216,0 1-1,1 0 1,-1 0 0,1 0-1,-1 0 1,0 0-1,1 0 1,-1 0 0,1 0-1,-1 1 1,0-1 0,1 0-1,-1 0 1,1 0 0,-1 1-1,1-1 1,-1 0-1,1 1 1,-1-1 0,0 1-1,-4 6 53,1 1 0,0 0 0,1-1 0,0 2 0,0-1 0,-4 16 0,2-3 40,0-1-127,1 0 0,1 1 0,-1 22 0,2-17-46,2-20 130,-1-1 0,1 1-1,0 0 1,1 0 0,0-1-1,0 1 1,0 0 0,0-1-1,1 1 1,0-1 0,0 0-1,0 0 1,1 0 0,0 0-1,5 8 1,-7-12 3,0 0-1,0 0 1,0-1-1,0 1 1,0 0 0,0-1-1,0 1 1,0-1 0,0 1-1,1-1 1,-1 0-1,0 1 1,0-1 0,0 0-1,1 0 1,-1 0 0,0 0-1,0 0 1,1 0-1,-1 0 1,0 0 0,0 0-1,0-1 1,1 1 0,-1 0-1,0-1 1,0 1-1,0-1 1,0 1 0,0-1-1,2-1 1,3-2 26,1-1-1,-1 0 1,10-9-1,-12 10 12,22-24-263,37-50 1,-39 47-67,-4 2-30,-13 18 216,2 0 1,10-12-1,-12 16 233,-3 3-213,-10 15-15,2-3 150,0 1 0,0 0 1,0 0-1,2 1 0,-1-1 0,-1 14 0,3-17-68,0-1 0,1 1-1,0 0 1,0-1-1,0 1 1,1-1-1,0 1 1,0-1 0,0 1-1,1-1 1,0 0-1,4 9 1,-4-11 24,-1-1 1,1 0-1,0 1 1,0-1-1,0 0 1,0 0-1,1-1 1,-1 1-1,0 0 1,1-1-1,-1 1 0,1-1 1,0 0-1,-1 0 1,1 0-1,0 0 1,0 0-1,-1-1 1,1 1-1,0-1 1,0 1-1,0-1 0,0 0 1,3-1-1,1 1 4,-1-1 1,1 0-1,0-1 0,-1 0 0,1 0 0,-1 0 0,1-1 0,-1 1 1,8-6-1,4-4 5,-1 0 1,-1-1-1,0 0 1,-1-2-1,14-15 1,-25 23 49,1 0-1,6-15 1,-1 4 168,-9 15-240,0 0-1,1 0 1,-1-1 0,-1 1 0,2-5 0,4-13-56,-1 11-160,4-6-89,-7 13 376,0 5 285,-3 12-230,-1-1 0,0 1 0,-1 0 0,0-1 0,-7 19 0,5-18-75,3-7-64,1 0 0,0 0-1,0-1 1,1 1 0,0 10-1,1-10-32,-1 0 0,-1 1 0,0-1-1,-1 9 1,0-6 89,1 0 0,0 0 0,0 0 0,1 12 0,0-9-69,0-12 224,0-1-17,9 0 364,-7-1-541,0 0 0,0 0 0,0 0 0,0 0 1,-1 0-1,1-1 0,0 1 0,0 0 1,-1-1-1,1 0 0,-1 1 0,1-1 1,1-2-1,16-30-92,-8 12-75,1 3 200,1 0 1,1 1 0,0 0-1,32-30 1,27-22 122,-63 59-208,-9 9-26,-8 5-91,4 0 180,0 0-1,1 0 1,-1 1-1,1-1 1,-1 0-1,1 1 1,0 0-1,1 0 0,-1-1 1,0 1-1,0 6 1,0-5-19,-3 10 105,1-7-190,1 0 0,1 0 1,-1 0-1,2 1 0,-1-1 1,0 16-1,2-20 99,0 0 1,0-1-1,0 1 1,1-1-1,-1 1 1,1 0 0,0-1-1,0 0 1,1 1-1,-1-1 1,1 1-1,-1-1 1,1 0-1,0 0 1,0 0-1,1 0 1,-1-1-1,1 1 1,-1 0-1,1-1 1,3 3-1,-1-2 16,-1 1 0,1-2 0,0 1 0,0 0 0,0-1-1,0 0 1,0 0 0,1-1 0,-1 0 0,0 0 0,1 0 0,-1 0-1,1-1 1,-1 0 0,1 0 0,-1 0 0,1-1 0,-1 1 0,1-1-1,-1-1 1,0 1 0,0-1 0,1 0 0,-1 0 0,0-1 0,-1 1-1,7-5 1,11-10-153,0-2-1,-1 0 0,-1-1 1,23-30-1,-16 8 18,-16 23 66,-2-1 98,-9 19 26,0 1 182,0 0-134,0 16-442,0-9 273,0 0 0,-1 0 1,0 0-1,0 0 1,-4 12-1,3-13 159,1 1 1,-1 0-1,1 0 0,0 12 0,0 3 35,-1 1-50,3-18-73,-1-1 1,-1 1-1,1 0 0,-1-1 0,-1 8 1,7-22-38,0 1 1,0-1 0,1 1 0,1 1 0,9-11 0,-1 2 181,2 0 0,18-14 0,-23 20-96,-11 9-93,1 0 0,0 1-1,0-1 1,-1 0 0,2 0 0,-1 1 0,0-1 0,0 1 0,0 0 0,1 0 0,-1 0 0,0 0 0,1 0 0,-1 0 0,1 0 0,-1 1 0,1-1 0,0 1 0,-1 0 0,1 0 0,-1 0 0,1 0 0,3 1 0,-5-1 34,0 1 0,0-1 0,0 1 0,0-1 1,1 1-1,-1-1 0,0 1 0,0 0 0,0 0 0,-1 0 1,1 0-1,0-1 0,0 1 0,0 0 0,-1 0 1,1 0-1,0 1 0,-1-1 0,1 0 0,-1 0 1,1 0-1,-1 0 0,0 1 0,1-1 0,-1 0 1,0 0-1,0 3 0,6 12 437,-5-15-339,-1-1-59,0 0 11,0 0 122,0 0-80,2 0-159,0 0 0,0 0-1,0-1 1,1 0 0,-1 1-1,0-1 1,0 0 0,0 0-1,0 0 1,0 0 0,0 0-1,-1 0 1,1-1 0,0 1-1,0-1 1,-1 1 0,1-1-1,1-2 1,-1 1 6,1 1-1,0-1 0,0 0 1,0 1-1,5-3 1,15-10 75,-19 12 34,0 0 0,1 0 0,-1 0 1,10-3-1,-12 5 23,-2 1-48,0 0 5,0 2 6,12 28-52,14 34 588,-24-60-534,1 1 0,0-1-1,-1 1 1,2-1 0,-1 0-1,0 0 1,1 0-1,0-1 1,0 1 0,0-1-1,0 0 1,0 0 0,1 0-1,0-1 1,-1 1-1,9 2 1,-3-3 31,-1 0 1,0 0-1,1-1 0,-1 0 1,1-1-1,-1 0 0,1 0 0,12-3 1,-8 1-458,-1 0 0,1-2 0,23-8 0,-20 5-1253,0-2 0,21-13-1,-4 1-3319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4.150"/>
    </inkml:context>
    <inkml:brush xml:id="br0">
      <inkml:brushProperty name="width" value="0.1" units="cm"/>
      <inkml:brushProperty name="height" value="0.1" units="cm"/>
      <inkml:brushProperty name="color" value="#66CC00"/>
    </inkml:brush>
  </inkml:definitions>
  <inkml:trace contextRef="#ctx0" brushRef="#br0">340 3 1408,'0'1'140,"0"0"0,0-1-1,0 1 1,-1 0 0,1-1 0,0 1-1,0 0 1,0-1 0,-1 1 0,1 0-1,0-1 1,-1 1 0,1 0 0,0-1 0,-1 1-1,1-1 1,-1 1 0,1-1 0,-1 1-1,1-1 1,-1 1 0,1-1 0,-1 0 0,0 1-1,1-1 1,-1 0 0,1 1 0,-1-1-1,0 0 1,0 0 0,1 1 0,-1-1 0,0 0-1,1 0 1,-1 0 0,0 0 0,1 0-1,-1 0 1,-1 0 0,1-1-104,1 1 1,-1 0-1,0 0 1,0 0-1,0 1 1,0-1-1,1 0 1,-1 0-1,0 0 1,0 0 0,1 1-1,-1-1 1,0 0-1,0 1 1,1-1-1,-1 1 1,0-1-1,1 1 1,-1-1-1,1 1 1,-1-1-1,0 1 1,1 0-1,-1-1 1,1 1-1,0 0 1,-1 0-1,-2 7 7,0 0 0,-1-1 0,-4 8 0,-7 17 105,4-5-133,-22 56 418,21-63 32,-19 28 0,5-10-339,23-34-120,0 0 1,0-1-1,0 1 1,0-1-1,-1 0 0,0 0 1,1 0-1,-8 4 1,-8 6 132,17-12-119,0 0 0,0 1-1,0-1 1,0 0-1,0-1 1,0 1-1,0 0 1,0 0 0,0-1-1,0 1 1,0-1-1,0 0 1,0 0-1,0 0 1,0 0 0,-1 0-1,1 0 1,0 0-1,0-1 1,0 1-1,-4-2 1,3 1 7,0-1 0,1 1 0,-1-1 0,0 0 1,1 1-1,-1-1 0,1 0 0,-1 0 0,1-1 0,0 1 0,0 0 0,0-1 0,0 0 1,-2-3-1,2 3-23,1-1 1,-1 1 0,1-1 0,0 0-1,-1 1 1,2-1 0,-1 0 0,0 0-1,1 0 1,0 0 0,-1 1 0,2-1-1,-1 0 1,0 0 0,1 0 0,0 0-1,1-4 1,8-16-307,1 1 0,28-45-1,-35 62 310,-1 1-1,2-1 0,-1 1 0,0 0 0,1 0 1,0 1-1,0-1 0,0 1 0,1 0 1,0 0-1,10-4 0,-12 6 9,0 1 1,0 1-1,0-1 1,0 1-1,0-1 1,0 1-1,0 0 1,0 0-1,0 1 1,6 1-1,6 2 338,20 7 0,5 2 83,-18-7-321,-1 1 1,1 1-1,34 18 0,59 41-315,-96-54 437,1-2 0,1 0 0,0-1 0,0-2 0,1 0 0,45 9 0,-54-15-207,0-1 0,0 0 0,25-2-1,-33 0 22,1 0 0,0 0 0,0-1 0,0 0 0,-1 0 0,1 0 0,-1-1 0,0 0 0,9-6 0,5-4 163,-1-1-1,-1 0 0,0-2 1,28-31-1,-42 42-186,41-54 207,-39 50-241,-1 1 1,0-2 0,0 1-1,6-20 1,-10 26 11,1-3-207,0 0 0,0 0 1,-1-1-1,0 1 1,0-9-1,-2 15 44,1 0 0,-1 0 0,0 0-1,1 0 1,-1 0 0,1 1 0,-1-1 0,1 0 0,-1 0 0,1 1-1,-1-1 1,1 0 0,-1 1 0,1-1 0,0 1 0,-1-1 0,1 1 0,-1-1-1,1 1 1,-8 11-1175,-1 2-1408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5.551"/>
    </inkml:context>
    <inkml:brush xml:id="br0">
      <inkml:brushProperty name="width" value="0.1" units="cm"/>
      <inkml:brushProperty name="height" value="0.1" units="cm"/>
      <inkml:brushProperty name="color" value="#66CC00"/>
    </inkml:brush>
  </inkml:definitions>
  <inkml:trace contextRef="#ctx0" brushRef="#br0">298 15 2656,'0'0'43,"0"0"0,1 0 0,-1 0-1,0 0 1,0 0 0,0 0 0,0 0 0,0 0 0,0 0 0,0 0 0,1 0 0,-1 0 0,0 0-1,0 0 1,0 0 0,0 0 0,0 0 0,0 0 0,0 0 0,1-1 0,-1 1 0,0 0-1,0 0 1,0 0 0,0 0 0,0 0 0,0 0 0,0 0 0,0 0 0,0 0 0,0-1-1,0 1 1,0 0 0,0 0 0,0 0 0,0 0 0,0 0 0,0 0 0,0 0 0,0-1-1,0 1 1,0 0 0,0 0 0,0 0 0,0 0 0,0 0 0,0 0 0,0-1 0,0 1 0,0 0-1,0 0 1,0 0 0,0 0 0,0 0 0,0 0 0,0 0 0,0 0 0,0-1 0,0 1-1,-1 0 1,1 0 0,0 0 0,0 0 0,0 0 0,0 0 0,0 0 0,0 0 0,0 0 110,1 0 0,-1 0 0,0-1 1,1 1-1,-1 0 0,1 0 0,-1 0 1,0-1-1,1 1 0,-1 0 0,0-1 1,1 1-1,-1 0 0,0-1 0,1 1 1,-1 0-1,0-1 0,0 1 0,1 0 1,-1-1-1,0 1 0,0-1 0,0 1 1,0 0-1,1-2 0,-1 2 252,0 0 49,0 0-129,0 0 0,0 0-90,0 0 69,0 0-117,0 0-1,2 8 22,2 7-183,6 21 0,3 8 240,-3 0-138,6 35 119,-9-29-176,-2-21 21,1 47-1,-4-8-339,0-40 257,-1 0 1,-6 52-1,-1-36 197,5-29-181,-1 0 1,-1 0-1,0 0 1,-1 0-1,-8 22 1,10-32 34,-1-1 1,1 0-1,0 0 1,-1 0-1,0-1 1,0 1-1,0-1 1,-1 1-1,1-1 1,-1 0-1,0 0 1,1-1-1,-1 1 1,0-1-1,-1 0 0,1 0 1,0 0-1,-1 0 1,1-1-1,-1 0 1,1 0-1,-1 0 1,0 0-1,1-1 1,-1 0-1,0 0 1,1 0-1,-1-1 1,0 1-1,1-1 1,-1 0-1,-8-3 1,-19-11-119,-47-30 0,-11-19-261,79 51-464,12 13 783,-1 0 1,0 0-1,0-1 0,0 1 0,0 0 0,0 0 0,0-1 0,0 1 0,1 0 1,-1 0-1,0 0 0,0-1 0,0 1 0,0 0 0,1 0 0,-1 0 1,0 0-1,0 0 0,0-1 0,1 1 0,-1 0 0,0 0 0,0 0 1,1 0-1,-1 0 0,0 0 0,0 0 0,1 0 0,-1 0 0,0 0 1,0 0-1,1 0 0,9 0 112,-9 0-60,15 1-30,0 0 0,-1 0 1,1 2-1,16 4 0,4 0 75,9 4-602,-25-10 340,-15-1-276,-4 0-220,-1 0-746,-1 1-314,-6 1-2838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6.300"/>
    </inkml:context>
    <inkml:brush xml:id="br0">
      <inkml:brushProperty name="width" value="0.1" units="cm"/>
      <inkml:brushProperty name="height" value="0.1" units="cm"/>
      <inkml:brushProperty name="color" value="#66CC00"/>
    </inkml:brush>
  </inkml:definitions>
  <inkml:trace contextRef="#ctx0" brushRef="#br0">8 147 1824,'0'0'101,"-1"-1"1,1 1-1,-1 0 0,1-1 0,-1 1 1,1-1-1,-1 1 0,1-1 0,0 1 1,-1-1-1,1 1 0,0-1 1,-1 1-1,1-1 0,0 0 0,0 1 1,-1-1-1,1 1 0,0-1 1,0 0-1,0 1 0,0-1 0,0 0 1,0 1-1,0-1 0,0 0 1,0 0-1,8-18 2110,0 5-858,-7 11-1058,1-1 1,-1 1 0,1 0-1,0 1 1,0-1-1,4-4 1,8-11 1043,-12 16-1260,-1 0-1,1 0 1,0 0 0,0 0 0,0 0 0,0 1 0,0-1 0,0 1 0,0-1-1,1 1 1,2-1 0,31-13 290,-29 13-148,7-2 130,-1 0 1,1 1 0,-1 1-1,23-1 1,59 3 120,-41 1-1092,-53-1 462,0 0 0,-1 0-1,1 0 1,-1 0-1,1 0 1,0 0 0,-1 0-1,1 0 1,0 0 0,-1 0-1,1 0 1,-1 0 0,1 1-1,0-1 1,-1 0 0,1 0-1,-1 1 1,1-1-1,-1 0 1,1 1 0,-1-1-1,1 0 1,-1 1 0,1-1-1,-1 1 1,0-1 0,1 1-1,-1-1 1,0 1 0,1-1-1,-1 1 1,1 0 0,-1 1-249,0 0 1,0 0-1,-1 0 1,1-1-1,0 1 1,-1 0-1,1 0 1,-1-1-1,0 3 1,-4 5-2714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1"/>
    </inkml:context>
    <inkml:brush xml:id="br0">
      <inkml:brushProperty name="width" value="0.1" units="cm"/>
      <inkml:brushProperty name="height" value="0.1" units="cm"/>
      <inkml:brushProperty name="color" value="#66CC00"/>
    </inkml:brush>
  </inkml:definitions>
  <inkml:trace contextRef="#ctx0" brushRef="#br0">13 8 160,'-8'-7'64,"4"7"-64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7.728"/>
    </inkml:context>
    <inkml:brush xml:id="br0">
      <inkml:brushProperty name="width" value="0.1" units="cm"/>
      <inkml:brushProperty name="height" value="0.1" units="cm"/>
      <inkml:brushProperty name="color" value="#66CC00"/>
    </inkml:brush>
  </inkml:definitions>
  <inkml:trace contextRef="#ctx0" brushRef="#br0">14 72 1728,'-7'15'5872,"6"-14"-5777,1-1 0,0 1 0,0-1 0,0 1 0,0 0-1,0-1 1,-1 1 0,1-1 0,0 1 0,0-1 0,-1 1 0,1-1 0,0 1 0,-1-1 0,1 1 0,-1 0 0,0 1 1411,8-1-477,-2-2-881,0 0 1,-1-1-1,1 1 1,0-1-1,0 0 1,-1 0-1,1 0 1,-1-1-1,8-5 1,14-7 35,-3 4-271,-6 2 66,0 1 0,1 1 0,0 0 0,22-4 0,-35 10 35,-1 0 0,0 1-1,1 0 1,-1 0 0,1 0-1,-1 0 1,5 1 0,-7 0-5,0-1 0,0 1 1,0 0-1,0-1 0,-1 1 0,1 0 1,0 0-1,0 0 0,-1 0 0,1 0 0,-1 1 1,1-1-1,-1 0 0,1 1 0,-1-1 1,1 3-1,2 1 14,1 0 1,-1-1-1,1 1 1,-1-1-1,1 0 0,1 0 1,-1 0-1,11 5 1,-8-5 92,0 1 1,13 11-1,-18-14-46,0 0-1,0 0 1,0 0-1,0 0 1,0-1 0,1 1-1,-1-1 1,1 0 0,-1 0-1,1-1 1,-1 1 0,1-1-1,-1 1 1,1-1 0,-1 0-1,1-1 1,-1 1-1,8-2 1,2-1 275,0 0 0,0-1 1,20-9-1,-29 11-328,-1 0 1,1 0-1,0-1 1,-1 1-1,0-1 1,1 1-1,-1-1 1,0 0 0,-1 0-1,5-6 1,-6 8-251,0-1 1,0 1 0,0-1 0,0 1 0,-1-1-1,1 1 1,-1-1 0,1 0 0,-1 1 0,1-1-1,-1 0 1,0 1 0,0-1 0,0 0 0,0 1-1,0-1 1,0 0 0,-1 1 0,1-1 0,0 0-1,-1 1 1,1-1 0,-1 1 0,0-1 0,1 1-1,-1-1 1,0 1 0,0-1 0,-2-1 0,3 3 48,0-1-1,-1 1 1,1 0 0,0 0 0,0-1 0,-1 1-1,1 0 1,0 0 0,0 0 0,-1 0 0,1-1 0,0 1-1,-1 0 1,1 0 0,0 0 0,-1 0 0,1 0 0,0 0-1,-1 0 1,1 0 0,0 0 0,-1 0 0,1 0 0,0 0-1,-1 0 1,1 0 0,-1 0 0,-3 1-824,-4-3-1307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9.085"/>
    </inkml:context>
    <inkml:brush xml:id="br0">
      <inkml:brushProperty name="width" value="0.1" units="cm"/>
      <inkml:brushProperty name="height" value="0.1" units="cm"/>
      <inkml:brushProperty name="color" value="#66CC00"/>
    </inkml:brush>
  </inkml:definitions>
  <inkml:trace contextRef="#ctx0" brushRef="#br0">17 131 320,'-7'2'55,"7"-6"382,-1-5 3375,-3 8-990,4 1-2772,0 1 0,0-1 0,0 0 0,-1 0 0,1 0 0,0 0 0,0 0 0,0 0 0,0 0-1,0 0 1,0 0 0,-1 0 0,1 0 0,0 0 0,0 0 0,0 0 0,0 0 0,0 0 0,-1 0 0,1 0 0,0 0 0,0-1 0,0 1 0,0 0 0,0 0-1,0 0 1,-1 0 0,1 0 0,0 0 0,0 0 0,0 0 0,0 0 0,0-1 0,0 1 0,0 0 0,0 0 0,0 0 0,0 0 0,0 0 0,-1 0 0,1-1-1,0 1 1,0 0 0,0 0 0,0 0 0,0 0 0,0 0 0,0-1 0,0 1 0,0 0 0,0 0 0,0 0 0,0 0 0,1 0 0,-1 0 0,0-1 0,0 1-1,0 0 1,0 0 0,0-1 146,1 0 0,-1-1 0,1 1 0,0 0 0,-1 0 0,1 0 0,0 0 0,0 0 0,0 0 0,-1 0 0,1 0 0,0 1 1,0-1-1,0 0 0,1 0 0,-1 1 0,0-1 0,0 1 0,2-1 0,25-11 443,0 3-536,47-12-296,58 2 550,-97 13 47,43-1-1,21-3-63,-88 8-252,-8 2-81,-1-1 0,1 1 1,-1-1-1,1 0 1,-1 0-1,1 0 0,-1 0 1,4-3-1,-6 4-145,-1 0 20,0 0 6,0 0-69,0 0-352,0 0-6,0 0-437,0 0 27,-8 8-5338,-2-2 3902,-2-4-111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49.900"/>
    </inkml:context>
    <inkml:brush xml:id="br0">
      <inkml:brushProperty name="width" value="0.1" units="cm"/>
      <inkml:brushProperty name="height" value="0.1" units="cm"/>
      <inkml:brushProperty name="color" value="#66CC00"/>
    </inkml:brush>
  </inkml:definitions>
  <inkml:trace contextRef="#ctx0" brushRef="#br0">1 38 2656,'0'-1'231,"0"1"-1,0-1 1,0 1 0,1-1 0,-1 1-1,0-1 1,0 1 0,1-1 0,-1 1-1,0-1 1,1 1 0,-1-1 0,0 1-1,1-1 1,-1 1 0,1 0-1,-1-1 1,1 1 0,-1 0 0,1-1-1,-1 1 1,1 0 0,-1 0 0,1-1-1,-1 1 1,1 0 0,-1 0 0,1 0-1,-1 0 1,1 0 0,0 0 0,-1 0-1,1 0 1,1 0-34,16 0 1003,-13-1-1065,0 1 0,1-1-1,-1 0 1,7-3-1,15-2 212,61 0-16,-17 2-25,-46 2-37,1 1 0,-1 1 0,50 6 0,-49-2-222,0-2 0,32-1 0,-52-1-115,-1 0 131,-2 0-5600,-7 4 1772,-4 0 683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55.105"/>
    </inkml:context>
    <inkml:brush xml:id="br0">
      <inkml:brushProperty name="width" value="0.1" units="cm"/>
      <inkml:brushProperty name="height" value="0.1" units="cm"/>
      <inkml:brushProperty name="color" value="#66CC00"/>
    </inkml:brush>
  </inkml:definitions>
  <inkml:trace contextRef="#ctx0" brushRef="#br0">513 4 576,'-2'0'72,"1"0"82,0-4-92,0 5 8,-1 0 1,1 0 0,0 0-1,0 0 1,-1 0-1,1-1 1,-1 1-1,-1 0 1,-2 1 598,1 1 1,0-1-1,0 1 1,-5 4-1,-16 10 1194,-35 14-7,36-19-1664,-40 26 0,40-22-11,14-10-67,1 0 0,0 1 0,0 0 0,1 1 0,-1 0 0,2 0 0,-1 1 0,-10 16 0,14-19-89,1 1 0,0-1 0,0 1 0,1 0 0,-1 0 1,2 0-1,-1 0 0,1 0 0,0 1 0,0-1 0,1 0 1,0 1-1,0-1 0,3 14 0,4 11 249,1 1 0,2-1 0,1-1 1,21 43-1,-21-52-145,122 235-221,-118-224 155,0 0 0,-2 1 1,-1 1-1,-2 0 0,-2 0 0,8 70 1,-4-35 20,-8-55-58,-1 1 0,0 0 0,-2-1 0,1 1 0,-2 0 0,-3 31 0,-1-21-198,-10 38 357,11-56-114,1-1-1,-1 0 1,-1 0-1,1 0 1,-1-1-1,-7 11 1,-20 18 516,-48 44 1,18-20-590,-39 30 59,5-5-471,79-67-1250,-23 31 0,23-26-3568,15-15 2891,5-17 421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57.980"/>
    </inkml:context>
    <inkml:brush xml:id="br0">
      <inkml:brushProperty name="width" value="0.1" units="cm"/>
      <inkml:brushProperty name="height" value="0.1" units="cm"/>
      <inkml:brushProperty name="color" value="#66CC00"/>
    </inkml:brush>
  </inkml:definitions>
  <inkml:trace contextRef="#ctx0" brushRef="#br0">170 33 1728,'-1'0'49,"1"0"0,0-1 0,0 1 0,-1-1 1,1 1-1,0 0 0,0-1 0,0 1 0,0-1 0,0 1 0,0-1 0,0 1 1,0 0-1,-1-1 0,1 1 0,1-1 0,-1 1 0,0-1 0,0 1 0,0-1 1,0 1-1,0-1 0,2-7 2213,-2 7-1852,-1-7 1532,0 7-1859,1 1 1,-1-1-1,0 1 1,0-1-1,1 1 0,-1 0 1,0-1-1,0 1 1,1 0-1,-1-1 1,0 1-1,0 0 1,0 0-1,0 0 1,1 0-1,-1 0 0,0 0 1,0 0-1,0 0 1,0 0-1,1 0 1,-1 1-1,0-1 1,0 0-1,1 1 1,-1-1-1,0 0 0,0 1 1,1-1-1,-1 1 1,0-1-1,1 1 1,-1-1-1,0 1 1,1-1-1,-1 1 0,1 0 1,-1-1-1,0 2 1,-2 3-148,1 1 1,-1-1-1,1 1 1,-3 9-1,2-6 329,-3 16-241,0 0 0,2 0 1,-1 27-1,-3 15-142,-6 14 85,-11 75 551,21-131-295,-13 45 1,-1 8 22,14-45-195,0 56 0,1-40-405,2-23-1174,0-1-3374,1-25 2070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6:58.844"/>
    </inkml:context>
    <inkml:brush xml:id="br0">
      <inkml:brushProperty name="width" value="0.1" units="cm"/>
      <inkml:brushProperty name="height" value="0.1" units="cm"/>
      <inkml:brushProperty name="color" value="#66CC00"/>
    </inkml:brush>
  </inkml:definitions>
  <inkml:trace contextRef="#ctx0" brushRef="#br0">56 2 1824,'0'0'119,"1"1"1,-1-1-1,0 0 0,0 0 1,1 0-1,-1 0 0,0 0 1,0 0-1,1 0 0,-1 0 0,0 0 1,0 0-1,1 0 0,-1 0 1,0 0-1,1 0 0,-1 0 1,0 0-1,0 0 0,1 0 1,-1 0-1,0 0 0,0 0 1,1 0-1,-1-1 0,1 1 1,-1 0-18,0 0 1,0-1-1,1 1 1,-1 0-1,0 0 1,0 0-1,1 0 1,-1 0-1,0 0 1,1 0 0,-1-1-1,0 1 1,0 0-1,1 0 1,-1 0-1,0 0 1,1 0-1,-1 0 1,0 1-1,0-1 1,1 0-1,-1 0 1,0 0 0,1 0-1,-1 0 1,0 0-1,0 0 1,1 1-1,-1-1 1,0 0-1,0 0 1,1 0-1,-1 0 1,0 1-1,3 3-78,-1 0-1,0 0 0,-1 0 0,1 0 0,-1 0 0,1 0 0,-1 0 0,0 1 0,-1-1 1,1 0-1,-1 8 0,1 22 143,-2-1 0,-5 41 0,0-16 130,0 6 515,-22 100 0,-2-29-166,26-119-801,3-10-183,-1 0-1,1 0 0,0 13 0,-2-18-2006,2-1 154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0.199"/>
    </inkml:context>
    <inkml:brush xml:id="br0">
      <inkml:brushProperty name="width" value="0.1" units="cm"/>
      <inkml:brushProperty name="height" value="0.1" units="cm"/>
      <inkml:brushProperty name="color" value="#66CC00"/>
    </inkml:brush>
  </inkml:definitions>
  <inkml:trace contextRef="#ctx0" brushRef="#br0">0 0 1248,'0'0'389,"0"0"-239,0 0-97,0 0-69,0 0 11,0 0 95,0 0 76,0 0 292,0 0-63,0 10 1840,0-8-1910,1 8-301,-1-5 4533,1-6-4482,0 0 0,0 0-1,0 0 1,0 1 0,0-1 0,0 1-1,0-1 1,1 1 0,-1-1 0,0 1 0,0-1-1,1 1 1,1 0 0,23-3 417,-16 2-330,103-6 676,32 14-225,-115-5-380,0-2 0,48-6 0,-65 2-184,1 0-4029,-14 4 2433,0-3-1359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0.887"/>
    </inkml:context>
    <inkml:brush xml:id="br0">
      <inkml:brushProperty name="width" value="0.1" units="cm"/>
      <inkml:brushProperty name="height" value="0.1" units="cm"/>
      <inkml:brushProperty name="color" value="#66CC00"/>
    </inkml:brush>
  </inkml:definitions>
  <inkml:trace contextRef="#ctx0" brushRef="#br0">200 0 1824,'0'0'19,"0"1"0,0-1-1,0 0 1,0 0 0,0 0 0,0 0 0,0 1 0,0-1-1,0 0 1,0 0 0,0 0 0,0 0 0,0 0-1,0 1 1,0-1 0,0 0 0,0 0 0,0 0 0,0 0-1,0 0 1,-1 0 0,1 1 0,0-1 0,0 0-1,0 0 1,0 0 0,0 0 0,0 0 0,-1 0 0,1 0-1,0 0 1,0 0 0,0 0 0,0 0 0,0 0-1,-1 0 1,1 0 0,0 0 0,0 0 0,0 0 0,0 0-1,0 0 1,-1 0 0,1 0 0,0 0 0,0 0-1,0 0 1,0 0 0,-1 0 0,1 0 0,0 0 0,0 0-1,0 0 1,0 0 0,0 0 0,0 0 0,0-1-1,-1 1 1,1 0 0,0 0 0,0 0 66,0 0 0,-1-1 0,1 1 0,0 0 1,-1 0-1,1 0 0,0 0 0,-1 0 0,1 0 0,0 0 0,-1 0 0,1-1 1,0 1-1,-1 0 0,1 0 0,0 1 0,-1-1 0,1 0 0,0 0 0,-1 0 1,1 0-1,0 0 0,-1 0 0,1 0 0,0 0 0,-1 1 0,1-1 1,0 0-1,-1 0 0,1 0 0,0 1 0,-1-1 0,1 1 955,0-1-315,0 0-90,-4 15 725,-5 32-101,0-3-960,-111 444 666,108-449-485,1 0 0,-5 46 0,15-70-620,1 23 1,0-18-1049,0-19 420,0 2-3168,0-3 2619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1.849"/>
    </inkml:context>
    <inkml:brush xml:id="br0">
      <inkml:brushProperty name="width" value="0.1" units="cm"/>
      <inkml:brushProperty name="height" value="0.1" units="cm"/>
      <inkml:brushProperty name="color" value="#66CC00"/>
    </inkml:brush>
  </inkml:definitions>
  <inkml:trace contextRef="#ctx0" brushRef="#br0">9 52 2656,'-1'0'46,"1"0"1,0 1-1,0-1 1,0 0-1,0 0 1,0 0-1,0 0 1,0 0-1,0 0 0,0 1 1,0-1-1,0 0 1,0 0-1,0 0 1,0 0-1,0 0 1,0 1-1,0-1 1,0 0-1,0 0 0,0 0 1,0 0-1,0 0 1,0 1-1,1-1 1,-1 0-1,0 0 1,0 0-1,0 0 1,0 0-1,0 0 0,0 0 1,0 1-1,0-1 1,1 0-1,-1 0 1,0 0-1,0 0 1,0 0-1,0 0 1,0 0-1,0 0 0,1 0 1,-1 0-1,0 0 1,0 0-1,0 0 1,0 0-1,0 0 1,1 0-1,-1 0 1,0 0-1,0 0 0,0 0 1,9-7 3793,0 0-2614,4-2-835,-9 6-354,-1 0-1,1 1 0,1-1 0,-1 1 1,0 0-1,0 0 0,1 0 1,-1 0-1,1 1 0,0 0 0,4-1 1,19-2 364,-22 3-429,1-1 0,0 1 0,9 0 0,-14 1 18,0 1 1,-1-1-1,1 0 0,-1 0 1,1 0-1,-1 1 0,1-1 1,0 1-1,-1-1 0,0 1 1,1 0-1,-1 0 0,1 0 1,-1-1-1,0 1 0,0 0 1,1 0-1,-1 1 0,1 0 1,-1-1 7,-1 0 1,0 0 0,1 0-1,-1 0 1,0 0 0,0 0-1,0 0 1,0 0 0,0 0-1,0 0 1,0 0 0,0 0-1,0 0 1,0-1 0,0 1-1,0 0 1,-1 0 0,1 0-1,0 0 1,-1 0 0,1 0-1,-1 0 1,1-1 0,-1 1-1,0 1 1,-20 23-83,15-18 5,-33 37 104,20-24 206,2 1 1,0 0-1,-24 41 0,29-46-73,10-14-147,1-1 1,0 1 0,-1 0-1,1-1 1,0 1 0,0 0 0,0 0-1,0 0 1,0 0 0,0 0 0,0 4-1,-2-6 581,116-9 1595,-42 2-2539,28-7-5824,-78 9 4459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4.914"/>
    </inkml:context>
    <inkml:brush xml:id="br0">
      <inkml:brushProperty name="width" value="0.1" units="cm"/>
      <inkml:brushProperty name="height" value="0.1" units="cm"/>
      <inkml:brushProperty name="color" value="#66CC00"/>
    </inkml:brush>
  </inkml:definitions>
  <inkml:trace contextRef="#ctx0" brushRef="#br0">92 22 1888,'-4'0'234,"1"0"-1,-1 1 1,0-1-1,1 1 1,-1 0 0,-4 2-1,-8 2 655,3 3 10,12-7-785,0-1 0,0 1 0,0 0 0,0-1-1,0 1 1,0 0 0,0-1 0,0 1 0,0-1 0,0 0-1,0 1 1,0-1 0,-1 0 0,1 0 0,-2 1-1,-8 0 2051,8 0 930,11 0-2263,77-1 204,161-27-324,-182 16-649,119-2 0,63 18 41,66 18 842,-267-21-779,-1-1 0,1-3 0,65-10 1,-72 8-2107,-41 0-1041,-5 3-644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7"/>
    </inkml:context>
    <inkml:brush xml:id="br0">
      <inkml:brushProperty name="width" value="0.1" units="cm"/>
      <inkml:brushProperty name="height" value="0.1" units="cm"/>
      <inkml:brushProperty name="color" value="#66CC00"/>
    </inkml:brush>
  </inkml:definitions>
  <inkml:trace contextRef="#ctx0" brushRef="#br0">0 292 1664,'10'8'5749,"9"3"-4181,-18-11-1131,9 5-186,5-2 133,-1 0-1,1-2 1,0 0 0,-1 0 0,22-3-1,0 1 296,-22-1-514,-12 2-151,-1 0-1,1-1 1,0 1-1,0 0 1,0 0-1,0 0 1,0 0-1,-1 0 1,1 0-1,0 1 1,0-1 0,0 0-1,0 1 1,2 1-1,-2-1 32,1 1 0,-1-1 1,0 0-1,0 0 0,0 0 0,1 0 0,-1-1 0,0 1 0,1 0 0,-1-1 0,1 0 1,-1 0-1,1 1 0,-1-1 0,0-1 0,1 1 0,-1 0 0,1-1 0,-1 1 0,0-1 1,1 0-1,-1 1 0,4-3 0,-2 1-43,-1 1 1,1 0-1,0-1 0,0 2 1,-1-1-1,1 0 1,0 1-1,0 0 0,0-1 1,4 2-1,0-1-33,5-5 615,-11 4-570,-1 0 0,1 1 0,0-1 0,-1 0 0,1 1 0,0-1 1,-1 1-1,1-1 0,2 1 0,56-8 18,-52 7-20,1 1 0,-1-1 0,8-3 0,12-1-129,-16 5 215,0-1 1,1 2 0,19 2 0,20 2-46,-3-8 696,-32 2-842,-1 0 0,1 1 1,30 4-1,-40-3 164,0-1-1,0 0 1,1 0 0,-1-1-1,0 0 1,0 0 0,0-1-1,0 1 1,10-5 0,-15 5-47,3-1-15,1-1 0,-1 1 1,0-1-1,1-1 0,-1 1 1,6-6-1,23-15-213,-27 20 145,54-26 188,0-1 233,-51 26-355,0 0-1,0 1 1,0 0 0,0 1-1,1 0 1,-1 1 0,13-2-1,-12 3 27,0 0-1,-1 0 0,17-5 0,-17 3 34,0 0-1,1 2 0,16-2 0,25-2 68,-17-2-228,-24 5 87,-1 0-1,1 0 1,12 1 0,7 0-87,-16 0 129,0 1-1,27 2 0,-22 3-116,-12-3 67,0-1 0,0 0-1,0 0 1,0 0-1,8-1 1,-8-1 163,1 1 0,13-5 0,10 0 212,-16 0-631,-12 5 285,0 0 1,0-1-1,0 0 0,-1 1 1,1-1-1,4-1 0,-5 0-18,1 1 0,0 1 0,0-1 1,0 0-1,0 1 0,3-1 0,34-8 255,-18 7-137,93-6-535,-83 8 537,0-1-1,-1-1 1,1-2 0,-1-1-1,40-13 1,3 0-242,-67 17 94,67-10 161,-54 8-47,0 1 0,35 1-1,-34 2-167,66 6 53,-71-6-135,62 7 148,-62-6-26,29 6 0,-3 1 359,18 3-39,-44-8-166,1 0-1,-1-1 1,22 1-1,-11 0-10,-8 0-101,33 2-278,-3-1 246,-34-1 38,9 0 94,61 2 417,-60-5-726,37 7 0,-3 0 156,14 3-96,22-4 772,-89-7-602,-1 1-1,1 0 0,-1 0 1,6 2-1,-6-2-56,0 1 0,0-1 0,1-1 0,5 1 0,45 7-55,-53-8 134,-1 0-1,1 0 0,0 0 0,0 1 0,0-1 0,4 2 1,2 0 48,-5-1-97,-1-1-1,1 1 1,-1 0-1,0 0 1,1 0 0,-1 1-1,0-1 1,0 1-1,4 2 1,10 4 578,-9-4-460,3 1-96,-4-2 11,1 1 0,-1 0 0,0 0 0,0 1 0,0 0 0,8 7 0,-3-2-277,-8-6 179,0-1 1,0 1-1,0 0 0,0 0 1,3 4-1,-7-6-756,0-2-1776,1 1-160,2 6-3226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6.183"/>
    </inkml:context>
    <inkml:brush xml:id="br0">
      <inkml:brushProperty name="width" value="0.1" units="cm"/>
      <inkml:brushProperty name="height" value="0.1" units="cm"/>
      <inkml:brushProperty name="color" value="#66CC00"/>
    </inkml:brush>
  </inkml:definitions>
  <inkml:trace contextRef="#ctx0" brushRef="#br0">259 52 2656,'8'-5'651,"-8"5"-605,0 0-1,1-1 1,-1 1-1,0 0 1,1 0-1,-1-1 1,0 1-1,0 0 1,1-1-1,-1 1 1,0 0-1,0-1 1,1 1-1,-1 0 1,0-1-1,0 1 1,0-1-1,0 1 1,0 0-1,1-1 1,-1 1-1,0-1 1,0 1-1,0 0 1,0-1-1,0 1 1,0-1-1,-3 0 478,0 1 0,0-1 0,1 1 0,-1 0 0,0 0 1,1 0-1,-7 1 0,3-1-137,2 1-172,-1 0 1,1 0-1,0 0 1,-1 0 0,1 1-1,0 0 1,-7 3-1,-9 4-53,-8 4 71,19-8-192,0-1 0,-17 5 0,17-5-13,0-1-1,0 1 1,1 1-1,-1 0 1,-11 9 0,19-14-27,-2 2-2,0 1-1,0 0 1,0-1-1,0 1 1,1 0 0,-1 0-1,1 0 1,-1 1 0,1-1-1,0 1 1,1-1-1,-1 1 1,0-1 0,1 1-1,0 0 1,0 0-1,0 0 1,0 0 0,1 0-1,0 0 1,-1 0-1,2 0 1,-1 0 0,0 0-1,1 0 1,-1 0 0,1-1-1,0 1 1,1 0-1,-1 0 1,1-1 0,-1 1-1,1 0 1,0-1-1,0 0 1,1 1 0,2 2-1,2 1 104,1-1 0,-1 0-1,1 0 1,0-1-1,0 0 1,1-1 0,0 1-1,-1-2 1,11 4 0,-12-5-32,0 0 0,1-1 1,-1 1-1,0-2 1,0 1-1,1-1 1,-1 0-1,0 0 1,0-1-1,1 0 1,-1 0-1,11-4 1,-13 3 3,-1 0 1,0-1-1,0 1 1,0-1-1,0 1 1,-1-1 0,1-1-1,-1 1 1,1 0-1,-1-1 1,0 1-1,-1-1 1,1 0-1,0 0 1,2-6 0,0-2 57,0-1 1,0 0-1,-1 0 1,2-13-1,-4 14-98,0 0-1,-1 1 1,0-1-1,-1 0 0,-1 0 1,1 0-1,-2 1 1,0-1-1,0 0 1,-1 1-1,-6-17 1,8 26-94,-1 0 0,1 0 1,0 0-1,-1 1 1,1-1-1,-1 1 0,1-1 1,-1 1-1,0-1 1,0 1-1,0 0 1,0 0-1,0 0 0,0 0 1,0 0-1,0 1 1,0-1-1,0 0 1,0 1-1,0 0 0,-1-1 1,1 1-1,0 0 1,0 0-1,-4 1 1,4-1-241,-1 0-1,1 0 1,-1 0 0,1 1 0,0-1 0,-1 1 0,1 0 0,0-1 0,-1 1 0,1 0 0,0 0 0,0 1 0,0-1 0,0 0 0,0 1 0,0-1 0,0 1 0,0 0 0,1 0 0,-1-1 0,0 1 0,1 0 0,-2 3 0,-2 16-1475,-4 7-960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7.063"/>
    </inkml:context>
    <inkml:brush xml:id="br0">
      <inkml:brushProperty name="width" value="0.1" units="cm"/>
      <inkml:brushProperty name="height" value="0.1" units="cm"/>
      <inkml:brushProperty name="color" value="#66CC00"/>
    </inkml:brush>
  </inkml:definitions>
  <inkml:trace contextRef="#ctx0" brushRef="#br0">189 142 2656,'4'-13'839,"-1"-1"1,-1 0-1,0 0 1,0-26-1,-2 37-576,-1 1 0,1 0 0,-1-1 0,1 1 0,-1 0 0,0 0 1,0 0-1,0-1 0,0 1 0,0 0 0,-3-3 0,3 4-211,0-1-1,0 1 1,0 0 0,0 0-1,0 0 1,0 0 0,-1 0-1,1 0 1,0 0 0,-1 0-1,1 0 1,0 1 0,-1-1-1,1 0 1,-1 1 0,1-1-1,-1 1 1,-2-1 0,-1 2-22,-1 0 0,1 0 0,-1 0-1,1 1 1,-1 0 0,1 0 0,0 0 0,0 1 0,0-1 0,0 1 0,-6 5 0,-3 3 131,1 0 0,-19 19 0,28-25-173,0 0 1,1-1-1,0 1 0,-1 1 0,1-1 0,1 0 1,-1 1-1,-2 7 0,5-10 10,-1-1 0,0 1 0,1-1 0,-1 1 0,1 0 0,0-1 0,0 1 0,0 0 0,0-1-1,0 1 1,1-1 0,-1 1 0,1 0 0,-1-1 0,1 1 0,0-1 0,0 1 0,0-1 0,1 0 0,1 4 0,3 0 8,0-1 1,0 1-1,0-1 0,1-1 1,0 1-1,-1-1 0,2 0 1,-1-1-1,0 1 0,1-1 1,14 3-1,-10-3 74,0-1 0,0 0 0,0-1-1,0 0 1,0-1 0,0 0 0,15-2 0,-23 1-40,1 0 0,-1 0 0,1-1 1,-1 0-1,1 0 0,-1 0 0,0 0 1,0 0-1,0-1 0,0 0 0,5-4 1,-7 5 16,1-1 0,-1 1 0,0-1 1,0 1-1,0-1 0,0 0 0,-1 0 1,1 0-1,-1 0 0,1 0 0,-1 0 0,0 0 1,-1 0-1,1-1 0,0 1 0,0-6 1,-1 4-7,0 0 0,0 1 0,-1-1 1,1 1-1,-1-1 0,0 0 0,-1 1 1,1 0-1,-1-1 0,1 1 0,-1 0 1,0 0-1,-1 0 0,1 0 0,-1 0 1,0 0-1,-3-3 0,-10-10 274,14 14-359,-1-1 0,0 1-1,-1 0 1,1 0 0,0 0-1,-1 0 1,0 0 0,-5-2-1,6 4-109,0-1-1,-1 1 0,1 0 1,-1 0-1,1 0 1,-1 0-1,0 1 0,1-1 1,-1 1-1,0 0 1,1 0-1,-1 0 0,0 1 1,1-1-1,-6 2 0,6-1-266,1 1-1,-1-1 0,0 0 0,1 1 1,-1-1-1,1 1 0,0 0 0,-1 0 1,1 0-1,0 0 0,0 0 0,0 0 1,0 1-1,1-1 0,-1 1 0,1-1 0,-1 1 1,1 0-1,-2 5 0,-4 10-1700,6-17 2025,1 0 0,0-1 1,-1 1-1,1-1 0,-1 0 0,1 1 0,-1-1 0,1 1 0,-1-1 0,1 0 1,-1 1-1,0-1 0,1 0 0,-1 1 0,-1-1 0,2 0 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7.786"/>
    </inkml:context>
    <inkml:brush xml:id="br0">
      <inkml:brushProperty name="width" value="0.1" units="cm"/>
      <inkml:brushProperty name="height" value="0.1" units="cm"/>
      <inkml:brushProperty name="color" value="#66CC00"/>
    </inkml:brush>
  </inkml:definitions>
  <inkml:trace contextRef="#ctx0" brushRef="#br0">2 26 3072,'0'-1'83,"0"1"1,0-1-1,-1 1 1,1-1-1,0 1 1,0-1-1,0 1 1,0-1 0,0 0-1,0 1 1,0-1-1,0 1 1,0-1-1,0 1 1,0-1-1,0 1 1,0-1-1,0 1 1,0-1-1,1 1 1,-1-1-1,0 1 1,0-1-1,1 1 1,-1-1-1,0 1 1,1-1-1,-1 1 1,0-1-1,1 1 1,-1 0-1,1-1 1,-1 1-1,0 0 1,1-1-1,-1 1 1,2 0-1,3-5 706,-4 4-695,-1 1 0,0 0 0,1 0 0,-1 0 0,0-1 0,1 1 0,-1 0 0,0 0 0,1 0 0,-1 0 0,0 0 0,1 0 0,-1 0-1,1 0 1,-1 0 0,0 0 0,1 0 0,-1 0 0,1 0 0,-1 0 0,0 0 0,1 0 0,-1 0 0,0 1 0,1-1 0,-1 0-1,0 0 1,1 0 0,-1 1 0,0-1 0,1 0 0,-1 0 0,0 1 0,0-1 0,1 0 0,-1 0 0,0 1 0,0-1 0,0 0 0,1 1-1,-1 0 1,7 13 825,-5 3-592,-1 0 0,-2 28 0,0-10-145,1-15-12,1 0 0,1 0 0,0 0 0,2 0 0,0-1 0,1 1 0,12 26 0,-16-42-124,0-1 0,0 0 0,0 1 0,-1 0 1,1 4-1,-1-6 11,0 1 1,1 0-1,-1 0 1,1-1-1,-1 1 1,1-1-1,0 1 1,2 3 0,-2-5-42,-1-1-240,0 0-96,0 0-507,0 0 208,0 0 22,0 0 117,0 0-325,0 0 69,0 0-518,0 0 1045,0 0-1,0 0 0,1 0 0,-1-1 1,0 1-1,1 0 0,-1 0 0,0 0 0,0-1 1,1 1-1,-1 0 0,0-1 0,0 1 1,0 0-1,1 0 0,-1-1 0,0 1 0,0 0 1,0-1-1,0 1 0,0 0 0,0-1 1,0 1-1,0 0 0,0-1 0,0 0 1,0-15-1898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8.435"/>
    </inkml:context>
    <inkml:brush xml:id="br0">
      <inkml:brushProperty name="width" value="0.1" units="cm"/>
      <inkml:brushProperty name="height" value="0.1" units="cm"/>
      <inkml:brushProperty name="color" value="#66CC00"/>
    </inkml:brush>
  </inkml:definitions>
  <inkml:trace contextRef="#ctx0" brushRef="#br0">7 4 2400,'-6'-4'5015,"5"7"-2531,7 15-1811,0 4 67,13 115 689,-17-95-1040,-2-30-323,0-1 0,3 19 0,5 24-728,-3-19-1588,-4-19 1305,-1-14 486,0-1-1,0 1 1,0-1-1,0 1 1,0-1-1,0 1 1,1-1-1,-1 1 1,0-1-1,1 1 1,1 2-1,-1-3-1102,-1-1 127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09.437"/>
    </inkml:context>
    <inkml:brush xml:id="br0">
      <inkml:brushProperty name="width" value="0.1" units="cm"/>
      <inkml:brushProperty name="height" value="0.1" units="cm"/>
      <inkml:brushProperty name="color" value="#66CC00"/>
    </inkml:brush>
  </inkml:definitions>
  <inkml:trace contextRef="#ctx0" brushRef="#br0">10 206 2400,'-6'-1'3704,"6"1"-3642,0 0 0,-1 1 0,1-1 0,0 0 0,-1 0 0,1 1-1,0-1 1,0 0 0,-1 1 0,1-1 0,0 0 0,0 1 0,0-1 0,0 1 0,0-1-1,-1 0 1,1 1 0,0-1 0,0 1 0,1 6 958,-1-7-919,0 0 0,0 0-1,0 0 1,1 0 0,-1 0 0,0 0-1,0 0 1,0 0 0,0 1 0,0-1 0,0 0-1,0 0 1,0 0 0,1 0 0,-1 0 0,0 0-1,0 0 1,0 0 0,0 0 0,0 0-1,0 0 1,0 0 0,1 0 0,-1 0 0,0 0-1,0 0 1,0 0 0,0 0 0,0 0 0,0-1-1,0 1 1,0 0 0,1 0 0,-1 0-1,0 0 1,0 0 0,0 0 0,0 0 0,0 0-1,0 0 1,0 0 0,0 0 0,0-1-1,0 1 1,0 0 0,1 0 0,-1 0 0,30-38 949,-22 26-870,1 0 0,0 1 0,1 0-1,1 1 1,-1 0 0,23-16 0,-28 23-137,2-1-46,0 0 0,1 0-1,-1 1 1,10-4 0,-14 7 8,-1-1 1,0 1-1,1-1 0,-1 1 1,0 0-1,1 0 0,-1 0 1,0 0-1,1 0 0,-1 1 0,0-1 1,0 1-1,1 0 0,-1-1 1,0 1-1,0 0 0,0 0 1,0 0-1,3 3 0,33 29 108,-30-25 103,0 0 0,18 12 1,-23-18-41,1 0 1,0 0-1,0 0 1,0-1-1,0 1 1,0-1-1,0 0 1,0 0-1,1 0 1,-1-1 0,6 1-1,-6-2-110,-1 1 0,0-1 0,1 1 0,-1-1 0,1 0 0,-1 0 0,0 0 0,0-1 0,0 1 0,0-1 0,0 0 0,0 0 0,0 0-1,0 0 1,-1 0 0,1-1 0,-1 1 0,1-1 0,-1 0 0,3-4 0,-1 0-329,1-1 0,-1 1 0,-1-1 0,1 0 0,-1 0-1,-1 0 1,3-11 0,4-18-5321,-9 30 1238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10.925"/>
    </inkml:context>
    <inkml:brush xml:id="br0">
      <inkml:brushProperty name="width" value="0.1" units="cm"/>
      <inkml:brushProperty name="height" value="0.1" units="cm"/>
      <inkml:brushProperty name="color" value="#66CC00"/>
    </inkml:brush>
  </inkml:definitions>
  <inkml:trace contextRef="#ctx0" brushRef="#br0">262 612 2912,'1'-1'204,"0"-1"1,1 1-1,-1 0 0,0 0 1,0 0-1,0-1 0,0 1 1,0 0-1,0-1 0,0 1 1,-1-1-1,1 0 1,0 1-1,-1-1 0,1 1 1,-1-1-1,0 0 0,1 1 1,-1-1-1,0 0 0,0-2 1,0 3-70,0 0 0,0 1 0,0-1 0,0 0 0,0 0 0,0 1 0,0-1 0,-1 0-1,1 1 1,0-1 0,0 0 0,0 1 0,-1-1 0,1 0 0,0 1 0,-1-1 0,1 1 0,0-1 0,-1 1 0,1-1 0,-1 1 0,1-1 0,-1 1 0,1-1 0,-1 1 0,0-1 0,-2 0 12,1 1 0,-1-1-1,1 1 1,-1-1 0,1 1 0,-5 0 0,-1 0-54,1 1 1,0-1 0,0 1-1,0 0 1,0 0-1,0 1 1,0 0 0,0 1-1,1-1 1,-1 1 0,1 0-1,0 1 1,-1 0-1,1 0 1,1 0 0,-1 0-1,-6 8 1,-4 7-99,0 1-1,1 1 1,2 0 0,-14 27-1,16-29 119,8-15-78,0 1-1,0-1 1,0 1-1,1 0 1,0 0 0,0 0-1,-2 9 1,3-11-10,1 1 46,-1-1 0,1 1 0,-1 0 0,1 0 0,0 0 1,1 6-1,0-8-48,-1-1 0,1 0 1,-1 1-1,1-1 0,0 1 1,0-1-1,0 0 0,0 0 1,0 1-1,0-1 0,0 0 1,0 0-1,0 0 0,0 0 1,1 0-1,-1-1 0,0 1 1,1 0-1,-1 0 1,2 0-1,4 2 2,-1-1 0,1 1 1,-1-1-1,11 2 0,-13-4 23,0 0 1,0 0-1,0 0 0,-1 0 0,1-1 0,0 1 0,0-1 1,0 0-1,4-2 0,7-3 88,-1 0 1,1 0-1,-2-2 1,23-14-1,-29 17-130,0-2 0,0 1 0,0-1 0,0 0 0,-1 0 0,-1 0-1,1-1 1,-1 0 0,4-10 0,6-13-131,-1-1 0,-2-1 0,-1 0 0,-2 0 0,-1-1-1,-2 0 1,-1-1 0,-1 1 0,-3-1 0,0 0 0,-3 0 0,-8-56 0,-42-138 237,51 228-125,1 0 0,0 0 1,0 0-1,-1 0 1,1 0-1,-1 0 1,1 0-1,-1 0 0,1 0 1,-1 0-1,0 0 1,1 0-1,-1 0 0,0 1 1,1-1-1,-1 0 1,0 1-1,-2-2 1,3 2-2,-1 0 0,0 0 0,1 0 1,-1 0-1,0 0 0,1 0 1,-1 0-1,0 0 0,1 0 1,-1 0-1,1 0 0,-1 1 1,0-1-1,1 0 0,-1 1 0,1-1 1,-1 0-1,1 1 0,-1-1 1,1 0-1,-1 1 0,1-1 1,-1 1-1,1-1 0,0 1 0,-1-1 1,1 1-1,0-1 0,-1 1 1,1 0-1,-1 0 0,-3 8-92,-1 1 1,1 0-1,1-1 0,0 1 0,0 0 0,-1 11 1,-5 65-130,5-38 160,-3 55 1064,10 176 0,2-232-605,20 86 0,-21-119-442,1 6-764,-5-18-42,0-2 43,0 0-656,0 0 63,0 0-1135,1-3 469,6-10-1141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14.617"/>
    </inkml:context>
    <inkml:brush xml:id="br0">
      <inkml:brushProperty name="width" value="0.1" units="cm"/>
      <inkml:brushProperty name="height" value="0.1" units="cm"/>
      <inkml:brushProperty name="color" value="#66CC00"/>
    </inkml:brush>
  </inkml:definitions>
  <inkml:trace contextRef="#ctx0" brushRef="#br0">4 63 2080,'-2'2'342,"1"2"9028,3 0-8362,6 10-669,0 1 1,10 27-1,5 51-470,-10-34-122,24 112 179,-20-90 52,-6-26 98,9 39 471,-16-78-491,1-1 0,1-1 1,14 29-1,-4-8-232,-15-29 372,-3-6 42,4 2-111,-1-1-133,5 4 86,-4-4-27,-2-1 22,0 0 10,0 0 134,0 0-70,0 0-58,0-4 10,0-2-78,1 1 0,0 0 0,0 0 0,2-5 0,3-18 310,9-108 321,-8 60-513,6-37 45,39-149 1,-40 192-1767,-5-2-3453,-5 57 3502,-1-12-3231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31.868"/>
    </inkml:context>
    <inkml:brush xml:id="br0">
      <inkml:brushProperty name="width" value="0.1" units="cm"/>
      <inkml:brushProperty name="height" value="0.1" units="cm"/>
      <inkml:brushProperty name="color" value="#E71224"/>
    </inkml:brush>
  </inkml:definitions>
  <inkml:trace contextRef="#ctx0" brushRef="#br0">0 9 1152,'1'-1'31,"-1"1"0,0-1 0,0 1 1,1-1-1,-1 1 0,0 0 0,0-1 0,1 1 0,-1-1 0,0 1 1,1 0-1,-1-1 0,1 1 0,-1 0 0,0 0 0,1-1 0,-1 1 1,1 0-1,-1 0 0,1 0 0,-1-1 0,1 1 0,-1 0 0,1 0 1,-1 0-1,1 0 0,13-1 2248,-9 2-1789,-4-1-458,-1 0 0,1 0-1,-1 0 1,1 0-1,0 0 1,-1 0-1,1 0 1,-1 0-1,1 0 1,0 0 0,-1 0-1,1 0 1,-1 1-1,1-1 1,-1 0-1,1 0 1,-1 1-1,1-1 1,-1 0 0,1 1-1,-1-1 1,1 1-1,-1 0 1,1-2 17,0 1 1,0 0-1,-1 0 1,1 1-1,0-1 1,0 0-1,-1 0 1,1 0-1,0 0 1,0 1-1,-1-1 1,1 0-1,0 1 1,-1-1-1,1 0 1,0 1-1,0 0 0,0 1 221,0 0 0,0-1-1,1 1 1,-1 0 0,0-1-1,1 1 1,-1-1-1,4 3 1,-3-3-73,-2-1-79,0 0-28,6 5 305,-2-4-242,1 0 1,0 0-1,-1 0 0,1 0 1,0-1-1,-1 0 0,7-1 1,-7 1-131,1 0 1,0 0 0,0 0 0,0 0-1,0 1 1,-1 0 0,1 0-1,7 2 1,-6 0 32,1 0-1,0-1 1,1 0 0,-1-1-1,0 0 1,10 1-1,46-3 790,-22 0-767,-2 2-67,-14-1 62,0 0 0,33-5-1,-30 2 42,0 2 0,29 1 0,-24 0 147,-15 1 96,24 3-1,-23-1-243,23 0 0,-18-2 372,-12-1-356,-1 0 0,0 0 0,1-1 0,12-2 0,-14 1-84,0 1-1,0 0 0,20 1 0,-13 1-583,-16-1-1013,8-1-5638,3-5 3793,-7-6 1408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7:35.808"/>
    </inkml:context>
    <inkml:brush xml:id="br0">
      <inkml:brushProperty name="width" value="0.1" units="cm"/>
      <inkml:brushProperty name="height" value="0.1" units="cm"/>
      <inkml:brushProperty name="color" value="#E71224"/>
    </inkml:brush>
  </inkml:definitions>
  <inkml:trace contextRef="#ctx0" brushRef="#br0">129 108 896,'-5'3'258,"10"-6"631,-5 3-452,0 0 64,0 0-127,-16 3 2308,15-3-2650,1 0 1,0 0-1,-1 0 0,1 0 0,0 0 0,-1 0 1,1 0-1,0 0 0,0 0 0,-1-1 0,1 1 1,0 0-1,-1 0 0,1 0 0,0 0 0,0 0 1,-1-1-1,1 1 0,0 0 0,0 0 0,-1 0 1,1-1-1,0 1 0,0 0 0,0 0 0,0-1 1,-1 1-1,1 0 0,0 0 0,0-1 0,0 1 1,0 0-1,0-1 0,0 1 0,0 0 0,0-1 1,0 1-1,0 0 0,0 0 0,0-1 0,0 1 1,0 0-1,0-1 0,6-19 324,0-1 740,-6 21-1070,0-1 0,0 1 0,0 0 0,0 0 0,0-1 0,0 1-1,0 0 1,0 0 0,0-1 0,0 1 0,0 0 0,0-1 0,0 1-1,0 0 1,0 0 0,0-1 0,0 1 0,0 0 0,0 0 0,-1-1 0,1 1-1,0 0 1,0 0 0,0-1 0,0 1 0,0 0 0,-1 0 0,1-1-1,0 1 1,0 0 0,0 0 0,-1 0 0,1-1 0,-5-1 412,5 1-407,0 0 1,-1 1 0,1-1 0,0 1 0,0-1-1,-1 1 1,1-1 0,0 0 0,0 1-1,0-1 1,0 0 0,0 1 0,0-1-1,0 0 1,0 1 0,0-1 0,0 0 0,0 1-1,0-1 1,0 1 0,1-1 0,-1 0-1,0 1 1,1-1 0,-1 1 0,0-1-1,1 1 1,-1-1 0,0 1 0,1-1-1,-1 1 1,1-1 0,-1 1 0,1-1 0,-1 1-1,1 0 1,-1-1 0,1 1 0,-1 0-1,1-1 1,0 1 0,-1 0 0,1 0-1,0 0 1,0-1 0,4 1 22,1 1 1,-1-1-1,0 1 1,10 1-1,-13-1-28,-1-1-1,1 0 1,-1 0 0,1 0 0,0 0-1,-1 0 1,1 0 0,0-1-1,-1 1 1,3-1 0,10-2-154,159 0 64,-53-1 736,-105 3-534,-10 1-127,1 0-1,-1 0 1,11 1 0,-1 1-38,25 0 1,-39-2 44,0 0 0,0 1 0,0-1 0,0 0 1,1 0-1,-1 1 0,0-1 0,0 1 0,0-1 1,0 1-1,1 0 0,7 2 105,-9-3-70,0 0-42,0 0-102,0 0 11,2 0-5,3 0 58,-4 0 161,-1 0-65,0 0-170,0 0 47,0 0 113,0 0-6,0 1 19,0-1 0,0 0-1,0 1 1,0-1 0,0 0-1,0 1 1,0-1-1,0 0 1,0 1 0,-1-1-1,1 0 1,0 1 0,0-1-1,0 0 1,-1 1 0,1-1-1,0 0 1,0 0 0,-1 1-1,1-1 1,0 0 0,-1 0-1,-3-2-59,0-1 0,-1 1 0,1 0 0,-1 0-1,1 1 1,-1-1 0,0 1 0,-6-1 0,-157-17 665,152 18-748,-30 3 1,4 0 147,16 2-325,22-3 233,0 0-1,0-1 0,0 1 1,0-1-1,0 0 0,0 0 1,-5-1-1,6 1 37,1-1 1,0 1-1,0 0 0,0-1 1,0 1-1,0 0 0,0 0 1,0 0-1,-1 1 0,1-1 1,0 0-1,0 1 0,0-1 1,0 1-1,-2 1 0,-30 6 256,27-7-302,1 0 0,-1 0-1,-10 5 1,11-4-13,1 0-1,-1-1 1,1 1 0,-8 0-1,8-1 11,0 0-1,-1 0 1,1 0-1,0 1 1,-6 2 0,-1 1 122,9-5-84,0 1 1,1 0-1,0 0 0,-1 0 1,1 0-1,0 0 0,-1 0 1,1 0-1,0 1 0,-3 2 1,5-4-16,0 0 1,0 0 0,0 0 0,0 0 0,0 0 0,0 0 0,0 0 0,0 0 0,0 0 0,0 0 0,0 0-1,0 0 1,0 0 0,0 0 0,0 0 0,0 0 0,-1 0 0,1 0 0,0 0 0,0 0 0,0 0 0,0 0-1,0 0 1,0 0 0,0 0 0,0 0 0,0 0 0,0 0 0,0 0 0,0 0 0,0 0 0,0 0 0,0 0 0,0 0-1,-1 0 1,1 0 0,0 0 0,0 0 0,0 0 0,0 0 0,0 0 0,0-1 0,0 1 0,0 0 0,0 0-1,0 0 1,0 0 0,0 0 0,0 0 0,-7 4 70,6-3-18,1-1-112,0 0 48,0 0 192,0 0-101,0 0-203,0 0 42,0 0 118,0 0-42,0 0-172,2 0 76,0 2 95,0-1 0,0 0 0,0 0 0,1 0-1,-1-1 1,0 1 0,1-1 0,-1 1 0,0-1 0,1 0 0,-1 0 0,1 0 0,-1 0 0,0 0 0,1 0 0,3-1 0,11-2 49,100-4 686,2-1-701,-32 2-79,-46 3 139,2-2 225,-26 2-41,22 0 0,21 3-160,-57 0-209,0 0 0,0 1 1,1-1-1,-1 1 0,0-1 1,0 1-1,0 0 0,0 0 1,0 0-1,5 3 0,-7-3-181,1 0 0,-1 0 0,0 0 0,0 0 0,0 0 0,0 0 1,0 0-1,0 1 0,0-1 0,0 0 0,0 0 0,-1 1 0,1-1 0,0 1 0,-1-1 0,0 0 0,1 1 0,-1-1 0,0 1 0,1-1 0,-1 4 0,-2 9-4810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5:46.711"/>
    </inkml:context>
    <inkml:brush xml:id="br0">
      <inkml:brushProperty name="width" value="0.1" units="cm"/>
      <inkml:brushProperty name="height" value="0.1" units="cm"/>
      <inkml:brushProperty name="color" value="#66CC00"/>
    </inkml:brush>
  </inkml:definitions>
  <inkml:trace contextRef="#ctx0" brushRef="#br0">0 223 1568,'1'3'995,"-1"-3"-920,1 0 0,-1 0 0,0 0 0,1 0 0,-1 0 0,0 0 0,0 0 0,1 0 0,-1 0 0,0 0 0,1 0 0,-1 0 0,0 0 0,1 0-1,-1 0 1,0 0 0,0 0 0,1 0 0,-1-1 0,0 1 0,1 0 0,-1 0 0,0 0 0,0 0 0,1-1 0,-1 0-45,1 1 0,-1 0 0,0-1 0,1 1 0,-1-1 0,0 0 0,1 1 0,-1-1 0,0 1 0,0-1 0,1 1 0,-1-1 0,0 0 0,0 1 0,0-1 0,0 1 0,0-1 0,0 0 0,0 1 0,0-1 0,0 1 0,0-2 0,-1 2-25,1-1-1,0 1 1,0-1-1,0 1 0,0-1 1,0 0-1,0 1 0,0-1 1,0 1-1,0-1 0,1 1 1,-1-1-1,0 1 0,0-1 1,0 1-1,1-1 0,-1 1 1,0-1-1,1 0-13,0 1-1,-1-1 1,1 1-1,0-1 1,-1 1 0,1-1-1,-1 1 1,1-1-1,-1 0 1,0 1-1,1-1 1,-1 0 0,0 0-1,1 1 1,-1-1-1,0 0 1,0 0-1,1 1 1,-1-1-1,0 0 1,0 0 0,0 1-1,0-1 1,0 0-1,-1-1 1,2 0 30,0 0 1,-1 0-1,1 1 1,0-1 0,0 0-1,0 0 1,0 1-1,0-1 1,0 0-1,0 1 1,1-1-1,-1 1 1,0-1-1,3-1 1,4-5 215,-8 8-231,7-8 211,-1 0 0,0 0 0,10-17 0,-12 19-194,0-1 0,1 1 0,-1 0-1,1 1 1,1-1 0,-1 1 0,1 0-1,8-6 1,-3 3 7,-6 3-39,4-3 293,-9 8-275,1 0 0,-1 0 1,0 0-1,0 0 0,1 0 0,-1 0 0,0 0 1,0 0-1,1 0 0,-1 0 0,0 0 0,0 1 0,1-1 1,-1 0-1,0 0 0,0 0 0,1 0 0,-1 0 1,0 0-1,0 1 0,1-1 0,-1 0 0,0 0 1,0 0-1,0 0 0,0 1 0,1-1 0,-1 0 0,0 0 1,0 1-1,0-1 0,0 0 0,0 0 0,0 1 1,0-1-1,1 0 0,-1 1 0,4 10 31,0 0 0,-1 0 0,0 1 0,-1 0 0,0-1 0,0 1 0,-1 22 0,-1-29 4,-1 0 0,1 0 1,-1 0-1,0 0 0,0 0 0,-3 7 0,3-2 47,1-9-86,0 0-1,0-1 0,0 1 0,-1 0 0,1 0 0,0-1 0,0 1 0,0 0 0,-1 0 0,1-1 1,0 1-1,-1 0 0,1-1 0,0 1 0,-1 0 0,1-1 0,-1 1 0,1-1 0,-1 1 1,1 0-1,-2 0 0,1 7-44,1-6 255,0-4 447,6-25-849,33-44-6,-27 50 226,-7 14-21,0 0 0,1 0-1,-1 1 1,13-11 0,-6 5-151,-9 10 157,-1 1 0,0-1 0,1 1 0,-1-1-1,1 1 1,-1 0 0,1 0 0,-1 0-1,1 0 1,0 0 0,0 1 0,-1-1 0,1 1-1,3-1 1,-5 2-22,-1-1 0,1 0 0,0 1 1,-1-1-1,1 1 0,0-1 0,-1 1 0,1-1 0,-1 1 0,1-1 0,-1 1 0,1-1 1,-1 1-1,1 0 0,-1-1 0,1 2 0,-1-2-5,3 4 61,1-1 0,-1 1-1,0 0 1,0 0-1,-1 0 1,1 1-1,-1-1 1,0 1-1,0-1 1,0 1-1,-1 0 1,0-1 0,0 1-1,0 0 1,0 0-1,-1 0 1,0 9-1,0-10-117,0 1 14,0-1 0,0 0-1,1 0 1,-1 0 0,1 1 0,1 4-1,3 22 272,-4-28-187,0 1 27,1 0 0,-1 0 0,1 0 0,3 6 0,-4-9-64,0 0 0,0 0 0,0 0 1,0 0-1,0 0 0,0 0 0,0 0 1,1-1-1,-1 1 0,0 0 0,0-1 0,1 1 1,-1-1-1,0 1 0,1-1 0,2 1 0,11 4 134,-13-4-146,-1 0 0,1 0-1,0-1 1,0 1 0,0-1-1,0 1 1,0-1 0,0 0 0,0 0-1,0 1 1,0-1 0,3-1-1,-1 1 50,1-1-1,-1 0 0,0 0 1,1 0-1,-1-1 0,0 1 0,1-1 1,-1 0-1,0 0 0,0 0 1,-1-1-1,1 0 0,0 1 0,3-5 1,-1 2-65,0 0 0,1 0 0,10-6 0,15-12-54,-29 20 72,0 1 0,0 0 0,0 0 0,1 0 0,-1 0 0,0 0 0,1 0 0,-1 1 0,1 0 0,0 0 0,0 0 0,-1 0 0,1 0 1,6 0-1,1 2-69,0 0 0,0 0 1,18 4-1,-10-1 184,17-3 247,-35-1-334,-1 0 1,1 0-1,-1 0 0,1 0 1,-1 0-1,1-1 1,-1 1-1,1 0 0,-1 0 1,1 0-1,-1 0 0,1-1 1,-1 1-1,0 0 0,1-1 1,-1 1-1,1 0 1,-1-1-1,0 1 0,1 0 1,-1-1-1,0 1 0,1-1 1,-1 1-1,0 0 0,0-1 1,0 1-1,1-1 1,-1 1-1,0-1 0,0 1 1,0-1-1,0 1 0,0-1 1,0 1-1,0-1 0,0 1 1,0-1-1,0 1 1,0-1-1,0 1 0,0-1 1,-1 0-1,1 0-16,0 0 1,0-1-1,-1 1 1,1 0-1,-1-1 1,1 1-1,-1 0 0,1 0 1,-1-1-1,0 1 1,0 0-1,0 0 1,1 0-1,-3-1 0,0 0 26,0 0-1,-1 1 1,1 0-1,-1 0 1,1 0-1,-1 0 1,1 0-1,-1 1 1,0-1-1,1 1 1,-1 0-1,0 0 1,-6 2-1,-11-1-134,19-1 100,1 0 0,-1 1 0,0-1 0,1 0 0,-1 1 0,1 0 0,-1-1 0,1 1 1,-1 0-1,1 0 0,-1 0 0,1 0 0,0 0 0,-1 0 0,1 0 0,-2 2 0,-18 25-3,10-13-140,10-13 165,0-1 1,1 1 0,-1-1 0,0 1 0,0 0-1,1-1 1,-1 1 0,1 0 0,0 0-1,-1-1 1,1 1 0,0 0 0,0 0 0,0-1-1,0 1 1,0 0 0,1 0 0,-1-1-1,0 1 1,1 0 0,-1 0 0,1-1-1,0 1 1,1 2 0,0 0 6,0-1 1,0 1-1,1-1 0,-1 0 1,1 1-1,0-1 0,0 0 1,0-1-1,6 5 0,-4-3 25,1-1-1,0 1 0,0-2 0,0 1 0,0 0 1,0-1-1,0 0 0,1-1 0,-1 1 0,10-1 1,-15-1-42,1 0 1,0 0 0,-1 0-1,1-1 1,0 1 0,-1-1-1,1 1 1,-1-1 0,1 0-1,-1 1 1,1-1 0,-1 0-1,0 0 1,1 0 0,0-1-1,17-21-15,-8 10 249,-10 11-226,0 0-1,0 0 1,0-1 0,0 1-1,-1 0 1,1 0-1,0-1 1,-1 1 0,0-1-1,1 1 1,-1 0 0,0-1-1,-1 1 1,1-4 0,0 4 0,0 0 0,-1 0 0,1 0 0,0-1 0,-1 1 1,0 0-1,1 0 0,-1 0 0,0 0 0,0 0 0,0 0 1,0 0-1,0 1 0,-1-1 0,-2-3 0,-1 0-81,5 4 70,0 1-1,0-1 1,0 1-1,0 0 0,-1-1 1,1 1-1,0 0 0,0 0 1,-1-1-1,1 1 1,0 0-1,-1 0 0,1-1 1,0 1-1,-1 0 0,1 0 1,0 0-1,-1-1 1,1 1-1,0 0 0,-1 0 1,1 0-1,-1 0 1,1 0-1,0 0 0,-1 0 1,-3-1 10,0 0 0,0 0 1,0-1-1,1 0 0,-1 1 1,0-1-1,-3-3 0,7 5-23,-1 0 10,1 0-1,0-1 0,0 1 1,-1 0-1,1 0 1,0 0-1,-1-1 0,1 1 1,0 0-1,0 0 0,-1 0 1,1-1-1,0 1 1,0 0-1,0-1 0,0 1 1,-1 0-1,1 0 0,0-1 1,0 1-1,0 0 1,0-1-1,0 1 0,0 0 1,0-1-1,0 1 0,0 0 1,0-1-1,0 1 0,0 0 1,0-1-1,0 1 1,0 0-1,0-1 0,0 1 1,0 0-1,0-1 0,0 1 1,1 0-1,-1-1 1,0 1-1,0 0 0,0 0 1,1-1-1,-1 1 0,0 0 1,3-6 141,19-25 521,-22 30-652,1 0-1,0 0 0,0 0 1,0 0-1,0 0 0,0 0 1,0 0-1,0 1 0,0-1 0,0 0 1,0 1-1,0-1 0,0 1 1,1-1-1,-1 1 0,0 0 1,0-1-1,1 1 0,-1 0 1,0 0-1,0 0 0,1 0 1,-1 0-1,2 0 0,16-2 10,-18 1 6,0 1 0,-1 0 1,1 0-1,0 0 0,0 0 0,-1 0 0,1 0 0,0 0 0,0 0 0,-1 0 0,1 1 0,0-1 0,0 0 0,0 1 0,0-1-8,0 1 0,0-1 0,0 0 0,-1 0-1,1 1 1,0-1 0,0 0 0,0 0 0,0 0-1,0 0 1,0 0 0,1 0 0,89-27 1018,-85 25-1022,0-1-1,0 1 0,0-1 0,8-7 1,-9 7-679,0 0 0,0 0 0,0 0 0,0 1 0,0 0 0,1 0 0,6-2 0,1 3-2874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8"/>
    </inkml:context>
    <inkml:brush xml:id="br0">
      <inkml:brushProperty name="width" value="0.1" units="cm"/>
      <inkml:brushProperty name="height" value="0.1" units="cm"/>
      <inkml:brushProperty name="color" value="#66CC00"/>
    </inkml:brush>
  </inkml:definitions>
  <inkml:trace contextRef="#ctx0" brushRef="#br0">65 3 3552,'-2'-2'1290,"4"1"-532,-18 16-1750,15-14 1472,1-1-59,0 0 262,0 0-209,-5 5 913,5-4-1270,0-1 129,0 0 36,-21 1 1484,0 14-214,20-15-1419,19 5 2054,-14-4-2059,0-1 0,1 1 1,-1 0-1,0 0 0,6 2 1,-6-1-53,1-1 0,-1 0 0,1 0 0,-1 0 0,8 1 0,-3-3-145,-6 0 64,2 3-906,-8-2-1068,1 0 543,-7 0-382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64"/>
    </inkml:context>
    <inkml:brush xml:id="br0">
      <inkml:brushProperty name="width" value="0.1" units="cm"/>
      <inkml:brushProperty name="height" value="0.2" units="cm"/>
      <inkml:brushProperty name="color" value="#FFACD5"/>
      <inkml:brushProperty name="tip" value="rectangle"/>
      <inkml:brushProperty name="rasterOp" value="maskPen"/>
    </inkml:brush>
  </inkml:definitions>
  <inkml:trace contextRef="#ctx0" brushRef="#br0">171 0 1248,'-2'7'593,"0"-2"0,0 2 0,-1-1 1,-5 8-1,0 0-391,-6 21-24,11-24-22,-1-2-1,-8 17 1,7-15-254,-1-1 1,-5 22-1,-11 23 135,17-41 84,0-2 0,-1 0 0,0 1 0,-1-1 0,-12 15-1,18-25-83,1-2-36,-1 0 1,1 0-1,0 1 1,-1-1-1,1 1 1,0-1-1,-1 0 1,1 1-1,0-1 1,-1 0-1,1 0 1,-1 0 0,1 0-1,0 1 1,0-1-1,-1 0 1,1 0-1,-1 0 1,1 1-1,-1-1 1,1 0-1,-1 0 1,1 0 0,-1 0-1,1 0 1,0 0-1,0 0 1,-1 0-1,0 0 1,1 0-1,-2-1 1,2 1 1,0 0-1,0 0 1,-1 0 0,1 0 0,0 0 0,0 0-1,-1 0 1,1 0 0,0 0 0,0 0 0,0 0-1,0 0 1,0 0 0,0 0 0,0 0-1,-1-1 1,1 1 0,0 0 0,0 0 0,0 0-1,-1 0 1,1 0 0,0 0 0,0 0 0,0 0-1,0 0 1,-1-1 0,1 1 0,0 0 0,0-1-1,1-6-20,8-10-130,-6 13 121,6-15-338,-6 14 251,0-1 0,0 0 0,4-5 0,-5 9 76,0 0 0,-1-1 0,0 1 0,0-1 0,1 1 0,-1 0 0,0-4 0,-1 3-1978,0 3 768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6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 6 224,'-3'-6'96,"6"6"-64,-6 0-32,3 0-64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78"/>
    </inkml:context>
    <inkml:brush xml:id="br0">
      <inkml:brushProperty name="width" value="0.1" units="cm"/>
      <inkml:brushProperty name="height" value="0.1" units="cm"/>
      <inkml:brushProperty name="color" value="#66CC00"/>
    </inkml:brush>
  </inkml:definitions>
  <inkml:trace contextRef="#ctx0" brushRef="#br0">11 6 160,'-7'-5'64,"4"5"-64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4"/>
    </inkml:context>
    <inkml:brush xml:id="br0">
      <inkml:brushProperty name="width" value="0.1" units="cm"/>
      <inkml:brushProperty name="height" value="0.1" units="cm"/>
      <inkml:brushProperty name="color" value="#66CC00"/>
    </inkml:brush>
  </inkml:definitions>
  <inkml:trace contextRef="#ctx0" brushRef="#br0">0 213 1664,'9'6'5749,"7"2"-4181,-15-8-1131,7 4-186,5-2 133,-1 0-1,1-1 1,-1 0 0,0-1 0,19-1-1,0 0 296,-19 0-514,-11 1-151,0 0-1,1-1 1,0 1-1,-1 0 1,1 0-1,0 0 1,-1 0-1,0 0 1,1 0-1,0 1 1,-1-1 0,1 0-1,0 0 1,1 2-1,-1-1 32,1 0 0,-2 0 1,1 0-1,0-1 0,-1 1 0,2 0 0,-1-1 0,-1 0 0,2 1 0,-1-1 0,0 0 1,0 0-1,0 1 0,0-1 0,0-1 0,0 1 0,0 0 0,1-1 0,-2 1 0,1 0 1,1-1-1,-2 1 0,4-2 0,-1 0-43,-2 2 1,2-1-1,-1-1 0,1 2 1,-2 0-1,2-1 1,-1 1-1,0 0 0,1-1 1,3 2-1,-1-1-33,6-4 615,-11 4-570,0-1 0,1 1 0,0-1 0,-2 0 0,2 1 0,0 0 1,-1 0-1,0-1 0,3 1 0,47-6 18,-44 5-20,0 1 0,0 0 0,7-3 0,10-1-129,-14 4 215,0-1 1,1 2 0,17 1 0,16 2-46,-2-6 696,-28 1-842,0 0 0,0 1 1,26 3-1,-34-2 164,0-1-1,0 0 1,1 0 0,-1-1-1,0 0 1,0 1 0,0-2-1,0 1 1,8-3 0,-12 3-47,2 0-15,2-1 0,-2 0 1,0 0-1,1-1 0,-1 1 1,6-5-1,19-10-213,-23 14 145,46-19 188,0-1 233,-44 20-355,1-1-1,-1 1 1,1 0 0,-1 1-1,2 0 1,-2 0 0,12 0-1,-11 1 27,1 0-1,-2 0 0,15-3 0,-14 2 34,-1 0-1,2 1 0,13-1 0,21-2 68,-14-1-228,-21 3 87,0 1-1,0-1 1,11 2 0,5-1-87,-13 0 129,0 1-1,23 2 0,-19 1-116,-10-1 67,0-1 0,0-1-1,0 1 1,0 0-1,7-1 1,-7-1 163,1 1 0,11-4 0,8 1 212,-13-1-631,-10 4 285,-1 0 1,1-1-1,-1 1 0,0 0 1,0-1-1,4-1 0,-4 1-18,1 0 0,-1 1 0,1 0 1,-1-1-1,1 1 0,2-1 0,29-6 255,-15 6-137,79-5-535,-71 6 537,1-1-1,-2 0 1,1-2 0,0-1-1,33-9 1,3 0-242,-57 12 94,57-7 161,-46 6-47,0 1 0,30 0-1,-29 2-167,56 4 53,-60-4-135,53 4 148,-54-3-26,26 4 0,-4 0 359,17 3-39,-39-6-166,2 0-1,-2-1 1,20 1-1,-10 0-10,-7 0-101,28 1-278,-2 0 246,-29-1 38,7 0 94,53 1 417,-52-3-726,32 5 0,-3 0 156,13 2-96,18-3 772,-76-5-602,-1 0-1,1 1 0,-1 0 1,6 1-1,-6-1-56,0 0 0,0 0 0,2-1 0,3 1 0,39 5-55,-46-6 134,0 0-1,1 0 0,-1 0 0,1 0 0,-1 0 0,4 2 1,2-1 48,-5 0-97,0-1-1,0 1 1,0-1-1,-1 1 1,2 0 0,-2 0-1,1 0 1,-1 0-1,4 2 1,9 3 578,-8-3-460,2 1-96,-3-2 11,1 1 0,-1 0 0,0 0 0,0 0 0,0 1 0,7 5 0,-3-2-277,-7-4 179,1-1 1,-1 1-1,0 0 0,1 0 1,2 3-1,-6-5-756,0-1-1776,1 1-160,1 4-3226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5"/>
    </inkml:context>
    <inkml:brush xml:id="br0">
      <inkml:brushProperty name="width" value="0.1" units="cm"/>
      <inkml:brushProperty name="height" value="0.1" units="cm"/>
      <inkml:brushProperty name="color" value="#66CC00"/>
    </inkml:brush>
  </inkml:definitions>
  <inkml:trace contextRef="#ctx0" brushRef="#br0">55 2 3552,'-1'-1'1290,"2"0"-532,-14 12-1750,12-10 1472,1-1-59,0 0 262,0 0-209,-4 3 913,4-2-1270,0-1 129,0 0 36,-18 1 1484,0 10-214,17-11-1419,16 3 2054,-11-2-2059,-1-1 0,1 1 1,0 0-1,-1-1 0,6 3 1,-6-2-53,1 0 0,0-1 0,0 1 0,0 0 0,6 0 0,-3-1-145,-4-1 64,1 2-906,-6-1-1068,0 0 543,-6 0-382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6"/>
    </inkml:context>
    <inkml:brush xml:id="br0">
      <inkml:brushProperty name="width" value="0.1" units="cm"/>
      <inkml:brushProperty name="height" value="0.1" units="cm"/>
      <inkml:brushProperty name="color" value="#66CC00"/>
    </inkml:brush>
  </inkml:definitions>
  <inkml:trace contextRef="#ctx0" brushRef="#br0">55 31 2496,'-1'1'248,"-4"-5"725,2 2-1016,2 2 51,1 0 0,0 0 0,0 0 0,-1 0-1,1 0 1,0 0 0,0-1 0,0 1 0,-1 0 0,1-1-1,0 1 1,0 0 0,0-1 0,0 1 0,0 0-1,0 0 1,0 0 0,0 0 0,0-1 0,0 1 0,0 0-1,0-1 1,0 1 0,0 0 0,0-1 0,0 1-1,0 0 1,0-3 671,1 3-527,-1-1-1,0 1 1,0-1 0,0 1-1,0 0 1,0 0 0,1-1-1,-1 1 1,0-1 0,0 0-1,-1 1 1,1 0 0,0 0 0,0-1-1,0 1 1,0-1 0,0 1-1,0-1 1,-1 1 0,1 0-1,0 0 1,0 0 0,0-1 0,0 1-1,0-1 1,-1 1 0,1 0-1,0 0 1,-1 0 0,0-1-1,-24-1 591,11-2 1962,13 4-2560,1 0 80,0 0-139,0 0-186,0 0 58,0 0 150,0 0-17,0 0 17,0 0-6,0 0 75,0 0-42,0 0 26,0 0-59,22 11 1510,19-8-621,-36-3-1074,-11 0-892,-7 3-4149,7-2 2640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7"/>
    </inkml:context>
    <inkml:brush xml:id="br0">
      <inkml:brushProperty name="width" value="0.1" units="cm"/>
      <inkml:brushProperty name="height" value="0.1" units="cm"/>
      <inkml:brushProperty name="color" value="#66CC00"/>
    </inkml:brush>
  </inkml:definitions>
  <inkml:trace contextRef="#ctx0" brushRef="#br0">12 12 992,'1'-3'3689,"0"2"-3560,-1 1-1,1-1 0,-1 1 1,0 0-1,0 0 0,0 0 1,1-1-1,-1 1 1,1 0-1,0-1 0,-1 1 1,1 0-1,-1 0 0,1 0 1,-1-1-1,1 1 0,0 0 1,-1 0 745,0 0-271,0 0 37,1 0-470,-1 0-1,1 0 1,-1-1-1,1 1 1,-1-1-1,1 1 1,-1 0-1,1-1 1,-1 1-1,0 0 1,1 0 0,-1 0-1,1 0 1,0 0-1,-1 0 1,1 0-1,0-1 1,-1 1-1,1 0 1,-1 0-1,0 0 1,1 0-1,0 1 1,-1-1 0,2 0-1,0 0-582,9 0 630,0 1 0,0 1 1,-1 0-1,1 0 0,-1 0 1,1 1-1,16 7 0,-8-7-103,-18-3-110,0 0 0,1 0 0,-1 0 0,0 0 0,0 0 0,1 1 1,-1-1-1,0 0 0,0 1 0,0-1 0,0 0 0,1 0 0,-1 1 1,-1 0-1,2-1 0,-1 1 0,0-1 0,1 3 0,-1-3 55,-1 0-42,1 0 0,-1 0 1,0 1-1,1-1 0,-1 0 1,1 0-1,-1 0 0,0 0 1,1 0-1,-1 1 0,0-1 0,1 0 1,-1 0-1,0 1 0,0-1 1,0 0-1,0 0 0,0 0 0,1 0 1,-1 0-1,0 1 0,0-1 1,1 0-1,-1 1 0,0-1 1,0 0-1,0 0 0,0 0 0,0 1 1,1-1-1,-1 0 0,0 1 1,0-1-1,0 1 0,0-1 0,0 0 1,0 0-1,0 0 0,-1 1 1,1-1-1,0 0 0,0 1 1,0-1-1,0 1 0,0-1 0,-1 0 1,1 0-1,0 0 0,0 0 1,-1 1-1,1-1 0,0 0 0,0 0 1,0 1-1,0-1 0,0 0 1,-1 0-1,1 0 0,0 0 1,-1 0-1,1 0 0,0 0 0,-1 1 1,1-1-1,-1 0 0,1 0 1,0 0-1,-1 0 0,0 0 1,-13 4 159,-1-2 0,1 1 0,-30 0 1,-11 0 200,16 0-554,38-3 230,3 0 0,-1 1 1,1 0-1,0 0 1,0-1-1,-1 0 1,2 0-1,-2 1 1,5-1-1,83 1 769,-49-1-1299,-38 0-308,-8 1-3733,4-1 3829,0 0 1,-1 1-1,1-1 1,0 1-1,-1-1 1,1 0-1,-1 0 1,1 0-1,0 0 1,-3-1 0,-13-6-2444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8"/>
    </inkml:context>
    <inkml:brush xml:id="br0">
      <inkml:brushProperty name="width" value="0.1" units="cm"/>
      <inkml:brushProperty name="height" value="0.1" units="cm"/>
      <inkml:brushProperty name="color" value="#66CC00"/>
    </inkml:brush>
  </inkml:definitions>
  <inkml:trace contextRef="#ctx0" brushRef="#br0">1 18 2656,'0'0'146,"0"-1"0,0 1 0,0-1 1,-1 1-1,1 0 0,0 0 0,0-1 0,0 0 0,1 1 1,-1-1-1,0 1 0,0 0 0,0 0 0,0-1 0,0 1 1,1-1-1,-1 1 0,0-1 0,1 1 0,-1 0 0,0 0 1,0-1-1,0 1 0,0-1 0,1 1 0,-1 0 1,1 0-1,-1 0 0,1 0 0,-1-1 0,1 1 0,-1 0 1,1 0-1,-1-1 0,1 1 0,-1 0 0,0 0 0,0 0 1,1 0-1,-1 0 0,1 0 0,0 0 0,-1 0 0,1 0 1,-1 0-1,1 0 0,-1 0 0,1 1 0,1-1-471,0 0 516,-1-1 1,-1 1-1,2 0 1,-1 0-1,0 0 0,0-1 1,0 1-1,0 0 0,2-1 1,-2 0-78,0 0-1,0 1 1,0 0 0,0 0-1,0 0 1,1-1 0,-2 1-1,1 0 1,3 0 0,22 0 990,-25 0-944,14 0 629,53 6 1408,-67-6-2048,15 6-138,1-4 321,-16-3-273,1 1 0,0 1 0,0-1 0,-2 0 0,2 0 0,0 1 0,0-1 1,-1 0-1,3 2 0,-3-2-59,1 1 0,0-1 0,-1 0 0,1 0 0,0 0 0,-1 1 0,0-1 0,1 0 0,0-1 1,0 1-1,2 0 0,4-1 15,4 2 195,0-1-1,22 5 1,-19-4-119,-1 1 0,2-2 0,19 0 1,-6 0-110,-20-1 179,0 0 1,11-2-1,-11 2-34,1-1-1,9 1 1,21-2 139,30 1-2564,-69 2 1974,0 0 0,0 0 0,0 0 0,-1 0 0,1 0 0,-1 0 0,1 0 0,-1 1 0,1-1 0,0 0 0,-1 1 0,1-1 0,0 1 0,-1-1 0,1 0 0,-1 1 0,1 0 0,-1-1 256,0 0-1,0 1 1,0-1-1,1 0 1,-1 0-1,0 0 1,0 0-1,0 0 1,0 0 0,0 0-1,0 0 1,0 0-1,1 0 1,-1 0-1,0 0 1,0 1-1,0-1 1,0 0 0,0 0-1,0 0 1,0 0-1,0 1 1,0-1-1,0 0 1,0 0-1,0 0 1,0 0 0,0 0-1,0 0 1,0 0-1,0 0 1,0 0-1,0 1 1,-1-1 0,1 0-1,0 0 1,0 0-1,0 0 1,0 0-1,0 1 1,0-1-1,0 0 1,-1 0 0,1 0-1,0 0 1,0 0-1,0 0 1,0 1-1,0-1 1,-1 0-1,1 0 1,0 0 0,0 0-1,0 0 1,0 0-1,0 0 1,0 0-1,0 0 1,0 0-1,0 0 1,-1 0 0,1 0-1,-13-6-4160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79"/>
    </inkml:context>
    <inkml:brush xml:id="br0">
      <inkml:brushProperty name="width" value="0.1" units="cm"/>
      <inkml:brushProperty name="height" value="0.1" units="cm"/>
      <inkml:brushProperty name="color" value="#66CC00"/>
    </inkml:brush>
  </inkml:definitions>
  <inkml:trace contextRef="#ctx0" brushRef="#br0">4 2 3488,'0'0'171,"0"0"1,0 0 0,0 0-1,0 0 1,0 0-1,0 0 1,0 0 0,0 0-1,0 0 1,0 0-1,0 0 1,0 0 0,0 0-1,0 0 1,0 0-1,0 0 1,0 0 0,0 0-1,0 0 1,0-1-1,0 1 1,0 0-1,0 0 1,0 0 0,0 0-1,0 0 1,0 0-1,0 0 1,0 0 0,0 0-1,0 0 1,0 0-1,0 0 1,0 0 0,0 0-1,0 0 1,0 0-1,0 0 1,0 0-1,0 0 1,0 0 0,0 0-1,0 0 1,0 0-1,0 0 1,0 0 0,0 0-1,1 0 1,-1 0-1,0 0 1,0 0 0,0 0-1,0 0 1,0 0-1,0 0 1,0 0-1,0 0 1,0 0 0,0 0-1,0 0 1,5 4 1564,-5-4-1751,0 1 1,0-1 0,1 1 0,-1-1-1,0 1 1,0-1 0,1 0-1,-1 0 1,0 1 0,0-1-1,0 1 1,0-1 0,0 0 0,0 1-1,0-1 1,0 1 0,0-1-1,0 1 1,0-1 0,0 0 0,0 1-1,-1-1 1,1 1 0,0-1-1,0 1 1,-1-1 0,1 0 0,0 0-1,0 1 1,0-1 0,0 0-1,-1 1 1,0 0 0,1-1 57,-1 0 0,1 0 0,-1 0 1,1 0-1,0 0 0,-1 0 0,1 0 0,-1 1 0,1-1 0,0 0 1,0 1-1,0-1 0,0 0 0,-1 0 0,1 0 0,0 0 1,-1 1-1,1-1 0,0 1 0,0-1 0,0 0 0,-1 1 1,1-1-1,0 0 0,0 0 0,0 1 0,0-1 0,0 1 1,0-1-1,0 1 0,0-1 0,0 0 0,0 0 0,0 1 1,0-1-1,0 1 0,0-1 0,1 0 0,-1 0 0,2 2 49,-1-1 0,1 1 0,1-1 0,-2 0 0,1 0 0,0 0-1,0-1 1,1 2 0,3-1 0,4 1 119,0 1 1,0-1-1,2-1 0,15 1 0,47-2 435,-31-1-951,-43 1 321,8 0 278,2 1-26,-8-1-243,1 0-1,-1 0 1,0 0-1,0 0 1,1 0-1,0 0 1,-2 0-1,2 0 0,-1-1 1,0 1-1,1-1 1,3-1-1,-4 1-52,1 1 0,-2-1 0,2 0 0,-1 1 0,0-1 0,0 1 0,1 0-1,-1 0 1,0 0 0,0 0 0,0 0 0,4 1 0,3-1 164,18 1 394,3-1-382,38-4 1,-37 3-85,-24 2-91,-1-1 0,1-1 1,-1 1-1,9-2 0,2 0 107,-1 0-1,1 0 1,-1 2-1,24 0 0,-8 0 479,-17 2-577,1-1 0,0 1-1,0 1 1,27 7 0,5-2 94,-13-4-178,-11-1-4210,-14-1 1721,5 0-2725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0"/>
    </inkml:context>
    <inkml:brush xml:id="br0">
      <inkml:brushProperty name="width" value="0.1" units="cm"/>
      <inkml:brushProperty name="height" value="0.1" units="cm"/>
      <inkml:brushProperty name="color" value="#66CC00"/>
    </inkml:brush>
  </inkml:definitions>
  <inkml:trace contextRef="#ctx0" brushRef="#br0">20 1 2720,'0'0'1024,"-5"0"-800,5 0-64,0 0-64,0 0-96,0 0-160,0 0 96,0 0-256,0 0 192,0 0 32,0 0 96,-4 6 192,4 0-96,-2 0-256,-3-1 96,1 0-1184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9"/>
    </inkml:context>
    <inkml:brush xml:id="br0">
      <inkml:brushProperty name="width" value="0.1" units="cm"/>
      <inkml:brushProperty name="height" value="0.1" units="cm"/>
      <inkml:brushProperty name="color" value="#66CC00"/>
    </inkml:brush>
  </inkml:definitions>
  <inkml:trace contextRef="#ctx0" brushRef="#br0">64 43 2496,'-1'1'248,"-5"-6"725,3 2-1016,2 3 51,1 0 0,0 0 0,0-1 0,-1 1-1,1 0 1,0 0 0,0-1 0,0 1 0,-1 0 0,1-1-1,0 1 1,0 0 0,0-1 0,0 1 0,0 0-1,0-1 1,0 1 0,0 0 0,0-1 0,0 1 0,0 0-1,0-1 1,0 1 0,0 0 0,0-1 0,0 1-1,0-1 1,0-3 671,1 4-527,-1-1-1,0 1 1,0-1 0,0 1-1,0-1 1,0 1 0,1-1-1,-1 1 1,0-1 0,0 0-1,-1 1 1,1-1 0,0 1 0,0-1-1,0 1 1,0-1 0,0 1-1,0-1 1,-1 1 0,1-1-1,0 1 1,0 0 0,-1-1 0,1 1-1,0-1 1,-1 1 0,1 0-1,0-1 1,-1 1 0,0-1-1,-28-2 591,12-2 1962,16 5-2560,1 0 80,0 0-139,0 0-186,0 0 58,0 0 150,0 0-17,0 0 17,0 0-6,0 0 75,0 0-42,0 0 26,0 0-59,26 15 1510,22-11-621,-42-4-1074,-13 0-892,-9 4-4149,10-3 2640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0"/>
    </inkml:context>
    <inkml:brush xml:id="br0">
      <inkml:brushProperty name="width" value="0.1" units="cm"/>
      <inkml:brushProperty name="height" value="0.1" units="cm"/>
      <inkml:brushProperty name="color" value="#66CC00"/>
    </inkml:brush>
  </inkml:definitions>
  <inkml:trace contextRef="#ctx0" brushRef="#br0">5 14 1312,'-4'4'1752,"8"-8"2218,-4 4-3767,0 0-118,9 0 433,-8 0-393,1 0 1,0 0 0,0 0-1,-1-1 1,1 1 0,-1-1-1,1 1 1,-1 0 0,1-1-1,0 0 1,0 0 0,1-1-35,-1 1 1,1 0 0,-1 0-1,1 1 1,0-1 0,0 0-1,0 0 1,0 1 0,0 0-1,-1-1 1,6 1 0,178 0 2132,-180 1-2164,0-1 1,0 1-1,-1 0 1,1 0-1,-1 1 1,0-1 0,0 1-1,0 0 1,0 0-1,0 1 1,0-1-1,-1 1 1,6 4 0,-8-6 33,0 0 1,0 0-1,1 0 1,-2 0-1,2 0 1,-1-1-1,0 1 1,1-1-1,-1 1 1,4 0 0,-5-1-65,0 0 1,0 0 0,0 0 0,-1 0 0,1 0-1,0 0 1,0 0 0,0 0 0,0 1 0,0-1-1,-1 1 1,0-1 0,2 1 0,17 7 66,-18-8-97,0 0 0,0 1 0,0 0 1,1-1-1,-1 0 0,0 1 1,-1-1-1,1 1 0,0 0 0,0-1 1,0 1-1,0 0 0,0-1 0,-1 1 1,1 0-1,0 0 0,-1 0 1,2 1-1,-1-2 34,0 1-1,-1 0 1,1 0 0,0-1 0,0 0 0,0 1-1,1-1 1,-2 1 0,1-1 0,2 0 0,0 1 37,53 19 489,-50-19-501,0 1 0,0-1 0,-1-1 0,1 0 0,1 0 0,-1 0 0,0 0 0,1 0 0,5-2 0,-4 1 60,-3 1-91,3-2 25,1 1 0,-1 1 0,1 0 0,-1 0 0,12 2 0,-7-1-42,0-1-1,-1 1 1,1-2-1,-1 1 0,21-5 1,-14 3 131,25-1 0,-22 3-53,1 0-1,-1 2 1,0 0-1,27 6 1,-4 6-553,-43-14 487,2 2 1,-2-1 0,1 1-1,0-1 1,4 3 0,-5-3-21,0 1 0,1-1 0,0 1 0,-1-2 0,5 3 0,7 2 202,-1-1 1,24 12-1,-1-1-347,-22-9 172,2 0 0,-2-2 0,1 0 0,1 0 0,0-1 0,-1-1 0,21 2 0,20 2 461,-16-6-288,-39 0-321,-1 0 65,0 0 117,0 0 37,0 0 97,0 0-97,0 0-122,11-6-115,-11 6 127,1-1 1,0 1-1,0-1 1,0 1 0,0 0-1,0-1 1,0 0-1,0 1 1,1 0 0,-1-1-1,-1 1 1,4 0-1,-3 0 34,0 0 1,1 0-1,0-1 0,0 1 0,-2-1 0,2 0 0,0 1 0,-1 0 0,2-3 0,9-1 156,1 0-220,-10 4 3,0-1 0,-1 0 0,1 1 0,0 0 0,6-1-1,1-4-138,-5 3 20,13-2 331,-12 2 105,-5 1-283,-1 1-1,0 0 0,0-1 1,1 1-1,-1 0 1,1-1-1,-1 1 0,0 0 1,0 0-1,0 0 1,1 0-1,-1 0 0,0 0 1,1 0-1,-1 0 1,1-1-1,-1 1 0,1 0 1,0 0-1,29-6-109,-29 6 160,0-1-11,4 0-106,-4 1-352,-1 0-59,0-4-2311,0-7 2014,0 11 812,1 0 0,-1-1 0,0 0 0,1 1 0,-1-1 0,1 1 0,-1 0 0,1-1 0,-1 0 0,0 1 0,1 0 0,-1 0 0,1-1 0,0 1 0,-1-1 0,1 1 0,0-1 0,-1 1 0,1 0 0,-1 0 0,2 0 0,-1 0 12,0 0-1,-1-1 0,1 1 1,-1 0-1,1 0 0,-1-1 1,1 1-1,0 0 0,-1-1 1,1 1-1,-1 0 1,1 0-1,-1-1 0,1 1 1,-1-1-1,0 1 0,0-1 1,1 1-1,-1 0 0,1-2 1,-1 2 310,7 0 134,-4 1-410,1 0 1,-2 1 0,2-1-1,-2 1 1,2-1-1,2 4 1,6 2-45,3 4 224,-13-10-211,0 2-1,0-2 1,1 1-1,-2-1 0,2 0 1,-1 1-1,1-1 1,-1 0-1,1 0 1,3 1-1,49 13 495,-13-9-623,-15-1 75,2 0 0,45 1 0,40-1 1002,-88-5-1010,-6 0 68,36 2 1,-51-1-26,1-1 1,-1 0-1,8-2 1,4 1 178,45-3 113,-55 3-337,39-5 123,48-3-303,-71 7 257,65-1 39,41-2 304,-60 2-321,-54 1 18,-12 2-78,-1-1 0,1 1 0,0-1 0,-1 1-1,1 0 1,3 1 0,-3-1-6,1 0 0,0 0 0,0-1 0,-1 1 0,8-2 0,15-1 166,16 3-174,-9-1-182,0 1 0,49 7 1,-12-1 356,19-3 129,-82-2-377,1 1 0,13 3 0,8 2-99,-26-6 184,0-1-1,-1 0 0,0 1 1,0 0-1,1 0 0,-1-1 0,0 2 1,0-1-1,0 0 0,4 2 1,1-1-157,3 0 486,-7 0-303,0-2 1,2 2-1,-2-1 0,1 0 0,5 1 0,11 2-317,-16-3 290,0-1 0,0 1 0,1 0 0,-1 0 0,0-1 0,1 0-1,-1 0 1,8-1 0,-6 1 66,-1-1-1,1 2 0,9 0 0,5 0 34,73 1-4,-46 2-160,-45-4 46,1 0-1,-2 0 1,2 0-1,-2 1 0,1-1 1,1 0-1,-2 1 1,1 0-1,1 0 1,1 0-1,-3 0-125,-1-1-138,-5 0-1680,-7 2-413,0 0 0,0 0 0,0 1-1,-15 6 1,11 1-2568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1"/>
    </inkml:context>
    <inkml:brush xml:id="br0">
      <inkml:brushProperty name="width" value="0.1" units="cm"/>
      <inkml:brushProperty name="height" value="0.1" units="cm"/>
      <inkml:brushProperty name="color" value="#66CC00"/>
    </inkml:brush>
  </inkml:definitions>
  <inkml:trace contextRef="#ctx0" brushRef="#br0">6 3 2080,'-4'1'502,"3"-2"-328,1 1-129,0 0 1,0 0-1,0-1 0,1 1 0,-1 0 1,0 0-1,0-1 0,0 1 1,1 0-1,-1 0 0,0 0 0,0 0 1,1 0-1,-1 0 0,0 0 0,0 0 1,0 0-1,0 0 0,0 0 1,1 0-1,-1-1 0,0 1 0,0 0 1,1 0-1,-1 0 408,0 0-42,0 0-139,0 0 37,0 0-122,0 0-1,0 0 17,0 0 261,0 0-96,0 0 101,0 0-90,0 0 160,0 0-113,0 0 161,0 0-139,12 7 1547,-5-4-1706,0 0 1,-1 0 0,0-1-1,2 0 1,-1 1 0,9 0-1,4 2 558,-11-3-461,1-1-1,18 2 0,-9-2-287,-7 0 42,1-1 1,-1 0-1,1 0 1,-1-1 0,0 0-1,0-1 1,0 0-1,0-1 1,0-1 0,16-5-1,-25 8-205,-1 0 0,-1 1 0,1 0 0,1 0 0,-2 0-1,1-1 1,1 1 0,-2 0 0,2 0 0,-1 1 0,-1-1 0,2 0 0,-1 0 0,-1 1 0,3 0-1,13 2-1926,-16 8-2840,2-5 2730,1 2-1796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2"/>
    </inkml:context>
    <inkml:brush xml:id="br0">
      <inkml:brushProperty name="width" value="0.1" units="cm"/>
      <inkml:brushProperty name="height" value="0.1" units="cm"/>
      <inkml:brushProperty name="color" value="#66CC00"/>
    </inkml:brush>
  </inkml:definitions>
  <inkml:trace contextRef="#ctx0" brushRef="#br0">14 5 2240,'-5'0'470,"6"-1"165,-1 1-662,-1 0 0,1 0 1,0 0-1,0 0 0,0 0 1,0 0-1,0 0 0,0 0 1,0 0-1,0 0 0,0 0 1,0 0-1,0 0 0,0 0 1,0 0-1,0 0 0,0 0 1,0-1-1,0 1 0,0 0 1,0 0-1,0 0 0,0 0 0,0 0 1,0 0-1,0 0 0,0 0 1,0-1-1,0 1 0,0 0 1,0 0-1,0 0 0,0 0 1,0 0-1,0 0 0,0 0 1,0 0-1,0 0 0,0 0 1,0 0-1,0 0 0,0 0 1,0 0-1,0 0 0,0 0 1,0 0-1,0 0 0,0 0 1,0 0-1,0-1 0,0 1 0,0 0 1,0 0-1,0 0 0,0 0 1,0 0-1,0 0 0,0 0 1,0 0-1,0 0 0,0 0 1,0 0-1,0 0 0,1 0 1,-1 0-1,0 0 0,-1 1 187,1-1 0,-1 0 0,1 1 0,-1 0 0,0 0 0,1-1 0,-1 1 0,1 0 0,-1 0 0,1-1 0,-1 1 0,1 0 0,0 0 0,0 1 0,-1-1-74,1-1 68,0 0 0,0 1 0,0-1 0,-1 1 1,1-1-1,0 0 0,0 0 0,0 0 0,0 0 1,0 1-1,0-1 0,0 0 0,-1 1 0,1-1 1,0 1-1,0-1 0,1 0 0,-1 0 0,0 0 1,0 1-1,0-1 0,0 0 0,0 1 0,0-1 1,0 0-1,1 0 0,-1 0 0,0 0 0,0 1 1,0-1-1,1 0 0,-1 1 0,0-1 0,14 8 1176,-10-7-1309,1 1 0,-1-1 0,0 0 0,0 0 0,8 0 0,29 5 1024,-31-7-957,13 2-2634,-12-16 343,-10 15 2283,0-1 1,0 1-1,1-1 0,-1 1 0,0 0 0,0 0 1,1-1-1,-1 1 0,1 0 0,-2-1 0,2 1 1,-1 0-1,1 0 0,-2 0 0,2 1 0,-1-1 1,2 1-1,-2-1-75,0 0 0,0 0 0,1 0 0,-1 0-1,-1 0 1,2 0 0,-1 0 0,0 0 0,1 0 0,-2 0 0,1 0 0,1 0 0,-1 0 0,0 0 0,0-1 0,0 1 0,0-1 0,0 0 0,0 1 0,0 0 0,0-1-1,2-1 1,-3 2-474,0 0-86,0 0-650,0 0 171,0 0-705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103"/>
    </inkml:context>
    <inkml:brush xml:id="br0">
      <inkml:brushProperty name="width" value="0.1" units="cm"/>
      <inkml:brushProperty name="height" value="0.1" units="cm"/>
      <inkml:brushProperty name="color" value="#66CC00"/>
    </inkml:brush>
  </inkml:definitions>
  <inkml:trace contextRef="#ctx0" brushRef="#br0">1 12 4896,'0'0'82,"0"0"0,0 0 0,0 0 0,0 0 0,0 0 0,0 0 0,0 0 0,0 0 0,0 0 0,0 0 1,0 0-1,0 0 0,0 0 0,0 0 0,0 0 0,0 1 0,0-1 0,0 0 0,0 0 0,0 0 0,0 0 0,0 0 0,0 0 0,0 0 0,0 1 0,0-1 1,0 0-1,0 0 0,0 0 0,0 0 0,0 0-72,0 0 81,0 0-112,0 0-353,0 0 188,0 0 452,0 0 54,0 0 251,0 0-160,15 0 1978,-13 0-2319,-1 0 0,0 0 0,0 0 0,-1 0 0,1 0 0,0-1 0,0 1 0,0 0 0,0-1 0,0 1 0,-1 0 0,1 0-1,0-1 1,0 1 0,0-1 0,1 0 0,-2 0 16,0 1-145,0 0 16,0 0 107,0 0 38,0 0 95,0 0 27,0 0 309,25-4 1069,-15 3-1245,-2-1-1,17 1 1,25 1-1111,0 2 1,80 13-1,-109-10-1550,-5 1 683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4"/>
    </inkml:context>
    <inkml:brush xml:id="br0">
      <inkml:brushProperty name="width" value="0.1" units="cm"/>
      <inkml:brushProperty name="height" value="0.1" units="cm"/>
      <inkml:brushProperty name="color" value="#66CC00"/>
    </inkml:brush>
  </inkml:definitions>
  <inkml:trace contextRef="#ctx0" brushRef="#br0">1 22 576,'0'-11'192,"7"8"-128,-7-3-32,4 4-448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5"/>
    </inkml:context>
    <inkml:brush xml:id="br0">
      <inkml:brushProperty name="width" value="0.1" units="cm"/>
      <inkml:brushProperty name="height" value="0.1" units="cm"/>
      <inkml:brushProperty name="color" value="#66CC00"/>
    </inkml:brush>
  </inkml:definitions>
  <inkml:trace contextRef="#ctx0" brushRef="#br0">39 1 1888,'0'0'613,"2"0"-293,-2 0 3355,-2 1-3460,1 1-1,-1-1 1,1 1 0,-1-1 0,1 1 0,0 0 0,-1-1-1,1 2 1,0-2 0,-1 4 0,-2 2-2,2-4-164,0 0-1,0 0 1,2 1 0,-3 4 0,2-6 22,1 0-1,-1 0 1,1 1 0,-1-1-1,0 0 1,-1 0-1,1 0 1,-3 4 0,8-9 252,1 0 0,0 0 0,-1 1 0,1-1 0,0 1 0,6-2 0,-5 2-1028,0 0-1,0 0 1,0 1-1,0 0 1,0 0-1,9 0 0,2 1-2504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6"/>
    </inkml:context>
    <inkml:brush xml:id="br0">
      <inkml:brushProperty name="width" value="0.1" units="cm"/>
      <inkml:brushProperty name="height" value="0.1" units="cm"/>
      <inkml:brushProperty name="color" value="#66CC00"/>
    </inkml:brush>
  </inkml:definitions>
  <inkml:trace contextRef="#ctx0" brushRef="#br0">72 0 3136,'-13'5'2922,"-19"9"1,26-10-2713,4-4-81,1 1 0,-1 1 0,1-2-1,0 1 1,-1 0 0,1-1 0,0 0-1,-1 1 1,0-1 0,-2 2 0,3-2 52,1 0 214,0 0-113,0 0-36,12-3 287,43-14 112,-53 16-624,0 0-1,0 1 0,1 0 0,-1 0 1,0 0-1,1-1 0,3 2 1,-4-1 30,-1 0-67,21 0 965,1-1-450,0 2 1,30 4 0,-35-3-566,-13-1-481,0-1 0,1 1 0,-1 0 0,8 3 1,6 1-1054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7"/>
    </inkml:context>
    <inkml:brush xml:id="br0">
      <inkml:brushProperty name="width" value="0.1" units="cm"/>
      <inkml:brushProperty name="height" value="0.1" units="cm"/>
      <inkml:brushProperty name="color" value="#66CC00"/>
    </inkml:brush>
  </inkml:definitions>
  <inkml:trace contextRef="#ctx0" brushRef="#br0">0 1 2720,'1'0'320,"0"0"0,0 0 0,-1 0 0,0 1 0,1-1 0,0 0 0,0 0 0,-1 0 1,1 0-1,0 1 0,0-1 0,-1 1 0,0-1 0,1 1 0,-1-1 0,2 1 0,0 1-176,-1-2 0,1 2-1,0-2 1,0 1 0,0 1 0,4 0 0,8-2 538,-14 0-468,8 0-252,2 1 225,10-1 704,-19 0-855,0 0 0,0 0 0,-1 0 0,1-1 0,0 1 0,0 0 0,0 0 0,0-1 0,-1 1 0,1-1 0,-1 1 0,1 0 0,0 0 0,0-1 0,-1 1 0,1-1 0,0 1 0,-1-1 0,1 0 0,-1 1-501,2-1 1484,1 0-7163,6 1 2790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8"/>
    </inkml:context>
    <inkml:brush xml:id="br0">
      <inkml:brushProperty name="width" value="0.1" units="cm"/>
      <inkml:brushProperty name="height" value="0.1" units="cm"/>
      <inkml:brushProperty name="color" value="#66CC00"/>
    </inkml:brush>
  </inkml:definitions>
  <inkml:trace contextRef="#ctx0" brushRef="#br0">13 2 1408,'-4'-1'-679,"4"2"2547,0-1-1645,0 1 0,0-1 0,0 0 0,0 1 0,0-1 0,0 0 0,0 0 1,0 1-1,0-1 0,0 0 0,0 0 0,0 0 0,0 0 0,-1 0 0,1 1 0,0-1 0,0 0 0,0 0 0,0 1 0,-1-1 0,1 0 0,0 0 0,0 0 0,-1 1 0,1-1 0,0 0 0,0 0 0,-1 0 1,1 0-1,0 0 0,0 0 0,-1 0 0,1 0 0,0 0 0,-1 0 0,1 0 0,0 0 0,0 0 0,0 0 0,0 0 0,0 0 0,-1 0 0,1 0 0,-1 0 0,0 0-159,1 0 86,0 0 4,0 0 118,0 0-5,0 0 293,0 0-192,0 0-85,0 0-129,0 0-58,0 0-32,0 0-21,0 0 10,0 0 38,2 0 181,2 2-147,-1-1 0,1 1 1,0 0-1,4 2 0,-4-1-47,0 0-1,1-1 0,0 0 1,5 2-1,6 2 54,28 14 0,6 2 375,-41-18-499,1 0 1,-1 1-1,0 1 0,-1-1 1,1 1-1,-2 0 0,13 12 1,-6-5 93,-3-2 291,-8-8-255,0 0-1,0-1 1,7 6 0,38 26 145,-29-19-247,-15-11-134,0 0 0,1-1-1,6 5 1,21 9-70,34 20 342,-24-10-3121,-28-16 47,-2 0 917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9"/>
    </inkml:context>
    <inkml:brush xml:id="br0">
      <inkml:brushProperty name="width" value="0.1" units="cm"/>
      <inkml:brushProperty name="height" value="0.1" units="cm"/>
      <inkml:brushProperty name="color" value="#66CC00"/>
    </inkml:brush>
  </inkml:definitions>
  <inkml:trace contextRef="#ctx0" brushRef="#br0">0 3 1824,'10'-2'923,"-9"2"-881,-1 0-100,0 0 100,5 2 2049,1 3 1024,1 0 1142,-2-3-4520,-1-1 524,1 0 1,0 0-1,-1 0 0,6-1 1,-7 0-262,-1 0 0,-1 0 0,1 1 1,0-1-1,-1 0 0,1 1 1,0-1-1,-1 0 0,0 1 1,1 0-1,0 0 0,-1-1 1,1 1-1,-1 0 0,1 0 0,-1-1 1,0 2-1,1-2 0,-1 2 1,1 0-1,4 4-150,-1-4 253,-1 1 1,-1-1-1,2 0 1,-1 0-1,0-1 1,1 1-1,-1-1 1,1 1 0,0-2-1,-1 1 1,8 1-1,-8-2-57,1 1 0,-1 0 0,0 0-1,0-1 1,1 2 0,-2-1 0,1 1 0,5 2-1,11 3-334,-13-4 428,1 0 0,-2 0 0,7 5 0,-8-5 79,1-1 1,-1 1-1,0-1 1,0 1-1,0-1 1,11 2-1,-11-3-194,0 0 1,-1 0-1,0 1 0,0-1 0,1 0 0,-1 1 0,0 0 1,0 0-1,0 1 0,-1-1 0,1 1 0,-1-1 0,1 1 1,2 3-1,20 13 77,-22-15-56,0-1-1,1 1 1,8 3-1,4 4-30,-11-8 33,0 3-97,0-3 0,1 2 0,0-2 0,13 7 0,-14-7 74,1 0-1,11 8 0,-9-6 73,-3-2-42,0 0 0,0 0 0,1 0 1,0 0-1,13 2 0,9 5-248,-25-8 351,0 0-1,0-1 1,2 1 0,-2-1-1,0 0 1,1 0 0,-1 0-1,8 0 1,37 3-56,17 10-154,-52-12 177,8 1-269,17-1 339,42 6-1,-68-7-196,16 4-254,-19-3 206,0-1-1,18 2 1,-24-2 68,1-1-1,1 1 1,-2 0-1,1 0 1,-1 0-1,0 1 1,2 0-1,6 3 1,0 1-54,3 0 278,-13-4-215,2-1 1,-1 1-1,1-1 1,-1 0 0,6 2-1,-7-3-38,-1 1 0,1-1 0,-2 0-1,2 1 1,-1 0 0,0-1 0,1 1 0,-2-1 0,1 1 0,1 0-1,1 2 1,-3-2-2,1-1-1,0 2 0,1-2 1,-1 1-1,0 0 1,0 0-1,0-1 0,1 1 1,0-1-1,-2 1 0,2 0 1,1-1-1,32 10 335,-33-9-208,-2-1-107,0 0 0,0 0 0,1 0 0,-1 0 0,0 0 0,0 1-1,1-1 1,-1 0 0,0 1 0,1-1 0,-1 0 0,1 0 0,-1 0 0,0 0 0,0 0 0,0 0 0,0 0 0,1 0-1,-1 0 1,1 0 0,-1 0 0,1 0 0,-1 0 0,0 0 0,1 0 0,12 0 60,-13 0-39,6 1 9,0-1 1,0 2-1,7 0 0,-7-1-67,0 0-1,0 0 0,8-1 0,30 0 339,-6 0-142,76 6 1,-92-5-321,6 1 120,-1 0-110,-21-2 206,-1 0 0,0 1 0,0-1 0,6 2 1,33 7 40,-10-4 6,-32-4-123,0 0 0,0-1 0,1 1 0,-1-1 0,1 1-1,3-1 1,10 2-58,-11-1 176,1 0 0,-1-1-1,1 0 1,0 0 0,8 0 0,3-1-174,-12 0 39,0 0 1,0 1 0,1-1 0,-1-1-1,7-1 1,9-4-57,10 0 181,2 1 0,-2 1-1,3 1 1,32 1 0,-54 3-194,0-2 0,21-3 0,-21 3 92,1 0 0,21-1 0,-29 3 66,0-1 1,0 0-1,0 1 1,0-1-1,0-1 1,-1 1-1,8-3 0,-6 1-171,1 0 0,12-1 0,13-5 195,-20 6-66,-1 0-1,1 1 0,15-7 0,-17 5-50,-2 1 0,2 1 0,-2-1-1,2 2 1,-1-1 0,18-1-1,80-3 17,-83 5 216,35-5 0,-6 0-276,-38 5 9,13-2 91,-15 0-44,2 0-1,-1 2 1,26-2 0,4-3 478,-34 5-535,1 0 0,18-2 1,-27 2 89,0 1 0,-1 0 1,0 0-1,1 0 0,-1 0 1,1 1-1,-1-1 0,1 0 1,1 0-1,7 3-86,15-4 150,1 0 0,-1-1 0,1-1 0,0-1 0,29-9 0,-24 6-188,-16 4 78,23-9 0,-28 9 143,-1 0 0,1 1 0,0 0-1,0 0 1,11 0 0,15 0-735,0 2-3370,-33 0 3617,-9 5-3809,-10-1 656,-10-3 1158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30"/>
    </inkml:context>
    <inkml:brush xml:id="br0">
      <inkml:brushProperty name="width" value="0.1" units="cm"/>
      <inkml:brushProperty name="height" value="0.1" units="cm"/>
      <inkml:brushProperty name="color" value="#66CC00"/>
    </inkml:brush>
  </inkml:definitions>
  <inkml:trace contextRef="#ctx0" brushRef="#br0">14 17 992,'1'-5'3689,"0"4"-3560,-1 1-1,1-1 0,-1 1 1,0 0-1,1-1 0,-1 1 1,1-1-1,-1 1 1,1 0-1,0-1 0,-1 1 1,1 0-1,-1 0 0,1 0 1,-1-1-1,1 1 0,1 0 1,-2 0 745,0 0-271,0 0 37,1-1-470,-1 1-1,1 0 1,-1-1-1,1 1 1,-1-1-1,1 1 1,-1 0-1,1-1 1,-1 1-1,1 0 1,0-1 0,-1 1-1,1 0 1,0 0-1,-1 0 1,1 0-1,0-1 1,-1 1-1,1 0 1,0 0-1,-1 0 1,1 0-1,0 1 1,-1-1 0,2 0-1,0 0-582,11 1 630,0 0 0,0 1 1,-1 1-1,1 0 0,-1 0 1,1 1-1,18 10 0,-9-10-103,-20-4-110,-1 0 0,1 0 0,-1 0 0,1 0 0,-1 0 0,1 1 1,-1-1-1,0 0 0,1 1 0,-1-1 0,0 1 0,1-1 0,-1 1 1,0 0-1,1-1 0,-1 1 0,0 0 0,2 2 0,-2-2 55,-1-1-42,1 0 0,-1 0 1,0 1-1,1-1 0,-1 0 1,1 0-1,-1 0 0,0 0 1,1 0-1,-1 1 0,0-1 0,1 0 1,-1 0-1,0 1 0,1-1 1,-1 0-1,0 0 0,0 1 0,1-1 1,-1 0-1,0 1 0,0-1 1,1 0-1,-1 1 0,0-1 1,0 0-1,0 1 0,0-1 0,0 1 1,1-1-1,-1 0 0,0 1 1,0-1-1,0 1 0,0-1 0,0 0 1,0 1-1,0-1 0,-1 1 1,1-1-1,0 0 0,0 1 1,0-1-1,0 1 0,0-1 0,-1 0 1,1 1-1,0-1 0,0 0 1,-1 1-1,1-1 0,0 0 0,0 0 1,-1 1-1,1-1 0,0 0 1,-1 0-1,1 1 0,0-1 1,-1 0-1,1 0 0,0 0 0,-1 1 1,1-1-1,-1 0 0,1 0 1,0 0-1,-1 0 0,0 0 1,-16 5 159,0-2 0,0 1 0,-35 0 1,-12 0 200,18 0-554,45-4 230,3 1 0,0 0 1,0 0-1,0 0 1,0-1-1,0 1 1,1-1-1,-1 1 1,4-1-1,99 1 769,-58-1-1299,-45 0-308,-9 1-3733,5-1 3829,-1 1 1,0 0-1,1-1 1,-1 1-1,0-1 1,0 0-1,0 0 1,0 0-1,1 0 1,-4-1 0,-15-9-2444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1"/>
    </inkml:context>
    <inkml:brush xml:id="br0">
      <inkml:brushProperty name="width" value="0.1" units="cm"/>
      <inkml:brushProperty name="height" value="0.1" units="cm"/>
      <inkml:brushProperty name="color" value="#66CC00"/>
    </inkml:brush>
  </inkml:definitions>
  <inkml:trace contextRef="#ctx0" brushRef="#br0">1 150 1568,'0'0'184,"1"-1"0,0 0 1,-1 1-1,1 0 0,-1-1 0,1 0 0,-1 1 1,1-1-1,0 1 0,0 0 0,0 0 0,0 0 1,-1-1-1,1 1 0,0 0 0,0-1 0,0 1 1,0 0-1,-1 0 0,1 0 0,0 0 0,0 0 1,0 0-1,0 0 0,0 1 0,0 0 285,0-1-311,0 0 0,0 0 0,0 0 0,0 0 0,-1 1 0,1-1-1,1 0 1,-1 0 0,0 0 0,0 0 0,-1 0 0,1 0 0,0 0-1,0 0 1,0-1 0,0 1 0,0 0 0,-1 0 0,2 0 0,-1-1-1,1 0 1,-2 0 42,1 0 0,-1-1 0,1 2 0,0-2 0,-1 2 0,1-2 0,-1 1 0,0 0 0,0-1 0,1 2-1,-1-2 1,0 1 0,-1-3 0,2 3-157,-1 1 0,0-2-1,1 1 1,-1 1 0,0-1-1,1 0 1,-1 0 0,1 0-1,0 0 1,0 1 0,0-1-1,0 0 1,-1 0 0,1 1-1,0-1 1,0 0 0,0 1-1,0 0 1,1-1 0,39-12 618,-40 13-637,30-7 361,47-7 1,-55 11-370,-1 0 146,28 0 1,16 0 536,-61 3-672,-1 0 0,0 0 0,0 0 1,0-1-1,0 0 0,0 1 1,1-1-1,-2 0 0,1 0 0,0-1 1,0 1-1,-1-1 0,2 1 1,-2-1-1,0-1 0,4-2 0,3 0 29,18-10-1,-11 6-22,-13 7-19,-1 0 0,1 1-1,0 0 1,0-1-1,0 1 1,0 0-1,0 0 1,0 0-1,0 1 1,5-1-1,2 1 61,1 1 0,14 2-1,-5 0-144,29-1 245,-35-2-250,30 3-1,65 14 531,-85-14-253,-20-2-245,0-1 0,0 1 0,0-1 0,-1 1 0,1 1 0,7 1 0,2 2-22,-14-4-108,2-1 1,0 1-1,-1-1 1,0 0 0,1 1-1,-1 0 1,1-1-1,-1 1 1,0-1-1,0 2 1,0-1 0,1-1-1,-1 1 1,-1 0-1,1 0 1,0 0-1,0 0 1,0 0-1,0 1 1,-1-1 0,1 0-1,-1 0 1,1 0-1,-1 0 1,1 1-1,-1-1 1,1 2 0,-2 16-2505,-6 0-2708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2"/>
    </inkml:context>
    <inkml:brush xml:id="br0">
      <inkml:brushProperty name="width" value="0.1" units="cm"/>
      <inkml:brushProperty name="height" value="0.1" units="cm"/>
      <inkml:brushProperty name="color" value="#66CC00"/>
    </inkml:brush>
  </inkml:definitions>
  <inkml:trace contextRef="#ctx0" brushRef="#br0">9 0 2656,'0'1'98,"-2"5"2964,0-4-2868,1 6 268,1-7-440,1-1 1,-1 0-1,0 0 1,0 0-1,0 0 1,0 0-1,0 1 0,0-1 1,0 0-1,0 1 1,0-1-1,0 0 1,0 0-1,0 0 0,0 0 1,0 0-1,0 1 1,0-1-1,0 0 1,0 1-1,0-1 1,-1 0-1,1 0 0,0 1 1,0-1-1,0 0 1,0 0-1,0 0 1,0 0-1,0 0 0,0 0 1,-1 0-1,1 1 1,0-1-1,0 0 1,-1 0-1,1 0 0,0 0 1,0 0-1,-1 1 1,1-1 149,0 1 0,0-1-1,1 1 1,-1 0 0,0-1 0,0 1 0,1-1 0,-1 1 0,1 0 0,-1-1 0,0 1-1,1 1 1,1-2-21,0 1 1,-1 0-1,0 0 0,1-1 0,0 0 0,-2 1 0,2-1 0,0 1 0,0-1 0,-1 0 0,1 0 0,0 0 1,-1 0-1,1 0 0,0 0 0,0 0 0,-1 0 0,1 0 0,-1 0 0,3-1 0,-1 0 14,0 1-1,0 0 0,1 0 1,6 0-1,63 8 124,74 16 1280,-130-20-1464,30 9 0,-9-1-8,-3-7 314,-27-4-381,1-1-1,10 4 1,-9-1 71,-5-2-93,-2-1 1,1 2-1,0-1 0,-1 0 1,4 2-1,-1 0 62,0-1 0,0 0 0,0 0 0,0-1-1,0 1 1,0-1 0,0 0 0,1 0 0,-1-1 0,-1 0 0,11 0 0,-8 0-28,1 0 1,0 0-1,0 1 1,15 3-1,3 4 148,0 0-1,0 1 0,-2 1 0,1 1 0,-1 1 1,26 17-1,-49-27-589,2 0 0,-2 0 1,1 0-1,-2 1 0,2 0 0,0-1 1,-2 1-1,1 0 0,0-1 0,1 5 1,-2-6 163,-1 0 1,1 0 0,-1 0 0,0 0-1,1 0 1,-1 0 0,0 0-1,0 0 1,0 0 0,0 0-1,0 0 1,0 0 0,0 1 0,0-2-1,-1 1 1,1 1 0,-1-2-1,1 1 1,-1 0 0,1 0-1,-1 0 1,0 0 0,1 0 0,0 0-1,-1 0 1,0-1 0,0 1-1,0 0 1,0 0 0,0-1-1,1 1 1,-2-1 0,0 1-1,0 0-117,1-1-1,-1 1 0,1-1 1,0 1-1,-1-1 0,0 0 1,0 0-1,1 0 0,-3 0 0,4 0 324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3"/>
    </inkml:context>
    <inkml:brush xml:id="br0">
      <inkml:brushProperty name="width" value="0.1" units="cm"/>
      <inkml:brushProperty name="height" value="0.1" units="cm"/>
      <inkml:brushProperty name="color" value="#66CC00"/>
    </inkml:brush>
  </inkml:definitions>
  <inkml:trace contextRef="#ctx0" brushRef="#br0">20 35 3392,'-5'-3'1174,"-3"0"338,1 3 5503,21 0-6562,23 5 0,7-1 129,-23-2-251,-1-2-1,2 0 1,-1 0 0,0-2-1,39-7 1,-26 0 91,-7 2-462,32-4-1,-59 10-12,1 1 0,0 0-1,0 0 1,0 0 0,0 0-1,-1 0 1,1 0 0,0 0 0,0 0-1,0 0 1,0 0 0,0 0-1,-1 0 1,1 1 0,0-1 0,-1 0-1,1 0 1,0 0 0,0 1-1,-1-1 1,2 2 0,-2-2-97,1 0-1,-1 1 1,0 0 0,1 0 0,-1-1 0,0 0-1,0 1 1,1 0 0,-1-1 0,0 1 0,0 0-1,0 0 1,0-1 0,0 0 0,0 1 0,0 0 0,-1 0-1,1 0 1,-3 4-987,2 0 0,-2 0 0,0 1 1,-4 4-1,4-6 703,-7 12-3256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4"/>
    </inkml:context>
    <inkml:brush xml:id="br0">
      <inkml:brushProperty name="width" value="0.1" units="cm"/>
      <inkml:brushProperty name="height" value="0.1" units="cm"/>
      <inkml:brushProperty name="color" value="#66CC00"/>
    </inkml:brush>
  </inkml:definitions>
  <inkml:trace contextRef="#ctx0" brushRef="#br0">1 69 1568,'2'-3'83,"-2"3"-68,0 0-1,0 0 1,1 0 0,-1 0-1,0 0 1,0 0 0,0 0-1,0-1 1,0 1 0,0 0-1,0 0 1,0-1 0,0 1-1,1 0 1,-1 0 0,0 0-1,0 0 1,0 0 0,0-1-1,0 1 1,0 0 0,0-1-1,0 1 1,0 0 0,0-1-1,0 1 1,0 0 0,0 0-1,0 0 1,0 0-1,0 0 1,0-1 0,-1 1-1,1 0 1,0-1 0,0 1-1,0 0 1,0 0 0,0-1-1,0 1 1,0 0 0,0 0-1,0 0 1,-1 0 0,1 0-1,0 0 1,0 0 0,-1 0-1,1-1 1,1 0 207,0 0 0,0-1 1,1 1-1,-1-1 0,0 2 0,0-3 0,-1 2 1,2-3-1,0 1 664,-1-1 0,0 0 0,1 1 0,-1-2 0,-1 2 0,1-1 0,-1-5 0,1 9-819,-1-1 0,0 0 0,0 1 0,0-1 0,1 1 1,-1 0-1,1 0 0,0-1 0,-1 1 0,1-1 0,-1 1 0,1-1 1,0 1-1,-1 0 0,0 0 0,1 0 0,0 0 0,-1 0 0,1 0 1,0-1-1,0 1 0,-1 0 0,1 0 0,-1 0 0,1 0 0,-1 0 1,2 1-1,22-1 623,-9 3-1023,0 1 1,0 0-1,0 1 0,21 10 0,15 7-5816,-50-21 5919,1-1 0,-1 0 0,0 1 0,1-1 1,-1 1-1,1-1 0,-1 1 0,3-1 0,14-1-2138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2"/>
    </inkml:context>
    <inkml:brush xml:id="br0">
      <inkml:brushProperty name="width" value="0.1" units="cm"/>
      <inkml:brushProperty name="height" value="0.1" units="cm"/>
      <inkml:brushProperty name="color" value="#66CC00"/>
    </inkml:brush>
  </inkml:definitions>
  <inkml:trace contextRef="#ctx0" brushRef="#br0">22 2 2912,'-14'0'5562,"13"0"-5199,1 0-80,0 0-70,-7-2 587,7 2 3216,12 3-3778,-1-1 1,1 0-1,18 0 0,0 1-2,-25-3-118,0 2-1,-1-1 0,1 0 0,0 1 1,4 2-1,5 2-5,3 0 103,-10-3-237,1-1 0,12 4 1,-8-3-1288,-11-2 932,0-1 0,0 1 0,0-1-1,0 0 1,-1 1 0,1 0 0,0 0-1,0-1 1,-1 0 0,1 1 0,0 0-1,-1-1 1,1 1 0,-1 0-1,0 0 1,1-1 0,-1 1 0,1 1-1,-1-2 1,0 1 0,1 0 0,-1 0-1,0 1 1,0-1-2908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3"/>
    </inkml:context>
    <inkml:brush xml:id="br0">
      <inkml:brushProperty name="width" value="0.1" units="cm"/>
      <inkml:brushProperty name="height" value="0.1" units="cm"/>
      <inkml:brushProperty name="color" value="#66CC00"/>
    </inkml:brush>
  </inkml:definitions>
  <inkml:trace contextRef="#ctx0" brushRef="#br0">14 51 480,'5'1'184,"-10"-1"-183,-8-1 577,12 1-600,11-4 1798,-9-1-1346,0 2-340,-1 0 0,1 0 0,0 0 1,-1 0-1,3-4 0,-3 6 9,-1 1-1,1-1 1,-1 0 0,1 1-1,-1-1 1,1 1 0,0-1-1,0 0 1,0 0 0,0 1-1,0-1 1,0 0 0,0 0-1,0 1 1,0-1-1,0 0 1,0 1 0,0-1-1,0-1 1,0 2-78,0 0 0,0 0 0,0 0 1,0 0-1,0 0 0,0 0 0,0 0 0,0 0 0,0 0 0,0 0 0,0 0 0,-1 0 1,1 0-1,0 0 0,0 0 0,0 0 0,0 0 0,0 0 0,0 0 0,0 0 0,0 0 0,-1-1 1,1 1-1,0 0 0,0 0 0,0 0 0,0 0 0,0 0 0,0 0 0,0 0 0,0-1 0,0 1 1,0 0-1,0 0 0,0 0 0,0 0 0,0 0 0,0 0 0,0-1 0,0 1 0,0 0 1,0 0-1,0 0 0,0 0 0,0 0 0,0 0 0,0 0 0,0 0 0,0 0 0,0 0 0,0 0 1,0 0-1,0 0 0,0 0 0,1 0 0,-1-1 0,0 1 0,0 0 0,0 0 0,0 0 1,0 0-1,0 0 0,0 0 0,0 0 0,1 0 0,-1 0 0,0 0 0,0 0 0,0 0 0,0 0 171,0 0 38,0 0-97,0 0-21,0 0 37,7 0 1494,-7 0 388,5 0-1577,7 0-59,-10 0-171,-1 1-213,1 0-21,1 1 1,0 1 0,-1-2-1,0 1 1,0 1 0,3 2-1,-4-3 24,1 1-1,0-1 0,0 0 0,0 0 0,0 0 1,0 0-1,1-1 0,-1 2 0,1-2 0,4 3 1,21 4 823,-23-7-816,1 1 0,0 0 1,-1 0-1,0 0 1,10 5-1,-14-7 8,0 1 0,1 0-1,0-1 1,-1 1 0,0-1 0,1 0 0,0 0-1,-1 1 1,1-1 0,0 0 0,-1 0 0,3 0-1,12 2 201,34 3 699,-24-3-653,-22-2-218,1 0-1,0 0 1,-1 1 0,0-1-1,0 1 1,6 1 0,4 2-18,2 0 0,-1-2 1,17 3-1,-31-5-10,42 5 408,-41-5-392,1 0 0,0 0 0,-1 0 0,1 0 0,-1 0 0,5-1-1,-4 0-27,-1 1 0,1-1 0,-1 1 0,1 0 0,-1 0 0,6 0-1,-3 2 31,0-2 0,0 2 0,0-1 0,-1 1 0,1 0 0,4 2 0,11 5-56,-18-8-38,-1-1 0,1 0 0,0 1-1,0 0 1,-1-1 0,1 1-1,0-1 1,1 0 0,1 0 103,1 0 0,-1 1 1,0 0-1,6 2 0,0 0 74,-7-2-97,1 1 0,0-1 1,-1 0-1,2-1 0,-1 1 1,3 1-1,-1-2-15,-1 0 0,-1 1 0,1 0 0,-1 0 0,7 2 0,18 4-313,4-4 221,10 3 319,-32-4-198,-2 0 0,13 0 0,14 3 287,-5 1-579,-18-4 216,0 1 0,0 0 0,0 0 0,17 8 0,-1 1 50,22 12 146,-45-22-201,-1 2 1,0-1-1,0 0 0,-1 1 1,1 0-1,6 8 0,34 32-275,-44-43 305,4 5-1094,1 1 1,-2-1 0,1 1 0,-1-1-1,1 2 1,2 8 0,1 6-1522,2-6-1359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0"/>
    </inkml:context>
    <inkml:brush xml:id="br0">
      <inkml:brushProperty name="width" value="0.1" units="cm"/>
      <inkml:brushProperty name="height" value="0.1" units="cm"/>
      <inkml:brushProperty name="color" value="#66CC00"/>
    </inkml:brush>
  </inkml:definitions>
  <inkml:trace contextRef="#ctx0" brushRef="#br0">0 4 1888,'1'-1'213,"0"1"0,0-1 0,-1 1 0,1 0 0,0 0 1,0 0-1,0-1 0,0 1 0,0 0 0,-1 0 0,1 0 0,0 0 0,1 0 0,-1 0 1,-1 0-1,1 0 0,0 0 0,0 1 0,0-1 0,1 0 0,21 7 1104,-15-4-736,-4-2-553,30 11 1192,-6-2-697,-9-5-337,35 9 1110,-43-9-1158,-10-4-113,0 0 1,0 0 0,0-1-1,0 1 1,0-1-1,0 1 1,1 0 0,1-1-1,14 6 138,-14-5-145,-2 0 1,2-1-1,0 1 0,-1 0 1,1-1-1,-2 1 1,2-1-1,0 1 1,2-1-1,8-1 150,-1 0 0,18-3 1,14-2 126,-13 5-105,0 2 0,50 4 1,-32-2 388,-33-4-157,19 3 1,-23-1-381,2 1 1,-1-2 0,0 1-1,-1-2 1,19-2 0,-18 2 9,0 0 1,-1 1 0,16 1-1,2-1 324,-13 0-302,1-1-1,-1-1 0,23-5 1,-23 5-34,1 0 1,0 1-1,31 2 1,-12-1 255,73 6-168,-91-6 12,-14 0-121,0-1 0,1 1 0,0 0 0,-1 0 0,0 1 0,0-1 0,0 1 0,1 0 0,-1 0 0,0 1 0,7 2 0,-3 0-570,-8-4 355,-1 0 1,0 0-1,1 0 0,0 0 1,0 0-1,-1 1 0,1-1 1,0 1-1,-1-1 0,0 1 1,1-1-1,-1 0 0,1 0 1,-1 1-1,1 0 0,-1-1 1,1 1-1,-1-1 1,1 0-1,-1 1 0,0 0 1,1-1-1,-1 1 0,0-1 1,0 1-1,0 0 0,0-1 1,0 1-1,0-1 0,0 1 1,0 0-1,0 0 0,0 1-404,0 0 0,0-1 0,0 1-1,1 0 1,0-1 0,-1 1-1,1-1 1,1 3 0,4 7-2088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91"/>
    </inkml:context>
    <inkml:brush xml:id="br0">
      <inkml:brushProperty name="width" value="0.1" units="cm"/>
      <inkml:brushProperty name="height" value="0.1" units="cm"/>
      <inkml:brushProperty name="color" value="#66CC00"/>
    </inkml:brush>
  </inkml:definitions>
  <inkml:trace contextRef="#ctx0" brushRef="#br0">78 24 2816,'-11'5'2454,"-3"1"-1522,11-4-680,1-1-1,-1 0 1,0 0-1,0-1 1,1 1-1,-1 0 1,0 0-1,0-1 1,1 0-1,-2 0 1,2 0-1,-6 0 1,8 0-173,-1 0-1,1 0 1,-1 0 0,1 0 0,0 0 0,0 0-1,-1 0 1,1 0 0,-1 0 0,1 0 0,-1 0-1,1 0 1,-1 0 0,1 0 0,-1-1 0,1 1 0,-1 0-1,1-1 1,0 1 0,0 0 0,0-1 0,0 1-1,-1 0 1,1 0 0,0 0 0,-1-1 0,1 1-1,0 0 1,0-1 0,-1 1 0,1 0 0,0 0 0,0-1-1,0 1 1,0-2 0,0 2 1,0 0 0,0 0-27,0 0 22,7-10 1509,-1 8-1489,-5 1-65,-1 1 0,1-1 0,1 1 0,-1 0 0,0 0 0,0-1 0,0 1 0,0 0 0,0 0 0,1 0 0,-1 0 1,0 0-1,0 0 0,0 0 0,2 1 0,3-1 75,-1 0 0,1 0-1,-1 0 1,0 0 0,1-1 0,8-2 0,-7 2 73,1 0 1,11-1-1,-1 2-313,-13 1 317,1-1 1,-1 0-1,0 0 0,0-1 1,0 1-1,8-2 0,-12 1-108,1 1 0,0 0 0,-1-1-1,0 0 1,1 1 0,0-1-1,-1 0 1,0 0 0,0 1-1,4-3 1,-5 2-31,0 1-102,0 0-5,0 0-59,0 0 38,0 0 0,1 0-30,1 0 1,0 0 0,-1 0 0,1 0-1,0 0 1,-1 1 0,1-1-1,0 0 1,-1 0 0,0 0-1,1 1 1,0 0 0,0 0 0,-2-1-1,5 2 1,-2 1-788,1 0 0,0 0 0,4 5 0,8 7-1688,19 13-2033,-8-9 1876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5"/>
    </inkml:context>
    <inkml:brush xml:id="br0">
      <inkml:brushProperty name="width" value="0.1" units="cm"/>
      <inkml:brushProperty name="height" value="0.1" units="cm"/>
      <inkml:brushProperty name="color" value="#66CC00"/>
    </inkml:brush>
  </inkml:definitions>
  <inkml:trace contextRef="#ctx0" brushRef="#br0">0 56 1056,'1'-1'139,"-1"0"1,1 0-1,-1 1 0,1-2 1,-1 1-1,1 1 0,0-1 0,0 0 1,0 0-1,0 1 0,0-1 1,-1 0-1,1 1 0,2-1 1,17-10 888,-16 9-1058,-1 0 1422,0 0 0,0 0 0,0 0 0,4-5 0,-1 2-1968,-6 5 794,0 0-68,0 0-33,0 0 107,0 0-85,1-1-79,-1 0 0,0 1 1,1 0-1,-1-1 0,1 1 0,-1-1 1,1 1-1,-1 0 0,1-1 1,-1 1-1,0 0 0,0-1 0,1 1 1,0-1-1,-1 1 0,1 0 1,0 0-1,0 0 0,10-4 501,-9 4-567,1 1 0,-1-1 0,1 0 1,-1 1-1,0 0 0,1 0 0,-2-1 0,2 1 0,-1 0 0,4 2 0,11 5 119,16 1 448,-17-4-92,30 11 0,12 9-378,-25-15-406,-12-4 290,-18-6 72,1 0 0,-1 2 0,1-1 0,-1-1 0,0 2 0,4 1 0,67 41 385,-71-42-481,2 1 111,1 0 0,-1-1 0,0 1 0,1 0-1,0-2 1,9 3 0,17 7 535,10-1-389,-39-9-155,1 0-1,-1 0 1,1 1 0,3 2-1,-3-1 9,0-2 0,-1 1 0,9 3 0,-6-4 19,-1 1 0,0 0 1,7 4-1,11 5-188,-17-9 180,-1 1-1,0 0 1,0 0-1,0 0 1,4 4-1,-4-3-1129,1 0 0,-1-1 1,11 6-1,-16-9 879,0 0 1,0 1 0,0-1-1,0 0 1,0 0 0,0 0 0,0 0-1,0 0 1,0 0 0,0 1 0,1-1-1,-1 0 1,0 0 0,0 0-1,0 0 1,0 0 0,0 0 0,0 0-1,0 0 1,-1 0 0,1 0-1,0 0 1,0 1 0,0-1 0,0 0-1,0 0 1,0 0 0,0 0-1,0 0 1,0 0 0,0 1 0,0-1-1,0 0 1,-1 0 0,1 0-1,0 0 1,0 0 0,0 0 0,0 0-1,0 0 1,0 0 0,-1 0 0,1 0-1,0 0 1,0 0 0,0 0-1,0 0 1,-1 0 0,-9-8-2510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6"/>
    </inkml:context>
    <inkml:brush xml:id="br0">
      <inkml:brushProperty name="width" value="0.1" units="cm"/>
      <inkml:brushProperty name="height" value="0.1" units="cm"/>
      <inkml:brushProperty name="color" value="#66CC00"/>
    </inkml:brush>
  </inkml:definitions>
  <inkml:trace contextRef="#ctx0" brushRef="#br0">0 26 832,'0'-1'15,"0"1"0,0-1 0,1 1 1,-1 0-1,0-1 0,0 1 0,0 0 0,0 0 1,1 0-1,-1-1 0,0 1 0,0 0 0,1-1 0,-1 1 1,0 0-1,0-1 0,0 1 0,0 0 0,1 0 0,-1 0 1,1 0-1,-1 0 0,0 0 0,1 0 0,-1-1 0,1 1 1,-1 0-1,0 0 0,1 0 0,-1 0 0,1 0 0,-1 0 1,0 0-1,0 0 0,1 0 0,-1 0 0,0 0 1,1 0-1,0 1 0,12-3-62,-12 2 583,1-1 0,0 1 0,0 0 0,0 0 1,0 0-1,0 0 0,-1 0 0,1 0 0,0 0 0,0 1 0,2-1 0,2 2 4321,-5-2-4832,-1 0-1,1 0 1,-1-1-1,1 1 0,-1 0 1,1 0-1,-1 0 1,0 0-1,1-1 0,-1 1 1,1 0-1,-1 0 1,0 0-1,0 0 0,0 0 1,0-1-1,1 1 1,-1 0-1,0-1 1,0 1-1,1-1 0,4-3 378,-2 3-313,0 0-1,1 1 1,-1-1 0,0 1 0,1-1-1,-1 1 1,1 0 0,-1 1 0,0-1-1,1 1 1,3-1 0,14 3 350,28-3-126,-20 1-118,44-3 1,65-8-116,-129 9-79,1 1 0,12 1 0,7 2 76,-24-4-91,0 1 0,0 0 0,0 1 0,1-1 0,-1 0 0,-1 1 0,1 1 0,0-1 0,-1 0 0,2 1 0,-2-1 0,6 4 1,-9-4-166,-1-1 1,1 1 0,-1 0-1,1-1 1,-1 0 0,0 1 0,0 0-1,0 0 1,1-1 0,-1 1-1,0 0 1,0 0 0,0-1 0,0 1-1,0 0 1,0-1 0,0 1 0,0 0-1,0 0 1,0-1 0,0 1-1,-1 0 1,1 0 0,0-1 0,0 1-1,0 0 1,-1 0 0,0-1 0,0 2-172,0-1 1,1 0-1,-1 0 1,0 1 0,1-1-1,-2-1 1,1 2 0,0-2-1,0 1 1,0 1 0,0-2-1,-1 1 1,1 0 0,-3 0-1,1 0-160,0-1 0,0 0 0,0 0-1,0 0 1,-4-1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8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4 8 224,'-4'-8'96,"8"8"-64,-8 0-32,4 0-64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31"/>
    </inkml:context>
    <inkml:brush xml:id="br0">
      <inkml:brushProperty name="width" value="0.1" units="cm"/>
      <inkml:brushProperty name="height" value="0.1" units="cm"/>
      <inkml:brushProperty name="color" value="#66CC00"/>
    </inkml:brush>
  </inkml:definitions>
  <inkml:trace contextRef="#ctx0" brushRef="#br0">1 24 2656,'0'0'146,"0"-1"0,0 1 0,0-1 1,-1 1-1,1-1 0,0 1 0,0-1 0,0 0 0,1 1 1,-1-1-1,0 1 0,0-1 0,0 1 0,0-1 0,0 1 1,1-1-1,-1 1 0,0-1 0,1 1 0,-1-1 0,0 1 1,1-1-1,-1 1 0,0-1 0,1 1 0,-1 0 1,1-1-1,-1 1 0,1 0 0,-1-1 0,1 1 0,-1 0 1,1 0-1,-1-1 0,1 1 0,-1 0 0,1 0 0,-1 0 1,1 0-1,-1 0 0,1 0 0,0 0 0,-1 0 0,1 0 1,-1 0-1,1 0 0,-1 0 0,2 1 0,0-1-471,0 0 516,-1-1 1,0 1-1,1 0 1,-1 0-1,0 0 0,0-1 1,1 1-1,-1-1 0,2 0 1,-2 0-78,0 0-1,1 1 1,-1-1 0,0 1-1,0 0 1,1-1 0,-1 1-1,0 0 1,3 0 0,27 0 990,-30 0-944,17 0 629,62 8 1408,-79-8-2048,17 8-138,2-5 321,-18-4-273,0 1 0,0 1 0,0-1 0,-1 0 0,1 0 0,0 1 0,0-1 1,0 1-1,2 1 0,-2-2-59,0 1 0,0-1 0,0 1 0,0-1 0,0 0 0,-1 1 0,1-1 0,0 0 0,0-1 1,0 1-1,3-1 0,5 0 15,4 2 195,0 0-1,26 5 1,-23-4-119,0 0 0,1-1 0,24-2 1,-9 1-110,-22-1 179,-1 0 1,14-3-1,-13 2-34,0 0-1,12 0 1,23-2 139,37 1-2564,-82 3 1974,0 0 0,0 0 0,0 0 0,-1 0 0,1 1 0,0-1 0,0 0 0,-1 1 0,1-1 0,0 0 0,-1 1 0,1-1 0,0 1 0,-1-1 0,1 1 0,-1 0 0,2 0 0,-2-1 256,0 0-1,0 1 1,0-1-1,1 0 1,-1 0-1,0 0 1,0 0-1,0 0 1,0 0 0,0 1-1,0-1 1,0 0-1,1 0 1,-1 0-1,0 0 1,0 1-1,0-1 1,0 0 0,0 0-1,0 0 1,0 0-1,0 1 1,0-1-1,0 0 1,0 0-1,0 0 1,0 1 0,0-1-1,0 0 1,0 0-1,0 0 1,0 0-1,0 1 1,-1-1 0,1 0-1,0 0 1,0 0-1,0 0 1,0 0-1,0 1 1,0-1-1,0 0 1,-1 0 0,1 0-1,0 0 1,0 0-1,0 0 1,0 1-1,0-1 1,-1 0-1,1 0 1,0 0 0,0 0-1,0 0 1,0 0-1,-1 0 1,1 0-1,0 0 1,0 0-1,0 0 1,-1 0 0,1 0-1,-15-8-4160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7"/>
    </inkml:context>
    <inkml:brush xml:id="br0">
      <inkml:brushProperty name="width" value="0.1" units="cm"/>
      <inkml:brushProperty name="height" value="0.1" units="cm"/>
      <inkml:brushProperty name="color" value="#66CC00"/>
    </inkml:brush>
  </inkml:definitions>
  <inkml:trace contextRef="#ctx0" brushRef="#br0">9 424 1056,'-9'5'66,"22"-4"4193,-13-1-4243,-1 0 1115,3 0-730,-2 0 11,-5 0 753,5 0-807,0 0-335,0 0 0,0 0 0,0 0 0,1 0 0,-1 0 0,0 0-1,0 0 1,0 0 0,0 0 0,0 0 0,1 0 0,-1 0 0,0 0 0,0 0 0,0 0 0,0 0 0,0 0 0,1 0 0,-1-1 0,0 1 0,0 0 0,0 0 0,0 0 0,0 0 0,0 0 0,0 0 0,0 0 0,0 0 0,1 0 0,-1 0 0,0 0 0,0 0-1,0 0 1,0-1 0,0 1 0,0-1 12,0 0-1,0 1 0,0-1 0,1 1 1,-1-1-1,0 1 0,0-1 0,0 0 1,0 1-1,1-1 0,-1 1 0,1-1 1,0 1-1,-1-1 0,1 0 0,-1 1 1,1 0-1,0 0 0,-1-1 0,1 0 1,6-5 445,-3 3-369,0 0 1,-1 0-1,1 0 0,1 0 0,-1 1 0,5-3 0,-5 3-25,6-8 481,-1 1-211,-3 6-215,-6 3-119,0 0 0,1 0 1,0 0-1,-1-1 1,1 1-1,0-1 1,-1 1-1,1-1 1,-1 1-1,0 0 1,0 0-1,1-1 1,-1 1-1,1-1 1,-1 1-1,1-1 1,0-1-10,1 1 0,-2 0 0,2 0 0,0-1 1,-1 2-1,0-2 0,1 1 0,0 1 0,2-3 1,20-8 678,-21 10-514,-1 0-144,0 1 0,0-1-1,-2 1 1,2-1 0,0 0-1,-1 1 1,1 0 0,0 0-1,0 0 1,-1 0 0,1 0-1,0 0 1,-1 0 0,1 0-1,2 1 1,-3-1-3,0 0 1,1 0-1,-1 1 1,0-1-1,0 0 1,1-1-1,-1 1 0,0 0 1,0 0-1,1-1 1,-1 1-1,1 0 1,-1-1-1,7-1 238,19-1 227,0-2 1,30-10-1,16-2-492,18-8 518,-39 10-590,-39 11 179,1 1 0,-1-2 1,0 0-1,0 0 0,0-1 0,14-8 0,-1-2 252,-25 14-355,1 1 0,0 0 0,0 0 0,-1-1 0,1 1 0,0-1-1,-2 0 1,2 1 0,1-4 0,3-3-156,-1 3 206,0 0 1,0 1 0,1-1-1,0 1 1,0 0 0,0 0-1,1 1 1,9-5 0,2 0 94,1 0 0,0 2 1,31-8-1,-18 4-54,-23 8-82,-1-1 0,13-2-1,43-8 240,-47 9-293,1-1 0,-1 2-1,1 1 1,20-1 0,-1 0-49,-17-1 110,-6 1 203,1 0-85,-10 2-121,-1 0 0,1 0-1,-1 1 1,7-1-1,-10 1-15,0-1-1,-1 1 0,0 0 0,1 0 0,0 0 0,0-1 0,-1 1 1,1 0-1,0 0 0,0 0 0,-1 0 0,0-1 0,1 1 1,0-2-1,1 2-10,-1-1 1,0 0-1,0 0 0,0 1 1,1 0-1,-1-1 1,0 1-1,0-1 1,1 1-1,-1 0 1,1 0-1,-2 0 0,2-1 1,0 1-1,0 0 1,32-6 570,-13 6-864,-20 0 369,2 0-229,-1 0-7266,16 3 3734,-5 3 977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8"/>
    </inkml:context>
    <inkml:brush xml:id="br0">
      <inkml:brushProperty name="width" value="0.1" units="cm"/>
      <inkml:brushProperty name="height" value="0.1" units="cm"/>
      <inkml:brushProperty name="color" value="#66CC00"/>
    </inkml:brush>
  </inkml:definitions>
  <inkml:trace contextRef="#ctx0" brushRef="#br0">15 1 1472,'-4'2'544,"0"-2"-416,1 0-32,-1 6-960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5:48.089"/>
    </inkml:context>
    <inkml:brush xml:id="br0">
      <inkml:brushProperty name="width" value="0.1" units="cm"/>
      <inkml:brushProperty name="height" value="0.1" units="cm"/>
      <inkml:brushProperty name="color" value="#66CC00"/>
    </inkml:brush>
  </inkml:definitions>
  <inkml:trace contextRef="#ctx0" brushRef="#br0">1 1 3648,'3'3'1713,"4"2"9390,-3-4-9722,2-1-3312,14 3 2598,-13-1-123,1-1 0,14 1 0,34-5-214,-46 2-41,1 0-1,18-3 1,1 0 13,37 0-131,-56 5-1191,8 4-5394,-13 1 1358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48.562"/>
    </inkml:context>
    <inkml:brush xml:id="br0">
      <inkml:brushProperty name="width" value="0.35" units="cm"/>
      <inkml:brushProperty name="height" value="0.35" units="cm"/>
      <inkml:brushProperty name="color" value="#FFFFFF"/>
    </inkml:brush>
  </inkml:definitions>
  <inkml:trace contextRef="#ctx0" brushRef="#br0">497 281 896,'-13'6'384,"12"-5"-365,0-1-1,0 0 0,0 1 1,0-1-1,0 1 1,0-1-1,0 1 1,0 0-1,0-1 1,0 1-1,0 0 1,-1 1-1,0 0 14,0-1 0,-1 0 0,1 0 0,0 0 0,-1 0 0,1 0 0,-1-1 1,1 1-1,-4 0 0,3-1 31,-16 3 387,0-2 1,-1 0-1,-24-2 0,1 0-64,29 0-102,1 0 1,-20-5-1,19 3-83,1 1 0,-22-1-1,-124 3 627,158 0-833,1 0-1,-1 0 1,1 0-1,-1 0 1,1 0 0,-1 0-1,1 0 1,-1 0-1,1 0 1,-1 0 0,1 0-1,0 1 1,-1-1-1,1 0 1,-1 0 0,1 1-1,-1-1 1,1 0-1,0 1 1,-1-1-1,1 0 1,-1 1 0,1-1-1,0 0 1,0 1-1,-1-1 1,1 1 0,0-1-1,0 1 1,-1-1-1,1 1 1,0-1-1,0 1 1,0-1 0,0 1-1,0-1 1,0 1-1,0-1 1,0 1 0,0-1-1,0 1 1,0-1-1,0 1 1,0 0 0,1 0 8,-1 1 1,0-1-1,1 1 1,-1 0-1,1-1 1,0 1-1,-1-1 1,1 0-1,0 1 1,0-1-1,0 0 1,1 2-1,2 0-2,1 0 0,-1-1-1,1 1 1,-1-1 0,1 0-1,0 0 1,0 0 0,0-1 0,0 0-1,0 0 1,10 1 0,6-1-7,33-3 1,-47 2 27,7-2 30,0-1 0,0 0 0,20-7 0,12-2-127,-45 11 67,7 0 41,0-1 1,0 0 0,-1 0 0,1-1-1,12-6 1,-19 9-26,-1 0 0,0-1 0,1 1 0,-1 0 0,0 0 0,1-1 0,-1 1 0,0 0 0,1-1 0,-1 1 0,0-1-1,0 1 1,1 0 0,-1-1 0,0 1 0,0-1 0,0 1 0,0 0 0,1-1 0,-1 1 0,0-1 0,0 1 0,0-1 0,0 1 0,0 0 0,0-1 0,0 1 0,0-1 0,-1 1 0,1-1-1,0 1 1,0-1 0,0 1 0,0 0 0,0-1 0,-1 1 0,1-1 0,0 1 0,0 0 0,-1-1 0,1 1 0,0 0 0,-1-1 0,1 1 0,0 0 0,-1 0 0,1-1 0,0 1 0,-1 0-1,1 0 1,-1 0 0,0-1 0,-2-1-45,0 0 0,0 0 0,0 1-1,0-1 1,-6-1 0,-12-3 18,6 3 125,0-2-1,-21-8 0,22 7-227,12 5 141,0 1-1,0-1 1,0 0 0,0 0 0,0 0 0,0 0 0,-4-3-1,6 3-20,-1 0 0,1 0 0,-1 1 0,1-1 0,-1 0 0,1 0 0,-1 0 0,1 0 0,0 0 0,-1 0 0,1 0 0,0 0 0,0 0 0,0 0 0,0 0-1,0-1 1,0 1 0,0 0 0,0 0 0,0 0 0,1-1 0,0-2-7,0 1 0,1-1 0,-1 1 0,1 0-1,3-6 1,-4 8 3,0-1 0,0 1 0,-1 0 0,1 0 0,0 0 0,0 0 0,0 0 0,0 0-1,1 0 1,-1 0 0,0 0 0,0 1 0,0-1 0,1 0 0,-1 1 0,3-2 0,-2 2-169,6 0 592,-26 0-400,-91 4 170,111-4-463,2 0 266,-1 0 0,1 0 0,-1-1 0,0 1 0,1-1 0,-1 0 0,0 1 0,1-2 0,-1 1 0,6-3 0,7-2-17,-11 4 34,3 0 36,0-1-1,0 0 1,0 0 0,-1-1-1,10-5 1,-8 4-41,-7 4-9,0 1 0,-1-1 0,1 0 0,-1 0 0,1 0-1,0 0 1,-1 0 0,0-1 0,2-1 0,-11 19 109,5-11-48,0-1 1,-1 0-1,0 0 0,1 0 1,-1-1-1,-1 1 0,1-1 1,0 0-1,-10 5 0,13-8-44,0 0-1,0 1 1,1-1-1,-1 0 0,0 0 1,1 0-1,-1 0 0,0 0 1,1-1-1,-1 1 0,0 0 1,0 0-1,1 0 0,-1 0 1,0-1-1,1 1 1,-1 0-1,1-1 0,-1 1 1,0-1-1,1 1 0,-1 0 1,1-1-1,-1 1 0,1-1 1,-1 1-1,1-1 0,0 0 1,-1 1-1,1-1 1,0 1-1,-1-1 0,1 0 1,0 1-1,0-1 0,-1 0 1,1 1-1,0-1 0,0 0 1,0 0-1,0 1 1,0-2-1,0 0-10,-1 0 0,1-1 0,0 1 1,0 0-1,0-1 0,0 1 0,1 0 0,-1 0 1,0-1-1,1 1 0,0 0 0,1-3 0,1 1-20,1 0-1,-1 0 0,1 1 1,0 0-1,1-1 0,-1 1 1,0 1-1,1-1 0,0 1 1,-1-1-1,11-2 0,-2-3-129,-12 7 158,0 1 1,0-1 0,0 0-1,0 0 1,0 1 0,0-1 0,0 1-1,1-1 1,-1 1 0,0-1 0,0 1-1,0 0 1,2-1 0,-2 1-23,-1 2-86,-1 1 96,1-1 0,0 0 0,0 0 0,0 1 0,0-1 0,1 3 0,-1 2 70,-5 25-379,5-31 325,0-1 0,0 1 0,1 0 0,-1-1 1,0 1-1,0 0 0,0-1 0,1 1 0,-1-1 0,0 1 0,1 0 0,-1-1 0,0 1 0,1-1 0,-1 1 0,1-1 1,-1 1-1,1-1 0,-1 1 0,1-1 0,-1 0 0,1 1 0,-1-1 0,1 0 0,0 1 0,-1-1 0,1 0 0,0 0 1,-1 0-1,1 0 0,0 1 0,-1-1 0,1 0 0,0 0 0,-1 0 0,1 0 0,0 0 0,-1-1 0,1 1 0,0 0 1,-1 0-1,1 0 0,-1 0 0,1-1 0,0 1 0,-1 0 0,1-1 0,-1 1 0,1 0 0,-1-1 0,1 1 0,-1-1 1,1 1-1,-1-1 0,1 1 0,-1-1 0,1 1 0,-1-1 0,0 0 0,1 1 0,-1-1 0,0 1 0,0-2 0,3-7 273,-7 12-514,-7 15 25,6-2 80,-7 26 1,11-36 138,0 1 0,0-1-1,1 0 1,0 0-1,0 0 1,0 1 0,3 10-1,-1-14-21,-1 0-1,1 0 0,0 0 0,1 0 0,-1-1 0,0 1 1,1-1-1,-1 1 0,1-1 0,0 0 0,0 0 0,5 3 1,-1 0 30,3 1-9,1 1-1,-1-2 1,1 0 0,0 0-1,1-1 1,-1 0 0,1-1 0,0 0-1,15 2 1,-8-3 37,-1 0 0,0-1 0,1-1 0,19-2 0,56-13-150,-46 13 92,60 5 1,-88-2-44,152 5 121,-95-5-77,30 2 101,-7 1 57,-99-4-86,-6-1-176,-1 0 78,0 0 1,1 1-1,-1 0 1,0 0-1,1 1 1,-1-1-1,-6 2 1,-11 1 141,-36 0-16,-30 2-30,-34 2-123,71-5 64,31-1 86,1-1 0,0 0-1,-1-2 1,1 0 0,0-1 0,0-1 0,0-1 0,-34-14 0,11-7 417,27 19-444,8 2-95,-1 1 0,-1 0 0,1 0 0,0 1 0,-1 0 0,0 1 0,-10-2 0,-13 2-11,-44-6 861,63 7-894,13 2-89,8-1 57,7 1 44,0 1 0,-1 1-1,1 0 1,-1 1 0,1 0 0,22 12 0,16 4 57,-26-10-9,-10-4 52,1-1-1,-1 0 1,1-1 0,0 0 0,27 1 0,36 3-248,-73-8 233,-3 1-3,0-1 0,-1 0 1,1 0-1,0-1 0,-1 1 0,1-1 0,0 0 0,-1 0 0,1 0 0,4-2 0,-6 2-13,-1 0 0,1 0 0,-1 0 0,1-1 0,-1 1 0,1 0 0,-1-1 0,0 1 0,0-1 0,0 1 0,0-1 0,0 1 0,0-1 0,0 0 1,0 1-1,-1-1 0,1 0 0,-1 0 0,1 0 0,-1 0 0,0 0 0,1 1 0,-1-1 0,0-4 0,1 5-10,0-1-1,1 1 1,-1-1 0,1 1 0,-1-1-1,1 1 1,0 0 0,0 0-1,0-1 1,3 0 0,35-18 59,-45 20-5,-35-11 23,11 3-8,-38-6 0,54 13-142,-13-3-162,7-2 392,14 5-130,-1-1-1,0 1 1,1-1 0,-1-1-1,1 1 1,0-1-1,0 0 1,-8-5-1,8 5-22,5 3-2,0 0 0,0 0 0,0 0 0,-1 0 0,1 0 0,0-1 0,0 1 0,0 0 0,-1 0 0,1 0 0,0 0 0,0 0 0,0 0 0,-1-1 0,1 1 0,0 0 0,0 0 0,0 0 0,0 0 0,0-1 0,-1 1 0,1 0 0,0 0 0,0 0 0,0-1 0,0 1 0,0 0 0,0 0 0,0-1 0,0 0-76,13 10-297,5 2 418,-9-9-48,-1 0 0,0 0 1,1-1-1,-1-1 0,1 1 0,-1-1 1,1-1-1,16-2 0,23-1-34,-33 4 54,26 0 116,-39 0-111,-1 0 0,1 0 0,0 0 0,-1-1 0,1 1 1,0-1-1,-1 1 0,1-1 0,-1 0 0,1 1 0,-1-1 0,1 0 0,-1 0 0,1 0 0,-1 0 0,0 0 1,1-1-1,0-1 0,-1 2 3,-1 0-1,1 0 1,-1-1 0,0 1 0,1 0 0,-1 0 0,0-1-1,0 1 1,0 0 0,0 0 0,0 0 0,0-1 0,-1 1-1,1 0 1,0 0 0,-1 0 0,1-1 0,0 1 0,-1 0-1,0 0 1,1 0 0,-1 0 0,0 0 0,1 0 0,-1 0-1,0 0 1,0 0 0,0 0 0,0 1 0,0-1 0,-2-1-1,-9-6-132,-1 1-1,-1 1 1,-16-6 0,-1-1 295,16 7-239,-24-16 0,27 18-199,16 8-184,2 0 411,-1-1 0,0 1 0,0 0 1,0 0-1,0 0 0,8 10 0,-9-10 63,-1 0 1,1 0-1,0 0 1,0-1 0,0 1-1,0-1 1,1 0-1,-1 0 1,9 3 645,-25-10-639,4 1-64,-1 0 0,0 0 0,0 1 0,0 0 0,-1 1 0,1 0 0,-17 0 0,25 1 12,1 0-1,0 1 1,-1-1 0,1 0-1,0 0 1,-1 0-1,1 1 1,0-1-1,-1 0 1,1 1-1,0-1 1,0 0 0,0 0-1,-1 1 1,1-1-1,0 0 1,0 1-1,0-1 1,0 0 0,-1 1-1,1-1 1,0 0-1,0 1 1,0-1-1,0 1 1,0-1-1,0 0 1,0 1 0,0-1-1,0 0 1,0 1-1,0-1 1,0 1-1,1-1 1,-1 0-1,0 1 1,4 15-206,-2-9 207,1 0-1,1 0 1,-1-1 0,1 1 0,1-1-1,-1 0 1,1 0 0,0-1 0,9 9 0,8 5 41,27 17 1,-46-34-28,14 9-11,0 0-1,0-1 0,1-1 1,1 0-1,0-2 0,0 0 1,34 7-1,-20-8 85,-23-3-51,1-1 0,0 0 0,-1-1 0,1 0 0,0-1 0,0 0 0,17-3-1,-5-3 17,0-1 0,0-1-1,-1-1 1,0-1 0,26-16-1,-41 22-15,44-21-178,-29 15 157,23-14 0,-39 21-22,0 0-1,1 1 1,-1 0-1,0 0 1,1 1-1,-1 0 1,1 0-1,0 0 0,-1 1 1,1 0-1,10 1 1,2-1 44,-3 3 52,-8-2 133,23-5-26,-31 4-182,0 0-1,1 0 1,-1-1 0,0 1 0,0 0 0,0 0 0,0-1-1,0 1 1,0 0 0,0 0 0,0-1 0,0 1 0,0 0 0,0 0-1,0-1 1,0 1 0,0 0 0,0-1 0,0 1 0,0 0 0,0 0-1,0-1 1,0 1 0,0 0 0,0 0 0,0-1 0,-1 1-1,1 0 1,0 0 0,0-1 0,-4-7-11,1 6-32,-1 1 1,1-1 0,0 1-1,0 0 1,-1 0 0,1 0-1,0 0 1,-1 1 0,1-1-1,-1 1 1,-3 0 0,-6 0 26,1 0 0,-1 2 1,0-1-1,1 2 0,0 0 1,-1 0-1,-18 8 0,31-11 7,0 0 0,0 0 0,0 0-1,0 0 1,0 0 0,0 0 0,0 0-1,0 0 1,0 0 0,0 0-1,-1 0 1,1 0 0,0 0 0,0 0-1,0 0 1,0 0 0,0 0 0,0 0-1,0 0 1,0 0 0,0 0 0,0 0-1,0 0 1,0 1 0,0-1 0,0 0-1,0 0 1,0 0 0,-1 0-1,1 0 1,0 0 0,0 0 0,0 0-1,0 0 1,0 0 0,0 0 0,0 0-1,0 0 1,0 0 0,0 0 0,0 0-1,0 1 1,0-1 0,0 0-1,0 0 1,0 0 0,0 0 0,0 0-1,0 0 1,0 0 0,0 0 0,0 0-1,0 0 1,0 0 0,0 0 0,0 0-1,0 0 1,0 1 0,1-1 0,-1 0-1,0 0 1,0 0 0,0 0-1,0 0 1,0 0 0,0 0 0,0 0-1,0 0 1,8 1-34,11-2 125,9-4-19,49-17 0,-28 7 15,-46 14-107,0-1 0,0 1 0,0 0 0,0-1 0,4-2 0,-6 3 66,-6 9-143,0 6 96,2-9 5,-1-4 10,3-1 49,10-1 133,-7-1-184,0 0 0,0 0 0,0-1 0,0 1 1,0 0-1,1-4 0,-1-12 127,-2 9-103,-5-3-128,6 7 87,0 0 0,0 1 0,0-1-1,0 1 1,1-1 0,0 1 0,0 0 0,0-1 0,5-5 0,27-36-28,-24 34 35,20-17-1,-27 26 3,19-9 3,-10 5-44,-11 7 27,-1 1 0,0-1-1,0 0 1,1 1-1,-1-1 1,0 1-1,0-1 1,0 0 0,0 1-1,1-1 1,-1 1-1,0-1 1,0 1 0,0-1-1,0 1 1,0-1-1,0 0 1,0 1 0,0-1-1,-1 1 1,1-1-1,0 1 1,0-1-1,0 0 1,-1 1 0,-3 20 100,-5 0-88,-1 0 0,-1 0-1,0-1 1,-2 0 0,-1-1-1,0 0 1,-1-1-1,-32 29 1,14-21 41,0-2 0,-68 38 0,77-54 147,4-2 39,15-6-196,-2-1-122,-8-4 104,13 5-10,0 0 0,0 0 0,1 0 0,-1 0 0,0-1 0,0 1 0,0-1 0,1 1 0,-1-1 0,0 1 0,1-1 1,-1 0-1,0 0 0,1 0 0,-1 0 0,1 0 0,0 0 0,-1-1 0,-1-1 0,-28-23 346,-25-18-251,54 42-114,0 1 1,0 0 0,1-1-1,-1 1 1,0 0 0,0 0 0,0 1-1,0-1 1,-1 0 0,1 1-1,0-1 1,0 1 0,-3 0-1,-32-1 159,21 2-23,11-1-114,0 1 0,0 0 0,0 0 0,0 0 0,1 1 0,-1-1 0,-8 5 1,-16 5-6,3-3 8,13-4-26,1-1 0,-1 0 0,-15 1-1,-175 1 550,136-6-142,32 6-708,43-5-16,34-5 386,-4-1-36,101 2-265,58 0 363,-159 2-131,45 4 1,-71 0-192,1 0 0,-1 1 0,1 1 1,-1 0-1,16 8 0,-1-1-1779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53.738"/>
    </inkml:context>
    <inkml:brush xml:id="br0">
      <inkml:brushProperty name="width" value="0.35" units="cm"/>
      <inkml:brushProperty name="height" value="0.35" units="cm"/>
      <inkml:brushProperty name="color" value="#FFFFFF"/>
    </inkml:brush>
  </inkml:definitions>
  <inkml:trace contextRef="#ctx0" brushRef="#br0">1093 187 832,'-15'3'312,"-22"7"-1,27-6-39,0-1 1,0-1-1,-1 0 0,-21 2 0,-128-1 1920,143-2-2092,0 1 1,0 0 0,-28 9-1,28-6 133,0-1 0,0-1-1,-30 1 1,16-3-75,0-2 1,-38-7-1,-4-6 324,-87-15 28,144 28-515,-22 0 1,27 2 41,-1-1 0,0-1 0,1 0 0,-16-4 0,13 2 139,10 2-109,1 1 0,0-1 0,-1 0 0,1 0 0,0 0-1,0-1 1,0 1 0,0-1 0,0 0 0,-4-3 0,-5-4 65,10 8-119,0 0 1,0-1-1,0 1 0,0-1 0,0 1 0,0-1 1,1 0-1,-1 0 0,0 0 0,1 0 0,0 0 1,-2-3-1,-1 0-144,-7 5 37,-8 0 137,29-1-36,-1-1-1,0-1 0,1 1 0,-1-1 1,9-5-1,-1 2 3,0 0 0,21-4-1,-13 4-2,6-2 11,2 2 1,35-3 0,51-7-83,-101 13 77,99-24 100,-116 27-115,-1 0 0,0 0 0,0 0 0,0 0 0,0-1 1,0 1-1,1 0 0,-1 0 0,0 0 0,0 0 0,0 0 1,0 0-1,1 0 0,-1 0 0,0 0 0,0 0 0,0 0 0,1 0 1,-1 0-1,0 0 0,0 0 0,0 0 0,0 0 0,1 0 1,-1 0-1,0 0 0,0 0 0,0 0 0,0 0 0,1 0 0,-1 0 1,0 0-1,0 0 0,0 1 0,0-1 0,1 0 0,-1 0 0,0 0 1,0 0-1,0 0 0,0 1 0,0-1 0,-6 7-5,-13 8 85,-17-3-112,10-4 70,-12 6-62,-57 23 34,81-31-39,1 1 0,0 1-1,1 0 1,-21 17 0,30-22 18,2-2 21,-1 1 0,1-1 0,-1 1 0,0-1 0,0 1 0,0-1 0,0 0 0,0 0 0,0 0 0,0 0 0,0 0 0,0-1 0,0 1 0,-4 0 0,49 2-130,2-5 152,0-3 0,63-14 1,-59 10 37,-22 2-86,0-1 1,33-14-1,10-3 272,-13-3-328,-46 24 78,-9 3-11,1 0 0,-1 0-1,1 0 1,-1 0 0,1 0 0,-1 1-1,1 0 1,-1-1 0,4 1-1,1 0 35,0 0 0,0 1 0,0 0 0,0 0 0,-1 1 0,13 4 0,-18-6-26,19 10-144,23 25 218,-16-20 33,20 11 816,-52-42-721,2 12-205,1 0 0,-1 0-1,0 0 1,-1 1-1,1-1 1,-1 1 0,1 0-1,-1 0 1,0 0 0,0 0-1,-1 1 1,1-1-1,-9-2 1,2-1-72,5 3 44,0 0 1,0 1-1,0 0 1,0 0 0,0 0-1,-1 0 1,1 1-1,-1 0 1,-12 0 0,-11 1-210,24-13 565,5 11-328,-1 0 0,1 0 0,-1 0 0,1 0-1,-1 0 1,0 1 0,0-1 0,0 0 0,0 1 0,0 0 0,-4-2 0,-11 3-461,28 0 394,7 3 112,1 0-1,-1-2 0,24 0 1,-38-1-69,0 0 0,0 1 0,0 0 0,0 0 0,0 0 1,0 1-1,0-1 0,-1 1 0,1 0 0,-1 0 0,1 0 0,4 4 0,-2-2 27,-1-1-1,1 1 0,8 2 1,11 0 239,-21-6-238,-1 1 1,1-1-1,-1 1 1,1 0-1,-1-1 1,0 2-1,0-1 1,1 0-1,-1 1 1,0-1-1,0 1 1,0 0-1,0 0 1,4 5-1,-2-2-57,0 0 1,0 0-1,6 5 0,13 11 311,6 10-74,-27-28-193,1 0-1,-1 0 0,1 0 0,-1 0 1,6 2-1,9 9-49,-15-12 60,0 0 0,1 0 1,-1 0-1,0 0 1,1 0-1,5 1 0,25 14 382,-32-17-377,-1 1 1,1-1-1,0 1 1,-1-1 0,1 1-1,0-1 1,-1 0-1,1 0 1,0 0 0,0 0-1,2 0 1,10 1 283,-13-2-279,0 1-1,0 0 0,0-1 0,0 1 0,0-1 1,0 1-1,0-1 0,0 0 0,0 1 0,0-1 1,0 0-1,0 0 0,-1 0 0,1 1 0,0-1 1,0 0-1,-1 0 0,1 0 0,0-3 123,-1-2-45,0-2 27,0 6-111,1 0 1,-1 0-1,0 0 0,0 0 0,-1 0 1,1 0-1,0 0 0,-1 0 0,1 0 1,-1 0-1,1 0 0,-2-2 0,1 3-13,1 1-1,0-1 0,0 0 1,-1 0-1,1 0 1,0 0-1,0 0 0,0 0 1,0 0-1,0 0 1,0 0-1,0 0 0,0 0 1,0-1-1,1-10-400,-1 11 411,1 1 0,-1-1 0,1 0 1,-1 1-1,0-1 0,1 1 0,-1-1 1,1 1-1,-1 0 0,1-1 0,-1 1 0,1 0 1,0-1-1,-1 1 0,2-1 0,-1 1-5,-1 0 0,1 0 0,-1-1-1,1 1 1,0 0 0,-1-1 0,1 1 0,-1-1-1,1 1 1,-1-1 0,1 1 0,-1-1-1,1 1 1,-1-1 0,1 0 0,-1-3 50,-1 1 1,1 0 0,-1-1 0,0 1 0,0 0-1,0 0 1,-1 0 0,1-1 0,-1 1-1,1 0 1,-1 1 0,0-1 0,0 0-1,0 1 1,-1-1 0,-3-3 0,-6-4-121,0 1-1,-18-12 1,19 14 87,10 6-20,0 1-1,0-1 0,-1 1 0,1-1 0,-1 1 0,1 0 0,0 0 1,-1-1-1,1 1 0,-1 0 0,1 0 0,-2 1 0,2-1 19,0 0 0,0 0 0,0 0 0,0 0 0,0 0 0,0 0 0,0 0 0,0 0 0,0 0 0,0 0 0,0-1 0,0 1 0,0 0 0,0-1 0,0 1 0,1-1 0,-1 1 0,0-1 0,0 1 0,0-1 0,1 1 0,-1-1 0,0 0 0,0-1 0,-6-2 76,7 3-78,-1 1 0,0 0 0,1 0-1,-1-1 1,1 1 0,-1 0 0,1-1-1,-1 1 1,1-1 0,-1 1 0,1 0-1,-1-1 1,1 1 0,-1-2 0,0 1-6,0 0 1,0 0 0,0 0 0,0 1 0,0-1 0,0 0-1,-1 0 1,1 1 0,0-1 0,0 1 0,-1-1 0,1 1-1,0 0 1,-1-1 0,1 1 0,0 0 0,-1 0-1,1 0 1,-1 0 0,1 0 0,0 0 0,-1 0 0,1 1-1,-2-1 1,-1 1-65,-1 0 0,1 0 1,0 1-1,-1-1 0,1 1 0,-6 3 0,6-2 67,0 0 1,1 1-1,-1-1 1,1 1-1,0-1 1,0 1-1,0 0 1,-2 5-1,-16 20-61,19-28 99,1 0 0,-1 0 0,1 0 0,-1-1 0,0 1 0,1 0 1,-1-1-1,0 1 0,0-1 0,1 1 0,-1-1 0,-4 0 0,6-23-281,0 22 170,3-1 49,0-1 48,0 1 0,0-1 0,0 1 0,3-4 0,-5 5-18,0-1 4,1 1 0,-1 0 0,0-1 0,0 1 0,0-1 0,0 1 0,0-1 0,0 1 0,0-1 0,-1 0 0,1 1 0,0-1 0,0-2 0,-1 3-9,0 0 1,0-1-1,0 1 0,-1 0 0,1 0 0,0-1 1,0 1-1,-1 0 0,1 0 0,-1 0 1,1 0-1,-1 0 0,1 0 0,-1 0 1,0 0-1,1 0 0,-1 0 0,0 0 0,-1-1 1,1 1-7,1 0 0,0 1 0,0 0 0,0 0 0,0 0 0,-1-1 1,1 1-1,0 0 0,0 0 0,0 0 0,-1 0 0,1 0 0,0-1 0,0 1 0,-1 0 0,1 0 1,0 0-1,0 0 0,0 0 0,-1 0 0,1 0 0,0 0 0,-1 0 0,1 0 0,0 0 0,0 0 1,-1 0-1,1 0 0,0 0 0,-1 0 0,-13-3-243,-7 3 474,20 0-256,2 8-805,4 1 821,-4-6 8,1 1-1,0-1 1,0 1 0,1-1 0,-1 0-1,0 0 1,4 2 0,21 20-137,-19-17 91,0 0 0,1-1 0,18 12 0,-20-15 78,1-1 0,-1 0 0,1 0 0,0-1 1,-1 1-1,1-2 0,9 2 0,7-1-23,26-2 1,-27 0 136,21 8-404,30-4-2268,-55-2 674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55.233"/>
    </inkml:context>
    <inkml:brush xml:id="br0">
      <inkml:brushProperty name="width" value="0.35" units="cm"/>
      <inkml:brushProperty name="height" value="0.35" units="cm"/>
      <inkml:brushProperty name="color" value="#FFFFFF"/>
    </inkml:brush>
  </inkml:definitions>
  <inkml:trace contextRef="#ctx0" brushRef="#br0">426 46 3072,'-9'-9'1040,"6"6"-976,0 0 0,0 0 0,-1 0 0,-5-4 0,0 4 53,0-1 0,0 2 0,0-1-1,0 1 1,0 1 0,-1 0 0,1 0 0,-18 1 0,-2 2 731,-44 11 1,16-3-148,42-6-633,0 0 0,1 1 0,0 0 1,-27 15-1,40-20-73,-10 9 131,11-8-97,-1-1 0,1 1 0,-1 0 0,1-1 0,-1 1 0,0-1 0,1 1 0,-1-1 0,0 1 0,0-1 0,1 1 0,-1-1 0,0 0 0,0 1 0,0-1 0,0 0 0,-11 2 87,12-2-116,0 0 0,0 0 0,0 0 0,0 0 0,0 0 0,0 0 0,0 0 0,0 1 0,0-1 0,-1 0 0,1 0 0,0 0 0,0 0 0,0 0 0,0 0-1,0 0 1,0 0 0,0 0 0,0 1 0,0-1 0,0 0 0,0 0 0,0 0 0,0 0 0,0 0 0,0 0 0,0 0 0,0 0 0,0 0 0,0 1 0,0-1 0,0 0 0,0 0 0,0 0 0,1 0 0,-1 0 0,0 0 0,0 0 0,0 0 0,0 0 0,0 0 0,0 0 0,0 1 0,0-1 0,0 0 0,0 0 0,0 0 0,0 0 0,1 0 0,0 1 15,0-1 0,1 1 0,-1 0 0,1-1-1,-1 1 1,1-1 0,-1 1 0,1-1 0,-1 0 0,1 0 0,2 1-1,11-2 77,24-4-1,-24 2-130,24 0 1,41 3 476,-88 3-324,-10 1-183,-35 1 176,19-2-180,7 2 148,24-5-86,-1 1 0,0-1 0,1 1 0,-1 0 0,0 0 0,1 0 0,-1 1 0,1 0 0,0-1 0,-1 1 0,-5 5 128,9-7-115,-1 0 0,1 0 0,-1 0 0,1 0 0,-1 0 0,1 0 0,-1 0 0,1 0 0,-1 0 0,1 0 0,-1 0 0,1 1 0,0-1 0,-1 0 1,1 0-1,-1 0 0,1 1 0,0-1 0,-1 0 0,1 1 0,-1-1 0,1 0 0,0 1 0,-1-1 0,1 0 0,0 1 0,0-1 0,-1 1 0,1-1 0,0 0 0,0 1 0,0-1 0,0 1 0,-1-1 0,1 1 0,0 0 0,0 0-71,0-1 70,0 0-1,0 0 0,0 0 1,0 0-1,0 0 1,0 0-1,0 0 0,-1 0 1,1 0-1,0 0 0,0 0 1,0 0-1,0 0 1,0 0-1,0 1 0,0-1 1,0 0-1,0 0 0,0 0 1,0 0-1,0 0 1,0 0-1,-1 0 0,1 0 1,0 0-1,0 0 0,0 0 1,0 0-1,0 0 1,0 0-1,0 0 0,0 0 1,0 0-1,0 1 0,0-1 1,0 0-1,0 0 1,0 0-1,0 0 0,0 0 1,0 0-1,0 0 0,0 0 1,0 0-1,0 0 0,0 0 1,0 0-1,0 1 1,0-1-1,0 0 0,0 0 1,0 0-1,0 0 0,0 0 1,0 0-1,0 0 1,0 0-1,0 0 0,0 0 1,0 0-1,1 0 0,-1 0 1,0 0-1,0 1 1,7 6-6,8 4 10,-12-10 12,0-1 1,0 1 0,0-1 0,-1 0 0,1 0-1,0 0 1,0 0 0,0-1 0,-1 1-1,1-1 1,0 0 0,3-1 0,-2 1 0,0-1 1,0 1 0,0-1-1,0 0 1,0-1-1,7-5 1,-3 2-274,1-1-1,9-5 1,-10 8-377,-1-1-1,0 0 1,0-1 0,8-7-1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55.613"/>
    </inkml:context>
    <inkml:brush xml:id="br0">
      <inkml:brushProperty name="width" value="0.35" units="cm"/>
      <inkml:brushProperty name="height" value="0.35" units="cm"/>
      <inkml:brushProperty name="color" value="#FFFFFF"/>
    </inkml:brush>
  </inkml:definitions>
  <inkml:trace contextRef="#ctx0" brushRef="#br0">9 20 896,'-9'-11'352,"9"7"-288,0-1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57.948"/>
    </inkml:context>
    <inkml:brush xml:id="br0">
      <inkml:brushProperty name="width" value="0.35" units="cm"/>
      <inkml:brushProperty name="height" value="0.35" units="cm"/>
      <inkml:brushProperty name="color" value="#FFFFFF"/>
    </inkml:brush>
  </inkml:definitions>
  <inkml:trace contextRef="#ctx0" brushRef="#br0">1658 2 2400,'-2'-1'96,"1"1"1,-1 0-1,0 0 0,0 0 1,1 0-1,-1 0 1,0 0-1,0 1 0,1-1 1,-1 1-1,0-1 0,1 1 1,-4 1-1,-22 14 456,3-1-346,-25 6 332,-2-2 0,-67 14 0,-107 10-3,94-23 78,3-4-85,116-14-430,-1-2 0,1 0 0,-1 0 0,1-1 0,-1-1-1,1 0 1,-21-6 0,-1 0 223,-27-8-273,38 12 129,-31-11-1,32 8-14,-33-6 0,43 11-150,-1 0-1,0 0 0,1 1 0,-1 1 1,0 0-1,0 1 0,1 0 0,-19 5 1,-4 5-90,9-3 134,0-1 0,-52 8 0,60-13-33,-34 9 0,25-4 86,4 0-100,17-5-46,0 0 0,0-1 0,-1 1 0,-12 0 0,-28 6-192,47-8 221,0 0 0,0 1 0,0-1 0,0 0 0,0 0 0,0 0 0,0 0 0,-1 1 0,1-1 0,0 0 0,0 0 0,0 0 0,0 1 0,0-1 0,0 0 0,0 0 0,0 0 0,0 1-1,0-1 1,0 0 0,0 0 0,0 0 0,0 0 0,1 1 0,-1-1 0,0 0 0,0 0 0,0 0 0,0 1 0,0-1 0,0 0 0,0 0 0,0 0 0,1 0 0,-1 0 0,0 1 0,0-1 0,0 0 0,0 0 0,1 0 0,-1 0 0,6 8-5,-6-8 11,5 4 1,1-1 1,-1 1 0,0-1-1,1 0 1,0 0 0,0-1-1,-1 0 1,13 3 0,16 6 61,-27-9-51,0 0 0,0 0 0,0-1 0,-1 0 0,1-1-1,12 0 1,23 3-9,-36-3 9,0 1 1,1-1 0,-1-1 0,0 1-1,6-2 1,15 0-38,40 0 139,103-16 0,-73 12-210,-24 2 100,-27 3 76,-36 1-95,0 0 0,1 0 0,15-4 1,15-3 56,23-5 90,-48 8-143,0 0 0,0 1-1,22-1 1,-31 4 56,-3 0-56,1-1 0,-1 1 1,0 1-1,1-1 1,-1 0-1,0 1 0,0 0 1,1 0-1,-1 0 1,4 3-1,-6-3 24,0 0 0,0 0 0,0 1 0,0-1 0,0 0 0,0-1 0,0 1 0,0 0 0,1-1 0,-1 1 0,0-1 0,0 0 0,1 0 0,2 0 0,1 7-261,2-3 234,-7-4 38,0 0 0,0 1-1,-1-1 1,1 0-1,0 1 1,-1-1 0,1 0-1,0 1 1,-1-1 0,1 1-1,0-1 1,-1 1-1,1-1 1,-1 1 0,1 1-1,0-1 17,-14 7-6,11-7-31,-1 1 1,0-1-1,0 0 0,0 0 1,1 0-1,-1-1 1,0 1-1,0-1 1,0 1-1,-4-1 1,3 0 16,1 0 0,-1 0 1,1 1-1,-1 0 0,1-1 1,-1 1-1,1 1 1,-4 0-1,-42 24-135,36-20 69,-1-1 0,-28 7 0,-12-9 37,-5 6 47,-1-2-1,-95-2 1,-35 0 86,166-3-65,19-2-82,0 1-1,0-1 0,0 0 0,0 0 0,0 0 1,0-1-1,-6-1 0,-1-2 180,8 4-133,1-1 0,-1 0 0,1-1 0,-1 1 0,1 0 0,0-1 0,-1 0-1,1 0 1,0 0 0,-4-4 0,6 6-15,1-1 0,0 1 0,0 0 0,-1 0 0,1 0 0,0-1 0,-1 1 0,1 0 0,0 0 0,-1 0 0,1 0 0,0 0 0,-1-1 0,1 1 0,0 0 0,-1 0 0,1 0 0,0 0 0,-1 0 0,1 0 0,0 0 0,-1 0 0,1 0 0,0 1 0,-1-1 0,-3 0-114,3-6-111,15 3-490,-6 2 692,0 1-1,1-1 1,-1 2-1,11 0 1,13 2 72,55 1-178,-41-3 267,36-1 22,-65 0-217,33 4 0,-35-2 54,0-1 1,28-1 0,-7-3-108,24-2 357,-48 3-296,1 0-1,0 1 0,0 0 0,20 2 1,54 5 43,-48-4 103,0-2 0,58-7 0,-24 4 36,-19 2-198,29 0-92,-39 2-50,53 7 441,-92-7-268,-1-1 0,0 1 0,1 0 1,7 2-1,-9-2 26,1 0 1,0 0 0,-1 0 0,1 0-1,0-1 1,-1 0 0,8 0 0,-4 0-26,-4 0 39,-1-1 0,1 1-1,0 0 1,-1-1 0,1 1 0,-1-1-1,1 0 1,-1 0 0,4-2-1,3 6 134,-4-1-304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0:59.995"/>
    </inkml:context>
    <inkml:brush xml:id="br0">
      <inkml:brushProperty name="width" value="0.35" units="cm"/>
      <inkml:brushProperty name="height" value="0.35" units="cm"/>
      <inkml:brushProperty name="color" value="#FFFFFF"/>
    </inkml:brush>
  </inkml:definitions>
  <inkml:trace contextRef="#ctx0" brushRef="#br0">785 7 1568,'0'0'19,"0"0"1,0 0-1,-1 0 0,1 0 0,0-1 1,0 1-1,0 0 0,0 0 1,0-1-1,0 1 0,0 0 1,0 0-1,0 0 0,0-1 1,0 1-1,0 0 0,0 0 0,0-1 1,0 1-1,0 0 0,0 0 1,0-1-1,0 1 0,0 0 1,0 0-1,0 0 0,0-1 0,0 1 1,0 0-1,1 0 0,5 2 219,11 11 942,-17 3-92,0 2-719,1-10-163,-1 1 0,0-1 0,-1 0 0,0 1 0,-2 9 0,-3 29 701,6-47-907,-4 18 143,-2-1 0,0 0 0,-1 0 0,-14 25-1,-44 48 919,65-90-1055,-35 36 218,28-27-190,-1 0 0,0 0 0,-1 0 0,0-1 0,0 0 0,-1-1 0,-18 11 0,22-13-6,-1-1 0,1 1 1,0 0-1,1 1 0,-8 8 0,-10 10 240,-60 50-86,62-60 225,18-12-382,-1 0 1,1 0-1,0 0 1,0 1-1,-4 3 1,7-6-7,-1 1 0,0 0 0,1-1 0,-1 1 0,0-1 0,1 0 1,-1 1-1,0-1 0,0 0 0,1 1 0,-1-1 0,0 0 0,0 0 0,1 0 0,-1 1 1,0-1-1,0 0 0,0 0 0,0 0 0,1-1 0,-3 1 0,-17-6 891,14 4-699,-1 0-148,6 1-69,-1 1 1,1 0-1,-1-1 0,1 0 0,-1 1 1,1-1-1,-1 0 0,1 0 1,0 1-1,-1-1 0,-1-2 1,-7-6 101,8 7-90,0 0 1,0 1 0,0-1-1,0 0 1,1 0 0,-1 0-1,-2-4 1,1 1 2,0 0 0,1 0 0,-1 0 0,1 0-1,0-1 1,0 1 0,1-1 0,-2-10 0,-2-10-17,4 22-40,0-1 1,0 1-1,0-1 1,0-5 0,-2-6-449,3 39 90,0-19 410,-1 0-1,1 0 0,-1 0 1,0 0-1,0 0 0,0 0 1,0 0-1,-1 0 0,0 0 0,-4 6 1,-5 14 66,-2 4-74,11-24 6,0 1-1,0-1 0,0 0 0,0 1 1,0-1-1,0 6 0,-19 75 15,13-56-124,6-23 125,0-1 0,0 0 1,1 1-1,0-1 0,0 9 0,0-8 8,0 1 1,0-1-1,0 0 1,-1 1-1,0-1 1,-3 7-1,-18 38-49,19-44 67,-31 48 261,-4 6-512,38-59 232,-1-1 0,1 1 0,0-1 0,-1 0 0,1 1 0,-1-1 0,1 0 0,-1 0 0,0 0 0,1 0 0,-5 2 0,5-3-13,1 1-88,-1 0 0,0 0-1,0 0 1,0 0 0,0 0 0,0 0 0,-1 0 0,1 0-1,-2 1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00.732"/>
    </inkml:context>
    <inkml:brush xml:id="br0">
      <inkml:brushProperty name="width" value="0.35" units="cm"/>
      <inkml:brushProperty name="height" value="0.35" units="cm"/>
      <inkml:brushProperty name="color" value="#FFFFFF"/>
    </inkml:brush>
  </inkml:definitions>
  <inkml:trace contextRef="#ctx0" brushRef="#br0">249 2 1568,'-1'-1'35,"0"1"-1,1 0 1,-1 0-1,0 0 1,0-1-1,0 1 1,0 0 0,0 0-1,1 0 1,-1 0-1,0 0 1,0 1-1,0-1 1,0 0 0,0 0-1,1 0 1,-1 1-1,0-1 1,0 0-1,1 1 1,-1-1 0,-1 1-1,-13 15 590,2 0 37,3-7 467,-16 18 1,20-19-611,0-1 0,-1-1 0,1 1 1,-13 7-1,18-13-443,0-1-1,0 1 1,0-1 0,0 1 0,0-1 0,0 0 0,-1 0 0,1 1-1,0-1 1,0 0 0,0 0 0,0 0 0,-1 0 0,1 0-1,0-1 1,0 1 0,0 0 0,0-1 0,0 1 0,-1 0-1,1-1 1,0 1 0,0-1 0,0 0 0,0 1 0,0-1 0,1 0-1,-1 0 1,0 1 0,0-1 0,-1-2 0,-1-1 114,-1 0 0,1 0 1,1 0-1,-1-1 0,-4-8 0,4-2 69,-2-1-153,4 13-95,0 1-1,0 0 1,1-1 0,-1 1 0,0-1 0,1 1-1,0-1 1,0 1 0,0 0 0,0-6-1,0 1-105,-4 7-341,2 0 373,0 0 0,0 0 1,0 0-1,0 1 0,0-1 1,0 1-1,0-1 0,0 1 0,0 0 1,1 0-1,-1 0 0,0 0 1,0 0-1,1 0 0,-1 0 0,1 1 1,-1-1-1,1 1 0,-1-1 1,1 1-1,0-1 0,0 1 1,0 0-1,0 0 0,0-1 0,0 1 1,0 0-1,1 0 0,-1 0 1,1 0-1,-1 0 0,1 0 0,0 0 1,0 0-1,0 0 0,0 0 1,0 0-1,0 0 0,0 0 0,1 0 1,-1 0-1,1 0 0,-1 0 1,1 0-1,0 0 0,0 0 0,0-1 1,0 1-1,0 0 0,0-1 1,0 1-1,1 0 0,1 1 0,16 12-1781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2"/>
    </inkml:context>
    <inkml:brush xml:id="br0">
      <inkml:brushProperty name="width" value="0.1" units="cm"/>
      <inkml:brushProperty name="height" value="0.1" units="cm"/>
      <inkml:brushProperty name="color" value="#66CC00"/>
    </inkml:brush>
  </inkml:definitions>
  <inkml:trace contextRef="#ctx0" brushRef="#br0">4 3 3488,'0'0'171,"0"0"1,0 0 0,0 0-1,0 0 1,0 0-1,0 0 1,0-1 0,0 1-1,0 0 1,0 0-1,0 0 1,0 0 0,0 0-1,0 0 1,0 0-1,0 0 1,0 0 0,0 0-1,0 0 1,0-1-1,0 1 1,0 0-1,0 0 1,0 0 0,0 0-1,0 0 1,0 0-1,0 0 1,0 0 0,0 0-1,0 0 1,0 0-1,0 0 1,1 0 0,-1 0-1,0 0 1,0 0-1,0 0 1,0 0-1,0 0 1,0 0 0,0 0-1,0 0 1,0 0-1,0 0 1,0 0 0,0 0-1,1 0 1,-1 0-1,0 0 1,0 0 0,0 0-1,0 0 1,0 0-1,0 0 1,0 0-1,0 0 1,0 0 0,0 0-1,0 0 1,6 6 1564,-6-6-1751,0 1 1,0-1 0,1 1 0,-1-1-1,0 1 1,0-1 0,1 1-1,-1-1 1,0 1 0,0-1-1,0 1 1,0 0 0,0-1 0,0 1-1,0-1 1,0 1 0,0-1-1,0 1 1,0-1 0,0 1 0,0 0-1,-1-1 1,1 1 0,0-1-1,0 1 1,-1-1 0,1 1 0,0-1-1,0 1 1,-1-1 0,1 0-1,-1 1 1,0 0 0,1-1 57,-1 0 0,1 0 0,-1 0 1,1 1-1,0-1 0,-1 0 0,1 0 0,-1 1 0,1-1 0,0 0 1,-1 1-1,1-1 0,0 0 0,-1 1 0,1-1 0,0 0 1,-1 1-1,1-1 0,0 1 0,0-1 0,0 0 0,-1 1 1,1-1-1,0 1 0,0-1 0,0 1 0,0-1 0,0 1 1,0-1-1,0 1 0,0-1 0,0 1 0,0-1 0,0 1 1,0-1-1,0 1 0,0-1 0,1 0 0,-1 1 0,2 1 49,0 0 0,0 0 0,1-1 0,-1 1 0,0-1 0,1 0-1,-1 0 1,1 1 0,4 0 0,5 1 119,0 1 1,0-2-1,1 0 0,19 1 0,55-4 435,-37 0-951,-49 1 321,8 0 278,3 1-26,-10-1-243,1 1-1,0-1 1,-1 0-1,1 0 1,0 0-1,0 0 1,-1-1-1,1 1 0,0-1 1,-1 1-1,1-1 1,5-2-1,-6 2-52,1 0 0,-1 0 0,1 0 0,-1 1 0,1-1 0,-1 1 0,1 0-1,0-1 1,-1 1 0,1 0 0,-1 1 0,5 0 0,3-1 164,22 1 394,3-1-382,45-5 1,-43 4-85,-29 2-91,-1-1 0,1-1 1,-1 1-1,11-3 0,1 0 107,0 0-1,1 1 1,-1 1-1,28 2 0,-10-1 479,-19 2-577,1-1 0,-1 2-1,1 1 1,32 10 0,5-3 94,-15-5-178,-13-3-4210,-16 0 1721,5 0-2725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02.047"/>
    </inkml:context>
    <inkml:brush xml:id="br0">
      <inkml:brushProperty name="width" value="0.35" units="cm"/>
      <inkml:brushProperty name="height" value="0.35" units="cm"/>
      <inkml:brushProperty name="color" value="#FFFFFF"/>
    </inkml:brush>
  </inkml:definitions>
  <inkml:trace contextRef="#ctx0" brushRef="#br0">439 77 3392,'-1'-4'314,"-1"0"1,1 0-1,-1-1 0,0-6 1,2 8-328,-1-1 0,0 0 0,0 1 1,0 0-1,0-1 0,-3-4 1,-3 0-46,6 8 102,1-1 0,-1 1 1,1-1-1,0 1 1,-1 0-1,1-1 1,-1 1-1,1-1 0,0 1 1,-1-1-1,1 1 1,0-1-1,0 0 0,-1 1 1,1-1-1,0 1 1,0-1-1,0 0 0,0 1 1,0-2-1,-22 2 1897,17 3-1860,-1-1 0,1 1 0,0 0 0,0 0 0,0 1 1,0-1-1,0 1 0,-8 9 0,-8 7-48,-32 27 847,3 2 0,-56 70 0,61-59-529,27-35-158,8-17 674,16-16-491,7-10-183,0-1 0,14-29 0,3-3-314,-10 22-104,1 1 0,2 1-1,27-25 1,-51 69 81,-4-3 143,-1 0 0,0 1 0,-1-2 0,-9 15 0,1 0 1,-8 10 118,-45 55 0,36-50 195,5-12 18,26-31-285,0 1 0,0-1 1,0 1-1,0-1 1,0 0-1,0 1 1,0-1-1,0 0 1,0 0-1,0 0 0,-1 1 1,0-2-1,2 2-39,-1-1 1,1 0-1,-1 0 0,1 0 0,0 0 1,-1 0-1,1 0 0,-1 0 0,1 0 1,-1 0-1,1 0 0,0-1 0,-1 1 1,1 0-1,-1 0 0,1 0 0,0 0 1,-1-1-1,1 1 0,0 0 0,-1 0 1,1-1-1,0 1 0,-1 0 0,1-1 1,0 1-1,-1 0 0,1-1 0,0 1 1,0 0-1,0-1 0,-1 0 0,1-1-21,1-1 0,-1 0 0,1 1 0,0-1-1,-1 0 1,1 1 0,0-1 0,1 1 0,-1-1-1,2-2 1,5-11 74,13-24-23,-14 27-161,-1 1 0,8-20-1,2-10-1047,-10 28-195,0-1-1,4-17 1,7-24-3588,-11 35 2982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03.157"/>
    </inkml:context>
    <inkml:brush xml:id="br0">
      <inkml:brushProperty name="width" value="0.35" units="cm"/>
      <inkml:brushProperty name="height" value="0.35" units="cm"/>
      <inkml:brushProperty name="color" value="#FFFFFF"/>
    </inkml:brush>
  </inkml:definitions>
  <inkml:trace contextRef="#ctx0" brushRef="#br0">49 1 1248,'12'43'6453,"-20"-33"-5353,7-10-1078,1 1-1,-1-1 1,1 0-1,0 0 0,-1 0 1,1 0-1,-1 0 1,1 0-1,0 0 1,-1 0-1,1 0 0,-1 0 1,1 0-1,0 0 1,-1-1-1,1 1 1,-1 0-1,1 0 1,0 0-1,-1 0 0,1-1 1,0 1-1,-1 0 1,1 0-1,0-1 1,-1 1-1,1 0 0,0-1 1,0 1-1,-1 0 1,1-1-1,0 1 1,0 0-1,0-1 0,0 1 1,-1-1-1,1 1 1,-2-4 142,2 3-158,0 1 0,0-1-1,0 1 1,-1 0 0,1-1-1,0 1 1,0-1 0,0 1-1,-1 0 1,1-1 0,0 1-1,-1 0 1,1 0 0,0-1-1,-1 1 1,1 0 0,-1 0-1,1-1 1,0 1 0,-1 0-1,1 0 1,-1 0 0,1 0-1,0-1 1,-1 1 0,1 0-1,-1 0 1,1 0 0,-1 0-1,1 0 1,-1 0 0,1 0-1,-1 1 1,0-2-36,0 1 1,0 0-1,0 0 0,0 1 1,0-1-1,0 0 1,0 0-1,0 0 0,0 1 1,0-1-1,1 0 0,-1 1 1,0-1-1,0 1 0,0-1 1,0 1-1,1-1 1,-1 1-1,0 0 0,1-1 1,-1 1-1,-1 1 0,-3 3-45,5 13 43,0-16 42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06.723"/>
    </inkml:context>
    <inkml:brush xml:id="br0">
      <inkml:brushProperty name="width" value="0.35" units="cm"/>
      <inkml:brushProperty name="height" value="0.35" units="cm"/>
      <inkml:brushProperty name="color" value="#FFFFFF"/>
    </inkml:brush>
  </inkml:definitions>
  <inkml:trace contextRef="#ctx0" brushRef="#br0">14 1 1568,'0'1'99,"0"0"0,1 0 1,-1 0-1,0 0 0,1 0 0,0 0 1,-1 0-1,1 0 0,0 0 0,-1-1 1,1 1-1,0 0 0,0 0 0,0-1 1,-1 1-1,1 0 0,0-1 0,2 2 1,35 24 2599,-56-24-1487,9 13-1489,9-14 261,0 0-22,0-1 38,0 1 0,0 0-1,0-1 1,0 1 0,0 0-1,0-1 1,0 1 0,-1-1 0,1 1-1,0 0 1,-1-1 0,1 1 0,0-1-1,-1 1 1,1-1 0,0 1-1,-1 0 1,-29 22 427,29-22-443,-2 1 128,6-4-54,2-3-592,0 1 0,1 0-1,0 0 1,9-4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15.006"/>
    </inkml:context>
    <inkml:brush xml:id="br0">
      <inkml:brushProperty name="width" value="0.1" units="cm"/>
      <inkml:brushProperty name="height" value="0.1" units="cm"/>
      <inkml:brushProperty name="color" value="#66CC00"/>
    </inkml:brush>
  </inkml:definitions>
  <inkml:trace contextRef="#ctx0" brushRef="#br0">65 191 416,'-1'-2'68,"-2"4"10,-5 10-5,-1 2-463,-2-4 350,10-8 267,0-1 0,-1 0 1,1 0-1,0 0 0,0 0 1,0 0-1,-1 0 0,1-1 0,0 1 1,-1 0-1,1-1 0,-1 1 1,1 0-1,-1-1 0,1 0 0,-1 1 1,1-1-1,-1 0 0,1 0 1,-5 0 2231,7-2-2275,1 7 43,-1-4-210,-1-1-1,1 1 1,-1-1-1,1 0 1,-1 1-1,1-1 1,0 0-1,-1 1 1,1-1-1,-1 0 1,1 0-1,0 1 1,-1-1 0,1 0-1,0 0 1,-1 0-1,1 0 1,0 0-1,-1 0 1,1 0-1,0 0 1,-1 0-1,1 0 1,1-1-1,0 1 15,1 0 1,0-1-1,0 1 0,-1 0 0,1 1 0,0-1 0,0 0 0,3 2 0,-6-2-36,1 0 0,-1 1 0,1-1 0,-1 0 0,1 1 0,-1-1 0,1 1 0,-1-1 0,1 1 0,-1-1 0,1 1-1,-1-1 1,0 1 0,1 0 0,-1-1 0,0 1 0,1 1 0,-1-2 5,0 1 1,0-1-1,0 1 0,0-1 0,0 1 1,1-1-1,-1 0 0,0 1 0,0-1 1,1 1-1,-1-1 0,0 0 0,1 1 1,-1-1-1,0 0 0,1 1 0,-1-1 1,0 0-1,1 0 0,-1 1 0,1-1 1,-1 0-1,1 0 0,12-1 335,-11 1-287,0 0 1,0-1 0,0 1 0,0 0-1,0 0 1,0 1 0,0-1 0,2 1-1,30-1 352,-6-4-272,-26 4-113,-2 0-12,1 1 0,0-1 0,0 0 0,0 0 0,0 0-1,0 0 1,-1 0 0,1 0 0,0 0 0,0 0 0,0 0-1,0 0 1,0-1 0,-1 1 0,1 0 0,0 0-1,0-1 1,0 1 0,-1-1 0,1 1 0,0 0 0,1-2-1,0 1 8,0 0-1,1 0 0,-1 0 0,0 0 0,1 1 0,-1-1 0,1 1 0,-1-1 1,1 1-1,-1 0 0,4 0 0,9-1 9,112-21 430,-118 21-404,-1 1 0,0 0 0,16 1 0,-17 0-11,1 0 0,-1-1 0,1 0 0,10-2 1,61-19 206,-48 13-89,-21 5-125,-1 1 0,16-3 0,49-8-16,-33 5-132,-3-4 175,-33 10-27,0 1 1,0-1-1,0 0 0,-1 0 0,1 0 0,6-4 0,15-7 122,-25 13-128,0-1 0,1 1 0,-1-1 0,0 0 0,1 1 1,-1-1-1,0 0 0,0 0 0,0 0 0,0 0 0,0 0 0,2-1 0,-3 1 28,0-6 134,0 6-252,1 1 53,-1 0 27,0 0 0,0 0 0,0 0 0,1 0 0,-1 0-1,0 0 1,0 0 0,0 0 0,1 0 0,-1-1 0,0 1 0,0 0-1,0 0 1,0 0 0,0 0 0,1 0 0,-1 0 0,0-1-1,0 1 1,0 0 0,0 0 0,0 0 0,0 0 0,1-1-1,-1 1 1,0 0 0,0 0 0,0 0 0,0 0 0,0-1-1,0 1 1,0 0 0,0 0 0,0 0 0,0-1 0,0 1-1,0 0 1,0 0 0,0 0 0,0-1 0,0 1 0,0 0-1,0 0 1,0 0 0,0-1 0,-1 1 0,1 0 0,0 0-1,0 0 1,0 0 0,0-1 0,0 1 0,0 0 0,0 0-1,-1 0 1,1 0 0,0 0 0,0 0 0,0-1 0,-1 1-1,-11-12 559,10 10-551,-21-10 287,20 10-273,-1 0 0,1 0 0,-1 1 0,0 0 0,0 0 0,0 0 0,1 0 0,-1 0 0,0 1 1,0 0-1,0 0 0,0 0 0,0 0 0,0 1 0,-7 1 0,-5 2 21,-1 1 1,-22 11-1,0-1 73,-88 24 563,122-38-636,1-1 1,0 1-1,0-1 1,-7 0-1,-13 1-186,-3 4 123,8-2 155,7-3-192,-6 3 9,12-2 22,-1 0 0,1 0 1,-1 1-1,-10 3 1,10-2 17,0-1 1,-1-1 0,1 1 0,-15 0 0,-10 3 31,30-5-1,-1 0-1,1 1 1,0-1-1,0 0 0,0 0 1,0 0-1,-5-1 1,6 0-19,-1 1-1,1 0 1,-1 0 0,0 0-1,1 0 1,-1 0 0,0 0-1,1 0 1,-3 1 0,-1 0 54,1-1-1,-1 1 1,1-1 0,-1 0-1,1 0 1,-1-1 0,1 1-1,-1-1 1,1 0 0,-1 0-1,-3-2 1,-17 3-249,11 1 236,4 0-204,10 0 152,-1-1 0,0 0 1,1 0-1,-1 1 1,0-1-1,1 0 0,-1 0 1,0 0-1,1 0 0,-1 0 1,0 0-1,1 0 0,-1 0 1,0 0-1,1 0 0,-1-1 1,0 1-1,1 0 0,-1 0 1,0 0-1,1-1 1,-1 0-1,-1 1 24,0 2-27,-7-7 24,-10 8 196,-7-4-929,22-1 636,3 1-97,3 3-80,5 6 249,-6-7-7,0 0-1,0 1 1,0-1 0,0 0 0,0 0-1,1 0 1,-1 0 0,0 0 0,1 0-1,-1-1 1,0 1 0,3 1 0,13 7 47,-15-8-52,-1 0-1,0 0 0,1 0 0,-1-1 0,0 1 0,1 0 1,-1 0-1,1-1 0,-1 1 0,1-1 0,-1 0 0,1 1 1,-1-1-1,1 0 0,0 0 0,1 0 0,62-3 613,-49 0-742,1 1 112,30-2 0,-32 4-6,31-6 1,32-3 288,-51 7-246,43-10 0,5-7 11,-69 17-6,0 1 0,0 0 0,0 0 0,8 1 0,18-4 10,70-19-26,-91 20 109,-5 1-85,0 1 1,0-1-1,0 0 1,0 0-1,-1-1 1,1 0 0,-1 0-1,1 0 1,8-8-1,-13 11-66,0-1-304,6-1 352,-6 1 171,-2 1 346,-12-1-375,9-2-104,-1 0 33,-5 0-18,0-1 1,-14-6-1,17 6 27,-21-7-421,15 6 514,12 5-161,-1 0 1,1-1-1,-1 1 1,0-1-1,1 0 1,-1 0 0,1 1-1,-1-1 1,-1-2-1,-1 0-27,-1 0 0,1 0-1,-1 1 1,0 0 0,-8-4 0,-12-5-155,19 9-272,8 5 42,11 7 143,84 34 129,-79-31-17,-16-11 168,1 0 0,-1 0 0,1 0 0,-1-1 0,1 1 0,0-1 0,-1 1 0,1-1 0,3 1 1,-5-2-18,-1 0 0,1 0 0,-1 0 0,0 0 0,1 1 1,-1-1-1,1 0 0,-1 0 0,1 0 0,-1 0 1,1 1-1,-1-1 0,0 0 0,1 1 0,-1-1 0,0 0 1,1 1-1,-1-1 0,0 0 0,1 1 0,-1-1 1,0 1-1,0-1 0,1 0 0,-1 1 0,0-1 1,0 1-1,0-1 0,0 1 0,1 0 0,0 4 37,0-3 107,-15 13 292,-20 10-820,31-23-16,1 0 1,0 1 0,0-1 0,0 0 0,0 1-1,0 0 1,0-1 0,1 1 0,-1 0 0,1 0-1,0 0 1,0 0 0,0 0 0,0 0 0,0 0-1,1 1 1,-1-1 0,1 0 0,0 0 0,0 0-1,1 6 1,3 8-2316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17.345"/>
    </inkml:context>
    <inkml:brush xml:id="br0">
      <inkml:brushProperty name="width" value="0.1" units="cm"/>
      <inkml:brushProperty name="height" value="0.1" units="cm"/>
      <inkml:brushProperty name="color" value="#66CC00"/>
    </inkml:brush>
  </inkml:definitions>
  <inkml:trace contextRef="#ctx0" brushRef="#br0">1 157 1824,'-1'-7'5779,"5"1"-6102,-2 3 467,-1 1 1,1-1-1,-1 0 1,0 0-1,0-1 1,-1 1-1,1 0 1,-1 0 0,1-4-1,-1 7-102,0 0 1,-1-1-1,1 1 1,0 0-1,0-1 1,0 1-1,0 0 0,0-1 1,0 1-1,0 0 1,0-1-1,0 1 1,0 0-1,0-1 0,0 1 1,1 0-1,-1-1 1,0 1-1,0 0 0,0-1 1,0 1-1,0 0 1,1 0-1,-1-1 1,0 1-1,0 0 0,0 0 1,1-1-1,-1 1 1,0 0-1,1 0 1,-1-1-1,0 1 0,0 0 1,1 0-1,-1 0 1,0 0-1,1 0 0,-1 0 1,0 0-1,1-1 1,-1 1-1,0 0 1,1 0-1,-1 0 0,0 0 1,1 0-1,-1 0 1,0 0-1,1 1 1,-1-1-1,0 0 0,1 0 1,-1 0-1,21 13 185,-9-4-104,0-5-21,-1 0 143,0 0 0,1 0 0,17 2 0,-22-4-235,0-1-1,0 2 1,0-1-1,0 1 1,-1 0-1,1 0 1,10 8-1,-9-6-12,1 0 0,0 0 0,14 5 0,73 16 169,-83-24-155,23 6 326,1-1 1,71 3 0,-25-5-397,-70-6 98,1-1-1,-1 0 1,1-1-1,-1-1 1,21-8-1,1 0-2,-19 5-28,-13 6-2,-1 0 0,1-1-1,0 1 1,0 0-1,0 0 1,0 1-1,0-1 1,6 0-1,-8 1 15,0 0 1,0 0-1,0 0 0,0 0 0,0 0 0,0 0 0,0 0 0,0-1 0,0 1 1,0 0-1,0-1 0,0 1 0,0-1 0,0 1 0,0-1 0,0 1 0,0-1 1,1 0-1,0-8 613,-2 8-667,-2-9 444,-7 0-128,5 6-218,0 0 0,0 0 0,0 0 0,0 1 0,0 0 1,-8-5-1,4 3-63,0 0 0,1-1 1,-1 0-1,1 0 0,-7-9 1,-6-4 102,9 9 28,0 0-201,0 0 0,-17-22 0,24 27 35,4 5 33,0-1 0,0 1 0,0-1 0,-1 1 0,1 0 0,0-1 0,0 1-1,-1-1 1,1 1 0,0 0 0,-1-1 0,1 1 0,-1-1 0,1 1 0,0 0 0,-1 0 0,1-1 0,-1 1 0,1 0 0,-1 0 0,1 0 0,-2-1 0,1 1-69,0 0-373,-5 2-52,54 67 180,-9-22 304,-25-29 2,-11-15 28,-1 0 0,1 0 1,-1 0-1,0 0 0,0 0 1,0 0-1,0 0 0,0 1 0,-1-1 1,2 7-1,-2-8-38,-1 0-1,1 0 1,0 1 0,-1-1 0,1 0 0,0 0-1,2 3 1,2 4-8,-4-7 325,-1-1-208,0 1-1,0 0 0,-1 0 1,1-1-1,0 1 0,-1 0 1,1-1-1,-1 1 1,1-1-1,-1 1 0,0-1 1,0 1-1,0-1 1,0 1-1,-1 1 0,-20 14 25,19-15-190,-1 0-1,1 1 1,-1 0 0,1-1-1,0 1 1,0 0 0,-3 5 0,2-2-487,1 0 1,0 0 0,1 0-1,0 0 1,0 1 0,0-1 0,0 1-1,1-1 1,0 1 0,1 9 0,0 6-1826,5 41 1,-2-28-317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19.754"/>
    </inkml:context>
    <inkml:brush xml:id="br0">
      <inkml:brushProperty name="width" value="0.1" units="cm"/>
      <inkml:brushProperty name="height" value="0.1" units="cm"/>
      <inkml:brushProperty name="color" value="#66CC00"/>
    </inkml:brush>
  </inkml:definitions>
  <inkml:trace contextRef="#ctx0" brushRef="#br0">0 20 1984,'7'-18'6819,"-6"17"-6626,-1 1 1,1 0-1,-1 0 1,1 0-1,1 0-95,-1 1 0,1-1 0,0 1 0,-1-1-1,1 1 1,-1 0 0,1 0 0,-1 0 0,2 1-1,6 4 51,96 54 2182,-43-40-1839,-50-16-295,1 0 0,-1 0 0,26 3 0,1 0 167,2 0-209,-31-6-180,1 0 1,-1 1-1,1 1 0,-1 0 0,11 4 1,-15-4 87,0-1 1,0 1 0,0-1 0,0-1 0,0 1 0,0-1 0,1-1-1,-1 1 1,0-1 0,0 0 0,1 0 0,-1-1 0,10-1 0,-12 1-41,-1 1 0,0 0 1,0 1-1,1-1 1,-1 0-1,0 1 1,0 0-1,0 0 0,0 0 1,1 0-1,4 3 1,-4-2-38,-1-1 0,1 1 0,0-1 0,0 0 0,0 0 0,0 0 0,4 0 0,75 3 522,20 5-761,-52-3 294,55 13-40,-24-10 240,-46 0-281,-31-6 99,1-2-1,0 1 1,0-1-1,0 0 1,9 1-1,-12-2-67,-1 1-1,1-1 0,-1 1 1,1-1-1,-1 1 1,1 0-1,2 1 1,14 3-82,-2 0-2,-4-1 172,6-1 157,-18-3-273,4 0-80,2 0 987,-6 0-853,-1-1-1,0 1 0,0 0 1,0 0-1,0 0 0,0 0 1,0 0-1,1 0 0,-1-1 1,0 1-1,0 0 0,0 0 0,0 0 1,0 0-1,0 0 0,0-1 1,0 1-1,0 0 0,0 0 1,0 0-1,0 0 0,0-1 1,0 1-1,0 0 0,0 0 1,0 0-1,0 0 0,0-1 0,0 1 1,0 0-1,0 0 0,0 0 1,0 0-1,0-1 0,0 1 1,0 0-1,0 0 0,-1 0 1,1 0-1,0 0 0,0 0 1,0-1-1,0 1 0,-1 0 0,-21-19-276,22 18 266,-1 0 0,1 1-1,-1-1 1,1 1 0,-1-1 0,1 1 0,-1 0-1,1-1 1,-1 1 0,0-1 0,1 1 0,-1 0-1,1-1 1,-1 1 0,0 0 0,1 0 0,-1 0-1,0-1 1,-2 1-14,1-1 1,0 0-1,0 1 1,0-1-1,0 0 1,0-1-1,1 1 1,-1 0-1,-3-3 0,1 2 30,4 1-25,-1 1-1,1 0 1,-1 0-1,1-1 1,-1 1-1,1 0 1,-1-1-1,1 1 0,-1-1 1,1 1-1,0 0 1,-1-1-1,1 1 1,0-1-1,-1 1 1,1-1-1,0 1 0,0-1 1,-1 1-1,1-1 1,0 1-1,0-1 1,0 0-1,0 1 0,0-1 1,0 1-1,0-2 1,-2-1 64,0 0-1,0 0 1,0 0 0,0 0 0,-1 1 0,1-1 0,-1 1 0,-3-3-1,3 2-54,0 1-1,0-1 0,0 0 1,0 0-1,0 0 0,1-1 1,-4-4-1,3 3-3,0 1 1,0 0 0,0 0-1,-6-5 1,-44-30-695,46 33-41,19 16 295,8 1 420,-15-9-14,0 1 1,0-1-1,0 1 1,-1 1 0,5 3-1,15 12 114,-16-13-77,0 0 0,-1 1 1,0-1-1,0 1 0,10 15 1,-16-22 20,-1 1 1,0-1-1,0 1 0,0-1 1,0 1-1,0-1 1,1 0-1,-1 1 1,0-1-1,0 1 0,0-1 1,0 1-1,0-1 1,0 1-1,0-1 0,0 0 1,0 1-1,-1-1 1,1 1-1,0-1 1,0 1-1,0-1 0,0 0 1,-1 1-1,1-1 1,0 1-1,0-1 0,-1 0 1,1 1-1,0-1 1,-1 0-1,1 1 1,0-1-1,-1 0 0,1 0 1,-1 1-1,1-1 1,0 0-1,-1 0 0,1 0 1,-1 1-1,-24 8-99,16-6 206,-37 20-1039,44-22 676,1 0-1,0 0 0,0 0 0,0 0 0,0 0 0,0 0 0,0 1 0,0-1 0,1 0 0,-1 0 0,0 1 1,1-1-1,-1 1 0,1-1 0,-1 0 0,1 1 0,0-1 0,-1 1 0,1-1 0,0 3 0,1 34-5509,0-30 4545,-1 19-1033,-6-1 586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21.344"/>
    </inkml:context>
    <inkml:brush xml:id="br0">
      <inkml:brushProperty name="width" value="0.1" units="cm"/>
      <inkml:brushProperty name="height" value="0.1" units="cm"/>
      <inkml:brushProperty name="color" value="#66CC00"/>
    </inkml:brush>
  </inkml:definitions>
  <inkml:trace contextRef="#ctx0" brushRef="#br0">163 75 2656,'-8'3'403,"0"-1"0,-1 0 0,1-1 0,0 0 0,-1 0 0,1-1 0,0 0 0,-14-2-1,20 1-201,-1 0-1,1 0 1,-1 0-1,1 0 1,-1 0-1,1-1 1,0 1-1,-1-1 1,1 0-1,0 1 1,0-1-1,0 0 1,1 0-1,-4-4 1,2 2-52,0 1 1,0 0-1,0 0 1,-6-5-1,8 7-83,0 0 1,0-1-1,0 1 1,1-1-1,-1 0 0,0 1 1,1-1-1,-1 1 0,0-4 1,1 4 24,0 0 1,0 0-1,-1 0 1,1 0-1,0 0 0,0 0 1,-1 0-1,1 0 1,-1 0-1,1 0 0,-1 0 1,1 0-1,-1 1 1,0-1-1,-3-2 1410,23 11-1634,33 13 465,11 4-398,-24-6 157,2-3 0,0-1-1,46 10 1,25 3 346,-86-16-327,-1 1-134,-4-5 83,7 2 26,-12-6 111,-12-3-144,0 0 1,0 0-1,1-1 1,5 1-1,31-1-14,-31-1-75,1 1 0,-1 1 0,1 0 0,-1 0 0,0 1 1,14 3-1,29 5 407,-14-2-391,-30-6 1,-1 0 0,1 0-1,14 0 1,-11-2 125,1 0 0,-1 1 0,1 1 0,-1 0 0,15 4 0,-22-5-86,-1 0 1,1 0 0,0 0 0,7-1-1,17 4 91,29 8-318,-14 3 458,-37-12-282,-7-2-176,1 0 0,0 0 0,0 0 0,0 0 0,0 0 0,-1 0 1,1 0-1,0 0 0,-1 0 0,2 2 0,3 8-3483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30.387"/>
    </inkml:context>
    <inkml:brush xml:id="br0">
      <inkml:brushProperty name="width" value="0.1" units="cm"/>
      <inkml:brushProperty name="height" value="0.1" units="cm"/>
      <inkml:brushProperty name="color" value="#66CC00"/>
    </inkml:brush>
  </inkml:definitions>
  <inkml:trace contextRef="#ctx0" brushRef="#br0">0 0 1664,'1'11'10453,"1"-12"-10339,-1 0 1,1 1 0,0-1-1,0 1 1,0-1-1,0 1 1,0 0-1,0 0 1,0 0-1,0 0 1,0 0-1,3 1 1,5-1 593,-9 1-710,0-1 0,0 0 0,0 1 0,0-1 0,0 1 0,0-1 0,0 1 0,0 0 0,0-1 0,-1 1 0,1 0 0,0 0 0,0-1 0,-1 1 0,1 0 0,0 0 0,-1 0 0,1 0 0,-1 0 0,1 1 0,8 21 71,10 29 195,-10-29-146,-1 0 0,9 42 1,-9-14 182,10 54-37,-1-38-115,-14-54-64,0 0 0,-1 1-1,-1-1 1,0 0 0,-2 15-1,1-17 22,2 40-1,-1-23 13,-1 0-1,-1 0 1,-5 28-1,3-24-43,3-26-71,0-1-1,0 1 1,-1 0-1,0-1 0,0 1 1,-2 6-1,-1-9 203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31.775"/>
    </inkml:context>
    <inkml:brush xml:id="br0">
      <inkml:brushProperty name="width" value="0.1" units="cm"/>
      <inkml:brushProperty name="height" value="0.1" units="cm"/>
      <inkml:brushProperty name="color" value="#66CC00"/>
    </inkml:brush>
  </inkml:definitions>
  <inkml:trace contextRef="#ctx0" brushRef="#br0">37 109 1472,'-1'-2'261,"1"-1"0,-1 1-1,1-1 1,0 1 0,0-1 0,1-3 0,-1 5-125,0-1 0,1 1-1,-1 0 1,0-1 0,0 1 0,0-1 0,0 1 0,-1 0 0,1-1 0,0 1 0,0 0 0,-1-1 0,1 1-1,-1 0 1,1-1 0,-1 1 0,0 0 0,1 0 0,-3-2 0,2 2-33,1 0 0,-1 0 0,1 0 0,-1 0 0,1 0 0,-1 0 0,1 0 0,-1 0 0,1-1-1,0 1 1,0 0 0,-1 0 0,1 0 0,0 0 0,0 0 0,0-1 0,1 0 0,-1 0 113,-1 1-162,1 1-1,0-1 1,0 1-1,0 0 1,-1-1-1,1 1 1,0 0-1,0-1 1,-1 1-1,1 0 1,0-1-1,-1 1 1,1 0-1,0 0 1,-1-1-1,1 1 1,-1 0-1,0-1 1,1 1 14,-1 0 0,1 0 0,0 0 0,-1 0 0,1-1 0,-1 1 0,1 0 0,0-1 0,-1 1 1,1 0-1,0-1 0,-1 1 0,1 0 0,0-1 0,0 1 0,-1 0 0,1-1 0,0 1 1,0-1-1,-4-5 1573,4 6-1591,-1 0-1,1-1 1,0 1 0,-1 0 0,1-1-1,0 1 1,-1 0 0,1-1 0,0 1-1,0-1 1,0 1 0,-1 0 0,1-1 0,0 1-1,0-1 1,0 1 0,0 0 0,0-1-1,0 1 1,-1-1 0,1 0 0,0 1 56,0-1 70,-2-6 207,3 6-201,2 1-208,-1 0 111,-2 2-62,0 0-1,1 0 1,-1-1-1,1 1 0,-1 0 1,1 0-1,0-1 1,1 4-1,5 13 0,-5-13-24,0 7 33,0 0 1,1 0-1,6 13 0,-6-17 21,-1 1 0,0 0 0,0-1 0,-1 1 0,1 9 0,-1-7 42,0 0 0,1-1 0,4 17 0,-2-12-13,0 1 0,-1-1 1,-1 1-1,0 26 0,5 29-7,-2-27 425,-1 89-1,-4-106-546,5 51-11,-3-34 333,0-31-147,-2 0 1,1 0 0,-2 0 0,-3 22-1,2-24-3296,4-37-7309,1 2 8174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32.780"/>
    </inkml:context>
    <inkml:brush xml:id="br0">
      <inkml:brushProperty name="width" value="0.1" units="cm"/>
      <inkml:brushProperty name="height" value="0.1" units="cm"/>
      <inkml:brushProperty name="color" value="#66CC00"/>
    </inkml:brush>
  </inkml:definitions>
  <inkml:trace contextRef="#ctx0" brushRef="#br0">17 1 1728,'-16'3'16751,"25"3"-17001,0-5 343,-1 1 0,0-1 0,1 0 0,-1-1 0,0 0-1,14-2 1,6 1-55,89 9-140,-92-7 177,30-2 0,-33 0 218,39 3 0,-14 6-671,-45-8 788,0-1 27,4 1-1549,-17-3-3683,9 3 4293,1 0 0,0 0 0,0 1 0,-3 0 0,-2 1-2067,-2 1 383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3"/>
    </inkml:context>
    <inkml:brush xml:id="br0">
      <inkml:brushProperty name="width" value="0.1" units="cm"/>
      <inkml:brushProperty name="height" value="0.1" units="cm"/>
      <inkml:brushProperty name="color" value="#66CC00"/>
    </inkml:brush>
  </inkml:definitions>
  <inkml:trace contextRef="#ctx0" brushRef="#br0">23 1 2720,'0'0'1024,"-5"0"-800,5 0-64,0 0-64,0 0-96,0 0-160,0 0 96,0 0-256,0 0 192,0 0 32,0 0 96,-5 8 192,5 0-96,-3 0-256,-2 0 96,0-2-1184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1:33.874"/>
    </inkml:context>
    <inkml:brush xml:id="br0">
      <inkml:brushProperty name="width" value="0.1" units="cm"/>
      <inkml:brushProperty name="height" value="0.1" units="cm"/>
      <inkml:brushProperty name="color" value="#66CC00"/>
    </inkml:brush>
  </inkml:definitions>
  <inkml:trace contextRef="#ctx0" brushRef="#br0">5 12 160,'-4'-11'11853,"4"10"-11717,4 5-38,0-1 1,-1 1 0,0 0-1,0 0 1,0 0-1,-1 1 1,1-1-1,2 8 1,1 3 209,5 24 1,-1 7 204,-2 0-1,3 64 1,-8 95 263,-4-138-317,7 19-198,1-19 107,3 49-288,-7 1 182,-1-97 1329,1-1-4625,-29-72-10904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2:48.067"/>
    </inkml:context>
    <inkml:brush xml:id="br0">
      <inkml:brushProperty name="width" value="0.1" units="cm"/>
      <inkml:brushProperty name="height" value="0.1" units="cm"/>
      <inkml:brushProperty name="color" value="#66CC00"/>
    </inkml:brush>
  </inkml:definitions>
  <inkml:trace contextRef="#ctx0" brushRef="#br0">40 3 992,'0'0'9,"0"0"0,0 0 1,0 0-1,0 0 0,0-1 0,0 1 1,0 0-1,0 0 0,0 0 1,0 0-1,-1 0 0,1 0 0,0 0 1,0-1-1,0 1 0,0 0 0,0 0 1,0 0-1,-1 0 0,1 0 0,0 0 1,0 0-1,0 0 0,0 0 0,0 0 1,-1 0-1,1 0 0,0 0 0,0 0 1,0 0-1,0 0 0,-1 0 0,1 0 1,0 0-1,0 0 0,0 0 0,0 0 1,0 0-1,-1 0 0,1 0 0,0 0 1,-8 2 652,5 1-652,-7 1 3702,4-5-2447,0 1-624,6 1-627,-1 0 1,1 0-1,0 0 0,0 0 0,0 0 0,0 0 1,0 0-1,0 0 0,0 0 0,0 0 0,0 0 1,1 1-1,1 18 209,1 21 0,-1 0-88,16 215 532,-17-114-215,-2-79-195,10 56 511,-9-114-853,0 0-1,1 1 1,0-1 0,0 0-1,1 0 1,-1 0 0,5 8-1,-5-12-269,1 0 0,0 0 1,-1 0-1,1 0 0,-1 0 0,1 0 0,0-1 0,0 1 0,2 0 0,5 0-1087,-1-1-1161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2:49.073"/>
    </inkml:context>
    <inkml:brush xml:id="br0">
      <inkml:brushProperty name="width" value="0.1" units="cm"/>
      <inkml:brushProperty name="height" value="0.1" units="cm"/>
      <inkml:brushProperty name="color" value="#66CC00"/>
    </inkml:brush>
  </inkml:definitions>
  <inkml:trace contextRef="#ctx0" brushRef="#br0">22 70 1472,'-7'-4'1695,"-4"-3"135,10 6-1757,1-1 0,-1 1 0,1-1 0,-1 1 0,1-1 0,0 1 0,0-1 0,-1 0 0,1 1 0,0-1 0,0 1 0,1-1 0,-1 0 0,0 1 0,0-1 0,2-2-1,0-10-101,2 8 22,-4 6 10,0 0 0,0 0-1,1-1 1,-1 1 0,0 0 0,0 0 0,0 0-1,0 0 1,0 0 0,0-1 0,0 1-1,0 0 1,0 0 0,0 0 0,0 0 0,0-1-1,0 1 1,0 0 0,0 0 0,0 0-1,0 0 1,0-1 0,0 1 0,0 0 0,0 0-1,0 0 1,0 0 0,0 0 0,0-1-1,0 1 1,0 0 0,0 0 0,-1 0 0,1 0-1,0 0 1,0-1 0,0 1 0,0 0-1,0 0 1,0 0 0,-1 0 0,1 0 0,0 0-1,0 0 1,0 0 0,0 0 0,0 0-1,-1 0 1,1 0 0,0 0 0,0-1 0,0 1-1,0 0 1,-1 0 0,1 0 0,0 0-1,0 1 1,0-1 0,-1 0 0,1 0 66,0-1-39,0 1 0,0 0 0,0 0 0,0 0-1,0-1 1,0 1 0,1 0 0,-1 0 0,0 0 0,0 0 0,0-1 0,0 1-1,1 0 1,-1 0 0,0 0 0,0 0 0,0 0 0,1-1 0,-1 1-1,0 0 1,0 0 0,0 0 0,1 0 0,-1 0 0,0 0 0,0 0 0,1 0-1,-1 0 1,0 0 0,5 11 121,-2-1-1,1 1 1,-2 0-1,4 22 1,-4-20-147,7 61 315,-3 1 0,-4 77 0,-3-109-209,-7 126-35,3-58 154,-1-77-103,4-26-66,0-1 1,1 0-1,-1 10 1,-2-12-1576,8-5-175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2:50.068"/>
    </inkml:context>
    <inkml:brush xml:id="br0">
      <inkml:brushProperty name="width" value="0.1" units="cm"/>
      <inkml:brushProperty name="height" value="0.1" units="cm"/>
      <inkml:brushProperty name="color" value="#66CC00"/>
    </inkml:brush>
  </inkml:definitions>
  <inkml:trace contextRef="#ctx0" brushRef="#br0">65 5 992,'-4'-5'5210,"3"5"-5095,-1 1-1,1-1 0,0 0 0,0 1 0,-1-1 0,1 1 0,0 0 0,0-1 0,0 1 0,0 0 1,0 0-1,0-1 0,0 1 0,0 0 0,0 0 0,0 0 0,1 0 0,-1 0 0,0 1 0,0 0 0,-12 13 792,8-10-912,4-4 123,0 0 0,0 0 0,1 0 0,-1-1 0,0 1 0,0 0 0,-1 0 0,1-1 0,0 1 0,0-1 0,0 1 0,0-1 0,-3 1 0,3 1 402,1-2-511,1 0 1,-1 0 0,0 0-1,0 0 1,0 1 0,0-1-1,0 0 1,0 0-1,0 0 1,0 0 0,0 1-1,0-1 1,0 0 0,0 0-1,0 0 1,0 1-1,0-1 1,0 0 0,0 0-1,0 0 1,0 0 0,0 1-1,0-1 1,0 0-1,0 0 1,0 0 0,-1 0-1,1 1 1,0-1 0,0 0-1,0 0 1,0 0 0,0 0-1,0 0 1,-1 0-1,1 1 1,0-1 0,0 0-1,0 0 1,0 0 0,-1 0-1,1 0 1,0 0-1,0 0 1,0 0 0,0 0-1,-1 0 1,5 0 27,0-1 0,0 1 0,-1 0 0,1 0 0,0 0 0,0 0 0,4 2 0,53 17 231,36 8-310,30 1 416,-91-24-77,56 0 0,-65-3-1471,3 1-7377,-23-2 6429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2:50.803"/>
    </inkml:context>
    <inkml:brush xml:id="br0">
      <inkml:brushProperty name="width" value="0.1" units="cm"/>
      <inkml:brushProperty name="height" value="0.1" units="cm"/>
      <inkml:brushProperty name="color" value="#66CC00"/>
    </inkml:brush>
  </inkml:definitions>
  <inkml:trace contextRef="#ctx0" brushRef="#br0">28 4 3328,'-3'-2'314,"-1"0"645,1 3 242,3-1-1119,0 1 0,0-1 0,-1 0 0,1 0-1,0 1 1,0-1 0,0 0 0,-1 0-1,1 1 1,0-1 0,-1 0 0,1 0 0,0 0-1,0 0 1,-1 1 0,1-1 0,0 0-1,-1 0 1,1 0 0,0 0 0,-1 0 0,1 0-1,0 0 1,-1 0 0,1 0 0,-1 0-1,1 0 1,0 0 0,-1 0 0,1 0 0,0 0-1,-1-1 1,-1 1 46,1 0-21,1 0-95,0 0 1,0 0 0,0 0-1,0 0 1,0 0-1,0 0 1,0 0 0,-1 0-1,1 0 1,0 0-1,0 0 1,0 0 0,0 0-1,0 0 1,0 0-1,0 0 1,-1 0 0,1 0-1,0 0 1,0 0-1,0 0 1,0 0 0,0 0-1,0 0 1,0 0-1,-1 0 1,1 0 0,0 0-1,0 0 1,0 0 0,0 0-1,0 0 1,0 1-1,0-1 1,0 0 0,0 0-1,0 0 1,0 0-1,-1 0 1,1 0 0,0 0-1,0 0 1,0 1-1,3 5 114,-1 0 0,0 0 0,0 1 0,1 12 0,-1-9 2,18 143 1338,-16-39-895,-19 196 0,-6-38-360,18-156-3126,3-104 797,0-22-2068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0.262"/>
    </inkml:context>
    <inkml:brush xml:id="br0">
      <inkml:brushProperty name="width" value="0.1" units="cm"/>
      <inkml:brushProperty name="height" value="0.1" units="cm"/>
      <inkml:brushProperty name="color" value="#66CC00"/>
    </inkml:brush>
  </inkml:definitions>
  <inkml:trace contextRef="#ctx0" brushRef="#br0">80 1 1472,'0'7'12926,"-9"14"-15100,0-6 2266,2 0 0,0 1 0,0 1 0,-6 28 0,1-6-227,7-23 95,2 0-1,0 1 1,0-1 0,2 1 0,0 32-1,1-48 32,6 27 73,-2-3 22,-4-21-106,0-3 11,0 0 1,0 0-1,0 0 1,0-1-1,1 1 1,-1 0-1,0 0 0,0-1 1,1 1-1,-1 0 1,0 0-1,1-1 1,-1 1-1,1 1 0,4 6-2,-4-3 27,0-4-8,0 0 1,0 0 0,0 0-1,0 1 1,0-1 0,0 0-1,0 0 1,0 0-1,0 0 1,0-1 0,2 2-1,1 1-5,-2-2 28,0 0 0,0 0 0,0 0 0,0 0 1,0 0-1,0-1 0,0 1 0,3 0 0,16 5-167,4 9-5869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0.606"/>
    </inkml:context>
    <inkml:brush xml:id="br0">
      <inkml:brushProperty name="width" value="0.1" units="cm"/>
      <inkml:brushProperty name="height" value="0.1" units="cm"/>
      <inkml:brushProperty name="color" value="#66CC00"/>
    </inkml:brush>
  </inkml:definitions>
  <inkml:trace contextRef="#ctx0" brushRef="#br0">85 78 4992,'-13'-19'1824,"3"3"-1408,5 8-128,5 4 992,-3-4-768,-2 0 64,-3 2-352,3 1-192,0 2-64,-3 3-320,-2 0 192,7 0-736,-7 0 512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1.574"/>
    </inkml:context>
    <inkml:brush xml:id="br0">
      <inkml:brushProperty name="width" value="0.1" units="cm"/>
      <inkml:brushProperty name="height" value="0.1" units="cm"/>
      <inkml:brushProperty name="color" value="#66CC00"/>
    </inkml:brush>
  </inkml:definitions>
  <inkml:trace contextRef="#ctx0" brushRef="#br0">36 1 1728,'-1'0'79,"-1"0"0,1 0-1,0 0 1,0 0 0,-1 0 0,1 0 0,0 1 0,0-1-1,0 0 1,-1 1 0,1-1 0,0 1 0,0-1 0,0 1-1,0 0 1,0 0 0,0-1 0,0 1 0,0 0 0,0 0-1,0 0 1,1 0 0,-1 0 0,0 0 0,0 0 0,1 0-1,-1 0 1,-5 11 5090,6-11-5091,-1 6 857,2 3-1026,0 1-1,4 18 1,1 3 184,22 260 893,-33-309-431,7-5-589,0 0 0,2 0 0,1 0 0,11-34 0,-1 6-9,-10 29-21,2 1 0,12-27 0,-15 38 42,0 1 1,1 0 0,0 0-1,0 1 1,1-1 0,0 1-1,1 1 1,7-8 0,-13 13 24,-1 1 1,1-1-1,0 1 0,0-1 1,-1 1-1,1-1 1,0 1-1,0 0 1,0-1-1,-1 1 0,1 0 1,0 0-1,0 0 1,0 0-1,0-1 1,0 1-1,-1 0 1,1 0-1,0 1 0,0-1 1,0 0-1,0 0 1,0 0-1,-1 1 1,2-1-1,0 1 16,0 0 0,-1 1 0,1-1 0,0 0 0,-1 1 0,1-1 0,-1 1 0,0-1 0,1 1 0,0 2 0,3 4 88,-1 0 0,0 0-1,5 16 1,0 8 127,7 57 0,2 7-57,-11-57-139,-5-28-125,0 0 0,5 19-1,2 4-2456,-5-25 198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3.218"/>
    </inkml:context>
    <inkml:brush xml:id="br0">
      <inkml:brushProperty name="width" value="0.1" units="cm"/>
      <inkml:brushProperty name="height" value="0.1" units="cm"/>
      <inkml:brushProperty name="color" value="#66CC00"/>
    </inkml:brush>
  </inkml:definitions>
  <inkml:trace contextRef="#ctx0" brushRef="#br0">49 158 2080,'-4'3'523,"-16"8"2297,19-10-2644,0-1 0,1 1 0,-1-1-1,0 0 1,0 1 0,0-1 0,0 0-1,0 0 1,1 0 0,-1 0 0,0 0-1,0 1 1,0-2 0,0 1 0,0 0-1,0 0 1,0 0 0,0 0 0,-1-1-1,1-1-43,1 1-1,-1-1 1,0 0-1,1 1 0,-1-1 1,1 0-1,-1 0 1,1 0-1,0 1 0,0-4 1,0-1-81,0 0 1,1 1-1,0-1 1,0 1 0,1 0-1,0-1 1,4-9-1,1 1 178,14-20-1,-19 31-250,0 1-1,1-1 1,-1 0 0,1 1-1,-1-1 1,1 1 0,0 0 0,0 0-1,0 0 1,5-2 0,-8 4 20,1-1 0,0 1 0,0 0 0,0-1 0,0 1 1,0 0-1,0-1 0,1 1 0,-1 0 0,0 0 0,0 0 0,0 0 1,0 0-1,0 0 0,0 0 0,0 0 0,1 1 0,-1-1-1,0 1 0,0-1 0,-1 1 0,1-1 0,0 1 0,-1-1-1,1 1 1,-1 0 0,1-1 0,-1 1 0,1 0 0,0 1-1,2 3 9,-3-5-5,4 4 39,0 0 1,0 0-1,-1 0 1,1 1-1,-1-1 0,0 1 1,-1 0-1,1 0 1,-1 0-1,0 0 1,0 0-1,2 11 0,4 17-5,-6-28-90,-1 1-1,1-1 1,0 12-1,4 47 487,16 78-1,-15-116-190,19 47 1,-25-71-234,-1-1 3,1-1-1,-1 1 0,1 0 0,-1-1 1,1 1-1,-1-1 0,1 1 0,-1-1 1,1 1-1,0-1 0,-1 1 1,1-1-1,0 0 0,-1 1 0,1-1 1,0 0-1,0 1 0,-1-1 0,1 0 1,0 0-1,0 0 0,0 0 1,-1 0-1,1 0 0,0 0 0,0 0 1,1 0-1,-1 0 8,1-1 0,-1 1-1,1 0 1,-1-1 0,1 1 0,-1 0 0,1-1 0,-1 0-1,0 1 1,1-1 0,-1 0 0,2-1 0,11-13 315,-10 12-289,0-1 0,0 0 0,0 0 0,-1 0 0,0-1 0,0 1 0,0-1 0,2-6 0,1-6 6,-1 0 0,-1 0 0,0-1 0,1-32 0,-4-74-2,-2 60 68,-1 37-213,1 22 56,0 0 0,1 1-1,0-1 1,0 0 0,0 0-1,0 1 1,1-1 0,0 0-1,0 1 1,0-1 0,3-7-1,-3 11 36,0-1-1,0 1 1,-1 0-1,1 0 0,0-1 1,0 1-1,0 0 1,1 0-1,-1 0 0,0 0 1,0 0-1,1 0 1,-1 0-1,0 1 0,1-1 1,-1 0-1,1 1 1,1-1-1,0 0-18,0 1 0,0-1-1,1 1 1,-1 0 0,0 0 0,0 0 0,1 0-1,3 2 1,5 1-53,0 1-1,0 0 0,17 9 1,-29-13 80,34 18 265,-23-11-102,1 0 0,1-1 0,18 6 0,-30-12 146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4.253"/>
    </inkml:context>
    <inkml:brush xml:id="br0">
      <inkml:brushProperty name="width" value="0.1" units="cm"/>
      <inkml:brushProperty name="height" value="0.1" units="cm"/>
      <inkml:brushProperty name="color" value="#66CC00"/>
    </inkml:brush>
  </inkml:definitions>
  <inkml:trace contextRef="#ctx0" brushRef="#br0">166 8 1664,'-10'-3'4645,"10"2"-4593,-1 1-1,1 0 1,0-1 0,0 1-1,-1 0 1,1-1 0,0 1-1,-1 0 1,1 0-1,-1-1 1,1 1 0,0 0-1,-1 0 1,1 0 0,0 0-1,-1-1 1,1 1-1,-1 0 1,1 0 0,-1 0-1,1 0 1,0 0 0,-1 0-1,1 0 1,-1 0 0,1 0-1,-1 0 1,1 0-1,0 1 1,-1-1 0,1 0-1,-1 0 1,1 0 0,-1 1-1,-17 9 1410,11-6-948,0 1-414,0-1-1,0 1 1,0 0-1,1 1 1,-1 0-1,1 0 1,0 0-1,1 0 1,0 1-1,-5 9 1,3-5-71,1 0 0,0 1 0,1 0 0,0 0 0,1 0 0,-3 15 0,5-19-8,1 0-1,1 0 1,-1 1-1,1-1 0,1 0 1,-1 0-1,2 1 0,-1-1 1,5 13-1,-6-18-12,1 0 0,0 0-1,1 0 1,-1 0 0,0 0 0,1-1-1,0 1 1,0 0 0,-1-1 0,1 1-1,1-1 1,-1 0 0,0 0 0,1 0-1,-1 0 1,1 0 0,-1 0 0,1-1-1,0 1 1,0-1 0,0 0-1,-1 0 1,1 0 0,1 0 0,-1 0-1,0 0 1,0-1 0,3 0 0,-4 0 28,0 0 1,0 0 0,0-1 0,0 1-1,0-1 1,0 1 0,0-1 0,0 0 0,0 0-1,-1 0 1,1 0 0,0 0 0,0 0-1,-1 0 1,1 0 0,-1-1 0,0 1-1,1-1 1,-1 1 0,0-1 0,0 0-1,1 1 1,-2-1 0,1 0 0,0 0-1,0 0 1,0 0 0,-1 1 0,1-1 0,-1 0-1,0 0 1,1 0 0,-1-3 0,3-21 166,1-34-266,-3 42 126,-6-88 4,5 75-72,0 25-68,0 0 1,0-1 0,0 1-1,-3-12 1,28 84-636,-14-18 741,-8-31 101,9 28 0,-7-31 40,3 27-1,-5-27-46,-1-1 0,2 0-1,5 16 1,-3-2-62,-3-20-26,-2-6 122,-1 6-542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3"/>
    </inkml:context>
    <inkml:brush xml:id="br0">
      <inkml:brushProperty name="width" value="0.1" units="cm"/>
      <inkml:brushProperty name="height" value="0.1" units="cm"/>
      <inkml:brushProperty name="color" value="#66CC00"/>
    </inkml:brush>
  </inkml:definitions>
  <inkml:trace contextRef="#ctx0" brushRef="#br0">6 19 1312,'-5'6'1752,"10"-12"2218,-5 6-3767,0 0-118,10 0 433,-8 0-393,0 0 1,0 0 0,0 0-1,0-1 1,0 1 0,-1-1-1,1 0 1,0 1 0,0-1-1,0 0 1,1-1 0,0 0-35,0 0 1,0 1 0,0 0-1,0 0 1,1 0 0,-1 0-1,0 0 1,1 0 0,-1 1-1,0-1 1,6 1 0,210 0 2132,-212 1-2164,-1 0 1,1 0-1,-1 0 1,1 1-1,-1 0 1,0 0 0,0 1-1,0-1 1,0 1-1,0 1 1,-1-1-1,0 1 1,7 5 0,-10-7 33,0-1 1,1 0-1,0 1 1,-1-1-1,1 0 1,0 0-1,-1 0 1,1-1-1,0 1 1,4 0 0,-6-1-65,0 0 1,0 0 0,0 0 0,0 0 0,0 0-1,0 1 1,0-1 0,0 0 0,0 1 0,0-1-1,-1 1 1,1-1 0,1 2 0,20 9 66,-21-11-97,1 0 0,-1 1 0,0 0 1,1-1-1,-1 1 0,0 0 1,0-1-1,0 1 0,0 0 0,0 0 1,0 0-1,0 0 0,0 0 0,0 0 1,0 0-1,0 1 0,-1-1 1,2 1-1,-1-1 34,0 0-1,0 0 1,0 0 0,0-1 0,0 1 0,0 0-1,1-1 1,-1 1 0,0-1 0,2 1 0,1 0 37,61 26 489,-58-25-501,0 0 0,0-1 0,0 0 0,0-1 0,1 0 0,-1 0 0,0 0 0,1-1 0,6-1 0,-4 0 60,-5 2-91,5-2 25,0 1 0,0 1 0,0-1 0,-1 2 0,15 1 0,-9 0-42,0-2-1,0 1 1,0-2-1,-1 0 0,25-5 1,-17 3 131,29-1 0,-25 4-53,1 0-1,-1 2 1,0 1-1,31 8 1,-4 8-553,-50-18 487,1 1 1,-1 0 0,0 0-1,1 0 1,4 3 0,-6-3-21,1 0 0,0 0 0,0 0 0,0-1 0,5 3 0,8 2 202,0 0 1,27 15-1,-1 0-347,-25-13 172,1 0 0,-1-2 0,1 0 0,0-1 0,1-1 0,-1-1 0,24 2 0,24 3 461,-20-8-288,-44 0-321,-2 0 65,0 0 117,0 0 37,0 0 97,0 0-97,0 0-122,12-7-115,-11 6 127,0 0 1,0 1-1,0-1 1,0 0 0,0 1-1,1-1 1,-1 0-1,0 1 1,1 0 0,-1-1-1,0 1 1,3-1-1,-3 1 34,1 0 1,0 0-1,0-1 0,0 1 0,-1-1 0,1 0 0,0 0 0,-1 1 0,3-3 0,10-3 156,1 1-220,-11 4 3,-1 0 0,0 0 0,0 0 0,1 1 0,6-1-1,2-5-138,-6 3 20,15-3 331,-14 3 105,-6 2-283,-1 1-1,0 0 0,0-1 1,1 1-1,-1 0 1,1-1-1,-1 1 0,0 0 1,1 0-1,-1-1 1,1 1-1,-1 0 0,0 0 1,1 0-1,-1 0 1,1-1-1,-1 1 0,1 0 1,0 0-1,35-8-109,-35 8 160,0-2-11,5 1-106,-5 1-352,-1 0-59,0-5-2311,0-10 2014,0 14 812,1 1 0,-1-1 0,0 0 0,1 1 0,-1-1 0,1 0 0,-1 1 0,1-1 0,-1 0 0,1 1 0,0-1 0,-1 1 0,1-1 0,0 1 0,-1-1 0,1 1 0,0-1 0,-1 1 0,1 0 0,0 0 0,1-1 0,-1 1 12,0 0-1,-1-1 0,1 1 1,0 0-1,0 0 0,-1-1 1,1 1-1,0 0 0,-1-1 1,1 1-1,-1-1 1,1 1-1,-1-1 0,1 1 1,-1-1-1,1 1 0,-1-1 1,1 0-1,-1 1 0,1-2 1,-1 1 310,8 2 134,-4 0-410,0 1 1,-1 0 0,1 0-1,-1 0 1,1 0-1,3 4 1,7 4-45,4 5 224,-16-13-211,1 1-1,-1-1 1,1 0-1,-1 0 0,1 0 1,0 0-1,0-1 1,0 1-1,0-1 1,4 2-1,57 17 495,-14-11-623,-18-2 75,1-1 0,54 2 0,47 0 1002,-103-9-1010,-8 1 68,43 3 1,-60-2-26,0-1 1,0 0-1,10-2 1,3 1 178,54-5 113,-64 5-337,45-7 123,56-5-303,-83 11 257,76-3 39,48-2 304,-70 3-321,-63 1 18,-15 3-78,0-1 0,0 1 0,0-1 0,0 1-1,0 0 1,4 1 0,-3-1-6,1 0 0,-1 0 0,1-1 0,-1 1 0,9-3 0,17-1 166,19 4-174,-10-1-182,0 1 0,57 9 1,-14-1 356,22-4 129,-95-2-377,0 0 0,15 5 0,11 3-99,-32-9 184,0-1-1,0 1 0,-1 0 1,1 0-1,0 0 0,-1 0 0,1 1 1,-1-1-1,1 1 0,3 2 1,3-1-157,2 0 486,-7-1-303,0-1 1,1 1-1,-1 0 0,1-1 0,5 1 0,13 4-317,-18-5 290,0 0 0,0 0 0,0 0 0,0 0 0,0-1 0,1 0-1,-1 0 1,9-1 0,-8 1 66,1-1-1,0 2 0,10 0 0,7 1 34,85 1-4,-54 2-160,-53-5 46,1 0-1,-1 0 1,1 0-1,-1 1 0,0-1 1,1 1-1,-1 0 1,0 0-1,1 0 1,2 1-1,-4-1-125,-1-1-138,-6 0-1680,-8 3-413,0 0 0,0 0 0,0 1-1,-18 8 1,14 1-2568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5.126"/>
    </inkml:context>
    <inkml:brush xml:id="br0">
      <inkml:brushProperty name="width" value="0.1" units="cm"/>
      <inkml:brushProperty name="height" value="0.1" units="cm"/>
      <inkml:brushProperty name="color" value="#66CC00"/>
    </inkml:brush>
  </inkml:definitions>
  <inkml:trace contextRef="#ctx0" brushRef="#br0">286 88 1824,'-3'1'171,"2"-1"-129,0 0 1,0 1 0,1-1 0,-1 0 0,0 0 0,0 0 0,0 1 0,1-1 0,-1 0 0,0 0 0,0 0 0,0 0 0,1-1-1,-1 1 1,0 0 0,0 0 0,0 0 0,1-1 0,-1 1 0,-1-1 0,-16 4 3141,15-3-2934,0 0 0,0-1 0,0 1 0,1-1 0,-1 1 0,0-1 0,1 0 0,-1 0 0,1 0 0,-1 0 0,1-1-1,-1 1 1,1-1 0,0 0 0,0 1 0,0-1 0,0 0 0,-2-3 0,0 1-183,-14-13 609,13 12-603,-1-1 1,0 1 0,-12-9-1,15 12-68,0 1-1,0-1 1,0 0-1,0 1 1,-1-1-1,1 1 1,0 0-1,-1 0 1,1 0-1,-1 1 1,1-1-1,-1 1 1,0 0-1,1 0 1,-1 0 0,1 0-1,-1 1 1,1 0-1,-1-1 1,1 1-1,-1 0 1,1 1-1,0-1 1,-1 1-1,-2 1 1,2 1-34,0-1 1,0 1 0,0 0 0,1 0-1,0 0 1,0 1 0,0-1 0,0 1-1,1 0 1,-1 0 0,1 0 0,1 0-1,-1 0 1,-1 9 0,0 5-29,1-1 1,1 35-1,1-36-53,0-8 116,1 1 1,-1 0 0,1-1-1,1 1 1,0 0 0,0-1-1,1 0 1,0 0 0,1 1-1,0-2 1,5 10 0,-5-13 60,2 5-11,0 0 0,1-1 0,11 11 0,-15-17 4,0 0-1,0 0 0,1-1 0,-1 0 0,1 0 0,0 0 1,-1 0-1,1 0 0,0-1 0,0 1 0,0-1 0,0 0 0,5 1 1,1-1 258,0 0-187,0 1 0,0-1 0,1-1 0,-1 0 0,16-2 0,-14-3-145,-10 4-427,0 0 0,0 0 0,0 1 0,0-1-1,-1 0 1,1 1 0,0-1 0,3 1 0,12-3-4476,-8 3 2282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6.233"/>
    </inkml:context>
    <inkml:brush xml:id="br0">
      <inkml:brushProperty name="width" value="0.1" units="cm"/>
      <inkml:brushProperty name="height" value="0.1" units="cm"/>
      <inkml:brushProperty name="color" value="#66CC00"/>
    </inkml:brush>
  </inkml:definitions>
  <inkml:trace contextRef="#ctx0" brushRef="#br0">1 35 2496,'-1'0'97,"1"-1"1,0 1-1,0-1 1,0 0-1,0 1 1,0-1-1,0 1 1,0-1-1,0 1 1,0-1-1,1 1 1,-1-1-1,0 1 1,0-1-1,0 0 1,1 1-1,-1-1 1,0 1-1,1 0 1,-1-1-1,0 1 0,1-1 1,0 0-1,0 0 210,0-1-1,0 0 0,0 0 1,0 0-1,0 0 0,-1 0 1,1 1-1,0-1 0,-1-3 0,4 173 1806,1-72-1989,-3-86-125,-1 0 1,1 0-1,1 0 1,0-1-1,0 1 1,10 17-1,-13-26 19,1 0 0,-1 0-1,1 0 1,0-1 0,-1 1-1,1 0 1,0 0-1,0-1 1,0 1 0,-1 0-1,1-1 1,0 1 0,0-1-1,0 1 1,0-1 0,0 1-1,0-1 1,0 0-1,0 1 1,0-1 0,1 0-1,-1 0 1,0 0 0,0 0-1,0 0 1,0 0-1,0 0 1,0 0 0,0 0-1,0-1 1,0 1 0,0 0-1,0-1 1,0 1 0,0-1-1,0 1 1,0-1-1,0 1 1,0-1 0,1-1-1,2-1 52,-1 0 0,1 0-1,-1-1 1,0 1-1,0-1 1,0 0 0,0 0-1,2-5 1,0-4-51,-1-1 0,0 0 0,-1 1 0,0-1 0,-1-1 0,0-22 0,0 10 29,3-75-104,-4 41-700,1 103 793,3-1-1,16 71 1,-15-82 85,-4-21 3,1 0 0,0 0-1,6 13 1,-7-18-51,0 0 0,0 0 0,0-1 0,1 1 0,-1-1 0,1 1 0,0-1 0,0 0 0,6 4 0,-9-6 40,20-1-768,-14 0-2229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7.124"/>
    </inkml:context>
    <inkml:brush xml:id="br0">
      <inkml:brushProperty name="width" value="0.1" units="cm"/>
      <inkml:brushProperty name="height" value="0.1" units="cm"/>
      <inkml:brushProperty name="color" value="#66CC00"/>
    </inkml:brush>
  </inkml:definitions>
  <inkml:trace contextRef="#ctx0" brushRef="#br0">3 116 2080,'-2'-29'2234,"2"13"1380,2 34-2972,1 6-459,2 0 0,0 0-1,2-1 1,0 0 0,2 0-1,0-1 1,24 40 0,-29-54-85,2-1 0,-1-1 1,1 1-1,0-1 0,0 0 0,14 10 1,-19-16-56,0 1-1,0 0 1,1 0 0,-1-1 0,0 1 0,1-1 0,-1 1 0,0-1 0,1 0 0,-1 1-1,1-1 1,-1 0 0,0 0 0,1 0 0,-1 0 0,1 0 0,-1 0 0,1 0-1,-1-1 1,0 1 0,1-1 0,-1 1 0,1-1 0,-1 1 0,0-1 0,0 0 0,1 1-1,-1-1 1,0 0 0,0 0 0,0 0 0,0 0 0,0 0 0,0 0 0,1-1 0,0-1 7,0 0 1,0-1 0,0 1-1,0 0 1,-1-1 0,0 1-1,1-1 1,-1 1 0,0-1-1,-1 0 1,1 1 0,0-7-1,-9-122 641,0 0-1003,3 85-2323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8.185"/>
    </inkml:context>
    <inkml:brush xml:id="br0">
      <inkml:brushProperty name="width" value="0.1" units="cm"/>
      <inkml:brushProperty name="height" value="0.1" units="cm"/>
      <inkml:brushProperty name="color" value="#66CC00"/>
    </inkml:brush>
  </inkml:definitions>
  <inkml:trace contextRef="#ctx0" brushRef="#br0">16 102 1984,'0'-1'53,"0"0"-12,1 0-1,-1 0 1,0 1 0,0-1 0,1 0-1,-1 1 1,0-1 0,0 0 0,0 0-1,0 0 1,0 1 0,0-1 0,0 0-1,0 0 1,0 1 0,0-1-1,0 0 1,-1 0 0,1 1 0,0-1-1,0 0 1,-1 1 0,1-1 0,-1 0-1,1 1 1,0-1 0,-1 0 0,1 1-1,-1-1 1,0 1 0,1-1-1,-2 0 1,-5-13 4562,6 18-4464,0 0 1,1 1-1,0-1 1,0 1-1,1 4 1,0 5-108,-1 2 30,1-1 0,1 1 0,1-1 0,7 25-1,-8-32 96,-1-1 0,0 0 0,0 14 0,3 14 431,-3-22-383,-1-12-178,0 1 1,0-1-1,0 1 1,1-1-1,-1 1 1,0-1 0,1 1-1,-1-1 1,2 4 981,-2-6-817,5-57-48,-3 29-60,2 0 1,0 0-1,16-49 1,-11 41 83,-8 36-181,9-33-300,-10 33 293,1-1 0,-1 1 0,1 0-1,-1-1 1,1 1 0,0 0 0,0-1 0,0 1 0,0 0-1,0 0 1,0 0 0,0 0 0,0 0 0,0 0 0,0 0-1,1 0 1,-1 0 0,3-1 0,-3 2 18,0 0 0,0 0 1,0 1-1,0-1 0,0 0 0,0 0 0,0 1 1,-1-1-1,1 1 0,0-1 0,0 1 0,0-1 1,0 1-1,0-1 0,-1 1 0,1 0 0,0-1 1,-1 1-1,1 0 0,0 0 0,-1 0 0,1 0 1,-1-1-1,1 1 0,-1 0 0,0 0 0,1 0 1,-1 2-1,9 28 91,9 34 114,-2 7 240,-16-71-439,0-1 1,0 0 0,0 0 0,0 1 0,0-1 0,0 0 0,0 0 0,0 0 0,0 1-1,0-1 1,1 0 0,-1 0 0,0 0 0,0 1 0,0-1 0,0 0 0,0 0 0,0 0-1,1 1 1,-1-1 0,0 0 0,0 0 0,0 0 0,0 0 0,1 1 0,-1-1 0,0 0-1,0 0 1,0 0 0,1 0 0,-1 0 0,0 0 0,0 0 0,0 0 0,1 0-1,-1 0 1,0 0 0,8-6 331,3-14 129,0-18-464,-9 29-13,1 1 0,-1-1 0,2 0 0,5-11 1,-9 19 10,1 1 0,-1-1 0,0 1 1,0-1-1,1 1 0,-1-1 0,1 1 1,-1 0-1,0-1 0,1 1 0,-1 0 1,1-1-1,-1 1 0,1 0 0,-1-1 1,1 1-1,-1 0 0,1 0 0,-1-1 1,1 1-1,-1 0 0,1 0 0,-1 0 0,1 0 1,0 0-1,-1 0 0,2 0 0,-1 0 3,0 1-1,0-1 1,0 1-1,0-1 1,1 1-1,-1 0 1,0-1-1,0 1 1,0 0-1,0 0 0,0 0 1,0 1-1,5 5 15,-1 0 0,9 15 0,-11-17-19,16 32 464,-1 1-1,24 74 1,-41-108-802,-1 1 1,1-1 0,-1 1 0,0-1 0,0 1 0,-1 6 0,0 6-4831,1-5 1139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09.205"/>
    </inkml:context>
    <inkml:brush xml:id="br0">
      <inkml:brushProperty name="width" value="0.1" units="cm"/>
      <inkml:brushProperty name="height" value="0.1" units="cm"/>
      <inkml:brushProperty name="color" value="#66CC00"/>
    </inkml:brush>
  </inkml:definitions>
  <inkml:trace contextRef="#ctx0" brushRef="#br0">22 31 2816,'-1'-6'663,"1"6"-617,0-1-1,0 1 1,0 0 0,0 0 0,-1-1-1,1 1 1,0 0 0,0-1 0,0 1-1,0 0 1,0 0 0,0-1 0,0 1-1,0 0 1,0-1 0,0 1 0,0 0-1,0-1 1,0 1 0,0 0 0,0-1-1,0 1 1,0 0 0,1 0 0,-1-1 0,6-16 7327,-7 18-7330,0-1 0,1 0 0,-1 0 0,0 0 0,1 0 0,-1 0 0,1 1 0,-1-1 0,0 0 0,1 1 0,-1-1 0,1 0 0,-1 1 0,1-1 0,-1 1 0,1-1 0,-1 1 0,1-1 0,0 1 0,-1-1 0,1 1 0,-1-1 0,1 1 0,0 0 0,-1 0 0,-4 21 637,2-12-328,-1 25-288,3-33-76,1 1 0,0-1 1,0 0-1,0 1 0,0-1 1,1 0-1,-1 1 0,1 2 1,2 9 121,-3-14-98,0 0 1,0 1-1,0-1 0,1 0 1,-1 1-1,0-1 0,0 0 1,0 0-1,1 1 0,-1-1 1,0 0-1,1 0 0,-1 0 1,0 1-1,0-1 0,1 0 1,-1 0-1,0 0 0,1 0 1,-1 0-1,0 1 0,1-1 1,-1 0-1,0 0 0,1 0 1,-1 0-1,0 0 0,1 0 1,-1 0-1,1 0 0,-1 0 1,0-1-1,1 1 0,11-3 374,-12 1-297,1 0-1,0 0 0,-1 0 1,1 0-1,-1 0 1,0 0-1,1 0 0,-1 0 1,0 0-1,0 0 1,0 0-1,-1 0 1,1 0-1,0 0 0,-1 0 1,1 0-1,-1 1 1,0-1-1,0 0 0,1 0 1,-1 0-1,-1 1 1,1-1-1,0 0 0,-2-1 1,3 2-308,2 35-7497,-1-27 6052,0 1 0,-1-1 0,0 13-1,-4-13-212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3:10.158"/>
    </inkml:context>
    <inkml:brush xml:id="br0">
      <inkml:brushProperty name="width" value="0.1" units="cm"/>
      <inkml:brushProperty name="height" value="0.1" units="cm"/>
      <inkml:brushProperty name="color" value="#66CC00"/>
    </inkml:brush>
  </inkml:definitions>
  <inkml:trace contextRef="#ctx0" brushRef="#br0">0 15 1312,'6'-14'13138,"1"13"-12410,-8 2-765,-5 11-13,8-8 12,-1-4 33,-1 1-1,0-1 0,1 0 1,-1 0-1,0 1 0,1-1 1,-1 0-1,0 1 0,0-1 1,1 0-1,-1 1 0,0-1 1,0 0-1,1 1 0,-1-1 1,0 0-1,0 1 0,0-1 1,0 0-1,0 1 1,0-1-1,0 1 0,0-1 1,0 0-1,0 1 0,17 8 113,-16-6-120,1 0-1,9 3 46,-10-5 48,-1-1-1,1 0 1,0 1-1,0-1 1,-1 0 0,1 1-1,0-1 1,0 0-1,0 0 1,0 0-1,-1 0 1,1 0 0,0 0-1,0 0 1,0 0-1,0 0 1,-1 0-1,1 0 1,0 0 0,0-1-1,0 1 1,0 0-1,-1-1 1,2 0-1,-2 1-29,0 0 0,0 0-1,0-1 1,1 1-1,-1 0 1,0-1-1,0 1 1,0 0 0,0-1-1,-1 1 1,1 0-1,0 0 1,0-1-1,0 1 1,0 0 0,0-1-1,0 1 1,0 0-1,0 0 1,-1-1-1,1 1 1,0 0 0,0 0-1,0-1 1,0 1-1,-1 0 1,1 0-1,0 0 1,0 0-1,-1-1 1,1 1 0,0 0-1,-1 0 1,-8-7 579,-8-6 102,16 13-758,1-1 0,0 1 0,0 0 1,-1 0-1,1-1 0,0 1 0,0 0 1,-1 0-1,1-1 0,0 1 0,-1 0 0,1 0 1,-1 0-1,1 0 0,0-1 0,-1 1 1,1 0-1,0 0 0,-1 0 0,1 0 1,-1 0-1,1 0 0,0 0 0,-1 0 0,1 0 1,0 0-1,-1 0 0,1 0 0,-1 1 1,1-1-1,0 0 0,-1 0 0,1 0 1,0 0-1,-1 1 0,1-1 0,0 0 0,-1 0 1,1 1-1,0-1 0,0 0 0,-1 0 1,1 1-1,0-1 0,0 0 0,-1 1 1,1-1-1,0 0 0,0 1 0,0 0 0,-1 13-5930,2 3 3061,1 0-2394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21.627"/>
    </inkml:context>
    <inkml:brush xml:id="br0">
      <inkml:brushProperty name="width" value="0.1" units="cm"/>
      <inkml:brushProperty name="height" value="0.1" units="cm"/>
      <inkml:brushProperty name="color" value="#66CC00"/>
    </inkml:brush>
  </inkml:definitions>
  <inkml:trace contextRef="#ctx0" brushRef="#br0">317 414 992,'-7'-3'280,"7"3"-277,0 0 1,-1 0-1,1 0 0,0 0 0,0 0 0,0 0 0,0 1 1,0-1-1,0 0 0,0 0 0,-1 0 0,1 0 1,0 0-1,0 0 0,0 0 0,0 0 0,0 0 0,0 1 1,0-1-1,0 0 0,0 0 0,0 0 0,0 0 1,0 0-1,0 0 0,-1 0 0,1 1 0,0-1 1,6 10 4321,-24-2-2639,16-7-1613,0 0 0,0-1 0,0 1 0,-1-1 0,1 0 0,0 0 1,0 0-1,0 0 0,0 0 0,-3 0 0,2-1 4,1 1 1,0 0-1,0 0 1,-1 0-1,1 0 1,0 0-1,0 1 1,-1-1-1,-2 2 0,0 0 31,0 0-1,0-1 0,0 1 0,0-1 1,0 0-1,0 0 0,0-1 0,-9 1 1,-1 0 110,1 1 1,-1 1 0,1 0-1,0 1 1,-19 7 0,-11 12-209,43-22-25,-1 0 1,0 0-1,0 1 0,0-1 0,1 0 0,-1 1 0,0-1 1,1 1-1,-1 0 0,1 0 0,-2 2 0,-10 11 284,12-14-278,1-1 1,-1 1-1,1 0 0,-1-1 1,1 1-1,0-1 0,-1 1 0,1 0 1,0-1-1,-1 1 0,1 0 1,0-1-1,0 1 0,0 0 1,-1 0-1,1-1 0,0 2 1,0 0-5,1-1 1,-1 1 0,0-1 0,0 0-1,1 1 1,-1-1 0,1 1 0,-1-1 0,1 0-1,0 1 1,0-1 0,-1 0 0,1 0-1,0 0 1,2 2 0,-1 0 13,1-1 0,1 0 1,-1 1-1,0-1 0,1 0 0,-1 0 1,1-1-1,-1 1 0,1-1 0,0 0 0,0 0 1,0 0-1,0 0 0,0 0 0,0-1 1,-1 0-1,9 0 0,4-2 106,-1 1-1,0-2 1,19-5-1,-29 6-76,1 0-1,-1-1 1,0 0-1,1 0 1,5-5-1,0 1 215,-6 3-219,-1 0-1,1 0 1,-1-1-1,0 0 1,0 0-1,0 0 0,-1 0 1,0 0-1,0-1 1,0 0-1,2-5 1,-5-3-87,0 9-42,0 4 280,-1 2-395,-1 1 197,1 0-1,0-1 1,0 1 0,0 0 0,0 0 0,0 0 0,0-1 0,1 1-1,-1 0 1,1 0 0,-1 3 0,0-3 1,-2 52-27,3-51 40,0 0 0,0 0 1,0-1-1,1 1 1,-1 0-1,1-1 0,0 1 1,-1-1-1,1 1 0,1-1 1,-1 1-1,0-1 1,0 1-1,1-1 0,0 0 1,-1 0-1,1 0 1,0 0-1,0 0 0,2 2 1,-2-3 23,8 3-60,-9-4 40,0 1-1,-1-1 1,1 1-1,0-1 1,-1 0-1,1 1 0,0-1 1,0 0-1,-1 0 1,1 0-1,0 1 1,0-1-1,-1 0 1,1 0-1,0 0 1,0 0-1,-1 0 0,1-1 1,0 1-1,0 0 1,-1 0-1,1 0 1,0 0-1,-1-1 1,1 1-1,0 0 1,0-1-1,9-6 45,-6 5 6,0 0 1,0 0-1,0-1 0,-1 1 1,1-1-1,-1 0 0,0 0 0,1-1 1,-2 1-1,6-7 0,7-12-9,-12 18-34,0 0-1,0 0 0,-1 0 1,1 0-1,-1-1 1,0 1-1,0-1 1,2-6-1,27-96-87,-1 1-193,-26 80 295,3-27 0,4-23 45,-9 59-9,0 1 1,-1-1-1,-1-29 0,0 17 70,-1 28-261,-3 1 47,3 1 61,0 1 0,0-1 0,0 0 0,0 0 0,0 1 1,0-1-1,0 0 0,1 1 0,-1-1 0,0 1 0,1-1 0,-1 1 0,1-1 0,-1 3 0,0 1-6,-4 9 37,1 1 0,0 1 0,-2 22-1,2-12-19,-9 90-180,9-80 174,1-14 23,2-13 5,0 1-1,0-1 1,1 1-1,1 15 0,0-20 7,-1 0-1,0 0 0,-1 0 1,1 0-1,-2 5 1,1-5-10,1-1 1,-1 1 0,1-1-1,0 1 1,0-1 0,1 8-1,2 6 5,-2-10-14,0-1 0,1 1-1,3 10 1,-4-15 38,0 0 0,0 0 0,0 0 0,-1 0 0,1 1 0,-1-1 0,0 6 0,0-6-23,0-2 1,0 1-1,0-1 0,0 0 0,0 0 0,0 1 1,0-1-1,0 0 0,0 0 0,1 0 1,-1 1-1,0-1 0,1 0 0,0 2 0,1 2 8,-2-5-6,0 1 0,0 0 1,0-1-1,0 1 1,0-1-1,1 1 0,-1-1 1,0 1-1,0-1 1,1 1-1,-1 0 0,0-1 1,1 0-1,-1 1 0,0-1 1,1 1-1,-1-1 1,1 1-1,-1-1 0,1 0 1,-1 1-1,1-1 1,-1 0-1,1 1 0,-1-1 1,1 0-1,-1 0 1,1 0-1,-1 1 0,1-1 1,0 0-1,-1 0 0,1 0 1,-1 0-1,1 0 1,0 0-1,-1 0 0,1 0 1,2-1 20,-1 1 1,1 0 0,0 0-1,-1-1 1,0 0 0,1 1-1,2-2 1,-1-1-10,-1 0 0,1 0 0,-1 0 0,1-1 0,-1 1 0,0-1 1,0 0-1,-1 0 0,1 0 0,2-7 0,11-13 171,0 0-150,0-1-1,-2 0 1,16-41-1,-19 42-106,-2 4 48,-2 0 0,0 0 0,-1-1 1,5-35-1,-7 12 127,0-54 0,-4 85-74,1 10-26,-1 0-1,0 0 1,1 0 0,-1 0-1,-1 0 1,1 0-1,0 0 1,-1 0-1,1 0 1,-3-5 0,2 7-195,-8 9-176,5-1 338,1 0 1,0 0-1,0 1 0,1-1 0,0 1 0,0-1 0,-1 15 0,-2 6-69,-5 25 77,1 1-1,3 0 1,1 73 0,5-118 87,1-1 1,0 0-1,0 1 0,1-1 1,2 8-1,-3-11-7,1-1 0,0 1 0,0-1 0,0 0 0,0 0 0,1 0 0,-1 0 0,1 0-1,0-1 1,4 5 0,3 3 114,-9-10-245,-1 0 1,0-1 0,1 1 0,0 0-1,-1-1 1,1 1 0,-1 0 0,1-1-1,0 1 1,0-1 0,-1 1 0,1-1-1,0 1 1,0-1 0,0 1 0,-1-1-1,1 0 1,0 0 0,0 1 0,0-1-1,0 0 1,0 0 0,0 0 0,-1 0-1,1 0 1,0 0 0,1 0 0,0 0-371,-1-1 1,1 1-1,0 0 1,0-1-1,-1 1 1,1-1 0,0 1-1,-1-1 1,1 0-1,1-1 1,4-1-772,1 1-1586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26.912"/>
    </inkml:context>
    <inkml:brush xml:id="br0">
      <inkml:brushProperty name="width" value="0.1" units="cm"/>
      <inkml:brushProperty name="height" value="0.1" units="cm"/>
      <inkml:brushProperty name="color" value="#66CC00"/>
    </inkml:brush>
  </inkml:definitions>
  <inkml:trace contextRef="#ctx0" brushRef="#br0">15 176 2304,'-1'10'2576,"0"-9"-2362,1 0-122,0-1 0,-1 1 0,1-1 1,0 1-1,-1-1 0,1 1 1,0-1-1,-1 1 0,1-1 0,-1 0 1,1 1-1,-1-1 0,1 1 1,-1-1-1,1 0 0,-1 0 1,1 1-1,-1-1 0,1 0 0,-1 0 1,0 1-1,1-1 0,-1 0 1,1 0-1,-2 0 0,5 0 130,1 0 0,-1-1-1,0 1 1,0-1 0,0 0-1,0 0 1,0 0 0,0 0-1,0 0 1,-1-1 0,1 1 0,0-1-1,2-2 1,1-1-101,3-1 80,-1-2 0,1 1 0,-1-1 0,-1 0 1,12-16-1,-12 13-67,16-18 0,-17 22-23,0 0 0,0 0-1,-1-1 1,8-16-1,-9 17 36,1-5-46,9 11-468,-12 1 355,-1 0 11,0 0 0,-1 0 0,1 0 0,0-1-1,0 1 1,0 0 0,0 0 0,-1 1 0,1-1 0,0 0 0,0 0 0,0 0 0,-1 1-1,1-1 1,0 0 0,0 1 0,0-1 0,-1 0 0,1 1 0,0-1 0,-1 1 0,1-1 0,0 1-1,-1-1 1,1 1 0,-1 0 0,1-1 0,-1 1 0,1 0 0,-1 0 0,1 1 0,12 17 59,-11-17-30,0 0-1,0 1 0,-1-1 0,1 1 1,0-1-1,-1 1 0,0-1 0,0 1 1,0 0-1,1 3 0,2 13 49,-3-17-68,0 0 0,0 0 0,-1 1 0,1-1 0,-1 0 1,0 1-1,1-1 0,-1 1 0,0-1 0,-1 0 0,1 1 0,0-1 0,-1 1 0,-1 3 1,-4 12 109,5-14-93,0-1-1,0 0 1,0 0-1,0 0 1,0 0-1,-1 0 1,1-1-1,-1 1 1,0 0-1,0-1 1,0 1-1,0-1 1,0 0-1,-1 1 1,1-1-1,-5 3 1,-9 4 163,11-6-159,0 1 1,0-2-1,-1 1 1,1-1-1,-6 2 0,2-1-29,6-2 3,-1 0 0,1 0 0,0 0 1,-1-1-1,1 1 0,0-1 0,-1 0 1,1 0-1,-1 0 0,1 0 0,0 0 1,-1-1-1,1 0 0,-6-1 0,-4-2 83,10 3-81,-1 0-1,1 0 1,0 0 0,-1 0 0,1-1 0,-3-2 0,5 4-19,0-1 0,1 1 0,0-1-1,-1 1 1,1-1 0,-1 1 0,1-1 0,-1 1 0,1-1-1,0 1 1,0-1 0,-1 0 0,1 1 0,0-1-1,0 0 1,0 1 0,-1-1 0,1 0 0,0 1 0,0-1-1,0 0 1,0 1 0,0-1 0,0 0 0,1 1 0,-1-1-1,0 0 1,0 1 0,0-1 0,1 0 0,-1 1-1,0-1 1,1 1 0,-1-1 0,0 1 0,1-1 0,-1 0-1,1 1 1,0-1 7,-1 0 1,1 0-1,-1 1 0,1-1 0,-1 0 0,1 1 1,0-1-1,-1 1 0,1-1 0,0 1 0,0-1 0,-1 1 1,1 0-1,0-1 0,0 1 0,0 0 0,-1 0 1,1-1-1,0 1 0,0 0 0,0 0 0,0 0 0,0 0 1,-1 0-1,1 0 0,0 0 0,0 0 0,0 1 1,0-1-1,0 0 0,-1 0 0,1 1 0,1 0 0,2 1 42,1 0-1,-1 1 0,-1 0 0,7 5 0,-8-7-39,10 9-19,2 0 0,-1-2 0,1 1 0,0-2 0,23 9 0,-33-14 55,1-1 1,0 0-1,0 0 0,0 0 0,8-1 0,-11 1-3,0-1 0,0 0 0,1-1 0,-1 1 1,0 0-1,0-1 0,1 1 0,-1-1 0,0 0 0,0 0 0,0 1 0,0-1 0,4-3 0,9-9 54,-10 8-63,1 1 1,-1-1-1,1 0 1,-2-1-1,1 1 0,0-1 1,-1 0-1,0 0 0,-1-1 1,4-7-1,-5 10-65,0-1-1,1 1 1,-1-1 0,1 1 0,0 0-1,4-5 1,-5 10-54,1 2 101,0-1 0,-1 1 0,1 0 1,-1 0-1,0 0 0,1 0 0,-2 1 0,1-1 0,0 1 1,0-1-1,-1 1 0,0-1 0,0 1 0,0 0 1,0 0-1,0 4 0,2 10-46,2 16 112,0 0 0,-2 65 0,-3-43 62,-14 109 0,12-150-56,1-7 40,-1 0 1,1 0-1,-1 0 1,-6 14-1,7-21 134,1-1-241,-1-1 1,0 1 0,0 0 0,0-1 0,0 1 0,1-1 0,-1 1 0,0-1 0,0 0 0,1 1 0,-1-1 0,0 1-1,1-1 1,-1 0 0,1 0 0,-1 1 0,1-1 0,-1 0 0,1 0 0,0 0 0,-1 0 0,1 0 0,-8-24 18,4 3-22,1-1 1,1 0-1,2-37 1,1 29 3,-1 3-34,1 0 0,1 0 0,2 0 1,10-42-1,-4 37-10,-7 18 1,2-1 0,0 0-1,1 1 1,1 0 0,9-16 0,-1 2-72,-13 23 73,1 0 1,-1 0-1,8-9 1,-5 8 22,-3 4 12,0-1 0,1 1 0,0 0 0,0 0 1,0 0-1,0 1 0,0-1 0,0 1 0,5-3 1,-7 4-70,-1 1 70,0 0-1,0 0 1,0 0-1,1 0 1,-1 0-1,0 0 1,0 0-1,0 0 1,0-1-1,0 1 1,1 0-1,-1 0 1,0 0-1,0 0 1,0 0-1,0 0 1,1 0-1,-1 0 1,0 0-1,0 0 1,0 0-1,0 0 1,1 0-1,-1 0 1,0 0-1,0 0 1,0 1-1,0-1 1,1 0-1,-1 0 1,0 0-1,0 0 1,0 0-1,0 0 1,0 0-1,1 0 1,-1 1-1,0-1 1,0 0-1,0 0 1,0 0-1,8 6 70,-6-4-46,0 0-1,0 0 0,0 1 0,0-1 1,0 1-1,0 0 0,-1-1 1,1 1-1,-1 0 0,0 0 1,0 0-1,0 0 0,0 0 1,0 4-1,0 0 17,0 0 1,0 1-1,-1-1 0,0 1 1,-2 8-1,2-12-7,-1 0 0,0 0 0,0 0 0,0 0 0,0 0 0,-1 0 0,0-1 0,1 1 0,-1-1 0,-1 1 0,1-1 0,0 0 0,-1 0 0,-5 5 0,7-7-6,-1-1 1,0 1 0,1-1-1,-1 0 1,0 1-1,0-1 1,1 0-1,-1 0 1,0 0 0,-3-1-1,-6 0-334,10 1 132,6 4-561,-1-1 726,1 0-1,-1-1 1,1 1 0,-1-1-1,1 0 1,-1-1-1,1 1 1,0-1 0,0 0-1,7 1 1,-9-2 54,0 0 0,0 0 1,0 0-1,0 0 0,-1 0 1,1-1-1,0 0 0,0 1 1,-1-1-1,1 0 0,0 0 0,-1 0 1,1-1-1,-1 1 0,1-1 1,-1 1-1,0-1 0,0 0 1,1 0-1,-1 0 0,3-4 1,19-27 17,79-102-90,-101 132 16,1 0 1,0 0-1,0 1 1,0-1-1,1 1 1,-1-1-1,1 1 1,-1 0 0,1 1-1,0-1 1,-1 0-1,1 1 1,0 0-1,0 0 1,0 0-1,0 1 1,0-1 0,0 1-1,0 0 1,0 0-1,1 0 1,-1 1-1,4 0 1,-6 0 15,1-1 0,-1 1 1,0 0-1,0 0 0,1 0 1,-1 0-1,0 0 0,2 2 1,13 6 174,-16-8-158,1-1 0,-1 1 0,0 0-1,0 0 1,0-1 0,0 1 0,0 0 0,0 0 0,0 0 0,0 0 0,-1 0 0,1 0-1,0 1 1,1 1 0,-1-1-3,0 0 84,-1 0 70,0-2-160,0 0 1,0 0-1,0 0 1,0 1 0,0-1-1,0 0 1,0 0-1,0 0 1,0 0-1,0 0 1,0 0-1,0 1 1,0-1 0,0 0-1,0 0 1,0 0-1,0 0 1,0 0-1,0 1 1,0-1-1,0 0 1,0 0 0,0 0-1,0 0 1,0 0-1,0 1 1,0-1-1,0 0 1,0 0-1,0 0 1,0 0-1,0 0 1,0 0 0,0 1-1,-1-1 1,1 0-1,0 0 1,0 0-1,0 0 1,0 0-1,0 0 1,0 0 0,-1 0-1,1 0 1,0 0-1,0 0 1,0 0-1,0 1 1,0-1-1,-1 0 1,1 0-1,0 0 1,0 0 0,0 0-1,0 0 1,0 0-1,-1 0 1,1-1-1,0 1 1,0 0-1,0 0 1,0 0 0,0 0-1,0 0 1,-1 0-1,-69-42-32,67 40 4,0 1 0,0-1 0,0 1 0,0 0-1,-1 0 1,1 1 0,0-1 0,0 1 0,-1-1 0,1 1 0,0 0 0,-1 0 0,1 1 0,-4 0 0,4 2-37,-1 0 0,1 0 1,0 1-1,0 0 0,0-1 0,1 1 1,-1 0-1,1 1 0,0-1 0,0 0 1,1 0-1,-2 6 0,-3 5-79,4-11 123,1 0 0,-1 0 0,1 0 0,0 1 0,0-1 0,1 0 1,-1 0-1,1 1 0,0-1 0,0 0 0,0 0 0,1 1 0,0-1 0,-1 0 0,2 0 0,-1 0 1,2 6-1,-1-8 20,-1 1 0,1 0 0,0-1 0,-1 1 0,1-1 0,0 0 0,1 0 1,-1 1-1,0-1 0,1-1 0,-1 1 0,1 0 0,-1-1 0,1 1 0,0-1 0,0 0 1,-1 0-1,1 0 0,0 0 0,0 0 0,0-1 0,0 1 0,0-1 0,6 0 1,-5 0 36,0 0 0,-1-1 0,1 0 1,0 0-1,-1 0 0,1 0 0,0 0 1,-1-1-1,0 0 0,1 1 1,-1-1-1,0 0 0,0-1 0,0 1 1,4-4-1,-3 2-26,-1 0 0,1 0 0,-1 0 0,0 0 0,0-1-1,0 1 1,-1-1 0,0 0 0,1 0 0,0-6 0,2-5-85,-1 0 0,-1 0 0,2-32 0,-5 57-47,0 0 73,0 0 1,0 0-1,1 0 1,3 12 0,1 1 43,-3-12-78,1 0 1,4 12 0,-1-5-7,6 10 65,-4-12 134,-8-13-112,1 0 0,-1-1 0,1 1 1,0 0-1,0-1 0,0 1 1,0-1-1,0 1 0,0-1 1,0 0-1,0 1 0,1-1 0,-1 0 1,0 0-1,1 0 0,-1 0 1,4 2-1,-4-3 22,0 0-1,1 0 1,-1 0 0,1-1-1,-1 1 1,0 0 0,1 0 0,-1-1-1,2 0 1,1 0 19,-1 0-30,-1 0-1,1 0 0,0-1 1,0 0-1,-1 1 1,1-1-1,-1 0 1,0 0-1,1 0 0,-1 0 1,0-1-1,0 1 1,-1-1-1,1 1 0,1-4 1,7-7 74,10-10-141,-12 15 54,-1-1 1,1 0-1,-1-1 0,8-15 1,-11 17-62,-3 5 33,0 0 1,0 0-1,0 1 1,1-1-1,-1 1 1,1-1 0,0 1-1,-1 0 1,5-4-1,-4 5-8,0 0-1,0 0 0,0 0 0,1 0 0,-1 0 1,0 1-1,0-1 0,1 1 0,-1-1 1,0 1-1,1 0 0,-1 0 0,1 0 0,-1 0 1,0 0-1,1 1 0,3 0 0,-5 0 41,0-1-1,1 0 0,-1 1 1,0-1-1,0 1 0,0 0 1,1-1-1,-1 1 1,0 0-1,0 0 0,0-1 1,0 1-1,1 2 1,-1-3-2,-1 1 0,1 0 1,-1-1-1,1 1 1,0 0-1,0-1 1,-1 1-1,1-1 1,0 1-1,0-1 1,-1 0-1,1 1 1,0-1-1,0 0 1,0 1-1,0-1 1,0 0-1,1 0 1,-1 0-53,4 7 1173,-7-9-1112,1-1 0,-1 0-1,0 0 1,0 1-1,-1-1 1,1 1-1,0 0 1,-4-2-1,-3-6 124,8 9-160,-1 0 1,1 0-1,-1 0 1,1 1-1,-1-1 0,0 0 1,1 1-1,-4-2 0,4 2 0,0 0 0,0-1-1,0 1 1,0 0-1,0 0 1,0 0 0,1 0-1,-1 0 1,0 0-1,0 0 1,0 0-1,0 0 1,0 0 0,0 0-1,0 1 1,0-1-1,-1 1 1,-2 3-47,1 1 0,1-1 0,-1 1 0,0 0 0,1 0 0,0 0 1,0 0-1,-1 11 0,-4 6 163,3-7-104,0 1 0,1-1 0,0 18 0,1-18 67,1-4-51,0 0 1,1 0-1,0 0 1,1 0-1,1 0 1,-1 0-1,2-1 1,4 16-1,4-10 39,-4-8-112,1-1 27,0-2 36,-8-5 2,1 1 0,-1-1 0,1 1 0,-1-1 0,1 0 0,-1 1 0,1-1 0,0 0 0,-1 1 0,1-1 0,0 0 1,-1 0-1,1 0 0,0 0 0,-1 0 0,1 1 0,0-1 0,-1 0 0,1 0 0,1-1 0,13 1 68,44 0-37,-41-4-32,-7 1-23,-9 3 42,0 0 1,0-1-1,0 1 1,0-1 0,0 1-1,0-1 1,0 0-1,0 0 1,0 0 0,0 0-1,-1 0 1,1 0 0,2-3-1,41-32 114,-15 11 5,-22 20-145,0-1 1,11-12-1,-2 3 64,-14 13-38,0-1 1,0 1 0,0 0 0,-1-1-1,1 0 1,-1 0 0,0 0 0,3-4-1,22-28-163,-23 28 92,-2 5 76,-1-1 0,1 0 0,-1 1 0,0-1 1,0 0-1,0 0 0,0 1 0,0-1 0,-1 0 0,1 0 0,-1 0 1,0-4-1,3-14-482,-2 19 461,0 0-1,-1 0 0,1 0 0,-1-1 0,1 1 0,-1 0 0,0 0 0,0 0 1,0-1-1,0 1 0,-1 0 0,1 0 0,-1 0 0,1-1 0,-1 1 0,1 0 1,-1 0-1,0 0 0,0 0 0,0 0 0,-2-2 0,2 3 4,0 0-1,-1-1 1,1 1-1,0 0 1,-1 0 0,1 0-1,-1 0 1,1 0-1,-1 0 1,0 1 0,1-1-1,-1 0 1,0 1-1,1-1 1,-1 1 0,0 0-1,0-1 1,1 1-1,-1 0 1,-2 0-1,-4-2-63,7 2 48,1 0-1,0-1 0,-1 1 0,1 0 0,0 0 0,-1 0 0,1-1 0,-1 1 0,1 0 0,-1 0 0,1 0 1,-1 0-1,1 0 0,-1 0 0,1 0 0,0 0 0,-1 0 0,1 0 0,-1 0 0,1 0 0,-1 0 0,1 0 1,-1 0-1,1 0 0,-1 0 0,1 1 0,0-1 0,-1 0 0,1 0 0,-1 1 0,1-1 0,0 0 1,-1 1-1,1-1 0,0 0 0,-1 1 0,1-1 0,0 0 0,0 1 0,-1-1 0,1 1 0,0-1 0,0 0 1,0 1-1,-1-1 0,1 1 0,-2 5-16,-1 0 1,0-1 0,0 0-1,0 1 1,-5 4 0,-11 18-99,7-9 59,10-17 69,1-1-1,0 1 0,-1 0 0,1-1 1,0 1-1,0 0 0,0 0 0,0 0 1,1 0-1,-1 0 0,1 0 0,-1 0 1,1 0-1,-1 2 0,-4 8 62,2-7-59,2-4-2,0 0-1,1 0 0,-1 0 0,1-1 0,-1 1 0,1 0 1,-1 0-1,1 0 0,0 0 0,-1 0 0,1 0 0,0 0 0,0 0 1,0 0-1,0 0 0,0 0 0,0 0 0,0 0 0,0 0 0,0 0 1,1 2-1,-1 3-151,0-2 128,1-1 0,-1 0-1,1 1 1,-1-1 0,1 0-1,0 0 1,0 1 0,1-1-1,-1 0 1,1 0 0,-1 0-1,1 0 1,0-1 0,0 1-1,0 0 1,0-1 0,1 1-1,4 3 1,-4-3 61,1 0-1,0 0 1,0-1 0,0 1-1,0-1 1,0 0 0,0 0 0,0 0-1,1 0 1,-1-1 0,1 0-1,7 2 1,5-2 194,-1 0 0,22-1 1,-12 0 151,6-6-263,-16 3-235,-15 3 112,2-1 4,0 1-1,0 0 1,0-1-1,-1 0 1,1 1-1,0-1 1,-1 0-1,1-1 1,0 1-1,-1 0 1,1-1 0,-1 1-1,0-1 1,3-2-1,1-20-5235,2 13 2838,1 0 794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0.741"/>
    </inkml:context>
    <inkml:brush xml:id="br0">
      <inkml:brushProperty name="width" value="0.1" units="cm"/>
      <inkml:brushProperty name="height" value="0.1" units="cm"/>
      <inkml:brushProperty name="color" value="#66CC00"/>
    </inkml:brush>
  </inkml:definitions>
  <inkml:trace contextRef="#ctx0" brushRef="#br0">87 1 1824,'-3'0'1428,"1"0"-1135,1 0 0,0-1 0,0 1 1,0 0-1,0 0 0,0 0 0,0 0 0,0 1 0,0-1 0,-1 0 0,1 0 0,0 1 1,0-1-1,0 0 0,0 1 0,0-1 0,0 1 0,0 0 0,-1 0 0,-3 6-131,1 0 1,0 0-1,1 0 0,-1 1 0,1-1 0,-2 11 0,-10 50 629,9-34-477,3-20-211,1-3-93,-1 1 0,2-1 0,-1 0 0,1 13 0,2-20 8,-1 0 0,1 0 0,-1-1 0,1 1 0,0 0 0,0-1 0,1 1 0,-1-1 0,1 0 0,0 1 0,0-1 0,0 0 0,0 0 0,0 0 0,1 0 0,4 4 0,13 14 318,-19-19-187,13-6-2186,-10 0 1434,-2 1 1,1-1-1,0 0 0,-1 0 1,1 0-1,-1 0 0,-1-1 1,1 1-1,2-8 1,0-14-1713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1.101"/>
    </inkml:context>
    <inkml:brush xml:id="br0">
      <inkml:brushProperty name="width" value="0.1" units="cm"/>
      <inkml:brushProperty name="height" value="0.1" units="cm"/>
      <inkml:brushProperty name="color" value="#66CC00"/>
    </inkml:brush>
  </inkml:definitions>
  <inkml:trace contextRef="#ctx0" brushRef="#br0">57 14 3072,'-21'-8'1120,"13"11"-864,-2-6-64,5 3 320,2 0-320,-2 0 64,0-5 128,15 5-1504,-2 0-1472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4"/>
    </inkml:context>
    <inkml:brush xml:id="br0">
      <inkml:brushProperty name="width" value="0.1" units="cm"/>
      <inkml:brushProperty name="height" value="0.1" units="cm"/>
      <inkml:brushProperty name="color" value="#66CC00"/>
    </inkml:brush>
  </inkml:definitions>
  <inkml:trace contextRef="#ctx0" brushRef="#br0">7 4 2080,'-5'2'502,"4"-4"-328,1 2-129,0 0 1,0 0-1,0-1 0,1 1 0,-1 0 1,0 0-1,0-1 0,0 1 1,1 0-1,-1 0 0,0 0 0,0-1 1,1 1-1,-1 0 0,0 0 0,0 0 1,1 0-1,-1 0 0,0 0 1,1 0-1,-1-1 0,0 1 0,0 0 1,1 0-1,-1 0 408,0 0-42,0 0-139,0 0 37,0 0-122,0 0-1,0 0 17,0 0 261,0 0-96,0 0 101,0 0-90,0 0 160,0 0-113,0 0 161,0 0-139,14 9 1547,-6-4-1706,0-1 1,-1 0 0,1-1-1,1 0 1,-1 0 0,11 1-1,4 3 558,-12-4-461,1-1-1,20 1 0,-9-1-287,-9 0 42,1-2 1,-1 0-1,1 0 1,-1-2 0,1 0-1,-1 0 1,0-1-1,0-1 1,0-1 0,19-8-1,-30 12-205,-1 0 0,0 1 0,0-1 0,1 1 0,-1 0-1,0-1 1,1 1 0,-1 0 0,1 0 0,-1 1 0,0-1 0,1 0 0,-1 1 0,0 0 0,3 0-1,14 3-1926,-18 11-2840,3-7 2730,1 3-1796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1.713"/>
    </inkml:context>
    <inkml:brush xml:id="br0">
      <inkml:brushProperty name="width" value="0.1" units="cm"/>
      <inkml:brushProperty name="height" value="0.1" units="cm"/>
      <inkml:brushProperty name="color" value="#66CC00"/>
    </inkml:brush>
  </inkml:definitions>
  <inkml:trace contextRef="#ctx0" brushRef="#br0">6 78 2720,'-1'1'279,"0"0"1,1-1-1,-1 1 1,1 0-1,0 0 1,-1 0-1,1 0 1,0 0-1,-1 0 1,1 0-1,0 0 1,0 0-1,0 0 0,0 0 1,0-1-1,0 1 1,0 0-1,0 0 1,1 0-1,-1 2 1,9 22-110,-5-16 233,22 51-263,-17-43-2,-8-13-74,0-1 0,0 0 0,0 1 0,0-1 0,0 8 0,3 9 149,-1-15-170,-2-3 175,0-3-213,0 1-1,0 0 0,-1 0 0,1-1 1,0 1-1,0 0 0,0-1 0,0 1 1,-1-1-1,1 1 0,0-1 0,0 1 1,-1-1-1,1 1 0,0-1 0,-1 0 1,2-1-1,10-16 11,-8 11 21,4-7-20,-1 1 0,8-21 0,-2 1-80,-2 11 5,1-1-55,13-40-1,-24 61 129,0-1-1,0 0 0,0 1 1,0 0-1,1-1 0,-1 1 1,1 0-1,-1 0 0,5-4 1,-6 5 204,2 11 216,-1-9-408,-1 0 0,1 0 0,-1 0 0,0 0 0,0 0 0,0 0 1,1 0-1,-1 0 0,0 0 0,0 0 0,-1 2 0,-1 21 279,0 1 0,2 32 0,0-23-255,5 94-18,-5-126-150,0 1 1,0-1-1,1 0 0,-1 1 0,1-1 0,-1 1 1,1-1-1,0 1 0,0-1 0,2 4 0,15-12-7417,-8-2 5716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2.619"/>
    </inkml:context>
    <inkml:brush xml:id="br0">
      <inkml:brushProperty name="width" value="0.1" units="cm"/>
      <inkml:brushProperty name="height" value="0.1" units="cm"/>
      <inkml:brushProperty name="color" value="#66CC00"/>
    </inkml:brush>
  </inkml:definitions>
  <inkml:trace contextRef="#ctx0" brushRef="#br0">110 0 1728,'0'0'6144,"-17"1"-4768,11 3-1282,0 1 0,0-1 1,0 1-1,1 1 0,0-1 0,-5 8 1,5-8-110,0 2 43,1-1 1,0 1-1,0 1 1,0-1-1,1 0 1,0 1-1,0 0 1,1 0-1,0-1 0,0 1 1,-1 16-1,1 10 183,0-25-164,2-1 0,-1 1 0,1-1 0,1 9 0,0-14 10,-1 0-1,1 0 1,0-1 0,0 1 0,0 0 0,0 0 0,0-1-1,1 1 1,-1 0 0,1-1 0,0 0 0,0 1 0,0-1-1,0 0 1,3 3 0,1 0 51,-4-4-58,-1 1 1,1 0-1,0-1 0,0 1 0,0-1 1,0 1-1,1-1 0,-1 0 0,0 0 1,0 0-1,1 0 0,-1-1 0,1 1 0,-1-1 1,4 1-1,-2-1-4,0 1 0,-1 0 0,1-1 0,0 1 1,-1 0-1,1 1 0,5 2 0,-6-3-33,1 1 0,0-1 1,-1 1-1,1-1 0,0 0 0,0-1 0,6 2 1,5 0 92,-14-1 44,1 0-113,-1-1-369,0 1 0,0-1-1,0 0 1,0 1 0,1-1 0,-1 0 0,0 0-1,0 0 1,0 0 0,0 0 0,0 0 0,1 0 0,-1 0-1,0 0 1,0 0 0,0 0 0,0-1 0,0 1 0,0-1-1,2 0 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3.404"/>
    </inkml:context>
    <inkml:brush xml:id="br0">
      <inkml:brushProperty name="width" value="0.1" units="cm"/>
      <inkml:brushProperty name="height" value="0.1" units="cm"/>
      <inkml:brushProperty name="color" value="#66CC00"/>
    </inkml:brush>
  </inkml:definitions>
  <inkml:trace contextRef="#ctx0" brushRef="#br0">67 0 2080,'0'0'175,"-1"0"1,1 0-1,-1 0 1,0 0-1,1 1 1,-1-1-1,1 0 1,-1 0-1,1 0 1,-1 1-1,1-1 1,-1 0-1,1 1 1,-1-1-1,1 0 1,-1 1-1,1-1 1,-1 0-1,1 1 1,0-1-1,-1 1 1,1-1-1,0 1 1,-1-1-1,1 1 0,0-1 1,0 1-1,0-1 1,-1 1-1,1 0 1,0-1-1,0 1 1,0 0-1,-1 26 345,2-8-105,-14 59 284,-6 26-238,11-67-334,-4 44-1,10 16 341,3-58-294,-1-35-151,0 0 0,0 0-1,1 0 1,0 0-1,0 1 1,0-1 0,0 0-1,0 0 1,1-1 0,0 1-1,-1 0 1,2 0 0,-1-1-1,0 1 1,1-1-1,-1 0 1,1 0 0,0 0-1,0 0 1,1 0 0,-1 0-1,0-1 1,1 0-1,-1 0 1,1 0 0,0 0-1,0 0 1,0-1 0,0 1-1,0-1 1,0 0-1,0-1 1,0 1 0,0-1-1,8 0 1,5 1 112,-11-1-158,0 0-1,0 0 1,0 0-1,0-1 1,0 0-1,8-2 1,-8 2-602,-4 1 374,-1 0-1,0-1 1,0 1 0,0 0 0,0-1 0,0 1 0,0 0 0,0-1-1,0 1 1,0-1 0,0 0 0,2-1 0,5-5-1220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5.239"/>
    </inkml:context>
    <inkml:brush xml:id="br0">
      <inkml:brushProperty name="width" value="0.1" units="cm"/>
      <inkml:brushProperty name="height" value="0.1" units="cm"/>
      <inkml:brushProperty name="color" value="#66CC00"/>
    </inkml:brush>
  </inkml:definitions>
  <inkml:trace contextRef="#ctx0" brushRef="#br0">88 0 2080,'0'7'8512,"-1"-2"-8416,0 1 0,-1 0 0,1-1 0,-1 1 0,-3 5 0,-1 3-64,4-9 35,-7 16 131,2 1 0,0 0 0,-7 41-1,0 6 96,9-49-311,1-1-1,1 1 1,-1 26-1,4-45 21,0 1 0,0-1 0,0 1-1,0 0 1,1-1 0,-1 1 0,0-1 0,1 1 0,-1-1 0,1 1-1,0-1 1,-1 1 0,1-1 0,0 0 0,0 1 0,0-1 0,0 0-1,0 0 1,0 1 0,0-1 0,1 0 0,-1 0 0,0 0 0,1-1-1,-1 1 1,0 0 0,1 0 0,-1-1 0,1 1 0,-1-1 0,1 1-1,0-1 1,-1 0 0,1 0 0,1 1 0,2-1 29,-1 0 0,1 0-1,0 0 1,-1-1 0,1 1 0,0-1 0,-1 0 0,1-1 0,-1 1 0,0-1-1,5-2 1,2-3 25,0-1-1,-1 0 1,0 0-1,0-1 1,-1-1-1,0 1 1,-1-1-1,0-1 0,11-20 1,-16 26-53,0-1 0,0 0 0,2-8 0,-4 9-32,1 0-1,0 0 0,5-8 0,-6 12 11,-1 0-1,0 1 0,1-1 1,-1 0-1,1 1 0,-1-1 1,1 1-1,-1-1 0,1 0 1,-1 1-1,1-1 0,-1 1 1,1 0-1,0-1 0,-1 1 1,1 0-1,1-1 0,-2 1 6,1 0 0,0 1 0,0-1 0,0 0 0,0 1 0,-1-1 0,1 1-1,0-1 1,-1 1 0,1-1 0,0 1 0,-1-1 0,1 1 0,-1 0 0,1-1 0,0 1-1,0 1 1,18 22-191,-12-13 238,1-1 0,19 18 0,-18-20 151,0-1 0,0 0 0,11 6 0,-19-13-125,1 0 1,-1-1-1,0 1 1,0 0 0,0-1-1,1 1 1,-1-1-1,0 1 1,0-1 0,0 1-1,2-2 1,-2 1 78,1 0-102,-1 0 0,0 0 0,0 1 0,0-1 0,0 0 0,0 0-1,-1 0 1,1 0 0,0 0 0,0 0 0,-1-1 0,1 1 0,0 0 0,-1 0 0,1 0 0,-1-1 0,0 1 0,1 0 0,-1-1 0,0 0 0,1-30 438,-1 21-295,0-7 25,-1 0 0,0 0 0,-7-33 0,4 34-252,2 9-92,0-1-1,0 1 1,-1-1-1,0 1 1,-7-15-1,8 21-672,1-1 0,-1 0-1,1 0 1,0 0 0,-2-6-1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5.661"/>
    </inkml:context>
    <inkml:brush xml:id="br0">
      <inkml:brushProperty name="width" value="0.1" units="cm"/>
      <inkml:brushProperty name="height" value="0.1" units="cm"/>
      <inkml:brushProperty name="color" value="#66CC00"/>
    </inkml:brush>
  </inkml:definitions>
  <inkml:trace contextRef="#ctx0" brushRef="#br0">1 1 4160,'4'4'8753,"-3"0"-9416,-1 0 717,1 1-1,-1-1 1,1 0-1,0 0 1,0 0-1,1 0 1,1 4-1,-1-3-32,0-1 1,-1 1-1,0-1 0,1 1 0,-1 6 0,7 43 214,-5-33-294,2 36 0,-4-42-702,-1-10 216,1 0 0,-1-1 0,0 1 0,0 0 0,-1-1 0,-1 6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6.018"/>
    </inkml:context>
    <inkml:brush xml:id="br0">
      <inkml:brushProperty name="width" value="0.1" units="cm"/>
      <inkml:brushProperty name="height" value="0.1" units="cm"/>
      <inkml:brushProperty name="color" value="#66CC00"/>
    </inkml:brush>
  </inkml:definitions>
  <inkml:trace contextRef="#ctx0" brushRef="#br0">8 20 2656,'-8'-8'960,"11"8"-736,-3-8-64,5 5-352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6.537"/>
    </inkml:context>
    <inkml:brush xml:id="br0">
      <inkml:brushProperty name="width" value="0.1" units="cm"/>
      <inkml:brushProperty name="height" value="0.1" units="cm"/>
      <inkml:brushProperty name="color" value="#66CC00"/>
    </inkml:brush>
  </inkml:definitions>
  <inkml:trace contextRef="#ctx0" brushRef="#br0">17 8 2720,'-2'2'205,"0"0"1,1 0-1,-1 1 0,1-1 1,0 1-1,-1-1 0,1 1 1,0-1-1,0 1 0,1-1 1,-1 1-1,1 0 0,-1 4 1,0 5 877,2 23 0,0-10-455,1-3-241,0 0 0,2 0 1,0-1-1,13 37 0,3 14 104,-20-69-488,2 5 82,0 0 0,0-1 0,0 1 0,1-1-1,0 1 1,5 8 0,-7-15 192,1-37 204,-1-37 0,-1 38-578,5-42 0,8-39-73,-11 106 273,0 0 1,1 1-1,0 0 0,5-12 1,-7 20-85,-1 1 0,1-1 0,-1 1 0,1-1 0,-1 1 0,1-1 0,0 1 0,-1 0 0,1-1 0,-1 1 0,1 0 0,0 0 0,-1 0 0,1-1 0,0 1 0,0 0 0,-1 0 1,1 0-1,0 0 0,-1 0 0,1 0 0,0 0 0,-1 0 0,2 1 0,16 4 662,-9 2-525,1 1 0,-1 0 0,-1 0 0,0 1-1,0 1 1,0-1 0,-2 1 0,10 17 0,-11-11-212,0-2 43,-4-13-179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7.412"/>
    </inkml:context>
    <inkml:brush xml:id="br0">
      <inkml:brushProperty name="width" value="0.1" units="cm"/>
      <inkml:brushProperty name="height" value="0.1" units="cm"/>
      <inkml:brushProperty name="color" value="#66CC00"/>
    </inkml:brush>
  </inkml:definitions>
  <inkml:trace contextRef="#ctx0" brushRef="#br0">21 78 2976,'0'0'89,"-1"1"-1,1-1 1,0 1 0,0-1 0,0 1 0,-1-1-1,1 1 1,0 0 0,0-1 0,0 1 0,0-1-1,0 1 1,0-1 0,0 1 0,0-1 0,0 1-1,0 0 1,0-1 0,1 1 0,-1 0 0,7 17 1867,0 3-529,-6-17-1320,0 0 1,0-1-1,1 1 0,-1-1 1,1 1-1,-1-1 0,1 0 1,0 1-1,0-1 1,1 0-1,-1 0 0,1-1 1,-1 1-1,1 0 1,0-1-1,0 0 0,0 1 1,0-1-1,0 0 1,1-1-1,4 3 0,-7-4-81,0 1 0,0-1-1,-1 0 1,1 1 0,0-1 0,0 0-1,0 0 1,-1 0 0,1 0-1,0 0 1,0 0 0,0 0-1,0 0 1,0 0 0,-1 0-1,1 0 1,0 0 0,0-1 0,0 1-1,-1 0 1,1 0 0,0-1-1,0 1 1,-1-1 0,1 1-1,0-1 1,-1 1 0,1-1 0,0 1-1,-1-1 1,1 0 0,-1 1-1,1-1 1,-1 0 0,1 0-1,-1 1 1,0-1 0,1 0-1,-1 0 1,0 1 0,0-1 0,1 0-1,-1-1 1,1-4-5,0-1 1,0 1-1,-1 0 0,0-10 0,0 11-63,0-8 50,-1 1-1,-3-13 1,-1-7 54,5 30-74,0-1-1,-1 0 0,1 1 0,-1-1 0,0 1 1,1-1-1,-1 1 0,0-1 0,-1 1 0,1-1 1,0 1-1,-1 0 0,1 0 0,-1 0 0,0 0 1,1 0-1,-4-2 0,3 3 5,1 0 0,-1 0 0,1 1 0,-1-1 0,1 0 0,-1 1 0,1 0 0,-1-1-1,1 1 1,-1 0 0,0 0 0,1 0 0,-1 0 0,1 0 0,-1 0 0,0 0 0,1 1 0,-1-1 0,1 0 0,-1 1 0,1 0 0,-1-1 0,1 1 0,-1 0 0,1 0-1,-1-1 1,1 1 0,-2 2 0,-1 1 34,1-1-1,-1 1 1,1-1-1,0 1 1,0 0-1,0 0 1,1 0-1,-1 0 1,1 1-1,0-1 1,1 1-1,-1-1 0,1 1 1,-1 0-1,0 8 1,0 8 207,1-1 1,3 32-1,-1-12-93,-1-34-54,0 1-1,0-1 0,1 1 1,0-1-1,0 0 0,1 1 1,-1-1-1,1 0 0,1 0 1,-1 0-1,1 0 0,0-1 1,0 1-1,7 8 0,20 10 774,-28-23-811,-1 0-1,1 0 1,-1 0-1,1 0 1,0 0 0,-1 0-1,1 0 1,0-1 0,0 1-1,0-1 1,-1 1 0,1-1-1,0 0 1,0 1 0,0-1-1,0 0 1,2-1-1,3 0 103,0 0 0,-1-1 0,11-3 0,-13 3-125,0 0 0,1 1-1,0 0 1,-1 0 0,6 0-1,-3-2-293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5:38.116"/>
    </inkml:context>
    <inkml:brush xml:id="br0">
      <inkml:brushProperty name="width" value="0.1" units="cm"/>
      <inkml:brushProperty name="height" value="0.1" units="cm"/>
      <inkml:brushProperty name="color" value="#66CC00"/>
    </inkml:brush>
  </inkml:definitions>
  <inkml:trace contextRef="#ctx0" brushRef="#br0">217 0 2304,'-1'5'7642,"-4"-4"-7457,0 0-1,0 0 1,0 1 0,0 0-1,1 0 1,-1 0-1,-8 5 1,-5 2 66,9-4-200,0 0-1,0 0 1,1 0-1,0 1 1,0 1-1,0-1 1,-8 11 0,3-3-108,1 1 1,-19 31-1,28-41 46,1 0 0,-1 0 0,1 0 0,0 0 0,-3 10 0,5-13 8,0-1 0,-1 1 1,1 0-1,0-1 0,0 1 0,0 0 0,0-1 1,1 1-1,-1 0 0,0-1 0,1 1 0,-1-1 0,1 1 1,-1 0-1,1-1 0,0 1 0,0-1 0,0 0 1,0 1-1,0-1 0,0 0 0,0 1 0,1 0 1,9 6 212,0-1 1,0 0-1,1-1 0,-1 0 1,15 5-1,23 11 1157,-47-20-1304,0-1 0,0 1 0,1-1 0,-1 1 0,0 0-1,-1 0 1,1 0 0,0 0 0,-1 0 0,1 0 0,-1 1 0,1-1 0,-1 0 0,0 1 0,0-1 0,0 1 0,0-1 0,-1 1 0,1 0 0,-1-1-1,1 1 1,-1-1 0,0 1 0,0 0 0,0 0 0,0-1 0,-1 1 0,1-1 0,-1 1 0,0 0 0,1-1 0,-1 1 0,0-1 0,-3 5-1,-3 1-105,1 0 0,-1-1 0,-1 0 0,1 0 0,-1-1 0,0 0 0,-1 0-1,-13 6 1,12-7-1024,0-1 1,0 0-1,-1-1 0,-15 4 0,25-7 776,0 1 0,0-1 0,0 0 0,0 0 0,0 0 0,0 0 0,0 0 0,-1 0 0,1 0 0,0 0 0,0 0 0,0-1 0,0 1 0,0 0 0,-2-1 0,4-10-3090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8:44.601"/>
    </inkml:context>
    <inkml:brush xml:id="br0">
      <inkml:brushProperty name="width" value="0.35" units="cm"/>
      <inkml:brushProperty name="height" value="0.35" units="cm"/>
      <inkml:brushProperty name="color" value="#FFFFFF"/>
    </inkml:brush>
  </inkml:definitions>
  <inkml:trace contextRef="#ctx0" brushRef="#br0">68 11 3552,'-1'-2'180,"0"1"0,0 0 0,0 0 0,0 1 0,0-1 0,0 0 0,0 0 0,-1 0-1,1 1 1,0-1 0,-2 0 0,2 1-190,0 0 1,0 0-1,0 0 0,0 0 0,1 0 0,-1 1 1,0-1-1,0 0 0,0 0 0,0 1 0,1-1 0,-1 0 1,0 1-1,0-1 0,1 1 0,-1-1 0,0 1 0,1 0 1,-1-1-1,1 1 0,-1-1 0,1 1 0,-1 0 0,1-1 1,-1 2-1,-2 2 15,1 0 0,1 0 0,-1-1 0,0 1 0,1 0 0,0 0 0,0 1 0,0-1 0,0 5 0,-1 42 1298,2-41-710,0-5-551,0-1 0,-1 0 0,0 0 0,0 0 0,0 0 0,-3 8 0,-2 5 107,3-6 573,6-6-101,-1-5-560,0 0-1,0 0 0,0 0 0,0 0 0,0-1 0,0 1 1,0-1-1,3-1 0,-4 2-68,27-9 161,-16 4-71,0 1 0,1 0 0,-1 1 1,1 1-1,22-2 0,-35 5-80,1-1 0,-1 1 0,0 0 0,1-1 0,-1 1 0,0 0 1,1 0-1,-1-1 0,0 1 0,0 0 0,1 0 0,-1-1 0,0 1 1,0 0-1,0 0 0,0 0 0,0-1 0,0 1 0,0 1 0,-2 1 19,1 0-1,-1-1 0,1 1 1,-1 0-1,0-1 0,0 1 0,0-1 1,-1 1-1,1-1 0,0 0 1,-1 0-1,0 0 0,-3 2 0,-6 3 120,-22 9 0,27-14-229,2 1 90,0-1 1,-1 1-1,0-2 0,1 1 1,-1 0-1,0-1 0,-10 1 1,20-3-10,1 0 0,0 0 1,-1-1-1,9-3 0,-5 3 4,76-29-4193,-70 27 2373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5"/>
    </inkml:context>
    <inkml:brush xml:id="br0">
      <inkml:brushProperty name="width" value="0.1" units="cm"/>
      <inkml:brushProperty name="height" value="0.1" units="cm"/>
      <inkml:brushProperty name="color" value="#66CC00"/>
    </inkml:brush>
  </inkml:definitions>
  <inkml:trace contextRef="#ctx0" brushRef="#br0">16 6 2240,'-6'1'470,"8"-3"165,-2 2-662,-1 0 0,1 0 1,0 0-1,0 0 0,0 0 1,0 0-1,0 0 0,0 0 1,0 0-1,0 0 0,0 0 1,-1 0-1,1 0 0,0 0 1,0 0-1,0 0 0,0 0 1,0-1-1,0 1 0,0 0 1,0 0-1,0 0 0,0 0 0,0 0 1,0 0-1,0 0 0,0 0 1,0-1-1,0 1 0,0 0 1,0 0-1,0 0 0,0 0 1,0 0-1,0 0 0,0 0 1,0 0-1,0-1 0,0 1 1,0 0-1,0 0 0,0 0 1,0 0-1,0 0 0,0 0 1,0 0-1,0 0 0,0 0 1,0 0-1,0-1 0,0 1 0,0 0 1,1 0-1,-1 0 0,0 0 1,0 0-1,0 0 0,0 0 1,0 0-1,0 0 0,0 0 1,0 0-1,0 0 0,1 0 1,-1 0-1,0 0 0,-1 1 187,0-1 0,0 1 0,1 0 0,-1 0 0,0 0 0,1 0 0,-1 0 0,1 0 0,-1 0 0,1 0 0,-1 0 0,1 0 0,-1 1 0,1 0 0,-1 0-74,1-2 68,0 0 0,0 1 0,0-1 0,-1 1 1,1-1-1,0 0 0,0 1 0,0-1 0,0 0 1,0 1-1,0-1 0,0 0 0,-1 1 0,1-1 1,0 1-1,0-1 0,1 0 0,-1 1 0,0-1 1,0 1-1,0-1 0,0 0 0,0 1 0,0-1 1,0 0-1,1 1 0,-1-1 0,0 0 0,0 1 1,0-1-1,1 0 0,-1 1 0,1-1 0,15 11 1176,-11-9-1309,0 0 0,0-1 0,0 1 0,0-1 0,9 1 0,34 6 1024,-36-9-957,14 2-2634,-13-21 343,-11 19 2283,-1 0 1,0 1-1,1-1 0,-1 0 0,1 1 0,-1 0 1,1-1-1,-1 1 0,1 0 0,-1-1 0,1 1 1,-1 0-1,1 0 0,-1 0 0,1 1 0,-1-1 1,2 1-1,-1-1-75,-1 0 0,0 1 0,1-1 0,-1 0-1,0 0 1,1 0 0,-1 0 0,0 0 0,1 0 0,-1 0 0,0 0 0,1-1 0,-1 1 0,0 0 0,1-1 0,-1 1 0,0-1 0,0 0 0,0 1 0,1-1 0,-1 0-1,2-1 1,-3 1-474,0 1-86,0 0-650,0 0 171,0 0-705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8:55.746"/>
    </inkml:context>
    <inkml:brush xml:id="br0">
      <inkml:brushProperty name="width" value="0.1" units="cm"/>
      <inkml:brushProperty name="height" value="0.1" units="cm"/>
      <inkml:brushProperty name="color" value="#66CC00"/>
    </inkml:brush>
  </inkml:definitions>
  <inkml:trace contextRef="#ctx0" brushRef="#br0">0 14 64,'3'-8'32,"-6"3"-32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8:57.765"/>
    </inkml:context>
    <inkml:brush xml:id="br0">
      <inkml:brushProperty name="width" value="0.1" units="cm"/>
      <inkml:brushProperty name="height" value="0.1" units="cm"/>
      <inkml:brushProperty name="color" value="#66CC00"/>
    </inkml:brush>
  </inkml:definitions>
  <inkml:trace contextRef="#ctx0" brushRef="#br0">574 1821 1248,'-15'17'2861,"-9"9"-1749,18-22-996,0 1 0,0-1-1,-1 0 1,1-1 0,-1 1 0,0-1-1,-13 4 1,8-5 90,0 0 1,0 0-1,0-1 0,-13-1 0,-1 0-56,0-2-1,1-1 0,-1-1 0,-27-9 0,36 8-59,-1 0 0,1-2 0,0 0 0,0-1 0,1-1 0,-22-16 0,30 19-6,1-1-1,-1 0 1,2-1 0,-1 0-1,1 0 1,1 0-1,-1-1 1,1 0-1,1 0 1,0 0-1,0-1 1,1 1-1,-3-13 1,-1-11 109,1 1 0,-1-56 1,6 39-298,2 0 0,2-1 0,2 2 0,3-1 0,13-48 0,-13 68 16,45-153 521,-45 160-330,1 0-1,1 1 0,1 0 1,1 0-1,28-36 1,-31 48-95,-1 1 1,1 0-1,1 0 1,-1 0-1,1 1 1,1 1-1,-1 0 1,17-7 0,9-1 9,50-12 1,-65 20-16,4-1-36,-14 5 40,-1-1-1,0 0 1,0 0-1,19-10 1,-14 4 23,0 0 0,-1-1 1,0 0-1,-1-1 0,0-1 0,0 0 1,-1 0-1,17-25 0,-20 24 8,0-1 0,-1 0 1,-1 0-1,0 0 0,8-29 0,-9 22 28,-1-1 1,-1 0-1,0 0 0,-1-28 0,5-11 286,-8 60-382,0-1 1,1 0-1,-1 1 1,0-1-1,1 0 0,-1 1 1,1-1-1,-1 0 1,1 1-1,0-1 0,0 1 1,0 0-1,2-3 1,5-11-330,11-30 411,-13 34-44,-1 0 0,-1 0 1,4-14-1,-7-6 189,-27 31-463,23 0 321,-1 1 1,1-1-1,-1 1 1,1-1 0,-1 1-1,1 0 1,0 0 0,0 1-1,-1-1 1,1 1-1,-4 2 1,-2 3-36,0-1 0,-10 12 0,6-5 53,-17 25 220,27-34-274,0 0 0,0 0 0,1 0 0,0 0-1,-3 8 1,3-7 15,-1 0 0,1 0 0,-1 0 0,-4 5 0,1 2 152,6-11-187,0 0 1,0-1-1,0 1 0,-1 0 0,1 0 1,0 0-1,-1-1 0,1 1 1,-1 0-1,1-1 0,-1 1 0,1 0 1,-1-1-1,1 1 0,-1 0 1,1-1-1,-1 1 0,0-1 0,0 1 1,1-1-1,-2 1 0,1-1 65,1 0 0,0 0-26,0 0 10,0 0 53,18-9-144,-13 5 41,0-1 0,-1 0 0,1 0 0,-1 0 0,0 0 0,5-9 0,3-5-48,5-8 69,-13 19 34,0 0-1,1 1 1,8-10 0,14-17 91,-20 24-4,0 1 1,16-15-1,-19 20-179,18-19 57,-20 19-46,-2 4 24,0 0 1,0 0-1,0 0 0,0 0 1,0 0-1,0 0 1,0-1-1,0 1 1,0 0-1,1 0 0,-1 0 1,0 0-1,0 0 1,0 0-1,0 0 0,0 0 1,0 0-1,0 0 1,0 0-1,0 0 0,0 0 1,0 0-1,0-1 1,0 1-1,1 0 1,-1 0-1,0 0 0,0 0 1,0 0-1,0 0 1,0 0-1,0 0 0,0 0 1,0 0-1,0 0 1,1 0-1,-1 0 0,0 0 1,0 0-1,0 0 1,0 0-1,0 0 0,0 1 1,0-1-1,0 0 1,0 0-1,0 0 1,0 0-1,1 0 0,-1 0 1,0 0-1,0 0 1,0 0-1,0 0 0,0 0 1,0 0-1,0 0 1,0 1-1,8 3-60,1 2 66,1 1 0,-1 0 0,0 0 0,0 1 0,-1 0 0,0 1 1,-1 0-1,0 0 0,10 16 0,-10-11 103,1 0 1,5 16-1,-12-26-125,1 1-1,-1-1 0,0 1 1,0-1-1,0 1 1,0 0-1,-1-1 1,0 1-1,0 0 0,0-1 1,-2 7-1,2-8 61,-1-1 0,0 0 0,0 1 0,0-1 0,0 0 0,0 0 0,-1 1 0,1-1 0,-1 0 0,1 0 0,-1-1 0,0 1 0,0 0 0,0-1 0,0 1 0,0-1 0,0 1 0,0-1 0,0 0 0,-1 0 0,1 0 0,0 0 0,-1 0 0,-2 0 0,-6 1 25,0-1 0,0 0-1,-1 0 1,-13-2 0,7 1 67,-16 0-40,3-1-4,-34 4 0,56-2-702,0 0 1,0 1-1,0 0 1,1 1 0,-1 0-1,1 0 1,0 1-1,-12 6 1,2 4-4448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59.622"/>
    </inkml:context>
    <inkml:brush xml:id="br0">
      <inkml:brushProperty name="width" value="0.1" units="cm"/>
      <inkml:brushProperty name="height" value="0.1" units="cm"/>
      <inkml:brushProperty name="color" value="#66CC00"/>
    </inkml:brush>
  </inkml:definitions>
  <inkml:trace contextRef="#ctx0" brushRef="#br0">216 3 64,'2'-2'-12,"-1"2"4499,-1 4-4076,1 0 1,0-1-1,0 1 1,0 0-1,0-1 1,0 1 0,1-1-1,3 6 1,-3-6-309,0 1-1,0 0 1,-1-1 0,1 1 0,-1 0-1,0 0 1,0 0 0,1 8 0,-2-3 99,0 0-1,-1 1 1,0-1 0,0 0 0,-1 0 0,-1 0-1,1 0 1,-1 0 0,-1-1 0,0 1 0,0-1 0,0 0-1,-1 0 1,-1-1 0,1 1 0,-1-1 0,0 0-1,-10 9 1,7-8-492,0 0-1,-1-1 1,1 1 0,-1-2-1,-1 1 1,1-2-1,-1 1 1,0-1 0,-1-1-1,-16 5 1,3-2-1973,24-7 2035,0 0-1,0 1 0,0-1 1,0 0-1,0 1 1,0-1-1,1 0 0,-1 1 1,0 0-1,0-1 1,0 1-1,1-1 0,-1 1 1,0 0-1,1-1 0,-1 1 1,1 0-1,-1 0 1,1 0-1,-1-1 0,1 1 1,0 0-1,-1 1 1,4 3-1031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07.708"/>
    </inkml:context>
    <inkml:brush xml:id="br0">
      <inkml:brushProperty name="width" value="0.1" units="cm"/>
      <inkml:brushProperty name="height" value="0.1" units="cm"/>
      <inkml:brushProperty name="color" value="#66CC00"/>
    </inkml:brush>
  </inkml:definitions>
  <inkml:trace contextRef="#ctx0" brushRef="#br0">61 142 1824,'-1'1'253,"0"0"0,0 0 0,0 0 0,0 0 0,-1 1 0,1-1 0,1 0 0,-1 0 1,0 1-1,0-1 0,0 1 0,1-1 0,-1 1 0,1-1 0,-1 2 0,-7 14 876,6-14-1034,0 0-1,0 0 1,1 0 0,-1 1-1,1-1 1,0 1-1,-1-1 1,2 1-1,-1-1 1,0 1-1,1-1 1,-1 1-1,1 0 1,0 0-1,0-1 1,1 1-1,1 6 1,-2-7-38,1 1 19,0 1-1,0-1 0,0 1 1,0-1-1,1 0 0,0 0 1,0 1-1,0-1 0,4 4 0,-5-6-45,0 1-1,0-1 1,1-1-1,0 1 1,-1 0 0,1 0-1,0 0 1,0-1-1,0 1 1,0-1-1,0 0 1,0 0-1,0 1 1,0-1-1,1 0 1,-1-1-1,0 1 1,1 0-1,-1-1 1,0 1 0,1-1-1,-1 0 1,1 0-1,-1 0 1,1 0-1,-1 0 1,0 0-1,1-1 1,-1 1-1,1-1 1,-1 0-1,0 0 1,0 0-1,1 0 1,2-2-1,2-1 19,-1 0 0,0 0 0,0-1 0,0 0 0,0 0-1,-1-1 1,0 1 0,0-1 0,-1 0 0,6-10 0,-5 7 52,-1 1-1,0-1 1,-1 0 0,0 0 0,0 0 0,-1-1 0,0 1 0,1-19 0,-3 24-100,0-1 1,0 1 0,-1 0-1,1 0 1,-1 0-1,0-1 1,0 1-1,0 0 1,-1 0-1,0 0 1,1 1 0,-1-1-1,-1 0 1,1 1-1,0-1 1,-1 1-1,0 0 1,0 0-1,0 0 1,0 0 0,0 0-1,-6-3 1,7 5-4,0 0 1,0 0 0,0 0 0,0 0 0,0 0-1,-1 1 1,1-1 0,0 1 0,0-1-1,-1 1 1,1 0 0,0 0 0,-1 0 0,1 0-1,0 0 1,0 1 0,-1-1 0,1 1-1,0 0 1,0-1 0,0 1 0,0 0 0,0 0-1,0 0 1,0 1 0,0-1 0,0 0-1,0 1 1,1-1 0,-3 3 0,-1 1-10,0 1 0,0 0 0,0 0 0,1 0 0,0 0 0,0 1 0,1 0 1,-3 7-1,-12 30-136,9-23 202,0 1 0,2 0 0,0 0 0,-6 43 0,12-55-22,1-1 0,0 1 0,0 0 0,2 0 0,-1 0 0,1-1 0,0 1 0,1-1 0,5 13 0,-6-18-47,0 0 1,0 0-1,0 0 0,1 0 0,-1-1 0,1 1 0,0-1 0,0 1 0,0-1 0,1 0 1,-1 0-1,1 0 0,0-1 0,-1 1 0,1-1 0,8 3 0,-6-2 7,1-1 0,-1-1 0,1 1 0,0-1 0,-1 0 0,1-1 0,0 1 0,-1-1 0,1-1 0,10-1 0,10-2 310,48-15 0,-65 15-208,0 0-1,0 0 1,0-1 0,-1 0 0,0-1 0,0 0 0,15-13 0,-18 13-105,0 1 0,-1-1 1,0 1-1,0-1 0,0-1 1,-1 1-1,0-1 0,0 0 1,3-8-1,-2 2 77,-1 0 1,0 0-1,-1-1 1,0 1-1,-2-1 0,1 0 1,-2 0-1,0 1 1,0-1-1,-3-15 1,2 21-60,1 8-17,0-1 0,0 1 1,0-1-1,0 0 0,1 1 0,-1-1 1,-1 0-1,1 1 0,0-1 0,0 1 1,0-1-1,0 0 0,0 1 0,0-1 0,-1 1 1,1-1-1,0 0 0,0 1 0,-1-1 1,1 1-1,-1-1 0,1 1 0,0-1 1,-1 1-1,1 0 0,-1-1 0,1 1 1,-1-1-1,1 1 0,-1 0 0,1 0 1,-1-1-1,1 1 0,-1 0 0,0 0 1,1-1-1,-1 1 0,0 0 0,0 20-566,1 20 446,8 66-1,-5-91 131,0-1 1,0-1 0,1 1-1,1 0 1,0-1-1,1 0 1,1 0 0,9 14-1,-14-23-8,0-1 0,1 0 0,-1 0 0,1-1 0,0 1 0,0 0 0,0-1 0,0 0 0,0 1 0,0-1 0,5 1 0,-7-3 35,1 0 1,-1 0-1,1 0 0,0 0 0,-1-1 0,1 1 1,-1 0-1,1-1 0,-1 0 0,1 1 0,-1-1 1,1 0-1,-1 0 0,1 0 0,-1 0 0,0 0 1,0 0-1,1 0 0,1-2 0,-1-1-41,-1-1 0,1 1 0,-1 0 0,0 0 0,0-1 0,0 1 0,0 0 0,-1-9 0,3-10 114,0-1-156,1-34 0,1-8-243,-4 51 285,-1 13-43,0 0 1,0-1-1,0 1 0,0 0 0,0 0 0,1 0 0,-1 0 0,2-4 0,-1 6 47,-1-1-1,0 1 0,0 0 0,1-1 0,-1 1 1,0 0-1,0-1 0,1 1 0,-1 0 0,0 0 1,1 0-1,-1-1 0,1 1 0,-1 0 0,0 0 0,1 0 1,-1 0-1,0 0 0,1 0 0,0-1 0,13 5-25,7 6 127,54 22-134,-71-31 36,0 1 1,0-1 0,0 0 0,0-1 0,0 1 0,0-1-1,0 0 1,0 0 0,0 0 0,0 0 0,0-1-1,0 1 1,0-1 0,7-3 0,-6 2 35,0-1 1,1 1-1,-1-1 0,0-1 1,-1 1-1,1-1 0,-1 0 1,1 0-1,4-6 0,-1 0 63,0-1-1,-1-1 1,0 0-1,-1 1 1,0-2-1,-1 1 1,0-1-1,3-14 1,-7 22-79,0-1 0,0 0 1,0 0-1,-1 0 1,0 0-1,0 0 1,-1 1-1,-1-8 1,1 9-29,0 0 0,0 0-1,0 1 1,-1-1 0,1 0 0,-1 1 0,0-1 0,0 1 0,0 0 0,0 0 0,-1 0 0,-4-5 0,5 7 2,1 0 0,0 0 1,0 0-1,0 0 0,-1 0 1,1 0-1,0 1 0,0-1 0,-1 0 1,1 1-1,-1 0 0,1-1 0,-1 1 1,1 0-1,-1-1 0,1 1 0,-1 0 1,1 0-1,-1 0 0,1 0 1,-1 1-1,1-1 0,0 0 0,-1 1 1,1-1-1,-1 1 0,1-1 0,0 1 1,-1 0-1,1-1 0,0 1 1,-1 0-1,1 0 0,0 0 0,0 0 1,0 0-1,0 0 0,0 0 0,0 1 1,-1 0-1,-3 6-3,-1 1 0,1-1 0,1 1-1,-7 15 1,5-7 70,1 1 0,0-1 0,-4 33 0,1 57-216,7-75 91,3 35 1,-1-57 25,1 0 1,-1 0 0,2 0-1,-1-1 1,1 1-1,1-1 1,8 17 0,-7-17-9,-4-7 82,0 0 0,0 1-1,1-1 1,-1 0-1,1 0 1,-1 0 0,1 0-1,0 0 1,0 0 0,-1 0-1,2-1 1,3 4 0,-3-4 10,-1 1 1,1-1 0,0 1 0,0-1 0,0 0-1,0 0 1,0 0 0,0 0 0,1-1-1,-1 1 1,0-1 0,0 0 0,1 0-1,-1 0 1,0 0 0,0 0 0,0-1 0,1 0-1,-1 0 1,0 1 0,0-2 0,0 1-1,4-3 1,14-8-2,0 0-1,-1-2 1,-1-1 0,25-24-1,3-2 207,-1 7-84,-45 33-122,1 4-36,-1-1 0,0 1 0,0 0 1,0-1-1,0 1 0,1 5 1,-1 0 29,-1 0 0,0 0 0,-1 0 0,0 1 0,0-1 0,-1 0 0,0 0 0,0-1 0,-7 16 0,8-20 10,-3 6 312,5-8-292,5-6-254,19-11-666,-5-3 751,0-1 0,-1 0 1,33-46-1,-26 35-80,-26 30 86,1 9 325,4 12-165,-3-13-13,-1 0 1,1 0 0,-1 0 0,0 8 0,-1-9 36,0 0 0,0 0-1,1 0 1,0-1 0,0 1-1,0 0 1,1 0 0,0 0-1,3 5 1,-4-7 2,1 0 0,0 0 1,-1 0-1,2 7 0,5 14-46,-7-24-52,0 1 1,0-1-1,0 0 0,-1 0 0,1 0 0,0 0 0,1 0 0,-1 0 0,0 0 0,0 0 0,0-1 0,0 1 0,1 0 0,-1-1 0,0 1 0,3 0 0,-2 0 25,0-1 0,0 0 0,0 1 0,0-1 0,0 0 0,0 0 0,-1 0 0,1 0-1,0 0 1,0-1 0,0 1 0,0-1 0,0 1 0,0-1 0,-1 1 0,3-2 0,-1 0-438,0 0 0,0 0-1,-1 0 1,1-1 0,-1 1 0,0 0 0,0-1 0,1 0 0,1-3 0,5-9-1318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3.022"/>
    </inkml:context>
    <inkml:brush xml:id="br0">
      <inkml:brushProperty name="width" value="0.1" units="cm"/>
      <inkml:brushProperty name="height" value="0.1" units="cm"/>
      <inkml:brushProperty name="color" value="#66CC00"/>
    </inkml:brush>
  </inkml:definitions>
  <inkml:trace contextRef="#ctx0" brushRef="#br0">205 543 1664,'0'-1'96,"-1"1"0,1 0 1,0 0-1,-1 0 0,1 0 1,0-1-1,0 1 0,-1 0 0,1 0 1,0 0-1,-1 0 0,1 0 0,0 0 1,-1 0-1,1 0 0,0 0 0,-1 0 1,1 0-1,0 0 0,-1 0 1,1 0-1,-1 0 0,1 0 0,0 0 1,0 0-1,-1 0 0,1 1 0,0-1 1,-1 0-1,1 0 0,0 0 1,-1 1-1,1-1 0,0 0 0,0 0 1,0 1-1,-1-1 0,1 0 0,0 1 1,-5 3-34,-4 9 924,7-12-890,-1 2 311,-1-1 0,1 0 0,0 1-1,0-1 1,-5 7 0,-51 56 824,37-36-1184,-20 28 155,38-50-165,0 1 0,0-1 0,0 1 0,1 0 0,0 0 0,-2 10 0,4-13 7,0 0-1,1 1 1,-1-1 0,1 0-1,0 1 1,1-1-1,-1 0 1,1 1-1,2 8 1,-2-12-26,0 1-1,0-1 1,0 1 0,1-1 0,-1 1 0,1-1-1,-1 0 1,1 1 0,0-1 0,0 0 0,0 0-1,0-1 1,0 1 0,0 0 0,1-1-1,-1 1 1,1-1 0,-1 0 0,5 2 0,2 0 28,0 0 0,0 0 0,0-1 1,0-1-1,0 1 0,14-1 0,-7 2 540,-15-3-564,0 0-1,1 1 1,-1-1 0,1 0-1,-1 1 1,0-1 0,1 0-1,-1 0 1,1 0 0,-1-1-1,3 1 1,20-5-158,-13 4 137,-1-2 1,14-3-1,-10 1 124,-11 4-105,1 0 0,-1 0 0,0 0 0,0 0 0,1 0 0,-1-1 0,0 0 0,0 0 0,-1 0 0,1 0 1,5-4-1,4-10 199,4-4-434,20-32 0,-24 32 149,-8 15 76,0-1 0,0 0-1,-1-1 1,5-11 0,-5 8 8,1 0-1,0 1 1,6-10 0,-6 16-252,-1 8 216,-1 12 127,-1-13-178,1 12 96,-1 0 0,-1 0 0,0 1 0,0-1 1,-2 0-1,-5 23 0,2-20 69,3-12-149,0 0-1,1 0 1,0 0-1,-1 8 1,2-15 78,0 0 12,1-1-38,-1 0 1,0 0 0,1 0 0,-1 0 0,1 0 0,-1 1-1,1-1 1,0 0 0,-1 0 0,1 0 0,0 0 0,-1 1-1,1-1 1,0 0 0,0 0 0,0 1 0,0-1 0,1 0-1,2-2 38,41-45 247,-35 36-379,0 1 0,0 0-1,1 1 1,24-17-1,-31 25 97,-1 0 0,1 0 0,0 0-1,0 0 1,1 1 0,-1 0 0,0 0 0,0 0-1,1 0 1,-1 0 0,5 1 0,-8 0 6,0 0 1,-1 1 0,1-1-1,0 0 1,0 0 0,-1 1-1,1-1 1,0 0 0,0 1-1,-1-1 1,1 1 0,-1-1 0,1 1-1,0-1 1,-1 1 0,1 0-1,-1-1 1,1 1 0,0 1-1,8 16 110,-5-11-335,3 6 184,-1 0 0,0 0-1,6 25 1,-11-37 42,-1 0 1,1 1-1,-1-1 1,1 0-1,0 0 1,0 1-1,0-1 1,0 0-1,0 0 0,0 0 1,0 0-1,0 0 1,0 0-1,0 0 1,0-1-1,1 1 1,-1 0-1,0 0 0,1-1 1,-1 1-1,0-1 1,1 0-1,-1 1 1,3-1-1,8 4 32,-10-4-44,0 0 0,0 0-1,0 0 1,0-1 0,0 1 0,-1 0-1,1-1 1,0 1 0,0-1-1,0 0 1,2-1 0,-2 1-6,2-1-8,-1 0-1,1 0 0,-1-1 0,0 1 1,1-1-1,-1 0 0,0 0 0,-1 0 1,5-6-1,19-34 18,-18 29 49,6-16-149,-2-1-1,18-62 0,-17 49-50,68-236-457,-75 247 620,-1-1 0,1-47 0,-2 27 315,-3-23-395,-1 47-99,-1 27 64,-1 7-21,-1 6-22,-3 21 166,-2 0 1,-16 40-1,-31 56 25,41-97-40,1 1 0,2 1 0,1 0-1,1 1 1,2-1 0,1 2-1,2-1 1,0 42 0,4-73-1,-1 16 49,1-1-1,1 1 1,1 0 0,0-1 0,1 1 0,7 21-1,2-6 44,7 18-26,-8-24 27,-8-18-92,1 0-1,0 0 0,1 0 1,0 0-1,0-1 0,13 15 1,-7-9 172,-10-12-146,1 0 0,-1 0 0,1-1 0,0 1 0,0 0 0,0 0 0,0-1 0,0 1 0,0-1 0,0 0 0,2 1 0,0 0 2,1-1 0,-1 1 1,0-1-1,1 0 0,-1-1 0,0 1 0,1-1 1,-1 0-1,1 0 0,-1 0 0,0-1 0,1 1 1,-1-1-1,0 0 0,1-1 0,-1 1 1,0-1-1,0 1 0,0-1 0,0-1 0,5-3 1,-6 4-20,0-1 0,-1 0 0,1-1 1,-1 1-1,0 0 0,0-1 1,2-4-1,5-8-102,-5 10 91,-1-1-1,0 1 1,0-1 0,0 0-1,-1 0 1,0 0 0,1-12-1,-1 8 45,-1 0 0,0 1 0,-1-1 0,-2-16 0,0 15-32,-1 1 0,0-1-1,-10-22 1,13 33-21,0 0 0,-1 1 0,1-1 0,0 0 1,0 1-1,-1-1 0,1 0 0,-1 1 0,1-1 0,0 0 0,-1 1 1,1-1-1,-1 1 0,0-1 0,1 1 0,-1-1 0,1 1 1,-1-1-1,0 1 0,1-1 0,-1 1 0,0 0 0,1 0 0,-1-1 1,0 1-1,0 0 0,1 0 0,-1 0 0,0 0 0,0 0 0,1 0 1,-1 0-1,0 0 0,0 0 0,1 0 0,-1 0 0,0 0 0,0 0 1,1 1-1,-1-1 0,0 0 0,0 1 0,1-1 0,-1 0 0,1 1 1,-1-1-1,0 1 0,1-1 0,-2 2 0,-2 1-48,1 1 0,-1-1 0,1 1-1,0 0 1,0 0 0,-3 5 0,-4 7 30,7-11 39,0 0 0,-1 1 0,2-1-1,-1 1 1,1-1 0,-1 1 0,2 0 0,-1 0 0,0 0 0,1 0 0,0 8 0,-1 10-264,1-21 235,0-1-1,1 1 0,-1 0 0,1-1 0,0 1 0,0-1 1,0 1-1,0-1 0,0 1 0,1 0 0,-1-1 0,1 1 0,0-1 1,0 1-1,0-1 0,0 0 0,0 1 0,0-1 0,0 0 0,3 3 1,8 9 56,15 14 97,-12-13-126,-12-11 31,0-1 0,0 0 1,1 0-1,4 4 0,-6-6-26,-1-1 1,0 1-1,0 0 1,1-1-1,-1 1 0,1-1 1,-1 1-1,1-1 1,-1 0-1,0 0 0,1 0 1,-1 0-1,1 0 1,-1 0-1,1 0 0,-1 0 1,3-1-1,71-23-189,-65 20 208,0-1 1,-1 1-1,0-2 1,0 0-1,13-10 1,48-51 147,31-26-56,-96 89-152,0 1-1,1-1 0,-1 1 1,0 0-1,1 1 0,0-1 1,0 1-1,0 0 0,-1 1 1,2-1-1,-1 1 0,0 1 1,0-1-1,0 1 0,0 0 1,0 0-1,1 0 1,-1 1-1,0 0 0,0 1 1,0-1-1,11 5 0,-15-5 29,3 1 31,-1 0 0,0-1 0,0 1-1,1-1 1,-1 0 0,1 0 0,-1-1-1,1 1 1,5-1 0,-10-2 4,0 0 1,0 1 0,0-1-1,0 0 1,-1 1-1,1-1 1,-1 0-1,1 0 1,-2-1-1,1 0-15,0 1 0,0-1 0,-1 1 0,1-1 0,-1 1 0,0 0 0,0 0 0,0 0 0,0 0 0,0 0 0,0 0 0,-1 1 0,1-1 0,0 1 0,-1-1 0,1 1 0,-1 0 0,0 0 0,-3-1 0,2 2-50,0-1-1,-1 1 1,1 0-1,-1 0 0,1 0 1,0 1-1,-1 0 1,1-1-1,0 1 1,-1 1-1,-4 1 0,-4 3-71,1 0 0,0 1 1,0 0-1,0 1 0,1 0 0,-18 19 0,20-18 41,0 1 0,-11 16-1,17-20 64,-1-1 1,1 0-1,1 1 0,-1 0 0,1-1 0,0 1 0,-2 9 0,4-13-6,0 0 0,0 0 0,0 0-1,0 0 1,0 0 0,1 0 0,-1 0 0,0 0 0,1 0 0,0 0-1,-1 0 1,1 0 0,0 0 0,0 0 0,0-1 0,0 1 0,1 0-1,-1-1 1,0 1 0,1-1 0,-1 1 0,1-1 0,-1 0 0,1 1-1,0-1 1,-1 0 0,1 0 0,0 0 0,0-1 0,0 1 0,0 0 0,2 0-1,2 1-10,-1-1 0,1 1-1,0-1 1,0 0 0,0-1-1,0 1 1,0-1 0,0-1 0,12-1-1,-9 0 133,0 0 1,0 0-1,-1-1 0,1 0 0,11-7 0,-18 9-104,0 0-1,0 0 1,-1-1-1,1 1 0,-1 0 1,1-1-1,-1 1 1,0-1-1,1 0 0,-1 1 1,0-1-1,0 0 1,0 0-1,0 1 1,0-1-1,-1 0 0,1 0 1,0 0-1,-1 0 1,0 0-1,1 0 1,-1 0-1,0 0 0,0 0 1,0 0-1,0 0 1,0 0-1,-1 0 1,1-1-1,-1 2 0,0-3 1,-2-11-188,2 13 176,1-1 0,-1 0-1,0 0 1,0 1 0,0-1 0,0 0-1,0 1 1,0-1 0,-1 1-1,1-1 1,-3-1 0,-22-28-497,26 32 501,-1 0 0,1 0-1,0 1 1,-1-1 0,1 0 0,-1 0 0,1 1 0,0-1 0,-1 0-1,1 1 1,0-1 0,0 0 0,-1 1 0,1-1 0,0 0-1,0 1 1,-1-1 0,1 0 0,0 1 0,0-1 0,0 1 0,0-1-1,0 1 1,0-1 0,-1 1 0,17 40-310,-12-26 200,2-1 0,0 0 1,13 23-1,-12-24 98,0 0-1,0 0 1,-1 1 0,-1 0-1,0 0 1,-1 0-1,-1 1 1,3 27-1,-3-3 121,-2 0-1,-4 44 1,2-65 28,0 0 1,-9 33-1,9-46-140,-1 0-1,0 0 1,1 0 0,-2-1-1,1 1 1,0-1-1,-1 1 1,0-1-1,0 0 1,0 0-1,-1 0 1,1-1-1,-1 1 1,-8 5 0,5-4 10,-1 0 0,0 0 1,-1-1-1,1 0 0,-1-1 1,0 0-1,0 0 1,0-1-1,0 0 0,0-1 1,0 0-1,0 0 1,-11-1-1,18 0-29,1 0 0,-1-1 0,1 1 1,0 0-1,-1 0 0,1-1 0,-1 1 0,1-1 0,0 1 1,-1-1-1,1 1 0,0-1 0,0 0 0,-1 0 1,1 1-1,0-1 0,0 0 0,0 0 0,0 0 0,0-1 1,0 1-1,0 0 0,1 0 0,-1 0 0,0-1 0,1 1 1,-1 0-1,1-1 0,-1 1 0,1 0 0,-1-1 1,1 1-1,0-1 0,0 1 0,0 0 0,0-3 0,0-1-25,1 0-1,0 0 1,0 0-1,0 0 1,0 0-1,1 1 1,0-1-1,4-8 1,10-12-100,1 0 1,31-34-1,-15 19 60,59-60 209,-5 5 293,-71 75-129,16-24 0,-27 34-272,1 0-1,-1 0 1,-1-1-1,0 0 0,2-11 1,-3 8 1,-1-1-1,-1 0 1,0 1 0,-2-18 0,0 3-207,1 29 169,0-1-1,0 1 1,0 0 0,0-1 0,0 1 0,0 0-1,0-1 1,0 1 0,0 0 0,0-1 0,1 1-1,-1 0 1,0-1 0,0 1 0,0 0 0,0 0-1,0-1 1,1 1 0,-1 0 0,0-1 0,0 1-1,1 0 1,-1 0 0,0 0 0,0-1 0,1 1-1,-1 0 1,0 0 0,1 0 0,-1 0 0,0-1-1,0 1 1,1 0 0,-1 0 0,0 0 0,1 0-1,-1 0 1,0 0 0,1 0 0,-1 0-1,0 0 1,1 0 0,-1 0 0,0 0 0,1 0-1,-1 0 1,0 0 0,1 1 0,-1-1 0,0 0-1,1 0 1,-1 0 0,0 0 0,1 1 0,-1-1-1,0 0 1,1 1 0,20 13-77,-18-11 3,4 1 116,-1 1-1,0 1 0,0-1 1,0 1-1,-1 0 0,0 0 1,6 9-1,5 8-35,11 20-149,-25-39 154,0-1 0,0 1 0,0 0 0,1-1 0,0 0 0,0 0 0,0 1 0,0-2 0,0 1 0,1 0 0,-1-1 0,1 1 1,-1-1-1,1 0 0,5 2 0,-4-2 26,1-1 1,0 1 0,-1-1-1,1 0 1,0-1 0,-1 1-1,1-1 1,0 0 0,0-1-1,9-1 1,2-1-102,0-1-1,-1-1 1,1 0 0,-1-1 0,0-1 0,0 0-1,-1-2 1,27-18 0,4-8-82,72-74 0,-93 85 320,-24 23 123,-7 18-197,4-10-156,-10 22 14,0 0 1,-31 49 0,20-35 215,18-36-279,2-2 87,0 0 0,1 0 0,-1 1-1,1-1 1,-2 9 0,4-13 29,0-1-1,0 1 1,-1 0-1,1 0 1,0 0-1,0 0 1,1 0-1,-1 0 1,0 0-1,0 0 1,0-1-1,0 1 1,1 0-1,-1 0 1,1 0-1,-1 0 1,0-1-1,1 1 1,-1 0-1,1 0 1,0-1-1,-1 1 1,1 0-1,-1-1 1,1 1-1,0-1 1,0 1-1,-1-1 1,1 1-1,0-1 1,0 1-1,0-1 1,0 0-1,-1 1 1,1-1 0,0 0-1,0 0 1,0 0-1,0 0 1,0 0-1,1 0 1,2 1 11,-1-1 1,0 0-1,0 0 1,0 0-1,1 0 1,-1-1 0,0 1-1,0-1 1,0 0-1,0 0 1,0 0-1,0 0 1,0-1-1,0 1 1,5-4 0,-4 2 8,-1-1 0,1 1 0,0-1 0,-1 0 0,0 0 0,0 0 0,0 0 0,-1 0 0,4-7 0,-2 2 53,-1 0 0,0 0 0,-1-1 0,0 1 0,0-1 0,0 1 0,-2-1 0,1 1 0,-1-1 0,-1-11 0,0 15-47,-1-12-171,2 19 147,0-1-1,0 0 0,0 0 0,0 0 0,0 0 0,0 0 0,0 1 0,0-1 0,0 0 0,0 0 0,0 0 0,0 0 0,-1 0 0,1 1 0,0-1 1,0 0-1,0 0 0,0 0 0,0 0 0,0 0 0,-1 0 0,1 0 0,0 0 0,0 0 0,0 0 0,0 1 0,-1-1 0,1 0 0,0 0 0,0 0 1,0 0-1,0 0 0,-1 0 0,1 0 0,0 0 0,0 0 0,0 0 0,0 0 0,-1-1 0,1 1 0,0 0 0,0 0 0,0 0 0,0 0 0,0 0 1,-1 0-1,1 0 0,0 0 0,0 0 0,0 0 0,0-1 0,0 1 0,0 0 0,-1 0 0,1 0 0,0 0 0,0 0 0,0-1 0,0 1 0,0 0 0,0 0 1,0 0-1,0 0 0,0 0 0,0-1 0,0 1 0,0 0 0,-2 3-65,0 0 0,1 1 1,0-1-1,0 1 0,0 0 0,0-1 1,0 1-1,1 0 0,-1-1 0,1 1 1,0 0-1,0 0 0,1-1 0,1 8 1,-1-3 89,1 0 1,0 0 0,0 0 0,1 0 0,7 13-1,-10-20-23,1 1 0,0-1 0,0 1 0,0-1-1,0 1 1,0-1 0,0 1 0,1-1 0,-1 0 0,0 1 0,1-1-1,-1 0 1,1 0 0,-1 0 0,1 0 0,-1 0 0,1-1-1,0 1 1,-1 0 0,1-1 0,0 1 0,0-1 0,-1 0 0,1 0-1,0 1 1,0-1 0,0 0 0,-1 0 0,1-1 0,0 1-1,0 0 1,0-1 0,2 0 0,13-3 122,-14 4-91,0-1-1,0 1 1,0-1 0,0 0-1,0 0 1,0 0-1,0 0 1,-1-1-1,1 1 1,3-3 0,12-12 29,-1 0 0,-1-2 0,0 0 0,-1 0 0,-1-2 1,-1 0-1,13-25 0,5-17-7,26-78-1,-53 130-118,53-161 79,-49 143 40,-5 19 18,0-1 0,3-19 1,-5 24-73,-1 1-1,1 0 1,1-1 0,1-5 0,-1 6-25,-1 1-1,0-1 0,0 0 1,0 0-1,0 0 0,0-6 1,-2-10 163,0 0 0,-1 0 1,-5-20-1,7 37-155,0 0-3,-1 0 0,1 0 0,-1 0 0,0 0-1,0 0 1,0 0 0,0 1 0,-1-1-1,1 0 1,-1 1 0,1-1 0,-1 1-1,-4-5 1,6 7 8,-1 0 1,0 0-1,1 0 0,-1 0 1,0 0-1,0 0 0,1 0 0,-1 0 1,0 0-1,1 0 0,-1 0 0,0 1 1,1-1-1,-1 0 0,0 0 0,1 1 1,-1-1-1,1 0 0,-1 1 0,1-1 1,-1 1-1,1-1 0,-1 1 0,1-1 1,-1 1-1,0 0 0,-13 16-64,-2 11 79,1 0 0,1 1 0,1 1 0,2 0 0,1 1 0,-9 41 0,7-4-60,-6 130 1,16-167 160,3 0 1,6 53 0,-5-69 71,1-1 1,1 0 0,0 0 0,1 0 0,1 0-1,0-1 1,14 23 0,-17-32-145,0 0 0,0-1 0,1 1 1,-1-1-1,1 0 0,0 0 0,-1 0 0,2-1 1,6 4-1,14 10-50,-24-15 90,1 0 0,0 1-1,0-1 1,0 0 0,0 0-1,0-1 1,0 1 0,0 0-1,0-1 1,0 1-1,0-1 1,1 1 0,-1-1-1,0 0 1,4 0 0,-24 12-5431,1-1-395,12-10 2721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3.569"/>
    </inkml:context>
    <inkml:brush xml:id="br0">
      <inkml:brushProperty name="width" value="0.1" units="cm"/>
      <inkml:brushProperty name="height" value="0.1" units="cm"/>
      <inkml:brushProperty name="color" value="#66CC00"/>
    </inkml:brush>
  </inkml:definitions>
  <inkml:trace contextRef="#ctx0" brushRef="#br0">26 22 2976,'0'0'94,"-1"-1"0,1 0 0,0 0 0,-1 0 0,1 1 0,-1-1 0,1 0 0,-1 1 0,1-1 0,-1 0 0,0 1 0,1-1 0,-1 1 0,0-1 0,1 1 0,-1-1 0,0 1 0,1-1 0,-1 1 0,0 0 0,0-1 0,-1 1 0,-8-1 3525,9 1-2723,1 0-299,0 0-5,8 0 459,36-5 394,35 3 169,48 1-70,-106 3-1446,-1 0 0,0 1 0,0 1 0,24 7 0,-17 1 297,-26-11-382,1 0-1,0 0 1,0 0 0,-1 1 0,1-1 0,-1 0 0,1 1 0,-1-1 0,0 1 0,1-1 0,1 4-1,-3-5-78,0 0-1,0 1 1,0-1-1,0 0 1,1 1-1,-1-1 1,0 0-1,0 0 0,0 1 1,1-1-1,-1 0 1,0 0-1,0 0 1,1 1-1,-1-1 1,0 0-1,1 0 0,-1 0 1,0 0-1,0 1 1,1-1-1,0 0-8,-1 0 1,0 0-1,0 0 0,1 0 1,-1 0-1,0 0 0,0 0 0,0 0 1,1 1-1,-1-1 0,0 0 0,0 0 1,0 0-1,0 0 0,1 0 1,-1 1-1,0-1 0,0 0 0,0 0 1,0 0-1,0 1 0,0-1 0,0 0 1,1 0-1,-1 0 0,0 1 0,0-1 1,0 0-1,0 0 0,0 0 1,0 1-1,0-1 0,0 0 0,0 0 1,0 1-1,3 8-3930,2-2 901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4.198"/>
    </inkml:context>
    <inkml:brush xml:id="br0">
      <inkml:brushProperty name="width" value="0.1" units="cm"/>
      <inkml:brushProperty name="height" value="0.1" units="cm"/>
      <inkml:brushProperty name="color" value="#66CC00"/>
    </inkml:brush>
  </inkml:definitions>
  <inkml:trace contextRef="#ctx0" brushRef="#br0">0 129 2496,'1'0'68,"-1"0"1,0-1-1,0 1 0,0 0 1,0 0-1,0 0 0,0 0 1,1 0-1,-1-1 0,0 1 1,0 0-1,0 0 0,0 0 1,1 0-1,-1 0 0,0 0 1,0 0-1,0 0 0,0 0 1,1 0-1,-1 0 0,0 0 1,0 0-1,0 0 0,0 0 1,1 0-1,-1 0 0,0 0 1,0 0-1,0 0 0,1 0 1,0 1 131,0 1 1,0-1 0,1 0 0,-1 0 0,0 1-1,1-1 1,-1 0 0,1 0 0,-1-1 0,1 1-1,-1 0 1,1 0 0,0-1 0,-1 1 0,1-1-1,3 1 1,29 4 1207,-24-5-1137,-1-1 0,1 0-1,-1 0 1,0-1 0,1 0 0,12-6 0,-19 7-212,0 0 0,0 0 0,0 0 0,0-1 0,0 0 0,-1 1 0,1-1 0,-1 0 0,1 0 0,-1 0 0,0-1 0,0 1 0,0 0 0,0-1 0,0 0 0,0 1 0,-1-1 0,1 0 0,-1 0 0,0 0 0,0 0 0,1-4 0,-1 4-52,-1 0 0,0 0 0,0 0 0,-1 0 0,1 0 0,-1 0 0,0 0 0,1 0 0,-1 0 0,0 0 0,-1 0 0,1 0 0,0 0 0,-1 0 0,0 1 0,0-1 0,0 1 0,0-1 1,0 1-1,-4-3 0,5 3-48,-1 0 0,0 1 1,0-1-1,0 1 1,0 0-1,-1 0 1,1 0-1,0 0 1,0 0-1,-1 0 1,1 0-1,0 1 0,-1-1 1,1 1-1,-1 0 1,1 0-1,-1 0 1,1 0-1,-1 0 1,1 0-1,0 1 1,-1-1-1,1 1 0,-1 0 1,-3 1-1,-1 3 62,0 0-1,1 0 0,0 0 1,0 1-1,0 0 0,0 0 1,1 1-1,0 0 0,0-1 1,1 2-1,0-1 0,0 0 1,1 1-1,0 0 0,-2 8 1,4-14 67,1 1 1,0 0 0,-1 0 0,1 0 0,0-1 0,0 1-1,1 0 1,-1 0 0,0-1 0,1 1 0,0 0 0,0-1-1,0 1 1,0 0 0,0-1 0,0 1 0,1-1 0,-1 0-1,1 1 1,-1-1 0,1 0 0,0 0 0,3 3-1,-1-2 20,-1 0 0,1 0 0,0 0 0,0 0 0,0-1 0,0 0 0,1 0 0,-1 0 0,0 0 0,1-1-1,0 1 1,-1-1 0,9 1 0,11-2-471,1 0 0,44-7-1,9-8-4748,-47 7 3016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4.889"/>
    </inkml:context>
    <inkml:brush xml:id="br0">
      <inkml:brushProperty name="width" value="0.1" units="cm"/>
      <inkml:brushProperty name="height" value="0.1" units="cm"/>
      <inkml:brushProperty name="color" value="#66CC00"/>
    </inkml:brush>
  </inkml:definitions>
  <inkml:trace contextRef="#ctx0" brushRef="#br0">51 0 2976,'-36'11'1696,"36"-11"-1602,-1 0 0,1 0 0,-1 0 0,1 0 1,-1 1-1,1-1 0,-1 0 0,1 0 0,-1 1 0,1-1 1,0 0-1,-1 1 0,1-1 0,-1 0 0,1 1 0,0-1 0,-1 1 1,1 0-9,0-1 0,0 0 1,-1 0-1,1 0 0,0 1 1,0-1-1,0 0 1,0 0-1,-1 0 0,1 0 1,0 0-1,0 1 0,0-1 1,-1 0-1,1 0 0,0 0 1,0 0-1,-1 0 1,1 0-1,0 0 0,0 0 1,-1 0-1,1 0 0,0 0 1,0 0-1,-1 0 0,278-8 3706,-176 7-3688,134 5-1525,-209-3-2712,-17 3 357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5.244"/>
    </inkml:context>
    <inkml:brush xml:id="br0">
      <inkml:brushProperty name="width" value="0.1" units="cm"/>
      <inkml:brushProperty name="height" value="0.1" units="cm"/>
      <inkml:brushProperty name="color" value="#66CC00"/>
    </inkml:brush>
  </inkml:definitions>
  <inkml:trace contextRef="#ctx0" brushRef="#br0">38 61 3808,'-25'-15'1408,"20"3"-1088,0 5-96,5 2 32,0 2-192,-3-5-1504,3 5 768,3-5-1120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38.137"/>
    </inkml:context>
    <inkml:brush xml:id="br0">
      <inkml:brushProperty name="width" value="0.1" units="cm"/>
      <inkml:brushProperty name="height" value="0.1" units="cm"/>
      <inkml:brushProperty name="color" value="#66CC00"/>
    </inkml:brush>
  </inkml:definitions>
  <inkml:trace contextRef="#ctx0" brushRef="#br0">236 194 1888,'-1'-1'207,"0"0"0,0 0 1,-1 0-1,1 1 0,0-1 0,0 0 0,-1 1 1,1-1-1,-1 1 0,1-1 0,0 1 0,-1 0 1,1-1-1,-1 1 0,1 0 0,-1 0 0,1 0 1,0 0-1,-3 1 0,-31 4 1937,26-3-2035,0 1-1,0 1 1,0 0 0,1 0 0,-1 1 0,1 0 0,0 0 0,0 1 0,-7 7-1,4-3-58,1 1 0,0 0-1,0 1 1,2 0 0,-9 14-1,15-22-47,0-1 0,0 1 0,1 0-1,-1 0 1,1-1 0,0 1 0,0 0 0,0 0-1,1 0 1,-1 0 0,1 8 0,0-11 19,1 1 0,-1 0 0,0 0 0,1 0 0,-1-1 1,1 1-1,0 0 0,0 0 0,0-1 0,-1 1 0,1-1 0,1 1 1,-1-1-1,0 1 0,0-1 0,0 0 0,1 1 0,-1-1 1,1 0-1,-1 0 0,1 0 0,-1 0 0,1 0 0,0 0 0,-1-1 1,1 1-1,0-1 0,2 1 0,2 1 65,1-1 0,0 0 0,0 0 0,0-1 0,-1 0 0,1-1-1,0 1 1,0-1 0,0 0 0,-1-1 0,1 0 0,0 0 0,-1 0 0,0-1 0,1 1 0,-1-2 0,8-5 0,-12 7-49,0 0 0,-1 0 0,1 0-1,-1-1 1,0 1 0,1-1 0,-1 1 0,0-1 0,0 1 0,-1-1 0,1 0 0,-1 1 0,1-1 0,-1 0 0,0 1 0,0-1 0,0 0 0,0-2 0,-1-6 1,0 1-1,-1 0 1,-4-15 0,1 11-71,-14-26 1,18 37 6,31 22-822,-22-14 984,1 0 0,-1-1 0,1-1 0,0 0 0,1 0 0,-1 0 0,0-1-1,1-1 1,-1 1 0,1-2 0,-1 1 0,1-1 0,0-1 0,-1 0 0,1 0 0,-1-1-1,0 0 1,1 0 0,-1-1 0,0-1 0,0 1 0,-1-1 0,1-1 0,15-10 0,-18 10 11,-1-1 0,1 1 0,-1-1 0,8-11 1,8 77-847,-17-44 747,1-1 0,0 0 0,1 0 0,0 0 0,15 24 0,-20-38 64,6 3 203,-7-4-309,1 0-1,-1 0 0,0 1 1,1-1-1,-1 0 1,0 0-1,1 0 1,-1 1-1,0-1 1,1 0-1,-1 0 0,1 0 1,-1 0-1,0 0 1,1 0-1,-1 0 1,1 0-1,-1 0 1,0 0-1,1 0 0,-1 0 1,1 0-1,-1 0 1,0 0-1,1-1 1,-1 1-1,1 0 1,-1 0-1,0 0 1,1-1-1,-1 1 0,0 0 1,1 0-1,-1-1 1,0 1-1,0 0 1,1-1-1,-1 1 1,0 0-1,0-1 0,1 0 1,7-5 188,-6 4-189,1 0-1,0-1 0,-1 1 1,0-1-1,0 1 0,0-1 1,3-4-1,8-17-61,-2 0-1,0-1 0,-2-1 1,8-32-1,-16 51 16,1 0-1,0 1 0,1-1 1,0 0-1,0 1 0,5-8 1,-8 14 37,1-1 1,-1 1 0,1 0 0,-1-1 0,1 1 0,0 0 0,-1 0-1,1-1 1,0 1 0,-1 0 0,1 0 0,0 0 0,-1 0 0,1 0-1,0 0 1,-1 0 0,1 0 0,0 0 0,-1 0 0,1 0 0,0 1-1,-1-1 1,1 0 0,0 0 0,-1 1 0,1-1 0,-1 0 0,2 1-1,19 15-126,-13-9 57,6 3 220,1-1 1,0 0-1,0-1 0,1-1 1,27 10-1,-34-14-86,1-1-1,0 0 1,-1 0 0,1-1 0,0 0-1,0 0 1,0-1 0,0-1 0,0 0-1,0 0 1,12-4 0,-14 3-51,0-1 0,-1-1 0,1 1 0,-1-1 0,0 0 0,0-1 0,0 0 0,-1 0 0,1 0 0,-1-1 1,6-7-1,-9 8-2,1 1 0,-1-1 0,0 1 1,0-1-1,0 0 0,-1 0 1,0 0-1,0-1 0,0 1 1,0 0-1,-1-1 0,0 1 0,0-1 1,-1 1-1,0-1 0,0 0 1,0-6-1,-1 0 1,-4-20 158,5 32-184,0-1 0,0 0 0,0 0 0,0 1 0,-1-1 0,1 0 0,0 0 0,-1 1 0,1-1 0,0 0 0,-1 0 1,1 1-1,-1-1 0,1 1 0,-1-1 0,1 0 0,-1 1 0,0-1 0,1 1 0,-1-1 0,0 1 0,1 0 0,-1-1 0,0 1 0,1 0 0,-1-1 0,0 1 0,-1 0 0,1 0 6,0 0-1,0 0 1,1 1-1,-1-1 1,0 1-1,0-1 1,1 1 0,-1-1-1,0 1 1,1-1-1,-1 1 1,0-1-1,1 1 1,-1 0-1,1 0 1,-1-1 0,1 1-1,-1 1 1,-8 15-41,8-15 17,-6 16-46,2 0 0,-1 1 0,2 0 0,1 0 0,0 0 0,1 0 0,2 37 0,0-45 172,1 0 1,0 0-1,0-1 1,2 1-1,4 16 0,-6-24-53,0 1 0,1 0-1,-1-1 1,1 1-1,0-1 1,0 0 0,0 1-1,0-1 1,0 0-1,1 0 1,0-1 0,-1 1-1,1 0 1,0-1-1,0 0 1,0 0 0,1 0-1,-1 0 1,5 2-1,-6-4-26,0 1 0,-1-1 0,1 0 0,0 0 0,0 0 0,0-1 0,0 1-1,-1 0 1,1-1 0,0 1 0,0-1 0,-1 1 0,1-1 0,0 0-1,3-1 1,23-19-189,-25 19 158,14-11-42,-8 7 91,-1 0 0,11-11 0,-19 16-14,1 0 0,-1 1 0,1-1 0,-1 0 0,1 1 0,0-1 0,-1 1 0,1-1 0,0 1 0,-1-1 0,1 1 0,0-1 0,0 1 1,-1 0-1,1-1 0,0 1 0,0 0 0,0 0 0,0 0 0,-1-1 0,1 1 0,0 0 0,0 0 0,0 0 0,0 1 0,-1-1 0,1 0 0,0 0 0,0 0 0,0 0 0,-1 1 0,1-1 0,0 0 0,0 1 0,-1-1 0,1 1 0,0-1 0,-1 1 0,1-1 0,0 1 0,-1-1 0,1 1 0,-1 0 0,1-1 0,-1 1 0,1 0 0,0 1 0,2 3 97,0 0 0,0 1 0,-1-1 0,0 1 0,2 6 0,-2-7-221,-1 0 0,1-1 0,0 1 0,0 0-1,0-1 1,1 0 0,-1 0 0,1 1 0,0-1 0,5 4 0,-7-8-393,1 1 0,-1-1 0,1 0 0,0 0 1,-1 0-1,1 0 0,-1 0 0,1 0 0,1-1 0,3-2-2334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6"/>
    </inkml:context>
    <inkml:brush xml:id="br0">
      <inkml:brushProperty name="width" value="0.1" units="cm"/>
      <inkml:brushProperty name="height" value="0.1" units="cm"/>
      <inkml:brushProperty name="color" value="#66CC00"/>
    </inkml:brush>
  </inkml:definitions>
  <inkml:trace contextRef="#ctx0" brushRef="#br0">1 16 4896,'0'0'82,"0"0"0,0 0 0,0 0 0,0 0 0,0 0 0,0 1 0,0-1 0,0 0 0,0 0 0,0 0 1,0 0-1,0 0 0,0 0 0,0 0 0,0 0 0,0 1 0,0-1 0,0 0 0,0 0 0,0 0 0,0 0 0,0 0 0,0 0 0,0 0 0,0 1 0,0-1 1,0 0-1,0 0 0,0 0 0,0 0 0,0 0-72,0 0 81,0 0-112,0 0-353,0 0 188,0 0 452,0 0 54,0 0 251,0 0-160,18 0 1978,-16 0-2319,-1 0 0,0 0 0,0 0 0,0 0 0,0 0 0,0-1 0,0 1 0,0 0 0,0-1 0,0 1 0,0-1 0,0 1-1,0-1 1,0 1 0,0-1 0,1-1 0,-1 1 16,-1 1-145,0 0 16,0 0 107,0 0 38,0 0 95,0 0 27,0 0 309,29-5 1069,-18 3-1245,-1 0-1,19 0 1,30 2-1111,0 3 1,93 17-1,-127-13-1550,-6 1 683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40.098"/>
    </inkml:context>
    <inkml:brush xml:id="br0">
      <inkml:brushProperty name="width" value="0.1" units="cm"/>
      <inkml:brushProperty name="height" value="0.1" units="cm"/>
      <inkml:brushProperty name="color" value="#66CC00"/>
    </inkml:brush>
  </inkml:definitions>
  <inkml:trace contextRef="#ctx0" brushRef="#br0">242 694 1472,'-11'2'4385,"7"-2"-3788,0 0 0,0 1 0,0 0 0,-7 2 0,-7 6 1252,14-8-1736,0 1-1,0 1 0,0-1 0,0 1 1,1-1-1,-5 4 0,7-4-103,-80 77 529,68-65-355,0 0 0,2 1 1,-19 32-1,29-46-171,0 0-1,1 1 1,-1-1 0,1 0-1,-1 0 1,1 1 0,-1-1 0,1 0-1,0 1 1,0-1 0,0 1-1,-1-1 1,2 0 0,-1 4-1,0-5-8,0 1 0,1 0 0,-1-1 0,0 1 0,1 0 0,-1 0 0,1-1 0,-1 1 0,1-1-1,-1 1 1,1 0 0,0-1 0,-1 1 0,1-1 0,-1 1 0,1-1 0,0 0 0,0 1 0,0-1-1,2 1 23,0 0-1,-1 0 1,1-1 0,0 1-1,0-1 1,0 0-1,0 0 1,0 0-1,0 0 1,0-1-1,5-1 1,-4 1-13,-1 0 0,1 0 0,0-1 0,-1 1 0,1-1 0,-1 0 0,1-1 1,-1 1-1,0 0 0,0-1 0,4-3 0,-1-2 50,0 0 1,0-1-1,5-8 1,-1 2 85,-9 14-176,1 0 0,-1 0 0,0-1 0,0 1 0,0-1 0,-1 1 0,1 0 0,0-1 0,0 0 1,-1 1-1,1-1 0,-1 1 0,0-1 0,1 0 0,-1-2 0,-2 21-284,1-15 294,1 0 0,-1 1 1,1-1-1,0 0 0,0 0 0,0 1 0,0-1 0,0 0 1,0 1-1,0-1 0,1 0 0,-1 1 0,1-1 0,0 0 0,1 3 1,1 0 12,0 0 1,0 0 0,1 0-1,0 0 1,0-1 0,0 1-1,0-1 1,9 6 0,-10-8 21,-1-1 1,1 0 0,-1 1 0,1-1 0,-1 0 0,1-1 0,-1 1 0,1 0 0,0-1 0,0 1 0,-1-1 0,1 0 0,0 0 0,0 0-1,-1 0 1,1-1 0,0 1 0,0-1 0,-1 0 0,1 1 0,-1-1 0,4-2 0,4-2 34,-1-1 1,1 0-1,-1 0 0,-1-1 1,1 0-1,-1 0 0,0-1 1,-1 0-1,8-11 0,7-12-44,23-45 0,62-139 289,-65 128-50,-8 16-182,-3-2 0,-3-1 1,26-114-1,-53 186-103,3-25-290,-6 17 88,2 10 230,0 0 1,-1 0-1,1 0 0,0-1 0,0 1 0,-1 0 0,1 0 0,0 0 0,-1 0 0,1 0 0,0 0 0,0 0 0,-1 0 0,1 0 0,0 0 0,-1 1 1,1-1-1,0 0 0,0 0 0,-1 0 0,1 0 0,0 0 0,0 0 0,-1 1 0,1-1 0,0 0 0,0 0 0,0 0 0,-1 0 0,1 1 0,0-1 1,0 1-1,-7 6-64,1 1 1,-1 0 0,2 0-1,-1 0 1,1 1 0,-4 10-1,0-1 22,-16 29 63,3 2 0,2 0-1,2 1 1,-18 76 0,32-106 15,-31 169 203,32-164-264,1-1 1,2 1-1,0 0 1,2 0-1,6 40 1,-7-61 34,0-1 0,0 1 0,0-1 1,1 1-1,-1-1 0,1 1 0,0-1 1,0 0-1,0 0 0,0 0 0,0 0 1,1 0-1,-1 0 0,1-1 0,0 1 1,0-1-1,0 0 0,0 0 1,0 0-1,1 0 0,-1 0 0,0-1 1,1 0-1,-1 1 0,1-1 0,0-1 1,-1 1-1,1 0 0,0-1 0,-1 0 1,1 0-1,0 0 0,0 0 0,-1 0 1,1-1-1,0 0 0,-1 0 0,1 0 1,0 0-1,5-3 0,2-1-17,-1-1-1,0 0 1,0-1 0,-1 0-1,0 0 1,0-1-1,0 0 1,-1-1-1,-1 0 1,1 0 0,-1 0-1,-1-1 1,10-20-1,2-8 164,-2-2 0,16-61 0,-12 33-94,42-156-245,-52 177 323,-3-1 0,2-85 0,-13 143-167,1-1-1,-5 19 1,-1 31 238,-7 69 227,2 33 608,5-68-439,2 137-1,8-214-632,1 0-1,7 31 1,-7-39-471,1-1 0,0 1 0,0-1 0,0 1 0,1-1 0,0 0 0,9 11 0,0-5-3791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43.994"/>
    </inkml:context>
    <inkml:brush xml:id="br0">
      <inkml:brushProperty name="width" value="0.1" units="cm"/>
      <inkml:brushProperty name="height" value="0.1" units="cm"/>
      <inkml:brushProperty name="color" value="#66CC00"/>
    </inkml:brush>
  </inkml:definitions>
  <inkml:trace contextRef="#ctx0" brushRef="#br0">31 356 1824,'-1'0'97,"-1"0"0,1 0 0,0 0 0,-1 1 0,1-1 0,0 0 0,0 1 0,-1-1 0,1 1 0,0 0 0,0-1 0,0 1 0,-1 0 0,1 0 0,0 0 1,0 0-1,0 0 0,1 0 0,-1 0 0,0 0 0,0 0 0,0 0 0,1 0 0,-1 0 0,0 1 0,1-1 0,0 0 0,-1 0 0,1 1 0,0-1 0,-1 0 0,1 1 0,0-1 0,0 0 0,0 1 0,0-1 0,0 0 0,1 3 0,-1-3-20,0 1 0,0-1 0,0 1 0,1-1 0,-1 1 1,0-1-1,1 0 0,-1 1 0,1-1 0,0 0 0,-1 1 0,1-1 0,0 0 0,0 0 0,0 0 0,0 1 0,0-1 0,0 0 0,0 0 0,0-1 0,0 1 0,1 0 0,-1 0 0,0 0 0,1-1 0,-1 1 0,0-1 0,1 1 0,-1-1 0,1 0 0,-1 1 0,1-1 0,-1 0 0,0 0 0,1 0 0,2 0 0,2-2-17,-1 1 0,1-1 0,-1 0 0,0-1-1,0 1 1,0-1 0,0 0 0,0 0-1,0-1 1,-1 1 0,1-1 0,-1 0 0,0-1-1,5-6 1,1-3-3,1-1 0,-2 0 1,12-23-1,2-11 93,65-122 158,-73 148-352,10-17-322,-25 40 364,0-1 0,0 1 0,0-1 0,1 1 0,-1-1 0,0 1 1,0-1-1,1 1 0,-1-1 0,0 1 0,1-1 0,-1 1 0,1-1 0,-1 1 0,1 0 1,-1-1-1,1 1 0,-1 0 0,1 0 0,-1-1 0,1 1 0,-1 0 0,1 0 1,-1 0-1,1-1 0,-1 1 0,1 0 0,0 0 0,0 0 0,0 1 13,0-1 1,0 0-1,0 1 0,0-1 0,-1 1 1,1 0-1,0-1 0,0 1 0,0 0 0,-1-1 1,1 1-1,0 0 0,-1 0 0,2 1 0,1 3 48,-1-1 0,1 1 0,-1 0-1,0 0 1,0 0 0,1 5-1,0 19 186,0 0 0,-2-1-1,-3 30 1,1-1 13,1-45-228,-1 0 0,0-1 0,0 1 0,-1-1 0,-1 0-1,0 0 1,0 0 0,-2 0 0,-5 13 0,8-20 2,-1 0-1,1 0 1,-1-1-1,1 1 1,-1-1-1,0 1 1,0-1 0,-1 0-1,1 0 1,-1 0-1,1 0 1,-1-1 0,0 0-1,0 0 1,0 0-1,0 0 1,-1 0 0,1-1-1,0 0 1,-1 0-1,1 0 1,-1 0 0,1-1-1,-1 0 1,1 0-1,-6 0 1,3-1-95,0 0 1,0 0-1,0 0 0,0-1 1,0 0-1,1-1 0,-1 1 1,1-1-1,-1-1 0,1 1 1,0-1-1,0 0 0,1-1 1,-1 1-1,-8-10 0,13 14 52,1-1 0,-1 1 0,1-1 0,-1 1 1,1-1-1,0 1 0,-1-1 0,1 0 0,0 1 0,-1-1 0,1 1 0,0-1 0,0 0 0,-1 1 0,1-1 0,0 0 0,0 1 0,0-1 0,0 0 0,0 1 0,0-1 0,0 0 0,0 0 0,0 0 0,1 0 18,-1 1-1,1-1 0,-1 0 0,1 1 1,-1-1-1,1 1 0,0-1 0,-1 1 1,1 0-1,0-1 0,-1 1 0,1 0 1,0-1-1,0 1 0,-1 0 1,1 0-1,1-1 0,6 0 87,0 0 1,0 1-1,10 1 1,-11-1-152,10 1-42,0 0 0,24 7 0,-28-5 113,0-1 1,0 0-1,0-1 0,0 0 0,18-2 1,-26 0 54,1 0 1,-1 0-1,0 0 1,1-1-1,-1 0 1,0 0 0,0-1-1,-1 1 1,1-1-1,0 0 1,-1 0-1,0 0 1,0-1-1,0 0 1,0 0 0,0 0-1,-1 0 1,1 0-1,-1-1 1,0 1-1,-1-1 1,1 0-1,3-9 1,-5 8 15,2-4-67,-1 1 1,1 0-1,1-1 0,0 1 0,0 1 1,1-1-1,9-12 0,-14 20-36,0 1 0,1-1 0,-1 1 0,1-1 0,-1 1-1,0-1 1,1 1 0,-1-1 0,1 1 0,0 0 0,-1-1 0,1 1-1,-1 0 1,1-1 0,-1 1 0,1 0 0,0 0 0,-1 0 0,1-1-1,0 1 1,-1 0 0,1 0 0,0 0 0,-1 0 0,1 0 0,0 0-1,-1 0 1,2 1 0,-1 0 11,0-1 0,-1 1-1,1 0 1,0 0 0,0-1-1,0 1 1,0 0 0,-1 0 0,1 0-1,-1 0 1,1 0 0,0 0-1,-1 0 1,1 2 0,2 6 9,-1 0 0,0-1 0,1 11 0,-3-18-18,7 46-66,-1-10 80,2 61 1,-8-49 129,-1 0 0,-3-1 0,-2 0 0,-17 68 0,20-104 0,-6 19 325,9-30-386,-1 1-1,0-1 1,1 1 0,-1-1-1,0 1 1,0-1 0,1 1-1,-1-1 1,0 0 0,-1 0-1,1 1 1,0-1 0,-2 1-1,2-1-58,1-1 0,0 0 1,-1 0-1,1 0 0,0 0 0,-1 0 0,1 0 0,0-1 0,-1 1 0,1 0 0,-1 0 0,1 0 1,0 0-1,-1 0 0,1 0 0,0-1 0,-1 1 0,1 0 0,0 0 0,0 0 0,-1-1 0,1 1 1,0 0-1,0-1 0,-1 1 0,1 0 0,0 0 0,0-1 0,-1 0 0,-5-11 57,3 3-37,1 0 0,0 0 1,0 0-1,1 0 0,0 0 0,1-12 1,5-58 106,-3 61-136,2-8-94,0 0 0,2 0-1,14-37 1,36-71-100,-40 99 59,35-53 0,-43 75 110,1 1 1,0 1-1,1 0 1,1 0-1,-1 0 1,2 2-1,15-12 1,-24 19 32,0 0 1,0 1-1,0-1 1,1 1-1,-1-1 1,1 1-1,-1 0 0,1 1 1,0-1-1,-1 0 1,1 1-1,0 0 1,-1 0-1,1 0 1,0 0-1,-1 1 1,1 0-1,0-1 1,-1 1-1,1 0 1,-1 1-1,1-1 1,-1 1-1,0-1 1,0 1-1,1 0 1,-1 0-1,0 0 1,-1 1-1,1-1 1,0 1-1,-1 0 1,5 5-1,1 3-40,1 1-1,-2 0 0,1 0 1,-2 0-1,7 16 0,-10-20 76,-1 0-1,1 0 0,-1 0 1,-1 0-1,1 1 0,-1-1 1,-1 0-1,0 1 0,0-1 1,-1 10-1,0-12 56,-1 0 0,1 1-1,-1-1 1,-3 8 0,4-11-47,-1 0 1,0-1-1,1 0 1,-1 1-1,0-1 1,0 0-1,-1 0 1,1 0-1,0 0 1,-1 0-1,-4 3 1,-2 0-9,0-1 0,-1 0 0,0 0 0,0-1-1,0 0 1,0-1 0,0 0 0,-1-1 0,1 0 0,-17 0 0,2-2-108,0-2-1,0 0 1,-30-8-1,36 6-92,14 3 106,-1 0-1,0 1 1,0 0 0,-9-1 0,14 2-14,15 1-203,5 2 213,0-1 1,0-1 0,34-3 0,58-13-203,-78 10 136,-12 2 159,-1-1 0,27-10 0,-37 10 15,1 0 1,-1-1-1,0 0 1,0 0-1,-1-1 0,11-9 1,49-51 219,-45 41-302,47-36 0,-44 40-69,-17 12 111,1 1 0,0 0-1,1 1 1,20-10 0,-29 15-6,1 1 0,0 0 0,0 0 0,0 0 0,0 0 0,0 1 0,0-1 0,0 1 0,0 0 0,-1 1 0,1-1 0,0 0 0,0 1 0,0 0 0,0 0 0,0 0 0,0 1 0,-1-1 0,1 1 0,5 3 0,2 3 89,-11-8-87,0 0 0,0 0-1,0 0 1,0 0-1,0 0 1,0 1 0,0-1-1,0 0 1,0 0 0,0 0-1,0 0 1,0 0 0,0 0-1,1 0 1,-1 0 0,0 0-1,0 0 1,0 0 0,0 0-1,0 0 1,0 0 0,0 0-1,0 0 1,0 1 0,0-1-1,0 0 1,0 0-1,0 0 1,0 0 0,0 0-1,0 0 1,0 0 0,0 0-1,0 0 1,0 0 0,0 0-1,0 0 1,0 0 0,0 1-1,0-1 1,0 0 0,0 0-1,-1 0 1,1 0 0,0 0-1,0 0 1,0 0 0,0 0-1,0 0 1,0 0-1,0 0 1,0 0 0,0 0-1,0 0 1,0 0 0,0 0-1,0 0 1,0 0 0,0 0-1,-1 0 1,1 0 0,-20-2 328,17 2-370,-13-3 92,1 1-1,0 0 0,-1 1 1,0 1-1,-20 2 1,32-2-89,0 1-1,-1 0 1,1 0 0,0 1-1,-1-1 1,1 1 0,0 0 0,0 0-1,0 1 1,1-1 0,-1 1-1,0-1 1,1 1 0,0 0 0,-1 1-1,1-1 1,1 0 0,-1 1 0,0 0-1,1-1 1,0 1 0,0 0-1,-2 6 1,0-1-18,0 0 1,1 1-1,1 0 0,0-1 0,0 1 0,1 0 1,0 0-1,0 0 0,1 0 0,1 0 0,0 0 1,0 0-1,4 12 0,-3-14 49,0 0 1,1-1-1,0 1 0,0-1 1,1 0-1,0 1 0,0-2 0,1 1 1,6 7-1,-9-11 26,1 0 0,0 0 0,0-1 0,0 1-1,0-1 1,0 1 0,1-1 0,-1 0 0,1 0 0,0-1 0,-1 1-1,1-1 1,0 1 0,0-1 0,0-1 0,0 1 0,0 0 0,0-1 0,0 0-1,4 0 1,-5-1-12,0 1 0,0-1-1,0 0 1,0 0-1,0 0 1,0-1 0,0 1-1,-1-1 1,1 0 0,0 1-1,-1-1 1,0 0 0,1-1-1,-1 1 1,0 0 0,0-1-1,0 1 1,-1-1 0,1 1-1,0-1 1,-1 0-1,2-5 1,1-1 27,-1 0-1,0-1 0,-1 1 1,0-1-1,1-18 1,-1-103 196,-3 72-180,0 52-205,-3 9 6,4 0 120,-1-1 0,0 1 0,1-1 1,-1 1-1,1-1 0,0 1 0,-1-1 0,1 1 0,0 1 1,1 16-86,2 0 1,0 0 0,1 0 0,13 36 0,-15-48 95,2 2 83,0 1 1,0 0 0,1-1 0,0 0 0,0 0 0,1-1 0,1 1 0,-1-1 0,1 0 0,1-1 0,-1 0 0,9 6 0,-12-10-60,-1 0-1,1-1 1,0 0 0,0 0 0,0 0-1,0 0 1,0-1 0,0 1 0,0-1-1,1 0 1,-1-1 0,0 1 0,1-1-1,-1 1 1,0-1 0,1-1 0,-1 1-1,0-1 1,1 1 0,-1-1 0,0 0-1,0-1 1,0 1 0,0-1 0,0 0-1,0 0 1,0 0 0,0 0 0,-1-1-1,1 1 1,3-5 0,12-11-13,-2-2 0,0 0 0,-1-1 0,25-42 0,8-12-110,-47 72 107,0 0 0,1-1 0,-1 1 0,1 0 1,0 0-1,0 0 0,0 0 0,0 1 0,0-1 0,1 1 1,-1 0-1,1 0 0,-1 0 0,1 1 0,0-1 0,0 1 1,0 0-1,0 0 0,0 0 0,5 0 0,-6 1 571,-5 1-188,-8 2-33,-17 1-238,22-4-144,0 0 1,0 1-1,0-1 0,0 1 1,0 1-1,-7 1 0,10-2 2,-1 0 0,1 1 0,-1-1 0,1 0 0,0 1 0,-1-1 0,1 1 0,0 0 0,0 0 0,0 0 0,1 0 0,-1 0 0,-2 3 0,0 1 14,1-1 0,0 1-1,0 0 1,0 0 0,1 0-1,0 1 1,0-1 0,1 1-1,0-1 1,0 1 0,0-1-1,1 1 1,-1 0 0,2-1-1,1 12 1,0-7 8,5 13-13,9 26 1,-13-43 13,0 0 0,0-1 1,1 1-1,-1-1 0,2 0 1,-1 0-1,1-1 0,7 8 1,-6-7 9,0-1 0,0 0 0,1-1 0,-1 1 0,1-2 0,0 1 0,0-1 0,1 1 0,-1-2 0,1 1 0,-1-1 0,1-1 0,0 1 0,0-1 0,-1 0 0,1-1 0,14-1 0,31-2 27,57-11 0,-93 11-46,0-1 0,-1-1 0,1-1 0,-1 0 0,0 0 0,0-2 0,20-13 0,-30 16 33,1 0-1,-1-1 1,0 0 0,-1 0-1,1 0 1,-1-1-1,0 1 1,-1-1 0,0 0-1,0-1 1,-1 1-1,1-1 1,-1 0-1,-1 0 1,0 0 0,2-12-1,-2 4 4,0-1 1,-1 0-1,-1 1 0,-1-1 0,-1 1 0,0-1 0,-5-18 1,7 32-40,-1 0 1,0 0-1,0 0 1,0 0 0,-1 0-1,1 0 1,-1 1 0,1-1-1,-1 1 1,0-1 0,0 1-1,0-1 1,0 1 0,-1 0-1,1 0 1,-5-3-1,6 5 0,0-1-1,0 1 0,-1-1 1,1 1-1,0-1 0,-1 1 0,1 0 1,-1 0-1,1-1 0,0 1 1,-1 0-1,1 0 0,0 1 0,-1-1 1,-2 1-1,2-1 6,0 1-1,0 0 1,0 0 0,1 0 0,-1 0-1,0 1 1,0-1 0,1 0 0,-1 1-1,1-1 1,-1 1 0,1-1-1,-2 3 1,-1 3 62,1-1 0,-1 1 0,1 0 0,0 0 0,1 0 0,-1 1 0,-1 13 0,-4 53 332,7-64-253,1 0 0,1 0 1,0-1-1,0 1 1,1 0-1,0-1 1,1 1-1,0-1 1,0 0-1,1 0 1,0 0-1,1-1 0,0 1 1,9 11-1,-9-14-40,0 0-1,0 0 1,0-1-1,1 0 0,0 0 1,0-1-1,0 1 0,1-1 1,-1 0-1,1-1 1,0 0-1,0 0 0,1 0 1,-1-1-1,0 0 1,1-1-1,-1 1 0,16-1 1,-19-1-232,1 0 1,-1-1-1,0 0 0,1 0 1,-1 0-1,0-1 1,0 1-1,0-1 0,0 0 1,0 0-1,0 0 0,6-6 1,4-4-2359,23-25-1,-17 16-161,24-24-614,1-7-27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49:46.872"/>
    </inkml:context>
    <inkml:brush xml:id="br0">
      <inkml:brushProperty name="width" value="0.1" units="cm"/>
      <inkml:brushProperty name="height" value="0.1" units="cm"/>
      <inkml:brushProperty name="color" value="#66CC00"/>
    </inkml:brush>
  </inkml:definitions>
  <inkml:trace contextRef="#ctx0" brushRef="#br0">1 9 2144,'11'5'8441,"48"17"-6333,-38-19-1800,0 0-1,1-1 1,-1-1 0,0-1-1,33-5 1,-40 4-207,114-11 703,85-6-94,40 19 395,-83 1-221,4 1-224,-86-2-1792,-2 0-5297,-86-1 6386,9-1-3801,-9 1 3767,0 0-1,0 0 1,1 0-1,-1 0 1,0 0-1,0 0 1,0 0 0,0 0-1,1 0 1,-1 0-1,0-1 1,0 1 0,0 0-1,0 0 1,0 0-1,0 0 1,1 0 0,-1 0-1,0 0 1,0-1-1,0 1 1,0 0 0,0 0-1,0 0 1,0 0-1,0 0 1,0-1 0,0 1-1,0 0 1,0 0-1,0 0 1,0 0-1,0-1 1,0 1 0,0 0-1,0 0 1,0 0-1,0 0 1,0-1 0,0 1-1,-7-10-2471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12.836"/>
    </inkml:context>
    <inkml:brush xml:id="br0">
      <inkml:brushProperty name="width" value="0.1" units="cm"/>
      <inkml:brushProperty name="height" value="0.1" units="cm"/>
      <inkml:brushProperty name="color" value="#66CC00"/>
    </inkml:brush>
  </inkml:definitions>
  <inkml:trace contextRef="#ctx0" brushRef="#br0">6 700 1888,'-4'6'854,"3"-5"2761,12-7-2090,-8 5-1372,1 0 0,-1-1 0,0 1 0,0-1 0,5-4 0,3-6 100,-1-1 0,-1 0 0,0-1 0,0 0-1,-2-1 1,11-26 0,-11 22-254,3-8 23,8-41 0,-15 49 143,0 0 1,-1-32-1,-2 51-181,-4 20 80,-7 25-231,-7 62-1,16-95 188,0 7-7,0 1-1,1 0 1,1-1-1,0 1 1,5 27-1,-3-41-35,-1-1 1,1 1-1,0-1 0,0 1 1,1-1-1,-1 0 1,1 0-1,6 8 0,-8-12 38,0 1 0,0-1-1,0 0 1,0 0-1,0 0 1,1 0 0,-1 0-1,0 0 1,0 0 0,1-1-1,-1 1 1,0 0-1,1-1 1,-1 1 0,1-1-1,-1 1 1,1-1 0,-1 0-1,1 0 1,-1 1-1,1-1 1,-1 0 0,1-1-1,-1 1 1,1 0-1,-1 0 1,1 0 0,-1-1-1,1 1 1,-1-1 0,0 1-1,1-1 1,-1 0-1,0 0 1,1 1 0,-1-1-1,2-2 1,5-3 112,-1-1 0,1 0-1,-1 0 1,-1-1 0,1 0 0,-1 0 0,-1 0-1,9-17 1,-1 0 111,-1 2-279,10-29-1,-20 46 127,1 0 1,-1 0-1,1 0 0,0 0 1,0 1-1,6-9 0,-8 13 11,-1 1-218,0 0 47,1 1 77,-1-1 0,1 1 0,0 0 0,-1-1-1,1 1 1,-1 0 0,1-1 0,-1 1 0,1 0 0,-1 0 0,1-1 0,-1 1 0,0 0-1,1 0 1,-1 0 0,0 0 0,0-1 0,1 1 0,-1 1 0,1 19-18,-2-17 127,1 13 98,-6 27 0,3-27-151,0 29 0,2-42 1,1 6 1,0-10-62,0 0 0,0 0-1,0 0 1,0 0 0,0 0-1,0 0 1,0 1-1,0-1 1,0 0 0,0 0-1,0 0 1,1 0 0,-1 0-1,0 0 1,0 0-1,0 0 1,0 0 0,0 0-1,0 1 1,0-1 0,0 0-1,0 0 1,0 0-1,0 0 1,1 0 0,-1 0-1,0 0 1,0 0 0,0 0-1,0 0 1,0 0-1,0 0 1,0 0 0,0 0-1,1 0 1,-1 0 0,0 0-1,0 0 1,0 0 0,0 0-1,0 0 1,0 0-1,0 0 1,0 0 0,1 0-1,-1 0 1,0 0 0,0 0-1,0 0 1,0 0-1,0 0 1,0 0 0,0-1-1,0 1 1,0 0 0,1 0-1,-1 0 1,0 0-1,0 0 1,0 0 0,0 0-1,0 0 1,0-1 0,6-5-170,0-1 1,0 0 0,-1 0 0,6-9 0,14-19-13,-11 19 170,-1 0 1,-1-1 0,14-23-1,-18 19 300,-8 19-84,-1 4-15,-1 11 13,-4 10-40,4-16-120,0-1-1,1 1 0,0 0 1,-1 8-1,1 6-247,2 23 25,-1-41 171,1 0-1,-1 1 1,1-1-1,0 0 1,0 0-1,0 0 1,0 0 0,1 0-1,-1 0 1,4 4-1,-3-4 6,1 0 0,-1 0 0,1 0 1,-1-1-1,1 1 0,0-1 0,0 0 0,0 0 0,0 0 0,1 0 0,-1 0 0,0-1 0,5 2 0,-5-2 30,0-1-1,-1 0 0,1 0 0,0 0 0,0 0 1,-1 0-1,1 0 0,0-1 0,0 1 1,-1-1-1,1 0 0,-1 0 0,1 0 0,0 0 1,-1 0-1,0-1 0,1 1 0,3-4 1,9-7-19,-1 0 1,0-1-1,0 0 1,-2-1-1,0 0 1,19-29 0,17-29-85,-32 56-75,-15 15 11,16 10-101,-11-3 181,0 1 1,-1 0 0,0 0 0,4 8-1,6 7 119,-11-17-26,-1 0-1,1 0 0,-1 1 0,0-1 0,0 1 1,-1 0-1,0 0 0,0 0 0,0 0 1,-1 0-1,0 0 0,0 0 0,-1 0 1,1 1-1,-1-1 0,-2 12 0,2-17-35,0 0 0,-1 0 0,1 0 0,-1 0-1,1 0 1,-1 0 0,1 0 0,-1 0 0,0-1 0,1 1-1,-1 0 1,0 0 0,0 0 0,0-1 0,1 1-1,-1 0 1,0-1 0,0 1 0,0-1 0,0 1 0,0-1-1,0 1 1,0-1 0,-1 0 0,1 1 0,0-1 0,0 0-1,0 0 1,0 0 0,0 0 0,0 0 0,0 0-1,-1 0 1,1 0 0,0-1 0,-2 0 0,-6-1-92,0 0 1,0-1 0,-13-6 0,11 4 47,-71-36-477,88 49-62,6 3 620,1-5 34,0 0-1,19 6 1,-8-3 33,-17-8-19,-1 1 1,1-1-1,0 0 0,0 0 1,0-1-1,0 0 0,0 0 1,-1-1-1,1 0 1,0 0-1,0 0 0,10-5 1,-13 5-72,0-1 1,-1 0-1,1 0 1,0-1-1,-1 1 1,0-1 0,5-4-1,7-6 82,-10 8-46,1-1 0,-1 1 1,0-1-1,-1-1 0,1 1 0,-1-1 1,0 0-1,-1 0 0,3-8 0,10-16 0,-14 26-18,-1 1 0,0 0 1,0 0-1,0-1 1,-1 1-1,1 0 0,-1-1 1,0 1-1,0-1 1,-1-4-1,0-6-214,-1 16-4,-1 6 162,1 13 74,1 20-1,1-25-88,-1-1 1,0 0-1,0 0 0,-5 17 0,5-28 56,0 1 1,1-1-1,-1 1 0,1-1 0,0 1 0,0 0 0,0-1 0,0 1 0,1-1 1,0 1-1,-1-1 0,1 1 0,0-1 0,1 0 0,-1 1 0,1-1 1,-1 0-1,1 0 0,3 4 0,-5-7-11,1 1 0,-1-1-1,1 1 1,0-1 0,-1 0 0,1 1 0,0-1 0,-1 0-1,1 1 1,0-1 0,0 0 0,-1 0 0,1 0 0,0 1-1,0-1 1,-1 0 0,1 0 0,0 0 0,0-1 0,1 1-1,17-8-313,-12 3 148,0 0 0,0 0 0,5-7 0,7-5-28,1 0 0,0 1 0,1 1 0,1 2 0,0 0 0,39-17 0,-55 29 164,0-1 1,0 1 0,0 0 0,0 1 0,0-1 0,0 1-1,11 2 1,1-2 176,-17 0 254,-1 0-75,0 0-5,0 0-53,-18 3 874,8 0-1169,1 1 0,-1-1 1,1 2-1,0-1 0,0 1 1,0 0-1,1 1 0,-1 0 0,2 0 1,-1 1-1,1 0 0,0 1 0,0-1 1,-8 13-1,14-18-19,1-1 1,-1 1-1,0 0 1,1-1-1,-1 1 1,1 0-1,0 0 1,-1 0-1,1-1 1,0 5-1,2-5-48,0-1 0,-1 1 0,1 0 0,0 0 0,-1 0 0,1-1 0,0 1 0,0-1 0,0 0 0,3 1 0,2-1-17,0 0 1,0 0-1,0 0 0,1-1 1,-1 0-1,0 0 1,0-1-1,0 0 1,0 0-1,-1 0 1,1-1-1,-1 0 0,1-1 1,9-6-1,-7 3 205,1 0-1,-1-1 0,-1-1 1,1 1-1,-1-1 0,-1 0 0,0-1 1,6-10-1,1-5-11,-2-1 0,-1 0-1,-1-1 1,-1 1 0,-1-2 0,6-36-1,-14 61-90,8-37-34,-2 0 0,-2 0 0,-1-77 0,-7 52 86,0 42-178,4 22 139,0 0 0,-1 0 0,1 1 0,0-1 0,0 0 0,-1 1 0,1-1 0,0 0 0,-1 0 0,1 1 0,-1-1 0,1 1 0,-1-1 0,1 0 0,-1 1 0,1-1 0,-1 1 0,0-1 0,1 1 0,-1 0 0,0-1 0,1 1 0,-1 0 0,0-1 0,-1 1 0,1 0-13,1 1 1,-1-1-1,0 0 1,1 1-1,-1 0 1,0-1-1,1 1 1,-1-1-1,1 1 1,-1 0 0,1-1-1,-1 1 1,1 0-1,-1 0 1,1-1-1,0 1 1,-1 0-1,1 0 1,0 1-1,-7 19-78,7-19 78,-6 26-10,1 1 0,2 0 1,-1 36-1,9 86 528,-4-143-473,3 39 212,3 0 0,16 62 0,-20-100-253,0-1 0,1 1 0,0 0 0,0-1 0,1 0 0,0 0 0,1 0 1,11 13-1,-14-19 40,-1 0 1,1 0 0,0 0 0,-1 0 0,1 0-1,0-1 1,0 1 0,0-1 0,1 1-1,-1-1 1,0 0 0,0-1 0,1 1-1,5 0 1,1 0 4,0-1 0,0-1 0,18-2 0,-22 2-20,0-1 0,0 0 0,-1 0 0,1 0 0,-1-1 0,1 0 0,6-4 0,33-29 69,-42 34-55,0-1 0,-1 0-1,1 0 1,-1 0 0,0 0 0,0 0-1,0-1 1,0 1 0,0-1 0,-1 1 0,0-1-1,1 1 1,-2-1 0,1 0 0,1-5 0,-2-2-103,0 1 0,0-1 0,-1 1 1,-2-15-1,3 24 53,0 1 0,0-1 0,0 1 0,0-1 0,0 1 0,0-1 0,0 1 0,0-1 0,0 1 0,-1-1 0,1 1 0,0-1 1,0 1-1,0-1 0,-1 1 0,1-1 0,0 1 0,-1-1 0,1 1 0,0 0 0,-1-1 0,1 1 0,0 0 0,-1-1 0,1 1 0,-1 0 0,1 0 0,-1-1 0,1 1 0,0 0 0,-1 0 0,1 0 0,-1-1 0,1 1 0,-1 0 0,1 0 1,-1 0-1,1 0 0,-2 0 0,1 1 3,0-1 1,0 0 0,0 1 0,0 0-1,0-1 1,0 1 0,0-1-1,0 1 1,1 0 0,-1 0 0,0 0-1,0 0 1,1-1 0,-1 1 0,-1 2-1,2-3 14,-4 6 83,0 1 0,1-1 0,-1 1 0,1-1 0,1 1 0,-1 0 0,1 0 0,0 0-1,1 1 1,-1 11 0,1-9 143,1 0 0,1 0 0,0 0-1,4 15 1,-4-22-143,0 0 1,0 0-1,0 0 0,0 0 0,1 0 0,0-1 0,-1 1 1,1-1-1,0 1 0,0-1 0,1 0 0,-1 1 1,0-1-1,1 0 0,-1 0 0,1-1 0,0 1 0,3 1 1,3 1 1,0-1 1,0 0 0,0-1 0,0 0-1,0 0 1,1-1 0,-1-1 0,11 1 0,6-2-1699,44-8 0,-53 6-1096,-4-2 848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13.225"/>
    </inkml:context>
    <inkml:brush xml:id="br0">
      <inkml:brushProperty name="width" value="0.1" units="cm"/>
      <inkml:brushProperty name="height" value="0.1" units="cm"/>
      <inkml:brushProperty name="color" value="#66CC00"/>
    </inkml:brush>
  </inkml:definitions>
  <inkml:trace contextRef="#ctx0" brushRef="#br0">61 7 8224,'-17'-7'3040,"9"7"-2368,-5 0-160,13 0-736,-5 0 32,1 0-2080,0 7 1216,0 1-384,-1 4 864,5 3-576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13.572"/>
    </inkml:context>
    <inkml:brush xml:id="br0">
      <inkml:brushProperty name="width" value="0.1" units="cm"/>
      <inkml:brushProperty name="height" value="0.1" units="cm"/>
      <inkml:brushProperty name="color" value="#66CC00"/>
    </inkml:brush>
  </inkml:definitions>
  <inkml:trace contextRef="#ctx0" brushRef="#br0">81 8 5632,'-47'-4'2112,"39"4"-1664,-10-4-96,10 4-3296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19.739"/>
    </inkml:context>
    <inkml:brush xml:id="br0">
      <inkml:brushProperty name="width" value="0.1" units="cm"/>
      <inkml:brushProperty name="height" value="0.1" units="cm"/>
      <inkml:brushProperty name="color" value="#66CC00"/>
    </inkml:brush>
  </inkml:definitions>
  <inkml:trace contextRef="#ctx0" brushRef="#br0">336 473 576,'0'0'8,"0"0"0,0-1 0,0 1 0,0 0 0,0 0 0,0 0 0,0 0 0,0 0 0,-1 0 0,1 0 0,0 0 0,0-1-1,0 1 1,0 0 0,0 0 0,0 0 0,0 0 0,-1 0 0,1 0 0,0 0 0,0 0 0,0 0 0,0 0 0,0 0 0,0 0 0,-1 0 0,1 0 0,0 0 0,0 0 0,0 0 0,0 0 0,0 0 0,0 0 0,-1 0 0,1 0 0,0 0 0,0 0 0,0 0-1,0 0 1,0 0 0,0 0 0,-1 0 0,1 0 0,0 1 0,0-1 0,0 0 0,0 0 0,0 0 0,0 0 0,0 0 0,0 0 0,-2 1 379,4-4 81,-2 2-300,0-1-1,1 1 0,-1 0 1,0 0-1,0 0 0,1 0 1,-1-1-1,0 1 0,0 0 1,-1 0-1,1 0 0,0-1 1,0 1-1,0 0 0,-1 0 1,1 0-1,-1 0 0,1 0 1,-1-1-1,1 1 0,-1 0 1,1 0-1,-1 0 0,0 1 0,0-1 1,0 0-1,1 0 0,-1 0 1,0 0-1,0 1 0,-2-2 1,-9-7 739,10 8-784,-1-1 1,1 0 0,0 1 0,0 0-1,0-1 1,-1 1 0,1 0-1,-1 0 1,-2-1 0,-9 0-64,0 1 1,-1 0 0,1 0-1,0 2 1,0-1-1,0 2 1,0 0 0,0 1-1,0 0 1,-26 10-1,33-9-25,-1-1 1,1 1-1,-1 0 0,1 1 0,0-1 0,1 2 0,-1-1 0,-6 7 1,10-8-43,0 0 0,0 0 0,1 0 1,-1 0-1,1 0 0,0 0 0,0 1 0,0-1 1,0 1-1,1-1 0,0 1 0,0 0 1,0 0-1,1-1 0,-1 7 0,2-4 9,-1 0-1,1 0 0,1 0 0,-1 0 1,1 0-1,0 0 0,1 0 0,0 0 1,0-1-1,0 0 0,1 1 1,0-1-1,0-1 0,0 1 0,1-1 1,0 1-1,0-1 0,0 0 0,1-1 1,-1 0-1,1 0 0,0 0 0,1 0 1,-1-1-1,1 0 0,-1 0 0,1-1 1,0 0-1,0 0 0,0 0 0,0-1 1,0 0-1,0-1 0,0 0 1,0 0-1,1 0 0,8-2 0,-7 0-23,0-1 1,-1 0-1,1 0 0,-1-1 0,0 0 0,0-1 0,0 1 0,-1-2 1,1 1-1,-1-1 0,11-12 0,-2 0-14,-1-1 0,0 0 1,13-27-1,-24 36 382,-1 4-121,-3 6-228,0 0 0,0 0 1,1 0-1,-1 0 0,0 0 1,0 0-1,1 0 0,-1 0 1,0 0-1,0 1 0,0-1 1,1 0-1,-1 0 0,0 0 1,0 0-1,0 0 0,0 1 1,1-1-1,-1 0 0,0 0 1,0 0-1,0 1 0,0-1 1,0 0-1,0 0 0,0 0 1,1 1-1,-1-1 0,0 0 1,0 0-1,0 1 0,1 1-15,-1 1-1,1-1 0,-1 0 1,1 1-1,-1-1 1,0 0-1,0 5 0,0-4 25,0 0 0,0-1 0,1 1 1,-1 0-1,1-1 0,0 5 0,3 2-144,0-1 1,0 1-1,1-1 1,7 10 0,-10-15 127,-1-1 0,1 0 0,1 0 0,-1 0 0,0 0 1,0 0-1,1-1 0,-1 1 0,1-1 0,-1 1 1,1-1-1,0 0 0,0 0 0,-1 0 0,1 0 0,0-1 1,5 1-1,-1-1 50,0 0 1,1 0 0,-1-1-1,1 0 1,-1 0 0,0-1-1,0 1 1,0-2 0,13-5 0,-5 0 51,-1 0 1,0-1 0,16-13 0,-28 20-68,0 1-1,0-1 1,0 0-1,0 1 1,-1-1-1,1 0 1,-1 0-1,1 0 1,-1 0-1,0 0 1,0 0-1,0-1 1,0 1-1,0 0 1,0-1-1,-1 1 0,1 0 1,0-5-1,-2 5-11,1 1-1,0-1 0,0 0 0,-1 0 1,1 1-1,-1-1 0,0 0 1,1 1-1,-1-1 0,0 1 0,0-1 1,0 1-1,0-1 0,0 1 0,0 0 1,-1-1-1,1 1 0,0 0 0,-1 0 1,1 0-1,-1 0 0,1 0 1,-1 0-1,1 0 0,-4 0 0,0-1 44,-1 0 1,0 1-1,0-1 0,1 2 0,-1-1 0,0 1 0,0-1 0,0 2 0,0-1 0,0 1 0,0-1 0,-6 3 1,-9 0-61,1 2-40,16-3 31,0-1 0,1 0-1,-1 0 1,0-1 0,-5 1 0,4-1 41,-12-1 227,17 1-250,-1 0 0,1 0 0,-1 0 0,1-1 0,0 1 0,-1 0 0,1 0 0,-1 0 0,1-1 0,0 1 0,-1 0 0,1 0 0,0-1 0,-1 1 0,1 0 0,0-1 0,0 1 0,-1-1 0,1 1 0,0 0 0,0-1 0,-1 1 0,1-1 0,0 1 0,0-1 0,0 1 0,0 0 0,0-1 0,0 1 0,0-1 0,0 0 0,-1-2 25,0 3-44,1 0 0,0-1 0,0 1 0,-1-1 0,1 1 0,0 0 0,0-1 0,0 1-1,0-1 1,-1 1 0,1-1 0,0 1 0,0-1 0,0 1 0,0-1 0,0 1 0,0-1 0,0 1 0,0 0-1,0-1 1,1 1 0,-1-1 0,0 1 0,0-1 0,0 1 0,0-1 0,1 1 0,-1 0 0,0-1 0,0 1 0,1-1-1,-1 1 1,0 0 0,1-1 0,-1 1 0,1-1 0,15-8-50,1 0 0,0 2-1,1-1 1,0 2 0,22-5 0,2 2-109,52-4 0,-10 8 238,-75 5-52,0 0 1,0 1-1,0 0 0,0 1 0,-1 0 1,1 0-1,12 6 0,-18-7 30,-1 0 1,1 1-1,-1-1 0,0 1 1,0 0-1,1-1 0,-1 1 1,-1 0-1,1 0 0,0 1 1,0-1-1,-1 0 1,1 0-1,-1 1 0,0-1 1,0 1-1,0-1 0,0 1 1,0 0-1,0-1 0,-1 1 1,1 4-1,0 3 163,-1 1 1,-1-1-1,0 1 1,-3 15-1,3-17-134,-8 25-72,9-33-122,0-1 36,1-1 75,1 0 0,-1 0 1,1-1-1,-1 1 0,0 0 0,0-1 0,1 1 0,0-3 0,-1 2 13,32-39 84,21-25 287,-43 55-280,-1 1 93,0-1 0,1 2 0,15-11 0,-18 17-191,0 4 32,-7-1-17,0 1 1,0 0 0,0-1 0,0 1-1,0 0 1,-1 0 0,1 0 0,0-1 0,-1 1-1,1 0 1,0 0 0,-1 0 0,1 0-1,-1 0 1,0 0 0,1 0 0,-1 1-1,1 0 1,0 25 191,0-5 21,1-13-70,-2-3-215,2 1 0,-1-1 0,5 11-1,-5-16 51,-1 0-1,0 0 1,1 0-1,-1 0 1,1 0-1,-1-1 0,1 1 1,0 0-1,-1 0 1,1 0-1,0-1 1,-1 1-1,1 0 0,0-1 1,0 1-1,0-1 1,0 1-1,-1-1 0,1 1 1,0-1-1,0 0 1,0 1-1,0-1 1,0 0-1,0 0 0,0 0 1,0 0-1,0 0 1,0 0-1,2 0 1,8-3-130,0 0 1,0-1-1,0-1 1,-1 0-1,17-10 1,6-3-338,168-64 129,-166 69 342,-34 12 26,1 1 0,0-1 0,0 1 0,0 0 0,-1-1 0,1 1 0,0 0 0,0 0-1,0 0 1,0 0 0,-1 0 0,1 1 0,3 0 0,-16 11 798,7-8-742,0 0-1,1-1 1,-1 1 0,0-1-1,-1 0 1,1 0 0,-7 3 0,-19 13-141,24-14 80,-15 13 1,-20 22 0,35-33-58,1 0 0,-1 0 1,1 1-1,1-1 0,-1 1 0,1 0 0,-4 12 0,7-17 4,0 0 0,1-1 0,-1 1-1,1 0 1,0 0 0,0 0 0,0 0-1,0-1 1,0 1 0,0 0 0,1 0 0,-1 0-1,3 4 1,-3-5 31,1-1 1,0 1-1,0 0 0,0-1 0,0 1 1,0-1-1,0 0 0,0 1 0,0-1 1,1 0-1,-1 0 0,0 1 0,1-1 1,-1 0-1,1 0 0,0-1 0,-1 1 0,1 0 1,0 0-1,-1-1 0,1 1 0,0-1 1,2 1-1,0-1-7,1 0 0,-1 0 0,1 0 1,-1 0-1,1-1 0,-1 1 0,1-1 0,-1-1 0,1 1 0,4-2 1,-1-1-61,0 0 0,0-1 0,0 1 0,12-12 1,-8 6 31,-1 0 0,-1-1 1,0 0-1,-1-1 1,0 0-1,7-14 0,-4 5 115,-2-1-1,-1 0 0,0-1 1,7-34-1,-14 45-31,-1 0-1,0 0 0,-1 0 0,-2-23 0,0 15 129,-19-166 91,21 184-255,-17-78-392,17 79 390,0 0 1,0 1 0,0-1 0,0 1 0,-1-1 0,1 1-1,0-1 1,0 1 0,-1-1 0,1 0 0,0 1 0,0 0 0,-1-1-1,1 1 1,-1-1 0,1 1 0,-1-1 0,-3 6 52,-1 19 227,7 17-343,2-1 1,1 1 0,19 70-1,12-8-183,-31-91 233,0 0 1,7 14-1,8 17 495,-17-36-530,0-1-1,1 1 1,0 0 0,0-1 0,0 0 0,7 7-1,-11-12 49,1-1-1,0 0 1,-1 1 0,1-1-1,0 0 1,-1 1-1,1-1 1,0 0 0,0 0-1,-1 0 1,1 0-1,0 0 1,0 0 0,-1 0-1,1 0 1,0 0-1,0 0 1,-1 0 0,1 0-1,0 0 1,1-1-1,15-7-100,-15 7 150,4-3 8,0-1 0,-1 0 0,1-1 1,-1 1-1,0-1 0,5-9 0,-6 10 10,-2 2-47,0-1 1,0 1-1,-1-1 0,1 1 1,-1-1-1,1-4 1,3-8-316,-4-6 736,-1 21-404,0 1-43,0 1 1,-1-1 0,1 0 0,0 0 0,-1 0 0,1 1 0,0-1 0,0 0-1,-1 0 1,1 1 0,0-1 0,0 0 0,0 0 0,-1 1 0,1-1-1,0 0 1,0 1 0,0-1 0,0 0 0,0 1 0,0-1 0,0 0-1,0 0 1,0 1 0,0-1 0,0 1 0,-1 12 92,1-11-128,-2 6-34,0 0 0,0-1 1,1 1-1,0 12 1,1 9-49,0 33 280,1-55-179,0 0 0,0 0 0,0 0-1,1 0 1,0 0 0,4 8 0,-6-13 39,1-1 1,-1 1 0,1-1-1,0 0 1,0 0 0,-1 1-1,1-1 1,0 0 0,0 0-1,0 0 1,0 0 0,1 0-1,-1 0 1,0 0 0,0 0-1,1 0 1,-1-1 0,0 1-1,1 0 1,-1-1 0,0 1-1,3-1 1,-3 0-32,1 0 0,-1 0 0,1 0 0,0 0-1,-1-1 1,1 1 0,-1-1 0,1 1 0,-1-1 0,0 0 0,1 0 0,-1 1 0,0-1 0,1 0 0,-1 0 0,0 0 0,0 0-1,0-1 1,0 1 0,1-2 0,16-20 173,-2-1 0,0-1 0,19-43 0,-33 64-149,-1 1 1,1 0-1,-1-1 0,0 1 0,-1-1 0,1 1 0,0-1 0,-1 1 1,0-1-1,0-6 0,0 9-155,0 1-64,0 0 21,5 8-223,-3-3 467,-1 0 0,1 1 1,1 10-1,1 5 124,3 6-96,-6-20-130,0 0 0,1 0 0,0 0 0,0 0 0,1-1 0,-1 1 0,1-1 0,1 0 0,-1 0 0,7 8 0,-6-10 36,-1 0 1,2 0-1,-1 0 1,0 0 0,1-1-1,8 5 1,-11-6 17,0-1 1,1-1-1,0 1 1,-1 0-1,1 0 0,-1-1 1,1 0-1,0 1 1,-1-1-1,1 0 1,0-1-1,-1 1 0,1 0 1,-1-1-1,1 1 1,4-2-1,2-2 13,0 0-1,0-1 1,-1 0-1,1 0 1,-1-1 0,0 0-1,-1 0 1,1-1-1,-1 0 1,8-11 0,-5 8-121,-5 5 125,38-38-218,-38 39 131,1-1 0,0 1 0,0 0 1,1 1-1,-1 0 0,8-3 0,-3 1 146,-1 2 123,-8 3-59,-2 0-170,0 0 5,0 0 85,0 0-5,0 0-26,0 0 31,0 0 128,0 0-53,0 0-53,-9 0 69,7 0-150,1 0 0,-1 0 1,1 0-1,-1 0 0,1 0 0,0 1 0,-1-1 1,1 1-1,-1-1 0,1 1 0,0 0 1,-1-1-1,1 1 0,-1 1 0,-1 0-74,0 1-1,1 0 0,-1 0 1,1 0-1,-2 3 0,0 0 23,1 0 0,1-1 0,-1 1 0,1 0-1,0 1 1,1-1 0,-1 0 0,1 0 0,1 1-1,-1-1 1,1 1 0,0-1 0,0 0 0,1 1 0,0-1-1,0 1 1,0-1 0,1 0 0,0 0 0,0 0-1,5 8 1,-4-5 137,-2-6-84,0-1 0,1 1 1,-1 0-1,0 0 0,4 4 1,-4-7-9,-1 1 1,1-1 0,-1 1-1,1-1 1,-1 1-1,1-1 1,0 1 0,-1-1-1,1 0 1,0 1-1,-1-1 1,1 0-1,0 0 1,-1 1 0,1-1-1,0 0 1,0 0-1,-1 0 1,1 0 0,0 0-1,0 0 1,-1 0-1,1 0 1,0 0 0,0 0-1,-1-1 1,1 1-1,1-1 1,2-1-19,1 0 0,-1 0 0,0-1-1,0 1 1,0-1 0,-1 0 0,1 0 0,-1-1 0,5-4 0,3-7-20,11-18-1,0 0-57,52-58 680,-43 53-349,15-21-124,-37 46-122,0 0 0,-1-1 0,-1 0 0,0 0 0,9-28 0,-13 30 65,-1 6 1,-1-1 0,1 1 0,-1-1 0,0-8 0,-2 19-63,0 0 0,1-1 0,-1 1 0,0 0 1,-3 4-1,-1 11-68,0 0 109,-16 95 184,20-104-237,2 1 0,0-1 0,0 1 0,1-1 0,0 0 0,1 0 0,6 18 0,-5-18 41,7 18-38,2-1-1,1 0 0,28 40 1,-36-59-3,0 1-1,0-2 1,1 1 0,-1-1 0,14 11 0,-18-16-20,0 0 0,1-1-1,-1 1 1,1 0 0,-1-1-1,1 0 1,0 0 0,-1 0 0,1 0-1,0 0 1,0 0 0,0-1-1,0 1 1,-1-1 0,1 0 0,0 0-1,0 0 1,0 0 0,0 0-1,0-1 1,0 0 0,0 1 0,4-3-1,0-1 8,0 0 0,0 0-1,-1 0 1,1-1-1,-1 0 1,0-1 0,-1 1-1,1-1 1,6-10 0,4-8-216,18-34 1,-2 2 351,-31 54-66,0 0-1,0 0 0,0 0 1,0 0-1,0 0 1,-1 0-1,1 0 0,-1 0 1,0 0-1,1-2 1,-1 3-35,0 1 0,0-1 1,0 1-1,0-1 1,0 1-1,0-1 0,0 1 1,-1-1-1,1 1 1,0 0-1,0-1 1,0 1-1,0-1 0,-1 1 1,1 0-1,0-1 1,0 1-1,-1-1 0,1 1 1,0 0-1,-1-1 1,1 1-1,0 0 1,-1 0-1,1-1 0,-1 1 1,1 0-1,0 0 1,-1 0-1,1-1 0,-1 1 1,1 0-1,-1 0 1,1 0-1,-1 0 1,1 0-1,-1 0 0,1 0 1,0 0-1,-1 0 1,1 0-1,-1 0 0,1 0 1,-1 0-1,1 0 1,-1 1-1,1-1 1,-1 0-1,-1 1-5,1 0 0,-1-1 0,1 1 0,-1 0 0,1 0 0,0 0 0,-1 0 0,1 0 0,0 0 0,0 1 0,-1-1 0,1 0 0,0 1 0,0-1 0,1 1 1,-1-1-1,0 1 0,0-1 0,1 1 0,-1 0 0,1-1 0,-1 4 0,-1 2 16,1 0-1,0 0 1,0 13 0,1-20-19,0 15-154,0 1 0,1-1 0,5 23 0,-5-34 136,0 0 0,0-1-1,0 1 1,1-1 0,-1 1 0,1-1-1,0 1 1,0-1 0,0 0 0,0 0-1,1 0 1,-1 0 0,1 0 0,0-1-1,0 1 1,0-1 0,0 1-1,0-1 1,6 3 0,-8-5 3,0 1 1,0-1-1,0 0 1,0 1-1,0-1 1,0 0-1,0 0 1,0 1-1,0-1 1,1 0-1,-1 0 1,0 0-1,0 0 1,0-1-1,0 1 1,0 0-1,0 0 1,0-1-1,0 1 1,0 0-1,0-1 1,0 1-1,1-2 1,0 1 45,-1-1 0,1 1 1,-1-1-1,1 1 1,-1-1-1,0 0 0,0 0 1,0 0-1,0 0 1,0 0-1,1-2 0,0-4 84,0 0 0,0 0 0,-1-1 0,0 1 0,0-10 0,-1 13-107,-1 0 0,0 0 0,0 0-1,0 0 1,-1 1 0,1-1 0,-1 0 0,0 1 0,-1 0 0,1-1 0,-1 1-1,1 0 1,-1 0 0,-1 0 0,1 1 0,0-1 0,-1 1 0,0 0-1,0-1 1,0 2 0,0-1 0,-5-2 0,9 5-12,-1 0-1,1 0 1,0 0-1,-1 0 1,1 0-1,0 0 1,0 0-1,-1-1 1,1 1 0,0 0-1,0 0 1,-1 0-1,1 0 1,0 0-1,0 0 1,-1-1-1,1 1 1,0 0 0,0 0-1,0 0 1,0-1-1,-1 1 1,1 0-1,0 0 1,0-1-1,0 1 1,0 0 0,0 0-1,0-1 1,-1 1-1,1 0 1,0 0-1,0-1 1,0 1-1,0 0 1,0 0 0,0-1-1,0 1 1,0 0-1,0-1 1,0 1-1,1 0 1,-1 0-1,0-1 1,0 1 0,0 0-1,0 0 1,0-1-1,0 1 1,0 0-1,1 0 1,-1-1 0,0 1-1,0 0 1,0 0-1,1 0 1,-1 0-1,0-1 1,0 1-1,0 0 1,1 0 0,-1 0-1,1 0 1,18-11-70,-17 10 22,21-11 12,-14 6 171,-1 2 0,18-7 0,-22 9-67,37-9 463,-37 10-441,-1 1-1,1-1 0,-1 1 1,1 0-1,-1 0 0,1 0 0,-1 0 1,1 0-1,4 2 0,-7-2-71,0 1-1,0 0 1,0-1-1,0 1 1,0-1 0,0 1-1,0 0 1,0 0-1,-1-1 1,1 1-1,0 0 1,0 0-1,-1 0 1,1 0-1,0 0 1,-1 0-1,1 0 1,0 2 0,4 20 38,-3-16-11,9 31 80,-9-24-116,0-1 0,0 1 0,1-1 1,1 0-1,1 1 0,5 11 1,-9-22-5,0-1 0,0 0 0,1 0 0,-1 0 0,0 0 0,1 0 1,-1-1-1,1 1 0,0 0 0,-1-1 0,1 1 0,0-1 0,0 1 0,0-1 1,0 0-1,0 0 0,1 0 0,-1 0 0,0 0 0,0-1 0,1 1 1,-1-1-1,0 1 0,1-1 0,-1 0 0,0 0 0,1 0 0,-1 0 0,0 0 1,1-1-1,-1 1 0,0-1 0,1 1 0,-1-1 0,0 0 0,0 0 1,1 0-1,-1 0 0,2-2 0,18-16-143,-1-1 0,0-2-1,28-39 1,13-12-5,-50 56 130,-11 15 4,1-1-1,-1 1 0,1 0 0,0 0 1,-1 0-1,1 0 0,0 0 0,3-2 1,-4 4 13,-1-1 0,1 1 1,0 0-1,-1 0 0,1 0 0,0 0 1,-1-1-1,1 1 0,0 0 1,-1 0-1,1 0 0,0 0 1,0 1-1,-1-1 0,1 0 1,0 0-1,-1 0 0,1 0 0,0 1 1,-1-1-1,1 0 0,-1 1 1,1-1-1,0 0 0,-1 1 1,1-1-1,0 2 0,15 14 112,-15-13-121,4 3-47,0 0 0,-1 1 1,0 0-1,-1 0 0,0 0 0,0 1 0,2 7 1,0 2 172,-2-1 0,3 22 0,-6-34-22,0-1-1,-1 1 1,1 0 0,-1 0 0,1-1-1,-1 1 1,0 0 0,-1-1 0,-1 5-1,3-8-86,-1 1 0,1-1 0,-1 1 1,1-1-1,-1 0 0,1 1 0,-1-1 0,1 1 0,-1-1 0,1 0 0,-1 0 0,0 1 0,1-1 0,-1 0 0,0 0 0,1 0 0,-1 0 0,0 1 0,1-1 1,-1 0-1,0 0 0,1-1 0,-1 1 0,0 0 0,1 0 0,-1 0 0,0 0 0,1 0 0,-1-1 0,1 1 0,-1 0 0,0-1 0,-21-9-326,13 4 144,4 4 110,0-1 0,1 0 0,-1 0 0,1 0 0,-1-1 0,1 1 0,0-1 0,1 0 0,-1 0-1,1-1 1,-6-8 0,8 12 71,1 1 0,0-1 0,0 1 0,0-1 0,0 1 0,0-1 0,0 0 0,0 1 0,0-1 0,0 1 0,0-1 0,0 0 0,1 1 0,-1-1 0,0 1 0,0-1 0,1 1 0,-1-1 0,0 1 0,0-1 0,1 1 0,-1-1 0,1 1 0,-1-1 0,0 1 0,1 0 0,-1-1 0,1 1 0,-1-1 0,1 1-1,-1 0 1,1 0 0,0-1 0,1 0 61,0 0-1,0 0 1,0 1-1,0-1 0,1 0 1,-1 1-1,0-1 1,3 1-1,90 7 571,-88-6-846,-1-1 0,0 0 1,1-1-1,-1 1 0,1-1 1,-1 0-1,10-4 0,21-10-6583,-29 14 3674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20.319"/>
    </inkml:context>
    <inkml:brush xml:id="br0">
      <inkml:brushProperty name="width" value="0.1" units="cm"/>
      <inkml:brushProperty name="height" value="0.1" units="cm"/>
      <inkml:brushProperty name="color" value="#66CC00"/>
    </inkml:brush>
  </inkml:definitions>
  <inkml:trace contextRef="#ctx0" brushRef="#br0">20 8 3712,'0'0'76,"-1"0"0,1 0 0,0 0-1,-1 0 1,1 0 0,-1 0 0,1 0 0,-1 0 0,1 0 0,0 0-1,-1-1 1,1 1 0,-1 0 0,1 0 0,0 0 0,-1-1 0,1 1 0,0 0-1,-1 0 1,1-1 0,0 1 0,-1 0 0,1-1 0,-3-2 124,3 2 445,0 2-523,0 0-1,0-1 1,0 1-1,0 0 1,0-1-1,0 1 1,0 0-1,0 0 1,0-1-1,-1 1 0,1 0 1,0-1-1,0 1 1,-1 0-1,1-1 1,0 1-1,-1 0 1,1-1-1,0 1 0,-1-1 1,0 2-1,1-2-32,-1 0 0,1 0 0,0 0 0,0 1 0,0-1 0,0 0 0,-1 0 0,1 0 0,0 1 0,0-1 0,0 0 0,0 0 0,0 1 0,0-1 0,0 0 0,0 0 0,0 0 0,0 1 0,0-1 0,0 0 0,0 0 0,0 1 0,0-1 0,0 0-1,0 0 1,0 1 0,0-1 0,0 0 0,0 0 0,0 1 0,0-1 0,0 0 0,1 1 0,8 7 1235,15 6-841,-8-8-1060,0-1-1,1-1 0,0 0 1,0-2-1,0 0 0,21 0 1,5 1-1924,18 1 59,-47-5 1034,29-6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26.755"/>
    </inkml:context>
    <inkml:brush xml:id="br0">
      <inkml:brushProperty name="width" value="0.1" units="cm"/>
      <inkml:brushProperty name="height" value="0.1" units="cm"/>
      <inkml:brushProperty name="color" value="#66CC00"/>
    </inkml:brush>
  </inkml:definitions>
  <inkml:trace contextRef="#ctx0" brushRef="#br0">169 376 992,'-4'0'-82,"4"0"435,0 0-240,1 0 0,-1 0 0,1-1 0,-1 1 0,0 0 1,1 0-1,-1 0 0,1-1 0,-1 1 0,0 0 0,1-1 0,-1 1 1,0 0-1,1-1 0,-1 1 0,0 0 0,1-1 0,-1 1 0,0 0 1,0-1-1,0 1 0,1-1 0,-1 1 0,0-1 0,0 1 0,0-1 1,0 1-1,0-1 0,0 0 287,0 1 75,0 0-97,0 0 161,-6-4 1883,5 4-2377,1-1 0,0 1 0,0 0 0,-1-1 0,1 1 0,0 0 0,0 0 0,-1-1 0,1 1 1,0 0-1,-1 0 0,1 0 0,0-1 0,-1 1 0,1 0 0,0 0 0,-1 0 0,1 0 0,-1 0 0,1 0 0,0 0 0,-1 0 0,1 0 0,-1 0 1,1 0-1,0 0 0,-1 0 0,1 0 0,0 0 0,-1 0 0,1 0 0,-1 1 0,-5 1 133,0 1 0,1 0-1,-1 0 1,1 1 0,0-1 0,0 1 0,0 0-1,0 1 1,0-1 0,-7 11 0,-1 2 1,-20 38 1,25-38-199,1 1 1,0 0 0,1 0-1,1 0 1,1 0 0,-2 28 0,5-43 50,1 1 0,0-1 0,0 1 0,1-1 0,-1 0 0,1 1 0,-1-1 0,1 0 0,0 0 0,1 1 1,1 4-1,-2-7-26,0 0-1,-1 0 1,1 0 0,0 0 0,-1 0 0,1 0 0,0 0 0,0 0 0,0-1 0,0 1 0,0 0-1,0 0 1,0-1 0,0 1 0,0-1 0,0 1 0,0-1 0,0 1 0,1-1 0,-1 0-1,0 0 1,0 1 0,0-1 0,0 0 0,1 0 0,-1 0 0,0 0 0,0-1 0,0 1 0,1 0-1,-1 0 1,0-1 0,0 1 0,0-1 0,2 0 0,0 0-3,1-1-1,-1-1 1,0 1-1,0 0 1,1-1-1,-1 0 1,-1 1 0,1-1-1,0 0 1,-1-1-1,0 1 1,4-7 0,2-5-4,9-30 0,-5 13-191,-6 20 148,-4 9 46,0 0 0,-1 0-1,0 0 1,1-1 0,-1 1-1,1-7 1,-1 23-86,1-1 1,1 1-1,0-1 1,0 0-1,1 0 1,1 0-1,0-1 1,12 21-1,-16-30 89,0 0 0,0 0-1,1 1 1,-1-1 0,1 0 0,0-1-1,-1 1 1,1 0 0,0 0 0,0-1 0,0 1-1,0-1 1,3 2 0,-3-3 29,-1 0 0,0 1 0,1-1 0,-1 0 0,0 0 0,1 0 0,-1 0 0,0 0 1,1-1-1,-1 1 0,0 0 0,1-1 0,-1 1 0,0 0 0,0-1 0,1 0 0,-1 1 0,0-1 0,0 0 0,0 0 0,0 1 0,0-1 0,0 0 0,0 0 0,0 0 1,1-2-1,2-2 0,0 0 0,-1 0 1,1-1-1,-1 1 0,0-1 0,-1 0 1,0 1-1,3-10 0,8-53-223,-9 46 64,0-9 64,1-61 0,-8 84 95,3 7-455,3 1 14,4 2 241,2 0 192,0-1 1,0 0-1,0-1 1,0 0-1,0 0 1,-1-1 0,1-1-1,0 1 1,0-1-1,-1 0 1,1-1-1,15-7 1,5-4 32,0-2 0,30-22 0,-47 30-41,-1 0-1,0-1 1,0 0-1,-1-1 1,0-1-1,-1 1 1,0-2-1,-1 1 1,12-22-1,-17 28 8,0-1 0,-1 0 0,0 0 0,0 0 0,0 0 0,-1 0 0,0-1 0,0 1 0,0 0-1,-1-1 1,0 1 0,0 0 0,-1-1 0,1 1 0,-2 0 0,1-1 0,0 1 0,-1 0 0,-1 0 0,1 0 0,-1 0 0,0 1 0,-5-9 0,7 13-48,0-1-9,0 0 0,-1 0 1,1 0-1,-1 0 0,1 0 0,-1 1 1,0-1-1,-2-2 0,3 4 33,0 0-1,0 0 1,1 0-1,-1 0 1,0 0-1,1 0 1,-1 0-1,0 0 0,0 0 1,1 0-1,-1 0 1,0 0-1,1 0 1,-1 1-1,0-1 1,1 0-1,-1 0 1,0 1-1,1-1 0,-1 0 1,0 1-1,1-1 1,-1 1-1,1-1 1,-1 1-1,1-1 1,-1 1-1,1-1 0,-1 1 1,1 0-1,0-1 1,-1 2-1,-13 19 224,1 2 0,0-1 0,2 2 0,-15 45 0,7-13-96,3 1 0,3 0 0,2 1 0,2 0 0,3 1 0,2 62 0,4-100-58,0-20-77,1-1 0,-1 0 0,0 0 0,0 0 0,1 0 0,-1 1 0,0-1 0,0 0 0,1 0 1,-1 0-1,0 0 0,0 0 0,1 0 0,-1 0 0,0 0 0,1 0 0,-1 0 0,0 0 0,0 0 0,1 0 1,-1 0-1,0 0 0,0 0 0,1 0 0,-1 0 0,0 0 0,0 0 0,1-1 0,-1 1 0,0 0 1,0 0-1,1 0 0,-1-1 0,4-2-46,0 0-1,0-1 1,-1 0-1,1 0 1,-1 0 0,0 0-1,0-1 1,0 1 0,-1-1-1,4-7 1,11-17-112,21-29-106,-18 26 399,37-46-1,-48 67-90,-8 9-58,0 0 0,0 0-1,1 0 1,-1 1 0,1-1-1,-1 0 1,1 1 0,-1-1-1,1 1 1,0-1 0,0 1-1,0 0 1,0 0 0,0 0-1,0 0 1,0 0 0,0 0-1,0 1 1,4-1 0,-6 1 19,1 0 0,-1 0 0,1 0 0,0 0 0,-1 0 0,1 1 1,-1-1-1,1 0 0,-1 1 0,1-1 0,-1 0 0,1 1 0,-1-1 1,1 0-1,-1 1 0,0-1 0,1 1 0,-1-1 0,1 1 0,-1-1 0,0 1 1,0-1-1,1 2 0,5 15 113,-5-12-49,4 14 49,4 32 0,-6-33-62,0-1-1,7 26 1,1-4 4,-9-30-68,1 1 0,0-1 0,0 0 0,6 13 0,-8-21 19,-1 0-1,1 1 0,0-1 1,-1 0-1,1 0 0,0 0 1,0 0-1,-1 0 1,1 0-1,0 0 0,0-1 1,0 1-1,0 0 0,0 0 1,0-1-1,1 1 0,-1-1 1,0 1-1,0-1 1,0 1-1,0-1 0,1 0 1,-1 1-1,0-1 0,0 0 1,1 0-1,-1 0 0,0 0 1,1 0-1,-1 0 1,3-1-1,-1 0-23,0-1 1,-1 1-1,1-1 1,0 1-1,0-1 1,-1 0 0,1 0-1,-1-1 1,1 1-1,2-4 1,3-6 35,0 1 0,-2-1 1,1 0-1,-2 0 1,1 0-1,-2-1 0,0 0 1,0 0-1,-1 0 1,-1 0-1,0-1 0,0-22 1,-2 29-53,-1 0 0,0-1 0,0 1 1,-1 0-1,0 0 0,-5-12 0,7 18 31,0 1 0,0 0 0,0 0 0,0 0 0,0-1 0,0 1 1,0 0-1,0 0 0,0 0 0,0-1 0,0 1 0,-1 0 0,1 0 0,0 0 0,0-1 0,0 1 0,0 0 0,-1 0 0,1 0 0,0 0 0,0 0 0,0-1 0,-1 1 0,1 0 0,0 0 0,0 0 0,0 0 0,-1 0 0,1 0 0,0 0 0,0 0 0,0 0 1,-1 0-1,1 0 0,0 0 0,0 0 0,-1 0 0,1 0 0,-7 8-99,-1 12 119,6-9-15,1 0 0,0 0 1,1 0-1,0 0 0,1 0 1,0 0-1,0 0 1,1-1-1,1 1 0,0 0 1,0-1-1,1 0 1,9 16-1,-13-24 1,1-1 1,0 1-1,-1-1 1,1 1-1,0-1 1,0 0-1,0 1 1,0-1-1,0 0 1,1 0-1,-1 0 1,0 0-1,0 0 1,1 0 0,-1 0-1,1 0 1,-1 0-1,1-1 1,-1 1-1,1 0 1,-1-1-1,1 0 1,-1 1-1,1-1 1,1 0-1,0 0 29,0 0 0,-1-1 0,1 0 0,-1 1 0,1-1-1,-1 0 1,1-1 0,-1 1 0,1 0 0,-1-1 0,0 1 0,0-1 0,0 1-1,0-1 1,2-3 0,58-63 490,-42 44-603,0 0 1,37-29-1,-43 41 137,-10 8-66,0 0-1,0 0 0,1 1 1,-1 0-1,6-3 1,-8 18 151,-4 30 132,1-21-109,3 33 0,-1-47-152,0 1 0,0 0 0,1-1 1,0 1-1,1-1 0,0 0 1,7 14-1,-9-19-24,1 0 0,-1-1 0,1 1 0,-1 0 0,1 0 0,0-1 0,-1 1 0,1-1 0,0 0-1,0 1 1,0-1 0,1 0 0,-1 0 0,0 0 0,0-1 0,0 1 0,1 0 0,-1-1 0,0 0 0,1 1 0,-1-1 0,0 0 0,1 0 0,-1 0 0,0-1 0,1 1 0,-1 0 0,0-1 0,3 0 0,7-3 19,1 0 1,-1-1 0,23-12 0,-29 14 3,9-5-25,-1-1 0,0 0 0,0-1 0,-1-1 0,0 0 0,-1-1 0,22-26 0,-31 33-3,1-1 0,-1 1 0,0-1 0,-1 0 0,1 0 0,-1-1 0,2-10 0,-3 14 37,0-1 1,-1 1-1,1 0 0,-1-1 0,0 1 0,0-1 0,0 1 0,0-1 0,-1 1 0,1 0 1,-1-1-1,0 1 0,0 0 0,0 0 0,-4-6 0,5 8-20,0 1 0,0 0 0,0 0-1,0-1 1,0 1 0,0 0 0,-1 0 0,1 0-1,0-1 1,0 1 0,0 0 0,0 0 0,-1 0 0,1 0-1,0-1 1,0 1 0,0 0 0,-1 0 0,1 0-1,0 0 1,0 0 0,0 0 0,-1 0 0,1 0-1,0 0 1,0-1 0,-1 1 0,1 0 0,0 0-1,0 0 1,-1 0 0,1 1 0,0-1 0,0 0 0,-1 0-1,1 0 1,0 0 0,0 0 0,-1 0 0,1 0-1,0 0 1,0 0 0,0 1 0,-1-1 0,1 0-1,0 0 1,0 0 0,0 0 0,0 1 0,-1-1-1,1 0 1,0 0 0,0 0 0,0 1 0,0-1-1,0 0 1,0 0 0,0 0 0,0 1 0,-1-1 0,1 0-1,0 0 1,0 1 0,0-1 0,-4 21 107,3-17-52,-2 11 148,1 0-1,0 0 1,1 0 0,1 0-1,0 0 1,1-1-1,4 25 1,-3-31-112,0 0 0,0 1 0,1-1 0,0 0-1,1 0 1,-1 0 0,1 0 0,1-1 0,0 0 0,0 0 0,0 0 0,1 0 0,0-1 0,10 9 0,-15-14-134,1 0 0,0 0-1,0 1 1,1-1 0,-1 0 0,0-1 0,0 1 0,0 0 0,1-1 0,-1 1-1,0-1 1,0 1 0,1-1 0,-1 0 0,3 0 0,-3-1-146,-1 1-1,1 0 1,-1-1 0,1 1 0,0-1 0,-1 1-1,1-1 1,-1 0 0,0 0 0,1 0 0,-1 1-1,0-1 1,1 0 0,-1-1 0,0 1-1,0 0 1,0 0 0,0-1 0,0 1 0,0 0-1,0-1 1,1-1 0,4-13-3126,6-2 1061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28.767"/>
    </inkml:context>
    <inkml:brush xml:id="br0">
      <inkml:brushProperty name="width" value="0.1" units="cm"/>
      <inkml:brushProperty name="height" value="0.1" units="cm"/>
      <inkml:brushProperty name="color" value="#66CC00"/>
    </inkml:brush>
  </inkml:definitions>
  <inkml:trace contextRef="#ctx0" brushRef="#br0">0 810 2496,'19'-10'1613,"-17"9"-1474,0 0-1,0 1 1,-1-1 0,1 0 0,0 0 0,-1 0 0,1 0 0,0 0 0,-1-1 0,1 1-1,-1 0 1,0-1 0,2-2 0,15-27 879,-2 0 0,-2-1 0,20-62-1,14-34-107,-36 101-540,-2 0-1,0 0 0,5-33 1,-10 45 18,0-5 136,-5 20-524,0 0 0,0 0 0,0-1 0,0 1 0,0 0 0,0 0 0,0 0 0,0 0 0,0 0 0,0 0 0,0 0 0,0 0 0,0 0 0,0-1 0,0 1 0,0 0 0,0 0 0,0 0 0,0 0 0,0 0 0,0 0 1,0 0-1,0 0 0,0-1 0,0 1 0,0 0 0,0 0 0,0 0 0,0 0 0,0 0 0,-1 0 0,1 0 0,0 0 0,0 0 0,0 0 0,0 0 0,0 0 0,0-1 0,0 1 0,0 0 0,0 0 0,0 0 0,-1 0 0,1 0 0,0 0 1,0 0-1,0 0 0,0 0 0,0 0 0,0 0 0,0 0 0,-5 5-70,-2 9-92,3-5 113,0 1-1,1-1 0,1 1 0,-3 19 1,-1 42-256,4-25 224,-1-15 96,1 1 0,2-1 0,1 1 0,1 0 0,10 46 0,-10-71-41,0 0-1,1 1 1,6 12 0,-8-18 12,-1-1-1,1 0 1,0 1 0,-1-1 0,1 0 0,0 0-1,0 0 1,0 0 0,0 0 0,0 0 0,0 0-1,0 0 1,0 0 0,0 0 0,1 0 0,-1-1-1,0 1 1,0 0 0,1-1 0,-1 1 0,1-1-1,-1 0 1,0 1 0,1-1 0,-1 0 0,1 0-1,-1 0 1,3 0 0,0-1-8,0-1 0,0 0 1,-1 0-1,1 0 0,0 0 0,-1-1 1,0 1-1,1-1 0,-1 0 0,0 0 1,-1 0-1,1 0 0,4-6 0,3-8 92,15-29-1,-16 27-20,120-218 308,-39 59 425,-79 151-547,-2 0 0,0-1 0,-2 0 0,8-54 0,-15 77-248,1-1 113,0-1 0,-1 1 0,0-1 0,0 0 0,-2-9 0,-1 10-27,1 8-50,-1 3-2,-21 110 247,5-17 147,-7-18-122,0-3-463,-22 125 740,42-172-423,4-20-229,2-8-126,1-5-161,4-12 221,1 0 0,1 0 0,0 1 0,14-20 1,-15 25 60,0-1 68,1 0 1,0 0 0,0 1 0,1 0 0,0 1 0,0-1 0,1 2-1,0-1 1,15-8 0,-24 16 21,1-1-1,0 1 0,-1 0 1,1-1-1,-1 1 1,1 0-1,0 0 0,-1 0 1,1 0-1,0-1 1,-1 1-1,1 0 1,0 0-1,-1 0 0,1 0 1,0 1-1,-1-1 1,1 0-1,-1 0 0,1 0 1,0 0-1,-1 1 1,1-1-1,0 1 0,1 0 8,-1 0-1,1 0 0,-1 0 1,1 1-1,-1-1 1,0 1-1,0-1 0,2 4 1,1 3-38,0 0 0,5 16 1,-8-22-24,26 91-183,3 9 415,-26-91-135,1 0 1,0-1 0,8 14 0,-11-21-35,0 0-1,1 1 1,-1-1 0,1 0 0,-1-1-1,1 1 1,0 0 0,0-1 0,0 1 0,1-1-1,-1 0 1,1 0 0,4 2 0,-6-4-16,-1 0 1,0 1-1,1-1 1,-1 0 0,0 0-1,1 0 1,-1-1 0,0 1-1,0 0 1,1 0-1,-1-1 1,0 1 0,1 0-1,-1-1 1,0 0 0,0 1-1,0-1 1,0 0-1,0 1 1,0-1 0,0 0-1,0 0 1,0 0 0,0 0-1,0 0 1,0 0-1,0 0 1,-1 0 0,1 0-1,0-2 1,3-4-70,0-1 0,0 0 0,3-12 0,-5 12 91,9-23 152,8-39 0,-17 58-120,0 0-1,0-1 1,-1 1 0,-1 0-1,0-1 1,-3-17 0,3 28-55,0 0 0,-1 0 0,1 1 0,0-1 0,-1 0 0,0 0 0,0 0 0,1 1 0,-1-1 0,0 0 0,0 1 0,0-1 0,-3-2 1,4 4-9,-1 0 1,1 0 0,-1 1 0,1-1 0,-1 0 0,1 0 0,-1 0 0,1 0 0,-1 1 0,1-1 0,0 0 0,-1 1 0,1-1 0,-1 0-1,1 1 1,0-1 0,-1 0 0,1 1 0,0-1 0,0 0 0,-1 1 0,1-1 0,0 1 0,0-1 0,-1 1 0,1-1 0,0 1 0,0-1-1,0 1 1,0 0 0,-7 20 19,7-18-29,-3 14-5,1 0-1,0 0 1,2 1-1,0-1 0,3 22 1,-3-35 35,1-1 1,0 1-1,-1 0 1,2 0-1,-1-1 0,0 1 1,1 0-1,-1-1 1,1 0-1,3 5 1,-5-7-2,1 0 1,0 0-1,0 0 1,0 0 0,0-1-1,0 1 1,0 0-1,1 0 1,-1-1 0,0 1-1,0 0 1,0-1-1,1 1 1,-1-1 0,0 0-1,1 1 1,-1-1-1,0 0 1,1 0 0,-1 0-1,0 0 1,1 0-1,-1 0 1,0 0 0,1 0-1,-1-1 1,0 1-1,1 0 1,-1-1 0,0 1-1,2-2 1,7-4-94,0 0 1,-1 0 0,0-1-1,-1-1 1,1 1-1,-2-1 1,1-1-1,9-12 1,-10 11 60,1 0-1,0 1 1,0 0 0,1 1 0,0 0 0,1 0-1,11-6 1,-21 14 42,1-1-1,-1 1 1,1 0-1,0-1 1,-1 1-1,1 0 1,-1 0-1,1 0 1,0-1-1,-1 1 0,1 0 1,0 0-1,-1 0 1,1 0-1,0 0 1,-1 0-1,1 0 1,0 0-1,-1 1 1,1-1-1,0 0 1,-1 0-1,1 0 1,-1 1-1,1-1 1,-1 0-1,1 1 1,0-1-1,-1 1 1,1-1-1,-1 0 1,1 1-1,-1-1 0,0 1 1,1-1-1,-1 1 1,1-1-1,-1 1 1,0 0-1,0-1 1,1 1-1,-1-1 1,0 1-1,0 0 1,0-1-1,1 1 1,-1 0-1,0-1 1,0 2-1,1 5 53,0 0 1,-1 0-1,0 12 0,0-12-76,0 0-14,0 24 153,5 41 1,-4-63-248,1 1-1,0-1 1,1 1-1,0-1 1,0 0-1,1 0 1,0 0-1,9 13 1,-13-21-36,1 0 0,-1 0 0,1 0 1,-1 0-1,1-1 0,0 1 0,-1 0 0,1 0 1,0 0-1,0-1 0,0 1 0,0-1 0,0 1 1,-1 0-1,1-1 0,0 0 0,0 1 0,0-1 1,0 1-1,1-1 0,-1 0 0,0 0 0,0 0 0,0 0 1,0 0-1,0 0 0,0 0 0,0 0 0,0 0 1,0 0-1,0 0 0,0-1 0,0 1 0,0 0 1,2-2-1,14-4-1513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7"/>
    </inkml:context>
    <inkml:brush xml:id="br0">
      <inkml:brushProperty name="width" value="0.1" units="cm"/>
      <inkml:brushProperty name="height" value="0.1" units="cm"/>
      <inkml:brushProperty name="color" value="#66CC00"/>
    </inkml:brush>
  </inkml:definitions>
  <inkml:trace contextRef="#ctx0" brushRef="#br0">1 30 576,'0'-15'192,"8"11"-128,-8-4-32,5 5-448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29.583"/>
    </inkml:context>
    <inkml:brush xml:id="br0">
      <inkml:brushProperty name="width" value="0.1" units="cm"/>
      <inkml:brushProperty name="height" value="0.1" units="cm"/>
      <inkml:brushProperty name="color" value="#66CC00"/>
    </inkml:brush>
  </inkml:definitions>
  <inkml:trace contextRef="#ctx0" brushRef="#br0">58 3 896,'0'0'66,"-1"-1"1,0 1-1,-1 0 0,1-1 1,0 1-1,0 0 0,0 0 1,0-1-1,0 1 0,0 0 1,0 0-1,0 0 0,0 0 1,0 0-1,0 1 0,-1-1 1,1 0-1,-1 1 0,-1 0 319,0 0-1,1-1 1,-1 1-1,1 1 1,-1-1-1,-3 2 1,-3 1 1840,3-1-225,6-2-1932,0-1 0,0 0 0,0 1 0,0-1 0,0 1 0,0-1 0,0 0 0,1 1 0,-1-1 0,0 1 0,0-1 0,0 1 0,0-1 0,0 0 0,1 1 0,-1-1 0,0 0 0,0 1 0,1-1 0,-1 1 0,5 5 232,0 0-1,1 0 1,-1 0 0,1-1-1,0 1 1,0-1 0,1-1-1,0 1 1,0-1 0,0-1-1,0 1 1,8 2 0,-4-2-867,0-1 1,0 0 0,0-1 0,0 0 0,1 0 0,-1-2-1,1 1 1,12-2 0,15-4-3455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0.366"/>
    </inkml:context>
    <inkml:brush xml:id="br0">
      <inkml:brushProperty name="width" value="0.1" units="cm"/>
      <inkml:brushProperty name="height" value="0.1" units="cm"/>
      <inkml:brushProperty name="color" value="#66CC00"/>
    </inkml:brush>
  </inkml:definitions>
  <inkml:trace contextRef="#ctx0" brushRef="#br0">1 298 2560,'27'-5'1135,"-23"5"-977,-1-1-1,0 1 1,0 0-1,1-1 1,-1 0 0,0 0-1,0 0 1,0 0-1,0 0 1,0-1 0,0 1-1,0-1 1,-1 0 0,1 1-1,0-2 1,-1 1-1,0 0 1,1 0 0,-1-1-1,0 1 1,2-4-1,5-10 7,-1 0 0,0-1 0,-1 0-1,-1 0 1,0-1 0,-2 1 0,0-1-1,-1 0 1,1-22 0,-4 36-130,0-1 0,0 1 0,0-1 1,-1 1-1,0-1 0,0 1 0,0-1 1,0 1-1,-4-6 0,5 9-27,0 0 1,-1 0-1,1 0 1,-1 0-1,0 0 1,1 1-1,-1-1 0,0 0 1,1 0-1,-1 1 1,0-1-1,0 1 1,0-1-1,1 0 0,-1 1 1,0-1-1,0 1 1,-2-1-1,2 1-1,0 0-1,0 0 1,0 0 0,0 1-1,0-1 1,0 0 0,-1 1-1,1-1 1,0 0 0,0 1-1,0-1 1,0 1 0,1 0-1,-1-1 1,0 1 0,0 0-1,0 0 1,0-1 0,1 1-1,-1 0 1,-1 1 0,-4 6 101,0 0-1,1 0 1,0 1 0,0-1 0,1 1 0,0 0 0,0 0 0,1 0 0,1 1 0,-1-1-1,1 1 1,1-1 0,0 1 0,0 0 0,1 0 0,0 0 0,1-1 0,0 1 0,1 0-1,0-1 1,0 1 0,1-1 0,4 11 0,-6-17-201,1-1 1,-1 0-1,1 0 1,-1 0-1,1 0 1,0 0-1,0 0 0,-1 0 1,2 0-1,-1-1 1,0 1-1,0-1 1,0 0-1,1 1 0,-1-1 1,0 0-1,1-1 1,-1 1-1,1 0 1,-1-1-1,1 1 0,0-1 1,-1 0-1,1 1 1,0-1-1,-1-1 0,1 1 1,-1 0-1,1-1 1,-1 1-1,1-1 1,3-1-1,20-15-3959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2.373"/>
    </inkml:context>
    <inkml:brush xml:id="br0">
      <inkml:brushProperty name="width" value="0.1" units="cm"/>
      <inkml:brushProperty name="height" value="0.1" units="cm"/>
      <inkml:brushProperty name="color" value="#66CC00"/>
    </inkml:brush>
  </inkml:definitions>
  <inkml:trace contextRef="#ctx0" brushRef="#br0">43 265 1568,'-2'0'81,"1"0"0,-1 1 1,1-1-1,-1 1 0,1 0 1,0 0-1,-1-1 0,1 1 0,0 0 1,0 0-1,-1 0 0,1 0 0,0 0 1,0 0-1,0 1 0,0-1 0,0 0 1,1 1-1,-1-1 0,-1 3 1,-2 4 1267,2-4-918,0-1 0,0 1 1,0 0-1,1 0 0,-2 7 0,3-9-382,0-1 0,-1 0 0,2 1 1,-1-1-1,0 1 0,0-1 0,0 0 0,1 1 0,-1-1 0,0 0 0,1 1 1,-1-1-1,1 0 0,0 0 0,-1 1 0,1-1 0,0 0 0,0 0 1,0 0-1,0 0 0,0 0 0,1 1 0,-1-1 4,0-1 0,0 1 0,0 0 0,0-1 1,0 1-1,0-1 0,0 1 0,1-1 0,-1 0 0,0 0 0,0 1 0,0-1 0,0 0 0,1 0 1,-1 0-1,0 0 0,0 0 0,0 0 0,1-1 0,-1 1 0,0 0 0,0-1 0,0 1 1,0 0-1,0-1 0,0 0 0,0 1 0,0-1 0,0 1 0,0-1 0,0 0 0,0 0 0,1-1 0,4-3 149,-1-1 0,0 0 0,8-11 0,-12 16-154,28-43 253,-3-1-1,23-52 1,-39 78-292,-7 15 1,-1 0 0,1-1-1,-1 1 1,0-1 0,0 0 0,-1 0 0,1 0 0,-1 0-1,0 0 1,0-5 0,-10 29 481,5-4-439,0 0 0,2 0 0,-1 1 0,2-1 0,0 1 0,1-1 0,3 26 0,-2-32-84,1 1 1,0-1 0,0 0-1,1 0 1,0-1 0,1 1-1,5 9 1,-9-17 37,1 1-1,0-1 1,0 0-1,0 1 1,1-1 0,-1 0-1,0 0 1,0 0 0,1 0-1,-1 0 1,0 0-1,1 0 1,-1 0 0,1-1-1,-1 1 1,1 0 0,-1-1-1,1 1 1,0-1 0,-1 0-1,1 0 1,0 1-1,-1-1 1,1 0 0,0 0-1,-1-1 1,1 1 0,0 0-1,-1-1 1,1 1-1,-1 0 1,1-1 0,0 0-1,2-1 1,2-1 45,0 0 1,0-1-1,0 0 0,0 0 1,-1-1-1,0 1 1,6-7-1,135-163 296,-141 167-333,-1 1 0,1 0 0,-1-1 0,0 0 1,-1 0-1,0 0 0,0 0 0,3-12 1,0-11 315,-6 29-436,0 20-241,0 28 252,1-5 260,-8 68 0,7-109-163,0 0 0,0 0 1,0 0-1,0-1 0,0 1 1,0 0-1,0 0 1,-1 0-1,1-1 0,0 1 1,-1 0-1,1 0 1,0-1-1,-1 1 0,1 0 1,-1-1-1,1 1 0,-1-1 1,1 1-1,-1 0 1,0-1-1,1 1 0,-1-1 1,0 1-1,-1 0 0,1-1-23,0 0 0,0 0 0,0-1 0,0 1 0,0 0 0,0 0-1,0 0 1,0-1 0,0 1 0,0 0 0,1-1 0,-1 1-1,0-1 1,0 1 0,0-1 0,0 1 0,0-2 0,-4-2-125,1 0 0,0 0 1,0 0-1,1 0 0,-1-1 1,-3-5-1,-18-28-414,24 37 578,1 1 0,0 0 0,0-1 1,-1 1-1,1 0 0,0-1 0,0 1 0,0 0 0,0-1 0,-1 1 1,1 0-1,0-1 0,0 1 0,0 0 0,0-1 0,0 1 0,0-1 1,0 1-1,0 0 0,0-1 0,0 1 0,0 0 0,0-1 0,1 0 1,6 0 73,13 9-73,-3 1-63,1 0 1,0 0-1,0-2 0,34 9 0,37 2-7672,-72-14 5161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2.706"/>
    </inkml:context>
    <inkml:brush xml:id="br0">
      <inkml:brushProperty name="width" value="0.1" units="cm"/>
      <inkml:brushProperty name="height" value="0.1" units="cm"/>
      <inkml:brushProperty name="color" value="#66CC00"/>
    </inkml:brush>
  </inkml:definitions>
  <inkml:trace contextRef="#ctx0" brushRef="#br0">34 17 5408,'-18'-8'1984,"15"3"-1536,-10 5-128,13 0-1664,4-3 672,5 3-1984,-1 3 1504,5-3-224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7.458"/>
    </inkml:context>
    <inkml:brush xml:id="br0">
      <inkml:brushProperty name="width" value="0.1" units="cm"/>
      <inkml:brushProperty name="height" value="0.1" units="cm"/>
      <inkml:brushProperty name="color" value="#66CC00"/>
    </inkml:brush>
  </inkml:definitions>
  <inkml:trace contextRef="#ctx0" brushRef="#br0">354 93 1408,'-1'-6'382,"-2"6"-151,-2 1-1,4-1 442,1 0-102,0 0 230,0 0-208,0 0 48,0 0-165,-21-3 2725,1 3-2862,0 1-1,0 2 1,1 0 0,-1 0 0,1 2 0,0 1-1,0 0 1,-30 15 0,39-16-326,1 1-1,0 0 1,0 0-1,1 1 1,0 0-1,0 0 1,-12 16-1,15-17-34,1 0 0,0 1-1,1-1 1,-1 1 0,1 0 0,0 0-1,1 1 1,0-1 0,0 0-1,0 1 1,0 14 0,2-16-7,0-1 0,0 1 0,0-1 0,1 1 0,0-1 0,0 1 0,1-1-1,-1 0 1,1 0 0,0 1 0,1-1 0,-1 0 0,1-1 0,5 7 0,-4-5 32,1-1 0,0 1 1,1-1-1,-1-1 0,1 1 0,0-1 1,0 0-1,0-1 0,1 1 0,9 3 0,-5-3 10,0 0 0,0-1 0,0 0 0,0-1 0,0 0 0,1-1 0,-1 0 0,1-1 0,-1 0 0,1-1 0,-1 0 0,0-1 0,1 0 0,-1 0 0,0-2-1,0 1 1,0-1 0,-1-1 0,0 0 0,1-1 0,-2 1 0,1-2 0,-1 0 0,10-9 0,0-3 178,-2-1 0,0 0 0,25-43 0,32-74 842,-71 129-909,2-2-94,-5 9-108,-1 2-25,-8 18 12,1 6 12,2 1 0,0 0 0,2 1 0,1 0 0,0-1 0,4 52 0,0-68 80,0 0 1,1 0-1,4 13 0,-6-21 17,1 0 0,0 1 1,0-1-1,0 0 0,0 0 0,0 0 1,0 0-1,0 0 0,1 0 0,-1 0 1,1 0-1,-1-1 0,1 1 0,0 0 1,0-1-1,0 1 0,0-1 0,0 0 0,0 0 1,3 1-1,-3-1-14,0-1 0,1 0 0,-1 0-1,0 0 1,1 0 0,-1-1 0,0 1 0,1-1 0,-1 1 0,0-1-1,0 0 1,0 0 0,1 0 0,-1 0 0,2-2 0,4-2-4,0 0 0,11-10 0,-1-4 1,-1 0 0,-1-1 0,16-23 0,-29 38 0,21-33 204,-16 23 11,16-19 0,-16 21-151,-8 13-61,0-1 1,0 1 0,0 0-1,0 0 1,0 0 0,1-1-1,-1 1 1,0 0 0,0 0 0,0 0-1,0-1 1,0 1 0,0 0-1,0 0 1,0-1 0,0 1-1,0 0 1,0 0 0,0-1-1,0 1 1,0 0 0,0 0-1,0-1 1,0 1 0,0 0-1,0 0 1,0-1 0,0 1-1,0 0 1,0 0 0,-1 0-1,1-1 1,0 1 0,0 0-1,0 0 1,0 0 0,-1 0-1,1-1 1,0 1 0,0 0-1,0 0 1,-1 0 0,1 0-1,0 0 1,0-1 0,0 1-1,-1 0 1,1 0 0,0 0-1,-1 0 1,0 2-31,-1 0 0,0 0-1,1 0 1,-1 0 0,1 0 0,0 0 0,0 0 0,0 1 0,0-1-1,-1 4 1,-2 7 3,0 0 1,1 1-1,1-1 0,0 1 0,1 0 1,0-1-1,1 1 0,1 0 0,0-1 1,4 19-1,-3-28 31,0 1 0,-1 0 0,2 0 0,-1-1 1,0 1-1,1-1 0,0 0 0,0 0 0,0 0 0,1 0 0,-1 0 0,1-1 1,0 1-1,0-1 0,0 0 0,5 2 0,-6-3 38,0-1 0,0 1 1,1-1-1,-1 0 0,1 0 0,-1 0 0,0-1 0,1 1 1,0-1-1,-1 0 0,1 0 0,-1 0 0,1 0 1,-1-1-1,1 1 0,-1-1 0,0 0 0,1 0 0,-1 0 1,0 0-1,1-1 0,-1 1 0,5-4 0,-4 2-9,1 0 0,0-1 0,-1 1 0,0-1 0,1 0 0,-1 0 0,-1 0 0,1 0 0,-1-1 0,1 1 0,3-9 0,4-10 60,3-4-43,12-33 1,-24 54-29,2-5-20,0 0 1,-1 0 0,2-14 0,3 1 205,-6 22-193,-1-1-1,0 1 1,0-1-1,0 0 0,0 0 1,0 1-1,-1-1 0,1-3 1,-1 5-63,0 0 1,1 0-1,-1 1 0,0-1 1,1 0-1,-1 1 0,0-1 1,1 1-1,-1-1 0,1 0 1,-1 1-1,1-1 0,-1 1 1,1-1-1,0 1 1,-1-1-1,1 1 0,0 0 1,1-1-1,16-8-95,-12 7 58,-3 0 90,0 1-1,0 0 0,0 0 0,0 0 1,1 1-1,-1-1 0,0 1 1,1-1-1,-1 1 0,0 0 1,1 0-1,-1 1 0,5 0 1,-6 0-10,-1-1 1,1 1-1,0-1 1,-1 1 0,1 0-1,-1 0 1,1 0-1,-1 0 1,1 0-1,-1 0 1,0 1 0,1-1-1,-1 0 1,0 1-1,0-1 1,0 1-1,0-1 1,0 1 0,-1-1-1,1 1 1,0 0-1,-1-1 1,1 1-1,-1 0 1,1-1 0,-1 5-1,2 20 14,-2 1 1,-3 41-1,0-41-42,2 0 0,3 45 0,-2-69 23,1 0 1,-1 0-1,1 0 0,0 0 1,0 0-1,0-1 0,0 1 1,1 0-1,-1 0 0,1-1 1,0 1-1,-1-1 0,1 0 1,0 1-1,1-1 0,-1 0 1,5 4-1,-5-5 10,0 0-1,0 0 1,0 0-1,0 0 1,0-1-1,0 1 1,1-1-1,-1 1 1,0-1 0,1 0-1,-1 1 1,0-1-1,0 0 1,1-1-1,-1 1 1,0 0-1,1-1 1,-1 1-1,0-1 1,0 0 0,0 0-1,1 1 1,3-4-1,1-1 27,0 0 0,-1 0 0,1 0 0,-1-1 0,0-1 0,0 1-1,-1-1 1,0 1 0,6-12 0,4-9 137,14-35-1,-23 48-155,-1 2 40,0-1 1,-1 0 0,-1 0 0,0 0 0,-1-1 0,0 1 0,-1-1 0,0-15 0,-2 29-83,1-1 0,0 0-1,0 0 1,1 0 0,-1 0-1,0 0 1,0 0 0,0 0-1,1 1 1,-1-1 0,0 0-1,1 0 1,-1 0 0,1 1-1,-1-1 1,1 0 0,-1 0-1,1 1 1,-1-1 0,2 0 0,16-7-359,-13 7 362,0-1 17,-1 1 1,1 1 0,0-1-1,0 1 1,0 0 0,0 0 0,0 0-1,-1 0 1,1 1 0,0 0-1,0 0 1,0 0 0,-1 1 0,1 0-1,-1 0 1,1 0 0,6 5-1,-4-3-10,0 1 0,-1 0-1,0 0 1,0 1 0,0 0-1,-1 0 1,1 0 0,-2 0-1,9 15 1,-7-7 61,0 1 0,-1 0 0,-1 1 0,0-1 0,-1 1-1,1 22 1,-1-18-39,0 0 0,11 40 0,-10-49-49,5 19-57,-8-27 116,0 0 0,0 0 0,0 0-1,0-1 1,0 1 0,0 0 0,1-1 0,-1 1-1,1-1 1,0 0 0,0 0 0,2 3 0,1 0-74,0 0 0,1-1 0,9 7 0,-12-10 35,-1 0-1,1 0 1,-1 0 0,1 0-1,-1 0 1,1-1 0,-1 1-1,1-1 1,0 0-1,-1 0 1,1 0 0,0 0-1,-1 0 1,1 0-1,0-1 1,-1 0 0,1 1-1,-1-1 1,1 0 0,-1 0-1,3-1 1,4-3-42,0-1 1,0 1 0,14-13-1,-12 9 104,-1-1 0,0-1 1,0 0-1,-1 0 0,-1-1 0,0 0 0,11-24 0,-11 21-10,-2-1 0,0 0 0,-1 0 1,0-1-1,-2 1 0,3-23 0,-6 34-4,0 0 1,0-1 0,0 1-1,-1 0 1,0-1-1,0 1 1,-3-6-1,4 9-46,-1-1 1,0 1-1,0 0 0,0 0 0,0 0 1,0 0-1,0 0 0,-1 0 0,1 1 1,0-1-1,-1 0 0,0 1 0,1-1 1,-1 1-1,0-1 0,0 1 0,0 0 1,0 0-1,-3-1 0,4 1 1,0 1 0,-1 0 0,1 0 0,-1 0 0,1 0 0,-1 0 0,1 0 0,-1 0 0,1 1 0,-1-1 0,1 0 0,-1 1 0,1-1 0,0 1 0,-1 0 0,1-1 0,0 1 0,0 0 0,-1 0 0,1 0 0,0 0 0,0 0 0,0 0 0,0 0 0,0 0 0,0 0 0,0 1 0,0 1 0,-4 4 44,1 1-1,0 0 1,-4 12 0,6-17 15,-4 14-31,1 1 1,1-1 0,0 1-1,1 0 1,1 0 0,0 0-1,2 0 1,0 0 0,4 28-1,-3-41 33,0 0-1,0-1 0,1 1 0,0 0 1,0 0-1,0-1 0,0 0 0,1 1 1,0-1-1,0 0 0,0 0 0,0 0 1,0-1-1,1 1 0,0-1 0,0 1 1,0-1-1,0-1 0,0 1 1,1-1-1,-1 1 0,1-1 0,-1 0 1,1-1-1,0 1 0,0-1 0,0 0 1,0 0-1,0-1 0,0 1 0,0-1 1,7-1-1,2-1 85,-1-1 0,1-1-1,-1 0 1,-1-1 0,1 0 0,-1-1 0,22-14 0,4-6-94,33-31 0,-37 30-29,3 3 212,-37 25-181,1-1-1,0 1 1,-1 0 0,1-1-1,-1 1 1,0 0-1,1 0 1,-1-1-1,0 1 1,1 0 0,-1 0-1,0-1 1,1 2-1,-1-2-19,1 7 20,1 0 0,-1 0 1,0 1-1,0-1 0,-1 0 0,0 0 1,0 0-1,-2 9 0,1 18 53,1-25-77,0 0 1,-3 14 0,3-23-7,0 0-1,0 0 1,0 0 0,0 1-1,0-1 1,0 0 0,0 0-1,0 0 1,0 0 0,0 0-1,0 0 1,0 0 0,0 0-1,0 0 1,0 1 0,0-1-1,0 0 1,0 0 0,0 0-1,0 0 1,0 0 0,0 0-1,0 0 1,0 0 0,0 1-1,0-1 1,0 0 0,0 0-1,0 0 1,0 0 0,0 0-1,0 0 1,0 0 0,0 0-1,0 0 1,0 1 0,0-1-1,0 0 1,1 0 0,-1 0-1,0 0 1,0 0 0,0 0-1,0 0 1,0 0 0,0 0 0,0 0-1,0 0 1,0 0 0,1 0-1,-1 0 1,0 0 0,0 0-1,0 0 1,0 0 0,7-5 48,9-11 138,-15 15-193,36-50-10,-28 38-47,-1 0 0,2 1 0,15-16 0,-12 15-114,-12 37 629,-1-4-591,2 52 100,-1-64 43,0-1-1,0 1 0,1-1 0,0 1 0,0-1 0,1 0 0,5 9 1,-8-15 0,1 0 1,-1 0 0,1-1 0,0 1 0,-1 0 0,1 0 0,0-1 0,0 1 0,-1-1 0,1 1 0,0 0 0,0-1 0,0 0 0,0 1 0,0-1 0,0 0 0,0 1 0,0-1 0,-1 0-1,1 0 1,2 0 0,-1 1 9,1-2 0,0 1 0,0 0 0,0 0 0,0-1-1,0 0 1,4-1 0,-1 0 74,1-1 0,-1-1 0,1 1-1,-1-1 1,10-7 0,-6 1 27,0 0 0,-1 0 1,14-21-1,21-40-143,-24 37 3,88-158 189,-100 178-136,101-172 843,-109 186-874,0-1 0,0 1-1,0-1 1,0 1 0,0 0 0,0-1 0,0 1 0,1 0 0,-1-1 0,0 1 0,0 0-1,1-1 1,-1 1 0,0 0 0,0 0 0,1-1 0,-1 1 0,0 0 0,1 0-1,-1-1 1,0 1 0,1 0 0,-1 0 0,0 0 0,1-1 0,1 16 32,-2 35 157,4 165 321,-1-166-540,3 0 1,16 66 0,-19-104 36,1 0 0,0 1 0,1-1 0,0-1 0,0 1 0,2-1 0,-1 0 0,1 0 0,1-1 0,-1 0 0,18 16 0,-24-24-101,0 0 0,1 0 1,-1 0-1,0 0 0,0 0 1,1-1-1,-1 1 0,0 0 1,1-1-1,-1 1 0,1-1 0,-1 1 1,0-1-1,1 0 0,-1 1 1,1-1-1,-1 0 0,1 0 1,-1 0-1,1 0 0,-1 0 0,1-1 1,-1 1-1,1 0 0,-1-1 1,1 1-1,-1-1 0,1 1 1,-1-1-1,0 0 0,1 0 1,-1 1-1,0-1 0,0 0 0,0 0 1,0 0-1,0 0 0,0-1 1,0 1-1,0 0 0,1-2 1,14-18-4215,-10 3 454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7.830"/>
    </inkml:context>
    <inkml:brush xml:id="br0">
      <inkml:brushProperty name="width" value="0.1" units="cm"/>
      <inkml:brushProperty name="height" value="0.1" units="cm"/>
      <inkml:brushProperty name="color" value="#66CC00"/>
    </inkml:brush>
  </inkml:definitions>
  <inkml:trace contextRef="#ctx0" brushRef="#br0">6 58 7712,'-6'-7'3904,"11"6"-1928,5 0-1344,71-10 3050,71-7-1790,-114 15-1885,0 2-1,39 4 1,-46 1-167,32 1-1630,-53-5 731,0 0-1,1-1 1,-1 0-1,11-3 0,40-10-6353,-27 6 4368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38.180"/>
    </inkml:context>
    <inkml:brush xml:id="br0">
      <inkml:brushProperty name="width" value="0.1" units="cm"/>
      <inkml:brushProperty name="height" value="0.1" units="cm"/>
      <inkml:brushProperty name="color" value="#66CC00"/>
    </inkml:brush>
  </inkml:definitions>
  <inkml:trace contextRef="#ctx0" brushRef="#br0">22 0 13536,'9'8'5023,"-9"-4"-3903,0 4-320,0-8-224,0 7-480,-5 1-2784,1-1 1472,0 6-1023,0-7 1311,-4-1-3488,8-10 2464,-5-29-2528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50:47.469"/>
    </inkml:context>
    <inkml:brush xml:id="br0">
      <inkml:brushProperty name="width" value="0.1" units="cm"/>
      <inkml:brushProperty name="height" value="0.1" units="cm"/>
      <inkml:brushProperty name="color" value="#66CC00"/>
    </inkml:brush>
  </inkml:definitions>
  <inkml:trace contextRef="#ctx0" brushRef="#br0">0 2424 2240,'10'0'880,"-5"0"6672,17-3-6091,-20 4-1426,-1-1 0,1 0 0,0 0-1,-1 1 1,1-1 0,-1 0 0,1 1 0,-1 0 0,0-1 0,1 1 0,-1 0-1,0 0 1,1 0 0,-1 0 0,2 1 0,1 1 42,7 4 41,0-1 0,1-1 0,-1 0 0,1 0 0,0-2 0,13 4 0,76 8 396,-8-2-500,-83-11 15,250 58 502,-231-54-502,-1-1 0,45 2 1,-20-2-27,-25-2 122,62 7-36,110 26 1,75 15-252,-179-37 339,165 48 0,-170-32-224,20 8 300,123 24 0,-166-49-217,76 16-56,431 83 366,-516-102-303,91 12 176,514 9 538,-495-32-866,-50-1 212,295-22 235,-238 9-516,491-61 1208,-540 52-795,151-48-1,115-61 119,-376 127-343,107-41-152,94-30 241,23 9 26,-14 5 123,-119 31-132,117-37 96,-161 46-58,90-46-1,43-52-3,-6 3-97,-50 47-176,51-28 58,-142 70 105,81-61 1,96-116 460,-85 73-266,-137 128-224,153-141-171,-121 109 192,-3-2 0,35-50 0,-6-5-4,89-121-271,-126 182 315,2 1-1,1 2 1,2 1 0,41-31 0,-19 22-254,91-85 1,-73 54-272,18-19 405,-78 77 58,0 1 1,1 0 0,0 1-1,1 0 1,0 1 0,0 0-1,1 1 1,18-6 0,15-3-256,59-13 0,-58 17 255,50-14-261,-89 23 337,0 0 0,0-1-1,-1 1 1,1-2 0,7-5 0,-3 3-340,22-13-412,-35 20 632,0 0-1,1-1 1,-1 1 0,0 0 0,0-1 0,0 1-1,0 0 1,0 0 0,0-1 0,0 1 0,0 0-1,0-1 1,0 1 0,0 0 0,0-1 0,0 1-1,0 0 1,0 0 0,0-1 0,0 1 0,0 0-1,-1 0 1,1-1 0,0 1 0,0 0 0,0-1-1,0 1 1,-1 0 0,1 0 0,0 0 0,0-1-1,-1 1 1,1 0 0,-10-11-364,8 10 343,-3-4 47,-1 1 0,1 0 0,-1 0 0,0 0 0,0 1 0,0 0 0,-1 0 0,1 0 0,-1 1 0,-8-2 0,-11-2-39,-37-2 0,18 3-129,16 1 93,1 2-1,-41 3 1,85-3 110,1 0 1,28 2 0,3 1-63,6-4 320,102 9 0,-154-6-282,0 0 0,1 0 0,-1 1 0,0-1 0,0 1 0,0 0 0,0-1 0,0 1 0,0 0 0,4 2 0,-5-2-8,-1 0 1,1 0-1,0 0 0,0 0 1,-1 0-1,1 0 0,-1 0 1,1 0-1,-1 1 0,1-1 1,-1 0-1,0 0 0,1 0 1,-1 1-1,0-1 0,0 0 1,0 0-1,0 0 0,0 1 1,0-1-1,0 0 0,-1 3 1,-1 4 78,0 1 0,-1 0 0,0-1 0,0 1 0,-6 9 0,-27 41 664,25-42-560,-11 17-269,-48 53 0,0-14-4351,47-49-1019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15"/>
    </inkml:context>
    <inkml:brush xml:id="br0">
      <inkml:brushProperty name="width" value="0.1" units="cm"/>
      <inkml:brushProperty name="height" value="0.2" units="cm"/>
      <inkml:brushProperty name="color" value="#FFACD5"/>
      <inkml:brushProperty name="tip" value="rectangle"/>
      <inkml:brushProperty name="rasterOp" value="maskPen"/>
    </inkml:brush>
  </inkml:definitions>
  <inkml:trace contextRef="#ctx0" brushRef="#br0">67 0 1248,'-1'4'593,"1"0"0,-1 0 0,0 0 1,-2 5-1,0 0-391,-3 13-24,5-16-22,0 0-1,-4 11 1,3-11-254,0 1 1,-3 13-1,-3 15 135,6-26 84,0-2 0,-1 1 0,1 0 0,-1-1 0,-4 11-1,6-17-83,1-1-36,0 0 1,0 0-1,0 1 1,0-1-1,0 0 1,0 0-1,-1 0 1,1 1-1,0-1 1,0 0-1,0 0 1,0 0 0,0 0-1,-1 1 1,1-1-1,0 0 1,0 0-1,0 0 1,0 0-1,-1 0 1,1 0-1,0 0 1,0 0 0,0 0-1,0 0 1,-1 0-1,1 0 1,0 0-1,0 0 1,0 0-1,-1 0 1,1 0 1,0 0-1,0 0 1,0 0 0,0 0 0,0 0 0,0 0-1,-1 0 1,1 0 0,0 0 0,0 0 0,0 0-1,0 0 1,0 0 0,0 0 0,0 0-1,0-1 1,0 1 0,0 0 0,0 0 0,0 0-1,-1 0 1,1 0 0,0 0 0,0 0 0,0 0-1,0 0 1,0-1 0,0 1 0,0 0 0,0 0-1,0-5-20,4-5-130,-3 7 121,3-9-338,-3 9 251,0-1 0,0 0 0,2-3 0,-2 6 76,-1 0 0,1-1 0,-1 1 0,1-1 0,-1 1 0,1-1 0,-1-2 0,0 3-1978,0 1 768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1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4 224,'-1'-4'96,"2"4"-64,-2 0-32,1 0-64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8"/>
    </inkml:context>
    <inkml:brush xml:id="br0">
      <inkml:brushProperty name="width" value="0.1" units="cm"/>
      <inkml:brushProperty name="height" value="0.1" units="cm"/>
      <inkml:brushProperty name="color" value="#66CC00"/>
    </inkml:brush>
  </inkml:definitions>
  <inkml:trace contextRef="#ctx0" brushRef="#br0">45 1 1888,'0'0'613,"3"0"-293,-3 0 3355,-2 2-3460,0 0-1,0 0 1,1 0 0,-1 0 0,0 0 0,1 1 0,-1-1-1,1 1 1,-1-1 0,0 5 0,-3 2-2,3-4-164,0-1-1,0 0 1,1 1 0,-2 6 0,2-8 22,1 0-1,-1 0 1,0 0 0,0 0-1,0 0 1,-1 0-1,1-1 1,-4 6 0,10-12 252,0 0 0,1 0 0,-1 1 0,1 0 0,0 0 0,7-3 0,-6 3-1028,0 1-1,0-1 1,0 2-1,0-1 1,0 1-1,10-1 0,4 2-2504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1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257 78 1248,'0'1'751,"0"-1"141,-2-8 153,2-19 432,0 27-1541,0 0 22,0 0 106,0 0 37,0 0 96,-1-1 1947,-6 1-2197,6 0 10,1 0 32,0 0 102,0 0-43,-1 6 112,1-5-147,0-1-1,0 0 1,0 1 0,0-1-1,0 1 1,0-1 0,0 1-1,0-1 1,-1 0 0,1 1-1,0-1 1,0 1-1,0-1 1,0 0 0,-1 0-1,1 1 1,0-1 0,0 0-1,-1 0 1,1 1 0,0-1-1,0 0 1,-1 0-1,1 1 1,0-1 0,-1 0-1,1 0 79,-1 8-203,1-9 110,-1 6 41,1-5-24,0 1 0,0-1 0,0 1 0,0-1 0,0 1-1,0-1 1,0 0 0,0 1 0,0-1 0,-1 1 0,1-1-1,0 1 1,0-1 0,0 0 0,0 1 0,-1-1 0,1 1 0,0-1-1,0 0 1,0 1 0,-1-1 0,1 0 0,0 0 0,0 0-1,-1 1 1,1-1 0,-1 0 0,-1 3-47,-5 2 752,7-5-677,0 0-107,0 0-21,0 0-49,0 0 124,0 1-1,0-1 0,0 0 1,0 0-1,0 0 0,0 1 1,0-1-1,0 0 0,0 0 1,0 0-1,0 0 0,0 1 1,-1-1-1,1 0 0,0 0 1,0 0-1,0 0 0,0 0 1,0 0-1,0 0 0,0 1 1,0-1-1,0 0 0,0 0 1,0 0-1,-1 0 0,2 1 21,-1-1-1,0 1 0,0-1 0,0 0 0,1 1 0,-1-1 0,0 0 1,1 1-1,-1-1 0,0 0 0,0 0 0,1 0 0,-1 1 0,0-1 1,1 0-1,-1 0 0,0 0 0,1 0 0,-1 0 0,1 0 0,1 1 172,-2-1-180,0 0 0,0 0 0,0 0-1,0 0 1,0 0 0,0 0 0,0 0 0,0 0 0,0 0 0,0-1 0,0 1 0,0 0 0,0 0 0,0 0 0,0 0 0,0 0 0,0 0 0,0 0 0,1 0 0,-1 0 0,0 0 0,0 0 0,0 0 0,0 0 0,0 0 0,0 0 0,0 0 0,0 0 0,0 0 0,0 0 0,0 0 0,0 0 0,0-1 0,0 1 0,0 0 0,0 0 0,0 0 0,0 0 0,0 0-1,0 0 1,0 0 0,1 0 0,-1 0 0,0 0 0,0 0 0,0 0 0,0 0 0,0 0 0,0 0 0,0 0 0,0 0 0,0 0 0,0 0 0,0 1 0,0-1 0,0 0 0,0 0 0,0 0 0,0 0 0,0 0 0,1 0 0,-1 0 0,0 0 0,0 0 0,0 0 0,0 0 0,1-7 57,-2-1 97,1 8-59,0 0-48,-3-4 91,3 4-152,0 0 0,0-1 0,0 1 1,0 0-1,0 0 0,0 0 0,0 0 0,-1 0 1,1 0-1,0 0 0,0 0 0,0 0 1,0 0-1,0 0 0,0 0 0,0 0 0,0 0 1,0 0-1,0 0 0,0 0 0,-1 0 1,1 0-1,0 0 0,0 0 0,0 0 0,0 0 1,0 0-1,0 0 0,0 0 0,0 0 1,0 0-1,0 0 0,0 0 0,0 0 1,-1 0-1,1 0 0,0 1 0,0 3-74,1 6 164,0-8-34,-1 0 0,0 0 0,0 0-1,0 0 1,0 4 0,0-4-104,0 0-1,0 0 1,0 0-1,0 0 0,1 3 1,-1-2 60,1 0 0,-1 0 0,0-1-1,0 5 1,0-7 9,0 0 0,0 1 0,0-1 0,0 1 0,0-1 0,1 1 0,-1-1 0,0 0 0,0 1 0,0-1 0,0 0 0,1 1-1,-1-1 5,0 1 0,0-1 0,0 1 0,1-1-1,-1 1 1,0-1 0,0 1 0,0-1-1,0 1 1,0-1 0,0 0 0,0 2-1,0-2-30,0 1 0,1 0 0,-1-1 0,0 1 0,0-1 0,0 1-1,0-1 1,1 1 0,-1-1 0,0 1 0,0-1 0,1 1 0,-1-1-1,0 1 1,0-1 0,1 1 0,0 0-34,-1-1 69,1 7 149,-1-6-122,0-1-26,0 1 1,1-1-1,-1 0 1,0 1 0,0-1-1,0 0 1,0 1-1,0-1 1,0 1-1,0-1 1,0 0 0,0 0-1,0 1 1,0-1-1,0 0 1,0 1-1,0-1 1,0 1 0,0 4-118,1-5 90,-1 1 0,0-1-1,0 0 1,0 0-1,0 1 1,0-1-1,0 0 1,0 0-1,0 1 1,0-1 0,0 0-1,0 1 1,0-1-1,0 0 1,0 0-1,0 0 1,0 1 0,0-1-1,0 0 1,0 0-1,0 1 1,-1-1-1,1 0 9,0 1-1,0-1 0,0 0 0,0 0 1,0 0-1,0 0 0,0 1 0,0-1 1,0 0-1,0 0 0,0 1 0,0-1 1,0 0-1,0 0 0,0 0 0,-1 1 1,1-1-1,1 0 0,-1 0 0,0 0 1,0 0-1,0 1 0,0-1 0,0 0 1,0 0-1,0 0 0,0 1 0,0-1 1,0 1-15,0-1 1,0 0 107,0 3 162,0 3-366,-2 12 0,2-17 134,-2 3 336,2-4-533,0 7 411,-2 3-512,1 5 789,1-15-506,0 0 1,0 0 0,0 0 0,0 0 0,0 0-1,0 0 1,0 0 0,0 0 0,0 0-1,0 0 1,0 0 0,0 0 0,-1 0-1,1 0 1,0 0 0,0 0 0,0 0-1,0-1 1,0 1 0,0 0 0,0 0 0,0 0-1,0 0 1,0 0 0,0 0 0,0 0-1,0 0 1,0 0 0,0 0 0,0 0-1,0 0 1,0 0 0,0 0 0,0 0-1,0 0 1,0-1 0,0 1 0,0 0 0,0 0-1,0 0 1,-2-44-386,4 30 539,0 5-176,-2-26-645,0 35 613,0 0 46,0-1 0,0 1-1,0 0 1,0 0 0,0-1 0,0 1-1,0 0 1,0-1 0,0 1-1,0 0 1,0 0 0,0-1 0,0 1-1,0 0 1,0 0 0,-1-1 0,1 1-1,0 0 1,0 0 0,0 0 0,0 0-1,0 0 1,0 0 0,-1-1 0,1 1-1,0 0-162,0 4 53,-2 4 21,2-8 97,0 0 1,0 0-1,0 0 0,0 1 0,0-1 0,0 0 0,0 0 0,0 0 0,0 0 0,0 0 0,0 0 0,0 0 1,0 1-1,0-1 0,0 0 0,0 0 0,-1 0 0,1 0 0,0 0 0,0 0 0,0 1 0,0-1 0,0 0 0,0 0 1,0 0-1,0 0 0,-1 0 0,1 1 26,-2-1 66,1 0-84,0 0 125,1 0-81,0 0-207,1 1 56,-1 0-14,-1 4-2,2 0 303,-1-5-192,0 1 0,0-1 0,0 0 0,1 0 0,-1 0 0,0 1 0,0-1 0,0 0 0,0 0 1,0 0-1,0 1 0,0-1 0,0 0 0,0 0 0,0 0 0,0 0 0,0 1 0,0-1 0,0 0 0,0 0 0,0 0 0,0 1 1,0-1-1,0 0 0,0 0 0,-1 0 0,1 1 0,0-1 0,0 0 0,0 0 0,0 0 0,0 1 0,0-1 0,0 0 0,-1 0 17,1 1 0,0-1-1,0 1 1,0-1-1,0 0 1,0 0-1,0 1 1,0-1-1,0 1 1,0-1 0,0 0-1,0 1 1,0-1-1,0 1 1,0 1 198,0 1-312,0 0 1,0 0-1,-1 0 0,0 4 0,-1-2 329,0 0 1,0 0 0,-2 5-1,3-8-272,0 0 0,1 0 0,-1 0 0,0 3 0,1-2 111,-1 1-32,-1 1-67,1 0-1,0 0 1,1 1 0,-2 9-1,2-8 161,0-6-161,-1 0 0,1 0 1,0-1-1,0 1 0,0 0 1,0 0-1,0-1 0,0 1 1,0 0-1,0-1 0,0 1 1,0 0-1,0 0 0,0-1 1,1 1-1,-1 1 0,0-2 97,0 0-12,2 12 166,0 1-320,-1 17-650,-1-25 656,3 2 68,-2 4-176,-1-11 262,-1 8-213,1-7 164,0-1 1,0 1-1,0-1 0,-1 1 1,1-1-1,0 1 0,0-1 1,0 1-1,0 0 0,-1-1 0,1 1 1,0-1-1,0 1 0,-1-1 1,1 0-1,0 1 0,-1-1 1,1 0-1,0 1 0,-1 0 1,0 0-50,-3 7 173,1-4 1,3-3-170,0 0 0,-1-1-1,0 1 1,1 0-1,-1-1 1,1 1-1,-1 0 1,-1 0-1,-11 12 127,-1-1-304,4-5 528,0 2-224,1-4-480,5-3 540,4-1-140,-1-1 0,0 0 0,0 1-1,0-1 1,1 1 0,-1-1 0,0 0 0,-1 1 0,1-1 6,0 0 0,1 0 0,-1 0 0,1 1 1,-1-1-1,0 0 0,1 1 0,-1-1 0,0 1 0,-4 2-147,2-2 117,0 1 0,1-1-1,-1 1 1,0 0 0,1 0-1,-1 0 1,1 0 0,-4 4 0,-7 7 359,11-12-330,2-1-35,0 0-1,0 0 1,-1 1-1,1-1 1,0 0-1,0 0 1,-1 0-1,1 0 0,0 0 1,0 0-1,-1 1 1,1-1-1,0 0 1,-1 0-1,2-1-7,-1 1-1,1-1 1,-1 1-1,1-1 1,-1 1-1,0 0 1,1-1-1,0-1 1,1-1 16,5-3 40,0 0-1,0 1 1,10-4-1,-4 1-50,-12 8 38,1-2-26,0 1 0,0 0 0,5-5-1,-7 6 44,0 0-49,-5 3-437,3-1 470,0 0 0,0 0-1,0 1 1,-2 2 0,-7 6 66,6-5-28,-4 2 19,-9 6-287,12-12 541,6-2-332,-1 0 1,1 0-1,-1 0 0,1 0 0,-1 0 0,1 0 0,-1 0 0,1 1 0,-1-1 0,1 0 1,-1 1-1,-2 1-121,-2 3-123,-5 6 339,4-8 33,5-2-173,0 0-1,0 0 0,0 0 1,0 0-1,-1 1 0,-5 8 227,6-6-68,-1-1-143,1-2 12,1 0 11,-1-1 0,1 0 0,0 1 0,-1-1 1,1 0-1,-1 1 0,1-1 0,0 0 0,-1 0 0,1 0 1,-1 0-1,1 1 0,0-1 0,-1 0 0,1 0 0,-1 0 1,1 0-1,-1-1 0,0 1 22,-2 1 111,2 0-233,3-1 5,-1 0 86,0 0 0,1 0 0,-1 0 0,0 0 0,0 0-1,0-1 1,0 1 0,0 0 0,0-1 0,0 0 0,0 1 0,0-1 0,0 0 0,0 0-1,0 0 1,0 0 0,2-2 0,0-2 67,1 0-1,1 0 1,-1 0-1,1 0 1,-1 1-1,8-5 1,-4 4-99,0 0 1,0 1 0,12-4 0,-6 6-206,-10 2 206,-1-1 0,5-1 1,-4 1 122,0 0 0,1 1 0,-1-1 0,7 2 0,-1-1-126,-7 1 5,0-1 1,0 1 0,0 0 0,0 0-1,5 2 1,1 1 15,-1-1 54,-8-2-202,0-1 80,0 0 128,0 0 16,0 0-56,0 0 0,0 1-1,0-1 1,-1 0-1,1 1 1,0-1 0,0 0-1,0 0 1,-1 1-1,1-1 1,0 0 0,0 0-1,0 1 1,-1-1-1,1 0 1,0 0 0,0 1-1,-1-1 1,-5 3-102,5-3 134,-14 5-139,10-4 72,1 0-1,-5 3 1,0 0 126,1-1 1,-10 2 0,-11 4 161,17-4-218,-8 4-193,15-8 370,1 0 0,-1-1 1,-7 0-1,4 0-66,7 0-149,1 0 0,0 0 1,-1 0-1,1 0 0,-1 1 1,1-1-1,0 0 1,-1 0-1,1 1 0,0-1 1,0 0-1,-1 0 0,1 1 1,0-1-1,-1 1 0,-4 7-299,1-1 161,3-6 185,0 0 0,0 0 0,0 0 0,0-1 0,0 1-1,0-1 1,0 0 0,-1 1 0,-6 3 111,6-3-204,1 0-1,-1 0 1,1 0 0,-1 1 0,1-1 0,-2 4 0,1-3 31,2-2 22,0 0 0,0 0 0,0 0 0,0 0 1,0 0-1,0 0 0,-1 0 0,1 0 0,0 0 0,0 0 0,0 0 0,0 1 1,0-1-1,0 0 0,0 0 0,0 0 0,0 0 0,0 0 0,0 0 0,0 0 1,0 0-1,0 0 0,0 0 0,0 1 0,0-1 0,0 0 0,0 0 0,0 0 0,0 0 1,0 0-1,0 0 0,0 0 0,0 0 0,0 0 0,0 1 0,0-1 0,0 0 1,0 0-1,0 0 0,0 0 0,0 0 0,0 0 0,0 0 0,1 0 0,-1 0 1,0 0-1,0 0 0,0 0 0,0 0 0,0 1 0,0-1 0,0 0 0,0 0 1,0 0-1,0 0 0,0 0 0,0 0 0,5 1 49,0-1 1,1 0-1,-1 0 0,0 0 1,0 0-1,0-1 0,10-4 1,-5 2-34,0 0 1,0 0-1,0 1 1,1 1-1,11 0 0,-3-1 118,-13 1-120,0 0 0,10 1 0,-11 1-104,0 1-1,7 3 0,3 1 145,-12-5 30,0-1 1,0 1-1,-1-1 0,5 0 1,-5 0-88,-1-1-1,0 1 1,0 0 0,1-1-1,-1 1 1,0-1 0,0 0 0,0 0-1,1 1 1,-1-1 0,2-2-1,-2 1-7,0 2 0,0-1-1,1 0 1,-1 0 0,2-1 0,-2 1 22,0 1 0,1-1 0,-1 0 0,0 0 0,0 0 0,1-1 0,6-5-41,-1 1 164,-1 1-95,-1 0 0,1 1 0,10-6 0,-14 8-79,1 0 3,1 1 1,-1 0-1,0 0 0,0 0 1,6 0-1,17 1 146,-12 0-126,-11 1 22,-1 0 0,1 0 0,0 0 0,-1 0 1,1 0-1,-1 1 0,0 0 0,3 2 0,3 5-17,-6-8 7,0 0-1,0 1 1,0-1-1,2 4 0,-3-5 74,-1 0-10,9 4-70,-3-4 117,-4-2-127,-1 1 0,0-1 0,0 0 0,1-3 0,-2 5-25,8-13 147,-7 11-114,-1 2 18,1 0 0,-1 0 0,0 0 0,0 0 0,0 0 0,0 0 0,0 0 1,0 0-1,0 0 0,0-1 0,0 1 0,0 0 0,0 0 0,0 0 0,0 0 0,0 0 0,0 0 0,0 0 0,0-1 0,0 1 0,0 0 0,0 0 0,0 0 0,0 0 1,0 0-1,0-1 0,0 1 0,1 0-59,-1 0 0,0 0 1,0 0-1,1 0 0,-1 0 1,0-1-1,0 1 0,1 0 1,-1 0-1,0 0 0,0 0 1,0-1-1,1 1 0,0-5 65,-1 5-5,0 0 0,0 0-1,0 0 1,0 0 0,0-1 0,0 1 0,0 0 0,0 0 0,0 0 0,0 0 0,0 0 0,0 0 0,0-1-1,0 1 1,0 0 0,0 0 0,0 0 0,0 0 0,0 0 0,0 0 0,0 0 0,0 0 0,0 0 0,0 0-1,0 0 1,0 0 0,0-1 0,0 1 0,0 0 0,0 0 0,-1 0 0,1 0 0,0 0 0,0 0 0,0 0 0,0 0-1,0 0 1,0 0 0,0 0 0,0 0 0,0-1 9,0 1-1,1-1 0,-1 1 1,1-1-1,-1 1 1,0-1-1,1 1 1,-1-1-1,0 1 1,1-1-1,-1 1 1,0-1-1,0 0 1,1 0-1,0-3-258,1 4 419,-1 0-169,-1 0-1,0 0 0,0 0 1,0 0-1,0 0 0,0 0 1,0 0-1,0 0 0,0 0 1,0 0-1,0 0 0,0 0 0,0 0 1,0 0-1,1 0 0,-1 0 1,0 0-1,0 0 0,0 0 1,0 0-1,0 0 0,0 0 0,0-1 1,0 1-1,0 0 0,0 0 1,0 0-1,0 0 0,0 0 1,0 0-1,0 0 0,0 0 1,0 0-1,0 0 0,1 0 0,-1-1 1,0 1-4,0 0 1,0 0 0,0-1-1,0 1 1,0 0 0,0 0-1,0 0 1,0-1 0,0 1-1,1 0 1,-1 0 0,0 0-1,0 0 1,0 0 0,0 0-1,0 0 1,1-1 0,-1 1-1,0 0 1,0 0 0,0 0-1,0 0 1,0 0 0,1 0-1,-1 0 1,0 0 0,0 0-1,0 0 1,0 0 0,1 0-1,-1 0 1,2-3 52,-2 3-50,0 0-1,1 0 1,-1 0-1,0-1 1,0 1 0,0 0-1,0 0 1,0 0-1,1-1 1,-1 1 0,0 0-1,0 0 1,0 0-1,0 0 1,1 0 0,-1 0-1,0 0 1,0 0-13,0 0 11,1 0 0,-1 0-1,0 0 1,0 0 0,0 0-1,0 0 1,0 0 0,0 0 0,0 0-1,1 0 1,-1 0 0,0 0-1,0 0 1,0 0 0,0 0-1,0 0 1,0 0 0,0 0 0,1 0-1,-1 0 1,0 0 0,0 0-1,0-1 1,0 1 0,0 0-1,0 0 1,0 0 0,0 0 0,0 0-1,1 0 1,-1-1 0,0 1-1,0 0 1,0 0-115,0-1 131,0 0 0,1 1 0,-1-1 0,0 1 0,0 0 0,0-1 0,1 1 0,-1 0 0,0-1 0,1 1 0,-1 0 0,0-1 1,0 1-1,1 0 0,-1-1 0,1 1 0,-1 0 0,0 0 0,1-1 0,-1 1 0,1 0 0,-1 0-78,0 0 11,0-1 190,1-1 78,-1 2-218,0 0-1,0 0 0,0 0 0,0 0 1,0 0-1,0 0 0,0 0 0,0 0 1,0 0-1,-1 0 0,1 0 0,0 0 0,0 0 1,0 0-1,0 0 0,0 0 0,0 0 1,0 0-1,0 0 0,0 0 0,0 0 1,0 0-1,0 0 0,0 0 0,-1 0 0,1 0 1,0 0-1,0 0 0,0 0 0,0 0 1,0 0-1,0 0 0,0 0 0,0 0 1,0 0-1,0 1 0,-3-1 5,0 1 0,1-1 0,-1 1 1,0-1-1,1 0 0,-6-1 0,0 0 130,5 1-203,1 0 0,-1 1 0,0-1 0,0 1 0,-3 1 0,-9 4-198,-30 6 1,43-11 326,-1-1 0,1 1 0,-1-1 0,1 0 0,-1 0 0,1-1 0,-1 1 0,1-1 0,-1 1 0,1-1 0,-1-1 0,-3 0 0,6 1-50,-1 1 0,1-1 0,-1 1-1,1-1 1,-1 1 0,1-1 0,0 1-1,-1-1 1,1 1 0,-1-1-1,1 0 1,0 1 0,-1-1 0,1 0-1,0 0 1,0 0 0,-1 1 0,1-1-1,0 0 1,0 1 0,0-1 0,0 0-1,0 0 1,0 0 0,0 1-1,0-1 1,0 0 0,0 0 0,0 0-1,0 0 1,0 0 0,0 1 0,0-1-1,1 0 1,-1-1 0,2-2-39,-1 0 1,1-1-1,0 1 1,4-7-1,-3 5 139,1-2-132,0 0-1,-1 0 0,4-13 0,6-27 271,-7 21-211,-4 17 19,2-11 1,-1 3-129,-1 5 86,1-13 0,-2 21-16,-1-1-1,0 0 1,0 1-1,0 0 1,-1-7 0,1 11 2,0 1 0,0-1-1,0 1 1,0-1 0,-1 1 0,1-1 0,0 1 0,0-1 0,0 1 0,0-1 0,-1 0 0,1 1 0,0-1-1,0 1 1,-1 0 0,1 0 0,0-1 0,0 1 0,-1-1 0,1 1 0,-1-1 0,1 1-4,-1 0 0,1 0 1,-1 0-1,1 0 0,-1 0 1,1 0-1,0 0 0,-1 0 1,1 0-1,-1 1 0,1-1 1,0 0-1,-1 0 0,1 1 1,0-1-1,-1 0 0,1 1 1,0-1-1,-1 0 0,0 1 1,-3 5-73,-1 1 0,1 0 0,0 0 0,0 0 0,-4 11 1,2-5 1,-15 33-126,-20 39 710,31-69-304,10-16-193,0 0 0,0 0 0,0 1 0,0-1 0,-1 0 0,1 0 0,0 0 0,0 1 0,0-1 0,0 0 0,0 0 0,-1 0 0,1 0 0,0 0 0,0 0 0,0 0 0,0 0 0,-1 0 0,1 0 0,0 0 0,0 0 0,0 0 0,0 0 0,-1 0 0,1 0 0,0 0 0,0 0 0,-2 0-77,2-7-13,1 3-2,0 1 0,2-7 0,2-6 94,12-43 71,-8 27 234,-3 15-373,0 1 0,0 0 1,17-30-1,-21 42 55,-1 2 14,0 1 1,-1-1-1,1 1 1,0-1-1,-1 1 1,1-1-1,-1 0 1,1 0-1,-1 0 1,1 0-1,-1 0 1,0 1-1,0-1 1,0-2-1,2-28-205,1 17 59,-3 15 130,0-1-1,0 0 1,0 0 0,0 0-1,0 0 1,1 1 0,0-2-1,-1 1 36,0 0-1,1 0 1,-1 0-1,0 0 0,0 1 1,0-1-1,1 0 1,-1-1-1,0 1-68,0 1-11,0-3-54,-4 1 203,4 2-116,-1 0 0,1 0 0,-1 0 0,1 0 0,0 0 0,-1-1 0,1 1 0,-1 0 0,1 0 0,-1-1 0,1 1 44,0 0-12,-1-1 0,1 1-1,0 0 1,0-1 0,-1 1-1,1 0 1,0-1 0,0 1-1,-1 0 1,1-1 0,0 1-1,0-1 1,0 1 0,0-1-1,0 1 1,-1 0-1,1-1 1,0 1 0,0-1-1,0 0 1,-4-4 31,3 4-59,1 0 1,-1-1-1,0 2 1,1-1-1,-1 0 0,0 0 1,-1-1-1,1 1 41,0 0-1,-1-1 1,1 1 0,0-1-1,0 1 1,-1-3 0,1 2-1,0 0 0,1 0 0,-1 0 1,1 0-1,-1 0 0,1 0 0,0 0 1,0 0-1,-1 0 0,1 0 0,0 0 1,0 0-1,0 0 0,0 0 0,1 0 1,-1 0-1,0 0 0,1 0 0,-1 0 1,1 0-1,-1 0 0,1 0 0,0 0 0,-1 1 1,1-1-1,0 0 0,0 0 0,2-1 1,-3 2-43,0 1-1,1-1 1,-1 1 0,1 0 0,-1 0 0,0-1 0,1 1-1,-1 0 1,1 0 0,-1 0 0,1 0 0,-1 0 0,0 0-1,1 0 1,-1 0 0,1 0 0,-1 0 0,1 0-1,-1 0 1,1 0 0,0 1 0,10 6 50,-8-6-67,4 3-118,-2-1 67,6 5 0,-10-7 120,1 1 1,-1-1-1,0 0 1,0 0-1,0 1 1,0 0 0,0-1-1,0 0 1,2 5-1,3 4-81,1 7-252,-7-16 236,3 4 68,-3-5 23,1 1-1,-1-1 0,1 0 0,-1 1 1,0-1-1,1 0 0,-1 0 0,1 1 1,-1-1-1,0 0 0,1 0 0,-1 0 1,1 0-1,-1 0 0,1 0 0,-1 0 1,0 0-1,1 0 0,-1 0 0,1-1 1,2 0 29,-3 1-73,0-1 1,0 1-1,1 0 1,-1 0-1,0 0 0,0 0 1,0 0-1,0 0 1,0-1-1,0 1 0,0 0 1,0 0-1,0 0 1,0 0-1,0-1 0,0 1 1,1 0-1,-1 0 1,0 0-1,0-1 0,0 1 1,0 0-1,0 0 1,0 0-1,0 0 0,0-2 44,1 0 0,0 0 1,0 1-1,-1 0 0,1-1 0,0 1 0,0 0 0,0 0 0,2-3 0,4-4-166,-7 8 261,0 0 26,6 0-692,-2 0 466,-4 0 102,1 0 0,0 0 0,0 0 0,0 0 0,0 0-1,0 0 1,-1 0 0,1 0 0,0 1 0,0-1 0,0 0 0,0 1-1,0 0 1,0 0-66,0 0-1,-1 0 0,1-1 1,-1 1-1,1 0 0,-1 0 1,0 0-1,1 0 0,-1 0 1,0 0-1,1 1 0,0 1 189,0 2-234,3 11-1,-3-9 332,-1-6-255,0 0 0,0 0 0,0-1 0,0 1 0,1 0 0,-1 0 0,0-1 0,0 1 0,0 0 0,1 0 0,-1-1 0,1 2 0,0 1 385,-1-2-508,0-1 0,0 0-1,0 0 1,0 0 0,0 1-1,0-1 1,0 0-1,0 0 1,0 1 0,0-1-1,0 0 1,0 0-1,0 1 1,0-1 0,0 0-1,1 0 1,-1 0-1,0 1 1,0-1 0,0 0-1,0 0 1,0 0-1,1 0 1,-1 1 0,0-1-1,0 0 1,0 0-1,0 0 1,1 0 0,-1 0-1,0 0 1,0 0 0,0 0-1,0 0 1,1 0-1,-1 0 1,0 0 0,1 0-1,4-3-2611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1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232 52 1312,'0'0'9,"0"0"1,0 0-1,0 0 1,0 0-1,0 0 0,0 0 1,0 0-1,0 0 1,0 0-1,0 0 0,0 0 1,0 0-1,0 0 1,0 0-1,0 0 0,0 0 1,-1 0-1,1 0 1,0 0-1,0 0 0,0 0 1,0 0-1,0 0 1,0 0-1,0 0 0,0 0 1,0 0-1,0 0 1,0 0-1,0 0 0,0 0 1,0 0-1,0 0 1,0 0-1,0 0 0,0 0 1,0 0-1,0 0 1,0 0-1,0 0 1,0 0-1,0 0 0,0 0 1,0 0-1,0 0 1,0 0-1,0 0 0,0 0 1,0 0-1,0 0 1,0 0-1,0 0 0,0 0 1,0 0-1,0 0 1,0 0-1,0 0 0,0 0 1,0 0-1,0 0 1,0-1-1,-1 1 27,0 2 28,1-2 37,0 0-80,0 0-111,0 0 79,0 0 59,0 0 1,0 0 0,0 0-1,0 1 1,0-1-1,0 0 1,-1 0-1,1 0 1,0 0-1,0 0 1,0 0-1,0 0 1,0 0-1,0 0 1,0 0-1,0 0 1,0 0-1,-1 0 1,1 0-1,0 0 1,0 0-1,0 0 1,0 0 0,0 0-1,0 0 1,0 0-1,0-1 1,0 1-1,0 0 1,-1 0-1,1 0 1,0 0-1,0 0 1,0 0-1,0 0 1,0 0-1,0-1 1,-1-4 290,-1-1 438,-9-7 439,11 13-1201,-1 0 0,1 0 1,0-1-1,0 1 0,0 0 1,0 0-1,-1 0 0,1 0 0,0 0 1,0 0-1,0 0 0,-1-1 1,1 1-1,0 0 0,0 0 1,0 0-1,-1 0 0,1 0-8,0 0-1,-1 0 1,1 0-1,0 0 1,0 0-1,0 0 1,-1 0-1,1 0 1,0 0-1,0 0 1,0 0 0,-1-1-1,1 1 1,0 0-1,-1-1 46,0 1 0,1 0-1,-1-1 1,0 1 0,1 0 0,-1-1-1,0 1 1,1 0 0,-1 0 0,0 0 0,0 0-1,-1 0 1,2 0-30,-1 0 0,0 0-1,0 0 1,0 0 0,0-1 0,1 1-1,-1 0 1,0-1 0,-1 0 0,-1 0 178,1-1 0,-1 1-1,0-1 1,0 1 0,0 1 0,-3-2 0,1 1-90,3 1-168,2 0 74,-1-1 0,0 1 0,1 0 0,-1 0 0,0-1 0,1 1 0,-1 0 0,0-1 0,1 1-1,-1 0 1,0-1 0,0 0 0,0 0-51,1 0 8,0 1 1,0 0-1,0 0 0,-1-1 0,1 1 1,0 0-1,0 0 0,0 0 0,-1 0 0,1-1 1,0 1-1,0 0 0,-1 0 0,1 0 1,0 0-1,0 0 0,-1 0 0,1 0 0,-1 0-53,1 0 75,0 0 144,0 0-137,0 1-1,1 0 1,-1-1 0,0 1 0,0-1 0,0 1-1,0-1 1,0 1 0,1-1 0,-1 1 0,0-1-1,1 1 1,4 10-468,-4-7 529,0 0 32,1 0 0,0-1 0,3 7 0,-5-10-49,0 2-24,5-1 331,-4-1-392,0 0 0,0 0 0,0 0 1,-1 0-1,1 1 0,2 0 0,-3-1 50,3 0 85,-2 0-54,-1 0 0,1 0-1,-1-1 1,0 1 0,1 0 0,-1-1 0,1 1 0,-1 0 0,1-1 0,-1 1 0,0 0 0,1-1-1,-1 0 1,1 1-100,-1 0-6,0-1 0,0 1 61,0 0 1,0 0-1,0 0 1,0 0-1,0 0 1,0 0-1,0 0 1,0 0-1,0 0 1,0 0-1,0 0 1,0 0-1,-1 0 1,1 0-1,0 0 0,0 0 1,0 0-1,0 0 1,0 0-1,0 0 1,0 0-1,0 0 1,0 0-1,0 0 1,0 0-1,0 0 1,0 0-1,0 0 1,0 0-1,0 0 1,0 0-1,0 0 1,0 0-1,0 0 1,0 0-1,0 0 1,0 0-1,0 0 1,0 0-1,0 0 1,0 0-1,0 0 1,0 0-1,0 0 1,0 0-1,0-1 1,0 1-1,0 0 1,0 0-1,0 0 1,0 0-1,0 0 0,0 0 1,0 0-1,0 0 1,0 0-1,0 0 1,0 0-1,0 0 1,0 0-1,0 0 1,0 0-1,0 0 1,0 0-1,0 0 1,-2 0-19,-3 1 17,2 0 7,0 0-1,0 0 0,-5 3 0,0 1 61,6-5-56,0 1 0,0 1 0,-2 1 0,-3 3-51,1-1-103,0 0 0,-10 13 0,13-15 147,0 1 32,0 0 0,0 1 0,-5 8 0,7-12 54,1 0-78,0-1-1,0 0 0,0 0 1,0 0-1,-1 1 0,1-1 1,0 0-1,0 0 0,0 0 1,0 0-1,0 0 0,0 1 1,0-1-1,0 0 0,-1 0 1,1 1-1,0-1 0,0 0 1,0 0-1,0 1 0,0-1 1,0 0-1,0 0 0,0 1 1,0-1-1,0 1 89,0-1-48,0 0-112,0 0 0,5-3-102,-4 3 146,-1 0 0,1-1 1,0 1-1,0-1 0,0 1 1,-1-1-1,1 0 1,0 1-1,0-2 0,0 1 34,0 0 1,0 1-1,-1-1 0,1 0 0,0 1 0,1-2 0,3-1 154,0-2-141,-4 5 10,-1 0 16,0 7-309,-1-5 243,1 0-1,0 0 0,-1 0 0,1 0 0,-1 0 0,1 0 0,-1 0 1,-1 2-1,-1 5-128,-21 59 281,14-40-188,3-10-32,-1-2 0,0 0-1,-12 19 1,14-27-49,-8 10-1,11-14 125,3-4 3,-3 4 50,4-5 64,4-4-74,-1 3-51,0-2 24,0 1 1,0 0-1,0-1 1,0 0-1,5-6 0,-1-3-82,1-1 0,-1-1 0,9-21 0,-16 34 68,2-4 25,-1-2 0,1 1 0,-1 0 1,0 0-1,2-9 0,-3 9 79,0 5-97,-1 0 0,1 1 0,-1-1 0,0 0 0,1-2-1,0-1-159,-1 5 145,0 0 0,0 0-1,0-1 1,1 1 0,-1 0 0,0-1-1,0 1 1,0 0 0,0-1-1,0 1 1,0 0 0,0-1 0,0 1-1,0-1 1,0 1 5,0-1 1,1 1-1,-1-1 0,0 0 1,0 1-1,0-1 0,1 1 1,-1-1-1,0 1 0,1-1 1,-1 1-1,0 0 0,1-1 1,0 0-1,3-6 203,2-2-160,-6 9-20,1-1-1,0 0 0,-1 0 0,1 0 1,-1 0-1,1 0 0,-1 0 0,1 0 1,-1 0-1,1 0 0,-1 0 0,1-2 1,1 0-339,-1 2-5029,2 5 3950,-1 1 559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1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173 22 64,'0'0'1,"0"0"0,0 0 0,0 0 0,0 0-1,0 0 1,0 0 0,0 0 0,0 0 0,0 0 0,0 0 0,0 0 0,0 1 0,0-1-1,0 0 1,0 0 0,0 0 0,0 0 0,0 0 0,0 0 0,0 0 0,0 0 0,0 0-1,0 0 1,0 0 0,0 0 0,0 0 0,0 1 0,0-1 0,0 0 0,0 0 0,0 0-1,0 0 1,0 0 0,0 0 0,0 0 0,0 0 0,0 0 0,0 0 0,0 0 0,0 0-1,0 0 1,0 0 101,0 0 260,0 0-26,0 0 171,0 0-139,0 0 80,0 0-133,0 0-38,0 0-48,0 0 198,0 0-134,0 0-106,2-4 128,-2 4-276,0 0 0,0 0 0,1-1 0,-1 1-1,0 0 1,0 0 0,0 0 0,0-1 0,1 1 0,-1 0 0,0-1 0,0 1-1,0 0 1,0-1 0,0 1 0,0-1 0,0 0-61,0 1 35,0 0-1,0-1 0,1 1 0,-1 0 1,0 0-1,0 0 0,0 0 1,0-1-1,0 1 0,0 0 0,0 0 1,0-1-1,-1 1 0,1 0 0,0 0 1,0-1-1,0 1 0,0 0 1,0 0-1,0 0 0,0-1 0,0 1 1,0 0-1,0 0 0,-1 0 0,1-1 1,0 1-1,0 0 0,0 0 1,0 0-1,0 0 0,-1 0 0,1-1 0,0 1 0,0 0 0,0 0 0,0 0 1,0 0-1,0 0 0,0 0 0,0 0 0,0 0 0,0 0 0,0 0 0,0 0 1,0-1-1,-1 1 0,1 0 0,0 0 0,0 0 0,0 0 0,0 0 0,0-1 1,0 1-1,0 0 0,0 0 0,0 0 0,0 0 0,0 0 0,0-1 0,0 1 1,0 0-1,0 0 0,0 0 0,0 0 0,0 0 0,1-1 0,-1 1 0,0 0 1,0 0-1,0-2-95,-2 3-33,2 0 152,-1 0-1,1-1 0,-1 1 1,0-1-1,1 1 0,-1-1 1,0 1-1,0-1 1,-4 4 248,4-3-270,1-1 0,-1 1-1,1-1 1,0 0 0,-1 0 0,1 1 0,-1-1 0,1 0-1,-1 0 1,1 1 0,-1-1 0,1 0 0,-2 0 0,-2 1 74,-3 3 275,5-3-295,0 0-1,1 0 1,-1 0-1,0-1 1,1 1-1,-1-1 1,0 0-1,1 0 1,-1 1-1,-3-2 1,3 1 127,-1 0 1,0 1 0,-4 0-1,4 0-153,0 0-1,1 0 0,-4 0 1,4-1-70,0 0 1,1 0 0,-1 1-1,-2 0 1,3 0 12,-1 0-1,0-1 1,1 0 0,-3 1-1,3-1 6,-1 1 0,1-1 0,0 0 0,-1 1 0,1 0 0,0 0-1,0 0 1,-2 1 0,-2 2-203,1-2 145,0 1 0,1 0 0,-1 0 0,1 0 0,-1 1 0,1 0 0,0 0 0,0 0 0,0 0-1,1 0 1,-1 1 0,-2 5 0,4-7-61,0-1-80,0 1-1,-2 6 1,1 0-703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243 0 1728,'-1'2'528,"2"-3"-270,0 0-127,-2 3 19,1-2-119,0 0 1,0 1 0,-1-1-1,1 0 1,0 0 0,-1 1-1,1-1 1,0 0 0,-1 0-1,1 0 1,0 0 0,-1 0-1,1 0 1,0 0 0,-1 0-1,1 0 1,0 0 0,-1 0-1,0 0-19,1 0-1,0 0 0,-1-1 0,1 1 1,0 0-1,-1 0 0,1 0 1,0 0-1,-1 1 0,1-1 0,0 0 1,0 0-1,-1 0 0,1 0 0,0 0 1,-1 1-1,1-1 0,-1 1 1,1-1 38,-1 0 0,0 1 0,0 0 0,1-1 1,-1 0-1,0 1 0,0-1 0,0 0 1,1 1-1,-1-1 0,0 0 0,0 0 1,-1 0-1,-6 1 36,-4 3 169,0 1 0,-15 9-1,20-10-280,1 0 0,0 1 0,0 0 0,0 0 0,-9 12 0,2 2 189,-17 32 0,0 1 524,12-28-293,10-14-511,2-6-1,0 1-420,4-4-3227,4-1 2752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177 0 736,'0'0'5,"0"0"0,0 0 0,0 0 0,0 0 0,0 0 0,0 0 0,0 0 0,0 0 0,0 0 0,0 0-1,0 0 1,0 0 0,0 0 0,0 0 0,0 0 0,0 0 0,1 0 0,-1 0 0,0 0 0,0 0 0,0 0 0,0 0 0,0 0 0,0 0 0,0 1 0,0-1 0,0 0 0,0 0 0,0 0 0,0 0 0,0 0 0,0 0 0,0 0-1,0 0 1,0 0 0,0 0 0,0 0 0,0 0 0,0 0 0,0 0 0,0 0 0,0 0 0,0 0 0,0 0 0,0 0 0,0 1 0,0-1 0,0 0 0,-1 0 0,1 0 0,0 0 0,0 0 0,0 0 0,0 0 0,0 0 0,0 0-1,0 0 1,0 0 0,0 0 0,0 0 0,0 0 0,0 0 0,0 0 0,0 0 0,0 0 0,1 1 116,0 0 220,-3 2 1217,2-3-1553,0 0-4,0 0 0,-1 0 0,1 0 0,0 0 0,0 0-1,0 0 1,0 0 0,0 0 0,0 0 0,0 0 0,0 0 0,0 0 0,-1 0-1,1 0 1,0 0 0,0 0 0,0 0 0,0 0 0,0 0 0,0 0 0,0 0 0,0 0-1,0 0 1,0 0 0,-1 0 0,1 1 0,0-1 0,0 0 0,0 0 0,0 0 0,0 0-1,0 0 1,0 0 0,0 0 0,0 0 0,0 1 0,0-1 0,0 0 0,0 0-1,0 0 1,0 0 0,0 0 0,0 0 0,0 1 0,0-1 0,0 0 0,0 0 0,-1 1 53,1 0 0,0-1 0,0 1 0,-1 0 0,1-1 0,0 1 0,-1 0 0,1-1 0,0 1 0,-1 0 0,-2 4 200,-3 2 393,2-3-313,-64 70 30,30-34 146,5-5-72,25-28-597,8-7 172,-1 1 0,1-1-1,0 0 1,-1 1-1,1-1 1,-1 0-1,1 0 1,-1 0 0,1 0-1,-1 0 1,1 0-1,-1 0 1,1 0-1,-1 0 1,0 0-1,1 0-4,0 0 0,0 0-1,-1-1 1,1 1-1,0 0 1,0-1-1,0 1 1,0 0-1,0-1 1,0 1-1,-1 0 1,1-1-1,0 1 1,0-1-1,0 1 1,0 0-1,0-1 1,0 1-1,0 0 1,0 0-1,0-1 1,0 0-1,0 0 15,0 0 0,1 0-1,-1 0 1,0 0 0,0 1-1,0-1 1,0 0 0,1-2-1,7-14-74,1 3-11,13-16-96,-12 18 299,18-16-1,-14 15-83,-9 8-116,0 1 1,0-1-1,1 1 0,-1 0 1,7-2-1,-7 4-85,13-5 287,-2 1 317,-16 5-443,1 1-1,-1 0 0,1-1 0,-1 1 1,1 0-1,-1-1 0,1 1 0,0-2 1,3-1 64,-3 3-185,-1 0 26,0-1 55,0 0 0,0 1 0,1-1-1,-1 1 1,0-1 0,1 1 0,-1-1 0,0 1 0,1-2 0,0 1-482,-1 1-559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98 0 1248,'0'0'963,"-1"4"-43,-8 12 173,8-14-1056,1 0-1,-1-1 1,0 1 0,0 0 0,-2 1-1,-3 8-272,2-2 487,0-1 0,-10 15 0,9-15-15,0 0 0,-7 15 0,11-21-245,0 0-1,0 0 1,0 0-1,0 0 1,0 0-1,0 0 1,0-1-1,-3 3 1,4-4-2,-1 1 0,1-1 0,0 0 0,-1 1 0,1-1 0,-1 0 0,1 0 0,0 0 1,-1 1-1,1-1 0,-1 0 0,1 0 0,-1 0 0,1 0 0,0 0 0,-1 0 0,1 0 0,-1-1 0,1 1 0,-1 0 0,1 0 0,0 0 1,-1-1-1,1 1 0,-1 0 0,1-1 0,0 1 0,-1 0 0,1-1 0,0 1 0,-1-1 0,1 1 0,0 0 0,0-1 0,-1 1 0,1-1 1,0 1-1,0-1 0,-1 1 0,1-1 0,-1-2-95,-2-5-146,3 8 246,0-1 0,0 1 0,0-1 0,0 1 0,0-1 0,0 1 0,0-1 0,0 1-1,1 0 1,-1 0 0,0-1 0,0 1 0,0-1 0,0 1 0,0 0 0,1-1 0,-1 1 0,0-1 0,0 1 0,1-1 0,7-11-129,1 1 1,0 1-1,0 0 1,14-12 0,-19 19 92,9-7-76,-11 9 257,-1 1 1,0-1-1,0 0 1,0 0-1,2-2 1,1-2 756,-3 4-792,1-1 484,-2 2-575,0 0 1,0 0-1,0 0 1,0 0-1,0 0 0,0 0 1,0 0-1,0 0 1,0 0-1,0 0 0,0 0 1,0 0-1,1 0 1,-1 0-1,0 0 0,0 0 1,0 0-1,0 0 1,0 0-1,0 0 0,0 0 1,0 0-1,0 0 1,0 0-1,0 0 0,0 0 1,0 0-1,0 0 1,0 0-1,0 0 0,0 0 1,0 0-1,0 0 1,0 0-1,0 0 1,0 1-1,0-1 0,0 0 1,1 0-1,-1 0 1,0 0-1,0 0 0,0 0 1,0 0-1,0 0 1,0 0-1,0 0 0,0 0 1,0 0-1,0 0 1,0 1-1,0-1 0,0 0 1,0 0-1,0 0-38,0 0 1,0 0-1,0 0 0,0 0 1,0 0-1,0 0 1,0 0-1,0 0 0,0 0 1,1 0-1,-1 0 0,0 0 1,0 0-1,0 0 0,0 0 1,0 0-1,0 0 0,0 0 1,0 0-1,1 0 0,-1 0 1,0 0-1,0 0 0,0 0 1,0 0-1,0 0 0,0-1 1,0 1-1,0 0 0,0 0 1,0 0-1,3-3-1234,-1 1-474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63 576,'0'-1'25,"0"0"-1,0 0 1,0 1 0,0-1 0,0 0-1,0 0 1,0 0 0,0 0 0,0 0-1,0 1 1,1-1 0,-1 0 0,0 0-1,0 0 1,0 1 0,1-1 0,-1 0-1,0 1 1,1-1 0,0-1 0,1-1 396,0-1 0,4-4 0,-3 3 169,-3 5-622,0 0 139,5 0 352,-3-1-367,-2 1-64,0 0 1,0 0-1,0 0 1,1 0 0,-1 0-1,0 0 1,0 0-1,0 0 1,1 0-1,-1 0 1,0 0-1,0 0 1,0 0-1,0-1 1,1 1-1,-1 0 1,0 0-1,0 0 1,0-1-1,0 1 1,1 0 0,2 0 24,-3 0-39,1-1 0,0 1 1,0 0-1,-1 0 0,1 0 1,0-1-1,-1 1 0,2-1 1,4-2 133,7-3 787,-4 2-766,-6 3-301,-1 0-1,1 0 1,-1 0-1,1 0 1,-1 1 0,1-1-1,0 1 1,-1 0-1,1 0 1,0 0-1,4 2 1,-6-1-379,1-1 0,-1 1 0,1-1-1,-1 0 1,2 0 0,3 0-150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 33 1664,'-2'-2'1294,"2"2"-1180,0 0 1,0 0 0,0 0 0,0 0 0,0 0 0,-1 0 0,1 0-1,0 0 1,0 0 0,0-1 0,0 1 0,0 0 0,0 0-1,0 0 1,0 0 0,0 0 0,-1 0 0,1 0 0,0 0 0,0 0-1,0 0 1,0 0 0,0 0 0,0 0 0,0 0 0,-1 0-1,1 0-107,0 0-1,1-1 1,-1 1-1,0 0 1,0 0-1,0 0 0,0 0 1,0 0-1,0 0 1,0 0-1,0 0 0,0 0 1,0 0-1,0 0 1,0-1-1,0 1 0,0 0 1,0 0-1,0 0 1,0 0-1,0 0 0,0 0 1,0 0-1,0 0 1,0-1-1,0 1 1,0 0-1,0 0 0,0 0 1,0 0-1,0 0 1,0 0-1,0 0 0,0 0 1,0 0-1,0-1 1,0 1-1,0 0 0,0 0 1,0 0-1,0 0 1,0 0-1,0 0 0,0 0 1,0 0-1,0 0 1,-1 0-1,1 0 0,0 0 1,0-1-1,0 1 1,0 0-1,0 0 1,0 0-1,0 0 0,0 0 1,0 0-1,0 0 1,0 0-1,0 0 0,0 0 1,0 0-1,-1 0 1,1 0-1,0 0 0,0 0 1,0 0-1,5-6-300,-3 4 659,7-7 344,-2 2-1434,-7 7 277,0 0 43,0 0-251,0 0-139,0 0-1370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25 6 1472,'0'-2'638,"0"3"-455,0-1 137,0 0-96,-5 0 1520,3 0-1430,2 0-258,0 0-1,-1 0 1,1 0 0,0 0 0,0 0-1,-1 0 1,1 0 0,0 0 0,0 0 0,-1-1-1,1 1 1,0 0 0,0 0 0,-1 0 0,1 0-1,0 0 1,0-1 0,-1 1 0,1 0-1,0-1 95,-3 0-81,-6 2 1734,9-1-1830,0 1-10,1 2 48,0-1 0,0 1 0,0 0 0,-1 0 1,1-1-1,-1 1 0,0 0 0,1 0 0,-1 0 0,0 4 0,1 3-272,-1-9 298,0 6 401,1-6-381,-1 0-1,0 0 1,0 0 0,0 0 0,0 0 0,1 0 0,-1 0-1,0 0 1,1 0 0,0 1 0,-1-1-101,1 0-31,-1-1 177,0 0-38,0 0-64,0 0 42,1 3 1041,-2-9-3056,1 9 479,2 0-1972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6"/>
    </inkml:context>
    <inkml:brush xml:id="br0">
      <inkml:brushProperty name="width" value="0.1" units="cm"/>
      <inkml:brushProperty name="height" value="0.1" units="cm"/>
      <inkml:brushProperty name="color" value="#66CC00"/>
    </inkml:brush>
  </inkml:definitions>
  <inkml:trace contextRef="#ctx0" brushRef="#br0">1 705 1888,'3'-1'1483,"0"0"-1149,-1-1 0,1 0 0,-1-1 0,1 1 0,-1 0 1,3-6-1,-3 5-192,0 0 1,0 1-1,0 0 1,1-1-1,-1 1 0,0 0 1,1 0-1,4-2 1,3-1-205,6-3 49,-14 8 27,0 0 0,-1-1-1,1 1 1,0 0 0,0 0-1,2 1 1,0 3 196,-4-4-206,1 0 1,-1 0-1,0 0 0,0 0 1,0 0-1,0 0 0,0 0 1,0 0-1,0 0 0,0 0 1,0 0-1,0 0 0,0 0 0,0 1 1,0-1-1,0 0 0,0 0 1,0 0-1,0 0 0,0 0 1,0 0-1,0 0 0,0 0 1,0 0-1,0 0 0,0 0 1,0 0-1,0 0 0,0 1 1,0-1-1,0 0 0,0 0 1,0 0-1,0 0 0,0 0 1,0 0-1,0 0 0,0 0 1,0 0-1,0 1 0,0-1 1,0 0-1,0 0 0,0 0 1,0 0-1,0 0 0,0 0 1,0 0-1,0 0 0,0 0 1,0 0-1,0 0 0,0 0 0,-1 1 1,1-1-1,0 0 0,0 0 1,0 0-1,0 0 0,-3 2-12,3-1 5,0-1-1,0 0 0,0 0 1,-1 0-1,1 0 0,0 0 0,0 1 1,0-1-1,-1 0 0,1 0 1,0 0-1,0 0 0,-1 0 1,1 0-1,0 0 0,0 0 0,-1 0 1,1 0-67,0 0 54,0 0 107,0 0 16,-1 1 665,1-1 59,1 2-744,5 4 852,-6-5-784,0-1 69,0 0-102,3 5 257,3 1-373,-5-5 54,0 0 0,-1 0-1,1 0 1,0-1 0,0 1-1,0 0 1,0 0 0,0-1-1,0 1 1,0-1 0,0 0-1,0 1 1,1-1 0,0 1-1,10-1 261,0-1 0,13-3 0,-12 2-80,10 0-117,-8-2-175,39-8 493,-32 11-120,3-1 153,-12 3-389,8-4-239,-17 2 162,-3 1 43,1-1 0,-1 1 0,0 0 0,0 0 0,2-2 0,7-2 584,-4 3-555,-1-1-48,-3 2-40,-1-1-1,1 0 1,0 0 0,0 1-1,0-1 1,2-2-1,0 0 50,1 0 0,-1 1-1,0-1 1,0 1 0,1 1-1,-1-1 1,6 0 0,-2-2-73,-7 4 52,0-1-1,0 1 1,0-1-1,0 1 1,-1-1-1,1 1 1,0 0-1,0 0 1,0 0-1,0-1 1,1 2-1,10-1 104,-9 0-274,0 0 0,5 2 0,-5-2 194,0 1 0,0-1 1,5 0-1,-4 0-11,-1 0-1,0 0 0,3 1 0,-4-1 17,0 0 1,-1 0-1,1 0 0,3-1 0,2 0-113,-6 1 36,0 0 0,0 0-1,0 0 1,0 1 0,0-1-1,0 0 1,0 1 0,0-1-1,1 1 1,-1 0 61,0-1-1,0 0 1,1 1 0,-2-1-1,1 0 1,0 0 0,0 0-1,1 0 1,-1 0 0,0 0 0,0 0-1,0-1 1,0 1 0,0 0-1,0-1 1,0 1 0,2-2 0,6-2 682,-8 4-728,0-1-1,-1 1 0,1-1 1,0 1-1,0-1 0,-1 0 1,1 1-1,0-1 0,-1 0 1,2-1-1,-2 1 3,1 0 0,-1 1 0,1-1 0,0 0 0,-1 1 1,1-1-1,0 1 0,-1-1 0,1 1 0,0-1 0,-1 1 0,1-1 0,0 1 0,0 0 0,1-1 0,-1 1 42,0 0-1,0-1 1,0 1-1,0 0 0,0-1 1,0 1-1,0-1 1,0 0-1,0 0 1,0 1-1,1-2 1,9-6 320,59-40-691,-66 45 389,13-8-137,2-1 252,-14 8-74,5-7-1,-6 7-151,-1 0 0,1 1 1,6-5-1,3-1-55,-11 8 174,0 0 0,1-1 0,3-3 0,5-4 110,-1 2-529,-10 7 370,1-1 0,0 1-1,-1-1 1,1 1 0,0-1-1,-1 1 1,2-2 0,2-2-34,22-15 299,-20 16-285,0-1 0,9-3 0,-8 4-85,9-5 0,-11 6 157,8-4 0,-3 2 74,26-8 69,-5 1-175,-25 10-43,-5 1-1,1 0 0,-1-1 0,1 1 0,1-2 0,7-3 370,13-7-98,-4 7-341,-1-2-39,-6 2 298,0 1 1,13-2-1,-14 4-268,0-2 1,-1 0-1,18-9 0,2-5 623,-24 14-477,8-9 0,6-12-147,-17 22 139,0-2 0,0 1 0,4-7 0,5-6 238,-11 16-284,6-9 38,0 1 1,2 0-1,9-8 1,-1 3-151,16-11 118,-17 14-123,14-9 282,-26 18-114,0-1-1,-1 0 1,6-4-1,-2 0-311,-6 6 267,0 0 1,0-1 0,0 2-1,0-2 1,1-1 0,-2 2 3,1 0 1,0-1-1,0 1 1,-1 0-1,1 0 1,1-1-1,-1 1 1,0 0 0,0 0 0,0 0-1,0 0 1,0 0 0,0 0 0,0 0-1,0-1 1,-1 1 0,2-2 0,-1 1-62,0 1 0,0-1-1,0 0 1,1 1 0,-1 0 0,2-2 0,-3 2 54,0 1-139,0 0 148,-1 0 0,1 0 0,0 0-1,0 0 1,-1-1 0,1 1 0,0 0-1,-1 0 1,1 0 0,0 0-1,0 0 1,-1 0 0,1 0 0,0 0-1,0 0 1,-1 0 0,-6 2-3,5-1-278,2-1 263,0 0 0,0 1 0,-1-1 0,1 0 0,0 0 0,0 0 0,0 0 0,0 0 0,0 0 0,0 0 0,0 0 0,-1 0 0,1 0 0,0 0 0,0 0 0,0 0 0,0 0 0,0 0 0,0 0 0,-1 0 0,1 0 0,0 0 0,0 0-1,0 0 1,0-1 0,-1 1 8,1 0 0,-1 0 0,1 0-1,-1 0 1,0 0 0,1 0 0,-1 0-1,1 0 1,-1 0 0,1 1 0,-1-1-1,1 0 1,-1 0 0,1 1 0,-1-1-1,1 1 1,-1-1 0,1 0 0,-1 0-1,1 1 1,0-1 0,-1 2 0,-5 3 200,-2 0 66,7-4-225,-1 1 0,0-1 0,0 0 0,0-1-1,0 1 1,-2 1 0,-6 0 130,7-1-253,0 0-1,-6 0 1,-14-1 41,-33-2 884,16-7-634,24 7-411,15 2 139,-1 1 0,1-1 0,0 0 0,-1 1 0,1 0 0,0-1 0,-3 2 0,1 1 118,3-3-54,-1 0 1,1 0 0,0 0-1,0 0 1,0 0-1,0 0 1,0 0 0,0 0-1,0 0 1,0 0-1,0 0 1,0 0 0,0 0-1,0 0 1,-1 0-1,1 0 1,0 0-1,0 0 1,0 0 0,0 0-1,0 0 1,0 0-1,0 1 1,0-1 0,0 0-1,0 0 1,0 0-1,0 0 1,0 0 0,0 0-1,0 0 1,0 0-1,0 1 1,0-1 0,0 0-1,0 0 1,0 0-1,0 0 1,0 0 0,0 0-1,0 0 1,0 1-1,0-1 1,0 0-1,0 0 1,0 0 0,0 0-1,0 0 1,0 0-1,0 0 1,0 0 0,0 0-1,0 0 1,0 0-1,0 0 1,0 0 0,0 0-1,0 1 1,0-1-1,0 0 1,0 0 0,1 0-1,-1 1 80,0-1-86,0 0 0,1 0 0,-1 0 0,0 0 0,1 0 0,-1 1 0,0-1 0,1 0 1,-1 0-1,0 1 0,0-1 0,1 1 0,1 0-13,1 1 15,0-1 0,-1 0-1,1-1 1,0 1 0,0-1 0,0 1 0,0-1-1,3-1 1,2 1-11,19-2 98,30-7 1,-28 3 517,-22 6-476,-4 0-233,0-1 1,5-1-1,0-1 220,-7 3-229,3-4 69,-1 3-140,-2 1 217,-1 0 1,1 0 0,-1 0 0,1-1 0,-1 1 0,1 0-1,-1 0 1,1-1 0,2 0-60,-3 1 42,1 0 0,-1 0 0,0 0-1,1 0 1,-1 0 0,0 0-1,1-1 1,-1 1 0,0 0 0,1 0-1,-1 0 1,0-1 0,1 1 0,-1 0-1,0 0 1,1-1 0,-1 1-1,0-1-8,1 1 0,-1 0 1,0 0-1,0 0 0,1 0 0,-1 0 0,0 0 0,1 0 0,-1-1 0,0 1 0,0 0 0,1 0 0,0 0 0,-1 0-7,0 1 0,0-1 0,0 0 0,1 0 0,-1 0-1,0 0 1,0 0 0,0 0 0,0 0 0,1-1 0,-1 1 0,0 0 0,0 0 0,0 0 0,1 0-1,-1 0 1,0 0 0,0 0 0,0-1 0,0 1 0,1 0 0,-1 0 0,0 0 0,0 0-1,0-1 1,0 1 0,0 0 0,0 0 0,1-1 0,-1 1 0,0 0-3,0 0 0,0 0 0,0-1 0,0 1 0,0 0 0,0 0 0,0 0 1,0 0-1,0 0 0,0 0 0,0 0 0,0 0 0,0-1 0,0 1 0,0 0 0,0 0 0,1 0 1,-1 0-1,0 0 0,0 0 0,0 0 0,0 0 0,0 0 0,0 0 0,0 0 0,0 0 0,0 0 0,0 0 1,0 0-1,1 0 0,-1 0-111,0 0 44,0 0 63,0 2-9,-1 1 0,1-2-1,-1 2 1,0-1 0,1 0 0,-1 0 0,0 0-1,-1 2 1,0-1-33,-2 6-126,2-6 157,1 1 1,-1-1-1,1 1 0,-2 3 0,-2 7 305,2-4-184,2-6-44,0-2 1,1 2 0,-1-2-1,1 2 1,-1-1 0,1 0-1,-1 5 1,-1 68-280,0-9 955,2-66-703,0 0 0,0 0 1,0 1-1,1-1 1,-1 0-1,1 2 0,-2-3-39,1 0-1,0 0 0,0 0 1,0 0-1,0 1 0,0-1 1,0 0-1,0 0 0,0 0 1,0 0-1,0 0 0,0 0 1,0 0-1,1 0 0,-1 0 1,0 0-1,0 0 0,0 0 1,0 0-1,0 0 0,0 0 0,0 0 1,0 0-1,0 0 0,0 0 1,0 0-1,0 0 0,0 0 1,0 0-1,0 0 0,0 0 1,0 0-1,0 0 0,0 0 1,0 0-1,0 0 0,0 0 1,0 0-1,0 0 0,0 0 1,0 0-1,0 0 0,0 0 1,0 0-1,0 0 0,0 0 1,0 0-1,0 0 0,0 0 1,0 0-1,0 0 0,0 0 1,0 0-1,0 0 0,0 0 1,0 0-1,0 0 0,0 0 0,0 0 1,0 0-1,0 0 0,0 0 1,0 0-1,0 0 0,0 0 1,0 0-1,0 0 0,0 0 1,1-6-2673,-2-6-4324,-1-5 1558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9"/>
    </inkml:context>
    <inkml:brush xml:id="br0">
      <inkml:brushProperty name="width" value="0.1" units="cm"/>
      <inkml:brushProperty name="height" value="0.1" units="cm"/>
      <inkml:brushProperty name="color" value="#66CC00"/>
    </inkml:brush>
  </inkml:definitions>
  <inkml:trace contextRef="#ctx0" brushRef="#br0">84 0 3136,'-15'7'2922,"-23"12"1,31-14-2713,5-4-81,1 0 0,-1 1 0,1-1-1,-1 0 1,0 0 0,1-1 0,-1 1-1,0 0 1,0-1 0,-3 2 0,4-2 52,1 0 214,0 0-113,0 0-36,14-4 287,50-19 112,-61 22-624,-1 0-1,1 1 0,0-1 0,-1 1 1,1 0-1,0-1 0,4 2 1,-4-1 30,-2 0-67,25 0 965,1-1-450,0 2 1,35 6 0,-41-4-566,-15-2-481,0-1 0,1 2 0,-1-1 0,9 4 1,7 3-1054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7"/>
    </inkml:context>
    <inkml:brush xml:id="br0">
      <inkml:brushProperty name="width" value="0.1" units="cm"/>
      <inkml:brushProperty name="height" value="0.1" units="cm"/>
      <inkml:brushProperty name="color" value="#66CC00"/>
    </inkml:brush>
  </inkml:definitions>
  <inkml:trace contextRef="#ctx0" brushRef="#br0">0 10 1824,'3'0'981,"8"0"2288,-11 0-2874,0 0 32,1 0-415,-1 0-1,0 0 1,0-1 0,0 1-1,0 0 1,0 0 0,0 0 0,0 0-1,0 0 1,0 0 0,0 0 0,0-1-1,0 1 1,0 0 0,1 0 0,-1 0-1,0 0 1,0 0 0,0 0-1,0 0 1,0 0 0,0 0 0,0 0-1,0 0 1,6 4 2942,-5-3-2918,0-1 0,0 1 1,0 0-1,1-1 0,-1 1 0,0-1 1,0 0-1,3 1 0,16 2 972,-18-3-1031,1 1 0,-1 0-1,1 0 1,-1 0 0,1 0 0,3 3 0,1 0-12,-5-3 102,1 0 69,0 1-1,0-1 0,0 0 0,0 0 0,0 0 0,5 0 0,13 1 473,16-1-187,27-3 635,1-1-554,-63 3-523,1 1 0,-1-1 0,0 1 1,0 0-1,3 1 0,6 2 535,-6-2-389,2 0 214,19-1-254,5 0 491,11 3-160,-29-4-360,-1 0-36,1 0 1,16 4-1,-18-2 159,0-1-1,12 0 0,-19-1-185,20 3-115,6-1 63,-16-2 227,15 3 0,-23-2-199,0-1 0,7-1 0,-8 1-24,14 1 0,-11 2 105,-6-3-49,-1 1 0,1-1-1,-1 1 1,1-1-1,2 1 1,19 1 1065,-21-1-1223,1-1 0,-1 0 0,0 1 0,0 0 0,1 0 0,3 2 0,-3-1 330,0 0 0,5 1-1,-5-3-65,0 0-1,1 0 0,-1 0 1,0 0-1,0-1 1,1 1-1,5-4 0,-5 3-93,0 0-1,0-1 1,8 1-1,13-3-33,-19 4 68,-1-1-1,6-2 1,-6 2-32,0 0 1,6 0 0,41-1-203,-45 2 319,-1-1 0,1 0 0,12-4 0,-5 4-111,-6-3 12,-1 2 0,1 0 0,10-1 0,23 2 450,-29 1-223,33 4-436,-10-2 37,-33-1 165,0-1-1,0 1 0,0 0 0,2 1 0,-3-1 7,0-1-1,1 1 1,-1 0-1,0-1 1,1 1 0,1-1-1,44 3-458,-36-2 651,15 3-1,-23-3-243,15 1-50,30-1 0,-30-1 338,-6 3-167,-11-3-153,0 0 63,-1 1 0,1-1 1,0 0-1,-1-1 0,1 1 0,0 0 0,-1 0 0,2 0 0,-2-1 32,0 1-150,0 0 65,-1-5 607,-2 1-491,2 2-109,0 1 0,0 0 0,0-1 0,0 1 0,0 0 0,-2-1 0,-9-8 26,-1 2 1,-16-8-1,-18-3 179,45 18-217,1 1-1,-1-1 0,0 1 0,-3 0 1,3 0 5,1 0 0,-1 0 0,1-1 0,-1 1 0,-2-1 0,-5-1 173,7 2-79,1-1 0,0 1 0,0 0 0,-1-1 0,1 1 1,-1-1-1,1 0-82,1 1 0,-1 0-1,0-1 1,1 1 0,-1 0 0,0 0 0,1 0 0,-1 0 0,-1 0 0,0 0-395,6 5-49,2 0 501,0-1 0,-1 0 0,1-1 0,0 0 1,11 3-1,-4 0-25,37 11 160,-23-8-100,-25-9-93,0 1 0,0 0 0,0 1 0,2 1 0,-3-3-11,-1 0 79,0 0 0,0 1-27,0 0-1,0 0 0,-1-1 0,1 1 1,0 0-1,0 0 0,-1 0 0,1 0 1,0 0-1,-1-1 0,1 1 0,-1 0 0,1-1 1,0 1-1,-1 0 0,1-1 0,-1 1 1,0 0-1,-1 1 64,-1 0 0,-4 4 0,-28 20-393,23-15 416,-21 12 0,20-16-87,1 1 0,-13 10 0,22-14-57,-1 0 0,1-1 0,0 2 0,0-1 0,-4 8 0,6-8-457,1-4 418,0 0 0,0 1 0,0-1 0,0 0 0,0 0 1,0 0-1,0 0 0,0 0 0,0 1 0,0-1 0,0 0 0,0 0 0,0 0 0,0 0 1,0 0-1,0 0 0,-1 0 0,1 1 0,0-1 0,0 0 0,0 0 0,0 0 0,0 0 1,0 0-1,0 0 0,0 0 0,0 0 0,0 0 0,0 0 0,0 0 0,-1 1 0,1-3-4789,0-2 3836,0 2-19,1-7-1416,-1 0-1,4-15 1,-3 20 2248,3-29-1320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8"/>
    </inkml:context>
    <inkml:brush xml:id="br0">
      <inkml:brushProperty name="width" value="0.1" units="cm"/>
      <inkml:brushProperty name="height" value="0.1" units="cm"/>
      <inkml:brushProperty name="color" value="#66CC00"/>
    </inkml:brush>
  </inkml:definitions>
  <inkml:trace contextRef="#ctx0" brushRef="#br0">0 7 1728,'1'-5'1441,"-1"5"-1402,0 0 1,0 0-1,1 0 0,-1-1 0,0 1 0,0 0 1,0 0-1,0 0 0,0 0 0,0 0 0,0 0 1,0 0-1,0 0 0,0 0 0,0 0 0,0 0 1,0 0-1,1 0 0,-1 0 0,0 0 0,0 0 1,0 0-1,0 0 0,0 0 0,0 0 0,0 0 1,0 0-1,0 0 0,0 0 0,0 0 0,1 0 1,-1 0-1,0 0 0,0 0 0,0 0 0,0 0 1,0 0-1,0 0 0,0 0 0,0 0 0,0 0 1,0 0-1,0 1 0,0-1 0,0 8 912,0-5-803,0 28 2108,0-31-1883,0 0-32,0 0 193,0 0-156,0 0-4,14 2 1044,-12-1-1465,2 2-135,4 2 538,2 1 8,-7-5-253,1 0 0,-1 0 0,1 0 0,4 0 0,-4 0-116,1-1 0,-1 1 0,0 0 0,0 1 0,7 3 0,-3-1 104,0-1-102,15 6 427,-16-6-378,3 1 298,-6-3-311,0 0 0,0 0 0,-1 1 0,5 2 1,8 3-195,-8-2 314,-7-4-98,0 0 0,0-1 0,0 1 0,1 0 0,-1-1 0,2 1 1,58 12 973,-15-6-917,-13 0 560,-20-3-763,11 4 321,-22-7-211,1 0 0,0 0 0,-1 1 1,1-1-1,3 4 0,-3-3-12,0 0-9,0 1 0,5 5 0,-7-6 43,1-1 0,0 1-1,-1 0 1,1 0-1,0-1 1,0 0-1,0 1 1,0-1 0,2 1-1,-3-2-57,-1 0 0,0 0 0,1 0 0,-1 0 0,0 0-1,1 1 1,-1-1 0,0 0 0,1 0 0,-1 1 0,0-1 0,0 0 0,1 1 0,0 0 31,-1 0 0,1-1 0,0 1 0,0 0 0,-1-1 1,1 1-1,0 0 0,1 0 0,10 3 230,-10-4-228,1 1-1,-1 0 1,0 0-1,0-1 0,0 2 1,3 1-1,26 24 188,-29-25-172,1-1 1,0 1-1,0-1 1,-1 0-1,1 0 1,5 1-1,-5-1-40,0-1-1,0 1 1,0 1 0,-1-1-1,1 0 1,4 4-1,-1 1 87,8 10-1,-8-10-72,9 10-1,-9-11-131,-3-1 82,0-2 0,5 4 0,-7-5 56,3 1 188,0 0-1,8 3 0,-11-4-225,1-1 0,-1 1 0,1-1-1,-1 1 1,0 0 0,2 2 0,3 2-127,1 1 38,-3-5 186,-1 0 1,0 0-1,0-1 0,4 1 1,9 2 287,-13-3-387,-1 0 1,0 0-1,3 2 0,3 1-224,-5-3 256,0 1 1,0 0 0,2 1-1,-3-1 0,-1-1 0,0 1-1,0-1 1,1 0-1,1 0 1,2 1 95,6 0 20,-9-1-107,1 0 1,-1 0 0,0 1 0,4 0 0,2 3 42,-5-3-91,0 0 0,-1 0 0,1 1 0,-1-1 0,1 1 0,2 2-1,-2-1-17,0-1 0,0 0 0,4 2 0,2 2 190,11 6 212,-17-11-330,0 1-1,1 0 1,-1-1-1,0 0 1,7 1-1,-6-1-90,0 0-1,8 3 1,-9-2 120,0-1 0,0-1 0,3 2 0,5 1 95,-6-2-78,1 1 1,7 0-1,-12-2-20,8 2 275,14 5-1,-21-6-287,13 6-163,-8-4 101,-1 0 0,0 0 0,10 7 0,-12-8 117,0 1-8,-1 0 0,1-1 0,-1 1 0,1 0 0,-1 1 0,0 0 0,5 5 0,-2-1 24,0-1 0,0 1 0,12 9 0,-14-14-175,1 2 225,1 0-1,10 5 1,-16-9-162,1-1 0,0 1 1,0-1-1,0 1 0,0 0 0,0 1 1,4 3-83,5 3-94,-9-7 165,0 1 0,1-1 0,0 1 0,-1-1 0,4 1 0,1 2 61,0 0 0,10 7-1,-9-6 45,10 6 1,-3-6-116,-11-4-6,0 0 1,0 1 0,0-1 0,3 2 0,6 4 29,-9-6 11,-1 1 0,1-1 0,3 4 1,-4-4 83,0 1 1,0-1-1,0 0 1,4 1-1,4 3 31,-4-2-138,-5-3-17,0 0 1,-1 1 0,1-1-1,0 0 1,0 1 0,-1-1-1,1 1 1,0-1 0,-1 0-1,2 2 1,-1-1 52,0 0 1,0 0-1,0 0 1,0-1-1,0 1 1,1 0-1,-1-1 0,0 1 1,2 0-1,7 3-84,1 0 91,-6-2 14,0 1 0,1-2 1,-1 1-1,0-1 0,11 0 1,9 3 75,-3 0-325,3 1 400,-20-4-202,-1 0 0,1 1 1,-1 0-1,0 0 0,0 1 1,0 0-1,0 0 0,0 0 1,0 1-1,0-1 0,5 8 1,1 2 172,3 4-12,-6-7 247,-5-7-353,1 1-1,2 4 1,-2-4-55,-1 1 1,1-1 0,0 0 0,0 0 0,1-1-1,-1 1 1,0-1 0,8 5 0,0-1 180,-2-1 71,12 6 0,-6-5-108,25 20 0,-18-12-323,-12-7 136,-7-6 31,0 1 0,4 2 0,-4-3 147,1 0 1,-1 0-1,0 0 1,0 1-1,0 0 0,3 4 1,-5-6-129,1 0 0,-1 1 1,1-1-1,0 0 0,-1 0 0,1 0 1,0 0-1,2 1 0,5 0-210,-8-2 231,1 0 0,-1 0 0,1 0-1,0 1 1,-1-1 0,2 2 0,2 1-26,12 7 133,-8-6 66,-7-2-198,1-1 0,-1 0 0,0 0 0,1 0 0,-1 0-1,5 0 1,-6-1 44,1 1-1,-1-1 0,1 0 0,0 1 1,-1-1-1,4 3 0,-5-3-106,7 3 146,-3-2-204,-6-3 265,-13-9 209,-13-13-255,11 9-284,10 9 125,-10-15 0,11 13 112,3 3-11,-1 0-1,1-1 1,1 1-1,-1-1 0,1 0 1,-4-11-1,-1-2-3,3 10-81,-4-16 0,7 21 50,0-1 59,0 0 0,-3-7 0,-1-3-190,3 9 207,-4-9 0,2 6-61,3 5-12,-1 0-1,0 1 0,-2-5 0,-7-9-379,11 16 378,-1 1-1,1 0 0,0 0 1,0-1-1,0 1 1,-1 0-1,1 0 0,0 0 1,0-1-1,0 1 0,-1 0 1,1 0-1,0 0 1,0 0-1,-1 0 0,1 0 1,0 0-1,0 0 0,0 0 1,-1 0-1,1 0 1,0 0-1,0 0 0,-1 0 1,-2 0-975,5 5 927,12 23-14,-8-18 134,9 24 0,-3-2 43,-5-10-37,2-1 0,9 20 1,-16-37-57,0-1 1,0 0 0,0 0 0,0 0 0,1-1 0,-1 1-1,4 2 1,21 13 45,-19-14-50,20 11 291,-18-11-378,12 9 1,-5-5 133,-15-6 56,-1-1-128,-2-1-184,-2 0 143,-46-4-128,-14 6-31,39 3 136,11-3-102,10-1 254,-1 0-1,-5 3 1,6-2-59,0-1 0,0 0 0,-5 1 0,-3 0 156,6-1-137,1 0 0,-1-1 0,0 0 0,-8 0 0,11 0-55,-1-1 1,1 1-1,-3 1 0,-1-1 232,5 0-335,1 0 38,0 0 0,0 0 85,0 0 250,0 0-63,1-1-14,-1 1-178,0 0-1,0 0 0,0 0 1,0-1-1,0 1 1,0 0-1,0 0 1,0 0-1,0 0 1,0 0-1,0 0 1,0 0-1,0-1 0,0 1 1,0 0-1,0 0 1,0 0-1,0 0 1,0 0-1,0 0 1,0 0-1,1 0 0,-1 0 1,0-1-1,0 1 1,0 0-1,0 0 1,0 0-1,0 0 1,0 0-1,0 0 1,0 0-1,0 0 0,0 0 1,1 0-1,28-9-124,17-7 420,2-1-290,-37 16 4,-9 1 7,1 0 0,-1-1 0,0 1 0,0 0 0,2-2 0,0 1-75,0 0-1879,-3 1 1590,-1 0 0,0 0 0,0 0 0,1-1 0,-1 1 0,0 0 0,0 0 1,0 0-1,0 0 0,1-1 0,-1 1 0,0 0 0,0 0 0,0 0 0,0-1 1,0-1-3557,-1-1 2384,0 0 223,-1-8-3098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29"/>
    </inkml:context>
    <inkml:brush xml:id="br0">
      <inkml:brushProperty name="width" value="0.1" units="cm"/>
      <inkml:brushProperty name="height" value="0.1" units="cm"/>
      <inkml:brushProperty name="color" value="#66CC00"/>
    </inkml:brush>
  </inkml:definitions>
  <inkml:trace contextRef="#ctx0" brushRef="#br0">5 4 160,'-3'-3'64,"2"3"-64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5"/>
    </inkml:context>
    <inkml:brush xml:id="br0">
      <inkml:brushProperty name="width" value="0.1" units="cm"/>
      <inkml:brushProperty name="height" value="0.1" units="cm"/>
      <inkml:brushProperty name="color" value="#66CC00"/>
    </inkml:brush>
  </inkml:definitions>
  <inkml:trace contextRef="#ctx0" brushRef="#br0">0 135 1664,'3'3'5749,"4"3"-4181,-7-6-1131,3 2-186,2-1 133,0 1-1,0-2 1,0 1 0,0-1 0,7-1-1,0 1 296,-8-1-514,-3 1-151,-1 0-1,1-1 1,-1 1-1,1 0 1,0 0-1,-1 0 1,1 0-1,-1 0 1,1 0-1,0 1 1,-1-1 0,1 0-1,0 0 1,0 1-1,0 0 32,0-1 0,-1 1 1,1-1-1,0 1 0,-1-1 0,1 1 0,0-1 0,0 0 0,0 1 0,-1-1 0,1 0 1,0 0-1,0 0 0,0 0 0,-1 0 0,1 0 0,0 0 0,0-1 0,0 1 0,-1 0 1,1-1-1,0 1 0,1-1 0,-1 0-43,0 1 1,1-1-1,-1 0 0,0 1 1,0 0-1,1-1 1,-1 1-1,0 0 0,1 0 1,0 0-1,1 0-33,1-2 615,-3 1-570,-1 1 0,1 0 0,0 0 0,-1-1 0,1 1 0,-1 0 1,1 0-1,-1-1 0,2 1 0,18-4 18,-18 4-20,1 0 0,0 0 0,2-2 0,5-1-129,-6 3 215,0 0 1,0 0 0,6 2 0,8 0-46,-2-3 696,-10 0-842,-1 1 0,1 0 1,9 2-1,-12-2 164,-1 0-1,0 0 1,1 0 0,-1 0-1,1-1 1,-1 1 0,0-1-1,1 0 1,2-1 0,-4 1-47,1 0-15,0 0 0,-1 0 1,1-1-1,0 1 0,0-1 1,1-2-1,8-7-213,-8 9 145,17-12 188,0 0 233,-16 12-355,-1-1-1,0 2 1,1-1 0,-1 0-1,1 1 1,-1 0 0,5-1-1,-5 2 27,1-1-1,-1 1 0,6-3 0,-5 2 34,-1-1-1,1 2 0,5-2 0,8 0 68,-6-1-228,-7 2 87,-1 0-1,1 0 1,4 1 0,2-1-87,-6 1 129,1 0-1,9 1 0,-8 1-116,-4-1 67,1-1 0,-1 1-1,0-1 1,1 1-1,2-1 1,-3-1 163,1 1 0,4-2 0,3 0 212,-5-1-631,-4 3 285,0 0 1,0 0-1,0-1 0,-1 1 1,1 0-1,2-1 0,-3 0-18,1 1 0,0 0 0,0-1 1,0 1-1,0 0 0,1-1 0,12-3 255,-7 3-137,31-3-535,-27 4 537,0 0-1,-1-1 1,1-1 0,-1 0-1,13-6 1,2-1-242,-23 9 94,23-5 161,-18 3-47,-1 1 0,13 1-1,-12 0-167,21 4 53,-22-4-135,20 4 148,-21-3-26,10 2 0,-1 2 359,6 0-39,-15-3-166,1 0-1,-1-1 1,8 1-1,-4 0-10,-3 0-101,11 1-278,0-1 246,-12 0 38,3 0 94,20 0 417,-20-1-726,13 2 0,-2 1 156,6 1-96,6-2 772,-29-3-602,0 1-1,0-1 0,0 1 1,1 0-1,-1 0-56,0 0 0,-1-1 0,1 0 0,2 1 0,15 2-55,-18-3 134,-1 0-1,1 0 0,0 0 0,0 1 0,0-1 0,1 1 1,1 0 48,-1-1-97,-1 0-1,0 0 1,0 1-1,0-1 1,0 1 0,0 0-1,0-1 1,0 1-1,2 1 1,2 2 578,-2-2-460,1 0-96,-2-1 11,1 1 0,-1 0 0,0 0 0,1 0 0,-1 0 0,3 4 0,-1-1-277,-3-4 179,1 1 1,-1 0-1,0-1 0,1 1 1,0 2-1,-2-3-756,0-1-1776,0 0-160,1 4-3226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6"/>
    </inkml:context>
    <inkml:brush xml:id="br0">
      <inkml:brushProperty name="width" value="0.1" units="cm"/>
      <inkml:brushProperty name="height" value="0.1" units="cm"/>
      <inkml:brushProperty name="color" value="#66CC00"/>
    </inkml:brush>
  </inkml:definitions>
  <inkml:trace contextRef="#ctx0" brushRef="#br0">22 1 3552,'-1'-1'1290,"2"1"-532,-7 7-1750,6-7 1472,0 0-59,0 0 262,0 0-209,-2 3 913,2-3-1270,0 0 129,0 0 36,-7 1 1484,0 6-214,7-7-1419,6 2 2054,-5-2-2059,1 0 0,-1 1 1,1-1-1,-1 1 0,2 0 1,-1 0-53,-1-1 0,1 1 0,-1-1 0,1 1 0,2 0 0,-1-2-145,-2 1 64,0 1-906,-2-1-1068,1 0 543,-3 0-382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7"/>
    </inkml:context>
    <inkml:brush xml:id="br0">
      <inkml:brushProperty name="width" value="0.1" units="cm"/>
      <inkml:brushProperty name="height" value="0.1" units="cm"/>
      <inkml:brushProperty name="color" value="#66CC00"/>
    </inkml:brush>
  </inkml:definitions>
  <inkml:trace contextRef="#ctx0" brushRef="#br0">21 20 2496,'0'0'248,"-2"-2"725,1 1-1016,1 1 51,0 0 0,0 0 0,0-1 0,-1 1-1,1 0 1,0 0 0,0 0 0,0 0 0,0 0 0,0-1-1,0 1 1,0 0 0,0 0 0,0 0 0,0 0-1,0-1 1,0 1 0,0 0 0,0 0 0,0 0 0,0 0-1,0-1 1,0 1 0,0 0 0,0 0 0,0 0-1,0-1 1,0 0 671,0 1-527,0-1-1,0 1 1,0 0 0,0 0-1,0-1 1,0 1 0,1 0-1,-1 0 1,0-1 0,0 1-1,-1 0 1,1-1 0,0 1 0,0 0-1,0 0 1,0-1 0,0 1-1,0 0 1,0 0 0,0 0-1,0 0 1,0 0 0,0-1 0,0 1-1,0 0 1,-1 0 0,1 0-1,0-1 1,0 1 0,0 0-1,-10-2 591,4 0 1962,6 2-2560,0 0 80,0 0-139,0 0-186,0 0 58,0 0 150,0 0-17,0 0 17,0 0-6,0 0 75,0 0-42,0 0 26,0 0-59,9 7 1510,7-5-621,-14-2-1074,-5 0-892,-2 2-4149,3-2 2640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8"/>
    </inkml:context>
    <inkml:brush xml:id="br0">
      <inkml:brushProperty name="width" value="0.1" units="cm"/>
      <inkml:brushProperty name="height" value="0.1" units="cm"/>
      <inkml:brushProperty name="color" value="#66CC00"/>
    </inkml:brush>
  </inkml:definitions>
  <inkml:trace contextRef="#ctx0" brushRef="#br0">5 8 992,'1'-2'3689,"-1"1"-3560,0 1-1,0 0 0,0 0 1,0 0-1,1-1 0,-1 1 1,0 0-1,0 0 1,0 0-1,1-1 0,-1 1 1,0 0-1,0 0 0,0 0 1,0 0-1,1 0 0,-1 0 1,0 0 745,0 0-271,0 0 37,1-1-470,-1 1-1,0 0 1,0 0-1,0 0 1,0-1-1,1 1 1,-1 0-1,0 0 1,0 0-1,0 0 1,1-1 0,-1 1-1,0 0 1,0 0-1,0 0 1,1 0-1,-1 0 1,0 0-1,0 0 1,1 0-1,-1 0 1,0 0-1,0 0 1,0 0 0,1 0-1,0 0-582,3 1 630,0-1 0,1 1 1,-1 1-1,0-1 0,0 0 1,0 1-1,7 5 0,-4-5-103,-7-2-110,1 0 0,-1 0 0,1 0 0,-1 0 0,1 0 0,-1 0 1,1 0-1,-1 0 0,1 1 0,-1-1 0,0 0 0,1 0 0,-1 0 1,1 1-1,-1-1 0,1 0 0,-1 1 0,1 0 0,-1 0 55,0-1-42,1 0 0,-1 0 1,0 0-1,0 0 0,0 0 1,0 0-1,0 0 0,0 0 1,1 0-1,-1 1 0,0-1 0,0 0 1,0 0-1,0 0 0,0 0 1,0 0-1,0 0 0,0 1 0,1-1 1,-1 0-1,0 0 0,0 0 1,0 0-1,0 0 0,0 0 1,0 0-1,0 1 0,0-1 0,0 0 1,0 0-1,0 0 0,0 1 1,0-1-1,0 0 0,0 0 0,0 0 1,0 1-1,0-1 0,0 0 1,0 0-1,0 0 0,0 1 1,0-1-1,0 0 0,0 0 0,0 0 1,0 1-1,0-1 0,0 0 1,-1 0-1,1 0 0,0 0 0,0 0 1,0 1-1,0-1 0,0 0 1,0 0-1,0 0 0,0 0 1,-1 0-1,1 0 0,0 0 0,0 0 1,0 0-1,0 0 0,0 0 1,0 0-1,-1 0 0,1 0 1,-6 3 159,1-2 0,-1 1 0,-11 0 1,-4 0 200,5 0-554,16-2 230,1 0 0,-1 0 1,1 1-1,0-1 1,-1 0-1,1 1 1,0-1-1,0 0 1,1 0-1,33 1 769,-20-1-1299,-14 0-308,-3 0-3733,1 0 3829,0 1 1,0-1-1,0 0 1,0 1-1,0-1 1,0 0-1,0 0 1,0 0-1,1 0 1,-2-1 0,-5-3-2444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9"/>
    </inkml:context>
    <inkml:brush xml:id="br0">
      <inkml:brushProperty name="width" value="0.1" units="cm"/>
      <inkml:brushProperty name="height" value="0.1" units="cm"/>
      <inkml:brushProperty name="color" value="#66CC00"/>
    </inkml:brush>
  </inkml:definitions>
  <inkml:trace contextRef="#ctx0" brushRef="#br0">0 12 2656,'0'0'146,"0"-1"0,0 1 0,0 0 1,0 0-1,0-1 0,0 1 0,0 0 0,0-1 0,0 1 1,0 0-1,0 0 0,0-1 0,0 1 0,0 0 0,0 0 1,1-1-1,-1 1 0,0 0 0,0 0 0,0 0 0,0 0 1,0-1-1,0 1 0,0 0 0,1 0 0,-1 0 1,0-1-1,0 1 0,0 0 0,0 0 0,1 0 0,-1 0 1,0 0-1,0-1 0,0 1 0,0 0 0,1 0 0,-1 0 1,0 0-1,0 0 0,0 0 0,1 0 0,-1 0 0,0 0 1,0 0-1,0 0 0,0 0 0,1 1 0,0-1-471,-1 0 516,1-1 1,-1 1-1,1 0 1,-1 0-1,0 0 0,1 0 1,-1 0-1,1-1 0,0 1 1,-1-1-78,0 1-1,1 0 1,-1-1 0,1 1-1,-1 0 1,1 0 0,-1 0-1,0 0 1,2 0 0,8 0 990,-10 0-944,6 0 629,21 4 1408,-27-4-2048,6 3-138,1-1 321,-7-3-273,1 1 0,0 1 0,-1-1 0,1 0 0,-1 0 0,1 0 0,0 0 1,-1 1-1,2 0 0,-2-1-59,1 0 0,0 0 0,-1 1 0,1-1 0,0 0 0,-1 0 0,1 0 0,-1 0 0,1 0 1,0 0-1,0-1 0,3 1 15,0 0 195,1 1-1,8 1 1,-7-1-119,0 0 0,0 0 0,8-2 1,-3 1-110,-8 0 179,1-1 1,4-1-1,-5 1-34,1 1-1,3-1 1,9-1 139,11 0-2564,-26 2 1974,-1 0 0,0 0 0,1 0 0,-1 0 0,0 1 0,0-1 0,1 0 0,-1 0 0,0 0 0,0 0 0,0 1 0,1-1 0,-1 0 0,0 0 0,0 1 0,0-1 0,1 1 0,-1-1 256,0 0-1,0 0 1,0 0-1,0 0 1,0 0-1,0 0 1,0 0-1,0 0 1,0 0 0,0 1-1,0-1 1,0 0-1,1 0 1,-1 0-1,0 0 1,0 0-1,0 0 1,0 0 0,0 0-1,0 0 1,0 0-1,0 0 1,0 0-1,0 0 1,0 0-1,0 0 1,0 1 0,0-1-1,0 0 1,0 0-1,0 0 1,0 0-1,0 0 1,-1 0 0,1 0-1,0 0 1,0 0-1,0 0 1,0 0-1,0 1 1,0-1-1,0 0 1,0 0 0,0 0-1,0 0 1,0 0-1,0 0 1,0 0-1,0 0 1,0 0-1,0 0 1,0 0 0,0 0-1,0 0 1,0 0-1,-1 0 1,1 0-1,0 0 1,0 0-1,0 0 1,0 0 0,0 0-1,-5-3-4160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0"/>
    </inkml:context>
    <inkml:brush xml:id="br0">
      <inkml:brushProperty name="width" value="0.1" units="cm"/>
      <inkml:brushProperty name="height" value="0.1" units="cm"/>
      <inkml:brushProperty name="color" value="#66CC00"/>
    </inkml:brush>
  </inkml:definitions>
  <inkml:trace contextRef="#ctx0" brushRef="#br0">2 2 3488,'0'0'171,"0"0"1,0 0 0,0 0-1,0 0 1,0 0-1,0 0 1,0-1 0,0 1-1,0 0 1,0 0-1,0 0 1,0 0 0,0 0-1,0 0 1,0 0-1,0 0 1,0 0 0,0 0-1,0 0 1,0 0-1,0 0 1,0 0-1,0 0 1,0 0 0,0 0-1,0 0 1,0 0-1,0 0 1,0 0 0,0 0-1,0 0 1,0 0-1,0 0 1,0 0 0,0 0-1,0 0 1,0 0-1,0 0 1,0 0-1,0 0 1,0 0 0,0 0-1,0 0 1,0 0-1,0 0 1,0 0 0,0 0-1,1 0 1,-1 0-1,0 0 1,0 0 0,0 0-1,0 0 1,0 0-1,0 0 1,0 0-1,0 0 1,0 0 0,0 0-1,0 0 1,2 3 1564,-2-3-1751,0 0 1,0 0 0,0 1 0,0-1-1,0 0 1,0 0 0,0 1-1,0-1 1,0 0 0,0 0-1,0 1 1,0-1 0,0 0 0,0 0-1,0 0 1,0 1 0,0-1-1,0 0 1,0 0 0,0 1 0,0-1-1,0 0 1,0 1 0,0-1-1,0 0 1,0 0 0,0 1 0,0-1-1,0 0 1,-1 0 0,1 0-1,0 1 1,0-1 0,0 0 57,-1 0 0,1 0 0,0 0 1,0 1-1,0-1 0,0 0 0,0 0 0,-1 0 0,1 0 0,0 0 1,0 0-1,0 0 0,0 0 0,0 1 0,0-1 0,0 0 1,-1 0-1,1 0 0,0 1 0,0-1 0,0 0 0,0 0 1,0 0-1,0 1 0,0-1 0,0 0 0,0 0 0,0 1 1,0-1-1,0 0 0,0 0 0,0 1 0,0-1 0,0 0 1,0 0-1,0 1 0,0-1 0,0 0 0,0 0 0,1 1 49,0 0 0,-1 0 0,1-1 0,0 1 0,0 0 0,0-1-1,-1 1 1,1-1 0,2 1 0,1 1 119,0 0 1,0-1-1,0-1 0,7 2 0,17-3 435,-11 1-951,-17 0 321,3 0 278,1 0-26,-3 0-243,0 1-1,0-1 1,0 0-1,0 0 1,0 0-1,0 0 1,-1-1-1,1 1 0,0 0 1,0 0-1,0-1 1,2 0-1,-3 1-52,1-1 0,0 1 0,0-1 0,0 1 0,0 0 0,-1 0 0,1 0-1,0-1 1,0 1 0,0 0 0,0 1 0,1-1 0,1 0 164,8 1 394,1-1-382,14-3 1,-13 3-85,-11 0-91,1 0 0,-1 0 1,0 0-1,4-1 0,1-1 107,-1 1-1,1 0 1,-1 0-1,10 2 0,-4-1 479,-6 1-577,0-1 0,0 2-1,1-1 1,10 6 0,1-2 94,-4-2-178,-5-2-4210,-5 1 1721,2-1-2725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1"/>
    </inkml:context>
    <inkml:brush xml:id="br0">
      <inkml:brushProperty name="width" value="0.1" units="cm"/>
      <inkml:brushProperty name="height" value="0.1" units="cm"/>
      <inkml:brushProperty name="color" value="#66CC00"/>
    </inkml:brush>
  </inkml:definitions>
  <inkml:trace contextRef="#ctx0" brushRef="#br0">8 1 2720,'0'0'1024,"-2"0"-800,2 0-64,0 0-64,0 0-96,0 0-160,0 0 96,0 0-256,0 0 192,0 0 32,0 0 96,-2 4 192,2-1-96,-1 1-256,0 0 96,-1-1-1184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8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772 168 1248,'2'3'751,"-4"-3"141,-2-19 153,4-38 432,0 56-1541,0 1 22,0 0 106,0 0 37,0 0 96,-5-3 1947,-16 3-2197,20 0 10,1 0 32,0 0 102,0 0-43,-3 15 112,3-14-147,0-1-1,0 1 1,0 0 0,-1 0-1,1 0 1,0 0 0,-1 0-1,1 0 1,-1-1 0,1 1-1,-1 0 1,1 0-1,-1 0 1,1-1 0,-1 1-1,0 0 1,1-1 0,-1 1-1,0-1 1,0 1 0,1-1-1,-1 1 1,0-1-1,0 1 1,0-1 0,-1 1-1,1-1 79,0 16-203,-1-18 110,0 13 41,2-10-24,0 0 0,0 0 0,0 0 0,0 0 0,0 0-1,0 0 1,-1 0 0,1 0 0,0 0 0,-1 0 0,1 0-1,0 0 1,-1-1 0,1 1 0,-1 0 0,0 0 0,1 0 0,-1-1-1,1 1 1,-1 0 0,0 0 0,0-1 0,0 1 0,1-1-1,-1 1 1,0-1 0,-1 1 0,-5 5-47,-14 4 752,20-9-677,1-1-107,0 0-21,0 0-49,0 0 124,0 1-1,0-1 0,0 0 1,0 1-1,0-1 0,0 1 1,0-1-1,0 0 0,0 1 1,0-1-1,0 0 0,0 1 1,-1-1-1,1 0 0,0 1 1,0-1-1,0 0 0,0 1 1,-1-1-1,1 0 0,0 1 1,0-1-1,-1 0 0,1 0 1,0 1-1,-1-1 0,2 1 21,-1 0-1,1 0 0,0-1 0,-1 1 0,1 0 0,0-1 0,0 1 1,0 0-1,-1-1 0,1 1 0,0-1 0,0 0 0,0 1 0,0-1 1,0 0-1,0 1 0,0-1 0,0 0 0,0 0 0,2 0 0,4 3 172,-7-3-180,0 0 0,0 0 0,0 0-1,0-1 1,0 1 0,0 0 0,0 0 0,0 0 0,0 0 0,0-1 0,0 1 0,0 0 0,0 0 0,0 0 0,0 0 0,0-1 0,0 1 0,0 0 0,1 0 0,-1 0 0,0 0 0,0 0 0,0-1 0,0 1 0,0 0 0,0 0 0,0 0 0,0 0 0,1 0 0,-1 0 0,0 0 0,0 0 0,0-1 0,0 1 0,1 0 0,-1 0 0,0 0 0,0 0 0,0 0-1,0 0 1,0 0 0,1 0 0,-1 0 0,0 0 0,0 0 0,0 0 0,0 0 0,1 0 0,-1 0 0,0 0 0,0 0 0,0 0 0,0 0 0,1 1 0,-1-1 0,0 0 0,0 0 0,0 0 0,0 0 0,0 0 0,1 0 0,-1 0 0,0 0 0,0 1 0,0-1 0,0 0 0,5-15 57,-10-3 97,5 18-59,0 0-48,-8-9 91,8 9-152,0 0 0,-1-1 0,1 1 1,0 0-1,0 0 0,0 0 0,0 0 0,-1 0 1,1 0-1,0-1 0,0 1 0,-1 0 1,1 0-1,0 0 0,0 0 0,0 0 0,-1 0 1,1 0-1,0 0 0,0 0 0,-1 0 1,1 0-1,0 0 0,0 0 0,0 0 0,-1 0 1,1 0-1,0 0 0,0 1 0,-1-1 1,1 0-1,0 0 0,0 0 0,0 0 1,-1 0-1,1 0 0,0 1 0,-1 9-74,5 11 164,-3-17-34,-1 1 0,1-1 0,-1 1-1,1-1 1,-2 8 0,1-7-104,0-1-1,0 1 1,0-1-1,0 1 0,2 6 1,0-5 60,-1 0 0,0 0 0,-1 0-1,0 8 1,0-14 9,1 1 0,-1 0 0,0 0 0,0 0 0,0 0 0,1 0 0,-1-1 0,0 1 0,1 0 0,-1 0 0,1 0 0,0 0-1,0 0 5,-1 0 0,1 0 0,-1 0 0,1 0-1,-1 0 1,0 0 0,1 0 0,-1 0-1,0 0 1,1 0 0,-1 0 0,0 2-1,0-2-30,0 0 0,1 1 0,-1-1 0,0 0 0,1 0 0,-1 0-1,1 1 1,0-1 0,-1 0 0,1 0 0,0 0 0,0 0 0,-1 0-1,1 0 1,0 0 0,1 0 0,0 1-34,-2-2 69,4 17 149,-4-15-122,1-2-26,-1 1 1,1 0-1,-1-1 1,0 1 0,1 0-1,-1-1 1,0 1-1,0 0 1,1 0-1,-1-1 1,0 1 0,0 0-1,0 0 1,0-1-1,0 1 1,0 0-1,0 0 1,0 1 0,0 9-118,1-11 90,-1 1 0,0-1-1,0 1 1,1-1-1,-1 1 1,0-1-1,0 1 1,0-1-1,0 1 1,0 0 0,0-1-1,0 1 1,0-1-1,0 1 1,0-1-1,0 1 1,0 0 0,0-1-1,-1 1 1,1-1-1,0 1 1,-1 0-1,1-1 9,0 1-1,0-1 0,-1 0 0,1 1 1,0-1-1,0 0 0,-1 1 0,1-1 1,0 1-1,0-1 0,0 1 0,0-1 1,0 1-1,0-1 0,0 0 0,-1 1 1,1-1-1,1 1 0,-1-1 0,0 1 1,0-1-1,0 1 0,0-1 0,0 1 1,0-1-1,0 0 0,1 1 0,-1 0 1,1 0-15,-1 0 1,0-1 107,-1 5 162,0 10-366,-4 23 0,4-35 134,-3 4 336,3-7-533,0 16 411,-3 5-512,1 13 789,3-34-506,0 0 1,-1 0 0,1 0 0,0 0 0,0-1-1,0 1 1,-1 0 0,1 0 0,0 0-1,0 0 1,0 0 0,0 0 0,-1 0-1,1 0 1,0 0 0,0 0 0,0 0-1,0-1 1,-1 1 0,1 0 0,0 0 0,0 0-1,0 0 1,0 0 0,0-1 0,0 1-1,0 0 1,-1 0 0,1 0 0,0-1-1,0 1 1,0 0 0,0 0 0,0 0-1,0 0 1,0-1 0,0 1 0,0 0 0,0 0-1,0-1 1,-5-94-386,10 65 539,3 11-176,-8-57-645,0 75 613,0 1 46,0-1 0,0 1-1,0-1 1,0 1 0,0-1 0,0 0-1,0 1 1,0-1 0,-1 1-1,1-1 1,0 1 0,0-1 0,-1 1-1,1-1 1,0 1 0,-1-1 0,1 1-1,0 0 1,-1-1 0,1 1 0,0-1-1,-1 1 1,1 0 0,-1-1 0,0 1-1,0 0-162,1 9 53,-5 7 21,5-16 97,0 1 1,0-1-1,0 0 0,0 1 0,0-1 0,0 0 0,0 1 0,0-1 0,0 0 0,0 1 0,0-1 0,-1 0 1,1 1-1,0-1 0,0 0 0,0 0 0,-1 1 0,1-1 0,0 0 0,0 0 0,-1 1 0,1-1 0,0 0 0,0 0 1,-1 0-1,1 1 0,-1-1 0,-1 1 26,-3 0 66,1-1-84,3 0 125,1 0-81,0 0-207,1 1 56,-1 1-14,-1 10-2,4-1 303,-3-11-192,0 1 0,0-1 0,0 0 0,1 1 0,-1-1 0,0 1 0,0-1 0,0 1 0,0-1 1,1 0-1,-1 1 0,0-1 0,0 1 0,0-1 0,0 1 0,0-1 0,0 1 0,0-1 0,0 1 0,-1-1 0,1 0 0,0 1 1,0-1-1,0 1 0,0-1 0,-1 0 0,1 1 0,0-1 0,0 1 0,-1-1 0,1 0 0,0 1 0,-1-1 0,1 1 0,-1-1 17,1 1 0,0 0-1,0 0 1,-1-1-1,1 1 1,0 0-1,0 0 1,0 0-1,0 0 1,0-1 0,0 1-1,0 0 1,0 0-1,1 0 1,-1 5 198,0 0-312,-1 0 1,0 1-1,0-1 0,-3 10 0,-1-5 329,-1-1 1,0 1 0,-8 10-1,12-17-272,0 0 0,0 1 0,1-1 0,-3 8 0,3-6 111,-2 3-32,-1 2-67,1 0-1,0 0 1,1 1 0,-2 21-1,2-17 161,2-14-161,-1-1 0,1 1 1,-1-1-1,1 1 0,0-1 1,0 1-1,0-1 0,0 1 1,0 0-1,0-1 0,0 1 1,1-1-1,-1 1 0,0-1 1,1 1-1,1 2 0,-2-3 97,0-1-12,5 25 166,0 4-320,-2 36-650,-1-54 656,5 4 68,-4 8-176,-2-22 262,-4 16-213,3-16 164,-1 0 1,1 0-1,0 1 0,-1-1 1,1 0-1,0 0 0,-1 0 1,0 1-1,1-1 0,-1 0 0,0 0 1,1 0-1,-1 0 0,0 0 1,0 0-1,0 0 0,0 0 1,0-1-1,0 1 0,-1 1 1,-1 0-50,-10 17 173,6-12 1,6-5-170,0 0 0,-1 0-1,0-1 1,1 1-1,-1-1 1,0 1-1,0-1 1,-3 2-1,-35 24 127,-3 0-304,14-11 528,-1 2-224,3-7-480,15-6 540,10-4-140,-1 0 0,1 0 0,0 0-1,-1 0 1,1 0 0,-1 0 0,1-1 0,-5 1 0,5-1 6,0 0 0,0 1 0,1-1 0,-1 1 1,0-1-1,0 1 0,1 0 0,-1 0 0,-2 1 0,-11 5-147,6-5 117,1 1 0,0 1-1,0-1 1,0 1 0,0 1-1,0-1 1,1 1 0,-9 8 0,-24 14 359,35-24-330,4-3-35,1 1-1,-1-1 1,0 1-1,0-1 1,1 0-1,-1 1 1,0-1-1,0 0 0,1 0 1,-1 0-1,0 1 1,0-1-1,0 0 1,-1 0-1,4-1-7,-1 0-1,1 0 1,-1 0-1,1 0 1,-1 0-1,0 0 1,0 0-1,3-3 1,3-3 16,14-6 40,-1 1-1,1 1 1,30-10-1,-13 5-50,-35 15 38,4-2-26,0 0 0,-1 0 0,13-9-1,-18 11 44,-1 1-49,-14 8-437,8-4 470,-1 0 0,1 1-1,0 0 1,-6 6 0,-20 14 66,15-12-28,-8 4 19,-31 14-287,40-28 541,14-3-332,1 0 1,-1 0-1,1 0 0,-1 1 0,1-1 0,-1 0 0,1 0 0,0 1 0,-1-1 0,1 1 1,-2 1-1,-5 2-121,-10 7-123,-12 12 339,14-15 33,13-6-173,0-1-1,-1 1 0,1 0 1,0 0-1,-4 4 0,-14 16 227,18-15-68,-2 1-143,2-6 12,2-1 11,0-1 0,0 1 0,0 0 0,0-1 1,0 1-1,-1 0 0,1-1 0,0 0 0,0 1 0,-1-1 1,1 0-1,0 1 0,0-1 0,-1 0 0,1 0 0,0 0 1,-1 0-1,-1-1 0,0 1 22,-6 3 111,8-2-233,7 0 5,-3-1 86,0 0 0,1 0 0,-1 0 0,1-1 0,-1 1-1,0-1 1,1 0 0,-1 0 0,0 0 0,0-1 0,0 1 0,0-1 0,0 0 0,0 1-1,0-1 1,0-1 0,4-3 0,4-6 67,1 1-1,1 0 1,0 1-1,1 0 1,0 1-1,21-11 1,-11 9-99,1 1 1,0 1 0,33-8 0,-15 11-206,-32 6 206,-1-1 0,13-3 1,-10 1 122,0 2 0,0 0 0,0 0 0,21 2 0,-4 0-126,-21 0 5,1 0 1,-1 1 0,0-1 0,0 2-1,13 4 1,5 1 15,-3-1 54,-23-6-202,-1-1 80,0 0 128,0 0 16,0 0-56,-1 1 0,1 0-1,0 0 1,-1-1-1,1 1 1,-1 0 0,1-1-1,-1 1 1,0 0-1,1-1 1,-1 1 0,0-1-1,1 1 1,-1-1-1,0 1 1,1-1 0,-1 1-1,-2-1 1,-15 7-102,16-6 134,-44 9-139,32-8 72,1 1-1,-15 5 1,3 0 126,-1-1 1,-27 4 0,-35 8 161,52-7-218,-23 7-193,45-17 370,0 0 0,0-1 1,-24-1-1,14-1-66,23 1-149,0 0 0,0 1 1,-1-1-1,1 0 0,0 1 1,0-1-1,0 0 1,0 1-1,0 0 0,1-1 1,-1 1-1,0-1 0,0 1 1,0 0-1,-1 1 0,-13 16-299,3-3 161,10-13 185,-1 0 0,0-1 0,0 1 0,0-1 0,0 0-1,0 0 1,0 0 0,-5 1 0,-16 5 111,19-5-204,1 1-1,0-1 1,-1 1 0,1 0 0,0 0 0,-6 7 0,5-5 31,4-5 22,1 0 0,0 0 0,0 0 0,0 0 1,0 1-1,0-1 0,-1 0 0,1 0 0,0 0 0,0 0 0,0 0 0,0 1 1,0-1-1,0 0 0,0 0 0,-1 0 0,1 0 0,0 1 0,0-1 0,0 0 1,0 0-1,0 0 0,0 0 0,0 1 0,0-1 0,0 0 0,0 0 0,0 0 0,0 1 1,0-1-1,0 0 0,0 0 0,0 0 0,1 0 0,-1 1 0,0-1 0,0 0 1,0 0-1,0 0 0,0 0 0,0 1 0,0-1 0,0 0 0,1 0 0,-1 0 1,0 0-1,0 0 0,0 0 0,0 0 0,0 1 0,1-1 0,-1 0 0,0 0 1,0 0-1,0 0 0,1 0 0,-1 0 0,15 2 49,0 0 1,1-2-1,-1 0 0,0 0 1,1-1-1,-1-1 0,29-8 1,-13 2-34,-1 1 1,1 1-1,0 2 1,1 1-1,34 1 0,-8-2 118,-41 2-120,0 1 0,33 1 0,-36 2-104,0 1-1,24 8 0,8 2 145,-38-11 30,0-1 1,1 0-1,-1-1 0,13 0 1,-17 0-88,0-1-1,0 1 1,-1-1 0,1 0-1,0 0 1,-1-1 0,1 1 0,-1-1-1,1 0 1,-1 0 0,6-4-1,-5 3-7,0 1 0,-1 0-1,1 0 1,0 0 0,5-2 0,-6 3 22,1-1 0,0 1 0,0-1 0,-1 0 0,1-1 0,2-2 0,17-9-41,-2 1 164,-4 2-95,0 0 0,1 2 0,29-13 0,-39 19-79,1-1 3,1 1 1,-1 1-1,0-1 0,1 2 1,17-2-1,52 3 146,-38 1-126,-33 0 22,0 1 0,0 0 0,0 0 0,-1 1 1,1 0-1,-1 0 0,0 1 0,8 5 0,8 11-17,-17-18 7,0 1-1,0 0 1,-1 0-1,9 7 0,-12-9 74,-2-1-10,27 8-70,-7-8 117,-16-4-127,-1 1 0,0-1 0,0 0 0,4-6 0,-6 9-25,22-27 147,-19 24-114,-4 4 18,1 0 0,-1 0 0,0 0 0,0 0 0,0-1 0,1 1 0,-1 0 1,0 0-1,0 0 0,0-1 0,0 1 0,1 0 0,-1 0 0,0 0 0,0-1 0,0 1 0,0 0 0,0 0 0,0-1 0,0 1 0,0 0 0,0 0 0,0-1 0,0 1 1,0 0-1,0-1 0,0 1 0,1 0-59,0 0 0,0-1 1,-1 1-1,1 0 0,0 0 1,-1-1-1,1 1 0,0 0 1,-1-1-1,1 1 0,0 0 1,-1-1-1,2 0 0,1-9 65,-3 10-5,1-1 0,-1 1-1,0 0 1,0 0 0,0-1 0,0 1 0,0 0 0,0 0 0,0-1 0,0 1 0,0 0 0,0 0 0,0-1-1,0 1 1,0 0 0,0 0 0,0-1 0,-1 1 0,1 0 0,0 0 0,0 0 0,0-1 0,0 1 0,0 0-1,0 0 1,-1 0 0,1-1 0,0 1 0,0 0 0,0 0 0,-1 0 0,1 0 0,0-1 0,0 1 0,0 0 0,-1 0-1,1 0 1,0 0 0,0 0 0,-1 0 0,2-1 9,0 0-1,1 0 0,-1 0 1,0 0-1,0 0 1,0 0-1,0 0 1,0 0-1,0 0 1,0-1-1,0 1 1,-1 0-1,1-1 1,0-1-1,4-5-258,1 7 419,-5 1-169,-1 0-1,0 0 0,0 0 1,0 0-1,1 0 0,-1 0 1,0 0-1,0 0 0,0 0 1,1 0-1,-1 0 0,0 0 0,0 0 1,0 0-1,1 0 0,-1 0 1,0 0-1,0 0 0,0 0 1,1 0-1,-1 0 0,0 0 0,0-1 1,0 1-1,0 0 0,1 0 1,-1 0-1,0 0 0,0 0 1,0-1-1,0 1 0,0 0 1,0 0-1,0 0 0,1 0 0,-1-1 1,0 1-4,0-1 1,0 1 0,1-1-1,-1 1 1,0-1 0,0 1-1,1 0 1,-1-1 0,0 1-1,1-1 1,-1 1 0,0 0-1,1 0 1,-1-1 0,1 1-1,-1 0 1,1-1 0,-1 1-1,0 0 1,1 0 0,-1 0-1,1 0 1,-1-1 0,1 1-1,-1 0 1,1 0 0,-1 0-1,1 0 1,-1 0 0,1 0-1,0 0 1,6-5 52,-7 5-50,0-1-1,1 1 1,-1 0-1,1-1 1,-1 1 0,0-1-1,1 1 1,-1 0-1,1-1 1,-1 1 0,1 0-1,-1-1 1,1 1-1,-1 0 1,1 0 0,-1 0-1,2-1 1,-2 1-13,0 1 11,1-1 0,-1 0-1,0 0 1,1 0 0,-1 0-1,0 0 1,1 0 0,-1 0 0,0 0-1,1 0 1,-1 0 0,0 0-1,1 0 1,-1 0 0,0 0-1,1 0 1,-1-1 0,0 1 0,1 0-1,-1 0 1,0 0 0,1 0-1,-1-1 1,0 1 0,0 0-1,1 0 1,-1 0 0,0-1 0,0 1-1,1 0 1,-1-1 0,0 1-1,0-1 1,1 1-115,0-2 131,-1 1 0,1 0 0,-1 0 0,1 0 0,0 1 0,-1-1 0,1 0 0,0 0 0,0 0 0,0 0 0,0 1 0,0-1 1,-1 0-1,1 1 0,1-1 0,-1 1 0,0-1 0,0 1 0,0-1 0,0 1 0,1 0 0,-1 0-78,-1 0 11,1-2 190,1-3 78,-2 5-218,0 0-1,0 0 0,0 0 0,0 0 1,-1-1-1,1 1 0,0 0 0,0 0 1,0 0-1,-1 0 0,1 0 0,0 0 0,0 0 1,0 0-1,-1 0 0,1 0 0,0 0 1,0 0-1,0 0 0,-1 0 0,1 0 1,0 0-1,0 0 0,0 0 0,-1 0 0,1 0 1,0 0-1,0 1 0,0-1 0,-1 0 1,1 0-1,0 0 0,0 0 0,0 0 1,0 0-1,-1 1 0,-7 1 5,0-1 0,0 0 0,0 0 1,0-1-1,0 0 0,-14-1 0,-3-1 130,17 2-203,0 0 0,-1 1 0,1 0 0,0 0 0,-11 4 0,-27 8-198,-88 13 1,127-25 326,-1 0 0,0 0 0,1-1 0,-1 0 0,0 0 0,1-1 0,-1 0 0,1 0 0,-1 0 0,1-1 0,-1-1 0,-9-3 0,16 5-50,-1 0 0,1 0 0,-1 0-1,1 0 1,-1 0 0,1 0 0,0 0-1,-1-1 1,1 1 0,0 0-1,0-1 1,0 1 0,0-1 0,0 1-1,0-1 1,1 0 0,-1 1 0,0-1-1,1 0 1,0 1 0,-1-1 0,1 0-1,0 0 1,0 1 0,0-1-1,0 0 1,0 0 0,0 0 0,0 1-1,0-1 1,1 0 0,-1 1 0,1-1-1,0 0 1,0-2 0,4-6-39,0 1 1,1-1-1,0 1 1,11-14-1,-7 10 139,1-4-132,0-1-1,-1 0 0,11-26 0,17-60 271,-18 45-211,-14 38 19,5-26 1,-3 9-129,-1 10 86,3-29 0,-9 45-16,0 0-1,-1 0 1,0 0-1,0 1 1,-4-15 0,4 25 2,0 0 0,0 0-1,0-1 1,0 1 0,-1 0 0,1 0 0,-1 0 0,1 0 0,-1 0 0,1-1 0,-1 1 0,1 0 0,-1 0-1,0 0 1,0 1 0,0-1 0,1 0 0,-1 0 0,0 0 0,0 0 0,-2 0 0,2 1-4,-1-1 0,1 1 1,0 0-1,0 0 0,-1 1 1,1-1-1,0 0 0,0 0 1,0 0-1,-1 1 0,1-1 1,0 1-1,0-1 0,0 1 1,0-1-1,0 1 0,0 0 1,0 0-1,0-1 0,-2 3 1,-11 10-73,1 1 0,0 1 0,0 0 0,2 1 0,-13 23 1,5-10 1,-44 70-126,-60 85 710,93-150-304,30-34-193,0 1 0,-1-1 0,1 1 0,0-1 0,-1 0 0,1 1 0,-1-1 0,1 1 0,0-1 0,-1 0 0,1 0 0,-1 1 0,1-1 0,-1 0 0,1 0 0,-1 0 0,1 1 0,-1-1 0,1 0 0,-1 0 0,1 0 0,-1 0 0,1 0 0,-1 0 0,1 0 0,-1 0 0,0-1 0,-3 1-77,4-16-13,3 9-2,-1-1 0,8-13 0,5-13 94,34-94 71,-20 59 234,-12 32-373,1 1 0,2 1 1,47-63-1,-60 88 55,-5 7 14,1 0 1,-1-1-1,0 1 1,0-1-1,0 1 1,0-1-1,-1 0 1,1 0-1,-1 0 1,0 0-1,-1 0 1,1 0-1,0 0 1,-1-5-1,5-60-205,3 38 59,-8 30 130,0-1-1,1 0 1,-1 0 0,1 0-1,-1 0 1,1 1 0,2-4-1,-2 3 36,0 0-1,0 0 1,-1 0-1,1 1 0,0-1 1,-1 0-1,1 0 1,-1-2-1,0 3-68,0 1-11,0-7-54,-11 3 203,10 4-116,0 0 0,-1 0 0,1 0 0,0-1 0,0 1 0,-1-1 0,1 1 0,0-1 0,0 1 0,-1-2 0,1 1 44,0 1-12,0-1 0,0 1-1,0-1 1,1 0 0,-1 1-1,0-1 1,1 0 0,-1 0-1,0 1 1,1-1 0,-1 0-1,1 0 1,-1 0 0,1 0-1,0 0 1,-1 0-1,1 0 1,0 0 0,-1 0-1,1-2 1,-12-7 31,10 7-59,0 1 1,0-1-1,0 1 1,0 0-1,-1 0 0,1 0 1,-4-2-1,2 1 41,1 1-1,-1-1 1,1 0 0,0 0-1,0-1 1,-4-4 0,4 4-1,1 0 0,1 0 0,-1-1 1,1 1-1,-1 0 0,1-1 0,0 1 1,1 0-1,-1-1 0,1 1 0,0-1 1,0 1-1,0-1 0,0 1 0,1-1 1,0 1-1,0 0 0,0-1 0,1 1 1,-1 0-1,1 0 0,0 0 0,0 0 0,0 0 1,1 0-1,0 0 0,-1 1 0,6-5 1,-7 7-43,0 0-1,0 0 1,0 1 0,1-1 0,-1 1 0,0-1 0,0 1-1,1 0 1,-1-1 0,0 1 0,1 0 0,-1 0 0,0 0-1,1 0 1,-1 0 0,0 0 0,1 0 0,-1 0-1,0 1 1,1-1 0,1 1 0,32 14 50,-27-12-67,12 6-118,-5-3 67,20 12 0,-32-16 120,1 1 1,0 0-1,-1-1 1,1 1-1,-1 0 1,0 1 0,0-1-1,0 0 1,4 8-1,11 12-81,3 13-252,-20-34 236,8 10 68,-8-12 23,0 1-1,0 0 0,1-1 0,-1 1 1,0 0-1,0-1 0,0 0 0,1 1 1,-1-1-1,0 0 0,0 1 0,1-1 1,-1 0-1,0 0 0,1 0 0,-1 0 1,0 0-1,0-1 0,1 1 0,1-1 1,5-2 29,-8 3-73,1-1 1,-1 1-1,1 0 1,-1 0-1,0 0 0,1-1 1,-1 1-1,0 0 1,1-1-1,-1 1 0,0 0 1,0-1-1,1 1 1,-1 0-1,0-1 0,0 1 1,1 0-1,-1-1 1,0 1-1,0-1 0,0 1 1,0 0-1,0-1 1,1 1-1,-1-1 0,1-3 44,1 1 0,1-1 1,-1 1-1,0 0 0,1 0 0,-1 0 0,1 0 0,0 1 0,5-5 0,14-11-166,-22 17 261,0 1 26,18 0-692,-7 0 466,-9 0 102,1 0 0,0 0 0,-1 0 0,1 0 0,-1 0-1,1 0 1,-1 1 0,1-1 0,0 1 0,-1 0 0,0 0 0,1 0-1,2 2 1,-3-2-66,0 1-1,-1 0 0,1-1 1,-1 1-1,1 0 0,-1 0 1,0 0-1,0 0 0,0 1 1,0-1-1,1 3 0,0 0 189,3 7-234,7 22-1,-10-19 332,-2-13-255,0 0 0,1 0 0,-1-1 0,0 1 0,1 0 0,-1 0 0,1-1 0,-1 1 0,1 0 0,0 0 0,0-1 0,1 2 0,1 4 385,-3-6-508,0 0 0,0-1-1,0 1 1,0-1 0,0 1-1,0-1 1,0 1-1,0-1 1,1 1 0,-1-1-1,0 1 1,0-1-1,1 1 1,-1-1 0,0 1-1,1-1 1,-1 0-1,1 1 1,-1-1 0,0 0-1,1 1 1,-1-1-1,1 0 1,-1 1 0,1-1-1,-1 0 1,1 0-1,-1 1 1,1-1 0,-1 0-1,1 0 1,-1 0 0,1 0-1,-1 0 1,1 0-1,0 0 1,-1 0 0,2 0-1,14-7-2611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0"/>
    </inkml:context>
    <inkml:brush xml:id="br0">
      <inkml:brushProperty name="width" value="0.1" units="cm"/>
      <inkml:brushProperty name="height" value="0.1" units="cm"/>
      <inkml:brushProperty name="color" value="#66CC00"/>
    </inkml:brush>
  </inkml:definitions>
  <inkml:trace contextRef="#ctx0" brushRef="#br0">0 1 2720,'1'0'320,"0"0"0,0 0 0,0 0 0,-1 1 0,1-1 0,0 0 0,0 1 0,-1-1 1,1 0-1,0 1 0,0-1 0,-1 1 0,1-1 0,0 1 0,-1-1 0,2 2 0,0 0-176,0-1 0,0 1-1,0-1 1,1 0 0,-1 1 0,5 1 0,9-3 538,-15 0-468,8 0-252,2 1 225,13-1 704,-23 0-855,0 0 0,0 0 0,0 0 0,0-1 0,0 1 0,0 0 0,0 0 0,0-1 0,-1 1 0,1-1 0,0 1 0,0 0 0,0-1 0,0 0 0,-1 1 0,1-1 0,0 1 0,-1-1 0,2-1 0,-2 2-501,2-2 1484,2 1-7163,6 1 2790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1"/>
    </inkml:context>
    <inkml:brush xml:id="br0">
      <inkml:brushProperty name="width" value="0.1" units="cm"/>
      <inkml:brushProperty name="height" value="0.1" units="cm"/>
      <inkml:brushProperty name="color" value="#66CC00"/>
    </inkml:brush>
  </inkml:definitions>
  <inkml:trace contextRef="#ctx0" brushRef="#br0">3 9 1312,'-2'3'1752,"4"-6"2218,-2 3-3767,0 0-118,3 0 433,-2 0-393,-1 0 1,1 0 0,0 0-1,-1-1 1,1 1 0,-1 0-1,1-1 1,0 1 0,-1 0-1,1-1 1,0 1 0,0-1-35,0 0 1,0 0 0,0 1-1,0-1 1,0 1 0,0-1-1,0 1 1,1-1 0,-1 1-1,0 0 1,2 0 0,69 0 2132,-69 0-2164,-1 1 1,0-1-1,0 1 1,0 0-1,0 0 1,0 0 0,0 0-1,0 0 1,0 0-1,0 1 1,0 0-1,0-1 1,2 4 0,-4-5 33,1 1 1,0-1-1,0 1 1,0 0-1,0-1 1,0 1-1,-1-1 1,1 0-1,0 1 1,2-1 0,-3 0-65,0 0 1,1 0 0,-1 0 0,0 0 0,1 0-1,-1 1 1,0-1 0,1 0 0,-1 0 0,0 0-1,0 0 1,1 0 0,-1 1 0,8 4 66,-8-5-97,1 0 0,-1 1 0,0-1 1,1 0-1,-1 1 0,1-1 1,-1 0-1,0 1 0,1-1 0,-1 1 1,0-1-1,1 1 0,-1-1 0,0 1 1,1-1-1,-1 1 0,0-1 1,1 1-1,-1 0 34,0-1-1,1 1 1,-1-1 0,0 0 0,1 1 0,-1-1-1,1 0 1,-1 1 0,0-1 0,1 0 0,1 0 37,19 13 489,-19-12-501,1 0 0,-1-1 0,0 1 0,1-1 0,-1 0 0,1 0 0,-1 0 0,1-1 0,1 0 0,0 0 60,-3 1-91,3-1 25,-1 1 0,0 0 0,1 0 0,-1 0 0,5 1 0,-3 0-42,0-1-1,0 0 1,0 0-1,-1-1 0,9-1 1,-5 0 131,9 0 0,-9 2-53,1 0-1,0 1 1,-1 1-1,11 3 1,-1 4-553,-17-9 487,0 1 1,0 0 0,0 0-1,1 0 1,0 1 0,-1-1-21,0 0 0,0 0 0,0 0 0,0-1 0,2 2 0,2 1 202,0 0 1,10 6-1,-1 1-347,-9-6 172,1-1 0,0 0 0,0 0 0,0-1 0,0 0 0,0-1 0,8 2 0,8 0 461,-7-3-288,-14 0-321,-1 0 65,0 0 117,0 0 37,0 0 97,0 0-97,0 0-122,4-3-115,-4 3 127,1-1 1,-1 1-1,0 0 1,1-1 0,-1 1-1,1 0 1,-1-1-1,0 1 1,1 0 0,-1 0-1,1 0 1,0-1-1,-1 1 34,1 0 1,0 0-1,-1 0 0,1 0 0,-1 0 0,1-1 0,0 1 0,-1 0 0,1-2 0,4-1 156,0 1-220,-4 2 3,0-1 0,0 1 0,0-1 0,0 1 0,3 0-1,0-3-138,-2 2 20,5-2 331,-5 2 105,-2 0-283,0 1-1,0 0 0,0 0 1,1 0-1,-1 0 1,0-1-1,0 1 0,0 0 1,0 0-1,0 0 1,1 0-1,-1 0 0,0 0 1,0 0-1,0 0 1,0-1-1,0 1 0,1 0 1,-1 0-1,12-3-109,-12 3 160,1-1-11,1 0-106,-2 1-352,0 0-59,0-2-2311,0-5 2014,0 6 812,0 1 0,0 0 0,0 0 0,1 0 0,-1-1 0,0 1 0,0 0 0,0-1 0,0 1 0,1 0 0,-1-1 0,0 1 0,0 0 0,1 0 0,-1-1 0,0 1 0,0 0 0,0 0 0,1 0 0,-1 0 0,1-1 0,-1 1 12,0 0-1,0 0 0,1 0 1,-1 0-1,0 0 0,0-1 1,1 1-1,-1 0 0,0 0 1,0 0-1,0 0 1,1 0-1,-1-1 0,0 1 1,0 0-1,0 0 0,0-1 1,1 1-1,-1 0 0,0-1 1,0 0 310,3 2 134,-2-1-410,0 1 1,0 0 0,1 0-1,-1 0 1,0 0-1,1 2 1,3 1-45,1 3 224,-5-6-211,0 0-1,-1 0 1,1 0-1,0 0 0,0 0 1,0 0-1,0 0 1,0-1-1,0 1 1,1 0-1,20 9 495,-6-6-623,-5-1 75,0 0 0,18 0 0,15 1 1002,-33-4-1010,-4 0 68,15 1 1,-20-1-26,0 0 1,0 0-1,3 0 1,2-1 178,17-2 113,-21 3-337,15-4 123,19-2-303,-28 5 257,25-1 39,16-1 304,-23 1-321,-21 0 18,-5 2-78,0 0 0,0 0 0,0 0 0,0 0-1,0 0 1,1 0 0,0 0-6,-1 0 0,1 0 0,-1 0 0,0 0 0,4-2 0,5 0 166,6 2-174,-3 0-182,0 0 0,19 4 1,-5 0 356,8-2 129,-32-2-377,0 1 0,5 3 0,3 0-99,-10-3 184,0-1-1,0 0 0,0 1 1,0-1-1,0 1 0,0-1 0,0 1 1,-1-1-1,1 1 0,1 1 1,1 0-157,1-1 486,-3 0-303,1-1 1,-1 1-1,1 0 0,-1 0 0,3 0 0,3 1-317,-5-1 290,0-1 0,-1 1 0,1-1 0,0 1 0,-1-1 0,1 0-1,0 0 1,3-1 0,-3 1 66,0 0-1,0 0 0,4 1 0,2 0 34,28 0-4,-18 1-160,-17-2 46,0 0-1,0 0 1,0 0-1,-1 1 0,1-1 1,0 0-1,0 1 1,-1-1-1,1 1 1,1-1-1,-2 1-125,0-1-138,-2 0-1680,-2 1-413,-1 1 0,0-1 0,1 1-1,-7 3 1,5 1-2568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2"/>
    </inkml:context>
    <inkml:brush xml:id="br0">
      <inkml:brushProperty name="width" value="0.1" units="cm"/>
      <inkml:brushProperty name="height" value="0.1" units="cm"/>
      <inkml:brushProperty name="color" value="#66CC00"/>
    </inkml:brush>
  </inkml:definitions>
  <inkml:trace contextRef="#ctx0" brushRef="#br0">3 2 2080,'-2'1'502,"2"-2"-328,0 1-129,0 0 1,0 0-1,0-1 0,0 1 0,0 0 1,0 0-1,0 0 0,0 0 1,1 0-1,-1 0 0,0 0 0,0-1 1,0 1-1,0 0 0,0 0 0,0 0 1,0 0-1,0 0 0,0 0 1,1 0-1,-1 0 0,0 0 0,0 0 1,0 0-1,0 0 408,0 0-42,0 0-139,0 0 37,0 0-122,0 0-1,0 0 17,0 0 261,0 0-96,0 0 101,0 0-90,0 0 160,0 0-113,0 0 161,0 0-139,5 4 1547,-3-2-1706,1 0 1,-1 0 0,1 0-1,0-1 1,0 0 0,3 1-1,2 1 558,-5-1-461,1-1-1,7 0 0,-4 0-287,-2 0 42,0-1 1,0 0-1,0 0 1,-1-1 0,1 0-1,0 0 1,0 0-1,-1-1 1,1 0 0,6-4-1,-10 5-205,0 1 0,-1 0 0,1-1 0,0 1 0,0 0-1,-1 0 1,1 0 0,0 0 0,0 0 0,0 0 0,-1 0 0,1 0 0,0 1 0,0-1 0,0 1-1,6 0-1926,-7 6-2840,1-3 2730,1 1-1796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3"/>
    </inkml:context>
    <inkml:brush xml:id="br0">
      <inkml:brushProperty name="width" value="0.1" units="cm"/>
      <inkml:brushProperty name="height" value="0.1" units="cm"/>
      <inkml:brushProperty name="color" value="#66CC00"/>
    </inkml:brush>
  </inkml:definitions>
  <inkml:trace contextRef="#ctx0" brushRef="#br0">5 3 2240,'-2'1'470,"3"-2"165,-1 1-662,0 0 0,0 0 1,0 0-1,0 0 0,0 0 1,0 0-1,0 0 0,0 0 1,0 0-1,0 0 0,0 0 1,-1 0-1,1 0 0,0 0 1,0 0-1,0 0 0,0 0 1,0-1-1,0 1 0,0 0 1,0 0-1,0 0 0,0 0 0,0 0 1,0 0-1,0 0 0,0 0 1,0 0-1,0 0 0,0 0 1,0 0-1,0 0 0,0 0 1,0 0-1,0 0 0,0 0 1,0 0-1,0-1 0,0 1 1,0 0-1,0 0 0,0 0 1,0 0-1,0 0 0,0 0 1,0 0-1,0 0 0,0 0 1,0 0-1,0 0 0,0 0 0,0 0 1,1 0-1,-1 0 0,0 0 1,0 0-1,0 0 0,0 0 1,0 0-1,0 0 0,0 0 1,0 0-1,0 0 0,0 0 1,0 0-1,0 0 0,0 0 187,-1 0 0,1 1 0,0-1 0,0 1 0,-1-1 0,1 1 0,0-1 0,0 1 0,0-1 0,0 1 0,-1-1 0,1 1 0,0-1 0,0 1 0,0 0-74,0-1 68,0 0 0,0 1 0,0-1 0,-1 0 1,1 0-1,0 0 0,0 1 0,0-1 0,0 0 1,0 0-1,0 0 0,0 0 0,0 1 0,0-1 1,0 0-1,0 0 0,0 0 0,0 1 0,0-1 1,0 0-1,0 0 0,0 0 0,0 0 0,0 0 1,0 0-1,1 1 0,-1-1 0,0 0 0,0 0 1,0 0-1,0 0 0,0 1 0,0-1 0,6 5 1176,-5-4-1309,1 0 0,0-1 0,-1 1 0,1 0 0,3 0 0,11 2 1024,-12-3-957,4 0-2634,-3-9 343,-5 9 2283,1-1 1,-1 1-1,1 0 0,-1-1 0,1 1 0,-1 0 1,1 0-1,-1 0 0,1 0 0,-1-1 0,1 1 1,-1 0-1,1 0 0,-1 0 0,1 1 0,-1-1 1,1 0-1,-1 0-75,1 0 0,-1 1 0,1-1 0,-1 0-1,0 0 1,1 0 0,-1 0 0,1 0 0,-1 0 0,1 0 0,-1 0 0,1-1 0,-1 1 0,0 0 0,1 0 0,-1 0 0,1-1 0,-1 1 0,0 0 0,1-1 0,-1 1-1,1-1 1,-1 0-474,0 1-86,0 0-650,0 0 171,0 0-705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4"/>
    </inkml:context>
    <inkml:brush xml:id="br0">
      <inkml:brushProperty name="width" value="0.1" units="cm"/>
      <inkml:brushProperty name="height" value="0.1" units="cm"/>
      <inkml:brushProperty name="color" value="#66CC00"/>
    </inkml:brush>
  </inkml:definitions>
  <inkml:trace contextRef="#ctx0" brushRef="#br0">1 7 4896,'0'0'82,"0"0"0,0 0 0,0 0 0,0 0 0,0 0 0,0 1 0,0-1 0,0 0 0,0 0 0,0 0 1,0 0-1,0 0 0,0 0 0,0 0 0,0 0 0,0 0 0,0 0 0,0 0 0,0 0 0,0 0 0,0 0 0,0 0 0,0 0 0,0 0 0,0 1 0,0-1 1,0 0-1,0 0 0,0 0 0,0 0 0,0 0-72,0 0 81,0 0-112,0 0-353,0 0 188,0 0 452,0 0 54,0 0 251,0 0-160,6 0 1978,-5 0-2319,-1 0 0,0 0 0,1 0 0,-1 0 0,0 0 0,1-1 0,-1 1 0,0 0 0,1 0 0,-1 0 0,0-1 0,1 1-1,-1 0 1,0 0 0,1-1 0,-1 1 0,1-1 16,-1 1-145,0 0 16,0 0 107,0 0 38,0 0 95,0 0 27,0 0 309,9-2 1069,-5 1-1245,-1 0-1,7 0 1,10 1-1111,-1 1 1,32 9-1,-43-7-1550,-2 1 683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5"/>
    </inkml:context>
    <inkml:brush xml:id="br0">
      <inkml:brushProperty name="width" value="0.1" units="cm"/>
      <inkml:brushProperty name="height" value="0.1" units="cm"/>
      <inkml:brushProperty name="color" value="#66CC00"/>
    </inkml:brush>
  </inkml:definitions>
  <inkml:trace contextRef="#ctx0" brushRef="#br0">1 14 576,'0'-7'192,"3"5"-128,-3-2-32,1 3-448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6"/>
    </inkml:context>
    <inkml:brush xml:id="br0">
      <inkml:brushProperty name="width" value="0.1" units="cm"/>
      <inkml:brushProperty name="height" value="0.1" units="cm"/>
      <inkml:brushProperty name="color" value="#66CC00"/>
    </inkml:brush>
  </inkml:definitions>
  <inkml:trace contextRef="#ctx0" brushRef="#br0">16 1 1888,'0'0'613,"1"0"-293,-1 0 3355,-1 1-3460,0 0-1,1 0 1,-1 0 0,1 0 0,-1 0 0,1 0 0,-1 0-1,1 0 1,-1 0 0,0 2 0,0 2-2,0-3-164,0 0-1,1 0 1,-1 0 0,0 3 0,1-4 22,0 1-1,0-1 1,-1 0 0,1 1-1,0-1 1,-1 1-1,1-1 1,-2 2 0,4-5 252,-1 1 0,1-1 0,0 0 0,0 1 0,0 0 0,2-2 0,-1 1-1028,-1 1-1,0 0 1,1 1-1,-1-1 1,0 0-1,4 0 0,1 1-2504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7"/>
    </inkml:context>
    <inkml:brush xml:id="br0">
      <inkml:brushProperty name="width" value="0.1" units="cm"/>
      <inkml:brushProperty name="height" value="0.1" units="cm"/>
      <inkml:brushProperty name="color" value="#66CC00"/>
    </inkml:brush>
  </inkml:definitions>
  <inkml:trace contextRef="#ctx0" brushRef="#br0">29 0 3136,'-5'3'2922,"-8"6"1,11-7-2713,1-1-81,1-1 0,-1 1 0,1 0-1,-1-1 1,0 1 0,1-1 0,-1 0-1,1 0 1,-1 0 0,-1 1 0,2-1 52,0 0 214,0 0-113,0 0-36,5-1 287,16-10 112,-20 10-624,0 1-1,0 0 0,0 0 0,-1 0 1,1 0-1,0-1 0,2 2 1,-2-1 30,-1 0-67,9 0 965,0-1-450,-1 2 1,13 2 0,-14-2-566,-5 0-481,0-1 0,0 1 0,0-1 0,3 2 1,3 2-1054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8"/>
    </inkml:context>
    <inkml:brush xml:id="br0">
      <inkml:brushProperty name="width" value="0.1" units="cm"/>
      <inkml:brushProperty name="height" value="0.1" units="cm"/>
      <inkml:brushProperty name="color" value="#66CC00"/>
    </inkml:brush>
  </inkml:definitions>
  <inkml:trace contextRef="#ctx0" brushRef="#br0">0 1 2720,'0'0'320,"1"0"0,-1 0 0,0 0 0,0 0 0,1 0 0,-1 0 0,0 1 0,0-1 1,1 0-1,-1 0 0,0 0 0,0 1 0,1-1 0,-1 0 0,0 0 0,1 1 0,-1 0-176,1 0 0,0 0-1,-1-1 1,1 0 0,0 1 0,1 1 0,4-2 538,-6 0-468,3 0-252,1 0 225,4 0 704,-8 0-855,0 0 0,1 0 0,-1 0 0,0 0 0,1 0 0,-1 0 0,0 0 0,1-1 0,-1 1 0,0 0 0,0 0 0,1 0 0,-1-1 0,0 1 0,0 0 0,1-1 0,-1 1 0,0 0 0,1-1 0,-1 1-501,0-1 1484,2 1-7163,1 0 2790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9"/>
    </inkml:context>
    <inkml:brush xml:id="br0">
      <inkml:brushProperty name="width" value="0.1" units="cm"/>
      <inkml:brushProperty name="height" value="0.1" units="cm"/>
      <inkml:brushProperty name="color" value="#66CC00"/>
    </inkml:brush>
  </inkml:definitions>
  <inkml:trace contextRef="#ctx0" brushRef="#br0">5 2 1408,'-1'-1'-679,"0"2"2547,1-1-1645,0 0 0,0 0 0,0 0 0,0 1 0,0-1 0,0 0 0,0 0 1,0 0-1,0 0 0,0 0 0,0 1 0,0-1 0,0 0 0,0 0 0,0 0 0,0 0 0,0 0 0,0 0 0,0 1 0,0-1 0,0 0 0,0 0 0,0 0 0,-1 0 0,1 0 0,0 0 0,0 0 0,0 0 1,0 0-1,0 0 0,0 1 0,0-1 0,0 0 0,0 0 0,-1 0 0,1 0 0,0 0 0,0 0 0,0 0 0,0 0 0,0 0 0,0 0 0,0 0 0,-1 0 0,1 0-159,0 0 86,0 0 4,0 0 118,0 0-5,0 0 293,0 0-192,0 0-85,0 0-129,0 0-58,0 0-32,0 0-21,0 0 10,0 0 38,1 0 181,0 1-147,1-1 0,-1 1 1,1 1-1,1 1 0,-2-2-47,1 1-1,0 0 0,0-1 1,2 1-1,2 2 54,11 8 0,2 2 375,-15-11-499,0 0 1,-1 0-1,1 0 0,-1 1 1,0 0-1,0-1 0,5 8 1,-2-2 93,-2-2 291,-3-5-255,0-1-1,0 1 1,3 3 0,15 17 145,-12-13-247,-5-6-134,0-1 0,0 0-1,2 3 1,8 5-70,14 14 342,-10-7-3121,-10-10 47,-2 0 917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50"/>
    </inkml:context>
    <inkml:brush xml:id="br0">
      <inkml:brushProperty name="width" value="0.1" units="cm"/>
      <inkml:brushProperty name="height" value="0.1" units="cm"/>
      <inkml:brushProperty name="color" value="#66CC00"/>
    </inkml:brush>
  </inkml:definitions>
  <inkml:trace contextRef="#ctx0" brushRef="#br0">0 2 1824,'4'-1'923,"-4"1"-881,0 0-100,0 0 100,2 1 2049,1 2 1024,-1 0 1142,0-1-4520,0-1 524,0-1 1,0 1-1,-1-1 0,3 1 1,-3-1-262,0 0 0,0 0 0,-1 0 1,1 0-1,0 0 0,-1 0 1,1 0-1,0 1 0,-1-1 1,1 1-1,-1-1 0,1 1 1,0-1-1,-1 1 0,1-1 0,-1 1 1,1 0-1,-1-1 0,1 1 1,0 0-1,1 3-150,0-3 253,-1 1 1,1-1-1,-1 1 1,1-1-1,0 0 1,0 0-1,-1 0 1,1 0 0,0-1-1,0 1 1,2-1-1,-2 1-57,-1-1 0,1 1 0,0-1-1,-1 1 1,1 0 0,-1 0 0,1 0 0,1 1-1,5 3-334,-5-3 428,0 0 0,-1-1 0,4 5 0,-4-5 79,0 1 1,0 0-1,0-1 1,0 0-1,0 1 1,4 1-1,-4-3-194,0 1 1,-1-1-1,1 1 0,0 0 0,-1 0 0,1 0 0,0 0 1,-1 1-1,1-1 0,-1 1 0,0-1 0,1 1 0,-1 0 1,2 2-1,7 8 77,-9-10-56,1 0-1,0 0 1,3 3-1,2 2-30,-5-5 33,0 1-97,1 0 0,-1-1 0,1 1 0,4 3 0,-4-4 74,0 0-1,4 4 0,-4-2 73,-1-3-42,1 2 0,-1-1 0,1-1 1,0 1-1,4 2 0,5 2-248,-11-5 351,1 0-1,0 0 1,0 0 0,-1 0-1,1 0 1,0-1 0,0 0-1,2 1 1,15 2-56,7 5-154,-20-6 177,2 0-269,7-1 339,17 4-1,-27-4-196,6 2-254,-7-2 206,0 0-1,7 1 1,-9-2 68,0 0-1,0 1 1,-1 0-1,1-1 1,0 1-1,0 0 1,0 1-1,2 1 1,1 0-54,1 1 278,-5-2-215,0-2 1,1 1-1,-1 0 1,0 0 0,3 1-1,-4-2-38,1 0 0,-1 0 0,1 1-1,-1-1 1,1 0 0,-1 0 0,1 1 0,-1-1 0,0 1 0,1-1-1,0 2 1,-1-1-2,1-1-1,-1 1 0,1-1 1,-1 1-1,1-1 1,-1 1-1,0-1 0,1 1 1,0-1-1,-1 0 0,1 1 1,0-1-1,13 6 335,-14-5-208,0-1-107,0 0 0,0 0 0,1 0 0,-1 0 0,0 0 0,0 1-1,0-1 1,0 0 0,0 0 0,0 0 0,0 0 0,1 0 0,-1 0 0,0 0 0,0 0 0,0 0 0,0 0 0,0 0-1,0 0 1,1 0 0,-1 0 0,0 0 0,0 0 0,0 0 0,0 0 0,5 0 60,-4 0-39,1 1 9,0-1 1,1 1-1,2 0 0,-3 0-67,0 0-1,1-1 0,2 1 0,12-1 339,-2-1-142,29 5 1,-35-3-321,2 0 120,0 0-110,-9-1 206,0 0 0,0 1 0,0-1 0,2 1 1,13 5 40,-4-3 6,-12-2-123,0-1 0,0 0 0,0 1 0,0-1 0,0 0-1,1 0 1,5 2-58,-5-2 176,0 1 0,0-1-1,0 0 1,1 0 0,2 0 0,1-1-174,-4 1 39,0-1 1,0 1 0,0-1 0,0 0-1,3-1 1,3-2-57,5-1 181,-1 2 0,1-1-1,0 2 1,13 0 0,-22 2-194,1-1 0,8-2 0,-9 1 92,1 1 0,9-1 0,-12 2 66,0 0 1,-1-1-1,1 1 1,0-1-1,0 0 1,0 0-1,3-1 0,-3 0-171,1 0 0,4 0 0,6-4 195,-9 4-66,1 0-1,-1 1 0,7-5 0,-7 4-50,-1 0 0,1 0 0,-1 1-1,1 0 1,-1 0 0,8-1-1,30-2 17,-31 3 216,13-2 0,-2-2-276,-16 5 9,6-2 91,-5 0-44,-1 0-1,0 2 1,11-2 0,1-2 478,-13 4-535,1-1 0,6-1 1,-10 1 89,-1 1 0,1 0 1,-1 0-1,1 0 0,-1 0 1,1 1-1,0-1 0,-1 0 1,1 0-1,3 2-86,6-3 150,0 1 0,0-2 0,0 0 0,0 0 0,12-6 0,-10 3-188,-6 3 78,9-5 0,-12 5 143,1 0 0,0 1 0,0 0-1,0-1 1,4 1 0,6-1-735,0 2-3370,-13 0 3617,-3 4-3809,-4-2 656,-5-1 1158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1"/>
    </inkml:context>
    <inkml:brush xml:id="br0">
      <inkml:brushProperty name="width" value="0.1" units="cm"/>
      <inkml:brushProperty name="height" value="0.1" units="cm"/>
      <inkml:brushProperty name="color" value="#66CC00"/>
    </inkml:brush>
  </inkml:definitions>
  <inkml:trace contextRef="#ctx0" brushRef="#br0">15 3 1408,'-4'-2'-679,"3"4"2547,1-2-1645,0 1 0,0-1 0,0 0 0,0 1 0,0-1 0,0 0 0,0 0 1,0 1-1,0-1 0,0 0 0,0 1 0,0-1 0,0 0 0,-1 0 0,1 1 0,0-1 0,0 0 0,0 0 0,0 1 0,-1-1 0,1 0 0,0 0 0,0 0 0,-1 1 0,1-1 0,0 0 0,0 0 0,-1 0 1,1 0-1,0 0 0,0 1 0,-1-1 0,1 0 0,0 0 0,-1 0 0,1 0 0,0 0 0,-1 0 0,1 0 0,0 0 0,0 0 0,-1 0 0,1 0 0,-1 0 0,0 0-159,1 0 86,0 0 4,0 0 118,0 0-5,0 0 293,0 0-192,0 0-85,0 0-129,0 0-58,0 0-32,0 0-21,0 0 10,0 0 38,2 0 181,3 2-147,-1 0 0,0 0 1,1 1-1,4 3 0,-4-2-47,0 0-1,1-1 0,-1 0 1,7 2-1,7 3 54,32 19 0,8 3 375,-48-24-499,0 0 1,0 1-1,-1 0 0,0 1 1,0 0-1,-1 0 0,14 16 1,-6-6 93,-4-3 291,-10-11-255,1 0-1,-1 0 1,9 6 0,44 37 145,-34-26-247,-17-16-134,0 0 0,1 0-1,7 5 1,24 13-70,41 28 342,-29-14-3121,-33-22 47,-2 1 917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2"/>
    </inkml:context>
    <inkml:brush xml:id="br0">
      <inkml:brushProperty name="width" value="0.1" units="cm"/>
      <inkml:brushProperty name="height" value="0.1" units="cm"/>
      <inkml:brushProperty name="color" value="#66CC00"/>
    </inkml:brush>
  </inkml:definitions>
  <inkml:trace contextRef="#ctx0" brushRef="#br0">1 95 1568,'0'0'184,"0"-1"0,1 1 1,-1-1-1,0 1 0,0 0 0,1-1 0,-1 1 1,0 0-1,0 0 0,1-1 0,-1 1 0,0 0 1,1 0-1,-1 0 0,0 0 0,1-1 0,-1 1 1,0 0-1,1 0 0,-1 0 0,0 0 0,1 0 1,-1 0-1,0 0 0,1 1 0,-1-1 285,1 0-311,-1 0 0,0 1 0,1-1 0,-1 0 0,0 0 0,1 0-1,-1 0 1,1 0 0,-1 0 0,0 0 0,1 0 0,-1 0 0,0 0-1,1 0 1,-1 0 0,0 0 0,1 0 0,-1-1 0,1 1 0,-1 0-1,1-1 1,-1 1 42,0-1 0,0 0 0,1 1 0,-1-1 0,0 0 0,0 0 0,0 1 0,0-1 0,0 0 0,1 1-1,-1-1 1,0 0 0,-1-2 0,2 3-157,-1 0 0,0-1-1,0 0 1,0 1 0,0-1-1,1 0 1,-1 1 0,0-1-1,0 1 1,1-1 0,-1 1-1,0 0 1,1-1 0,-1 1-1,0-1 1,1 1 0,-1 0-1,0-1 1,1 1 0,15-8 618,-15 8-637,11-5 361,18-3 1,-21 6-370,0 0 146,10 0 1,7 0 536,-24 2-672,-1 0 0,1 0 0,0 0 1,-1-1-1,1 1 0,-1-1 1,1 1-1,-1-1 0,1 0 0,-1 1 1,1-1-1,-1 0 0,1 0 1,-1-1-1,1 1 0,0-2 0,2-1 29,7-5-1,-5 3-22,-4 5-19,-1 0 0,1 0-1,-1 0 1,1 0-1,-1 0 1,1 1-1,0-1 1,-1 1-1,1-1 1,1 1-1,2 0 61,-1 0 0,6 3-1,-1-2-144,10 1 245,-13-2-250,12 2-1,24 8 531,-32-8-253,-8-1-245,0-1 0,0 0 0,0 1 0,-1-1 0,1 1 0,3 1 0,0 2-22,-4-4-108,-1 0 1,1 1-1,-1-1 1,1 0 0,0 0-1,-1 1 1,1-1-1,-1 0 1,1 1-1,-1 0 1,0-1 0,1 1-1,-1-1 1,1 1-1,-1 0 1,0-1-1,1 1 1,-1-1-1,0 1 1,1 0 0,-1 0-1,0 0 1,0-1-1,0 1 1,1 0-1,-1 0 1,0 1 0,0 9-2505,-3 2-2708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3"/>
    </inkml:context>
    <inkml:brush xml:id="br0">
      <inkml:brushProperty name="width" value="0.1" units="cm"/>
      <inkml:brushProperty name="height" value="0.1" units="cm"/>
      <inkml:brushProperty name="color" value="#66CC00"/>
    </inkml:brush>
  </inkml:definitions>
  <inkml:trace contextRef="#ctx0" brushRef="#br0">4 0 2656,'0'0'98,"-1"5"2964,1-4-2868,-1 4 268,1-5-440,1 0 1,-1 0-1,0 0 1,0 1-1,0-1 1,0 0-1,0 0 0,0 0 1,0 0-1,0 0 1,0 0-1,0 0 1,0 0-1,0 1 0,0-1 1,0 0-1,0 0 1,0 0-1,0 0 1,0 1-1,0-1 1,-1 0-1,1 0 0,0 0 1,0 0-1,0 0 1,0 0-1,0 1 1,0-1-1,0 0 0,0 0 1,0 0-1,0 0 1,0 0-1,0 0 1,-1 0-1,1 0 0,0 0 1,0 0-1,0 1 1,0-1 149,0 0 0,0 1-1,0-1 1,0 1 0,0-1 0,0 0 0,1 0 0,-1 1 0,0-1 0,0 1 0,0-1-1,1 1 1,-1 0-21,1-1 1,-1 1-1,1-1 0,0 0 0,-1 1 0,1-1 0,-1 0 0,1 0 0,0 0 0,-1 1 0,1-1 0,0 0 1,-1 0-1,1 0 0,0 0 0,-1 0 0,1 0 0,0-1 0,-1 1 0,2 0 0,-1 0 14,0-1-1,0 1 0,1 0 1,2 0-1,24 5 124,29 11 1280,-50-14-1464,11 6 0,-3 0-8,-1-5 314,-11-2-381,0-1-1,5 2 1,-4 0 71,-2-1-93,-1-1 1,0 1-1,1-1 0,-1 1 1,2 1-1,-1 0 62,0-1 0,1 1 0,-1-1 0,0 0-1,1 0 1,-1 0 0,0-1 0,1 0 0,-1 1 0,1-1 0,3-1 0,-3 1-28,0 0 1,1 1-1,-1-1 1,7 3-1,0 2 148,1 0-1,-1 0 0,0 2 0,0 0 0,0 1 1,10 10-1,-19-17-589,0 0 0,0 1 1,0-1-1,0 1 0,0-1 0,0 1 1,-1 0-1,1-1 0,0 1 0,0 2 1,-1-3 163,0 0 1,1-1 0,-1 1 0,0 0-1,0-1 1,0 1 0,0 0-1,0-1 1,0 1 0,0-1-1,0 1 1,0 0 0,0 0 0,0-1-1,0 1 1,0 0 0,-1-1-1,1 0 1,0 1 0,0 0-1,0-1 1,-1 1 0,1 0 0,0-1-1,0 1 1,-1-1 0,1 1-1,0-1 1,-1 0 0,1 1-1,0-1 1,-1 0 0,0 1-1,1 0-117,-1-1-1,0 0 0,1 0 1,-1 1-1,1-1 0,-1 0 1,0 0-1,1 0 0,-2 0 0,2 0 324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4"/>
    </inkml:context>
    <inkml:brush xml:id="br0">
      <inkml:brushProperty name="width" value="0.1" units="cm"/>
      <inkml:brushProperty name="height" value="0.1" units="cm"/>
      <inkml:brushProperty name="color" value="#66CC00"/>
    </inkml:brush>
  </inkml:definitions>
  <inkml:trace contextRef="#ctx0" brushRef="#br0">8 22 3392,'-2'-1'1174,"-1"-1"338,0 2 5503,9 0-6562,8 3 0,3 0 129,-9-3-251,0 1-1,1-1 1,-1-1 0,0 1-1,15-6 1,-9 0 91,-4 2-462,13-4-1,-23 8-12,1 0 0,-1 0-1,0 0 1,1 0 0,-1 0-1,0 0 1,1 0 0,-1 0 0,0 0-1,1 0 1,-1 0 0,0 0-1,1 0 1,-1 0 0,0 0 0,0 0-1,1 1 1,-1-1 0,0 0-1,1 0 1,-1 1 0,0 0-97,1-1-1,-1 0 1,0 1 0,0-1 0,0 1 0,0-1-1,0 0 1,0 1 0,0-1 0,0 0 0,0 1-1,0-1 1,0 0 0,0 1 0,0-1 0,0 1 0,0-1-1,0 1 1,-1 2-987,0 1 0,0-1 0,0 0 1,-2 4-1,2-5 703,-3 8-3256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5"/>
    </inkml:context>
    <inkml:brush xml:id="br0">
      <inkml:brushProperty name="width" value="0.1" units="cm"/>
      <inkml:brushProperty name="height" value="0.1" units="cm"/>
      <inkml:brushProperty name="color" value="#66CC00"/>
    </inkml:brush>
  </inkml:definitions>
  <inkml:trace contextRef="#ctx0" brushRef="#br0">1 43 1568,'1'-1'83,"-1"1"-68,0 0-1,0 0 1,0 0 0,0 0-1,0 0 1,0 0 0,0 0-1,0-1 1,0 1 0,0 0-1,0 0 1,0 0 0,0 0-1,1 0 1,-1 0 0,0-1-1,0 1 1,0 0 0,0 0-1,0 0 1,0 0 0,0-1-1,0 1 1,0 0 0,0 0-1,0 0 1,0 0 0,0 0-1,0-1 1,0 1-1,0 0 1,0 0 0,-1 0-1,1 0 1,0-1 0,0 1-1,0 0 1,0 0 0,0 0-1,0 0 1,0 0 0,0 0-1,0 0 1,0-1 0,0 1-1,0 0 1,0 0 0,-1 0-1,1 0 1,1 0 207,-1-1 0,1 0 1,-1 0-1,1 0 0,-1 0 0,0 0 0,1 0 1,-1-1-1,1-1 664,0 1 0,-1 0 0,1 0 0,-1-1 0,0 0 0,0 1 0,0-4 0,1 6-819,-1 0 0,0-1 0,0 1 0,0 0 0,0 0 1,0-1-1,1 1 0,-1 0 0,0 0 0,0-1 0,0 1 0,1 0 1,-1 0-1,0 0 0,0-1 0,1 1 0,-1 0 0,0 0 0,0 0 1,1 0-1,-1 0 0,0 0 0,0 0 0,1 0 0,-1 0 0,0 0 1,1 0-1,8 1 623,-3 1-1023,0 0 1,0 1-1,-1 0 0,10 6 0,4 5-5816,-18-13 5919,-1-1 0,1 0 0,-1 1 0,1-1 1,-1 0-1,1 0 0,0 0 0,0 1 0,6-2-2138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3"/>
    </inkml:context>
    <inkml:brush xml:id="br0">
      <inkml:brushProperty name="width" value="0.1" units="cm"/>
      <inkml:brushProperty name="height" value="0.1" units="cm"/>
      <inkml:brushProperty name="color" value="#66CC00"/>
    </inkml:brush>
  </inkml:definitions>
  <inkml:trace contextRef="#ctx0" brushRef="#br0">9 1 2912,'-6'0'5562,"6"0"-5199,0 0-80,0 0-70,-3-1 587,3 1 3216,5 2-3778,-1-1 1,1 0-1,6 1 0,1-1-2,-10 0-118,0 0-1,0-1 0,0 1 0,-1 0 1,3 2-1,2 1-5,0-1 103,-3-1-237,0-1 0,4 3 1,-2-2-1288,-4-1 932,-1-1 0,0 0 0,1 1-1,-1-1 1,0 0 0,1 1 0,-1-1-1,0 0 1,0 1 0,1-1 0,-1 1-1,0-1 1,0 1 0,1-1-1,-1 0 1,0 1 0,0-1 0,0 1-1,0 0 1,0-1 0,1 1 0,-1-1-1,0 2 1,0-2-2908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4"/>
    </inkml:context>
    <inkml:brush xml:id="br0">
      <inkml:brushProperty name="width" value="0.1" units="cm"/>
      <inkml:brushProperty name="height" value="0.1" units="cm"/>
      <inkml:brushProperty name="color" value="#66CC00"/>
    </inkml:brush>
  </inkml:definitions>
  <inkml:trace contextRef="#ctx0" brushRef="#br0">5 32 480,'2'1'184,"-4"-1"-183,-3-1 577,5 1-600,4-2 1798,-4-1-1346,1 1-340,-1 0 0,0 0 0,0 0 1,1 1-1,0-4 0,-1 5 9,-1-1-1,1 1 1,0-1 0,0 1-1,0 0 1,0-1 0,0 1-1,0-1 1,-1 1 0,1-1-1,0 1 1,0-1 0,0 1-1,0 0 1,0-1-1,0 1 1,0-1 0,0 1-1,1-2 1,-1 2-78,0 0 0,0 0 0,0 0 1,-1 0-1,1 0 0,0 0 0,0 0 0,0 0 0,0 0 0,0 0 0,0 0 0,0 0 1,0 0-1,0 0 0,0 0 0,0 0 0,0 0 0,0 0 0,0 0 0,0 0 0,0 0 0,0 0 1,0 0-1,0 0 0,0 0 0,0 0 0,0 0 0,0 0 0,0 0 0,0 0 0,0-1 0,0 1 1,0 0-1,0 0 0,0 0 0,0 0 0,0 0 0,0 0 0,0 0 0,0 0 0,0 0 1,0 0-1,0 0 0,0 0 0,0 0 0,0 0 0,0-1 0,0 1 0,0 0 0,0 0 0,0 0 1,0 0-1,0 0 0,0 0 0,0 0 0,0 0 0,0 0 0,0 0 0,0 0 0,0 0 1,0 0-1,0 0 0,0 0 0,0 0 0,0 0 0,0 0 0,0 0 0,0 0 0,0 0 0,0 0 171,0 0 38,0 0-97,0 0-21,0 0 37,3 0 1494,-3 0 388,2 0-1577,3 0-59,-4 0-171,-1 0-213,1 1-21,0 1 1,0-1 0,0 0-1,0 0 1,0 1 0,0 2-1,0-3 24,0 0-1,-1 1 0,1-1 0,0 0 0,0 0 1,0 1-1,0-1 0,0 0 0,0 0 0,1 1 1,9 3 823,-9-4-816,1 0 0,-1 1 1,0-1-1,0 0 1,4 4-1,-6-5 8,0 0 0,1 1-1,0-1 1,-1 0 0,1 1 0,-1-1 0,1 0-1,0 0 1,-1 0 0,1 0 0,0 0 0,0 0-1,5 1 201,14 3 699,-10-3-653,-8-1-218,0 0-1,-1 0 1,1 0 0,0 1-1,-1-1 1,3 2 0,2 0-18,0 0 0,0 0 1,6 1-1,-11-3-10,15 3 408,-15-3-392,0 0 0,0 0 0,0 0 0,0 0 0,0 0 0,2-1-1,-2 1-27,0 0 0,0-1 0,0 1 0,0 0 0,0 0 0,2 0-1,-1 1 31,0 0 0,-1 0 0,1-1 0,0 1 0,0 1 0,2 1 0,3 2-56,-6-4-38,0-1 0,-1 0 0,1 0-1,0 1 1,-1-1 0,1 0-1,0 0 1,0 0 0,1 1 103,-1-1 0,1 0 1,0 1-1,2 1 0,-1-1 74,-1 0-97,-1 0 0,1 0 1,-1 0-1,1-1 0,-1 1 1,2 0-1,-1-1-15,0 0 0,0 0 0,0 1 0,0 0 0,2 1 0,7 2-313,2-2 221,4 1 319,-13-1-198,0-1 0,4 1 0,6 1 287,-2 0-579,-7-1 216,0 0 0,0 0 0,0-1 0,7 6 0,0 1 50,8 7 146,-18-14-201,0 2 1,0-2-1,0 2 0,-1-1 1,1 0-1,3 6 0,12 20-275,-17-27 305,2 3-1094,0 0 1,0 0 0,0 0 0,0 0-1,-1 1 1,2 5 0,0 4-1522,1-4-1359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1"/>
    </inkml:context>
    <inkml:brush xml:id="br0">
      <inkml:brushProperty name="width" value="0.1" units="cm"/>
      <inkml:brushProperty name="height" value="0.1" units="cm"/>
      <inkml:brushProperty name="color" value="#66CC00"/>
    </inkml:brush>
  </inkml:definitions>
  <inkml:trace contextRef="#ctx0" brushRef="#br0">0 3 1888,'0'-1'213,"1"1"0,-1 0 0,0 0 0,1-1 0,-1 1 1,0 0-1,1 0 0,-1 0 0,0 0 0,1 0 0,-1 0 0,0 0 0,1 0 0,-1 0 1,1 0-1,-1 0 0,0 0 0,1 0 0,-1 0 0,1 1 0,8 3 1104,-6-2-736,-2-2-553,13 8 1192,-3-2-697,-4-3-337,14 6 1110,-17-5-1158,-3-4-113,-1 1 1,0-1 0,1 1-1,-1-1 1,1 0-1,-1 1 1,1-1 0,0 1-1,6 2 138,-6-2-145,-1-1 1,1 1-1,0-1 0,0 1 1,0-1-1,0 1 1,0-1-1,0 0 1,1 0-1,3 0 150,0-1 0,7-2 1,5 0 126,-5 2-105,0 1 0,19 4 1,-11-3 388,-14-1-157,8 1 1,-10 0-381,2 0 1,-1-1 0,0 0-1,0 0 1,7-2 0,-7 1 9,0 1 1,-1 0 0,7 0-1,1 1 324,-6-2-302,1 1-1,0-2 0,9-2 1,-10 3-34,1-1 1,0 2-1,13 0 1,-6 1 255,29 3-168,-36-5 12,-5 1-121,0 0 0,0 0 0,1 0 0,-1 0 0,0 0 0,0 1 0,0-1 0,0 1 0,0-1 0,0 1 0,3 2 0,-2-1-570,-3-2 355,1 0 1,-1 1-1,0-1 0,0 0 1,1 0-1,-1 0 0,0 0 1,0 1-1,1-1 0,-1 0 1,0 0-1,0 1 0,0-1 1,0 0-1,1 1 0,-1-1 1,0 0-1,0 1 1,0-1-1,0 0 0,0 1 1,1-1-1,-1 0 0,0 0 1,0 1-1,0-1 0,0 1 1,0-1-1,0 0 0,0 1 1,0-1-1,0 1 0,0 1-404,0-2 0,0 1 0,0 0-1,0 1 1,1-1 0,-1 0-1,0-1 1,1 3 0,1 4-2088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2"/>
    </inkml:context>
    <inkml:brush xml:id="br0">
      <inkml:brushProperty name="width" value="0.1" units="cm"/>
      <inkml:brushProperty name="height" value="0.1" units="cm"/>
      <inkml:brushProperty name="color" value="#66CC00"/>
    </inkml:brush>
  </inkml:definitions>
  <inkml:trace contextRef="#ctx0" brushRef="#br0">31 16 2816,'-4'3'2454,"-2"1"-1522,5-3-680,0 0-1,0-1 1,0 0-1,0 1 1,0-1-1,0 1 1,0-1-1,0 0 1,0 1-1,-1-1 1,1 0-1,-2 0 1,3 0-173,0 0-1,0 0 1,0 0 0,0 0 0,-1 0 0,1 0-1,0 0 1,0 0 0,0-1 0,0 1 0,-1 0-1,1 0 1,0 0 0,0 0 0,0 0 0,0 0 0,-1 0-1,1-1 1,0 1 0,0 0 0,0 0 0,0 0-1,0 0 1,0-1 0,0 1 0,-1 0 0,1 0-1,0 0 1,0 0 0,0 0 0,0-1 0,0 1 0,0 0-1,0 0 1,0-1 0,0 1 1,0 0 0,0 0-27,0 0 22,3-7 1509,-1 6-1489,-2 0-65,1 1 0,-1 0 0,1 0 0,-1-1 0,0 1 0,1 0 0,-1 0 0,1 0 0,-1 0 0,1 0 0,-1 0 1,1 0-1,-1 0 0,0 0 0,2 0 0,0 0 75,0 1 0,0-1-1,0-1 1,0 1 0,0 0 0,4-2 0,-3 1 73,0 1 1,4-2-1,0 3-313,-5-1 317,0 0 1,0 0-1,0 0 0,0 0 1,0 0-1,3-2 0,-4 2-108,-1 0 0,1 0 0,-1-1-1,1 1 1,0-1 0,-1 1-1,1-1 1,-1 1 0,1-1-1,0-1 1,-1 2-31,0 0-102,0 0-5,0 0-59,0 0 38,0 0 0,1 0-30,0 0 1,-1 0 0,1 0 0,0 0-1,-1 0 1,1 0 0,0 0-1,-1 0 1,1 1 0,-1-1-1,1 0 1,0 1 0,-1-1 0,1 1-1,0 0 1,1 1-788,-1-1 0,1 1 0,1 4 0,3 3-1688,8 9-2033,-4-6 1876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6"/>
    </inkml:context>
    <inkml:brush xml:id="br0">
      <inkml:brushProperty name="width" value="0.1" units="cm"/>
      <inkml:brushProperty name="height" value="0.1" units="cm"/>
      <inkml:brushProperty name="color" value="#66CC00"/>
    </inkml:brush>
  </inkml:definitions>
  <inkml:trace contextRef="#ctx0" brushRef="#br0">0 36 1056,'0'-1'139,"0"0"1,1 1-1,-1-1 0,0 0 1,0 1-1,1-1 0,-1 1 0,0-1 1,1 1-1,-1 0 0,0-1 1,1 1-1,-1 0 0,1-1 1,7-6 888,-7 5-1058,1 1 1422,-1 0 0,0 0 0,0-1 0,2-2 0,-1 1-1968,-2 3 794,0 0-68,0 0-33,0 0 107,0 0-85,1-1-79,-1 1 0,0 0 1,0 0-1,0-1 0,0 1 0,0 0 1,1 0-1,-1-1 0,0 1 1,0 0-1,0 0 0,0-1 0,1 1 1,-1 0-1,0 0 0,0 0 1,1-1-1,-1 1 0,4-2 501,-3 2-567,0 0 0,0 0 0,0 1 1,0-1-1,0 1 0,0-1 0,0 1 0,0-1 0,-1 1 0,3 1 0,3 3 119,7 1 448,-7-3-92,12 7 0,5 6-378,-10-10-406,-5-3 290,-7-2 72,1-1 0,-1 1 0,0-1 0,1 1 0,-1 0 0,2 0 0,26 28 385,-28-28-481,1 1 111,0 0 0,0-1 0,0 1 0,0-1-1,1 0 1,2 2 0,8 3 535,3 1-389,-15-6-155,1-1-1,-1 1 1,0 0 0,2 2-1,-1-2 9,-1 0 0,1 1 0,2 0 0,-1-1 19,-1 1 0,0-1 1,2 3-1,5 3-188,-7-6 180,0 1-1,0 0 1,0 0-1,0-1 1,2 4-1,-2-3-1129,0 1 0,0-1 1,4 4-1,-6-6 879,0 0 1,0 0 0,0 0-1,0 0 1,0 0 0,0 0 0,0 0-1,0 0 1,0 0 0,0 0 0,1 0-1,-1 0 1,0 0 0,0 0-1,0 0 1,0 1 0,0-1 0,0 0-1,0 0 1,-1 0 0,1 0-1,0 0 1,0 0 0,0 0 0,0 0-1,0 0 1,0 0 0,0 0-1,0 0 1,0 0 0,0 1 0,0-1-1,0 0 1,0 0 0,0 0-1,0 0 1,0 0 0,0 0 0,0 0-1,0 0 1,0 0 0,0 0 0,0 0-1,0 0 1,0 0 0,0 0-1,0 0 1,-1 0 0,-3-5-2510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7"/>
    </inkml:context>
    <inkml:brush xml:id="br0">
      <inkml:brushProperty name="width" value="0.1" units="cm"/>
      <inkml:brushProperty name="height" value="0.1" units="cm"/>
      <inkml:brushProperty name="color" value="#66CC00"/>
    </inkml:brush>
  </inkml:definitions>
  <inkml:trace contextRef="#ctx0" brushRef="#br0">0 16 832,'0'0'15,"0"0"0,0-1 0,0 1 1,0 0-1,0 0 0,0 0 0,0-1 0,0 1 1,1 0-1,-1 0 0,0 0 0,0 0 0,0-1 0,0 1 1,0 0-1,0 0 0,0 0 0,0 0 0,1 0 0,-1-1 1,0 1-1,0 0 0,0 0 0,0 0 0,0 0 0,1 0 1,-1 0-1,0 0 0,0 0 0,0 0 0,0 0 0,0 0 1,1 0-1,-1 0 0,0 0 0,0 0 0,0 0 1,0 0-1,1 0 0,4-1-62,-5 1 583,1 0 0,0 0 0,0 0 0,-1 0 1,1 0-1,0 0 0,-1 0 0,1 0 0,0 0 0,0 0 0,0 1 0,2-1 4321,-3 0-4832,0 0-1,0 0 1,0 0-1,1 0 0,-1 0 1,0 0-1,0 0 1,0 0-1,0 0 0,0 0 1,1 0-1,-1 0 1,0-1-1,0 1 0,0 0 1,0 0-1,0 0 1,0 0-1,0-1 1,0 1-1,1 0 0,1-3 378,-1 2-313,0 1-1,0 0 1,1-1 0,-1 1 0,0 0-1,1 0 1,-1 0 0,0 0 0,1 0-1,-1 1 1,2-1 0,5 1 350,11 0-126,-8-1-118,18-1 1,25-6-116,-51 7-79,1 0 0,5 1 0,2 0 76,-9-1-91,0 0 0,0 0 0,0 0 0,0 0 0,0 1 0,-1-1 0,1 1 0,0 0 0,0 0 0,0 0 0,0 0 0,2 2 1,-4-3-166,0 1 1,0-1 0,0 0-1,1 1 1,-1-1 0,0 0 0,0 1-1,0-1 1,0 1 0,0-1-1,0 1 1,0-1 0,0 1 0,0-1-1,0 1 1,0-1 0,0 0 0,0 1-1,0-1 1,0 1 0,0-1-1,0 1 1,0-1 0,0 1 0,0-1-1,0 1 1,-1-1 0,1 1 0,0-1-172,-1 1 1,1 0-1,0 0 1,0 0 0,-1-1-1,1 1 1,-1 0 0,1-1-1,0 0 1,-1 1 0,1 0-1,-1-1 1,1 1 0,-2 0-1,1-1-160,0 0 0,0 0 0,-1 0-1,1 0 1,-2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22"/>
    </inkml:context>
    <inkml:brush xml:id="br0">
      <inkml:brushProperty name="width" value="0.1" units="cm"/>
      <inkml:brushProperty name="height" value="0.1" units="cm"/>
      <inkml:brushProperty name="color" value="#66CC00"/>
    </inkml:brush>
  </inkml:definitions>
  <inkml:trace contextRef="#ctx0" brushRef="#br0">0 4 1824,'12'-3'923,"-11"3"-881,-1 0-100,0 0 100,6 3 2049,1 3 1024,1 1 1142,-2-4-4520,-1-1 524,0-1 1,1 0-1,-1 0 0,7 0 1,-9-1-262,-1 0 0,0 0 0,0 1 1,0-1-1,0 0 0,0 1 1,0-1-1,0 1 0,-1 0 1,1 0-1,0 0 0,0 0 1,0 0-1,-1 0 0,1 0 0,0 0 1,-1 1-1,1-1 0,-1 1 1,2 1-1,4 5-150,-2-5 253,0 1 1,-1-2-1,1 1 1,0 0-1,0-1 1,1 0-1,-1 0 1,0 0 0,1-1-1,-1 0 1,9 1-1,-9-1-57,0 0 0,0 0 0,0 0-1,0 0 1,0 1 0,-1 0 0,1 0 0,5 4-1,14 4-334,-16-6 428,1 0 0,-2 0 0,9 7 0,-10-7 79,0-1 1,0 1-1,0-1 1,0 0-1,0 0 1,13 3-1,-14-5-194,1 1 1,-1-1-1,0 1 0,0 0 0,0 0 0,0 0 0,0 1 1,-1 0-1,1 0 0,-1 0 0,0 1 0,0-1 0,0 1 1,4 5-1,22 17 77,-25-21-56,0-1-1,0 1 1,11 5-1,4 5-30,-13-10 33,0 2-97,0-2 0,1 1 0,0-1 0,15 8 0,-15-9 74,0 1-1,13 9 0,-11-7 73,-3-3-42,0 1 0,1-1 0,0 0 1,0 0-1,15 3 0,11 7-248,-29-12 351,0 1-1,0-1 1,1 0 0,-1 0-1,0-1 1,1 0 0,-1 0-1,9 1 1,43 3-56,20 14-154,-60-15 177,9 0-269,19-2 339,50 9-1,-79-9-196,18 5-254,-23-5 206,1 0-1,21 2 1,-28-3 68,1-1-1,0 2 1,-1-1-1,1 0 1,-1 1-1,0 0 1,1 1-1,8 4 1,1 1-54,2 0 278,-14-5-215,1-1 1,0 0-1,0 0 1,0-1 0,7 3-1,-9-4-38,-1 1 0,1-1 0,-1 1-1,1 0 1,-1 0 0,0-1 0,1 1 0,-1 0 0,0 0 0,1 0-1,1 3 1,-2-3-2,0 0-1,0 1 0,1-1 1,-1 0-1,1 0 1,-1 0-1,0 0 0,1 0 1,0-1-1,-1 1 0,1 0 1,1 0-1,39 12 335,-40-12-208,-2-1-107,0 0 0,0 1 0,1-1 0,-1 0 0,0 0 0,0 1-1,1-1 1,-1 0 0,0 1 0,1-1 0,-1 0 0,1 0 0,-1 0 0,0 0 0,1 1 0,-1-1 0,0 0 0,1 0-1,-1 0 1,1 0 0,-1 0 0,1 0 0,-1 0 0,0 0 0,1 0 0,14 0 60,-14 0-39,6 1 9,0-1 1,0 2-1,8 1 0,-8-1-67,0-1-1,0 0 0,9 0 0,36-1 339,-7-1-142,88 10 1,-107-8-321,7 2 120,-1 0-110,-26-3 206,0 0 0,0 1 0,0-1 0,7 3 1,39 9 40,-13-5 6,-36-6-123,-1 0 0,1 0 0,0 0 0,0-1 0,0 1-1,4-1 1,12 3-58,-13-2 176,1 0 0,-1-1-1,1 1 1,0-1 0,9-1 0,4 0-174,-14 0 39,0 0 1,0 0 0,0 0 0,0-1-1,8-3 1,11-4-57,12-1 181,1 2 0,-1 1-1,2 2 1,39 1 0,-64 3-194,0-1 0,25-5 0,-25 4 92,1 0 0,25-1 0,-34 4 66,0-1 1,-1 0-1,1 0 1,0 0-1,0-1 1,-1 0-1,9-4 0,-7 2-171,1 1 0,14-3 0,16-7 195,-24 10-66,-1-1-1,1 0 0,18-8 0,-21 7-50,-1 1 0,1 1 0,-1-1-1,1 2 1,0 0 0,21-2-1,93-4 17,-97 6 216,42-6 0,-8-1-276,-45 8 9,16-3 91,-17 0-44,1 0-1,-1 2 1,31-2 0,5-4 478,-40 7-535,1 0 0,21-4 1,-32 4 89,0 1 0,-1 0 1,1 0-1,0 0 0,-1 0 1,1 1-1,0-1 0,0 0 1,1 1-1,9 2-86,18-4 150,0 0 0,0-2 0,0-1 0,0-2 0,35-11 0,-29 7-188,-18 6 78,27-12 0,-34 12 143,0 0 0,1 1 0,-1 0-1,1 0 1,13 0 0,17 0-735,0 3-3370,-39 0 3617,-10 7-3809,-11-1 656,-13-5 1158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8"/>
    </inkml:context>
    <inkml:brush xml:id="br0">
      <inkml:brushProperty name="width" value="0.1" units="cm"/>
      <inkml:brushProperty name="height" value="0.1" units="cm"/>
      <inkml:brushProperty name="color" value="#66CC00"/>
    </inkml:brush>
  </inkml:definitions>
  <inkml:trace contextRef="#ctx0" brushRef="#br0">4 268 1056,'-4'3'66,"9"-2"4193,-5-1-4243,0 0 1115,0 0-730,1 0 11,-3 0 753,2 0-807,0 0-335,0 0 0,0 0 0,0 0 0,0 0 0,0 0 0,0 0-1,0 0 1,0 0 0,0 0 0,0 0 0,0 0 0,0 0 0,0 0 0,0 0 0,0 0 0,0 0 0,0 0 0,1 0 0,-1-1 0,0 1 0,0 0 0,0 0 0,0 0 0,0 0 0,0 0 0,0 0 0,0 0 0,0 0 0,0 0 0,0 0 0,0 0 0,0 0-1,0 0 1,0-1 0,0 1 0,0 0 12,0 0-1,0-1 0,0 1 0,0 0 1,0-1-1,0 1 0,1-1 0,-1 1 1,0 0-1,0-1 0,0 1 0,0-1 1,1 1-1,-1 0 0,0-1 0,0 1 1,0 0-1,1 0 0,-1 0 0,0-1 1,3-3 445,-2 3-369,1-2 1,-1 1-1,1 1 0,0-1 0,-1 0 0,3-1 0,-3 2-25,3-5 481,0 0-211,-2 4-215,-2 2-119,0 0 0,1 0 1,-1 0-1,0-1 1,0 1-1,1 0 1,-1 0-1,0-1 1,0 1-1,0 0 1,0 0-1,1 0 1,-1 0-1,0-1 1,0 1-1,0-1 1,1 0-10,-1 0 0,1 1 0,-1-1 0,1 0 1,-1 1-1,1-1 0,0 0 0,-1 1 0,2-2 1,7-5 678,-7 6-514,-2 1-144,1 0 0,0-1-1,-1 1 1,1 0 0,-1-1-1,1 1 1,0 0 0,-1 0-1,1 0 1,-1 0 0,1 0-1,0 0 1,-1 0 0,1 0-1,0 1 1,0-1-3,-1 0 1,1 0-1,-1 0 1,1 0-1,-1 0 1,1 0-1,-1 0 0,1 0 1,-1 0-1,1-1 1,-1 1-1,1 0 1,0-1-1,2 0 238,7-1 227,1-1 1,11-6-1,7-3-492,6-3 518,-15 6-590,-15 6 179,1 1 0,-1-1 1,0 0-1,0 0 0,0-1 0,6-5 0,-1-1 252,-10 9-355,1 0 0,0 0 0,-1 0 0,1 0 0,0 1 0,-1-1-1,1-1 1,-1 1 0,1-1 0,2-4-156,-1 3 206,0 0 1,0 0 0,0 0-1,0 1 1,1-1 0,-1 1-1,1 0 1,3-3 0,1 0 94,1 0 0,-1 1 1,12-5-1,-6 3-54,-10 4-82,0 1 0,6-2-1,15-6 240,-17 7-293,0-1 0,0 1-1,0 1 1,8-1 0,-1-1-49,-6 1 110,-3 0 203,1 0-85,-4 1-121,0 1 0,-1 0-1,1-1 1,2 1-1,-3 0-15,-1-1-1,0 1 0,0 0 0,1 0 0,-1 0 0,0 0 0,0 0 1,1 0-1,-1-1 0,0 1 0,0 0 0,1 0 0,-1 0 1,0-1-1,1 0-10,-1 1 1,1-1-1,-1 1 0,1 0 1,-1 0-1,1-1 1,-1 1-1,1 0 1,-1 0-1,1-1 1,-1 1-1,1 0 0,-1 0 1,1 0-1,0 0 1,12-4 570,-5 4-864,-7 0 369,0 0-229,0 0-7266,6 2 3734,-2 2 977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39"/>
    </inkml:context>
    <inkml:brush xml:id="br0">
      <inkml:brushProperty name="width" value="0.1" units="cm"/>
      <inkml:brushProperty name="height" value="0.1" units="cm"/>
      <inkml:brushProperty name="color" value="#66CC00"/>
    </inkml:brush>
  </inkml:definitions>
  <inkml:trace contextRef="#ctx0" brushRef="#br0">6 1 1472,'-2'1'544,"1"-1"-416,0 0-32,-1 4-960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7:17.940"/>
    </inkml:context>
    <inkml:brush xml:id="br0">
      <inkml:brushProperty name="width" value="0.1" units="cm"/>
      <inkml:brushProperty name="height" value="0.1" units="cm"/>
      <inkml:brushProperty name="color" value="#66CC00"/>
    </inkml:brush>
  </inkml:definitions>
  <inkml:trace contextRef="#ctx0" brushRef="#br0">1 1 3648,'1'2'1713,"2"1"9390,-1-2-9722,0-1-3312,6 2 2598,-6-1-123,1 0 0,6 0 0,13-3-214,-18 1-41,0 1-1,7-3 1,1 0 13,14 1-131,-22 2-1191,4 4-5394,-6-1 1358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8:55.238"/>
    </inkml:context>
    <inkml:brush xml:id="br0">
      <inkml:brushProperty name="width" value="0.35" units="cm"/>
      <inkml:brushProperty name="height" value="0.35" units="cm"/>
      <inkml:brushProperty name="color" value="#FFFFFF"/>
    </inkml:brush>
  </inkml:definitions>
  <inkml:trace contextRef="#ctx0" brushRef="#br0">85 0 160,'0'2'4,"-1"0"0,1 0 0,0 0 0,-1 0 0,1 0 0,-1-1 0,1 1 0,-1 0 0,0 0 0,-1 1 0,1-1 16,0-1 0,1 1 1,-1 0-1,0 0 0,1 0 0,-1 0 1,1 0-1,-1-1 0,1 1 0,0 2 1,-1 2 208,0 0 0,-1 0 1,0-1-1,1 1 0,-2-1 1,1 0-1,-4 6 0,4-6-83,1-4-121,1 0-1,-1 0 0,1 0 0,-1-1 1,0 1-1,1 0 0,-1 0 0,0 0 0,0 0 1,1 0-1,-1-1 0,0 1 0,-1 0 1,-2 7 711,8-10-438,8-4 65,-9 5-315,0-1-1,-1 0 0,1 1 0,0-1 0,-1 0 0,4-4 1,47-45 560,-40 32-560,-13 18-3,0 1 0,0-1 0,0 1 0,0-1 0,0 1 0,0-1 0,0 1 0,0-1 0,0 1 0,0-1 0,-1 1 0,1-1 0,0 1 0,0-1 0,0 1 0,-1-1 0,1 1 0,0-1 0,0 1 0,-1 0 0,1-1 45,-1 1-45,1-1 1,-1 1-1,1 0 0,0-1 0,-1 1 0,0-1-40,0 1 1,1-1 0,-1 1 0,0-1-1,0 1 1,0-1 0,1 1-1,-1-1 1,0 1 0,0 0 0,0-1-1,0 1 1,0 0 0,-1 0-1,-29 14 107,26-12-60,1 1-1,-1-1 1,0 1-1,1 0 0,0 0 1,-8 7-1,11-9-37,1-1-1,-1 1 0,1-1-1,-1 0 1,1 1 0,0-1 0,-1 1 0,1-1 0,-1 0 0,0 1 0,1-1-1,-1 0 1,1 0 0,-1 1 0,1-1 0,-1 0 0,0 0 0,1 0 0,-1 0 0,1 0-1,-1 0 1,0 0 0,1 0 0,-1 0 0,1 0 0,-1 0 0,0 0 0,1 0-1,-1-1 1,1 1 0,-1 0 0,0 0 0,1-1 0,-1 1 0,1 0 0,-1-1-1,1 1 1,-1-1 0,0 0-3,1 0-1,-1 1 0,1-1 0,-1 0 1,1 0-1,0 0 0,-1 0 0,1 0 1,0 1-1,0-1 0,0 0 1,0 0-1,0 0 0,0 0 0,0 0 1,0 0-1,0 0 0,0 0 0,0 0 1,0 1-1,1-1 0,-1 0 1,0 0-1,1 0 0,0 0 0,0-6 16,-1 7-36,0-1 0,1 0 0,-1 1 0,0-1 1,0 0-1,0 1 0,0-1 0,1 0 0,-1 1 1,0-1-1,0 1 0,1-1 0,-1 0 0,0 1 1,1-1-1,-1 1 0,1-1 0,-1 1 0,1-1 1,0 0-1,-5 16-21,3-9 84,0-1 0,-1 0 0,0 0 0,0 1 0,0-1 0,0-1 0,-1 1 0,0 0 0,0-1 0,0 1 0,-5 3 0,21-6-184,-11-1 130,5 0-21,0-1-1,1 0 0,-1 0 0,13-2 0,7 0 250,-25 2-290,-3-1-100,1 4 393,0-3-235,-1 0 0,1 0-1,0 0 1,0 0-1,0 1 1,0-1 0,0 0-1,0 0 1,0 0-1,0 0 1,0 0 0,0 0-1,0 1 1,0-1 0,0 0-1,0 0 1,0 0-1,0 0 1,0 0 0,0 0-1,0 1 1,0-1-1,0 0 1,0 0 0,0 0-1,0 0 1,0 0 0,0 0-1,0 1 1,0-1-1,1 0 1,-1 0 0,0 0-1,0 0 1,0 0 0,0 0-1,0 0 1,0 0-1,0 0 1,0 1 0,1-1-1,-1 0 1,0 0-1,0 0 1,0 0 0,0 0-1,0 0 1,0 0 0,1 0-1,-1 0 1,0 0-1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8:57.238"/>
    </inkml:context>
    <inkml:brush xml:id="br0">
      <inkml:brushProperty name="width" value="0.35" units="cm"/>
      <inkml:brushProperty name="height" value="0.35" units="cm"/>
      <inkml:brushProperty name="color" value="#FFFFFF"/>
    </inkml:brush>
  </inkml:definitions>
  <inkml:trace contextRef="#ctx0" brushRef="#br0">185 0 640,'-7'3'97,"-1"0"0,1 0 1,-1 0-1,1 1 0,1 0 0,-1 1 0,0 0 0,-8 7 1,9-5 138,-20 18 539,-34 45 0,59-69-762,-1 1 20,0 1 0,0-1 0,0 1 1,1-1-1,-1 1 0,1 0 0,-1 0 0,1-1 1,0 1-1,0 0 0,0 0 0,1 0 1,-1 0-1,1 1 0,-1 3 0,1-5-7,0-1-1,0 0 1,0 1-1,1-1 1,-1 1-1,0-1 1,0 1-1,1-1 1,-1 0-1,1 1 1,-1-1-1,1 0 1,0 1-1,-1-1 1,1 0-1,0 0 1,0 0-1,0 1 1,0-1-1,2 1 1,-1 0 17,1-1 1,-1 0-1,1 0 1,-1 0-1,1 0 1,0 0-1,0 0 1,-1-1-1,7 1 1,6 0 79,0-1 0,0-1 0,1 0-1,-1-1 1,0 0 0,21-7 0,85-34 190,-110 38-327,1 1 0,-1 0 0,1 1 0,0 1 0,0 0 0,0 0 0,17 1 0,-28 1 30,0 0 0,-1 0-1,1 0 1,0 0 0,-1 1-1,1-1 1,0 0 0,-1 0 0,1 1-1,0-1 1,-1 1 0,1-1-1,0 1 1,-1-1 0,1 1 0,-1-1-1,1 1 1,-1-1 0,1 1-1,-1 0 1,0-1 0,1 1 0,-1 0-1,0-1 1,1 1 0,-1 0-1,0-1 1,0 1 0,0 0 0,1 1-1,1 24-60,-2-26 40,3 49 101,-3-49-86,0 0-1,0 1 0,0-1 0,1 1 0,-1-1 1,0 0-1,0 1 0,0-1 0,0 1 1,1-1-1,-1 0 0,0 1 0,0-1 0,1 0 1,-1 1-1,0-1 0,1 0 0,-1 1 0,0-1 1,1 0-1,-1 0 0,0 0 0,1 1 0,-1-1 1,1 0-1,-1 0 0,0 0 0,1 0 0,-1 0 1,1 1-1,-1-1 0,0 0 0,1 0 0,-1 0 1,1 0-1,-1 0 0,1-1 0,14-1 84,-3-4 18,-8 4-105,0 0 0,-1 0 1,1 0-1,0 1 0,0 0 0,0 0 0,8-2 0,-10 3-123,-1 2 117,1 0 1,0 0-1,-1 1 1,1-1-1,-1 0 1,0 1-1,0-1 0,2 3 1,0 2 69,-3-5-46,1 1 0,-1 0-1,0-1 1,1 1 0,-1-1-1,0 1 1,0 0-1,-1-1 1,1 1 0,-1 0-1,1-1 1,-1 1-1,-2 4 1,-19 50 93,15-40-108,6-13-30,-1 0 0,0 0 0,0 0 0,0 0 0,-4 6 0,4-9 38,1 1 0,-1-1 0,1 1 0,-1-1 1,1 0-1,-1 1 0,0-1 0,0 0 0,0 0 0,-2 1 0,-5 3 72,-31 22-350,21-15 475,19-12-196,-1 1 0,1-1 0,-1 0 0,1 1 0,-1-1 0,1 0-1,-1 0 1,1 0 0,-1 0 0,0 0 0,1 1 0,-1-1 0,1 0 0,-1 0-1,0 0 1,1-1 0,-1 1 0,1 0 0,-1 0 0,0 0 0,1 0 0,-1 0-1,1-1 1,-1 1 0,1 0 0,-1-1 0,0 1 0,0-3-19,-1 1 0,1-1 0,0 1 0,0-1 0,0 1 0,1-1 0,-1 0 1,0 1-1,1-1 0,0 0 0,0-5 0,0 4 23,-1 1 0,1-1 1,-1 1-1,1-1 0,-3-4 0,2 4-4,-1 0-1,1 0 0,0 0 1,0 0-1,0 0 0,1-1 1,-1-5-1,1 10-18,0-1 0,0 1 0,0 0-1,0-1 1,0 1 0,0 0 0,0-1 0,0 1 0,0 0-1,0 0 1,0-1 0,-1 1 0,1 0 0,0-1 0,0 1-1,0 0 1,-1 0 0,1-1 0,0 1 0,0 0 0,0 0-1,-1 0 1,1-1 0,0 1 0,-1 0 0,1 0 0,0 0-1,0 0 1,-1 0 0,1 0 0,0-1 0,-1 1 0,1 0-1,0 0 1,-1 0 0,1 0 0,0 0 0,0 0-1,-1 0 1,1 0 0,0 0 0,-1 0 0,1 1 0,0-1-1,-1 0 1,1 0 0,0 0 0,0 0 0,-1 0 0,1 0-1,0 1 1,-1-1 0,0 1 17,-1 0 0,1-1 0,-1 1-1,1 0 1,-1 0 0,1 0 0,0 0-1,0 0 1,-2 2 0,0 3-46,2-5 7,1 0 1,-1 0 0,1 0-1,-1 0 1,0 0 0,1 0-1,-1 0 1,0 0 0,0 0-1,0-1 1,-1 2-1,2-1 17,-1-1-1,1 1 0,-1-1 0,1 1 0,-1-1 0,1 1 0,0-1 0,-1 1 0,1 0 1,0-1-1,-1 1 0,1-1 0,0 1 0,0 0 0,0-1 0,0 1 0,0 0 0,0-1 1,0 2-1,1 18 181,0-5-131,-2-10-27,1 1 0,-1 0 1,0-1-1,0 1 0,0-1 0,-1 1 0,0-1 0,0 0 0,-1 0 0,-2 5 0,-4 9 15,3-7 114,-1 1 0,0-1-1,-1 0 1,-1-1-1,1 0 1,-2 0 0,0-1-1,-21 18 1,27-26-107,1-1-1,0 1 1,-1 0 0,1-1 0,-5 2 0,-11 4 119,19-7-161,0 1 0,0-1 0,-1 0 0,1 0 0,0 0 0,0 0 0,0 1 0,-1-1 0,1 0 0,0 0 0,0 0 0,-1 0 0,1 0 0,0 0 0,0 0 0,-1 0 0,1 0 0,0 0 0,0 0 0,-1 0 0,1 0 0,0 0 0,-1 0 0,1 0 0,0 0 0,0 0 0,-1 0 0,1 0 0,0 0 0,0 0 0,-1-1 0,1 1 0,0 0 0,0 0 0,0 0 0,-1 0 0,1-1 0,0 1 0,0 0 0,0 0 0,0 0 0,-1-1 0,1 1 0,0 0 0,0 0 0,0-1 0,0 0-1,-1 0 0,1 1-1,0-1 1,0 0 0,0 0 0,0 0-1,0 0 1,0 1 0,1-1-1,-1 0 1,0 0 0,0 0 0,1 0-1,-1 1 1,1-2 0,14-22-769,0 2 1,2 0 0,32-33-1,-18 26-2020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07.017"/>
    </inkml:context>
    <inkml:brush xml:id="br0">
      <inkml:brushProperty name="width" value="0.1" units="cm"/>
      <inkml:brushProperty name="height" value="0.1" units="cm"/>
      <inkml:brushProperty name="color" value="#33CCFF"/>
    </inkml:brush>
  </inkml:definitions>
  <inkml:trace contextRef="#ctx0" brushRef="#br0">19 1 832,'-18'3'9632,"28"83"-9835,-19 140 779,8-214-558,2 0 0,0 1 1,2 12-1,-1-14-16,-1 0-1,0 0 1,-1 19 0,-4 75 500,4-101-471,5 45 220,-5-47-224,-1 4-1193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08.140"/>
    </inkml:context>
    <inkml:brush xml:id="br0">
      <inkml:brushProperty name="width" value="0.1" units="cm"/>
      <inkml:brushProperty name="height" value="0.1" units="cm"/>
      <inkml:brushProperty name="color" value="#33CCFF"/>
    </inkml:brush>
  </inkml:definitions>
  <inkml:trace contextRef="#ctx0" brushRef="#br0">1 0 1728,'14'0'5358,"-13"0"-5169,-1 0-1,1 1 1,-1-1-1,1 0 1,-1 0-1,1 0 1,-1 0 0,0 0-1,1 0 1,-1 0-1,1 0 1,0 0 0,20 0-842,-14-1 1042,177 5 1094,-107-1-1094,-64 2-21,-12-5-426,3 2-1607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09.284"/>
    </inkml:context>
    <inkml:brush xml:id="br0">
      <inkml:brushProperty name="width" value="0.1" units="cm"/>
      <inkml:brushProperty name="height" value="0.1" units="cm"/>
      <inkml:brushProperty name="color" value="#33CCFF"/>
    </inkml:brush>
  </inkml:definitions>
  <inkml:trace contextRef="#ctx0" brushRef="#br0">0 36 1888,'0'-3'1450,"5"2"-654,14 0-381,4-2 65,-21 3-325,12-1-70,-13-1 63,1 1-1,0-1 1,-1 0-1,1 0 1,-1 0-1,1 0 1,-1 0 0,0 0-1,0 0 1,2-6 2819,-3 10-2930,3 5-41,0 0-1,-1 0 1,-1 0-1,1 0 1,-1 1 0,0-1-1,-1 0 1,1 1-1,-2 9 1,1-6 27,-2 32 380,-9 51-1,-2 25 355,13-107-680,-2 52 52,-19 114 1,20-167-316,-1 0-1,2 16 0,-3-24-730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17.145"/>
    </inkml:context>
    <inkml:brush xml:id="br0">
      <inkml:brushProperty name="width" value="0.1" units="cm"/>
      <inkml:brushProperty name="height" value="0.1" units="cm"/>
      <inkml:brushProperty name="color" value="#33CCFF"/>
    </inkml:brush>
  </inkml:definitions>
  <inkml:trace contextRef="#ctx0" brushRef="#br0">206 3 1312,'-7'-2'6101,"0"6"-3582,-2 14-2935,1-3 969,8-14-542,-1 0-1,0 0 1,1 0-1,-1 1 1,0-1-1,1 0 1,0 0-1,-1 1 1,1-1-1,0 0 1,-1 3-1,-2 11 88,-13 26 419,-20 87 0,5 46 161,24-131-441,-24 190 1201,30-197-1232,1-23-189,-1-1-1,-2 17 1,-2 14-108,3-32 169,1-7-162,0-1-1,1 1 1,-1-1-1,-1 0 1,1 1 0,0-1-1,-4 5 1,1-2-649,1-2-441,1 0 0,-1 0 0,0 1 0,-2 7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17.600"/>
    </inkml:context>
    <inkml:brush xml:id="br0">
      <inkml:brushProperty name="width" value="0.1" units="cm"/>
      <inkml:brushProperty name="height" value="0.1" units="cm"/>
      <inkml:brushProperty name="color" value="#33CCFF"/>
    </inkml:brush>
  </inkml:definitions>
  <inkml:trace contextRef="#ctx0" brushRef="#br0">1 9 320,'0'-8'128,"8"8"-96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4"/>
    </inkml:context>
    <inkml:brush xml:id="br0">
      <inkml:brushProperty name="width" value="0.1" units="cm"/>
      <inkml:brushProperty name="height" value="0.1" units="cm"/>
      <inkml:brushProperty name="color" value="#66CC00"/>
    </inkml:brush>
  </inkml:definitions>
  <inkml:trace contextRef="#ctx0" brushRef="#br0">1 205 1568,'0'0'184,"1"-1"0,0 0 1,-1 0-1,1 1 0,0-1 0,0 0 0,-1 1 1,1-1-1,0 1 0,0-1 0,0 1 0,0 0 1,0-1-1,0 1 0,0 0 0,0-1 0,0 1 1,0 0-1,0 0 0,0 0 0,0 0 0,0 0 1,0 0-1,0 0 0,1 1 0,-1 0 285,0-1-311,0 0 0,0 1 0,0-1 0,0 0 0,0 1 0,0-1-1,1 0 1,-1 0 0,0 0 0,0 0 0,0 0 0,0 0 0,0 0-1,0 0 1,0-1 0,0 1 0,0 0 0,0-1 0,1 1 0,-1-1-1,1 0 1,-1-1 42,0 1 0,-1-1 0,1 1 0,0-1 0,-1 1 0,1-1 0,-1 1 0,0-1 0,0 0 0,1 1-1,-1-1 1,0 0 0,-1-3 0,2 4-157,-1 0 0,0-1-1,1 1 1,0 0 0,-1 0-1,1-1 1,-1 1 0,1 0-1,0 0 1,0 0 0,0 0-1,0 0 1,0 0 0,0 0-1,0 0 1,0 0 0,0 1-1,0-1 1,2 0 0,45-16 618,-47 17-637,35-10 361,56-9 1,-65 15-370,-1 0 146,32 0 1,20-1 536,-73 5-672,0 0 0,0 0 0,0 0 1,-1-1-1,1 0 0,0 0 1,0 0-1,-1 0 0,1-1 0,-1 0 1,1 0-1,-1 0 0,1 0 1,-1-1-1,0 0 0,4-4 0,3-1 29,22-12-1,-13 8-22,-15 9-19,-1 1 0,0 0-1,1 0 1,-1 0-1,1 0 1,0 1-1,0 0 1,-1 0-1,1 0 1,6 0-1,2 1 61,0 1 0,18 4-1,-6-2-144,33 0 245,-40-3-250,35 5-1,76 18 531,-100-19-253,-23-3-245,0-1 0,-1 1 0,1 0 0,-1 0 0,1 1 0,8 3 0,2 2-22,-15-6-108,1-1 1,0 1-1,-1-1 1,1 1 0,0 0-1,-1 0 1,1-1-1,-1 1 1,1 0-1,-1 1 1,0-1 0,1 0-1,-1 0 1,0 1-1,0-1 1,0 0-1,0 1 1,0-1-1,0 1 1,0 0 0,0-1-1,-1 1 1,1-1-1,-1 1 1,1 0-1,-1 0 1,1 2 0,-2 21-2505,-7 2-2708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18.302"/>
    </inkml:context>
    <inkml:brush xml:id="br0">
      <inkml:brushProperty name="width" value="0.1" units="cm"/>
      <inkml:brushProperty name="height" value="0.1" units="cm"/>
      <inkml:brushProperty name="color" value="#33CCFF"/>
    </inkml:brush>
  </inkml:definitions>
  <inkml:trace contextRef="#ctx0" brushRef="#br0">101 4 1312,'-19'-3'1307,"17"5"-1056,-1 0-42,0 0-1,-1-1 1,1 1 0,0 0 0,-4 0 0,0 2 91,6-3-246,1-1-1,-1 1 1,0-1-1,1 1 1,-1-1 0,0 0-1,0 1 1,1-1-1,-1 0 1,0 0-1,0 1 1,1-1 0,-3 0-1,-14 27 2976,15-23-2808,-1 1-1,1 0 0,0-1 1,0 1-1,0 0 0,1 0 1,-1 0-1,1 0 0,0 11 0,-1-4 31,3 21 703,0-13-362,4-2-85,-4-14-489,-1 0 1,1 0-1,0 0 0,0 0 1,2 5-1,-2-5-20,0 1 1,1-1 0,-2 0-1,1 1 1,0 6-1,-1 343 482,-1-325-402,1 20-97,1-26 78,-1 0 0,-1 0 0,-6 30 0,3-23-162,-2 40 253,6-42-673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09:19.180"/>
    </inkml:context>
    <inkml:brush xml:id="br0">
      <inkml:brushProperty name="width" value="0.1" units="cm"/>
      <inkml:brushProperty name="height" value="0.1" units="cm"/>
      <inkml:brushProperty name="color" value="#33CCFF"/>
    </inkml:brush>
  </inkml:definitions>
  <inkml:trace contextRef="#ctx0" brushRef="#br0">0 76 1472,'1'-3'263,"-1"0"-1,1-1 1,0 1-1,0 0 1,0 0 0,0 0-1,1 0 1,-1 0 0,1 0-1,0 1 1,3-6-1,4-5 1317,-8 12-1116,0 0-1,0-1 1,0 1-1,0 0 0,0 0 1,0-1-1,1 1 0,-1 0 1,0 0-1,1 1 0,-1-1 1,0 0-1,1 0 0,-1 1 1,1-1-1,0 1 0,-1-1 1,1 1-1,-1 0 1,1-1-1,2 1 0,6-2-1530,-3 1 1136,0 1-1,0-1 1,0 1-1,13 2 1,7-1 58,96 2 1122,-102 1-1747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33.392"/>
    </inkml:context>
    <inkml:brush xml:id="br0">
      <inkml:brushProperty name="width" value="0.35" units="cm"/>
      <inkml:brushProperty name="height" value="0.35" units="cm"/>
      <inkml:brushProperty name="color" value="#FFFFFF"/>
    </inkml:brush>
  </inkml:definitions>
  <inkml:trace contextRef="#ctx0" brushRef="#br0">77 1 576,'-18'11'4619,"17"-11"-4580,1 1 0,-1-1 0,0 0 0,1 0 0,-1 1 0,1-1 0,-1 0 0,0 0 0,1 0 1,-1 0-1,0 0 0,1 0 0,-1 0 0,1 0 0,-1 0 0,0 0 0,0-1 0,0 0 9,-5 3 106,4 1-48,7 1 8,-2-3-70,-2 0 6,1 0 1,0 0-1,0 0 0,-1 0 1,1 0-1,-1 0 0,1 1 0,-1-1 1,0 0-1,3 4 0,21 21 1363,-29-26-1325,1 0-1,0-1 1,0 1-1,0-1 0,0 0 1,0 0-1,0 0 1,0 0-1,0-1 1,1 1-1,-1-1 0,-2-1 1,-11-6 199,6 5 793,10-1-880,0 4-208,0 1-1,1-1 1,-1 0-1,0 1 1,0-1-1,0 0 1,0 1-1,0-1 1,0 0-1,0 1 1,-1-1 0,1 0-1,0 1 1,0-1-1,0 0 1,-1 1-1,1-1 1,0 1-1,-1-1 1,1 1-1,0-1 1,-1 0-1,1 1 1,-1 0-1,1-1 1,-1 1-1,1-1 1,-1 1-1,1-1 1,-1 1-1,1 0 1,-1-1-1,0 1 1,1 0-1,-1 0 1,0 0-1,1-1 1,-1 1-1,1 0 1,-1 0-1,0 0 1,1 0 0,-2 0-1,1 1 3,0 0 0,1 0-1,-1 0 1,1 0 0,-1 0-1,1 0 1,-1 1 0,1-1 0,-1 0-1,1 0 1,0 0 0,0 1 0,0-1-1,0 0 1,0 0 0,0 0 0,0 1-1,0-1 1,0 0 0,0 0 0,1 0-1,-1 1 1,0-1 0,1 0 0,-1 0-1,1 0 1,-1 0 0,2 1 0,-1 0-64,-1-1 86,3 5 22,-3-5-70,28-5-3398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8.305"/>
    </inkml:context>
    <inkml:brush xml:id="br0">
      <inkml:brushProperty name="width" value="0.35" units="cm"/>
      <inkml:brushProperty name="height" value="0.35" units="cm"/>
      <inkml:brushProperty name="color" value="#FFFFFF"/>
    </inkml:brush>
  </inkml:definitions>
  <inkml:trace contextRef="#ctx0" brushRef="#br0">174 4 1664,'-4'-4'1228,"-23"54"4860,23-49-5788,0 4-281,-1 1 0,0-1 1,0 0-1,-11 8 0,3-2 231,10-9-219,1 0 0,-1-1 0,0 1 0,1-1 0,-1 0 0,-3 1-1,3-1 22,0 0-1,0 0 0,0 0 0,1 1 1,-1-1-1,1 1 0,-1 0 0,-2 1 1,3-1-22,0 0 0,-1 0 1,1 0-1,-1-1 1,0 1-1,-3 0 0,3 0-77,1-1 0,-1 0 0,0 1 0,1 0 0,-1-1-1,-2 4 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58.637"/>
    </inkml:context>
    <inkml:brush xml:id="br0">
      <inkml:brushProperty name="width" value="0.1" units="cm"/>
      <inkml:brushProperty name="height" value="0.1" units="cm"/>
    </inkml:brush>
  </inkml:definitions>
  <inkml:trace contextRef="#ctx0" brushRef="#br0">475 0 224,'4'0'3461,"0"7"-1040,-4-6-2270,1 0 0,-2 0 0,1 1 0,0-1 0,0 0 0,0 0 0,0 0 0,-1 0 0,1 1 0,-1-1 0,1 0 0,-2 3 1008,2-2-1031,0 0 0,0 0-1,1 0 1,-1 0 0,1 1 0,-1-1-1,2 2 1,-1-2-102,0 0 1,0 0-1,-1 0 0,1 0 0,-1 1 1,1-1-1,-1 3 0,0-4-37,0 0 0,0 0 0,1 0 0,-1 0 0,0 0 0,0 0 0,1 0 0,-1 0 0,1 0 0,-1 0 0,1 1 0,0-1 1,-1 0 0,1 0-1,-1 0 1,1 0 0,-1 0-1,0 0 1,1 0-1,-1 1 1,0-1 0,0 0-1,0 1 1,1 2 48,0 0 0,0 0 0,0 0-1,0 0 1,1 0 0,-1 0 0,1 0 0,3 3 0,2 8-59,-3-4 57,-1 1-1,0 0 1,3 22 0,-4-19 76,7 26 1,-7-32-91,0 0-1,-1 0 1,0 1 0,0 10 0,-1-11-16,1-1 1,-1 1 0,2-1 0,-1 1 0,6 16-1,-5-17 45,0 0 0,0 1 0,-1-1-1,0 1 1,0-1 0,-1 1 0,-1 8-1,1-7-60,0 0-1,0 1 0,4 18 0,-3-21 48,0-1 1,0 1-1,-1-1 0,-1 13 1,0 1 31,-4 28 192,4-40-243,0 0 0,0 0 0,-4 12 0,-1 10 156,-2 15-123,-15 50 1,16-70-17,4-16-18,0 0 0,0-1 0,-1 1 0,0-1 0,-10 17 0,9-18-9,0 1 1,0 0-1,-5 14 1,6-12 51,-1 0-1,-9 15 1,-12 17 25,23-38-23,0 0-1,0-1 0,-8 9 1,-5 7 44,-5 7 70,18-24-124,0 0-1,0 0 1,0-1-1,0 1 0,-1-1 1,-3 3-1,-3 1-144,8-5 89,-28 20 254,1 1 0,-46 43 1,60-50-220,-20 15 0,24-21-180,0 0 0,1 0 0,0 1 0,1 0 0,-13 17 0,12-13-730,-15 17 1,-1-3-3419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29.642"/>
    </inkml:context>
    <inkml:brush xml:id="br0">
      <inkml:brushProperty name="width" value="0.35" units="cm"/>
      <inkml:brushProperty name="height" value="0.35" units="cm"/>
      <inkml:brushProperty name="color" value="#FFFFFF"/>
    </inkml:brush>
  </inkml:definitions>
  <inkml:trace contextRef="#ctx0" brushRef="#br0">0 0 1152,'0'1'2412,"3"57"-1587,1 15-654,-1-44-87,-3-23-56,1 0-1,-1 0 1,1-1 0,0 1 0,3 7 0,-4-11 10,1 1 1,0-1 0,0 0-1,0 1 1,1-1 0,-1 0 0,1 0-1,-1 0 1,1 0 0,0 0 0,-1 0-1,1 0 1,0 0 0,0-1 0,0 1-1,1-1 1,-1 0 0,5 3 298,-5-3-272,0 1-1,0-1 1,0 0-1,1 0 1,-1 0-1,0 0 1,1 0-1,-1-1 1,4 2-1,47-2-10,-36 0 31,-16 0-80,1 0-69,16 1 104,-13-1 4,-1 0-1,1 0 0,-1 0 0,1-1 0,-1 1 0,10-4 0,-13 4-10,1-1 0,0 1 0,0-1 1,-1 0-1,1 0 0,-1 0 0,1 1 1,-1-2-1,1 1 0,-1 0 0,1 0 1,-1 0-1,0-1 0,0 1 0,0 0 0,1-1 1,-1 1-1,-1-1 0,1 0 0,0 1 1,0-1-1,-1 0 0,1 1 0,-1-1 0,1-2 1,8-16 232,-7 15-252,-1 0 0,1-1-1,-1 1 1,0 0-1,0-1 1,0 1-1,-1-1 1,0 1-1,-1-11 1,1 1 85,0 14-106,0 1 1,-1-1-1,1 0 0,0 0 0,0 0 0,-1 0 1,1 1-1,-1-1 0,1 0 0,-1 0 1,1 1-1,-1-1 0,1 0 0,-1 1 1,1-1-1,-1 1 0,0-1 0,1 1 0,-1-1 1,0 1-1,0-1 0,1 1 0,-1-1 1,0 1-1,0 0 0,0 0 0,0-1 1,1 1-1,-1 0 0,0 0 0,-1 0 0,-1-1-2,1 1-1,-1 0 0,0 0 0,1 0 0,-1 0 0,1 0 0,-1 1 0,1-1 1,-1 1-1,-3 1 0,-43 25-161,46-25 188,0 0-1,-1 1 1,1-1-1,0 1 1,1 0 0,-1 0-1,0 0 1,-3 6-1,5-9-15,1 1-1,0-1 1,0 0-1,0 0 1,-1 0-1,1 0 0,0 1 1,0-1-1,0 0 1,-1 0-1,1 0 1,0 0-1,0 0 0,-1 0 1,1 0-1,0 0 1,0 0-1,-1 0 1,1 0-1,0 0 1,0 0-1,-1 0 0,1 0 1,0 0-1,0 0 1,-1 0-1,1 0 1,0 0-1,-6 0 339,6 0-344,21 0-235,37 12 197,-14-3 185,-33-7-37,1 1-1,-1-1 1,15 0-1,-19-2 811,-13 3-1003,2-1 59,1 0 0,-1 1 0,0-1 0,1 1-1,0 0 1,0 0 0,0 0 0,0 0 0,0 1 0,0-1 0,1 1 0,-3 4-1,3 3 52,3-11-26,-1 1 0,0-1-1,0 1 1,0-1 0,0 1-1,-1-1 1,1 1 0,0-1 0,0 1-1,0-1 1,0 0 0,0 1-1,0-1 1,-1 1 0,1-1 0,0 0-1,0 1 1,-1-1 0,1 1-1,-1 1-64,1 0 59,-1 0-1,1-1 1,0 1 0,1 0-1,-1-1 1,0 1-1,0 0 1,1 0 0,0 2-1,4 14-50,-4-11 102,0 0 0,-1 0 0,0 0 0,-2 13 0,0 6-118,-3-1 178,5-24-122,-5 7 362,4-4-649,1-3 304,0 0-1,0 0 0,0 0 0,0 1 0,0-1 1,0 0-1,0 0 0,1 0 0,-1 0 0,0 0 1,1 1-1,-1-1 0,1 0 0,-1 0 0,1 0 1,0 1-1,5 12-161,6 4 401,-11-16-237,0 1 0,0 0 0,0-1 0,-1 1-1,1 0 1,-1 0 0,0 0 0,0-1 0,0 1 0,0 0 0,0 0-1,-1 0 1,1-1 0,-1 1 0,0 0 0,1 0 0,-1-1 0,-1 1 0,-1 4-1,-10 15 195,9-18-199,1-1-1,-1 1 1,0-1-1,-8 5 0,4-3 84,7-5-82,3-18 5,0 1-1,2-1 0,0 1 1,1 0-1,11-28 1,-14 41 32,29-85 27,-30 67 213,-1 14-462,-1 7 75,0 0 114,1 1 1,0 0-1,-1 0 0,1 0 1,0 0-1,-1 0 1,1 0-1,0 0 1,-1 0-1,1 0 1,0 0-1,-1 0 0,1 0 1,0 0-1,0 0 1,-1 0-1,1 0 1,0 0-1,-1 1 1,1-1-1,0 0 0,-1 0 1,1 0-1,0 0 1,0 1-1,-1-1 1,-10 10-119,5-6 148,2 1-25,0-1 1,0 0 0,1 1 0,-1 0-1,1-1 1,0 1 0,1 1 0,-1-1-1,-1 6 1,3-11-5,1 1 0,0-1 1,0 1-1,-1-1 0,1 0 0,0 1 1,0-1-1,0 1 0,0-1 0,0 1 0,-1-1 1,1 1-1,0-1 0,0 1 0,0-1 1,0 1-1,0-1 0,1 1 0,-1-1 0,0 1 1,0-1-1,0 2 0,1-2 1,-1 0-1,1 0 0,-1 0 1,0 0-1,1 0 1,-1 0-1,1 0 1,-1 0-1,0 0 1,1 0-1,-1 0 0,1 0 1,-1 0-1,1 0 1,-1 0-1,0 0 1,1 0-1,-1 0 1,1-1-1,0 1 0,27-17-19,-21 12 6,13-11-28,-17 13 30,0 1-1,0-1 1,1 1 0,-1-1 0,1 1-1,4-2 1,-5 2 29,0 1 0,0-1 0,0 0 0,0 0 0,0 0 0,0 0 0,0 0 0,-1-1 0,0 1 0,4-6 138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31.252"/>
    </inkml:context>
    <inkml:brush xml:id="br0">
      <inkml:brushProperty name="width" value="0.35" units="cm"/>
      <inkml:brushProperty name="height" value="0.35" units="cm"/>
      <inkml:brushProperty name="color" value="#FFFFFF"/>
    </inkml:brush>
  </inkml:definitions>
  <inkml:trace contextRef="#ctx0" brushRef="#br0">35 128 1248,'-7'8'1560,"6"-7"-1474,-3 1-121,-19 15 2268,37-25-1699,-1-3-203,-7 7-176,0 0-1,-1-1 1,9-10 0,15-14 131,-21 23-371,-1-1 0,10-12 1,-16 17 97,1 1 0,-1-1 0,1 1 0,-1-1 0,1 1 0,-1-1 0,1 1 1,0 0-1,0 0 0,3-2 229,-5 3-230,1 0 0,-1 0 0,0 0 0,0 0 0,0 1 0,1-1 0,-1 0 0,0 0 1,0 0-1,0 0 0,1 0 0,-1 0 0,0 0 0,0 1 0,0-1 0,0 0 0,0 0 0,1 0 0,-1 0 0,0 1 0,0-1 0,0 0 0,0 0 0,0 0 0,0 0 0,0 1 0,0-1 0,0 0 0,0 0 0,0 1 0,-21 18 282,16-15-198,0 0 0,0-1 0,0 0 0,-1 0 0,1 0 0,-1-1 0,-9 3 0,1 3 2,13-7-73,0 0 0,0-1 1,-1 1-1,1 0 1,-1 0-1,1-1 0,0 1 1,-1-1-1,1 1 1,-1-1-1,1 0 0,-1 0 1,-2 1-1,7-2-43,0 0 0,-1 0 0,1 0 0,0 0 0,-1 0 0,1 0 0,-1-1 0,1 1 0,3-4 0,29-23 46,-20 16-41,-8 7-293,-1-1 1,1 2-1,0-1 0,0 1 1,1 0-1,-1 1 1,1 0-1,0 0 0,10-2 1,-4 6-1151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39.857"/>
    </inkml:context>
    <inkml:brush xml:id="br0">
      <inkml:brushProperty name="width" value="0.35" units="cm"/>
      <inkml:brushProperty name="height" value="0.35" units="cm"/>
      <inkml:brushProperty name="color" value="#FFFFFF"/>
    </inkml:brush>
  </inkml:definitions>
  <inkml:trace contextRef="#ctx0" brushRef="#br0">252 58 896,'-3'-5'172,"2"5"-162,1 0 0,-1-1 0,1 1-1,-1-1 1,1 1 0,0-1 0,-1 1-1,1-1 1,0 1 0,0-1 0,-1 1 0,1-1-1,0 0 1,0 1 0,0-1 0,0 1 0,0-1-1,0 0 1,0 1 0,0-1 0,0 1-1,0-1 1,0 0 0,0 1 0,0-1 0,0 1-1,1-1 1,-1 1 0,0-1 0,0 0-1,1 1 1,-1-1 0,0 1 0,1-1 0,-1 1-1,0-1 1,1 1 0,-1 0 0,1-1-1,-1 1 1,1 0 0,-1-1 0,1 1 0,1-2 7,-1-1 1,0 1 0,0 0 0,0 0 0,-1 0-1,1-1 1,-1 1 0,1 0 0,-1-1-1,1 1 1,-1-4 0,-24 7 1870,24-1-1821,-1 1 1,0 0-1,0-1 1,0 1-1,0 0 1,0-1-1,0 0 1,0 1-1,-1-1 0,-1 1 1,2-1-33,0 1 0,-1-1 0,1 0 0,0 1 0,-1-1 0,1 1 0,0 0 0,0-1 0,0 1 0,0 0 0,-1 1 1,-1 0-52,3-2 25,-1 1-1,1-1 1,-1 1 0,1-1-1,-1 1 1,1 0 0,-1-1-1,1 1 1,-1-1 0,1 1-1,0 0 1,-1-1 0,1 1-1,0 0 1,0-1 0,-1 1 0,1 0-1,0 1 1,-1 2-227,-2 7 1042,3-11-804,0 0 0,0 0 0,0 0 0,0 0-1,0 1 1,2 3 478,-2-4-479,0 0 1,0 0 0,0 0 0,0 0 0,1 0 0,-1 0 0,0 0 0,0 0-1,0 0 1,1 0 0,-1 0 0,0 2 60,0 0 4,0 1 0,0-1 1,0 1-1,0-1 0,0 1 0,1 0 0,-1-1 0,1 1 1,0-1-1,0 0 0,0 1 0,2 3 0,-1-4-101,0 0 1,0-1-1,0 1 0,0 0 0,0-1 1,1 1-1,-1-1 0,1 0 0,3 1 0,-5-1 40,42 13 223,-29-4 31,-11-11-296,0 2-13,9 9-82,-8-6 129,0 0 1,-1 0-1,0 1 0,1-1 1,-2 0-1,1 1 1,0 0-1,3 9 0,18 47 49,-23-59-50,-1 0-1,0-1 0,0 1 1,1 0-1,-1-1 1,0 1-1,-1 0 0,1 0 1,0-1-1,0 1 0,-1 0 1,0 2-1,-2 10-59,3-14 64,-1 1 0,1 0-1,-1-1 1,1 1-1,-1 0 1,1-1-1,-1 1 1,0-1 0,1 1-1,-1-1 1,0 0-1,1 1 1,-1-1 0,0 0-1,0 1 1,1-1-1,-3 0 1,-11 8 49,9-1-82,-1 0 1,1 0-1,0 1 0,1-1 0,0 1 0,-4 9 0,-10 19-35,18-32 50,0 0 293,0-6-262,1 1 1,-1-1-1,1 1 0,0 0 0,-1 0 0,1-1 1,0 1-1,0 0 0,0 0 0,0 0 0,2-2 1,7-8-146,-9 8 121,0 0-1,0 0 0,0 0 0,-1 0 1,1 0-1,-1 0 0,0 0 1,0 0-1,0 0 0,0 0 0,0-1 1,-1 1-1,0 0 0,1 0 1,-1 0-1,-2-5 0,-3-5 89,0 0 0,-11-16 0,12 21-161,2 1-16,3 7 76,0-1 1,0 1-1,0-1 1,0 1-1,0-1 1,0 1-1,-1-1 1,1 1-1,0-1 1,0 1-1,-1 0 1,1-1-1,0 1 1,0-1-1,-1 1 1,1 0-1,0-1 1,-1 1-1,1 0 1,-1-1-1,0 1-20,0-1 68,-1-1-4,15 15-229,-1 1 0,-1 1 1,17 27-1,-5-2 58,-22-37 146,1 1 0,-1-1 1,0 0-1,0 1 0,0-1 1,-1 1-1,1-1 0,-1 0 1,0 5-1,-1-6 8,1-2-7,-1 1-1,1-1 1,-1 1-1,0-1 0,1 1 1,-1-1-1,1 1 0,-1-1 1,1 1-1,-1-1 1,1 1-1,0 0 0,-1-1 1,1 1-1,0 0 0,-1-1 1,1 1-1,0 1 1,-4 4 83,-48 37 47,45-36-196,6-7 38,1 0 0,-1 1 1,0-1-1,1 1 0,-1 0 1,1-1-1,-1 1 0,1 0 1,-1-1-1,1 1 0,-1 0 1,1-1-1,-1 1 0,1 0 0,0 0 1,-1-1-1,1 1 0,0 0 1,0 0-1,0 0 0,0 0 1,0-1-1,0 1 0,0 0 1,0 0-1,0 0 0,0 0 1,0-1-1,0 1 0,1 0 0,-1 1 1,2 5 41,0 0 0,-1 0 0,0 1 0,-1-1 0,0 0 0,0 0 0,0 1 0,-1-1 0,0 0 0,0 0 0,-5 13 0,-5 19-33,9-29 77,0 0 1,-6 12 0,6-14-158,2-7 96,-1 1 0,1-1 1,0 0-1,0 0 0,-1 1 1,1-1-1,-1 0 0,1 0 1,-1 0-1,0 0 0,1 0 1,-1 0-1,0 0 0,0 0 1,-1 1-1,1-1-11,1-1-1,-1 1 1,1-1-1,-1 1 1,0 0-1,1-1 1,0 1 0,-1 0-1,1-1 1,-1 1-1,1 0 1,0-1-1,0 1 1,-1 0 0,1 1-1,0-1-13,-1 0 0,1 0-1,0-1 1,0 1 0,-1 0 0,1 0-1,0 0 1,-1-1 0,1 1 0,-1 0 0,1-1-1,-2 2 1,1-1 27,1-1 0,-1 1 0,1 0 0,-1-1-1,1 1 1,0 0 0,-1-1 0,1 1 0,0 0 0,-1 0 0,1-1 0,0 1 0,0 0-1,0 0 1,0 0 0,0-1 0,-1 1 0,2 0 0,-1 0 0,0 1 0,0-1-2,0 0 0,0 0 0,0 0 0,0 0 1,0 0-1,0 0 0,0 0 0,-1 0 0,1 0 0,0 0 1,-1 0-1,0 2 0,1-3-7,0 1-1,-1 0 1,1 0 0,0 1-1,0-1 1,-1 0 0,1 0-1,0 0 1,0 0 0,0 0-1,0 0 1,1 0 0,-1 0-1,0 2 1,1-3-6,-1 1 0,0 0 0,0 0-1,0 0 1,0 0 0,0 0 0,0 0 0,0 0-1,0 0 1,0 0 0,0 0 0,-1 2 0,0 0 13,0 0-1,0 0 1,1 0 0,-1 0 0,1 0 0,-1 0-1,1 0 1,0 0 0,1 6 0,-1 5-61,0-6 229,0-6-161,-1 1 1,1-1-1,1 1 1,-1 0-1,0-1 0,0 1 1,1 0-1,0-1 1,1 5-1,-1-6-82,-1 7 104,0 11-17,1-19-28,-1 1 1,0-1 0,0 1-1,-1-1 1,1 1 0,0 0-1,0-1 1,0 1 0,0-1-1,0 1 1,-1-1 0,1 1-1,0-1 1,0 1-1,-1-1 1,1 1 0,0-1-1,-1 1 1,1-1 0,0 0-1,-1 1 1,0 0 0,-1 0 9,1 0 1,0 0-1,-1 1 0,1-1 1,0 0-1,0 1 1,-1 0-1,1-1 1,1 1-1,-1-1 1,-1 3-1,-8 21-17,8-19 175,2-4-170,-1 1 0,0-1 0,1 0 0,-1 0 0,0 1 0,0-1 0,-2 3 0,-1 0-50,-2 2 108,5-6-46,0 1-1,0-1 1,0 0-1,0 0 1,0 0-1,0 1 1,0-1-1,1 0 0,-1 1 1,0-1-1,0 3 1,0-2 8,1-1 0,-1 0 1,1 0-1,-1 1 0,1-1 1,-1 0-1,0 0 0,0 0 1,0 0-1,1 0 0,-3 1 1,2-1 71,1-1-128,0 1 40,0-1 0,0 0 0,0 1 0,-1-1 0,1 0 0,0 0 0,0 0 0,0 1 0,-1-1 0,1 0 0,0 0 0,0 0 0,-1 1 0,1-1 0,0 0 1,-1 0-1,1 0 0,0 0 0,-1 0 0,1 0 0,0 0 0,-1 0 0,1 0 6,-1 0 1,1 0-1,0 1 0,-1-1 1,1 0-1,0 0 0,0 0 1,-1 0-1,1 0 1,0 0-1,-1 0 0,1 1 1,0-1-1,0 0 1,-1 0-1,1 0 0,0 1 1,0-1-1,0 0 0,-1 0 1,1 1-1,0-1 1,0 0-1,0 1 0,0 0-24,0 0 17,-1-1 0,1 1 0,0 0 0,0 0 0,0-1 0,0 1 0,-1 0 0,1-1 0,0 1 0,-1 0 0,1-1-1,0 1 1,-1 0 0,1-1 0,-1 1 0,1-1 0,-1 1 0,1-1 0,-1 1 0,-1 0 0,-8 14 68,7-10-91,-6 25-80,-5-7 89,-11 28-1,-1-11 200,24-38-167,1 0 0,-1 0 1,1 0-1,-1 0 0,0 0 0,1 0 0,-1 0 0,0-1 0,0 1 0,-4 1 0,1-2 327,5-14-181,1 12-155,-1-1-1,0 0 1,1 0-1,-1 0 1,1 0-1,0 1 1,-1-1-1,3-3 1,-2 3-64,0 1 0,0-1 0,-1 1 0,1-1 0,0 0 0,-1 1 0,0-1 0,1-3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1.500"/>
    </inkml:context>
    <inkml:brush xml:id="br0">
      <inkml:brushProperty name="width" value="0.35" units="cm"/>
      <inkml:brushProperty name="height" value="0.35" units="cm"/>
      <inkml:brushProperty name="color" value="#FFFFFF"/>
    </inkml:brush>
  </inkml:definitions>
  <inkml:trace contextRef="#ctx0" brushRef="#br0">184 25 992,'-2'0'72,"-1"-1"1,1 0-1,-1 1 0,1 0 1,-1-1-1,1 1 1,-1 0-1,1 0 0,-1 1 1,0-1-1,1 0 0,-1 1 1,1 0-1,-1-1 0,-4 3 1,-3 2 156,1 0 0,-14 10 0,10-7-47,0 1-27,1 1 1,-17 16-1,15-13 109,-2 7 1937,27-24-1586,-6 1-463,-1 0-1,1 0 1,-1-1 0,0 0-1,1 0 1,-2 0-1,1 0 1,0-1 0,-1 1-1,0-1 1,0 0 0,0 0-1,2-7 1,-3 8-123,0 1-1,0 0 1,1-1 0,-1 1 0,1 0 0,-1 0 0,6-4 0,8-10-207,-14 15 174,-1 1-1,0-1 1,1 1 0,-1-1 0,1 1-1,0 0 1,-1 0 0,4-2-1,4-3-31,-9 6-25,1 0 0,0-1-1,-1 1 1,1 0 0,-1-1-1,1 1 1,0 0 0,-1 0-1,1 0 1,0 0 0,-1 0-1,1 0 1,0 0 0,0 0-1,-1 0 1,1 0 0,0 0-1,-1 0 1,1 0 0,0 0-1,-1 1 1,1-1 0,0 0-1,-1 1 1,1-1 0,-1 0-1,1 1 1,-1-1 0,1 1-1,32 55-6220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1:42.530"/>
    </inkml:context>
    <inkml:brush xml:id="br0">
      <inkml:brushProperty name="width" value="0.35" units="cm"/>
      <inkml:brushProperty name="height" value="0.35" units="cm"/>
      <inkml:brushProperty name="color" value="#FFFFFF"/>
    </inkml:brush>
  </inkml:definitions>
  <inkml:trace contextRef="#ctx0" brushRef="#br0">1 23 320,'12'-22'6506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5"/>
    </inkml:context>
    <inkml:brush xml:id="br0">
      <inkml:brushProperty name="width" value="0.1" units="cm"/>
      <inkml:brushProperty name="height" value="0.1" units="cm"/>
      <inkml:brushProperty name="color" value="#66CC00"/>
    </inkml:brush>
  </inkml:definitions>
  <inkml:trace contextRef="#ctx0" brushRef="#br0">10 0 2656,'0'1'98,"-2"8"2964,0-6-2868,1 7 268,1-9-440,1-1 1,-1 0-1,0 0 1,0 1-1,0-1 1,0 0-1,0 1 0,0-1 1,0 0-1,0 1 1,0-1-1,0 0 1,0 0-1,0 1 0,0-1 1,0 0-1,0 1 1,0-1-1,0 0 1,0 1-1,0-1 1,-1 0-1,1 0 0,0 1 1,0-1-1,0 0 1,0 0-1,-1 1 1,1-1-1,0 0 0,0 0 1,-1 0-1,1 1 1,0-1-1,0 0 1,-1 0-1,1 0 0,0 0 1,0 0-1,-1 1 1,1-1 149,0 1 0,0 0-1,1 0 1,-1 0 0,0 0 0,0 0 0,1-1 0,-1 1 0,1 0 0,-1 0 0,1 0-1,0 1 1,1-1-21,0 0 1,-1 0-1,1 0 0,0-1 0,0 1 0,-1 0 0,1-1 0,0 1 0,0-1 0,0 1 0,0-1 0,0 0 1,0 0-1,0 0 0,0 0 0,0 0 0,0 0 0,0-1 0,-1 1 0,4-1 0,-2 0 14,1 0-1,0 1 0,0 0 1,8 0-1,73 11 124,88 23 1280,-153-29-1464,35 13 0,-10-2-8,-5-9 314,-30-6-381,0 0-1,13 4 1,-11-1 71,-7-3-93,-1 0 1,1 1-1,-1-1 0,0 1 1,4 2-1,-1 0 62,0-1 0,0 0 0,0-1 0,0 0-1,0 0 1,0 0 0,0-1 0,1 0 0,-1 0 0,0-1 0,11-1 0,-8 1-28,0 0 1,1 1-1,-1 0 1,18 5-1,4 4 148,0 1-1,-1 1 0,-1 2 0,0 2 0,-1 0 1,31 23-1,-57-36-589,1 0 0,-1 0 1,0 0-1,-1 1 0,1-1 0,0 1 1,-1-1-1,0 1 0,0 0 0,2 5 1,-3-8 163,-1 1 1,1-1 0,-1 0 0,0 1-1,1-1 1,-1 1 0,0-1-1,0 0 1,0 1 0,0-1-1,0 1 1,0-1 0,0 1 0,0-1-1,-1 0 1,1 1 0,-1-1-1,1 0 1,-1 1 0,1-1-1,-1 0 1,0 0 0,1 1 0,-1-1-1,0 0 1,0 0 0,0 0-1,0 0 1,0 0 0,0 0-1,0 0 1,-1-1 0,0 2-1,0-1-117,0-1-1,0 1 0,1-1 1,-1 1-1,0-1 0,0 0 1,0 0-1,0 0 0,-2 0 0,4 0 324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05.773"/>
    </inkml:context>
    <inkml:brush xml:id="br0">
      <inkml:brushProperty name="width" value="0.35" units="cm"/>
      <inkml:brushProperty name="height" value="0.35" units="cm"/>
      <inkml:brushProperty name="color" value="#FFFFFF"/>
    </inkml:brush>
  </inkml:definitions>
  <inkml:trace contextRef="#ctx0" brushRef="#br0">111 9 992,'0'-1'90,"-1"0"0,0 1 0,-18-6 2259,19 21-1805,1 4-479,-1 0 1,-1-1 0,-1 1 0,-1 0-1,-7 24 1,-24 61 356,0-13 47,33-85-400,0 0 1,0 0-1,1 1 0,0-1 1,1 10-1,0 3-144,4 4 48,-5-20 64,1 1 0,-1-1 0,1 1 0,0-1 0,0 0 0,0 1 0,3 3 0,-3-4-34,1 1 0,-1-1 0,0 0 0,0 1 0,0-1 0,0 0 0,0 6 0,-2 9 149,0 0-1,-6 31 0,4-23 210,3-21-279,0 1 0,0-1 0,-1 0 0,0 0 0,-3 9 0,2-8-163,0 0-1,0 0 0,1 0 1,0 0-1,0 0 1,0 0-1,1 1 0,0-1 1,1 10-1,3-4-339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08.257"/>
    </inkml:context>
    <inkml:brush xml:id="br0">
      <inkml:brushProperty name="width" value="0.35" units="cm"/>
      <inkml:brushProperty name="height" value="0.35" units="cm"/>
      <inkml:brushProperty name="color" value="#FFFFFF"/>
    </inkml:brush>
  </inkml:definitions>
  <inkml:trace contextRef="#ctx0" brushRef="#br0">154 0 832,'-3'5'161,"-1"1"0,1-1-1,0 1 1,1-1 0,-1 1 0,1 0 0,-2 9-1,2-8 73,0 1-1,-1-1 0,0 0 1,-6 11-1,1-5-140,6-9 108,0 0 0,0 0 0,-1 0 0,0 0 0,0-1-1,-3 4 1,5-6-139,0 0 0,0-1 0,0 1 0,1-1 0,-1 1 0,0-1 0,0 1 0,0-1 0,-1 0 0,1 1 0,0-1 0,0 0 0,0 0 0,0 0 0,0 0 0,0 0 0,0 0 0,0 0 0,0 0 0,-1 0-1,1 0 1,0-1 0,0 1 0,0 0 0,0-1 0,0 1 0,0-1 0,0 1 0,0-1 0,-1-1 0,-33-29 1454,30 26-1351,5 5-186,0 0 0,-1 0 0,1-1-1,0 1 1,0 0 0,-1 0 0,1 0 0,0-1 0,-1 1 0,1 0 0,0 0 0,-1 0-1,1 0 1,0-1 0,-1 1 0,1 0 0,0 0 0,-1 0 0,1 0 0,0 0 0,-1 0 0,1 0-1,0 0 1,-1 0 0,0 0 0,13 5-73,-12-5 97,1 0-1,-1 1 1,1-1-1,-1 0 1,1 1 0,0-1-1,-1 0 1,1 0-1,0 1 1,-1-1-1,1 0 1,0 0-1,-1 0 1,1 0-1,0 0 1,0 0-1,-1 0 1,1 0 0,1 0-1,87-38 730,-68 26-695,0 2 0,0 0 1,1 2-1,37-10 0,-53 17-88,-5 1 60,0 0 0,0 0 0,-1 0 0,1 0 0,0 0 0,0-1 0,-1 1 1,1 0-1,0 0 0,3-4 582,-20 3-579,-1 1 0,1 0 0,-1 1 1,0 0-1,1 2 0,0 0 0,-1 1 0,1 0 1,-20 10-1,32-12-162,0 1-1,0-1 1,0 1 0,0 0 0,1 1-1,0-1 1,-1 0 0,1 1 0,0 0 0,1 0-1,-1 0 1,1 0 0,0 0 0,0 0 0,0 1-1,-2 6 1,-5 18-1918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12.441"/>
    </inkml:context>
    <inkml:brush xml:id="br0">
      <inkml:brushProperty name="width" value="0.35" units="cm"/>
      <inkml:brushProperty name="height" value="0.35" units="cm"/>
      <inkml:brushProperty name="color" value="#FFFFFF"/>
    </inkml:brush>
  </inkml:definitions>
  <inkml:trace contextRef="#ctx0" brushRef="#br0">232 1 320,'-1'-1'16,"1"1"1,-1 0-1,0 0 0,0 0 1,0 0-1,1 0 0,-1 0 0,0 0 1,0 0-1,1 1 0,-1-1 1,0 0-1,0 0 0,1 0 1,-1 1-1,0-1 0,1 1 1,-1-1-1,0 0 0,0 2 1,-22 13 405,14-9-232,-61 32 1734,57-32-1475,11-5-297,-1 0 1,0 0-1,0-1 1,0 1 0,1-1-1,-1 1 1,0-1-1,0 0 1,0-1-1,-3 1 1,4-1-76,-1 1 1,1 0-1,-1 0 1,1 0-1,0 0 1,-1 0-1,1 1 1,-1-1-1,1 1 1,0-1-1,-4 3 1,5-3-47,0 0 1,1 1-1,-1-1 1,1 0-1,-1 1 1,1-1-1,-1 0 1,0 0-1,1 0 0,-1 0 1,0 0-1,1 1 1,-1-1-1,0 0 1,1 0-1,-1-1 1,0 1-1,1 0 1,-1 0-1,1 0 1,-1 0-1,0 0 1,1-1-1,-1 1 0,1 0 1,-1-1-1,0 1 1,1 0-1,-1-1 1,1 1-1,-1 0 1,1-1-1,-1 1 1,1-1-1,0 1 1,-1-1-1,1 0 1,0 1-1,-1-1 0,1 1 1,0-1-1,-1 1 1,1-1-1,0 0 1,0 1-1,0-1 1,0 0-1,0 1 1,0-1-1,0 0 1,0 1-1,0-1 1,0 0-1,0 1 0,0-1 1,0 1-1,0-1 1,1 0-1,-1 0 1,1 0-13,-1 1 0,1-1-1,0 1 1,-1-1 0,1 1 0,-1-1 0,1 1 0,0 0 0,-1-1 0,1 1 0,0 0-1,-1 0 1,1-1 0,0 1 0,0 0 0,-1 0 0,1 0 0,0 0 0,1 0 0,20 1 304,4-1-192,-8 5-153,1-2 85,-16-3-63,1 1 0,-1-1 0,0 1 1,0-1-1,1 0 0,-1 0 0,0 0 0,3-1 0,3 0 38,0 1-12,0 0-20,0 0 708,-14 0-616,0 0 0,0 0-1,0 0 1,0-1-1,0 0 1,0 0 0,0 0-1,1-1 1,-9-3-1,9 3-87,0 1 0,0 0 0,0-1 0,0 2 0,0-1 0,-5 0 0,8 1-35,-1 0 0,1 1 0,-1-1 0,1 1 0,-1-1 0,1 1 0,0 0 1,-1 0-1,1-1 0,0 1 0,-1 0 0,1 0 0,0 0 0,0 0 0,-2 3 0,2-3 178,0 0-217,-6 6 155,3-2 62,3-4-129,1 0-1,0-1 1,-1 1-1,0 0 1,1-1-1,-1 1 1,1 0-1,-1-1 1,0 1-1,1-1 1,-1 1-1,0-1 1,0 1-1,1-1 1,-1 0 0,0 1-1,0-1 1,0 0-1,0 0 1,1 0-1,-1 1 1,0-1-1,0 0 1,-1 0-1,1 0-87,5 0-3,0 1 63,-1-1 1,1 1 0,0-1-1,0-1 1,6 0-1,0 1 167,-9 0-131,6 0-134,-5-1 146,0 1 0,1 0 1,-1 0-1,0 0 0,1 1 0,-1-1 0,3 1 0,-6 0-34,1-1 1,0 1 0,-1 0 0,1-1-1,0 1 1,-1 0 0,1-1-1,-1 1 1,1-1 0,-1 1 0,1-1-1,-1 1 1,1-1 0,-1 1-1,0-1 1,1 1 0,-1-1 0,0 0-1,1 1 1,-1-1 0,0 0 0,1 0-1,-1 0 1,0 1 0,-1-1-1,-23 3-326,-39 0 711,88-3-1209,-19 0 892,14 0-35,0-1-1,34-5 1,-43 5-46,-7 1 3,0-1 0,-1 1-1,1 0 1,0-1 0,-1 0 0,1 1 0,-1-1-1,1 0 1,-1 0 0,1-1 0,1-1 0,-2 3 42,2 0-4,-3-1-12,2-1-10,-2 1 32,2 1-70,-1 0 0,0 0-1,0 0 1,0 0-1,1 0 1,-1 1 0,0-1-1,0 1 1,5 1-1,-4 0 30,-2-2-3,1 1 1,-1-1 0,1 1 0,-1-1 0,1 0 0,-1 1 0,1-1-1,-1 0 1,1 0 0,-1 0 0,1 0 0,1 0 0,-2 0-10,1 0 0,-1 1 0,1-1 0,-1 1 0,0-1 0,1 1 0,-1-1 0,0 1 0,1 0 0,-1 0 0,0 0 0,2 2 0,10 5-1200,75-1-8469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16.223"/>
    </inkml:context>
    <inkml:brush xml:id="br0">
      <inkml:brushProperty name="width" value="0.35" units="cm"/>
      <inkml:brushProperty name="height" value="0.35" units="cm"/>
      <inkml:brushProperty name="color" value="#FFFFFF"/>
    </inkml:brush>
  </inkml:definitions>
  <inkml:trace contextRef="#ctx0" brushRef="#br0">405 187 640,'-7'6'196,"-12"16"419,17-20-560,0 1 1,0 0-1,0-1 1,-1 0 0,1 1-1,-1-1 1,1 0 0,-1 0-1,0-1 1,0 1-1,0 0 1,0-1 0,-6 2-1,2-1 54,0 0-1,-1-1 1,1 1-1,-1-2 0,-10 1 1,9 0 29,0 0 0,-1 1 0,1 0 0,0 0 0,0 1 0,-12 5 0,-13 4 37,-27 0 657,55-10-698,-3 1 158,0 0 1,-1-1-1,1 0 0,0-1 1,-19 1-1,26-2-195,0 0 1,0 0-1,0-1 0,0 1 0,0-1 0,-1 1 1,1-1-1,0 0 0,0 0 0,0 0 1,1 0-1,-4-2 0,5 2-104,0 1 0,0 0 0,0 0 0,-1 0 0,1-1 0,0 1 0,0 0 0,0 0 0,0 0 0,0-1 0,0 1 0,0 0 0,0 0-1,0 0 1,0-1 0,0 1 0,0 0 0,0 0 0,0-1 0,0 1 0,0 0 0,0 0 0,0 0 0,0-1 0,1 1 0,-1 0 0,0 0 0,0 0 0,0-1 0,0 1 0,0 0 0,1 0 0,-1 0 0,0 0 0,0-1-1,0 1 1,0 0 0,1 0 0,-1 0 0,0 0 0,0 0 0,0 0 0,1 0 0,-1 0 0,0-1 0,0 1 0,1 0 0,9-5 24,-4 4-52,0-1 4,1 1 0,-1 0 0,1 1 0,-1-1 0,1 1 0,-1 1 0,10 1 0,-4-2-5,47 9-181,-46-6 261,-1-1 1,1 0 0,0-1 0,0 0 0,0-1-1,16-2 1,-4-3 113,0 0 1,27-11-1,-47 14-161,1 1-1,-1 0 1,0 0 0,7 0 0,-10 1-67,10-4 561,-11 2-475,-1 0 0,1-1 0,-1 1 0,0 0 0,0-1 0,0 1 0,0-1-1,0 1 1,-1-3 0,1-4 33,-4-20-192,3 24 136,1 0 0,-1 0 0,1 0 0,-1 0 0,1 0 0,1-6 0,0 7 83,-1-1 0,0 0 0,0 1 1,-2-9-1,1-6-201,1 15 130,0 0 1,-1 0-1,1 0 0,-1 1 1,1-1-1,-1 0 0,-1 0 1,1 0-1,-2-4 0,1 4 14,1 0 0,1-1 0,-1 1-1,0 0 1,1 0 0,0-1-1,0-6 1,1 1 178,-5-3-98,3 12-157,2 7 28,-1-4 36,0 1 0,1-1 0,-1 1 1,0 0-1,0-1 0,-1 5 0,1 14-71,3 1 68,1 34 0,1 25 770,-11-93-421,2-7-276,-2-1-1,-1 1 1,0 0 0,-15-28 0,14 34-78,-2-4-295,14 32-204,2-4 476,-1 1 1,0-1-1,0 1 1,4 20-1,-1-6 80,-6-20-57,0 0 0,0-1 0,-1 1 0,0 1 0,1 11 0,-2-14 46,0-2-38,0 1 0,0-1 0,0 1 0,0-1 1,0 0-1,1 1 0,-1-1 0,1 0 0,0 1 1,1 1-1,-1-2-21,0 1 0,-1-1 0,1 0 0,-1 1 1,1-1-1,-1 0 0,1 1 0,-1 3 0,0-5 133,2 8 490,-2-9-608,0 1 0,-1-1 0,1 1 0,-1 0 1,1-1-1,-1 1 0,1-1 0,-1 1 0,1-1 0,-1 0 1,0 1-1,1-1 0,-1 1 0,0-1 0,1 0 0,-1 0 1,0 1-1,1-1 0,-1 0 0,0 0 0,0 0 0,1 0 1,-1 0-1,0 0 0,1 0 0,-1 0 0,-1 0 0,1 0 4,1 0 0,-1-1 0,1 1-1,-1 0 1,1 0 0,-1 0 0,0 0-1,1 0 1,-1 1 0,1-1 0,-1 0 0,1 0-1,-1 0 1,1 0 0,-1 1 0,1-1-1,-1 0 1,1 0 0,-2 1 0,-16 13 0,15-12-16,0 0 0,0 0-1,1 1 1,-1-1 0,-4 6-1,3-4-107,-8 12-214,11-15 158,1 0 87,0 0 1,-1 0 0,1-1-1,0 1 1,0 0 0,0 0 0,0 0-1,0-1 1,0 1 0,0 0-1,0 0 1,0 0 0,0-1-1,0 1 1,0 0 0,0 0-1,1-1 1,-1 1 0,0 0-1,1 0 1,7 8-829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18.005"/>
    </inkml:context>
    <inkml:brush xml:id="br0">
      <inkml:brushProperty name="width" value="0.35" units="cm"/>
      <inkml:brushProperty name="height" value="0.35" units="cm"/>
      <inkml:brushProperty name="color" value="#FFFFFF"/>
    </inkml:brush>
  </inkml:definitions>
  <inkml:trace contextRef="#ctx0" brushRef="#br0">71 430 416,'-1'0'29,"1"-1"-1,-1 1 1,1-1 0,0 1-1,-1-1 1,1 1 0,-1-1-1,1 1 1,0-1-1,0 1 1,-1-1 0,1 0-1,0 1 1,0-1 0,0 1-1,-1-1 1,1 0 0,0 1-1,0-1 1,0 1 0,0-1-1,0 0 1,0 1 0,0-1-1,1 0 1,-1 0 0,0-7 568,0 0-85,0 0 0,0 0 0,-1-1 0,-1 1 0,1 0 0,-4-11 0,-12-37 1034,14 47-1353,1 1-1,0-1 1,-2-16 0,1 3 135,3 17-219,0 1 0,0 0 1,0 0-1,0-1 0,2-6 1,0-10 114,-1 15-173,-1 1 1,1-1-1,2-8 0,2-15 176,-2-53 1106,-9 70-1234,6 12-101,0 0 0,0 0 1,0 1-1,0-1 0,0 0 1,0 0-1,0 0 0,0 0 1,0 1-1,0-1 1,0 0-1,0 0 0,-1 0 1,1 0-1,0 0 0,0 0 1,0 1-1,0-1 0,0 0 1,0 0-1,0 0 0,0 0 1,-1 0-1,1 0 1,0 0-1,0 1 0,0-1 1,0 0-1,0 0 0,0 0 1,-1 0-1,1 0 0,0 0 1,0 0-1,0 0 0,0 0 1,-1 0-1,1 0 1,0 0-1,0 0 0,0 0 1,0 0-1,0 0 0,-1 0 1,1 0-1,0 0 0,0 0 1,0 0-1,0 0 0,0 0 1,-1-1-1,1 1 1,0 0-1,0 0 0,0 0 1,0 0-1,0 0 0,0 0 1,-1-1-1,-7 50-307,8-47 304,0 0 1,0 1 0,-1-1 0,1 0-1,-1 0 1,0 0 0,-1 4 0,1-4 29,1-1 1,-1 1-1,0 0 1,1 0 0,-1 0-1,1 0 1,0 3-1,0-4-20,0-1 1,0 1-1,0-1 0,-1 1 0,1-1 0,0 1 0,0-1 0,0 1 0,0-1 0,0 1 1,-1-1-1,1 1 0,0-1 0,0 1 0,-1-1 0,1 0 0,0 1 0,-1-1 0,1 1 0,0-1 1,-1 0-1,1 1 0,-1-1 0,1 0 0,0 0 0,-1 1 0,0-1 0,-4 4-73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20.133"/>
    </inkml:context>
    <inkml:brush xml:id="br0">
      <inkml:brushProperty name="width" value="0.35" units="cm"/>
      <inkml:brushProperty name="height" value="0.35" units="cm"/>
      <inkml:brushProperty name="color" value="#FFFFFF"/>
    </inkml:brush>
  </inkml:definitions>
  <inkml:trace contextRef="#ctx0" brushRef="#br0">35 1 896,'-6'7'3362,"7"-7"-3295,0 1-38,0 0 0,0 0 1,0 1-1,-1-1 0,1 0 0,0 0 0,-1 0 0,1 1 0,-1-1 0,1 0 1,-1 1-1,1 1 0,0 1 7,0 1 1,0 0-1,0 0 1,0 0-1,-1 0 1,0 0-1,0 0 0,0 0 1,-1 0-1,0 0 1,-1 6-1,0-5 36,1 1 1,-1 0-1,2 0 0,-1 12 1,-2 13 216,-18 104 345,15-58 300,3-42 2319,6-50-2565,-2 9-662,-1 0 0,1 0 0,1 0 0,-1 0 0,1 1 0,-1-1 0,1 0 0,1 1 1,2-6-1,5-10-148,10-23-254,-4 11-2697,17-52-1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22.556"/>
    </inkml:context>
    <inkml:brush xml:id="br0">
      <inkml:brushProperty name="width" value="0.35" units="cm"/>
      <inkml:brushProperty name="height" value="0.35" units="cm"/>
      <inkml:brushProperty name="color" value="#FFFFFF"/>
    </inkml:brush>
  </inkml:definitions>
  <inkml:trace contextRef="#ctx0" brushRef="#br0">23 6 1408,'-23'-6'9962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26.886"/>
    </inkml:context>
    <inkml:brush xml:id="br0">
      <inkml:brushProperty name="width" value="0.35" units="cm"/>
      <inkml:brushProperty name="height" value="0.35" units="cm"/>
      <inkml:brushProperty name="color" value="#FFFFFF"/>
    </inkml:brush>
  </inkml:definitions>
  <inkml:trace contextRef="#ctx0" brushRef="#br0">41 0 992,'-18'12'2032,"26"143"432,-9-146-2388,-1-1 1,0 1-1,0-1 1,0 0-1,-6 12 0,-5-8-715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28.404"/>
    </inkml:context>
    <inkml:brush xml:id="br0">
      <inkml:brushProperty name="width" value="0.35" units="cm"/>
      <inkml:brushProperty name="height" value="0.35" units="cm"/>
      <inkml:brushProperty name="color" value="#FFFFFF"/>
    </inkml:brush>
  </inkml:definitions>
  <inkml:trace contextRef="#ctx0" brushRef="#br0">39 3 1408,'-13'-3'4090,"12"5"-4065,0 0 0,1 0 0,0 1 0,-1-1 0,1 0 0,0 0 0,0 0 0,0 0 0,0 1-1,1-1 1,0 3 0,0 8 119,-1-4-42,1 0 1,0 0-1,0 0 0,1 0 0,6 16 0,2 18 2111,-11-42-2116,0 0-52,1 0-1,-1 0 1,1 0 0,-1 0 0,1 0-1,-1 0 1,1 0 0,0 0 0,-1 0 0,1 0-1,0 0 1,0 0 0,0 0 0,0 0 0,1 14 1800,-1 1-2144,0 0 161,-5-5 1196,5-11-1039,-10-33 453,-15-58-725,21 80 85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29.689"/>
    </inkml:context>
    <inkml:brush xml:id="br0">
      <inkml:brushProperty name="width" value="0.35" units="cm"/>
      <inkml:brushProperty name="height" value="0.35" units="cm"/>
      <inkml:brushProperty name="color" value="#FFFFFF"/>
    </inkml:brush>
  </inkml:definitions>
  <inkml:trace contextRef="#ctx0" brushRef="#br0">57 1 896,'-1'0'27,"-1"1"1,0-1-1,1 1 1,-1 0-1,0-1 1,1 1-1,-1 0 0,1 0 1,0 0-1,-1 0 1,1 0-1,0 1 0,-1-1 1,1 0-1,0 1 1,0-1-1,0 0 1,0 1-1,1-1 0,-1 1 1,0 0-1,0-1 1,0 3-1,-26 33 4077,63-37-1773,-26 1-2022,7 18-282,-10-16 288,-2 5 181,-5-8-500,0 0 1,1 0-1,-1 0 1,0 0-1,0 1 1,1-1-1,-1 0 1,0 0-1,0 0 1,0 0-1,0 1 1,1-1-1,-1 0 1,0 0-1,0 0 1,0 1-1,0-1 1,0 0-1,1 0 1,-1 0-1,0 1 1,0-1-1,0 0 1,0 0-1,0 1 1,0-1-1,0 0 1,0 0-1,0 1 1,1 16-100,-1-16 92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6"/>
    </inkml:context>
    <inkml:brush xml:id="br0">
      <inkml:brushProperty name="width" value="0.1" units="cm"/>
      <inkml:brushProperty name="height" value="0.1" units="cm"/>
      <inkml:brushProperty name="color" value="#66CC00"/>
    </inkml:brush>
  </inkml:definitions>
  <inkml:trace contextRef="#ctx0" brushRef="#br0">24 47 3392,'-6'-3'1174,"-4"-1"338,2 3 5503,25 2-6562,26 5 0,8 0 129,-26-4-251,-1-1-1,1-1 1,0-1 0,-1-1-1,47-11 1,-31 1 91,-9 3-462,39-7-1,-70 15-12,1 1 0,0 0-1,0 0 1,0 0 0,0 0-1,0 0 1,0 0 0,0 0 0,0 0-1,0 0 1,0 0 0,0 0-1,0 0 1,0 1 0,0-1 0,-1 0-1,1 1 1,0-1 0,0 1-1,0-1 1,1 2 0,-2-1-97,1-1-1,-1 1 1,0 0 0,1 0 0,-1 0 0,0-1-1,0 1 1,1 0 0,-1 0 0,0 0 0,0 0-1,0 0 1,0-1 0,0 1 0,0 0 0,0 0 0,-1 0-1,1 1 1,-3 5-987,1 0 0,-1 0 0,-1 0 1,-4 8-1,5-10 703,-9 17-3256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31.848"/>
    </inkml:context>
    <inkml:brush xml:id="br0">
      <inkml:brushProperty name="width" value="0.35" units="cm"/>
      <inkml:brushProperty name="height" value="0.35" units="cm"/>
      <inkml:brushProperty name="color" value="#FFFFFF"/>
    </inkml:brush>
  </inkml:definitions>
  <inkml:trace contextRef="#ctx0" brushRef="#br0">7 0 640,'-6'3'167,"7"1"101,-1-4-243,0 1-1,1-1 1,-1 1 0,0-1 0,0 1 0,0-1-1,1 1 1,-1-1 0,0 1 0,0-1-1,0 1 1,0-1 0,0 1 0,0-1-1,0 1 1,0-1 0,0 1 0,0 0-1,0-1 1,0 1 0,-1-1 0,1 1 0,0 0-1,0 3 146,0-1 0,0 1 0,0 0 0,1-1 1,0 1-1,2 5 0,-2-2 31,0 0 26,0-1-1,-1 1 1,-1 11 0,1-3 269,0-14-459,0 17 811,0-16-664,1 0-1,-1 0 0,1 0 1,-1 0-1,1 0 0,0 0 1,0 0-1,2 4 0,-1-4-69,-1 0-1,0 0 0,0 0 1,0 1-1,0-1 1,0 0-1,-1 1 0,1-1 1,0 3-1,4 21 42,-5-23-109,0 0 0,0 0 0,1 0 0,-1 0 0,1 0 0,0 0 0,0 0 0,2 4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34.071"/>
    </inkml:context>
    <inkml:brush xml:id="br0">
      <inkml:brushProperty name="width" value="0.35" units="cm"/>
      <inkml:brushProperty name="height" value="0.35" units="cm"/>
      <inkml:brushProperty name="color" value="#FFFFFF"/>
    </inkml:brush>
  </inkml:definitions>
  <inkml:trace contextRef="#ctx0" brushRef="#br0">67 0 832,'-11'10'385,"10"-9"-303,-1 0 0,1 0-1,0 0 1,-1 1 0,1-1 0,0 0 0,0 1 0,0-1 0,0 1-1,-2 3 1,-10 14 325,11-17-329,0 0 1,1 1-1,-1-1 0,0 1 1,1 0-1,-1-1 1,1 1-1,0 0 1,0 0-1,-1 3 1,-3 18 170,4-18-51,-1 0-1,1 0 1,0 11 0,1-14-101,0 1 0,1 0 0,-1 0 0,1-1 0,0 1 0,0 0 0,1-1 0,1 6 0,0-1 0,-2-7 58,19 5 559,-17-6-506,-2 1-245,4 2 26,-3-2 43,-1 0 0,0-1 0,1 1 0,-1 0 0,0 0 0,0 0 0,0 0 0,0 0 0,0 0 0,0 0 0,0 1 0,0-1 0,0 0 0,-1 0 0,1 1 0,0-1 0,-1 0 0,1 1 0,0 16 2192,-2-61-1469,0 16-1204,1-1 0,7-48 0,1 40-2585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35.322"/>
    </inkml:context>
    <inkml:brush xml:id="br0">
      <inkml:brushProperty name="width" value="0.35" units="cm"/>
      <inkml:brushProperty name="height" value="0.35" units="cm"/>
      <inkml:brushProperty name="color" value="#FFFFFF"/>
    </inkml:brush>
  </inkml:definitions>
  <inkml:trace contextRef="#ctx0" brushRef="#br0">35 147 1568,'-13'0'1995,"38"28"929,-24-38-2142,0-4-558,0 0 1,1 0-1,8-26 0,-3 11 90,-6 21-83,0 1 1,-1-1-1,0-11 0,0 7 134,-2 25-299,1 0 0,-2-1 0,-4 16 0,1-5 230,-21 66-752,3-31-3258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39.107"/>
    </inkml:context>
    <inkml:brush xml:id="br0">
      <inkml:brushProperty name="width" value="0.35" units="cm"/>
      <inkml:brushProperty name="height" value="0.35" units="cm"/>
      <inkml:brushProperty name="color" value="#FFFFFF"/>
    </inkml:brush>
  </inkml:definitions>
  <inkml:trace contextRef="#ctx0" brushRef="#br0">180 28 480,'-6'-9'2484,"5"9"-2398,0 0 5,0 0 0,0 0 0,0 0 0,0 0 0,0 0 0,0 0 0,0 0 0,0 0 0,0 1 0,0-1 0,0 0 0,0 1 0,0-1 0,0 1 0,0-1 0,-1 2 0,-14 6 1018,13-7-944,0 0 0,0 1-1,0 0 1,0-1 0,0 1 0,0 0 0,1 0 0,-1 1 0,1-1 0,-3 3 0,4-3-140,-1 0 1,1 0-1,-1 0 1,1-1-1,-1 1 1,0 0-1,0-1 1,-2 2-1,3-2-13,0-1 1,1 0-1,-1 1 0,1-1 0,-1 0 0,0 0 1,0 1-1,1-1 0,-1 0 0,0 0 1,1 0-1,-1 0 0,0 0 0,0 0 0,1 0 1,-1 0-1,0 0 0,1 0 0,-1-1 0,0 1 1,1 0-1,-1 0 0,0-1 0,1 1 0,-1 0 1,0-1-1,1 1 0,-1-1 0,1 1 1,-2-1-1,2 0 1,0 1 1,0-1 0,-1 1-1,1-1 1,0 1-1,0-1 1,0 1 0,-1-1-1,1 1 1,0-1-1,0 1 1,0-1 0,0 1-1,0-1 1,0 1 0,0-1-1,0 1 1,0-1-1,0 0 1,0 1 0,1-1-1,-1 1 1,0-1-1,0 1 1,0-1 0,1 1-1,-1-1 1,0 1-1,1 0 1,-1-1 0,0 1-1,1-1 1,0 0-1,13-12 347,-13 13-291,-1-1 1,1 1 0,-1-1 0,1 0 0,-1 1 0,0-1 0,1 0-1,-1 1 1,0-1 0,1 0 0,-1 0 0,0 1 0,0-1 0,0 0 0,0 0-1,0 1 1,0-1 0,0 0 0,0 0 0,0 0 0,0 0-47,0 0 1,0 0-1,0 1 1,0-1-1,0 0 1,0 0-1,0 0 1,0 1-1,0-1 1,0 0-1,1 0 1,-1 0 0,0 1-1,1-1 1,-1 0-1,0 0 1,1 1-1,0-2 1,-1 2-27,0 0 0,0 0 0,1 0 1,-1 0-1,0 0 0,0 0 0,0-1 0,1 1 1,-1 0-1,0 0 0,0 0 0,0 0 0,0-1 1,0 1-1,1 0 0,-1 0 0,0 0 0,0-1 1,0 1-1,0 0 0,0 0 0,0-1 0,0 1 1,0 0-1,0 0 0,0-1 0,0 1 1,0 0-1,0 0 0,0 0 0,0-1 0,0 1 1,0 0-1,0 0 0,0-1 0,-1 1 3,1 0 0,0 0-1,0 0 1,-1 0 0,1 0-1,0 0 1,0 0 0,-1 0-1,1 0 1,0 0 0,0 0-1,-1 0 1,1 0 0,0 0-1,0 0 1,-1 0 0,1 0-1,0 0 1,0 0 0,0 1-1,-1-1 1,1 0 0,0 0-1,0 0 1,0 0 0,-1 1-1,1-1 1,0 0 0,0 0-1,0 0 1,0 1 0,0-1-1,-1 0 1,1 1 0,-11 12 67,-1 1 1,-17 15 0,7-8-138,8-13-21,27-20-186,-4 5 117,0-2 197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42.275"/>
    </inkml:context>
    <inkml:brush xml:id="br0">
      <inkml:brushProperty name="width" value="0.35" units="cm"/>
      <inkml:brushProperty name="height" value="0.35" units="cm"/>
      <inkml:brushProperty name="color" value="#FFFFFF"/>
    </inkml:brush>
  </inkml:definitions>
  <inkml:trace contextRef="#ctx0" brushRef="#br0">129 145 1248,'-4'-7'1987,"4"7"-1939,-1 0-17,1 1-1,-1-1 0,1 0 1,0 0-1,0 0 0,-1 1 1,1-1-1,0 0 0,-1 1 1,1-1-1,0 0 1,0 1-1,0-1 0,-1 0 1,1 1-1,0-1 0,0 0 1,0 1-1,0-1 0,0 1 1,0-1-1,0 0 0,0 1 1,0-1-1,0 1 0,0-1 1,0 1-1,-1 8 255,0 0-1,-1 0 1,0 0-1,-5 15 0,3-12-221,1 0 0,-2 13 0,3-5-14,2-13-77,0-1-1,-1 0 1,-2 10 0,-18 61 1036,18-66-745,1 0 1,-2 13-1,3-16-125,0 1-1,-1-1 0,0 1 1,-6 13-1,6-16 71,2-5-155,-1 0 0,1 0-1,0 1 1,0-1 0,-1 0 0,1 0 0,-1 0 0,1 0 0,-1 0-1,0 0 1,1 0 0,-1 0 0,0 0 0,0 0 0,0 0 0,0 0-1,0 0 1,0-1 0,0 1 0,0 0 0,-1 0 0,-10-25 1184,7 2-1069,2-1 0,0 1 0,0-24 0,3 38-131,0 3-62,0-1 0,0 0-1,0 1 1,1-1 0,0 1-1,0-1 1,4-10 0,3-3-142,-5 10 111,0 0 1,1 1-1,9-16 0,3 3-31,-2 0 0,-1-1 0,-1-1 0,-1 0 0,12-35 0,-19 46 61,-2 5 23,0 1-1,0 0 0,-1-1 0,0 0 0,0-10 1,-1 15 5,0 0 0,-1 0 0,0 1 0,1-1 0,-1 1 0,0-1 1,0 0-1,0 1 0,-2-3 0,3 3 30,-8 5-357,7-3 307,0 0 1,0 0 0,1 0-1,-1 0 1,0 1 0,1-1-1,-1 0 1,1 0 0,0 1-1,-1-1 1,1 0 0,0 1 0,0-1-1,0 0 1,0 3 0,-3 13-26,1-11 36,1 0 0,0-1 0,0 1 0,0 11 0,0 1-102,-1 2 106,2-1 0,3 34 1,0 4 58,-3-39-430,2-1 1,0 1 0,1-1-1,1 1 1,11 31 0,-3-19-1611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2:43.342"/>
    </inkml:context>
    <inkml:brush xml:id="br0">
      <inkml:brushProperty name="width" value="0.35" units="cm"/>
      <inkml:brushProperty name="height" value="0.35" units="cm"/>
      <inkml:brushProperty name="color" value="#FFFFFF"/>
    </inkml:brush>
  </inkml:definitions>
  <inkml:trace contextRef="#ctx0" brushRef="#br0">86 23 1248,'-7'-23'6110,"7"23"-6107,0 0-1,0 0 1,0 0-1,-1 0 1,1 0 0,0 0-1,0 0 1,0 0-1,0 0 1,0 0-1,0 0 1,-1 0-1,1 0 1,0 0-1,0 0 1,0 0-1,0 1 1,0-1-1,0 0 1,0 0 0,-1 0-1,1 0 1,0 0-1,0 0 1,0 0-1,0 0 1,0 0-1,0 0 1,0 0-1,0 1 1,0-1-1,0 0 1,0 0 0,0 0-1,0 0 1,-1 0-1,1 0 1,0 0-1,0 1 1,0-1-1,0 0 1,0 0-1,0 0 1,0 0-1,0 0 1,0 0 0,0 1-1,0-1 1,0 0-1,1 0 1,-1 0-1,0 0 1,0 0-1,0 0 1,0 0-1,0 1 1,0-1-1,0 0 1,0 0-1,0 0 1,1 11-34,-4 44 637,-14 84-1,-3-41-514,17-45-129,2-42 367,1-10-300,0 0 1,1 0 0,-1 0-1,0-1 1,0 1-1,0 0 1,0 0-1,-1-1 1,1 1-1,0 0 1,0 0 0,0 0-1,-1-1 1,1 1-1,0 0 1,-4 3 512,-2-34 450,-1-18-890,5 7 37,-4-39-12,4 63-124,1-32 0,2 33-71,-1 0 1,-4-21-1,4 36-24,0-1 0,0 1-1,-1 0 1,1 0 0,0 0 0,0 0 0,0-1-1,0 1 1,1 0 0,-1 0 0,0 0 0,0-1-1,1 0 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06.690"/>
    </inkml:context>
    <inkml:brush xml:id="br0">
      <inkml:brushProperty name="width" value="0.1" units="cm"/>
      <inkml:brushProperty name="height" value="0.1" units="cm"/>
    </inkml:brush>
  </inkml:definitions>
  <inkml:trace contextRef="#ctx0" brushRef="#br0">1 4 1568,'0'-3'6202,"8"43"-4207,-9 47-1760,6 228 661,0-115-792,-1-24 224,4 252 658,-6-230-596,5 60 447,0-88-395,-1 1-159,-2-22-2,1 2-4274,-6-137 2335,-2-5-1446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07.902"/>
    </inkml:context>
    <inkml:brush xml:id="br0">
      <inkml:brushProperty name="width" value="0.1" units="cm"/>
      <inkml:brushProperty name="height" value="0.1" units="cm"/>
    </inkml:brush>
  </inkml:definitions>
  <inkml:trace contextRef="#ctx0" brushRef="#br0">97 0 1152,'-13'0'6917,"21"16"-6042,-7-13-744,1 0 1,-1-1 0,0 1 0,-1 0-1,1 0 1,0-1 0,0 7-1,4 14 474,-3-17-545,0-1-1,-1 1 1,0-1-1,0 1 1,-1 0-1,0 0 1,1-1-1,-3 10 1,-8 49 385,10-62-434,-11 65 146,7-37-54,-1-1-1,-10 31 0,-15 25 176,-2 0-102,29-80-210,2-7 248,6-13-160,6-5-57,-2-1-1,0-1 0,9-30 1,11-71-64,-18 72 132,1-5-23,11-41-116,-15 43 298,-6 43-62,2 21-36,7 9 49,11 28 1,-2-3-4,14 21-33,3-2-1,57 72 1,-86-124-152,26 33 145,42 73 0,-73-113-388,-1 1 1,0-1 0,-1 1 0,1-1 0,-1 1-1,1 5 1,-2 16-4124,-2-14-15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6.378"/>
    </inkml:context>
    <inkml:brush xml:id="br0">
      <inkml:brushProperty name="width" value="0.1" units="cm"/>
      <inkml:brushProperty name="height" value="0.1" units="cm"/>
    </inkml:brush>
  </inkml:definitions>
  <inkml:trace contextRef="#ctx0" brushRef="#br0">111 1 992,'-1'0'31,"0"-1"-1,0 1 1,1 0 0,-1 0-1,0 0 1,0 0 0,0 0-1,0 1 1,1-1 0,-1 0 0,0 0-1,0 0 1,1 1 0,-1-1-1,0 0 1,0 1 0,1-1-1,-1 1 1,0-1 0,1 1-1,-1-1 1,0 1 0,1-1-1,-1 1 1,1 0 0,-1-1 0,0 2-1,-9 8 1255,9-9-1130,0 0-1,0-1 1,0 1 0,0-1 0,0 1-1,-1-1 1,1 1 0,0-1 0,0 0-1,0 0 1,-1 0 0,1 0-1,0 0 1,0 0 0,0 0 0,-1 0-1,0 0 1,-15 0 1385,17 23-399,0 67-526,-4 216 424,-1-171-781,-4 65 129,3-119-111,-9 176 610,15-196-736,2-1-1,13 75 1,10 68-134,-24-155-80,2 26 298,-2-59-147,0-1 1,-2 1-1,-2 16 0,1-9 76,-1-3-116,0 0 0,-7 21 0,5-25 18,1 0 1,1 0 0,0 1 0,0 17 0,-1 20-605,-1-7-2912,5-72-3711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7.896"/>
    </inkml:context>
    <inkml:brush xml:id="br0">
      <inkml:brushProperty name="width" value="0.1" units="cm"/>
      <inkml:brushProperty name="height" value="0.1" units="cm"/>
    </inkml:brush>
  </inkml:definitions>
  <inkml:trace contextRef="#ctx0" brushRef="#br0">164 59 1056,'0'-1'43,"-1"0"0,1 1 0,0-1 0,0 0 0,-1 0 0,1 0 0,0 1 0,0-1 1,0 0-1,0 0 0,0 0 0,0 0 0,0 1 0,0-1 0,0 0 0,1 0 0,-1 0 0,0 1 0,0-1 0,1 0 0,-1 0 0,0 1 0,1-1 0,-1 0 0,1 0 1,-1 1-1,2-2 0,11-17 6239,-12 38-5121,-1-18-1176,-2 32 274,-1 1 0,-1-1-1,-2 0 1,-2-1 0,-1 1-1,-1-1 1,-18 37 0,27-67-252,-59 121 412,49-102-348,8-14-10,0-1 0,-1 0 0,-6 9 0,5-6 103,5-9-140,0 1 0,0-1 0,0 1 0,0-1 0,-1 1 0,1 0 0,0-1 0,-1 1 0,1-1-1,0 0 1,-1 1 0,1-1 0,-1 1 0,1-1 0,0 1 0,-1-1 0,1 0 0,-1 1 0,1-1 0,-1 0 0,1 0 0,-1 1 0,0-1 0,1 0 0,-1 0 0,1 0 0,-1 0 0,0 0 0,0 0 136,9-16-86,29-66 110,-25 58-208,-1-2 0,9-28 0,-13 30 19,2 0 0,1 1-1,0 1 1,2 0 0,27-39-1,-24 44 53,0 0 0,1 1 0,31-22-1,1-3 402,-18 14 875,-29 26-1249,3 4-94,-1-1 1,0 1-1,1 0 0,-1 0 0,0 0 0,4 5 1,7 13-3,-1 1 0,-1 0 0,-1 1 0,12 37 1,3 5-222,-14-36 227,-6-14 25,1 0-1,12 20 1,-17-31 9,1 1 1,-1 0-1,0 0 0,-1 0 0,2 5 0,6 14 225,-9-22-203,0 0 0,0 1 0,-1-1 0,1 0 1,-1 0-1,0 1 0,1-1 0,-1 0 0,0 0 0,0 0 0,0 0 0,-2 2 0,3-3-17,-2 0-14,1 0 0,-1 0-1,1 0 1,-1 0 0,0 0-1,1 0 1,-1 0 0,0-1-1,0 1 1,1 0 0,-1-1-1,0 0 1,0 1 0,-3-1 0,-5 2-6,-32 6 129,-1-1 0,-81 1 0,36-4-438,54-2-108,-39 4-1160,65-5 1077,1 0 1,-1 1-1,1 1 0,-1-1 0,1 1 0,0 0 0,-8 5 1,13-7 271,1 0 1,-1 0 0,1 0 0,0 0-1,-1 0 1,1 0 0,0 0-1,0 0 1,0 0 0,0 1 0,0-1-1,0 0 1,0 1 0,0-1 0,1 1-1,-1-1 1,0 1 0,0 1-1,2-1-188,-1 0 0,1 0 0,-1 0-1,1 0 1,0 0 0,-1 0-1,3 2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7"/>
    </inkml:context>
    <inkml:brush xml:id="br0">
      <inkml:brushProperty name="width" value="0.1" units="cm"/>
      <inkml:brushProperty name="height" value="0.1" units="cm"/>
      <inkml:brushProperty name="color" value="#66CC00"/>
    </inkml:brush>
  </inkml:definitions>
  <inkml:trace contextRef="#ctx0" brushRef="#br0">1 94 1568,'2'-3'83,"-2"3"-68,0 0-1,0 0 1,1 0 0,-1-1-1,0 1 1,0 0 0,0 0-1,1-1 1,-1 1 0,0 0-1,0 0 1,0-1 0,0 1-1,1 0 1,-1 0 0,0-1-1,0 1 1,0 0 0,0-1-1,0 1 1,0 0 0,0-1-1,0 1 1,0 0 0,0-1-1,0 1 1,0 0 0,0 0-1,0-1 1,0 1-1,0 0 1,0-1 0,-1 1-1,1 0 1,0-1 0,0 1-1,0 0 1,0 0 0,-1-1-1,1 1 1,0 0 0,0 0-1,0 0 1,-1-1 0,1 1-1,0 0 1,0 0 0,-1 0-1,1-1 1,1 0 207,1-1 0,-1 0 1,1 0-1,-1 0 0,0 1 0,0-2 0,0 1 1,1-3-1,0 0 664,0 0 0,-1 0 0,1 0 0,-1-1 0,-1 1 0,1 0 0,-1-8 0,1 13-819,-1-1 0,0 0 0,1 1 0,-1-1 0,1 1 1,-1-1-1,1 1 0,0-1 0,-1 1 0,1-1 0,-1 1 0,1-1 1,0 1-1,0 0 0,-1-1 0,1 1 0,0 0 0,-1 0 0,1 0 1,0-1-1,0 1 0,-1 0 0,1 0 0,0 0 0,0 0 0,-1 0 1,2 1-1,26 0 623,-10 3-1023,-1 1 1,1 1-1,-1 0 0,26 15 0,17 9-5816,-59-29 5919,1-1 0,-1 1 0,1 0 0,0-1 1,-1 1-1,1-1 0,0 1 0,2 0 0,17-3-2138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41.090"/>
    </inkml:context>
    <inkml:brush xml:id="br0">
      <inkml:brushProperty name="width" value="0.1" units="cm"/>
      <inkml:brushProperty name="height" value="0.1" units="cm"/>
    </inkml:brush>
  </inkml:definitions>
  <inkml:trace contextRef="#ctx0" brushRef="#br0">355 487 1248,'-6'-3'6907,"-1"-9"-6478,3 3 176,4 9-594,-1 0-1,1-1 1,0 1-1,0 0 1,0 0-1,0 0 1,0 0-1,0-1 1,0 1 0,0 0-1,0 0 1,0 0-1,0-1 1,0 1-1,0 0 1,0 0-1,0 0 1,0 0 0,0-1-1,0 1 1,0 0-1,0 0 1,0 0-1,0 0 1,0-1-1,0 1 1,0 0-1,1 0 1,-1 0 0,0 0-1,0-1 1,0 1-1,0 0 1,0 0-1,1 0 1,-1 0-7,0 0 0,0 0 0,0-1 0,0 1 0,0 0 0,0 0 1,0 0-1,0 0 0,0 0 0,1 0 0,-1 0 0,0-1 0,0 1 0,0 0 0,0 0 0,0 0 1,0 0-1,0 0 0,0 0 0,0-1 0,0 1 0,0 0 0,0 0 0,0 0 0,0 0 0,0 0 0,0 0 1,0-1-1,0 1 0,0 0 0,0 0 0,0 0 0,0 0 0,-1 0 0,1 0 0,0-1 0,0 1 1,0 0-1,0 0 0,0 0 0,0 0 0,0 0 0,0 0 0,0 0 0,-1 0 0,1 0 0,0 0 1,0-1-1,0 1 0,0 0 0,0 0 0,0 0 0,-1 0 0,1 0 0,0 0 0,0 0 0,-35-27 1346,-17-4 186,49 29-1498,-1 0-1,1 0 1,-1 0 0,0 1 0,1-1 0,-1 1 0,0 0 0,0 0 0,0 0 0,0 1 0,0 0 0,0-1 0,0 1 0,0 1-1,0-1 1,1 0 0,-8 3 0,-46 9 480,51-10-541,1 1 0,-1 0 0,1 0 0,0 0 1,0 0-1,0 1 0,0 0 0,0 0 0,1 0 1,-7 10-1,-1-3-94,10-9 130,-1 0 0,1 0 0,0 0 0,0 0 0,0 0 0,0 1 0,0-1-1,1 1 1,-1-1 0,1 1 0,-1 0 0,1-1 0,-1 4 0,-5 23 10,5-21-52,0 0 0,1 0 0,-1 0-1,1 8 1,0 13 36,0-17-11,1-1-1,0 1 1,3 17 0,-1-22 4,1-1 0,1 0 0,-1-1 0,1 1 0,0-1 0,0 1 0,1-1 0,8 8 0,-7-8 23,1-1 1,-1 0 0,1 0 0,0 0-1,0-1 1,0 0 0,0 0 0,1-1 0,-1 0-1,1 0 1,9 1 0,3-1 67,0-1 1,0-1-1,20-3 0,-22 1-39,0-1 1,-1-1-1,0-1 0,0 0 1,0-1-1,-1-1 0,0-1 0,0 0 1,20-14-1,-29 16 9,0 0 0,0 0 0,-1-1 1,0 0-1,0 0 0,0 0 0,-1-1 0,0 0 0,0 0 1,-1 0-1,0-1 0,-1 0 0,0 1 0,0-1 1,-1 0-1,2-17 0,-3 21-12,-2 1 0,1 0 0,0 0 0,-1-1 1,-1-4-1,-2-18 147,3 19-176,0 0 0,0 0 0,-1 1 0,0-1 1,0 0-1,-1 1 0,0 0 0,-7-14 1,-4-7 207,10 18-182,-1 1-1,0 0 1,-1 0 0,0 0-1,0 1 1,-1 0 0,0 0-1,-1 0 1,1 1-1,-1 0 1,-1 1 0,-11-8-1,1 4-108,0 0 0,-1 1 0,-1 1 0,-40-11-1,-14-3 115,64 18-1,0 0-1,1-1 1,-1 0 0,-16-12-1,10 5 38,13 10-108,0-1 0,0 1 0,0-1 0,1 0 0,-1 0 0,1-1 0,-1 1 0,1-1 0,0 1 0,1-1 0,-4-5 0,1-1-1,4 7-3,-1 0 0,1-1 0,0 1 0,0 0 0,-2-8 1,3 10 11,0 0 1,0 0 0,0 0-1,1 0 1,-1 0 0,0 0 0,0 0-1,1 0 1,-1 0 0,0 0-1,1 1 1,-1-1 0,1 0 0,-1 0-1,1 0 1,-1 0 0,1 1-1,0-1 1,-1 0 0,1 0 0,0 1-1,0-1 1,0 1 0,-1-1-1,2 0 1,2-2-61,1 0 1,-1 1-1,1-1 0,0 1 1,-1 0-1,1 0 0,0 1 0,0-1 1,0 1-1,6 0 0,6 0 89,-1 0-1,22 3 1,6 0 108,73-5 441,-56-2-101,-59 5-373,5-1-1125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10.254"/>
    </inkml:context>
    <inkml:brush xml:id="br0">
      <inkml:brushProperty name="width" value="0.1" units="cm"/>
      <inkml:brushProperty name="height" value="0.1" units="cm"/>
    </inkml:brush>
  </inkml:definitions>
  <inkml:trace contextRef="#ctx0" brushRef="#br0">4 60 992,'-4'4'12693,"9"-1"-12048,-5-2-636,1-1-1,-1 1 0,0-1 0,1 0 1,-1 1-1,1-1 0,-1 0 0,0 1 1,1-1-1,-1 0 0,1 0 1,-1 0-1,1 1 0,-1-1 0,1 0 1,-1 0-1,1 0 0,0 0 0,-1 0 1,1 0-1,-1 0 0,1 0 1,-1 0-1,1 0 0,-1 0 0,1 0 1,-1 0-1,2-1 0,3 2 56,1-1 0,-1-1 0,1 1 0,0-1 0,-1 0 0,0 0 0,11-4 0,29-6-266,-17 1 589,47-8 0,-7 2 172,-59 14-540,-3 0-23,0 1 1,0 0-1,1 0 1,-1 1-1,1 0 1,9 1-1,-14-1-209,-1 0-137,0 0 1,1 0-1,-1 0 0,1 0 0,-1 0 1,0 0-1,1 1 0,-1-1 0,0 1 1,1-1-1,0 2 0,19 12-5698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13.601"/>
    </inkml:context>
    <inkml:brush xml:id="br0">
      <inkml:brushProperty name="width" value="0.1" units="cm"/>
      <inkml:brushProperty name="height" value="0.1" units="cm"/>
    </inkml:brush>
  </inkml:definitions>
  <inkml:trace contextRef="#ctx0" brushRef="#br0">162 1 3072,'4'1'5568,"-5"-1"-5488,0 1-1,1 0 1,-1 0 0,0 0 0,0 0 0,0 1-1,1-1 1,-1 0 0,1 0 0,-1 0 0,1 1-1,-1-1 1,1 0 0,0 0 0,-1 1 0,1-1-1,0 3 1,-3 11 281,-89 238 1586,80-216-1905,5-19 13,1 1 1,0-1-1,2 1 1,-3 26 0,0 4-28,4-31 70,-1 31 0,4-37-24,8 184 236,0-140-173,2 0 0,3-1 1,26 73-1,-33-113-39,13 19 1,-14-25-51,0 1 0,0 0 0,-1-1 0,5 18 0,-2 3 75,-2 0 0,0 1-1,-1 42 1,-4-62-38,1 2 13,-1-1 1,0 0-1,-1 0 0,0 0 1,-1 0-1,-1 0 1,0 0-1,-6 16 1,3-15-49,-2 5 19,-1 0 0,0-1 0,-2 0 0,0 0 0,-17 19 0,-1-10-626,7-12-3265,16-11 1683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41.775"/>
    </inkml:context>
    <inkml:brush xml:id="br0">
      <inkml:brushProperty name="width" value="0.1" units="cm"/>
      <inkml:brushProperty name="height" value="0.1" units="cm"/>
    </inkml:brush>
  </inkml:definitions>
  <inkml:trace contextRef="#ctx0" brushRef="#br0">0 0 1568,'13'28'5616,"-11"-25"-5595,0 1 1,-1 0-1,0 0 1,1 0-1,-1 1 1,-1-1-1,1 0 1,-1 0-1,1 8 0,1 14-1,12 88 136,-2-7 296,-11-101-423,18 125 375,-17-106-360,-1 0 0,-2 0 0,-3 32-1,0-22-9,3-19-177,-1 0 1,-4 18-1,2-19-428,3-1-1146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42.998"/>
    </inkml:context>
    <inkml:brush xml:id="br0">
      <inkml:brushProperty name="width" value="0.1" units="cm"/>
      <inkml:brushProperty name="height" value="0.1" units="cm"/>
    </inkml:brush>
  </inkml:definitions>
  <inkml:trace contextRef="#ctx0" brushRef="#br0">173 0 1568,'0'4'4080,"-1"-4"-3995,-3 3 546,-14 6 3794,19 17-3593,1-20-783,0-1 1,1-1-1,0 1 1,7 9-1,-6-9-25,0 0-1,-1 1 1,5 8-1,8 14 134,-13-23-137,1 1 0,-1 0-1,0 0 1,3 9 0,12 31 50,-15-38 23,0 1 0,6 11 0,2 5-132,-9-17-5,-1-5 27,0 0 0,0 1 0,0-1 0,1 0 1,-1 0-1,1 0 0,0-1 0,-1 1 0,1 0 0,4 3 0,-2-2 30,0 0 0,-1 1-1,1-1 1,-1 1 0,0 0 0,0 0-1,-1 0 1,1 0 0,-1 0-1,0 1 1,0-1 0,1 11 0,4 26 4,-2-19 184,-2 0-1,1 24 0,-2-6 57,0-28-250,-2 0 0,0 22 0,-8 71 249,7-96-251,0 0 0,2 16 1,0-20 27,0 1 1,-1-1 0,0 0 0,0 0 0,-1 0 0,0 0 0,0 0 0,0 0 0,-1 0 0,-3 9 0,-5 6 75,5-11 36,0-1 0,-10 16 0,2-9-12,-2 0 1,0 0-1,0-2 0,-35 25 1,36-27-114,1 0 0,-20 23 1,4-4 51,-15 20-24,38-43 38,-1 0-1,1 0 1,-7 13 0,-12 15-669,46-49-5748,11-9 1665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13.105"/>
    </inkml:context>
    <inkml:brush xml:id="br0">
      <inkml:brushProperty name="width" value="0.1" units="cm"/>
      <inkml:brushProperty name="height" value="0.1" units="cm"/>
    </inkml:brush>
  </inkml:definitions>
  <inkml:trace contextRef="#ctx0" brushRef="#br0">83 5 1152,'-1'-5'316,"-12"11"4969,13-7-5072,-1 1-197,1-1 1,0 1-1,-1 0 0,1-1 0,-1 1 0,1 0 0,0-1 1,-1 1-1,1 0 0,-1 0 0,1 0 0,-1-1 1,1 1-1,-1 0 0,1 0 0,-1 0 0,1 0 0,-1 0 1,1 0-1,-1 0 0,1 0 0,-1 0 0,0 0 0,-6 6 311,6-6-294,1 1 0,-1-1 0,1 1-1,-1-1 1,0 1 0,1-1-1,-1 1 1,0-1 0,1 0 0,-1 1-1,0-1 1,0 0 0,1 1-1,-1-1 1,0 0 0,0 0 0,1 0-1,-1 0 1,-1 0 0,-33 4 4959,53-4-4635,-13 1-269,0-1-1,0 0 1,1 0 0,-1 0 0,7-2 0,16-1-34,-27 3-47,10 0 88,0 0 1,1 1 0,18 4 0,1-3 489,-26-2-499,0 0-1,0 0 1,0 1-1,6 1 1,14-1-155,-24-1-278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07.56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10 1 64,'-4'0'32,"-1"11"-32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10.80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114 1 1248,'0'0'5541,"-4"12"-5168,1-7-182,1 0-1,0 0 0,0 0 1,0 0-1,-2 10 0,-4 11 332,-1-1-456,1 0 0,1 1 0,-5 45 0,0 83-204,3-29 50,1-48 212,-14 210 802,30-154-990,-8-129 81,1 0-1,0 0 1,-1-1-1,1 1 1,0 0-1,1-1 0,1 6 1,6 15 171,-4 7 95,-5-23-171,0-6-64,1 0 0,-1 1 0,0-1 0,0 0 0,-1 0 0,1 1 0,0-1 0,-1 0 0,1 0 0,-1 1 0,-1 2 0,1-4-85,14 15-251,-10-14 293,0 0 0,0 0 0,0 0 0,0 0 0,1-1-1,-1 1 1,0-1 0,1 0 0,-1 0 0,1 0 0,6 0 0,5 1-21,23-2 0,-21-1-33,588-14 247,-456 7 59,153-16-104,-159 5 155,125-20-77,-181 24-276,192-24-155,-266 38 204,0 2 1,0-1 0,0 2 0,22 4-1,51 20 158,-19-6 133,-57-17-308,-6-2 152,0 0 0,0 0 0,0 0 0,9 0 0,-12-12 375,-1 10-484,8-202-1102,73-201 345,-56 303 644,27-86 211,-43 154 122,-8 30-255,-1 0 0,1 0-1,-1 0 1,0 0 0,0 1-1,0-1 1,0 0 0,-1 0-1,0-5 1,0 7-22,0 0 1,0 0-1,0 0 0,0 1 1,0-1-1,0 0 0,0 1 0,0-1 1,0 1-1,0-1 0,-1 1 1,1-1-1,0 1 0,0 0 1,0 0-1,-1-1 0,1 1 1,0 0-1,0 0 0,-1 0 1,1 0-1,0 1 0,-2-1 1,-28 5-113,19-3 209,0-1-1,0-1 0,0 0 1,1 0-1,-18-3 0,24 3-57,0 0-1,1 0 0,-1 0 0,0 1 0,-7 1 1,-10 2 134,-190-1 302,144-8-309,-65 0-33,-39 18-173,38-2 139,6 3 142,27-2 4,-372 12 694,447-26-613,-45-7 0,5 0 26,-41-2 149,26 2-524,-115 1-1,149 8 297,33-1-230,0 0 0,0 2 0,0 0 0,-20 4 0,-14 3-117,16-4 154,32-4-67,-1 0 1,0 0 0,0 0 0,1 0 0,-1 1 0,0-1 0,0 0 0,1 0 0,-1 0 0,0 1 0,1-1 0,-1 0 0,0 0 0,1 1 0,-1-1 0,0 1 0,1-1 0,-1 1 0,1-1 0,-1 1 0,1-1 0,-1 1 0,1-1 0,-1 1 0,1 0-1,0-1 1,-1 2 0,1-1-44,0 0-1,1 0 0,-1 0 1,0 1-1,1-1 0,-1 0 0,1 0 1,-1 0-1,1 0 0,0 0 1,1 2-1,4 9-212,-3-8 256,-1-1 1,0 1 0,1-1 0,0 1 0,0-1 0,0 0 0,6 4 0,8 9 54,-11-7-63,1 1 1,-1-1-1,-1 1 1,1 0-1,5 17 1,15 57 131,-19-59-91,1 6 24,-1-1 1,-2 1-1,2 44 1,-6-52 73,-1 0 1,-2-1 0,0 1-1,-1 0 1,-10 31 0,5-35 258,7-16-53,7-9-293,-2 2-119,13-13-107,0 1 0,32-22 1,43-22 254,-71 47-145,-20 13 84,90-58-224,121-55 1,-177 96 232,-21 9 55,1 1 1,-1 1 0,1 0-1,27-6 1,-41 12-60,0 0 0,-1 0 1,1 0-1,-1-1 0,1 1 0,0 0 0,-1 0 1,1 0-1,-1 0 0,1 0 0,0 0 1,-1 0-1,1 0 0,0 0 0,-1 0 0,1 0 1,-1 1-1,1-1 0,-1 0 0,1 0 1,0 1-1,-1-1 0,1 0 0,-1 1 0,1-1 1,-1 0-1,1 1 0,-1-1 0,0 1 1,1-1-1,-1 1 0,1-1 0,-1 1 0,0-1 1,1 1-1,-1-1 0,0 1 0,0-1 1,1 2-1,-1 1-28,0 0 0,-1 0 0,1 0 1,0 0-1,-1 0 0,0 0 0,-1 3 1,-6 16-162,-1-1 0,-24 39 1,26-48 192,-8 13 161,-2 0 1,0-1-1,-2-1 0,-41 39 0,-98 68 461,123-104-749,19-12 13,13-10-113,9-7-24,86-44 41,65-63 176,-39 23-260,-87 67 300,49-31 9,-70 45-45,1 0 0,0 1 0,1 1 1,-1 0-1,20-4 0,-28 8 15,0 0 0,0-1-1,0 1 1,0 0 0,0 0-1,0 0 1,0 1 0,0-1 0,0 1-1,-1 0 1,5 1 0,-5-1 20,-1-1 1,0 1-1,0 0 0,0 0 1,1 0-1,-1-1 1,0 1-1,0 0 1,0 0-1,0 1 1,-1-1-1,1 0 0,0 0 1,0 0-1,-1 1 1,1-1-1,0 0 1,-1 0-1,0 1 1,1-1-1,-1 1 0,0-1 1,1 0-1,-1 1 1,0 2-1,-1 2 32,1 0-1,-1 1 0,-1-1 1,1 0-1,-1 0 1,0 0-1,0 0 0,-4 6 1,-28 46 173,3-9 45,-41 94-1,67-133-392,1 1 0,-3 14 0,6-22 85,0 1 0,1-1 1,-1 1-1,1-1 0,0 1 0,0-1 1,0 1-1,0-1 0,1 1 1,1 5-1,-2-8 39,1 0 0,-1 0 0,0-1 0,1 1 0,-1 0 0,1-1 0,-1 1 0,1-1 0,-1 1 0,1 0 0,-1-1 0,1 1 0,0-1 0,-1 1 0,1-1 0,0 0 0,-1 1 0,1-1 0,0 0 0,0 1 0,0-1 0,-1 0 0,1 0 0,0 0 0,0 0 0,-1 0 0,2 0 0,2 0-10,0 0-1,0-1 1,-1 1 0,8-3-1,17-7-2,-1-1-1,-1-2 1,40-24 0,-37 20-11,131-91-174,-119 77 267,2 1 0,2 3 0,52-25 0,-90 49 4,-1 0 1,1 0-1,0 1 1,11-1-1,-17 2-55,0 1-1,0 0 0,0 0 0,0 0 0,0-1 0,0 1 0,0 0 1,0 0-1,-1 0 0,1 1 0,0-1 0,0 0 0,0 0 0,0 1 1,0-1-1,0 0 0,0 1 0,0-1 0,0 1 0,-1-1 0,1 1 0,0-1 1,0 1-1,-1-1 0,1 1 0,0 0 0,-1 0 0,1-1 0,0 1 1,-1 0-1,1 0 0,-1 0 0,0 0 0,1-1 0,-1 1 0,0 0 1,1 0-1,-1 0 0,0 0 0,0 0 0,0 0 0,0 0 0,0 1 1,0 5 30,-1 0 0,0 0 0,0 0 0,-1 0 0,0 0 0,-3 6 0,-20 43 235,10-25-141,-30 82-188,45-109-525,6-7 129,11-15-51,-13 14 459,17-17-253,44-31 0,-1 0 82,-26 16 109,47-58 0,25-47 329,-74 93 26,6-14 841,-41 61-999,-1-1-1,1 1 0,-1 0 1,1 0-1,0 0 1,-1 0-1,1 0 0,0 0 1,0 0-1,0 0 1,0 0-1,0 1 0,0-1 1,2-1-1,-1 7 451,-4 11-372,-4 6-138,0 0-1,-2 0 0,0-1 0,-1-1 0,-21 35 1,-74 93 28,57-84-4,25-36-188,11-12-365,-16 25 1,26-41 468,1 1 1,0-1-1,-1 0 1,1 1-1,0-1 1,0 1-1,-1-1 1,1 1-1,0-1 1,0 1 0,0-1-1,0 1 1,0-1-1,0 1 1,0-1-1,0 1 1,0-1-1,0 1 1,0-1 0,0 2-1,0-2 5,1 0 0,-1 0-1,0 1 1,1-1 0,-1 0-1,0 0 1,1 0 0,-1 1 0,0-1-1,1 0 1,-1 0 0,0 0-1,1 0 1,-1 0 0,0 0-1,1 0 1,-1 0 0,0 0 0,1 0-1,-1 0 1,0 0 0,1 0-1,26-8-502,-24 7 526,30-12-60,-1-1 0,0-2 0,-1-2 0,-1 0 0,-1-2 0,35-31 1,-41 31 1822,52-31 1178,-75 57-2606,-6 13-252,-71 142-2197,70-145 148,0 0-1,-6 20 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21.48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8 64 1056,'-3'-5'63,"-1"-8"765,4 13-785,0-1 0,0 1 0,0-1 0,0 1 0,0-1 0,0 1 0,0 0 1,1-1-1,-1 1 0,0-1 0,0 1 0,0-1 0,1 1 0,-1 0 0,0-1 0,0 1 0,1-1 0,-1 1 0,0 0 1,1-1-1,-1 1 0,1 0 0,-1 0 0,1-1 0,-1 0 53,0 0 0,1-1 0,-1 1 1,0-13 1923,3 22-1369,3 6-403,-1 1-1,-1-1 1,0 1 0,-1 0-1,-1 0 1,1 25 0,2 7-105,28 294 817,-32-183-233,0 25 29,12-58-484,-11-118-281,0 1 1,1-1 0,0 0 0,7 12 0,-5-9 59,-5-9 19,10 12 1108,-8-12-1143,1-1-1,-1 1 1,0 0-1,0-1 1,0 1-1,0-1 0,0 0 1,1 1-1,2-1 1,15 2 63,-7 1-82,-6 0-39,1-1-1,-1-1 1,1 1-1,13-1 1,64 7-23,1-1 124,156-2 546,-40-2-395,-151-4-189,0-2 0,57-11-1,-74 8-26,-1-2-1,0-2 0,-1-1 1,38-18-1,-34 13-23,2 1 0,0 2 0,77-16 0,119-3-74,-196 28 97,147-23-33,-181 27 35,0-1 1,0 1-1,0 0 1,0 1-1,0-1 1,0 1-1,0 0 1,0-1-1,-1 2 1,1-1 0,5 3-1,1 1-41,0 1-1,14 11 1,2 1-49,-15-9 148,9 12-48,-18-19-22,0 0 0,0 0 0,0-1 1,0 1-1,0 0 0,0-1 1,0 0-1,1 0 0,-1 1 0,0-1 1,1-1-1,-1 1 0,4 1 1,-5-2 2,13-1 256,-12 0-217,0-1-1,0 0 1,-1 0-1,1 0 1,-1 0-1,0 0 1,1 0-1,-1 0 1,0 0-1,0 0 1,1-4-1,8-30-364,-8 27 227,8-39-122,-3 0 1,-2 0 0,-1-1-1,-7-82 1,2-171-153,2 160 48,-1-22-395,-1 161 293,-3 5 465,0 2 22,-1-1 0,0 0 0,1-1 0,-1 1 0,0-1 0,0 0 0,0 0 0,-1 0 0,1-1 0,0 0 0,-8 1 0,-6 0 60,-37-3 0,18 0-232,-120 10 330,62-1-115,4-2-191,-109 3 368,116-9-190,-204-4 370,67 5-142,85 2-160,123-3-156,0 2 1,0-1 0,0 2-1,1-1 1,-19 8 0,-62 28 85,16-5 397,67-29-457,-100 35 880,86-32-679,0-1 0,-38 4 0,40-8-239,16-2 2,0 0 0,0 1-1,-1 0 1,-11 3 0,-1 0-45,18-4 35,0 0 0,0 0 0,0 0 0,0 0 0,0 1 0,0-1-1,0 1 1,-3 1 0,5-2-27,0 1 0,-1-1-1,1 1 1,-1-1 0,1 1-1,0 0 1,-1-1 0,1 1 0,0-1-1,0 1 1,-1 0 0,1-1-1,0 1 1,0-1 0,0 1 0,0 0-1,0-1 1,0 1 0,0 0-1,0-1 1,0 1 0,0 0 0,4 18-175,-4-16 140,4 10 17,1 0 0,0 0 0,0-1 1,1 0-1,1 0 0,0 0 0,13 16 0,-2-6 106,1 0-1,34 29 1,-46-46-46,-1 0 22,0 1-1,0 0 1,5 6-1,-9-10-22,0 1 0,0-1 0,1 0 0,-1 0 0,1 0 0,-1-1 0,1 1 0,0 0 0,0-1 0,0 0 0,0 0 0,0 0-1,0 0 1,0 0 0,0-1 0,0 1 0,0-1 0,1 0 0,-1 1 0,0-2 0,0 1 0,4-1 0,5-1 20,0 0 0,0-1 1,0 0-1,16-8 0,28-14-79,93-57-1,-121 65 42,1 2 0,0 1 0,1 1 0,43-13 0,-60 22-18,1 1 0,23-3 1,-34 6 25,1 0 1,0-1-1,-1 1 1,1 1 0,0-1-1,0 0 1,-1 1 0,1 0-1,-1 0 1,1 0 0,0 0-1,-1 1 1,0-1 0,5 4-1,-6-4 9,-1 0 0,0 0-1,0 0 1,0 0-1,0 1 1,0-1 0,0 0-1,0 1 1,-1-1 0,1 0-1,0 1 1,-1-1 0,1 1-1,-1-1 1,1 1 0,-1 0-1,0-1 1,0 1-1,0-1 1,0 1 0,0 0-1,0-1 1,0 1 0,0-1-1,-1 1 1,1-1 0,0 1-1,-2 2 1,-1 3-3,0 0-1,-1 0 1,1-1 0,-9 11 0,-102 126-61,24-32-43,71-91-416,15-16 18,10-10-104,27-23 317,1 1 1,60-37 0,3-2 311,94-95-84,-130 110 454,-66 68 74,0-8-425,-1 0 0,0-1 0,0 0 0,0 0 0,-15 11 0,-41 27-39,56-41 11,-27 18 35,-136 99 308,-31 69 146,199-189-499,-21 22 19,16-15-119,0-1 0,-1 0 0,0-1 1,0 0-1,-1 0 0,-13 9 0,27-27-907,10-6 727,-4 7 268,0 1 1,1 0-1,-1 2 0,2-1 1,-1 1-1,1 1 0,20-7 1,106-29-153,-134 42 150,243-54 82,-239 54-59,-1 0 0,1 0 0,-1 0 0,1 1 0,0 1 0,-1 0 1,1 0-1,15 5 0,-8-2 51,-12-3-35,-1 1 0,1-1 1,0 1-1,0 0 1,-1 0-1,1 0 1,-1 1-1,1-1 1,6 7-1,-9-7-12,-1-1 1,1 0-1,0 0 1,-1 0-1,1 0 1,0 0-1,0-1 0,-1 1 1,1-1-1,0 1 1,0-1-1,0 1 1,0-1-1,0 0 0,0 0 1,0 0-1,-1 0 1,1 0-1,0 0 1,0-1-1,0 1 0,0-1 1,0 1-1,0-1 1,-1 0-1,1 1 1,0-1-1,0 0 0,-1 0 1,1 0-1,-1-1 1,1 1-1,2-3 1,156-119 233,-160 122-246,6-2-47,-4 3 66,-8 11 147,-17 16 163,-49 66 381,35-43-592,30-40-270,23-23-470,-15 12 627,32-27-213,0 2 0,70-41 0,-16 10 168,-58 37-15,-20 12 181,1 0 0,0 1 0,1 0 0,0 1 0,0 0 0,15-5 0,-26 12-79,0-1 1,0 1-1,0 0 1,0-1-1,0 1 1,0 0-1,0-1 1,0 1-1,0-1 1,0 1-1,-1 0 1,1-1-1,0 1 1,0-1-1,-1 1 1,1 0-1,-1 0 1,-4 5 26,0-1 1,0 1 0,-8 5 0,-3 4 0,-170 146-1107,248-203-239,102-70 1845,-138 98 1067,-37 45-1723,11-31 73,0 0 0,0 0 1,0 0-1,1 0 0,-1 0 1,0 0-1,0 0 0,0 0 1,0 0-1,0 0 0,0 0 1,1 0-1,-1 0 0,0 0 1,0 0-1,0 0 0,0 0 1,0 0-1,0 0 0,0 0 1,1 1-1,-1-1 0,0 0 1,0 0-1,0 0 0,0 0 1,0 0-1,0 0 0,0 0 1,0 0-1,0 0 0,0 1 1,0-1-1,1 0 0,-1 0 1,0 0-1,0 0 0,0 0 1,0 0-1,0 0 0,0 1 1,0-1-1,0 0 0,0 0 1,0 0-1,0 0 1,0 0-1,0 0 0,0 1 1,0-1-1,-1 0 0,1 0 1,0 0-1,0 0 0,0 0 1,0 0-1,0 0 0,0 1 1,0-1-1,0 0 0,0 0 1,9-4-198,-9 4 197,5-3-47,-1 1 0,0-1 0,0-1 0,0 1 0,-1 0 0,1-1 0,-1 0 0,0 0 0,0 0 0,3-5 0,2-4-217,11-28 0,56-141 116,-70 166 386,-5 13-168,1 1 1,-1 0-1,1 0 1,0-1-1,0 1 0,0 0 1,0 0-1,0 0 0,0 0 1,2-2-1,-3 16 316,-4 6-246,-15 58-202,-9 93-1,26-145-31,2 1 0,0 0-1,2-1 1,7 41 0,-5-46 5,-1-13 129,-2 1 0,1 0 0,-1 0 0,0 10 587,3-21-194,-8-23-207,3 25-278,0 0 1,0-1-1,0 1 1,0 0-1,0 0 0,-1 0 1,1 0-1,0 0 1,-1 0-1,0 0 1,0 1-1,1-1 0,-1 0 1,0 1-1,0-1 1,0 1-1,-1 0 1,-3-2-1,-3-1-105,0 1-1,0 0 1,-13-3-1,-9 0 311,0 2-1,-56-2 0,-64 11 96,141-5-235,-319 25 119,10 28-47,272-40 60,-84 35 1,-36 32-171,151-72 27,-16 6 195,21-10-173,1 1-1,-13 6 1,-9 3 28,27-12-40,1-1 0,-1 1 0,0 0 0,0 1 0,1-1 0,-1 1 0,-4 4 0,-30 20 0,31-22-16,6-2-211,13-2 93,5-2 160,1 0 1,-1-1-1,0 0 0,0-2 1,0 0-1,-1 0 1,1-2-1,-1 0 1,15-8-1,5-3-3,0 2-1,53-16 1,-62 25-48,0 0 0,0 1 1,1 2-1,35 0 0,-46 3 11,-1 1 0,1 0 0,-1 2 0,0-1 0,16 6 0,-25-6 0,0 1 1,0-1-1,0 1 0,-1 0 0,0 0 1,10 7-1,-12-7 28,-1-1 1,0 1-1,1-1 0,-1 1 0,0 0 1,0 0-1,0 0 0,0 0 1,-1 0-1,1 0 0,-1 0 0,0 1 1,1 3-1,-2-6-33,1 1 0,-1-1 0,0 0 0,0 0 0,0 1 0,0-1 0,0 0 1,0 1-1,0-1 0,0 0 0,0 1 0,-1-1 0,1 0 0,0 0 0,-1 1 0,1-1 0,-1 0 0,0 0 0,1 0 1,-1 0-1,0 1 0,0-1 0,1 0 0,-1 0 0,0-1 0,0 1 0,0 0 0,0 0 0,-1 0 0,1-1 0,0 1 1,0 0-1,-2 0 0,0 0-199,0 0 0,-1 0 1,1-1-1,0 1 1,0-1-1,-1 0 0,1 0 1,0 0-1,-1 0 1,1-1-1,0 1 0,-5-2 1,-1 0-59,0-1 0,-1 2 0,1-1 0,-1 1 0,1 1 0,-1 0 0,1 0 0,-1 1 0,-18 3 0,-86 24 2943,93-24-2529,0-1-1,-42 2 0,60-5-128,-1 0 0,0 1 0,0 0 0,0 0 0,0 0 0,1 0 0,-1 0 0,1 1 0,-5 2 0,-31 22-114,26-17 204,8-5-166,-1 1-1,1 0 1,0 0-1,0 1 1,1 0-1,-8 11 1,11-16 53,1 0 1,0 0 0,0-1 0,0 1 0,-1 0-1,1 0 1,0-1 0,0 1 0,0 0 0,0 0-1,0-1 1,1 1 0,-1 0 0,0 0 0,0-1-1,0 1 1,1 0 0,-1-1 0,0 1 0,1 0-1,-1-1 1,1 1 0,-1 0 0,1 0 0,12 12 74,-7-9 1,-1-1 0,1 0 0,0 0 0,0 0 0,0-1-1,13 4 1,39 3 293,-38-7-212,-3 0-30,28-2 0,-29 0-76,33 3 0,39 3-59,-53-5-25,76-2 242,-38-1-101,-29 0 80,-1-2 1,54-13-1,-27 5-66,-7 2 169,101-3 1,-40 5-256,-98 9-49,36 5 1,-46-4 199,0-2 0,0 0 0,0 0 0,24-5 1,-8 4-764,-26 1 287,0 0 0,-1 0 0,1-1 0,6-1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31.38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1 2240,'0'0'4858,"4"8"-4138,1 31 816,3-4-1187,41 187 684,-33-99-500,2 181 0,-8-6 214,-10-295-759,0 1 0,1 0 0,0 0 0,-1 0 0,1 0 0,3 6 0,1 4 69,-4 2 529,0 0 131,-1-16-721,0 1 0,1-1 0,-1 1 0,0-1 0,0 0 0,1 1 0,-1-1 0,0 1 0,1-1 0,-1 0 0,0 1 0,1-1 0,-1 0 0,0 0 1,1 1-1,-1-1 0,1 0 0,-1 0 0,1 0 0,-1 1 0,0-1 0,1 0 0,-1 0 0,1 0 0,-1 0 0,1 0 0,-1 0 0,1 0 0,0 0 0,60 8 628,3-7-708,-24 0 191,1-1-1,43-7 0,-60 5-133,0 1 1,0 1 0,37 5-1,-6-1-171,43 5 108,28 1 383,-63-9-95,-28 1-124,60-6 0,180-7-217,-267 11 158,134 7-11,-1 1-61,-101-6 63,-25-1 85,-1-1 1,1 0 0,23-3 0,10-5-71,31-6 12,-56 9-67,1 2 0,35-1 1,14-1-58,4-2 187,98 2 0,-147 6-144,-27-1 10,8-1 769,-12-26-576,2 24-168,1-1 0,-1 1 0,1 0 0,0-1 0,0 1 0,1-5 1,-2-15-10,-3-16-136,2-1 0,3-46 1,0 22 38,1 9 140,-3-39-298,1 71 166,2-25 0,0-1 215,-2-105-82,1 136-156,5-26 0,-3 26-92,0-29 0,-1 35-102,-1 11 328,-1 0 0,0 0-1,1 0 1,-1 0-1,0 0 1,0 0-1,0 1 1,0-1 0,0 0-1,0 0 1,0 0-1,0 0 1,0 0-1,0 0 1,-1 0 0,1 0-1,0 1 1,0-1-1,-1 0 1,0-1 0,1 1-25,-1-1 0,1 1 1,-1 0-1,1 0 1,0-1-1,0 1 1,-1 0-1,1 0 1,0-3-1,1 3 14,-1 1-1,0-1 1,0 0-1,0 1 1,0-1 0,0 0-1,0 1 1,0-1 0,0 0-1,0 1 1,0-1 0,0 0-1,0 1 1,-1-1-1,1 1 1,0-1 0,0 0-1,-1 1 1,1-1 0,0 1-1,-1-1 1,1 1-1,-1-1 1,1 1 0,-1-1-1,1 1 1,-1-1 0,1 1-1,-1 0 1,1-1-1,-1 1 1,1 0 0,-1-1-1,1 1 1,-1 0 0,0 0-1,1 0 1,-1 0-1,0-1 1,1 1 0,-1 0-1,0 0 1,1 0 0,-2 1-1,-2-2-4,-1 1-1,1 1 0,0-1 1,0 1-1,0 0 1,-1 0-1,1 0 1,-5 2-1,-10 4 131,-1-1 1,0-1-1,0 0 1,0-2 0,-28 2-1,11-1-44,-265 20 544,61-21-214,-182-3-187,397 1-194,-22-1 21,27-2 17,0 2 0,0 0 1,-34 5-1,35-3-3,-30-1-1,-2 0 245,-102 2 38,54-2-335,56-1 137,27 0 50,-1-1 1,-31-6-1,45 6-191,1 0 1,-1-1-1,1 1 0,0-1 0,-1 0 1,1 0-1,0 0 0,0-1 0,0 1 1,-2-3-1,-15-11-153,18 15 124,-1 0 0,1 0 0,-1 0 0,1 1 0,-1-1 0,1 1 0,-1-1 0,0 1 0,-2 0 0,-15-2-6,8-1 155,-15-5-186,26 7 47,0 1-1,0 0 0,0 0 1,0-1-1,0 1 1,0 0-1,-1 0 0,1 0 1,0 0-1,0 0 0,0 0 1,0 0-1,0 0 1,0 1-1,0-1 0,0 0 1,0 1-1,0-1 1,0 0-1,0 1 0,0 0 1,0-1-1,0 1 1,0-1-1,0 1 0,0 0 1,1 0-1,-1-1 0,0 1 1,-1 2-1,-10 6-166,11-8 183,1-1 0,-1 1 0,0-1 0,1 1 0,-1-1 0,0 1 1,1 0-1,-1-1 0,1 1 0,-1 0 0,1 0 0,0-1 1,-1 1-1,1 0 0,-1 0 0,1-1 0,0 1 0,0 0 0,-1 2 1,0 20-184,2-20 169,-1 0-1,0 1 1,0-1 0,-1 0-1,1 0 1,-2 6 0,-2 3 40,0 0 1,1 1-1,-3 16 1,5-18-13,-7 17 20,6-22 6,0-1 1,0 0-1,1 1 1,0-1-1,0 11 1,1-12-8,0 0-1,1-1 1,0 1 0,-1 0-1,4 6 1,-3-6-5,1 0 0,-1-1 1,0 1-1,-1 0 0,2 8 0,2 19 53,-4-30-70,0 0-1,1 1 1,-1-1 0,0 0 0,0 1-1,1-1 1,-1 0 0,1 0-1,-1 1 1,1-1 0,-1 0 0,1 0-1,0 0 1,-1 0 0,1 0 0,0 0-1,0 0 1,0 0 0,0 0 0,0 0-1,0 0 1,0 0 0,0-1-1,0 1 1,1 0 0,-1-1 0,0 1-1,0-1 1,3 1 0,4 1 64,0-1-1,0 1 1,0-2 0,9 1 0,10 1 32,-6 1-147,35 0 1,-23-2 13,123 1 157,56 4-69,-149 3-213,77 21 0,-101-21 278,67 5 1,41-7 171,-125-6-285,30-2 74,98-14 1,-110 7-109,-1-1 1,58-23 0,-62 19 101,2 0-10,-19 6-89,0 0 0,1 1 0,0 1-1,0 1 1,0 0 0,21 0 0,21-4 695,-70 8-859,1 1 1,0 0-1,-16 4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5"/>
    </inkml:context>
    <inkml:brush xml:id="br0">
      <inkml:brushProperty name="width" value="0.1" units="cm"/>
      <inkml:brushProperty name="height" value="0.1" units="cm"/>
      <inkml:brushProperty name="color" value="#66CC00"/>
    </inkml:brush>
  </inkml:definitions>
  <inkml:trace contextRef="#ctx0" brushRef="#br0">26 3 2912,'-17'0'5562,"16"0"-5199,1 0-80,0 0-70,-8-3 587,8 3 3216,14 4-3778,-1-1 1,1-1-1,21 2 0,1-1-2,-31-2-118,1 1-1,-1-1 0,1 1 0,-1 0 1,6 4-1,6 2-5,2 0 103,-10-4-237,0-1 0,14 5 1,-8-3-1288,-14-4 932,0-1 0,0 1 0,0 0-1,0-1 1,0 1 0,0 0 0,0 0-1,0-1 1,-1 1 0,1 0 0,0 0-1,-1 0 1,1 0 0,0 0-1,-1 0 1,1 0 0,-1 0 0,1 1-1,-1-1 1,0 0 0,1 0 0,-1 0-1,0 2 1,0-1-2908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37.05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5 3648,'2'-4'1427,"14"5"-870,-11 0-394,-1 1 0,1 0 0,-1 0 0,0 1 0,1-1 0,-1 1 0,0 0 0,0 0 0,-1 0 0,1 0 0,-1 1 1,1 0-1,3 6 0,16 14 588,16 7 993,1 1-1114,-21-22-396,-1-1 1,1-1 0,1 0-1,-1-2 1,36 8 0,-15-8 90,75 4 1,41-12 137,-26-11-429,-83 7-5,57-2-1,163 25 319,-259-16-423,53 6 341,69-1 0,-109-6-863,-1-1 0,0-2 0,1 0 0,-1-1-1,-1-1 1,1 0 0,27-13 0,-3-4-1754,8-9-1637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49.834"/>
    </inkml:context>
    <inkml:brush xml:id="br0">
      <inkml:brushProperty name="width" value="0.1" units="cm"/>
      <inkml:brushProperty name="height" value="0.1" units="cm"/>
    </inkml:brush>
  </inkml:definitions>
  <inkml:trace contextRef="#ctx0" brushRef="#br0">224 766 1728,'0'0'875,"8"-9"-1841,-6 8 873,-1-1 0,0 1 0,0-1 0,0 0-1,0 0 1,-1 1 0,1-1 0,0 0 0,-1 0 0,1-2-1,0-3 948,-1-1-1,1 1 0,-2-10 1,0 0 491,1 16-1322,0 0 1,0 0-1,1 0 1,-1 0 0,0 0-1,1 0 1,-1 0 0,0 0-1,1 0 1,-1 1 0,1-1-1,-1 0 1,1 0 0,0 0-1,-1 0 1,1 1 0,1-2-1,5-8 90,-6 8 0,0 1-1,-1-1 1,1 0-1,0 0 1,-1 0-1,0 0 1,1 0-1,-1 0 1,0 0-1,0 0 1,0 0-1,0 0 1,0 0-1,0 0 1,-1 0-1,1 0 1,-1 0-1,1 0 1,-1 1-1,-1-4 1,0 3-5,1 0 1,-1 0-1,0 1 1,0-1 0,0 1-1,0-1 1,0 1-1,0 0 1,-1 0-1,1 0 1,0 0-1,-1 0 1,1 0 0,-1 0-1,1 1 1,0 0-1,-1-1 1,1 1-1,-1 0 1,-4 0-1,0 1-19,0-1 0,1 1 0,-1 1 0,0-1-1,1 1 1,-11 4 0,-45 14 375,53-17-338,6-2-77,0 0 1,0 0 0,0 0-1,1 0 1,-1 1-1,0-1 1,-3 4 0,-24 9 120,25-2 134,4-9-318,0-1-1,0 0 0,0 0 1,0 1-1,0-1 0,0 1 1,1-1-1,-1 1 0,1-1 1,0 1-1,-1-1 0,2 4 1,-3 11 92,-1-4 75,1 0 0,0 23 0,10 19 236,-7-49-354,0 1 0,1-1 0,0 0 0,0 0 0,0 0 0,1 0 0,0 0 0,4 7 0,-4-9-30,0 1 41,1-1 0,0 1 0,0-1 0,0 1 0,0-1 0,1-1 0,0 1 0,0-1 0,6 4 0,-7-5-90,22 9 242,-18-8-107,0-1 1,0 0 0,0 0-1,0-1 1,0 0 0,0 0-1,1-1 1,-1 0 0,10-1-1,9 0 17,-18 0-78,-1 0 0,0-1 1,1 0-1,-1 0 0,14-6 0,-12 4 7,-2 0 9,-1 0-1,0 0 1,0-1 0,0 0-1,6-6 1,0 0-85,-9 9 56,0-1 1,0 0-1,-1-1 1,1 1-1,-1-1 1,0 1-1,0-1 0,0 0 1,0 0-1,3-8 1,-5 10 5,0-1 0,1 1 0,-1-1 0,-1 1 0,1-1-1,0 1 1,0-1 0,-1 1 0,0-1 0,1 0 0,-1 1 0,0-1 0,0 0 0,-1 1 0,1-1 0,0 0 0,-1 1 0,0-1 0,-1-2 0,-6-13 49,-1 1 1,0 0-1,-1 0 1,-14-16-1,2-3-8,15 26 3,-1 0-1,2-1 0,-1 0 1,-5-15-1,3 8-3,3 7 52,-1 0 0,-1 1 1,1 0-1,-12-11 0,8 9 161,1 1-1,-14-24 0,11 13-211,-1 0 0,-33-38 0,39 51 4,0 1-1,1-2 0,0 1 0,1-1 0,0 0 1,0 0-1,1-1 0,1 0 0,-6-17 0,2-1 58,-1-9-180,5 19 50,2 12-17,1 0 1,0 0-1,0-8 1,0-1-94,0 14 97,1 0-1,-1 0 1,1 0 0,0 0 0,0 0 0,0 0-1,0-1 1,0 1 0,0 0 0,1 0 0,-1 0 0,1 0-1,0 0 1,-1 0 0,1 0 0,0 1 0,2-4-1,1-2-54,-4 6 69,1 0 0,-1 0 0,1 0-1,-1 0 1,1 1 0,-1-1 0,1 0 0,0 0-1,0 0 1,-1 1 0,1-1 0,1-1-1,9-5-86,-5 3 91,0 0 0,0 1 1,0 0-1,8-3 0,-8 4 4,0 0 1,0 1-1,0 0 1,0 0-1,12 0 0,28-4 599,-43 4 524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3:57.64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1 231 576,'0'-4'108,"0"3"-97,0 0 0,0 0 0,0 0 0,0 0 0,0 0 0,0 0-1,0 0 1,0 0 0,0 0 0,1 0 0,-1 0 0,0 0 0,1 0-1,-1 0 1,1 0 0,-1 1 0,1-1 0,0-1 0,0 0-2,0 0 0,0 0 0,-1 0 0,1 0 0,0 0 0,-1-1 0,1 1 0,-1 0 0,0-4 0,1-4-313,0 5 318,0 0-1,-1 0 0,1 0 1,-1-1-1,2-42 6517,0 49-6490,0 1-1,-1 0 0,1-1 1,-1 1-1,1 0 0,-1 0 0,0 0 1,0 0-1,0 0 0,0 0 1,1 4-1,5 27-83,-3-12-10,32 199 345,-24-131 223,-8-55-342,-2 0 0,-1 1 0,-4 42 0,-18 53-33,20-124-139,-34 128 628,34-132-638,1 7-10,0-8 38,0 1-1,-1-1 1,1 1-1,0-1 1,0 1-1,-1-1 0,1 1 1,0-1-1,-1 0 1,0 1-1,1-1 0,-1 0 1,-1 3-1,1-3 53,1 1-37,0 0 0,0 0 0,-1 0 0,2 0 0,-1 0 0,0-1 0,0 1 0,1 0 1,-1 0-1,1 0 0,-1 0 0,1 0 0,0-1 0,0 1 0,0 0 0,0 0 0,0-1 0,0 1 1,0-1-1,1 1 0,-1-1 0,0 0 0,1 1 0,-1-1 0,1 0 0,0 0 0,-1 0 0,1 0 0,0 0 1,0 0-1,-1-1 0,1 1 0,3 0 0,16 1 212,-1-2 1,1 0-1,0-1 0,23-4 1,5-1-240,-1-2 0,0-2 0,-1-3 1,0-1-1,78-36 0,-74 26 22,1 2-1,1 2 1,1 3 0,111-21 0,-149 35-34,26-4-23,72-3 0,-90 10-7,1 0-1,-1 0 1,1 1 0,45 10-1,-15 0 100,-1-3-1,100 3 0,-74-10 7,132 11-10,-190-9-171,26 3 53,68 19 1,-105-22 74,1-1 0,22 2 0,6 0-64,-13-1 113,0 0 0,51-4 0,-27 0-20,24 1-72,-67-1 54,-6 1-18,-1 0-1,0-1 1,0 1 0,0 0 0,0-1 0,0 1 0,0-1 0,0 0 0,0 1 0,0-1 0,0 0 0,0 0 0,0 1 0,0-1 0,0 0 0,-1 0 0,1 0 0,0 0 0,-1 0-1,1 0 1,0 0 0,-1 0 0,1-2 0,0-1 48,-1 0 0,1 0-1,-1 0 1,0 0-1,0-7 1,-1-9 13,6-158-652,-6 115 326,3 46 200,0 1 0,0-1 0,2 1 0,0-1 0,8-18 0,-10 27-35,0 0-1,1-15 1,0 1 29,0-4-38,-1 0 1,-1-1-1,-4-42 0,0-1 115,3-70-399,0 139 454,0 1-124,0-1 48,0 1 1,-1 0-1,1 0 1,0-1-1,0 1 0,0 0 1,0 0-1,-1-1 1,1 1-1,0 0 1,0 0-1,0 0 0,-1-1 1,1 1-1,0 0 1,0 0-1,-1 0 0,1 0 1,-1-1-1,-18 3 28,0 1-1,-1 0 1,1 1-1,-21 8 1,25-8 148,-44 13 82,1 2 1,-71 34-1,-15 12-22,123-58-173,0 0 0,-1-2-1,1 0 1,-1-2 0,-25 2 0,-14-5 108,0-2 0,-110-19 1,140 14 22,0-2 0,-31-12 0,14 4-22,29 9-118,-29-14-1,31 12 87,-35-11 0,18 12-22,-60-8 1,12 3 9,-81-16 320,-29-2-303,170 30-132,-35 2 0,22 1 11,1 1-2,1 2 1,1 1-1,-1 2 0,-40 13 1,24-7-174,41-11 125,1 1 0,0-1 0,0 1 0,-9 5 0,14-7 30,0 0-1,1 0 1,-1 0 0,0 0-1,1 0 1,-1 1 0,1-1 0,0 0-1,-1 1 1,1-1 0,0 1-1,0 0 1,0-1 0,0 1-1,0 0 1,0-1 0,1 1-1,-1 0 1,1 0 0,-1 0-1,1 0 1,-1 2 0,2 6-5,0 0 0,0 1 0,1-1 0,0 0 0,6 17 0,24 48 218,-4-13-199,-14-22-33,14 33 87,-23-64 42,0 1 0,0-1 0,1-1 0,1 1 0,12 13 1,-17-21-102,-1 0 1,1 1 0,0-1 0,1 0 0,-1 0 0,0 0 0,0 0 0,0 0 0,1-1 0,-1 1 0,0-1 0,1 1 0,-1-1 0,0 0-1,1 0 1,-1 0 0,4-1 0,7 0 73,0-2-1,14-3 0,-2 0-37,41-11-13,-42 10-88,26-4 1,178-32 158,-194 38-189,165-20 79,-171 23 9,1 2-1,0 1 0,0 1 0,52 11 0,-32-1-44,1-2 1,89 6 0,-25-10 221,75 0 195,-154-6-473,79-3-12,-59 1 188,-34 2 5,39-6 0,-31 1-136,-5 1-89,49-14 0,-70 17 77,-3 1 54,1 0 1,-1 0-1,1 0 1,-1 0 0,1 0-1,-1-1 1,1 1-1,-1 0 1,1 0 0,-1-1-1,1 1 1,-1 0-1,1 0 1,-1-1 0,0 1-1,1 0 1,-1-1 0,0 1-1,1-1 1,-1 1-1,0-1 1,1 1 0,-1-1-1,1 0-28,4 25-524,-5-19 558,1-1 0,0 0-1,0 1 1,1-1 0,-1 0 0,1 0-1,0 0 1,0 0 0,0-1 0,1 1-1,-1 0 1,1-1 0,4 5-1,-1-1-61,-1-1 60,8 12-17,26 24 0,39 36 107,-72-71-68,0 1 0,9 15 1,-14-21-12,0 0 1,0 1 0,-1-1-1,1 1 1,0-1-1,-1 1 1,1-1-1,-1 1 1,0 0-1,0-1 1,0 1 0,0-1-1,-1 1 1,1-1-1,-2 5 1,-1 4 6,-1 0-1,-5 12 1,5-14-147,-9 14-7,11-20 135,-1 1 0,1-1 0,1 0 0,-1 1 1,0-1-1,1 1 0,0 0 0,0-1 0,0 1 0,0 0 0,0 5 0,1 5-83,1 0-1,3 21 1,0-19 21,-2-7 17,0-1-1,0 1 1,5 10 0,-6-18 56,-1 0 1,0 0-1,1-1 1,-1 1-1,0 0 1,1 0-1,-1 0 1,0 0-1,0 0 1,0 0-1,0 0 1,0 0-1,0 0 1,0 0-1,-1 1 1,1 0 17,0 1-1,-1-1 1,1 0 0,0 1-1,1-1 1,-1 0 0,0 0-1,0 1 1,1-1 0,0 3-1,3 1-54,-3-4 1,0 0-1,-1 0 1,1-1 0,0 1-1,0 0 1,-1 0 0,0 0-1,1 3 1,2 6 112,-2-9 15,-11 6-1115,-7-8 1120,-5 0-89,0-1 0,-22-3 0,19 1-31,0 2 0,-31 1 0,17 1 112,22 0-169,0 1 0,-1 0 0,-32 10 0,12-2 261,8 0-127,25-7-22,1-1 1,-1-1-1,0 1 0,0-1 1,0 1-1,0-1 1,-6 0-1,-128 7 508,-178-5-507,249-2-89,-110-5 237,101 3 189,49 1-189,-34-4 1,-252-11 118,298 16-188,0 1 0,-28 6 0,-17 1 223,42-6-140,-21 5 0,-6 0-214,31-6-28,-29 5-1819,0-3 1,0-1-1,-53-4 0,56-2-2730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1.146"/>
    </inkml:context>
    <inkml:brush xml:id="br0">
      <inkml:brushProperty name="width" value="0.1" units="cm"/>
      <inkml:brushProperty name="height" value="0.1" units="cm"/>
    </inkml:brush>
  </inkml:definitions>
  <inkml:trace contextRef="#ctx0" brushRef="#br0">356 1 640,'9'3'5712,"-23"17"-2635,11-12-2583,3-7-441,0 0-1,0-1 0,0 1 0,0 0 0,0-1 0,-1 1 1,1-1-1,0 1 0,0 0 0,-1-1 0,1 1 0,-1-1 1,1 1-1,0-1 0,-1 1 0,0 0 0,-26 26 1490,7-10-1330,1 0 0,1 2 0,0 0 0,2 1 0,0 0 0,1 1 1,1 1-1,-16 34 0,-53 114 839,79-160-989,-35 85 221,33-78-217,1 0-1,1 1 1,-3 30 0,6-27 48,1 1 1,1 0 0,1 0-1,1 0 1,1-1 0,12 39-1,-5-26 0,3 0 0,0-1 0,26 41 0,-28-53-36,1 0 0,1-1 0,1 0 0,1-1 0,0-1 0,2-1 0,32 27 0,77 34 594,-122-75-839,0-1 0,1 0 0,9 2 0,1 0-1741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21.140"/>
    </inkml:context>
    <inkml:brush xml:id="br0">
      <inkml:brushProperty name="width" value="0.1" units="cm"/>
      <inkml:brushProperty name="height" value="0.1" units="cm"/>
    </inkml:brush>
  </inkml:definitions>
  <inkml:trace contextRef="#ctx0" brushRef="#br0">424 0 640,'-13'12'4656,"10"-12"-4320,1 1 0,-1-1 0,1 1 0,-1 0 0,1 0 0,0 0 0,-1 1 0,1-1 0,0 0 0,-4 4 0,3-3-40,0 0 0,0 0 0,0 0 0,0-1 0,-5 2 0,-4 0 437,-1-1 0,-15 1 0,15-2-9,-26 6 1,5 0-100,-1-2 0,1-1 1,-60-1-1,79 0-497,14-3-111,0 1-1,0-1 1,0 1 0,0-1-1,0 0 1,0 0 0,0 0-1,0 1 1,0-1 0,0 0-1,0 0 1,0 0 0,0-1-1,0 1 1,0 0 0,0 0-1,0-1 1,0 1 0,0 0-1,0-1 1,0 1-1,0-1 1,-1 0 0,1 0 127,-5 112-1359,-1 1 1347,6-9-298,3 120 257,7-129-5,-6-75-50,0 0 0,1 0-1,10 29 1,-8-32-3,-1 1 0,-1-1 0,-1 1 0,0-1 0,0 20 0,-3 283 762,3-319-737,129-11 60,-94 6-88,1 1 0,51 2 0,-88 2-31,30 2 44,0 1 0,-1 1 0,34 9 0,-57-11-33,1 0-1,0 0 0,11 0 1,-1-2-2720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25.667"/>
    </inkml:context>
    <inkml:brush xml:id="br0">
      <inkml:brushProperty name="width" value="0.1" units="cm"/>
      <inkml:brushProperty name="height" value="0.1" units="cm"/>
    </inkml:brush>
  </inkml:definitions>
  <inkml:trace contextRef="#ctx0" brushRef="#br0">181 432 992,'0'-5'303,"-3"7"1042,2-10 682,-20-3 500,16-1-1535,4 11-951,0 0-1,0 1 0,0-1 1,0 1-1,0-1 0,0 1 1,0 0-1,0-1 0,0 1 0,0 0 1,-2-1-1,3 1-23,-1 0-1,0 0 0,0 0 1,0 0-1,0 0 1,1-1-1,-1 1 1,0 0-1,0-1 0,0 1 1,1-1-1,-1 1 1,0 0-1,1-1 1,-2-1-1,-1 2 143,1-1-1,-1 1 1,1 0 0,-1-1 0,1 1-1,-1 0 1,-4 1 0,1-1 192,5 0-282,1 0-1,-1 0 0,0 1 0,1-1 0,-1 0 1,0 0-1,0 0 0,1 0 0,-1 0 0,1 1 1,-1-1-1,0 0 0,1 1 0,-1-1 1,0 0-1,1 1 0,-1-1 0,1 1 0,-1-1 1,1 1-1,-3 2 643,2-3-685,1 1-1,-1-1 0,0 1 0,0 0 1,1-1-1,-1 1 0,0 0 0,1 0 1,-1 0-1,1-1 0,-1 1 0,1 0 1,-1 0-1,1 0 0,0 0 1,0 0-1,-1 0 0,1 0 0,0 0 1,0 0-1,0 0 0,0 0 0,0 0 1,0 0-1,0 0 0,0 1 0,1 3 72,-1-4 15,0 30 507,0-24-575,-1-2-30,1 1 0,1-1 0,-1 1 0,1-1 0,2 8 0,-3-11-12,1 0 0,-1-1 0,1 1 0,-1-1 0,0 1 1,1-1-1,-1 1 0,0 0 0,0 2 0,2 3 35,14 24 129,-15-29 31,0-2-101,20 16-165,-17-15 79,-1 0 1,1 1-1,-1 0 1,1 0 0,3 2-1,7 3 12,-1-5 26,0 0 0,-1-1 0,1 0 0,0-1 0,20-3 0,-22 2 7,-1-1-1,0-1 1,0 1 0,0-1-1,0-1 1,-1 0 0,13-7-1,-21 10-34,0 0 0,0 0 0,0-1 0,0 1 0,0 0-1,0-1 1,0 1 0,0 0 0,0-1 0,0 1 0,-1-1 0,1 0-1,0-2 1,2-5 86,-2 8-87,-1-1 0,1 1-1,-1 0 1,1 0 0,-1-1-1,0 1 1,0 0 0,0-1-1,0 1 1,0 0 0,0-1 0,0 1-1,0 0 1,0 0 0,-1-1-1,1 1 1,-1 0 0,1 0-1,-1-1 1,1 1 0,-1-1-1,-1-1-4,0 0 0,0 0-1,-1 0 1,1 1 0,0-1-1,-4-2 1,-2-3 13,7 7-25,0 0-1,0 0 1,0 0 0,0 0 0,0 0 0,0 0 0,-1 0 0,1 0 0,0 0 0,-3-1 0,-7-2 121,-11-4-113,-5 1 234,22 5-224,0 1 0,0-1-1,1 1 1,-1 1 0,-6-1 0,-46-4 476,55 5-478,0 0 0,1 0 0,-1-1 0,1 1 0,-1 0 0,1-1 0,-1 1 0,1-1 0,-1 1 1,1-1-1,-1 0 0,1 1 0,0-1 0,-1 0 0,1 0 0,0 0 0,-1-1 0,-3-1-10,0 1 0,1-1 0,-1 1 0,0 1 0,-6-3 0,7 3 20,0 0 1,0 0-1,0-1 0,0 0 1,0 0-1,1 0 0,-1 0 1,1 0-1,-1-1 0,1 1 1,0-1-1,0 0 0,0 0 0,0-1 1,0 1-1,1 0 0,0-1 1,0 1-1,0-1 0,-2-4 1,-3-9-15,1 1 0,1-1 0,-6-28 0,9 27-85,0-1-1,1 1 1,2-26 0,0 7-87,0 24 124,0 1 0,1-1 0,6-21 0,-5 21-43,-2 11 53,-1 0 0,1 0 1,0 0-1,-1 1 0,1-1 1,0 0-1,0 0 0,0 1 1,0-1-1,0 0 0,1 1 1,-1 0-1,0-1 0,1 1 1,1-2-1,-2 3-99,16-4-169,-16 4 280,6-2 32,0 1 0,1 1 0,-1-1 0,1 1-1,10 2 1,6-1 27,-16-1-17,0 0-1,-1 0 1,1 1 0,0 0-1,0 0 1,9 3 0,-16-3-4,7-1-86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42.209"/>
    </inkml:context>
    <inkml:brush xml:id="br0">
      <inkml:brushProperty name="width" value="0.1" units="cm"/>
      <inkml:brushProperty name="height" value="0.1" units="cm"/>
    </inkml:brush>
  </inkml:definitions>
  <inkml:trace contextRef="#ctx0" brushRef="#br0">197 586 1408,'0'0'9445,"-19"0"-8170,7 0-1128,7-1-86,1 1-1,-1 0 1,1 0-1,-1 0 0,1 1 1,-9 2-1,-13 1 36,20-2-116,0 0 1,0-1-1,0 0 0,0 0 0,0 0 0,-10-1 1,14 0 16,1 0 1,0 0 0,0 0-1,0 0 1,0 1-1,0-1 1,0 0 0,0 1-1,0-1 1,0 1 0,0-1-1,-1 2 1,0-1 16,1 0 0,-1 0 1,1 0-1,-1-1 0,1 1 0,-1 0 1,0-1-1,0 1 0,1-1 0,-1 0 1,0 0-1,-3 1 0,4-1-19,0 1-7,0 0 0,1-1 0,-1 1 0,1 0 1,-1 0-1,1 0 0,-1 0 0,1 0 0,0 0 0,-1-1 0,1 1 0,0 0 1,0 0-1,0 0 0,0 0 0,0 0 0,0 0 0,0 0 0,0 0 0,0 0 1,0 0-1,0 0 0,0 0 0,1 0 0,-1 0 0,0 0 0,1 0 0,-1 0 1,1 0-1,-1-1 0,1 1 0,0 0 0,-1 0 0,2 0 0,2 5 71,2-1 0,-1 1 0,10 6 0,-5-4 25,-3-1-35,0 0-1,1 0 1,0-1 0,1-1-1,-1 1 1,1-1 0,0-1-1,1 1 1,-1-2 0,1 1-1,0-1 1,-1-1 0,1 0-1,0 0 1,14 0 0,-16-2-31,1 0 1,-1-1 0,0 0-1,0-1 1,0 0 0,0 0-1,0 0 1,0-1 0,0 0-1,-1-1 1,1 0 0,-1 0-1,8-7 1,-9 7-30,-2 1 108,-1 0 0,0 0 0,0 1 0,0-2 0,3-3 0,-5 6-74,-1 0-1,1 0 1,0 0 0,-1 0-1,1-1 1,-1 1 0,0 0 0,1 0-1,-1-1 1,0 1 0,0 0-1,0 0 1,0-1 0,0 1 0,0 0-1,0 0 1,0-1 0,0 1-1,-1 0 1,1-1 0,-1 1 0,0-1-1,-2-9-9,3 10-19,-1 0 1,1-1-1,0 1 0,-1 0 1,1 0-1,-1-1 0,1 1 1,-1 0-1,0 0 0,0 0 0,1-1 1,-1 1-1,0 0 0,0 0 1,0 0-1,0 1 0,0-1 1,0 0-1,-1 0 0,0 0 1,-17-11 192,16 10-119,0 0-1,0 0 1,0 1 0,0-1-1,0 1 1,-4-2 0,2 1 8,0 1 1,0-1 0,0-1-1,1 1 1,-1-1-1,1 1 1,0-1 0,-1-1-1,1 1 1,-4-5 0,2 4-25,0 0 0,0 0 0,0 1 1,-12-5-1,9 4-132,-11-4 50,16 7 65,0 0-1,0 0 0,1 0 0,-1-1 1,-6-4-1,-6-2 190,14 7-199,-1 0 0,1 0 0,0-1 0,-1 1 0,1-1 1,-3-2-1,0 0 16,0-1 1,0 0 0,1 0-1,-1-1 1,2 1-1,-1-1 1,0 0 0,1 0-1,-3-8 1,2 2 16,1 0 0,1-1 0,0 1 1,0-1-1,1 1 0,1-1 0,0 1 0,1-1 1,3-20-1,5-7-313,21-61 1,-29 97 223,5-11 3,-1 1 0,2-1 0,0 1 0,1 0 0,0 0-1,21-23 1,-27 34-15,1 1 0,-1 0 0,1 0-1,0 0 1,0 0 0,0 0 0,0 1 0,0-1-1,0 1 1,1 0 0,-1 0 0,0 0 0,1 0 0,-1 1-1,7-1 1,-5 1 42,-1 0-1,0 0 1,0 1-1,1-1 1,-1 1 0,0 0-1,0 0 1,0 1-1,0-1 1,0 1 0,0 0-1,5 3 1,47 36 609,-49-32-892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59.635"/>
    </inkml:context>
    <inkml:brush xml:id="br0">
      <inkml:brushProperty name="width" value="0.1" units="cm"/>
      <inkml:brushProperty name="height" value="0.1" units="cm"/>
    </inkml:brush>
  </inkml:definitions>
  <inkml:trace contextRef="#ctx0" brushRef="#br0">0 1 1984,'1'0'8264,"15"1"-6740,25 1-2096,-19-1 730,0 1 0,21 6 1,13 0 256,173 4 663,-213-11-1102,0 0 0,28 7 1,3 1-5005,-34-9 799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58.303"/>
    </inkml:context>
    <inkml:brush xml:id="br0">
      <inkml:brushProperty name="width" value="0.1" units="cm"/>
      <inkml:brushProperty name="height" value="0.1" units="cm"/>
    </inkml:brush>
  </inkml:definitions>
  <inkml:trace contextRef="#ctx0" brushRef="#br0">3 0 1664,'-3'15'12762,"3"-15"-12758,0 1 0,0-1 0,0 1 1,0-1-1,1 1 0,-1-1 0,0 0 0,0 1 0,0-1 0,0 1 0,1-1 0,-1 1 0,0-1 0,1 0 1,-1 1-1,0-1 0,0 0 0,1 1 0,-1-1 0,1 0 0,-1 1 0,0-1 0,1 0 0,-1 0 0,1 1 0,0-1 1,12 5 220,-6-4-110,0-1 0,0 0 0,0 0 0,-1 0-1,1-1 1,7-2 0,24-1 31,163 1 957,-161 3-915,35 0-1405,-73 3-436,-1-2 1322,-1 0 1,0 0-1,1 0 0,-1 0 1,0-1-1,0 1 0,0 0 1,1 0-1,-1 1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59.878"/>
    </inkml:context>
    <inkml:brush xml:id="br0">
      <inkml:brushProperty name="width" value="0.1" units="cm"/>
      <inkml:brushProperty name="height" value="0.1" units="cm"/>
    </inkml:brush>
  </inkml:definitions>
  <inkml:trace contextRef="#ctx0" brushRef="#br0">211 359 1728,'4'-8'7394,"-4"7"-7199,-11-6 1922,8 6-1923,-1-1 0,1 1 0,-1 0-1,0 0 1,-5 0 0,5 1-147,0 0 0,0 0-1,0 1 1,0-1 0,0 1 0,0 0 0,0 0 0,0 0-1,0 1 1,1-1 0,-1 1 0,0 0 0,1 0 0,-1 0 0,1 0-1,0 1 1,0 0 0,0-1 0,0 1 0,0 0 0,1 0-1,-4 5 1,-1 6 77,-1 1-1,-7 23 1,6-16 17,-13 52 467,15-52-591,1 1 0,-4 26-1,3-10 153,6-36-169,1 1-1,0-1 1,0 1 0,0-1-1,1 0 1,-1 1 0,1-1-1,0 1 1,0-1 0,0 0-1,0 0 1,1 0 0,-1 0-1,1 0 1,0 0 0,0 0-1,0 0 1,5 5 0,-3-4 20,1 1-1,-1 0 1,1-1 0,1 0 0,-1-1 0,0 1-1,1-1 1,0 0 0,9 4 0,4-2 96,1-1 1,-1 0-1,1-2 0,0 0 1,34-2-1,-40 0-41,-8-1-23,0 0-1,0-1 1,0 1-1,0-1 1,0 0 0,0-1-1,-1 1 1,1-1-1,-1 0 1,0-1-1,6-3 1,-10 6-23,0 0 0,0 0 1,0 0-1,0 0 0,0 0 1,0-1-1,0 1 0,-1 0 1,1 0-1,0 0 0,-1-1 1,1 1-1,0 0 0,-1-1 1,0 1-1,1-1 0,-1 1 0,0 0 1,0-1-1,0 1 0,0-1 1,0 1-1,0-1 0,0 1 1,0 0-1,-1-1 0,1 1 1,-1-3-1,-2-4 68,0 1 1,-1 0-1,-8-14 1,10 17-48,-52-76 160,-15-27 50,3 2 76,42 70-323,15 23 71,-10-19 0,-3-6-99,15 26 59,0 0 0,1-1-1,-9-23 1,11 22-101,1 0-1,0 0 1,1 0-1,-1-24 0,3 29-28,1 0 1,-1 0-1,1-1 0,1 1 0,0 0 0,0 0 0,0 1 0,7-15 0,-8 20 16,0-1 0,1 0 0,-1 1 0,1-1 0,0 1 0,-1-1 0,4-2 1,-3 4 47,0 0 0,-1 0 0,1 0 1,-1 1-1,1-1 0,0 0 0,0 1 1,-1-1-1,1 1 0,0 0 0,0-1 1,0 1-1,-1 0 0,4 0 0,1 1 76,0 0 0,0 0 0,1 1-1,-1 0 1,0 0 0,0 0-1,0 0 1,6 5 0,6 1-10,0 2-120,-14-8-56,0 0-1,0 0 1,1 0-1,-1 0 1,0-1-1,1 1 0,-1-1 1,9 1-1,22-5-14453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6"/>
    </inkml:context>
    <inkml:brush xml:id="br0">
      <inkml:brushProperty name="width" value="0.1" units="cm"/>
      <inkml:brushProperty name="height" value="0.1" units="cm"/>
      <inkml:brushProperty name="color" value="#66CC00"/>
    </inkml:brush>
  </inkml:definitions>
  <inkml:trace contextRef="#ctx0" brushRef="#br0">16 69 480,'6'2'184,"-12"-2"-183,-9-2 577,14 2-600,13-5 1798,-11-2-1346,0 3-340,-1 0 0,1 0 0,0 0 1,0 0-1,2-6 0,-3 9 9,-1 0-1,1 0 1,-1 0 0,1 1-1,-1-1 1,1 0 0,0 0-1,0 0 1,-1 0 0,1 0-1,0 0 1,0 0 0,0 0-1,0 0 1,0 0-1,0 0 1,0 0 0,0 0-1,1-2 1,-1 3-78,0 0 0,0 0 0,0 0 1,-1 0-1,1 0 0,0 0 0,0 0 0,0 0 0,0 0 0,0 0 0,0 0 0,-1 0 1,1 0-1,0 0 0,0 0 0,0 0 0,0 0 0,0 0 0,0 0 0,0 0 0,0 0 0,-1-1 1,1 1-1,0 0 0,0 0 0,0 0 0,0 0 0,0 0 0,0 0 0,0 0 0,0-1 0,0 1 1,0 0-1,0 0 0,0 0 0,0 0 0,0 0 0,0 0 0,0-1 0,0 1 0,0 0 1,0 0-1,0 0 0,0 0 0,0 0 0,0 0 0,0-1 0,0 1 0,0 0 0,0 0 0,0 0 1,0 0-1,0 0 0,0 0 0,1 0 0,-1-1 0,0 1 0,0 0 0,0 0 0,0 0 1,0 0-1,0 0 0,0 0 0,0 0 0,1 0 0,-1 0 0,0 0 0,0 0 0,0 0 0,0 0 171,0 0 38,0 0-97,0 0-21,0 0 37,9 0 1494,-9 0 388,6 0-1577,8 0-59,-12 0-171,-1 1-213,2 1-21,0 1 1,0 0 0,0-1-1,-1 1 1,1 1 0,2 3-1,-3-4 24,0 0-1,0 0 0,0 0 0,1 0 0,-1-1 1,1 1-1,0-1 0,0 1 0,0-1 0,5 3 1,25 6 823,-27-9-816,1 0 0,0 1 1,-1 0-1,0 0 1,11 6-1,-16-8 8,1 0 0,0 0-1,0-1 1,-1 1 0,1 0 0,0-1 0,0 0-1,0 1 1,0-1 0,0 0 0,0 0 0,2 0-1,15 2 201,40 6 699,-29-6-653,-25-2-218,1 0-1,-1 0 1,0 1 0,0 0-1,0 0 1,6 2 0,6 2-18,1 0 0,0-1 1,19 2-1,-35-6-10,48 7 408,-47-7-392,0 0 0,0 0 0,0 0 0,0 0 0,0 0 0,5-2-1,-5 1-27,0 1 0,0-1 0,0 1 0,0 0 0,0 0 0,6 0-1,-3 2 31,0-1 0,-1 1 0,1 0 0,-1 0 0,1 1 0,5 3 0,12 6-56,-21-11-38,0 0 0,0-1 0,0 1-1,0 0 1,0-1 0,0 1-1,0-1 1,2 0 0,1 1 103,0-1 0,0 1 1,0 0-1,7 3 0,-1 0 74,-7-2-97,0 0 0,1 0 1,-1-1-1,1 0 0,0 0 1,4 1-1,-3-2-15,0 1 0,-1 0 0,1 0 0,-1 1 0,8 2 0,20 5-313,6-4 221,12 2 319,-39-4-198,-1 0 0,15 0 0,16 4 287,-5 1-579,-22-5 216,0 1 0,0 0 0,0 0 0,21 11 0,-2 2 50,26 15 146,-54-29-201,0 2 1,0-1-1,0 1 0,-1 0 1,1 0-1,7 12 0,39 43-275,-51-58 305,5 6-1094,1 1 1,-2 0 0,1 0 0,-1 0-1,0 1 1,4 13 0,0 7-1522,3-8-1359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0.704"/>
    </inkml:context>
    <inkml:brush xml:id="br0">
      <inkml:brushProperty name="width" value="0.1" units="cm"/>
      <inkml:brushProperty name="height" value="0.1" units="cm"/>
    </inkml:brush>
  </inkml:definitions>
  <inkml:trace contextRef="#ctx0" brushRef="#br0">0 38 1472,'1'-2'60,"0"2"-40,-1-1 1,1 1 0,-1 0 0,0-1 0,1 1 0,-1-1 0,0 1 0,0-1 0,1 1 0,-1-1 0,0 1 0,0-1 0,0 1 0,0-1 0,1 1-1,-1-1 1,0 0 0,0 1 0,0-1 0,0 1 0,0-1 0,0 1 0,-1-1 0,1 1 0,0-1 0,0 1 0,0-1 0,-1 0 0,1 0-39,0 1 1,0-1 0,0 1 0,0-1-1,0 1 1,0-1 0,0 1 0,0-1-1,0 1 1,0-1 0,1 1 0,-1-1-1,0 1 1,0-1 0,0 1 0,8-13 5578,-7 29-5210,1-1 1,5 23-1,1 6-51,2 33 339,19 265 1693,-23-191-1586,-3-95-703,1-6-40,1 21 234,3 72-119,-8-138-837,-1-1 1,1 1-1,-1-1 1,0 1-1,0-1 1,-3 5-1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1.409"/>
    </inkml:context>
    <inkml:brush xml:id="br0">
      <inkml:brushProperty name="width" value="0.1" units="cm"/>
      <inkml:brushProperty name="height" value="0.1" units="cm"/>
    </inkml:brush>
  </inkml:definitions>
  <inkml:trace contextRef="#ctx0" brushRef="#br0">0 12 1472,'8'-11'6949,"0"19"-5749,-6-3-1078,0 0 1,0 0-1,0 0 0,0 0 1,-1 0-1,0 0 0,1 9 1,3 10 173,10 38 136,-3 0 0,4 76 0,-3 161 512,1-123-666,-11-149-156,-2-11-1620,-14-42-8780,13-2 9030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1.909"/>
    </inkml:context>
    <inkml:brush xml:id="br0">
      <inkml:brushProperty name="width" value="0.1" units="cm"/>
      <inkml:brushProperty name="height" value="0.1" units="cm"/>
    </inkml:brush>
  </inkml:definitions>
  <inkml:trace contextRef="#ctx0" brushRef="#br0">0 17 2144,'10'-16'8213,"89"18"-4924,94-4-1863,-117 1-1367,-47 2-358,-21 1-435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2.503"/>
    </inkml:context>
    <inkml:brush xml:id="br0">
      <inkml:brushProperty name="width" value="0.1" units="cm"/>
      <inkml:brushProperty name="height" value="0.1" units="cm"/>
    </inkml:brush>
  </inkml:definitions>
  <inkml:trace contextRef="#ctx0" brushRef="#br0">15 24 1728,'1'0'27,"-1"-1"0,0 0 1,1 0-1,-1 1 0,0-1 0,0 0 0,0-18 8081,0 19-8080,2 6 435,-6 421 1398,-3-223-796,0 2-588,7-150-615,0 30 155,0-29-5560,0-52 3879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5.254"/>
    </inkml:context>
    <inkml:brush xml:id="br0">
      <inkml:brushProperty name="width" value="0.1" units="cm"/>
      <inkml:brushProperty name="height" value="0.1" units="cm"/>
    </inkml:brush>
  </inkml:definitions>
  <inkml:trace contextRef="#ctx0" brushRef="#br0">0 0 3136,'4'0'5397,"-3"1"-4869,2 0-369,-1 0 1,1 1-1,-1-1 0,0 1 1,0-1-1,0 1 0,3 2 1,-4-3-56,0 1 1,1-1 0,0 0-1,-1 0 1,1 0 0,0 0-1,-1-1 1,1 1 0,0 0-1,2 0 1,2 1 130,4 3-185,0 0 0,0 0-1,-1 1 1,0 1-1,0-1 1,0 1-1,-1 1 1,0 0 0,11 13-1,53 103 22,-16-26-14,48 55-179,-33-51 164,-49-68-5,-1 2-1,-3 1 0,0 0 1,-3 2-1,-1 0 0,-1 0 1,-3 1-1,-1 0 1,-2 1-1,2 43 0,-8-66 86,-1 0-1,-1 0 1,-1-1-1,0 1 1,-9 32 0,3-24 22,-1-1 0,-1 0 1,-16 29-1,-10 14-175,-44 76 84,16-51-4032,51-80 1073,9-25-785,12-12 1680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6.401"/>
    </inkml:context>
    <inkml:brush xml:id="br0">
      <inkml:brushProperty name="width" value="0.1" units="cm"/>
      <inkml:brushProperty name="height" value="0.1" units="cm"/>
    </inkml:brush>
  </inkml:definitions>
  <inkml:trace contextRef="#ctx0" brushRef="#br0">127 470 3552,'0'-1'92,"0"1"-69,0 0 0,0 0 0,0 0 0,0 0 0,0 0 0,0 0 0,0 0 1,0 0-1,0 0 0,0 0 0,0 0 0,0 0 0,0-1 0,0 1 0,0 0 0,0 0 0,0 0 0,0 0 0,0 0 0,0 0 0,0 0 0,0 0 0,0 0 0,0 0 0,0 0 0,0 0 0,0-1 1,0 1-1,0 0 138,0 0-138,0 0 0,0 0 0,0 0 0,1 0 0,-1 0 0,0 0 0,0 0 0,0 0 0,0 0 0,0 0 0,0 0 1,0 0-1,0 0 0,0 0 0,0 0 0,0 0 0,0 0 0,0 0 0,1 0 0,-1 0 0,0 0 0,0 0 0,0 0 0,0 0 0,0 0 0,0 0 0,0 0 0,0 0 0,0 0 0,-1-6-31,1 5 102,-1 1 0,1-1 0,0 0-1,-1 0 1,1 0 0,0 1 0,-1-1 0,1 0-1,-1 1 1,1-1 0,-1 0 0,0 1 0,1-1-1,-1 0 1,0 1 0,1-1 0,-1 1 0,0 0-1,0-1 1,1 1 0,-1-1 0,0 1 0,0 0 0,0 0-1,1 0 1,-1-1 0,0 1 0,0 0 0,0 0-1,0 0 1,1 0 0,-1 0 0,0 0 0,-2 1-1,0 0 91,0 0 0,1 0 0,-1 1 0,0-1 0,0 1 0,1 0 0,-1 0 0,-4 4 0,0 0-39,0 1 0,0 0 1,0 1-1,1-1 0,0 1 1,1 1-1,-8 12 0,13-20-147,-3 5 15,0 0 0,1 0-1,0 0 1,-3 11 0,5-15-25,0 1 0,0-1-1,0 0 1,0 1 0,0-1 0,1 1 0,-1-1-1,1 0 1,-1 1 0,1-1 0,0 0 0,0 0 0,0 0-1,0 0 1,3 4 0,-2-4-39,0 1 0,0 0 1,1-1-1,-1 0 0,1 0 0,0 0 1,0 0-1,0 0 0,0 0 0,0-1 1,3 2-1,-5-2 72,0-1 0,0 1 0,0-1-1,0 0 1,0 1 0,1-1 0,-1 0 0,0 0 0,0 0 0,0 1 0,0-1 0,0 0 0,1-1-1,-1 1 1,0 0 0,0 0 0,0 0 0,0-1 0,0 1 0,0 0 0,0-1 0,1 1-1,-1-1 1,0 1 0,-1-1 0,1 0 0,0 0 0,0 1 0,0-1 0,0 0 0,0 0 0,-1 0-1,2-1 1,3-10 161,-2 0 0,1 0 0,-1 0 0,-1 0 0,2-24-1,-4 33-178,2-130 306,-3 72-272,-4-149-117,-3 108 203,3 71-544,4 43 207,3 8 159,-2 23 0,0 5-5,47 404 284,-33-376-752,-5-50-2379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7.008"/>
    </inkml:context>
    <inkml:brush xml:id="br0">
      <inkml:brushProperty name="width" value="0.1" units="cm"/>
      <inkml:brushProperty name="height" value="0.1" units="cm"/>
    </inkml:brush>
  </inkml:definitions>
  <inkml:trace contextRef="#ctx0" brushRef="#br0">0 90 4576,'4'1'4235,"4"13"-3150,8 19-869,0 18 84,12 60-1,-11-40-61,-8-35-101,1-1 1,1 0-1,29 58 0,-31-74-52,8 12 753,-8-42-11,0-26 314,0 13-918,10-48 0,-8 24-98,42-198 50,-48 222-185,14-64-978,-4 32-2600,-10 43 2191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7.723"/>
    </inkml:context>
    <inkml:brush xml:id="br0">
      <inkml:brushProperty name="width" value="0.1" units="cm"/>
      <inkml:brushProperty name="height" value="0.1" units="cm"/>
    </inkml:brush>
  </inkml:definitions>
  <inkml:trace contextRef="#ctx0" brushRef="#br0">5 75 2976,'-2'-3'1277,"1"3"-1117,1-1-1,0 1 1,0 0 0,-1-1-1,1 1 1,0-1-1,0 1 1,0-1 0,0 1-1,0-1 1,0 1 0,0 0-1,0-1 1,0 1 0,0-1-1,0 1 1,0-1-1,0 1 1,0-1 0,0 0-1,1 0 175,0 0 0,0 0 0,0 0 0,0 0-1,0 0 1,0 0 0,0 0 0,0 0 0,3-1 0,10-5 30,-1 2 0,1 0 0,0 0 0,0 1 0,0 1 0,1 0 0,16 0 0,202-13-55,-177 16-427,0 3 1,65 10 0,-114-12 45,27 6-1417,-33-6 1331,0-1 0,0 0 0,0 1 0,1-1 0,-1 1 1,0 0-1,0-1 0,0 1 0,0 0 0,0-1 1,0 1-1,0 0 0,-1 0 0,1 0 0,0 0 0,0 0 1,-1 0-1,1 0 0,0 0 0,-1 0 0,1 0 0,-1 0 1,1 2-1,-1 10-2674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8.305"/>
    </inkml:context>
    <inkml:brush xml:id="br0">
      <inkml:brushProperty name="width" value="0.1" units="cm"/>
      <inkml:brushProperty name="height" value="0.1" units="cm"/>
    </inkml:brush>
  </inkml:definitions>
  <inkml:trace contextRef="#ctx0" brushRef="#br0">44 0 4896,'-4'4'5609,"5"-4"-5544,-6 345 1082,0-187-1942,0-133-2602,-8-40-2592,0-8 4965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8.823"/>
    </inkml:context>
    <inkml:brush xml:id="br0">
      <inkml:brushProperty name="width" value="0.1" units="cm"/>
      <inkml:brushProperty name="height" value="0.1" units="cm"/>
    </inkml:brush>
  </inkml:definitions>
  <inkml:trace contextRef="#ctx0" brushRef="#br0">91 0 4736,'-4'8'4625,"0"-1"-4722,-3 9 158,-4 8 75,3-11-46,0-2 125,0 1-1,1 0 1,1 0-1,-9 24 1,11-23-201,2-8 9,0 1 1,1-1-1,0 1 1,0 0-1,-1 7 0,3-12 7,-1-1 0,0 1 0,1 0-1,-1 0 1,1-1 0,-1 1 0,1 0-1,-1-1 1,1 1 0,-1-1-1,1 1 1,0 0 0,-1-1 0,1 1-1,0-1 1,0 0 0,-1 1 0,2 0-1,15 6 442,-15-6-371,3 0 53,1 1 1,0-1-1,-1-1 0,1 1 0,0-1 0,-1 0 0,10-1 1,0 1 76,7-1-20,-1-1 0,29-7 1,2 1-660,-13 2-4298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3"/>
    </inkml:context>
    <inkml:brush xml:id="br0">
      <inkml:brushProperty name="width" value="0.1" units="cm"/>
      <inkml:brushProperty name="height" value="0.1" units="cm"/>
      <inkml:brushProperty name="color" value="#66CC00"/>
    </inkml:brush>
  </inkml:definitions>
  <inkml:trace contextRef="#ctx0" brushRef="#br0">0 5 1888,'1'-1'213,"0"1"0,0-1 0,0 1 0,0-1 0,0 1 1,0 0-1,0-1 0,0 1 0,0 0 0,0 0 0,0 0 0,0 0 0,1 0 0,-1 0 1,0 0-1,0 0 0,0 0 0,0 1 0,0-1 0,1 1 0,26 8 1104,-19-5-736,-5-3-553,36 16 1192,-7-4-697,-11-6-337,42 12 1110,-51-11-1158,-12-7-113,0 0 1,0 0 0,1 0-1,-1 0 1,0-1-1,0 1 1,1 0 0,2 0-1,16 7 138,-17-7-145,-1 0 1,1 0-1,0 0 0,0 0 1,0 0-1,-1 0 1,1-1-1,0 1 1,4-1-1,8-1 150,-1 0 0,21-5 1,17-2 126,-16 6-105,0 3 0,59 7 1,-37-5 388,-40-4-157,24 4 1,-28-1-381,2 0 1,-1-2 0,0 1-1,0-2 1,21-3 0,-21 2 9,0 1 1,-1 1 0,19 1-1,2 0 324,-15-2-302,1 0-1,0-2 0,25-6 1,-26 6-34,1 0 1,0 2-1,37 2 1,-14 0 255,85 7-168,-107-9 12,-16 1-121,0-1 0,0 1 0,1 0 0,-1 0 0,0 1 0,0 0 0,0 0 0,1 0 0,-1 1 0,0 0 0,8 4 0,-4-1-570,-9-5 355,0 0 1,-1 1-1,1-1 0,0 0 1,0 0-1,-1 1 0,1-1 1,0 1-1,0-1 0,-1 1 1,1-1-1,-1 1 0,1-1 1,-1 1-1,1 0 0,-1-1 1,1 1-1,-1 0 1,1-1-1,-1 1 0,0 0 1,1 0-1,-1 0 0,0-1 1,0 1-1,1 0 0,-1 0 1,0 0-1,0-1 0,0 1 1,0 0-1,0 1 0,0 1-404,0-1 0,0 0 0,0 0-1,1 1 1,0-1 0,-1 0-1,1 0 1,1 3 0,5 11-2088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9.201"/>
    </inkml:context>
    <inkml:brush xml:id="br0">
      <inkml:brushProperty name="width" value="0.1" units="cm"/>
      <inkml:brushProperty name="height" value="0.1" units="cm"/>
    </inkml:brush>
  </inkml:definitions>
  <inkml:trace contextRef="#ctx0" brushRef="#br0">0 1 5728,'6'3'2570,"7"4"-2529,-12-7-87,1 1 1,0-1 0,0 1-1,0 0 1,-1 0 0,1 0-1,0 0 1,-1 0-1,1 1 1,-1-1 0,1 0-1,-1 1 1,0-1 0,2 4-1,2 5 485,-1 0-1,0 0 1,-1 0-1,0 1 0,-1-1 1,0 1-1,1 13 1,-2 80-219,-2-57-220,1-33-36,0-6-134,0 1 0,0-1 0,-1 1 0,0 0 0,0-1 0,-3 9 0,3-13-737,0 6 205,-16-19-6185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9.548"/>
    </inkml:context>
    <inkml:brush xml:id="br0">
      <inkml:brushProperty name="width" value="0.1" units="cm"/>
      <inkml:brushProperty name="height" value="0.1" units="cm"/>
    </inkml:brush>
  </inkml:definitions>
  <inkml:trace contextRef="#ctx0" brushRef="#br0">1 0 7808,'0'1'196,"0"0"1,0 0 0,1 0-1,-1 0 1,0 0-1,1 0 1,-1 0-1,0 0 1,1 0 0,0 0-1,-1 0 1,1 0-1,-1 0 1,1-1-1,0 1 1,-1 0 0,1 0-1,0-1 1,0 1-1,1 0 1,-1 0-240,0 0 1,0 0-1,0 0 0,0 0 1,0 0-1,0 0 0,0 0 0,0 0 1,0 0-1,0 1 0,-1-1 1,1 0-1,0 2 0,5 29 581,-2 0 0,-1 0 0,-2 57 0,-1-56-631,0-6-455,-1 0 1,-7 35-1,-9-10-4497,15-46 3333,-9-4-1013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09.877"/>
    </inkml:context>
    <inkml:brush xml:id="br0">
      <inkml:brushProperty name="width" value="0.1" units="cm"/>
      <inkml:brushProperty name="height" value="0.1" units="cm"/>
    </inkml:brush>
  </inkml:definitions>
  <inkml:trace contextRef="#ctx0" brushRef="#br0">6 145 6048,'0'0'62,"-1"0"0,1 0 1,0 0-1,0 0 0,-1-1 0,1 1 1,0 0-1,0 0 0,0 0 0,-1 0 1,1 0-1,0 0 0,0 0 0,0-1 1,-1 1-1,1 0 0,0 0 0,0 0 1,0-1-1,0 1 0,-1 0 0,1 0 0,0 0 1,0-1-1,0 1 0,0 0 0,0 0 1,0 0-1,0-1 0,0 1 0,0 0 1,0 0-1,0-1 0,0 1 0,0 0 1,0 0-1,0-1 0,0 1 0,0 0 1,7-11 1338,0 1-786,-2 3-283,0-1-1,0 2 0,1-1 0,1 0 0,-1 1 1,1 0-1,0 1 0,0-1 0,0 1 1,1 1-1,0-1 0,8-2 0,1 0-198,1 0 0,-1 1 0,1 1 0,33-4 0,-34 7-8,1 1 1,-1 1-1,1 0 0,-1 1 1,26 5-1,-35-4-72,0-1 0,0 0 1,10-1-1,-15 0-305,0 0 0,-1 0 0,1-1 0,0 1 1,0-1-1,0 0 0,-1 1 0,1-1 0,-1-1 0,1 1 0,-1 0 0,4-3 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18.530"/>
    </inkml:context>
    <inkml:brush xml:id="br0">
      <inkml:brushProperty name="width" value="0.1" units="cm"/>
      <inkml:brushProperty name="height" value="0.1" units="cm"/>
    </inkml:brush>
  </inkml:definitions>
  <inkml:trace contextRef="#ctx0" brushRef="#br0">167 0 1408,'-1'2'5296,"-20"13"-1840,1 1-2944,12-10-361,0 1 1,1-1 0,-1 1-1,1 1 1,1 0-1,-9 11 1,5-2 58,1-1 0,0 1 0,1 1 0,1 0 0,0 0 0,2 0 0,-5 27 0,9-33-156,2 1 0,-1 0 0,2 0 0,0-1 0,0 1 0,6 16 1,3 3 31,1 0 1,23 39 0,2 8-123,-15-35 177,-15-32-62,-1 0 0,-1 1-1,0-1 1,0 1-1,2 15 1,3 23 79,7 54-167,-15-88 34,9 155 36,-10-129 9,-1 32 196,0-67-191,-1 0 1,1 0-1,-2 0 1,1 0 0,-1 0-1,0 0 1,-1 0 0,0-1-1,0 1 1,-8 12 0,6-12 25,0 1 1,0-1 0,-1-1-1,0 1 1,-1-1 0,0 0 0,0-1-1,0 0 1,-1 0 0,0 0 0,0-1-1,-9 5 1,2-1-495,13-7 129,0 0 1,0-1 0,0 0-1,0 1 1,0-1-1,-1 0 1,1 0 0,0 0-1,-1 0 1,-4 1 0,3-2-1278,0 1 553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19.906"/>
    </inkml:context>
    <inkml:brush xml:id="br0">
      <inkml:brushProperty name="width" value="0.1" units="cm"/>
      <inkml:brushProperty name="height" value="0.1" units="cm"/>
    </inkml:brush>
  </inkml:definitions>
  <inkml:trace contextRef="#ctx0" brushRef="#br0">63 12 1472,'12'-12'4421,"-14"16"-4043,0 0 0,0-1 0,0 1 0,1 0 0,-1 0 0,1 0 0,0 0 0,-2 8 0,-6 47-100,7-47-1,-3 21-120,-3 31 60,-1 11 99,1-14-24,-8 83-84,14-80 490,4 0 1,13 90 0,-11-111-566,-3-26-40,5 24 1,-1-10 183,6 20 144,-8-27-229,-2-20-161,-1-1 1,0 0-1,1 1 1,-1-1-1,1 0 0,0 0 1,2 4-1,15 45-308,-15-48-5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1.296"/>
    </inkml:context>
    <inkml:brush xml:id="br0">
      <inkml:brushProperty name="width" value="0.1" units="cm"/>
      <inkml:brushProperty name="height" value="0.1" units="cm"/>
    </inkml:brush>
  </inkml:definitions>
  <inkml:trace contextRef="#ctx0" brushRef="#br0">28 34 2144,'0'0'60,"0"-1"-1,0 1 1,0 0-1,0 0 1,0-1-1,0 1 1,0 0 0,0-1-1,0 1 1,0 0-1,0-1 1,0 1-1,0 0 1,1-1 0,-1 1-1,0 0 1,0 0-1,0-1 1,0 1-1,0 0 1,1 0 0,-1-1-1,0 1 1,0 0-1,1 0 1,-1-1-1,0 1 1,0 0 0,1 0-1,-1 0 1,0 0-1,0-1 1,1 1-1,-1 0 1,0 0 0,1 0-1,-1 0 1,1 0 108,0 0 1,-1 0-1,1 1 1,-1-1-1,1 0 0,-1 1 1,1-1-1,-1 0 1,1 1-1,-1-1 1,1 1-1,-1-1 1,1 0-1,-1 1 1,1-1-1,-1 1 1,0-1-1,0 1 1,1 0-1,-1-1 0,0 1 1,1 0-1,0 5 77,1-1-1,-1 1 0,0-1 1,0 1-1,-1 9 0,3 16 237,8 22 138,-2 1-1,2 93 1,-8-8 608,2-2-715,-5-136-503,0 1 0,0-1 0,0 0 0,0 1 0,0-1 0,1 0 0,-1 1 0,0-1 0,1 0 0,-1 0 0,1 1 0,1 1 496,-2-14-137,-7-145-495,1 1 345,1 3 390,5 143-614,0-1 1,1 1 0,0 0-1,0 0 1,1 0 0,0-1-1,0 2 1,1-1 0,8-15-1,-8 18-37,0 1-1,1 0 1,0-1-1,0 2 1,1-1-1,-1 0 1,1 1-1,0 0 0,0 0 1,1 0-1,-1 1 1,1-1-1,-1 2 1,1-1-1,0 0 1,0 1-1,1 0 1,12-2-1,-15 3 28,0 1-1,0-1 0,0 1 0,1 0 1,-1 0-1,0 0 0,1 1 1,-1-1-1,0 1 0,0 0 1,0 0-1,0 1 0,0-1 0,0 1 1,0 0-1,0 0 0,0 0 1,-1 1-1,1-1 0,-1 1 1,0 0-1,0 0 0,0 0 0,0 0 1,0 0-1,-1 1 0,1-1 1,-1 1-1,2 4 0,-1-2 31,-1 0 0,0 0 0,-1 1 0,1-1 0,-1 0 0,0 0 0,-1 1 0,0-1 0,0 0 1,0 1-1,-1-1 0,1 0 0,-2 1 0,1-1 0,-1 0 0,0 0 0,0 0 0,0 0 0,-6 10 0,1-6 116,0 1-1,0-1 1,-1 0 0,0-1 0,0 0 0,-1 0-1,0-1 1,-1 0 0,-14 9 0,23-17-43,-7 6-438,7-3-120,7-2 321,0 0 60,1 0 1,-1 1-1,1 0 1,-1 0-1,0 0 1,0 1-1,0 0 1,10 6-1,-10-4 68,0 0 1,-1 0-1,1 0 0,-1 1 0,0 0 1,-1 0-1,0 0 0,1 0 0,4 13 1,-4-7 62,0 1 0,-1 0 1,-1 0-1,3 23 1,-2-15 46,-3-13-40,1 0 1,-1 0-1,-1 0 1,1 0-1,-2 16 0,-1-11 223,-1-1 0,0 1 0,-1-1-1,-1 0 1,-7 15 0,10-21-156,-1-2 0,0 1 1,-1 0-1,1 0 0,-1-1 1,0 0-1,0 0 0,0 0 1,-1 0-1,0-1 0,1 0 1,-1 0-1,0 0 0,-7 3 1,-2-2-256,0-1 0,0 0 0,0-1 0,0-1 0,0 0 0,0-1 0,-17-1 0,-5 0-1407,16 0-1334,1-1-1,-26-5 0,27 1-627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2.125"/>
    </inkml:context>
    <inkml:brush xml:id="br0">
      <inkml:brushProperty name="width" value="0.1" units="cm"/>
      <inkml:brushProperty name="height" value="0.1" units="cm"/>
    </inkml:brush>
  </inkml:definitions>
  <inkml:trace contextRef="#ctx0" brushRef="#br0">1 1 2976,'0'0'10528,"1"1"-10470,3 0 68,1 1 0,-1-1 0,1 0 1,-1-1-1,1 1 0,-1-1 0,1 0 0,-1 0 0,7 0 0,-4-1-80,0 1 0,1 0 0,10 2 1,16 7-39,0 1 0,0 1 0,51 25 0,-71-27-299,0 0-1024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4.832"/>
    </inkml:context>
    <inkml:brush xml:id="br0">
      <inkml:brushProperty name="width" value="0.1" units="cm"/>
      <inkml:brushProperty name="height" value="0.1" units="cm"/>
    </inkml:brush>
  </inkml:definitions>
  <inkml:trace contextRef="#ctx0" brushRef="#br0">48 2 640,'-2'1'27,"2"-1"-17,0 0 0,0 0-1,0 0 1,-1 1 0,1-1-1,0 0 1,-1 0 0,1 0-1,0 0 1,0 1 0,-1-1-1,1 0 1,0 0 0,-1 0-1,1 0 1,0 0 0,-1 0-1,1 0 1,0 0 0,0 0-1,-1 0 1,1 0 0,0 0-1,-1 0 1,1 0 0,0 0-1,-1 0 1,1-1 0,0 1-1,0 0 1,-1 0 0,1 0-1,0 0 1,-1-1 0,1 1-1,0 0 1,0 0 0,-1-1 115,1 1 0,-1 0 0,1-1 0,-1 1 0,1 0 1,0 0-1,-1 0 0,1 0 0,-1-1 0,1 1 0,-1 0 1,1 0-1,-1 0 0,1 0 0,-1 0 0,1 0 0,-1 0 1,1 0-1,-1 0 0,1 0 0,-1 1 0,1-1 0,-1 0 1,0 0-1,-10 5 1487,10-5-1333,0 1 1,-1 0-1,1-1 0,0 1 1,0 0-1,0 0 0,-1 0 1,1-1-1,0 1 0,1 6 2461,13-6-1516,49 4 520,55-10-773,-103 5-940,-5 0-184,-1-1 0,1 2 0,-1-1 0,1 1 0,-1 1 0,13 3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5.636"/>
    </inkml:context>
    <inkml:brush xml:id="br0">
      <inkml:brushProperty name="width" value="0.1" units="cm"/>
      <inkml:brushProperty name="height" value="0.1" units="cm"/>
    </inkml:brush>
  </inkml:definitions>
  <inkml:trace contextRef="#ctx0" brushRef="#br0">12 1 1984,'-1'1'6229,"2"6"-6079,0 0 0,-1 0-1,0 1 1,-1-1 0,1 0 0,-2 8 0,-2 13 129,1 196 799,4-144-321,-3-19-304,1-24-290,3 39-1,0-37-164,-2-25-626,0-1-1,6 27 0,-5-32-1525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6.433"/>
    </inkml:context>
    <inkml:brush xml:id="br0">
      <inkml:brushProperty name="width" value="0.1" units="cm"/>
      <inkml:brushProperty name="height" value="0.1" units="cm"/>
    </inkml:brush>
  </inkml:definitions>
  <inkml:trace contextRef="#ctx0" brushRef="#br0">61 0 1888,'0'0'4048,"1"9"-2443,1 0-1314,-1-1-1,0 1 0,0 0 1,0 0-1,-1 0 1,-2 10-1,2 6-62,0-2-53,-5 109 893,-16 102 127,15-185-1026,-11 89-34,15-119-882,1 36 0,1-39-2682,-13-32-2464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697 112 1312,'0'0'9,"0"0"1,0 0-1,0 0 1,0 0-1,0 0 0,0 0 1,0 0-1,0 0 1,0 0-1,0 0 0,0 0 1,0 0-1,0 0 1,0 1-1,0-1 0,0 0 1,-1 0-1,1 0 1,0 0-1,0 0 0,0 0 1,0 0-1,0 0 1,0 0-1,0 0 0,0 0 1,0 0-1,0 0 1,0 0-1,0 0 0,0 0 1,-1 0-1,1 0 1,0 0-1,0 0 0,0 0 1,0 0-1,0 0 1,0 0-1,0 0 1,0 0-1,0 0 0,0 0 1,0-1-1,0 1 1,0 0-1,0 0 0,-1 0 1,1 0-1,0 0 1,0 0-1,0 0 0,0 0 1,0 0-1,0 0 1,0 0-1,0 0 0,0 0 1,0 0-1,0 0 1,0-1-1,-1 0 27,-2 5 28,2-3 37,1-1-80,0 0-111,0 0 79,0 0 59,0 0 1,0 0 0,-1 0-1,1 1 1,0-1-1,0 0 1,-1 0-1,1 0 1,0 0-1,0 0 1,-1 0-1,1 0 1,0 0-1,-1 0 1,1 0-1,0 0 1,0 0-1,-1 0 1,1 0-1,0 0 1,0 0-1,-1 0 1,1 0 0,0 0-1,-1 0 1,1 0-1,0-1 1,0 1-1,0 0 1,-1 0-1,1 0 1,0 0-1,0-1 1,-1 1-1,1 0 1,0 0-1,0-1 1,-4-11 290,0-1 438,-31-14 439,35 27-1201,-1-1 0,1 1 1,-1-1-1,1 1 0,-1 0 1,1 0-1,-1-1 0,0 1 0,1 0 1,-1 0-1,1 0 0,-1-1 1,1 1-1,-1 0 0,0 0 1,1 0-1,-2 0 0,2 0-8,-1 0-1,0 0 1,1 0-1,-1 0 1,0 0-1,1 0 1,-1 0-1,1-1 1,-1 1-1,0 0 1,1 0 0,-1-1-1,0 1 1,0-1-1,-1 0 46,0 0 0,0 0-1,0 0 1,0 0 0,0 1 0,0-1-1,0 1 1,0-1 0,0 1 0,0 0 0,-1 0-1,-3 0 1,4 0-30,-1 0 0,1 0-1,-1 0 1,1 0 0,-1-1 0,1 1-1,-1-1 1,1 0 0,-5-1 0,-1-2 178,0 1 0,0 0-1,-1 0 1,1 1 0,-1 0 0,-10-1 0,5 1-90,8 1-168,4 1 74,0-1 0,0 1 0,0-1 0,0 1 0,0-1 0,0 1 0,0-1 0,0 0 0,0 0-1,0 0 1,0 0 0,-2-2 0,2 1-51,2 1 8,-1 1 1,1-1-1,-1 1 0,0-1 0,1 1 1,-1 0-1,0-1 0,1 1 0,-1 0 0,0-1 1,0 1-1,1 0 0,-1 0 0,0-1 1,0 1-1,1 0 0,-1 0 0,-1 0 0,1 0-53,1 0 75,0 0 144,0 1-137,0 1-1,1-1 1,-1 0 0,0 0 0,1 0 0,-1 0-1,1 0 1,-1 0 0,1 0 0,0 0 0,-1 0-1,3 2 1,11 19-468,-10-13 529,0 0 32,1-1 0,0 0 0,11 14 0,-16-22-49,1 3-24,12-1 331,-10-2-392,0 0 0,0 0 0,0 1 1,-1-1-1,1 1 0,4 1 0,-6-1 50,9-1 85,-9-1-54,0 1 0,1 0-1,-1-1 1,0 1 0,1-1 0,-1 0 0,0 1 0,1-1 0,-1 0 0,0 0 0,0 1 0,0-1-1,1-2 1,-1 3-100,-1 0-6,1-1 0,-1 1 61,0 0 1,0 0-1,-1 0 1,1 0-1,0 0 1,0 0-1,0 0 1,0 0-1,0 0 1,0 0-1,0 0 1,0 0-1,-1 0 1,1 0-1,0 0 0,0 0 1,0 0-1,0 0 1,0 0-1,0 0 1,0 0-1,0-1 1,0 1-1,0 0 1,-1 0-1,1 0 1,0 0-1,0 0 1,0 0-1,0 0 1,0 0-1,0 0 1,0 0-1,0 0 1,0-1-1,0 1 1,0 0-1,0 0 1,0 0-1,0 0 1,0 0-1,0 0 1,0 0-1,0 0 1,0 0-1,0-1 1,0 1-1,0 0 1,0 0-1,0 0 1,0 0-1,0 0 0,0 0 1,0 0-1,0 0 1,0 0-1,0-1 1,0 1-1,0 0 1,0 0-1,0 0 1,1 0-1,-1 0 1,0 0-1,0 0 1,-8 1-19,-5 1 17,4 0 7,-1 1-1,1-1 0,-14 7 0,-2 1 61,19-9-56,1 1 0,-1 1 0,-7 4 0,-9 7-51,4-4-103,1 1 0,-30 27 0,38-31 147,-1 2 32,1 0 0,0 1 0,-15 19 0,22-27 54,1-1-78,1-1-1,-1 0 0,1 1 1,0-1-1,-1 1 0,1-1 1,0 0-1,-1 1 0,1-1 1,0 1-1,-1-1 0,1 1 1,0-1-1,0 1 0,-1-1 1,1 1-1,0-1 0,0 1 1,0-1-1,0 1 0,0-1 1,0 1-1,0-1 0,0 1 1,0 0-1,0 1 89,0-2-48,0 0-112,0 0 0,13-6-102,-10 6 146,-1-1 0,1 0 1,-1 0-1,0 0 0,1-1 1,-1 1-1,0-1 1,0 1-1,3-3 0,-3 2 34,0 1 1,1-1-1,-1 1 0,1-1 0,-1 1 0,4-2 0,9-4 154,1-3-141,-15 9 10,-1 1 16,0 15-309,-1-11 243,0 1-1,0-1 0,0 1 0,-1-1 0,1 0 0,-1 0 0,0 1 1,-4 4-1,-3 9-128,-63 131 281,41-88-188,10-24-32,-2-1 0,-2-1-1,-35 40 1,43-57-49,-26 21-1,34-31 125,8-7 3,-7 6 50,11-9 64,12-7-74,-4 3-51,2-1 24,0 0 1,-1-1-1,0 0 1,-1 0-1,15-15 0,0-5-82,0-2 0,-2-1 0,29-49 0,-51 77 68,6-11 25,0-2 0,0 1 0,-1-1 1,-1 0-1,4-17 0,-5 16 79,-4 14-97,1-1 0,-1 1 0,0-1 0,-1 0 0,2-6-1,1 0-159,-2 10 145,-1-1 0,1 1-1,-1-1 1,1 0 0,-1 1 0,0-1-1,0 0 1,1 1 0,-1-1-1,0 0 1,0 1 0,0-1 0,0 0-1,1 0 1,-1-1 5,0 1 1,1 0-1,-1-1 0,1 1 1,0 0-1,-1 0 0,1 0 1,0 0-1,0 0 0,0 0 1,0 0-1,0 0 0,0 0 1,2-2-1,10-12 203,4-4-160,-15 18-20,0-1-1,0 0 0,0 0 0,0 1 1,-1-1-1,1 0 0,-1-1 0,1 1 1,-1 0-1,0 0 0,0-1 0,2-4 1,4 1-339,-5 5-5029,6 8 3950,0 4 559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4"/>
    </inkml:context>
    <inkml:brush xml:id="br0">
      <inkml:brushProperty name="width" value="0.1" units="cm"/>
      <inkml:brushProperty name="height" value="0.1" units="cm"/>
      <inkml:brushProperty name="color" value="#66CC00"/>
    </inkml:brush>
  </inkml:definitions>
  <inkml:trace contextRef="#ctx0" brushRef="#br0">91 33 2816,'-13'6'2454,"-3"3"-1522,13-7-680,0 0-1,0-1 1,-1 0-1,1 0 1,0 0-1,0 0 1,-1 0-1,1-1 1,0 1-1,-1-1 1,1 0-1,-6 0 1,9 0-173,-1 0-1,1 0 1,-1 0 0,1 0 0,-1 0 0,1 0-1,-1 0 1,1 0 0,-1-1 0,1 1 0,-1 0-1,1 0 1,-1 0 0,1 0 0,-1-1 0,1 1 0,-1 0-1,1-1 1,0 1 0,-1 0 0,1-1 0,0 1-1,-1 0 1,1-1 0,0 1 0,-1-1 0,1 1-1,0 0 1,0-1 0,-1 1 0,1-1 0,0 1 0,0-1-1,0 1 1,0-2 0,0 2 1,0 0 0,0 0-27,0 0 22,8-14 1509,-1 11-1489,-6 2-65,0 1 0,0-1 0,1 1 0,-1-1 0,0 1 0,1-1 0,-1 1 0,0 0 0,0 0 0,1 0 0,-1 0 1,1 0-1,-1 0 0,0 0 0,3 1 0,2-1 75,1 1 0,-1-1-1,0-1 1,0 1 0,1-1 0,10-3 0,-9 2 73,1 1 1,14-2-1,-2 4-313,-15 0 317,0-1 1,0 0-1,0 0 0,0-1 1,0 1-1,9-3 0,-13 2-108,0 1 0,0-1 0,-1 0-1,1 0 1,0 0 0,0 0-1,-1 0 1,1 0 0,-1 0-1,4-3 1,-5 3-31,0 1-102,0 0-5,0 0-59,0 0 38,0 0 0,2 0-30,0 0 1,0 0 0,0 0 0,0 0-1,0 0 1,0 1 0,0-1-1,0 0 1,-1 1 0,1-1-1,0 1 1,0 0 0,0 0 0,-1 0-1,4 1 1,-1 2-788,0 0 0,1 0 0,5 8 0,8 8-1688,23 18-2033,-9-11 1876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6.905"/>
    </inkml:context>
    <inkml:brush xml:id="br0">
      <inkml:brushProperty name="width" value="0.1" units="cm"/>
      <inkml:brushProperty name="height" value="0.1" units="cm"/>
    </inkml:brush>
  </inkml:definitions>
  <inkml:trace contextRef="#ctx0" brushRef="#br0">6 8 2912,'-5'-3'5445,"13"3"-4341,-6 0-914,88 2 3529,-73-1-4003,25-3 0,-4 1-2769,-38 1 2820,1 0-1,0 0 1,0 0-1,-1 0 1,1 0-1,0-1 1,-1 1-1,1 0 1,0 0-1,-1 0 1,1 0-1,0-1 1,-1 1-1,1 0 1,0-1-1,-1 1 1,2-1-1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7.468"/>
    </inkml:context>
    <inkml:brush xml:id="br0">
      <inkml:brushProperty name="width" value="0.1" units="cm"/>
      <inkml:brushProperty name="height" value="0.1" units="cm"/>
    </inkml:brush>
  </inkml:definitions>
  <inkml:trace contextRef="#ctx0" brushRef="#br0">0 28 3136,'1'-5'934,"2"6"-421,12-7 5981,-13 5-6103,-1 0 71,7-2 5,1 0 1,-1 0-1,1 1 0,12-2 0,-16 4-447,1 0 0,-1 0 0,1 0 0,-1 1 0,0-1 0,7 3-1,11 1-168,12 1-237,-26-3-664,1 0-1,0-1 1,-1-1 0,14 0-1,-4-2-1077,6 2-1386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28.799"/>
    </inkml:context>
    <inkml:brush xml:id="br0">
      <inkml:brushProperty name="width" value="0.1" units="cm"/>
      <inkml:brushProperty name="height" value="0.1" units="cm"/>
    </inkml:brush>
  </inkml:definitions>
  <inkml:trace contextRef="#ctx0" brushRef="#br0">175 1 3072,'-4'-1'1064,"4"10"2058,0 0-1020,0-3-1827,1 0 1,1 0 0,-1 0-1,1 0 1,0-1-1,1 1 1,-1-1-1,1 0 1,4 6 0,6 14 34,-4-4-207,-1 0 0,0 1-1,7 41 1,4 71 236,-13-82-171,3 24 133,-4 0 1,-2 0 0,-5 0 0,-13 100 0,11-154-219,-3 31 286,-25 86 1,27-123-475,0 0 0,-2 0-1,0 0 1,-1-1 0,0 0 0,-1-1 0,-1 0 0,0 0 0,-19 18 0,21-24-622,0-1 1,0 0-1,-1-1 1,0 0 0,0 0-1,-1-1 1,0 0 0,1-1-1,-16 5 1,-1-1-3210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0.633"/>
    </inkml:context>
    <inkml:brush xml:id="br0">
      <inkml:brushProperty name="width" value="0.1" units="cm"/>
      <inkml:brushProperty name="height" value="0.1" units="cm"/>
    </inkml:brush>
  </inkml:definitions>
  <inkml:trace contextRef="#ctx0" brushRef="#br0">48 0 3808,'-10'5'14047,"2"-1"-15236,6-2 1381,-1-1 0,1 0 0,0 1 1,0-1-1,0 1 0,0 0 0,0 0 0,-2 2 0,0 0-54,-1-3-45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1.914"/>
    </inkml:context>
    <inkml:brush xml:id="br0">
      <inkml:brushProperty name="width" value="0.1" units="cm"/>
      <inkml:brushProperty name="height" value="0.1" units="cm"/>
    </inkml:brush>
  </inkml:definitions>
  <inkml:trace contextRef="#ctx0" brushRef="#br0">153 567 1248,'2'-8'8274,"-13"8"-7231,2 1-733,1 0-1,-1 1 1,1-1 0,-1 2-1,-10 4 1,-6 1 40,21-7-301,1 1 0,-1-1 1,0 1-1,1 0 0,0 0 0,-1 0 0,1 0 1,0 1-1,0-1 0,0 1 0,0 0 0,1 0 1,-4 5-1,5-6-47,0-1-1,0 1 1,0-1 0,0 1 0,1-1 0,-1 1-1,0 0 1,1 0 0,0-1 0,-1 1 0,1 0 0,0 0-1,0-1 1,0 1 0,0 0 0,0 0 0,0-1-1,0 1 1,1 0 0,-1 0 0,1-1 0,-1 1-1,1 0 1,0-1 0,0 1 0,0-1 0,-1 1-1,2-1 1,-1 1 0,0-1 0,2 3 0,4 2 29,0 0 1,0-1-1,0 1 1,1-1 0,0-1-1,0 1 1,0-1-1,0-1 1,1 1-1,-1-1 1,1-1 0,10 2-1,-16-4 3,1 1 1,-1-1-1,1 0 0,-1 0 0,0-1 0,1 1 1,-1-1-1,0 0 0,1 0 0,-1 0 0,0 0 0,0 0 1,0-1-1,0 1 0,0-1 0,0 0 0,0 0 0,0 0 1,-1 0-1,1-1 0,2-2 0,3-7 156,-6 10-164,0-1-1,1 0 0,-1 0 0,0 0 1,-1 0-1,1 0 0,0-1 1,-1 1-1,0-1 0,0 1 1,0 0-1,0-1 0,0 0 0,-1 1 1,0-1-1,1 1 0,-2-7 1,-4-48 758,0 37-725,-1 1 1,0 0 0,-1 1-1,-13-24 1,-8-19 267,17 38-232,-20-37 0,8 26-89,3-1-1,-28-67 0,46 98-4,1 1 0,-1-1-1,1 0 1,0 1-1,0-1 1,1 0 0,0 0-1,0 0 1,0 1-1,1-8 1,0 9-12,-1 0 0,1 0 1,1 0-1,-1 0 0,0 0 1,1 0-1,-1 0 0,1 0 0,0 1 1,0-1-1,0 1 0,0-1 0,1 1 1,-1 0-1,1 0 0,2-2 0,-1 2 4,0-1-1,0 1 0,0 0 0,0 1 0,1-1 1,-1 1-1,0 0 0,1 0 0,8-1 0,-1 1 50,0 1 0,18 2 0,-24-1-87,0 1-1,0 0 1,-1 0-1,1 1 1,-1-1-1,0 1 0,0 0 1,0 1-1,0-1 1,6 7-1,-9-9-130,0 1 1,-1 0-1,1 0 0,-1-1 0,1 1 0,-1 0 0,0 0 1,0 0-1,0 0 0,0 1 0,0-1 0,0 0 1,0 4-1,0-4-381,-1 0 0,0 1 0,0 0 0,1-1 0,-2 1 0,1-1 0,0 4 0,-5 7-1032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2.714"/>
    </inkml:context>
    <inkml:brush xml:id="br0">
      <inkml:brushProperty name="width" value="0.1" units="cm"/>
      <inkml:brushProperty name="height" value="0.1" units="cm"/>
    </inkml:brush>
  </inkml:definitions>
  <inkml:trace contextRef="#ctx0" brushRef="#br0">0 0 3072,'1'2'4981,"2"5"-4753,0 0 0,-1 1 0,0-1 1,0 1-1,-1 0 0,0-1 0,0 1 0,-1 10 0,2 10-137,16 352 1546,-18-167-1321,0-123-9682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3.353"/>
    </inkml:context>
    <inkml:brush xml:id="br0">
      <inkml:brushProperty name="width" value="0.1" units="cm"/>
      <inkml:brushProperty name="height" value="0.1" units="cm"/>
    </inkml:brush>
  </inkml:definitions>
  <inkml:trace contextRef="#ctx0" brushRef="#br0">45 0 2912,'0'8'5130,"3"48"-4079,-6 546 1349,-3-478-2363,5-117-450,1 1 0,-1-1-1,-1 1 1,0-1 0,0 0-1,0 0 1,-4 8 0,-11-30-5438,12-4 4374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3.761"/>
    </inkml:context>
    <inkml:brush xml:id="br0">
      <inkml:brushProperty name="width" value="0.1" units="cm"/>
      <inkml:brushProperty name="height" value="0.1" units="cm"/>
    </inkml:brush>
  </inkml:definitions>
  <inkml:trace contextRef="#ctx0" brushRef="#br0">0 28 5408,'6'-2'2410,"3"2"-2186,-5 1-177,0-1 0,0 0 0,1-1 1,-1 1-1,5-1 0,13-4 1047,1 1-1,32 0 1,-19 1-754,114-1-374,-140 4-113,2-2-337,0-1-2941,-4 3 1393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4.153"/>
    </inkml:context>
    <inkml:brush xml:id="br0">
      <inkml:brushProperty name="width" value="0.1" units="cm"/>
      <inkml:brushProperty name="height" value="0.1" units="cm"/>
    </inkml:brush>
  </inkml:definitions>
  <inkml:trace contextRef="#ctx0" brushRef="#br0">62 1 3808,'-4'3'3527,"4"-2"-3441,-3 13 798,0 17-629,-14 211 1794,-1-41-1192,14 112-2905,4-309 1897,1 8-667,-2 0 0,1 0 0,-5 22-1,-3-17-2359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7.024"/>
    </inkml:context>
    <inkml:brush xml:id="br0">
      <inkml:brushProperty name="width" value="0.1" units="cm"/>
      <inkml:brushProperty name="height" value="0.1" units="cm"/>
    </inkml:brush>
  </inkml:definitions>
  <inkml:trace contextRef="#ctx0" brushRef="#br0">195 424 1888,'8'-9'3579,"-8"9"-3540,-8-3 1847,2 4-1617,-1 0 0,1 0 0,-1 0 1,1 1-1,0 0 0,0 0 0,0 1 1,0-1-1,0 1 0,0 1 0,1-1 1,-7 6-1,-4 3 4,2 1 0,-24 26 1,31-32-304,1 0 0,1 1 1,-1-1-1,-4 10 0,9-15 33,0-1-1,0 1 0,0 0 1,1-1-1,-1 1 1,1-1-1,-1 1 0,1 0 1,-1-1-1,1 1 0,0 0 1,0 0-1,0-1 1,0 1-1,0 0 0,0 0 1,0-1-1,1 1 0,-1 0 1,1-1-1,-1 1 1,1 0-1,0-1 0,-1 1 1,1-1-1,0 1 0,0-1 1,0 1-1,0-1 1,2 2-1,-2-3 21,0 1 0,1 0 1,-1-1-1,1 1 0,-1-1 0,1 1 1,0-1-1,-1 0 0,1 1 0,-1-1 1,1 0-1,-1 0 0,1 0 0,0 0 0,-1-1 1,1 1-1,-1 0 0,1-1 0,-1 1 1,1-1-1,-1 1 0,1-1 0,2-1 1,1-1 49,0 1 0,-1-1 0,1 0 1,0-1-1,5-5 0,-4 4-12,-1-1-1,-1-1 1,1 1-1,-1-1 1,0 0-1,0 1 1,-1-2-1,4-10 1,0-7 74,5-32 1,-7 34-98,6-40 50,3-83 0,-13 111-172,-2 0 0,-6-43 1,6 35-40,1 43 115,0-1-1,1 1 1,-1 0-1,0-1 1,0 1-1,0 0 1,0 0-1,0-1 1,0 1-1,-1 0 1,1-1 0,0 1-1,0 0 1,0 0-1,0-1 1,0 1-1,0 0 1,0-1-1,-1 1 1,1 0-1,0 0 1,0 0-1,0-1 1,0 1-1,-1 0 1,1 0 5,-1 0 0,1 0-1,0 1 1,0-1 0,0 0 0,-1 0 0,1 1 0,0-1 0,0 0 0,0 0-1,0 1 1,0-1 0,-1 0 0,1 1 0,0-1 0,0 0 0,0 1 0,0-1-1,0 0 1,0 1 0,0-1 0,0 0 0,0 1 0,0-1 0,1 10-21,1 0 1,-1-1 0,1 1-1,1-1 1,6 16 0,5 19 99,25 154 612,-29-149-531,9 38-74,-14-70-344,-1 0 1,0 1 0,1 21 0,-5-25-899,0 1 0,-2 17 0,2-19-190,0 2-1008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8"/>
    </inkml:context>
    <inkml:brush xml:id="br0">
      <inkml:brushProperty name="width" value="0.1" units="cm"/>
      <inkml:brushProperty name="height" value="0.1" units="cm"/>
      <inkml:brushProperty name="color" value="#66CC00"/>
    </inkml:brush>
  </inkml:definitions>
  <inkml:trace contextRef="#ctx0" brushRef="#br0">0 77 1056,'1'-2'139,"-1"1"1,1 0-1,-1 0 0,1-1 1,0 1-1,0 0 0,0 0 0,0 0 1,0 0-1,0 0 0,0 0 1,0 0-1,0 1 0,2-2 1,21-13 888,-20 12-1058,0 1 1422,0-1 0,-1 0 0,1 0 0,4-6 0,-1 2-1968,-7 7 794,0 0-68,0 0-33,0 0 107,0 0-85,1-1-79,-1 0 0,0 1 1,1-1-1,-1 0 0,1 1 0,-1-1 1,1 1-1,-1-1 0,1 0 1,-1 1-1,1 0 0,-1-1 0,1 1 1,0-1-1,-1 1 0,1 0 1,0-1-1,1 1 0,10-5 501,-9 5-567,0 1 0,0-1 0,0 1 1,-1 0-1,1 0 0,0 0 0,-1 0 0,1 0 0,-1 0 0,5 4 0,13 5 119,19 3 448,-20-6-92,35 15 0,14 12-378,-29-21-406,-15-5 290,-20-7 72,0-1 0,0 2 0,0-1 0,0 0 0,0 1 0,4 2 0,79 57 385,-84-59-481,3 3 111,1-1 0,-1-1 0,0 1 0,1-1-1,0-1 1,10 4 0,21 8 535,11 0-389,-45-12-155,0-1-1,0 1 1,0 0 0,5 4-1,-5-3 9,1-1 0,-1 1 0,10 3 0,-7-4 19,-1 1 0,0 0 1,8 5-1,13 7-188,-21-12 180,0 1-1,0 0 1,0 0-1,0 0 1,5 6-1,-5-5-1129,0 0 0,0 0 1,13 7-1,-19-12 879,0 0 1,0 1 0,0-1-1,0 0 1,0 0 0,0 0 0,0 0-1,0 0 1,0 0 0,0 1 0,1-1-1,-1 0 1,0 0 0,0 0-1,0 0 1,0 1 0,0-1 0,0 0-1,0 0 1,-1 0 0,1 0-1,0 0 1,0 1 0,0-1 0,0 0-1,0 0 1,0 0 0,0 0-1,0 0 1,0 0 0,0 1 0,0-1-1,0 0 1,-1 0 0,1 0-1,0 0 1,0 0 0,0 0 0,0 0-1,0 0 1,0 0 0,-1 0 0,1 1-1,0-1 1,0 0 0,0 0-1,0 0 1,-1 0 0,-11-12-2510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7.615"/>
    </inkml:context>
    <inkml:brush xml:id="br0">
      <inkml:brushProperty name="width" value="0.1" units="cm"/>
      <inkml:brushProperty name="height" value="0.1" units="cm"/>
    </inkml:brush>
  </inkml:definitions>
  <inkml:trace contextRef="#ctx0" brushRef="#br0">1 9 3712,'0'-1'107,"0"1"0,0-1 1,1 1-1,-1-1 0,0 1 1,0-1-1,1 1 0,-1 0 1,0-1-1,1 1 0,-1-1 0,0 1 1,1 0-1,-1-1 0,1 1 1,-1 0-1,1 0 0,-1-1 0,1 1 1,-1 0-1,1 0 0,-1 0 1,1 0-1,-1-1 0,1 1 0,-1 0 1,1 0-1,-1 0 0,1 0 1,0 0-1,23 0 2511,-18 1-2072,-4-1-420,0 0-1,0 1 1,0-1-1,0 1 0,0 0 1,0 0-1,0 0 1,0 0-1,0 0 1,0 0-1,-1 0 0,1 1 1,1 1-1,0 0-73,0 0-1,0 0 0,0 0 1,-1 0-1,5 7 0,2 11 32,-1 0 0,-1 1 0,7 35 0,-5-18-31,12 53 150,11 41 284,-27-109-344,-4-19-103,0 1 1,1 0-1,-1-1 1,1 1-1,4 7 1,-4-9-4,0 0 0,-1 0-1,1-1 1,-1 1 0,0 0 0,0 6 0,6 14 790,2-33 646,-8 7-1348,0 1 0,0-1 0,0 0 0,-1 0 0,1 0 0,0 0 0,-1 0 0,1 0 0,-1-3 0,3-5 103,27-133 237,30-133-5173,-45 214-523,-6 41 784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8.245"/>
    </inkml:context>
    <inkml:brush xml:id="br0">
      <inkml:brushProperty name="width" value="0.1" units="cm"/>
      <inkml:brushProperty name="height" value="0.1" units="cm"/>
    </inkml:brush>
  </inkml:definitions>
  <inkml:trace contextRef="#ctx0" brushRef="#br0">0 64 1984,'1'-4'4166,"-1"4"-4108,20-7 3463,30-4 0,-39 9-3374,51-7 675,100-2-1,-88 7-576,-1 0-527,97-5-681,-56 6-4027,-95 3 3556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8.743"/>
    </inkml:context>
    <inkml:brush xml:id="br0">
      <inkml:brushProperty name="width" value="0.1" units="cm"/>
      <inkml:brushProperty name="height" value="0.1" units="cm"/>
    </inkml:brush>
  </inkml:definitions>
  <inkml:trace contextRef="#ctx0" brushRef="#br0">0 1 5152,'5'25'4554,"12"21"-3435,-4-10-424,19 54-315,24 77 29,-47-130-570,0 0 0,-3 1 0,-1 0 0,0 40 0,-4-63-717,0-11 416,-1 0 0,0 0 0,0 0 0,0-1 0,-1 1 0,0 5 0,-3-5-818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9.245"/>
    </inkml:context>
    <inkml:brush xml:id="br0">
      <inkml:brushProperty name="width" value="0.1" units="cm"/>
      <inkml:brushProperty name="height" value="0.1" units="cm"/>
    </inkml:brush>
  </inkml:definitions>
  <inkml:trace contextRef="#ctx0" brushRef="#br0">221 16 2080,'5'-15'1045,"-5"14"-853,-1 3 390,-6 10 809,4-5-1059,-1 0 0,-1 0-1,1-1 1,-1 0-1,-5 6 1,-61 62 761,55-59-720,0 1-1,1 1 0,1 0 1,0 1-1,-20 36 1,33-53-314,0 1 0,0-1 0,1 1 0,-1 0 1,0 0-1,1 0 0,-1-1 0,1 1 0,0 0 0,-1 2 1,1-3-23,0 0 1,1-1 0,-1 1-1,0 0 1,0-1 0,1 1-1,-1 0 1,0-1 0,1 1-1,-1 0 1,0-1 0,1 1-1,-1-1 1,1 1 0,-1-1-1,1 1 1,0-1 0,-1 1-1,1-1 1,-1 1 0,1-1-1,0 0 1,-1 0 0,1 1-1,0-1 1,0 0 0,-1 0-1,1 1 1,0-1 0,0 0-1,16 2 258,-1 0-1,1-2 1,-1 0-1,1 0 1,31-6-1,30-1-743,-9 1-1100,-1 1-4156,-58 4 3860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9.639"/>
    </inkml:context>
    <inkml:brush xml:id="br0">
      <inkml:brushProperty name="width" value="0.1" units="cm"/>
      <inkml:brushProperty name="height" value="0.1" units="cm"/>
    </inkml:brush>
  </inkml:definitions>
  <inkml:trace contextRef="#ctx0" brushRef="#br0">0 0 4480,'1'1'192,"0"-1"0,-1 0-1,1 0 1,0 1 0,-1-1 0,1 0 0,-1 1-1,1-1 1,-1 0 0,1 1 0,-1-1 0,1 1 0,-1-1-1,1 1 1,-1-1 0,1 1 0,-1-1 0,0 1 0,1-1-1,-1 1 1,0 0 0,0-1 0,1 1 0,-1-1-1,0 1 1,0 0 0,0-1 0,0 1 0,0 0 0,0-1-1,0 1 1,0 0 0,0-1 0,0 2 0,-2 27 1461,1-26-1530,1 5 45,-1-1 0,2 1-1,1 14 1,-1-13-1,0 0 1,-1 18 0,-2 2-248,4 55 0,-2-66-708,-2 30 0,-1-1-4650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39.994"/>
    </inkml:context>
    <inkml:brush xml:id="br0">
      <inkml:brushProperty name="width" value="0.1" units="cm"/>
      <inkml:brushProperty name="height" value="0.1" units="cm"/>
    </inkml:brush>
  </inkml:definitions>
  <inkml:trace contextRef="#ctx0" brushRef="#br0">1 0 4992,'11'13'3157,"-8"-10"-2857,0 0-1,0 0 1,-1 0-1,1 1 1,-1-1-1,0 1 1,0 0-1,0 0 1,0 0 0,-1 0-1,2 6 1,0 5 410,0 0 0,-1 0 1,-1 0-1,0 20 1,-6 142-1341,4-161-18,0 1 0,-4 18-1,-6 10-3470,11-44 3955,0-1-1,0 1 1,0-1-1,0 1 1,0 0-1,-1-1 1,1 1-1,0 0 1,0-1-1,-1 1 1,1-1-1,0 1 1,-1-1-1,1 1 1,0-1-1,-1 1 1,1-1-1,-1 1 1,1-1 0,-1 1-1,1-1 1,-1 0-1,1 1 1,-1-1-1,0 0 1,1 0-1,-1 1 1,1-1-1,-1 0 1,0 0-1,0 0 1,-7-5-1831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2:40.468"/>
    </inkml:context>
    <inkml:brush xml:id="br0">
      <inkml:brushProperty name="width" value="0.1" units="cm"/>
      <inkml:brushProperty name="height" value="0.1" units="cm"/>
    </inkml:brush>
  </inkml:definitions>
  <inkml:trace contextRef="#ctx0" brushRef="#br0">4 42 3072,'-3'0'8112,"20"-1"-5564,8-1-568,-15 0-1373,1-1 1,-1 0 0,20-8 0,-22 7-491,0 1 1,1 0-1,-1 0 0,0 1 1,1 0-1,15-1 1,8 4-120,0 2 0,58 12 0,-24-7-1779,-51-8 303,-14 0 1375,0 0 1,-1 0-1,1 0 1,-1 0-1,1 0 1,0 0-1,-1 0 1,1 0-1,-1-1 1,1 1-1,-1 0 1,1 0-1,-1-1 1,1 1-1,-1-1 1,1 1-1,-1 0 1,1-1-1,-1 1 1,1-1-1,-1 0 1,1 0-292,-1 0-1,0 1 1,0-1 0,0 0 0,0 0-1,0 0 1,-1 0 0,1 0 0,0 0-1,-1-3-787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1.922"/>
    </inkml:context>
    <inkml:brush xml:id="br0">
      <inkml:brushProperty name="width" value="0.1" units="cm"/>
      <inkml:brushProperty name="height" value="0.1" units="cm"/>
    </inkml:brush>
  </inkml:definitions>
  <inkml:trace contextRef="#ctx0" brushRef="#br0">1 1 1056,'4'8'3934,"-2"-4"-3743,0 0 0,0 0 1,0 0-1,2 7 0,1 30 511,1-4-239,1 53-1,-2 156 258,-7-133-101,-1-42-1035,12 123 0,-6-179-651,1 1 1,8 22-1,-10-31 619,4 11-1936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2.864"/>
    </inkml:context>
    <inkml:brush xml:id="br0">
      <inkml:brushProperty name="width" value="0.1" units="cm"/>
      <inkml:brushProperty name="height" value="0.1" units="cm"/>
    </inkml:brush>
  </inkml:definitions>
  <inkml:trace contextRef="#ctx0" brushRef="#br0">50 2 480,'1'-1'2541,"-1"15"-1339,0-10-894,-1 1 1,1-1 0,-1 1-1,1-1 1,-4 9-1,-2 3 36,0 1 0,1 0 0,1 0-1,0 0 1,1 1 0,0 22-1,-1-3-189,-2 23 17,3 0 0,5 64-1,1-83-136,1 35 2,6 152 604,-2-16-4779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3.991"/>
    </inkml:context>
    <inkml:brush xml:id="br0">
      <inkml:brushProperty name="width" value="0.1" units="cm"/>
      <inkml:brushProperty name="height" value="0.1" units="cm"/>
    </inkml:brush>
  </inkml:definitions>
  <inkml:trace contextRef="#ctx0" brushRef="#br0">0 0 2720,'4'5'11630,"2"-2"-13335,3 0 1804,1-1 1,0-1-1,-1 1 0,1-1 1,0-1-1,11-1 0,-7 1 43,94-5 152,-86 6-413,5-1 8,-9-1-7174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09"/>
    </inkml:context>
    <inkml:brush xml:id="br0">
      <inkml:brushProperty name="width" value="0.1" units="cm"/>
      <inkml:brushProperty name="height" value="0.1" units="cm"/>
      <inkml:brushProperty name="color" value="#66CC00"/>
    </inkml:brush>
  </inkml:definitions>
  <inkml:trace contextRef="#ctx0" brushRef="#br0">0 35 832,'0'-1'15,"0"1"0,0-1 0,1 1 1,-1 0-1,0-1 0,0 1 0,0-1 0,0 1 1,1 0-1,-1-1 0,0 1 0,0 0 0,1-1 0,-1 1 1,0 0-1,1-1 0,-1 1 0,0 0 0,1 0 0,-1-1 1,1 1-1,-1 0 0,0 0 0,1 0 0,-1-1 0,1 1 1,-1 0-1,0 0 0,1 0 0,-1 0 0,1 0 0,-1 0 1,1 0-1,-1 0 0,1 0 0,-1 0 0,0 0 1,1 0-1,0 1 0,14-4-62,-13 3 583,0-1 0,0 1 0,1 0 0,-1 0 1,0 0-1,0 0 0,0 0 0,0 0 0,0 0 0,1 1 0,1 0 0,4 1 4321,-7-2-4832,-1 0-1,1 0 1,-1-1-1,1 1 0,-1 0 1,1 0-1,-1 0 1,0 0-1,1-1 0,-1 1 1,1 0-1,-1 0 1,0-1-1,1 1 0,-1 0 1,0-1-1,1 1 1,-1 0-1,0-1 1,0 1-1,1-1 0,5-5 378,-3 5-313,1 0-1,0 0 1,0 0 0,0 1 0,0-1-1,0 1 1,0 0 0,0 1 0,0-1-1,0 1 1,4 0 0,17 2 350,33-2-126,-24 0-118,51-4 1,77-11-116,-151 13-79,0 1 0,15 2 0,8 1 76,-28-4-91,0 1 0,0 0 0,0 1 0,0-1 0,0 1 0,-1 0 0,1 1 0,0 0 0,-1-1 0,1 2 0,-1-1 0,7 4 1,-11-5-166,-1 0 1,1 0 0,-1 0-1,1 0 1,-1-1 0,1 1 0,-1 0-1,0 0 1,1 0 0,-1 0-1,0 0 1,0 0 0,0 0 0,0 0-1,0 0 1,0 0 0,0 0 0,0 0-1,0 0 1,0 0 0,0 0-1,-1 0 1,1 0 0,0 0 0,-1 0-1,1 0 1,-1 0 0,0 0 0,0 1-172,0 0 1,1-1-1,-1 1 1,0 0 0,0-1-1,-1 0 1,1 1 0,0-1-1,0 0 1,-1 1 0,1-1-1,-1 0 1,1 0 0,-4 1-1,2-1-160,-1-1 0,1 0 0,-1 0-1,0 0 1,-4-1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4.668"/>
    </inkml:context>
    <inkml:brush xml:id="br0">
      <inkml:brushProperty name="width" value="0.1" units="cm"/>
      <inkml:brushProperty name="height" value="0.1" units="cm"/>
    </inkml:brush>
  </inkml:definitions>
  <inkml:trace contextRef="#ctx0" brushRef="#br0">24 1 2496,'-1'3'573,"1"0"0,0 0-1,0 0 1,1 0 0,-1 0 0,2 6 0,1 8 329,1 34-147,-4 57 0,-1-46-393,1 18 54,-8 219 1050,-6-101-532,6-67-636,7-84-748,1-28-700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6.745"/>
    </inkml:context>
    <inkml:brush xml:id="br0">
      <inkml:brushProperty name="width" value="0.1" units="cm"/>
      <inkml:brushProperty name="height" value="0.1" units="cm"/>
    </inkml:brush>
  </inkml:definitions>
  <inkml:trace contextRef="#ctx0" brushRef="#br0">44 48 1824,'0'2'6908,"1"-15"-6200,0 11-547,0 0 1,-1 0-1,1 0 0,-1 0 1,1 0-1,-1 0 1,0 0-1,0 0 0,0 0 1,0-4-1,0 0 138,0 6-256,-1-1 0,1 1 0,-1 0 0,1-1 0,-1 1 0,1 0 0,-1-1 0,1 1 0,-1 0 0,1 0 0,-1 0 0,0-1 0,1 1 0,-1 0-1,1 0 1,-1 0 0,1 0 0,-1 0 0,0 0 0,1 0 0,-1 0 0,1 0 0,-1 0 0,0 1 0,1-1 0,-2 0 0,1 0-49,-1 1 1,0-1-1,1 0 1,-1 1-1,1-1 1,-1 1-1,0 0 1,1-1-1,-1 1 0,-2 2 1,3-1 18,0-1 0,-1 1-1,1 0 1,0 0 0,0 0 0,0 0 0,0 0-1,0 0 1,1 0 0,-1 1 0,0-1 0,1 0-1,0 0 1,-1 3 0,1-3 40,6 5-133,-5-7 106,-1 1 0,1-1-1,0 1 1,0-1 0,0 0-1,0 1 1,0-1 0,0 0 0,0 0-1,0 1 1,-1-1 0,1 0-1,0 0 1,0 0 0,0 0 0,0-1-1,0 1 1,0 0 0,0 0-1,0 0 1,0-1 0,0 1-1,-1-1 1,1 1 0,0 0 0,0-1-1,0 0 1,0 0 0,5-2 98,-6 3-109,1 0 0,-1 0 1,0-1-1,0 1 1,0 0-1,1 0 0,-1-1 1,0 1-1,0 0 0,0 0 1,0-1-1,1 1 1,-1 0-1,0-1 0,0 1 1,0 0-1,0-1 1,0 1-1,0 0 0,0-1 1,0 1-1,0 0 0,0-1 1,0 1-1,0 0 1,0-1-1,0 1 0,0 0 1,-1-1-1,1 1 1,0 0-1,0-1 0,0 1 1,-1-1-9,1 1 0,0-1 0,0 1 1,0-1-1,-1 1 0,1 0 0,0-1 1,0 1-1,-1-1 0,1 1 0,0 0 1,-1-1-1,1 1 0,-1-1 0,1 1 1,0 0-1,-1 0 0,1-1 0,-1 1 1,1 0-1,-2-1 0,1 1-251,0 1-1,-1-1 0,1 0 1,0 0-1,0 0 0,-1 1 1,1-1-1,0 1 0,0-1 1,0 1-1,-1-1 1,1 1-1,0 0 0,0-1 1,0 1-1,0 0 0,0 0 1,0 0-1,1 0 0,-1 0 1,0 0-1,0 0 1,1 0-1,-1 0 0,0 0 1,1 0-1,-1 1 0,1-1 1,0 0-1,-1 2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49.381"/>
    </inkml:context>
    <inkml:brush xml:id="br0">
      <inkml:brushProperty name="width" value="0.1" units="cm"/>
      <inkml:brushProperty name="height" value="0.1" units="cm"/>
    </inkml:brush>
  </inkml:definitions>
  <inkml:trace contextRef="#ctx0" brushRef="#br0">11 1 1312,'-3'11'7770,"5"0"-7323,-2-1-1,1 1 1,-1 0 0,-1-1-1,-2 15 1,-1 24-343,3 26-1,0-4 320,8 80 1,0-59 10,-5 108 1,-3-103-307,1 91-2267,5-158-1402,26-48-3856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0.256"/>
    </inkml:context>
    <inkml:brush xml:id="br0">
      <inkml:brushProperty name="width" value="0.1" units="cm"/>
      <inkml:brushProperty name="height" value="0.1" units="cm"/>
    </inkml:brush>
  </inkml:definitions>
  <inkml:trace contextRef="#ctx0" brushRef="#br0">80 0 1824,'-2'0'103,"0"1"-1,1-1 1,-1 0 0,0 1-1,1-1 1,-1 1 0,0 0 0,-1 1-1,1-1 92,0-1-1,1 1 1,-13 2 5373,26 171-5085,-1-5-244,-12-74 836,-16 119 1,15-202-1041,-31 197 412,21-113-471,10-56-2830,11-48-286,2-7 1509,8-8-848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1.021"/>
    </inkml:context>
    <inkml:brush xml:id="br0">
      <inkml:brushProperty name="width" value="0.1" units="cm"/>
      <inkml:brushProperty name="height" value="0.1" units="cm"/>
    </inkml:brush>
  </inkml:definitions>
  <inkml:trace contextRef="#ctx0" brushRef="#br0">2 1 64,'-1'11'10644,"6"-12"-9368,18-3-987,0 1 1,1 1-1,-1 0 1,46 4-1,-7 0-35,38 2 752,-49-1-2097,-1-2-5000,-54-1 4886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1.831"/>
    </inkml:context>
    <inkml:brush xml:id="br0">
      <inkml:brushProperty name="width" value="0.1" units="cm"/>
      <inkml:brushProperty name="height" value="0.1" units="cm"/>
    </inkml:brush>
  </inkml:definitions>
  <inkml:trace contextRef="#ctx0" brushRef="#br0">1 1 1728,'13'0'8165,"-13"1"-8000,10 54 769,6 566 1167,-23-515-1709,1-1-43,7-82-457,-1-14-44,0-1-1,-1 14 1,-7 38-2707,11-24-5940,-6-42 7636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3.768"/>
    </inkml:context>
    <inkml:brush xml:id="br0">
      <inkml:brushProperty name="width" value="0.1" units="cm"/>
      <inkml:brushProperty name="height" value="0.1" units="cm"/>
    </inkml:brush>
  </inkml:definitions>
  <inkml:trace contextRef="#ctx0" brushRef="#br0">1 43 1664,'15'-4'6548,"-10"5"-5704,-4-1-279,11 0 406,103-2 721,99 3-563,-116 7-1172,-85-7 67,0 1 0,0 0 0,-1 1 0,1 1 0,19 7 0,-19-5 24,1-1-1,-1-1 1,1-1-1,0 0 1,0 0-1,16 0 1,88-3 46,-49-2-25,-21 2-98,75 11 0,-93-8 23,0-1 1,0-1 0,1-1-1,-1-2 1,34-7 0,170-10 220,0 0-14,-92-5-73,-130 22-129,0-1 0,17-5 1,-18 4-90,1 0 0,22-3 0,-12 5 88,30-3 238,308 2 570,-343 3-921,23 5 1,-22-2-1983,25 0 1,-21-3-1968,-14 0 454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4.733"/>
    </inkml:context>
    <inkml:brush xml:id="br0">
      <inkml:brushProperty name="width" value="0.1" units="cm"/>
      <inkml:brushProperty name="height" value="0.1" units="cm"/>
    </inkml:brush>
  </inkml:definitions>
  <inkml:trace contextRef="#ctx0" brushRef="#br0">22 1 3392,'-21'8'3482,"21"1"-1546,4 2-1508,-1-1-1,0 1 1,-1-1-1,0 1 0,-1 0 1,0 18-1,0-17-293,0 0-1,1-1 0,4 16 1,2 9-220,-7-33 95,10 64 416,4 116 0,-11 15-484,-2-176-537,0-2-3682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5.584"/>
    </inkml:context>
    <inkml:brush xml:id="br0">
      <inkml:brushProperty name="width" value="0.1" units="cm"/>
      <inkml:brushProperty name="height" value="0.1" units="cm"/>
    </inkml:brush>
  </inkml:definitions>
  <inkml:trace contextRef="#ctx0" brushRef="#br0">294 0 2912,'-1'3'472,"1"0"0,0-1 0,0 1 1,0 0-1,0 0 0,0 4 0,1 5 1092,0 7-431,0-16-1103,-1 0 0,1-1-1,-1 1 1,0 0 0,0 0-1,0-1 1,-1 1 0,1 0-1,-1 0 1,1-1-1,-1 1 1,0-1 0,0 1-1,0-1 1,0 1 0,-3 3-1,-2 1 135,0 0-1,0 0 1,0-1-1,-1 0 1,-12 8 0,-2 2 92,-33 22-196,4-2 34,9-9-39,30-21 37,1 1 0,-16 12 0,24-17-103,1-1-1,1 0-1,-1-1 0,0 1 0,0 0 1,0 0-1,0-1 0,0 1 0,0-1 1,0 1-1,0-1 0,0 1 0,0-1 1,0 1-1,0-1 0,0 0 0,-1 0 1,-1 1-1,3-1 50,8 3-58,2 1 213,-1-1 0,1 0 0,0 0 0,0-1 0,15 2 0,55-2 751,-14 0-307,69 2 638,-93-3-1093,-31-2-238,-1 1 0,0 1-1,18 2 1,-3-2-2455,3 6-8922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6.151"/>
    </inkml:context>
    <inkml:brush xml:id="br0">
      <inkml:brushProperty name="width" value="0.1" units="cm"/>
      <inkml:brushProperty name="height" value="0.1" units="cm"/>
    </inkml:brush>
  </inkml:definitions>
  <inkml:trace contextRef="#ctx0" brushRef="#br0">5 0 3808,'-5'0'7456,"6"9"-7269,0 1 0,0-1 0,3 11 0,-1-11 31,-1 1 0,-1-1 1,1 13-1,-2 156-234,31-170-11765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0"/>
    </inkml:context>
    <inkml:brush xml:id="br0">
      <inkml:brushProperty name="width" value="0.1" units="cm"/>
      <inkml:brushProperty name="height" value="0.1" units="cm"/>
      <inkml:brushProperty name="color" value="#66CC00"/>
    </inkml:brush>
  </inkml:definitions>
  <inkml:trace contextRef="#ctx0" brushRef="#br0">11 581 1056,'-11'7'66,"26"-6"4193,-15-1-4243,-1 0 1115,3 0-730,-1 0 11,-7 0 753,6 0-807,0 0-335,0 0 0,0 0 0,0 0 0,1 0 0,-1 0 0,0 0-1,0 0 1,0 0 0,0 0 0,0 0 0,1 0 0,-1 0 0,0 0 0,0 0 0,0 0 0,0 0 0,0 0 0,1 0 0,-1-1 0,0 1 0,0 0 0,0 0 0,0 0 0,0 0 0,0 0 0,0 0 0,0-1 0,0 1 0,1 0 0,-1 0 0,0 0 0,0 0-1,0 0 1,0-1 0,0 1 0,0-1 12,0 0-1,0 0 0,0 0 0,1 1 1,-1-1-1,0 0 0,1 0 0,-1 0 1,0 1-1,1-1 0,-1 0 0,1 0 1,0 1-1,-1-1 0,1 0 0,-1 1 1,1-1-1,0 1 0,0-1 0,0 0 1,7-7 445,-4 4-369,1-1 1,-1 1-1,1 0 0,0 0 0,0 1 0,6-4 0,-7 5-25,8-12 481,-2 1-211,-3 10-215,-7 2-119,1 1 0,0 0 1,0 0-1,-1-1 1,1 1-1,0-1 1,-1 1-1,1-1 1,-1 1-1,1-1 1,-1 1-1,1-1 1,-1 1-1,1-1 1,-1 0-1,1 0 1,0-1-10,1 0 0,-1 1 0,1-1 0,0 0 1,-1 1-1,1-1 0,0 1 0,0 0 0,3-2 1,23-12 678,-24 13-514,-2 1-144,0 0 0,0 0-1,-1 1 1,1-1 0,0 0-1,0 1 1,0 0 0,0-1-1,0 1 1,0 0 0,0 0-1,0 0 1,0 0 0,0 1-1,2 0 1,-2-1-3,-1 0 1,1 0-1,-1 1 1,1-1-1,-1 0 1,1-1-1,-1 1 0,1 0 1,-1 0-1,1-1 1,-1 1-1,1 0 1,0-2-1,7 0 238,23-3 227,-1-2 1,36-13-1,19-4-492,21-10 518,-47 14-590,-44 15 179,0 0 0,0-1 1,-1-1-1,0 0 0,0-1 0,17-12 0,-2-2 252,-28 20-355,0 0 0,0 1 0,0-1 0,0 0 0,0 0 0,0 0-1,-1-1 1,1 1 0,1-4 0,4-5-156,-1 4 206,0 0 1,0 1 0,1 0-1,0 0 1,0 1 0,0 0-1,1 0 1,11-5 0,2-2 94,2 2 0,-1 1 1,36-10-1,-20 6-54,-28 9-82,0 1 0,15-4-1,49-11 240,-54 12-293,1 0 0,0 2-1,0 1 1,23-1 0,0-1-49,-21 0 110,-7 1 203,2 0-85,-12 2-121,-1 1 0,0 0-1,0 0 1,8 0-1,-12 1-15,0-1-1,-1 1 0,1 0 0,0 0 0,0 0 0,0-1 0,-1 1 1,1 0-1,0-1 0,0 1 0,-1 0 0,1-1 0,0 1 1,0-2-1,1 1-10,-1 0 1,0 0-1,1 0 0,-1 1 1,1-1-1,-1 0 1,1 1-1,-1-1 1,1 1-1,-1-1 1,1 1-1,-1 0 0,1-1 1,0 1-1,1 0 1,37-8 570,-16 8-864,-23 0 369,3 0-229,-2 0-7266,19 4 3734,-5 4 977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6.703"/>
    </inkml:context>
    <inkml:brush xml:id="br0">
      <inkml:brushProperty name="width" value="0.1" units="cm"/>
      <inkml:brushProperty name="height" value="0.1" units="cm"/>
    </inkml:brush>
  </inkml:definitions>
  <inkml:trace contextRef="#ctx0" brushRef="#br0">10 1 3328,'-9'0'7077,"9"17"-6400,0-7-320,0 1-1,1 0 0,0-1 0,6 21 1,-3-13-268,0 1 0,-2 0 1,0 1-1,-2 25 1,4 35-361,-3-48-1991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57.537"/>
    </inkml:context>
    <inkml:brush xml:id="br0">
      <inkml:brushProperty name="width" value="0.1" units="cm"/>
      <inkml:brushProperty name="height" value="0.1" units="cm"/>
    </inkml:brush>
  </inkml:definitions>
  <inkml:trace contextRef="#ctx0" brushRef="#br0">1 167 3488,'9'-3'6709,"-6"2"-6519,0 0 0,-1 0 0,1 0-1,-1 0 1,1 0 0,-1 0 0,1-1 0,-1 1 0,2-3-1,0 1-6,0 1-1,-1 0 1,1 0-1,6-3 1,35-13 582,-34 13-682,-1 1 1,1 0-1,17-4 0,7 0 133,-24 5-204,0 1 0,0 0 0,0 0 0,0 1 0,13 1 0,-3 1 163,1 2 0,-1 1 0,0 1 0,34 12 0,41 10 1825,-91-26-1783,1 0 0,-1 0 0,0 0-1,1 0 1,-1-1 0,1 0 0,-1 0 0,8-1 0,0-1-125,0 0 1,16-6-1,-22 6-659,0-1 1,0 0-1,0 0 1,0-1-1,-1 0 0,0 0 1,12-10-1,-8 4-1654,0 0 0,-1-1-1,11-16 1,2-6-1171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06.082"/>
    </inkml:context>
    <inkml:brush xml:id="br0">
      <inkml:brushProperty name="width" value="0.1" units="cm"/>
      <inkml:brushProperty name="height" value="0.1" units="cm"/>
    </inkml:brush>
  </inkml:definitions>
  <inkml:trace contextRef="#ctx0" brushRef="#br0">3 0 1824,'2'14'1590,"-1"-12"-1450,-1-1 1,1 0-1,-1 1 0,0-1 0,0 1 1,1-1-1,-1 1 0,0-1 0,0 1 0,0-1 1,-1 1-1,1 2 0,-4 19 2495,3-13-1550,0-9-1026,1 0 0,0-1-1,0 1 1,0 0 0,-1-1 0,1 1-1,0 0 1,0-1 0,0 1 0,0 0-1,0-1 1,1 1 0,-1 0 0,0 0-1,0-1 1,0 1 0,1-1-1,-1 1 1,0 0 0,0-1 0,1 1-1,-1-1 1,1 1 0,-1 0 0,0-1-1,1 1 1,-1-1 0,1 1-1,0-1 1,-1 0 0,1 1 0,-1-1-1,1 0 1,-1 1 0,1-1 0,1 1-1,14 4 251,-1 0 0,1-1-1,0-1 1,1 0-1,-1-1 1,32 0 0,6 1-134,23-2 281,-45-1-218,-25-1-37,1 0 1,0 0 0,10-3 0,8-1-1608,-8 4-3755,-12 0 3326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06.816"/>
    </inkml:context>
    <inkml:brush xml:id="br0">
      <inkml:brushProperty name="width" value="0.1" units="cm"/>
      <inkml:brushProperty name="height" value="0.1" units="cm"/>
    </inkml:brush>
  </inkml:definitions>
  <inkml:trace contextRef="#ctx0" brushRef="#br0">10 12 1408,'-9'-11'10330,"10"12"-10154,0-1-151,1 1-1,-1 0 0,0-1 1,0 1-1,1 0 0,-1-1 0,0 0 1,1 1-1,-1-1 0,0 0 1,1 0-1,-1 0 0,1 0 1,-1 0-1,0 0 0,3 0 1,6-1 201,33 6 460,0-3-1,58-4 1,-16 0-412,42 2-56,-73 0-3273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11.211"/>
    </inkml:context>
    <inkml:brush xml:id="br0">
      <inkml:brushProperty name="width" value="0.1" units="cm"/>
      <inkml:brushProperty name="height" value="0.1" units="cm"/>
    </inkml:brush>
  </inkml:definitions>
  <inkml:trace contextRef="#ctx0" brushRef="#br0">162 155 1728,'5'-8'8602,"21"22"-7087,-17-8-1316,-1 0 1,0 1-1,0 0 1,-1 0-1,0 0 0,-1 1 1,1 0-1,6 13 1,4 9-334,15 38 1,-13-24 317,-6-14-65,-9-19-46,1 0 0,0-1 1,0 1-1,11 13 0,-4-8-126,-2 1-1,12 23 0,8 13 322,-22-34-140,3 6 176,-7-19-329,0 0 1,-1 1-1,1 0 1,-1-1-1,-1 1 1,1 1-1,-1-1 1,0 0-1,0 9 1,-2-14 27,0 0 1,0 0 0,0 0 0,0-1 0,1 1 0,-1 0-1,0 0 1,1 0 0,-1-1 0,1 1 0,-1 0 0,1-1-1,0 1 1,1 1 0,1 7 19,-3-9-66,1 12 521,-1-8 194,-1-13-153,2-14-499,1-1 0,1 1 1,1 0-1,1 0 0,1 0 0,1 0 0,0 1 0,20-35 1,-15 30-128,0 0 0,11-39 1,39-108 21,-45 128-193,-8 23 284,8-27 249,-12 34-409,1 0 0,0 0 0,9-13 0,-7 11 173,-6 12 6,0 0 0,-1 1 0,0-1-1,0 0 1,1-5 0,-2 10-83,-1-3-171,1 3 227,0-1 1,0 1 0,0 0 0,0 0-1,1 0 1,-1 0 0,0-1 0,0 1-1,0 0 1,0 0 0,0 0 0,0 0-1,-1-1 1,1 1 0,0 0 0,0 0 0,0 0-1,0 0 1,0-1 0,0 1 0,0 0-1,0 0 1,0 0 0,0 0 0,0 0-1,0-1 1,-1 1 0,1 0 0,0 0-1,0 0 1,0 0 0,0 0 0,0 0 0,-1 0-1,1 0 1,0 0 0,0-1 0,0 1-1,0 0 1,-1 0 0,1 0 0,0 0-1,0 0 1,0 0 0,0 0 0,-1 0-1,1 0 1,0 0 0,0 0 0,0 0-1,-1 0 1,-30 0 206,16-1-30,0 0 1,0 2-1,-30 4 1,25-2-15,1-1 1,-1 0-1,0-2 1,-20-1 0,-4 0 395,-145 7-258,163-6-138,-89 4 414,91-3-514,18-1-83,-1 0 0,1 1 0,-11 1 0,4 1-157,0-2 0,0 0 0,-23-1 0,14 0-3222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12.828"/>
    </inkml:context>
    <inkml:brush xml:id="br0">
      <inkml:brushProperty name="width" value="0.1" units="cm"/>
      <inkml:brushProperty name="height" value="0.1" units="cm"/>
    </inkml:brush>
  </inkml:definitions>
  <inkml:trace contextRef="#ctx0" brushRef="#br0">9 1 1472,'-1'0'266,"-5"-1"91,6 2-349,0-1-1,-1 1 1,1-1 0,0 0 0,0 1-1,0-1 1,0 1 0,-1-1 0,1 0-1,0 1 1,0-1 0,0 1 0,0-1-1,0 1 1,0-1 0,0 1-1,0-1 1,0 0 0,0 1 0,0-1-1,1 1 1,-1-1 0,0 1 0,0-1-1,0 0 1,1 1 0,8 19 388,-8-19-464,-1 0-1,1-1 0,-1 1 1,1 0-1,-1 0 1,1-1-1,-1 1 1,1-1-1,0 1 0,0 0 1,-1-1-1,1 1 1,0-1-1,0 0 1,-1 1-1,1-1 0,0 0 1,2 1-1,-2-1 197,30-8 9767,-30 8-9646,132 6 1422,-51-1-1049,16-5 17,-54 0-518,0 1 0,44 7 1,-33-1 415,-31-4-402,-1 1 0,1 0 0,25 10 0,-37-10-1367,13 11-8495,-17-11 6948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7:14.661"/>
    </inkml:context>
    <inkml:brush xml:id="br0">
      <inkml:brushProperty name="width" value="0.1" units="cm"/>
      <inkml:brushProperty name="height" value="0.1" units="cm"/>
    </inkml:brush>
  </inkml:definitions>
  <inkml:trace contextRef="#ctx0" brushRef="#br0">63 82 2816,'-4'-3'4878,"0"-9"-2762,2-12 218,3 23-2254,-1 0 0,0 1 0,0-1 0,0 0 0,-1 1 1,1-1-1,0 0 0,0 1 0,0-1 0,0 0 1,-1 1-1,1-1 0,0 0 0,0 1 0,-1-1 0,1 1 1,-1-1-1,1 1 0,0-1 0,-1 1 0,1-1 0,-1 1 1,1-1-1,-1 1 0,1 0 0,-1-1 0,0 1 0,-2-1-9,1 0 0,0 1 0,-1-1 0,1 1 0,-1 0 0,-4 0 0,7 0-72,-1 1 1,0-1 0,0 0-1,0 1 1,0-1-1,0 1 1,1-1 0,-1 1-1,0 0 1,0-1-1,1 1 1,-2 1 0,-5 4-123,7-6 106,-1 1 1,1-1-1,0 0 1,-1 1-1,1-1 0,0 1 1,-1-1-1,1 1 1,0-1-1,0 1 0,-1-1 1,1 1-1,0-1 1,0 1-1,0-1 0,0 1 1,0-1-1,0 1 1,0-1-1,0 1 0,0-1 1,0 2-1,1 11-128,-1-13 139,1 6-42,1-1 1,-1 0-1,1 0 1,0 0 0,0-1-1,1 1 1,0 0-1,4 5 1,-7-9 68,1 1 0,0-1 0,0 0 0,0 1 0,0-1 0,1 0 0,-1 0 0,0 0 0,0 0 0,1 0 0,-1 0 0,0 0 0,1-1 0,-1 1 0,1 0 0,-1-1 0,1 1 0,-1-1 0,1 0 0,-1 1 0,1-1 0,0 0 0,-1 0 0,1 0 0,0 0 0,-1 0 0,1 0 0,-1-1 0,1 1 0,-1-1 0,3 0 0,-2 1 10,0-1-1,-1 0 1,1 0 0,-1 1-1,1-1 1,-1 0 0,1 0-1,-1 0 1,0-1 0,0 1-1,1 0 1,-1 0 0,0-1-1,0 1 1,0-1 0,0 1-1,0-1 1,-1 1 0,1-1-1,0 1 1,-1-1 0,1 0-1,-1 1 1,0-1 0,1 0-1,-1 0 1,0 1 0,0-1-1,0 0 1,0 1 0,0-1-1,-1 0 1,1 0 0,0 1-1,-2-3 1,1-4 154,-1-1 0,0 1 0,-5-12 0,6 18-210,0 0 1,0 0 0,0 0 0,0 0 0,-1 0 0,1 0 0,0 0 0,-1 0 0,1 0 0,-1 1 0,0-1 0,0 1 0,0-1 0,0 1 0,0 0 0,-4-3 0,6 4 14,-1 0 1,0 0-1,1 0 1,-1 0-1,1 0 1,-1 0-1,0 0 1,1 1-1,-1-1 1,1 0 0,-1 0-1,1 0 1,-1 1-1,1-1 1,-1 0-1,0 0 1,1 1-1,-1-1 1,1 1-1,0-1 1,-1 0 0,1 1-1,-1-1 1,1 1-1,0-1 1,-1 1-1,1-1 1,0 1-1,-1-1 1,1 1-1,0-1 1,0 1 0,-1 0-1,-5 22-19,6-22 44,-2 6-36,1 0 0,0 1 0,0-1 0,1 0 1,0 0-1,0 0 0,1 1 0,-1-1 0,4 11 1,-2-11-314,4 5 2236,-6-20-1684,1 0-943,-1 1 0,-1-1-1,0 1 1,0-1 0,0 1-1,-4-11 1,1 7-752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11.120"/>
    </inkml:context>
    <inkml:brush xml:id="br0">
      <inkml:brushProperty name="width" value="0.1" units="cm"/>
      <inkml:brushProperty name="height" value="0.1" units="cm"/>
    </inkml:brush>
  </inkml:definitions>
  <inkml:trace contextRef="#ctx0" brushRef="#br0">1 1 832,'4'4'8976,"-3"-4"-8886,9 0 225,-9 1-296,0-1 0,1 0 0,-1 1-1,0-1 1,1 1 0,-1-1 0,0 1 0,0 0 0,0-1-1,2 3 1,-1-2 4,-1-1-1,0 1 0,0 0 1,0 0-1,1-1 0,-1 1 1,0-1-1,1 1 1,-1-1-1,3 1 0,8 3 234,-4 0-213,44 0 293,-26-1-124,33-1-1,-9 0 1,78-1 721,-68-1-394,-48-2-498,3 0-91,3 17-5931,-9-7 2531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13.617"/>
    </inkml:context>
    <inkml:brush xml:id="br0">
      <inkml:brushProperty name="width" value="0.1" units="cm"/>
      <inkml:brushProperty name="height" value="0.1" units="cm"/>
    </inkml:brush>
  </inkml:definitions>
  <inkml:trace contextRef="#ctx0" brushRef="#br0">23 46 1312,'0'-2'8214,"-3"1"-8732,2 1 715,2 5-123,-1 0 0,1 1 0,0-1 0,1 0 0,1 6 1,-1-5-13,0 0 0,0 0 0,0 9 0,3 160 392,4-57 52,-10-43-157,6 160 326,-5-190-343,0-33-95,0 1 0,0 0 0,4 21 0,-5-22-67,-1-9 83,1-6 610,-6-20-623,-3-125-208,1-19 144,-9 15-59,14 123-200,2 22 70,1 0-1,0-1 0,0 1 0,1 0 0,1-10 1,2-57 29,15-24 197,-17 95-233,0-1 0,0 1 0,0 0 0,1 0 0,-1 0 0,4-5 1,-4 6 7,1-1 1,-1 1 0,0-1 0,0 1 0,1-1 0,-2 0 0,1 1-1,0-1 1,0-5 0,-1 6 3,1 0 0,-1 0-1,0 1 1,1-1 0,-1 0 0,1 1-1,-1-1 1,1 0 0,0 1 0,0-1-1,0 1 1,0-1 0,0 1-1,0-1 1,0 1 0,0 0 0,0 0-1,1-1 1,-1 1 0,1 0 0,-1 0-1,1 0 1,-1 0 0,1 1-1,-1-1 1,1 0 0,0 1 0,-1-1-1,1 1 1,2-1 0,2 0-40,0 0 1,0 0 0,0 1-1,0 0 1,0 0 0,0 0-1,-1 0 1,8 3 0,-4-1 37,0 1 1,0 0-1,0 1 1,0 0-1,-1 0 1,0 1-1,0 0 1,0 0-1,7 8 0,7 7-41,30 36 0,-42-44 41,-2-2-10,0 1 1,-1 0-1,0 0 1,6 15-1,-9-18 38,-3-6 3,0 0 0,0-1 0,0 1 1,0 0-1,-1 0 0,1 0 1,-1 0-1,1 0 0,-1 0 0,1 0 1,-1 0-1,0 0 0,0 0 1,0 0-1,-1 0 0,1-1 1,0 1-1,-1 0 0,1 0 0,-1 0 1,1 0-1,-1 0 0,0 0 1,0-1-1,0 1 0,0 0 0,0-1 1,0 1-1,-1 0 0,1-1 1,0 0-1,-1 1 0,1-1 0,-1 0 1,-2 2-1,-6 2 80,1 0 0,-1-1-1,0 0 1,0 0 0,-14 2 0,8-1-70,4-3 32,-1 1-1,-20 1 1,22-4-82,1 1 1,-1 1 0,0 0 0,-10 4-1,0-3-79,19-3 90,1 0 0,-1 1 1,0-1-1,0 0 0,0 0 0,0 1 0,0-1 0,1 1 0,-1 0 1,0-1-1,0 1 0,1 0 0,-3 2 0,4-3 7,0 0 0,0 0 0,0 0 1,0 0-1,-1 0 0,1 0 0,0 0 0,0 0 0,0 0 0,0 0 0,0 1 0,0-1 0,0 0 0,0 0 0,0 0 0,-1 0 1,1 0-1,0 0 0,0 0 0,0 0 0,0 0 0,0 0 0,0 0 0,0 0 0,0 0 0,-1 0 0,1 0 0,0 0 1,0 0-1,0 0 0,0 0 0,0-1 0,0 1 0,0 0 0,0 0 0,-1 0 0,1 0 0,0 0 0,0 0 0,0 0 1,0 0-1,0 0 0,0 0 0,0 0 0,0 0 0,0-1 0,0 1 0,0 0 0,0 0 0,0 0 0,0 0 0,0 0 0,0 0 1,-1 0-1,1 0 0,0-1 0,0 1 0,0 0 0,0 0 0,1 0 0,-1 0 7,-1 0 1,1-1-1,0 1 0,0 0 0,0 0 1,0 0-1,0 0 0,0 0 0,0-1 1,0 1-1,0 0 0,0 0 0,0 0 1,0 0-1,0 0 0,0 0 0,0 0 0,0-1 1,-1 1-1,1 0 0,0 0 0,0 0 1,0 0-1,0 0 0,0 0 0,0 0 1,-1 0-1,1 0 0,0 0 0,0 0 1,0 0-1,0-1 0,0 1 0,-1 0 1,1 0-1,0 0 0,0 0 0,0 0 1,0 0-1,0 1 0,-1-1 0,1 0 0,0 0 1,0 0-1,0 0 0,0 0 0,0 0 1,-1 0-1,1 0 0,2 0-45,0-1 0,0 1 0,0 0-1,0 0 1,0 0 0,0 0 0,1 0 0,-1 1-1,0-1 1,0 0 0,0 1 0,3 1 0,8 1-113,19 1 63,0 2 0,45 15 0,-63-16 121,0 1 0,0 0 0,-1 1 0,1 1 0,23 17 1,-29-18-31,0 0 0,0 0 0,-1 1 0,0 0 0,0 0 0,-1 1 0,0 0 0,0 0 0,5 14 1,-1 0-61,-2 0 0,8 30 0,-14-45 98,-1 1 1,0-1-1,0 1 1,-1 0-1,0-1 1,0 1-1,-1 0 1,0-1-1,-1 1 1,-2 8 0,2-11-10,0 0 1,-1 0 0,0 0-1,0 0 1,0 0 0,0-1-1,-1 0 1,0 1 0,0-1 0,-1-1-1,1 1 1,-1-1 0,0 1-1,0-1 1,-1-1 0,1 1-1,-9 3 1,-6 1 67,-2-1 0,1 0-1,-1-2 1,0-1 0,-37 3-1,-37-2-140,35-5-3254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16.864"/>
    </inkml:context>
    <inkml:brush xml:id="br0">
      <inkml:brushProperty name="width" value="0.1" units="cm"/>
      <inkml:brushProperty name="height" value="0.1" units="cm"/>
    </inkml:brush>
  </inkml:definitions>
  <inkml:trace contextRef="#ctx0" brushRef="#br0">0 5 1248,'2'-1'405,"-1"1"0,0-1-1,1 1 1,-1-1 0,1 1 0,-1-1 0,0 1 0,1 0-1,-1 0 1,1 0 0,-1 0 0,1 0 0,-1 0 0,1 0-1,1 1 1,27 8 2049,-9-3-2132,-2 1-124,-15-6-170,0 1-1,0-1 0,1 0 1,-1 0-1,0 0 0,8 1 0,63-11 933,9 4-211,-40 2-543,65-3 221,-88 4-440,-18 1-158,0 1 0,0 0 0,0-1 0,0 1 0,0 0 0,0 1 0,0-1 0,0 0 0,1 1 0,2 1 0,-3-2-263,-1 1-1,1 0 1,0 0-1,0 0 1,-1 1-1,1-1 1,-1 0-1,1 1 1,-1 0-1,0 0 1,0 0-1,1 0 1,-1 0-1,0 0 1,-1 0-1,1 0 1,0 1-1,2 4 1,6 18-1401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1"/>
    </inkml:context>
    <inkml:brush xml:id="br0">
      <inkml:brushProperty name="width" value="0.1" units="cm"/>
      <inkml:brushProperty name="height" value="0.1" units="cm"/>
      <inkml:brushProperty name="color" value="#66CC00"/>
    </inkml:brush>
  </inkml:definitions>
  <inkml:trace contextRef="#ctx0" brushRef="#br0">18 1 1472,'-5'3'544,"0"-3"-416,2 0-32,-2 8-960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18.380"/>
    </inkml:context>
    <inkml:brush xml:id="br0">
      <inkml:brushProperty name="width" value="0.1" units="cm"/>
      <inkml:brushProperty name="height" value="0.1" units="cm"/>
    </inkml:brush>
  </inkml:definitions>
  <inkml:trace contextRef="#ctx0" brushRef="#br0">64 42 1824,'0'0'11056,"-17"-4"-9952,16 4-891,-2-8-213,3 5 397,0 3-388,0 0-1,0 0 1,0-1-1,0 1 1,0 0-1,0 0 1,0-1-1,0 1 1,0 0-1,0-1 1,0 1-1,0 0 1,0 0-1,0-1 1,0 1-1,0 0 1,-1 0 0,1-1-1,0 1 1,0 0-1,0 0 1,0-1-1,0 1 1,-1 0-1,1 0 1,0 0-1,0-1 1,0 1-1,-1 0 1,1 0-1,0 0 1,0 0-1,-1-1 1,1 1-1,0 0 1,0 0-1,-1 0 1,1 0-1,0 0 1,-1 0 0,-4 0 92,4 0-96,0-1 1,0 1-1,-1 0 0,1 0 1,0 0-1,-1 0 0,1 0 1,0 0-1,0 1 0,-1-1 1,1 0-1,0 1 0,0-1 1,0 1-1,-1-1 0,1 1 1,0-1-1,0 1 0,0 0 1,0 0-1,0-1 0,0 1 1,-1 2-1,1-2-96,1-1 87,0 0 0,0 0 0,0 1 0,0-1 0,-1 0 1,1 0-1,0 0 0,0 0 0,0 0 0,0 0 0,0 0 0,0 1 0,0-1 0,0 0 0,0 0 0,0 0 0,0 0 0,0 0 0,0 1 0,0-1 0,0 0 0,0 0 0,0 0 0,0 0 0,0 0 0,0 1 1,0-1-1,0 0 0,0 0 0,0 0 0,0 0 0,0 0 0,0 0 0,0 1 0,0-1 0,0 0 0,0 0 0,0 0 0,0 0 0,0 0 0,1 0 0,-1 1 0,0-1 0,0 0 0,0 0 0,0 0 1,0 0-1,0 0 0,0 0 0,1 0 0,-1 0 0,0 0 0,8 7-78,-7-6 75,0-1 37,1 1 0,-1-1 0,1 1 1,-1-1-1,1 0 0,-1 0 1,1 0-1,0 0 0,-1 0 0,1 0 1,0 0-1,-1 0 0,1 0 1,-1-1-1,1 1 0,-1-1 0,1 1 1,-1-1-1,1 0 0,-1 0 0,0 1 1,3-3-1,-4 3-10,1-1 1,-1 0-1,1 1 0,-1-1 1,1 0-1,-1 0 0,1 1 0,-1-1 1,1 0-1,-1 0 0,0 0 1,0 1-1,0-1 0,1 0 0,-1 0 1,0 0-1,0 0 0,0 0 1,0 1-1,0-1 0,0 0 1,0 0-1,-1 0 0,1 0 0,0 0 1,0 1-1,-1-1 0,1 0 1,-1 0-1,1 0 0,0 1 0,-1-1 1,0 0-1,1 1 0,-1-1 1,1 0-1,-1 1 0,-1-2 1,1 2-158,1-1 1,-1 0 0,0 1 0,0-1 0,0 1-1,0-1 1,0 1 0,0-1 0,0 1 0,0 0 0,0-1-1,0 1 1,0 0 0,0 0 0,0 0 0,0 0 0,0 0-1,0 0 1,0 0 0,0 0 0,0 0 0,0 1 0,0-1-1,0 0 1,0 1 0,0-1 0,0 1 0,0-1-1,-1 1 1,5 5-2297,0-3 1620,0 1 1,-1-2-1,1 1 1,7 5-1,14 6-2317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1.342"/>
    </inkml:context>
    <inkml:brush xml:id="br0">
      <inkml:brushProperty name="width" value="0.1" units="cm"/>
      <inkml:brushProperty name="height" value="0.1" units="cm"/>
    </inkml:brush>
  </inkml:definitions>
  <inkml:trace contextRef="#ctx0" brushRef="#br0">251 411 1152,'0'1'7209,"-13"-11"-6077,10 8-1020,0 0 1,0 0-1,-1 1 0,1-1 0,0 1 0,-1-1 1,1 1-1,-1 0 0,1 0 0,-1 1 1,1-1-1,-1 1 0,1 0 0,-1 0 1,0 0-1,-4 0 0,5 0-31,0 1-10,-1 0-1,1-1 1,0 1-1,0 1 1,0-1-1,0 0 1,0 1-1,0-1 1,-4 4-1,-1 0-12,-14 15 6,21-18-51,-1-1-1,1 1 1,0 0 0,0 0 0,0-1-1,0 1 1,-2 4 0,2-4 2,0 0 0,0 0 1,0 0-1,0 0 1,0 0-1,0 0 0,-1 0 1,-2 3-1,0-3 27,1 2 0,1-1 0,-1 0 0,0 1-1,1-1 1,0 1 0,0-1 0,0 1 0,0 0 0,-2 7 0,2-3-51,0-1 1,0 1 0,1 0-1,0 0 1,0 9 0,0 8 223,0-19-191,1 0 0,-1 0-1,1 0 1,1 0-1,1 9 1,-1-9-8,0 1 0,-1 0 0,0 9 0,0-12-24,0 1 0,0-1 1,0 1-1,1-1 0,0 1 1,-1 0-1,2-1 0,1 6 1,0-3 7,-1-1 0,1 0 0,-1 1 0,1 6 0,-2-10 2,0-1 1,0 1-1,0-1 1,0 0 0,1 1-1,-1-1 1,1 0 0,-1 0-1,1 0 1,3 2 0,8 12 74,-11-13-43,0 0 0,0-1 0,0 1 0,1-1 0,-1 1-1,1-1 1,-1 0 0,1 0 0,0 0 0,0 0 0,0 0 0,0-1 0,0 1-1,1-1 1,-1 0 0,0 0 0,1 0 0,-1 0 0,0-1 0,1 0 0,-1 1-1,1-1 1,-1 0 0,1-1 0,-1 1 0,7-2 0,5-1 74,-1-2 0,0 0 1,0 0-1,25-14 0,-30 12-139,0 1 0,0-1 0,0-1 0,-1 0 0,0 0 0,-1 0 0,0-1 0,0 0 0,-1-1 0,7-13 0,-8 14 60,-1-1 1,0 0 0,0 0-1,-1 0 1,-1 0-1,1 0 1,-2-1-1,1 1 1,-2-1-1,1 1 1,-1-1-1,-3-14 1,2 18-8,-1 1 1,-1-1-1,1 1 0,-1 0 1,0 0-1,0 0 1,-1 1-1,0-1 0,0 1 1,0 0-1,0 0 0,-1 0 1,-8-6-1,-1-1 44,-1 1-1,0 1 1,-29-15 0,4 6 78,26 13-136,-1 0 0,1-2 0,0 0 0,1 0 0,-23-20 0,7 3-18,-11-11 261,37 32-213,-1 0-1,1 0 1,0-1 0,0 1 0,0-1 0,0 0 0,-2-7 0,2 1-55,0 1 0,1-2 1,0 1-1,0 0 0,2 0 0,-1-12 1,1 11-25,0 7 7,-1 0 0,1 0-1,0 0 1,1 0 0,-1 0 0,1 0 0,0 0-1,0 1 1,0-1 0,1 0 0,0 1-1,4-9 1,-5 11 23,1-1-14,0 0 0,0 0 0,0 0 0,0 1 0,0-1 0,1 1 0,-1-1 0,1 1 0,0 0 0,-1 0 0,1 0 1,0 0-1,0 0 0,0 1 0,1 0 0,-1-1 0,0 1 0,6-1 0,-4 2 7,1 0-1,-1 0 1,0 0 0,1 1-1,-1 0 1,0 0 0,10 3-1,34 18-108,-28-12 188,-9-4-20,-1 0 1,0 1 0,0 1 0,-1-1-1,13 14 1,-7-11-100,-14-9 100,11-37-12580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2.744"/>
    </inkml:context>
    <inkml:brush xml:id="br0">
      <inkml:brushProperty name="width" value="0.1" units="cm"/>
      <inkml:brushProperty name="height" value="0.1" units="cm"/>
    </inkml:brush>
  </inkml:definitions>
  <inkml:trace contextRef="#ctx0" brushRef="#br0">4 6 1888,'-4'-5'3883,"4"5"-3802,7 1 1283,-5 0-1007,6 10 634,-8-10-953,5 10 177,0 0 0,0 1-1,2 13 1,4 5 273,-8-21-356,0 0-1,0 0 0,3 16 0,-4-3 23,10 123 882,-21 150-268,5-255-638,-1 24 193,5-45-180,1-15-153,-1 0 0,0 1 1,0-1-1,0 0 0,0 1 1,-1-1-1,0 0 0,1 1 1,-2-1-1,1 0 0,-3 6 1,3-2-404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3.920"/>
    </inkml:context>
    <inkml:brush xml:id="br0">
      <inkml:brushProperty name="width" value="0.1" units="cm"/>
      <inkml:brushProperty name="height" value="0.1" units="cm"/>
    </inkml:brush>
  </inkml:definitions>
  <inkml:trace contextRef="#ctx0" brushRef="#br0">0 0 2400,'8'6'9344,"11"3"-8976,21 8 0,-23-13-160,1 0 1,0-2 0,0 0 0,0-1 0,19-2 0,-16 1-145,-19 0 59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4.904"/>
    </inkml:context>
    <inkml:brush xml:id="br0">
      <inkml:brushProperty name="width" value="0.1" units="cm"/>
      <inkml:brushProperty name="height" value="0.1" units="cm"/>
    </inkml:brush>
  </inkml:definitions>
  <inkml:trace contextRef="#ctx0" brushRef="#br0">35 48 736,'-1'-2'195,"-1"-1"-1,1 1 1,0 0 0,0-1-1,0 1 1,0-1 0,1 1-1,-1-1 1,1 0 0,-1 1-1,1-5 1,0 7-94,0-1 1,1 0-1,-1 1 0,0-1 1,0 0-1,1 0 0,-1 1 1,0-1-1,1 0 0,-1 1 1,0-1-1,1 1 0,-1-1 1,1 1-1,-1-1 0,1 0 1,0 1-1,-1 0 0,1-1 1,1 0 729,6 14 231,-6-10-880,0 0 1,0 0 0,0 0-1,0 1 1,-1-1 0,1 0-1,-1 1 1,0-1 0,1 8-1,3 35 745,-4-20-640,3 174 1179,-5-118-666,1-51-730,-1 1-1,-6 33 0,1-17 289,-1 94-1,2-79-229,4-55-308,0 0 1,0 0-1,-1 0 0,0 0 0,-1 0 1,1 0-1,-2 0 0,1-1 1,-6 10-1,2-3-850,-1 5-2004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5.831"/>
    </inkml:context>
    <inkml:brush xml:id="br0">
      <inkml:brushProperty name="width" value="0.1" units="cm"/>
      <inkml:brushProperty name="height" value="0.1" units="cm"/>
    </inkml:brush>
  </inkml:definitions>
  <inkml:trace contextRef="#ctx0" brushRef="#br0">1 2 2656,'1'-2'8930,"9"5"-6502,-7-2-2384,0 0 1,0 0-1,0 0 1,1 0-1,-1-1 0,5 1 1,3-3 79,-1 1 0,1 1-1,0-1 1,20 4 0,10-1 201,178 1-165,-135-7-954,-29-3-5361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7.904"/>
    </inkml:context>
    <inkml:brush xml:id="br0">
      <inkml:brushProperty name="width" value="0.1" units="cm"/>
      <inkml:brushProperty name="height" value="0.1" units="cm"/>
    </inkml:brush>
  </inkml:definitions>
  <inkml:trace contextRef="#ctx0" brushRef="#br0">0 70 1152,'4'7'5542,"-4"-7"-5468,1 1 59,10-1 603,-8 2-640,0-2 0,0 1 0,0 0-1,0-1 1,0 1 0,0-1 0,-1 0 0,1 0 0,0 0-1,0 0 1,4-1 0,5 0 370,3 1 132,-1 0-413,0 0-1,27 4 1,-29-2-67,0-1 0,23-1 0,2 1 131,53 1 571,9 0-691,166 3 408,-167-6-487,-87 1-13,1-1 1,0-1 0,12-3-1,24-3-22,19 1 96,50 0-115,127 7 398,-215-2-208,52-9 0,-52 6-135,52-2 1,-38 5 38,46-8 1,11-1-5,-2 10 1,-61 2-29,0-1 0,37-7 0,-55 6-100,-15 1 17,1 0 0,-1 0 0,0-1 0,0 1 0,4-2 0,5-1 45,0 1 0,0 1 1,0 0-1,0 1 0,19 1 0,3 0-82,-19-1-461,-15 0-5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8.916"/>
    </inkml:context>
    <inkml:brush xml:id="br0">
      <inkml:brushProperty name="width" value="0.1" units="cm"/>
      <inkml:brushProperty name="height" value="0.1" units="cm"/>
    </inkml:brush>
  </inkml:definitions>
  <inkml:trace contextRef="#ctx0" brushRef="#br0">0 0 2496,'1'1'174,"-1"0"-1,1 0 1,-1 0-1,1 0 1,-1 0-1,1 0 1,-1 0 0,0-1-1,1 1 1,-1 0-1,0 0 1,0 0-1,0 0 1,0 1 0,0-1-1,0 1 1,0 26 664,0-23-377,-1 49 1981,0-20-1743,1-1 0,7 48 0,-2-40-450,-2 0 1,-1 0-1,-8 73 0,4 26-41,3-76-688,-2-54 443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29.970"/>
    </inkml:context>
    <inkml:brush xml:id="br0">
      <inkml:brushProperty name="width" value="0.1" units="cm"/>
      <inkml:brushProperty name="height" value="0.1" units="cm"/>
    </inkml:brush>
  </inkml:definitions>
  <inkml:trace contextRef="#ctx0" brushRef="#br0">88 1 1728,'-1'1'105,"0"-1"0,1 1 0,-1 0 1,1 0-1,-1 0 0,1 0 0,-1 0 0,1 0 0,0 0 1,-1 0-1,1 0 0,0 0 0,0 0 0,-7 18 7975,12-11-7675,-4 24-5,0-22-338,0 0 0,-1 0-1,-1 0 1,1 0 0,-2 0-1,-3 17 1,-4 0-42,6-15 73,-1-1-1,0 0 1,-1 0 0,0 0-1,-9 13 1,4-3 77,9-18-162,0 1-1,0-2 0,-1 1 1,1 0-1,-1 0 1,0 0-1,-3 4 0,4-6 41,-4 10 843,23 1-992,7-3 188,-19-7-18,0 0 0,0 0 0,1 0 0,-1-1 0,13 2 0,-9-3 5,0 1 0,0 1 0,0 0 0,12 4 0,-12-3-53,-1 0 0,1-1 0,0-1 0,11 1 0,48-2-277,-46-11-9440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0.898"/>
    </inkml:context>
    <inkml:brush xml:id="br0">
      <inkml:brushProperty name="width" value="0.1" units="cm"/>
      <inkml:brushProperty name="height" value="0.1" units="cm"/>
    </inkml:brush>
  </inkml:definitions>
  <inkml:trace contextRef="#ctx0" brushRef="#br0">1 0 1728,'1'9'4416,"-2"0"-1227,1-8-2864,0 8 134,6 28 451,-5-29-796,0 0 0,0 0 0,3 9-1,-2-8-3,0 1 1,-1 0-1,1 11 0,0 0 15,0 11 288,-3 37 1,0-23-249,-4 28 75,1-51-1459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512"/>
    </inkml:context>
    <inkml:brush xml:id="br0">
      <inkml:brushProperty name="width" value="0.1" units="cm"/>
      <inkml:brushProperty name="height" value="0.1" units="cm"/>
      <inkml:brushProperty name="color" value="#66CC00"/>
    </inkml:brush>
  </inkml:definitions>
  <inkml:trace contextRef="#ctx0" brushRef="#br0">1 1 3648,'4'4'1713,"4"3"9390,-3-6-9722,1 0-3312,18 3 2598,-16-2-123,1 0 0,17 0 0,40-6-214,-54 3-41,1 0-1,21-5 1,1 0 13,43 1-131,-65 6-1191,9 6-5394,-14 1 1358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1.535"/>
    </inkml:context>
    <inkml:brush xml:id="br0">
      <inkml:brushProperty name="width" value="0.1" units="cm"/>
      <inkml:brushProperty name="height" value="0.1" units="cm"/>
    </inkml:brush>
  </inkml:definitions>
  <inkml:trace contextRef="#ctx0" brushRef="#br0">26 1 1408,'-2'0'59,"1"0"-44,1 0 0,0 0 0,0 0 0,-1 0 0,1 0 0,0 0-1,-1 0 1,1 0 0,0 0 0,-1 0 0,1 0 0,0 0 0,-1 0 0,1 0 0,0 0 0,-1 0 0,1 0 0,0 0 0,-1 0 0,1 0 0,0 1 0,-1-1 0,1 0 0,0 0 0,0 0 0,-1 1 0,1-1-1,0 0 1,0 0 0,-14 22 9595,15-18-9547,1 0-1,0 0 1,-1 0-1,0 0 1,0 0 0,0 0-1,0 5 1,5 19 391,-4-22-406,-1-1 0,0 0 0,-1 1 0,1-1-1,-1 0 1,-1 9 0,2 15 91,7 76-165,-7-64-446,-1-25-731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1.909"/>
    </inkml:context>
    <inkml:brush xml:id="br0">
      <inkml:brushProperty name="width" value="0.1" units="cm"/>
      <inkml:brushProperty name="height" value="0.1" units="cm"/>
    </inkml:brush>
  </inkml:definitions>
  <inkml:trace contextRef="#ctx0" brushRef="#br0">10 4 160,'-10'-3'64,"15"11"-64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8:32.505"/>
    </inkml:context>
    <inkml:brush xml:id="br0">
      <inkml:brushProperty name="width" value="0.1" units="cm"/>
      <inkml:brushProperty name="height" value="0.1" units="cm"/>
    </inkml:brush>
  </inkml:definitions>
  <inkml:trace contextRef="#ctx0" brushRef="#br0">6 79 2304,'-5'4'7321,"10"-5"-5805,-3 1-1431,-1-1 1,1 1-1,0 0 1,-1-1-1,1 1 1,0-1-1,-1 0 0,1 0 1,-1 0-1,1 0 1,-1 0-1,1 0 0,-1 0 1,1 0-1,0-1 1,-1 0-57,1 1 1,-1 0-1,0-1 1,1 1 0,-1 0-1,1 0 1,0 0-1,-1 1 1,1-1-1,0 0 1,-1 0 0,1 1-1,0-1 1,0 1-1,2-1 1,-1 1 57,0 0 0,1-1 0,-1 0-1,0 0 1,0 0 0,6-2 0,11-4 238,-6 6-60,6-3-87,-17 4-149,0-1 1,0 1 0,0 0-1,-1-1 1,1 2-1,0-1 1,0 0 0,0 0-1,0 1 1,0 0-1,0-1 1,-1 1 0,1 0-1,4 3 1,1-1 11,-1 1 0,0 1 0,12 8 0,-14-10 75,-1-1-1,0 1 1,1-1 0,-1 0-1,1 0 1,0-1 0,-1 0-1,1 1 1,0-2 0,0 1-1,0 0 1,9-1 0,-10-1-79,0 0 1,-1 0-1,1 0 1,0-1-1,-1 1 1,1-1-1,-1 0 1,1 0-1,-1 0 1,6-6-1,5-1-1222,3-5-1051,5-3-1144,-5 7 1454,1-3-1684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19.947"/>
    </inkml:context>
    <inkml:brush xml:id="br0">
      <inkml:brushProperty name="width" value="0.1" units="cm"/>
      <inkml:brushProperty name="height" value="0.1" units="cm"/>
    </inkml:brush>
  </inkml:definitions>
  <inkml:trace contextRef="#ctx0" brushRef="#br0">202 497 2720,'9'-7'1105,"1"1"-1,8-10 1,-15 13-911,-1 1 0,1-1 1,-1 0-1,0 0 0,0 0 0,0 0 1,0 0-1,0 0 0,-1-1 0,2-3 0,-3 6-81,0 0-1,1 1 0,-1-1 0,0 0 1,0 0-1,0 0 0,0 1 0,0-1 1,0 0-1,0 0 0,0 0 0,0 0 0,0 1 1,0-1-1,0 0 0,-1 0 0,1 0 1,0 1-1,-1-1 0,1 0 0,0 0 1,-1 1-1,1-1 0,-1 0 0,1 1 1,-1-1-1,1 1 0,-1-1 0,0 0 0,1 1 1,-1-1-1,0 1 0,1 0 0,-1-1 1,0 1-1,0 0 0,1-1 0,-1 1 1,0 0-1,-1-1 0,-4 0-30,0 1 0,0-1 1,0 1-1,-10 0 0,6 1 249,4-1-279,-2-1 18,0 1 0,0 1 1,1-1-1,-1 1 1,0 1-1,-10 2 0,10 0 65,-1-1-1,0 1 1,1 1-1,-1 0 0,1 0 1,1 1-1,-15 12 1,18-13-110,-1 0 1,1 0-1,0 1 1,1-1 0,-1 1-1,1 0 1,0 0-1,1 0 1,-1 0-1,1 1 1,0-1 0,-1 9-1,1-2-28,1 0 0,0 0 0,0 0 0,1 0 0,3 14 0,-3-22 4,1 1 1,1-1-1,-1 0 0,1 1 0,0-1 0,0 0 1,1 0-1,-1 0 0,1-1 0,0 1 0,0 0 1,1-1-1,-1 0 0,8 6 0,-7-5 28,1-1 0,1 0-1,-1 0 1,1-1 0,-1 1-1,1-1 1,0 0 0,0-1-1,1 0 1,-1 0 0,0 0-1,1 0 1,-1-1 0,1 0-1,10 0 1,-9-1 98,-1-1 0,1 1 0,0-1 0,-1 0 0,1-1 0,11-4 0,-17 5-93,1 0 0,-1 0-1,0 0 1,1 0-1,-1-1 1,0 1 0,0-1-1,0 1 1,0-1-1,0 0 1,-1 0 0,1 0-1,0 0 1,-1 0-1,0 0 1,1 0 0,-1-1-1,0 1 1,0 0-1,0-1 1,0 1 0,-1-1-1,1-4 1,0-1 71,-1 0 0,0 0 0,-1 0 0,0 0 0,0 0-1,-4-13 1,-18-47 191,15 48-238,-49-109 218,4 12-206,38 88-162,12 24 51,-1-1 0,1-1 0,-3-7 0,2 2-13,-3-7 53,1 1 0,1-1 0,-5-33 0,10 48-54,-1-1 1,1 1-1,0-1 0,0 1 0,0-1 1,1 1-1,0-1 0,-1 1 0,2 0 1,-1-1-1,0 1 0,1 0 0,0 0 1,0 0-1,0 0 0,0 0 1,1 1-1,0-1 0,-1 1 0,1-1 1,1 1-1,3-4 0,-3 5 33,1 0 1,-1-1-1,0 2 0,1-1 1,0 0-1,-1 1 0,1 0 1,0 0-1,-1 0 0,1 1 0,0-1 1,7 2-1,3-1 41,1 2 1,21 4-1,-23-3-29,-1 2-1,0-1 0,13 8 1,-1-1-1254,-11-10-2701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2.725"/>
    </inkml:context>
    <inkml:brush xml:id="br0">
      <inkml:brushProperty name="width" value="0.1" units="cm"/>
      <inkml:brushProperty name="height" value="0.1" units="cm"/>
    </inkml:brush>
  </inkml:definitions>
  <inkml:trace contextRef="#ctx0" brushRef="#br0">32 4 1408,'4'-4'4976,"-8"12"-4473,0-1 0,1 1 0,0 0 1,0 0-1,1 0 0,0 1 0,-1 15 1,1 65-424,2-56 288,0 14-38,-1-14 201,6 63 0,-1-61-323,-2 39 0,1-7-74,-2-10-85,-8 72 0,0 8-142,3-105-718,2-27-111,1 1 1,0-1-1,0 1 1,1 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3.444"/>
    </inkml:context>
    <inkml:brush xml:id="br0">
      <inkml:brushProperty name="width" value="0.1" units="cm"/>
      <inkml:brushProperty name="height" value="0.1" units="cm"/>
    </inkml:brush>
  </inkml:definitions>
  <inkml:trace contextRef="#ctx0" brushRef="#br0">1 23 2720,'0'-1'49,"0"0"1,0 1-1,0-1 1,0 0-1,0 0 1,0 0-1,0 0 0,1 0 1,-1 0-1,0 0 1,1 0-1,-1 0 1,1 0-1,-1 0 0,1 1 1,-1-1-1,1 0 1,-1 0-1,13-5 5262,-13 6-5226,7 10 1072,3 12-687,-1 9 438,-1 0 0,6 56 0,-6-31-581,1 44 72,-5-30-147,3 200 86,-9-167-2634,2-84-1474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4.039"/>
    </inkml:context>
    <inkml:brush xml:id="br0">
      <inkml:brushProperty name="width" value="0.1" units="cm"/>
      <inkml:brushProperty name="height" value="0.1" units="cm"/>
    </inkml:brush>
  </inkml:definitions>
  <inkml:trace contextRef="#ctx0" brushRef="#br0">1 9 1568,'10'6'12904,"-4"-8"-13997,1 0 850,0 0 536,-1 1 0,0 0 1,13-1-1,3 0 6,-19 1-253,1 1 1,0-1-1,0 1 0,-1 0 0,6 0 0,90 8 351,-33-4-629,9-3-1750,-33-1-6291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4.606"/>
    </inkml:context>
    <inkml:brush xml:id="br0">
      <inkml:brushProperty name="width" value="0.1" units="cm"/>
      <inkml:brushProperty name="height" value="0.1" units="cm"/>
    </inkml:brush>
  </inkml:definitions>
  <inkml:trace contextRef="#ctx0" brushRef="#br0">1 21 4736,'2'-1'504,"-1"0"0,1 0 1,0 0-1,0 0 0,0 0 1,0 1-1,0-1 0,0 1 1,3-1-1,32-4 2920,-21 2-2985,30 1-4,-14 1-459,59 0-1396,-49 1-637,-9 0-967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4.760"/>
    </inkml:context>
    <inkml:brush xml:id="br0">
      <inkml:brushProperty name="width" value="0.1" units="cm"/>
      <inkml:brushProperty name="height" value="0.1" units="cm"/>
    </inkml:brush>
  </inkml:definitions>
  <inkml:trace contextRef="#ctx0" brushRef="#br0">38 28 2656,'-2'-2'202,"0"1"0,-1-1 1,1 1-1,0-1 0,-1 1 1,-17-9 8545,16 10-7548,226-8 123,-56 11-1062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7.325"/>
    </inkml:context>
    <inkml:brush xml:id="br0">
      <inkml:brushProperty name="width" value="0.1" units="cm"/>
      <inkml:brushProperty name="height" value="0.1" units="cm"/>
    </inkml:brush>
  </inkml:definitions>
  <inkml:trace contextRef="#ctx0" brushRef="#br0">316 3 576,'0'0'5,"0"0"0,0 0 1,0 0-1,0 0 0,0 0 0,0 0 1,0 0-1,0 0 0,0 0 0,0 0 1,0 0-1,0 0 0,0 0 0,0 0 1,0 0-1,0 0 0,0 0 0,-1 0 1,1 0-1,0 0 0,0 0 0,0 0 1,0 0-1,0 0 0,0 0 0,0 0 1,0 0-1,0 0 0,0 0 0,0 0 1,0 0-1,0 1 0,0-1 0,0 0 1,0 0-1,0 0 0,0 0 0,0 0 1,0 0-1,0 0 0,0 0 0,0 0 1,-1 0-1,1 0 0,0 0 0,0 0 1,0 0-1,-4-3 90,4 3-80,0 0 1,0 0-1,0 0 1,0 0-1,0 0 0,0 0 1,1 0-1,-1 0 1,0 0-1,0 0 1,0 0-1,0 0 1,0 0-1,0 0 1,0 0-1,0 0 1,0 1-1,0-1 1,1 0-1,-1 0 1,0 0-1,0 0 1,0 0-1,0 0 0,0 0 1,0 0-1,0 0 1,0 1-1,0-1 1,0 0-1,0 0 1,0 0-1,0 0 1,0 0-1,0 0 1,0 0-1,0 0 1,0 1-1,0-1 1,0 0-1,0 0 1,0 0-1,0 0 0,0 0 1,0 0-1,0 0 1,-1 1-1,-5 4 1975,-9 2 1027,-11-1-1244,23-6-1648,0 1-1,0-1 1,1 1-1,-1 0 1,0-1-1,0 1 1,0 0-1,1 1 1,-1-1-1,0 1 1,1-1-1,-5 4 1,-33 28 1212,30-27-1248,0 2 0,1 0 0,0 0 0,0 0 0,-14 19 1,8-2 20,1 0 0,0 1 0,3 1 1,0 0-1,1 0 0,2 1 0,1 0 0,-7 54 1,12-63-130,-2 12 204,1 61-1,3-82-119,1 0-1,1 0 1,0 0 0,0 0-1,1 0 1,0-1-1,1 1 1,0-1 0,0 0-1,7 10 1,34 45 154,11 17-161,-47-67-88,-1 1-1,0 0 0,9 27 1,12 38 87,8 26 78,-35-95-73,0 0 1,0 18 0,0-6 31,-1-11 15,0 1 0,-1-1 0,0 1-1,-1-1 1,0 0 0,-1 0 0,0 1 0,-1-1-1,-6 14 1,3-5 143,5-16-219,-1-1 0,1 0 0,0 0 1,-1 0-1,0 0 0,0 0 0,-4 5 1,-14 15-4,12-15-414,0 1 1,-13 21 0,13-18-590,-10 24-7532,14-25 5375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12.985"/>
    </inkml:context>
    <inkml:brush xml:id="br0">
      <inkml:brushProperty name="width" value="0.1" units="cm"/>
      <inkml:brushProperty name="height" value="0.1" units="cm"/>
    </inkml:brush>
  </inkml:definitions>
  <inkml:trace contextRef="#ctx0" brushRef="#br0">307 558 1824,'0'-7'3083,"-8"2"-2422,-2 3 90,10 2-719,-1 0 1,0 0-1,0 0 1,1-1-1,-1 1 0,0 0 1,0 0-1,1 0 0,-1-1 1,0 1-1,1 0 0,-1-1 1,0 1-1,1-1 0,-1 1 1,0-1-1,0 0-18,0 0 0,-1 0 0,1 0 0,0 0 0,0 0 0,0 0 0,-1 1 0,1-1 0,0 1 0,-1-1 0,1 1 0,0-1 0,-3 1 0,-7-4-18,-15-10 1081,4-2-511,6 9-509,14 6-30,0 0 1,-1 0-1,1 0 0,-1 0 0,0 0 1,1 1-1,-1-1 0,0 1 1,1 0-1,-5 0 0,-8-3-68,14 3 56,-1-1 1,1 1 0,0 0-1,0 0 1,0-1 0,-1 1-1,1 0 1,0 0 0,0 0-1,0 0 1,-1 1-1,1-1 1,0 0 0,0 0-1,0 1 1,-1-1 0,1 1-1,-1 0 1,-9 3 19,10-4-23,0 1 0,0-1 0,0 0 1,0 0-1,0 1 0,0-1 0,0 1 0,1-1 1,-1 1-1,0-1 0,0 1 0,0-1 0,1 1 1,-1 0-1,0-1 0,1 1 0,-1 0 0,0 1 1,-8 13 77,-4 14-154,1-10 294,11-18-233,1 1 0,-1-1 1,1 1-1,-1-1 0,0 0 1,0 0-1,0 0 1,1 1-1,-3 0 0,2-1 24,0 0 0,0 0 0,1 0 0,-1 0 0,0 0 0,1 0 0,-1 0 0,0 0 0,1 0 0,-1 0 0,1 0 0,0 0 0,-1 0 0,1 1 0,0 0 0,-1-1-12,1 0 0,0 1 0,0-1 0,-1 0 0,1 0 0,-1 0 0,1 0-1,-1 0 1,1 1 0,-1-1 0,0 0 0,1 0 0,-1-1 0,-1 2 0,1-1 18,0 0-1,0 0 1,0 0-1,1 0 1,-1 0 0,0 1-1,1-1 1,-1 0 0,1 0-1,-1 0 1,1 0-1,0 1 1,-1-1 0,1 2-1,-1 2 71,0 0 0,0 1 0,0-1-1,0 0 1,-1 0 0,-4 8 634,6-12-724,1-1-1,-1 0 1,1 1-1,-1-1 1,1 1-1,-1-1 1,0 1-1,1-1 1,-1 1-1,0 0 1,1-1-1,-1 1 1,0-1-1,0 1 1,1 0-1,-1-1 1,0 1-1,0 0 1,0 0-4,0 0 0,1 0 0,-1 0 0,0 0 0,0-1 0,1 1 0,-1 0 0,1 0 1,-1-1-1,0 1 0,1 0 0,-1 0 0,1-1 0,0 1 0,-1 0 0,2 0 0,34 21 232,-34-22-176,9 4-188,-11-4 141,1 1 0,0-1 0,0 0 1,-1 1-1,1-1 0,0 0 0,0 1 0,0-1 0,-1 0 0,1 0 1,0 0-1,0 0 0,0 0 0,0 0 0,0 0 0,-1 0 1,1 0-1,0 0 0,0 0 0,0-1 0,1 1 0,-1-1-10,0 1 0,-1 0 0,1 0 0,0-1 0,0 1-1,0 0 1,0 0 0,-1 0 0,1 0 0,0 0 0,0 0-1,0 0 1,0 1 0,1-1 0,-1 1 20,-1-1-1,1 0 1,0 0-1,-1 0 1,1 0-1,0 0 1,0 0-1,-1 0 1,1 0 0,0 0-1,0 0 1,-1 0-1,1 0 1,0 0-1,-1 0 1,1-1-1,0 1 1,1-1 0,-2 1-8,0-1 0,1 1 0,-1 0 0,1-1 1,-1 1-1,1-1 0,0 1 0,-1 0 0,1 0 1,-1-1-1,1 1 0,0 0 0,-1 0 0,1 0 1,-1-1-1,1 1 0,0 0 0,-1 0 0,2 0 1,-1 0-16,0 0 1,-1 0 0,1 0-1,0 0 1,0 0 0,0 0-1,0-1 1,0 1 0,-1 0-1,1 0 1,0-1 0,0 1-1,0-1 1,-1 1 0,1-1-1,0 1 1,-1-1 0,1 1-1,0-2 1,0 1 0,-1 1 0,0 0-1,0-1 1,0 1 0,1-1 0,-1 1 0,0 0 0,0-1 0,1 1-1,-1 0 1,0-1 0,0 1 0,1 0 0,-1-1 0,0 1 0,1 0-1,-1 0 1,1 0 0,-1-1 0,0 1 0,1 0 0,-1 0-1,1 0 1,-1 0 0,1 0 0,-1-1 0,0 1 0,1 0 0,-1 0-1,1 0 1,-1 0 0,1 1 0,1-1 0,-2 0 0,0 0 0,1 0 0,-1 0 0,0-1 0,1 1 0,-1 0 0,0 0 0,1 0 0,-1 0 0,0-1 0,0 1 0,1 0 0,-1 0 0,0 0 1,0-1-1,1 1 0,-1 0 0,0 0 0,0-1 0,0 1 0,1 0 0,-1-1 0,0 1 0,0-1 0,8-12-17,0 3 77,-7 10-37,0-1 0,0 0 0,-1 0-1,1 0 1,0 0 0,-1 0 0,1 0 0,0 0 0,-1 0-1,1 0 1,-1 0 0,0 0 0,1 0 0,-1 0 0,0 0 0,0 0-1,1-1 1,-1 1 0,0-1 0,0-1-26,1 0-1,-1 0 1,1 0-1,0 1 1,0-1 0,0 0-1,0 1 1,1-1-1,-1 1 1,1-1 0,-1 1-1,5-4 1,5-11-49,-10 16 73,2-6-22,0 0 0,1 1 0,0 0 0,8-10 0,-11 13 11,1 1 1,-1 0-1,0-1 1,0 1-1,-1-1 1,1 1-1,0-1 0,-1 1 1,1-1-1,-1 0 1,0 1-1,0-1 1,-1-3-1,1 5 4,0-5 22,-1 0-1,-1 0 1,1 0 0,-1 0 0,0 0-1,0 0 1,-1 1 0,-4-7 0,-8-22 85,12 25-121,0 1 0,-1 0 0,-8-12 0,-10-8 5,16 23-5,1-1 0,0 0 0,1 0 0,-7-10 0,-22-47 96,30 57-35,0 0 0,1 0 0,0 0 0,-2-9 0,-5-13 98,8 23-164,-1 0-1,2 0 1,-1 0 0,1 0-1,0 0 1,0 0 0,0 0-1,0 0 1,1 0 0,0 0-1,0 0 1,4-8 0,-4 0-82,-1 12 90,0 0 0,0-1 0,0 1 0,1 0 0,-1 0 0,0 0 0,0-1 0,1 1 0,-1 0 0,1-2 0,1-2-164,-2 4 150,1 0-1,-1 0 0,0 0 0,1 1 0,-1-1 1,0 0-1,1 1 0,-1-1 0,1 0 0,-1 1 1,1-1-1,-1 0 0,1 1 0,-1-1 1,1 1-1,0-1 0,-1 1 0,1 0 0,0-1 1,-1 1-1,1-1 0,1 1 0,3-4 44,0 0-1,0-1 1,6-5-1,-6 5-23,19-13-286,-20 16 342,0 0-1,0 0 1,0 1-1,0 0 1,0-1-1,0 2 0,0-1 1,0 0-1,8 1 1,-10 0-5,6 0-123,-5 0 51,0 0 0,-1 1 0,1-1 0,0 1 0,0 0 0,5 2 0,11 3 232,-16-5-179,1 0 0,0 0-1,-1 1 1,0-1 0,1 1 0,3 3 0,10 5 177,-1 5 775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8.259"/>
    </inkml:context>
    <inkml:brush xml:id="br0">
      <inkml:brushProperty name="width" value="0.1" units="cm"/>
      <inkml:brushProperty name="height" value="0.1" units="cm"/>
    </inkml:brush>
  </inkml:definitions>
  <inkml:trace contextRef="#ctx0" brushRef="#br0">3 28 1664,'-1'0'20,"1"-1"1,0 1-1,0 0 1,0-1-1,0 1 1,-1 0-1,1-1 0,0 1 1,0 0-1,0-1 1,0 1-1,0 0 1,0-1-1,0 1 0,0 0 1,0-1-1,0 1 1,0-1-1,0 1 1,0 0-1,0-1 1,0 1-1,0 0 0,1-1 1,-1 1-1,0 0 1,0-1-1,0 1 1,0 0-1,1 0 0,-1-1 1,0 1-1,0 0 1,1-1-1,-1 1 1,0 0-1,1 0 1,-1 0-1,0-1 0,0 1 1,1 0-1,-1 0 1,0 0-1,1 0 1,-1 0-1,1 0 0,-1 0 1,1-1-1,21-12 7273,-22 13-7133,2 8 664,-1 3-358,5 7 118,-5-15-531,0 1 1,0-1 0,0 0-1,0 0 1,0 1 0,-1 5 0,5 41 122,-1-16 0,31 244 2122,-13-142-1786,-20-123-467,0 5-984,0 24 1,-2-37-136,-1 0 0,1 0 0,-1 1-1,0-1 1,-2 6 0,0-1-1160,2-1-577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9.376"/>
    </inkml:context>
    <inkml:brush xml:id="br0">
      <inkml:brushProperty name="width" value="0.1" units="cm"/>
      <inkml:brushProperty name="height" value="0.1" units="cm"/>
    </inkml:brush>
  </inkml:definitions>
  <inkml:trace contextRef="#ctx0" brushRef="#br0">5 52 2080,'-2'-4'1737,"1"3"-1448,1 0 1,0 1-1,0-1 1,-1 0-1,1 1 1,0-1-1,0 0 0,0 0 1,0 1-1,0-1 1,0 0-1,0 1 1,0-1-1,0 0 1,1-1-1,-1 2-165,1-1-1,-1 0 0,1 0 1,0 0-1,-1 0 0,1 1 1,0-1-1,-1 0 1,1 1-1,0-1 0,0 1 1,0-1-1,0 1 0,0-1 1,6-2-328,-1 1 1,0 0-1,1 1 0,6-2 1,-3 1 922,2-1-712,0 0 0,0 1 0,0 1 0,0 0 0,0 0 0,0 1 0,0 0 1,1 1-1,-1 1 0,0 0 0,13 4 0,-21-5-11,6 3 54,1 0 0,-1 0-1,20 11 1,-27-13-25,-1 0 0,1 0 0,0 0 1,-1 0-1,0 0 0,0 1 0,1-1 0,-1 1 0,-1-1 0,1 1 0,0 0 0,-1 0 0,1 0 1,-1 0-1,0 0 0,0 0 0,0 0 0,0 5 0,0-3 52,-1 0 0,0 0 0,-1 0 0,1 0 0,-1 0 0,0 0 0,0 0 1,-1 0-1,1 0 0,-1-1 0,0 1 0,-1-1 0,1 1 0,-1-1 0,1 0 0,-1 0 0,-1 0 0,-3 4 0,-1 0 158,0 0 0,0-1 0,-1 0 0,0 0 0,-1-1 0,0 0 0,-11 5 0,19-10-210,-1-1 1,1 1-1,0-1 1,-1 1-1,1-1 1,-1 0-1,-4 0 1,6 0-22,0 0 103,2 1-129,5 2 48,0 0 0,1-1-1,-1 0 1,11 3 0,-8-3-94,0 0 0,13 6 1,-11-2 33,0 0 1,0 1 0,-1 0 0,0 1 0,-1 0 0,0 0 0,0 1 0,0 0-1,10 15 1,-8-7 88,-1-1-1,-1 1 0,0 1 1,-1 0-1,8 26 0,-14-29 133,1-1 0,-2 1-1,0 0 1,0 0 0,-2-1-1,-2 20 1,3-28-125,-1 0 1,-1 0 0,1 0-1,-1-1 1,0 1-1,0-1 1,-1 1 0,0-1-1,0 0 1,0 0-1,0 0 1,-1 0 0,0 0-1,0-1 1,0 0-1,0 0 1,-1 0 0,0 0-1,0-1 1,-10 6-1,2-2-60,-1-1 0,-1 0 0,1-1 0,-1-1 0,0 0 0,-30 3 0,-52 1-1586,32-11-3248,55 3 3600,15-24-6789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11.695"/>
    </inkml:context>
    <inkml:brush xml:id="br0">
      <inkml:brushProperty name="width" value="0.1" units="cm"/>
      <inkml:brushProperty name="height" value="0.1" units="cm"/>
    </inkml:brush>
  </inkml:definitions>
  <inkml:trace contextRef="#ctx0" brushRef="#br0">0 102 1248,'1'0'22,"-1"-1"1,0 1-1,1 0 1,-1-1-1,0 1 1,1 0-1,-1-1 1,0 1-1,1 0 1,-1-1-1,0 1 1,0-1-1,0 1 1,1-1-1,-1 1 0,0-1 1,0 1-1,0 0 1,0-1-1,0 1 1,0-1-1,0 1 1,0-1-1,0 1 1,0-2-1,0 2 21,0-1-1,0 1 1,0-1-1,0 0 1,0 1-1,0-1 1,0 1-1,0-1 1,0 0-1,0 1 1,0-1-1,1 1 1,-1-1-1,0 0 1,0 1-1,1-1 1,0 0-1,-1 0 102,0 0 0,1 0-1,-1 1 1,0-1-1,1 0 1,-1 0 0,0 0-1,0 0 1,0 0 0,0 0-1,0 0 1,0-1-1,0 1-31,0 0 0,0 0-1,0 0 1,0 0-1,0 0 1,0 0-1,0 0 1,1 0-1,-1 0 1,0 0-1,1 0 1,0-1-1,0 0 387,1 0 0,0 0 0,0 0 0,0 1 0,0-1 0,0 1-1,1-1 1,-1 1 0,0 0 0,1 0 0,4-2 0,31-5-878,-18 4 993,23-4-290,0 2 0,0 2-1,0 2 1,0 2 0,71 9-1,-94-8-1084,24-1 0,-16-1-3596,-27 1 4106,-1 0 0,1 0 0,-1 0 0,1 0-1,0 0 1,-1 1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12.529"/>
    </inkml:context>
    <inkml:brush xml:id="br0">
      <inkml:brushProperty name="width" value="0.1" units="cm"/>
      <inkml:brushProperty name="height" value="0.1" units="cm"/>
    </inkml:brush>
  </inkml:definitions>
  <inkml:trace contextRef="#ctx0" brushRef="#br0">42 0 1472,'0'0'10789,"-5"4"-8682,-29 42 1162,31-42-2960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15.410"/>
    </inkml:context>
    <inkml:brush xml:id="br0">
      <inkml:brushProperty name="width" value="0.1" units="cm"/>
      <inkml:brushProperty name="height" value="0.1" units="cm"/>
    </inkml:brush>
  </inkml:definitions>
  <inkml:trace contextRef="#ctx0" brushRef="#br0">369 1 1728,'-11'17'10080,"3"-11"-11259,4-3 1278,-1 1 0,1 0 0,0 0 0,0 0 0,0 1 1,-5 8-1,-18 33 727,-24 61 136,-24 46-361,25-76-323,26-40-257,-29 57 0,46-78 3,1 1 0,1 0 0,0 0 0,1 0 1,-3 31-1,6-20 162,0 0 0,6 52 1,-3-63-80,1-1 0,0 0 0,1 0 0,1 0 1,1 0-1,0-1 0,1 0 0,1 0 1,0 0-1,0-1 0,2 0 0,0-1 0,0 0 1,2-1-1,-1 0 0,1-1 0,1 0 1,24 16-1,-7-8 221,-17-10-224,-1-1 0,16 7 0,-24-14-275,-1 0 0,0 1 1,0 0-1,0-1 0,-1 1 1,1 0-1,0 1 1,-1-1-1,1 0 0,3 6 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16.604"/>
    </inkml:context>
    <inkml:brush xml:id="br0">
      <inkml:brushProperty name="width" value="0.1" units="cm"/>
      <inkml:brushProperty name="height" value="0.1" units="cm"/>
    </inkml:brush>
  </inkml:definitions>
  <inkml:trace contextRef="#ctx0" brushRef="#br0">0 5 2080,'2'-1'365,"0"0"0,0 1 0,0-1 0,-1 0 0,1 1 0,0 0 0,0-1 0,0 1 0,0 0 0,0 0 0,0 0 0,0 0 0,3 1 0,3 0 455,-7-1-478,0 1-214,-1 0 0,0-1-1,1 1 1,-1 0 0,1 0 0,0 0 0,-1 0 0,1-1 0,0 1 0,-1 0 0,1 0 0,0-1-1,1 2 1,6 5 594,0 16 1934,1-25-849,-13 0-1609,2 1-176,1 1 1,-1-1-1,1 1 1,-1 0 0,1 0-1,-1 0 1,0 0-1,1 0 1,-1 0-1,1 0 1,-1 0-1,1 1 1,-1-1-1,-2 2 1,-22 9-2537,23-9 2062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46.453"/>
    </inkml:context>
    <inkml:brush xml:id="br0">
      <inkml:brushProperty name="width" value="0.1" units="cm"/>
      <inkml:brushProperty name="height" value="0.1" units="cm"/>
    </inkml:brush>
  </inkml:definitions>
  <inkml:trace contextRef="#ctx0" brushRef="#br0">69 24 2080,'-4'0'6166,"1"0"-6156,2 0 214,0 1-188,-1-1 0,0 1 1,1-1-1,-1 1 0,1 0 0,-1 0 1,1 0-1,0 0 0,-1 0 0,1 0 1,0 0-1,0 0 0,0 0 0,-1 1 1,1-1-1,1 0 0,-1 1 1,0-1-1,-1 2 0,2-2-9,1-1 2,-1-1-1,0 1 1,0 0 0,1-1 0,-1 1 0,0 0 0,0-1 0,1 1 0,-1 0-1,0-1 1,0 1 0,0 0 0,0-1 0,0 1 0,0 0 0,1-1-1,-1 1 1,0-1 0,0 1 0,0 0 0,0-1 0,0 1 0,0-1-1,-1 0 1,2-11 615,-1 12-649,0-1 36,0 0 0,0 0 0,0 0 0,0 0 0,0 1 0,0-1 0,0 0 0,0 0 1,-1 0-1,1 1 0,0-1 0,0 0 0,-1 0 0,1 0 0,0 1 0,-1-1 0,1 0 0,-1 1 1,1-1-1,-1 0 0,1 1 0,-1-1 0,0 1 0,1-1 0,-1 1 0,0-1 0,1 1 0,-1-1 1,0 1-1,0 0 0,1-1 0,-1 1 0,-1-1 0,1 1-20,0 1-1,0-1 0,0 0 1,0 0-1,1 0 1,-1 1-1,0-1 1,0 0-1,0 1 0,0-1 1,0 1-1,1-1 1,-1 1-1,0-1 1,0 1-1,1-1 0,-1 1 1,1 0-1,-1-1 1,0 1-1,1 0 1,-1 0-1,1 0 0,-1-1 1,1 1-1,0 0 1,-1 0-1,1 1 1,-1 0-37,0 0 0,1-1 1,0 1-1,-1 0 1,1-1-1,0 1 0,0 0 1,0-1-1,0 1 1,0 0-1,0 0 0,0-1 1,0 1-1,1 0 0,-1-1 1,1 1-1,-1-1 1,1 1-1,0 0 0,0-1 1,-1 1-1,1-1 1,0 0-1,3 3 0,-3-3 38,1 1 1,0-1-1,-1 0 0,1 0 0,0 0 0,0-1 0,0 1 0,0 0 1,0-1-1,0 1 0,0-1 0,0 1 0,0-1 0,0 0 0,0 0 1,0 0-1,0 0 0,0-1 0,0 1 0,0 0 0,3-2 0,-4 2 12,1-1-1,-1 1 0,0-1 0,1 1 1,-1-1-1,1 0 0,-1 0 0,0 0 1,0 0-1,0 0 0,1 0 0,-1 0 1,0 0-1,0 0 0,0 0 0,-1-1 1,1 1-1,0 0 0,0-1 0,-1 1 1,1 0-1,0-1 0,-1 1 0,0-1 1,1 1-1,-1-1 0,0 1 0,0-1 1,0 1-1,0-1 0,0 0 0,0 1 1,0-1-1,0 1 0,-1-1 0,1 1 1,-1-1-1,1 1 0,-1 0 0,1-1 1,-1 1-1,0 0 0,0-1 0,0 1 1,0 0-1,0 0 0,0-1 0,0 1 1,-1-1-1,-1-1 77,3 3-101,-1-1 0,1 1 0,0 0 0,0 0-1,0-1 1,-1 1 0,1 0 0,0 0 0,0-1 0,-1 1-1,1 0 1,0 0 0,-1 0 0,1-1 0,0 1-1,0 0 1,-1 0 0,1 0 0,0 0 0,-1 0-1,1 0 1,-1 0 0,1-1 0,0 1 0,-1 0-1,1 0 1,0 0 0,-1 1 0,1-1 0,0 0-1,-1 0 1,1 0 0,0 0 0,-1 0 0,1 0 0,0 0-1,-1 1 1,1-1 0,0 0 0,-1 0 0,1 0-1,0 1 1,0-1 0,-1 0 0,1 0 0,0 1-1,0-1 1,0 0 0,-1 1 0,1-1 0,0 0-1,0 1 1,-1 0-12,0 0-1,1 0 0,-1 0 0,1 1 1,-1-1-1,1 0 0,0 0 1,-1 1-1,1-1 0,0 0 0,0 0 1,0 1-1,0-1 0,0 0 1,0 0-1,0 1 0,1-1 0,-1 0 1,0 0-1,1 1 0,-1-1 1,1 0-1,-1 0 0,1 0 0,-1 0 1,1 1-1,0-1 0,0 0 1,-1 0-1,1 0 0,0-1 0,0 1 1,0 0-1,2 1 0,8 3 33,-8-3 8,0-1-1,0 1 1,0-1-1,0 0 0,0 0 1,0 0-1,0 0 0,1-1 1,4 1-1,-8-1-9,1 0-1,-1 0 1,0 0 0,0 0-1,0 0 1,1-1 0,-1 1-1,0 0 1,0 0 0,0 0-1,0 0 1,0 0 0,1-1-1,-1 1 1,0 0 0,0 0 0,0 0-1,0 0 1,0-1 0,0 1-1,0 0 1,0 0 0,0 0-1,1 0 1,-1-1 0,0 1-1,0 0 1,0 0 0,0 0-1,0-1 1,0 1 0,0 0-1,0 0 1,0 0 0,-1-1-1,1 1 1,0 0 0,0 0 0,0 0-1,0-1 1,0 1 0,0 0-1,0 0 1,0 0 0,0 0-1,-1-1 1,1 1 0,0 0-1,0 0 1,0 0 0,-1 0-1,-8-12 82,6 11-46,0-1 1,1 1-1,-1-1 0,0 1 0,0 0 0,0 0 1,0 0-1,-5 0 0,6 1-56,1 0 1,-1 0 0,0 0-1,1 0 1,-1 0 0,1 1-1,-1-1 1,1 0-1,-1 1 1,1-1 0,-1 1-1,1 0 1,0-1-1,-1 1 1,1 0 0,0 0-1,-1 0 1,-1 2 0,3-3-70,0 0 0,0 0 0,0 1 0,-1-1 0,1 0 0,0 0 0,0 1 1,0-1-1,0 0 0,0 1 0,0-1 0,0 0 0,0 0 0,0 1 0,0-1 0,0 0 1,0 1-1,0-1 0,0 0 0,0 0 0,0 1 0,0-1 0,0 0 0,0 1 1,0-1-1,0 0 0,0 0 0,1 1 0,-1-1 0,0 0 0,0 0 0,0 1 1,0-1-1,1 0 0,-1 0 0,0 0 0,1 1 0,8 5-2261,7 1 654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48.579"/>
    </inkml:context>
    <inkml:brush xml:id="br0">
      <inkml:brushProperty name="width" value="0.1" units="cm"/>
      <inkml:brushProperty name="height" value="0.1" units="cm"/>
    </inkml:brush>
  </inkml:definitions>
  <inkml:trace contextRef="#ctx0" brushRef="#br0">62 41 2304,'0'0'15,"0"0"0,0 0 0,0 0-1,0 0 1,0 0 0,0 0 0,0 0 0,0 0 0,-1 0 0,1 0-1,0 0 1,0 0 0,0 0 0,0 0 0,0 0 0,0 0 0,0 0-1,0 0 1,0 0 0,0 0 0,-1 0 0,1 0 0,0 0 0,0 0-1,0 0 1,0 0 0,0-1 0,0 1 0,0 0 0,0 0 0,0 0-1,0 0 1,0 0 0,0 0 0,0 0 0,0 0 0,0 0 0,0 0 0,0 0-1,0-1 1,0 1 0,0 0 0,0 0 0,0 0 0,0 0 0,0 0-1,0 0 1,0 0 0,0 0 0,0 0 0,0-1 0,0 1 0,0 0-1,0 0 1,0 0 0,0 0 0,0 0 0,0 0 0,0 0 0,0 0-1,0 0 1,0 0 0,0-1 0,2-3 1226,-2-16 3943,-2 20-5105,1 0-82,1 0 0,0 0 1,-1-1-1,1 1 1,-1 0-1,1 0 1,0 0-1,-1 0 0,1 0 1,-1 0-1,1 0 1,-1 0-1,1 0 1,-1 0-1,1 0 0,-1 0 1,1 0-1,0 0 1,-1 0-1,1 0 1,-1 1-1,1-1 0,-1 0 1,1 0-1,0 0 1,-1 1-1,1-1 1,0 0-1,-1 1 0,1-1 1,0 0-1,-1 1 1,1-1-1,0 0 0,0 1 1,-1-1-1,1 1 1,0-1-1,0 0 1,0 1-1,-4 21 739,12-34 192,-7 11-912,-1 1-1,0-1 1,0 1 0,0-1 0,0 1-1,0-1 1,0 0 0,0 1 0,-1-1-1,1 1 1,0-1 0,0 1-1,0-1 1,0 1 0,-1-1 0,1 1-1,0-1 1,0 1 0,-1-1 0,1 1-1,0 0 1,-1-1 0,1 1-1,-1-1 1,1 1 0,0 0 0,-1-1-1,1 1 1,-1 0 0,1 0 0,-1-1-1,1 1 1,-1 0 0,1 0-1,-1 0 1,1 0 0,-1 0 0,1-1-1,-1 1 1,0 0 0,1 0 0,-1 0-1,1 1 1,-1-1 0,1 0-1,-1 0 1,1 0 0,-1 0 0,1 0-1,-1 1 1,1-1 0,-1 0 0,1 0-1,-1 1 1,1-1 0,-1 0-1,1 1 1,-1-1 0,-6 3 11,2 1-9,-1 13-47,5-15 5,1-1 0,-1 1 1,1 0-1,-1-1 0,1 1 0,0 0 1,0 0-1,0 0 0,0-1 0,0 1 1,0 0-1,0 0 0,1-1 0,-1 1 1,1 0-1,-1-1 0,1 1 0,0 0 0,-1-1 1,1 1-1,1 1 0,0-2 38,-1 0 0,1 1 0,-1-1-1,1 0 1,-1 0 0,1-1 0,0 1 0,0 0 0,-1 0-1,1-1 1,0 1 0,0-1 0,0 0 0,-1 1 0,1-1-1,0 0 1,0 0 0,0 0 0,0 0 0,0 0-1,2-1 1,0 0 25,0 0 0,0 0 0,-1-1-1,1 1 1,0-1 0,-1 0 0,6-3-1,-2 1 36,-6 4-60,-1-1-1,1 1 1,-1 0-1,1-1 1,-1 1-1,1 0 1,-1-1-1,1 1 0,-1-1 1,0 1-1,1-1 1,-1 1-1,1-1 1,-1 1-1,0-1 1,0 0-1,1 1 1,-1-1-1,0 1 1,0-1-1,0 0 1,0 1-1,0-1 0,0 0 1,0 1-1,0-1 1,0 1-1,0-1 1,0 0-1,0 1 1,0-1-1,0 1 1,-1-1-1,1 0 1,0 1-1,0-1 1,-1 1-1,1-1 0,-1-1 24,0 0 0,0 1 0,-1-1-1,1 1 1,0 0 0,0-1-1,-1 1 1,1 0 0,-1 0-1,1 0 1,-3-2 0,-2 0-1,0 1 1,0 0 0,-8-2 0,12 3-47,1 1 0,0 0 1,0 0-1,-1-1 0,1 1 1,0 0-1,0 0 0,-1 0 1,1 1-1,0-1 1,0 0-1,-1 0 0,1 1 1,0-1-1,0 1 0,0-1 1,0 1-1,-1-1 0,1 1 1,0 0-1,0-1 1,-2 3-1,2-2-11,0 0 1,0 1-1,0-1 1,1 0-1,-1 1 1,0-1-1,0 1 1,1-1 0,-1 1-1,1-1 1,-1 1-1,1 0 1,0-1-1,0 1 1,-1 0-1,1-1 1,0 1-1,1 1 1,14 6-354,-13-8 393,-1 0-1,1-1 0,0 1 0,0-1 0,0 0 1,0 1-1,0-1 0,-1 0 0,5 0 1,-4 0 12,-1 0 166,3-5 307,-4 5-491,0 0 0,1 0 0,-1-1 0,0 1 0,0 0 0,1 0 0,-1-1 1,0 1-1,1 0 0,-1 0 0,0-1 0,0 1 0,0 0 0,1-1 0,-1 1 0,0 0 1,0-1-1,0 1 0,0-1 0,0 1 0,0 0 0,0-1 0,0-3 65,0-1 0,-1 1 0,0 0 0,0 0 0,0 1 0,-1-1 0,1 0 0,-1 0 0,0 1 0,0-1 0,0 0 0,-4-3 0,6 6-86,-1 1 1,1-1 0,0 1 0,-1 0 0,1-1 0,0 1 0,-1 0 0,1-1 0,-1 1-1,1 0 1,-1 0 0,1-1 0,-1 1 0,1 0 0,-1 0 0,1 0 0,-1 0-1,1 0 1,-1 0 0,1 0 0,-1-1 0,1 2 0,-1-1 0,1 0 0,-1 0 0,1 0-1,-1 0 1,1 0 0,-1 0 0,1 0 0,-1 1 0,1-1 0,0 0 0,-1 0 0,1 1-1,-1-1 1,1 0 0,-1 1 0,0 0-15,1-1 0,-1 1 0,1 0 0,-1 0 0,1 0 0,0-1 0,-1 1 0,1 0 0,0 0 0,0 0 0,-1 0 0,1 0 0,0 0 0,0 0 0,0 0 0,0 0 0,0-1 0,0 1 0,0 0 0,1 0 0,-1 0 0,0 1 0,2 1-32,-1-3 6,8 20-133,-8-19 373,-1-1-184,0 0 0,0 0-1,1 0 1,-1 0 0,0 0 0,0 0 0,0 0-1,1-1 1,-1 1 0,0 0 0,0 0 0,1 0-1,-1 0 1,0 0 0,0-1 0,0 1 0,0 0-1,1 0 1,-1 0 0,0-1 0,0 1 0,0 0-1,0 0 1,0 0 0,0-1 0,0 1 0,1 0-1,-1 0 1,0-1 0,0 1 0,0 0 0,0 0-1,0-1 1,0 1 0,0 0 0,0 0 0,0-1-1,0 1 1,-1 0 0,1 0 0,0-1 0,0 1-1,0 0 1,-4-13 408,3 10-364,1 2-68,0 0 1,0 1 0,-1-1-1,1 0 1,0 0-1,0 1 1,-1-1 0,1 0-1,0 0 1,-1 1 0,1-1-1,-1 0 1,1 1 0,-1-1-1,1 1 1,-1-1 0,0 1-1,1-1 1,-1 1 0,0-1-1,1 1 1,-1-1 0,0 1-1,0 0 1,1-1-1,-1 1 1,0 0 0,0 0-1,1 0 1,-1 0 0,0 0-1,0-1 1,0 1 0,1 1-1,-1-1 1,0 0 0,0 0-1,0 0 1,1 0 0,-2 1-1,1-1-80,1 0-1,-1 1 0,1-1 0,0 0 1,-1 1-1,1-1 0,0 1 0,0-1 1,-1 0-1,1 1 0,0-1 1,0 1-1,-1-1 0,1 1 0,0-1 1,0 1-1,0-1 0,0 1 0,0-1 1,0 1-1,0-1 0,0 1 1,0-1-1,0 1 0,0-1 0,0 0 1,0 1-1,0-1 0,0 1 1,1-1-1,-1 1 0,0-1 0,0 1 1,0-1-1,1 1 0,-1-1 0,0 0 1,1 1-1,-1-1 0,0 0 1,1 1-1,-1-1 0,1 1 0,7 3-1257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50.607"/>
    </inkml:context>
    <inkml:brush xml:id="br0">
      <inkml:brushProperty name="width" value="0.1" units="cm"/>
      <inkml:brushProperty name="height" value="0.1" units="cm"/>
    </inkml:brush>
  </inkml:definitions>
  <inkml:trace contextRef="#ctx0" brushRef="#br0">106 155 1728,'0'0'19,"-1"-1"0,1 0 1,-1 1-1,1-1 0,-1 0 0,1 1 0,-1-1 0,1 0 1,0 0-1,-1 0 0,1 1 0,0-1 0,0 0 1,0 0-1,0 0 0,0 1 0,-1-1 0,1 0 1,1 0-1,-1 0 0,0 0 0,0 1 0,0-1 1,0 0-1,1 0 0,-1 0 0,0 1 0,1-2 1,2-2 50,-1-1 0,1 1 0,0 0 1,3-3-1,6-9 894,-7 8-431,7-15 344,-12 22-805,0 0-1,1 1 1,-1-1-1,0 1 0,0-1 1,0 0-1,0 1 0,1-1 1,-1 0-1,0 1 1,0-1-1,0 1 0,0-1 1,0 0-1,-1 1 0,1-1 1,0 0-1,0 1 1,0-1-1,0 1 0,-1-1 1,1 0-1,0 1 1,-1-1-1,1 1 0,0-1 1,-1 1-1,1-1 0,-1 0 1,-3-11 1810,-20-8-570,23 20-1272,0-1 0,0 0-1,0 1 1,0-1 0,0 1-1,0-1 1,-1 1 0,1 0-1,0-1 1,0 1 0,0 0-1,0 0 1,-1 0 0,1 0-1,0 0 1,0 0 0,0 0 0,0 0-1,-1 0 1,1 1 0,0-1-1,0 0 1,0 1 0,-1 0-1,0 0-52,1 0 0,-1-1-1,1 1 1,0 0 0,0 1 0,-1-1-1,1 0 1,0 0 0,0 0-1,0 1 1,0-1 0,0 0-1,0 3 1,0-3-9,1 1 0,0 0 0,0 0 1,0-1-1,0 1 0,0 0 0,0 0 0,0-1 0,1 1 0,-1 0 0,0-1 0,1 1 0,0 0 0,-1-1 0,1 1 0,0 0 1,0-1-1,1 3 0,-1-3-32,0-1 82,-1 0 1,0 0-1,0 0 0,1 0 0,-1 0 0,0 0 0,1 0 0,-1 0 0,0 0 0,0 0 0,1 0 1,-1 0-1,0 0 0,0 0 0,1 0 0,-1 0 0,0-1 0,0 1 0,1 0 0,-1 0 0,0 0 1,0 0-1,1-1 0,-1 1 0,0 0 0,0 0 0,0 0 0,0-1 0,1 1 0,-1 0 0,0 0 1,0-1-1,0 1 0,0 0 0,0-1 0,0 1 0,0 0 0,0-1 0,-5-12 558,3 9-498,0 1 0,0 0 0,-1 0 1,0 0-1,0 0 0,-3-2 0,5 4-85,-1 0 0,1 1 0,0-1 1,0 1-1,-1-1 0,1 1 0,0 0 0,-1 0 0,1-1 0,0 1 0,-1 0 1,1 0-1,-1 0 0,1 0 0,0 1 0,-1-1 0,1 0 0,0 1 1,-1-1-1,1 0 0,0 1 0,0 0 0,-1-1 0,1 1 0,0 0 1,0-1-1,0 1 0,0 0 0,0 0 0,0 0 0,0 0 0,0 0 1,-1 2-1,0-1-5,0 1 0,0 0 1,0-1-1,1 1 0,-1 0 1,1 0-1,0 0 1,0 0-1,0 1 0,0-1 1,0 0-1,0 7 0,1-6-33,0 1 0,0 0-1,1 0 1,0 0 0,0 0-1,0 0 1,2 6 0,-2-9 125,8-5 108,-8 3-184,0-1 1,0 1-1,0 0 1,-1 0-1,1 0 1,0 0-1,0-1 1,-1 1-1,1 0 1,0-1-1,-1 1 0,1 0 1,0-1-1,-1 1 1,1-1-1,0 1 1,-1-1-1,1 0 1,-1 1-1,1-1 1,-1 1-1,1-1 1,-1 0-1,0 0 1,1 1-1,-1-1 0,1-1 1,0-7 67,1 1-1,-1-1 1,0 1 0,-1-1 0,0 1 0,-1-1-1,0 1 1,-2-13 0,2 20-95,1 0-1,0 0 1,-1 0 0,1 0-1,0 0 1,-1 0 0,1 0-1,-1 0 1,0 0 0,1 1-1,-1-1 1,0-1 0,0 2-1,1 0-1,0 0 1,-1 0 0,1 0 0,0 0 0,-1 0 0,1 0 0,0 0 0,0-1-1,-1 1 1,1 0 0,0 0 0,-1 1 0,1-1 0,0 0 0,-1 0 0,1 0-1,0 0 1,-1 0 0,1 0 0,0 0 0,0 0 0,-1 1 0,1-1-1,0 0 1,0 0 0,-1 0 0,1 1 0,0-1 0,0 0 0,-1 0 0,1 0-1,0 1 1,0-1 0,0 0 0,0 1 0,-1-1 0,1 0 0,0 0-1,0 1 1,0-1 0,0 0 0,0 1 0,0-1 0,0 0 0,0 1 0,-2 2-8,1 0 1,0 1 0,-1-1-1,1 0 1,0 1 0,1-1-1,-1 1 1,1-1 0,0 1-1,-1-1 1,1 1 0,1 0-1,-1-1 1,2 5 0,0-1 22,-1-4-28,0 0 0,0-1 0,1 1-1,-1 0 1,0-1 0,1 1 0,0-1 0,0 1-1,-1-1 1,1 0 0,1 1 0,3 2 0,-4-4 112,8-2 443,-2-5-357,-8 6-147,1-1 0,0 1 0,0-1 0,-1 0 0,1 1 0,-1-1 0,1 1 0,0-1 0,-1 0 0,1 0 0,-1 1 0,0-1 0,1 0 0,-1 0 0,0 0 0,1 1 0,-1-1 0,0 0 0,0 0 0,0 0 0,1 0 0,-1 0 0,0 0 0,0 1 0,-1-3 0,1 1 12,1 0 1,-2 0 0,1 0-1,0-1 1,0 1 0,-1 0-1,1 0 1,-1 0 0,1 0-1,-1 0 1,0 0 0,0 0-1,0 0 1,0 0 0,-2-2-1,-2 0 103,-10-4-48,14 8-97,1 0 0,-1 0-1,1 0 1,-1 0 0,0 0 0,1 0 0,-1 0 0,1 0-1,-1 1 1,1-1 0,-1 0 0,1 0 0,0 0-1,-1 1 1,1-1 0,-1 0 0,1 0 0,-1 1 0,1-1-1,0 0 1,-1 1 0,1-1 0,-1 0 0,1 1-1,0-1 1,0 1 0,-1-1 0,1 1 0,0-1 0,0 1-1,-1 0 1,-4 8-79,4-7 88,0-1 0,1 0 0,-1 0 0,0 0 1,1 0-1,-1 0 0,1 1 0,-1-1 0,1 0 0,0 0 0,0 1 1,-1-1-1,1 0 0,0 1 0,0-1 0,0 0 0,0 1 1,1-1-1,-1 0 0,0 0 0,1 3 0,-1-3-10,1 0-1,-1 0 1,0 0 0,1 0-1,-1 1 1,1-1-1,-1 0 1,1 0 0,0 0-1,-1 0 1,1 0-1,0 0 1,0-1 0,0 1-1,-1 0 1,1 0-1,1 0 1,0 0 311,-1-1-271,-1 0 1,1 0-1,0 0 1,0 0-1,0 0 0,0-1 1,-1 1-1,1 0 1,0 0-1,0-1 1,0 1-1,-1-1 0,1 1 1,1-2-1,0 0-4,-1 2-30,0-1 0,-1 1 0,1 0 0,-1-1 0,1 1-1,-1 0 1,1-1 0,-1 1 0,0-1 0,1 1 0,-1-1 0,1 1 0,-1-1 0,0 1 0,0-1-1,1 0 1,-1 1 0,0-1 0,0 1 0,0-1 0,1 0 0,-1 1 0,0-1 0,0 0 0,0 1-1,0-1 1,0 1 0,0-1 0,0 0 0,-1 0 0,-4-10-4266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53.087"/>
    </inkml:context>
    <inkml:brush xml:id="br0">
      <inkml:brushProperty name="width" value="0.1" units="cm"/>
      <inkml:brushProperty name="height" value="0.1" units="cm"/>
    </inkml:brush>
  </inkml:definitions>
  <inkml:trace contextRef="#ctx0" brushRef="#br0">165 98 1824,'-6'-1'255,"4"1"-208,0 0 1,1 0 0,-1 0 0,0 0-1,1 0 1,-1 0 0,0 0-1,1 0 1,-1 1 0,0-1-1,1 1 1,-4 0 0,5 0-203,-10-4 459,-12 2 2394,19-3-2454,0 1-1,1-1 0,-1 0 1,1 0-1,-1 0 0,1 0 1,-2-7-1,3 4-31,1 3-36,7-2 279,-1-7 24,-5 10-73,-1 11-70,0-4-241,0-1 0,0 1 0,-1 0 0,0 0 0,0-1 0,0 1 0,-2 3 0,3-6-55,0 1 1,-1-1-1,1 0 1,-1 0-1,0 0 1,1 0-1,-1 0 1,0 0-1,1 0 1,-1-1-1,0 1 1,0 0-1,0 0 1,0-1-1,0 1 1,0 0 0,0-1-1,0 1 1,0-1-1,0 1 1,0-1-1,0 0 1,-1 1-1,1-1 1,-1 0-1,2 0-30,-1 0 0,1 0-1,0 0 1,0 0-1,0 0 1,0 0 0,-1 0-1,1 0 1,0 0 0,0 0-1,0 0 1,0 0 0,-1 0-1,1-1 1,0 1-1,0 0 1,0 0 0,0 0-1,0 0 1,0 0 0,-1 0-1,1-1 1,0 1-1,0 0 1,0 0 0,0 0-1,0 0 1,0-1 0,0 1-1,0 0 1,0 0 0,0 0-1,0 0 1,0-1-1,0 1 1,1-10-18,6-7-352,-2 12 339,0 0 1,1 1-1,-1 0 1,1 0-1,-1 0 1,1 1-1,0 0 1,1 0-1,-1 0 1,0 1-1,1 0 1,0 0-1,-1 1 1,1 0-1,0 0 0,0 0 1,-1 1-1,1 0 1,13 2-1,-17-2 47,0 1-1,1 0 1,-1-1-1,0 1 0,0 1 1,1-1-1,-1 0 1,0 1-1,0-1 0,4 4 1,-6-4-15,-1-1-1,1 1 1,0-1-1,-1 1 1,1 0 0,-1-1-1,1 1 1,-1 0-1,1 0 1,-1-1 0,1 1-1,-1 0 1,0 0 0,1 0-1,-1-1 1,0 1-1,0 0 1,0 0 0,1 0-1,-1 0 1,0 0-1,0 0 1,0 0 0,-1-1-1,1 1 1,0 0 0,0 0-1,0 0 1,-1 0-1,1 0 1,0-1 0,-1 1-1,1 0 1,0 0-1,-1-1 1,1 1 0,-1 0-1,0 0 1,1-1 0,-1 1-1,1-1 1,-1 1-1,0-1 1,-1 2 0,-2 1 34,0 0 0,-1-1 0,1 1 1,-1-1-1,0 0 0,1 0 0,-1-1 1,0 1-1,0-1 0,0 0 0,-1 0 1,1-1-1,0 0 0,0 1 0,0-2 1,0 1-1,-9-2 0,10 1-51,-1 0 0,1 0 0,-1-1 0,1 1 0,-1-1 0,1 0 0,0 0 0,-7-5 0,8 5-27,1 0 1,0 0-1,0 0 0,0 0 1,0 0-1,0 0 1,1-1-1,-1 1 1,1-1-1,-1 1 1,1-1-1,0 1 1,0-1-1,-1-5 1,1 7-12,1 0 0,0 0 1,0 1-1,0-1 1,-1 0-1,1 0 0,0 0 1,0 0-1,0 0 1,0 1-1,0-1 1,1 0-1,-1 0 0,0 0 1,0 0-1,0 1 1,1-1-1,-1 0 0,1 0 1,-1 1-1,0-1 1,2-1-1,3 3-31,-2 0 84,-1 1-1,0-1 1,0 1-1,1 0 1,-1 0-1,0-1 1,0 2-1,-1-1 1,1 0-1,0 0 1,-1 1-1,1-1 1,1 5-1,-3-5 19,1 0 0,0-1 0,-1 1-1,0 0 1,0 0 0,1 0 0,-1 0 0,0 0 0,0 0-1,-1 0 1,1-1 0,0 1 0,-1 0 0,1 0 0,-1 0-1,1 0 1,-1-1 0,0 1 0,0 0 0,0-1 0,0 1-1,-2 2 1,1-2 13,1-1 0,-1 0-1,1 1 1,-1-1 0,0 0-1,0 0 1,0 0 0,1 0 0,-1 0-1,0 0 1,-4 0 0,6-1-38,-1 0 0,1 1 0,-1-1 0,1 0 0,-1 0 0,1 0 0,-1 0 1,0 0-1,1 0 0,-1 0 0,1 0 0,-1 0 0,1 0 0,-1 0 0,1 0 1,-1-1-1,0 1 0,1 0 0,-1 0 0,1-1 0,-1 1 0,1 0 0,-1 0 1,1-1-1,0 1 0,-1-1 0,1 1 0,-1 0 0,1-1 0,0 1 0,-1-1 0,1 1 1,0-1-1,-1 1 0,1-1 0,0 1 0,0-1 0,0 1 0,0-1 0,-1 1 1,1-1-1,0 0 0,0 1 0,0-1 0,0 1 0,0-2 0,0 0-43,0 0-1,0-1 1,0 1-1,0 0 1,1 0-1,-1 0 1,1-1-1,-1 1 1,1 0-1,0 0 1,1-4-1,0 4 9,0 0 0,0 0 1,0 1-1,0-1 0,1 0 0,-1 1 0,0-1 0,1 1 1,3-2-1,-4 2 23,0 0 0,1-1 0,0 1 0,-1 0 0,1 0-1,-1 0 1,1 1 0,0-1 0,0 1 0,-1 0 0,1-1 0,0 1 0,0 0 0,0 0 0,-1 1 0,1-1 0,0 1 0,-1-1 0,1 1 0,0 0 0,-1 0 0,1 0 0,-1 0 0,4 2 0,-6-2 29,0-1 0,1 0-1,-1 0 1,1 1 0,-1-1 0,1 0 0,-1 1-1,0-1 1,1 0 0,-1 1 0,0-1 0,1 1-1,-1-1 1,0 1 0,0-1 0,1 1 0,-1-1-1,0 1 1,0-1 0,0 1 0,0-1 0,0 1-1,1-1 1,-1 1 0,0-1 0,0 1-1,-1 0 1,1 0 11,0 0 1,-1 0-1,1 0 0,-1 1 0,1-1 0,-1 0 0,0 0 0,0 0 1,1 0-1,-1-1 0,-2 3 0,-3 2 120,0 0 0,-15 7 0,18-10-91,-1 0-26,0 0 1,0-1-1,1 0 0,-1 0 0,-6 1 1,8-1-35,1-1 1,-1 0 0,1 1 0,-1-1 0,1 0 0,-1 0 0,1 0 0,-1 0 0,0-1-1,1 1 1,-1 0 0,1-1 0,-1 1 0,1-1 0,0 1 0,-1-1 0,-1-1 0,2 1-19,1 0 1,-1 1 0,1-1 0,-1 0 0,1 0 0,0 0 0,-1 0 0,1 0-1,0 0 1,0 1 0,0-1 0,0 0 0,0 0 0,0 0 0,0 0-1,0 0 1,0 0 0,0 0 0,0 0 0,0 0 0,1 0 0,-1 0-1,0 1 1,1-1 0,-1 0 0,1 0 0,-1 0 0,1 1 0,-1-1-1,1 0 1,-1 0 0,1 1 0,1-2 0,-2 1 5,1 1 0,0-1 0,-1 0 1,1 1-1,0-1 0,0 0 0,-1 1 0,1-1 0,0 1 0,0-1 1,0 1-1,0 0 0,0-1 0,-1 1 0,1 0 0,0 0 0,0-1 1,0 1-1,0 0 0,0 0 0,0 0 0,0 0 0,0 0 0,0 0 1,0 1-1,0-1 0,0 0 0,0 0 0,0 1 0,-1-1 0,1 0 1,0 1-1,0-1 0,1 1 0,-1 1 43,1-1 0,-1 1-1,0 0 1,0-1 0,0 1 0,0 0 0,0 0 0,0 0 0,0 0-1,0 0 1,-1 0 0,1 0 0,-1 0 0,1 0 0,-1 0-1,0 0 1,0 0 0,0 0 0,0 0 0,0 0 0,0 0-1,-1 0 1,0 3 0,0-1 52,0-1-1,0 0 1,0 0 0,0 0 0,-1-1-1,0 1 1,1 0 0,-1 0-1,0-1 1,0 1 0,0-1-1,-1 0 1,1 1 0,-5 2-1,6-4-84,0-1 0,0 1 0,0-1 0,0 1-1,1-1 1,-1 1 0,0-1 0,0 0 0,0 0-1,0 1 1,0-1 0,0 0 0,0 0 0,0 0 0,0 0-1,0 0 1,0 0 0,0 0 0,0-1 0,0 1-1,0 0 1,0-1 0,0 1 0,0 0 0,0-1 0,0 1-1,0-1 1,0 1 0,1-1 0,-1 0 0,0 1 0,0-1-1,1 0 1,-1 0 0,0 1 0,1-1 0,-1 0-1,0-1 1,0 1-21,1-1-1,-1 1 1,1 0 0,-1 0-1,1-1 1,-1 1-1,1 0 1,0-1 0,0 1-1,0 0 1,0-1-1,0 1 1,0-1-1,0 1 1,0 0 0,0-1-1,1 1 1,-1 0-1,0 0 1,1-1 0,-1 1-1,1 0 1,0 0-1,-1-1 1,1 1 0,0 0-1,0 0 1,1-1-1,0 0-31,1 0 0,-1 0 0,1 0 0,-1 1 0,1-1 0,0 1 0,0 0-1,0-1 1,0 1 0,0 1 0,0-1 0,4 0 0,2 0 32,0 1 0,16 1 0,0 0 329,-25-1-293,1 0 0,-1 0 0,0 0 0,0 0 0,0 0 0,1 0 0,-1 0 0,0 0 0,0 0 0,0 0 0,1 1 0,-1-1 0,0 0 0,0 0 0,0 0 0,0 0 0,1 0 0,-1 0 0,0 0 0,0 0 0,0 1 0,0-1 0,1 0 0,-1 0 0,0 0 0,0 0 0,0 0 0,0 1 0,0-1 0,0 0 0,0 0 0,0 0 0,0 1 0,1-1 0,-1 0 0,0 0 0,-3 9 294,-8 6-16,8-14-246,-1 1 0,1-1 0,0 0 0,0 0 0,0 0 0,-1-1 0,1 1 0,0-1 0,-1 0-1,1 0 1,0 0 0,-1 0 0,1-1 0,0 1 0,-1-1 0,-3-1 0,-5 0 60,-4-1-358,15 2 247,1 1 0,-1-1 0,1 1 0,-1 0 1,1-1-1,-1 1 0,1-1 0,-1 1 1,1-1-1,0 1 0,-1-1 0,1 1 0,0-1 1,0 0-1,-1 1 0,1-1 0,0 1 0,0-1 1,0 0-1,-1 1 0,1-1 0,0 0 0,0 1 1,0-2-1,4-18-798,-4 20 788,0-1 0,1 0 1,-1 1-1,0-1 0,0 1 0,1-1 0,-1 0 1,1 1-1,-1-1 0,1 1 0,-1-1 0,1 1 1,-1-1-1,1 1 0,-1 0 0,1-1 0,-1 1 1,1 0-1,0-1 0,-1 1 0,1 0 0,-1 0 1,1-1-1,0 1 0,-1 0 0,2 0 0,-3 11 81,0-8-86,0 0 0,0 1 0,0-1 0,-1 0 0,0 0 1,1 0-1,-1 0 0,0-1 0,0 1 0,-4 2 0,3-2-1109,0 0 1,0 0 0,-1-1-1,-5 4 1,8-5 1012,1-1-1,-1 0 1,1 1 0,-1-1-1,1 0 1,-1 0 0,1 1-1,-1-1 1,0 0 0,1 0-1,-1 0 1,1 0 0,-1 0-1,0 0 1,1 0 0,-1 0-1,1 0 1,-1 0 0,1 0-1,-2-1 1,0 0-188,1 0 1,-1-1-1,0 1 0,1-1 1,-1 0-1,1 1 1,-2-4-1,3 5 287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15.853"/>
    </inkml:context>
    <inkml:brush xml:id="br0">
      <inkml:brushProperty name="width" value="0.1" units="cm"/>
      <inkml:brushProperty name="height" value="0.1" units="cm"/>
    </inkml:brush>
  </inkml:definitions>
  <inkml:trace contextRef="#ctx0" brushRef="#br0">345 98 1472,'-1'-1'96,"1"1"1,-1 1 0,0-1-1,0 0 1,0 0-1,0 0 1,0 0-1,0 1 1,1-1-1,-1 0 1,0 1-1,0-1 1,0 0-1,1 1 1,-1-1-1,0 1 1,1 0 0,-1-1-1,-1 2 1,2-2-28,0 0 0,-1 1 0,1-1 0,-1 0 0,1 0 0,-1 1 0,1-1 0,0 0 0,-1 0 0,1 0 0,-1 0 0,1 0 0,-1 1 0,1-1 0,-1 0 0,1 0 0,-1 0 0,1-1 0,-1 1 0,1 0 0,-1 0 0,1 0 0,-1 0 0,1 0 0,-1 0 0,1-1 0,-1 1 0,1 0 0,0 0 0,-1-1-1,1 1 1,-1 0 0,1-1 0,0 1 0,-1 0 0,1-1 0,0 1 0,0-1 0,-1 1 0,1 0 0,0-1 0,0 1 0,-1-1 0,1 1 0,0-1 0,0 1 0,0-1 0,0 0-28,0 1 0,0 0 0,0 0 0,0 0-1,0 0 1,0-1 0,0 1 0,0 0-1,0 0 1,0 0 0,0 0 0,0-1 0,0 1-1,0 0 1,0 0 0,-1 0 0,1 0-1,0 0 1,0-1 0,0 1 0,0 0 0,0 0-1,0 0 1,0 0 0,0 0 0,-1 0-1,1-1 1,0 1 0,0 0 0,0 0-1,0 0 1,0 0 0,-1 0 0,1 0 0,0 0-1,0 0 1,0 0 0,0 0 0,0 0-1,-1 0 1,1 0 0,0 0 0,0 0 0,0 0-1,0 0 1,-1 0 0,1 0 0,0 0-1,0 0 1,0 0 0,0 0 0,-1 0 0,1 0-1,0 0 1,0 0 0,0 0 0,0 0-1,0 1 1,-1-1 0,1 0 0,0 0 0,0 0-1,0 0 1,0 1 0,-15 11 738,2-1-475,0-1-157,0 0 0,-15 17 1,8-9-52,17-15-45,0 0-1,0 0 0,0 0 0,0-1 1,-1 0-1,1 0 0,-1 0 0,1 0 1,-1 0-1,0-1 0,0 1 0,1-1 1,-1 0-1,0 0 0,0-1 0,0 1 0,0-1 1,-6 0-1,8 0 18,-1 0 0,1-1 0,-1 1 0,1-1 0,-1 0 0,1 0 0,-1 0 0,1 0 0,0 0-1,0-1 1,-4-2 0,-25-22 117,14 10 271,14 13-464,0 0 1,0 0-1,0-1 1,0 0-1,-4-6 1,-10-13-28,16 23 32,1-1 0,-1 0 0,1 1 0,-1-1 0,1 1 0,-1-1 0,1 0 0,-1 1 0,1-1 0,-1 0 0,1 0 1,0 1-1,0-1 0,-1 0 0,1 0 0,0 0 0,0 1 0,0-1 0,0 0 0,0 0 0,0 0 0,0 0 0,0 1 0,0-1 0,1-1 0,-1 0-5,1 1-1,0-1 1,0 1-1,0 0 1,0-1-1,0 1 1,0 0-1,0 0 1,0-1-1,1 1 1,1-1-1,3-2 13,0 1 0,0 0 0,0 0 0,0 0 0,8-2 0,52-3 428,-62 7-428,0 0-1,0 0 0,0 0 0,0 0 1,0 1-1,1 0 0,-1 0 0,0 0 1,0 0-1,0 0 0,0 1 0,0 0 1,0 0-1,0 0 0,0 0 0,0 1 1,7 3-1,-9-3 47,1-1 1,0 0-1,0 1 1,0-1-1,0 0 1,0-1-1,0 1 1,3 0-1,-3-1-19,0 1-1,0 0 1,-1-1-1,1 1 1,0 0-1,0 0 1,4 3 0,-3-1-8,1-1 0,-1 0 0,0-1 0,0 1 1,6 1-1,4 1 67,68 31-133,-73-31 155,0-1 0,1-1 0,-1 1 0,1-2 0,-1 1 0,1-1 0,0 0 0,10-2 0,-4 0-43,0 0 1,0-2-1,-1 0 0,19-6 1,-23 5-8,0 0 1,-1-1-1,0-1 0,0 0 1,0 0-1,-1-1 1,0 0-1,0 0 0,11-14 1,-17 19-53,-1-1 1,0 1 0,1-1-1,-1 0 1,-1 0 0,1 0-1,0 0 1,-1 0 0,0-1-1,2-5 1,1 1-2757,-4 9 2448,-1 0-1,1 0 1,-1 0 0,1 0 0,-1 0 0,1 0 0,-1 0 0,1 0 0,0 0 0,0 0 0,-1 0 0,1 1 0,0-1 0,0 0-1,0 0 1,0 0 0,1 2 0,-1 7-1046,-3 13-2570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0.080"/>
    </inkml:context>
    <inkml:brush xml:id="br0">
      <inkml:brushProperty name="width" value="0.1" units="cm"/>
      <inkml:brushProperty name="height" value="0.1" units="cm"/>
    </inkml:brush>
  </inkml:definitions>
  <inkml:trace contextRef="#ctx0" brushRef="#br0">101 11 1984,'6'-9'5274,"-6"9"-5257,0 0 0,0 0 0,0 0 0,0 0-1,0 0 1,0 0 0,1 0 0,-1 0 0,0-1-1,0 1 1,0 0 0,0 0 0,0 0 0,0 0-1,0 0 1,0 0 0,0 0 0,1 0 0,-1 0-1,0 0 1,0 0 0,0 0 0,0 0 0,0 0-1,0 0 1,0 0 0,1 0 0,-1 0 0,0 0-1,0 0 1,0 0 0,0 0 0,0 0 0,0 0-1,1 0 1,-1 0 0,0 0 0,0 0 0,0 0-1,0 0 1,0 0 0,0 0 0,0 0 0,1 1-1,0 5 1396,-3 9-156,-3-4-1078,1 1-1,0 1 0,0-1 0,-1 16 0,1-10 55,-6 22 0,3-16-138,1 0 0,-4 49 1,3-17 27,6-53-115,-30 255 77,25-185-100,0 33 101,5-4 114,3 135 210,7-148-267,-2-25-145,1-9 261,2-1 1,2 0 0,33 91-1,-36-122-54,1 0 0,1-1 0,24 39 0,-26-50-246,0 1-1,1-2 0,0 1 1,1-2-1,20 16 0,-30-24-599,1 0 1,-1 0-1,1 0 0,0 0 1,0 0-1,0 0 0,-1-1 0,5 2 1,-6-2 509,1 0 0,-1 0 1,1 0-1,0 0 0,-1 0 1,1 0-1,0-1 0,-1 1 1,1 0-1,-1 0 0,1-1 1,-1 1-1,1 0 0,-1 0 1,1-1-1,-1 1 0,1-1 1,-1 1-1,1 0 0,-1-1 1,1 1-1,-1-1 0,0 1 1,1-1-1,-1 1 0,0-1 1,1 0-1,-1 1 0,0-1 1,0 1-1,1-2 0,4-27-2737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44.693"/>
    </inkml:context>
    <inkml:brush xml:id="br0">
      <inkml:brushProperty name="width" value="0.1" units="cm"/>
      <inkml:brushProperty name="height" value="0.1" units="cm"/>
    </inkml:brush>
  </inkml:definitions>
  <inkml:trace contextRef="#ctx0" brushRef="#br0">197 176 1728,'0'0'97,"0"-1"0,0 0 1,0 1-1,0-1 0,0 0 0,0 1 1,0-1-1,0 0 0,0 0 0,0 1 1,1-1-1,-1 0 0,0 1 0,0-1 1,1 1-1,-1-1 0,0 0 0,1 1 1,-1-1-1,1 1 0,-1-1 0,1 1 1,-1-1-1,1 1 0,-1-1 0,1 1 1,0-1-1,-1 1 0,1 0 1,-1 0-1,1-1 0,0 1 0,1 0 1,10-6 5389,-9 19-5183,-3-12-229,0 1 0,-1 0 0,1 0 0,0-1 0,0 1 1,-1-1-1,1 1 0,-1 0 0,1-1 0,-1 1 0,0-1 0,0 1 0,0-1 0,0 1 0,0-1 0,0 0 0,0 0 0,0 1 0,0-1 0,-1 0 0,1 0 0,0 0 0,-1 0 0,1 0 0,-1 0 0,1-1 0,-1 1 0,-1 0 0,1 0-41,0 0-17,1-1 0,-1 1 0,1-1 0,-1 1 0,1-1 0,-1 1 0,0-1 0,1 0 0,-1 0 0,1 0 0,-1 0 0,0 0 0,-1 0 0,-1-1 38,1 1-1,-1-1 1,0 1-1,0 0 1,1 0-1,-7 1 1,4-1 1,5 0-14,-12-3 225,1-2-205,1-1 0,0 0 0,0 0 0,1-1 0,-1 0 0,1-1 0,-10-10 0,17 14-82,1 0 1,-1 0-1,1 0 1,0 0-1,0 0 1,0 0-1,1-1 0,-1 1 1,1-1-1,0 1 1,1-1-1,-1 1 1,1-1-1,0-5 1,0 8 9,1 1-1,-1-1 1,1 1 0,-1-1 0,1 1 0,-1-1 0,1 1 0,0-1 0,0 1 0,0 0 0,0 0 0,0-1 0,0 1 0,0 0 0,0 0 0,0 0 0,1 0 0,-1 0 0,0 0 0,1 0 0,2-1 0,2-1-54,1 0 1,-1 0-1,13-2 1,42-14-60,-50 16 186,1 1 0,0 0-1,0 1 1,-1 1-1,17 0 1,-9 0-55,-13 1 23,0-1 0,0 1 0,0 0 0,0 0 0,-1 1 0,1-1 0,0 1 0,8 5 0,3 2-118,20 16 0,-23-16 111,-1 0-1,21 9 1,0 1 154,2 1 172,-16-12-267,-6-1-45,1-1 1,-1-1-1,1 0 0,0-1 1,0 0-1,0-2 0,24 3 1,-32-5 22,5 0 242,0-1-1,21-2 0,-29 2-257,0 0 1,0 0 0,-1 0 0,1-1-1,0 0 1,-1 1 0,1-1 0,-1 0-1,0-1 1,0 1 0,1 0-1,3-6 1,0 1 7,-2 2-14,0 0 0,0 0 0,-1-1 0,0 1-1,0-1 1,0 0 0,-1 0 0,1 0 0,-2 0-1,4-8 1,3-25-274,-3 31 83,-6 8 24,1 0-1,-1-1 0,0 1 1,1 0-1,-1 0 0,0-1 1,1 1-1,-1 0 0,0-1 1,1 1-1,-1 0 1,0-1-1,0 1 0,0 0 1,1-1-1,-1 1 0,0-1 1,0 1-1,0 0 0,0-1 1,0 1-1,0-1 1,0 1-1,0-1 0,0 1 1,0 0-1,0-1 0,0 1 1,0-1-1,0 1 0,0-1 1,0 1-1,0 0 1,0-1-1,-1 1 0,1-1 1,-30 6-9296,6-7 7648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45.795"/>
    </inkml:context>
    <inkml:brush xml:id="br0">
      <inkml:brushProperty name="width" value="0.1" units="cm"/>
      <inkml:brushProperty name="height" value="0.1" units="cm"/>
    </inkml:brush>
  </inkml:definitions>
  <inkml:trace contextRef="#ctx0" brushRef="#br0">212 1 1664,'0'3'8794,"-1"15"-8324,2-1-1,0 1 0,6 27 1,11 77-142,-5-25-182,0-21-21,48 210 262,-59-281-342,-1 0 0,0 0 0,-1 1-1,0-1 1,0 8 0,1 15 550,-2-27-444,0 0 0,-1 0 1,1 0-1,0 0 0,-1 0 0,1 0 0,0 0 0,-1-1 0,1 1 0,-1-1 0,-1 1 1,-2 0-5,0-1 0,0 1 0,-1-1 0,1-1 0,0 1 0,-6-2 0,-17-1 354,-90 0 278,110 3-802,0-1 0,-16-4 0,16 4-60,1-1-1,-17 0 0,-20-6-2956,80-28-11237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46.417"/>
    </inkml:context>
    <inkml:brush xml:id="br0">
      <inkml:brushProperty name="width" value="0.1" units="cm"/>
      <inkml:brushProperty name="height" value="0.1" units="cm"/>
    </inkml:brush>
  </inkml:definitions>
  <inkml:trace contextRef="#ctx0" brushRef="#br0">1 18 3392,'5'-12'9269,"-5"12"-9258,0-1-1,1 1 1,-1 0 0,1-1 0,0 1-1,-1-1 1,1 1 0,-1 0-1,1-1 1,0 1 0,-1 0 0,1 0-1,-1 0 1,1-1 0,0 1-1,-1 0 1,1 0 0,0 0 0,0 0-1,17 0 33,-13 0-7,26 0 404,-13-1-332,0 1 0,0 1 0,-1 0 0,1 1 0,24 7 0,-13-2-625,-27-6 154,0 7-1791,-2-7 2010,0-1-1,0 1 1,0-1-1,1 1 1,-1 0 0,0-1-1,0 1 1,0 0-1,0-1 1,0 1-1,0 0 1,0-1 0,0 1-1,-1 0 1,1-1-1,0 1 1,0 0 0,0-1-1,-1 1 1,1-1-1,0 1 1,-1-1-1,1 1 1,0 0 0,-2 0-1,-9 10-3684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48.177"/>
    </inkml:context>
    <inkml:brush xml:id="br0">
      <inkml:brushProperty name="width" value="0.1" units="cm"/>
      <inkml:brushProperty name="height" value="0.1" units="cm"/>
    </inkml:brush>
  </inkml:definitions>
  <inkml:trace contextRef="#ctx0" brushRef="#br0">0 12 2240,'10'3'9029,"-7"0"-8094,0-4-190,0-1-350,1 0-282,-3 1-120,0 1-1,0-1 1,-1 1-1,1-1 1,0 1-1,0-1 1,0 1 0,-1-1-1,1 1 1,0-1-1,0 0 1,-1 0-1,1 1 1,-1-1 0,2-2-1,-2 3-77,1 0-240,2 2 328,0 0 1,0 1 0,0-1 0,0 1 0,0-1 0,-1 1-1,1 0 1,-1 0 0,0 0 0,0 0 0,4 7-1,-4-5 170,1 0 0,1 0 0,-1-1 0,0 1-1,7 5 1,-5-6 87,-1-1 1,1 0-1,0 0 0,0 0 0,0 0 0,10 3 0,-12-5-159,-1 0-1,1-1 0,-1 1 1,1-1-1,-1 0 1,1 0-1,-1 0 0,1 0 1,-1 0-1,1-1 0,-1 1 1,1-1-1,-1 1 0,1-1 1,-1 0-1,0 0 0,1 0 1,1-2-1,4-1-359,-1-1-1,11-11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1.348"/>
    </inkml:context>
    <inkml:brush xml:id="br0">
      <inkml:brushProperty name="width" value="0.1" units="cm"/>
      <inkml:brushProperty name="height" value="0.1" units="cm"/>
    </inkml:brush>
  </inkml:definitions>
  <inkml:trace contextRef="#ctx0" brushRef="#br0">1 1 1664,'4'3'3660,"-3"-2"-3530,0 0 0,0 0 0,0 0 0,0 0 0,0 0 0,0 1 0,-1-1 0,1 0 0,0 2 0,1 2 86,-2-2-73,1 0 0,1 0 0,-1 1 0,0-1 1,1 0-1,-1 0 0,1 0 0,2 3 0,26 45 369,-20-35-395,-1-1 1,0 2-1,-1-1 1,12 34-1,15 77 511,-18-61-249,28 81-217,5 18 434,-39-122-287,10 84 0,-15-40-13,-5 90 0,-4-124-109,-2-1 0,-2 0-1,-16 55 1,-41 112 1150,40-149-950,-36 73 1,52-129-568,0 0 1,-12 16-1,19-29-9,0 0-1,0 1 1,0-1-1,-1 0 0,1 0 1,-1 0-1,1-1 1,-1 1-1,1 0 1,-1 0-1,1-1 1,-1 1-1,1-1 0,-1 1 1,0-1-1,1 0 1,-1 0-1,0 0 1,1 0-1,-1 0 1,0 0-1,-2 0 1,-2 0-1532,-1-2-455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2.314"/>
    </inkml:context>
    <inkml:brush xml:id="br0">
      <inkml:brushProperty name="width" value="0.1" units="cm"/>
      <inkml:brushProperty name="height" value="0.1" units="cm"/>
    </inkml:brush>
  </inkml:definitions>
  <inkml:trace contextRef="#ctx0" brushRef="#br0">0 0 2144,'5'8'6655,"1"11"-4994,6 21-1300,6 73 427,-3-16-317,-13-83-365,0-1 1,-1 18 0,-1-19-2,0-1 1,1 1-1,3 16 0,-1-19-162,-1 1-1,0-1 1,0 16 0,-2-24 131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3.019"/>
    </inkml:context>
    <inkml:brush xml:id="br0">
      <inkml:brushProperty name="width" value="0.1" units="cm"/>
      <inkml:brushProperty name="height" value="0.1" units="cm"/>
    </inkml:brush>
  </inkml:definitions>
  <inkml:trace contextRef="#ctx0" brushRef="#br0">22 0 896,'-2'1'53,"0"0"0,0 0 1,0 1-1,-11 9 5094,26-4-100,13 2-4916,-11-7 150,0-1-1,0-1 0,19-1 0,2 0-14,116 11 742,-119-8-747,-24-2-255,0 0 1,0 1-1,0 0 1,14 4-1,7 6-395,-23 4-2587,0-10 1488,-2 3-1253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4.094"/>
    </inkml:context>
    <inkml:brush xml:id="br0">
      <inkml:brushProperty name="width" value="0.1" units="cm"/>
      <inkml:brushProperty name="height" value="0.1" units="cm"/>
    </inkml:brush>
  </inkml:definitions>
  <inkml:trace contextRef="#ctx0" brushRef="#br0">1 8 1472,'0'-8'8933,"2"9"-8821,0 0-35,0 0 1,1-1-1,-1 1 1,1-1-1,-1 0 0,1 1 1,4-1-1,-4 0-23,0 0 0,0 0 0,0 0 0,0 0 0,0 1 0,0 0 0,3 1 0,-1-1 17,0 1-1,0-1 1,0 0 0,0-1 0,1 1 0,-1-1 0,8 0 0,21 1-14,25 6 133,-38-5 9,11 3 28,-21-3-93,0 0 0,14 0 0,-12-2-94,1-1 138,-2 2-4876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9:54.892"/>
    </inkml:context>
    <inkml:brush xml:id="br0">
      <inkml:brushProperty name="width" value="0.1" units="cm"/>
      <inkml:brushProperty name="height" value="0.1" units="cm"/>
    </inkml:brush>
  </inkml:definitions>
  <inkml:trace contextRef="#ctx0" brushRef="#br0">48 0 320,'-6'5'1691,"4"-4"-1569,1-1 1,-1 1 0,0-1 0,0 1 0,0 0 0,1-1-1,-1 1 1,0 0 0,1 0 0,-1 1 0,1-1 0,-1 0-1,1 0 1,-1 1 0,1-1 0,-1 2 0,-12 10 1420,29-15 4379,26 5-4841,-2-1-852,68-10 326,-55 2-22,-48 6-573,0-1 0,0 1-1,1 0 1,-1 0 0,0 0-1,0 0 1,0 1 0,1 0 0,-1-1-1,0 2 1,0-1 0,0 0-1,0 1 1,-1 0 0,1 0 0,0 0-1,5 4 1,-7-4-257,-1-1 0,1 0 0,-1 1 0,0 0 1,1-1-1,-1 1 0,1 2 0,-1-3 139,-1 0 0,0-1 0,0 1 0,0 0 0,1-1 0,-1 1 0,0 0 0,0 0 0,0-1 0,0 1 0,0 0 1,-1-1-1,1 1 0,0 0 0,0-1 0,0 1 0,-1 0 0,1-1 0,0 1 0,-1 0 0,1-1 0,0 1 0,-1-1 0,1 1 0,-1 0 0,0 0 0,-11 7-3431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17.462"/>
    </inkml:context>
    <inkml:brush xml:id="br0">
      <inkml:brushProperty name="width" value="0.1" units="cm"/>
      <inkml:brushProperty name="height" value="0.1" units="cm"/>
    </inkml:brush>
  </inkml:definitions>
  <inkml:trace contextRef="#ctx0" brushRef="#br0">218 29 2240,'3'-10'4781,"-1"8"-4156,0-1 0,0 1 0,0 0 0,0 0 0,0 1 0,0-1 0,4-2 1456,7 27-2145,-8-13 111,0 1-1,-1-1 1,0 1 0,-1 0-1,0 0 1,-1 0 0,2 16-1,5 82-142,0-39 102,0 100-1,-9-161 29,0 1 0,0 0 0,-1-1 0,0 1 1,0 0-1,-1-1 0,0 0 0,-1 1 0,-5 11 0,-3 9-97,8-23 61,1 0 0,-7 13 0,3 0 265,5-14-238,-6 16-324,6-19 381,1-1 0,-1 0 0,0 0 0,0 1 0,0-1 0,0 0 0,0 0-1,0 0 1,-1 0 0,1 0 0,-1-1 0,1 1 0,-4 2 0,-8-1 169,-1-1-1,0 0 1,0-1 0,0 0-1,0-1 1,-20-3-1,22 2-163,0-1-1,0 0 0,0-1 0,1-1 1,-13-4-1,-11-11-465,79 50-12308,-19-20 10228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46.639"/>
    </inkml:context>
    <inkml:brush xml:id="br0">
      <inkml:brushProperty name="width" value="0.1" units="cm"/>
      <inkml:brushProperty name="height" value="0.1" units="cm"/>
    </inkml:brush>
  </inkml:definitions>
  <inkml:trace contextRef="#ctx0" brushRef="#br0">1 31 3136,'0'-1'59,"0"1"0,1-1 0,-1 1 0,0-1 1,0 1-1,0-1 0,0 1 0,1-1 0,-1 1 0,0-1 0,0 1 0,1 0 1,-1-1-1,0 1 0,1-1 0,-1 1 0,1 0 0,-1-1 0,0 1 1,1 0-1,0-1 0,5-19 8413,-6 20-8379,-11 9 561,8-3 1826,3-6-2446,1 0 275,0 4-1731,0-3 1091,-1 0 1,0 0 0,1 0 0,-1 0-1,1 0 1,0 0 0,-1 0 0,1 0-1,0 0 1,0-1 0,0 1 0,-1 0-1,1 0 1,0-1 0,2 2 0,17 8-3705,-2-11 761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49.599"/>
    </inkml:context>
    <inkml:brush xml:id="br0">
      <inkml:brushProperty name="width" value="0.1" units="cm"/>
      <inkml:brushProperty name="height" value="0.1" units="cm"/>
    </inkml:brush>
  </inkml:definitions>
  <inkml:trace contextRef="#ctx0" brushRef="#br0">248 508 1472,'0'0'15,"0"0"-1,0 0 1,0 0 0,0 0 0,0-1-1,0 1 1,0 0 0,0 0-1,0 0 1,0 0 0,0 0 0,0 0-1,0 0 1,0 0 0,0 0 0,0 0-1,0 0 1,0 0 0,0 0-1,0 0 1,-1 0 0,1 0 0,0 0-1,0 0 1,0 0 0,0 0 0,0-1-1,0 1 1,0 0 0,0 0-1,0 0 1,0 0 0,0 0 0,0 0-1,0 0 1,0 0 0,0 0 0,0 0-1,0 0 1,0 0 0,0 0-1,0 0 1,5-1 1507,-1-8 1533,-8 10-2760,0 0 0,-1 1 0,1-1 0,0 1 0,0 0 0,0-1 0,0 2 0,0-1 0,-6 6 0,-15 7 201,1-1 0,-34 13 0,41-20-160,15-6-331,-4 2 20,0-1 0,0 1 0,0 0 0,0 0 0,0 1 0,1 0 0,-1 0 0,1 0 0,0 1 0,0 0 0,1-1 0,-5 7 0,8-10-32,0 1-1,1-1 1,-1 1 0,0-1-1,0 0 1,1 1-1,-1 0 1,1-1-1,0 1 1,-1-1 0,1 1-1,0 0 1,0-1-1,0 1 1,0-1-1,0 1 1,0 0 0,1-1-1,0 3 1,0-2-20,0 1 1,0 0-1,1-1 1,-1 1-1,1-1 1,-1 1-1,1-1 1,0 0-1,4 4 1,3 2-65,1-1-1,0 0 1,21 10 0,-14-8 130,-3-1 163,28 11 1,-38-18-177,0 0 0,0 1 0,0-2 0,0 1 0,0 0 1,0-1-1,0 0 0,0 0 0,0 0 0,0 0 0,0-1 0,6-1 1,-2 0-14,-4 1 39,0-1 1,1 1 0,-1-1-1,0 0 1,5-3-1,-7 4-23,-1 1-1,0-1 1,0 0-1,0 0 1,0 0-1,0 0 1,-1-1-1,1 1 0,0 0 1,0 0-1,-1 0 1,1-1-1,-1 1 1,1 0-1,-1-1 1,1 1-1,-1 0 0,0-1 1,0 1-1,0-1 1,0-1-1,0-2 33,0 0 0,0-1-1,-1 1 1,1 0 0,-1 0-1,-1 0 1,-1-6 0,-11-35 306,11 31-177,-2 0 1,-5-14-1,-8-15 174,-13-52 0,11 29-201,9 30-147,5 15 23,-2 0 0,-11-25 0,5 20-24,4 9-65,1 0 0,1 0 0,1 0 0,-7-27 1,13 40 11,1 0 1,0 1-1,-1-1 1,1 0-1,1 1 1,-1-1 0,1 0-1,0 1 1,0-1-1,0 1 1,3-7-1,-3 9 10,0-1 1,0 1-1,1-1 0,-1 1 0,1 0 0,-1-1 0,1 1 0,0 0 0,0 0 1,0 0-1,0 0 0,0 1 0,0-1 0,0 0 0,1 1 0,-1 0 0,1 0 1,-1-1-1,1 1 0,4-1 0,-4 2-3,0 0 1,0 0-1,1 0 1,-1 0 0,0 0-1,0 1 1,0 0-1,0-1 1,0 1-1,3 2 1,29 14 57,-32-16-18,4 4 96,0 0 0,0 0 0,-1 1 0,11 11 0,7 5 53,-22-21-174,0 9-1098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0.480"/>
    </inkml:context>
    <inkml:brush xml:id="br0">
      <inkml:brushProperty name="width" value="0.1" units="cm"/>
      <inkml:brushProperty name="height" value="0.1" units="cm"/>
    </inkml:brush>
  </inkml:definitions>
  <inkml:trace contextRef="#ctx0" brushRef="#br0">19 3 1824,'-3'3'612,"3"-7"-294,0 2 112,-1 3-125,-1-1 1,1 1 0,0-1-1,0 1 1,0 0-1,0-1 1,0 1 0,0 0-1,-2 2 1,2 6 77,0 0 0,1 0 1,0 0-1,1 18 0,0-16-315,5 51 158,1 43 134,-1 21 448,1 50 731,-5-65-969,1-3-3124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1.278"/>
    </inkml:context>
    <inkml:brush xml:id="br0">
      <inkml:brushProperty name="width" value="0.1" units="cm"/>
      <inkml:brushProperty name="height" value="0.1" units="cm"/>
    </inkml:brush>
  </inkml:definitions>
  <inkml:trace contextRef="#ctx0" brushRef="#br0">71 1 1312,'-4'4'2187,"4"-3"-1989,0-1 1,0 1 0,0-1 0,0 1-1,0-1 1,0 1 0,0-1 0,0 0 0,0 1-1,0-1 1,0 2 0,0 15-404,0-14 643,-8 102 864,2-48-871,-4 97 466,-19 161 772,17-230-1349,11-48-4960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1.904"/>
    </inkml:context>
    <inkml:brush xml:id="br0">
      <inkml:brushProperty name="width" value="0.1" units="cm"/>
      <inkml:brushProperty name="height" value="0.1" units="cm"/>
    </inkml:brush>
  </inkml:definitions>
  <inkml:trace contextRef="#ctx0" brushRef="#br0">1 30 1248,'2'-2'6335,"5"1"-4249,8 1-2963,-9 0 1658,24-1-63,40-8 0,-40 5-332,42-1 0,-41 1-89,3 1-180,-32 3-121,1 0-1,-1 0 0,1 0 1,-1 0-1,0 1 0,1-1 0,-1 1 1,0-1-1,1 1 0,2 2 1,2 0-187,-3 0-350,-4 5-248,0-7 699,0 1-648,0 0 1,-1 0-1,1 0 1,-1 0-1,0 0 1,1-1-1,-1 1 1,0 0-1,-2 2 1,2-1 790,-3 4-1888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2.467"/>
    </inkml:context>
    <inkml:brush xml:id="br0">
      <inkml:brushProperty name="width" value="0.1" units="cm"/>
      <inkml:brushProperty name="height" value="0.1" units="cm"/>
    </inkml:brush>
  </inkml:definitions>
  <inkml:trace contextRef="#ctx0" brushRef="#br0">34 6 2560,'5'-5'2081,"-5"5"-2054,0 0 1,0 0-1,0 0 1,0 0-1,1 0 1,-1 0 0,0 0-1,0 1 1,0-1-1,0 0 1,0 0-1,-1 0 1,1 0 247,0 1-248,0-1 17,0 0 0,-1 0 1,1 0-1,0 0 0,0 0 0,-1 0 0,1 0 0,0 0 1,0 1-1,-1-1 0,1 0 0,0 0 0,0 0 0,0 1 0,-1-1 1,1 0-1,0 0 0,0 0 0,0 1 0,0-1 0,-1 0 0,1 0 1,0 1-1,0-1 0,0 0 0,0 0 0,0 1 0,0-1 1,0 0-1,0 1 0,0-1 0,0 1 0,0 11 288,0-8-4,1 5 4,0 0 0,3 15 0,-2-12-150,3 23 0,-5 332 1173,-17-116 406,3-73-2253,14-172-24,0-1 0,-1 1 0,0 0 0,0 0 0,0-1 0,-1 1-1,1-1 1,-4 7 0,5-12 490,0 0-1,0 0 0,0 0 1,0 0-1,0 0 1,-4-11-4300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6.217"/>
    </inkml:context>
    <inkml:brush xml:id="br0">
      <inkml:brushProperty name="width" value="0.1" units="cm"/>
      <inkml:brushProperty name="height" value="0.1" units="cm"/>
    </inkml:brush>
  </inkml:definitions>
  <inkml:trace contextRef="#ctx0" brushRef="#br0">281 472 1728,'-4'-11'4422,"3"11"-4365,-7 0 445,-1-2 10,9 2-482,0 0 0,-1-1 0,1 1 0,0 0 0,0 0 0,-1 0 0,1 0 0,0 0 0,-1 0 0,1 0 0,0 0-1,-1 0 1,1 0 0,0 0 0,0 0 0,-1 0 0,1 0 0,0 0 0,-1 0 0,1 0 0,0 0 0,-1 1 0,1-1 0,0 0 0,0 0-1,-1 0 1,1 0 0,0 1 0,0-1 0,-1 0 0,-30 8 1933,-33 20-1196,15-5-526,39-19-179,0 1 1,0 0-1,1 1 0,0 0 1,-8 7-1,13-10-75,0 0 1,1 0-1,0 0 0,0 1 0,0-1 0,0 1 0,0 0 0,1 0 0,0 0 0,0 0 1,0 1-1,0-1 0,1 0 0,-2 6 0,3-8 19,0 1 1,0-1-1,1 0 0,-1 0 1,0 0-1,1 0 1,-1 0-1,1 0 0,0 0 1,0 0-1,0 0 0,0 0 1,0 0-1,0 0 0,1-1 1,-1 1-1,0 0 1,1-1-1,0 1 0,-1-1 1,1 0-1,0 1 0,-1-1 1,1 0-1,3 1 1,2 2-17,1 0 0,0 0 0,0-1 0,0 0 0,10 2 1,-14-4 34,0 0 1,0 0 0,1-1-1,-1 1 1,0-1-1,0 0 1,1 0 0,-1-1-1,0 1 1,0-1 0,1 0-1,-1 0 1,0 0 0,0-1-1,0 1 1,0-1 0,0 0-1,-1 0 1,1-1-1,-1 1 1,1-1 0,-1 1-1,0-1 1,0 0 0,4-5-1,5-8 57,-8 12-82,-1-1 0,1 1 0,-1-1-1,0 0 1,0 0 0,-1 0 0,2-6-1,4-18-61,-2 0-1,5-58 1,-7-59-17,-4 95 6,-4-112-84,2 103 222,2 35-172,1 20-36,-1 5-82,5 87 299,6 84 309,-6-110-286,0-21 197,17 61 0,0 4-135,-17-77-162,-3-17-145,0 0-1,1 21 1,0 10-1319,-2-28 391,0 1 1,-2 20 0,-3 34-3608,1-50 3142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7.177"/>
    </inkml:context>
    <inkml:brush xml:id="br0">
      <inkml:brushProperty name="width" value="0.1" units="cm"/>
      <inkml:brushProperty name="height" value="0.1" units="cm"/>
    </inkml:brush>
  </inkml:definitions>
  <inkml:trace contextRef="#ctx0" brushRef="#br0">33 53 2656,'-1'0'27,"1"0"1,0 0-1,0 0 0,0-1 1,0 1-1,-1 0 1,1 0-1,0 0 0,0-1 1,0 1-1,0 0 1,0 0-1,0-1 0,0 1 1,0 0-1,0 0 0,0-1 1,0 1-1,0 0 1,0 0-1,0 0 0,0-1 1,0 1-1,0 0 1,0 0-1,0-1 0,0 1 1,0 0-1,0 0 1,0-1-1,0 1 0,1 0 1,-1 0-1,0 0 0,0-1 1,0 1-1,0 0 1,1 0-1,-1 0 0,0 0 1,0-1-1,0 1 1,1 0-1,-1 0 0,0 0 1,0 0-1,3-2 19,-16-13 914,13 14-787,-1 0 0,0 1-1,0-1 1,0 1 0,0 0 0,0-1-1,0 1 1,0 0 0,0 0 0,1-1-1,-1 1 1,0 0 0,0 0-1,0 0 1,0 0 0,0 0 0,-1 1-1,1 26 938,-1-16-740,0 0 0,1 1 1,1-1-1,0 0 0,0 0 0,1 1 1,5 18-1,-3-5-127,45 210 24,-37-198 74,1-1 0,33 64 0,-21-50-303,7 28 143,-19-55 155,-11-22-320,-1-1 28,0 1 0,0-1-1,0 1 1,0-1 0,1 0 0,-1 1-1,0-1 1,0 1 0,1-1 0,-1 0-1,0 1 1,1-1 0,-1 0-1,0 1 1,1-1 0,-1 0 0,0 0-1,1 1 1,0-1 0,3-3-11,0 0 1,0-1-1,0 1 0,-1-1 1,1 0-1,-1 0 1,0 0-1,0 0 0,0-1 1,2-6-1,22-55 37,-20 47-38,14-41-117,24-115 0,30-142-603,-75 315 572,10-35-708,-8 11-2866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8.080"/>
    </inkml:context>
    <inkml:brush xml:id="br0">
      <inkml:brushProperty name="width" value="0.1" units="cm"/>
      <inkml:brushProperty name="height" value="0.1" units="cm"/>
    </inkml:brush>
  </inkml:definitions>
  <inkml:trace contextRef="#ctx0" brushRef="#br0">1 2 736,'2'-1'9402,"1"2"-10068,7 3 948,0 0-1,-1-1 1,1 0 0,1 0 0,-1-1 0,14 1 0,65-1-382,-56-2 152,57-3-19,-56 0-13,1 2-1,0 2 1,38 5 0,98 32 167,-135-29 85,51 6 1,-35-12-3645,-61 14-2084,-12-2 3515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8.865"/>
    </inkml:context>
    <inkml:brush xml:id="br0">
      <inkml:brushProperty name="width" value="0.1" units="cm"/>
      <inkml:brushProperty name="height" value="0.1" units="cm"/>
    </inkml:brush>
  </inkml:definitions>
  <inkml:trace contextRef="#ctx0" brushRef="#br0">0 24 1568,'2'-3'626,"9"-18"4646,-10 22-5180,0-1 0,-1 1 0,1-1 0,0 1 0,-1-1-1,1 1 1,-1 0 0,1 0 0,-1-1 0,0 1 0,1 0 0,-1 0-1,0-1 1,1 1 0,-1 1 0,1 0-79,3 11 121,0 1 0,0 0 0,1 15 0,0 1 151,7 67 918,-6-34-678,-3-21-489,2 10-50,-1-10-128,-4-32-31,1 0-1,3 20 1,-3-17-1488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18.833"/>
    </inkml:context>
    <inkml:brush xml:id="br0">
      <inkml:brushProperty name="width" value="0.1" units="cm"/>
      <inkml:brushProperty name="height" value="0.1" units="cm"/>
    </inkml:brush>
  </inkml:definitions>
  <inkml:trace contextRef="#ctx0" brushRef="#br0">5 70 1984,'0'0'50,"0"0"0,-1 0 0,1 0 1,0 0-1,0 0 0,0 0 0,-1 0 0,1-1 1,0 1-1,0 0 0,0 0 0,-1 0 0,1 0 0,0 0 1,0-1-1,0 1 0,0 0 0,0 0 0,0 0 0,-1 0 1,1-1-1,0 1 0,0 0 0,0 0 0,0-1 0,0 1 1,0 0-1,0 0 0,0 0 0,0-1 0,0 1 0,6-10 4282,7 0-765,-6 5-4565,-6 2 1269,-1 2-231,0 1-1,0 0 1,0 0 0,0 0-1,0 0 1,0-1-1,0 1 1,0 0 0,0 0-1,0 0 1,0-1-1,0 1 1,0 0 0,0 0-1,0 0 1,0 0-1,0-1 1,0 1-1,1 0 1,-1 0 0,0 0-1,0 0 1,0 0-1,0-1 1,0 1 0,0 0-1,1 0 1,-1 0-1,0 0 1,0 0 0,0 0-1,0 0 1,1 0-1,-1-1 1,0 1-1,0 0 1,0 0 0,1 0-1,-1 0 1,0 0-1,0 0 1,1 0 0,46-3 1368,-27 3-1216,-1-1 0,35-6 0,-36 4 6,1 1 0,36 2 1,-37 0 280,0 0 0,0-1 0,28-5 0,-37 4-389,-5 1-85,0 0 0,-1 0-1,1 0 1,0 0-1,0 1 1,0 0-1,0-1 1,0 1 0,0 1-1,0-1 1,-1 1-1,8 1 1,-10-1 96,0-1-361,0 0 0,0 0 0,0 1 0,0-1 1,0 1-1,-1-1 0,1 1 0,0-1 0,0 1 0,0-1 0,-1 1 0,2 1 0,-12 15-6142,10-16 6295,-1 0-55,0 0-1,1 0 1,-1 0-1,0 0 1,0 0 0,0 0-1,1 0 1,-1-1-1,0 1 1,0 0-1,0 0 1,-1-1-1,1 1 1,-1 0-1,-1-1-149,0 0 1,0 0-1,1 0 0,-1 0 1,0-1-1,1 1 0,-1-1 1,-3-1-1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59.554"/>
    </inkml:context>
    <inkml:brush xml:id="br0">
      <inkml:brushProperty name="width" value="0.1" units="cm"/>
      <inkml:brushProperty name="height" value="0.1" units="cm"/>
    </inkml:brush>
  </inkml:definitions>
  <inkml:trace contextRef="#ctx0" brushRef="#br0">210 5 2816,'0'-5'1579,"-15"29"-748,12-17-551,-1-1 1,0 1-1,0-1 0,0 0 1,-1-1-1,0 1 0,0-1 1,-7 6-1,3-4-165,0 0-1,-10 13 1,11-11 19,0-1 1,-14 10-1,3-6 87,14-9-162,0 0 0,0 0 0,1 1 0,-1-1 0,1 1 0,-1 1 0,-3 4 0,0-5 36,3-1 250,10 4-6,-2-5-296,1-1 1,-1 1-1,1 0 0,0-1 1,0 0-1,-1 0 1,1 0-1,0-1 0,0 1 1,0-1-1,4 0 1,8 2 59,177 13 297,-189-15-572,0 1 0,0-1 0,0 0 0,0-1 0,0 1 0,0 0 0,5-2 0,-7 2-157,-1 0 0,1 0 1,-1 0-1,1 0 1,-1 0-1,1 1 0,-1-1 1,1 1-1,-1-1 0,0 1 1,1 0-1,1 0 0,0 1-678,6 3-780,0 10 262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0.155"/>
    </inkml:context>
    <inkml:brush xml:id="br0">
      <inkml:brushProperty name="width" value="0.1" units="cm"/>
      <inkml:brushProperty name="height" value="0.1" units="cm"/>
    </inkml:brush>
  </inkml:definitions>
  <inkml:trace contextRef="#ctx0" brushRef="#br0">4 6 3072,'-3'-5'5584,"6"13"-5382,-2-5-130,0 0 0,0 0 0,0 0 0,0 0 0,0 6 0,2 10 312,1-5-66,-1-1-1,2 28 0,-4-27-261,3 109 169,-4-118-268,5 41-2571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0.609"/>
    </inkml:context>
    <inkml:brush xml:id="br0">
      <inkml:brushProperty name="width" value="0.1" units="cm"/>
      <inkml:brushProperty name="height" value="0.1" units="cm"/>
    </inkml:brush>
  </inkml:definitions>
  <inkml:trace contextRef="#ctx0" brushRef="#br0">0 0 3072,'8'4'5352,"-1"5"-3810,3 11-1716,-9-17 702,3 9-355,-1 0 0,0 1 0,-1-1 0,0 1 0,-1 0 0,0 22 1,0 10-96,2-2-71,-3-20-1088,5 24 1,-4-45 804,-1-1 1,0 1 0,0-1-1,0 1 1,0-1-1,0 0 1,0 1 0,-1-1-1,1 1 1,-1 1 0,-2-31-5672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01.174"/>
    </inkml:context>
    <inkml:brush xml:id="br0">
      <inkml:brushProperty name="width" value="0.1" units="cm"/>
      <inkml:brushProperty name="height" value="0.1" units="cm"/>
    </inkml:brush>
  </inkml:definitions>
  <inkml:trace contextRef="#ctx0" brushRef="#br0">15 37 2400,'0'0'23,"0"0"0,0 0-1,0 1 1,0-1 0,0 0 0,0 0 0,0 0-1,-1 1 1,1-1 0,0 0 0,0 0 0,0 0 0,0 0-1,0 1 1,-1-1 0,1 0 0,0 0 0,0 0-1,0 0 1,0 0 0,-13 7 5405,14-7-5365,-1 0 0,1 0 0,-1 0 0,1 0 0,-1 0 0,1 0 0,0 0 0,-1 0 0,1 0-1,-1 0 1,1 0 0,-1-1 0,1 1 0,0 0 0,-1 0 0,1-1 0,0 0 0,41-26 1563,-39 26-1553,-1 0 0,0 0-1,1 0 1,-1 1 0,0-1-1,1 1 1,-1-1 0,1 1-1,-1 0 1,1 0 0,-1 0-1,4 1 1,32 8 843,-5-2-291,-24-6-678,1 0 1,18-2-1,-25 1-276,0-1-1,0 1 0,0-1 1,0 0-1,0 0 1,0 0-1,0 0 0,0-1 1,0 1-1,0-1 0,-1 1 1,5-4-1,5-6-1067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25.064"/>
    </inkml:context>
    <inkml:brush xml:id="br0">
      <inkml:brushProperty name="width" value="0.1" units="cm"/>
      <inkml:brushProperty name="height" value="0.1" units="cm"/>
    </inkml:brush>
  </inkml:definitions>
  <inkml:trace contextRef="#ctx0" brushRef="#br0">234 0 3072,'5'5'4906,"-10"-1"-3727,-12 8-728,0 0 0,-21 10 0,23-14-295,0 1 0,1 0 0,1 0 0,-16 15 0,22-16-105,1 1 0,0 0 0,0 0 0,1 0 0,0 1 0,-7 19 0,11-25-8,-6 16 28,1 1 0,2 0 0,0 0 0,1 0 0,1 0-1,1 28 1,1-28-37,1 0-1,1-1 1,0 1-1,2-1 1,1 1-1,0-1 0,2-1 1,0 1-1,1-1 1,17 29-1,-24-46-30,8 15 107,1-1 1,0-1 0,1 0-1,1 0 1,23 21 0,-6-11 12,64 60-166,-91-82-151,1 1 0,-1-1 1,0 0-1,0 1 0,2 4 0,2 10-3406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26.421"/>
    </inkml:context>
    <inkml:brush xml:id="br0">
      <inkml:brushProperty name="width" value="0.1" units="cm"/>
      <inkml:brushProperty name="height" value="0.1" units="cm"/>
    </inkml:brush>
  </inkml:definitions>
  <inkml:trace contextRef="#ctx0" brushRef="#br0">0 143 64,'0'-1'2,"0"1"-1,1-1 1,-1 0 0,0 1-1,0-1 1,0 0 0,1 1 0,-1-1-1,0 1 1,1-1 0,-1 0-1,1 1 1,-1-1 0,1 1-1,-1-1 1,1 1 0,0-1-1,6-8 28,-1 0-55,6-14 772,-11 21-623,-1 0-131,0 0 0,1 1-1,0-1 1,-1 0-1,1 1 1,0-1 0,0 1-1,0-1 1,-1 1-1,2-1 1,-1 1 0,0 0-1,0-1 1,0 1-1,2-1 1,-2 1-22,0 0 0,0 0 1,0 0-1,0 0 0,0 0 1,0 0-1,-1 0 0,1 0 0,0 0 1,-1-1-1,1 1 0,-1 0 0,1 0 1,-1-1-1,1 1 0,-1-3 0,2-23 2918,-2 26-2523,0-12 5291,0 17-5067,4 16-343,1-3-210,-3 13 87,-2 44 0,-1-7 239,2-18-100,6 73 724,-5-91-837,0 34-1,1 22 105,-2-78-321,-1-7-20,0-1 0,0 1 0,0 0 0,1 0 0,-1-1 1,1 1-1,-1 0 0,2 2 0,-1-3-493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27.251"/>
    </inkml:context>
    <inkml:brush xml:id="br0">
      <inkml:brushProperty name="width" value="0.1" units="cm"/>
      <inkml:brushProperty name="height" value="0.1" units="cm"/>
    </inkml:brush>
  </inkml:definitions>
  <inkml:trace contextRef="#ctx0" brushRef="#br0">1 1 736,'1'4'7610,"2"0"-7512,1-1 0,-1 1-1,-1 0 1,1 0 0,0 0-1,-1 1 1,0-1-1,2 5 1,13 41 293,23 146 344,-19-83-201,-20-110-519,17 99 211,-16-84-133,0 1 0,-1 0 0,-3 27 0,-1-31-324,0 0-1,0-1 1,-2 1-1,-8 19 1,13-33 125,0 0 0,0-1 0,0 1 0,-1 0 0,1-1 0,0 1 0,-1 0 0,1-1 0,0 1 0,-1 0-1,1-1 1,-1 1 0,1-1 0,-1 1 0,1 0 0,-1-1 0,1 1 0,-1-1 0,0 0 0,1 1 0,-1-1 0,0 0 0,1 1 0,-1-1 0,0 0 0,0 0 0,1 1 0,-1-1 0,0 0 0,0 0 0,1 0-1,-1 0 1,0 0 0,0 0 0,1 0 0,-1 0 0,0-1 0,0 1 0,1 0 0,-1 0 0,0 0 0,1-1 0,-1 1 0,0 0 0,1-1 0,-1 1 0,0-1 0,1 1 0,-1-1 0,1 1 0,-2-2 0,-6-5-2481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27.879"/>
    </inkml:context>
    <inkml:brush xml:id="br0">
      <inkml:brushProperty name="width" value="0.1" units="cm"/>
      <inkml:brushProperty name="height" value="0.1" units="cm"/>
    </inkml:brush>
  </inkml:definitions>
  <inkml:trace contextRef="#ctx0" brushRef="#br0">1 1 1568,'0'8'7066,"1"-7"-6516,7 1-143,0-1 1,0 1 0,-1-1-1,1-1 1,0 0-1,0 0 1,13-1-1,4 0-243,4 1-43,23-1-163,50 8 0,-81-7-1814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28.627"/>
    </inkml:context>
    <inkml:brush xml:id="br0">
      <inkml:brushProperty name="width" value="0.1" units="cm"/>
      <inkml:brushProperty name="height" value="0.1" units="cm"/>
    </inkml:brush>
  </inkml:definitions>
  <inkml:trace contextRef="#ctx0" brushRef="#br0">17 12 1568,'-17'-11'9984,"75"36"-8278,-30-12-1636,-23-12-51,-1 0 1,0 0 0,1 0 0,-1 0 0,8 0-1,8 1-116,-3 0 103,-13-2-479,-1 0 0,1 1-1,0-1 1,-1 1 0,1 0 0,4 2-1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30.934"/>
    </inkml:context>
    <inkml:brush xml:id="br0">
      <inkml:brushProperty name="width" value="0.1" units="cm"/>
      <inkml:brushProperty name="height" value="0.1" units="cm"/>
    </inkml:brush>
  </inkml:definitions>
  <inkml:trace contextRef="#ctx0" brushRef="#br0">0 23 2496,'5'6'5642,"-2"-6"-5477,0 0-1,0 1 0,0-2 0,0 1 0,0 0 0,0-1 1,0 1-1,0-1 0,0 0 0,0 0 0,0 0 0,0 0 0,3-3 1,13-3-154,-9 4 59,0 0-1,17-2 1,-23 5-63,0 0-1,-1 0 1,1 0 0,0 0-1,0 1 1,0-1 0,-1 1-1,1 0 1,0 0 0,4 3-1,-2-2 122,2 1-274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518 46 64,'0'0'1,"0"0"0,0 0 0,0 1 0,0-1-1,0 0 1,0 0 0,0 0 0,0 0 0,0 0 0,0 0 0,0 0 0,-1 1 0,1-1-1,0 0 1,0 0 0,0 0 0,0 0 0,0 0 0,0 1 0,0-1 0,0 0 0,0 0-1,1 0 1,-1 0 0,0 0 0,0 0 0,0 1 0,0-1 0,0 0 0,0 0 0,0 0-1,0 0 1,0 0 0,0 0 0,0 0 0,0 0 0,0 1 0,1-1 0,-1 0 0,0 0-1,0 0 1,-1 0 101,1 0 260,0 0-26,0 0 171,0 0-139,0 0 80,0 0-133,0 0-38,0 0-48,0 0 198,0 0-134,0 0-106,6-8 128,-6 8-276,1-1 0,-1 1 0,1-1 0,0 1-1,-1-1 1,1 0 0,-1 1 0,0-1 0,1 1 0,-1-1 0,1 0 0,-1 0-1,0 1 1,0-1 0,1 0 0,-1 0 0,0-1-61,0 1 35,0 1-1,0-1 0,1 1 0,-1-1 1,0 1-1,0-1 0,0 1 1,0-1-1,0 1 0,0-1 0,0 1 1,0-1-1,-1 1 0,1-1 0,0 1 1,0-1-1,0 1 0,0-1 1,-1 1-1,1 0 0,0-1 0,-1 1 1,1-1-1,0 1 0,-1 0 0,1-1 1,0 1-1,-1 0 0,0-1 1,1 1-1,0 0 0,-1 0 0,1-1 0,0 1 0,0 0 0,-1 0 0,1 0 1,0-1-1,0 1 0,0 0 0,-1 0 0,1-1 0,0 1 0,0 0 0,0 0 1,0-1-1,-1 1 0,1 0 0,0 0 0,0-1 0,0 1 0,0 0 0,0-1 1,0 1-1,0 0 0,0 0 0,0-1 0,0 1 0,0 0 0,0-1 0,0 1 1,0 0-1,0-1 0,0 1 0,0 0 0,0 0 0,1-1 0,-1 1 0,0 0 1,0-1-1,1-3-95,-6 7-33,3-2 152,1 1-1,-1-1 0,0 0 1,0 0-1,0 1 0,0-2 1,0 1-1,-3 1 1,-10 6 248,14-7-270,0 0 0,-1 0-1,1 0 1,0-1 0,-1 1 0,1 0 0,-1-1 0,1 1-1,0-1 1,-1 1 0,0-1 0,1 0 0,-3 1 0,-8 1 74,-11 7 275,18-7-295,0 0-1,1 0 1,-1-1-1,-1 0 1,1 1-1,0-2 1,0 1-1,0-1 1,0 1-1,-9-2 1,6 1 127,0 0 1,0 1 0,-15 2-1,15-1-153,0 0-1,0-1 0,-10 1 1,13-1-70,0-1 1,0 1 0,0 0-1,-6 2 1,6-2 12,0 1-1,0-1 1,0-1 0,-6 1-1,7 0 6,0 0 0,0 0 0,0 0 0,0 1 0,0-1 0,0 1-1,0 0 1,-5 4 0,-5 2-203,2-3 145,1 1 0,0 0 0,1 1 0,-1 0 0,1 1 0,1 0 0,-1 0 0,1 1 0,1 0-1,0 1 1,0 0 0,-6 11 0,10-15-61,0 0-80,1 0-1,-6 14 1,4-1-703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23.777"/>
    </inkml:context>
    <inkml:brush xml:id="br0">
      <inkml:brushProperty name="width" value="0.1" units="cm"/>
      <inkml:brushProperty name="height" value="0.1" units="cm"/>
    </inkml:brush>
  </inkml:definitions>
  <inkml:trace contextRef="#ctx0" brushRef="#br0">422 0 1056,'-18'1'2341,"15"2"-2095,0-1 0,0 1 0,0 0 0,0 1 0,1-1 0,-1 0 1,1 1-1,0-1 0,0 1 0,-2 6 0,1-4 130,2-5 8,-12 13 1354,-4 12-1272,1 2 0,-17 41 0,-7 13-445,1-9 128,2 2 1,-49 149-1,64-152 85,-19 65 596,33-102-581,-9 71 1,17-97-204,0 0 0,0 0 0,1 0 0,0 1 0,1-1 0,0 0 0,0 0 0,1-1 0,0 1 0,1 0 0,7 12 0,-5-11 10,0-1 1,1 0 0,0 0 0,0 0 0,1-1-1,0 0 1,1 0 0,-1-1 0,12 6 0,75 57 279,-81-60-1188,0 1 1,15 16-1,-6-4-2305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31.760"/>
    </inkml:context>
    <inkml:brush xml:id="br0">
      <inkml:brushProperty name="width" value="0.1" units="cm"/>
      <inkml:brushProperty name="height" value="0.1" units="cm"/>
    </inkml:brush>
  </inkml:definitions>
  <inkml:trace contextRef="#ctx0" brushRef="#br0">1 1 3488,'5'12'2058,"-5"-6"-1859,2 0 0,-1 0 0,1 0 0,4 11 0,5 17 220,-4 8 23,2 60 1,-4-25-54,12 168 913,-15-227-1495,4 62 717,-5-25-4221,-1-54 3331,0-1 297,0 0 0,1 0 1,-1 1-1,0-1 0,0 0 0,0 0 1,0 0-1,0 1 0,0-1 0,0 0 1,0 0-1,0 0 0,0 1 1,0-1-1,-1 0 0,1 0 0,0 0 1,0 0-1,0 1 0,0-1 0,0 0 1,-3 2-1307,-2-2-262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32.479"/>
    </inkml:context>
    <inkml:brush xml:id="br0">
      <inkml:brushProperty name="width" value="0.1" units="cm"/>
      <inkml:brushProperty name="height" value="0.1" units="cm"/>
    </inkml:brush>
  </inkml:definitions>
  <inkml:trace contextRef="#ctx0" brushRef="#br0">1 0 1728,'8'12'4229,"-7"-9"-4066,0 1-1,1-1 1,-2 0 0,1 1-1,0-1 1,-1 1 0,1 4-1,1 12 142,1-6-161,-1-1-1,0 25 0,0-1-46,7 370 1168,-9-314-2112,0-92 735,0 0 0,0-1 1,0 1-1,0-1 0,0 1 0,0 0 0,0-1 1,0 1-1,0 0 0,-1-1 0,1 1 0,0 0 1,-1-1-1,1 1 0,0-1 0,-1 2 0,0-2 5,1 0-1,0 0 0,-1 0 0,1 0 0,0 0 0,-1 0 1,1 0-1,0 1 0,-1-1 0,1 0 0,0-1 0,-1 1 1,1 0-1,0 0 0,-1 0 0,1 0 0,0 0 0,-1 0 1,1 0-1,0 0 0,-1-1 0,1 1 0,0 0 0,-1 0 1,1 0-1,0-1 0,0 1 0,-1 0 0,1 0 0,0-1 1,0 1-1,-1-1 0,-7-6-1571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0:33.107"/>
    </inkml:context>
    <inkml:brush xml:id="br0">
      <inkml:brushProperty name="width" value="0.1" units="cm"/>
      <inkml:brushProperty name="height" value="0.1" units="cm"/>
    </inkml:brush>
  </inkml:definitions>
  <inkml:trace contextRef="#ctx0" brushRef="#br0">1 37 1248,'-1'-1'114,"1"1"0,0 0 1,0-1-1,0 1 0,0-1 0,0 1 0,1-1 0,-1 1 1,0-1-1,0 1 0,0-1 0,0 1 0,0-1 1,1 1-1,-1 0 0,0-1 0,0 1 0,1-1 1,-1 1-1,0 0 0,1-1 0,-1 1 0,0 0 1,1-1-1,14-1 6507,-5 2-4422,1-3-3533,5-3 2009,25-7-1,-39 13-716,1-1 0,-1 1 1,1 0-1,-1 0 0,1 0 0,0 0 0,-1 0 0,1 1 0,-1-1 0,1 1 0,-1 0 0,1-1 1,-1 1-1,1 0 0,-1 1 0,0-1 0,0 0 0,1 1 0,-1-1 0,0 1 0,0 0 0,0-1 1,-1 1-1,1 0 0,0 0 0,-1 0 0,2 3 0,-2-4-427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7.727"/>
    </inkml:context>
    <inkml:brush xml:id="br0">
      <inkml:brushProperty name="width" value="0.1" units="cm"/>
      <inkml:brushProperty name="height" value="0.1" units="cm"/>
    </inkml:brush>
  </inkml:definitions>
  <inkml:trace contextRef="#ctx0" brushRef="#br0">41 0 640,'-3'4'124,"0"-1"0,0 0 0,0 1 0,1 0 0,-1 0 0,-1 4 0,-2 1 688,-7 8 5182,23-17-4634,72-9-704,-68 10-1441,1 1 0,-1 0 0,-1 1 0,1 0-1,23 9 1,-4-1-2087,-14-9 1181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1:29.060"/>
    </inkml:context>
    <inkml:brush xml:id="br0">
      <inkml:brushProperty name="width" value="0.1" units="cm"/>
      <inkml:brushProperty name="height" value="0.1" units="cm"/>
    </inkml:brush>
  </inkml:definitions>
  <inkml:trace contextRef="#ctx0" brushRef="#br0">8 23 2720,'0'0'122,"-1"0"1,1 0-1,-1-1 0,1 1 0,-1 0 1,1-1-1,-1 1 0,1 0 1,-1-1-1,1 1 0,0 0 0,-1-1 1,1 1-1,0-1 0,-1 1 1,1-1-1,0 1 0,0-1 1,-1-11 5243,15 9-3883,0 3-935,1 2 0,-1 0 0,24 7-1,5 1-487,-5-3-402,47 17 1,22 8-4219,-71-24 2923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5.149"/>
    </inkml:context>
    <inkml:brush xml:id="br0">
      <inkml:brushProperty name="width" value="0.1" units="cm"/>
      <inkml:brushProperty name="height" value="0.1" units="cm"/>
    </inkml:brush>
  </inkml:definitions>
  <inkml:trace contextRef="#ctx0" brushRef="#br0">5 0 1888,'3'0'2043,"-3"0"-2010,2 10 3256,-7 16 1388,5-19-3418,-2 34-1018,0 14-269,2-50 88,1 1 0,0 0 0,0 0 0,0-1 0,0 1 0,1-1 0,4 9 0,8 25 20,-11-25 92,-3-13-147,0 0 0,0 0-1,0 0 1,0-1 0,1 1-1,-1 0 1,0 0 0,0 0 0,0-1-1,1 1 1,-1 0 0,0-1-1,1 1 1,-1 0 0,1 0 0,-1-1-1,1 1 1,-1-1 0,1 1-1,-1 0 1,1-1 0,-1 1 0,1-1-1,0 0 1,-1 1 0,1-1-1,1 1 1,-1 0 178,5 5-155,-4-5 31,0 0 1,0-1-1,0 1 0,1-1 1,-1 0-1,0 1 1,1-1-1,-1 0 0,0-1 1,4 0-1,3 1 285,-8 0-183,1 0-69,0 0-79,0 0-29,-1 0-1,1 0 0,-1 0 1,1 0-1,-1 0 0,1-1 1,-1 1-1,0 0 0,1-1 1,1 0-1,-2 1-121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5.764"/>
    </inkml:context>
    <inkml:brush xml:id="br0">
      <inkml:brushProperty name="width" value="0.1" units="cm"/>
      <inkml:brushProperty name="height" value="0.1" units="cm"/>
    </inkml:brush>
  </inkml:definitions>
  <inkml:trace contextRef="#ctx0" brushRef="#br0">18 5 2400,'10'-4'5514,"-10"20"-5018,0-11-362,-1-1 0,0 1 0,0 0-1,-2 6 1,1-5 142,1-1 0,-1 1 0,1-1-1,0 11 1,1-15-263,0 0 0,1 1 0,-1-1 0,0 1 0,1-1 0,-1 1 0,1-1 0,0 0 0,-1 1-1,1-1 1,0 0 0,0 0 0,0 1 0,1 0 0,20 18-211,-2-2 325,-3-3 137,-15-14-191,-1 0 0,0 0 0,1-1 0,-1 1 0,0 1 0,1-1 0,-1 0 1,0 0-1,0 0 0,0 1 0,0-1 0,0 0 0,0 1 0,0-1 0,-1 1 0,1-1 0,0 1 1,-1-1-1,1 1 0,-1 0 0,1 2 0,-1-2 466,-1 6 335,1-7-862,0 1-1,-1-1 1,1 0-1,-1 1 1,1-1-1,-1 0 1,0 0-1,1 1 1,-1-1-1,0 0 0,0 0 1,0 0-1,0 0 1,0 0-1,0 0 1,0 0-1,0 0 1,-2 0-1,-24 9-1309,6-3-736,18-6 1388,0 0 0,0 0 0,0 0 0,-1-1 0,1 0 0,0 1 0,-5-1 0,-3 0-2378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6.151"/>
    </inkml:context>
    <inkml:brush xml:id="br0">
      <inkml:brushProperty name="width" value="0.1" units="cm"/>
      <inkml:brushProperty name="height" value="0.1" units="cm"/>
    </inkml:brush>
  </inkml:definitions>
  <inkml:trace contextRef="#ctx0" brushRef="#br0">5 36 7392,'0'-3'2720,"5"-2"-2080,-5 1-224,-5-4-2752,5 0-768,-4 0 1760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28.490"/>
    </inkml:context>
    <inkml:brush xml:id="br0">
      <inkml:brushProperty name="width" value="0.1" units="cm"/>
      <inkml:brushProperty name="height" value="0.1" units="cm"/>
    </inkml:brush>
  </inkml:definitions>
  <inkml:trace contextRef="#ctx0" brushRef="#br0">1 629 1056,'0'0'11,"0"0"0,0 0 1,0 0-1,-1 0 0,1 0 0,0 0 1,0 0-1,0 0 0,0 0 0,0 0 1,0 0-1,0 0 0,0 0 0,0 0 1,0 0-1,0 0 0,0-1 0,0 1 1,0 0-1,0 0 0,0 0 0,0 0 1,0 0-1,0 0 0,0 0 0,0 0 1,0 0-1,0 0 0,0 0 0,1 0 1,-1 0-1,0 0 0,0 0 0,0 0 1,0 0-1,0 0 0,0-1 0,0 1 1,0 0-1,0 0 0,0 0 0,0 0 1,0 0-1,0 0 0,0 0 0,0 0 1,0 0-1,0 0 0,0 0 0,0 0 1,1 0-1,-1 0 0,0 0 0,0 0 1,0 0-1,0 0 0,0 0 0,0 0 1,0 0-1,0 0 0,0 0 0,0 0 1,0 0 33,0 0 1,0 0-1,0 0 1,0-1-1,-1 1 1,1 0-1,0 0 1,0 0-1,0-1 1,0 1-1,0 0 1,0 0-1,0-1 1,0 1-1,0 0 1,0 0 0,0-1-1,0 1 1,0 0-1,0 0 1,0 0-1,0-1 1,0 1-1,0 0 1,0 0-1,0-1 1,0 1-1,1 0 1,-1 0-1,0 0 1,0-1-1,0 1 1,0 0-1,0 0 1,1 0-1,-1 0 1,0-1 0,0 1-1,0 0 1,1 0-1,-1 0 1,0 0-1,0 0 1,1 0-1,0-1-71,-2-1 122,1 1 0,-1-1 0,1 0 0,0 1 1,0-1-1,0 0 0,0 0 0,0 1 0,0-1 1,1 0-1,-1 1 0,1-4 0,2-10 547,-1 10-678,-2 5 48,0 0 0,0 0-1,0 0 1,1 0-1,-1 0 1,0 0-1,0 0 1,0 0-1,0 0 1,0 0 0,0 0-1,0-1 1,0 1-1,0 0 1,1 0-1,-1 0 1,0 0-1,0 0 1,0 0 0,0 0-1,0 0 1,0-1-1,0 1 1,0 0-1,0 0 1,0 0-1,0 0 1,0 0 0,0 0-1,0-1 1,0 1-1,0 0 1,0 0-1,0 0 1,0 0-1,0 0 1,0 0 0,0-1-1,0 1 1,0 0-1,0 0 1,0 0-1,-1 0 1,1 0-1,0 0 1,0 0 0,0 0-1,0-1 1,0 1-1,0 0 1,0 0-1,0 0 1,0 0-1,-1 0 1,1 0 0,0 0-1,0 0 1,0 0-1,0 0 1,0 0-1,0 0 1,-1 0-1,1 0 1,0 0 0,0 0-1,0 0 1,0 0-1,0 0 1,-1 0-4,1 0 0,0-1 0,0 1 0,0 0 0,-1 0 0,1 0 0,0 0 0,0-1 0,0 1 0,0 0-1,-1 0 1,1 0 0,0-1 0,0 1 0,0 0 0,0 0 0,0-1 0,0 1 0,0 0 0,0 0 0,0 0 0,-1-1 0,1 1 0,0 0 0,0 0 0,0-1 0,1 1 0,-1 0 0,0 0 0,0-1 0,0 1 0,0 0 0,0 0 0,0-1 0,0 1 0,0 0 0,0 0 0,1-1 0,-1 1 0,0 0 0,0 0-1,0-1 1,1 1-1,-1 0 1,0 0 0,0-1-1,0 1 1,0 0 0,0 0-1,0-1 1,1 1-1,-1 0 1,0 0 0,0-1-1,0 1 1,0 0-1,0 0 1,0-1 0,0 1-1,0 0 1,0-1-1,0 1 1,0 0 0,-1 0-1,1-1 1,0 1-1,0 0 1,0 0 0,0-1-1,0 1 1,0 0 0,-1 0-1,1-1 1,0 1-1,0 0 1,0 0 0,-1 0-1,1-1 1,0 1-1,0 0 1,0 0 0,-1 0-1,1 0 1,0-1-1,0 1 24,0-4-16,0-5 1451,20-16-1072,-19 24-438,-1 1 45,0 0-1,0-1 1,1 1-1,-1-1 1,0 1 0,0 0-1,1-1 1,-1 1-1,0-1 1,1 1-1,-1 0 1,1 0 0,-1-1-1,0 1 1,1 0-1,-1 0 1,1-1-1,-1 1 1,1 0 0,-1 0-1,1 0 1,-1 0-1,1 0 1,-1 0-1,1 0 1,-1 0 0,1 0-1,-1 0 1,1 0-1,-1 0 1,1 0-1,-1 0 1,1 0 0,-1 0-1,1 0 1,-1 1-1,0-1 1,1 0 0,-1 0-1,1 1 1,-1-1-1,0 0 1,1 1-1,2 4 66,0 0 0,-1 0-1,1 0 1,-1 0 0,0 0-1,-1 0 1,0 1 0,1-1-1,-1 11 1,4 81 600,0 31-81,-4-116-603,0-1 0,1 1 1,4 13-1,-2-7 58,-2-12-88,0 1 0,1-1 1,0 0-1,0-1 0,7 12 1,-3-6 11,-6-10 42,-1 0-1,1 0 1,-1 0-1,1 0 1,0 0-1,0-1 1,-1 1 0,1 0-1,0-1 1,0 1-1,0 0 1,2 0-1,-2 0 154,0-1-116,0 0-1,0-1 0,0 1 1,0 0-1,0 0 0,0-1 1,0 1-1,0 0 0,0-1 1,0 1-1,0-1 0,0 1 1,0-1-1,0 0 0,1-1 1,3-24 318,-3 17-351,0-1 0,-1 1 0,0 0-1,-1 0 1,0 0 0,-1-12 0,0-5-1,1-119-197,-1 126 207,1 10-40,0 0 0,0 0 0,0 0-1,1 0 1,4-15 0,-1 5-202,-3 16 227,0-1 0,-1 1 0,1 0 0,0 0 0,3-5 0,-2 4-31,0 1 167,6 6-246,-1 2 120,0 1 1,-1 0-1,0 0 0,0 1 0,0 0 0,-1 0 0,7 9 0,19 25 78,-27-37-93,19 21 2,33 27 1,-51-49 5,1 0-1,0-1 1,0 1-1,0-1 1,0 0-1,0-1 1,0 0-1,0 1 1,1-2 0,-1 1-1,11-1 1,-12-1 3,-1 1 1,1-1-1,0 0 1,0 0-1,0-1 1,-1 1-1,1-1 1,-1 0-1,1 0 1,-1-1-1,0 1 0,0-1 1,0 0-1,0 0 1,0 0-1,-1-1 1,1 1-1,-1-1 1,0 0-1,0 0 1,-1 0-1,1 0 1,-1-1-1,0 1 1,3-9-1,4-15 71,-6 22-72,-1 0 1,0 0-1,0 0 1,-1-1-1,0 1 0,1-10 1,-2 6-11,0 0 35,0-1-1,0 1 1,-1 0 0,0 0-1,0 0 1,-1 0 0,-1 0-1,0 0 1,-4-10 0,6 18-45,0 0 0,0 0 1,0 0-1,-1 0 0,1 0 1,-1 0-1,1 1 0,-1-1 1,1 0-1,-1 1 0,0-1 1,0 1-1,0 0 0,0 0 1,0-1-1,0 1 0,0 0 1,0 1-1,-1-1 0,1 0 1,0 1-1,0-1 0,-1 1 1,1 0-1,0 0 0,-1 0 1,1 0-1,0 0 0,-1 0 1,1 0-1,-4 2 0,2 0 53,1-1-1,0 1 0,0 0 0,0 0 1,0 0-1,1 0 0,-1 1 1,0-1-1,1 1 0,-4 4 0,1 0-96,1-2 64,0 0 0,1 0 0,-1 1 0,1-1 0,1 1 0,-1 0 0,-2 9 0,-10 46 245,14-55-217,-1 4-36,1-1 0,0 1-1,0-1 1,1 1-1,0-1 1,1 1 0,0-1-1,1 1 1,4 14 0,-5-18-8,2 0 1,-1 0-1,0-1 1,1 1 0,0-1-1,1 0 1,-1 0 0,1 0-1,0 0 1,0 0 0,1-1-1,-1 0 1,1 0 0,0 0-1,9 5 1,-1-2 109,1 0 1,-1-1-1,17 4 1,-25-8-76,1-1 1,0 1 0,-1-1-1,1-1 1,0 1 0,0-1-1,-1 0 1,1-1-1,0 1 1,-1-1 0,9-2-1,-10 2-17,0 0 0,0-1 0,0 1-1,0-1 1,-1 0 0,1 0 0,0 0 0,-1 0 0,0-1-1,1 1 1,-1-1 0,0 0 0,5-6 0,0-5-58,-2 0 1,1 0 0,-2 0 0,6-20-1,-7 17-25,2 1-1,0-1 1,11-18 0,18-28-212,-34 62 276,-1 0 0,1 1 0,-1-1-1,1 0 1,0 0 0,-1 0 0,1 1 0,0-1 0,-1 0 0,1 1-1,0-1 1,0 1 0,0-1 0,0 1 0,-1-1 0,1 1 0,0 0-1,0-1 1,0 1 0,0 0 0,0 0 0,0 0 0,0-1 0,0 1-1,1 0 1,1 1 9,0 0-1,0-1 0,0 1 1,0 0-1,0 0 1,4 3-1,-5-3 68,-1 5 200,-2-2 783,-9-3-869,0-1-139,7 0-50,1-1-1,-1 1 0,1 0 0,-1 0 1,1 0-1,-1 1 0,1-1 0,-1 1 1,1-1-1,0 1 0,-1 0 0,1 0 1,0 0-1,-1 0 0,-2 2 0,-1 2 32,4-5-27,1 1 1,0 0-1,0 0 1,0-1-1,0 1 1,0 0-1,0 0 1,0 0-1,0 1 1,0-1-1,0 0 0,0 0 1,1 0-1,-1 1 1,0 1-1,-15 35-314,11-28 365,1-1-1,-5 18 1,3-4 28,2 0 0,0 0 1,0 33-1,4-55-76,0 0 1,-1 0-1,1 0 0,0 0 1,0 0-1,1 0 0,-1-1 1,0 1-1,0 0 0,0 0 1,1 0-1,-1 0 0,0 0 1,1 0-1,-1-1 0,1 1 1,-1 0-1,1 0 0,0 0 1,12 17-2,-11-15-4,0-1 1,0 1-1,0-1 1,0 0-1,1 0 1,-1 0-1,1 0 1,0 0 0,0 0-1,-1-1 1,1 0-1,0 1 1,0-1-1,0 0 1,0 0-1,1-1 1,-1 1 0,0-1-1,0 1 1,0-1-1,1 0 1,-1 0-1,0-1 1,0 1 0,0-1-1,1 1 1,-1-1-1,0 0 1,0 0-1,3-2 1,0 0 56,3-3-45,0 0 0,0 0-1,0-1 1,0 1-1,-1-2 1,11-12 0,12-21-32,43-77 0,-45 65-149,1 2 1,58-72-1,-79 111 185,1-1 1,-2-1-1,0 1 0,0-1 0,-1-1 0,-1 1 1,-1-1-1,0 0 0,0-1 0,-2 1 0,0-1 1,-1 0-1,1-25 0,-3 18 117,-4-27 1,3 42-104,-1 0 0,1 1 1,-2-1-1,1 0 0,-1 1 1,0-1-1,-4-7 0,6 15-31,1-1 0,-1 0 0,1 0 0,-1 0 0,1 0 0,-1 1 0,1-1 0,-1 0 0,0 1 0,0-1 0,1 0 0,-1 1 0,0-1 0,0 1 0,0-1 0,1 1 0,-1 0 0,-2-1 0,3 1-6,-1 0-1,0 0 1,1 0 0,-1 0 0,0 0 0,0 1 0,1-1 0,-1 0 0,0 0 0,1 1 0,-1-1 0,1 0 0,-1 1 0,0-1 0,1 0-1,-1 1 1,1-1 0,-1 1 0,0 0 0,-3 4-74,1 0-1,-1 1 0,1-1 0,-4 11 1,3-7 52,-4 11 23,1 0 1,0 1 0,2 0 0,1 0 0,-2 24-1,-1 1 2,2-16 148,1 0 0,0 32 1,3-9 157,3 75-276,-1-103-17,2-1 1,1 0-1,8 29 0,-6-31 9,-5-15-71,1-1 0,0 1 0,1 0-1,5 11 1,-3-9 151,-3-5-88,0 0 1,1 0-1,-1 0 0,5 5 0,-5-8 7,-1 1 0,1-1 0,0 0 0,0 0-1,-1 0 1,1 0 0,0 0 0,0 0-1,0 0 1,0 0 0,0-1 0,0 1-1,3-1 1,1 1-15,0 0 0,0-1 0,0 0 0,0 0 0,0 0 0,0-1 0,0 0 0,0 0 0,0-1 0,0 1 0,0-1 0,9-5 0,1 1 2,-13 5 0,-1 0 0,1 0 0,0 0 0,-1 0 0,1-1 0,-1 1 0,1-1 0,-1 1 0,0-1 0,1 0 0,2-3 0,14-12 33,-17 15-17,1 0 1,-1 1 0,1-2 0,-1 1-1,0 0 1,0 0 0,0-1 0,0 1-1,0-1 1,0 0 0,-1 1-1,3-6 1,3-8-14,-6 14 11,0 0-1,0 0 0,-1 0 1,1 0-1,0 0 0,-1 0 0,1 0 1,-1 0-1,1 0 0,-1 0 1,0 0-1,0 0 0,0 0 1,-1-4-1,0-8 181,1 12-163,1 1 0,-1-1-1,-1 1 1,1-1-1,0 0 1,0 1-1,-1-1 1,1 1 0,0-1-1,-1 1 1,0 0-1,0-3 1,-4-4 106,-11-15 274,15 22-401,0 1-1,1-1 1,-1 0 0,1 1 0,-1-1 0,0 1 0,0-1 0,1 1 0,-1-1 0,0 1 0,0 0 0,1-1 0,-1 1 0,0 0 0,0 0 0,0-1-1,0 1 1,0 0 0,1 0 0,-1 0 0,0 0 0,0 0 0,0 0 0,0 0 0,0 1 0,0-1 0,-2 3-51,1 0 0,0 0 0,1 0-1,-1 0 1,0 0 0,-1 4 0,0 0 14,0 1 26,0-1 0,1 1-1,0 0 1,0 0 0,1 1 0,0-1-1,0 15 1,-2 10-16,3-27 4,0 0 0,0 0 0,1 0 0,-1 0-1,4 11 1,1 10 61,-4-22-52,0-1 0,1 1 0,-1-1 0,1 0 0,0 1 0,1-1 0,-1 0 0,1 0 0,-1 0 0,1-1 0,0 1 0,1-1 0,-1 1 0,1-1 0,3 3 0,-5-5 7,0 0 1,0 0 0,0-1 0,0 1 0,0-1 0,0 1 0,0-1 0,0 1 0,0-1 0,3 0 0,9 2-47,14-1 53,-27-2-1,0 1-1,0 0 1,0-1-1,0 1 1,-1-1-1,1 1 1,0-1-1,0 1 1,-1-1-1,1 1 1,0-1-1,-1 0 1,1 0-1,-1 1 1,1-1-1,-1 0 1,1 0-1,-1 1 1,0-1-1,1 0 1,-1 0-1,0 0 1,1 0 0,-1 0-1,0 0 1,0 0-1,0-1 1,2-5 99,-1 5-107,0 0 0,0-1 0,0 1 0,-1 0 0,1 0 0,-1 0 0,1-1 0,-1 1 0,0 0 0,0 0 0,0-1 0,0 1 0,0 0 0,0 0 0,-2-4 0,-1-24 1,2 18 21,-1 0 1,0 1-1,-3-13 1,3 19-2,0-1 0,1 1 0,0-1 1,1 1-1,-1-11 0,0 11-28,0 0 0,0 0 0,-1 0 0,0 1 0,0-1 0,-4-8-1,5 12-6,1 1-1,-1 0 1,1 0-1,-1-1 1,0 1-1,1 0 1,-1 0-1,1 0 1,-1 0-1,0 0 1,1 0-1,-1 0 0,1 0 1,-1 0-1,0 0 1,1 0-1,-1 0 1,1 0-1,-1 0 1,1 1-1,-1-1 1,1 0-1,-1 0 1,0 1-1,1-1 0,-1 0 1,1 1-1,0-1 1,-1 0-1,1 1 1,-1-1-1,1 1 1,-1-1-1,1 1 1,0-1-1,0 1 1,-1-1-1,1 1 0,0-1 1,0 1-1,-1-1 1,1 1-1,0 0 1,0-1-1,0 1 1,0-1-1,0 1 1,0 0-1,0-1 1,0 1-1,0 0 1,1 2-2,0 0 0,0-1 1,1 1-1,-1-1 1,1 0-1,-1 1 1,1-1-1,0 0 1,0 0-1,2 3 1,-2-4 20,-1-1 0,1 1 0,-1 0 0,1-1 0,0 1 0,-1-1 0,1 1 1,-1-1-1,1 1 0,0-1 0,-1 0 0,1 0 0,0 0 0,-1 0 0,1 0 0,0-1 0,-1 1 0,1 0 0,0-1 0,1 0 1,5-1-22,-3 1 10,-1 0-1,0-1 1,0 1-1,0-1 1,0 0-1,0 0 1,0 0-1,-1 0 1,1-1 0,-1 1-1,1-1 1,3-4-1,32-34 385,6-7-59,-40 41-274,2-1 1,-1 0-1,1-1 1,-1 0 0,-1 0 0,0 0-1,7-17 1,-7 15-32,-4 7-85,-13 2-301,14 2 346,-1 0 0,0 1 0,0-1 0,1 1 0,-1 0 0,0-1 1,0 1-1,0 0 0,0 0 0,2 1 0,6 5-91,4-1 87,25 7 0,-28-11 18,-1 1 1,1 1-1,-1-1 0,0 2 0,-1-1 1,12 8-1,-12-6 101,0 1 0,-1 0 1,1 0-1,-1 0 0,-1 1 1,1 0-1,-2 1 0,1 0 0,-1-1 1,0 2-1,-1-1 0,0 0 1,3 12-1,1 5 22,19 83 688,-24-99-745,0 0 0,0-1 0,1 1 1,0-1-1,1 0 0,0 0 0,12 16 0,-13-18-22,-2-5-81,-1-1 0,0 1 0,1-1 0,-1 1 1,1-1-1,0 1 0,-1-1 0,1 0 0,0 0 0,0 0 0,0 0 0,0 0 0,0 0 0,0 0 0,0-1 0,0 1 0,0-1 0,0 1 0,1-1 0,-1 0 0,3 0 0,-3 0-288,1 0 0,0 0 0,0-1 0,0 1 0,-1-1 0,1 0 0,0 0 0,-1 0 0,1 0 0,-1 0 0,1 0 0,-1-1 0,1 1 0,-1-1 0,2-2 0,-3 3 63,-1 1 0,1-1 0,-1 0 0,1 1 1,-1-1-1,1 0 0,-1 0 0,0 0 0,0 1 1,1-1-1,-1 0 0,0 0 0,0 0 0,0 0 0,0 1 1,0-3-1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29.069"/>
    </inkml:context>
    <inkml:brush xml:id="br0">
      <inkml:brushProperty name="width" value="0.1" units="cm"/>
      <inkml:brushProperty name="height" value="0.1" units="cm"/>
    </inkml:brush>
  </inkml:definitions>
  <inkml:trace contextRef="#ctx0" brushRef="#br0">0 14 1728,'1'-8'4718,"0"8"-4572,42-5 2846,373 21-2475,-388-14-1525,2 4-1141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25.285"/>
    </inkml:context>
    <inkml:brush xml:id="br0">
      <inkml:brushProperty name="width" value="0.1" units="cm"/>
      <inkml:brushProperty name="height" value="0.1" units="cm"/>
    </inkml:brush>
  </inkml:definitions>
  <inkml:trace contextRef="#ctx0" brushRef="#br0">84 56 1248,'0'-6'681,"0"5"-260,0 0 0,0-1 0,0 1 0,0 0 0,0-1 0,0 1 0,-1 0 0,1-1 0,0 1 0,-1 0 0,0-3 0,-5 0 174,6 3-573,0 1-1,0 0 1,-1 0-1,1 0 0,0 0 1,-1-1-1,1 1 1,0 0-1,0 0 1,0-1-1,-1 1 0,1 0 1,0 0-1,0-1 1,0 1-1,-1 0 0,1 0 1,0-1-1,0 1 1,0 0-1,0-1 1,0 1-1,0 0 0,0-1 1,0 0 303,-1-6 592,-2 1-602,2 0 1173,0 7-1022,3 6-393,0-4-73,5 5-56,-1 0 1,9 16 0,82 174-78,-86-175 179,-1 0 1,-1 1-1,-1 0 1,-1 1-1,-1 0 1,4 31-1,-10-38 79,0 1 0,-5 27 0,1-9-14,-3 41 133,-4-1 0,-3-1 0,-4 0 1,-37 104-1,41-143-125,-19 47 215,2-12-98,-11 20 552,39-85-884,0-2 0,-1 1 0,-5 7 0,8-12-69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36.595"/>
    </inkml:context>
    <inkml:brush xml:id="br0">
      <inkml:brushProperty name="width" value="0.1" units="cm"/>
      <inkml:brushProperty name="height" value="0.1" units="cm"/>
    </inkml:brush>
  </inkml:definitions>
  <inkml:trace contextRef="#ctx0" brushRef="#br0">28 477 2560,'-2'-7'301,"1"-1"0,-1 1 0,2-1 0,-1 0 0,1 1 0,2-15 0,-1-1 2568,-1 22-2539,2 10-111,9 72 624,1 149-1,-12-186-236,-12 77-1,12-83 88,-1-38-682,1 0 0,0 0 0,0 0 0,0 1 0,0-1 0,0 0 0,0 0 0,0 0-1,0 0 1,0 0 0,0 0 0,-1 0 0,1 0 0,0 0 0,0 0 0,0 0 0,0 0 0,0 0 0,0 0-1,0 0 1,-1 0 0,1 0 0,0 0 0,0 0 0,0 0 0,0 0 0,0 0 0,0 0 0,0 0 0,-1 0-1,1 0 1,0 0 0,0 0 0,0 0 0,0 0 0,0 0 0,0 0 0,0 0 0,0 0 0,0-1 0,-1 1-1,1 0 1,0 0 0,0 0 0,0 0 0,0 0 0,0 0 0,0 0 0,-5-4 158,1-4-83,0 0-1,0 0 0,1 0 0,0-1 0,1 1 1,0-1-1,0 1 0,1-1 0,0 0 0,0-10 1,1-13-152,8-46 1,-6 56 48,13-66 46,32-110 0,-41 174 27,14-32 0,-18 50-89,1 1 0,0-1-1,0 1 1,0 0 0,0-1-1,1 1 1,0 1 0,0-1-1,0 1 1,1-1 0,5-3-1,-8 7 21,-1 0 0,1 1-1,-1-1 1,0 1 0,1-1-1,-1 1 1,1 0 0,-1-1-1,1 1 1,-1 0 0,1 0-1,-1 0 1,1 0 0,-1 1-1,1-1 1,-1 0 0,1 1-1,-1-1 1,1 1 0,-1-1-1,0 1 1,1-1 0,-1 1-1,0 0 1,1 0 0,-1 0-1,0 0 1,0 0 0,0 0-1,2 2 1,2 2-4,-1 0-1,1 1 1,-1-1 0,0 1-1,3 8 1,-2-4 63,-1 0 0,-1 0-1,0 0 1,0 1 0,-1 0 0,1 10 0,1 66 785,-4-80-791,0 0 1,0 1-1,-1-1 0,-1 0 1,1 0-1,-1 0 1,0 0-1,0 0 0,-5 7 1,5-10-6,0 0 1,-1 0 0,0 0-1,0 0 1,0-1 0,-1 1-1,1-1 1,-1 0 0,1 0-1,-1 0 1,0 0 0,-1-1-1,1 1 1,-6 1 0,5-2 7,-1 0 0,1 0 0,0 0 0,0-1 0,-1 0 0,1 0 0,-1-1 0,1 1 0,-1-1 0,1 0 0,-1-1 0,-9-1 1,-28-2-530,42 4 305,14 0-443,18 3 624,1-1 0,46-4 0,-70 1-18,1 0 0,-1 0 1,0-1-1,1 0 0,-1 0 0,0-1 0,0 0 1,0 0-1,-1-1 0,1 0 0,13-9 1,22-25 257,-21 19-123,-21 18-234,-2 19 132,1 0-1,2 0 1,-1 0 0,10 35 0,-8-40 13,-2-9-22,0 0-1,0 0 0,0 0 0,0 0 0,1 0 1,-1-1-1,1 1 0,0 0 0,0-1 0,0 1 1,5 4-1,-5-7 36,0 1-1,0-1 1,0 0 0,0 1-1,0-1 1,1 0 0,-1 0-1,0 0 1,1-1 0,-1 1-1,1 0 1,-1-1 0,5 1 0,-6-2-22,0 1 0,0 0 0,-1 0 1,1 0-1,0-1 0,0 1 0,0 0 1,0-1-1,0 1 0,0-1 0,0 1 1,-1-1-1,1 1 0,0-1 0,0 0 1,-1 1-1,1-1 0,0 0 0,-1 0 1,1 1-1,-1-1 0,1 0 0,-1 0 1,1 0-1,-1 0 0,0 0 0,1 1 1,-1-1-1,0 0 0,0 0 0,1 0 1,-1 0-1,0 0 0,0 0 0,0 0 1,0 0-1,-1-2 0,0-9 52,-1 0 0,0 0 0,-1 0 0,-1 0 0,1 1 0,-2-1 0,-8-16 0,-1-4-105,4 8 11,6 10-13,-2 1 1,1 1-1,-14-22 0,19 34 30,0-1 0,0 1 0,-1 0 0,1 0-1,0-1 1,0 1 0,-1 0 0,1-1 0,0 1 0,0 0-1,-1 0 1,1-1 0,0 1 0,-1 0 0,1 0 0,0 0 0,-1 0-1,1-1 1,0 1 0,-1 0 0,1 0 0,-1 0 0,1 0-1,0 0 1,-1 0 0,1 0 0,0 0 0,-1 0 0,1 0 0,-1 0-1,1 0 1,0 0 0,-1 1 0,1-1 0,0 0 0,-1 0-1,1 0 1,0 0 0,-1 1 0,1-1 0,0 0 0,-1 0-1,1 1 1,0-1 0,0 0 0,-1 1 0,0 0-12,0 0 0,1 0 0,-1 0 1,0 0-1,1 0 0,-1 0 0,1 0 0,-1 0 1,1 0-1,0 1 0,-1-1 0,1 0 0,0 2 1,0 2 17,-1 0 0,1 0 0,-1-1 0,-1 7 0,-2 8-85,4-14 58,0-4 41,0 0 0,-1 0 0,1 0 0,0 0 1,0 0-1,0 1 0,0-1 0,0 0 1,0 0-1,0 0 0,0 0 0,0 0 0,1 0 1,-1 0-1,0 0 0,1 0 0,-1 0 1,1 0-1,-1-1 0,1 1 0,-1 0 0,1 0 1,0 0-1,-1 0 0,1-1 0,0 1 1,0 0-1,-1-1 0,1 1 0,0 0 0,0-1 1,0 1-1,0-1 0,0 0 0,0 1 1,0-1-1,0 0 0,0 1 0,2-1 0,0 0 67,1 1 0,-1-1-1,1 0 1,-1 0 0,1 0-1,-1-1 1,0 1 0,1-1-1,-1 0 1,7-2 0,61-24 366,-50 20-379,-12 3-216,-8 3 207,11-3 128,-8 3-174,0 0 0,-1-1 0,1 1 1,-1-1-1,0 0 0,0 0 0,1 0 0,-1 0 0,0 0 1,-1-1-1,1 1 0,0-1 0,-1 0 0,1 0 0,2-5 1,5-6-8,-1-2-1,7-16 1,-7 13-122,-2 6 85,28-55 164,43-113-1,-76 173-132,1-1 0,-1 1 0,0-1 0,-1 1 0,1-16 0,-2-15-256,0 39 59,-9 12-240,-26 73 149,26-66 360,-11 24 43,1 1-1,-20 74 1,31-86-113,1 1-1,2-1 1,2 1 0,0 1 0,3 34-1,1-60 1,0-1-1,1 0 1,0 0-1,0 0 1,0 0-1,1 0 1,0-1-1,0 1 0,1-1 1,0 0-1,0 0 1,0 0-1,1 0 1,0-1-1,0 1 0,0-1 1,1-1-1,0 1 1,0-1-1,0 0 1,0 0-1,1-1 1,-1 0-1,1 0 0,10 3 1,-10-4-8,-1-1 0,1 1 1,0-1-1,-1 0 0,1-1 1,-1 0-1,1 0 0,0 0 0,-1-1 1,1 0-1,0 0 0,-1-1 0,1 0 1,6-2-1,-9 2 7,0 0 0,-1 0 1,1 0-1,0-1 0,-1 1 0,1-1 0,-1 0 0,0 0 1,0 0-1,0 0 0,0-1 0,-1 1 0,1-1 1,-1 0-1,0 1 0,0-1 0,0 0 0,-1 0 0,1 0 1,-1-1-1,0 1 0,1-7 0,-1-2 1,1 0 1,-2 0-1,0 0 0,-1-1 1,0 1-1,-4-21 0,1 18 60,4 13-62,-1 1 0,1 0-1,0 0 1,-1 0 0,1-1 0,-1 1 0,0 0 0,0 0-1,0 0 1,0 0 0,0 0 0,0 0 0,0 0-1,-1 1 1,1-1 0,-1 0 0,-2-2 0,4 4-9,-1 0 0,1 0 0,-1 0 1,1 0-1,-1 0 0,1 0 0,-1 0 0,1 0 1,-1 0-1,1 0 0,-1 0 0,1 0 0,-1 1 1,1-1-1,-1 0 0,1 0 0,-1 0 0,1 1 1,0-1-1,-1 0 0,1 0 0,-1 1 0,1-1 1,0 0-1,-1 1 0,1-1 0,0 0 0,-1 1 1,1-1-1,0 1 0,0-1 0,-1 1 0,1-1 1,0 1-1,0-1 0,0 0 0,0 1 0,-1-1 1,1 2-1,-6 19-87,5-13 94,-1 10-82,0-1 0,1 1 0,3 28 0,-2-41 81,1-1 0,0 1 1,0-1-1,0 1 0,1-1 1,-1 0-1,1 1 0,0-1 1,0 0-1,1 0 0,-1 0 0,1-1 1,0 1-1,0 0 0,0-1 1,0 0-1,1 0 0,6 5 1,-8-6 36,0-1 1,0 0 0,0 0 0,0 0-1,0 0 1,1 0 0,-1 0 0,0-1-1,0 1 1,1-1 0,-1 0 0,0 1 0,0-1-1,1 0 1,-1 0 0,0-1 0,1 1-1,-1 0 1,0-1 0,0 1 0,1-1 0,-1 0-1,0 0 1,2-1 0,52-31 138,-35 20-153,25-12 0,-45 25-27,0 0 1,-1-1-1,1 1 0,0-1 0,-1 1 1,1 0-1,0 0 0,-1 0 0,1-1 1,0 1-1,0 0 0,-1 0 0,1 0 1,0 0-1,0 0 0,-1 0 0,1 0 1,0 0-1,0 1 0,-1-1 0,1 0 1,0 0-1,-1 0 0,1 1 0,0-1 1,-1 1-1,1-1 0,0 0 0,-1 1 0,1-1 1,-1 1-1,1-1 0,-1 1 0,1-1 1,-1 1-1,1 0 0,-1-1 0,0 1 1,1 0-1,-1-1 0,0 1 0,1 0 1,-1 0-1,1 4-20,0 0 0,0 0 0,0 0 0,-1 0 0,0 7 0,0 53 502,0-63-512,0 1 276,0 0 140,4-6-181,11-12-422,31-24 0,-42 36 250,0 0-25,1-1 0,0 1 1,0 0-1,0 1 0,10-5 1,-13 6-12,0 1 0,-1 0 0,1 0 1,-1 0-1,1-1 0,0 2 1,-1-1-1,1 0 0,-1 0 0,1 0 1,0 1-1,-1-1 0,1 1 1,-1-1-1,1 1 0,-1 0 1,1-1-1,-1 1 0,0 0 0,1 0 1,-1 0-1,0 0 0,0 0 1,1 0-1,0 3 0,68 64 347,-64-63-333,-4-3 6,1-1-1,-1 1 1,1-1-1,-1 1 0,1-1 1,-1 0-1,1 0 1,0 0-1,0 0 1,0-1-1,4 1 0,34 1 81,-35-2-79,0 0 4,0 1 1,0-2-1,1 1 1,-1-1 0,0 0-1,0 0 1,0-1-1,0 0 1,0 0-1,0 0 1,11-6-1,-11 4-19,-1 1 0,1-1 0,-1 0-1,1 0 1,-1 0 0,-1-1 0,1 1-1,0-1 1,4-8 0,3-6 90,10-22 1,-19 35-186,-1 1 1,0-1-1,0 0 0,0 0 1,0 1-1,0-13 0,2 40-156,-3-18 257,0 0 0,0 1 1,0-1-1,-1 0 0,0 0 0,0 5 0,9 48 73,-7-53 99,-2-3-171,0-1 0,0 0 0,0 0 0,0 0 0,1 0 0,-1 0 0,0 0 0,0 1-1,0-1 1,0 0 0,0 0 0,0 0 0,0 1 0,0-1 0,0 0 0,0 0 0,1 0 0,-1 0 0,0 1 0,0-1-1,0 0 1,0 0 0,0 0 0,0 1 0,0-1 0,0 0 0,-1 0 0,1 0 0,0 1 0,0-1 0,0 0 0,0 0 0,0 0-1,0 1 1,0-1 0,-3 2 1361,-6 3-5134,9-5 3707,-1 0 1,1 1 0,0-1-1,-1 0 1,1 0-1,0 0 1,-1 0 0,1 0-1,0 0 1,-1 0-1,1 0 1,0 0 0,0 0-1,-1 0 1,1 0-1,0 0 1,-1 0 0,1 0-1,0-1 1,-1 1-1,1 0 1,-1 0 0,-21 7-941,0 8 843,21-14 459,-4-1 108,-3 0 1606,7 0-2003,1 0 0,0 0 1,0 0-1,0-1 0,0 1 0,0 0 1,0 0-1,-1-1 0,1 1 0,0 0 1,0 0-1,0-1 0,0 1 0,0 0 1,0 0-1,0-1 0,0 1 1,0 0-1,0 0 0,0-1 0,0 1 1,0 0-1,1 0 0,-1-1 0,0 1 1,0 0-1,0 0 0,0-1 0,0 1 1,0 0-1,1 0 0,-1 0 0,0-1 1,0 1-1,0 0 0,1 0 1,0-4 42,1 1 1,-1-1 0,0 1-1,2-8 1,1-7 328,1 2-285,-2 0 0,0 0 0,-1 0 0,1-29 0,0-2 53,9-264 26,-12 311-189,0 0 1,0 0-1,0 0 1,0 0-1,0 1 1,0-1-1,0 0 1,-1 0-1,1 0 1,0 0-1,0 1 1,0-1-1,0 0 1,0 0-1,0 0 1,0 0-1,0 0 1,-1 1-1,1-1 1,0 0-1,0 0 1,0 0-1,0 0 1,0 0-1,-1 0 1,1 0-1,0 0 1,0 0-1,0 0 1,0 0-1,-1 1 1,1-1-1,0 0 1,0 0-1,0 0 1,-1 0-1,1 0 1,0 0-1,0 0 1,0-1-1,0 1 1,-1 0 0,1 0-1,0 0 1,0 0-1,0 0 1,0 0-1,-1 0 1,1 0-1,0 0 1,0 0-1,0-1 1,0 1-1,0 0 1,0 0-1,-1 0 1,1 0-1,0 0 1,0-1-1,0 1 1,0 0-1,0 0 1,0 0-1,0 0 1,0-1-1,0 1 1,0 0-1,0 0 1,0 0-1,-13 275 77,0-157 80,12-100-17,0 0 0,1 1 0,1-1 0,7 36 0,-6-45-65,-2-7-65,1-1 0,-1 1 0,0 0 0,1-1 0,-1 1 0,1-1 1,0 1-1,-1-1 0,1 1 0,0-1 0,0 1 0,0-1 0,1 2 0,0-2 152,-1 0-165,8 8-5,-8-8 32,1 0 154,10 2-181,-9-3 18,1 0-1,-1 0 1,1-1 0,-1 1-1,0-1 1,5-1 0,-6 2-6,-1-1 0,1 0 1,-1 0-1,0 0 0,1 0 0,-1 0 0,0 0 1,1 0-1,-1 0 0,0-1 0,0 1 1,1-2-1,9-6-9,-11 9 8,1-1 1,0 1-1,0-1 1,-1 1-1,1-1 0,0 1 1,-1-1-1,1 1 1,0-1-1,-1 0 1,1 1-1,-1-1 0,1 0 1,-1 0-1,0 1 1,1-2-1,11-22 144,-9 19-96,1-1 1,-2 0 0,1 0-1,-1 0 1,2-7-1,-2 6-39,0-5-149,0 0-1,1-23 1,-3 34 49,0 21-261,0-9 348,1 0 1,0 0-1,5 20 0,-5-27 8,0-1-1,0 1 1,0 0-1,1-1 0,-1 1 1,1-1-1,0 0 1,0 1-1,0-1 0,0 0 1,1 0-1,-1 0 0,1 0 1,4 3-1,-1-4 31,0 1-1,0-1 0,-1-1 1,1 1-1,0-1 1,0 0-1,0-1 1,1 1-1,-1-1 1,0 0-1,8-2 0,12-3-71,-1-1 0,0-1-1,-1-1 1,0-1 0,0-2-1,-1 0 1,25-17 0,-7 7 16,-27 14-120,23-15 1,-34 20 143,4-3-47,0 0 0,0 1 0,0-1 0,9-2 0,-14 6 35,-1 0 0,1 1 1,-1-1-1,1 1 0,-1 0 1,1-1-1,-1 1 0,1 0 1,-1 0-1,1 0 0,-1 0 1,1 0-1,0 0 0,-1 0 1,1 1-1,-1-1 0,1 0 1,-1 1-1,1 0 0,-1-1 1,0 1-1,1 0 0,-1 0 1,0-1-1,1 1 0,-1 0 1,0 0-1,0 0 0,2 3 1,6 1 859,-14-8-688,0-1-167,0 1 0,0 0 0,0 1-1,-11-5 1,14 7-4,0-1 1,1 1-1,-1 0 0,1-1 0,-1 1 1,0 0-1,1 0 0,-1 0 0,0 0 0,1 0 1,-1 1-1,0-1 0,1 0 0,-1 1 0,1-1 1,-1 1-1,1 0 0,-1-1 0,1 1 1,-1 0-1,1 0 0,-2 1 0,-6 7-6,0 0 1,1 0-1,-9 13 0,14-18 56,1 0-1,-1 1 1,1-1-1,-1 0 1,2 1-1,-1 0 1,0-1-1,1 1 0,0 0 1,0 0-1,0 5 1,0-8-31,4 11 1,-2-12-76,17-2 155,-16 1-66,0-1 0,1 0 0,-1 0-1,0-1 1,0 1 0,0 0 0,0-1-1,0 1 1,-1-1 0,1 1 0,0-1-1,-1 0 1,1 0 0,2-4 0,1-2-170,-1-1 0,5-12 1,-5 11 86,-3 8 59,-1 0-1,1 0 1,-1-1 0,1 1 0,-1 0-1,0 0 1,0-5 0,0 7 4,0-1-127,1 3-341,9 26 378,-9-21 88,1-1 1,0 0-1,1 0 0,-1 0 1,1 0-1,0 0 0,6 7 1,2 3-29,10 9 34,-19-24 7,-1 1 1,0-1 0,1 0 0,-1 0-1,1 0 1,-1 0 0,1-1 0,-1 1 0,1 0-1,0-1 1,-1 1 0,1-1 0,0 1-1,0-1 1,2 0 0,-2 0 28,0 0-1,0-1 1,0 1-1,0-1 1,0 1 0,0-1-1,0 0 1,0 0 0,0 0-1,0 0 1,-1 0 0,3-1-1,17-18 36,-19 19-58,6-8-37,0-1 1,-1 0-1,0 0 1,0 0-1,-1-1 1,0 0-1,4-15 1,25-85-287,-21 60 271,37-136 183,-49 178-123,0-1-45,0 1 1,-1-1-1,0 0 1,-1 0-1,-1-12 1,1-6 148,0 27-136,-1-1 0,1 0-1,0 1 1,0-1 0,-1 0 0,1 1-1,-1-1 1,1 0 0,-1 1-1,0-1 1,0 1 0,0-1 0,0 1-1,0 0 1,0-1 0,0 1 0,0 0-1,0 0 1,-1 0 0,1 0-1,0 0 1,-1 0 0,1 0 0,-1 0-1,1 0 1,-1 1 0,1-1-1,-3 0 1,2 2-31,1 0 1,0 1-1,-1-1 0,1 1 0,0-1 1,0 1-1,-1-1 0,1 1 0,0 0 1,1-1-1,-1 1 0,0 0 0,1 0 1,-2 3-1,-2 19 41,2-13 67,0 1-1,0 16 1,1 68 297,-1-13-304,14 130 1,-9-194 114,-3-10-39,2 1 0,-1 0-1,1-1 1,1 1 0,3 9 0,-5-16-152,0-1 0,0 0 1,0 0-1,1 0 0,-1 0 1,1 0-1,-1-1 0,1 1 1,-1 0-1,1-1 0,0 1 1,0-1-1,0 1 0,0-1 0,0 0 1,0 0-1,0 0 0,0 0 1,1 0-1,-1-1 0,0 1 1,0-1-1,1 1 0,-1-1 1,0 0-1,4 0 0,0 0-316,11 0-980,-17 0 1154,1 0 0,-1-1 0,0 1 0,1 0 0,-1 0 0,1 0 0,-1 0 0,0-1 0,1 1 0,3-6-2654,-4 5 2654,0 1 0,0-1 0,0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36.943"/>
    </inkml:context>
    <inkml:brush xml:id="br0">
      <inkml:brushProperty name="width" value="0.1" units="cm"/>
      <inkml:brushProperty name="height" value="0.1" units="cm"/>
    </inkml:brush>
  </inkml:definitions>
  <inkml:trace contextRef="#ctx0" brushRef="#br0">9 15 6720,'-3'-3'2496,"3"6"-1952,-5-6 1504,10 0-1824,-2-2-480,-3 2 128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37.286"/>
    </inkml:context>
    <inkml:brush xml:id="br0">
      <inkml:brushProperty name="width" value="0.1" units="cm"/>
      <inkml:brushProperty name="height" value="0.1" units="cm"/>
    </inkml:brush>
  </inkml:definitions>
  <inkml:trace contextRef="#ctx0" brushRef="#br0">1 121 5408,'0'-4'2410,"4"-4"-2295,1 0-1,-1 1 0,2-1 0,-1 1 1,1 0-1,0 0 0,0 1 0,0 0 1,1 0-1,0 1 0,0-1 0,1 2 1,0-1-1,0 1 0,0 0 0,0 0 1,0 1-1,1 0 0,-1 1 0,10-2 1,-10 3-525,0 0 1,-1 1-1,1-1 1,0 2 0,-1-1-1,1 1 1,0 0 0,14 4-1,-18-4 35,-1 0-1,1 1 1,-1-1-1,0 1 0,0 0 1,0-1-1,0 2 1,0-1-1,0 0 1,0 0-1,2 4 1,4 7-820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37.677"/>
    </inkml:context>
    <inkml:brush xml:id="br0">
      <inkml:brushProperty name="width" value="0.1" units="cm"/>
      <inkml:brushProperty name="height" value="0.1" units="cm"/>
    </inkml:brush>
  </inkml:definitions>
  <inkml:trace contextRef="#ctx0" brushRef="#br0">1 78 3808,'1'-4'1699,"-1"4"-1658,0 0 1,0 0-1,0 0 0,10-6 1484,16-7 441,-18 9-1625,12-5 45,2 1 1,-1 0 0,1 2-1,1 0 1,-1 1-1,41-2 1,-36 6-1570,-1 1 0,1 1-1,28 6 1,-20 1-620,-1 7-1247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3.734"/>
    </inkml:context>
    <inkml:brush xml:id="br0">
      <inkml:brushProperty name="width" value="0.1" units="cm"/>
      <inkml:brushProperty name="height" value="0.1" units="cm"/>
    </inkml:brush>
  </inkml:definitions>
  <inkml:trace contextRef="#ctx0" brushRef="#br0">149 1 1728,'5'8'4400,"-5"-7"-4234,0-1 0,0 1 0,-1-1 0,1 1 0,0 0 0,0-1 1,0 1-1,0-1 0,-1 1 0,1-1 0,0 1 0,0 0 0,-1-1 0,1 1 0,0-1 0,-1 1 1,1-1-1,-1 1 0,-3 5 448,4-3-449,-1-1-1,0 1 0,-1 0 1,1-1-1,0 1 1,-1-1-1,0 1 0,1-1 1,-5 4-1,-4 7 208,-2 5-87,2-3-75,0 0 0,0 1 0,-13 33 1,18-35-158,-1 0-15,1 1 1,1-1-1,0 1 1,-2 22-1,0 22 65,-2 34 45,4-24-72,1-47-48,1 42 1,15 46 19,-8-69 61,-5-30-36,1-1 0,1 1-1,5 19 1,4 5 207,2 1-1,2-1 1,1-1-1,1-1 1,2-1 0,29 38-1,30 36-1553,-74-101-564,-20-46-9172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4.812"/>
    </inkml:context>
    <inkml:brush xml:id="br0">
      <inkml:brushProperty name="width" value="0.1" units="cm"/>
      <inkml:brushProperty name="height" value="0.1" units="cm"/>
    </inkml:brush>
  </inkml:definitions>
  <inkml:trace contextRef="#ctx0" brushRef="#br0">13 0 832,'-2'6'8890,"1"0"-7284,-9 40-1110,10 26-215,6 207 707,0-238-852,-4-29-52,0 1 1,0 15-1,-1 6 69,2-1 0,10 56 0,-10-73-79,-2 1 1,0 22-1,0-19-36,1 20 0,-2-27 36,-2-8-916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5.553"/>
    </inkml:context>
    <inkml:brush xml:id="br0">
      <inkml:brushProperty name="width" value="0.1" units="cm"/>
      <inkml:brushProperty name="height" value="0.1" units="cm"/>
    </inkml:brush>
  </inkml:definitions>
  <inkml:trace contextRef="#ctx0" brushRef="#br0">14 23 3488,'-12'8'6112,"11"-8"-5840,15-3 2405,19-2-2386,-8-1-262,65-6 227,-18 8-11,-52 9-602,-19-5 229,0 1 1,0-1 0,0 0-1,-1 1 1,1-1-1,0 0 1,-1 1-1,1-1 1,0 1-1,-1-1 1,1 1-1,-1 0 1,1-1-1,0 1 1,-1-1 0,0 1-1,1 0 1,-1 0-1,1 1 1,-4 11-2759,-2-5 556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6.223"/>
    </inkml:context>
    <inkml:brush xml:id="br0">
      <inkml:brushProperty name="width" value="0.1" units="cm"/>
      <inkml:brushProperty name="height" value="0.1" units="cm"/>
    </inkml:brush>
  </inkml:definitions>
  <inkml:trace contextRef="#ctx0" brushRef="#br0">1 20 2080,'0'-1'32,"0"1"1,0 0-1,0-1 0,0 1 1,0 0-1,0 0 0,0-1 0,0 1 1,1 0-1,-1 0 0,0-1 1,0 1-1,0 0 0,1 0 1,-1 0-1,0-1 0,0 1 1,0 0-1,1 0 0,-1 0 1,0 0-1,1 0 0,-1-1 1,0 1-1,0 0 0,1 0 0,-1 0 1,0 0-1,0 0 0,1 0 1,-1 0-1,0 0 0,1 0 1,-1 0-1,1 0 23,-1 0-1,1 0 1,-1 0-1,0 0 1,1 0 0,-1 0-1,0 0 1,1 0 0,-1 0-1,1 0 1,-1 0-1,0-1 1,1 1 0,-1 0-1,0 0 1,1 0 0,-1-1-1,0 1 1,1 0-1,-1 0 1,0-1 0,0 1-1,1 0 1,-1 0-1,0-1 1,0 1 0,0 0-1,1-1 1,-1 1 0,0 0-1,0-1 1,0 1-1,0-1 1,0 1 0,0 0-1,0-1 1,0 0-9,0 1 0,0 0-1,0 0 1,0 0 0,0 0 0,0-1 0,0 1 0,0 0-1,0 0 1,0 0 0,0-1 0,1 1 0,-1 0 0,0 0-1,0 0 1,0 0 0,0-1 0,0 1 0,0 0 0,0 0-1,0 0 1,0 0 0,1 0 0,-1 0 0,0-1 0,0 1-1,0 0 1,0 0 0,0 0 0,1 0 0,-1 0 0,0 0-1,0 0 1,0 0 0,0 0 0,1 0 0,-1 0 0,0 0-1,9 2 1415,4 8-446,-11-7-892,-1 1-1,1-1 1,-1 1-1,1-1 1,-1 1-1,0 0 1,-1 0-1,1-1 1,0 7-1,1 3 61,4 35 290,0 50-1,-1 0-86,0-34-98,7 51 386,-8-88-515,0 36 1,2 16 10,-1-24-192,-4-37 18,0 1 0,6 21 0,-3-23-8,-1 1 0,0 17-1,-1 12-2788,-10-77-6766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8.270"/>
    </inkml:context>
    <inkml:brush xml:id="br0">
      <inkml:brushProperty name="width" value="0.1" units="cm"/>
      <inkml:brushProperty name="height" value="0.1" units="cm"/>
    </inkml:brush>
  </inkml:definitions>
  <inkml:trace contextRef="#ctx0" brushRef="#br0">0 15 2240,'3'-13'9558,"5"12"-9212,9 2-41,0 2 0,-1-1 1,1 2-1,-1 1 0,18 6 1,-33-10-304,12 2 70,0 0 0,1-1 0,-1-1 0,14 1 0,-14-2-387,-1 1 0,1 1 0,0 0-1,21 6 1,-31-7-74,-1 0 1,1 1-1,-1-1 0,1 1 0,-1 0 1,0-1-1,3 3 0,-5-3 257,8 6-3276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9.097"/>
    </inkml:context>
    <inkml:brush xml:id="br0">
      <inkml:brushProperty name="width" value="0.1" units="cm"/>
      <inkml:brushProperty name="height" value="0.1" units="cm"/>
    </inkml:brush>
  </inkml:definitions>
  <inkml:trace contextRef="#ctx0" brushRef="#br0">1 9 2080,'4'-7'6051,"-3"7"-5835,12-2 2209,21 8-2690,-21-4 851,29 8-367,-31-6-193,0-2 1,12 3 0,15 3-560,-24-1-3910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27.332"/>
    </inkml:context>
    <inkml:brush xml:id="br0">
      <inkml:brushProperty name="width" value="0.1" units="cm"/>
      <inkml:brushProperty name="height" value="0.1" units="cm"/>
    </inkml:brush>
  </inkml:definitions>
  <inkml:trace contextRef="#ctx0" brushRef="#br0">93 1 320,'15'-1'6261,"-15"2"-6116,-2 14 4932,-1-3-5191,2-7-1266,-24 120 1682,-3 11 463,-11 35-136,37-164-581,0 1-27,0 0 1,1 0-1,-2 15 0,3-22 54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09.909"/>
    </inkml:context>
    <inkml:brush xml:id="br0">
      <inkml:brushProperty name="width" value="0.1" units="cm"/>
      <inkml:brushProperty name="height" value="0.1" units="cm"/>
    </inkml:brush>
  </inkml:definitions>
  <inkml:trace contextRef="#ctx0" brushRef="#br0">0 0 2976,'6'9'907,"-3"-7"-727,-1-1 0,1 1 0,-1-1 1,1 1-1,-1 0 0,0 0 0,0 0 1,0 1-1,0-1 0,0 0 0,0 1 1,-1-1-1,1 1 0,-1 0 0,0-1 1,1 1-1,-1 0 0,-1 0 0,1 0 1,0 0-1,0 3 0,1 10-169,0 0-1,-1 29 1,-1-36 157,-9 317 1693,-5-186-1429,7-35-59,5-82-542,2 30 0,1-21-2122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0.644"/>
    </inkml:context>
    <inkml:brush xml:id="br0">
      <inkml:brushProperty name="width" value="0.1" units="cm"/>
      <inkml:brushProperty name="height" value="0.1" units="cm"/>
    </inkml:brush>
  </inkml:definitions>
  <inkml:trace contextRef="#ctx0" brushRef="#br0">3 13 1888,'-1'-5'1661,"-1"-2"556,4 11-885,-1-3-1150,-1 1-89,0 1 1,1-1-1,-1 0 0,1 1 1,-1-1-1,1 0 1,1 3-1,3 13 258,12 184 295,-15 104 881,-4-164-1081,6-100-1593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1.282"/>
    </inkml:context>
    <inkml:brush xml:id="br0">
      <inkml:brushProperty name="width" value="0.1" units="cm"/>
      <inkml:brushProperty name="height" value="0.1" units="cm"/>
    </inkml:brush>
  </inkml:definitions>
  <inkml:trace contextRef="#ctx0" brushRef="#br0">0 0 1472,'14'6'7034,"-4"-3"-6602,0-1-77,-1 1-1,0-2 0,1 0 1,-1 0-1,1 0 0,13-2 0,-8 1-263,24 2 0,-10 2-180,-16-3 79,-1 1 0,1 0 0,-1 1 0,22 8 0,-28-8 1303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2.018"/>
    </inkml:context>
    <inkml:brush xml:id="br0">
      <inkml:brushProperty name="width" value="0.1" units="cm"/>
      <inkml:brushProperty name="height" value="0.1" units="cm"/>
    </inkml:brush>
  </inkml:definitions>
  <inkml:trace contextRef="#ctx0" brushRef="#br0">1 0 640,'0'0'4037,"5"10"-1882,-1-3-1941,-1 0 0,0 0 0,0 0-1,-1 0 1,0 1 0,-1-1 0,2 16 0,-1 59 142,-3-53-247,2 66 179,1 4 496,-14 121 0,7-132-122,1-5-199,1-29-313,2-36-156,-3 27 1,3-22-657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2.847"/>
    </inkml:context>
    <inkml:brush xml:id="br0">
      <inkml:brushProperty name="width" value="0.1" units="cm"/>
      <inkml:brushProperty name="height" value="0.1" units="cm"/>
    </inkml:brush>
  </inkml:definitions>
  <inkml:trace contextRef="#ctx0" brushRef="#br0">5 4 2400,'-4'-3'3923,"13"14"-2348,28 13-670,-19-13-821,0 1 0,-1 0 0,-1 2 0,0 0-1,19 21 1,-17-11-27,-1 1 0,-1 1 0,-2 0 0,15 37 0,34 117 522,-14 20 205,-46-169-538,0 1-1,-3 0 1,-5 57 0,5-87-237,-8 59 366,-17 69 0,22-118-346,1-2-276,-1-1 0,0 1 0,-1 0 0,0-1 0,-1 0 0,-11 18 0,11-21-429,0 1 0,0-1-1,-1 0 1,0 0 0,0-1 0,0 0 0,-1 0 0,1 0 0,-10 4 0,-5 0-1639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5.047"/>
    </inkml:context>
    <inkml:brush xml:id="br0">
      <inkml:brushProperty name="width" value="0.1" units="cm"/>
      <inkml:brushProperty name="height" value="0.1" units="cm"/>
    </inkml:brush>
  </inkml:definitions>
  <inkml:trace contextRef="#ctx0" brushRef="#br0">55 0 4064,'8'1'4416,"-8"1"-4218,0-1 1,0 1 0,0-1 0,-1 1-1,1-1 1,-1 1 0,1-1-1,-1 1 1,0-1 0,1 0 0,-1 1-1,0-1 1,0 0 0,0 1-1,0-1 1,0 0 0,0 0 0,0 0-1,-1 0 1,1 0 0,0 0-1,0-1 1,-1 1 0,1 0-1,-1-1 1,-1 2 0,1-2 109,0 1 1,0-1-1,-1 0 1,1 0-1,0 0 1,0 0-1,0 0 1,0 0-1,0-1 1,0 1-1,0-1 1,-4-1 735,5 2-958,-1 0-161,-1 0-1020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6.469"/>
    </inkml:context>
    <inkml:brush xml:id="br0">
      <inkml:brushProperty name="width" value="0.1" units="cm"/>
      <inkml:brushProperty name="height" value="0.1" units="cm"/>
    </inkml:brush>
  </inkml:definitions>
  <inkml:trace contextRef="#ctx0" brushRef="#br0">127 528 2656,'-13'-3'4682,"-1"7"-2639,7-2-1837,2-1-102,0-1 1,0 2-1,0-1 1,0 1-1,0 0 1,0 0 0,1 0-1,-1 0 1,1 1-1,-1 0 1,1 0-1,0 0 1,-7 7-1,5-2 103,5-7-184,-1 0 1,1 0 0,0 0 0,0 0 0,0 1 0,0-1 0,0 0 0,0 1 0,0-1-1,1 1 1,-1-1 0,0 1 0,1-1 0,-1 1 0,1-1 0,0 1 0,-1 0-1,1-1 1,0 1 0,0 0 0,0-1 0,0 1 0,0 0 0,1-1 0,-1 1-1,0-1 1,1 1 0,-1 0 0,2 1 0,-1 0 56,1-1 0,-1 1 0,1-1 0,-1 0 0,1 0 0,0 0 0,3 3-1,6 6 66,-7-8-114,0 0 0,0 0 0,0 0 0,0-1 0,1 1 1,-1-1-1,1-1 0,0 1 0,9 2 0,4 1 143,-12-3-111,0-1 0,1 0-1,-1 0 1,1-1 0,10 0 0,-7 0 83,-9 0-116,0 0 1,0 0 0,0 0-1,-1 0 1,1 0-1,0 0 1,0 0-1,0-1 1,0 1 0,0 0-1,-1-1 1,1 1-1,0 0 1,0-1-1,0 1 1,-1-1-1,1 1 1,0-1 0,-1 1-1,1-1 1,0 0-1,-1 1 1,1-1-1,-1 0 1,1 1 0,-1-1-1,1 0 1,-1 0-1,0 0 1,1 1-1,-1-1 1,0 0 0,0 0-1,0 0 1,1 0-1,-1 0 1,0 1-1,0-1 1,0 0-1,0 0 1,0 0 0,-1 0-1,1-1 1,-1-4-22,0 0 1,-1 0 0,0 0 0,-4-8-1,6 13-15,-4-8 28,-4-11 25,-1 0 1,-22-35 0,25 45 103,-10-21 0,-2-5 27,11 24-84,1 0-1,0-1 1,1 1 0,-4-15 0,-2-6 82,9 25-146,0 1 0,-3-17-1,0-4 186,2 13-245,0 0-1,1 0 1,0 0-1,1 0 1,1 0-1,3-27 1,-1 26-126,-1 8 80,0 0-1,0 0 1,1 1-1,0-1 1,0 1-1,1 0 0,5-10 1,-1 2-69,-7 13 139,1 0-1,-1 1 0,1-1 1,0 0-1,0 0 1,0 1-1,-1-1 0,2 1 1,-1-1-1,0 1 1,0-1-1,0 1 1,1-1-1,-1 1 0,1 0 1,-1 0-1,1 0 1,-1 0-1,1 0 0,0 0 1,-1 0-1,1 1 1,0-1-1,2 0 1,-2 1 4,0 0 1,1 0 0,-1 0 0,0 0 0,0 0-1,0 0 1,1 1 0,-1-1 0,0 1 0,0 0-1,0 0 1,0 0 0,0 0 0,0 0 0,0 0 0,0 0-1,0 0 1,-1 1 0,1-1 0,2 3 0,3 4 12,0 1 1,0-1 0,5 11 0,0-1-2,5 13-2443,-6-9 188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8.505"/>
    </inkml:context>
    <inkml:brush xml:id="br0">
      <inkml:brushProperty name="width" value="0.1" units="cm"/>
      <inkml:brushProperty name="height" value="0.1" units="cm"/>
    </inkml:brush>
  </inkml:definitions>
  <inkml:trace contextRef="#ctx0" brushRef="#br0">27 0 992,'-4'0'5493,"4"10"-4021,1 4-1311,5 25 0,-4-23-127,2 28-1,-2 68 260,1-39 633,-13 127-1,2-146-589,0-2 29,-1 72 1,4 2-1059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9.299"/>
    </inkml:context>
    <inkml:brush xml:id="br0">
      <inkml:brushProperty name="width" value="0.1" units="cm"/>
      <inkml:brushProperty name="height" value="0.1" units="cm"/>
    </inkml:brush>
  </inkml:definitions>
  <inkml:trace contextRef="#ctx0" brushRef="#br0">5 8 1152,'5'-8'2517,"-5"9"-2235,0 0 1,1-1-1,-1 1 1,0 0-1,1-1 1,-1 1 0,0 0-1,1 0 1,-1-1-1,0 3 1,5 20-148,-6 11 147,1 25 230,2 96 571,-3-85-774,-9 125 129,7 140-604,-2-365-7476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19.847"/>
    </inkml:context>
    <inkml:brush xml:id="br0">
      <inkml:brushProperty name="width" value="0.1" units="cm"/>
      <inkml:brushProperty name="height" value="0.1" units="cm"/>
    </inkml:brush>
  </inkml:definitions>
  <inkml:trace contextRef="#ctx0" brushRef="#br0">0 4 2304,'0'1'184,"0"-1"-1,0 1 1,1 0 0,-1 0 0,0-1-1,0 1 1,0 0 0,0-1-1,1 1 1,-1 0 0,0-1 0,1 1-1,-1 0 1,1-1 0,-1 1-1,0-1 1,1 1 0,-1-1 0,1 1-1,0-1 1,-1 1 0,1-1 0,-1 1-1,1-1 1,0 0 0,-1 1-1,1-1 1,0 0 0,-1 0 0,1 1-1,0-1 1,0 0 0,-1 0-1,1 0 1,0 0 0,-1 0 0,1 0-1,1 0 1,5 0-139,-1-1 1,1 0-1,10-3 0,-4 1 662,-2 1-564,18-2 271,42-1 0,-42 5-212,47 8 1,-23-5-57,-41-3-412,-1 0 0,1 1 0,0 1 0,14 3 0,-16-3 430,-1 1-3699,-9-3 3345,0 1 1,-1-1-1,1 1 1,0-1-1,-1 1 0,1-1 1,-1 1-1,1-1 1,-1 1-1,1-1 1,-1 0-1,1 1 1,-1-1-1,0 0 0,1 0 1,-1 1-1,1-1 1,-1 0-1,-1 0 1,-14 8-1694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28.584"/>
    </inkml:context>
    <inkml:brush xml:id="br0">
      <inkml:brushProperty name="width" value="0.1" units="cm"/>
      <inkml:brushProperty name="height" value="0.1" units="cm"/>
    </inkml:brush>
  </inkml:definitions>
  <inkml:trace contextRef="#ctx0" brushRef="#br0">6 27 1472,'-4'4'7282,"4"-3"-7081,-1-1 0,1 1 0,0-1-1,0 1 1,0-1 0,0 1 0,-1-1-1,1 1 1,0 0-142,1-1-1,-1 0 1,0 0-1,0 0 1,0 1-1,0-1 1,1 0-1,-1 0 1,0 0-1,0 0 0,1 1 1,-1-1-1,0 0 1,0 0-1,1 0 1,-1 0-1,0 0 1,0 0-1,1 0 1,-1 0-1,0 0 1,0 0-1,1 0 1,-1 0-1,0 0 1,1 0-1,29-4-239,-9 0 531,80-3-244,-57 2 129,18-3 456,-37 3-357,40 0 1,-63 5-324,-2 0-171,4 0 21,-5 0-200,0 0 1,0 1-1,-1-1 0,1 1 0,1-1 1,-1 1-1,0-1 0,0 1 0,0 0 0,0-1 1,-1 2-1,-9 6-4107,0-4 1571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20.364"/>
    </inkml:context>
    <inkml:brush xml:id="br0">
      <inkml:brushProperty name="width" value="0.1" units="cm"/>
      <inkml:brushProperty name="height" value="0.1" units="cm"/>
    </inkml:brush>
  </inkml:definitions>
  <inkml:trace contextRef="#ctx0" brushRef="#br0">9 0 3136,'0'0'2037,"0"16"-762,-9 548 3183,9-444-3861,0-69-5119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21.571"/>
    </inkml:context>
    <inkml:brush xml:id="br0">
      <inkml:brushProperty name="width" value="0.1" units="cm"/>
      <inkml:brushProperty name="height" value="0.1" units="cm"/>
    </inkml:brush>
  </inkml:definitions>
  <inkml:trace contextRef="#ctx0" brushRef="#br0">6 8 1408,'-5'0'361,"5"-3"-110,0-2 1788,15 7 3157,12 6-4197,7 2-1029,-18-7 99,2 1 75,0 0 0,34 1 0,180-2 597,-230-3-1007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22.242"/>
    </inkml:context>
    <inkml:brush xml:id="br0">
      <inkml:brushProperty name="width" value="0.1" units="cm"/>
      <inkml:brushProperty name="height" value="0.1" units="cm"/>
    </inkml:brush>
  </inkml:definitions>
  <inkml:trace contextRef="#ctx0" brushRef="#br0">0 0 2400,'1'12'5562,"0"-11"-5376,2 6 1458,-3-7-1570,0 1 0,0 0 0,1-1 0,-1 1 0,0-1 0,0 1 1,0 0-1,1-1 0,-1 1 0,0-1 0,1 1 0,-1-1 0,0 1 1,1-1-1,-1 1 0,1-1 0,-1 1 0,1-1 0,-1 1 0,1-1 0,-1 0 1,1 1-1,-1-1 0,2 1 0,14 6 494,-2-5-522,1 0-1,-1 0 1,0-2-1,23-1 1,-3 0 83,123 8-43,-78-3-4865,-56-4 97,-14 0 2799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8.851"/>
    </inkml:context>
    <inkml:brush xml:id="br0">
      <inkml:brushProperty name="width" value="0.1" units="cm"/>
      <inkml:brushProperty name="height" value="0.1" units="cm"/>
    </inkml:brush>
  </inkml:definitions>
  <inkml:trace contextRef="#ctx0" brushRef="#br0">47 35 1472,'-13'-12'1995,"12"10"-1770,-1 1 0,1-1 0,0 1 0,0-1 0,-1 1 0,1 0 0,0 0 0,-1 0 0,1 0 0,-1 0 0,0 0 0,1 0 0,-1 0 0,-3 0 0,-4-3 3514,17 7-3384,1 0 0,-1 0 1,0-1-1,1 0 0,17 2 0,50 0 654,-24-3-1061,-33 1-8,119 12-5288,-115-9 1023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9.937"/>
    </inkml:context>
    <inkml:brush xml:id="br0">
      <inkml:brushProperty name="width" value="0.1" units="cm"/>
      <inkml:brushProperty name="height" value="0.1" units="cm"/>
    </inkml:brush>
  </inkml:definitions>
  <inkml:trace contextRef="#ctx0" brushRef="#br0">1 9 2496,'13'-8'6416,"5"9"-5339,12 4-204,55 3 0,-45-6-672,15 2-732,0-2 0,0-2 1,60-9-1,-59 1-2146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39.667"/>
    </inkml:context>
    <inkml:brush xml:id="br0">
      <inkml:brushProperty name="width" value="0.1" units="cm"/>
      <inkml:brushProperty name="height" value="0.1" units="cm"/>
    </inkml:brush>
  </inkml:definitions>
  <inkml:trace contextRef="#ctx0" brushRef="#br0">9 505 2304,'13'-3'1579,"-9"-5"1264,-6 16 140,-4 8-2660,-1 5-15,5-17-246,0 0 0,1 0 0,0 0 0,0 0 0,0 0 1,0 0-1,0 5 0,1-3 69,0 0-42,0-1-1,0 1 1,1 0 0,2 10 0,-3-15-70,0 0 0,1 1 0,-1-1 0,1 0 0,-1 0 0,1 0 0,-1 0 0,1 0-1,0 0 1,-1 0 0,1 0 0,0 0 0,0-1 0,0 1 0,0 0 0,0 0 0,0-1 0,0 1 0,0 0 0,0-1 0,0 1 0,0-1 0,0 0 0,0 1 0,0-1 0,0 0 0,1 1 0,-1-1 0,0 0 0,2 0 0,-1 0 17,1-1 1,-1 1 0,0-1 0,1 1 0,-1-1-1,1 0 1,-1 0 0,0 1 0,0-2 0,1 1-1,-1 0 1,0 0 0,0-1 0,0 1 0,0-1 0,-1 0-1,1 0 1,0 1 0,-1-1 0,1 0 0,1-4-1,0 2 39,-1 0 0,0 0 0,0-1-1,0 1 1,-1-1 0,0 1 0,0-1-1,0 0 1,0 1 0,0-8 0,-2 0-130,0 1 0,-1 0 0,-1 0 0,0 0 0,0 1 0,-9-21 1,12 29 34,0 2 18,0 0-1,0 0 0,0-1 0,0 1 1,0 0-1,-1 0 0,1-1 0,0 1 1,0 0-1,0-1 0,0 1 0,0 0 1,0 0-1,0 0 0,-1-1 1,1 1-1,0 0 0,0 0 0,0-1 1,-1 1-1,1 0 0,0 0 0,0 0 1,0 0-1,-1 0 0,1-1 0,0 1 1,0 0-1,-1 0 0,0-1-162,10 2-263,-8 0 445,1-1 0,-1 0 1,0 0-1,0 0 0,1 0 0,-1 0 1,0 0-1,0 0 0,0 0 0,1 0 1,-1-1-1,0 1 0,1-1 0,0 0 8,-1 0 0,1 0 0,-1 0-1,1 0 1,-1 0 0,0 0-1,0 0 1,0-1 0,1 1 0,-1-1-1,0 1 1,-1-1 0,1 1 0,0-1-1,0 1 1,-1-1 0,1 0 0,-1 1-1,1-1 1,-1 0 0,1-1 0,-1-6 88,1 0 0,-1 0 1,-1-9-1,1 1 63,-3-42 617,-12-71 1,3 35-637,11 45-488,1 30-394,0 20 714,0 0 0,0 0 1,0 0-1,0 0 0,0 0 1,0 0-1,0 0 0,0-1 1,0 1-1,0 0 0,0 0 1,0 0-1,0 0 0,0 0 1,0 0-1,0 0 0,0 0 1,0 0-1,0-1 0,0 1 1,0 0-1,0 0 0,0 0 1,0 0-1,0 0 0,0 0 1,0 0-1,1 0 0,-1 0 1,0 0-1,0 0 0,0 0 1,0 0-1,0 0 0,0-1 1,0 1-1,0 0 0,0 0 1,0 0-1,1 0 0,-1 0 1,0 0-1,0 0 0,0 0 1,0 0-1,0 0 0,0 0 1,6 4-245,4 7 3,11 28-137,-1 2 0,26 74 0,12 89 92,-46-159 92,-4-16 141,-1 1 0,-1 1 0,-2-1 0,1 60 0,-6-65-48,-1 0 0,-1 0 0,-2 0 0,-13 45 0,14-58 60,1-3 60,0 0 1,0 0-1,-9 15 1,12-23 16,-1 0 1,0 1-1,0-1 0,0 0 1,0 1-1,0-1 1,0 0-1,0 0 0,-1 0 1,1 0-1,0 0 1,-1 0-1,1 0 0,-1 0 1,1 0-1,0-1 1,-1 1-1,0-1 0,1 1 1,-1-1-1,1 0 1,-1 1-1,0-1 0,1 0 1,-1 0-1,0 0 1,-2-1-1,0 0 37,1-1 0,0 0 1,0 0-1,1 0 0,-1-1 0,0 1 1,1-1-1,-1 1 0,1-1 0,0 0 0,0 0 1,0 0-1,0 0 0,-2-6 0,2 5 2,1 1-1,0-1 0,0 0 0,0 1 1,0-1-1,1 0 0,-1 0 1,1 0-1,0 0 0,0 1 0,1-1 1,-1 0-1,1 0 0,0 0 1,0 1-1,0-1 0,0 0 0,1 1 1,-1-1-1,1 1 0,0 0 1,0-1-1,1 1 0,-1 0 0,0 0 1,1 0-1,0 1 0,0-1 1,4-3-1,1 0-31,-1 1 1,1 1-1,0-1 0,0 1 1,0 1-1,0-1 1,15-2-1,62-11-104,-82 17 72,18-3-249,0 1 1,26 1 0,-2 5-1903,-37-2 768,0 0 0,0 1 1,10 3-1,-9-2-2014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1.862"/>
    </inkml:context>
    <inkml:brush xml:id="br0">
      <inkml:brushProperty name="width" value="0.1" units="cm"/>
      <inkml:brushProperty name="height" value="0.1" units="cm"/>
    </inkml:brush>
  </inkml:definitions>
  <inkml:trace contextRef="#ctx0" brushRef="#br0">1 9 1472,'0'-8'6645,"4"16"-6181,0 8-85,4 32 1,-4-12-254,9 83 185,-7-45-211,-2-41-73,40 307 1279,-38-302-1604,1 76-1,-11-82-3546,-9-47-1899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2.451"/>
    </inkml:context>
    <inkml:brush xml:id="br0">
      <inkml:brushProperty name="width" value="0.1" units="cm"/>
      <inkml:brushProperty name="height" value="0.1" units="cm"/>
    </inkml:brush>
  </inkml:definitions>
  <inkml:trace contextRef="#ctx0" brushRef="#br0">4 4 992,'-3'-4'4047,"5"5"-3822,0 1 1,0-1-1,0 1 1,0-1-1,-1 1 1,1 0-1,2 2 0,5 13 362,1-1-285,-1 1 0,10 26 1,-6-1-235,-2 1-1,5 50 1,-3-21-58,44 188 885,-40-192-675,-16-63-250,3 10-765,-1 0-1,2 30 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2.974"/>
    </inkml:context>
    <inkml:brush xml:id="br0">
      <inkml:brushProperty name="width" value="0.1" units="cm"/>
      <inkml:brushProperty name="height" value="0.1" units="cm"/>
    </inkml:brush>
  </inkml:definitions>
  <inkml:trace contextRef="#ctx0" brushRef="#br0">6 78 1312,'0'0'421,"-5"-16"4112,17 10-2678,-2 0-1672,65-13 1118,-50 14-932,1 1 1,36-2-1,26-3-21,-58 7-278,-26 2-186,1 0-1,0 0 0,0 0 1,0-1-1,9-2 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5:43.481"/>
    </inkml:context>
    <inkml:brush xml:id="br0">
      <inkml:brushProperty name="width" value="0.1" units="cm"/>
      <inkml:brushProperty name="height" value="0.1" units="cm"/>
    </inkml:brush>
  </inkml:definitions>
  <inkml:trace contextRef="#ctx0" brushRef="#br0">3 7 2400,'-2'-4'1065,"3"2"-946,0 1 25,-1 31 1796,0 13-1444,5 45 1,22 264 1567,-23-287-1353,1 38-25,-6-72-689,0-18-220,1 1 0,2 22 0,0-29-155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29.282"/>
    </inkml:context>
    <inkml:brush xml:id="br0">
      <inkml:brushProperty name="width" value="0.1" units="cm"/>
      <inkml:brushProperty name="height" value="0.1" units="cm"/>
    </inkml:brush>
  </inkml:definitions>
  <inkml:trace contextRef="#ctx0" brushRef="#br0">9 3 320,'-8'-3'160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19.705"/>
    </inkml:context>
    <inkml:brush xml:id="br0">
      <inkml:brushProperty name="width" value="0.1" units="cm"/>
      <inkml:brushProperty name="height" value="0.1" units="cm"/>
    </inkml:brush>
  </inkml:definitions>
  <inkml:trace contextRef="#ctx0" brushRef="#br0">105 5 992,'-1'-4'2985,"2"4"-2930,-1 0 11,0 1 0,0 0 0,0-1 0,1 1 0,-1-1 0,0 1 1,0 0-1,0-1 0,0 1 0,0 0 0,0-1 0,0 1 0,0 0 0,0-1 0,0 1 0,-1-1 0,1 2 0,-19 108 666,-5 22-253,5-25 64,-1 8 194,16-94-383,0-1-1,-1 35 1,0-18-261,3-29-35,1 0 0,-1 16 0,4 22-223,1 2-3244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1.037"/>
    </inkml:context>
    <inkml:brush xml:id="br0">
      <inkml:brushProperty name="width" value="0.1" units="cm"/>
      <inkml:brushProperty name="height" value="0.1" units="cm"/>
    </inkml:brush>
  </inkml:definitions>
  <inkml:trace contextRef="#ctx0" brushRef="#br0">209 47 736,'-4'-4'2841,"-9"3"-1815,12 1-1085,1-1 54,0 1 21,0 0 0,0-1 1,0 1-1,0 0 0,0 0 1,0-1-1,0 1 0,0 0 1,0 0-1,0-1 0,0 1 1,0 0-1,0 0 0,0-1 1,0 1-1,0 0 0,0 0 1,0-1-1,0 1 0,-1 0 1,1 0-1,0-1 0,0 1 1,0 0-1,0 0 0,-1 0 1,1 0-1,0-1 0,0 1 1,0 0-1,-1 0 0,1 0 1,0 0-1,0 0 0,-1 0 1,1-1-1,0 1 0,0 0 1,-1 0-1,1 0 0,0 0 1,0 0-1,-1 0 0,1 0 1,0 0-1,-1 0 0,1 0 1,0 0-1,0 0 0,-1 1 1,1-1-10,0 0 1,0 0-1,0 0 0,-1 0 1,1 0-1,0 0 1,0 0-1,0 0 1,0 0-1,0 0 0,-1 0 1,1 0-1,0 0 1,0 0-1,0 0 0,0 0 1,0 0-1,-1 0 1,1 0-1,0 0 1,0 0-1,0 0 0,0 0 1,0 0-1,0 0 1,-1 0-1,1 0 0,0-1 1,0 1-1,0 0 1,0 0-1,0 0 1,0 0-1,0 0 0,0 0 1,0 0-1,-1 0 1,1-1-1,0 1 0,0 0 1,0 0-1,0 0 1,0 0-1,0 0 1,0-1-1,0 0 424,-1-7 417,-11-11 1370,6 16-2335,6 4 118,-1 0 0,1 0 0,-1 0 0,0 0 0,1 0 0,0 0-1,-1 0 1,1 0 0,0 1 0,-1-1 0,1 0 0,0 0 0,0 0 0,0 0 0,0 2 0,1 25 116,-1-16-14,0 48 67,-2 0 1,-13 72 0,8-89-96,-3-1 1,0-1 0,-3 0 0,-22 48-1,18-55-95,5-10 50,0 0 0,-8 29 0,19-51-884,1-2 793,0 0 0,0 0 0,0 0 0,0 0 0,0 1 0,0-1 0,0 0 0,0 0 0,0 0-1,0 0 1,0 0 0,0 1 0,0-1 0,0 0 0,0 0 0,0 0 0,0 0 0,4 2-1464,-4-2 1464,11-5-2171,5-8-205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2.082"/>
    </inkml:context>
    <inkml:brush xml:id="br0">
      <inkml:brushProperty name="width" value="0.1" units="cm"/>
      <inkml:brushProperty name="height" value="0.1" units="cm"/>
    </inkml:brush>
  </inkml:definitions>
  <inkml:trace contextRef="#ctx0" brushRef="#br0">78 2 2080,'0'0'33,"-1"0"0,1-1 0,-1 1 0,0 0 1,1 0-1,-1 0 0,1-1 0,-1 1 0,1 0 0,-1 0 0,1 0 0,-1 0 0,0 0 1,1 0-1,-1 0 0,1 0 0,-1 0 0,0 0 0,1 1 0,-1-1 0,1 0 1,-1 0-1,1 0 0,-1 1 0,0-1 0,-13 13 974,2-3-603,5-6-316,-22 12 3322,37-12-2620,52 31-124,17 13-246,9 6-178,-64-37-140,-1 1 0,-1 1 0,25 30 0,45 69 515,-74-96-480,0-1-53,1-1 0,34 31 1,43 27-88,-84-70-23,44 39-3750,-37-33 2534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3.085"/>
    </inkml:context>
    <inkml:brush xml:id="br0">
      <inkml:brushProperty name="width" value="0.1" units="cm"/>
      <inkml:brushProperty name="height" value="0.1" units="cm"/>
    </inkml:brush>
  </inkml:definitions>
  <inkml:trace contextRef="#ctx0" brushRef="#br0">0 63 3072,'4'3'9966,"1"-2"-10780,75-5 1640,-52 4-654,104-4 451,-87 0-506,-30 3-285,0 0 0,0-1 0,20-5 0,-28 5 111,74-25-4862,-46 12 509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6.559"/>
    </inkml:context>
    <inkml:brush xml:id="br0">
      <inkml:brushProperty name="width" value="0.1" units="cm"/>
      <inkml:brushProperty name="height" value="0.1" units="cm"/>
    </inkml:brush>
  </inkml:definitions>
  <inkml:trace contextRef="#ctx0" brushRef="#br0">3 1 2496,'-2'9'6906,"6"-8"-6835,0 1-1,1-1 0,-1 0 1,0 0-1,1 0 0,-1-1 0,1 1 1,-1-1-1,10-1 0,15 1 273,112 19 558,106 1-1870,-126-12-2787,-65-5 236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6.394"/>
    </inkml:context>
    <inkml:brush xml:id="br0">
      <inkml:brushProperty name="width" value="0.1" units="cm"/>
      <inkml:brushProperty name="height" value="0.1" units="cm"/>
    </inkml:brush>
  </inkml:definitions>
  <inkml:trace contextRef="#ctx0" brushRef="#br0">4 0 2080,'-3'0'630,"5"0"-370,7 0 1218,-6 10 1573,11 31-2822,-5 34 557,13 76 550,-16-109-942,1 48-1,-3-27-460,-1 3 210,-13 125-1,8-164-192,0 9-1179,1-14-3238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7.145"/>
    </inkml:context>
    <inkml:brush xml:id="br0">
      <inkml:brushProperty name="width" value="0.1" units="cm"/>
      <inkml:brushProperty name="height" value="0.1" units="cm"/>
    </inkml:brush>
  </inkml:definitions>
  <inkml:trace contextRef="#ctx0" brushRef="#br0">11 5 2144,'-4'-4'3000,"4"4"-2911,-1 0 0,1 0 0,0 0 0,0 1 0,0-1 0,0 0 0,0 0 0,0 1 0,0-1 1,0 0-1,0 0 0,0 1 0,0-1 0,0 0 0,0 0 0,0 1 0,0-1 0,0 0 0,0 0 1,0 1-1,0-1 0,1 7 307,0-1 0,0 1 1,3 9-1,-3-9-315,1 0 0,-1 1 0,1 11 0,8 148 372,-2 90 811,-14-27-740,0-154-1407,-17 75 0,22-141-355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37.615"/>
    </inkml:context>
    <inkml:brush xml:id="br0">
      <inkml:brushProperty name="width" value="0.1" units="cm"/>
      <inkml:brushProperty name="height" value="0.1" units="cm"/>
    </inkml:brush>
  </inkml:definitions>
  <inkml:trace contextRef="#ctx0" brushRef="#br0">1 19 2304,'10'0'7994,"-4"-3"-7637,1 1 0,-1-1-1,1 2 1,-1-1-1,1 1 1,0 0 0,11 0-1,-3-1-126,24 0-273,0 2 1,61 6-1,-57-2-522,-28-3-79,-1 0 0,0 2 0,17 4 0,-2 4-636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1.409"/>
    </inkml:context>
    <inkml:brush xml:id="br0">
      <inkml:brushProperty name="width" value="0.1" units="cm"/>
      <inkml:brushProperty name="height" value="0.1" units="cm"/>
    </inkml:brush>
  </inkml:definitions>
  <inkml:trace contextRef="#ctx0" brushRef="#br0">1 6 1568,'4'-6'4695,"3"7"-2772,21 8 659,216 16-2718,-172-20-1366,-24 0-780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4.173"/>
    </inkml:context>
    <inkml:brush xml:id="br0">
      <inkml:brushProperty name="width" value="0.1" units="cm"/>
      <inkml:brushProperty name="height" value="0.1" units="cm"/>
    </inkml:brush>
  </inkml:definitions>
  <inkml:trace contextRef="#ctx0" brushRef="#br0">12 11 1056,'-12'-10'11008,"12"10"-10932,1 4 91,10 1 288,-1-3-276,-1 0-1,18 0 0,-3 0 343,16 0-26,-30-2-360,0 0 1,14 3 0,54 5-99,-48 0-2154,-29-6 961,-1-1 990,0-1 1,0 0 0,0 1 0,0-1 0,0 1 0,0-1 0,0 0-1,0 1 1,0-1 0,-1 1 0,1-1 0,-2 4-1487,-15 7-3611,6-3 3636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30.049"/>
    </inkml:context>
    <inkml:brush xml:id="br0">
      <inkml:brushProperty name="width" value="0.1" units="cm"/>
      <inkml:brushProperty name="height" value="0.1" units="cm"/>
    </inkml:brush>
  </inkml:definitions>
  <inkml:trace contextRef="#ctx0" brushRef="#br0">84 2 1984,'-1'-2'1675,"1"2"-1640,0 0 18,0 0 1,0 0-1,0 0 1,1 0 0,-1 0-1,0 0 1,0 0 0,0 0-1,1 1 1,-1-1 0,0 0-1,0 0 1,0 0-1,1 0 1,-1 0 0,0 0-1,0 1 1,0-1 0,0 0-1,0 0 1,1 0 0,-1 0-1,0 1 1,0-1-1,0 0 1,0 0 0,0 0-1,0 1 1,0-1 0,0 0-1,0 0 1,0 0-1,0 1 1,0-1 0,0 0-1,0 0 1,0 1 0,0-1-1,0 0 1,0 0 0,0 0-1,0 1 1,0 9 417,0-7 115,0-7 586,0 4-1155,0-1 1,0 1-1,0 0 0,1-1 1,-1 1-1,0-1 1,0 1-1,0 0 0,1-1 1,-1 1-1,0-1 0,1 1 1,-1 0-1,0-1 0,1 1 1,-1 0-1,0 0 0,1-1 1,-1 1-1,1 0 0,-1 0 1,1-1-1,-1 1 21,1 0 0,-1 0 0,0 0 0,1 0-1,-1-1 1,0 1 0,1 0 0,-1 0 0,0-1 0,1 1 0,-1 0 0,0 0 0,0-1-1,1 1 1,-1 0 0,0-1 0,0 1 0,0 0 0,1-1 0,-1 0 80,-17 12 202,17-11-293,0 0 0,-1 1 0,1-1 0,0 0 0,-1 1 0,1-1 0,-1 0 0,1 0 0,0 0 0,-1 1 0,1-1 0,-1 0 0,1 0 0,-1 0 0,1 0 0,-1 0 0,1 0 0,-1 0 0,1 0 0,0 0 0,-1 0 0,1 0 0,-1 0 0,1 0 0,-1 0 0,1-1 0,-1 1 1,1 0-1,0 0 0,-1 0 0,1-1 0,-1 1 0,1 0 0,0 0 0,-1-1 0,1 1 0,0 0 0,-1-1 0,1 1 0,0-1 0,0 1 0,-1 0 0,1-1 0,-1 1-31,1 1 0,0-1-1,-1 1 1,1-1 0,-1 1 0,1-1 0,-1 1-1,1-1 1,-1 0 0,0 1 0,1-1 0,-1 0-1,1 1 1,-1-1 0,0 0 0,1 0 0,-1 0 0,0 1-1,1-1 1,-1 0 0,0 0 0,1 0 0,-2 0-1,-4 0 351,12 0-468,-4 0 136,0 1 1,0-1-1,-1 1 1,1 0-1,0 0 1,-1 0-1,1 0 1,0 0 0,-1 0-1,0 0 1,1 0-1,-1 0 1,0 1-1,1-1 1,-1 1-1,2 2 1,4 4 138,-5-6-99,-1-1 0,0 1 1,0 0-1,1-1 0,-1 1 1,-1 0-1,1 0 0,0 0 1,0 0-1,-1 0 0,1 0 1,-1 0-1,1 0 0,-1 0 1,0 0-1,0 0 0,0 0 1,0 0-1,0 0 0,0 0 1,-1 0-1,1 0 0,-1 0 1,1 0-1,-1 0 0,-1 3 1,-1 0 23,1 1 0,-1-1-1,0 0 1,0 0 0,-1 0 0,1 0 0,-9 7 0,9-9-295,-1 0 0,1-1 0,-1 1 0,0-1 0,-8 3 0,11-4-95,0 0 1,-1-1-1,1 1 0,-1-1 1,1 0-1,-1 1 0,1-1 1,-1 0-1,1 0 0,-1 0 1,1 0-1,-1 0 0,1 0 0,-1 0 1,1-1-1,-1 1 0,1-1 1,-1 1-1,-1-1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5.145"/>
    </inkml:context>
    <inkml:brush xml:id="br0">
      <inkml:brushProperty name="width" value="0.1" units="cm"/>
      <inkml:brushProperty name="height" value="0.1" units="cm"/>
    </inkml:brush>
  </inkml:definitions>
  <inkml:trace contextRef="#ctx0" brushRef="#br0">14 0 1728,'2'7'872,"-1"1"0,-1-1-1,1 0 1,-1 9 0,0-16-837,-13 240 2024,8-162-968,7 90-1,5-89-481,2 20-231,-5 93-1599,-9-142-3089,2-41 1340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5.883"/>
    </inkml:context>
    <inkml:brush xml:id="br0">
      <inkml:brushProperty name="width" value="0.1" units="cm"/>
      <inkml:brushProperty name="height" value="0.1" units="cm"/>
    </inkml:brush>
  </inkml:definitions>
  <inkml:trace contextRef="#ctx0" brushRef="#br0">1 2 2144,'2'-1'3034,"-2"1"-2986,7 6 754,5 14-377,-6-2-316,-1 1 0,0 0-1,-2 0 1,0 0 0,-2 1 0,0 21 0,2 15 196,1 166 583,-4-142-187,-3 91 184,0-80-505,1-54-1483,2-9-3277,0-34 1825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6.479"/>
    </inkml:context>
    <inkml:brush xml:id="br0">
      <inkml:brushProperty name="width" value="0.1" units="cm"/>
      <inkml:brushProperty name="height" value="0.1" units="cm"/>
    </inkml:brush>
  </inkml:definitions>
  <inkml:trace contextRef="#ctx0" brushRef="#br0">1 11 2144,'8'0'7013,"-7"0"-6416,33 1 1142,-19 0-1319,0-1 0,0 0 0,16-3 0,15-2-196,2 2 1,48 3-1,-43 1-348,-32-3 48,-16 2 10,0-1-1,-1 1 1,1 0 0,0 0-1,8 2 1,8 2-1054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7.072"/>
    </inkml:context>
    <inkml:brush xml:id="br0">
      <inkml:brushProperty name="width" value="0.1" units="cm"/>
      <inkml:brushProperty name="height" value="0.1" units="cm"/>
    </inkml:brush>
  </inkml:definitions>
  <inkml:trace contextRef="#ctx0" brushRef="#br0">13 1 1984,'6'2'4264,"0"12"-2811,6 106-238,-5 165-1,-8-223-1014,-2 45 54,-24 140-1,25-231-403,2-11-240,-1 1-1,0 0 0,0 0 0,0-1 0,-1 1 1,-3 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47.804"/>
    </inkml:context>
    <inkml:brush xml:id="br0">
      <inkml:brushProperty name="width" value="0.1" units="cm"/>
      <inkml:brushProperty name="height" value="0.1" units="cm"/>
    </inkml:brush>
  </inkml:definitions>
  <inkml:trace contextRef="#ctx0" brushRef="#br0">3 1 2080,'-3'0'587,"9"5"2015,-4-5-1914,21-1 257,0 2 0,0 1 0,0 1 0,25 6 0,-32-6-845,0-1 0,1 0-1,30-2 1,1 1-136,179 11-3479,-169-7 2385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0.255"/>
    </inkml:context>
    <inkml:brush xml:id="br0">
      <inkml:brushProperty name="width" value="0.1" units="cm"/>
      <inkml:brushProperty name="height" value="0.1" units="cm"/>
    </inkml:brush>
  </inkml:definitions>
  <inkml:trace contextRef="#ctx0" brushRef="#br0">35 15 3648,'-1'0'270,"-2"-14"5289,4 21-5367,1 3-186,1 0-1,7 16 0,1 6 230,4 21 138,13 98 0,-19-81-221,4 26 244,1 104 0,-27 215 1370,10-381-1618,-1-1 1,-2 0-1,-1 0 1,-2 0-1,-1-1 1,-22 48 0,5-30-549,15-33-416,10-15 357,1 0 1,-1 0-1,1 0 0,-1 0 1,1 0-1,0 0 0,-2 3 0,3 2-943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1.465"/>
    </inkml:context>
    <inkml:brush xml:id="br0">
      <inkml:brushProperty name="width" value="0.1" units="cm"/>
      <inkml:brushProperty name="height" value="0.1" units="cm"/>
    </inkml:brush>
  </inkml:definitions>
  <inkml:trace contextRef="#ctx0" brushRef="#br0">145 8 4160,'4'0'12170,"-17"13"-12069,5-13-15,6 1-33,0 1 667,-26-10 389,8 6-958,18 2-192,0-1 1,0 1 0,0-1-1,-1 1 1,1 0 0,0 0-1,0 0 1,0 0 0,0 0 0,-1 0-1,1 1 1,0-1 0,0 1-1,0-1 1,0 1 0,0 0-1,0 0 1,0 0 0,-3 2-1,3-2-12,1-1 45,1 1 1,-1-1-1,1 0 0,-1 0 0,1 1 0,0-1 1,-1 0-1,1 1 0,-1-1 0,1 0 0,0 1 0,-1-1 1,1 0-1,0 1 0,0-1 0,-1 1 0,1-1 0,0 1 1,0-1-1,0 1 0,0-1 0,-1 0 0,1 1 0,0-1 1,0 1-1,0-1 0,0 1 0,0-1 0,0 2 0,0-1 387,3 0 28,-2-1-368,-1 0 0,1 0 0,-1 0 0,1 1 0,-1-1 0,0 0 0,1 0 1,-1 0-1,1 0 0,-1 0 0,1 0 0,-1 0 0,0 0 0,1 0 0,-1 0 1,1 0-1,-1 0 0,1-1 0,-1 1 0,0 0 0,1 0 0,-1 0 1,1-1-1,-1 1 0,0 0 0,1 0 0,-1-1 0,0 1 0,1 0 0,-1 0 1,0-1-1,1 1 0,-1-1 0,0 0 0,1 1-47,-1-1 0,0 0-1,1 0 1,-1 1 0,0-1 0,0 0 0,0 0-1,0 0 1,0 0 0,0 0 0,0 1-1,0-1 1,0 0 0,0 0 0,0 0 0,0 0-1,-1 1 1,1-1 0,0 0 0,-1 0-1,1 1 1,0-1 0,-1 0 0,1 0 0,-1 1-1,1-1 1,-1 1 0,0-1 0,1 0-1,-1 1 1,0-1 0,1 1 0,-1-1 0,0 1-1,-1-1 1,1 0-284,0 0-1,-1 1 1,1-1-1,0 1 1,-1-1-1,1 1 0,0-1 1,-1 1-1,-2-1 1,-8 37-13057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3.137"/>
    </inkml:context>
    <inkml:brush xml:id="br0">
      <inkml:brushProperty name="width" value="0.1" units="cm"/>
      <inkml:brushProperty name="height" value="0.1" units="cm"/>
    </inkml:brush>
  </inkml:definitions>
  <inkml:trace contextRef="#ctx0" brushRef="#br0">89 47 2976,'0'1'339,"0"0"-1,-1 0 1,1 0 0,0 0-1,0 0 1,0 0 0,0 0-1,0 0 1,1 0 0,-1 0-1,0-1 1,0 1 0,1 0-1,-1 0 1,0 0 0,1 0-1,0 1 1,9 25 231,-8-23-497,-1 1-1,0-1 1,0 1-1,0 0 0,-1 5 1,3 15 260,4 0 22,0 0 0,2 0-1,13 28 1,-10-32-309,1 0 1,19 24-1,-14-21 45,15 29-1,38 99 198,-22-36 91,-42-81-70,-6-34 230,1-2-491,0-1-10,1 0 0,-1 0 0,1 0 0,-1-1 0,0 1 0,1-1 0,-1 0 0,0 0 0,-1 1 0,1-1 0,-1 0 1,1 0-1,1-5 0,1-7-54,6-27 1,-7 23-183,7-14-152,0 0 1,3 1-1,21-43 1,13-28 275,-31 64 37,-8 20-286,11-36 0,-7 13 141,-7 30 74,-2-1 1,1 0-1,-2 0 1,3-26-1,-2 20-41,1-6 289,-4 24-162,0 0-1,0 0 1,0 0 0,0 0 0,-1 0-1,1 0 1,0 0 0,0 0 0,0 0-1,-1 0 1,1 0 0,-1 0 0,1 0-1,-1 0 1,1 0 0,-1 1 0,1-1-1,-2-1 1,-6-9-168,7 10 217,0-1 1,1 1-1,-1 0 0,1 0 1,-1 0-1,0 0 1,0 0-1,0 0 1,0 1-1,0-1 0,0 0 1,0 0-1,0 1 1,0-1-1,0 0 0,0 1 1,0-1-1,-2 0 1,-13-2 211,-1 0-1,1 1 1,-1 1 0,1 0 0,-23 3 0,2-2-35,-143 8 246,-4 1 1383,177-9-1740,-1 0 14,0 0 0,0-1 0,0 0 1,-9-1-1,13 1 70,-13-3-1306,14-1-682,18-5-3261,-3 9 934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3.746"/>
    </inkml:context>
    <inkml:brush xml:id="br0">
      <inkml:brushProperty name="width" value="0.1" units="cm"/>
      <inkml:brushProperty name="height" value="0.1" units="cm"/>
    </inkml:brush>
  </inkml:definitions>
  <inkml:trace contextRef="#ctx0" brushRef="#br0">1 26 5632,'36'-1'5350,"0"-1"-3913,39-1-1227,59-2 750,247-9-1141,-376 13-325,1 1-1,-1 0 1,1 0 0,-1 1 0,1 0 0,-1 0 0,1 0 0,5 2 0,-10-2 412,-1-1-1,1 0 0,-1 0 1,0 1-1,1-1 1,-1 0-1,0 1 1,1-1-1,-1 0 1,0 1-1,1-1 1,-1 0-1,0 1 0,0-1 1,1 1-1,-1-1 1,0 1-1,0-1 1,0 1-1,0-1 1,1 1-1,-1 14-3542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4.562"/>
    </inkml:context>
    <inkml:brush xml:id="br0">
      <inkml:brushProperty name="width" value="0.1" units="cm"/>
      <inkml:brushProperty name="height" value="0.1" units="cm"/>
    </inkml:brush>
  </inkml:definitions>
  <inkml:trace contextRef="#ctx0" brushRef="#br0">1 1 3072,'6'1'6325,"-1"3"-6164,-1 0-1,1-1 0,1 1 1,-1-1-1,8 3 1,14 8 225,-11-4-197,23 8-1,-24-12 32,0 2-1,22 13 0,62 42 501,-75-49-667,18 9-1333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0:32.612"/>
    </inkml:context>
    <inkml:brush xml:id="br0">
      <inkml:brushProperty name="width" value="0.1" units="cm"/>
      <inkml:brushProperty name="height" value="0.1" units="cm"/>
    </inkml:brush>
  </inkml:definitions>
  <inkml:trace contextRef="#ctx0" brushRef="#br0">65 231 1248,'1'-3'10348,"3"2"-11358,10 2 995,0 1-1,-1 0 0,1 1 0,19 7 0,-11-4-75,-10-3 223,1 0 0,-1-1 0,1-1 1,18 1-1,-29-2 103,19-6-75,-20 5-203,12-15 368,-13 13-305,1-1 1,-1 1-1,1 0 0,-1-1 0,0 1 0,0 0 0,-1-1 0,0-5 1,-1 3 15,1-1 0,-1 1 0,1-12 1,1 11-22,-1 1 1,0-1 0,0 0 0,-3-7 0,-10-44-262,12 51 238,-13-28 6,14 34-10,0-1 1,-1 0-1,1 0 1,-1 1-1,0-1 1,0 1-1,1-1 1,-1 1-1,0 0 1,0 0-1,0 0 1,-5-2-1,-4 1-221,10 1 237,0 1 0,0 0 0,1-1 0,-1 1 0,0 0-1,0 0 1,0-1 0,0 1 0,1 0 0,-1 0 0,0 0 0,0 0 0,0 0 0,0 0 0,0 0-1,1 1 1,-1-1 0,0 0 0,0 0 0,0 1 0,1-1 0,-1 0 0,0 1 0,0-1 0,1 1-1,-2 0 1,-47 38-169,30-18 332,-15 12-339,9-5 518,17-23-287,5-3-33,0 0 0,0 1 0,-1-2 1,1 1-1,0 0 0,-1-1 0,1 0 1,-1 1-1,1-1 0,-1-1 0,-4 2 1,8-2-33,-1 0 0,1 1 0,-1-1 1,1 0-1,-1 1 0,1-1 0,-1 0 1,1 1-1,0-1 0,-1 1 0,1-1 1,0 1-1,-1-1 0,1 1 0,0-1 1,0 1-1,-1-1 0,1 1 0,0 0 1,0-1-1,0 1 0,0 0 0,-3 15-240,0 49 283,4-57-29,-1-1 1,1 1-1,1-1 0,-1 1 0,1-1 0,1 0 1,-1 0-1,1 0 0,1 0 0,-1 0 0,1-1 0,0 0 1,1 1-1,6 6 0,-7-9 110,0 0 0,0-1 0,0 1 0,1-1 0,0 0 1,9 5-1,-3-4-167,-10-3 70,0-1 1,0 1 0,1-1 0,-1 1 0,0-1 0,1 0 0,-1 1-1,0-1 1,0 0 0,1 0 0,1 0 0,6 9-155,2-5 92,-6-2 199,0 0 0,1-1 0,-1 1 0,1-1-1,7 1 1,-12-2-174,1 0 1,0 1-1,-1-1 0,1 1 0,-1-1 1,1 1-1,-1 0 0,3 1 0,7 3 169,10-1 378,32 13-1,-38-7-524,-8-8 15,-7-2-11,1 0 0,-1 0 0,1 0 0,-1 0 0,0 0 0,1 0 0,-1 0 1,1 1-1,-1-1 0,0 0 0,1 0 0,-1 1 0,0-1 0,1 0 0,-1 0 0,0 1 0,1-1 0,-1 0 0,0 1 1,0-1-1,1 1 0,-1-1-51,0 1 0,1-1 1,-1 1-1,0-1 0,0 0 0,1 1 1,-1-1-1,0 0 0,1 1 1,-1-1-1,0 0 0,1 0 1,-1 1-1,1-1 0,-1 0 0,0 0 1,1 0-1,-1 0 0,1 1 1,-1-1-1,1 0 0,-1 0 1,0 0-1,1 0 0,-1 0 0,1 0 1,-1 0-1,1 0 0,-1 0 1,1-1-1,3 0-453,-1 0 0,1-1 0,-1 0 1,0 0-1,0 0 0,0 0 0,0-1 0,0 1 0,3-4 0,15-14-4172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6:55.018"/>
    </inkml:context>
    <inkml:brush xml:id="br0">
      <inkml:brushProperty name="width" value="0.1" units="cm"/>
      <inkml:brushProperty name="height" value="0.1" units="cm"/>
    </inkml:brush>
  </inkml:definitions>
  <inkml:trace contextRef="#ctx0" brushRef="#br0">437 4 2144,'-5'0'620,"8"-1"-305,7-1 2088,-10 3-2067,-20 34 1118,8-17-961,5-7-181,-1-1 0,-1 0 0,0 0 0,-19 16 0,14-14 5,-72 56 1098,58-48-1042,1 2 0,-39 39 0,32-21-1235,-37 56 1,69-93 451,1 0 0,-1-1 0,0 1 0,0-1-1,0 1 1,0-1 0,0 0 0,-1 0 0,-4 4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40.188"/>
    </inkml:context>
    <inkml:brush xml:id="br0">
      <inkml:brushProperty name="width" value="0.1" units="cm"/>
      <inkml:brushProperty name="height" value="0.1" units="cm"/>
    </inkml:brush>
  </inkml:definitions>
  <inkml:trace contextRef="#ctx0" brushRef="#br0">113 0 1472,'-1'0'93,"1"0"1,-1 0-1,0 0 0,1 1 1,-1-1-1,1 0 0,-1 0 0,1 0 1,-1 1-1,0-1 0,1 0 1,-1 1-1,1-1 0,-1 0 1,1 1-1,0-1 0,-1 1 1,1-1-1,-1 1 0,1-1 0,0 1 1,-1 0-1,-6 16 2019,1-2-1106,6-14-973,-1 0 0,1-1 1,0 1-1,0-1 0,-1 1 0,1 0 1,0-1-1,0 1 0,0 0 0,0-1 1,0 1-1,0 0 0,0 0 1,0 1-1,1-2-17,-1 0 0,0 1-1,0-1 1,0 1 0,0-1 0,0 0 0,0 1 0,0-1 0,0 1 0,0-1 0,0 1 0,0-1-1,0 0 1,-1 1 0,1-1 0,0 1 0,0-1 0,0 1 0,0-1 0,-1 0 0,1 1 0,0-1-1,0 0 1,-1 1 0,1-1 0,0 0 0,-1 0 0,1 1 0,-1-1 0,0 2 24,0-1 0,0 1 0,0-1 0,1 1 0,-1-1 0,0 1 0,1-1 0,-1 1 0,1 0 0,-1 3 0,-4 10 26,-13 29 468,12-28-369,-13 24 0,17-35-154,0-1-1,0 1 0,0 0 0,1 0 0,-2 8 0,-3 13 36,4-20-27,0-1 0,1 1 0,0-1 0,0 1 0,1 0 0,-1-1 0,1 7 0,6 43 211,-4-35-175,3 21 131,44 271 290,55 162 846,-92-426-1412,34 89-1,-43-128-288,1-1 1,0 0-1,1 0 0,-1 0 1,1-1-1,1 0 0,0 0 1,0 0-1,0 0 0,1-1 1,8 6-1,14 3-3242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8.940"/>
    </inkml:context>
    <inkml:brush xml:id="br0">
      <inkml:brushProperty name="width" value="0.1" units="cm"/>
      <inkml:brushProperty name="height" value="0.1" units="cm"/>
    </inkml:brush>
  </inkml:definitions>
  <inkml:trace contextRef="#ctx0" brushRef="#br0">467 1 1728,'0'0'3264,"5"10"-2773,-6 0-281,0 1 1,0-1-1,-1 1 1,-5 15-1,-18 42 396,12-33-451,-9 23 335,-3-1 1,-41 68 0,-8-19-25,46-69-296,-23 40-1,-94 237-212,143-310 10,-5 17-1054,7-20 1001,-1-1 1,1 1-1,0-1 0,0 1 1,0-1-1,0 1 0,0-1 1,0 1-1,0-1 1,0 1-1,0 0 0,0-1 1,0 1-1,0-1 0,0 1 1,0-1-1,0 1 1,0-1-1,1 1 0,-1-1 1,0 1-1,0-1 0,1 0 1,-1 1-1,0-1 1,1 1-1,-1-1 0,0 1 1,1-1-1,-1 0 0,1 1 1,-1-1-1,1 0 1,8-1-2854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29.646"/>
    </inkml:context>
    <inkml:brush xml:id="br0">
      <inkml:brushProperty name="width" value="0.1" units="cm"/>
      <inkml:brushProperty name="height" value="0.1" units="cm"/>
    </inkml:brush>
  </inkml:definitions>
  <inkml:trace contextRef="#ctx0" brushRef="#br0">650 2 320,'0'0'13,"0"0"1,0 0-1,0 0 0,0 0 1,0 0-1,0 0 1,0 0-1,0-1 0,0 1 1,0 0-1,0 0 0,0 0 1,0 0-1,-1 0 0,1 0 1,0 0-1,0 0 1,0 0-1,0 0 0,0 0 1,0 0-1,0 0 0,0 0 1,-1 0-1,1 0 0,0 0 1,0 0-1,0 0 1,0 0-1,0 0 0,0 0 1,0 0-1,-1 0 0,1 0 1,0 0-1,0 0 0,0 0 1,0 0-1,0 0 1,0 0-1,0 0 0,0 0 1,0 0-1,-1 0 0,1 0 1,0 0-1,0 0 0,0 1 1,0-1-1,0 0 1,-4 4 1629,-5 4-85,1 5-1148,1 1 1,1-1-1,0 1 1,1 0-1,-4 19 1,-2 3-245,6-21-125,-53 143 583,46-132-476,0-2-1,-2 1 1,0-2-1,-21 26 0,-227 308 829,157-210-1161,87-122 2,13-18-137,-29 37-3114,27-38 1791,14-12-298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30.582"/>
    </inkml:context>
    <inkml:brush xml:id="br0">
      <inkml:brushProperty name="width" value="0.1" units="cm"/>
      <inkml:brushProperty name="height" value="0.1" units="cm"/>
    </inkml:brush>
  </inkml:definitions>
  <inkml:trace contextRef="#ctx0" brushRef="#br0">22 1 1472,'0'0'24,"0"0"1,0 0-1,0 0 0,0 1 1,0-1-1,0 0 1,0 0-1,-8 10 4325,7-10-4252,0 0-1,1 0 1,-1 1 0,1-1-1,-1 0 1,1 0 0,-1 0-1,0 1 1,1-1 0,-1 0-1,1 1 1,0-1 0,-1 0 0,1 1-1,-1-1 1,1 1 0,-1-1-1,1 1 1,0-1 0,-1 1-1,1-1 1,0 1 0,0-1 0,-1 1-1,1-1 1,0 1 0,0-1-1,0 1 1,0 0 0,0-1-1,0 2 1,-2 22 290,3-19-247,-1 6-68,2-1-1,0 1 0,0 0 1,1-1-1,0 0 1,8 17-1,5 18-6,-4-6 78,2 0-1,2-1 1,1-1 0,2 0-1,1-2 1,2 0-1,2-1 1,1-1-1,1-2 1,51 48-1,-28-38 130,26 24-142,-62-52-169,0 0 0,-1 1 0,13 20 0,-16-21-702,-1 0 0,0 0 1,-1 1-1,-1 0 0,0 0 1,-1 1-1,4 15 0,-5-11-2501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31.365"/>
    </inkml:context>
    <inkml:brush xml:id="br0">
      <inkml:brushProperty name="width" value="0.1" units="cm"/>
      <inkml:brushProperty name="height" value="0.1" units="cm"/>
    </inkml:brush>
  </inkml:definitions>
  <inkml:trace contextRef="#ctx0" brushRef="#br0">5 1 2304,'-4'4'7850,"6"-2"-7757,0 0-1,0-1 0,0 1 0,0-1 0,1 0 1,-1 1-1,1-1 0,-1 0 0,1-1 1,-1 1-1,1 0 0,0-1 0,-1 1 0,5-1 1,22 8 475,-22-6-498,0 1 1,1-1-1,-1 0 0,1-1 0,9 1 0,-8-1-56,1 0-1,-1 1 1,11 3-1,55 19-1123,-66-22-413,1 0-1,0-1 0,12 1 0,-20-2 1331,-1 0 0,1 0 0,-1-1 1,1 1-1,-1 0 0,1 0 0,-1-1 0,1 1 1,-1-1-1,1 1 0,-1-1 0,2-1 0,-1 0-37,0 0-1,0 0 0,-1 0 1,1 0-1,0 0 0,-1 0 1,2-3-1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32.479"/>
    </inkml:context>
    <inkml:brush xml:id="br0">
      <inkml:brushProperty name="width" value="0.1" units="cm"/>
      <inkml:brushProperty name="height" value="0.1" units="cm"/>
    </inkml:brush>
  </inkml:definitions>
  <inkml:trace contextRef="#ctx0" brushRef="#br0">0 20 3072,'6'0'7973,"6"0"-7602,-2 1 0,15 4 0,-13-3-132,1 0 0,16 0-1,301-17 1563,-319 14-1788,44-3-78,193-8-4329,-195 12 2805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41.453"/>
    </inkml:context>
    <inkml:brush xml:id="br0">
      <inkml:brushProperty name="width" value="0.1" units="cm"/>
      <inkml:brushProperty name="height" value="0.1" units="cm"/>
    </inkml:brush>
  </inkml:definitions>
  <inkml:trace contextRef="#ctx0" brushRef="#br0">0 0 2496,'0'0'4442,"1"10"-3423,1 0-751,-2-7-182,1 0 0,-1 0 0,1 0 0,0 0 0,2 5 0,137 304 1365,-122-270-1350,-7-16-60,69 193 857,35 266 1310,-108-446-2100,-2 0 1,-2 0 0,-3 67 0,-6-35 68,-16 78 0,16-116-531,-19 52-1,19-67-415,-1-1 0,-1 0-1,-1 0 1,-16 23 0,18-31 209,1-1-1,-1 0 1,-13 10 0,-34 21-3439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48.345"/>
    </inkml:context>
    <inkml:brush xml:id="br0">
      <inkml:brushProperty name="width" value="0.1" units="cm"/>
      <inkml:brushProperty name="height" value="0.1" units="cm"/>
    </inkml:brush>
  </inkml:definitions>
  <inkml:trace contextRef="#ctx0" brushRef="#br0">307 14 992,'0'-3'318,"0"2"-274,1 1 0,-1 0 0,0-1 0,0 1 0,0 0 0,0-1-1,0 1 1,0 0 0,0-1 0,0 1 0,0 0 0,0-1 0,0 1 0,0 0 0,0-1 0,0 1 0,0 0 0,-4-4 1615,-10 4 602,5 17-1157,4-11-957,1 0 0,0 1 0,0 0 1,0-1-1,1 2 0,-4 11 0,-10 48 290,2 7-182,8-31 190,-2-1-1,-17 48 1,-61 103 622,21-45-1313,59-126-349,-4 7-2335,7-21 1917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49.112"/>
    </inkml:context>
    <inkml:brush xml:id="br0">
      <inkml:brushProperty name="width" value="0.1" units="cm"/>
      <inkml:brushProperty name="height" value="0.1" units="cm"/>
    </inkml:brush>
  </inkml:definitions>
  <inkml:trace contextRef="#ctx0" brushRef="#br0">171 8 896,'13'-7'6197,"-14"17"-5820,-1 1 1,0-1-1,-4 16 1,-1-2-144,-28 151 1076,-4 18 57,4-79-924,31-97-636,-2 0 0,0-1 0,-1 0 0,-9 15 0,10-20 86,-2 3-3580,4-27-1196,4-2 3464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04.702"/>
    </inkml:context>
    <inkml:brush xml:id="br0">
      <inkml:brushProperty name="width" value="0.1" units="cm"/>
      <inkml:brushProperty name="height" value="0.1" units="cm"/>
    </inkml:brush>
  </inkml:definitions>
  <inkml:trace contextRef="#ctx0" brushRef="#br0">155 0 416,'-8'0'8239,"8"1"-8334,-1 1 111,0 1 1,0-1-1,1 0 1,-1 1-1,1 0 1,-1-1-1,1 1 1,0 4-1,0-2 12,-3 5 209,-1-2-282,-2 30 182,3-15-48,-1 0 1,-11 37-1,-6 15 332,18-66-385,1 0 0,0 0-1,0 12 1,1-12-15,0 1 1,-1-1 0,-3 12 0,-3 11 19,-2 5 19,9-32-70,0 0 0,-1 0 0,2 0 0,-1 0 0,0 7 0,0 6 86,-4 7 121,-13 36 1,15-49-186,0-1-1,1 1 1,-1 15 0,1-4 21,-3 71 52,3-52-132,2 0 1,2 0-1,12 72 0,-10-86 112,2 2 25,10 38 1,-8-43-168,1-1 1,22 41-1,-17-38 154,-2 1-1,9 30 1,-15-40-40,16 42 59,-11-32-69,-9-19-56,2 0 1,5 11-1,9 14 299,15 45-1,-24-67-226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49.741"/>
    </inkml:context>
    <inkml:brush xml:id="br0">
      <inkml:brushProperty name="width" value="0.1" units="cm"/>
      <inkml:brushProperty name="height" value="0.1" units="cm"/>
    </inkml:brush>
  </inkml:definitions>
  <inkml:trace contextRef="#ctx0" brushRef="#br0">12 15 1984,'-11'8'7125,"46"-6"-5983,-21-1-832,0 0 1,-1-2-1,20-1 1,55-7 126,-43 3-576,50-1 0,-34 6-3647,-52 1 2544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0.462"/>
    </inkml:context>
    <inkml:brush xml:id="br0">
      <inkml:brushProperty name="width" value="0.1" units="cm"/>
      <inkml:brushProperty name="height" value="0.1" units="cm"/>
    </inkml:brush>
  </inkml:definitions>
  <inkml:trace contextRef="#ctx0" brushRef="#br0">10 1 2080,'-9'0'7253,"14"4"-5776,19 12-1472,0 2-1,0 0 0,-2 2 0,29 30 1,-26-22-23,238 261 750,-237-261-757,-2 0 0,0 2-1,33 54 1,-52-74-768,-1 0 1,0 1-1,-1-1 1,4 18-1,-7-16-865,-4-1-1446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1.242"/>
    </inkml:context>
    <inkml:brush xml:id="br0">
      <inkml:brushProperty name="width" value="0.1" units="cm"/>
      <inkml:brushProperty name="height" value="0.1" units="cm"/>
    </inkml:brush>
  </inkml:definitions>
  <inkml:trace contextRef="#ctx0" brushRef="#br0">0 1 1888,'0'5'6976,"8"-5"-6048,45-1 581,-10 0-1034,-1 2-1,62 8 1,18 18-731,-107-24-638,26 11 0,-26-8 10,7 2-1969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3.958"/>
    </inkml:context>
    <inkml:brush xml:id="br0">
      <inkml:brushProperty name="width" value="0.1" units="cm"/>
      <inkml:brushProperty name="height" value="0.1" units="cm"/>
    </inkml:brush>
  </inkml:definitions>
  <inkml:trace contextRef="#ctx0" brushRef="#br0">337 17 576,'0'-16'9728,"-2"24"-9024,-2 6-507,-1 0 1,0 0 0,0-1 0,-9 14-1,-7 20 185,-9 21-43,-41 72 0,49-101-277,-2-1 0,-35 43 0,18-38-1062,12-16-3008,24-23 2686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4.644"/>
    </inkml:context>
    <inkml:brush xml:id="br0">
      <inkml:brushProperty name="width" value="0.1" units="cm"/>
      <inkml:brushProperty name="height" value="0.1" units="cm"/>
    </inkml:brush>
  </inkml:definitions>
  <inkml:trace contextRef="#ctx0" brushRef="#br0">0 3 2560,'6'-2'5760,"10"21"-4637,-12-14-921,0-1 0,-1 0 0,1 1 0,3 7 0,-4-7-62,1-1-1,-1 1 1,1-1 0,0 0-1,5 5 1,-1-1 41,12 10 80,-1-1 1,2-1 0,28 17-1,72 34 177,-40-24-61,-45-25-330,-24-12-214,1 0 0,15 11 1,-19-11-1419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5.769"/>
    </inkml:context>
    <inkml:brush xml:id="br0">
      <inkml:brushProperty name="width" value="0.1" units="cm"/>
      <inkml:brushProperty name="height" value="0.1" units="cm"/>
    </inkml:brush>
  </inkml:definitions>
  <inkml:trace contextRef="#ctx0" brushRef="#br0">242 0 1056,'0'0'6293,"1"1"-6182,-1 0-1,1 0 1,-1 1-1,1-1 1,-1 0-1,0 0 1,1 0-1,-1 1 1,0-1 0,0 1-1,-13 15 615,8-9-567,-1 0 0,0-1-1,0 1 1,0-1 0,-8 6 0,-1 2 15,2-1-54,2-3 53,0 0 0,1 1 1,0 0-1,1 1 0,-14 25 0,8-4 71,2 0 1,1 1-1,-8 43 0,9-24-39,-5 83 1,16-118-79,0 0 1,1-1-1,1 1 0,0 0 1,2-1-1,9 31 1,3-5-5,2-2-1,1 0 1,3-1-1,35 51 1,-14-32-4218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8.150"/>
    </inkml:context>
    <inkml:brush xml:id="br0">
      <inkml:brushProperty name="width" value="0.1" units="cm"/>
      <inkml:brushProperty name="height" value="0.1" units="cm"/>
    </inkml:brush>
  </inkml:definitions>
  <inkml:trace contextRef="#ctx0" brushRef="#br0">4 0 4480,'-4'9'7765,"9"0"-7680,-2-1-1,1 1 1,-1 0 0,0 0-1,-1 0 1,0 0 0,2 13-1,3 42 331,-3 0 1,-5 71-1,0-47 25,-4 59 114,5-129-974,-2 0 0,0 0 0,-6 25 0,7-37 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9.072"/>
    </inkml:context>
    <inkml:brush xml:id="br0">
      <inkml:brushProperty name="width" value="0.1" units="cm"/>
      <inkml:brushProperty name="height" value="0.1" units="cm"/>
    </inkml:brush>
  </inkml:definitions>
  <inkml:trace contextRef="#ctx0" brushRef="#br0">1 0 3136,'6'4'4223,"-6"-4"-4191,5 6 887,-4-5-774,0 0 1,0 0-1,0 0 1,-1-1-1,1 1 0,0 0 1,1-1-1,-1 1 1,0 0-1,0-1 1,0 1-1,0-1 1,4 1 789,-5-1-897,0 0 0,1 0 1,-1-1-1,0 1 1,1 0-1,-1 0 0,0 0 1,1 0-1,-1 0 1,0 0-1,1 0 0,-1 0 1,0 1-1,1-1 1,-1 0-1,0 0 1,1 0-1,-1 0 0,0 0 1,1 0-1,-1 1 1,0-1-1,1 0 0,-1 0 1,0 1-1,0-1 1,0 0-1,1 0 0,-1 1 1,0-1-1,0 0 1,0 0-1,1 1 0,-1-1 1,7 11 1082,-7-11-1176,1 1 418,3 6-75,-2-5-219,-1 1 1,1 0 0,-1 0-1,0 0 1,0 0-1,-1 0 1,1 0-1,-1 0 1,1 5-1,-2 31-152,1-18 122,0 450 553,-1-463-885,1 1 1,-2 0 0,1-1 0,-1 1 0,-3 9 0,-10 19-4505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8:59.636"/>
    </inkml:context>
    <inkml:brush xml:id="br0">
      <inkml:brushProperty name="width" value="0.1" units="cm"/>
      <inkml:brushProperty name="height" value="0.1" units="cm"/>
    </inkml:brush>
  </inkml:definitions>
  <inkml:trace contextRef="#ctx0" brushRef="#br0">0 1 992,'4'1'13426,"1"2"-15124,3-1 1851,-1-1 1,0 1-1,1-2 0,-1 1 1,1-1-1,14-1 1,4 0 105,6 2-522,0 1 1,0 1-1,55 15 0,-72-15-960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0.387"/>
    </inkml:context>
    <inkml:brush xml:id="br0">
      <inkml:brushProperty name="width" value="0.1" units="cm"/>
      <inkml:brushProperty name="height" value="0.1" units="cm"/>
    </inkml:brush>
  </inkml:definitions>
  <inkml:trace contextRef="#ctx0" brushRef="#br0">1 17 3552,'0'0'5875,"14"4"-3105,24-4-1253,59-8 1,-97 8-1519,32-5 170,60-2-1,-84 7-324,1 0 0,0 1-1,-1 0 1,1 0 0,-1 1-1,1 0 1,-1 1-1,0-1 1,1 2 0,-2-1-1,1 1 1,8 5 0,-13-6-294,0 0 0,0-1 0,0 1 1,-1 0-1,1 0 0,-1 1 0,0-1 0,0 0 1,0 1-1,0 0 0,0-1 0,-1 1 1,0 0-1,0 0 0,0 0 0,0-1 1,0 1-1,-1 0 0,0 0 0,0 6 1,-3 5-1978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07.147"/>
    </inkml:context>
    <inkml:brush xml:id="br0">
      <inkml:brushProperty name="width" value="0.1" units="cm"/>
      <inkml:brushProperty name="height" value="0.1" units="cm"/>
    </inkml:brush>
  </inkml:definitions>
  <inkml:trace contextRef="#ctx0" brushRef="#br0">250 539 1664,'-1'1'173,"0"1"-1,0-1 1,0 0 0,0 1 0,0-1-1,0 0 1,0 0 0,-1 0 0,1 0-1,0 0 1,-1 0 0,1 0 0,-1 0-1,1 0 1,-1-1 0,1 1-1,-3 0 1,3-1-34,0 0-66,0 0 1,0 0-1,0 0 0,0 0 1,0 0-1,0 0 0,0 0 1,0 0-1,0-1 0,0 1 1,0 0-1,0-1 0,0 1 1,0 0-1,0-1 0,1 1 0,-2-2 1,-2 0 30,-5-2-7,6 2-39,0 0-1,0 1 0,0-1 0,0 1 0,-1 0 0,1 0 0,-6-1 0,8 3-59,-1-1-1,1 0 1,-1 1-1,0-1 1,1 1-1,-1-1 1,1 1-1,-3 1 1,2-1 39,1 0 1,-1-1-1,1 1 1,-1 0-1,1-1 1,-1 1-1,0-1 1,-2 1-1,2-1-36,0 1 0,1 0 0,-1-1 0,1 1 0,-1 0 0,1 0 0,-1 0 0,1 0 0,0 0 0,-1 0 0,1 0 0,0 1 0,0-1 0,0 0 0,-2 3 0,-10 9 282,8-9-227,0 0 1,0 0-1,0 0 0,0 0 1,1 1-1,-6 5 0,8-6-84,0-1-1,-1 1 1,0-1-1,0 0 0,0 0 1,-5 4-1,-11 13 395,15-16-277,4-4-90,-1 1 1,1-1-1,0 0 0,-1 1 0,1-1 0,0 0 1,-1 1-1,1-1 0,0 1 0,-1-1 0,1 1 0,0-1 1,0 1-1,0-1 0,-1 0 0,1 1 0,0 0 1,0-1-1,0 1 0,0-1 0,0 1 0,0-1 1,0 1-1,0-1 0,0 1 0,0-1 0,0 1 1,0-1-1,1 1 0,-1-1 0,0 1 0,0-1 0,0 1 1,1-1-1,-1 0 0,0 1 0,1 0 0,0 0 119,-1 0-119,1 1 1,-1-1 0,1 0 0,0 0-1,-1 1 1,1-1 0,0 0 0,0 0-1,0 0 1,0 0 0,0 0-1,0 0 1,0 0 0,2 1 0,17 13 57,-15-12-51,0 1 0,0 1 0,0-1 0,4 6 0,-6-6-8,1 0-1,-1-1 1,1 1 0,-1-1-1,1 0 1,0 0-1,8 4 1,-6-5 19,-1 1 0,0-1 1,0-1-1,1 1 0,-1-1 1,1 0-1,-1 0 0,1 0 1,0-1-1,-1 0 0,1 0 1,-1 0-1,1-1 0,0 0 1,8-2-1,-10 2 28,0 0 1,0 0-1,-1-1 0,1 1 1,-1-1-1,1 0 0,-1 0 1,1 0-1,-1 0 0,0 0 1,0-1-1,0 0 0,-1 1 1,1-1-1,0 0 0,-1 0 1,3-6-1,-2 0 82,-3 8-139,1 0 0,-1 0 0,0-1 0,1 1 0,-1 0 0,1 0 1,-1 0-1,1 0 0,0 0 0,-1 0 0,2-1 0,0-2 16,0 1 1,-1 0-1,1 0 0,-1-1 1,0 1-1,1-5 0,1-3 30,3-5-35,-4 11 33,0 0 0,0-1 0,-1 1 0,1-1 1,-1 1-1,-1-1 0,1-5 0,-1 8 10,0 0-1,0 0 1,-1 0 0,0 1-1,1-1 1,-1 0-1,-1-2 1,-3-10 52,4 12-51,-1 0 0,0-1 0,1 1 1,-1 1-1,0-1 0,0 0 0,-1 0 0,1 1 1,0-1-1,-4-1 0,-7-10 79,-28-29 100,31 33-163,-1-1 1,1 0 0,1 0 0,0-1-1,0 0 1,-6-14 0,-3-12 53,4 11-87,2-2 1,0 0-1,-7-31 1,17 49-34,-1 1-19,1 0 0,0 0-1,0-18 1,2 24 28,0 0 0,1 0 0,0-1 0,0 1 0,0 0 0,0 0 0,0 1 0,1-1 0,0 0 0,0 0 0,0 1 0,4-7 0,-2 6-46,-1 0-1,1 0 0,-1 0 0,1 1 0,0-1 1,1 1-1,-1 0 0,0 0 0,8-3 0,19-10 3,-3 6 81,-21 7-21,1 1 0,-1-1 0,0 1 0,1 1 0,-1-1 0,13 1 0,-19 1-8,0 0-1,1 0 1,-1 0-1,0 1 1,0-1-1,0 0 1,1 1-1,-1-1 1,0 1-1,0 0 1,0-1-1,0 1 1,0 0-1,0 0 1,0-1-1,0 1 1,1 1-1,-2-1-176,1 0-1,0 0 0,0 0 1,0 0-1,0-1 1,0 1-1,0 0 1,0-1-1,0 1 1,0-1-1,0 1 0,0-1 1,1 1-1,-1-1 1,0 0-1,2 1 1,6-1-1289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2.849"/>
    </inkml:context>
    <inkml:brush xml:id="br0">
      <inkml:brushProperty name="width" value="0.1" units="cm"/>
      <inkml:brushProperty name="height" value="0.1" units="cm"/>
    </inkml:brush>
  </inkml:definitions>
  <inkml:trace contextRef="#ctx0" brushRef="#br0">2 39 576,'-1'-11'10020,"7"11"-7806,6-1-1860,0 0-1,15-4 1,6-1 25,107-5 1120,-66 10-1190,-44 1-143,-25-2-521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4.400"/>
    </inkml:context>
    <inkml:brush xml:id="br0">
      <inkml:brushProperty name="width" value="0.1" units="cm"/>
      <inkml:brushProperty name="height" value="0.1" units="cm"/>
    </inkml:brush>
  </inkml:definitions>
  <inkml:trace contextRef="#ctx0" brushRef="#br0">1 0 1664,'-1'18'8508,"3"-8"-8894,4 25 611,-2-1-1,-1 0 1,-3 70-1,0-7 217,1-24-108,7 76 577,4-13-14,-11-120-868,6 39-1742,-6-47-632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5.137"/>
    </inkml:context>
    <inkml:brush xml:id="br0">
      <inkml:brushProperty name="width" value="0.1" units="cm"/>
      <inkml:brushProperty name="height" value="0.1" units="cm"/>
    </inkml:brush>
  </inkml:definitions>
  <inkml:trace contextRef="#ctx0" brushRef="#br0">1 0 2976,'4'10'4186,"-1"-5"-3859,0 1-1,-1 0 0,0 0 0,2 8 1,4 11 249,-2-6-365,-1 0-1,0 0 0,3 37 1,-2 60-324,-5-66 286,5 46-52,1 59 830,-7-155-948,0 34 131,0 1-1,-3-1 1,-12 68 0,12-94-740,2 1-1,-1 0 0,0 11 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5.700"/>
    </inkml:context>
    <inkml:brush xml:id="br0">
      <inkml:brushProperty name="width" value="0.1" units="cm"/>
      <inkml:brushProperty name="height" value="0.1" units="cm"/>
    </inkml:brush>
  </inkml:definitions>
  <inkml:trace contextRef="#ctx0" brushRef="#br0">0 16 2080,'9'-1'6920,"10"-3"-5391,19-2-1434,96 2 983,-98 4-903,-7 1 136,0 1 1,0 2-1,-1 0 1,38 12-1,-61-15 172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6.532"/>
    </inkml:context>
    <inkml:brush xml:id="br0">
      <inkml:brushProperty name="width" value="0.1" units="cm"/>
      <inkml:brushProperty name="height" value="0.1" units="cm"/>
    </inkml:brush>
  </inkml:definitions>
  <inkml:trace contextRef="#ctx0" brushRef="#br0">1 19 1728,'19'-18'7403,"-19"18"-7297,2 1-32,-1 1 0,1-1-1,-1 1 1,0 0 0,1-1-1,-1 1 1,0 0 0,0 0 0,0 0-1,0 0 1,0 0 0,0 4-1,7 30 267,-6-27-353,6 56 773,2 103-1,-8-89-326,-3 95 784,-2-60-615,3-51-949,0-36-5253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07.486"/>
    </inkml:context>
    <inkml:brush xml:id="br0">
      <inkml:brushProperty name="width" value="0.1" units="cm"/>
      <inkml:brushProperty name="height" value="0.1" units="cm"/>
    </inkml:brush>
  </inkml:definitions>
  <inkml:trace contextRef="#ctx0" brushRef="#br0">0 1 2240,'3'1'3761,"-3"0"-3579,1 0 1,-1-1-1,1 1 0,-1 0 0,1-1 0,-1 1 0,1 0 1,-1 0-1,0 0 0,1-1 0,-1 1 0,0 0 1,0 0-1,0 0 0,0 0 0,0 1 0,0 0 67,0 1-39,0-1 1,0 0 0,0 1 0,1-1 0,-1 1 0,0-1 0,1 0 0,-1 1 0,3 3 0,5 18 967,31 42-965,2 4-420,-26-41 446,-2 1-1,-1 1 1,-1 0 0,7 38 0,-6-8 219,-4 0-1,-2 0 0,-1 76 1,-12-59 67,-27 120 1,14-91-1049,-27 99-3636,37-163 1016,2-23-324,7-19 3349,1-1 0,-1 1 1,1-1-1,0 1 0,-1 0 1,1-1-1,-1 1 0,0-1 1,1 0-1,-1 1 0,1-1 0,-1 1 1,1-1-1,-1 0 0,0 0 1,1 1-1,-1-1 0,0 0 1,0 0-1,1 0 0,-1 0 0,0 1 1,1-1-1,-1 0 0,-1-1 1,1 1-31,-1 0 0,1-1 1,0 1-1,0-1 1,0 0-1,0 1 0,0-1 1,0 0-1,0 0 1,-2-1-1,3 2 145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10.818"/>
    </inkml:context>
    <inkml:brush xml:id="br0">
      <inkml:brushProperty name="width" value="0.1" units="cm"/>
      <inkml:brushProperty name="height" value="0.1" units="cm"/>
    </inkml:brush>
  </inkml:definitions>
  <inkml:trace contextRef="#ctx0" brushRef="#br0">12 6 64,'-6'-5'2537,"3"17"1102,3-10-3367,-1-1-1,1 1 1,-1-1 0,1 1 0,0-1-1,0 1 1,0 0 0,0-1 0,0 1-1,0-1 1,0 1 0,0 0 0,1 2-1,0-3-164,-1-1-1,0 1 0,1 0 0,-1-1 1,1 1-1,-1-1 0,1 1 0,-1 0 0,1-1 1,0 1-1,-1-1 0,1 1 0,0-1 0,-1 0 1,1 1-1,0-1 0,-1 0 0,1 1 0,0-1 1,0 0-1,0 0 0,-1 0 0,1 1 0,0-1 1,0 0-1,0 0 0,0-1 0,234-7 1457,-230 9-1611,0-1 0,0 1 0,0 0 0,0 0 0,0 1 0,0-1 0,-1 1 0,10 5 0,-13-6 29,-1 0 0,1 0 0,0 0 1,-1 1-1,1-1 0,-1 0 0,1 0 0,-1 1 0,0-1 1,0 0-1,1 1 0,-1-1 0,0 0 0,0 1 1,0-1-1,0 0 0,-1 3 0,1-1-5,-8 172 686,3-7-796,12 55 549,-4-150-414,10 44 52,-7-73-87,0 53-1,-1 0 110,-1 12 149,-3-90-243,3 22 0,1-4 20,1 23 4,5 95 107,-11-145 1,1 0 0,0 0 0,0 0 0,3 12 0,-3-22-82,-1 1 0,0 0 0,0-1 0,1 1-1,-1-1 1,0 1 0,0-1 0,0 1 0,0-1 0,0 1-1,0 0 1,0-1 0,0 1 0,0-1 0,0 1 0,0 0 0,0-1-1,0 1 1,-1-1 0,1 1 0,0-1 0,0 1 0,-1-1-1,1 1 1,0-1 0,-1 1 0,1-1 0,0 1 0,-1-1 0,1 0-1,-1 1 1,1-1 0,0 1 0,-1-1 0,1 0 0,-1 0-1,1 1 1,-1-1 0,0 0 0,1 0 0,-1 1 0,-3-1 265,0 1 1,1-1 0,-1 0-1,0 0 1,-5-1 0,-2 0-13,-54 6-679,48-4-158,0 0 0,-21 5-1,-9 5-3732,35-7 2329,2 1-1787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13.638"/>
    </inkml:context>
    <inkml:brush xml:id="br0">
      <inkml:brushProperty name="width" value="0.1" units="cm"/>
      <inkml:brushProperty name="height" value="0.1" units="cm"/>
    </inkml:brush>
  </inkml:definitions>
  <inkml:trace contextRef="#ctx0" brushRef="#br0">0 0 2400,'0'0'6597,"10"5"-4976,-8-3-1524,1 0-1,-1 0 0,1-1 1,-1 1-1,1-1 0,-1 1 1,1-1-1,0 0 0,0 0 0,0 0 1,-1-1-1,1 1 0,0 0 1,0-1-1,0 0 0,6 0 1,22 5 228,9-4 162,-23 0-230,1-1 0,26-2 1,32-6-614,107 4 1,-132 5-3313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14.680"/>
    </inkml:context>
    <inkml:brush xml:id="br0">
      <inkml:brushProperty name="width" value="0.1" units="cm"/>
      <inkml:brushProperty name="height" value="0.1" units="cm"/>
    </inkml:brush>
  </inkml:definitions>
  <inkml:trace contextRef="#ctx0" brushRef="#br0">1 35 480,'-1'-12'5041,"26"-10"5227,-22 28-11503,19 62 1790,-9-31 48,11 55 0,-8-31-12,9 56 70,-7-35-3258,-17-67-3115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18.730"/>
    </inkml:context>
    <inkml:brush xml:id="br0">
      <inkml:brushProperty name="width" value="0.1" units="cm"/>
      <inkml:brushProperty name="height" value="0.1" units="cm"/>
    </inkml:brush>
  </inkml:definitions>
  <inkml:trace contextRef="#ctx0" brushRef="#br0">180 559 2816,'0'0'70,"-1"0"1,0 0-1,0 0 1,1-1 0,-1 1-1,0 0 1,0 0-1,1-1 1,-1 1-1,0 0 1,1-1-1,-1 1 1,0-1-1,1 1 1,-1-1-1,1 1 1,-2-2-1,-6-2 640,8 3-645,-1 1 1,1 0 0,-1 0 0,1 0 0,-1-1 0,1 1 0,-1 0 0,1 0 0,-1-1 0,1 1 0,-1 0 0,1-1 0,0 1-1,-1-1 1,1 1 0,0-1 0,-1 1 0,1 0 0,0-1 0,-1 1 0,1-2 0,-4-4 2476,3 6-2360,1 0-1,0 0 1,-1-1-1,1 1 1,-1 0 0,1 0-1,-1-1 1,-1 1-117,0 0 1,0 0 0,0-1 0,1 1 0,-1 0-1,0-1 1,0 0 0,-2-1 0,2 1 18,0 0 0,0 0 0,0 1 1,0-1-1,0 0 0,0 1 1,0 0-1,0-1 0,-2 1 0,2 1-45,0-1 0,0 1-1,0 0 1,0 0-1,0-1 1,0 1 0,1 1-1,-1-1 1,0 0-1,0 0 1,1 1 0,-1-1-1,1 1 1,-2 1-1,2-1 39,-3 1 32,1 1 0,0 0 0,0 0-1,1 0 1,-1 1 0,1-1 0,0 0-1,-3 10 1,-6 39-314,9-43 375,1-2-28,1 0 0,0 1-1,0-1 1,0 0 0,1 0 0,4 17-1,-4-23-129,-1 0-1,1 0 1,0 0 0,0 0-1,0 0 1,0 0 0,0 0-1,1 0 1,-1-1 0,1 1-1,-1 0 1,1-1-1,-1 1 1,1-1 0,0 1-1,0-1 1,0 0 0,0 0-1,0 0 1,0 0-1,0 0 1,0 0 0,0-1-1,3 1 1,2 1 49,-1-1 1,1 0-1,-1-1 0,1 0 1,-1 0-1,13-2 0,0 0-5,-14 2-24,0-1-1,0 0 1,0 0-1,0 0 1,8-4 0,5-2 217,-11 5-206,0-1 1,-1 0-1,1-1 0,8-5 0,-13 8-9,-1 0 0,1-1 0,-1 1 0,1-1 0,-1 1 0,0-1 0,1 1 0,-1-1 0,0 0 0,0 0 0,0 0 0,-1 1 0,1-1 0,0 0 0,-1 0-1,1 0 1,-1 0 0,1 0 0,-1 0 0,0-3 0,0 1-1,-1 0 0,1 1 1,-1-1-1,1 0 0,-1 1 0,0-1 0,-1 1 0,1-1 0,-1 1 0,1 0 1,-1 0-1,0-1 0,0 1 0,-3-3 0,-4-4-40,-1 1 1,-17-14-1,16 15-60,1-1 1,-13-14-1,15 12 108,1 1 0,0-1 0,0-1 1,2 1-1,-8-20 0,-16-65-99,10 29-8,-33-76-169,48 133 270,1-1 0,1 1 0,0-1 0,0 1 0,1-1 0,0 0 0,1 0 0,1 1 0,-1-1 0,4-12-1,-4 22-73,1-1 0,-1 1 0,1-1 0,-1 1 0,1 0-1,0 0 1,0-1 0,0 1 0,0 0 0,0 0 0,0 0-1,0 0 1,0 0 0,0 0 0,0 0 0,1 0-1,-1 0 1,0 1 0,1-1 0,-1 0 0,1 1 0,-1-1-1,0 1 1,1 0 0,-1-1 0,1 1 0,-1 0-1,3 0 1,0 0 48,-1 0 0,1 0 0,0 0-1,0 1 1,-1-1 0,1 1 0,0 0-1,-1 0 1,1 1 0,4 1 0,8 4 30,-14-6-131,1-1-1,-1 1 1,1 0-1,-1 0 1,0 0-1,1 1 1,-1-1-1,0 0 1,0 1-1,0 0 1,0-1-1,2 4 1,18-7-9195,-20 2 8594,3-2 1,7-4-1665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09.484"/>
    </inkml:context>
    <inkml:brush xml:id="br0">
      <inkml:brushProperty name="width" value="0.1" units="cm"/>
      <inkml:brushProperty name="height" value="0.1" units="cm"/>
    </inkml:brush>
  </inkml:definitions>
  <inkml:trace contextRef="#ctx0" brushRef="#br0">228 163 320,'-4'-6'4994,"4"6"-4847,-5 58 1618,4-54-1646,0 1 0,0-1 0,-1 0 0,0 0 0,1 0 0,-1 0-1,0 0 1,-1-1 0,1 1 0,-1 0 0,0-1 0,-3 4-1,-8 12 12,12-17-87,1 0 0,0-1-1,-1 1 1,1 0 0,-1 0 0,1-1 0,-1 1-1,0-1 1,1 1 0,-1-1 0,0 0 0,0 0-1,0 0 1,0 0 0,0 0 0,0 0-1,-1 0 1,1-1 0,0 1 0,0-1 0,0 0-1,-1 1 1,1-1 0,-3 0 0,-2-2 130,0 1-1,-1-1 1,1 0 0,0-1 0,-13-6 0,20 9-173,-6-3 5,1-1 0,-1 0 1,1 0-1,0-1 0,0 1 1,1-1-1,-1 0 0,1 0 1,0-1-1,-4-7 0,6 10-36,0 0-1,1 0 0,-1-1 1,1 1-1,0 0 0,0-1 0,0 1 1,1 0-1,-1-1 0,1 1 1,0-1-1,0 1 0,0-1 0,0 1 1,0-1-1,1 1 0,1-6 1,-1 6 16,1 0 1,0 0 0,0 0 0,0 1 0,0-1-1,0 1 1,1-1 0,-1 1 0,1 0-1,-1 0 1,1 0 0,0 0 0,0 0-1,4-1 1,15-12-87,-20 13 104,1 1-1,-1-1 1,0 1-1,1-1 1,-1 1 0,1 0-1,0 0 1,-1 0-1,1 0 1,0 1 0,0-1-1,-1 1 1,6 0-1,-1 0 40,0 0 0,0 1 0,-1 0 0,10 3-1,-8-2 10,-7-2-27,1 0 0,-1 1 0,1-1 0,-1 0 0,1 1 0,-1 0 0,1-1 0,-1 1 0,1 0 0,-1-1 0,1 1 0,-1 0 0,0 0 0,0 0 0,1 0 0,-1 0 0,0 0 0,1 2 0,2 2-3,0 0 0,1-1 0,0 0-1,7 6 1,6 5 318,-13-12-326,1 1 0,0 0 1,0-1-1,0 0 0,0-1 0,0 1 1,1-1-1,-1 0 0,1-1 1,8 2-1,19 5 6,-26-6 7,0 0 1,1-1-1,-1 0 1,11-1-1,12 2 66,-16-2-17,0-1 1,0-1-1,-1 0 1,1 0-1,20-7 0,-34 8-74,10-2 30,0-1-1,-1 0 1,1 0 0,-1-2-1,12-6 1,43-36 212,-59 42-218,1 0-1,-1 0 1,-1-1-1,10-13 1,4-5 12,-15 21-261,0-1 0,0 0 0,0-1 0,-1 1 0,0 0 0,0-1 0,3-8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19.774"/>
    </inkml:context>
    <inkml:brush xml:id="br0">
      <inkml:brushProperty name="width" value="0.1" units="cm"/>
      <inkml:brushProperty name="height" value="0.1" units="cm"/>
    </inkml:brush>
  </inkml:definitions>
  <inkml:trace contextRef="#ctx0" brushRef="#br0">162 1 2720,'9'10'8529,"-6"-5"-8984,-2-4 621,-1 15 244,-2 23-135,-2-1 0,-13 59 0,5-39 244,-9 79 265,-8 41-346,18-126-441,-24 70 0,0-32-1277,35-89 1269,-7 16-2331,6-16 1928,1 0-1,0 0 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20.494"/>
    </inkml:context>
    <inkml:brush xml:id="br0">
      <inkml:brushProperty name="width" value="0.1" units="cm"/>
      <inkml:brushProperty name="height" value="0.1" units="cm"/>
    </inkml:brush>
  </inkml:definitions>
  <inkml:trace contextRef="#ctx0" brushRef="#br0">159 0 1984,'8'2'4666,"-16"51"-1188,7-37-3311,-1-1 0,0 0 0,-6 20 0,-2 10 146,-20 165 692,3-17-469,-10-43-202,6-33-33,28-93-543,3-18-226,-1-1 0,1 0 0,-1-1 0,-1 1-1,-1 8 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21.140"/>
    </inkml:context>
    <inkml:brush xml:id="br0">
      <inkml:brushProperty name="width" value="0.1" units="cm"/>
      <inkml:brushProperty name="height" value="0.1" units="cm"/>
    </inkml:brush>
  </inkml:definitions>
  <inkml:trace contextRef="#ctx0" brushRef="#br0">0 51 1248,'8'-10'6960,"-6"7"-6187,14-6 1837,22-4-3371,-24 9 1691,-3 1-946,-7 1-90,0 1 0,0-1-1,0 1 1,-1 0 0,2 1 0,-1-1-1,0 1 1,0-1 0,0 1 0,7 1 0,-11 0-117,1 0 1,0 0 0,-1-1-1,1 1 1,-1 0-1,0 0 1,1 0 0,-1 0-1,0 0 1,1 1 0,-1-1-1,0 0 1,0 0-1,0 0 1,0 0 0,0 2-1,0-3 68,0 12-2741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21.923"/>
    </inkml:context>
    <inkml:brush xml:id="br0">
      <inkml:brushProperty name="width" value="0.1" units="cm"/>
      <inkml:brushProperty name="height" value="0.1" units="cm"/>
    </inkml:brush>
  </inkml:definitions>
  <inkml:trace contextRef="#ctx0" brushRef="#br0">0 22 3072,'8'4'4723,"-6"-4"-4255,-1 0 0,1 0 1,3-3-339,1 0 1,-1 0-1,0 0 1,1 0-1,0 1 1,0 0-1,0 0 1,0 1-1,0 0 1,0 0-1,0 0 1,0 1-1,0-1 1,1 2-1,-1-1 1,9 2-1,13 5 151,58 11-1415,-82-17 966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22.738"/>
    </inkml:context>
    <inkml:brush xml:id="br0">
      <inkml:brushProperty name="width" value="0.1" units="cm"/>
      <inkml:brushProperty name="height" value="0.1" units="cm"/>
    </inkml:brush>
  </inkml:definitions>
  <inkml:trace contextRef="#ctx0" brushRef="#br0">9 1 3232,'-8'6'4570,"11"19"-2575,1 8 1737,-3-27-3667,1 0 0,0 0 0,1 0 0,0-1 0,5 11 1,31 50 72,-16-28 46,-2 0-1,-2 2 1,19 52-1,6 15 225,-28-76-351,1 0 1,1-1-1,2-1 1,43 48 0,-41-51-1490,23 35 0,-37-45-926,-2 0 732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25.953"/>
    </inkml:context>
    <inkml:brush xml:id="br0">
      <inkml:brushProperty name="width" value="0.1" units="cm"/>
      <inkml:brushProperty name="height" value="0.1" units="cm"/>
    </inkml:brush>
  </inkml:definitions>
  <inkml:trace contextRef="#ctx0" brushRef="#br0">0 16 2976,'0'-16'9584,"11"17"-8006,8 5-837,1 0 0,0 0 0,29 2 0,64 3 331,-98-10-815,52 3 202,69 6-95,-118-7-486,0 1 0,-1 1 0,1 0 0,-1 1 0,25 12 0,-34-13-552,-1-1-1,0 1 1,0 1-1,-1 0 1,12 12-1,11 16-5758,-23-23 2103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42.554"/>
    </inkml:context>
    <inkml:brush xml:id="br0">
      <inkml:brushProperty name="width" value="0.1" units="cm"/>
      <inkml:brushProperty name="height" value="0.1" units="cm"/>
    </inkml:brush>
  </inkml:definitions>
  <inkml:trace contextRef="#ctx0" brushRef="#br0">245 28 2144,'-27'-27'12487,"24"27"-13225,-17 13 2087,18-11-1295,0 0 0,0-1 0,0 1 0,0-1 0,0 1 0,-1-1 0,1 0 0,-5 1 0,6-1-30,0-1 1,0 1-1,0-1 1,0 1 0,-1-1-1,1 1 1,0 0 0,0-1-1,0 1 1,0 0 0,0 0-1,0 1 1,0-1-14,0 0 0,0-1 0,0 1 0,1 0 0,-1-1 0,0 1-1,0 0 1,0-1 0,0 1 0,0-1 0,0 1 0,0-1 0,0 0 0,0 1 0,0-1 0,-1 0 0,1 0 0,-2 0 0,2 0 160,0 1 0,0-1 0,0 0 0,0 0 0,0 1 1,0-1-1,0 0 0,0 1 0,0-1 0,1 1 1,-1-1-1,0 1 0,-1 0 0,1 0-179,0 0-1,1-1 1,-1 1-1,0-1 1,0 1-1,0-1 0,1 0 1,-1 1-1,0-1 1,0 0-1,0 0 1,0 1-1,-1-1 1,1 0-11,0 0 1,0 1 0,0-1-1,0 1 1,0 0 0,0-1-1,0 1 1,0 0 0,0-1-1,1 1 1,-1 0-1,0 0 1,0 0 0,1-1-1,-1 1 1,0 0 0,1 0-1,-1 0 1,1 0 0,-1 2-1,0-1-18,0-1-1,1 1 0,-1-1 1,1 1-1,-1-1 1,1 1-1,0-1 1,-1 1-1,1-1 1,0 1-1,0-1 0,0 1 1,0-1-1,1 1 1,0 3-1,-1-5 66,1 1 0,0 0 0,0 0 0,0-1 0,0 1 0,0 0 0,0-1 0,0 1 0,0-1 0,1 0 0,-1 1 0,0-1 0,0 0 0,0 1 0,0-1 0,1 0 0,-1 0 0,0 0 0,0 0 0,0 0 0,0-1 0,1 1 0,-1 0 0,0 0 0,2-2 0,1 2 55,-1-1-1,1 0 1,-1-1 0,1 1-1,-1-1 1,0 1 0,0-1-1,4-3 1,-6 4-68,1 0 0,-1 0-1,0-1 1,0 1 0,0-1-1,0 1 1,0-1 0,0 0 0,0 1-1,-1-1 1,1 0 0,0 1-1,-1-1 1,0 0 0,1 0 0,-1 0-1,0 0 1,0 1 0,0-1-1,0 0 1,0 0 0,0 0 0,-1 1-1,0-3 1,1 4-28,0-1 0,-1 1 0,1-1 0,0 1 0,-1 0 0,1-1 0,0 1 0,-1 0 0,1 0 0,-1-1 0,1 1 0,0 0 0,-1 0 0,1 0 0,-1-1 0,1 1-1,-1 0 1,1 0 0,-1 0 0,1 0 0,-1 0 0,1 0 0,-1 0 0,1 0 0,0 0 0,-1 0 0,1 0 0,-1 0 0,1 1 0,-1-1 0,1 0 0,-1 0 0,1 0 0,0 1 0,-1-1 0,1 0 0,-1 0 0,1 1 0,0-1 0,-1 0 0,0 1 0,-17 15-266,16-15 289,0 1-55,0 0 0,-1 0 1,1 0-1,0 0 0,1 1 0,-1-1 0,0 0 0,1 1 0,-1 0 0,1-1 1,0 1-1,0 0 0,0 0 0,0 0 0,0-1 0,0 6 0,15-5 953,-8-6-194,-6 3-708,0 0-1,0-1 1,1 1 0,-1-1 0,0 1-1,0-1 1,0 1 0,-1 0 0,1-1 0,0 1-1,0-1 1,0 1 0,0 0 0,0-1-1,0 1 1,0 0 0,-1-1 0,1 1 0,0 0-1,0-1 1,-1 1 0,1 0 0,0-1-1,-3-2 5,1 1-1,0-1 0,0 1 1,-1 0-1,1 0 0,-1 0 0,0 0 1,1 0-1,-1 1 0,0-1 0,0 1 1,0 0-1,0 0 0,0 0 1,-1 0-1,1 0 0,0 1 0,0-1 1,-1 1-1,1 0 0,0 0 0,-4 1 1,7-1-29,0 0-1,0 0 1,1 0 0,-1 0 0,0 0 0,1 0 0,-1 0 0,0 1-1,1-1 1,-1 0 0,0 0 0,0 0 0,1 1 0,-1-1-1,0 0 1,0 0 0,0 1 0,1-1 0,-1 0 0,0 0 0,0 1-1,0-1 1,0 0 0,0 1 0,1-1 0,-1 0 0,0 0-1,0 1 1,0-1 0,0 0 0,0 1 0,0-1 0,0 0 0,0 1-1,0-1 1,0 0 0,0 1 0,0-1 0,-1 0 0,1 1 0,0-1-1,0 0 1,0 1 0,0-1 0,0 0 0,-1 0 0,1 1-1,0-1 1,0 0 0,-1 0 0,1 1 0,0-1 0,0 0 0,-1 0-1,1 0 1,0 0 0,0 1 0,-1-1 0,1 0 0,0 0-1,-1 0 1,1 0 0,0 0 0,-1 0 0,1 0 0,8 2 112,1-1 0,0 0 0,17-1 0,-18 0 143,-8 0-217,0 0-1,1 0 1,-1 0 0,0 0 0,0 0 0,1 0 0,-1 0 0,0 0-1,1 0 1,-1 0 0,0-1 0,0 1 0,1 0 0,-1 0 0,0 0-1,0 0 1,0-1 0,1 1 0,-1 0 0,0 0 0,0 0-1,0-1 1,1 1 0,-1 0 0,0-1 0,0 1 0,0 0 0,0 0-1,0-1 1,0 1 0,0 0 0,0 0 0,0-1 0,0 1 0,0 0-1,0-1 1,0 1 0,0 0 0,0-1 0,0 1 0,0 0-1,0 0 1,0-1 0,0 1 0,0 0 0,0 0 0,-1-1 0,1 1-1,0 0 1,0-2 11,-1 1 1,1 0-1,-1 0 0,0 0 0,1-1 0,-1 1 1,0 0-1,0 0 0,1 0 0,-2-1 0,-3 0-5,1-1-1,-1 1 1,1 0-1,-1 0 0,0 1 1,0-1-1,0 1 0,0 0 1,0 0-1,0 1 1,-8-1-1,12 1-62,-1 0 0,0 1 0,0-1-1,1 0 1,-1 1 0,0-1 0,1 1 0,-1 0-1,1-1 1,-1 1 0,1 0 0,-1 0 0,1 0 0,-1 0-1,1 0 1,0 0 0,-1 0 0,1 1 0,0-1-1,0 0 1,0 1 0,0-1 0,0 1 0,0-1 0,1 1-1,-1-1 1,0 1 0,1 0 0,-1-1 0,1 1 0,0 0-1,-1-1 1,1 1 0,0 0 0,0 0 0,0 3-1,0-1-17,0-1 31,0 1 1,0-1 0,0 1-1,1-1 1,-1 1-1,1-1 1,1 5 0,-1-7 17,-1 0 0,1 0 0,0 0 0,-1-1 0,1 1 0,0 0 1,0 0-1,0 0 0,-1 0 0,1-1 0,0 1 0,0-1 0,0 1 0,0 0 1,0-1-1,0 0 0,1 1 0,-1-1 0,0 1 0,0-1 0,0 0 0,0 0 1,0 0-1,1 0 0,-1 0 0,2 0 0,1-1 25,0 1 0,0-1 0,0 0 0,0 0-1,0 0 1,-1-1 0,1 1 0,0-1 0,-1 0 0,1 0 0,-1 0-1,0-1 1,1 1 0,-1-1 0,0 0 0,0 0 0,-1 0-1,1 0 1,-1 0 0,0-1 0,1 1 0,1-5 0,-3 6 20,0 0-1,-1-1 1,1 1 0,0 0 0,-1-1 0,1 1 0,-1-1 0,0 1-1,1-1 1,-1 1 0,-1-1 0,1-2 0,0 3-24,0 1 0,-1 0 1,1-1-1,0 1 0,-1-1 1,1 1-1,-1 0 0,1-1 1,-1 1-1,0 0 0,1 0 1,-1 0-1,0-1 0,0 1 1,0 0-1,0 0 0,0 0 0,0 0 1,0 0-1,0 1 0,0-1 1,-2-1-1,1 2-30,1 0-1,-1 0 1,1 0-1,0 0 1,-1 0-1,1 0 1,0 1-1,-1-1 1,1 0-1,0 1 1,0-1-1,-1 1 1,1-1-1,0 1 1,-2 1-1,-18 12-460,18-12 447,0 1 0,-1 0 1,1 0-1,0 0 0,1 0 0,-1 0 1,0 1-1,1-1 0,0 1 1,0-1-1,0 1 0,0 0 0,1 0 1,-1 0-1,1 0 0,0 0 1,0 0-1,1 1 0,-1-1 0,1 0 1,0 0-1,0 0 0,0 1 1,1-1-1,-1 0 0,1 0 0,2 7 1,-3-11 29,1 0 0,-1 0 0,0 1 0,0-1 1,1 0-1,-1 0 0,0 0 0,1 0 0,-1 1 0,0-1 0,1 0 1,-1 0-1,0 0 0,1 0 0,-1 0 0,0 0 0,1 0 1,-1 0-1,0 0 0,1 0 0,-1 0 0,0 0 0,1 0 0,-1 0 1,0-1-1,1 1 0,-1 0 0,10-3 364,-7 1-328,0-1 0,0 1 1,0 0-1,0-1 0,0 0 0,0 1 1,-1-1-1,1 0 0,-1 0 0,0-1 1,0 1-1,0 0 0,0-1 0,-1 1 1,1-1-1,-1 0 0,0 1 1,0-1-1,-1 0 0,1 0 0,-1 0 1,1 1-1,-1-1 0,0 0 0,-1 0 1,1 0-1,-1 0 0,1 1 0,-3-6 1,3 8-197,-1 1 1,1-1-1,-1 0 1,0 1-1,1-1 0,-1 0 1,0 1-1,0-1 1,1 1-1,-1-1 1,0 1-1,0-1 1,0 1-1,0 0 0,1 0 1,-1-1-1,0 1 1,0 0-1,0 0 1,0 0-1,0 0 1,0 0-1,0 0 0,0 0 1,0 0-1,-1 0 1,0 0-440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44.427"/>
    </inkml:context>
    <inkml:brush xml:id="br0">
      <inkml:brushProperty name="width" value="0.1" units="cm"/>
      <inkml:brushProperty name="height" value="0.1" units="cm"/>
    </inkml:brush>
  </inkml:definitions>
  <inkml:trace contextRef="#ctx0" brushRef="#br0">180 2 1984,'-1'-2'11872,"0"4"-11834,-2 3 126,0 0-1,1 0 0,-1 0 1,1 0-1,-1 6 0,0-2 64,0-1-1,-7 14 1,-6 18 69,-31 122 275,18-42-101,6-18-306,14-63 2,3 0-1,-4 69 1,8-78-119,-1 272 508,4-284-557,0 0-1,2 1 0,0-1 1,1 0-1,10 25 1,-9-31 45,0 1 0,1-1 0,1 0 1,0-1-1,1 0 0,0 0 0,1-1 0,10 11 0,15 9-103,1-1 0,1-2 0,56 32 0,-89-58-279,0 1 0,0 0 0,0-1-1,0 0 1,5 2 0,4-2-4607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46.260"/>
    </inkml:context>
    <inkml:brush xml:id="br0">
      <inkml:brushProperty name="width" value="0.1" units="cm"/>
      <inkml:brushProperty name="height" value="0.1" units="cm"/>
    </inkml:brush>
  </inkml:definitions>
  <inkml:trace contextRef="#ctx0" brushRef="#br0">10 1 320,'-9'0'128,"9"5"-96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47.137"/>
    </inkml:context>
    <inkml:brush xml:id="br0">
      <inkml:brushProperty name="width" value="0.1" units="cm"/>
      <inkml:brushProperty name="height" value="0.1" units="cm"/>
    </inkml:brush>
  </inkml:definitions>
  <inkml:trace contextRef="#ctx0" brushRef="#br0">45 16 3072,'-4'3'14022,"11"3"-15790,-4-3 1799,0 0 0,-1 1 0,1-1 0,-1 1 0,1 0-1,-1 0 1,-1 0 0,1 0 0,1 5 0,8 15 8,25 51 94,-26-51-218,3 13 101,0 1 1,10 57-1,-14-52 79,24 69 1,-20-80-109,22 53 340,-29-73-257,0 0 1,1-1 0,1 1-1,14 15 1,-6-11 153,-14-15-75,5 3-32,-2 2-69,-4-4 192,7-11 336,10-21-549,-1 0-1,-1-1 1,-2-1-1,14-46 1,6-12-224,-7 24-65,34-78-36,-57 137 246,-1 0-1,0 0 0,0-1 1,-1 1-1,0-1 0,0 0 1,0-12-1,-2 18 45,0 1 0,0 0 0,0-1 0,-1 1 0,1 0 0,-1-1 0,1 1 0,-1 0 0,1 0 0,-1-1 0,0 1 0,0 0 0,1 0 0,-1 0 0,0 0 0,0 0-1,0 0 1,0 0 0,0 0 0,-1 0 0,1 1 0,-2-2 0,-4-2 20,0 1-1,0 0 1,-8-2-1,-1 0 16,-16-6 153,-1 1 1,-40-5-1,7 0 415,-152-27 81,194 38-771,-42-1-3408,57 2 1853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732 0 1728,'-3'4'528,"6"-6"-270,0 1-127,-6 4 19,2-2-119,1-1 1,-1 1 0,0-1-1,0 1 1,0-1 0,0 1-1,0-1 1,0 0 0,0 0-1,0 1 1,0-1 0,0 0-1,0 0 1,0 0 0,0 0-1,0 0 1,0 0 0,-2-1-1,2 1-19,0 0-1,0 0 0,0-1 0,0 1 1,0 0-1,0 0 0,0 0 1,0 0-1,0 1 0,0-1 0,1 0 1,-1 0-1,0 1 0,0-1 0,0 0 1,0 1-1,0-1 0,-1 2 1,0-1 38,0 0 0,-1 0 0,1 1 0,0-1 1,-1-1-1,1 1 0,0 0 0,-1-1 1,1 1-1,-1-1 0,0 1 0,1-1 1,-5-1-1,-17 4 36,-12 5 169,0 3 0,-46 19-1,63-21-280,0 0 0,1 1 0,0 1 0,1 1 0,-29 25 0,7 4 189,-50 69 0,-3 2 524,38-60-293,29-30-511,9-13-1,-2 1-420,11-6-3227,14-4 2752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10.736"/>
    </inkml:context>
    <inkml:brush xml:id="br0">
      <inkml:brushProperty name="width" value="0.1" units="cm"/>
      <inkml:brushProperty name="height" value="0.1" units="cm"/>
    </inkml:brush>
  </inkml:definitions>
  <inkml:trace contextRef="#ctx0" brushRef="#br0">238 9 1728,'-9'-8'5495,"9"8"-5382,-9 0 2865,-4 3-1298,14 12-1675,1 1 0,7 30 1,-2-11 69,35 283-219,-28-205 107,-6 50 661,-8-161-597,0 0 1,0 0 0,0 0 0,0 1-1,0-1 1,0 0 0,-1 0 0,1 0-1,-1 0 1,0 0 0,1 0 0,-1 0-1,0 0 1,0 0 0,0-1 0,0 1 0,-1 0-1,1-1 1,0 1 0,-1 0 0,1-1-1,-1 0 1,0 1 0,1-1 0,-1 0-1,0 0 1,0 0 0,0 0 0,0 0-1,0 0 1,0-1 0,0 1 0,0-1-1,0 1 1,0-1 0,0 0 0,0 1-1,-4-2 1,-222-2 74,219 2-794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47.956"/>
    </inkml:context>
    <inkml:brush xml:id="br0">
      <inkml:brushProperty name="width" value="0.1" units="cm"/>
      <inkml:brushProperty name="height" value="0.1" units="cm"/>
    </inkml:brush>
  </inkml:definitions>
  <inkml:trace contextRef="#ctx0" brushRef="#br0">5 32 4064,'-5'-31'11642,"7"32"-11554,-1 0-1,1 0 0,-1 0 1,1 0-1,-1 0 0,1 0 1,0 0-1,0 0 0,-1-1 1,3 1-1,-2 0 77,26 3 183,11 4-57,0-2-1,47 1 1,-52-4-7,275 36-518,-299-37-263,11 3-2475,-59-20-8803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2.751"/>
    </inkml:context>
    <inkml:brush xml:id="br0">
      <inkml:brushProperty name="width" value="0.1" units="cm"/>
      <inkml:brushProperty name="height" value="0.1" units="cm"/>
    </inkml:brush>
  </inkml:definitions>
  <inkml:trace contextRef="#ctx0" brushRef="#br0">404 0 1312,'3'15'10704,"-6"-11"-11963,-18 16 3104,-18 13-33,-20 20-781,27-20-721,2 2 1,1 1-1,2 1 0,-25 44 1,10 5 131,18-36-522,16-30-912,5-13 38,0 0-1,0 0 1,-4 5-1,6-10 180,0 0 0,-1 0 0,1 0 0,-10 7-3101,2-4 799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3.329"/>
    </inkml:context>
    <inkml:brush xml:id="br0">
      <inkml:brushProperty name="width" value="0.1" units="cm"/>
      <inkml:brushProperty name="height" value="0.1" units="cm"/>
    </inkml:brush>
  </inkml:definitions>
  <inkml:trace contextRef="#ctx0" brushRef="#br0">1 0 2496,'1'10'12677,"45"30"-11310,-29-25-1049,0 0-1,20 23 1,49 82-31,-5-6-201,-7-9-2027,-63-91-339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6.023"/>
    </inkml:context>
    <inkml:brush xml:id="br0">
      <inkml:brushProperty name="width" value="0.1" units="cm"/>
      <inkml:brushProperty name="height" value="0.1" units="cm"/>
    </inkml:brush>
  </inkml:definitions>
  <inkml:trace contextRef="#ctx0" brushRef="#br0">255 1 2144,'12'0'4773,"-12"0"-4729,0 0-1,1 0 0,-1 0 1,0 0-1,1 0 1,-1 0-1,0 0 1,1 0-1,-1 1 0,0-1 1,0 0-1,1 0 1,-1 0-1,0 0 1,0 1-1,1-1 0,-1 0 1,0 0-1,0 1 1,0-1-1,1 0 1,-1 0-1,0 1 0,0-1 1,0 0-1,0 1 1,0-1-1,0 0 1,0 1-1,0-1 0,1 0 1,-1 0-1,0 1 1,0-1-1,0 0 1,0 1-1,-1-1 0,1 0 1,0 1-1,0-1 1,0 1-1,0 4 277,-1 0 1,0 0-1,0-1 1,0 1-1,0 0 0,-1 0 1,1 0-1,-4 4 0,-22 38 1049,14-26-752,-139 262 2199,137-251-2800,-17 52-1,27-66 40,0 0-1,2 0 1,0 0 0,-1 32-1,4-10-32,2 0 1,2 0-1,11 48 0,-10-67 41,1 0-1,1 0 0,0-1 0,2 0 0,1 0 0,0-1 1,20 28-1,-14-29 18,1-1 1,1-1-1,0 0 0,40 26 1,-44-33-190,15 11-121,-14-10-1298,0 0-1,20 19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6.942"/>
    </inkml:context>
    <inkml:brush xml:id="br0">
      <inkml:brushProperty name="width" value="0.1" units="cm"/>
      <inkml:brushProperty name="height" value="0.1" units="cm"/>
    </inkml:brush>
  </inkml:definitions>
  <inkml:trace contextRef="#ctx0" brushRef="#br0">3 14 992,'-2'0'588,"5"-1"-504,17-10 5559,-20 10-5446,5 1 633,-4 0-699,0 0 0,0 0 0,0 0 0,-1 0 1,1 0-1,0 0 0,0 0 0,0 0 0,0 0 1,0 0-1,0 1 0,-1-1 0,3 1 0,-1 4 204,1 1 0,-1 0 0,0 0 0,0 0 1,-1 0-1,0 0 0,0 1 0,0 6 0,4 24 25,-3-24-179,2 24 0,0 5 71,10 38 41,7 46 176,7 57-463,-26-159-311,-2 32 1,-1-23-1973,6-18-2763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7.654"/>
    </inkml:context>
    <inkml:brush xml:id="br0">
      <inkml:brushProperty name="width" value="0.1" units="cm"/>
      <inkml:brushProperty name="height" value="0.1" units="cm"/>
    </inkml:brush>
  </inkml:definitions>
  <inkml:trace contextRef="#ctx0" brushRef="#br0">1 30 320,'2'-29'11055,"-1"29"-10863,4 6 715,-1 2-601,0 0 0,-1 0 0,0 0 0,-1 1 0,0 0 0,0-1 0,1 18 0,18 88-2,48 214 285,-52-260-660,-13-54-616,-2-1 0,0 1 1,1 22-1,-39-62-11382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8.108"/>
    </inkml:context>
    <inkml:brush xml:id="br0">
      <inkml:brushProperty name="width" value="0.1" units="cm"/>
      <inkml:brushProperty name="height" value="0.1" units="cm"/>
    </inkml:brush>
  </inkml:definitions>
  <inkml:trace contextRef="#ctx0" brushRef="#br0">1 87 2816,'3'-10'1265,"-2"9"-1146,-1 0 1,1 0 0,-1 0 0,1 0-1,-1 0 1,0 0 0,1 0-1,-1 0 1,0 0 0,0 0 0,1 0-1,-1-1 1,0 1 53,-1 0 0,1 1-1,0-1 1,0 1 0,0-1 0,0 1-1,0-1 1,0 0 0,0 1 0,1-1 0,-1 1-1,0-1 1,0 1 0,0-1 0,0 1-1,1-1 1,-1 1 0,0-1 0,1 1-1,-1-1 1,0 1 0,1-1 0,-1 1-1,0-1 1,1 1 0,-1 0 0,1-1-1,-1 1 1,1 0 0,-1-1 0,1 1 0,-1 0-1,1 0 1,-1-1 0,1 1 0,0 0-1,-1 0 1,1 0 0,-1 0 0,2 0-1,8-3 52,78-19 1733,-66 16-2521,0 1 1,43-4-1,-14 9-4140,-40 0 3366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29:58.751"/>
    </inkml:context>
    <inkml:brush xml:id="br0">
      <inkml:brushProperty name="width" value="0.1" units="cm"/>
      <inkml:brushProperty name="height" value="0.1" units="cm"/>
    </inkml:brush>
  </inkml:definitions>
  <inkml:trace contextRef="#ctx0" brushRef="#br0">1 9 320,'4'-7'4035,"-3"6"-3890,12 0 2062,17 9-318,-26-7-1419,97 26 3610,-84-24-3991,-1-1 0,1-1 0,-1-1 0,33-2 0,-46 1-102,61-7-1434,-50 5-267,0 0 0,0 2-1,0-1 1,0 2 0,28 2-1,-19 3 414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1.475"/>
    </inkml:context>
    <inkml:brush xml:id="br0">
      <inkml:brushProperty name="width" value="0.1" units="cm"/>
      <inkml:brushProperty name="height" value="0.1" units="cm"/>
    </inkml:brush>
  </inkml:definitions>
  <inkml:trace contextRef="#ctx0" brushRef="#br0">1 16 3392,'7'-7'10986,"-3"8"-10496,1-1-1,-1 1 1,0-1-1,1 0 1,-1 0 0,7-1-1,41-4-33,-36 3-426,0 0 0,-1 1 0,1 1 1,0 1-1,19 2 0,-19-2-337,-14-1 193,-1 0 0,1 0 0,-1 1 1,1-1-1,-1 0 0,1 0 0,-1 1 0,1-1 1,1 2-1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2.398"/>
    </inkml:context>
    <inkml:brush xml:id="br0">
      <inkml:brushProperty name="width" value="0.1" units="cm"/>
      <inkml:brushProperty name="height" value="0.1" units="cm"/>
    </inkml:brush>
  </inkml:definitions>
  <inkml:trace contextRef="#ctx0" brushRef="#br0">31 7 2400,'2'-6'3465,"-2"7"-3296,1 1 0,-1-1 0,0 1-1,0-1 1,-1 0 0,1 1 0,0-1 0,0 1 0,-1-1 0,0 2-1,-3 7 249,1-1 0,0 1 0,1 0 0,0 0 0,1 0 0,-1 0-1,2 20 1,-1-12-308,-3 26-1,0-11 365,1-1 0,2 36 0,1-13-148,3 0 1,3-1-1,15 69 0,-19-111-1089,0 0-1,-1 0 0,0 0 1,-1-1-1,0 1 0,-1 0 1,-4 19-1,1-13-328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11.582"/>
    </inkml:context>
    <inkml:brush xml:id="br0">
      <inkml:brushProperty name="width" value="0.1" units="cm"/>
      <inkml:brushProperty name="height" value="0.1" units="cm"/>
    </inkml:brush>
  </inkml:definitions>
  <inkml:trace contextRef="#ctx0" brushRef="#br0">0 43 3072,'5'-1'3255,"5"-1"1126,-4 2-4695,0-1 584,1-1 0,-1 1 0,12-6 0,-2 1-219,6 0 113,0 1 0,0 1 1,1 1-1,37-1 0,-28 5-32,0 1-1,44 9 1,-69-11 260,10 0-6715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3.246"/>
    </inkml:context>
    <inkml:brush xml:id="br0">
      <inkml:brushProperty name="width" value="0.1" units="cm"/>
      <inkml:brushProperty name="height" value="0.1" units="cm"/>
    </inkml:brush>
  </inkml:definitions>
  <inkml:trace contextRef="#ctx0" brushRef="#br0">0 1 1408,'11'3'5141,"-11"-3"-5054,2 2-217,-1-2 207,0 0 0,-1 0 0,1 0 0,0 1 0,-1-1 0,1 0 0,0 0 0,-1 1 0,1-1 0,-1 0 0,1 1 0,0-1 0,0 1 0,4 95 2349,-4-78-2362,1 1-1,7 32 1,-4-32-46,-2-1 0,3 38 1,-6-46 2,-14 354 1616,14-359-1636,-9 117-444,6-95-2421,-3-47-2848,-3-9 4000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3.826"/>
    </inkml:context>
    <inkml:brush xml:id="br0">
      <inkml:brushProperty name="width" value="0.1" units="cm"/>
      <inkml:brushProperty name="height" value="0.1" units="cm"/>
    </inkml:brush>
  </inkml:definitions>
  <inkml:trace contextRef="#ctx0" brushRef="#br0">1 107 64,'1'-10'4431,"3"8"-4590,2-1 1060,7-4 671,1 1 0,0 0 0,26-8 0,-28 11-1237,7-1 237,-6 3-247,1 0-1,-1-1 1,0-1 0,21-6 0,-16 4-25,27-5 0,2 3-176,-19 2-1802,54-2 0,-73 6-238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4.498"/>
    </inkml:context>
    <inkml:brush xml:id="br0">
      <inkml:brushProperty name="width" value="0.1" units="cm"/>
      <inkml:brushProperty name="height" value="0.1" units="cm"/>
    </inkml:brush>
  </inkml:definitions>
  <inkml:trace contextRef="#ctx0" brushRef="#br0">17 1 4160,'-1'1'3162,"-1"5"-2861,0 0 0,0 0-1,0 0 1,1 0-1,0 0 1,0 0-1,1 0 1,0 8-1,-2 6 94,0 12 291,2 0 1,5 54-1,19 63 166,-19-106-411,-2 0 0,-2 65 0,-2-52-134,1 124-385,0-102-3468,0-60 2128,-3-5-1674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5.205"/>
    </inkml:context>
    <inkml:brush xml:id="br0">
      <inkml:brushProperty name="width" value="0.1" units="cm"/>
      <inkml:brushProperty name="height" value="0.1" units="cm"/>
    </inkml:brush>
  </inkml:definitions>
  <inkml:trace contextRef="#ctx0" brushRef="#br0">0 21 4064,'4'5'3904,"-3"-5"-3718,105-4 5513,0-4-3644,109-5-1062,-191 13-1074,-4 0-263,0 0 0,0 1 1,34 7-1,-30-4-255,-13-2-275,0 0 1,16 5-1,-24-6 479,-1 0-1,1 0 1,-1 0 0,1 0-1,-1 1 1,0-1-1,0 1 1,1 0-1,-1-1 1,0 1 0,0 0-1,-1 0 1,1 0-1,0 1 1,1 2-1,5 14-2878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6.302"/>
    </inkml:context>
    <inkml:brush xml:id="br0">
      <inkml:brushProperty name="width" value="0.1" units="cm"/>
      <inkml:brushProperty name="height" value="0.1" units="cm"/>
    </inkml:brush>
  </inkml:definitions>
  <inkml:trace contextRef="#ctx0" brushRef="#br0">0 0 3328,'11'10'9117,"-4"-4"-9157,8 5 454,0 0-1,1-2 1,18 9 0,-19-11-348,0 1-1,0 1 1,-1 0 0,14 11 0,-16-8-60,0 1 0,-1 0 1,0 1-1,-1 0 0,0 0 1,10 23-1,37 97-166,-44-98 79,7 15 118,-3 2 0,20 106 1,-33-114 75,-1 0 1,-3-1 0,-6 49-1,2-37-29,0-4 67,-2-1 0,-2 1 1,-2-1-1,-3-1 0,-21 53 0,-5-5-1680,31-81-110,0-1 0,-1 0 0,-19 24 0,27-38 1273,-1 0 0,0 0 1,0 0-1,0 0 0,0-1 1,0 1-1,0-1 1,0 0-1,0 1 0,0-1 1,-1 0-1,1 0 0,0-1 1,-1 1-1,-4 1 0,-15-1-903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09.664"/>
    </inkml:context>
    <inkml:brush xml:id="br0">
      <inkml:brushProperty name="width" value="0.1" units="cm"/>
      <inkml:brushProperty name="height" value="0.1" units="cm"/>
    </inkml:brush>
  </inkml:definitions>
  <inkml:trace contextRef="#ctx0" brushRef="#br0">1 0 1984,'3'3'12661,"12"12"-11310,24 25-990,-18-18-443,-16-16 30,1-1 1,-1 1-1,5 6 1,7 17 81,-2 1 1,-1 0-1,-1 1 1,10 40-1,-8-28-27,59 187-206,-64-196 380,-1 0 1,-1 0-1,5 65 0,-14 322 1076,-3-385-1575,-1 0 0,-2-1-1,-20 64 1,-4 17-1759,18-64-1415,-26 66 1,35-106 2662,-11 27-1401,-5-10-369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22.310"/>
    </inkml:context>
    <inkml:brush xml:id="br0">
      <inkml:brushProperty name="width" value="0.1" units="cm"/>
      <inkml:brushProperty name="height" value="0.1" units="cm"/>
      <inkml:brushProperty name="color" value="#66CC00"/>
    </inkml:brush>
  </inkml:definitions>
  <inkml:trace contextRef="#ctx0" brushRef="#br0">1 0 3328,'0'0'10976,"0"0"-10926,1 0 1,-1 0 0,1 1-1,-1-1 1,1 0 0,-1 0-1,1 0 1,-1 1 0,1-1-1,-1 0 1,1 1 0,-1-1-1,1 0 1,-1 1 0,1 0-1,4 48 713,0 55-100,-1-36-659,13 211 443,7-103 280,-21-159-670,9 60-505,-11-45-4148,-1-20 211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23.170"/>
    </inkml:context>
    <inkml:brush xml:id="br0">
      <inkml:brushProperty name="width" value="0.1" units="cm"/>
      <inkml:brushProperty name="height" value="0.1" units="cm"/>
      <inkml:brushProperty name="color" value="#66CC00"/>
    </inkml:brush>
  </inkml:definitions>
  <inkml:trace contextRef="#ctx0" brushRef="#br0">0 3 2720,'10'-3'9781,"-6"5"-9552,0 1 0,0-1 0,0 1 0,0 0 0,-1 0 0,1 0 0,-1 0 0,0 1 0,0 0 0,0-1 0,-1 1 0,1 0 0,-1 0 0,3 6 0,-1 5-63,0-1-45,-1 1-1,4 25 1,3 46 83,2 22 61,14 161 657,-9-190-691,2 19-446,-14-79-502,-2-13-1354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24.388"/>
    </inkml:context>
    <inkml:brush xml:id="br0">
      <inkml:brushProperty name="width" value="0.1" units="cm"/>
      <inkml:brushProperty name="height" value="0.1" units="cm"/>
      <inkml:brushProperty name="color" value="#66CC00"/>
    </inkml:brush>
  </inkml:definitions>
  <inkml:trace contextRef="#ctx0" brushRef="#br0">1 1 2144,'10'0'14239,"-2"0"-13641,2 2-218,7 1 195,0 0 1,24 0-1,159 2 1020,-162-5-1471,0 2 0,0 2 0,41 9 0,-68-11-1079,0 0 1,14 1-1,5-9-12197,-28 5 12923,1-2 0,-2 1-80,1 1-1,-1-1 1,0-1 0,0 1-1,0 0 1,0 0 0,0 0-1,0-3 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25.775"/>
    </inkml:context>
    <inkml:brush xml:id="br0">
      <inkml:brushProperty name="width" value="0.1" units="cm"/>
      <inkml:brushProperty name="height" value="0.1" units="cm"/>
      <inkml:brushProperty name="color" value="#66CC00"/>
    </inkml:brush>
  </inkml:definitions>
  <inkml:trace contextRef="#ctx0" brushRef="#br0">9 9 3552,'-8'-8'10896,"8"9"-10803,0 1 1,0-1 0,0 0 0,1 0-1,-1 1 1,0-1 0,1 0 0,-1 0 0,2 3-1,-2-3 42,16 31 1208,-9-19-807,9 24 0,-9-17-224,35 99 368,-15-61-549,46 71 0,-59-105-51,6 9-27,0 0 0,2-2 1,39 43-1,-43-51 19,-16-20-47,1 0-1,-1 1 1,1-1-1,-1 0 1,1 0-1,0 0 1,0-1-1,1 1 0,-1-1 1,6 4-1,-7-5 344,-1-1-278,1 0 0,0 0-1,0-1 1,0 1-1,0 0 1,0-1 0,0 1-1,-1-1 1,4-1-1,-3 0-52,0 0 0,1-1 0,-1 1 0,0-1 0,-1 1 0,1-1 0,0 0 0,-1 0 0,0 0 0,1 0-1,0-4 1,3-6 48,42-101 54,-25 64-215,5-16-13,-25 60-60,0 1 1,0-1 0,1 1 0,5-9-1,-8 14 139,0 0 0,0 0-1,0 0 1,0 0-1,1-1 1,-1 1 0,0 0-1,0 0 1,0 0-1,0 0 1,1 0 0,-1 0-1,0 0 1,0 0-1,0 0 1,0 0 0,1 0-1,-1 0 1,0 0-1,0 0 1,0 0 0,0 0-1,1 0 1,-1 0-1,0 0 1,0 0 0,0 0-1,1 0 1,-1 0-1,0 0 1,0 0 0,0 0-1,0 0 1,0 0-1,1 1 1,-1-1-1,0 0 1,8 8-277,4 13-7,1 11 116,6 13 127,-15-36 85,0 1-1,0 0 1,2 11-1,6 14-82,14 41 231,-20-54-33,-6-21-130,0-1 0,0 1 0,0 0 0,1 0-1,-1 0 1,0-1 0,1 1 0,-1 0 0,1-1 0,-1 1 0,1 0 0,-1-1-1,1 1 1,-1 0 0,1-1 0,1 2 0,-2-2 2,0 0 1,1 0-1,-1 0 1,0 0-1,1 0 1,-1 0-1,0 0 1,1 0-1,-1 0 1,0 0-1,1 0 0,-1-1 1,0 1-1,1 0 1,-1 0-1,0 0 1,1 0-1,-1-1 1,0 1-1,0 0 1,1 0-1,-1 0 1,0-1-1,0 1 0,1 0 1,-1-1-1,3-3 62,-1 0-1,0 1 0,0-1 1,3-6-1,38-107 262,37-162 0,-61 210-494,10-46-1844,-26 89-520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16.486"/>
    </inkml:context>
    <inkml:brush xml:id="br0">
      <inkml:brushProperty name="width" value="0.1" units="cm"/>
      <inkml:brushProperty name="height" value="0.1" units="cm"/>
    </inkml:brush>
  </inkml:definitions>
  <inkml:trace contextRef="#ctx0" brushRef="#br0">0 248 1664,'8'0'6378,"-8"-1"-6316,1 0 0,-1 0 0,1 0 0,-1 0 0,1 0 0,-1 0 0,1 0 0,-1 0 0,1 1 0,0-1 0,0-1 0,0 1-11,13-30 429,-12 14-239,-3 14-196,1 1 0,0 0 1,1 0-1,-1-1 0,0 1 0,1 0 0,0-4 1,12-33 476,-10 23-156,-3 14-343,0 1 0,0-1-1,0 0 1,1 0-1,-1 1 1,0-1 0,1 0-1,-1 1 1,1-1-1,0 0 1,-1 1 0,1-1-1,1-1 1,18-25-172,-19 28 197,12-5 453,-3 20-352,-2 16 539,-3-14-645,-5-12-35,1 0-1,-1-1 1,1 1 0,1-1-1,2 9 1,-2-8 46,0 0-1,-1-1 1,1 1 0,-1 0-1,0 9 1,0-9-51,0 0 1,1 0-1,-1 0 0,1 0 1,0 0-1,0-1 0,5 8 1,-7-12-4,1 3 0,7 10 0,-2-6 10,-3-5 38,7 1-53,20 6 37,-28-9-33,0 0 1,0 0-1,-1 0 1,1 0-1,0 0 1,0-1-1,0 1 1,0-1 0,0 1-1,3-2 1,33-16 410,-35 16-369,0 1 1,-1-1-1,1 0 0,-1 0 0,1-1 1,-1 1-1,0 0 0,0-1 0,0 0 0,3-5 1,6-15 0,13-23-95,-20 39 37,-1 3 24,0-1-1,0 0 1,0 0-1,3-9 0,15-36 351,-19 44-365,1 1 1,-1 0 0,1 0-1,0 0 1,5-8 0,3-3-436,-5 11 229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3.291"/>
    </inkml:context>
    <inkml:brush xml:id="br0">
      <inkml:brushProperty name="width" value="0.1" units="cm"/>
      <inkml:brushProperty name="height" value="0.1" units="cm"/>
      <inkml:brushProperty name="color" value="#66CC00"/>
    </inkml:brush>
  </inkml:definitions>
  <inkml:trace contextRef="#ctx0" brushRef="#br0">1 40 3328,'0'-1'448,"0"0"1,0 0-1,1-1 1,-1 1-1,1 0 1,-1 0-1,1 0 1,2-3 1344,-1 2-1344,-1 1-277,12-22 9474,-13 23-9572,1 20-90,5 34 0,1-3 21,18 152 347,-2-95 86,-13-74-328,-8-27-101,1 0 1,-1 0 0,1 13 0,0-5-10,-2-11-424,0-1 0,0 1-1,0 0 1,-1-1 0,0 1-1,0 0 1,0-1 0,0 6 0,-1-9 174,0 0 0,1 0 0,-1 0 0,1 0 1,-1 0-1,0 0 0,1 0 0,-1 0 1,1 0-1,-1 0 0,0 0 0,1 0 0,-1 0 1,-4-4-2249,-5-6 829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3.931"/>
    </inkml:context>
    <inkml:brush xml:id="br0">
      <inkml:brushProperty name="width" value="0.1" units="cm"/>
      <inkml:brushProperty name="height" value="0.1" units="cm"/>
      <inkml:brushProperty name="color" value="#66CC00"/>
    </inkml:brush>
  </inkml:definitions>
  <inkml:trace contextRef="#ctx0" brushRef="#br0">0 106 3648,'5'-6'1385,"-4"5"-1233,-1 1 0,0-1 0,1 1-1,-1-1 1,1 1 0,-1-1 0,0 0-1,1 1 1,-1-1 0,1 1-1,0 0 1,-1-1 0,1 1 0,-1 0-1,2-1 1,20-16 6211,2 17-4097,-22 0-2146,1 0 0,-1 0 0,0 0 0,0 0 0,1 0 0,-1-1 0,0 1-1,4-2 1,-3 1 28,69-23 1185,-11 10-1140,0 2 1,1 3-1,121-2 0,-177 11-461,1 0-1,-1 1 0,1 0 1,0 0-1,-1 1 0,0-1 1,10 5-1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5.986"/>
    </inkml:context>
    <inkml:brush xml:id="br0">
      <inkml:brushProperty name="width" value="0.1" units="cm"/>
      <inkml:brushProperty name="height" value="0.1" units="cm"/>
      <inkml:brushProperty name="color" value="#66CC00"/>
    </inkml:brush>
  </inkml:definitions>
  <inkml:trace contextRef="#ctx0" brushRef="#br0">2 13 4480,'-2'-6'1319,"8"9"1163,2 2-182,-7-4-2095,1 0 1,-1 0-1,1 0 0,-1 1 1,0-1-1,1 0 0,-1 1 1,0-1-1,0 1 0,0-1 1,0 1-1,2 3 0,1 2 267,14 18 97,22 44 0,-31-54-384,0 5-24,0 0 1,6 22-1,3 9 128,-12-34-46,0 1 0,-1 0-1,4 34 1,-9-47-221,0 0 22,1 1-1,-1-1 1,1 1-1,2 5 1,-3-10 249,5-13-32,-4 1-190,0 0-1,1 0 0,4-16 0,3-11-105,-5 12 16,2 1 0,1-1 1,1 2-1,1-1 0,1 1 1,1 0-1,28-43 0,-39 67 21,5-8-1,0 1 1,1 0-1,-1 0 0,1 0 1,1 1-1,12-11 0,-15 15-16,-1-1 0,1 1 0,-1 0-1,1 0 1,0 0 0,-1 1 0,8-3 0,-10 4 0,1 0 0,-1 0 0,1 0 1,0 0-1,-1 0 0,1 1 1,-1-1-1,1 0 0,-1 1 0,1-1 1,-1 1-1,1 0 0,-1-1 1,1 1-1,-1 0 0,0 0 0,0 0 1,1 0-1,-1 0 0,0 0 1,0 0-1,0 0 0,1 2 0,2 2 5,-1 0 0,1 0 0,-1 1 0,0-1 0,-1 1 0,4 8 0,9 38 24,-10-30-11,2 11 105,4 49 0,-7-50 33,-4 6 9,0-36-97,4-6 3,-1 0 0,0 0 0,0 0 0,0 0 0,-1-1 0,0 1 0,3-7 0,9-37-21,-5 19-6,-3 9-158,2 0-1,0 1 1,18-31 0,-23 46 89,0 0 0,0 1 1,1-1-1,-1 1 0,1 0 0,5-4 1,5-4-57,-13 10 101,0 1 0,-1-1 0,1 1 0,0-1 0,0 1 0,0 0 0,-1-1-1,1 1 1,0 0 0,0 0 0,0-1 0,0 1 0,0 0 0,-1 0 0,1 0 0,0 0-1,0 0 1,0 0 0,0 0 0,0 1 0,0-1 0,-1 0 0,1 0 0,0 1-1,0-1 1,0 0 0,-1 1 0,1-1 0,0 1 0,0-1 0,-1 1 0,1-1-1,0 1 1,-1 0 0,1-1 0,-1 1 0,2 1 0,1 2 52,0 1-1,0-1 1,0 1 0,4 7 0,0 7 64,-1-1 0,-1 1 0,-1 0 1,4 33-1,-3-16-34,11 104-140,-16-118 184,-1-19-135,1 0 0,0 0 0,0 0 0,0 0 0,1 0 0,-1 0 0,1 1 0,-1-1 0,3 5-1,-2-6-176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6.780"/>
    </inkml:context>
    <inkml:brush xml:id="br0">
      <inkml:brushProperty name="width" value="0.1" units="cm"/>
      <inkml:brushProperty name="height" value="0.1" units="cm"/>
      <inkml:brushProperty name="color" value="#66CC00"/>
    </inkml:brush>
  </inkml:definitions>
  <inkml:trace contextRef="#ctx0" brushRef="#br0">162 3 4480,'1'-2'8362,"-7"2"-6303,4 1-2010,1-1 0,-1 1 0,0-1 0,0 1 1,1 0-1,-1 0 0,0 0 0,-1 1 1,-10 10 118,1 0 0,0 1 1,1 0-1,1 1 0,0 1 1,-14 25-1,16-23-122,0-4-1,1 0 0,1 1 1,1 0-1,-5 15 0,9-25-38,0 0 0,1 0 0,-1 0-1,1 0 1,0 0 0,0 0 0,0 0 0,0 0 0,1 0 0,0 0-1,0 0 1,0 0 0,0-1 0,1 1 0,-1 0 0,1-1 0,0 1 0,0-1-1,0 1 1,4 3 0,-1-1 18,1-1 1,0 1-1,0-1 0,1 0 1,-1 0-1,1-1 0,0 0 1,0 0-1,1-1 0,-1 0 1,1 0-1,0-1 0,0 0 1,-1 0-1,2 0 0,-1-1 1,0-1-1,0 1 0,9-2 1,-14 0 17,-1 1-1,1-1 1,0 0 0,-1-1 0,1 1-1,0 0 1,-1-1 0,0 0 0,1 1-1,-1-1 1,4-4 0,0 1 118,-1-1 1,10-13-1,-11 12-124,-1 0 0,0 0 0,0 0 0,-1 0-1,1 0 1,-1-1 0,-1 1 0,2-14 0,1-5 122,-3 15-11,0 1 0,0-1-1,-1 1 1,-1-1 0,0 1 0,0-1 0,-1 1 0,0 0 0,-1 0 0,-4-12-1,5 17-149,0 1 0,-1-1-1,1 1 1,-1 0-1,0-1 1,0 1-1,-1 1 1,1-1 0,-1 0-1,1 1 1,-1 0-1,-1 0 1,1 0-1,0 0 1,0 1 0,-1 0-1,0 0 1,1 0-1,-1 0 1,0 1-1,0-1 1,0 1 0,0 0-1,0 1 1,0 0-1,0-1 1,0 2 0,0-1-1,0 0 1,0 1-1,0 0 1,-8 2-1,-34 13-5596,76-17-6913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7.574"/>
    </inkml:context>
    <inkml:brush xml:id="br0">
      <inkml:brushProperty name="width" value="0.1" units="cm"/>
      <inkml:brushProperty name="height" value="0.1" units="cm"/>
      <inkml:brushProperty name="color" value="#66CC00"/>
    </inkml:brush>
  </inkml:definitions>
  <inkml:trace contextRef="#ctx0" brushRef="#br0">0 196 4896,'0'8'9818,"1"0"-8548,6 26-985,13 36 1,-13-49-255,3 5 144,1 0 0,1 0 0,24 35 0,-26-45 1205,-10-16-1334,0 0-1,1-1 1,-1 1 0,1 0-1,-1 0 1,0-1 0,1 1-1,-1 0 1,0-1 0,0 1-1,1 0 1,-1-1 0,0 1-1,0-1 1,0 1 0,1 0-1,-1-1 1,0 1-1,0-1 1,0 1 0,0-1-1,0 1 1,0 0 0,0-1-1,0 1 1,0-1 0,0 1-1,0-1 1,0 0 0,-1-16 146,1 17-159,-25-153 417,2 12-516,6 35 87,16 70-83,1 21-297,0 14 340,0 1 1,0-1-1,1 1 0,-1-1 1,0 1-1,0-1 0,0 1 1,1-1-1,-1 1 1,0-1-1,1 1 0,-1-1 1,0 1-1,1-1 1,-1 1-1,1-1 0,-1 1 1,1 0-1,-1-1 1,1 1-1,-1 0 0,1 0 1,-1-1-1,1 1 1,-1 0-1,1 0 0,-1 0 1,1-1-1,0 1 1,-1 0-1,1 0 0,-1 0 1,1 0-1,0 0 1,-1 0-1,1 0 0,0 1 1,29 3 218,-20-2-120,12 1 205,0 2 0,37 11 1,-1 1-91,-45-13-158,-1 0 0,-1 1 0,13 6 0,-17-8-9,4 4-7,1 1 0,-1 0 1,17 15-1,-21-16-197,-6-6-75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0:48.243"/>
    </inkml:context>
    <inkml:brush xml:id="br0">
      <inkml:brushProperty name="width" value="0.1" units="cm"/>
      <inkml:brushProperty name="height" value="0.1" units="cm"/>
      <inkml:brushProperty name="color" value="#66CC00"/>
    </inkml:brush>
  </inkml:definitions>
  <inkml:trace contextRef="#ctx0" brushRef="#br0">15 250 4896,'0'1'64,"0"-1"-1,0 0 1,0 0 0,0 1 0,0-1-1,0 0 1,0 1 0,0-1 0,0 0-1,0 0 1,0 1 0,0-1 0,1 0-1,-1 0 1,0 1 0,0-1 0,0 0-1,0 0 1,1 0 0,-1 1 0,0-1-1,0 0 1,1 0 0,-1 0 0,0 0-1,0 0 1,0 1 0,1-1 0,-1 0-1,0 0 1,1 0 0,-1 0-42,0 0 0,1 0 1,-1 0-1,0 0 0,0 0 1,0 1-1,1-1 0,-1 0 0,0 0 1,0 0-1,0 0 0,1 0 0,-1 1 1,0-1-1,0 0 0,0 0 1,0 0-1,1 0 0,-1 1 0,0-1 1,0 0-1,0 0 0,0 0 1,0 1-1,0-1 0,0 0 0,0 0 1,0 1-1,0-1 0,0 1 0,16 11 4517,-15-11-4409,0 0 1,1 1-1,-1-1 0,0 0 1,1 0-1,-1 0 0,0 0 0,1 0 1,-1 0-1,1 0 0,0-1 1,-1 1-1,1-1 0,0 1 1,-1-1-1,1 1 0,3-1 1,-2 0-18,0 0 1,0 0 0,1-1 0,-1 1-1,0-1 1,0 0 0,0 0-1,0 0 1,4-2 0,-2 1 10,0-1 0,0 0 0,0 0 0,-1 0 0,1-1 0,-1 0 0,0 0 1,0 0-1,0 0 0,5-8 0,-3 1-67,-1 1 1,0-1-1,-1 0 1,0 0-1,0 0 1,3-21-1,-6 23-16,-1 1-1,1 0 1,-1-1-1,-1 1 1,0-1-1,0 1 1,0 0-1,-1-1 1,0 1-1,-5-10 1,6 15-48,1 1 0,-1 0 0,0 0 0,-1 0 0,1 0 0,0 0 1,-1 0-1,1 0 0,-1 0 0,1 1 0,-1-1 0,0 0 0,0 1 0,0 0 0,0-1 1,0 1-1,0 0 0,0 0 0,-3-1 0,2 1 17,1 1 1,-1 0-1,1 0 0,-1 0 1,1 0-1,-1 0 0,1 1 1,0-1-1,-1 1 0,1-1 1,-1 1-1,1 0 0,0 0 1,0 0-1,-1 0 0,1 1 1,0-1-1,-3 3 0,0 0 37,0 1 0,0 0 0,1 0 0,0 1 0,-1-1-1,2 1 1,-5 7 0,-1 5 136,-9 22 1,18-40-184,-25 77 723,23-69-586,0-1-1,1 1 0,0 1 0,0-1 0,1 0 1,0 0-1,2 14 0,-1-17-98,1 0 0,-1-1 0,1 1-1,0-1 1,0 0 0,1 0 0,-1 1 0,1-1-1,0-1 1,0 1 0,7 6 0,3 2 213,27 18 0,-35-27-220,1 1-72,0 0 0,0-1 1,1 0-1,0 0 0,0-1 0,-1 1 1,1-1-1,0-1 0,1 0 1,-1 0-1,0 0 0,13-1 0,-14 0-396,0-1 0,0 0 0,-1 0 0,1 0-1,-1 0 1,1-1 0,-1 0 0,1-1 0,-1 1-1,6-4 1,-8 4-96,-1 0 0,0 0 1,1 0-1,-1-1 0,0 1 0,0 0 0,0-1 0,-1 1 0,1-1 1,0 0-1,-1 0 0,2-4 0,0-2-884,-1 0-1,3-15 1,-5 24 1418,8-51-3057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2"/>
    </inkml:context>
    <inkml:brush xml:id="br0">
      <inkml:brushProperty name="width" value="0.1" units="cm"/>
      <inkml:brushProperty name="height" value="0.1" units="cm"/>
      <inkml:brushProperty name="color" value="#66CC00"/>
    </inkml:brush>
  </inkml:definitions>
  <inkml:trace contextRef="#ctx0" brushRef="#br0">801 2796 832,'-2'-2'230,"1"0"198,-1 1 1,1 0-1,0-1 1,-1 1-1,1 0 1,0 0 0,-1 0-1,0 0 1,1 0-1,-4-1 1,9-6 1427,0 5-1829,0 0 1,1 0-1,0 1 1,0 0-1,0-1 1,0 1-1,6-1 0,5-3-33,-3 1 108,1-1 0,-2-1 0,1 0 0,-1-1 0,0-1 0,0 1 0,12-14 0,-8 6 231,0-1 1,25-38-1,-34 43-307,0 1-1,-1-2 1,0 1-1,-1-1 1,0 0-1,3-17 1,1-16 264,-3 0 1,-1 0 0,-2-1-1,-3 1 1,-7-70 0,3 65 178,2 29-240,0 1 1,-1-1-1,-7-23 0,1 18-135,0 0-1,-2 0 0,-25-43 1,-5-2 173,-35-55 362,49 91-479,-2 1 0,-1 1 1,-1 2-1,-61-48 1,65 57-119,-49-50 0,65 60-22,1 0 1,0-1 0,0 0-1,2-1 1,-1 1 0,-7-23-1,-15-43 214,-29-84 91,13 38-154,-4-12-381,-7-118 517,21 76-103,28 139-307,6 24-70,-1 0 0,-11-31 1,-2 5 59,9 13 827,6 27-725,1-1-1,0 1 1,0-1 0,0 1-1,0-1 1,0 0 0,0-6-1,-4-4 113,5 13-139,0 1-32,0 0 5,0 0-5,0 0 32,0 0-10,0 4-6,-17 50 80,-22 33-272,37-79 303,-1 0 0,1-1 0,0 1 0,0 0 1,1 1-1,-1 13 0,3-21-31,-1 0 0,0 1-1,0-1 1,-1 0 0,1 0 0,0 0 0,0 1-1,-1-1 1,1 0 0,0 0 0,-1 0-1,1 0 1,-1 1 0,0-1 0,1 0-1,-1 0 1,0 0 0,0 0 0,1-1-1,-1 1 1,0 0 0,0 0 0,0 0-1,0-1 1,0 1 0,0 0 0,0-1 0,-2 1-1,-1 1 34,-1-1-1,1-1 0,-1 1 0,0 0 1,1-1-1,-6 0 0,10 0-43,-5 0 159,-6 0-507,11 0 337,0 0-1,-1 0 1,1 0 0,0 0-1,0 0 1,0 0 0,0 0-1,-1 0 1,1 0 0,0 0-1,0 0 1,0 0 0,0 0-1,0 0 1,-1 0-1,1 0 1,0-1 0,0 1-1,0 0 1,0 0 0,0 0-1,-1 0 1,1 0 0,0 0-1,0 0 1,0-1 0,0 1-1,0 0 1,0 0-1,0 0 1,0 0 0,0 0-1,0-1 1,0 1 0,0 0-1,-1 0 1,1 0 0,0 0-1,0 0 1,0-1 0,0 1-1,0 0 1,1 0 0,0-4 80,1 0 0,0 0 0,0 0 1,0 1-1,3-4 0,5-9-168,25-38-60,-25 40 193,0-1 0,9-20 0,1 2 3,-2 4 12,-11 20-44,-6 8-31,-1 1 0,1-1 0,-1 1 0,1-1 0,-1 1 0,1-1 0,-1 0 0,1 1 0,-1-1 0,1 0 0,-1 1 0,0-1 0,0 0 0,1 0 0,-1 1 0,0-1 0,0-1 0,0 1-203,0 1 43,2 0-54,2 1 252,0 1-1,0-1 1,0 1 0,0-1-1,0 1 1,0 0 0,0 1-1,0-1 1,-1 1-1,7 5 1,4 3 163,2-1-124,20 9 0,-22-13 1,-1 2 0,23 14 0,-24-12-477,0-1 0,1-1 1,0 0-1,1-1 1,22 8-1,-20-11-1324,2-4-2122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3"/>
    </inkml:context>
    <inkml:brush xml:id="br0">
      <inkml:brushProperty name="width" value="0.1" units="cm"/>
      <inkml:brushProperty name="height" value="0.1" units="cm"/>
      <inkml:brushProperty name="color" value="#66CC00"/>
    </inkml:brush>
  </inkml:definitions>
  <inkml:trace contextRef="#ctx0" brushRef="#br0">1005 2584 1312,'-12'2'607,"11"-1"-612,1-1-1,-1 0 1,0 0-1,0 1 0,1-1 1,-1 0-1,0 0 1,1 0-1,-1 0 0,0 0 1,0 0-1,1 0 1,-1 0-1,0 0 0,0 0 1,1 0-1,-1 0 1,0-1-1,0 1 0,1 0 1,-1-1-1,0 1 0,1 0 1,-1-1-1,1 1 1,-1-1-1,0 1 0,1-1 1,-1 1-1,1-1 1,-1 1-1,1-1 0,0 0 1,-1 1-1,1-1 1,-1 0-1,0-1 162,0 1 1,-1 0 0,1 0-1,-1 0 1,1 0-1,0 0 1,-1 0-1,0 0 1,1 0-1,-1 1 1,-3-2-1,-7-4 1123,4 3-87,-1-2-43,-31-23 1134,-38-50-802,57 54-1113,-1 1 1,-1 1-1,-30-21 1,-71-34 332,28 18-485,79 45-200,0 0-1,0-1 1,1-1 0,1 0-1,-23-32 1,37 46-25,-10-14 75,1 0-1,1-1 0,1 0 1,0-1-1,-9-32 0,15 45-83,-7-26-87,2-1 0,-7-58 0,-2-266 190,25 252-91,-2 47-14,4-37 38,-3 37 31,0-59 1,-8 31 6,-5-145 400,-17 32-952,17 156 481,3 18 105,-1-1 1,-8-26-1,3 10-96,5 26 17,-9-29 0,-13-43-239,17 56 56,5 19 243,2 1 1,-2-17 0,-2-17-127,4 44 63,1-2-38,0 0 0,-1 1 0,0-1 0,1 1 0,-1 0 0,0-1 0,-1 1 1,0-3-1,1 4-221,1 1 123,0 0 181,0 0 17,-3 8 323,-2 7-541,3 9 256,-9 40-1,11-61-119,-27 85 193,23-74-221,0 0 0,-2-1 0,1 0 0,-2 0 1,0-1-1,-8 13 0,-11 18 404,2 0-204,23-42-112,1-1 32,0 0 139,0 0-59,1-6-59,1 2-57,-1 0 1,1 0-1,-1 0 0,0 0 0,1-7 0,5-15 6,-2 13 8,-1 0 0,4-25 0,1-2-19,8-25-124,-8 25-30,-6 20-127,2-23 130,-4 39 104,0 3 6,-1 1 1,0-1-1,0 0 0,0 0 0,0 1 0,1-1 1,-1 0-1,0 1 0,0-1 0,1 0 0,-1 1 1,1-1-1,-1 1 0,1-1 0,-1 1 1,1-2-1,0 2-11,0 0 1,0 1-1,0-1 0,0 0 1,0 0-1,0 1 0,0-1 1,0 1-1,0-1 0,0 1 1,0-1-1,0 1 0,-1-1 1,1 1-1,1 1 1,54 45-605,-37-30 558,26 19-1,-24-23 277,0 0 0,1-1 1,34 14-1,-50-24-194,13 8-35,-18-10-58,-1 0 81,0 1 24,0 0-1,0-1 1,0 1-1,0-1 1,-1 1 0,1-1-1,0 1 1,-1 0 0,1-1-1,0 1 1,-1-1-1,1 1 1,-1-1 0,1 0-1,0 1 1,-1-1 0,1 1-1,-1-1 1,0 0-1,1 1 1,-1-1 0,0 0-1,-16 7 225,12-5-199,-113 46 372,77-34-513,28-10-38,-1 1 0,-15 8 1,25-12-111,1 1 0,0 0 1,0 0-1,0 0 1,0 1-1,0-1 0,0 1 1,1 0-1,-1-1 1,1 1-1,0 0 0,0 1 1,-2 3-1,-3 14-4165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4"/>
    </inkml:context>
    <inkml:brush xml:id="br0">
      <inkml:brushProperty name="width" value="0.1" units="cm"/>
      <inkml:brushProperty name="height" value="0.1" units="cm"/>
    </inkml:brush>
  </inkml:definitions>
  <inkml:trace contextRef="#ctx0" brushRef="#br0">480 1 3488,'-6'7'1948,"3"-2"-1494,0-1 0,0 0 0,0 0 0,-1 0 0,-4 3 0,-6 4 238,1 0 0,0 1 1,-20 24-1,-1 1-219,-32 35 370,46-51-649,-7 8-63,20-21-59,1 0 0,0 1 0,1 0 0,0 1 0,0-1 0,1 1 0,0 0 0,0 0 0,1 0 0,1 0 0,-2 11 0,3 0-86,1 0 0,0 0 0,2-1-1,4 23 1,22 84-379,-22-104 377,1-1 0,1 0 0,1 0 0,1-1 0,13 21 0,35 45 419,-36-58-376,-1 2 0,-2 0 1,20 44-1,-28-44-40,16 65-1,-4 35-60,-19-106 85,0 13 58,-2 0 1,-2 40-1,-1-29 21,1-37-32,-1-1-1,-1 0 1,0 0-1,0 1 1,-1-1-1,-5 12 1,1-6 42,-1 1 1,-19 29-1,6-14-1,-2-1 0,-1-1-1,-1 0 1,-1-2 0,-44 36-1,-111 69 206,156-115-267,-20 12-2490,44-31-4364,3-3 5034,7-6 922,15-13-1176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5"/>
    </inkml:context>
    <inkml:brush xml:id="br0">
      <inkml:brushProperty name="width" value="0.1" units="cm"/>
      <inkml:brushProperty name="height" value="0.1" units="cm"/>
    </inkml:brush>
  </inkml:definitions>
  <inkml:trace contextRef="#ctx0" brushRef="#br0">0 36 1312,'3'-35'6096,"-3"35"-5707,0 0-122,0 0 159,0 0-127,0 0-6,0 0-58,0 0 192,0 0-86,0 0 59,0 0-155,0 0-138,0 16 197,1 27-16,7 56 0,-3-70-208,1 13 128,1 59 0,-6-20-508,0 9 549,-12 109-1,5-135 513,4 64 0,2-103-384,0-24-382,-1 1 569,1-2-767,0 1 0,0-1 0,0 0 0,0 0 0,0 0 0,0 0 0,0 1 0,0-1 0,0 0 0,0 0 0,0 0 0,0 0 0,0 1 0,0-1 0,0 0 0,0 0 0,0 0 0,0 0-1,0 0 1,-1 1 0,1-1 0,0 0 0,0 0 0,0 0 0,0 0 0,0 0 0,0 0 0,-1 0 0,1 0 0,0 1 0,0-1 0,0 0 0,0 0 0,-1 0 0,1 0 0,0 0 0,0 0 0,0 0 0,0 0 0,-1 0 0,1 0 0,-5-7-3162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18.094"/>
    </inkml:context>
    <inkml:brush xml:id="br0">
      <inkml:brushProperty name="width" value="0.1" units="cm"/>
      <inkml:brushProperty name="height" value="0.1" units="cm"/>
    </inkml:brush>
  </inkml:definitions>
  <inkml:trace contextRef="#ctx0" brushRef="#br0">79 3 1984,'-5'-3'6570,"11"12"-5402,-3-8-1141,0 1 1,0-1-1,0 1 0,0 0 0,0 0 0,0 0 0,-1 0 0,1 1 0,-1-1 1,0 1-1,3 4 0,22 36 461,-20-31-278,7 14-127,-1 1-1,-2 1 0,10 33 0,17 90 213,-30-105-65,4 71 1,-10 48-47,-2-149-119,-11 137 594,4-82-454,1-21-108,-2 0 0,-3-1 1,-1-1-1,-3 0 0,-2 0 1,-2-2-1,-38 69 0,46-91-95,0 0-1,-12 48 0,-7 17 27,22-69 17,3-5-278,-12 19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6"/>
    </inkml:context>
    <inkml:brush xml:id="br0">
      <inkml:brushProperty name="width" value="0.1" units="cm"/>
      <inkml:brushProperty name="height" value="0.1" units="cm"/>
    </inkml:brush>
  </inkml:definitions>
  <inkml:trace contextRef="#ctx0" brushRef="#br0">3 241 1824,'-1'-3'323,"0"0"0,1 0 0,0 1 0,-1-1 0,1 0 0,0 0 1,0 1-1,1-1 0,-1 0 0,0 0 0,1 1 0,0-1 0,-1 0 0,1 1 0,0-1 0,3-3 0,0-3 323,1 0-1,1 0 1,7-10-1,1 4-478,0 0-1,0 1 1,1 1-1,1 1 1,0 0-1,1 1 1,0 0-1,28-12 1,-35 19-174,0 1-1,0 0 1,0 0-1,20-2 1,-27 4 37,-1 1-1,1 0 1,0 0 0,0 0 0,0 1 0,0-1 0,0 1 0,-1-1-1,1 1 1,0 0 0,0 0 0,-1 0 0,1 1 0,3 1 0,-2 0-36,0 0 1,0 0 0,-1 1 0,0-1 0,1 1 0,-1 0 0,5 8 0,0 4-61,-1 0 1,0 0-1,7 30 1,-12-41 85,6 29 1,-1 1 1,3 41-1,-10-63 90,0 0-1,0 0 1,-1 0-1,-3 13 1,0 2 333,3-24-385,0-1 0,0 1-1,0-1 1,-1 1 0,1-1-1,-1 0 1,0 0 0,0 0-1,0 0 1,0 0 0,0 0-1,-1-1 1,1 1 0,-1-1-1,0 1 1,1-1 0,-1 0-1,0 0 1,-1 0 0,1-1-1,0 1 1,0-1 0,-1 1-1,1-1 1,-7 1 0,-72 10 591,63-9-482,-39 3-1,-8 0-603,34-5-757,18-2-3342,13 1 4405,1 0-1,0 0 1,0 0-1,0 0 1,-1 0-1,1 0 1,0 0-1,0 0 1,-1 0-1,1 0 1,0 0-1,0-1 1,0 1-1,-1 0 1,1 0-1,0 0 1,0 0-1,0-1 1,-1 1-1,1 0 1,0 0-1,0 0 1,0-1-1,0 1 1,0 0-1,0 0 1,0-1-1,0 1 1,0 0-1,-1 0 1,1-1-1,0 1 1,0 0-1,0 0 1,0-1-1,0 1 1,0 0 0,1 0-1,-1-1 1,0 1-1,0 0 1,0 0-1,0-1 1,0 1-1,0-1-13,0-17-1717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7"/>
    </inkml:context>
    <inkml:brush xml:id="br0">
      <inkml:brushProperty name="width" value="0.1" units="cm"/>
      <inkml:brushProperty name="height" value="0.1" units="cm"/>
    </inkml:brush>
  </inkml:definitions>
  <inkml:trace contextRef="#ctx0" brushRef="#br0">1 11 1888,'0'0'3,"0"0"-1,0 0 1,-1 0-1,1 0 1,0 0 0,0-1-1,0 1 1,0 0-1,0 0 1,0 0 0,0 0-1,0 0 1,0-1-1,0 1 1,0 0 0,0 0-1,0 0 1,0 0-1,0 0 1,0-1 0,0 1-1,0 0 1,0 0-1,0 0 1,0 0 0,0 0-1,1 0 1,-1-1-1,0 1 1,0 0 0,0 0-1,0 0 1,0 0-1,0 0 1,0 0 0,0 0-1,0-1 1,1 1-1,-1 0 1,0 0 0,0 0-1,0 0 1,0 0-1,0 0 1,1 0 0,-1 0-1,0 0 1,0 0-1,0 0 1,0 0 0,1 0-1,0 0 1532,0-3 4301,0 5-5455,1-1-1,0 0 1,0 0 0,0 0 0,0 0 0,0 0 0,0 0 0,1-1 0,-1 1 0,0-1-1,0 0 1,4 1 0,0-3-123,1 0 0,1 1-1,-1 0 1,0 0 0,9 1-1,19-3-457,-18 1 265,0 0 0,24 2 0,-26 0-165,67 3 485,-15 5-91,-28-6 358,9-1-4550,-43 5-2494,1 1 1867,-3-4 4261,10 1-1196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8"/>
    </inkml:context>
    <inkml:brush xml:id="br0">
      <inkml:brushProperty name="width" value="0.1" units="cm"/>
      <inkml:brushProperty name="height" value="0.1" units="cm"/>
    </inkml:brush>
  </inkml:definitions>
  <inkml:trace contextRef="#ctx0" brushRef="#br0">51 70 2144,'1'-1'53,"-1"1"0,1-1 0,-1 1 0,0-1-1,1 0 1,-1 1 0,0-1 0,1 0 0,-1 1 0,0-1 0,0 0 0,1 1 0,-1-1 0,0 0 0,0 1-1,0-1 1,0 0 0,0 0 0,0-1 0,0 1-28,0 1-79,1-1 94,0 1-1,0-1 0,1 0 0,-1 0 1,0 0-1,0 0 0,0 1 1,0-1-1,0-1 0,0 1 1,-1 0-1,1 0 0,1-2 0,4-5 1982,-5 7-1909,-1 1-1,0-1 1,0 1 0,1-1 0,-1 1-1,0 0 1,0-1 0,0 0-1,0 1 1,1-1 0,-1 1 0,0-1-1,0 1 1,0-1 0,0 1 0,0-1-1,0 1 1,-1-1 0,1 1 0,0-1-1,0 1 1,0-1 0,-1 0 0,0-9 2240,-16 3-149,5 12-2205,11-5 14,0 0 0,-1 0 0,1 1-1,0-1 1,0 1 0,0-1 0,0 1 0,-1 0-1,1-1 1,-1 2 0,0-1 43,1 0 0,-1 0 1,0 0-1,1 0 0,-1-1 0,0 1 0,1-1 1,-1 1-1,0-1 0,0 0 0,0 1 1,1-1-1,-1 0 0,0 0 0,0 0 0,-3-1 1,4 1-46,1 0-74,0 0 16,0 0-10,1 1 4,10 11 206,-11-12-78,0 0 0,0 1 0,0-1-1,0 0 1,1 0 0,-1 0 0,0 0 0,0 1 0,0-1 0,0 0-1,1 0 1,-1 0 0,0 0 0,0 0 0,0 0 0,0 1-1,1-1 1,-1 0 0,0 0 0,0 0 0,0 0 0,1 0 0,-1 0-1,0 0 1,0 0 0,1 0 0,-1 0 0,0 0 0,0 0-1,0 0 1,1 0 0,2 0 238,-2-9 72,-2 9-504,5-3 421,4-4-1709,-8 7 660,-5-1 486,3 2-7549,2-1 4014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59"/>
    </inkml:context>
    <inkml:brush xml:id="br0">
      <inkml:brushProperty name="width" value="0.1" units="cm"/>
      <inkml:brushProperty name="height" value="0.1" units="cm"/>
    </inkml:brush>
  </inkml:definitions>
  <inkml:trace contextRef="#ctx0" brushRef="#br0">440 761 640,'0'-5'1212,"0"4"-954,0-1-1,0 1 1,0 0 0,-1-1 0,1 1 0,0-1-1,-1 1 1,1-1 0,0 1 0,-1-1 0,0 1-1,1 0 1,-1 0 0,0-1 0,0 1 0,-1-2-1,-4-2 597,4 3-688,1 1 0,-1-1-1,0 1 1,0-1-1,0 1 1,0 0 0,0 0-1,-1-1 1,1 2 0,0-1-1,0 0 1,-1 0-1,1 1 1,0-1 0,-5 1-1,-70-5 897,71 5-1035,-12 0 33,0 0 0,-21 4 1,-26 7 115,65-11-175,-18 4 146,0 2 1,-29 12-1,43-16-112,0 0-1,-1 0 0,1 1 0,0 0 1,0 0-1,1 0 0,-1 0 0,0 0 1,1 1-1,0 0 0,0 0 1,0 0-1,0 0 0,1 0 0,-4 8 1,-4 6 147,9-16-147,-1 0 0,1 1 0,0-1 0,0 0 0,0 0 0,0 0 0,0 1 0,1-1 0,-1 0 0,1 1 0,-1 4 0,6 128 2072,-4-129-2101,1 0 0,0 0 0,0 1 1,1-1-1,-1-1 0,1 1 0,0 0 0,8 10 0,2 4 56,-10-16-34,0 0 1,0 0-1,0-1 0,0 0 0,1 1 0,-1-1 1,1 0-1,0 0 0,0-1 0,0 1 0,0-1 0,1 0 1,-1 0-1,1-1 0,-1 1 0,1-1 0,-1 0 1,1 0-1,0 0 0,-1-1 0,1 1 0,0-1 1,0 0-1,0-1 0,-1 1 0,1-1 0,8-2 1,2-2-30,0-1 0,20-9 0,-30 12-3,0 0-1,0 0 1,0-1-1,0 0 0,0 0 1,-1 0-1,0-1 1,0 1-1,5-8 1,2-5 66,-1-1 0,-1 0 0,0-1 0,-1 0 1,9-35-1,-15 45-57,-1 1-1,0 0 1,-1-1 0,0 1 0,0-1-1,0 1 1,-1-1 0,-1 1 0,1 0-1,-1 0 1,-1 0 0,0 0 0,-4-10-1,3 9-26,0 1 0,-1 0-1,0 0 1,0 0-1,-1 1 1,0-1-1,0 1 1,-1 1-1,0-1 1,0 1 0,-14-9-1,4 4 246,-25-22-1,28 21-171,-1 1 0,-21-13-1,18 16-43,15 7-19,0-1 0,0 1 0,0-1 0,0 0 0,0 0 0,0 0 0,0 0 0,-4-4 0,0-3 62,1 1 0,0-1 0,0 0 0,1-1 0,0 1 0,1-1 0,0 0 0,0 0 0,-3-17 0,0-12 9,-4-50 0,6 38-122,1-75-146,4 98 2,4-14-254,-1 19 250,-3 21 195,1-1 0,-1 1 1,1 0-1,-1-1 0,1 1 0,0 0 1,0 0-1,0-1 0,0 1 0,0 0 0,0 0 1,1 0-1,-1 0 0,1 1 0,-1-1 1,1 0-1,0 1 0,0-1 0,0 1 1,0-1-1,0 1 0,0 0 0,0 0 1,0 0-1,0 0 0,0 0 0,1 0 1,-1 1-1,3-1 0,1 0-22,0 0 0,0 1 0,0 0 0,-1 0 0,1 0 0,0 1 0,0 0 0,-1 0 0,1 1 0,10 3 0,14 8 120,52 20 316,-61-28-95,-15-3-191,1-1-1,-1 1 0,0 1 0,7 3 0,-11-6-111,-2 0 133,0 0-96,0 0-191,0 0-65,0 0-319,0 0-161,0 0-992,0 0 27,0 0-1317,0 0 960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0"/>
    </inkml:context>
    <inkml:brush xml:id="br0">
      <inkml:brushProperty name="width" value="0.1" units="cm"/>
      <inkml:brushProperty name="height" value="0.1" units="cm"/>
    </inkml:brush>
  </inkml:definitions>
  <inkml:trace contextRef="#ctx0" brushRef="#br0">85 4 2400,'1'-4'742,"0"5"-574,-1-1-110,0 0 0,0 0 0,0 1 0,0-1 0,0 0 0,0 0 0,0 0 0,0 0 0,0 1 1,-1-1-1,1 0 0,0 0 0,0 0 0,0 0 0,0 0 0,0 1 0,0-1 0,-1 0 0,1 0 0,0 0 0,0 0 0,0 0 0,0 0 0,-1 0 0,1 0 0,0 0 0,0 1 0,0-1 0,0 0 0,-1 0 0,1 0 0,0 0 1,0 0-1,0 0 0,-1 0 0,1 0 0,0 0 0,0 0 0,-1-1 0,-15 11 1360,1 16 246,12-21-1532,0 0-1,0 0 0,0 0 1,1 0-1,-1 0 0,1 0 1,-1 8-1,-9 43 856,6-11-953,1 83 1,3-38-3,-1 94-26,3-158 73,16 283 1051,-11-246-750,-4-26-123,0-21-18,0 0 1,4 23 0,-4-27 63,-1 7-2638,0-19 2158,0 0 93,-1 5-371,0-5-4435,-7-9 1728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1"/>
    </inkml:context>
    <inkml:brush xml:id="br0">
      <inkml:brushProperty name="width" value="0.1" units="cm"/>
      <inkml:brushProperty name="height" value="0.1" units="cm"/>
    </inkml:brush>
  </inkml:definitions>
  <inkml:trace contextRef="#ctx0" brushRef="#br0">124 20 2144,'-5'-1'1227,"5"2"-641,0-1-132,0 0 95,0 0-186,0 0-60,0 0-111,0 0 38,0 0-1,0 0 304,0 0-170,0 0-80,0 0-81,0 0 108,0 0-129,0 0-197,0 0 48,0 0 251,0 0-49,0 0-15,0 0-128,0 0-150,0-1-5,1-8-58,-1 9 134,0 0-1,0-1 0,0 1 0,0 0 0,0 0 0,1-1 0,-1 1 0,0 0 0,0 0 0,0-1 1,0 1-1,0 0 0,0 0 0,0-1 0,0 1 0,0 0 0,0 0 0,0-1 0,0 1 0,0 0 1,0 0-1,-1-1 0,1 1 0,0 0 0,0 0 0,0-1 0,0 1 0,0 0 0,0 0 0,-1 0 0,1-1 1,0 1-1,0 0 0,0 0 0,-1 0 0,1-1 0,0 1 0,0 0 0,-1 0 0,1 0 0,0 0 1,0 0-1,-1 0 0,1 0 0,0 0 0,-1-1 0,1 1 32,0 0 53,0 0 218,0 0-84,0 0-60,0 0-36,0 0 143,0 0-42,0 0 10,5 130 737,0-45-951,-3 180 202,-2-202-204,-12 102 517,8-119-458,-4 4 72,-1 4 230,6-15-404,-2-1 1,-1 0 0,-20 60-1,23-88 105,0 0 0,-1-1-1,0 1 1,-8 11 0,-5 8-150,10-21 214,4-5 263,10-2-31,-6-2-369,0-1-35,5 1-27,13-1 18,-1 0 0,0 0 0,19-7 0,22-2 205,208-32 232,-244 40-491,-1 0 0,32 1 0,-22 7 608,-30-5-454,-2 0-175,0 0-486,0 0 1,-2 0-772,0 0-2378,-2 0 446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2"/>
    </inkml:context>
    <inkml:brush xml:id="br0">
      <inkml:brushProperty name="width" value="0.1" units="cm"/>
      <inkml:brushProperty name="height" value="0.1" units="cm"/>
    </inkml:brush>
  </inkml:definitions>
  <inkml:trace contextRef="#ctx0" brushRef="#br0">0 52 1312,'2'0'123,"-1"-1"1,1 1-1,0 0 1,-1-1-1,1 0 1,-1 1-1,1-1 1,-1 0-1,3-1 1,-3 1-38,1 0 0,0 0 0,-1 0 0,1 1 0,0-1 0,-1 0 1,1 1-1,0-1 0,3 0 0,36-3 2837,-21 0-1713,-3 1-407,16-1 138,42-4 638,-30 6-683,48-7 0,-84 8-787,0 0 0,1 0 1,-1 1-1,1 1 0,-1-1 1,1 1-1,14 4 0,-19-3-283,1-1-1,0 0 0,0 0 1,0 0-1,0-1 0,10 0 1,7 1-5057,-23-3 3375,0-8-997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3"/>
    </inkml:context>
    <inkml:brush xml:id="br0">
      <inkml:brushProperty name="width" value="0.1" units="cm"/>
      <inkml:brushProperty name="height" value="0.1" units="cm"/>
    </inkml:brush>
  </inkml:definitions>
  <inkml:trace contextRef="#ctx0" brushRef="#br0">1 12 1472,'5'-5'9097,"8"2"-6584,12 0-1926,6 3 459,109 4-268,-69-1-523,-45-3 5,-1 2 0,30 4 0,-45-4-130,0-1 1,-1-1 0,12 0 0,-14 0-459,1 0-1,0 0 0,0 1 0,15 3 1,1-3-5022,-22-1 3676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4"/>
    </inkml:context>
    <inkml:brush xml:id="br0">
      <inkml:brushProperty name="width" value="0.1" units="cm"/>
      <inkml:brushProperty name="height" value="0.1" units="cm"/>
    </inkml:brush>
  </inkml:definitions>
  <inkml:trace contextRef="#ctx0" brushRef="#br0">386 741 2304,'0'-2'4945,"-1"1"-4843,1 1-1,0-1 1,-1 1-1,1-1 1,-1 1-1,1-1 1,0 1 0,-1 0-1,1-1 1,-1 1-1,1 0 1,-1 0-1,1-1 1,-1 1-1,0 0 1,1 0-1,-1 0 1,1-1-1,-1 1 1,-11-2 41,-1 0 1,1 1 0,0 0 0,0 1 0,0 0-1,-1 1 1,-16 3 0,-84 25 535,105-27-614,0 1-1,0 0 1,1 0 0,-1 1-1,1 0 1,0 0 0,0 1-1,0 0 1,1 0 0,-1 1-1,1-1 1,0 1 0,1 1-1,0-1 1,0 1 0,0 0-1,1 0 1,0 0 0,0 1-1,1 0 1,0-1 0,0 1-1,-2 12 1,1-2-155,2 1 0,0 0 1,1 20-1,1-32 167,0 0 0,1-1 1,0 1-1,0 0 0,1-1 0,-1 1 1,1-1-1,1 1 0,0-1 0,-1 0 1,2 0-1,3 6 0,-4-9-41,0 0-1,-1-1 0,1 1 1,0-1-1,1 0 0,-1 1 0,0-2 1,1 1-1,-1 0 0,1-1 1,-1 1-1,1-1 0,0 0 1,-1 0-1,1-1 0,0 1 1,0-1-1,4 0 0,0 0 47,-1 0 0,1 0 0,-1-1 0,1-1 0,-1 1 0,0-1-1,1 0 1,9-5 0,-4 0 22,-1 0 0,1-1 1,-2 0-1,1-1 0,14-14 0,-4 0-24,28-36-1,-35 39-126,0-1 0,-1 0 1,-2-1-1,0-1 0,-1 0 0,-1 0 0,-1-1 0,-2 0 0,0-1 1,-1 0-1,-2 0 0,-1 0 0,1-34 0,-5-21-358,-16-101-1,9 128 26,-2 2 0,-35-101-1,38 130 264,6 17 114,0 0 0,0 0-1,-1 1 1,0-1 0,0 0 0,0 1 0,0-1 0,-1 1 0,1 0 0,-1 0 0,-4-5 0,7 9 3,-1 0 0,1-1 0,-1 1 0,1-1 0,-1 1 0,1 0 0,-1-1 0,1 1 1,-1 0-1,1 0 0,-1-1 0,1 1 0,-1 0 0,1 0 0,-1 0 0,1 0 0,-1 0 0,1-1 1,-1 1-1,0 0 0,1 0 0,-1 1 0,1-1 0,-1 0 0,1 0 0,-2 0 0,1 1-8,1-1-1,-1 1 1,1 0-1,-1-1 0,0 1 1,1 0-1,-1-1 1,1 1-1,0 0 0,-1 0 1,1-1-1,0 1 1,-1 0-1,1 0 1,0 1-1,-2 4-46,1 0 0,1 0 0,-1 9 0,1-14 58,10 237 437,-2-78-368,-6-131 101,0 0 0,2 0 0,9 34 0,-9-46 1,1-1 0,1 0 0,1-1 0,0 1-1,1-1 1,20 27 0,1-3 315,-2 2 1,-2 1-1,23 51 0,-6-17-1545,-42-68 49,-4-5-4519,4-3 1441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5"/>
    </inkml:context>
    <inkml:brush xml:id="br0">
      <inkml:brushProperty name="width" value="0.1" units="cm"/>
      <inkml:brushProperty name="height" value="0.1" units="cm"/>
    </inkml:brush>
  </inkml:definitions>
  <inkml:trace contextRef="#ctx0" brushRef="#br0">1 5 5408,'1'0'120,"0"-1"1,0 1-1,0-1 1,0 1-1,0-1 1,0 1-1,1-1 1,-1 1-1,0 0 1,0 0-1,0 0 1,1 0-1,-1 0 1,0 0-1,0 0 1,1 0-1,-1 0 1,0 0-1,0 1 1,0-1-1,1 0 1,-1 1-1,0-1 1,0 1-1,0 0 1,0-1-1,0 1 1,0 0-1,1 1 1,-1-2-126,3 2 130,3 2 311,0 0 0,0 0 0,-1 1 0,1 0 0,-1 0 0,0 1 0,0-1 0,-1 1 0,6 7 1,9 17 186,-9-14-308,18 33 0,8 23 166,-16-34-369,15 43-1,23 63-75,-19-50-141,7 18 851,-45-106-740,0 1 0,0 0 0,-1-1 0,0 9 0,5 19-233,15 55 216,-19-55 451,-3-29-401,1 0-1,0-1 1,0 1 0,1 0-1,2 9 1,-3-11-24,3 9 104,-2-11-72,-1-5 1111,2-4-1033,0 1 1,0-1-1,0 0 1,-1-11-1,4-12-107,65-246 252,-41 171-375,-11 42-483,2 0 0,3 2 0,57-110 1,-76 163-34,1 0 1,4-16 0,0 2-1957,-4 6 215,-5 14 1644,0 0 0,-1 1 1,0-1-1,1 1 0,-1-1 1,-2-3-1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22.723"/>
    </inkml:context>
    <inkml:brush xml:id="br0">
      <inkml:brushProperty name="width" value="0.1" units="cm"/>
      <inkml:brushProperty name="height" value="0.1" units="cm"/>
    </inkml:brush>
  </inkml:definitions>
  <inkml:trace contextRef="#ctx0" brushRef="#br0">28 28 1472,'0'-1'23,"0"1"0,0 0 0,0-27 11417,1 44-11808,1 0 354,0 1 1,-2-1 0,-1 23-1,0-3-65,-2 189 169,-3-102 62,-1 0 374,7-119-466,0-1 0,-1 0 1,1 0-1,-1 0 1,-3 7-1,1-4 36,2-6-112,1-1-4,0 1 0,0-1-1,0 0 1,0 0 0,0 0 0,0 1-1,0-1 1,0 0 0,0 0-1,0 0 1,0 1 0,0-1-1,0 0 1,0 0 0,0 0 0,-1 1-1,1-1 1,0 0 0,0 0-1,0 0 1,0 0 0,-1 0 0,1 1-1,0-1 1,0 0 0,0 0-1,0 0 1,-1 0 0,1 0 0,0 0-1,0 0 1,-1 0 0,1 0-1,0 0 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6"/>
    </inkml:context>
    <inkml:brush xml:id="br0">
      <inkml:brushProperty name="width" value="0.1" units="cm"/>
      <inkml:brushProperty name="height" value="0.1" units="cm"/>
      <inkml:brushProperty name="color" value="#66CC00"/>
    </inkml:brush>
  </inkml:definitions>
  <inkml:trace contextRef="#ctx0" brushRef="#br0">375 3 576,'-3'-2'193,"9"4"-98,-6-2 1,0 0 219,0 0-6,0 0 219,0 0-139,0 0 38,0 0-86,0 0 171,0 0-128,0 0 43,0 0-96,0 0 133,0 0-166,0 0-111,0 0-43,0 0 85,0 0-48,0 0 54,0 0-22,0 0 166,0 0-96,0 0-11,0 0-64,0 0 122,0 0-143,0 0-203,0 0-32,0 0-32,0 0 80,0 0 251,0 0-70,0 0-85,0 0-48,0 0 5,0 0 6,0 0 64,0 8 693,0 1-608,-1 1 1,-1-1 0,-2 12-1,1-11-138,1 0 0,1 0 0,-1 14 0,-3 87 341,1-66-87,-1-1 0,-2 0 0,-17 56 0,-2-20-430,10-34 260,-105 284 806,74-239-357,37-74-571,0-1 0,-21 27 0,13-19-262,-3-4-627,8-9-1379,13-11 2165,0 0-1,0 0 1,0-1-1,1 1 1,-1 0-1,0 0 1,0 0-1,0 0 1,0 0-1,0-1 1,0 1-1,0 0 1,0 0-1,0 0 1,0 0 0,0 0-1,0-1 1,0 1-1,0 0 1,0 0-1,0 0 1,0 0-1,0 0 1,0-1-1,0 1 1,0 0-1,0 0 1,0 0 0,0 0-1,0 0 1,0-1-1,-1 1 1,1 0-1,0 0 1,0 0-1,0 0 1,0 0-1,0 0 1,0 0-1,0-1 1,-1 1-1,1 0 1,0 0 0,0 0-1,0 0 1,0 0-1,0 0 1,0 0-1,-1 0 1,1 0-1,0 0 1,0 0-1,0 0 1,0 0-1,-1 0 1,1 0 0,0 0-1,0 0 1,0 0-1,0 0 1,0 0-1,-1 0 1,1 0-1,0 0 1,0 0-1,0 0 1,0 0-1,0 1 1,-1-1-1,5-10-3234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7"/>
    </inkml:context>
    <inkml:brush xml:id="br0">
      <inkml:brushProperty name="width" value="0.1" units="cm"/>
      <inkml:brushProperty name="height" value="0.1" units="cm"/>
      <inkml:brushProperty name="color" value="#66CC00"/>
    </inkml:brush>
  </inkml:definitions>
  <inkml:trace contextRef="#ctx0" brushRef="#br0">290 0 2144,'-5'0'656,"10"0"560,-5 0-773,0 0-81,0 0-79,0 0 213,0 0-155,0 0-21,0 0-64,0 0 235,0 0-129,0 0 60,0 0-92,0 0 134,0 0-149,0 16 32,0-7-156,-1 0 0,-1 0 0,1 0 0,-6 13 0,-2 17 715,-14 53-138,7-52-684,10-28 119,-6 23 1,9-28-191,0 0-1,0 0 1,0-1 0,-1 1 0,-7 8 0,-1 4-272,11-16 389,0-1-82,0-1 1,0 0-1,0 1 0,0-1 1,0 0-1,0 0 0,0 1 0,0-1 1,-1 0-1,1 0 0,-2 1 1,-4 21-135,6-19 94,-1-1 0,1 1 0,-1-1 0,0 0 0,0 0 0,-5 5 0,6-6 2,0-1 0,-1 1 0,1-1 1,-1 0-1,1 1 0,-1-1 0,1 0 0,-1 0 1,0 0-1,1 0 0,-1 0 0,0 0 0,0-1 1,0 1-1,-2 0 0,4-1 22,0 0-20,-1 1 0,1-1 0,0 0 0,0 1 0,-1-1 1,1 0-1,0 1 0,-1-1 0,1 0 0,0 0 0,-1 1 0,1-1 0,0 0 1,-1 0-1,1 1 0,0-1 0,-1 0 0,1 0 0,-1 0 0,1 0 0,-1 0 0,1 0 1,0 0-1,-1 0 0,0 0 0,-7 4-7,6-4-32,1 1 0,0 0 1,0-1-1,-1 1 0,1 0 0,0-1 1,-1 0-1,1 1 0,-1-1 0,1 0 1,0 0-1,-2 1 0,-15 3-281,0 4 225,15-7 114,0 1 0,0-1-1,0 1 1,0-1 0,-5 4-1,8-4-24,0-1 0,-1 0 0,1 0 0,0 1-1,0-1 1,-1 0 0,1 0 0,0 0 0,-1 0-1,1 1 1,0-1 0,-1 0 0,1 0 0,-1 0 0,1 0-1,0 0 1,-1 0 0,1 0 0,0 0 0,-1 0-1,1 0 1,-1 0 0,1 0 0,0 0 0,-1 0 0,1-1-4,0 1 1,0 0-1,0 0 1,0 0-1,0-1 1,0 1-1,0 0 1,0 0-1,0 0 1,0-1-1,0 1 1,0 0-1,0 0 1,0 0-1,0-1 1,0 1-1,0 0 1,0 0-1,0 0 1,0 0-1,0-1 1,0 1-1,0 0 1,0 0-1,1 0 1,-1 0-1,0-1 1,0 1-1,0 0 1,0 0 0,0 0-1,1 0 1,-1 0-1,0 0 1,0-1-1,0 1 1,1 0-1,-1 0 1,0 0-1,0 0 1,0 0-1,0 0 1,1 0-1,-1 0 1,0 0-1,0 0 1,1 0-1,19-9 274,-1 1-206,0-1-1,0-1 1,-1 0 0,21-17-1,-28 17-70,0 0-1,0-1 1,-1-1-1,0 0 0,10-17 1,34-69 128,-31 54 54,-16 24-254,-6 18 87,-1 0-1,1 0 1,0 0-1,-1 0 0,1 0 1,0 0-1,1 0 1,1-4-1,-1 3-23,0-1 1,0 1-1,0-1 0,0 1 1,-1-1-1,0 0 1,0 1-1,0-1 0,0 0 1,0 0-1,-1-6 1,3-8 124,-2 16-107,-1 1-1,1-1 1,0 1 0,-1-1-1,1 1 1,0-1 0,0 1 0,2-2-1,6-10-103,-6 9 126,1-2-278,-4 5 274,0 1 1,0 0-48,0 16 202,-5 67 48,5-40-336,-1-14 63,1 0 1,1 0-1,2 0 0,7 35 1,-7-52 99,1 0 1,0 0 0,0 0-1,8 12 1,-8-13-6,-4-10-35,0 0-1,0 0 1,0 0 0,0 0 0,1 0 0,-1-1 0,0 1-1,1 0 1,-1 0 0,1 0 0,-1-1 0,1 1-1,-1 0 1,1-1 0,-1 1 0,1 0 0,1 0 0,-1 0-6,-1-1 268,-1 1-229,1 0 1,0 0 0,-1-1-1,1 1 1,-1 0 0,1 0 0,-1 0-1,0 0 1,1-1 0,-1 1 0,0 0-1,1-1 1,-1 1 0,0 0 0,0-1-1,0 1 1,0-1 0,1 1 0,-3 0-1,-17 7 823,3-4-929,0-1 0,-23 2-1,20-3-2077,-29 7 0,43-7 1303,0-1 0,0 0 0,-9 0 0,1-1-560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8"/>
    </inkml:context>
    <inkml:brush xml:id="br0">
      <inkml:brushProperty name="width" value="0.1" units="cm"/>
      <inkml:brushProperty name="height" value="0.1" units="cm"/>
      <inkml:brushProperty name="color" value="#66CC00"/>
    </inkml:brush>
  </inkml:definitions>
  <inkml:trace contextRef="#ctx0" brushRef="#br0">27 4 1824,'1'-4'1386,"0"7"620,-2 9-684,-2-6-1149,0-1-1,0 1 0,1 0 0,0 0 0,1 0 0,-1 1 0,1-1 0,0 0 1,1 0-1,0 8 0,-5 73-495,2-58 342,2 0-1,4 57 1,-1-71 11,-2-9 12,1 0 0,0 1 0,0-1 1,1 0-1,-1 0 0,5 8 0,-6-14-7,0 1 0,1-1 0,-1 1 0,0 0 0,1-1 0,-1 1 0,0-1 0,0 1 0,1-1 0,-1 1 0,0 0 0,0-1 0,0 1 0,0-1 0,0 1 0,0 0 0,0-1 0,0 1 0,0 1 0,-1-3-30,1 1-1,-1-1 1,1 1-1,0-1 1,0 1-1,-1-1 1,1 0-1,0 1 1,0-1-1,-1 1 1,1-1-1,0 0 0,0 1 1,0-1-1,0 1 1,0-1-1,0 0 1,0 1-1,0-2 1,0-28 84,-1 21-55,0-1 0,1 1-1,1 0 1,0-1 0,0 1-1,3-12 1,1 6 145,-4 7-200,2 0 0,-1 1 0,1-1 0,0 1-1,0-1 1,1 1 0,-1 0 0,2 1 0,-1-1 0,9-8 0,-10 11 44,1 0 1,0 0 0,0 0 0,0 1-1,1 0 1,-1 0 0,1 0 0,0 0 0,-1 1-1,8-3 1,-10 5-22,-1-1 0,0 1 1,0 0-1,0 0 0,0-1 0,0 1 1,0 0-1,1 0 0,-1 0 0,0 0 1,0 0-1,0 1 0,0-1 0,0 0 0,1 0 1,-1 1-1,0-1 0,1 1 0,1 1-1,0-1-1,-1 0 0,0 0-1,0 0 1,0 0 0,0 0 0,0 0 0,0 1 0,-1-1 0,1 1 0,0-1 0,-1 1 0,1 0 0,-1 0 0,1-1 0,-1 1 0,0 0-1,2 4 1,-1-1-20,46 79 826,-45-77-738,0 0 1,-1 1 0,0-1 0,0 0 0,0 1-1,-1-1 1,0 1 0,-1 0 0,0 13 0,4-3 155,-3-7 58,-1 2-122,1-6-128,0-4 30,0 0 1,-1 0-1,1 1 0,0-1 0,-1 0 0,1 0 0,-1 4 1,1 3-49,0-9 18,-1-1-16,0 0-85,0 0-43,0 0-133,0 0 90,0 0-96,0 0-501,0 0 43,0 0-454,0 0 86,8 3-2400,-7-3 981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69"/>
    </inkml:context>
    <inkml:brush xml:id="br0">
      <inkml:brushProperty name="width" value="0.1" units="cm"/>
      <inkml:brushProperty name="height" value="0.1" units="cm"/>
      <inkml:brushProperty name="color" value="#66CC00"/>
    </inkml:brush>
  </inkml:definitions>
  <inkml:trace contextRef="#ctx0" brushRef="#br0">241 83 2720,'0'-1'120,"-1"0"0,0 0 0,1 1 0,-1-1 0,1 0 0,-1 0 0,1 0 0,0 0-1,-1 0 1,1 0 0,0 0 0,0 0 0,-1 0 0,1 0 0,0 0 0,0-2 0,1-23 41,0 16 593,-4-11 850,3 21-1585,0-1 0,0 1 0,-1-1 1,1 1-1,0 0 0,0-1 0,-1 1 0,1-1 0,0 1 0,-1 0 0,1-1 0,0 1 0,-1 0 0,1-1 0,-1 1 0,1 0 0,-1-1 0,1 1 1,0 0-1,-1 0 0,1 0 0,-1 0 0,1-1 0,-1 1 0,1 0 0,-1 0 0,1 0 0,-1 0 0,1 0 0,-1 0 0,1 0 0,-1 0 0,1 0 1,-1 1-1,1-1 0,-1 0 0,-4 1 47,-33 11 1084,23-5-1001,0 1 1,-18 12-1,27-16-133,1-1 0,0 1 0,1 1 0,-1-1 0,1 1 0,0 0 0,0 0 0,0 0 0,-3 8 0,-17 28 232,17-30-120,1 1 1,-1-1-1,2 1 1,0 0-1,-6 19 0,11-27-144,0-1-1,0 1 0,1-1 1,-1 0-1,1 1 0,0-1 1,0 0-1,1 5 0,2 3-14,-3-9 35,-1 0 1,1 0-1,0-1 1,1 1-1,-1 0 0,0 0 1,1 0-1,-1-1 1,0 1-1,1-1 0,3 3 1,20 14 120,-22-16-100,4 1 71,0 1 1,0-2-1,0 1 1,1-1-1,-1 0 1,0 0-1,1-1 1,0 0-1,-1 0 1,1-1 0,-1 0-1,1 0 1,12-3-1,-2 0-80,-1 0-1,0-2 1,0 0-1,30-14 1,-41 17 23,0-1-1,0-1 1,-1 1 0,0-1-1,0 0 1,0 0 0,0-1 0,0 1-1,-1-1 1,0 0 0,0 0-1,0-1 1,5-9 0,-7 10-13,-1 1 0,1 0 0,-1-1 0,0 1 0,0-1 0,0 0 0,-1 1 0,1-1 0,-1 0 0,0 1 0,-1-1 0,1 1-1,-1-1 1,0 0 0,0 1 0,0-1 0,0 1 0,-1 0 0,-4-8 0,1 2-32,0 1 0,-1 0-1,0 1 1,-11-13-1,12 17 93,1 0 0,-1 0 0,0 0 0,0 1 0,0-1 0,0 1-1,-1 1 1,1-1 0,-9-2 0,6 2-66,-1 0 1,0 1-1,1 0 0,-1 0 1,0 1-1,0 0 1,0 1-1,0 0 0,0 0 1,0 1-1,1 0 1,-1 1-1,0 0 0,0 0 1,1 1-1,-12 5 1,9-3-337,0 1 0,1 0 0,-20 16 0,27-20 33,0 1 0,0 0 0,0 0 0,1 0 1,-1 1-1,1-1 0,-3 5 0,4-6 15,1 0-1,-1 0 1,0 0 0,1 0 0,-1 0-1,1 0 1,0 0 0,-1 0 0,1 0-1,0 0 1,0 1 0,1-1 0,-1 0 0,0 0-1,1 2 1,6 11-3001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0"/>
    </inkml:context>
    <inkml:brush xml:id="br0">
      <inkml:brushProperty name="width" value="0.1" units="cm"/>
      <inkml:brushProperty name="height" value="0.1" units="cm"/>
      <inkml:brushProperty name="color" value="#66CC00"/>
    </inkml:brush>
  </inkml:definitions>
  <inkml:trace contextRef="#ctx0" brushRef="#br0">242 6 2240,'2'-5'712,"-4"7"-187,2-2-2,0 0-80,0 0 213,0 0-225,0 0-31,0 0-117,0 0 170,0 0-106,0 0 53,0 0-37,0 0 266,0 0-112,0 0 203,0 0-240,0 0-85,0 10 224,-2 16-488,-1 1 0,-1-1 0,-11 39 1,4-22-167,0 8 325,-2-1 0,-35 84 0,30-95-339,10-18 29,-2 0 0,0-1 0,-23 32 1,18-31 27,-17 31 0,27-45 259,5-7-248,-1 0-1,1 0 1,0 1-1,-1-1 1,1 0-1,0 1 1,0-1-1,-1 1 1,1-1-1,0 0 0,0 1 1,0-1-1,0 1 1,-1-1-1,1 0 1,0 1-1,0-1 1,0 1-1,0 1-55,1-1 5,-1-1 34,0 1-1,1 0 1,-1-1-1,0 1 1,1 0-1,-1-1 1,0 1-1,1-1 1,-1 1 0,1-1-1,-1 1 1,1-1-1,-1 1 1,1-1-1,-1 0 1,1 1-1,0-1 1,-1 0 0,1 1-1,0-1 1,-1 0-1,1 0 1,0 0-1,-1 1 1,1-1 0,1 0-1,0 0 10,15 3 109,1 0 1,-1-2-1,1 0 0,24-2 0,-8 1 474,-3-2-179,42-8 1,-57 8-394,1 3-123,-16-1 18,0 1 1,-1-1 0,1 0 0,0 0 0,0 0-1,0 1 1,0-1 0,0 0 0,0 0-1,0-1 1,0 1 0,0 0 0,0 0-1,0 0 1,0-1 0,-1 1 0,1 0-1,1-1 1,-1 0-942,-1 1 128,0 0-506,0 0 308,0 0-218,0 0 75,-1 0-1843,-5 0 2054,-9 0-377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1"/>
    </inkml:context>
    <inkml:brush xml:id="br0">
      <inkml:brushProperty name="width" value="0.1" units="cm"/>
      <inkml:brushProperty name="height" value="0.1" units="cm"/>
      <inkml:brushProperty name="color" value="#66CC00"/>
    </inkml:brush>
  </inkml:definitions>
  <inkml:trace contextRef="#ctx0" brushRef="#br0">1 143 2720,'0'-1'89,"-1"0"0,1-1 0,0 1 0,0 0 0,1-1 0,-1 1 0,0 0 0,0-1 0,1 1 0,-1 0 0,0 0 0,1-1 0,0 1 0,-1 0 0,1 0 0,1-2 0,14-19-183,-12 18 308,-4 4-113,0-1 0,1 1 0,-1 0 0,0-1 0,1 1 0,-1-1 0,0 1 0,1 0 0,-1-1 0,0 1 0,0-1 0,0 1 0,1-1 0,-1 1 1,0-1-1,0 1 0,0-1 0,0 1 0,0-1 0,0 1 0,0-2 0,0 2 91,0 0-70,0 0 12,0 0-70,14-6 2586,3 3-1940,0-1-1,29-12 0,-6 2-165,8 0 200,69-10 0,-111 23-650,0 1-1,0-1 0,1 1 1,-1 0-1,13 2 0,-18-1-169,1-1 1,-1 0-1,1 0 0,-1 1 1,1-1-1,-1 1 0,1-1 0,-1 1 1,0 0-1,1-1 0,-1 1 0,0 0 1,0 0-1,0 0 0,2 2 0,-1-1 3,0 0-242,-2 0 223,3 10-6610,-3-7 4062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2"/>
    </inkml:context>
    <inkml:brush xml:id="br0">
      <inkml:brushProperty name="width" value="0.1" units="cm"/>
      <inkml:brushProperty name="height" value="0.1" units="cm"/>
      <inkml:brushProperty name="color" value="#66CC00"/>
    </inkml:brush>
  </inkml:definitions>
  <inkml:trace contextRef="#ctx0" brushRef="#br0">346 3 2496,'-20'-1'1513,"14"1"-1069,1-1 0,-1 1 0,1 0 0,-1 0 0,0 1-1,1-1 1,-1 1 0,1 1 0,-8 1 0,-22 15 412,-47 30 0,15-7 472,35-18-996,8-5-163,22-16-128,1-1 0,-1 0-1,0 1 1,1-1 0,-1 1 0,1-1-1,-1 1 1,1 0 0,0 0 0,0 0 0,-1 0-1,2 0 1,-1 0 0,0 0 0,0 0-1,-1 4 1,4-5-61,-1 1 0,0-1 0,0 1 0,1-1 0,-1 0 0,1 0 0,-1 1 0,1-1 0,-1 0 0,1 0 0,0-1 0,3 2 0,-5-2 19,9 3-155,0 0 0,0-1 0,0-1-1,1 0 1,-1 0 0,1 0 0,-1-1 0,12-2 0,7 1-946,-10 1 490,-7 1-167,0-1-1,1 0 1,-1-1-1,0-1 0,0 0 1,12-3-1,-4-5-1273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3"/>
    </inkml:context>
    <inkml:brush xml:id="br0">
      <inkml:brushProperty name="width" value="0.1" units="cm"/>
      <inkml:brushProperty name="height" value="0.1" units="cm"/>
      <inkml:brushProperty name="color" value="#66CC00"/>
    </inkml:brush>
  </inkml:definitions>
  <inkml:trace contextRef="#ctx0" brushRef="#br0">35 80 3552,'0'-22'1312,"-9"14"-992,5-3-128,4 6 704,-4-2-544,-1-1 544,5 4-480,-5 1-864,5-1 224,-3 0-1024,-2 0 736,5 4-2240,0 0 1536,0 0 256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4"/>
    </inkml:context>
    <inkml:brush xml:id="br0">
      <inkml:brushProperty name="width" value="0.1" units="cm"/>
      <inkml:brushProperty name="height" value="0.1" units="cm"/>
      <inkml:brushProperty name="color" value="#66CC00"/>
    </inkml:brush>
  </inkml:definitions>
  <inkml:trace contextRef="#ctx0" brushRef="#br0">375 0 3808,'-1'3'252,"-1"0"1,0-1 0,1 0-1,-1 1 1,0-1-1,-1 0 1,1 0-1,0 0 1,-5 3 0,-12 12 154,-11 16 953,-51 61 1006,64-72-2163,1 2 1,-19 33-1,-48 138 181,65-144-213,-12 32 479,26-73-587,1 0 0,-4 15 0,1-1 207,5-22-270,1-1 0,0 1 0,0 0 0,0 0 0,-1 0 0,1 0 0,1 0 0,-1-1 0,0 1 0,0 0 0,1 0 0,-1 0 0,1 0 0,0-1 0,-1 1 0,1 0 0,0-1 0,0 1 0,0 0 1,0-1-1,0 1 0,1-1 0,1 2 0,0 0 59,0-1 1,0 1-1,0-1 1,0 0-1,0 0 1,0-1-1,0 1 1,1-1-1,-1 1 1,1-1-1,3 1 1,6 3 62,-12-4-103,0-1 0,1 1-1,-1-1 1,0 1 0,0-1-1,1 1 1,-1-1 0,0 1-1,1-1 1,-1 0 0,2 0-1,22 3 305,-21-2-297,0 0 0,0 0 1,0-1-1,0 0 1,0 0-1,1 0 0,-1 0 1,7-2-1,10-5 412,-20 7-326,15 8-2344,-13-8-1403,3 3 1246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5"/>
    </inkml:context>
    <inkml:brush xml:id="br0">
      <inkml:brushProperty name="width" value="0.1" units="cm"/>
      <inkml:brushProperty name="height" value="0.1" units="cm"/>
      <inkml:brushProperty name="color" value="#66CC00"/>
    </inkml:brush>
  </inkml:definitions>
  <inkml:trace contextRef="#ctx0" brushRef="#br0">263 536 992,'0'-3'272,"1"4"-139,2 4 38,-2-5 170,-1 0 43,0 0 454,0 0-209,0 0 16,-13 0 838,7 1-1269,0 0 1,0 0-1,1 1 0,-1 0 1,0 0-1,1 0 0,-1 0 1,1 1-1,0 0 1,0 0-1,-6 6 0,-11 4 142,10-5-357,0 1 0,1 0 1,0 0-1,1 1 1,-1 0-1,-12 19 0,8-9 138,1 1-1,-22 44 1,35-61-145,0 0 0,0 0 0,0 0-1,1 0 1,-1 0 0,1 0 0,0 0 0,0 0-1,0 0 1,1 0 0,0 0 0,-1 0 0,1 0 0,1 0-1,-1 0 1,1-1 0,2 7 0,-2-7 33,-1 0-1,1 1 1,0-1 0,0 0-1,0-1 1,0 1 0,0 0-1,1 0 1,-1-1 0,1 0-1,0 1 1,-1-1 0,1 0 0,0 0-1,0-1 1,1 1 0,-1-1-1,0 1 1,7 1 0,-7-3 37,1 0-1,0 0 1,0-1 0,-1 1 0,1-1 0,-1 0-1,1 0 1,-1 0 0,1 0 0,-1-1 0,1 1 0,-1-1-1,5-3 1,3-3-10,1-1 0,11-11 0,-11 8 111,7-6-147,-1-2 0,0 0 0,-2 0 0,-1-2 0,0 0 0,-2 0 0,0-1 0,-2-1 0,14-39 0,-11 18-184,-2 0 1,-1-1-1,-3 0 1,3-71-1,-10 97 194,-1-1 1,-1 1-1,-1-1 0,-1 1 0,0 0 0,-2 0 0,0 1 0,-15-36 0,15 42-125,3 7 58,-1-1 0,1 1 0,-6-7 0,7 11 25,0 1 1,0-1 0,0 1 0,0-1-1,-1 1 1,1 0 0,0 0 0,-1 0-1,1-1 1,-1 1 0,0 1 0,1-1-1,-1 0 1,0 0 0,1 0 0,-4 0-1,4 1 10,-1 0-1,1 0 1,0 1-1,-1-1 1,1 0-1,0 1 0,0-1 1,-1 0-1,1 1 1,0 0-1,0-1 1,0 1-1,0 0 0,0-1 1,0 1-1,0 0 1,0 0-1,0 0 1,0 0-1,0 0 1,0 1-1,-17 25 144,18-27-135,-4 8-8,1-1 1,0 0-1,-3 12 0,-4 11 152,5-17 9,1 1 1,0 0-1,-4 24 1,0 45-51,7-66-139,-7 70-130,-6 148 259,19-140 465,-4-86-426,1 0 1,0 0 0,0 0-1,1 0 1,0 0 0,0-1 0,1 1-1,7 11 1,-9-17-75,0 1 0,1-1 0,-1 0 0,1 0 0,0-1 0,0 1 0,0 0 0,1-1 0,-1 0 0,0 0 0,1 0 1,-1 0-1,1 0 0,0-1 0,0 1 0,0-1 0,0 0 0,0-1 0,-1 1 0,2 0 0,5-1 0,58 0-265,-23 0-5281,-45 0 2708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23.599"/>
    </inkml:context>
    <inkml:brush xml:id="br0">
      <inkml:brushProperty name="width" value="0.1" units="cm"/>
      <inkml:brushProperty name="height" value="0.1" units="cm"/>
    </inkml:brush>
  </inkml:definitions>
  <inkml:trace contextRef="#ctx0" brushRef="#br0">17 83 2560,'-7'-3'5838,"-2"8"-3357,9-5-2400,0 0-41,-1 0 1,1 0-1,0 0 1,0 0-1,0 0 1,0 0-1,0 1 1,0-1-1,0 0 0,0 0 1,0 0-1,0 0 1,0 0-1,0 0 1,0 0-1,1 1 1,44 1 397,-28 0-460,33-1 0,-18-2 323,-18 1-86,27-4 0,14-4 310,-30 5-108,49-13 1,-35 3-127,0 2 1,75-11 0,-103 21-373,-7 1-333,0 0 0,1 0 0,-1-1 0,0 1 0,0-1 0,1 0 0,-1-1 0,0 1 0,0-1 0,5-3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6"/>
    </inkml:context>
    <inkml:brush xml:id="br0">
      <inkml:brushProperty name="width" value="0.1" units="cm"/>
      <inkml:brushProperty name="height" value="0.1" units="cm"/>
      <inkml:brushProperty name="color" value="#66CC00"/>
    </inkml:brush>
  </inkml:definitions>
  <inkml:trace contextRef="#ctx0" brushRef="#br0">270 110 3136,'-1'-2'216,"1"0"1,0-1 0,0 1-1,0 0 1,0-1-1,0 1 1,1 0-1,0-3 1,-1 0-45,1 0 1,0 0-1,-1 0 0,-1-6 0,1 7 133,-1 0 0,0 0 0,0 0 0,-1 0 0,1 0 0,-1 0 0,0 0 0,0 1 0,-3-6 0,4 8-265,0 0-1,0 0 1,0 0-1,0 0 1,0 1-1,0-1 1,0 0-1,0 0 1,0 1 0,-1-1-1,1 1 1,0-1-1,0 1 1,-1-1-1,1 1 1,0 0 0,-1 0-1,1 0 1,0 0-1,-1 0 1,1 0-1,0 0 1,-1 0-1,1 0 1,0 0 0,-1 1-1,1-1 1,0 1-1,0-1 1,-1 1-1,1-1 1,0 1-1,-2 1 1,-4 2 87,0 1-1,1 0 1,-1 0-1,1 1 1,0 0-1,-5 6 1,-28 42 428,28-38-511,0 0 0,-18 19 0,19-24-41,1 0 0,0 0 0,1 1 0,0 0 1,1 1-1,-7 17 0,12-25 32,1 1 1,-1 0 0,2 0 0,-1 0-1,1 0 1,-1 0 0,2 0-1,-1 0 1,2 6 0,-2-10-30,1 0-1,0 0 1,0-1-1,0 1 1,0 0-1,0 0 1,1 0-1,-1-1 1,0 1 0,1-1-1,-1 1 1,3 1-1,21 14 131,-21-15-109,0 0 1,0-1-1,0 0 1,0 1-1,0-1 0,0-1 1,0 1-1,0 0 1,0-1-1,0 0 0,0 0 1,1 0-1,-1-1 1,6-1-1,-4 0 0,0 0 0,-1 0 1,1 0-1,-1-1 0,0 0 0,0 0 0,0 0 1,0-1-1,6-5 0,-3 1-34,-1 0-1,1-1 1,-1 0 0,-1 0-1,1 0 1,-2-1 0,1 0 0,-1 0-1,-1-1 1,4-12 0,-3 5 127,-2 0 0,3-32 0,-5 40-38,-1-1 0,0 1 0,-1 0-1,0 0 1,0 0 0,-5-14 0,6 24-94,0-1 0,0 1-1,0-1 1,0 1 0,0 0 0,-1-1-1,1 1 1,0-1 0,0 1 0,0 0 0,-1-1-1,1 1 1,0 0 0,-1-1 0,1 1 0,0 0-1,-1-1 1,1 1 0,0 0 0,-1 0 0,1-1-1,-1 1 1,0 0 14,1 0-1,0 0 0,-1 0 1,1 0-1,0 0 0,-1 0 1,1 1-1,0-1 0,-1 0 1,1 0-1,0 0 0,-1 0 1,1 1-1,0-1 0,-1 0 1,1 0-1,0 1 0,0-1 1,-1 0-1,1 1 0,-2 1 1,1 0-1,0 0 1,0 0 0,0 0-1,0 0 1,0 0-1,0 3 1,-1 6 152,1 0-1,0 0 1,1 1-1,0-1 1,0 0 0,2 0-1,-1 0 1,1 0-1,1 0 1,0 0 0,4 10-1,-4-15-126,0 1-1,0-1 0,1 0 0,0-1 0,0 1 1,0-1-1,0 1 0,1-1 0,0-1 1,0 1-1,0-1 0,1 1 0,-1-1 0,1-1 1,0 1-1,0-1 0,1 0 0,-1-1 1,7 3-1,5-1-541,-1 0 1,1-1-1,0 0 0,0-1 1,0-2-1,0 0 0,0 0 1,0-2-1,26-5 0,21-8-5191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7"/>
    </inkml:context>
    <inkml:brush xml:id="br0">
      <inkml:brushProperty name="width" value="0.1" units="cm"/>
      <inkml:brushProperty name="height" value="0.1" units="cm"/>
    </inkml:brush>
  </inkml:definitions>
  <inkml:trace contextRef="#ctx0" brushRef="#br0">463 751 1472,'-4'-3'370,"5"5"-192,4 2 79,-4-4-6,-1 0 21,0 0 341,0 0-181,0 0-90,0 0-150,0 0-70,0 0-10,0 0 112,-3-16 1893,2 16-2010,0-1-1,0 1 0,-1-1 0,1 1 0,0-1 0,0 0 1,0 0-1,0 1 0,0-1 0,0 0 0,0 0 0,1 0 0,-2-1 1,-6-6 502,5 7-527,0 0 0,0 0 0,0 0 0,0 0-1,0 0 1,0 0 0,0 1 0,-5-1 0,-11-1 104,14 1-35,-1 0 0,1 0 0,-10 1 0,-6-1 274,-1-1-1,-36 3 0,22 0-536,26 0 128,0 0 0,1 1 0,-17 5 0,19-5 57,0 0-1,1 0 0,-1 1 0,1 0 1,0 0-1,0 1 0,0 0 0,0 0 0,1 0 1,-7 6-1,9-5-47,-1-1 0,1 0 1,0 1-1,0 0 0,0 0 0,1 0 0,-1 0 1,1 0-1,1 0 0,-2 7 0,0 1 109,2 1-1,0 26 0,2-33-97,0 0-1,1 0 0,0 0 0,0 0 1,1 0-1,-1 0 0,2-1 1,-1 0-1,1 1 0,0-1 0,0-1 1,7 9-1,-3-5 26,1-1 0,1 1 0,-1-2 1,1 1-1,1-1 0,-1-1 0,1 0 0,0 0 0,0-1 0,1 0 1,0-1-1,0-1 0,0 0 0,17 2 0,-21-4-45,0 0-1,0-1 1,1 0 0,-1-1-1,0 0 1,0 0 0,0-1-1,0 1 1,0-2-1,0 1 1,0-1 0,-1-1-1,14-7 1,-14 6 12,0 1-1,0-1 1,-1 0 0,1-1 0,-1 0 0,0 0-1,-1 0 1,0-1 0,0 1 0,0-1 0,-1 0-1,0-1 1,0 1 0,-1-1 0,4-11-1,-2-1 45,0 1 0,-2-1-1,0 0 1,-1-1 0,-1-23 0,2 15 69,-2 23-164,-1 0-1,1 1 0,-1-1 1,0 0-1,-1-9 1,0 8 58,0 0 1,-1 1-1,1-1 1,-1 1-1,-1-1 1,1 1-1,-1 0 1,0-1 0,0 2-1,-1-1 1,0 0-1,0 1 1,0-1-1,-1 1 1,0 1-1,0-1 1,0 0 0,0 1-1,-1 0 1,-7-4-1,-135-66 198,33 17-572,104 51 350,0-1 0,0 0 0,0-1 0,1-1 0,0 1 0,1-1 0,0-1 0,0 0 0,1 0 0,0-1 0,1 0 0,0 0 0,-10-24 0,17 34-7,-5-8-82,1-1 0,0 1 0,0-1 0,1 0 0,0 0 0,1 0 0,0-1 0,-1-17 0,3 20 59,1 0 1,0 1 0,0-1-1,0 1 1,1-1 0,0 1 0,1 0-1,0-1 1,0 1 0,0 1 0,1-1-1,0 0 1,0 1 0,1 0 0,0 0-1,0 0 1,0 1 0,0-1 0,1 1-1,0 1 1,0-1 0,1 1 0,-1 0-1,1 0 1,14-5 0,-4 2-29,1 1 0,-1 1 0,2 0 0,-1 1 0,0 1 0,1 1 0,0 1 0,-1 0 0,1 1 0,19 3 0,-25-1 88,-1 0 1,0 1 0,0 0 0,0 1 0,0 0 0,22 13 0,-23-12-43,-8-4-17,0 0 0,-1 0 1,1 1-1,0-1 0,-1 1 1,0 0-1,1-1 0,-1 1 0,0 1 1,0-1-1,0 0 0,0 0 1,0 1-1,2 3 0,-8-4-3550,-1-2-442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8"/>
    </inkml:context>
    <inkml:brush xml:id="br0">
      <inkml:brushProperty name="width" value="0.1" units="cm"/>
      <inkml:brushProperty name="height" value="0.1" units="cm"/>
    </inkml:brush>
  </inkml:definitions>
  <inkml:trace contextRef="#ctx0" brushRef="#br0">292 39 2144,'-1'-1'286,"-3"-9"-162,3 10-56,1 0-1,0 0 0,0 0 0,0-1 1,0 1-1,0 0 0,0 0 1,0 0-1,0-1 0,0 1 1,0 0-1,0 0 0,0 0 1,0 0-1,1-1 0,-1 1 1,0 0-1,0 0 0,0 0 0,0 0 1,0-1-1,0 1 0,0 0 1,0 0-1,1 0 0,-1 0 1,0 0-1,0-1 0,0 1 1,0 0-1,0 0 0,1 0 1,-1 0-1,0 0 0,0 0 0,0 0 1,1 0-1,-1 0 0,0 0 1,0 0-1,0 0 0,0 0 1,1 0-1,-1 0 0,0 0 1,0 0-1,0 0 0,1 0 1,-1 0-1,0 0 594,0 0-176,0 0-21,0 0-138,0 0 90,0 0-107,0 0 64,0 0-63,0 0 106,0 0-139,0 9 480,0-3-654,-1-1 0,0 1 0,0-1-1,-1 1 1,1-1 0,-1 0 0,0 0 0,-1 0-1,1 0 1,-1 0 0,0 0 0,-3 4-1,-8 8 268,-26 27-1,30-34-291,9-8-43,-1 0 0,0 0-1,0 0 1,1 0 0,-1 0 0,0 0 0,-1 0 0,1-1 0,0 1 0,-1-1 0,1 0 0,0 0 0,-1 1 0,1-1 0,-1-1-1,0 1 1,1 0 0,-6 0 0,-2-1-9,4 0 41,0 0 0,0 0 0,0 0 0,0-1 0,1 0 0,-1 0 0,0 0 1,-6-3-1,5 1-241,-2-1 53,1 0-1,0 0 1,-9-7 0,14 9 75,0 0 0,1-1 0,0 1 1,-1-1-1,1 1 0,0-1 1,0 0-1,0 0 0,1 0 0,-1 0 1,1 0-1,-2-4 0,2 4-13,0 0 30,0-1 1,0 1-1,0 0 0,0-1 0,1 1 0,-1-5 0,1 6 13,1-1 0,-1 1 0,1 0 0,0-1 0,0 1 0,0 0 0,0 0 0,0 0 0,0-1 0,3-1 0,0-1-15,0 1 0,0 0 0,0 0 1,1 0-1,0 0 0,0 1 0,0 0 0,8-4 1,7-4 136,-15 8-97,-1 0 1,1 0-1,1 1 0,-1 0 0,0 0 0,1 0 0,-1 0 0,1 1 1,-1 0-1,1 0 0,-1 1 0,1 0 0,11 0 0,-13 2 100,0 0 0,0 0 0,0 0 1,0 0-1,0 1 0,0 0 0,-1 0 0,1 0 0,4 5 0,0 0 139,6 5-14,1-1 1,22 15-1,-30-23-198,0 0-1,0-1 1,0 0 0,0 0-1,1 0 1,-1-1 0,1 0-1,14 1 1,38 5-40,-38-5 334,38 2 0,35 3 390,-82-8-584,56-2 408,-60 2-454,0-2 1,0 1-1,0-1 0,0 0 0,11-5 0,-10 1 221,0 1 0,10-8-1,-4 2-191,-11 7-221,0-1 1,0 0 0,0 0-1,0 0 1,-1-1 0,6-9-1,-8 12 319,-1 1-6413,-5 10 2058,-4 9 16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79"/>
    </inkml:context>
    <inkml:brush xml:id="br0">
      <inkml:brushProperty name="width" value="0.1" units="cm"/>
      <inkml:brushProperty name="height" value="0.1" units="cm"/>
    </inkml:brush>
  </inkml:definitions>
  <inkml:trace contextRef="#ctx0" brushRef="#br0">194 12 5216,'10'-2'3490,"28"-1"-3476,3 3 2636,-39 0-2196,-2 0-129,0 0 0,0 0-69,0 0 150,0 0-60,0 0 188,0 0-156,0 0-4,0 0-145,0 0 11,4-7 2042,10 31-2736,-1 1-1,-2 0 1,11 32-1,81 271 599,-72-209-237,-28-104 106,0-5 25,-2 0 1,1 1 0,-2-1-1,1 1 1,-1-1 0,-1 0-1,0 1 1,-4 17 0,4-22 3,-1-1 1,1 0-1,-1 1 1,-1-1 0,1 0-1,-1 0 1,1 0-1,-1-1 1,-1 1 0,1-1-1,-1 1 1,0-1-1,0 0 1,0-1 0,0 1-1,-1-1 1,-9 6-1,-6 2 30,-1-2 0,-1 0-1,-30 7 1,44-14-64,-1 0-1,1-1 1,-1 0-1,1-1 1,0 1-1,-1-2 1,1 1-1,-1-1 0,1 0 1,-1-1-1,1 0 1,-11-4-1,-72-27 132,77 28-270,0 1 0,-24-4 0,10 5-4857,27 3 3356,1 0-1493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0"/>
    </inkml:context>
    <inkml:brush xml:id="br0">
      <inkml:brushProperty name="width" value="0.1" units="cm"/>
      <inkml:brushProperty name="height" value="0.1" units="cm"/>
    </inkml:brush>
  </inkml:definitions>
  <inkml:trace contextRef="#ctx0" brushRef="#br0">0 90 3552,'3'-5'1249,"-3"5"-1161,1 0-1,-1 0 1,0-1-1,0 1 1,0 0-1,0 0 1,1 0 0,-1-1-1,0 1 1,0 0-1,0 0 1,1 0 0,-1-1-1,0 1 1,0 0-1,1 0 1,-1 0-1,0 0 1,0 0 0,1 0-1,-1 0 1,0-1-1,0 1 1,1 0 0,-1 0-1,0 0 1,1 0-1,-1 0 1,0 0-1,0 0 1,1 1 0,-1-1-1,0 0 1,1 0-1,0 0 521,-1 0-165,0 0 85,18 0 821,71-2 2810,4-1-4179,176 3 1455,-199 3-1058,-1-1-4221,-67-2 3551,-1 0 0,0 0 0,0 0 0,0 0-1,1 0 1,-1 0 0,0-1 0,0 1 0,0 0 0,0-1 0,0 1 0,0-1 0,1 1 0,-1-1 0,0 1-1,0-1 1,0 0 0,-1 0 0,1 1 0,0-1 0,1-1 0,-1 0-52,0-1 1,0 1-1,0 0 1,0-1-1,0 1 1,-1-1-1,1 1 1,-1-1-1,1-3 1,0-37-1704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1"/>
    </inkml:context>
    <inkml:brush xml:id="br0">
      <inkml:brushProperty name="width" value="0.1" units="cm"/>
      <inkml:brushProperty name="height" value="0.1" units="cm"/>
    </inkml:brush>
  </inkml:definitions>
  <inkml:trace contextRef="#ctx0" brushRef="#br0">0 25 1728,'0'21'3435,"0"-20"-3333,0 0 1,0 0 0,0-1-1,0 1 1,0 0 0,0 0 0,1 0-1,-1 0 1,0 0 0,1 0 0,-1 0-1,0-1 1,1 1 0,-1 0-1,1 0 1,-1 0 0,1-1 0,-1 1-1,1 0 1,0-1 0,-1 1 0,1-1-1,0 1 1,0 0 0,-1-1-1,1 0 1,0 1 0,0-1 0,0 1-1,0-1 1,-1 0 0,1 0-1,0 1 1,0-1 0,0 0 0,0 0-1,0 0 1,0 0 0,0 0 0,0 0-1,1-1 1,20 3 226,-17-1-268,0-1 0,0 0 0,0 0 0,0 0 0,1 0-1,-1-1 1,5-1 0,4-1 10,24-2 0,-13 1 0,12 1-208,-27 3 262,-1-1 0,1-1 0,16-3 0,-3-2 284,7-2-64,29-13 0,-54 20-324,0 1 1,1 0 0,-1 0 0,1 0-1,-1 1 1,1 0 0,0 0-1,9 1 1,-5 0-1321,-7 6-1235,-2-6-36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2"/>
    </inkml:context>
    <inkml:brush xml:id="br0">
      <inkml:brushProperty name="width" value="0.1" units="cm"/>
      <inkml:brushProperty name="height" value="0.1" units="cm"/>
    </inkml:brush>
  </inkml:definitions>
  <inkml:trace contextRef="#ctx0" brushRef="#br0">1 1 1408,'0'0'155,"0"0"0,0 1 0,0-1 0,0 0 0,0 0 0,0 1 0,1-1 0,-1 0-1,0 0 1,0 1 0,0-1 0,0 0 0,1 0 0,-1 0 0,0 1 0,0-1 0,0 0 0,1 0 0,-1 0 0,0 0 0,0 1 0,1-1 0,-1 0 0,0 0 0,0 0 0,1 0-1,-1 0 1,0 0 0,1 0 0,-1 0 0,0 0 0,0 0 0,1 0 0,-1 0 0,0 0 0,1 0 0,-1 0 0,0 0 0,9 2 1018,-9-1-837,18 3 709,-13-3-920,0 0 4,0 1-1,0-1 1,0 0-1,8 0 1,83 4 1119,-54-4-861,-22 0-340,0-1 0,32-3 0,-43 2-19,-1 1 1,14 1-1,1 0 228,-20-1-224,10 3-113,-10-3-5048,-3 0 1801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3"/>
    </inkml:context>
    <inkml:brush xml:id="br0">
      <inkml:brushProperty name="width" value="0.1" units="cm"/>
      <inkml:brushProperty name="height" value="0.1" units="cm"/>
    </inkml:brush>
  </inkml:definitions>
  <inkml:trace contextRef="#ctx0" brushRef="#br0">5 0 1728,'-4'4'342,"3"-4"-104,6-1 686,-5 1-481,0 0 213,0 0-203,0 0 48,0 0-106,0 4-60,1 9 6807,4-10-6853,0 0 1,0 0-1,0 0 0,0-1 1,0 0-1,1 0 0,6 1 1,49 3 170,105-3 0,-101-4-58,184 4-301,-108-9 363,-135 8-628,-2-1 793,-3-3-3705,-1-2-4227,0-13 3250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4"/>
    </inkml:context>
    <inkml:brush xml:id="br0">
      <inkml:brushProperty name="width" value="0.1" units="cm"/>
      <inkml:brushProperty name="height" value="0.1" units="cm"/>
    </inkml:brush>
  </inkml:definitions>
  <inkml:trace contextRef="#ctx0" brushRef="#br0">435 1 1408,'0'-1'148,"-1"1"0,0 0 0,0 0 0,1 0 0,-1 0-1,0 1 1,0-1 0,0 0 0,1 0 0,-1 0 0,0 0 0,0 1 0,1-1 0,-1 0 0,0 1 0,1-1 0,-1 1-1,0-1 1,1 1 0,-1-1 0,1 1 0,-1-1 0,0 2 0,-17 20 4973,7-9-5632,-21 31 1326,21-27-745,-31 47 12,-11 17 161,-12 9 371,5-11-108,21-21-527,30-46 7,1 1 0,1 0-1,0 1 1,1-1 0,0 1 0,1 0-1,-6 28 1,-9 108 323,17-120-301,-2 189 104,6-145 16,-1-58-69,2 0 1,0 1-1,1-2 1,0 1 0,10 27-1,38 73 778,-44-101-799,109 195 644,-112-204-658,53 80 123,-14-29 840,-39-52-946,0 0 0,0-1 0,1 0 0,0 0 0,6 4 0,-5-4-657,-1 1-1,0-1 0,1 1 0,4 6 0,11 11-4161,-12-7 618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5"/>
    </inkml:context>
    <inkml:brush xml:id="br0">
      <inkml:brushProperty name="width" value="0.1" units="cm"/>
      <inkml:brushProperty name="height" value="0.1" units="cm"/>
    </inkml:brush>
  </inkml:definitions>
  <inkml:trace contextRef="#ctx0" brushRef="#br0">46 6 1984,'-2'-2'137,"-2"-2"365,2 9-106,2-4-236,0-1 26,0 0 321,0 0-102,0 0 91,0 0-112,0 0 155,0 0-198,0 0-128,0 0-15,0 0 244,0 0-127,0 0-59,0 0-117,0 0-91,0 0 37,0 0 182,0 28 1461,0-26-1654,0 0 1,0 0 0,0 1-1,1-1 1,-1 0 0,1 0-1,-1 0 1,1 1 0,0-1-1,2 4 1,-2-5-59,7 7-117,35 35 607,-28-28-212,-9-9-308,0 1 0,-1 0 0,1 0 0,4 8 0,9 18 430,14 28-80,-29-53-378,-1 0 0,0 1 1,-1-1-1,0 1 0,2 16 1,-3-15 53,0 0 1,1 0-1,0-1 0,1 1 1,3 10-1,0 6-12,-2-3-138,-1-11 220,0-1 1,0 14-1,0-4-36,-2-10 6,0 1 1,-1 15-1,-1-17-11,1-1 0,0 1 0,1-1 1,2 13-1,-2-16-3,-1 0 0,1 0 0,-1 0 0,-1 9 0,1 0 65,-5 32 137,7-7-707,-1-25 503,-1 0 1,-2 30 0,-3 21-91,4-50 14,1 0 0,2 25 0,1 8-106,2 165 428,-3-151-477,0-38 123,-1 1 0,-4 33 1,-9 37 385,2-46-198,7-36-200,-4 28-1,3-10 71,-2-1 0,-14 48 1,9-37 43,4-18 58,-1 1 0,-2-2 0,0 1 0,-1-1 0,-2 0 0,0-2 0,-18 23 0,26-37-53,-1 0-1,0 0 0,0-1 1,-1 0-1,0-1 0,0 1 1,0-1-1,-14 7 1,14-7 195,4-3-1781,1-1-3000,13-1 631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24.926"/>
    </inkml:context>
    <inkml:brush xml:id="br0">
      <inkml:brushProperty name="width" value="0.1" units="cm"/>
      <inkml:brushProperty name="height" value="0.1" units="cm"/>
    </inkml:brush>
  </inkml:definitions>
  <inkml:trace contextRef="#ctx0" brushRef="#br0">131 30 2976,'0'0'18,"0"0"1,0 0-1,0 0 0,0 0 1,0 0-1,0 0 1,0 0-1,0 0 0,0 0 1,0-1-1,0 1 0,0 0 1,0 0-1,0 0 1,0 0-1,0 0 0,0 0 1,0 0-1,0 0 0,0 0 1,0 0-1,0 0 1,0-1-1,0 1 0,0 0 1,0 0-1,0 0 0,0 0 1,0 0-1,0 0 1,0 0-1,0 0 0,0 0 1,1 0-1,-1 0 0,0 0 1,0 0-1,0 0 1,0 0-1,0-1 0,0 1 1,0 0-1,0 0 0,0 0 1,0 0-1,0 0 0,0 0 1,0 0-1,1 0 1,-1 0-1,0 0 0,0 0 1,0 0-1,0 0 0,0 0 1,0 0-1,0 0 1,0 0-1,0 0 0,0 0 1,0 0-1,1 0 0,-1 1 1,0-1-1,0 0 1,0 0-13,0 0 1,0 0-1,0 0 1,0 0 0,0 0-1,0 0 1,0 0-1,0 0 1,0 0 0,0 0-1,0 0 1,0 0-1,0 0 1,0 0 0,0 1-1,0-1 1,0 0-1,0 0 1,0 0 0,0 0-1,0 0 1,0 0-1,0 0 1,0 0-1,0 0 1,0 0 0,0 0-1,0 0 1,0 0-1,0 0 1,0 1 0,0-1-1,0 0 1,0 0-1,0 0 1,0 0 0,0 0-1,0 0 1,0 0-1,0 0 1,0 0 0,0 0-1,0 0 1,0 0-1,0 0 1,0 0 0,-1 0-1,1 0 1,0 0-1,0 0 1,0 0 0,0 0-1,0 0 1,0 0-1,0 0 1,0 0 0,0 0-1,0 0 1,0 0-1,0 0 1,0 0-1,-1 0 1,1 0 0,0 0-1,0 0 1,2-8 3259,-4 12-3124,2-2-61,-1-1 1,1 1 0,0 0-1,0 0 1,0-1 0,0 1-1,0 0 1,0-1 0,0 1-1,1 0 1,-1-1 0,0 1-1,1 0 1,0-1 0,0 3-1,-4 6 703,2-8-663,1 1 0,-1 0-1,0-1 1,-1 1 0,1 0-1,0-1 1,-1 0 0,-1 3-1,2-4-109,1-1-1,-1 1 0,1 0 0,-1-1 1,1 1-1,-1-1 0,1 0 1,-1 1-1,1-1 0,-1 1 0,0-1 1,1 0-1,-1 0 0,0 1 0,1-1 1,-1 0-1,0 0 0,1 0 0,-1 0 1,0 1-1,0-1 0,1 0 0,-1 0 1,0-1-1,1 1 0,-1 0 1,0 0-1,1 0 0,-1 0 0,0-1 1,1 1-1,-1 0 0,0 0 0,0-2 1,0 1-41,1-1 0,-1 0 1,1 0-1,0 1 0,0-1 1,0 0-1,0 0 1,0 0-1,0-2 0,1-1-9,-1 3 44,0 1-1,0 0 1,0-1 0,1 1 0,-1 0 0,0 0 0,1-1-1,-1 1 1,1 0 0,0 0 0,-1 0 0,1-1 0,0 1 0,0 0-1,0 0 1,0 0 0,0 0 0,0 0 0,0 1 0,2-2-1,4-5 44,-7 7-11,1 0 0,-1 0-1,1-1 1,-1 1 0,1 0 0,-1 0 0,1 0 0,-1-1 0,1 1-1,-1 0 1,1 0 0,0 0 0,-1 0 0,1 0 0,1 0-1,0 0 324,-5-2-200,0-28-506,3 30 333,0 0 1,0 0 0,0 0 0,0 0 0,0-1 0,0 1 0,0 0-1,0 0 1,0 0 0,0 0 0,0 0 0,0 0 0,0-1 0,0 1-1,0 0 1,0 0 0,1 0 0,-1 0 0,0 0 0,0 0-1,0 0 1,0 0 0,0 0 0,0 0 0,0-1 0,0 1 0,1 0-1,-1 0 1,0 0 0,0 0 0,0 0 0,0 0 0,0 0 0,0 0-1,0 0 1,1 0 0,-1 0 0,0 0 0,0 0 0,0 0-1,0 0 1,0 0 0,0 0 0,1 0 0,5 6-55,5 10 355,-8-9-139,1 0 148,-1 0 0,1 1 0,2 11 0,-5-15-200,-1-1 0,1 1 0,-1-1 0,0 0 0,0 1 0,0-1 0,0 1 0,-1-1 0,0 0 0,1 1 1,-3 5-1,-7 18 127,0 0 0,-2-1 0,-1 0 0,-1-1 0,-19 25 0,24-38-1446,0 0 1,-21 18 0,13-14-2710,12-15 2294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6"/>
    </inkml:context>
    <inkml:brush xml:id="br0">
      <inkml:brushProperty name="width" value="0.1" units="cm"/>
      <inkml:brushProperty name="height" value="0.1" units="cm"/>
    </inkml:brush>
  </inkml:definitions>
  <inkml:trace contextRef="#ctx0" brushRef="#br0">114 6 2080,'0'-5'547,"0"5"-549,-5 2 2694,4-3-1030,1-1 566,-4 5-2374,-3 3 865,5-5-677,1 0 0,0-1 0,1 1 0,-1 0 0,0 0 0,0 0 0,0 0 0,0 0 0,1 0 0,-1 0 0,0 0 0,1 0 0,-1 0 0,0 2 0,-2 6 331,0 1 0,-6 10 0,-3 10 444,-4 24-525,3 0-1,-9 71 1,21-109-6,1 27 0,0-17-6325,0-26 4397,-4 0-1590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7"/>
    </inkml:context>
    <inkml:brush xml:id="br0">
      <inkml:brushProperty name="width" value="0.1" units="cm"/>
      <inkml:brushProperty name="height" value="0.1" units="cm"/>
    </inkml:brush>
  </inkml:definitions>
  <inkml:trace contextRef="#ctx0" brushRef="#br0">5 19 2240,'0'0'16,"0"0"0,0 0 0,0 0 0,0 0-1,0 0 1,0 0 0,0 0 0,0 0 0,0 0 0,0 0 0,0 0 0,0 0 0,0 0 0,0-1 0,0 1-1,0 0 1,0 0 0,0 0 0,0 0 0,0 0 0,0 0 0,0 0 0,0 0 0,0 0 0,0 0 0,0 0-1,0 0 1,0 0 0,0 0 0,0 0 0,0-1 0,0 1 0,0 0 0,0 0 0,0 0 0,0 0 0,0 0-1,0 0 1,0 0 0,0 0 0,0 0 0,0 0 0,-1 0 0,1 0 0,0 0 0,0 0 0,0 0 0,0 0-1,0 0 1,0 0 0,0 0 0,0 0 0,0 0 0,0 0 0,0 0-1,0 0 0,0 0 1,0-1-1,0 1 0,0 0 1,0 0-1,1 0 0,-1 0 1,0 0-1,0 0 0,0 0 1,0 0-1,0 0 0,0 0 0,0 0 1,1 0-1,-1 0 0,0 0 1,0 0-1,0 0 0,0 0 1,0 0-1,0 0 0,0 0 0,0 0 1,1 1-1,-1-1 0,0 0 1,0 0-1,0 0 0,0 0 1,0 0-1,0 0 0,0 0 0,0 0 1,0 0-1,1 0 0,-1 0 1,0 1-1,0-1 0,0 0 1,0 0-1,0 0 0,0 0 0,0 0 1,0 0-1,0 0 0,0 1 1,0-1-1,0 0 0,0 0 1,0 0-1,0 0 0,0 0 305,0 0-64,0 0-80,0 0 32,0 0 27,-7 11 2367,16-13 1292,11 4-2288,1-1-1266,83-13 316,-28 2 64,114 1 0,-183 9-695,0 0-188,-3 0-4461,-4 0 816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8"/>
    </inkml:context>
    <inkml:brush xml:id="br0">
      <inkml:brushProperty name="width" value="0.1" units="cm"/>
      <inkml:brushProperty name="height" value="0.1" units="cm"/>
    </inkml:brush>
  </inkml:definitions>
  <inkml:trace contextRef="#ctx0" brushRef="#br0">431 5 736,'-5'-3'253,"5"3"-92,0 3 332,0-3-120,0 0 144,0 0-170,0 0-91,0 0-80,-3-5 2250,0 6-2380,0-1-1,1 1 0,-1 0 0,0 0 1,1 0-1,-1 1 0,1-1 0,-1 0 0,1 1 1,0 0-1,-1-1 0,1 1 0,-3 3 0,-18 13-32,3-6 113,1 0-1,0 2 1,1 0 0,0 0-1,1 2 1,1 0 0,1 1-1,0 1 1,1 0 0,1 1 0,1 1-1,1 0 1,-10 23 0,-56 165 280,62-158-449,2 1 0,-7 65 0,14-32 248,4 0 1,3 0-1,14 96 0,-12-160-132,1 0-1,1 0 0,0 0 0,2-1 1,0 0-1,1-1 0,1 1 0,1-1 1,0-1-1,18 22 0,-22-29 43,1-2-1,0 1 1,1-1 0,0 0-1,15 12 1,10 9 566,-27-23-573,0 0 0,1-1-1,0 0 1,0 0-1,0 0 1,12 5 0,19 11 617,-31-21-746,-6 0-235,-1 0-219,0 0-928,0 0 70,0 0-1152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89"/>
    </inkml:context>
    <inkml:brush xml:id="br0">
      <inkml:brushProperty name="width" value="0.1" units="cm"/>
      <inkml:brushProperty name="height" value="0.1" units="cm"/>
    </inkml:brush>
  </inkml:definitions>
  <inkml:trace contextRef="#ctx0" brushRef="#br0">299 510 1152,'0'-11'2197,"-1"9"-2143,1 1 0,0 0-1,0-1 1,-1 1-1,1 0 1,-1 0 0,1-1-1,-1 1 1,1 0 0,-1 0-1,0 0 1,1 0-1,-1 0 1,0 0 0,0 0-1,0 0 1,-2-1 0,-20-14 1158,16 12-574,5 3-591,-1 0-1,1 0 0,-1 0 1,1 0-1,-1 1 1,1-1-1,-1 1 1,0 0-1,1-1 1,-1 1-1,0 1 0,1-1 1,-1 0-1,1 1 1,-1-1-1,1 1 1,-1-1-1,1 1 1,-1 0-1,-3 2 0,-4 3 107,0-1-1,0 1 0,-11 10 0,4-2 72,0 1-1,-15 19 1,-14 14 401,43-45-637,0-1 0,1 1 0,0 0 0,-1 0 0,1 0 0,1 1 0,-1-1 0,0 0 1,1 1-1,-1-1 0,0 6 0,0-1 6,1 0 1,0 1-1,0 15 1,-2 7 520,2-24-471,0 1 0,0-1-1,1 0 1,0 0 0,2 11 0,-1-13-26,0 0 0,1 0 0,0 0 0,0 0 0,0 0 0,0-1 0,1 1 0,0-1 0,0 1 0,0-1 0,0 0 0,1 0 0,0 0-1,0-1 1,6 6 0,0-3 104,1 0 0,-1 0 0,1-1 0,0-1 0,20 7 0,-29-11-115,0 0 0,0 0 0,1 0 0,-1 0 0,0-1 0,0 1 0,1-1 0,-1 1 0,0-1 0,0 0 0,0 0 0,0 0 0,0 0 0,0 0 0,0 0 0,2-2 0,9-4-105,-9 5 95,-1 0 0,1-1 0,-1 1 0,1-1 0,-1 0 1,0 0-1,4-5 0,15-12 106,-14 13-58,0-1 0,-1 0 0,0 0 0,10-14-1,-14 14-43,2 0-119,-4 7 120,0-1-1,1 1 1,-1-1 0,0 1-1,0-1 1,0 0 0,0 0-1,0 1 1,-1-1 0,1 0-1,0 0 1,0-3 0,3-7-264,-3 7 379,-1-1-1,1 1 1,-1 0 0,0 0-1,0-1 1,0 1 0,-2-9-1,-11-32-116,10 37 84,0 0-1,-1 0 0,-7-12 0,-3-8 171,3 7-165,-1 0 0,-21-29 0,22 36-65,0 0 0,-1 1 1,0 1-1,-1 0 1,0 0-1,-25-16 0,33 26-18,0-1 0,0 0 0,0-1-1,1 1 1,0-1 0,0 0 0,0 0 0,1 0-1,-1-1 1,1 1 0,-4-12 0,6 14-24,0-1 0,0 0 0,0 0 0,1 0 0,0 0 0,-1 0 0,1 0 0,1 0 0,-1 0 0,1 0 0,-1 0 0,1 0 0,0 0 0,1 1 0,-1-1 0,1 0 0,-1 1 0,4-6 0,4-3-21,0-1 0,0 1 0,16-15 0,-18 19 121,10-5-217,-14 11 121,1-1 0,-1 1 0,0-1 0,0 1 0,2-4 0,56-62 131,-60 66-121,1 0 0,0 0 1,0 1-1,0-1 0,0 1 0,0-1 0,1 1 0,-1 0 0,0-1 0,1 1 0,-1 0 0,1 1 0,2-2 0,2 1 71,1 0 0,-1 0 1,12 0-1,-11 17-291,-6-13 46,0-1 0,-1 0 0,0 1 0,1 0 0,-1-1 1,0 1-1,-1 0 0,1-1 0,0 1 0,-1 0 0,1 0 1,-1 0-1,0 0 0,0-1 0,0 6 0,0-2-582,0 5-290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0"/>
    </inkml:context>
    <inkml:brush xml:id="br0">
      <inkml:brushProperty name="width" value="0.1" units="cm"/>
      <inkml:brushProperty name="height" value="0.1" units="cm"/>
    </inkml:brush>
  </inkml:definitions>
  <inkml:trace contextRef="#ctx0" brushRef="#br0">291 148 1472,'0'-1'9,"0"1"1,1 0-1,-1 0 1,0 0-1,0 0 1,0 0-1,0 0 1,0 0-1,0 0 1,0 0-1,0-1 1,0 1-1,0 0 1,0 0-1,0 0 1,0 0-1,0 0 1,0 0-1,0 0 1,1 0-1,-1 0 1,0 0-1,0 0 1,0 0-1,0 0 1,0 0-1,0 0 0,0 0 1,0 0-1,0 0 1,1 0-1,-1 0 1,0 0-1,0 0 1,0 0-1,0 0 1,0 0-1,0 0 1,0 0-1,0 0 1,1 0-1,-1 0 1,0 0-1,0 0 1,0 0-1,0 0 1,0 0-1,0 0 1,0 0-1,0 0 1,0 0-1,0 0 1,0 0-1,1 0 0,-1 1 1,0-1-1,0 0 1,0 0-1,0 0 1,0 0-1,0 0 1,0 0-1,0 0 1,0 0-1,0 0 1,0 1-1,0-1 1,0 0 19,1 0 0,-1 1 0,0-1 0,0 0 0,1 1 0,-1-1 0,0 1 0,0-1 0,0 0 0,1 1-1,-1-1 1,0 1 0,0-1 0,0 0 0,0 1 0,0-1 0,0 1 0,0-1 0,0 1 0,0 0 0,-1 4-116,-2 3 2593,3-8-2470,0 0 0,-1 0 0,1 0 0,0 0 0,0 0 1,0 1-1,-1-1 0,1 0 0,0 0 0,0 0 1,-1 0-1,1 0 0,0 0 0,0 0 0,0 0 0,-1 0 1,1 0-1,0 0 0,0-1 0,-1 1 0,1 0 0,0 0 1,0 0-1,0 0 0,-1 0 0,1 0 0,0 0 1,0 0-1,0-1 0,0 1 0,-1 0 0,1 0 0,0 0 1,0 0-1,0-1 0,0 1 0,0 0 0,-1-1 0,1 1 199,0 0-32,-8-7 885,8 6-1068,0 1 1,0 0-1,0 0 0,-1 0 1,1-1-1,0 1 1,0 0-1,0 0 1,0 0-1,0-1 1,0 1-1,0 0 0,-1 0 1,1 0-1,0 0 1,0-1-1,0 1 1,0 0-1,0 0 0,-1 0 1,1 0-1,0 0 1,0 0-1,0 0 1,-1 0-1,1 0 0,0-1 1,0 1-1,0 0 1,-1 0-1,1 0 1,0 0-1,0 0 1,-1 0-1,1 0 0,0 0 1,0 0-1,0 1 1,-1-1-1,1 0 1,0 0-1,0 0 0,0 0 1,-1 0-1,1 0 1,0 0-1,0 0 1,0 0-1,0 1 0,0-1 1,-1 0-1,1 0 1,-1 1-21,1-1-1,-1 1 1,0-1 0,1 1-1,-1-1 1,1 1 0,-1-1 0,1 1-1,-1-1 1,1 1 0,0 0 0,-1-1-1,1 1 1,0 0 0,-1-1-1,1 1 1,0 0 0,0 0 0,-1-1-1,1 2 1,0 3 67,-1-1 0,0 0 0,0 0 1,0 0-1,-2 5 0,-3 11 101,4-13-74,0 0 0,-1 0 0,1-1 1,-1 1-1,-1-1 0,1 1 0,-1-1 0,-7 9 1,8-13-44,0 1 1,1-1 0,-1 1 0,0-1-1,0 0 1,-1 0 0,1-1 0,0 1-1,-1 0 1,1-1 0,0 0 0,-1 0-1,0 0 1,1 0 0,-1-1 0,0 0 0,-6 1-1,0-2-47,0 0 0,0-1 0,0 0 0,0 0-1,-12-5 1,18 6-15,-1-1 0,1 0 1,-1-1-1,1 1 0,0-1 0,0 0 0,0 0 0,0 0 0,0 0 0,1-1 0,0 1 0,-1-1 0,1 0 0,1 0 0,-1 0 1,1-1-1,-1 1 0,-1-6 0,3 6-3,-1 1 0,1-1 0,0 0 0,1 0 0,-1 1 0,1-1 0,0 0 0,0 0 0,0 0 0,0 1 0,1-1 0,-1 0 0,1 0 0,0 0-1,0 1 1,0-1 0,1 1 0,0-1 0,-1 1 0,1-1 0,0 1 0,0 0 0,5-5 0,-4 5-15,-1 0-1,1 1 0,-1-1 1,1 1-1,0 0 0,0 0 1,0 0-1,0 0 0,0 0 1,0 1-1,1 0 1,-1-1-1,0 1 0,1 0 1,-1 1-1,1-1 0,0 0 1,-1 1-1,1 0 0,-1 0 1,1 0-1,-1 1 0,1-1 1,5 2-1,37 13 46,-37-11 38,1-1 0,-1 0 1,0 0-1,1-1 0,17 2 0,47 4 309,-68-9-367,-1 1 1,1 0-1,-1 1 1,1-1-1,0 1 1,-1 0-1,0 1 1,1-1-1,-1 1 0,0 0 1,9 5-1,-8-4 91,1 0 0,-1 0 0,1-1 1,0 0-1,0 0 0,-1 0 0,1-1 0,0 0 0,0-1 0,12 1 0,-2-2 46,-1-1-1,1 0 1,23-6-1,-32 5-105,1 0 1,-1 0-1,0-1 0,0 0 0,0-1 0,13-9 0,39-38-142,-39 32 120,4-3 110,8-7-1008,-10 12-2771,-19 29-965,-4-10 4480,0 0 1,0 0-1,-1 0 1,1 0-1,0 0 1,0 0-1,-1-1 0,1 1 1,0 0-1,-1 0 1,1 0-1,-2 1 1,-9 7-908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1"/>
    </inkml:context>
    <inkml:brush xml:id="br0">
      <inkml:brushProperty name="width" value="0.1" units="cm"/>
      <inkml:brushProperty name="height" value="0.1" units="cm"/>
    </inkml:brush>
  </inkml:definitions>
  <inkml:trace contextRef="#ctx0" brushRef="#br0">256 1 1472,'0'0'475,"-5"2"719,4-2-1102,1 0-1,-1-1 1,0 1-1,1 0 0,-1 0 1,0 0-1,1-1 1,-1 1-1,0 0 0,1 0 1,-1 0-1,0 0 1,0 0-1,1 0 1,-1 0-1,0 0 0,0 0 1,1 1-1,-1-1 1,0 0-1,1 0 1,-1 1-1,0-1 0,1 0 1,-1 1-1,1-1 1,-1 1-1,0-1 1,1 1-1,-1-1 0,1 1 1,-1-1-1,1 1 1,0-1-1,-1 1 1,1 0-1,-1-1 0,1 1 1,0 0-1,0-1 1,-1 2-1,0 0 67,0 1 0,0-1-1,-1 0 1,1 0 0,-1 1 0,-1 1-1,1-2-34,0 1-3,1 0 0,-1 0 0,0 0-1,1 0 1,0 1 0,0-1 0,0 0 0,0 1 0,0-1 0,0 7 0,2 39 533,-1-36-575,0 22 0,-2 4-8,2 1 0,7 61 0,-3-56-200,20 106 269,-5-42 890,-18-104-965,0 1 1,-1 0 0,1-1 0,-2 1-1,1-1 1,-2 8 0,1-6-118,0-2 46,1-1 0,-1 1-1,-1-1 1,-1 7 0,2-10 24,0 0 0,1 1-1,-1-1 1,0 0 0,0 0 0,0 0-1,0 0 1,0 0 0,0 0 0,0 0-1,0 0 1,0 0 0,-1-1 0,1 1-1,0 0 1,0-1 0,-1 1 0,-1 0-1,-9 2 204,0-1 1,0 0-1,-1-1 0,1 0 0,0-1 0,0-1 0,0 1 0,-1-2 0,1 0 0,-20-6 1,21 6-513,0 0 0,-1 1 0,-15 0 0,27 0 234,0 1 0,0 0 0,0 0 0,-1 0 0,1 0 1,0 0-1,0 0 0,0 0 0,0 0 0,-1 0 0,1 0 0,0 0 1,0 0-1,0 0 0,-1 0 0,1 0 0,0 0 0,0 0 1,0 0-1,0 0 0,-1 0 0,1 0 0,0 0 0,0 0 0,0 0 1,0 0-1,-1 1 0,1-1 0,0 0 0,0 0 0,0 0 0,0 0 1,0 0-1,-1 0 0,1 1 0,0-1 0,0 0 0,0 0 1,0 0-1,0 0 0,0 1 0,0-1 0,0 0 0,0 0 0,0 0 1,0 0-1,0 1 0,0-1 0,0 0 0,0 0 0,0 1 1,6 6-1735,6 1-176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2"/>
    </inkml:context>
    <inkml:brush xml:id="br0">
      <inkml:brushProperty name="width" value="0.1" units="cm"/>
      <inkml:brushProperty name="height" value="0.1" units="cm"/>
    </inkml:brush>
  </inkml:definitions>
  <inkml:trace contextRef="#ctx0" brushRef="#br0">9 82 1472,'2'0'461,"-4"0"-314,-5 2 66,6-1 107,1-1-48,0 0 182,2 6-51,1-4 4788,38-2-4300,-29-1-698,-1-1 0,0 0 0,0 0 0,0-1 0,-1-1 1,15-6-1,28-8 455,8 0 0,-34 10-458,38-8 1,-48 12-15,-9 3-120,0-1 0,0 1 0,16 1 0,-24 1-148,0 0 1,1 0-1,-1 0 1,0 0-1,0 0 1,1 0-1,-1 0 1,0 0-1,0 0 1,0 0-1,-1 2 1,1-1-192,0 2-186,0 1 0,-1-1 1,1 0-1,-1 0 0,0 0 1,-1 0-1,1 1 0,-1-2 1,1 1-1,-1 0 0,0 0 1,-1 0-1,1-1 1,0 0-1,-5 5 0,-6 1-1952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3"/>
    </inkml:context>
    <inkml:brush xml:id="br0">
      <inkml:brushProperty name="width" value="0.1" units="cm"/>
      <inkml:brushProperty name="height" value="0.1" units="cm"/>
    </inkml:brush>
  </inkml:definitions>
  <inkml:trace contextRef="#ctx0" brushRef="#br0">1 128 992,'4'-6'1563,"-6"-2"1085,2 8-2588,0-1-1,0 1 1,0-1-1,-1 1 0,1-1 1,0 1-1,0-1 1,0 0-1,0 1 1,0-1-1,0 1 0,0-1 1,0 1-1,0-1 1,0 1-1,0-1 1,0 1-1,1-1 1,-1 1-1,0-1 0,0 1 1,1-1-1,-1 1 1,0-1-1,0 1 1,1-1-1,-1 1 0,0 0 1,1-1-1,-1 1 1,1-1-1,-1 1 1,1 0-1,-1 0 1,1-1-1,0 1 0,58-57 859,-29 33-636,-29 23-286,0 0-1,0 0 0,0-1 0,0 1 0,0 0 1,1 0-1,-1 0 0,0 0 0,1 0 0,-1 1 1,0-1-1,1 0 0,-1 1 0,1-1 0,-1 1 1,1-1-1,0 1 0,-1 0 0,3-1 0,-2 1 69,-2 2 0,2 1-50,4 5 106,-2 1-1,1 0 0,3 11 0,-5-11 93,0-1 0,0 0-1,1 0 1,0 0 0,0 0 0,9 10 0,-12-17-149,1 0 1,0 0 0,-1 0 0,1-1 0,0 1-1,-1-1 1,1 1 0,0-1 0,0 0-1,-1 0 1,1 1 0,0-1 0,0 0-1,-1-1 1,1 1 0,0 0 0,2-1-1,-1 0 75,3 0-60,0 0 0,0-1-1,0 0 1,0 0 0,0-1 0,8-4 0,30-23 182,-39 26-601,1 1 0,-1 0 0,10-4 0,-13 6-519,1 0-1,-1 0 1,1 0 0,-1 1-1,1-1 1,4 0 0,-7 3-879,3 7-266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4"/>
    </inkml:context>
    <inkml:brush xml:id="br0">
      <inkml:brushProperty name="width" value="0.1" units="cm"/>
      <inkml:brushProperty name="height" value="0.1" units="cm"/>
    </inkml:brush>
  </inkml:definitions>
  <inkml:trace contextRef="#ctx0" brushRef="#br0">28 4 1664,'-10'-1'944,"-7"-1"4682,31 9-5082,-12-6-489,0 1-1,0-1 0,0 0 0,0 1 0,0-1 0,-1 1 0,1-1 0,0 1 1,-1 0-1,1 0 0,1 3 0,-2-3-39,0 0 1,1 0-1,-1-1 1,1 1-1,0 0 1,0-1-1,2 3 1,2 0-52,-1 1 0,0 0 1,0 0-1,0 0 1,-1 1-1,6 9 0,6 6 51,-3-6 59,-1 1-1,0 0 1,-1 1-1,-1 0 1,-1 1 0,-1 0-1,0 1 1,-1-1-1,7 31 1,-1 8-203,-4-20 140,-1 1 0,4 53 0,-10 4 249,-20 179 0,-43 90 553,23-203-554,-6 26 192,34-142-199,-2-1 1,-21 52-1,31-91-376,-7 15-463,-2-12-2643,7-7 1870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5"/>
    </inkml:context>
    <inkml:brush xml:id="br0">
      <inkml:brushProperty name="width" value="0.1" units="cm"/>
      <inkml:brushProperty name="height" value="0.1" units="cm"/>
    </inkml:brush>
  </inkml:definitions>
  <inkml:trace contextRef="#ctx0" brushRef="#br0">94 44 2080,'-7'-7'536,"7"7"-519,0-1 0,-1 1 0,1 0 0,0-1 0,-1 1 1,1 0-1,0-1 0,-1 1 0,1 0 0,0-1 0,0 1 0,-1 0 1,1-1-1,0 1 0,0-1 0,0 1 0,0-1 0,0 1 0,-1 0 0,1-1 1,0 1-1,0-1 0,0 1 0,0-1 0,0 1 0,0-1 0,0 1 1,1 0-1,-1-1 0,0 1 0,0-1 0,0 1 0,0-1 0,0 1 1,1 0-1,-1-1 0,0 1 0,0-1 0,1 1 0,1-8-1259,-4-2 5460,0 8 274,0 11-3565,-3 25-874,1 8 187,0-15 229,-6 69 267,2-13-727,1-17 30,-23 155 591,24-198-224,1-6-1107,3-6-3159,18-20-1601,-6 2 3093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26.330"/>
    </inkml:context>
    <inkml:brush xml:id="br0">
      <inkml:brushProperty name="width" value="0.1" units="cm"/>
      <inkml:brushProperty name="height" value="0.1" units="cm"/>
    </inkml:brush>
  </inkml:definitions>
  <inkml:trace contextRef="#ctx0" brushRef="#br0">195 28 2976,'0'-28'12245,"1"48"-12365,1-1 1,1 0-1,6 25 0,-3-22 123,-2-1 0,2 29 1,1 5 191,-3-37-77,0 23 1,-4 113 841,-1-147-856,0-1 0,0 1 0,-1-1 0,0 1 0,0-1 0,-6 11 0,6-13 25,0 0-1,0-1 1,0 0-1,0 1 1,-1-1-1,1 0 1,-1 0 0,0-1-1,0 1 1,0-1-1,0 1 1,-6 2-1,7-4-63,0 0-1,-1-1 0,1 1 0,0-1 1,-1 1-1,1-1 0,-1 0 0,1 0 1,0 0-1,-1 0 0,1 0 0,-1-1 1,1 1-1,-3-2 0,-34-13 59,11 2-250,14 9 23,10 3-5,-1 0-1,0-1 1,1 1 0,-7-5 0,-6 0-1248,15 6 955,1 0 1,0-1-1,0 1 0,0 0 0,-1-1 0,1 1 0,0-1 0,0 1 0,0-1 1,0 1-1,0-1 0,0 0 0,0 0 0,0 1 0,-2-3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6"/>
    </inkml:context>
    <inkml:brush xml:id="br0">
      <inkml:brushProperty name="width" value="0.1" units="cm"/>
      <inkml:brushProperty name="height" value="0.1" units="cm"/>
    </inkml:brush>
  </inkml:definitions>
  <inkml:trace contextRef="#ctx0" brushRef="#br0">135 70 2080,'-2'-1'24,"1"0"-1,0 1 1,0-1 0,0 1 0,0-1 0,-1 1-1,1 0 1,0 0 0,0-1 0,-1 1-1,1 0 1,0 0 0,0 0 0,-1 0 0,1 0-1,0 1 1,0-1 0,-1 0 0,1 0-1,0 1 1,0-1 0,0 1 0,-2 0 0,0 0 18,-1-1 0,1 1 1,0-1-1,-1 0 0,1 0 1,-1 0-1,1 0 0,0 0 1,-1-1-1,1 0 0,0 0 1,0 0-1,-1 0 1,1 0-1,0-1 0,-4-2 1,5 4 137,1-1 0,-1 1 0,0 0 0,1 0 0,-1-1 0,0 1 0,1 0 1,-1 0-1,0 1 0,0-1 0,1 0 0,-1 0 0,1 1 0,-4 0 0,-10 2 2094,15-3-1810,9 0 395,135-30 2901,76-1-2965,-208 30-1046,-1 1 0,0 0 0,19 2 0,11 8-3284,-16-3 1946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7"/>
    </inkml:context>
    <inkml:brush xml:id="br0">
      <inkml:brushProperty name="width" value="0.1" units="cm"/>
      <inkml:brushProperty name="height" value="0.1" units="cm"/>
      <inkml:brushProperty name="color" value="#E71224"/>
    </inkml:brush>
  </inkml:definitions>
  <inkml:trace contextRef="#ctx0" brushRef="#br0">150 126 992,'-7'8'424,"7"-8"-415,-1 0 0,1 0 0,0 0 0,0 0-1,-1 0 1,1 0 0,0 0 0,-1 0 0,1 0 0,0 0 0,-1 0-1,1 0 1,0 0 0,0-1 0,-1 1 0,1 0 0,0 0-1,-1 0 1,1 0 0,0 0 0,0-1 0,0 1 0,-1 0-1,1-1 1,-7 20 3074,7-19-3061,-1 1 0,1-1 0,0 0 0,0 0 0,0 1 0,0-1 0,-1 0 0,1 0 0,0 1 0,0-1 0,0 0 0,0 1 0,0-1 1,0 0-1,0 1 0,0-1 0,0 0 0,0 1 0,0-1 0,0 0 0,0 1 0,0-1 0,0 0 0,0 1 0,0-1 0,0 0 0,1 0 0,-1 1 0,0-1 0,0 0 0,0 1 0,0-1 0,1 1 1,-1-1 0,0 0 1,1 0 0,-1 1 0,0-1-1,0 0 1,0 0 0,0 1 0,1-1-1,-1 0 1,0 1 0,0-1 0,0 0-1,0 1 1,0-1 0,0 0 0,0 1-1,0-1 1,0 0 0,0 1 0,0-1-1,0 0 1,0 1 0,0-1 0,0 0-1,0 1 1,0-1 0,-1 0 0,1 0-1,0 1 1,0-1 0,0 0 0,0 1-1,-1-1 1,1 1 14,-1 0 1,1-1-1,-1 1 0,1-1 1,0 1-1,0 0 0,0 0 1,-1-1-1,1 1 0,0 0 1,0-1-1,0 1 0,0 0 0,0 0 1,0-1-1,0 1 0,0 0 1,0-1-1,1 1 0,-1 0 1,0 0-1,0-1 0,1 2 1,-1-1 18,1 1 0,-1-1 0,0 1 0,1 0 0,-1-1 0,0 1 0,0 0 0,0 0 0,0-1 0,-1 3 0,0 1 29,0-1 0,0 1 0,1-1 0,-1 1 0,1 0 1,0-1-1,0 1 0,1-1 0,-1 1 0,1-1 0,2 5 0,-2-3-53,0 0-1,0 0 0,0 1 0,-1-1 0,0 9 0,-4 24 328,2 0 0,5 58 0,17 80 48,-16-145-584,21 117 407,6 65-83,-7-12 262,-1 1-831,-21-41 678,-3-86-162,14 192-153,-8-217 47,2 44 91,-13 13 211,-1 2-321,4 73-231,4-156 560,0-18-279,-1 1-1,-1 17 0,-1-14-194,2-10 134,0 0 0,0 0-1,-1 0 1,1-1 0,-1 1-1,0 0 1,1 0 0,-1-1 0,-1 1-1,0 2 1,-41 71-540,31-46 127,11-30 441,1 1 1,-1-1-1,0 1 0,1 0 0,-1 0 0,1-1 0,0 1 0,-1 0 1,1 0-1,0-1 0,-1 1 0,1 0 0,0 0 0,0 0 0,-1 0 0,1 0 1,0-1-1,0 1 0,0 0 0,0 0 0,0 0 0,1 0 0,-1 0 0,0-1 1,0 1-1,1 0 0,-1 0 0,0 0 0,1 0 0,-1-1 0,0 1 1,1 0-1,-1-1 0,1 1 0,0 0 0,-1-1 0,1 1 0,-1 0 0,1-1 1,0 1-1,0-1 0,-1 1 0,1-1 0,0 0 0,0 1 0,-1-1 0,1 0 1,2 1-1,1 0 24,0 1 1,0-1-1,0 0 0,0-1 1,0 1-1,1-1 1,-1 0-1,8 0 0,87-11-171,-57 8 234,48 4 0,-28 0-62,-48-1-21,14-1-58,1 2 0,0 1 0,43 8 0,-41-4 286,42 2-1,-56-7-233,-3 0-47,25 5 1,-26-4-2,23 2 1,-5-2 16,68 8 14,22 3 107,-67-7 489,-31-4-561,29 6 0,-36-6-31,0 0 0,0-1 0,17-1 0,24 2-126,83 2 314,-4 0 176,10 7-491,148-8 769,-153-5-641,-139 2 27,68 0-171,125 15 0,-152-10 415,1-2-1,85-4 1,-2-12-348,-47 4 208,147 3-24,-144 7-123,23-8-69,-22 0 75,-13 4 127,94-2-41,-145 5-63,293-11-68,-166 0 148,28-3 92,85-12 2,-145 13-322,80-12 281,-91 9 136,11-2-329,277-39 330,-220 30-74,-105 15-34,17-1-94,29-1 0,2-9 36,159-9-26,-216 26 128,14 5-21,-2-1-198,-50 1 174,39 2-1,-43 1-182,1-2 0,0 0 0,23-3 1,128-17 153,38-7-194,-157 16 229,23-4 25,-65 14-138,14-2-156,28-1 0,-17 3 110,47-9 0,-26 2 135,292-14 426,-271 27-526,0 1-378,402-9 701,-454 3-309,0 2 0,41 9 0,43 17 191,-2-1-330,-65-18-62,59 13 493,134 12 0,-63-26 102,-67-4-379,-16-1-217,-13 2 231,10 0 92,101 20 0,-3 10 156,-58-19-175,-9-2-72,-48-3-143,-19-4 244,0 2 1,65 21 0,-69-15-286,0-1 0,0-3 1,78 11-1,146 8 852,-169-19-112,11-7-1802,-108-4 1166,1 0 0,-1 0-1,1 0 1,-1 0 0,1 0-1,0 0 1,-1 0 0,1-1-1,-1 1 1,0-1 0,1 1-1,-1-1 1,1 1 0,-1-1-1,0 0 1,1 0 0,-1 0 0,0 0-1,0 0 1,0 0 0,0 0-1,0 0 1,0 0 0,0 0-1,0-1 1,0 1 0,0 0-1,-1-1 1,1 1 0,-1-1-1,1 1 1,-1 0 0,1-1 0,-1-1-1,1-5-33,0 1 1,0-1-1,1 1 0,0-1 0,4-10 1,-3 10 6,0-1 1,-1 1-1,2-16 1,2-293-155,-6 211-115,-17-126 9,3 88 423,10 38-153,-1-20 314,-3 17-392,-5-53-132,10 55-180,2 32 279,6-62 60,-2 94 166,11-66-181,-1 8-332,-11 85 262,1 0 0,8-26 0,2-11 363,-6 14-139,13-97 53,-14 83-218,17-71-1,-21 113 59,-1 0 0,0 0 1,-1-19-1,0 12-47,-1 16 72,1 1 0,0 0 0,0 0 0,0 0 0,-1-1 0,1 1-1,0 0 1,-1 0 0,1 0 0,-1 0 0,1 0 0,-1 0 0,0 0 0,0 0 0,1 0 0,-1 0 0,0 0 0,0 0 0,0 1-1,-1-2 1,-1 0-52,1 1 0,-1-1 1,0 1-1,0 0 0,1 0 0,-7-2 0,8 3 42,0 0 0,0 0 1,0 0-1,-1 0 0,1 0 1,0 1-1,0-1 0,0 0 1,0 0-1,0 1 0,0-1 1,0 1-1,0-1 1,0 1-1,-2 0 0,-9 5-153,6-5 219,1 0 0,0 1 0,-1 0 0,1 0 0,0 0 0,-5 4 0,5-4-48,-1 1 0,1-1 0,0 0 1,-1-1-1,0 1 0,1-1 0,-10 0 0,-42 0-124,28-2 107,-182-7 6,169 8 151,-162 4-553,139-3 590,-93-10 1,16 0 62,-82 0-219,97-5 44,24 1-510,-203-28 910,203 25-249,-113-26-201,30 15 19,-95-16 134,-9 10-63,234 28-169,-185 2-161,61 24 737,88-8-422,-15 1-183,-109 11-344,-8-4 634,109-16-362,-3 0 414,-132 3-214,105-6-167,-160-2 118,127-3 272,27-5-312,-134 4 480,207 4-416,-196-3 421,67 1-264,-69-4-79,158 0 75,-42-3 152,-56 4-381,90 5 88,-22-5-88,-128-1-24,143 7 294,-259-6-228,127 7-246,172 1 251,5-1 91,-310 10 228,165-14-459,174 0 167,-25-4 140,50 3-124,1 1-1,-1 2 1,-37 4-1,-105 9 99,62-3-356,39-2 179,40-5 52,-60 12-1,-17 4 301,13-3-328,61-10 126,-1-2 1,-49 0 0,34-2-135,-20 5-31,-19 0 42,22-4 355,51 0-320,-1-2-1,1-1 0,-1-1 1,-35-5-1,-38-9 159,73 12-88,0 0 1,-38 1-1,-9-1 269,43 0-493,-1 2 0,1 1-1,-32 4 1,5 0-73,39-4 290,1 1-1,0 0 1,0 1-1,0 0 1,0 0-1,-21 9 1,29-10-77,0 1 0,0-1 0,0 0 0,0 0 0,-7 0 0,8-1-33,-1 1 1,1-1 0,0 1 0,0 0-1,0 0 1,0 0 0,-6 2 0,1 1-110,0 0 0,-1-1-1,1-1 1,-14 3 0,-13 5-1205,9-6-1874,18-2 908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8"/>
    </inkml:context>
    <inkml:brush xml:id="br0">
      <inkml:brushProperty name="width" value="0.35" units="cm"/>
      <inkml:brushProperty name="height" value="0.35" units="cm"/>
      <inkml:brushProperty name="color" value="#FFFFFF"/>
    </inkml:brush>
  </inkml:definitions>
  <inkml:trace contextRef="#ctx0" brushRef="#br0">2 1 832,'-1'0'418,"14"7"1137,-12-6-1475,18 8 112,-12-6-197,-6-1 35,1 0 1,0 0-1,0-1 0,0 1 1,20 8 2505,-39-17-1875,10 1-519,6 5-140,1 0 1,-1 0-1,0 1 0,0-1 1,1 0-1,-1 1 1,0-1-1,0 1 0,0-1 1,1 1-1,-1-1 1,0 1-1,0-1 0,0 1 1,0 0-1,0-1 1,0 1-1,0 0 0,0 0 1,-2 0-1,-3-1-19,20-1-1400,44-3-2701,-41 5 3441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599"/>
    </inkml:context>
    <inkml:brush xml:id="br0">
      <inkml:brushProperty name="width" value="0.35" units="cm"/>
      <inkml:brushProperty name="height" value="0.35" units="cm"/>
      <inkml:brushProperty name="color" value="#FFFFFF"/>
    </inkml:brush>
  </inkml:definitions>
  <inkml:trace contextRef="#ctx0" brushRef="#br0">180 56 1248,'0'2'161,"1"5"143,-1 0 1,-1 0-1,1 0 1,-1 0-1,0-1 1,0 1 0,-5 13-1,-6 12-9,9-24-230,1 0-1,-1-1 1,-1 1 0,0-1-1,-7 12 1,-12 20 573,21-33-486,-1 0 0,0-1 1,-1 1-1,1-1 1,-1 1-1,0-1 1,0 0-1,-1-1 1,1 1-1,-7 4 0,10-9-120,1 1-1,-1-1 1,1 0-1,-1 0 1,0 1-1,1-1 1,-1 0-1,1 0 1,-1 0-1,0 0 1,1 0-1,-1 0 1,0 0-1,1 0 1,-1 0-1,1 0 1,-1 0-1,0 0 1,1 0-1,-1 0 0,1 0 1,-1-1-1,0 1 1,0-1-1,0 1 11,0-1-1,0 0 1,-1-1-1,1 1 0,0 0 1,0 0-1,0 0 0,0-1 1,-1-1-1,0-2 57,-1 0 0,1 0 0,0-1 0,-2-7 0,-3-26 19,1 0 1,-2-77-1,8 114-203,0 0 0,0 0 0,1 0 0,-1 0 0,0 0 0,1 0 0,-1 0 0,1 0 0,-1 0 0,1 1 0,0-1 0,0 0 0,0 0 0,0 1 0,0-1 0,0 0 0,1 1 0,1-3 0,23-11-3117,-14 11 2670,11-6-763,7 2 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0"/>
    </inkml:context>
    <inkml:brush xml:id="br0">
      <inkml:brushProperty name="width" value="0.35" units="cm"/>
      <inkml:brushProperty name="height" value="0.35" units="cm"/>
      <inkml:brushProperty name="color" value="#FFFFFF"/>
    </inkml:brush>
  </inkml:definitions>
  <inkml:trace contextRef="#ctx0" brushRef="#br0">163 0 992,'-1'1'34,"0"0"0,1 0 0,-1-1 0,0 1 0,0-1 0,-1 1 0,1-1 0,0 1 0,0-1 0,0 1 0,0-1 0,0 0 0,0 0 0,-1 0 0,1 0 0,0 0 0,0 0 0,0 0-1,0 0 1,-1 0 0,1 0 0,0 0 0,0-1 0,0 1 0,0-1 0,-2 0 0,1 1-8,0 0 0,0 0 0,-1 0 0,1 0 0,0 0 0,-1 1 0,1-1 0,0 1 0,0 0 0,-1-1 0,1 1 0,0 0 0,0 0 0,-4 3 0,0-1 11,0 0 76,1 0-1,0 0 1,0 0 0,1 1-1,-1 0 1,1 0 0,0 0-1,-5 5 1,-11 12 302,19-19-405,-1-1 1,0 1-1,0 0 0,0 0 0,1 0 0,-1 0 1,1 1-1,0-1 0,-1 0 0,1 1 0,0-1 0,1 1 1,-1-1-1,0 1 0,1-1 0,-1 1 0,1-1 1,0 1-1,0 0 0,0-1 0,0 1 0,0-1 0,0 1 1,1 0-1,1 3 0,1 2 167,0 0 0,1 0 0,0-1 0,0 0 0,1 0 0,9 11 0,-14-17-167,1 0 0,0 0 0,0 0 0,0 0 0,0-1-1,0 1 1,0 0 0,0 0 0,0-1 0,0 1 0,0-1 0,0 1 0,0-1-1,2 1 1,24 12 1170,-8-9-231,17-4-1055,-34 0 171,0-1 1,0 1 0,0 0 0,0-1-1,0 1 1,1-1 0,-1 1-1,0-1 1,0 0 0,0 0-1,-1 0 1,1 0 0,0 0 0,0 0-1,0-1 1,-1 1 0,1-1-1,-1 1 1,1-1 0,-1 1-1,3-5 1,18-14-1303,-19 18 1087,0 0 0,0 0 0,-1-1 0,1 1 0,0-1-1,-1 0 1,0 0 0,0 0 0,0 0 0,0 0 0,0 0 0,0 0 0,2-8-1,0-1-1075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1"/>
    </inkml:context>
    <inkml:brush xml:id="br0">
      <inkml:brushProperty name="width" value="0.35" units="cm"/>
      <inkml:brushProperty name="height" value="0.35" units="cm"/>
      <inkml:brushProperty name="color" value="#FFFFFF"/>
    </inkml:brush>
  </inkml:definitions>
  <inkml:trace contextRef="#ctx0" brushRef="#br0">0 0 640,'2'1'2043,"3"4"-1931,0 0 1,0 0 0,-1 0 0,0 1 0,0 0 0,0 0 0,4 9 0,4 4 285,6 17 194,-16-34-554,0 1 0,0 0-1,-1 1 1,1-1 0,-1 0 0,0 0 0,0 0-1,0 1 1,0-1 0,-1 1 0,1 3 0,-2 41 20,0-22-117,1 13 2278,-13-27-1878,7-7-21,5-4-223,0 0 0,0-1 1,0 1-1,0 0 0,0-1 0,0 1 1,0-1-1,0 1 0,0-1 0,-2 1 1,2-1-80,1 0 0,-1 0 1,1-1-1,-1 1 0,1 0 1,-1 0-1,1-1 0,-1 1 1,1 0-1,0-1 0,-1 1 1,1-1-1,0 1 0,-1 0 1,1-1-1,0 1 0,-1-1 1,1 1-1,0-1 0,0 1 1,0-1-1,-1 1 0,1-1 1,0 1-1,0-1 0,0 1 1,0-1-1,0 1 0,0-1 1,0 1-1,0-1 0,0 0 1,-1-9-297,0 1 1,0-1 0,1 1-1,0-1 1,1 0 0,0 1-1,0-1 1,1 1 0,3-10-1,12-22-3236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2"/>
    </inkml:context>
    <inkml:brush xml:id="br0">
      <inkml:brushProperty name="width" value="0.35" units="cm"/>
      <inkml:brushProperty name="height" value="0.35" units="cm"/>
      <inkml:brushProperty name="color" value="#FFFFFF"/>
    </inkml:brush>
  </inkml:definitions>
  <inkml:trace contextRef="#ctx0" brushRef="#br0">205 3 992,'-25'-3'3774,"17"5"-3302,-11-1 76,-17 7 535,20-7-549,13 0-437,0-1-1,0 0 1,0 0-1,0 0 1,0 0 0,0 0-1,-4-1 1,5 0-57,-1 1 0,1 0 0,-1 0 0,1 0 0,-1 1 0,1-1-1,0 1 1,-1-1 0,-2 2 0,-14 2 46,18-4-95,0 0 0,1 0 0,-1 0 1,0 0-1,-21 16 2741,53-14-3125,-20-1 351,0-1 0,0 0 0,0 0 0,14-3 0,7-1-599,-25 4 93,0 0 0,0-1 0,0 0 1,-1-1-1,1 1 0,0-1 0,9-4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3"/>
    </inkml:context>
    <inkml:brush xml:id="br0">
      <inkml:brushProperty name="width" value="0.1" units="cm"/>
      <inkml:brushProperty name="height" value="0.1" units="cm"/>
      <inkml:brushProperty name="color" value="#66CC00"/>
    </inkml:brush>
  </inkml:definitions>
  <inkml:trace contextRef="#ctx0" brushRef="#br0">85 1 1408,'0'5'4242,"0"-5"-4100,-5 3-53,0 1 1,1-1 0,0 1-1,0 0 1,0 0 0,-7 8-1,5-4-39,-2 0 23,5-5-8,0 0 0,0 1 0,1-1 0,-1 1 0,1-1-1,0 1 1,-4 8 0,4-6-31,0 0 1,0 1-1,1-1 0,0 1 0,0-1 0,1 1 1,0 0-1,0-1 0,0 1 0,1-1 1,2 8-1,0 4-55,-3-12 63,1 0 1,1 0 0,-1 0-1,1 0 1,3 8-1,1-2-22,-2-3-21,0 0-1,1 0 1,0-1-1,9 12 0,-13-18 16,0-1-1,1 0 1,-1 0-1,0 1 1,0-1-1,0 0 1,1 0-1,-1 0 0,0-1 1,1 1-1,-1 0 1,1 0-1,-1-1 1,1 1-1,0-1 1,-1 1-1,1-1 1,-1 0-1,1 1 0,0-1 1,-1 0-1,1 0 1,0 0-1,-1 0 1,1-1-1,0 1 1,-1 0-1,1-1 0,-1 1 1,1-1-1,0 0 1,-1 1-1,3-3 1,0 1 37,0-1-1,-1 0 1,1-1 0,-1 1-1,0 0 1,0-1 0,0 0 0,0 0-1,0 0 1,1-4 0,4-9 182,8-22 1,-2 2-193,11-30 413,-19 45-358,-6 22-176,4 4-219,17 29 300,-14-21-17,0-1-1,15 18 1,8 6 139,-27-32-112,0-1 0,0 1 0,0-1-1,0 0 1,1 0 0,-1-1 0,1 1 0,-1-1 0,1 1 0,-1-1 0,1 0 0,0-1 0,-1 1 0,1-1 0,0 1 0,-1-1 0,1 0 0,0 0-1,5-1 1,-7 0 20,-1 0 1,1 0-1,-1 0 0,1 0 0,-1-1 0,1 1 0,-1 0 0,0 0 0,0-1 0,0 1 1,2-4-1,9-16 305,-8 3-119,-3 16-174,-1 0 0,0 0-1,1 0 1,-1-1 0,1 1 0,0 0 0,2-4 0,-1 1-29,0-1 1,0 1-1,0-1 0,-1 1 1,1-1-1,-2 0 1,1 0-1,0 0 1,-1 1-1,-1-12 0,1 4 116,-5-44 126,5 56-266,0 1 0,0-1 0,0 1 0,0 0-1,0-1 1,0 1 0,0-1 0,0 1 0,-1-1 0,1 1 0,0-1 0,0 1 0,0 0 0,-1-1 0,1 1 0,0 0 0,-1-1 0,1 1 0,0-1 0,-1 1 0,1 0 0,-1-1-1,1 1 1,0 0-1,0 0 1,-1-1-1,1 1 0,0 0 1,0 0-1,-1-1 1,1 1-1,0 0 1,0-1-1,0 1 1,0 0-1,-1-1 0,1 1 1,0 0-1,0-1 1,0 1-1,0 0 1,0-1-1,0 0-64,8 17-6479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4"/>
    </inkml:context>
    <inkml:brush xml:id="br0">
      <inkml:brushProperty name="width" value="0.1" units="cm"/>
      <inkml:brushProperty name="height" value="0.1" units="cm"/>
      <inkml:brushProperty name="color" value="#66CC00"/>
    </inkml:brush>
  </inkml:definitions>
  <inkml:trace contextRef="#ctx0" brushRef="#br0">1 580 576,'0'0'5856,"1"0"-5675,1 1-100,-1 0 0,1-1-1,-1 0 1,1 1 0,0-1 0,-1 0 0,1 0-1,-1 0 1,1 0 0,0 0 0,-1 0 0,1 0-1,0 0 1,-1-1 0,1 1 0,-1-1-1,1 1 1,-1-1 0,1 1 0,-1-1 0,1 0-1,-1 0 1,0 0 0,1 0 0,-1 0-1,0 0 1,0 0 0,2-3 0,4-3 6,-1-1 0,-1 0 0,8-14 0,-11 20-74,20-45 206,-20 42-180,1 0 0,-1-1 1,-1 1-1,1-1 0,-1 0 0,0 1 1,0-1-1,0 0 0,-1 0 0,0-7 1,0 12 157,-1 1-437,1 1 238,-1-1 0,1 0 0,0 0 0,-1 0 0,1 0-1,0 1 1,0-1 0,-1 0 0,1 0 0,0 0 0,0 1 0,-1-1 0,1 0 0,0 1-1,0-1 1,0 0 0,0 0 0,-1 1 0,1-1 0,0 0 0,0 1 0,0-1 0,0 0 0,0 1-1,0-1 1,0 0 0,0 1 0,0-1 0,0 0 0,0 1 0,0-1 0,0 0 0,0 1 0,0 1-23,-2 7 32,1 0 0,-1 0 0,2 1 0,-1-1 0,1 0 0,1 0 0,-1 0-1,5 17 1,-3-9 13,2 24-1,-3-27 119,0 0-1,1 0 0,7 23 0,-5-19-142,-2-14-3,-1 0-1,1 0 1,0 0-1,0 0 0,0 0 1,5 7-1,4 7 64,-10-18-46,-1 1 0,1 0 1,-1-1-1,1 1 0,-1-1 0,1 1 0,-1-1 0,1 1 1,-1-1-1,1 1 0,0-1 0,-1 1 0,1-1 0,0 0 1,-1 1-1,1-1 0,0 0 0,0 0 0,-1 0 0,1 0 1,0 1-1,0-1 0,0 0 0,-1 0 0,1 0 0,0-1 1,0 1-1,-1 0 0,1 0 0,0 0 0,0 0 1,1-1-1,0 0 15,0 0-1,0 0 1,1 0 0,-1 0 0,0-1 0,0 1 0,0 0-1,3-4 1,3-6-65,0-1 1,-1 0-1,0 0 0,-1 0 0,6-18 0,-12 29 36,79-189 165,-64 157-42,-9 21-134,8-22-1,-5 5-60,-3 14 90,-1-1 0,-1 0 0,0 0-1,-2 0 1,2-24 0,-2-2 5,-1 29 43,0 0 0,-1 0 0,-1 0 0,0-1 0,-4-18 0,2 21-36,0-1 0,-1-23 0,1 24-203,3 11 172,0 0 1,0 1-1,0-1 1,0 0-1,0 0 1,0 0-1,0 0 1,0 0-1,0 0 1,0 0-1,0 1 0,0-1 1,0 0-1,0 0 1,-1 0-1,1 0 1,0 0-1,0 0 1,0 0-1,0 0 1,0 0-1,0 1 0,0-1 1,0 0-1,-1 0 1,1 0-1,0 0 1,0 0-1,0 0 1,0 0-1,0 0 1,0 0-1,0 0 0,-1 0 1,1 0-1,0 0 1,0 0-1,0 0 1,0 0-1,0 0 1,0 0-1,-1 0 1,1 0-1,0 0 1,0 0-1,0 0 0,0 0 1,0 0-1,0 0 1,0-1-1,-1 1 1,1 0-1,0 0 1,0 0-1,0 0 1,0 0-1,0 0 0,0 0 1,0 0-1,0-1 1,0 1-1,0 0 1,0 0-1,0 0 1,0 0-1,-1 0 1,1 0-1,-2 9-35,1 1 0,-1-1 0,2 1-1,-1 0 1,1 0 0,2 10 0,-2 33 137,-8 151-85,7-103-66,3 116-98,-1-192 198,1-1 0,1 0 1,1 0-1,1 0 0,14 38 1,-19-59-37,11 9 62,-9-11-68,0 0 0,0 0 0,0 0 0,0 0 0,0 0 0,0-1 0,0 1 0,0-1 0,4 1 0,-2 0-1,-2-1 2,0 0 0,1 0 0,-1 0 0,0 0 0,0 0 1,1 0-1,-1-1 0,0 1 0,0-1 0,0 0 0,0 1 0,0-1 0,0 0 1,0 0-1,0 0 0,0-1 0,0 1 0,2-2 0,-1 0 11,1 0 0,-1 0 0,0-1 0,0 1-1,0-1 1,-1 0 0,5-6 0,0-9-4,0 0 0,-1-1 0,-1 0 0,3-22 0,4-17-7,-8 44-1,4-18 41,6-40-1,-7 19-62,-3 23-17,2-45 1,-2-20-67,-3 80 187,-3-33 1,-1 5-33,3 30-7,-1 1 0,-1-1 0,0 1 0,-5-15 0,5 18-104,-2-4-412,1 47 246,10 136 128,-2-57 37,-4-102 145,-1 0 0,-3 15 0,1 7-104,-4 101 328,-1 2-257,5-111 18,2-19-75,-1 0 0,1 0 0,0 0 0,0 0 0,1 0-1,0 7 1,0-11 9,-1 0-1,0 0 1,1 0-1,-1 0 1,0-1-1,0 1 0,0 0 1,0 0-1,0 0 1,0 0-1,0 0 1,0 0-1,0 0 1,0 0-1,-1 0 0,1 0 1,0 0-1,-1-1 1,1 1-1,0 0 1,-1 0-1,1 0 1,-2 1-1,1-2 81,11-12 17,-8 4-127,1 0 1,-1 0 0,-1 0-1,2-16 1,-2 13-1,0 0-1,3-12 1,27-69 111,-28 82-63,1 0 1,0 0-1,0 1 1,7-10-1,-7 8 43,-4 10-62,1 1 1,-1 0-1,0-1 0,0 1 1,0-1-1,0 1 1,0-1-1,1 1 0,-1 0 1,0-1-1,0 1 1,1 0-1,-1-1 0,0 1 1,1 0-1,-1-1 1,0 1-1,1 0 1,-1-1-1,0 1 0,1 0 1,-1 0-1,1 0 1,0-1-1,1 1 49,5 19-53,3 45 72,-5-26 250,15 57-1,-18-89-330,1 5 104,1 0-1,9 20 0,-11-28-62,-1-1 0,1 1 0,0-1 0,0 1 0,-1-1-1,2 0 1,-1 1 0,0-1 0,0 0 0,1 0 0,-1-1 0,1 1-1,-1-1 1,1 1 0,0-1 0,3 2 0,-3-2-12,0 0-9,0 0 0,1 0 0,-1-1-1,0 1 1,0-1 0,1 1 0,-1-1-1,0 0 1,0 0 0,1-1 0,5 0-1,39-4-639,-44 4 158,4-1 218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5"/>
    </inkml:context>
    <inkml:brush xml:id="br0">
      <inkml:brushProperty name="width" value="0.1" units="cm"/>
      <inkml:brushProperty name="height" value="0.1" units="cm"/>
      <inkml:brushProperty name="color" value="#66CC00"/>
    </inkml:brush>
  </inkml:definitions>
  <inkml:trace contextRef="#ctx0" brushRef="#br0">5 22 1728,'0'0'19,"0"0"1,0 0-1,-1 0 1,1 0-1,0 0 1,0 0-1,0-1 1,0 1-1,0 0 1,0 0-1,0 0 1,0 0-1,0 0 1,-1 0-1,1 0 1,0 0-1,0 0 1,0 0-1,0 0 1,0 0-1,0 0 1,-1 0-1,1 0 1,0 0-1,0 0 1,0 0-1,0 0 1,0 0-1,0 0 1,0 0-1,-1 0 1,1 0-1,0 0 1,0 0-1,0 0 1,0 0-1,0 0 1,0 1-1,0-1 0,0 0 1,-1 0-1,1 0 1,0 0-1,0 0 1,0 0-14,1 1 0,-1-1-1,0 0 1,0 0 0,1 0 0,-1 0 0,0 0-1,1 0 1,-1 0 0,0 0 0,0 0 0,1 0-1,-1 0 1,0 0 0,1 0 0,-1 0 0,0 0-1,0 0 1,1 0 0,-1 0 0,0 0 0,0 0-1,1 0 1,-1 0 0,0-1 0,0 1 0,1 0-1,-1 0 1,6-3 210,0 1 0,-1 1-1,1-1 1,0 1 0,0 0-1,0 0 1,0 1 0,6 0 0,96-8 1885,-48 7-1639,-22-1-47,0 3 0,40 4-1,-47 1-518,-21-4-58,0 0 0,0 0 0,13-1 0,3 2-1550,-16 0 134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5:52:27.567"/>
    </inkml:context>
    <inkml:brush xml:id="br0">
      <inkml:brushProperty name="width" value="0.1" units="cm"/>
      <inkml:brushProperty name="height" value="0.1" units="cm"/>
    </inkml:brush>
  </inkml:definitions>
  <inkml:trace contextRef="#ctx0" brushRef="#br0">1 42 3136,'7'-4'9258,"-6"5"-9348,9 3 106,1-1 141,-7-6-1644,-29-40-7007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6"/>
    </inkml:context>
    <inkml:brush xml:id="br0">
      <inkml:brushProperty name="width" value="0.1" units="cm"/>
      <inkml:brushProperty name="height" value="0.1" units="cm"/>
      <inkml:brushProperty name="color" value="#66CC00"/>
    </inkml:brush>
  </inkml:definitions>
  <inkml:trace contextRef="#ctx0" brushRef="#br0">28 25 7232,'-27'-19'2656,"32"19"-2048,-5-5-192,4 5-2464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7"/>
    </inkml:context>
    <inkml:brush xml:id="br0">
      <inkml:brushProperty name="width" value="0.1" units="cm"/>
      <inkml:brushProperty name="height" value="0.1" units="cm"/>
      <inkml:brushProperty name="color" value="#66CC00"/>
    </inkml:brush>
  </inkml:definitions>
  <inkml:trace contextRef="#ctx0" brushRef="#br0">171 1 832,'-1'4'4869,"0"-3"-4749,1 0-1,-1-1 1,0 1-1,0-1 1,0 1-1,0 0 1,1-1-1,-1 1 1,0 0-1,1 0 1,-1 0-1,1 0 1,-1 0-1,0 1 1,-9 17 258,-1 4-248,-13 28 156,-2 25 103,3 1 0,3 2 1,-11 96-1,28-151-366,-7 122 599,10-144-619,0 1-1,0-1 0,0 1 1,0-1-1,1 0 0,-1 1 1,1-1-1,0 0 0,1 3 1,-2-4 15,1 0 0,0 0 0,-1 0 0,1 0 0,0 0 0,0 0 0,0-1 0,0 1 0,0 0 0,0-1 0,0 1 0,0 0 0,0-1 0,0 1 0,0-1 0,0 0 0,1 1 0,-1-1 0,2 0 0,15 6 157,-15-5-122,0 0-1,0 0 1,0-1 0,0 1 0,0 0 0,5-1-1,127-3 1239,-40-5-1990,-94 8 374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8"/>
    </inkml:context>
    <inkml:brush xml:id="br0">
      <inkml:brushProperty name="width" value="0.1" units="cm"/>
      <inkml:brushProperty name="height" value="0.1" units="cm"/>
      <inkml:brushProperty name="color" value="#66CC00"/>
    </inkml:brush>
  </inkml:definitions>
  <inkml:trace contextRef="#ctx0" brushRef="#br0">6 67 2720,'-5'0'1605,"29"-12"-154,57-11 858,-35 12-1415,1 3 0,88-5 1,-100 13-1130,-34 0-117,-1 9-1952,-22 39-1818,17-22 2095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09"/>
    </inkml:context>
    <inkml:brush xml:id="br0">
      <inkml:brushProperty name="width" value="0.1" units="cm"/>
      <inkml:brushProperty name="height" value="0.1" units="cm"/>
      <inkml:brushProperty name="color" value="#66CC00"/>
    </inkml:brush>
  </inkml:definitions>
  <inkml:trace contextRef="#ctx0" brushRef="#br0">1 970 1888,'6'-13'4761,"15"-13"-3296,-4 6-1067,8-19-293,-2-1 1,-2 0 0,24-64-1,-41 94-53,4-6-4,-6 13-68,0-1 1,-1 1-1,1-1 1,-1 1-1,0-1 1,1 1-1,-2-1 1,2-7-1,-2 11-65,0 13-48,-1 25 255,-11 71 1,5-12-160,6-92 22,1 0 1,0 0 0,1 0-1,-1 0 1,1-1-1,0 1 1,0 0 0,0 0-1,3 5 1,1-2 14,12 3 0,-17-10 9,1 0 1,0-1 0,0 1 0,-1-1-1,1 1 1,0-1 0,0 1-1,0-1 1,0 1 0,0-1 0,0 0-1,0 0 1,0 1 0,0-1 0,0 0-1,0 0 1,0 0 0,0 0-1,0 0 1,0 0 0,2-1 0,1 0 48,-2 1-59,1-1 1,-1 0 0,1 0-1,-1 1 1,0-2 0,0 1-1,0 0 1,0 0-1,0-1 1,0 1 0,0-1-1,3-3 1,1 0-66,-1-1 0,9-12 0,-5 3 10,-1-1-1,0 0 1,9-30-1,9-54-266,-9 33 227,72-208 289,-73 229-178,-7 18 1,-1 0 0,-2-1 0,4-38-1,-4-89 866,-9 140-609,3 15-275,0 1 1,0 0 0,0 0-1,0-1 1,0 1-1,0 0 1,0 0 0,0-1-1,0 1 1,0 0-1,0 0 1,-1 0 0,1-1-1,0 1 1,0 0-1,0 0 1,0 0 0,-1-1-1,1 1 1,0 0-1,0 0 1,0 0 0,-1 0-1,1 0 1,0 0-1,0-1 1,-1 1 0,1 0-1,0 0 1,0 0-1,-1 0 1,1 0 0,0 0-1,0 0 1,-1 0-1,1 0 1,0 0 0,0 0-1,-1 0 1,1 0-1,0 0 1,0 0 0,-1 1-1,1-1 1,0 0-1,0 0 1,0 0 0,-1 0-1,1 0 1,0 0-1,0 1 1,0-1 0,-1 0-1,1 0 1,0 0-1,0 1 1,0-1 0,0 0-1,-1 1 1,-6 8-34,1 1-1,0-1 1,0 2 0,1-1 0,0 1 0,1-1 0,0 1-1,-2 15 1,-11 25 100,-2 4 128,3 2 0,2 0 0,-11 99 0,17-36-26,3 57-25,5-125-122,1-34 42,1 1 0,4 17 0,-1-3 38,4-7 147,-8-23-196,1 0 1,-1 1-1,0-1 0,0 1 0,0-1 0,0 5 1,-1-8-43,0 0 1,0 1-1,0-1 1,0 0-1,-1 0 0,1 1 1,0-1-1,0 0 1,0 0-1,0 1 1,0-1-1,0 0 1,0 0-1,1 1 1,-1-1-1,0 0 1,0 0-1,0 1 1,0-1-1,0 0 1,0 0-1,0 1 0,0-1 1,1 0-1,-1 0 1,0 0-1,0 1 1,0-1-1,1 0 1,-1 0-1,0 0 1,0 0-1,0 1 1,1-1-1,-1 0 1,0 0-1,0 0 1,1 0-1,-1 0 0,0 0 1,0 0-1,1 0 1,-1 0-1,0 0 1,0 0-1,1 0 1,-1 0-1,0 0 1,0 0-1,1 0 1,-1 0-1,0 0 1,0 0-1,1 0 0,-1 0 1,0 0-1,0 0 1,1-1-1,-1 1 1,0 0-1,0 0 1,0 0-1,1 0 1,-1-1-1,0 1 1,0 0-1,13-13 203,-6 2-146,0 0 0,-1 0-1,0-1 1,6-18 0,6-11-314,-13 31 210,1 0 0,0 1 0,0-1 0,1 1 0,1 0 0,-1 1 0,1 0 0,1 0 0,-1 1 0,1 0 0,0 1 0,1-1 0,13-5 0,-7 5 46,0 1-1,1 0 1,0 2 0,0 0 0,0 0-1,0 2 1,1 0 0,24 1 0,-40 0 254,-5-1-101,-12-6-74,-22-5-321,29 10 243,0 1 1,-1 0 0,1 1 0,-1-1-1,1 2 1,-11-1 0,15 2-43,0-1 0,0 1-1,0 0 1,0 0 0,1 0 0,-1 0 0,0 1 0,0 0-1,1 0 1,-1 0 0,1 0 0,0 0 0,0 0 0,0 1-1,-5 5 1,3-2 16,0 0 0,1 1 0,-1-1 1,1 1-1,1 0 0,0 0 0,-5 14 0,-11 54-35,18-69 63,-1 5-22,0 1 1,0-1-1,1 1 1,1 0-1,0 0 1,0-1 0,3 15-1,-2-23 9,-1 0 1,1 0-1,0 0 0,0-1 1,0 1-1,0 0 0,1 0 0,-1-1 1,1 1-1,0 0 0,-1-1 0,1 0 1,0 1-1,0-1 0,1 0 1,-1 0-1,0 0 0,1 0 0,-1-1 1,1 1-1,0-1 0,-1 1 1,1-1-1,0 0 0,0 0 0,0 0 1,0 0-1,0-1 0,0 1 0,0-1 1,0 0-1,5 0 0,0 0 39,0 0 0,0-1 1,0 0-1,0-1 0,-1 0 0,1 0 0,0-1 0,-1 1 0,1-2 0,-1 1 0,0-1 0,0 0 0,0 0 0,-1-1 0,7-6 1,-5 3-81,0 0 0,-1 0 0,0-1 1,0 0-1,-1 0 0,-1-1 0,1 0 1,-2 0-1,1 0 0,4-16 0,4-23-158,-3 0-1,6-53 0,0-105-79,-11 116 324,-4 68 84,-2-1-1,0 0 0,-2 1 1,0-1-1,-11-36 0,12 48-73,2 10-52,0 1 1,0-1 0,0 1 0,-1-1-1,1 1 1,0-1 0,-1 1-1,1-1 1,-1 1 0,1-1-1,-1 1 1,0-1 0,1 1 0,-1 0-1,0 0 1,0-1 0,-2-1-1,2 3-9,1 0 0,0 0-1,-1 0 1,1 0 0,0 0 0,-1 0-1,1 0 1,0 1 0,-1-1-1,1 0 1,0 0 0,0 0 0,-1 0-1,1 0 1,0 1 0,-1-1-1,1 0 1,0 0 0,0 1 0,-1-1-1,1 0 1,0 0 0,0 1-1,0-1 1,0 0 0,-1 1 0,1-1-1,0 0 1,0 1 0,0-1-1,0 0 1,0 1 0,-5 12-143,-3 21 177,2 0-1,1 1 1,1 0 0,3 0 0,4 65 0,24 83-61,-7-75 189,-17-93-137,1 0-1,0 0 1,1-1-1,8 15 0,6 20 20,-17-44-24,0-1 0,-1 1-1,1-1 1,1 1 0,-1-1-1,1 0 1,0 0 0,0 0-1,0 0 1,4 4 0,-4-6-1,0 0 1,-1 0-1,1 1 1,-1-1-1,0 1 0,2 3 1,-2-4-2,-1 0 1,1 1-1,0-1 0,-1 0 1,1-1-1,0 1 0,0 0 1,0-1-1,0 1 0,3 1 1,2 3-62,-7-6 49,1 1 0,-1-1 0,0 1 0,1-1 0,-1 0 0,0 1 0,0-1 0,1 0 0,-1 0 0,0 1 0,1-1 0,-1 0 0,1 0 0,-1 1 0,0-1 0,1 0 0,-1 0 0,1 0 0,0 0 0,0 1 20,5 0 38,-1 0 0,1 0 0,-1-1-1,9 0 1,-11 0-20,0-1 0,0 0 1,0 0-1,0 0 0,0 0 0,-1 0 0,1-1 0,0 1 0,-1-1 0,4-2 0,-4 2-33,1-1 0,0 1 0,-1-1 0,0 1 0,1-1 1,-1 0-1,0 0 0,-1 0 0,1 0 0,0-1 0,-1 1 0,0 0 0,0-1 0,0 1 0,1-5 0,0-5 24,-1-1 0,0-21-1,-1 32-44,0-6 100,0 0 0,0 0 1,-1-1-1,-1 1 0,1 0 1,-1 0-1,-1 0 0,0 0 1,0 1-1,-1-1 0,-7-12 1,9 18-99,0 0 1,-1-1 0,1 1 0,-1 0-1,-6-5 1,8 8 10,1-1-1,-1 1 0,0-1 1,1 1-1,-1 0 0,1-1 1,-1 1-1,0 0 0,0 0 1,1-1-1,-1 1 1,0 0-1,0 0 0,1 0 1,-1 0-1,0 0 0,0 0 1,1 0-1,-1 0 1,0 0-1,0 0 0,1 0 1,-1 0-1,0 1 0,1-1 1,-1 0-1,0 1 1,1-1-1,-1 0 0,0 1 1,1-1-1,-1 1 0,1-1 1,-1 1-1,0-1 0,1 1 1,-1-1-1,1 1 1,-1 1-1,-5 6 2,1 1-1,0 1 1,0-1-1,1 1 1,0-1-1,1 1 1,0 0 0,-2 16-1,3-10 73,0-1 0,2 1 0,0 0-1,1-1 1,3 20 0,-2-24-49,0-1 0,1 0 0,1 0 0,-1-1 0,2 1 0,-1-1 0,8 11 0,-9-16 54,0 0 1,0 0-1,1-1 1,-1 1-1,6 3 1,-7-5-31,0-1 1,0 0 0,1 1 0,-1-1 0,0 0 0,1 0 0,-1 0 0,0 0 0,1 0-1,-1-1 1,5 2 0,49-1 632,-31 1-594,0-2 0,34-3 0,-15-2-208,26-5-1873,-58 7 656,0 0 0,-1 0-1,20-9 1,-17 4-491,-1-4-1114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10"/>
    </inkml:context>
    <inkml:brush xml:id="br0">
      <inkml:brushProperty name="width" value="0.1" units="cm"/>
      <inkml:brushProperty name="height" value="0.1" units="cm"/>
      <inkml:brushProperty name="color" value="#66CC00"/>
    </inkml:brush>
  </inkml:definitions>
  <inkml:trace contextRef="#ctx0" brushRef="#br0">18 15 6240,'-17'-15'2304,"21"19"-1792,-4-8-160,-4 8-1312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6:43.611"/>
    </inkml:context>
    <inkml:brush xml:id="br0">
      <inkml:brushProperty name="width" value="0.1" units="cm"/>
      <inkml:brushProperty name="height" value="0.1" units="cm"/>
      <inkml:brushProperty name="color" value="#66CC00"/>
    </inkml:brush>
  </inkml:definitions>
  <inkml:trace contextRef="#ctx0" brushRef="#br0">22 656 992,'-6'-8'292,"-9"9"6142,15-1-6360,130 3 1488,95-11-777,-178 5-572,317-9 96,-52 4-176,-229 10 107,-32 0-51,64-6 1,-60-1 57,-16 2 11,74-16 0,-96 14-233,1 0 0,0-1 1,26-13-1,-25 9 104,-14 8-116,0 0-1,-1 0 1,1-1-1,-1 0 1,0 0-1,0 0 1,0 0-1,0-1 1,0 1-1,4-6 1,-2 0-2,-1 0 1,0 0-1,0 0 1,-1-1-1,0 1 1,-1-1-1,0 0 1,-1 0-1,1-1 0,-2 1 1,0 0-1,0-14 1,9-92 292,-10-33-1040,-3 141 565,3 8 170,0 0 1,0-1-1,0 1 1,0 0-1,0 0 1,0 0-1,0 0 1,-1 0 0,1-1-1,0 1 1,0 0-1,0 0 1,0 0-1,0 0 1,0-1 0,0 1-1,0 0 1,0 0-1,0 0 1,0-1-1,0 1 1,0 0-1,0 0 1,0 0 0,0 0-1,0-1 1,0 1-1,1 0 1,-1 0-1,0 0 1,0 0 0,0-1-1,0 1 1,0 0-1,0 0 1,0 0-1,1 0 1,-1 0-1,0 0 1,0 0 0,0-1-1,0 1 1,0 0-1,1 0 1,-1 0-1,0 0 1,1-1-69,2-30 159,-3 30-42,2-1-72,-1 0 0,0 0-1,0-1 1,0 1 0,0 0 0,0-1-1,0 1 1,0-5 0,-1 6 66,1-20-31,0 11 5,-1 8-74,-1 11 25,-6 16-78,7-23 123,-1 0-1,0 0 1,1-1-1,-1 1 1,0 0 0,0 0-1,0 0 1,0-1-1,0 1 1,-3 2-1,-8 12 277,-5-1-46,16-13-227,-1-1-1,0 1 1,0 0 0,0 0-1,0-1 1,0 1-1,0-1 1,-2 1 0,-13 7-54,15-7 48,0-1 0,0 0 0,0 0 0,0 0 0,-1 0 0,1 0 0,0 0 0,-1 0 0,1-1 0,-1 1 0,-4-1 0,5 0-2,0 1-1,0-1 1,0 0 0,0 1-1,0 0 1,-1-1-1,2 1 1,-4 1 0,4-1-27,-1 0 1,0 0-1,0-1 1,1 1-1,-1-1 1,0 1-1,-3 0 1,4-2 19,1 1-1,0 0 1,-1 0 0,1 0 0,0 0 0,0 0-1,-1 0 1,1 0 0,0 0 0,0 0-1,-1 1 1,1-1 0,0 0 0,-1 0-1,1 0 1,0 0 0,0 0 0,-1 0 0,1 0-1,0 1 1,0-1 0,0 0 0,-1 0-1,1 0 1,0 1 0,0-1 0,0 0-1,-1 1 1,1-1 1,-1 1 0,1-1 0,-1 1-1,1 0 1,-1-1 0,0 1 0,1-1 0,-1 1-1,0-1 1,1 1 0,-1-1 0,0 0 0,0 1-1,-1-1 1,-3 3 115,7-4 139,11-3 20,-10 4-276,1-1 0,0 0 0,0 0 0,-1-1 0,1 1 0,0-1 0,-1 0 0,0 0 1,1 0-1,-1 0 0,0 0 0,0-1 0,0 1 0,0-1 0,-1 0 0,1 0 0,2-4 1,11-9-118,-15 16 166,0-1-42,0 1 1,-1-1-1,1 1 0,0-1 0,0 1 0,0-1 1,0 0-1,-1 1 0,1-1 0,0 0 0,-1 0 1,1 1-1,0-1 0,-1 0 0,1 0 0,0-1 1,4-5-193,-3 6 217,-1 1-17,-1-1 1,1 0-1,-1 1 0,1-1 0,0 1 1,-1-1-1,1 0 0,-1 1 1,0-1-1,1 0 0,-1 0 1,0 1-1,1-1 0,-1 0 0,0 0 1,0 1-1,1-3 0,5-6 47,-5 9-59,-1-1 0,1 0-1,-1 1 1,1-1-1,-1 0 1,1 1 0,-1-1-1,0 0 1,1 1 0,-1-1-1,0 0 1,0 0 0,1 0-1,-1 1 1,0-1 0,0 0-1,0-1 1,0 1-119,4-6 66,2-4-52,-1 12 52,2 8 32,24 48 744,-6 0-480,-24-57-240,-1 1 0,0 0-1,1-1 1,-1 1-1,1 0 1,-1-1 0,0 1-1,1-1 1,0 1 0,-1 0-1,1-1 1,-1 1 0,1-1-1,0 0 1,-1 1-1,1-1 1,0 1 0,-1-1-1,1 0 1,0 0 0,0 1-1,1-1 1,6 24 251,-8-23-164,1-1 1,-1 1-1,0 0 1,1-1-1,-1 1 0,0-1 1,1 1-1,-1 0 1,0 0-1,0-1 0,0 1 1,0 0-1,1-1 1,-1 1-1,0 0 0,0 0 1,-1 1-1,1-2-63,0 0 0,0 0 0,-1 1 0,1-1 0,0 0 0,0 1 0,-1-1 0,1 0 0,0 0 0,-1 0 0,1 1 1,0-1-1,-1 0 0,1 0 0,0 0 0,-1 0 0,1 0 0,0 0 0,-1 1 0,1-1 0,0 0 0,-1 0 0,1 0 0,-1 0 0,-4-1-14,-1 1 0,1-1 0,-10-3 0,3 1 26,-63-14-5704,57 12 1439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2:27.360"/>
    </inkml:context>
    <inkml:brush xml:id="br0">
      <inkml:brushProperty name="width" value="0.1" units="cm"/>
      <inkml:brushProperty name="height" value="0.1" units="cm"/>
    </inkml:brush>
  </inkml:definitions>
  <inkml:trace contextRef="#ctx0" brushRef="#br0">425 526 832,'0'0'251,"0"-23"3162,-1 22-3353,1-1 1,-1 1-1,1 0 1,-1-1-1,0 1 1,1 0-1,-1 0 1,0 0-1,0 0 1,0-1-1,0 1 0,0 1 1,0-1-1,-1 0 1,1 0-1,0 0 1,0 0-1,-1 1 1,0-1-1,-30-13 917,24 12-933,-1 0 0,0 0 0,1 0-1,-1 1 1,0 1 0,0-1-1,1 1 1,-1 1 0,0 0-1,0 0 1,1 1 0,-1 0-1,0 0 1,1 1 0,0 0-1,0 0 1,0 1 0,0 0-1,0 1 1,-6 5 0,-14 10 239,20-16-268,2 1 0,-1 0 0,0 0 0,1 1 1,0-1-1,-10 14 0,7-7 166,8-11-164,-1 0 1,1 1 0,0-1-1,0 0 1,0 1 0,0-1-1,0 1 1,1-1 0,-1 1-1,0-1 1,1 1 0,-1 0-1,1-1 1,-1 1 0,1 0-1,0-1 1,0 1-1,0 0 1,0-1 0,0 1-1,0 0 1,1 2 0,-1-2 15,0-1-10,0 1-1,0 0 0,1 0 0,-1-1 0,0 1 0,1 0 1,0-1-1,-1 1 0,1-1 0,0 1 0,-1-1 0,1 1 0,0-1 1,0 1-1,1-1 0,-1 0 0,0 1 0,0-1 0,0 0 0,1 0 1,-1 0-1,1 0 0,2 1 0,5 2 51,0-2 1,0 1-1,0-1 0,0-1 0,0 0 1,0 0-1,1-1 0,-1 0 0,11-1 1,6 0 4,-17 1 56,0-1 0,-1-1 0,0 0 0,12-3 0,-5 0 161,-14 5-290,0 0 0,0 0-1,0-1 1,0 1 0,0-1 0,0 1 0,0 0 0,0-1-1,0 0 1,0 1 0,0-1 0,0 0 0,0 1 0,0-1-1,-1 0 1,1 0 0,0 1 0,-1-1 0,1 0-1,-1 0 1,1 0 0,-1 0 0,1 0 0,-1 0 0,1 0-1,-1 0 1,0 0 0,0 0 0,1-2 0,-2-1 17,1 0-1,0 0 1,-1 0 0,0 0 0,0 0 0,-2-5 0,-2-11 160,3 8-15,-1 1 0,0 0 0,-8-19 0,-1-3 221,5 17-410,0 0 1,-1 0-1,0 1 1,-1 0-1,-18-21 1,-20-34 182,30 42-103,-37-45 1,19 26-16,14 23-130,14 16 61,0 0 1,1 0 0,-8-12-1,13 17 18,0 1 0,0 0 0,0 0 0,0-1 0,0 1-1,0 0 1,1-1 0,-1 1 0,1-1 0,0 1-1,0 0 1,0-1 0,0 1 0,0-1 0,0 1 0,0-1-1,1 1 1,0 0 0,0-4 0,1 4 0,-1 0 0,1 0 0,-1 0 1,1 1-1,-1-1 0,1 0 0,0 1 0,0-1 0,0 1 0,0-1 1,0 1-1,0 0 0,1 0 0,-1 0 0,0 0 0,0 0 0,1 1 1,-1-1-1,1 1 0,-1 0 0,0-1 0,1 1 0,2 0 1,8 0-20,-1 0 1,26 4 0,-11 1 96,1 1-1,-1 1 0,-1 2 1,47 21-1,-55-23 331,33 9 0,-37-15-519,-10-1-2914,-4 0 52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2:28.462"/>
    </inkml:context>
    <inkml:brush xml:id="br0">
      <inkml:brushProperty name="width" value="0.1" units="cm"/>
      <inkml:brushProperty name="height" value="0.1" units="cm"/>
    </inkml:brush>
  </inkml:definitions>
  <inkml:trace contextRef="#ctx0" brushRef="#br0">0 1 2400,'1'0'27,"-1"0"1,0 0-1,0 0 0,0 1 1,0-1-1,0 0 1,0 0-1,1 0 0,-1 1 1,0-1-1,0 0 0,0 0 1,0 0-1,1 0 1,-1 1-1,0-1 0,0 0 1,0 0-1,1 0 0,-1 0 1,0 0-1,0 0 1,1 0-1,-1 0 0,0 0 1,0 0-1,1 0 0,-1 0 1,0 0-1,0 0 1,1 0-1,-1 0 0,0 0 1,0 0-1,1 0 0,-1 0 1,5 1 1380,0 15-542,0 2 71,-5-17-853,0 0 1,0 0 0,0 0-1,0 1 1,1-1 0,-1 0-1,0 0 1,1 0 0,-1 1-1,1-1 1,-1 0 0,1 0-1,1 1 1,-1 0-67,0-1 1,0 0 0,-1 1-1,1-1 1,0 1-1,-1-1 1,1 1-1,-1-1 1,1 4-1,2 34-10,-2 61-1,-2-44-11,-3 195 575,12-105 42,2-43-16,-9-15-255,0-71-438,0 1 0,5 17 0,-5-30-375,0 4 210,0-7-870,0-5-1481,2-10-225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2:29.349"/>
    </inkml:context>
    <inkml:brush xml:id="br0">
      <inkml:brushProperty name="width" value="0.1" units="cm"/>
      <inkml:brushProperty name="height" value="0.1" units="cm"/>
    </inkml:brush>
  </inkml:definitions>
  <inkml:trace contextRef="#ctx0" brushRef="#br0">1 1 160,'12'9'629,"-15"-6"164,0 1 2185,10 12-2301,-5-10-561,0 1 0,0 0 1,0-1-1,-1 1 0,0 0 0,-1 0 0,1 0 0,-1 0 0,-2 11 0,2 2 8,21 378 1807,-17-337-1715,-8 119 0,5-125 68,0-39-253,-3 31 1,2-41-170,-1-1 1,1 1 0,0 0-1,0-1 1,0 1 0,1 0-1,3 10 1,-4-14-951,0-2 112,9-5-1850,0-5 1055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2:30.168"/>
    </inkml:context>
    <inkml:brush xml:id="br0">
      <inkml:brushProperty name="width" value="0.1" units="cm"/>
      <inkml:brushProperty name="height" value="0.1" units="cm"/>
    </inkml:brush>
  </inkml:definitions>
  <inkml:trace contextRef="#ctx0" brushRef="#br0">1 34 1248,'8'-4'677,"-7"3"-176,-1-2 152,0-1 4758,0 4-5331,0 0 54,3 2 381,0 2-418,-1-5 507,-2 0-226,0 1-4,8 0 36,15-1 594,43-8 0,-8 1-366,-46 7-537,19-3 107,-29 3-224,1 1 0,0-1-1,-1 1 1,1 0 0,0 0 0,0 0 0,-1 0-1,1 0 1,0 1 0,-1-1 0,1 1 0,4 1-1,-2-1-76,19 7-2451,-22-7 1013,-2-1 214,0 0-763,0 0 416,0 0-821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05.922"/>
    </inkml:context>
    <inkml:brush xml:id="br0">
      <inkml:brushProperty name="width" value="0.1" units="cm"/>
      <inkml:brushProperty name="height" value="0.2" units="cm"/>
      <inkml:brushProperty name="color" value="#FFACD5"/>
      <inkml:brushProperty name="tip" value="rectangle"/>
      <inkml:brushProperty name="rasterOp" value="maskPen"/>
    </inkml:brush>
  </inkml:definitions>
  <inkml:trace contextRef="#ctx0" brushRef="#br0">200 0 1248,'-2'9'593,"0"-1"0,-1 1 0,0-1 1,-7 12-1,1-1-391,-7 29-24,12-34-22,0-1-1,-11 23 1,9-22-254,0 0 1,-8 30-1,-11 32 135,19-58 84,0-1 0,-1 0 0,0 0 0,-1-1 0,-15 22-1,22-36-83,1-2-36,-1 1 1,1-1-1,0 1 1,-1-1-1,1 1 1,0-1-1,-1 0 1,1 1-1,0-1 1,-1 0-1,1 1 1,-1-1 0,1 0-1,-1 1 1,1-1-1,-1 0 1,1 0-1,-1 0 1,1 1-1,-1-1 1,1 0-1,-1 0 1,1 0 0,-1 0-1,1 0 1,-1 0-1,1 0 1,-1 0-1,0 0 1,1 0-1,-2-1 1,2 1 1,0 0-1,0 0 1,-1 0 0,1 0 0,0 0 0,0 0-1,-1 0 1,1 0 0,0 0 0,0 0 0,-1 0-1,1 0 1,0 0 0,0 0 0,0 0-1,-1-1 1,1 1 0,0 0 0,0 0 0,0 0-1,-1 0 1,1-1 0,0 1 0,0 0 0,0 0-1,0 0 1,-1-1 0,1 1 0,0 0 0,0-1-1,1-9-20,10-13-130,-8 18 121,8-21-338,-8 18 251,1 0 0,-1 0 0,6-7 0,-7 12 76,0 0 0,-1 0 0,1 0 0,-1-1 0,1 1 0,-1 0 0,1-5 0,-2 4-1978,0 4 768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2:30.884"/>
    </inkml:context>
    <inkml:brush xml:id="br0">
      <inkml:brushProperty name="width" value="0.1" units="cm"/>
      <inkml:brushProperty name="height" value="0.1" units="cm"/>
    </inkml:brush>
  </inkml:definitions>
  <inkml:trace contextRef="#ctx0" brushRef="#br0">6 4 1472,'-5'-3'652,"5"3"-587,0 2 141,0-1 567,0-1-165,0 0 80,0 0-181,0 0 138,0 0-256,0 0-149,0 0-85,1 0-125,-1 1 0,1-1 1,-1 1-1,1 0 0,-1-1 1,0 1-1,1 0 0,-1-1 0,0 1 1,1 0-1,-1-1 0,0 1 1,0 0-1,0 0 0,0 0 0,1-1 1,-1 1-1,0 0 0,0 0 1,-1-1-1,1 2 0,1 4 141,4 17 129,-1 0 0,-1 1 0,-1-1 0,-2 36 1,2 19 166,23 347 1176,-31-273-933,0-30-28,5-92-510,0-22-323,0 0 0,1 1 1,1-1-1,0 10 0,0-10-1113,-1-7 171,8-2-1995,2-6-149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4:15.213"/>
    </inkml:context>
    <inkml:brush xml:id="br0">
      <inkml:brushProperty name="width" value="0.1" units="cm"/>
      <inkml:brushProperty name="height" value="0.1" units="cm"/>
      <inkml:brushProperty name="color" value="#66CC00"/>
    </inkml:brush>
  </inkml:definitions>
  <inkml:trace contextRef="#ctx0" brushRef="#br0">0 96 1728,'2'-3'152,"0"1"0,0-1 0,0 1 0,0-1 0,0 1 0,1 0 0,-1 0 0,1 0 0,0 0 0,-1 0 0,1 1 0,0-1 0,4-1 0,10-11 88,-16 13-112,0 1-32,0-1 1,0 1-1,0-1 1,0 1-1,-1 0 0,1-1 1,0 1-1,0 0 1,0 0-1,0 0 0,0 0 1,2 0-1,-1 0-37,-1 0 1,1 0-1,-1 0 0,0 1 0,1-1 1,-1 1-1,1-1 0,-1 1 0,0-1 1,1 1-1,-1 0 0,0 0 0,1-1 1,-1 1-1,0 0 0,0 0 0,0 0 1,0 1-1,0-1 0,0 0 0,0 0 0,1 3 1,1 3 220,1 0-1,-1 0 1,2 11 0,4 7-266,-4-12 37,0-1 0,-2 1-1,4 19 1,-3-16 56,7 25-1,7 7 442,-8-18-361,1-1 0,2 0 0,21 37 0,-31-62-167,0 1-1,1-1 1,-1 0 0,1-1-1,0 1 1,0-1 0,0 1 0,0-1-1,1 0 1,-1-1 0,1 1-1,0-1 1,0 0 0,-1 0-1,2 0 1,6 1 0,-8-3 14,0 1 0,0-1 0,1 1 1,-1-1-1,0-1 0,0 1 0,0 0 1,0-1-1,0 0 0,0 0 0,0 0 1,0-1-1,0 1 0,-1-1 0,1 0 1,0 0-1,-1 0 0,1-1 0,-1 1 1,0-1-1,5-4 0,0-2 35,-5 7-61,-1 0 0,1-1 1,-1 0-1,0 1 0,0-1 1,0 0-1,0 0 1,2-5-1,1-6 15,13-22-1,2-4 258,-13 27-263,0-1 0,13-18 0,-15 26 66,4-10 83,-7 12-206,1 0-1,-1 0 1,1 0-1,0 0 0,0 0 1,7-5-1,-2 2 37,1 0 1,0 1-1,0 0 0,0 1 0,19-8 0,-23 11 19,0 1 0,1-1 0,-1 1 0,1-1 0,-1 2 0,1-1 0,-1 1 0,1-1 0,0 2 0,-1-1 0,1 0 0,-1 1 0,6 2 0,-8-2-16,0 0 1,-1 0-1,1 1 1,0-1-1,-1 1 0,0 0 1,1 0-1,-1 0 1,0 0-1,0 0 1,0 0-1,0 0 0,0 1 1,-1-1-1,1 1 1,-1-1-1,1 1 0,-1 0 1,0-1-1,0 1 1,0 0-1,-1 0 1,1 3-1,2 8-85,-2 0 1,0 1-1,-1 20 1,0-19 174,3 21 194,-3-35-150,6 2-149,-4-4 9,0 0-1,0 1 1,-1-1 0,1 0-1,0 0 1,0 0-1,0 0 1,0 0 0,0 0-1,-1-1 1,1 1-1,0 0 1,0-1-1,0 0 1,-1 1 0,1-1-1,0 0 1,-1 0-1,1 0 1,1-2 0,34-23-622,-20 9 526,-1 0-1,0 0 0,22-34 0,-23 30 337,1 0-1,30-30 1,-32 36-8,-7 9-139,-1-1 0,1 1 0,14-10 0,-19 15-104,0 0 1,0 0-1,-1 0 1,1 0-1,0 0 1,0 1-1,0-1 1,0 0-1,0 1 0,1 0 1,-1-1-1,0 1 1,0 0-1,0 0 1,0 0-1,0 1 1,0-1-1,0 0 1,0 1-1,0 0 0,0-1 1,3 2-1,0 1-25,0 0-1,-1 0 1,1 1-1,0-1 1,-1 1-1,0 0 1,5 6 0,24 36 25,-17-22 95,-6-9-36,1-1-1,1 1 0,0-2 0,1 0 1,1 0-1,0-2 0,1 1 0,0-2 1,0 0-1,27 13 0,-32-19-3,0 0 0,0 0 0,1-1 0,-1-1-1,1 1 1,0-2 0,0 1 0,0-2 0,14 0 0,-17 0 29,-1-1-1,1 0 1,-1-1 0,0 1-1,1-2 1,-1 1 0,0-1 0,0 0-1,-1 0 1,1-1 0,0 0-1,-1 0 1,0-1 0,8-6 0,0-6 74,-1 1 0,0-2 0,-1 0 0,17-34 0,-12 21 13,3-7-1180,15-44 1,-16 34-3454,-15 41 2373,-3 6-682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4:17.290"/>
    </inkml:context>
    <inkml:brush xml:id="br0">
      <inkml:brushProperty name="width" value="0.1" units="cm"/>
      <inkml:brushProperty name="height" value="0.1" units="cm"/>
      <inkml:brushProperty name="color" value="#66CC00"/>
    </inkml:brush>
  </inkml:definitions>
  <inkml:trace contextRef="#ctx0" brushRef="#br0">0 1 1728,'3'2'4706,"-2"0"-4607,1 0 0,-1 0 0,0 0 0,0 0 0,0 1 0,0-1 0,-1 0 0,1 0 0,0 5 0,-1 15 655,-1 9-328,2 0 0,0-1 0,3 1 1,8 41-1,70 179 705,-76-235-1097,0-1 0,2-1 1,0 0-1,0 0 1,1 0-1,1-1 0,1 0 1,21 20-1,-6-9-126,-15-13 156,0-1 1,1 0-1,0-1 0,1 0 0,0 0 0,1-2 0,18 9 0,-6-8 46,1-1 1,0-2-1,47 5 0,13 1-177,-61-7 124,0-2-1,29 0 1,-4 1 333,-51-3-305,1 0-85,-1 0 0,0 0-1,0 0 1,0 0 0,0 0 0,1 0 0,-1 0 0,0 0-1,0 0 1,0 0 0,0 0 0,1 0 0,-1 0 0,0 0 0,0-1-1,0 1 1,0 0 0,0 0 0,0 0 0,1 0 0,-1 0-1,0 0 1,0 0 0,0-1 0,0 1 0,0 0 0,0 0-1,0 0 1,0 0 0,0 0 0,0-1 0,0 1 0,-3-2 75,0-1 1,-1 1-1,1 0 1,-1 0 0,1 1-1,-1-1 1,0 1 0,0 0-1,-7-2 1,0 0 0,-13-4-55,1-2 0,-42-21 1,-43-27 362,83 43-102,24 14-394,1 0-10,0 0-86,-4-1-105,4 7 263,1-3 48,0-1 0,0 0 0,1 0 1,-1 0-1,0 0 0,1 0 0,-1 0 0,1 0 0,0 0 0,-1 0 1,4 1-1,25 18-90,-8-7-98,34 28 121,-39-31 109,-10-6 33,1 0-1,10 10 0,-17-14-58,1 1-1,-1-1 1,0 1-1,1-1 0,-1 1 1,0 0-1,0 0 0,0-1 1,0 1-1,0 0 1,-1 0-1,1 0 0,-1 0 1,1 0-1,-1 0 1,1 3-1,-2-3 28,1 0 1,-1-1-1,0 1 1,0 0-1,1-1 1,-1 1-1,0-1 1,-1 1-1,1-1 0,0 0 1,0 0-1,0 1 1,-1-1-1,1 0 1,-1 0-1,1 0 1,-1 0-1,1 0 1,-1 0-1,-1 0 1,-4 2-12,0 0 0,0 0 1,-12 3-1,-1-1-140,-24 4 300,23-5-187,-19 1 341,29-2-199,11-3-131,3-4 115,-1 0-29,0 1 0,0-1 0,0 1 0,-1-1 1,1 0-1,-1 0 0,0 0 0,0 0 0,-1 0 1,1 0-1,-1 0 0,1 0 0,-1 0 1,-2-8-1,0-3-294,-1 0 1,-9-24 0,3 6-2586,9 32 2129,0-1 1,0 1 0,0 0 0,0-1 0,0 1 0,0 0-1,1-1 1,-1 1 0,1 0 0,-1-1 0,1 1-1,1-2 1,4-17-1823,0-29 376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4:28.252"/>
    </inkml:context>
    <inkml:brush xml:id="br0">
      <inkml:brushProperty name="width" value="0.1" units="cm"/>
      <inkml:brushProperty name="height" value="0.1" units="cm"/>
      <inkml:brushProperty name="color" value="#66CC00"/>
    </inkml:brush>
  </inkml:definitions>
  <inkml:trace contextRef="#ctx0" brushRef="#br0">702 1870 2400,'-5'2'212,"0"0"0,0 0 0,0-1-1,0 0 1,-1 0 0,1 0 0,0-1 0,-1 0 0,1 0 0,-7-1 0,-6-1 255,-30-10 0,6 2 646,31 8-980,0-1-1,0 0 0,1-1 0,-1 0 0,1 0 1,0-1-1,0 0 0,1-1 0,-1 0 0,1 0 1,1-1-1,-1-1 0,-13-14 0,1-4 378,1 0 0,1-2 1,2-1-1,0 0 0,-23-58 0,38 80-485,-53-149 666,43 114-294,-13-79 0,13 45-378,-5-58 111,14 82 57,-2-125 477,6 131-844,13-85 0,4-35 275,-6 33-180,-6 77 135,-4-66 0,-2 101-48,5-59 158,-5 65 234,-1 14-144,1-3-132,2 0-96,-4 7-166,-2 10 117,3-1 70,0 0 0,-2-1 0,1 1 0,-1 0 0,-1-1 0,-6 13 0,-3 12 8,0 9-149,-10 29-151,18-57 288,0 1-1,-2 17 1,4-18 38,-1-1 0,-10 30 0,9-29 70,5-14-147,-1 0 1,0 0-1,0 0 0,0 0 1,0 0-1,-2 3 0,-2 1-26,-2 3 42,-10 20 0,15-18 74,1 1-160,0-12 66,1-1 1,0 0-1,0 1 1,0-1-1,0 0 0,-1 1 1,1-1-1,0 0 0,0 1 1,-1-1-1,1 0 0,0 1 1,-1-1-1,1 0 0,0 0 1,-1 0-1,1 1 0,0-1 1,-1 0-1,1 0 0,-1 0 1,1 0-1,0 0 0,-1 0 1,1 0-1,-1 1 1,1-1-1,-1-1 0,0 1-12,1 0 107,0 0-22,0 0-31,0 0-28,9-12-319,0 1 271,-5 7 71,0-1 0,0 0-1,-1 0 1,0 0 0,0 0-1,0 0 1,3-9 0,19-77 127,9-27-37,2 5 69,-24 69-262,-11 40 55,1 1 0,0-1 0,0 0 0,0 0 0,5-5 0,-5 6 37,0 0-1,0 0 0,0 0 0,0-1 0,1-5 1,-3 9-38,0-1 1,1 1 0,-1-1 0,0 1 0,0-1 0,0 1 0,0-1 0,0 1 0,1 0 0,-1-1 0,0 1 0,0-1 0,1 1 0,-1-1 0,0 1 0,1 0 0,-1-1 0,0 1 0,1 0 0,-1-1 0,4 8-96,1 27 222,-5-24-41,8 59 104,-3-27 64,16 76 1,-18-106-252,-1 0-1,0 0 1,0 24 0,-2-32 53,0-1 0,0 1 0,1 0 1,-1-1-1,1 1 0,0-1 1,0 0-1,3 7 0,-3-10-32,-1 1-1,0-1 0,0 0 1,0 1-1,0-1 1,0 0-1,0 1 1,0-1-1,0 0 0,0 0 1,-1 1-1,1-1 1,0 0-1,0 1 1,0-1-1,0 0 0,0 1 1,0-1-1,-1 0 1,1 0-1,0 1 1,0-1-1,0 0 0,-1 0 1,1 1-1,0-1 1,0 0-1,-1 1 1,-10 6 310,9-5-249,-10 6 78,-1-1 1,1 0-1,-1-1 1,-26 9-1,-2 1-362,6-2-270,-1 0-3573,36-14 3903,-1 0 0,1 0 1,0 0-1,0 1 0,0-1 1,0 0-1,-1 0 0,1 0 0,0 0 1,0 0-1,-1 0 0,1 0 1,0 0-1,0 0 0,0 0 1,-1 0-1,1 0 0,0 0 1,0 0-1,0 0 0,-1 0 1,1 0-1,0 0 0,0-1 1,0 1-1,-1 0 0,1 0 0,0 0 1,0 0-1,0 0 0,-1 0 1,1-1-1,0 1 0,-4-10-1019,1 0 13,-15-35-2060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15.497"/>
    </inkml:context>
    <inkml:brush xml:id="br0">
      <inkml:brushProperty name="width" value="0.35" units="cm"/>
      <inkml:brushProperty name="height" value="0.35" units="cm"/>
      <inkml:brushProperty name="color" value="#FFFFFF"/>
    </inkml:brush>
  </inkml:definitions>
  <inkml:trace contextRef="#ctx0" brushRef="#br0">189 2 480,'0'-1'240,"0"1"-230,-27 3 2992,21-3-2693,4-1-275,0 1 0,1 0 0,-1 0-1,1 0 1,-1 0 0,0 0 0,1 0-1,-1 1 1,0-1 0,1 0 0,-1 1-1,1-1 1,-1 1 0,1 0-1,-2 1 1,-20 14 1587,22-17-1615,1 1-1,0 0 0,0 0 1,-1 0-1,1 0 1,0 0-1,0 0 1,-1 0-1,1 0 1,0 0-1,0 0 1,-1 0-1,1 1 1,0-1-1,0 0 1,-1 0-1,1 0 1,0 0-1,0 0 0,0 0 1,-1 1-1,1-1 1,0 0-1,0 0 1,0 0-1,-1 0 1,1 1-1,0-1 1,0 0-1,0 0 1,0 1-1,0-1 1,-1 0-1,1 0 1,0 0-1,0 1 0,0-1 1,0 0-1,0 0 1,0 1-1,0-1 1,0 7 170,0-6-128,1 0-1,-1 0 1,0 0 0,0 1 0,0-1-1,0 0 1,0 0 0,0 0 0,0 0-1,-1 0 1,1 0 0,0 0-1,-1 1 1,1-1 0,-1 0 0,1 0-1,-1 0 1,1 0 0,-1 0 0,-1 1-1,-19 9 2071,9-4-2117,11-6 5,0 0 1,0 0-1,0 0 1,0-1-1,0 1 0,-1 0 1,1-1-1,0 1 0,0-1 1,-1 1-1,1-1 1,0 0-1,-3 1 0,2 0 10,1-1-1,-1 1 1,0 0-1,1 0 1,-1 0-1,1 0 1,-1 1-1,1-1 1,0 0 0,0 1-1,-1-1 1,1 1-1,0-1 1,0 1-1,-1 1 1,-1 3 23,-1 3-35,4-8-1,0 0 0,0 0 0,0 0 0,-1 0 0,1 0 0,0 0 0,-1 0 0,1 0 0,-1 0 0,1 0 1,-1-1-1,1 1 0,-1 0 0,0 0 0,1 0 0,-1-1 0,-1 2 0,4 2 15,-2-4-20,1 1 0,-1-1 0,1 1-1,-1-1 1,1 1 0,0-1 0,-1 1-1,1-1 1,-1 1 0,1-1 0,0 0-1,0 1 1,-1-1 0,1 0 0,0 0-1,-1 1 1,1-1 0,0 0 0,22 10 2833,-21-15-3254,49-65-5229,-45 62 4957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16.626"/>
    </inkml:context>
    <inkml:brush xml:id="br0">
      <inkml:brushProperty name="width" value="0.35" units="cm"/>
      <inkml:brushProperty name="height" value="0.35" units="cm"/>
      <inkml:brushProperty name="color" value="#FFFFFF"/>
    </inkml:brush>
  </inkml:definitions>
  <inkml:trace contextRef="#ctx0" brushRef="#br0">154 1 1056,'-2'0'81,"0"0"0,0 0 0,0 0 1,-1 0-1,1 1 0,0-1 0,0 1 0,0-1 0,0 1 1,0 0-1,0 0 0,0 0 0,1 0 0,-1 0 0,0 0 0,0 1 1,1-1-1,-1 1 0,-2 2 0,-13 9 552,14-11-489,0 0 1,0 1 0,1-1-1,-1 1 1,0 0-1,1-1 1,-1 1 0,-1 4-1,-12 11 600,13-16-668,1 0 0,0 0 0,0 0 0,-1 1-1,2-1 1,-4 6 0,-3 10 124,-9 26 0,15-35-216,1-9 15,0 5 52,-1 0 0,1 0 1,0 0-1,0-1 0,0 1 0,0 9 0,3-12 10,-1-1 1,1 1-1,-1 0 0,1-1 1,0 1-1,0-1 0,4 3 1,-5-3-14,1 0 1,0 0-1,0-1 1,0 1 0,0-1-1,0 1 1,0-1-1,0 0 1,0 1-1,0-1 1,0 0-1,0 0 1,0-1 0,0 1-1,0 0 1,0-1-1,0 1 1,0-1-1,0 0 1,-1 1 0,4-3-1,4-1 7,0-2-1,0 1 1,7-8-1,-4 4-12,-6 5-2,-2 1-310,0 0 0,0 0 0,0 1 0,1-1-1,-1 1 1,1 0 0,-1 0 0,1 1 0,7-2-1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18.107"/>
    </inkml:context>
    <inkml:brush xml:id="br0">
      <inkml:brushProperty name="width" value="0.35" units="cm"/>
      <inkml:brushProperty name="height" value="0.35" units="cm"/>
      <inkml:brushProperty name="color" value="#FFFFFF"/>
    </inkml:brush>
  </inkml:definitions>
  <inkml:trace contextRef="#ctx0" brushRef="#br0">223 31 1472,'-2'-5'121,"2"2"49,-1 1 0,0-1 1,0 1-1,0-1 0,0 1 0,-3-4 1,4 5-150,-1 1 1,1 0-1,-1-1 1,1 1 0,0-1-1,-1 1 1,1 0-1,-1 0 1,1-1 0,-1 1-1,0 0 1,1 0-1,-1 0 1,1-1 0,-1 1-1,1 0 1,-1 0-1,1 0 1,-1 0-1,0 0 1,1 0 0,-1 0-1,1 0 1,-1 1-1,1-1 1,-1 0 0,0 0-1,1 0 1,-1 0-1,1 1 1,-1-1 0,1 0-1,-1 1 1,1-1-1,-1 0 1,1 1 0,-1 0-1,-11 9 150,1 0-1,0 1 0,1 1 1,-13 16-1,3-3 338,8-12-196,1 0 0,-2-1 0,1-1 0,-2 0 0,-25 16 0,39-27-307,0 0-1,-1 0 1,1 0-1,0 0 1,0 0-1,0 0 1,0 1-1,-1-1 1,1 0-1,0 0 1,0 0-1,0 0 1,0 0-1,0 1 1,-1-1 0,1 0-1,0 0 1,0 0-1,0 0 1,0 1-1,0-1 1,0 0-1,0 0 1,0 0-1,0 1 1,0-1-1,0 0 1,0 0-1,0 0 1,0 1-1,0-1 1,0 0-1,0 1 1,6 5 53,15 5 65,-14-7 65,-2-2-122,0 1-1,1-1 1,0 0 0,-1-1 0,1 1-1,0-1 1,0 0 0,0-1 0,6 1-1,25 3 136,-6 1 132,0-1-1,61-2 406,-89-4-439,-6 4-289,0 1 1,-1 0 0,1-1-1,-1 0 1,0 0-1,0 0 1,0 0 0,0-1-1,0 0 1,-7 2-1,-6 0 22,-23 2 1,10-2 244,-17 1-879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19.376"/>
    </inkml:context>
    <inkml:brush xml:id="br0">
      <inkml:brushProperty name="width" value="0.35" units="cm"/>
      <inkml:brushProperty name="height" value="0.35" units="cm"/>
      <inkml:brushProperty name="color" value="#FFFFFF"/>
    </inkml:brush>
  </inkml:definitions>
  <inkml:trace contextRef="#ctx0" brushRef="#br0">465 114 1824,'0'-2'40,"0"1"-1,0 0 1,-1 0-1,1-1 1,0 1 0,0 0-1,-1-1 1,1 1 0,-1 0-1,1 0 1,-1 0-1,1-1 1,-1 1 0,0 0-1,0 0 1,1 0-1,-1 0 1,0 0 0,0 0-1,0 1 1,0-1 0,-2-1-1,-3-3 63,-2-2 840,5 4-730,0 0 1,-1 0-1,1 1 1,0-1-1,-1 1 0,0 0 1,1 0-1,-7-2 0,4 2 12,1 1-1,-1-1 0,1 1 0,-10 0 1,9 1-26,-1-1 0,1 0 1,-8-2-1,-1-1 235,0 2 0,1-1 0,-23 0 0,18 2 242,-31-6 0,23 1-341,0 1-1,-1 1 0,-33 0 1,71 9-808,-4-2 398,73 18 84,-13-3-106,-56-15 137,-1-1 1,1 0-1,-1 0 1,15 1 602,-27-4-609,0 1 1,1 0 0,-1 0 0,0 0 0,0 0 0,1 0-1,-5 2 1,-12 0 80,-21-3-68,-31 0 221,62 2-248,0 0 0,1 0 0,-1 1 0,1 0-1,-17 6 1,23-7-24,-1 0 0,1 1 0,-1-1 0,1 1 0,0-1 0,-1 1 0,1 0 0,0-1 0,0 1 0,1 0 0,-1 1 0,-3 3 0,4-4-7,1-1-1,-1 0 1,1 1-1,-1-1 1,1 1 0,0-1-1,-1 1 1,1-1-1,0 1 1,0-1-1,0 1 1,0-1-1,0 1 1,1-1-1,-1 1 1,0-1-1,1 1 1,-1-1-1,1 1 1,-1-1-1,1 0 1,0 1-1,0-1 1,-1 0-1,3 2 1,1 3-19,1-1 1,0 0-1,1 0 1,-1 0-1,1-1 1,0 1-1,0-1 1,1-1 0,-1 1-1,1-1 1,0 0-1,-1-1 1,1 0-1,9 2 1,6 0-675,0-1 1,1 0 0,29-2-1,-12-1-1929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20.929"/>
    </inkml:context>
    <inkml:brush xml:id="br0">
      <inkml:brushProperty name="width" value="0.35" units="cm"/>
      <inkml:brushProperty name="height" value="0.35" units="cm"/>
      <inkml:brushProperty name="color" value="#FFFFFF"/>
    </inkml:brush>
  </inkml:definitions>
  <inkml:trace contextRef="#ctx0" brushRef="#br0">1 164 480,'0'0'-5,"7"2"-213,8 7 537,-10-5-114,0 0 0,0-1 0,1 1 0,10 3 0,4 4 941,-18-11-1097,-1 0 1,1-1 0,-1 1 0,1 0-1,-1 0 1,1-1 0,-1 1 0,1-1 0,-1 1-1,1-1 1,-1 0 0,0 1 0,1-1-1,-1 0 1,0 0 0,0 0 0,1 0-1,-1 0 1,2-3 0,0 0 74,-1 0-1,1-1 1,-1 0 0,3-7-1,-2 4 152,-1 4-164,-1-1 1,0 0-1,-1 0 1,1 1 0,-1-1-1,0 0 1,0 0-1,-1 1 1,0-8 0,-1-15 345,-3-3 97,10-14 508,-14 49-657,-8 21 662,13-21-983,0 1 0,0 0 0,1 0 0,-4 7 0,7-11-89,-1 0 0,0-1 0,0 1 0,1 0 0,-1 0 0,1-1 0,0 1 0,-1 0 0,1 0 0,0 0 0,0 0 0,0 0 0,0 0 0,1-1 0,-1 1 0,0 0 0,1 0 0,0 2 0,0 0 14,1 0 0,-1 0 0,-1 0 1,1-1-1,-1 1 0,1 7 0,9 10-2617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27.558"/>
    </inkml:context>
    <inkml:brush xml:id="br0">
      <inkml:brushProperty name="width" value="0.35" units="cm"/>
      <inkml:brushProperty name="height" value="0.35" units="cm"/>
      <inkml:brushProperty name="color" value="#FFFFFF"/>
    </inkml:brush>
  </inkml:definitions>
  <inkml:trace contextRef="#ctx0" brushRef="#br0">168 130 1408,'-2'0'85,"0"0"-1,0 1 1,0-1-1,1 1 1,-1-1 0,0 1-1,0 0 1,1 0 0,-1-1-1,0 1 1,1 0-1,-1 0 1,1 1 0,-1-1-1,1 0 1,-2 3 0,-11 7 567,13-11-592,0 1 0,0-1 0,0 1 0,0-1 1,0 0-1,0 1 0,0-1 0,0 0 1,0 0-1,-1 0 0,1 0 0,0 0 0,0 0 1,0 0-1,0 0 0,0 0 0,0-1 0,0 1 1,0 0-1,0-1 0,0 1 0,0-1 1,-2 0-1,-1-2 238,-1-1 1,1 1-1,-7-8 1,-4-2 256,11 10-431,0-1 0,0 1 0,0-1 0,1 0 0,-1 0 1,1 0-1,0-1 0,-4-7 0,3 4 156,-12-10 387,15 16-637,1 0-1,0 0 1,-1 0 0,1 0-1,0 0 1,0-1-1,1-2 137,-1-27 917,0 31-1088,17 22-112,-13-17 135,-1 1 1,0-1-1,1 0 0,0-1 0,0 1 0,6 3 0,6 5 72,-10-8-78,0 0 0,0-1 0,0 1 0,10 3 864,-16-8-848,-1-1 1,1 0-1,-1 1 1,0-1-1,1 0 1,-1 1 0,0-1-1,0 1 1,0-1-1,0 1 1,0 0-1,-1-1 1,1 1 0,0 0-1,-3-1 1,-9-12-161,10 3-195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532 0 736,'0'0'5,"0"0"0,0 0 0,0 0 0,1 0 0,-1 0 0,0 0 0,0 0 0,0 0 0,0 0 0,0 0-1,0 0 1,0 0 0,0 1 0,0-1 0,0 0 0,0 0 0,1 0 0,-1 0 0,0 0 0,0 0 0,0 0 0,0 0 0,0 0 0,0 0 0,0 1 0,0-1 0,0 0 0,0 0 0,0 0 0,0 0 0,0 0 0,0 0 0,0 0-1,0 0 1,0 1 0,0-1 0,0 0 0,0 0 0,0 0 0,0 0 0,0 0 0,0 0 0,0 0 0,0 0 0,0 0 0,0 1 0,0-1 0,0 0 0,-1 0 0,1 0 0,0 0 0,0 0 0,0 0 0,0 0 0,0 0 0,0 0-1,0 0 1,0 0 0,0 0 0,0 0 0,-1 0 0,1 0 0,0 1 0,0-1 0,0 0 0,4 2 116,-3-1 220,-7 7 1217,6-8-1553,0 0-4,0 0 0,-1 0 0,1-1 0,0 1 0,0 0-1,-1 0 1,1 0 0,0 0 0,-1 0 0,1 0 0,0 0 0,0 0 0,-1 0-1,1 0 1,0 0 0,0 0 0,-1 0 0,1 0 0,0 1 0,0-1 0,-1 0 0,1 0-1,0 0 1,0 0 0,-1 0 0,1 1 0,0-1 0,0 0 0,0 0 0,-1 0 0,1 0-1,0 1 1,0-1 0,0 0 0,0 0 0,0 1 0,-1-1 0,1 0 0,0 0-1,0 1 1,0-1 0,0 0 0,0 0 0,0 1 0,0-1 0,0 0 0,0 1 0,-1 1 53,1-1 0,-1 1 0,0-1 0,0 1 0,0-1 0,0 1 0,0-1 0,0 0 0,0 1 0,-2 0 0,-6 9 200,-9 4 393,7-7-313,-193 153 30,89-74 146,16-11-72,76-62-597,21-13 172,1 0 0,0 0-1,0-1 1,-1 1-1,1-1 1,-1 1-1,1-1 1,-1 0 0,1 1-1,0-1 1,-1 0-1,1 0 1,-1 0-1,1 0 1,-3 0-1,4-1-4,-1 0 0,1 1-1,-1-1 1,1 1-1,-1-1 1,1 0-1,0 1 1,-1-1-1,1 0 1,0 0-1,-1 1 1,1-1-1,0 0 1,0 0-1,0 1 1,-1-1-1,1 0 1,0 0-1,0 0 1,0 1-1,1-1 1,-1-1-1,0 0 15,0 0 0,1 0-1,-1 0 1,0-1 0,1 2-1,0-1 1,-1 0 0,2-3-1,23-32-74,2 6-11,38-34-96,-34 39 299,54-35-1,-45 34-83,-25 16-116,1 1 1,0 0-1,0 1 0,1 1 1,18-6-1,-20 9-85,39-10 287,-7 2 317,-45 12-443,-1 1-1,1-1 0,-1 0 0,1 1 1,0-1-1,-1 0 0,0 0 0,3-2 1,9-4 64,-12 6-185,-1 1 26,1-2 55,-1 1 0,1 0 0,0-1-1,0 1 1,0 0 0,0 0 0,0 0 0,0 0 0,2-2 0,-1 1-482,-2 2-559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09.79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4 8 224,'-4'-8'96,"8"8"-64,-8 0-32,4 0-64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33.673"/>
    </inkml:context>
    <inkml:brush xml:id="br0">
      <inkml:brushProperty name="width" value="0.35" units="cm"/>
      <inkml:brushProperty name="height" value="0.35" units="cm"/>
      <inkml:brushProperty name="color" value="#FFFFFF"/>
    </inkml:brush>
  </inkml:definitions>
  <inkml:trace contextRef="#ctx0" brushRef="#br0">7 3 736,'-5'0'300,"10"-1"-344,12-1 1116,0 15-165,-17-13-905,3 4 39,-1 0-1,0 0 1,0 0-1,0 0 0,1 5 1,-2 4 66,-1-11-53,0 1-1,0 0 1,1 0 0,-2-1-1,1 1 1,0 0 0,0-1-1,-1 1 1,0 0-1,1-1 1,-1 1 0,0 0-1,0-1 1,0 1 0,-4 4-1,-8 15 39,11-19-57,1 0 0,-1 0 0,0 0-1,0 0 1,0 0 0,0-1 0,0 1 0,-4 3 0,-3 8 930,9-1-1082,0 7 235,-1-5-420,1 0 0,0 1 0,2-1 0,0 0 1,0 0-1,6 17 0,1-8-1506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14:37.060"/>
    </inkml:context>
    <inkml:brush xml:id="br0">
      <inkml:brushProperty name="width" value="0.35" units="cm"/>
      <inkml:brushProperty name="height" value="0.35" units="cm"/>
      <inkml:brushProperty name="color" value="#FFFFFF"/>
    </inkml:brush>
  </inkml:definitions>
  <inkml:trace contextRef="#ctx0" brushRef="#br0">5 43 640,'0'-1'15,"-1"1"0,1-1-1,0 1 1,-1-1 0,1 1 0,-1-1-1,1 0 1,0 1 0,0-1 0,-1 0 0,1 1-1,0-1 1,0 0 0,0 1 0,-1-1-1,1-1 1,27-28 3451,-17 34-3108,-8 0-324,-1 0 0,0 0 0,0 0 1,0 0-1,0 0 0,0 4 0,3 14 233,10 20 343,-7-23-304,7 29-1,-13-44-225,0-1-1,0 1 0,0-1 0,1 1 1,10 17 2544,-9-29-2109,-2-3-339,0-1-1,-1 1 0,-1-1 0,1 1 1,-2-1-1,-4-19 0,-2 4-54,6 21-240,0 1-1,0-1 1,1 0 0,0 0-1,0 0 1,0-7-1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07.941"/>
    </inkml:context>
    <inkml:brush xml:id="br0">
      <inkml:brushProperty name="width" value="0.1" units="cm"/>
      <inkml:brushProperty name="height" value="0.1" units="cm"/>
      <inkml:brushProperty name="color" value="#66CC00"/>
    </inkml:brush>
  </inkml:definitions>
  <inkml:trace contextRef="#ctx0" brushRef="#br0">30 6 480,'0'5'3525,"0"-6"-3488,0 1 0,0-1 0,-1 1 1,1 0-1,0-1 0,0 1 0,0 0 0,0-1 0,0 1 0,-1 0 0,1-1 0,0 1 0,0 0 0,0-1 0,-1 1 1,1 0-1,0 0 0,-1-1 0,1 1 0,0 0 0,0 0 0,-1 0 0,1-1 0,-1 1 0,1 0 0,0 0 0,-1 0 1,1 0-1,0 0 0,-1 0 0,-4-2 2386,7 87-1648,0 55-536,-6-18-50,-4 59 272,2-122-231,3 62-1,3-92-35,3 74 311,2-17-207,-3-64-278,-3 42 0,1-25-2561,0-63-4536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08.757"/>
    </inkml:context>
    <inkml:brush xml:id="br0">
      <inkml:brushProperty name="width" value="0.1" units="cm"/>
      <inkml:brushProperty name="height" value="0.1" units="cm"/>
      <inkml:brushProperty name="color" value="#66CC00"/>
    </inkml:brush>
  </inkml:definitions>
  <inkml:trace contextRef="#ctx0" brushRef="#br0">1 75 832,'1'-4'826,"5"-4"-153,-1-8-188,-2 13-663,1-1-1,-1 1 1,1 0 0,0 0-1,-1 0 1,2 1 0,-1-1-1,0 1 1,9-4 0,1-1-124,-9 4 126,-1-2-59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09.364"/>
    </inkml:context>
    <inkml:brush xml:id="br0">
      <inkml:brushProperty name="width" value="0.1" units="cm"/>
      <inkml:brushProperty name="height" value="0.1" units="cm"/>
      <inkml:brushProperty name="color" value="#66CC00"/>
    </inkml:brush>
  </inkml:definitions>
  <inkml:trace contextRef="#ctx0" brushRef="#br0">20 16 1312,'-3'-3'3164,"3"3"-3092,-1 0-17,1 0 1,0 0-1,0 0 1,0 0-1,0 0 1,-1 0-1,1 0 1,0 0-1,0 0 1,0 0-1,0 0 1,-1 0-1,1 0 1,0 0-1,0 0 1,0-1-1,0 1 1,0 0-1,-1 0 1,1 0 55,0 0-56,0 0 1,0-1-1,0 1 1,0 0-1,0 0 1,-1 0-1,1 0 1,0 0-1,0-1 1,0 1-1,0 0 1,0 0-1,0 0 1,0 0-1,0-1 1,0 1-1,0 0 1,0 0-1,0 0 1,0 0-1,0-1 1,0 1-1,0 0 1,0-1 0,0 1 0,0 0 0,0 0 0,0 0-1,0 0 1,0-1 0,-1 1 0,1 0 0,0 0 0,0 0 0,0-1 0,0 1-1,0 0 1,0 0 0,0 0 0,1-1 0,-1 1 0,0 0 0,0 0 0,0 0 0,0-1-1,0 1 1,0 0 0,0 0 0,0 0 0,0 0 0,0-1 0,1 1 0,-1 0-1,0 0 1,0 0 0,0 0 0,0 0 0,0-1 0,1 1 0,-1 0 0,0 0 0,0 0-1,1 0 1,-1 12 416,-2 4-353,2-12-90,-1-1 0,1 1 0,-1 0 0,0 0 0,-2 3 0,2-1 9,-1 0 1,1 0-1,0 0 0,0 0 1,1-1-1,0 1 0,0 0 1,1 6-1,-1 9-20,0-2-2,5 151 58,-1-2 385,1 20 298,1-121-729,-3 0 0,-3 1 0,-12 95 0,11-158-479,1 0-1,-1-1 0,0 1 0,0 0 0,-1-1 1,-2 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10.315"/>
    </inkml:context>
    <inkml:brush xml:id="br0">
      <inkml:brushProperty name="width" value="0.1" units="cm"/>
      <inkml:brushProperty name="height" value="0.1" units="cm"/>
      <inkml:brushProperty name="color" value="#66CC00"/>
    </inkml:brush>
  </inkml:definitions>
  <inkml:trace contextRef="#ctx0" brushRef="#br0">111 41 1408,'0'0'169,"-1"-1"-1,1 1 1,0-1 0,0 1-1,-1 0 1,1-1 0,-1 0 506,0 0-507,1 1 1,-1 0 0,1-1-1,0 1 1,-1 0 0,1 0 0,-1-1-1,1 1 1,-1 0 0,1 0-1,-1 0 1,1 0 0,-1 0 0,1-1-1,-1 1 1,1 0 0,-1 0-1,0 0 1,1 1 0,-1-1-1,0 0 1,-26 1 1522,13 0-501,1-1-836,-5 0-116,2 1 816,16-1-1019,-1 0 1,1 0-1,0 0 1,-1 0-1,1 0 1,0 0-1,-1 0 1,1-1-1,0 1 1,-1 0-1,1 0 1,0 0-1,0 0 1,-1-1-1,1 1 1,0 0-1,0 0 1,-1-1-1,1 1 1,0 0-1,0 0 1,0-1-1,-1 1 1,1 0-1,0-1 1,0 1-1,0 0 1,0-1-1,0 1 1,0 0-1,0-1 1,0 1-1,0-2 513,1 2-436,28 0 52,126 4 525,-138-3-618,0-2 0,22-3 0,-3 1-97,-29 2 63,1-1 0,0 1 1,0-1-1,8-4 0,20-4 70,-15 8-2954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10.987"/>
    </inkml:context>
    <inkml:brush xml:id="br0">
      <inkml:brushProperty name="width" value="0.1" units="cm"/>
      <inkml:brushProperty name="height" value="0.1" units="cm"/>
      <inkml:brushProperty name="color" value="#66CC00"/>
    </inkml:brush>
  </inkml:definitions>
  <inkml:trace contextRef="#ctx0" brushRef="#br0">25 11 1728,'0'-1'37,"-1"1"-1,1-1 1,-1 1-1,0 0 1,1-1 0,-1 1-1,1 0 1,-1-1 0,-18-5 8203,25 13-8176,-1 0-1,1 1 0,-1-1 1,0 1-1,-1 1 0,0-1 1,0 1-1,-1-1 0,4 16 1,1 12 216,4 39 0,-8-52-199,14 115 522,3 188-1,-21-222-2583,18 142 0,-10-206-755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3:14.214"/>
    </inkml:context>
    <inkml:brush xml:id="br0">
      <inkml:brushProperty name="width" value="0.1" units="cm"/>
      <inkml:brushProperty name="height" value="0.1" units="cm"/>
      <inkml:brushProperty name="color" value="#66CC00"/>
    </inkml:brush>
  </inkml:definitions>
  <inkml:trace contextRef="#ctx0" brushRef="#br0">18 79 1568,'-18'-4'8240,"36"8"-7771,-10-3-313,1 1-1,-1-1 1,0 0-1,0-1 1,1 0 0,10-1-1,5 0 191,298 6 1798,-277-7-2019,-1-3 0,0-1 1,74-20-1,-112 25-309,7-2-867,-1 0 0,1-1-1,19-9 1,-6 1-1232,0 1-1850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45.005"/>
    </inkml:context>
    <inkml:brush xml:id="br0">
      <inkml:brushProperty name="width" value="0.35" units="cm"/>
      <inkml:brushProperty name="height" value="0.35" units="cm"/>
      <inkml:brushProperty name="color" value="#FFFFFF"/>
    </inkml:brush>
  </inkml:definitions>
  <inkml:trace contextRef="#ctx0" brushRef="#br0">137 218 1152,'-5'-7'859,"3"38"-849,-3-22 608,5-9-607,0 0 0,-1 0-1,1 0 1,0-1 0,-1 1 0,1 0 0,0 0 0,-1-1 0,1 1 0,0 0 0,0 0-1,-1-1 1,1 1 0,0 0 0,0 0 0,0-1 0,-1 1 0,1 0 0,0-1-1,0 1 1,0-1 0,0 1 0,0 0 0,-1-1 0,1 1 0,0 0 0,0-1-1,0 1 1,0-1 0,-1-4 66,0 1 7,0-1 0,0 1 0,1-1-1,-1-8 1,-11 26 1367,10-9-1319,1 0-1,0 0 1,1 0 0,-1 0 0,1 0-1,-1 0 1,1 0 0,0 1 0,2 6-1,-2 3 56,8 44 1114,-21-69-512,4-1-719,0 0-1,0-1 0,1 0 1,0 0-1,-10-26 0,9 9-97,8 24 10,-1 0 1,0 0-1,0 0 0,-4-6 0,4 6 13,1 0-1,-1 0 1,1 0 0,0 0-1,0-1 1,0-6 0,1 8-2,0 0 0,0-1-1,0 1 1,1 0 0,0-1 0,0 1 0,0 0 0,4-8 0,-5 12 27,1 0 0,-1 0 1,0 0-1,1 1 0,-1-1 1,0 0-1,0 0 0,0 0 1,0 0-1,1 0 0,-1 0 0,-1 0 1,1-1-1,1-4 138,9-9-462,-4 8 181,-5 6 120,-1 0 1,0 0-1,1 1 1,-1-1 0,1 0-1,-1 1 1,1-1-1,-1 1 1,1-1-1,-1 0 1,1 1-1,0-1 1,-1 1-1,1-1 1,0 1 0,-1 0-1,1-1 1,0 1-1,0 0 1,-1 0-1,1-1 1,0 1-1,0 0 1,0 0 0,-1 0-1,1 0 1,0 0-1,0 0 1,0 0-1,-1 0 1,1 0-1,0 0 1,0 0 0,0 1-1,-1-1 1,1 0-1,0 1 1,0-1-1,-1 0 1,2 2-1,5 3-265,0 1 0,0 0 0,-1 0 0,11 14 0,7 6-1053,0-2-764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46.459"/>
    </inkml:context>
    <inkml:brush xml:id="br0">
      <inkml:brushProperty name="width" value="0.35" units="cm"/>
      <inkml:brushProperty name="height" value="0.35" units="cm"/>
      <inkml:brushProperty name="color" value="#FFFFFF"/>
    </inkml:brush>
  </inkml:definitions>
  <inkml:trace contextRef="#ctx0" brushRef="#br0">118 56 480,'-4'-13'3499,"1"13"-3419,2-34 736,-3 30-588,4 3-222,0 1 0,0 0 0,-1 0 1,1-1-1,0 1 0,0 0 0,0 0 1,0 0-1,0 0 0,0-1 0,0 1 1,0 0-1,-1 0 0,1 0 1,0-1-1,0 1 0,0 0 0,0 0 1,0 0-1,-1 0 0,1 0 0,0 0 1,0 0-1,0-1 0,-1 1 0,1 0 1,0 0-1,0 0 0,0 0 0,-1 0 1,1 0-1,0 0 0,0 0 1,-1 0-1,1 0 0,0 0 0,0 0 1,0 0-1,-1 0 0,1 0 0,0 0 1,0 0-1,0 1 0,-1-1 0,1 0 1,0 0-1,0 0 0,0 0 0,0 0 1,-1 0-1,1 0 0,0 1 1,-6 3-107,1 0 0,0 0 1,0 0-1,0 1 1,1 0-1,0 0 1,0 0-1,0 0 1,0 1-1,-3 7 0,-2 5-1221,-12 40-1,7-12 362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0.67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772 168 1248,'2'3'751,"-4"-3"141,-2-19 153,4-38 432,0 56-1541,0 1 22,0 0 106,0 0 37,0 0 96,-5-3 1947,-16 3-2197,20 0 10,1 0 32,0 0 102,0 0-43,-3 15 112,3-14-147,0-1-1,0 1 1,0 0 0,-1 0-1,1 0 1,0 0 0,-1 0-1,1 0 1,-1-1 0,1 1-1,-1 0 1,1 0-1,-1 0 1,1-1 0,-1 1-1,0 0 1,1-1 0,-1 1-1,0-1 1,0 1 0,1-1-1,-1 1 1,0-1-1,0 1 1,0-1 0,-1 1-1,1-1 79,0 16-203,-1-18 110,0 13 41,2-10-24,0 0 0,0 0 0,0 0 0,0 0 0,0 0-1,0 0 1,-1 0 0,1 0 0,0 0 0,-1 0 0,1 0-1,0 0 1,-1-1 0,1 1 0,-1 0 0,0 0 0,1 0 0,-1-1-1,1 1 1,-1 0 0,0 0 0,0-1 0,0 1 0,1-1-1,-1 1 1,0-1 0,-1 1 0,-5 5-47,-14 4 752,20-9-677,1-1-107,0 0-21,0 0-49,0 0 124,0 1-1,0-1 0,0 0 1,0 1-1,0-1 0,0 1 1,0-1-1,0 0 0,0 1 1,0-1-1,0 0 0,0 1 1,-1-1-1,1 0 0,0 1 1,0-1-1,0 0 0,0 1 1,-1-1-1,1 0 0,0 1 1,0-1-1,-1 0 0,1 0 1,0 1-1,-1-1 0,2 1 21,-1 0-1,1 0 0,0-1 0,-1 1 0,1 0 0,0-1 0,0 1 1,0 0-1,-1-1 0,1 1 0,0-1 0,0 0 0,0 1 0,0-1 1,0 0-1,0 1 0,0-1 0,0 0 0,0 0 0,2 0 0,4 3 172,-7-3-180,0 0 0,0 0 0,0 0-1,0-1 1,0 1 0,0 0 0,0 0 0,0 0 0,0 0 0,0-1 0,0 1 0,0 0 0,0 0 0,0 0 0,0 0 0,0-1 0,0 1 0,0 0 0,1 0 0,-1 0 0,0 0 0,0 0 0,0-1 0,0 1 0,0 0 0,0 0 0,0 0 0,0 0 0,1 0 0,-1 0 0,0 0 0,0 0 0,0-1 0,0 1 0,1 0 0,-1 0 0,0 0 0,0 0 0,0 0-1,0 0 1,0 0 0,1 0 0,-1 0 0,0 0 0,0 0 0,0 0 0,0 0 0,1 0 0,-1 0 0,0 0 0,0 0 0,0 0 0,0 0 0,1 1 0,-1-1 0,0 0 0,0 0 0,0 0 0,0 0 0,0 0 0,1 0 0,-1 0 0,0 0 0,0 1 0,0-1 0,0 0 0,5-15 57,-10-3 97,5 18-59,0 0-48,-8-9 91,8 9-152,0 0 0,-1-1 0,1 1 1,0 0-1,0 0 0,0 0 0,0 0 0,-1 0 1,1 0-1,0-1 0,0 1 0,-1 0 1,1 0-1,0 0 0,0 0 0,0 0 0,-1 0 1,1 0-1,0 0 0,0 0 0,-1 0 1,1 0-1,0 0 0,0 0 0,0 0 0,-1 0 1,1 0-1,0 0 0,0 1 0,-1-1 1,1 0-1,0 0 0,0 0 0,0 0 1,-1 0-1,1 0 0,0 1 0,-1 9-74,5 11 164,-3-17-34,-1 1 0,1-1 0,-1 1-1,1-1 1,-2 8 0,1-7-104,0-1-1,0 1 1,0-1-1,0 1 0,2 6 1,0-5 60,-1 0 0,0 0 0,-1 0-1,0 8 1,0-14 9,1 1 0,-1 0 0,0 0 0,0 0 0,0 0 0,1 0 0,-1-1 0,0 1 0,1 0 0,-1 0 0,1 0 0,0 0-1,0 0 5,-1 0 0,1 0 0,-1 0 0,1 0-1,-1 0 1,0 0 0,1 0 0,-1 0-1,0 0 1,1 0 0,-1 0 0,0 2-1,0-2-30,0 0 0,1 1 0,-1-1 0,0 0 0,1 0 0,-1 0-1,1 1 1,0-1 0,-1 0 0,1 0 0,0 0 0,0 0 0,-1 0-1,1 0 1,0 0 0,1 0 0,0 1-34,-2-2 69,4 17 149,-4-15-122,1-2-26,-1 1 1,1 0-1,-1-1 1,0 1 0,1 0-1,-1-1 1,0 1-1,0 0 1,1 0-1,-1-1 1,0 1 0,0 0-1,0 0 1,0-1-1,0 1 1,0 0-1,0 0 1,0 1 0,0 9-118,1-11 90,-1 1 0,0-1-1,0 1 1,1-1-1,-1 1 1,0-1-1,0 1 1,0-1-1,0 1 1,0 0 0,0-1-1,0 1 1,0-1-1,0 1 1,0-1-1,0 1 1,0 0 0,0-1-1,-1 1 1,1-1-1,0 1 1,-1 0-1,1-1 9,0 1-1,0-1 0,-1 0 0,1 1 1,0-1-1,0 0 0,-1 1 0,1-1 1,0 1-1,0-1 0,0 1 0,0-1 1,0 1-1,0-1 0,0 0 0,-1 1 1,1-1-1,1 1 0,-1-1 0,0 1 1,0-1-1,0 1 0,0-1 0,0 1 1,0-1-1,0 0 0,1 1 0,-1 0 1,1 0-15,-1 0 1,0-1 107,-1 5 162,0 10-366,-4 23 0,4-35 134,-3 4 336,3-7-533,0 16 411,-3 5-512,1 13 789,3-34-506,0 0 1,-1 0 0,1 0 0,0 0 0,0-1-1,0 1 1,-1 0 0,1 0 0,0 0-1,0 0 1,0 0 0,0 0 0,-1 0-1,1 0 1,0 0 0,0 0 0,0 0-1,0-1 1,-1 1 0,1 0 0,0 0 0,0 0-1,0 0 1,0 0 0,0-1 0,0 1-1,0 0 1,-1 0 0,1 0 0,0-1-1,0 1 1,0 0 0,0 0 0,0 0-1,0 0 1,0-1 0,0 1 0,0 0 0,0 0-1,0-1 1,-5-94-386,10 65 539,3 11-176,-8-57-645,0 75 613,0 1 46,0-1 0,0 1-1,0-1 1,0 1 0,0-1 0,0 0-1,0 1 1,0-1 0,-1 1-1,1-1 1,0 1 0,0-1 0,-1 1-1,1-1 1,0 1 0,-1-1 0,1 1-1,0 0 1,-1-1 0,1 1 0,0-1-1,-1 1 1,1 0 0,-1-1 0,0 1-1,0 0-162,1 9 53,-5 7 21,5-16 97,0 1 1,0-1-1,0 0 0,0 1 0,0-1 0,0 0 0,0 1 0,0-1 0,0 0 0,0 1 0,0-1 0,-1 0 1,1 1-1,0-1 0,0 0 0,0 0 0,-1 1 0,1-1 0,0 0 0,0 0 0,-1 1 0,1-1 0,0 0 0,0 0 1,-1 0-1,1 1 0,-1-1 0,-1 1 26,-3 0 66,1-1-84,3 0 125,1 0-81,0 0-207,1 1 56,-1 1-14,-1 10-2,4-1 303,-3-11-192,0 1 0,0-1 0,0 0 0,1 1 0,-1-1 0,0 1 0,0-1 0,0 1 0,0-1 1,1 0-1,-1 1 0,0-1 0,0 1 0,0-1 0,0 1 0,0-1 0,0 1 0,0-1 0,0 1 0,-1-1 0,1 0 0,0 1 1,0-1-1,0 1 0,0-1 0,-1 0 0,1 1 0,0-1 0,0 1 0,-1-1 0,1 0 0,0 1 0,-1-1 0,1 1 0,-1-1 17,1 1 0,0 0-1,0 0 1,-1-1-1,1 1 1,0 0-1,0 0 1,0 0-1,0 0 1,0-1 0,0 1-1,0 0 1,0 0-1,1 0 1,-1 5 198,0 0-312,-1 0 1,0 1-1,0-1 0,-3 10 0,-1-5 329,-1-1 1,0 1 0,-8 10-1,12-17-272,0 0 0,0 1 0,1-1 0,-3 8 0,3-6 111,-2 3-32,-1 2-67,1 0-1,0 0 1,1 1 0,-2 21-1,2-17 161,2-14-161,-1-1 0,1 1 1,-1-1-1,1 1 0,0-1 1,0 1-1,0-1 0,0 1 1,0 0-1,0-1 0,0 1 1,1-1-1,-1 1 0,0-1 1,1 1-1,1 2 0,-2-3 97,0-1-12,5 25 166,0 4-320,-2 36-650,-1-54 656,5 4 68,-4 8-176,-2-22 262,-4 16-213,3-16 164,-1 0 1,1 0-1,0 1 0,-1-1 1,1 0-1,0 0 0,-1 0 1,0 1-1,1-1 0,-1 0 0,0 0 1,1 0-1,-1 0 0,0 0 1,0 0-1,0 0 0,0 0 1,0-1-1,0 1 0,-1 1 1,-1 0-50,-10 17 173,6-12 1,6-5-170,0 0 0,-1 0-1,0-1 1,1 1-1,-1-1 1,0 1-1,0-1 1,-3 2-1,-35 24 127,-3 0-304,14-11 528,-1 2-224,3-7-480,15-6 540,10-4-140,-1 0 0,1 0 0,0 0-1,-1 0 1,1 0 0,-1 0 0,1-1 0,-5 1 0,5-1 6,0 0 0,0 1 0,1-1 0,-1 1 1,0-1-1,0 1 0,1 0 0,-1 0 0,-2 1 0,-11 5-147,6-5 117,1 1 0,0 1-1,0-1 1,0 1 0,0 1-1,0-1 1,1 1 0,-9 8 0,-24 14 359,35-24-330,4-3-35,1 1-1,-1-1 1,0 1-1,0-1 1,1 0-1,-1 1 1,0-1-1,0 0 0,1 0 1,-1 0-1,0 1 1,0-1-1,0 0 1,-1 0-1,4-1-7,-1 0-1,1 0 1,-1 0-1,1 0 1,-1 0-1,0 0 1,0 0-1,3-3 1,3-3 16,14-6 40,-1 1-1,1 1 1,30-10-1,-13 5-50,-35 15 38,4-2-26,0 0 0,-1 0 0,13-9-1,-18 11 44,-1 1-49,-14 8-437,8-4 470,-1 0 0,1 1-1,0 0 1,-6 6 0,-20 14 66,15-12-28,-8 4 19,-31 14-287,40-28 541,14-3-332,1 0 1,-1 0-1,1 0 0,-1 1 0,1-1 0,-1 0 0,1 0 0,0 1 0,-1-1 0,1 1 1,-2 1-1,-5 2-121,-10 7-123,-12 12 339,14-15 33,13-6-173,0-1-1,-1 1 0,1 0 1,0 0-1,-4 4 0,-14 16 227,18-15-68,-2 1-143,2-6 12,2-1 11,0-1 0,0 1 0,0 0 0,0-1 1,0 1-1,-1 0 0,1-1 0,0 0 0,0 1 0,-1-1 1,1 0-1,0 1 0,0-1 0,-1 0 0,1 0 0,0 0 1,-1 0-1,-1-1 0,0 1 22,-6 3 111,8-2-233,7 0 5,-3-1 86,0 0 0,1 0 0,-1 0 0,1-1 0,-1 1-1,0-1 1,1 0 0,-1 0 0,0 0 0,0-1 0,0 1 0,0-1 0,0 0 0,0 1-1,0-1 1,0-1 0,4-3 0,4-6 67,1 1-1,1 0 1,0 1-1,1 0 1,0 1-1,21-11 1,-11 9-99,1 1 1,0 1 0,33-8 0,-15 11-206,-32 6 206,-1-1 0,13-3 1,-10 1 122,0 2 0,0 0 0,0 0 0,21 2 0,-4 0-126,-21 0 5,1 0 1,-1 1 0,0-1 0,0 2-1,13 4 1,5 1 15,-3-1 54,-23-6-202,-1-1 80,0 0 128,0 0 16,0 0-56,-1 1 0,1 0-1,0 0 1,-1-1-1,1 1 1,-1 0 0,1-1-1,-1 1 1,0 0-1,1-1 1,-1 1 0,0-1-1,1 1 1,-1-1-1,0 1 1,1-1 0,-1 1-1,-2-1 1,-15 7-102,16-6 134,-44 9-139,32-8 72,1 1-1,-15 5 1,3 0 126,-1-1 1,-27 4 0,-35 8 161,52-7-218,-23 7-193,45-17 370,0 0 0,0-1 1,-24-1-1,14-1-66,23 1-149,0 0 0,0 1 1,-1-1-1,1 0 0,0 1 1,0-1-1,0 0 1,0 1-1,0 0 0,1-1 1,-1 1-1,0-1 0,0 1 1,0 0-1,-1 1 0,-13 16-299,3-3 161,10-13 185,-1 0 0,0-1 0,0 1 0,0-1 0,0 0-1,0 0 1,0 0 0,-5 1 0,-16 5 111,19-5-204,1 1-1,0-1 1,-1 1 0,1 0 0,0 0 0,-6 7 0,5-5 31,4-5 22,1 0 0,0 0 0,0 0 0,0 0 1,0 1-1,0-1 0,-1 0 0,1 0 0,0 0 0,0 0 0,0 0 0,0 1 1,0-1-1,0 0 0,0 0 0,-1 0 0,1 0 0,0 1 0,0-1 0,0 0 1,0 0-1,0 0 0,0 0 0,0 1 0,0-1 0,0 0 0,0 0 0,0 0 0,0 1 1,0-1-1,0 0 0,0 0 0,0 0 0,1 0 0,-1 1 0,0-1 0,0 0 1,0 0-1,0 0 0,0 0 0,0 1 0,0-1 0,0 0 0,1 0 0,-1 0 1,0 0-1,0 0 0,0 0 0,0 0 0,0 1 0,1-1 0,-1 0 0,0 0 1,0 0-1,0 0 0,1 0 0,-1 0 0,15 2 49,0 0 1,1-2-1,-1 0 0,0 0 1,1-1-1,-1-1 0,29-8 1,-13 2-34,-1 1 1,1 1-1,0 2 1,1 1-1,34 1 0,-8-2 118,-41 2-120,0 1 0,33 1 0,-36 2-104,0 1-1,24 8 0,8 2 145,-38-11 30,0-1 1,1 0-1,-1-1 0,13 0 1,-17 0-88,0-1-1,0 1 1,-1-1 0,1 0-1,0 0 1,-1-1 0,1 1 0,-1-1-1,1 0 1,-1 0 0,6-4-1,-5 3-7,0 1 0,-1 0-1,1 0 1,0 0 0,5-2 0,-6 3 22,1-1 0,0 1 0,0-1 0,-1 0 0,1-1 0,2-2 0,17-9-41,-2 1 164,-4 2-95,0 0 0,1 2 0,29-13 0,-39 19-79,1-1 3,1 1 1,-1 1-1,0-1 0,1 2 1,17-2-1,52 3 146,-38 1-126,-33 0 22,0 1 0,0 0 0,0 0 0,-1 1 1,1 0-1,-1 0 0,0 1 0,8 5 0,8 11-17,-17-18 7,0 1-1,0 0 1,-1 0-1,9 7 0,-12-9 74,-2-1-10,27 8-70,-7-8 117,-16-4-127,-1 1 0,0-1 0,0 0 0,4-6 0,-6 9-25,22-27 147,-19 24-114,-4 4 18,1 0 0,-1 0 0,0 0 0,0 0 0,0-1 0,1 1 0,-1 0 1,0 0-1,0 0 0,0-1 0,0 1 0,1 0 0,-1 0 0,0 0 0,0-1 0,0 1 0,0 0 0,0 0 0,0-1 0,0 1 0,0 0 0,0 0 0,0-1 0,0 1 1,0 0-1,0-1 0,0 1 0,1 0-59,0 0 0,0-1 1,-1 1-1,1 0 0,0 0 1,-1-1-1,1 1 0,0 0 1,-1-1-1,1 1 0,0 0 1,-1-1-1,2 0 0,1-9 65,-3 10-5,1-1 0,-1 1-1,0 0 1,0 0 0,0-1 0,0 1 0,0 0 0,0 0 0,0-1 0,0 1 0,0 0 0,0 0 0,0-1-1,0 1 1,0 0 0,0 0 0,0-1 0,-1 1 0,1 0 0,0 0 0,0 0 0,0-1 0,0 1 0,0 0-1,0 0 1,-1 0 0,1-1 0,0 1 0,0 0 0,0 0 0,-1 0 0,1 0 0,0-1 0,0 1 0,0 0 0,-1 0-1,1 0 1,0 0 0,0 0 0,-1 0 0,2-1 9,0 0-1,1 0 0,-1 0 1,0 0-1,0 0 1,0 0-1,0 0 1,0 0-1,0 0 1,0-1-1,0 1 1,-1 0-1,1-1 1,0-1-1,4-5-258,1 7 419,-5 1-169,-1 0-1,0 0 0,0 0 1,0 0-1,1 0 0,-1 0 1,0 0-1,0 0 0,0 0 1,1 0-1,-1 0 0,0 0 0,0 0 1,0 0-1,1 0 0,-1 0 1,0 0-1,0 0 0,0 0 1,1 0-1,-1 0 0,0 0 0,0-1 1,0 1-1,0 0 0,1 0 1,-1 0-1,0 0 0,0 0 1,0-1-1,0 1 0,0 0 1,0 0-1,0 0 0,1 0 0,-1-1 1,0 1-4,0-1 1,0 1 0,1-1-1,-1 1 1,0-1 0,0 1-1,1 0 1,-1-1 0,0 1-1,1-1 1,-1 1 0,0 0-1,1 0 1,-1-1 0,1 1-1,-1 0 1,1-1 0,-1 1-1,0 0 1,1 0 0,-1 0-1,1 0 1,-1-1 0,1 1-1,-1 0 1,1 0 0,-1 0-1,1 0 1,-1 0 0,1 0-1,0 0 1,6-5 52,-7 5-50,0-1-1,1 1 1,-1 0-1,1-1 1,-1 1 0,0-1-1,1 1 1,-1 0-1,1-1 1,-1 1 0,1 0-1,-1-1 1,1 1-1,-1 0 1,1 0 0,-1 0-1,2-1 1,-2 1-13,0 1 11,1-1 0,-1 0-1,0 0 1,1 0 0,-1 0-1,0 0 1,1 0 0,-1 0 0,0 0-1,1 0 1,-1 0 0,0 0-1,1 0 1,-1 0 0,0 0-1,1 0 1,-1-1 0,0 1 0,1 0-1,-1 0 1,0 0 0,1 0-1,-1-1 1,0 1 0,0 0-1,1 0 1,-1 0 0,0-1 0,0 1-1,1 0 1,-1-1 0,0 1-1,0-1 1,1 1-115,0-2 131,-1 1 0,1 0 0,-1 0 0,1 0 0,0 1 0,-1-1 0,1 0 0,0 0 0,0 0 0,0 0 0,0 1 0,0-1 1,-1 0-1,1 1 0,1-1 0,-1 1 0,0-1 0,0 1 0,0-1 0,0 1 0,1 0 0,-1 0-78,-1 0 11,1-2 190,1-3 78,-2 5-218,0 0-1,0 0 0,0 0 0,0 0 1,-1-1-1,1 1 0,0 0 0,0 0 1,0 0-1,-1 0 0,1 0 0,0 0 0,0 0 1,0 0-1,-1 0 0,1 0 0,0 0 1,0 0-1,0 0 0,-1 0 0,1 0 1,0 0-1,0 0 0,0 0 0,-1 0 0,1 0 1,0 0-1,0 1 0,0-1 0,-1 0 1,1 0-1,0 0 0,0 0 0,0 0 1,0 0-1,-1 1 0,-7 1 5,0-1 0,0 0 0,0 0 1,0-1-1,0 0 0,-14-1 0,-3-1 130,17 2-203,0 0 0,-1 1 0,1 0 0,0 0 0,-11 4 0,-27 8-198,-88 13 1,127-25 326,-1 0 0,0 0 0,1-1 0,-1 0 0,0 0 0,1-1 0,-1 0 0,1 0 0,-1 0 0,1-1 0,-1-1 0,-9-3 0,16 5-50,-1 0 0,1 0 0,-1 0-1,1 0 1,-1 0 0,1 0 0,0 0-1,-1-1 1,1 1 0,0 0-1,0-1 1,0 1 0,0-1 0,0 1-1,0-1 1,1 0 0,-1 1 0,0-1-1,1 0 1,0 1 0,-1-1 0,1 0-1,0 0 1,0 1 0,0-1-1,0 0 1,0 0 0,0 0 0,0 1-1,0-1 1,1 0 0,-1 1 0,1-1-1,0 0 1,0-2 0,4-6-39,0 1 1,1-1-1,0 1 1,11-14-1,-7 10 139,1-4-132,0-1-1,-1 0 0,11-26 0,17-60 271,-18 45-211,-14 38 19,5-26 1,-3 9-129,-1 10 86,3-29 0,-9 45-16,0 0-1,-1 0 1,0 0-1,0 1 1,-4-15 0,4 25 2,0 0 0,0 0-1,0-1 1,0 1 0,-1 0 0,1 0 0,-1 0 0,1 0 0,-1 0 0,1-1 0,-1 1 0,1 0 0,-1 0-1,0 0 1,0 1 0,0-1 0,1 0 0,-1 0 0,0 0 0,0 0 0,-2 0 0,2 1-4,-1-1 0,1 1 1,0 0-1,0 0 0,-1 1 1,1-1-1,0 0 0,0 0 1,0 0-1,-1 1 0,1-1 1,0 1-1,0-1 0,0 1 1,0-1-1,0 1 0,0 0 1,0 0-1,0-1 0,-2 3 1,-11 10-73,1 1 0,0 1 0,0 0 0,2 1 0,-13 23 1,5-10 1,-44 70-126,-60 85 710,93-150-304,30-34-193,0 1 0,-1-1 0,1 1 0,0-1 0,-1 0 0,1 1 0,-1-1 0,1 1 0,0-1 0,-1 0 0,1 0 0,-1 1 0,1-1 0,-1 0 0,1 0 0,-1 0 0,1 1 0,-1-1 0,1 0 0,-1 0 0,1 0 0,-1 0 0,1 0 0,-1 0 0,1 0 0,-1 0 0,0-1 0,-3 1-77,4-16-13,3 9-2,-1-1 0,8-13 0,5-13 94,34-94 71,-20 59 234,-12 32-373,1 1 0,2 1 1,47-63-1,-60 88 55,-5 7 14,1 0 1,-1-1-1,0 1 1,0-1-1,0 1 1,0-1-1,-1 0 1,1 0-1,-1 0 1,0 0-1,-1 0 1,1 0-1,0 0 1,-1-5-1,5-60-205,3 38 59,-8 30 130,0-1-1,1 0 1,-1 0 0,1 0-1,-1 0 1,1 1 0,2-4-1,-2 3 36,0 0-1,0 0 1,-1 0-1,1 1 0,0-1 1,-1 0-1,1 0 1,-1-2-1,0 3-68,0 1-11,0-7-54,-11 3 203,10 4-116,0 0 0,-1 0 0,1 0 0,0-1 0,0 1 0,-1-1 0,1 1 0,0-1 0,0 1 0,-1-2 0,1 1 44,0 1-12,0-1 0,0 1-1,0-1 1,1 0 0,-1 1-1,0-1 1,1 0 0,-1 0-1,0 1 1,1-1 0,-1 0-1,1 0 1,-1 0 0,1 0-1,0 0 1,-1 0-1,1 0 1,0 0 0,-1 0-1,1-2 1,-12-7 31,10 7-59,0 1 1,0-1-1,0 1 1,0 0-1,-1 0 0,1 0 1,-4-2-1,2 1 41,1 1-1,-1-1 1,1 0 0,0 0-1,0-1 1,-4-4 0,4 4-1,1 0 0,1 0 0,-1-1 1,1 1-1,-1 0 0,1-1 0,0 1 1,1 0-1,-1-1 0,1 1 0,0-1 1,0 1-1,0-1 0,0 1 0,1-1 1,0 1-1,0 0 0,0-1 0,1 1 1,-1 0-1,1 0 0,0 0 0,0 0 0,0 0 1,1 0-1,0 0 0,-1 1 0,6-5 1,-7 7-43,0 0-1,0 0 1,0 1 0,1-1 0,-1 1 0,0-1 0,0 1-1,1 0 1,-1-1 0,0 1 0,1 0 0,-1 0 0,0 0-1,1 0 1,-1 0 0,0 0 0,1 0 0,-1 0-1,0 1 1,1-1 0,1 1 0,32 14 50,-27-12-67,12 6-118,-5-3 67,20 12 0,-32-16 120,1 1 1,0 0-1,-1-1 1,1 1-1,-1 0 1,0 1 0,0-1-1,0 0 1,4 8-1,11 12-81,3 13-252,-20-34 236,8 10 68,-8-12 23,0 1-1,0 0 0,1-1 0,-1 1 1,0 0-1,0-1 0,0 0 0,1 1 1,-1-1-1,0 0 0,0 1 0,1-1 1,-1 0-1,0 0 0,1 0 0,-1 0 1,0 0-1,0-1 0,1 1 0,1-1 1,5-2 29,-8 3-73,1-1 1,-1 1-1,1 0 1,-1 0-1,0 0 0,1-1 1,-1 1-1,0 0 1,1-1-1,-1 1 0,0 0 1,0-1-1,1 1 1,-1 0-1,0-1 0,0 1 1,1 0-1,-1-1 1,0 1-1,0-1 0,0 1 1,0 0-1,0-1 1,1 1-1,-1-1 0,1-3 44,1 1 0,1-1 1,-1 1-1,0 0 0,1 0 0,-1 0 0,1 0 0,0 1 0,5-5 0,14-11-166,-22 17 261,0 1 26,18 0-692,-7 0 466,-9 0 102,1 0 0,0 0 0,-1 0 0,1 0 0,-1 0-1,1 0 1,-1 1 0,1-1 0,0 1 0,-1 0 0,0 0 0,1 0-1,2 2 1,-3-2-66,0 1-1,-1 0 0,1-1 1,-1 1-1,1 0 0,-1 0 1,0 0-1,0 0 0,0 1 1,0-1-1,1 3 0,0 0 189,3 7-234,7 22-1,-10-19 332,-2-13-255,0 0 0,1 0 0,-1-1 0,0 1 0,1 0 0,-1 0 0,1-1 0,-1 1 0,1 0 0,0 0 0,0-1 0,1 2 0,1 4 385,-3-6-508,0 0 0,0-1-1,0 1 1,0-1 0,0 1-1,0-1 1,0 1-1,0-1 1,1 1 0,-1-1-1,0 1 1,0-1-1,1 1 1,-1-1 0,0 1-1,1-1 1,-1 0-1,1 1 1,-1-1 0,0 0-1,1 1 1,-1-1-1,1 0 1,-1 1 0,1-1-1,-1 0 1,1 0-1,-1 1 1,1-1 0,-1 0-1,1 0 1,-1 0 0,1 0-1,-1 0 1,1 0-1,0 0 1,-1 0 0,2 0-1,14-7-2611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51.740"/>
    </inkml:context>
    <inkml:brush xml:id="br0">
      <inkml:brushProperty name="width" value="0.35" units="cm"/>
      <inkml:brushProperty name="height" value="0.35" units="cm"/>
      <inkml:brushProperty name="color" value="#FFFFFF"/>
    </inkml:brush>
  </inkml:definitions>
  <inkml:trace contextRef="#ctx0" brushRef="#br0">50 364 64,'-18'3'3131,"6"-7"-2614,12 4-505,-1-1 0,1 0 0,0 1-1,0-1 1,-1 0 0,1 1 0,0-1 0,0 0 0,0 1 0,0-1 0,0 0-1,0 1 1,0-1 0,0 0 0,0 1 0,1-2 0,-1 2-4,0 0 0,0 0 0,1-1 1,-1 1-1,0 0 0,0-1 0,0 1 1,0 0-1,0-1 0,0 1 0,0 0 0,0-1 1,0 1-1,0 0 0,0-1 0,0 1 0,0 0 1,0-1-1,0 1 0,0 0 0,0-1 0,0 1 1,-1 0-1,1-1 0,0 1 0,0 0 1,0-1-1,0 1 0,-1 0 0,1 0 0,0-1 1,0 1-1,-1 0 0,1 0 0,0 0 0,0-1 1,-1 1-1,1 0 0,0 0 0,-1 0 1,0 0 55,4-7-27,-3 7-37,1-1 1,-1 1-1,0 0 0,0-1 1,0 1-1,0 0 1,0-1-1,0 1 0,0 0 1,-1 0-1,1-1 1,0 1-1,0 0 0,0-1 1,0 1-1,0 0 1,0 0-1,0-1 1,-1 1-1,1 0 0,0 0 1,0-1-1,0 1 1,-1 0-1,1 0 0,0 0 1,0-1-1,0 1 1,-1 0-1,1 0 9,-1-2 43,0 0 0,0 0 1,0 0-1,0 0 0,0 0 0,0 0 0,0 0 0,-3-2 1,3 1-18,1 1 1,-1-1-1,1 0 1,0 1-1,0-1 1,0 0-1,1-4 1,-1 1 128,0-10 17,0-1 0,1 0 0,1 1 1,5-25-1,11-11-1890,-11 33 558,5-21 1,-5-14-173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54.581"/>
    </inkml:context>
    <inkml:brush xml:id="br0">
      <inkml:brushProperty name="width" value="0.35" units="cm"/>
      <inkml:brushProperty name="height" value="0.35" units="cm"/>
      <inkml:brushProperty name="color" value="#FFFFFF"/>
    </inkml:brush>
  </inkml:definitions>
  <inkml:trace contextRef="#ctx0" brushRef="#br0">114 1 480,'-5'5'1595,"1"7"-326,3-12-1193,1 1 0,-4 1 304,4-1-303,-1 0-1,1-1 0,-1 1 0,1 0 0,0-1 0,-1 1 0,1 0 0,0 0 0,-1-1 0,1 3 0,-4 6 144,-2-1-280,5-7 82,0 0-1,0 1 0,0-1 1,1 0-1,-1 1 1,0-1-1,0 1 1,1-1-1,-1 3 1,-1 9 132,2-10-125,0 0 0,-1-1 0,1 1 0,-1-1 1,1 1-1,-1 0 0,0-1 0,-1 3 0,0-2 21,1 0 0,0 1 1,0-1-1,0 0 0,-1 7 0,1-7 6,0 1 0,1-1-1,-1 0 1,0 0 0,0 0-1,-1 0 1,-1 3-1,2-1 1,-1-1-1,1 1 0,0 0 0,0 0 0,0 0 0,1 0 0,0 0 0,0 0 1,0 0-1,1 8 0,0 8-32,9 61 105,-12-22-578,-10 64 0,-17 56-1975,28-178 2411,-12 68-1447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55.408"/>
    </inkml:context>
    <inkml:brush xml:id="br0">
      <inkml:brushProperty name="width" value="0.35" units="cm"/>
      <inkml:brushProperty name="height" value="0.35" units="cm"/>
      <inkml:brushProperty name="color" value="#FFFFFF"/>
    </inkml:brush>
  </inkml:definitions>
  <inkml:trace contextRef="#ctx0" brushRef="#br0">206 3 1152,'-2'-1'21,"0"1"0,1 0 0,-1-1 0,0 1-1,1 0 1,-1 0 0,0 0 0,1 0 0,-1 0 0,0 0 0,1 0 0,-1 1 0,1-1-1,-1 0 1,0 1 0,1 0 0,-1-1 0,1 1 0,-1 0 0,1 0 0,-1 0 0,1 0-1,-2 1 1,-32 17 2667,32-16-2560,1-1-1,0 1 1,-1-1-1,1 1 1,0 0-1,1 0 1,-1 0-1,0 0 1,1 0-1,-2 4 1,-1 2 6,3-8-125,1-1 0,-1 1 0,1 0 1,0 0-1,-1-1 0,1 1 0,0 0 0,0 0 0,0 0 0,-1-1 0,1 1 0,0 0 0,0 1 0,0 8 55,-2 0 1,-2 14-1,-2 5-81,2 7 228,-6 38-129,-33 85 345,35-133-676,1 0-1,1 1 1,-3 43 0,8-65 54,1 1 0,0 0 1,2 11-1,9 18-2018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56.346"/>
    </inkml:context>
    <inkml:brush xml:id="br0">
      <inkml:brushProperty name="width" value="0.35" units="cm"/>
      <inkml:brushProperty name="height" value="0.35" units="cm"/>
      <inkml:brushProperty name="color" value="#FFFFFF"/>
    </inkml:brush>
  </inkml:definitions>
  <inkml:trace contextRef="#ctx0" brushRef="#br0">116 18 832,'-9'-16'1401,"8"15"-1345,1 1 1,-1 0 0,1 0-1,-1-1 1,1 1-1,-1 0 1,1 0 0,-1 0-1,1 0 1,-1 0-1,1 0 1,-1 0 0,1 0-1,-1 0 1,1 0-1,-1 0 1,1 0 0,-1 1-1,1-1 1,-1 0-1,1 0 1,-1 0 0,1 1-1,-2 0 1,1 0-25,-1 1 1,0 0-1,1 0 1,-1 0-1,1-1 1,-1 2-1,1-1 1,0 0-1,0 0 1,-1 4-1,-8 12 694,4-11-503,-1 1-13,1 0 1,0 0-1,0 0 0,1 1 1,0 0-1,-6 15 0,7-12-136,0 0 0,-2 16 0,6-23-73,-1 0 0,1 0 0,0 0 0,0 1-1,1-1 1,0 0 0,-1 0 0,4 7 0,-2-5-2,3 9-3,0 1 0,-1 1 1,3 21-1,-4-18-70,-2-17 97,0 1 0,0-1 0,-1 1 0,1 0 0,-1 6 0,-9 50 437,3-28-725,2 1 0,1 0 0,2 0 1,3 36-1,2-42-815,8 36 0,-7-39-808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4:59.156"/>
    </inkml:context>
    <inkml:brush xml:id="br0">
      <inkml:brushProperty name="width" value="0.35" units="cm"/>
      <inkml:brushProperty name="height" value="0.35" units="cm"/>
      <inkml:brushProperty name="color" value="#FFFFFF"/>
    </inkml:brush>
  </inkml:definitions>
  <inkml:trace contextRef="#ctx0" brushRef="#br0">265 79 992,'-4'-1'380,"0"0"1,0 0-1,0 1 1,0 0-1,0 0 1,-5 0-1,4 1-199,0-1 0,1 0 0,-1 0 0,-9-2 0,-6-7 321,17 8-398,0-1 0,1 1 0,-1 0 0,0 0 0,0 0 0,0 0 0,0 0-1,0 1 1,-3-1 0,-38-7 371,32 9-271,9-1-91,0 1-1,0-1 1,0 0-1,0 0 0,-1 0 1,1 0-1,0-1 0,-5 0 1,7 0-99,0 1 0,0-1-1,0 1 1,0 0 0,0 0 0,0-1 0,-1 1 0,1 0 0,0 0 0,0 0 0,-2 1 0,2-1-5,-1 0 1,1 0-1,-1 0 0,1 0 1,0 0-1,-1 0 1,1-1-1,-1 1 1,-1-1-1,-22-6 567,24 7-560,7-7-587,-5 6 559,0 0 0,0 1 0,0-1 0,0 0 0,0 0 0,0 1 0,0-1 0,0 0 0,1 1 0,-1-1 0,0 1 0,1 0 0,-1-1 0,0 1 0,1 0 0,-1 0 0,2 0 0,30-1-196,-24 1 296,122 4-162,-114-1-38,-16-2 94,1 0 0,0 0 0,0-1 0,0 1 0,0-1 0,0 0 0,3 1 0,57-1-2286,-59-1 2076,0 0-1,0 1 1,1-1 0,-1-1 0,0 1-1,0 0 1,0-1 0,0 1 0,4-4 0,-4 3 86,0 0 0,0 0 0,0 0 0,0 1 0,1-1 0,-1 1 0,1 0 0,-1 0 1,7-1-1,6 2-850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17.345"/>
    </inkml:context>
    <inkml:brush xml:id="br0">
      <inkml:brushProperty name="width" value="0.1" units="cm"/>
      <inkml:brushProperty name="height" value="0.1" units="cm"/>
    </inkml:brush>
  </inkml:definitions>
  <inkml:trace contextRef="#ctx0" brushRef="#br0">40 20 640,'-1'0'11,"1"0"-1,0 0 1,-1 0 0,1 0 0,0 0-1,-1 0 1,1 0 0,0 0 0,0 0-1,-1 0 1,1 0 0,0 0 0,0 0-1,-1 0 1,1 1 0,0-1 0,0 0-1,-1 0 1,1 0 0,0 0 0,0 1-1,-1-1 1,1 0 0,0 0 0,0 1-1,0-1 1,0 0 0,-1 1 0,1-1-14,0 0 0,0 0 1,0 0-1,0 1 0,0-1 1,1 0-1,-1 0 0,0 0 1,0 1-1,0-1 0,0 0 1,0 0-1,0 0 0,0 0 1,0 0-1,0 1 0,1-1 1,-1 0-1,0 0 0,0 0 1,0 0-1,0 0 1,0 0-1,1 0 0,-1 1 1,0-1-1,0 0 0,0 0 1,1 0-1,-1 0 0,0 0 1,0 0-1,0 0 0,0 0 1,1 0-1,-1 0 0,0 0 1,0 0-1,0 0 0,1 0 1,1 0 130,-3 2-78,2 0 1,-1 0-1,0 0 0,0 0 1,1 0-1,-1-1 1,1 1-1,-1 0 1,1 0-1,0 0 1,0 0-1,1 2 1,-1-4 2,-1 2 48,0 6-5,0-6 182,0-2-243,-1 0 0,1 0 0,0 1 0,0-1 1,0 0-1,0 1 0,0-1 0,0 0 0,0 1 1,0-1-1,0 0 0,0 0 0,0 1 0,0-1 1,0 0-1,0 1 0,1-1 0,-1 0 0,0 0 1,0 1-1,0-1 0,0 0 0,0 0 0,1 1 1,14-5 369,-14 4-213,12-4-53,-10 2-1,-3 2-80,0 0 0,1 0 0,-1 0 0,0 0 0,0 0 0,0 0 0,0 0 1,1-1-1,-1 1 0,0 0 0,0 0 0,0 0 0,0 0 0,0 0 0,0-1 0,0 1 0,1 0 0,-1 0 0,0 0 0,0-1 0,0 1 0,0 0 0,0 0 0,0 0 0,0 0 0,0-1 0,0 1 0,0 0 0,0 0 0,0 0 0,0-1 1,0 1-1,0 0 0,-1-8 480,-3 2-515,4 6-23,-1 0 0,1 0 0,0-1-1,-1 1 1,1 0 0,0 0 0,-1-1 0,1 1 0,0-1 0,-1 1 0,1 0 0,0-1 0,0 1 0,0-1 0,-1 1 0,1 0 0,0-1 0,0 1 0,0-1 0,0 1 0,0-2-1,-22-6 17,20 8-42,1 0 43,0-1 1,0 1-1,-1 0 1,1 0-1,0 0 1,0 0-1,0 1 1,-1-1-1,1 0 1,0 0-1,0 1 1,0-1 0,0 1-1,0-1 1,0 1-1,0-1 1,0 1-1,0-1 1,0 1-1,-1 1 1,1-1 72,30-6-431,-5-7 448,3 0-107,-20 9 21,-5 2 144,1-1 27,-6 3-169,-1 1 0,1-1-1,0 1 1,0-1 0,-1 0-1,1-1 1,-1 1 0,1 0-1,-1-1 1,1 0 0,-1 0-1,1 0 1,-1 0 0,1-1-1,-6 0 1,8 1-20,0-1 0,0 1-1,0 0 1,0 0 0,0 0 0,0 0-1,0 0 1,-1 0 0,1 0 0,0 0-1,0 0 1,0 0 0,0 1 0,0-1-1,0 0 1,0 1 0,0-1 0,-1 2-1,-8 1-11,9-3 73,-4 3 148,-3-1 8,6-3-228,-6 1-49,7 2 26,4 1 9,0-1 23,1 0-1,-1-1 0,1 1 1,0-1-1,-1 1 0,1-1 1,0 0-1,0-1 0,0 1 1,0 0-1,0-1 0,0 0 1,0 0-1,0-1 0,4 0 1,6 1-198,-10 0-44,5 0-1001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23.991"/>
    </inkml:context>
    <inkml:brush xml:id="br0">
      <inkml:brushProperty name="width" value="0.35" units="cm"/>
      <inkml:brushProperty name="height" value="0.35" units="cm"/>
      <inkml:brushProperty name="color" value="#FFFFFF"/>
    </inkml:brush>
  </inkml:definitions>
  <inkml:trace contextRef="#ctx0" brushRef="#br0">337 16 1472,'0'1'36,"-1"-1"0,0 0-1,1 0 1,-1 1 0,0-1 0,0 0 0,0 0 0,1 0-1,-1 0 1,0 0 0,0 0 0,1 0 0,-1 0 0,-1-1-1,-7 0 164,-22 6 846,4-5 955,-39-5 0,51 2-1579,-18-2 235,17 6-387,9-1-211,0 0-1,0 0 1,1 0 0,-1-1 0,0 0-1,0 0 1,-7-3 0,11 4 79,0-1 0,0 1 0,0-1 0,0 1 0,0 0 0,0 0-1,0 1 1,0-1 0,-5 2 0,-9 0-290,16-2 148,1 0 0,-1 1 0,1-1-1,-1 0 1,1 0 0,-1 1 0,0-1 0,1 1 0,-1-1 0,1 0 0,0 1-1,-1-1 1,1 1 0,-1-1 0,1 1 0,0-1 0,-1 1 0,1-1-1,0 1 1,-1 0 0,1-1 0,0 1 0,0 0 0,-4 14-395,4-13 315,2-1 48,-1 0 40,1 0 1,0 1-1,-1-1 1,1 0-1,0 0 1,0-1-1,0 1 1,0 0 0,0-1-1,0 1 1,0-1-1,0 1 1,3-1-1,33 0-61,-19-1 157,-15 1-123,20 0 43,0 0 0,42-8-1,-60 7 70,1 0 0,-1 0-1,1 0 1,11 2 0,-13-1 49,-8-4 94,-3 0-190,-1 3-180,6 1 96,1 0 1,-1 0-1,1 0 0,-1 0 1,1 0-1,-1 0 0,1 0 1,-1 0-1,1 0 1,-1 0-1,1 0 0,-1-1 1,1 1-1,-1 0 0,1 0 1,-1-1-1,1 1 1,0 0-1,-1-1 0,-10-9-785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24.910"/>
    </inkml:context>
    <inkml:brush xml:id="br0">
      <inkml:brushProperty name="width" value="0.35" units="cm"/>
      <inkml:brushProperty name="height" value="0.35" units="cm"/>
      <inkml:brushProperty name="color" value="#FFFFFF"/>
    </inkml:brush>
  </inkml:definitions>
  <inkml:trace contextRef="#ctx0" brushRef="#br0">316 34 2400,'-3'0'153,"0"-1"0,0 1 0,0-1 0,0 1 1,0 0-1,0 0 0,-1 0 0,1 1 0,0-1 0,0 1 0,0 0 1,0 0-1,-5 2 0,1 0 158,1 0 0,-1 0 1,0-1-1,-1 0 0,1 0 0,0-1 0,-1 0 1,1 0-1,0-1 0,-1 0 0,1 0 1,-1 0-1,-7-2 0,-2 0 364,-6-1-22,7 0-167,0 0-1,0 0 1,0 2 0,-31 0-1,40 1-300,7 0-190,0 0 0,0 0 0,0 0 0,0 0 0,0 0 0,0-1 0,0 1 0,0 0 0,0 0 0,0 0 0,0 0 0,0 0 0,0 0 0,0 0-1,0-1 1,0 1 0,0 0 0,0 0 0,0 0 0,0 0 0,0 0 0,0 0 0,0 0 0,0 0 0,0-1 0,0 1 0,0 0 0,0 0 0,0 0 0,0 0 0,0 0 0,1 0 0,-1 0-1,0 0 1,0 0 0,0 0 0,0 0 0,0-1 0,0 1 0,0 0 0,0 0 0,0 0 0,1 0 0,-1 0 0,0 0 0,0 0 0,0 0 0,0 0 0,0 0 0,0 0 0,0 0 0,1 0-1,6-4-174,2 1 54,0 1 0,1 1 0,0-1 0,11 1 0,15-2-337,49-12-2342,-29 11-315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25.957"/>
    </inkml:context>
    <inkml:brush xml:id="br0">
      <inkml:brushProperty name="width" value="0.35" units="cm"/>
      <inkml:brushProperty name="height" value="0.35" units="cm"/>
      <inkml:brushProperty name="color" value="#FFFFFF"/>
    </inkml:brush>
  </inkml:definitions>
  <inkml:trace contextRef="#ctx0" brushRef="#br0">116 2 992,'-3'0'92,"1"-1"0,-1 1 0,0 0 0,1 0 0,-1 0 0,0 0 0,0 1 0,1-1 1,-1 1-1,1-1 0,-1 1 0,0 0 0,1 0 0,-1 0 0,1 0 0,0 1 0,-1-1 0,-2 3 0,-18 8 628,6-4-122,15-7-552,1 0 0,-1-1 1,1 1-1,-1 0 0,1 0 1,0 0-1,-1 0 0,1 0 1,0 1-1,0-1 0,0 0 1,0 0-1,0 1 0,0-1 1,0 1-1,1-1 0,-1 1 1,0-1-1,1 1 1,-1-1-1,1 1 0,0 0 1,-1-1-1,1 1 0,0-1 1,0 4-1,0-1-23,0 0 0,0 0 0,1 0 0,-1 0 1,1 0-1,0 0 0,0 0 0,1 0 0,2 6 0,-2-6-11,0-1 0,1 1 0,-1-1 0,1 0 0,-1 0 0,1 0-1,0 0 1,0 0 0,0-1 0,1 1 0,-1-1 0,0 0 0,1 0 0,0 0 0,-1-1 0,1 1-1,0-1 1,8 2 0,-3-2-25,0 0-1,0-1 0,0 0 1,1 0-1,-1-1 1,0 0-1,13-4 0,3 1-2828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26.520"/>
    </inkml:context>
    <inkml:brush xml:id="br0">
      <inkml:brushProperty name="width" value="0.35" units="cm"/>
      <inkml:brushProperty name="height" value="0.35" units="cm"/>
      <inkml:brushProperty name="color" value="#FFFFFF"/>
    </inkml:brush>
  </inkml:definitions>
  <inkml:trace contextRef="#ctx0" brushRef="#br0">10 1 1664,'-5'12'608,"10"-8"-480,-10 12-32,5-5 96,0 9-128,-5 2-320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3.59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697 112 1312,'0'0'9,"0"0"1,0 0-1,0 0 1,0 0-1,0 0 0,0 0 1,0 0-1,0 0 1,0 0-1,0 0 0,0 0 1,0 0-1,0 0 1,0 1-1,0-1 0,0 0 1,-1 0-1,1 0 1,0 0-1,0 0 0,0 0 1,0 0-1,0 0 1,0 0-1,0 0 0,0 0 1,0 0-1,0 0 1,0 0-1,0 0 0,0 0 1,-1 0-1,1 0 1,0 0-1,0 0 0,0 0 1,0 0-1,0 0 1,0 0-1,0 0 1,0 0-1,0 0 0,0 0 1,0-1-1,0 1 1,0 0-1,0 0 0,-1 0 1,1 0-1,0 0 1,0 0-1,0 0 0,0 0 1,0 0-1,0 0 1,0 0-1,0 0 0,0 0 1,0 0-1,0 0 1,0-1-1,-1 0 27,-2 5 28,2-3 37,1-1-80,0 0-111,0 0 79,0 0 59,0 0 1,0 0 0,-1 0-1,1 1 1,0-1-1,0 0 1,-1 0-1,1 0 1,0 0-1,0 0 1,-1 0-1,1 0 1,0 0-1,-1 0 1,1 0-1,0 0 1,0 0-1,-1 0 1,1 0-1,0 0 1,0 0-1,-1 0 1,1 0 0,0 0-1,-1 0 1,1 0-1,0-1 1,0 1-1,0 0 1,-1 0-1,1 0 1,0 0-1,0-1 1,-1 1-1,1 0 1,0 0-1,0-1 1,-4-11 290,0-1 438,-31-14 439,35 27-1201,-1-1 0,1 1 1,-1-1-1,1 1 0,-1 0 1,1 0-1,-1-1 0,0 1 0,1 0 1,-1 0-1,1 0 0,-1-1 1,1 1-1,-1 0 0,0 0 1,1 0-1,-2 0 0,2 0-8,-1 0-1,0 0 1,1 0-1,-1 0 1,0 0-1,1 0 1,-1 0-1,1-1 1,-1 1-1,0 0 1,1 0 0,-1-1-1,0 1 1,0-1-1,-1 0 46,0 0 0,0 0-1,0 0 1,0 0 0,0 1 0,0-1-1,0 1 1,0-1 0,0 1 0,0 0 0,-1 0-1,-3 0 1,4 0-30,-1 0 0,1 0-1,-1 0 1,1 0 0,-1-1 0,1 1-1,-1-1 1,1 0 0,-5-1 0,-1-2 178,0 1 0,0 0-1,-1 0 1,1 1 0,-1 0 0,-10-1 0,5 1-90,8 1-168,4 1 74,0-1 0,0 1 0,0-1 0,0 1 0,0-1 0,0 1 0,0-1 0,0 0 0,0 0-1,0 0 1,0 0 0,-2-2 0,2 1-51,2 1 8,-1 1 1,1-1-1,-1 1 0,0-1 0,1 1 1,-1 0-1,0-1 0,1 1 0,-1 0 0,0-1 1,0 1-1,1 0 0,-1 0 0,0-1 1,0 1-1,1 0 0,-1 0 0,-1 0 0,1 0-53,1 0 75,0 0 144,0 1-137,0 1-1,1-1 1,-1 0 0,0 0 0,1 0 0,-1 0-1,1 0 1,-1 0 0,1 0 0,0 0 0,-1 0-1,3 2 1,11 19-468,-10-13 529,0 0 32,1-1 0,0 0 0,11 14 0,-16-22-49,1 3-24,12-1 331,-10-2-392,0 0 0,0 0 0,0 1 1,-1-1-1,1 1 0,4 1 0,-6-1 50,9-1 85,-9-1-54,0 1 0,1 0-1,-1-1 1,0 1 0,1-1 0,-1 0 0,0 1 0,1-1 0,-1 0 0,0 0 0,0 1 0,0-1-1,1-2 1,-1 3-100,-1 0-6,1-1 0,-1 1 61,0 0 1,0 0-1,-1 0 1,1 0-1,0 0 1,0 0-1,0 0 1,0 0-1,0 0 1,0 0-1,0 0 1,0 0-1,-1 0 1,1 0-1,0 0 0,0 0 1,0 0-1,0 0 1,0 0-1,0 0 1,0 0-1,0-1 1,0 1-1,0 0 1,-1 0-1,1 0 1,0 0-1,0 0 1,0 0-1,0 0 1,0 0-1,0 0 1,0 0-1,0 0 1,0-1-1,0 1 1,0 0-1,0 0 1,0 0-1,0 0 1,0 0-1,0 0 1,0 0-1,0 0 1,0 0-1,0-1 1,0 1-1,0 0 1,0 0-1,0 0 1,0 0-1,0 0 0,0 0 1,0 0-1,0 0 1,0 0-1,0-1 1,0 1-1,0 0 1,0 0-1,0 0 1,1 0-1,-1 0 1,0 0-1,0 0 1,-8 1-19,-5 1 17,4 0 7,-1 1-1,1-1 0,-14 7 0,-2 1 61,19-9-56,1 1 0,-1 1 0,-7 4 0,-9 7-51,4-4-103,1 1 0,-30 27 0,38-31 147,-1 2 32,1 0 0,0 1 0,-15 19 0,22-27 54,1-1-78,1-1-1,-1 0 0,1 1 1,0-1-1,-1 1 0,1-1 1,0 0-1,-1 1 0,1-1 1,0 1-1,-1-1 0,1 1 1,0-1-1,0 1 0,-1-1 1,1 1-1,0-1 0,0 1 1,0-1-1,0 1 0,0-1 1,0 1-1,0-1 0,0 1 1,0 0-1,0 1 89,0-2-48,0 0-112,0 0 0,13-6-102,-10 6 146,-1-1 0,1 0 1,-1 0-1,0 0 0,1-1 1,-1 1-1,0-1 1,0 1-1,3-3 0,-3 2 34,0 1 1,1-1-1,-1 1 0,1-1 0,-1 1 0,4-2 0,9-4 154,1-3-141,-15 9 10,-1 1 16,0 15-309,-1-11 243,0 1-1,0-1 0,0 1 0,-1-1 0,1 0 0,-1 0 0,0 1 1,-4 4-1,-3 9-128,-63 131 281,41-88-188,10-24-32,-2-1 0,-2-1-1,-35 40 1,43-57-49,-26 21-1,34-31 125,8-7 3,-7 6 50,11-9 64,12-7-74,-4 3-51,2-1 24,0 0 1,-1-1-1,0 0 1,-1 0-1,15-15 0,0-5-82,0-2 0,-2-1 0,29-49 0,-51 77 68,6-11 25,0-2 0,0 1 0,-1-1 1,-1 0-1,4-17 0,-5 16 79,-4 14-97,1-1 0,-1 1 0,0-1 0,-1 0 0,2-6-1,1 0-159,-2 10 145,-1-1 0,1 1-1,-1-1 1,1 0 0,-1 1 0,0-1-1,0 0 1,1 1 0,-1-1-1,0 0 1,0 1 0,0-1 0,0 0-1,1 0 1,-1-1 5,0 1 1,1 0-1,-1-1 0,1 1 1,0 0-1,-1 0 0,1 0 1,0 0-1,0 0 0,0 0 1,0 0-1,0 0 0,0 0 1,2-2-1,10-12 203,4-4-160,-15 18-20,0-1-1,0 0 0,0 0 0,0 1 1,-1-1-1,1 0 0,-1-1 0,1 1 1,-1 0-1,0 0 0,0-1 0,2-4 1,4 1-339,-5 5-5029,6 8 3950,0 4 559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27.710"/>
    </inkml:context>
    <inkml:brush xml:id="br0">
      <inkml:brushProperty name="width" value="0.35" units="cm"/>
      <inkml:brushProperty name="height" value="0.35" units="cm"/>
      <inkml:brushProperty name="color" value="#FFFFFF"/>
    </inkml:brush>
  </inkml:definitions>
  <inkml:trace contextRef="#ctx0" brushRef="#br0">182 95 2144,'-25'-10'1215,"21"8"-829,-1 1 0,1-1 0,-1 0 0,1 0 0,-6-4-1,4 2-247,-1 0 0,-1 0-1,-10-3 1,-5-3 261,-2 2 334,21 7-607,-1 0-1,1 0 0,1 0 0,-8-4 1,8 4 74,-4-2 73,7 3-280,0 0-1,0-1 1,0 1-1,0 0 1,-1 0-1,1 0 0,0-1 1,0 1-1,0 0 1,0 0-1,0 0 1,0-1-1,0 1 1,0 0-1,0 0 1,0-1-1,0 1 1,0 0-1,0 0 1,0 0-1,0-1 1,1 1-1,-1 0 1,0 0-1,0 0 1,0 0-1,0-1 1,0 1-1,0 0 1,0 0-1,1 0 1,-1 0-1,0-1 1,0 1-1,0 0 1,0 0-1,1 0 1,-1 0-1,0 0 1,1 0-1,1-2-8,0 1 0,0-1 0,1 1 0,-1 0 0,1 0 0,-1 0-1,1 1 1,-1-1 0,1 0 0,5 0 0,30 1-131,-26 0 71,137 3 65,-147-3-24,-1 0 0,1 0 0,-1 1 0,0-1 0,1 0 0,-1 1 0,0-1 0,1 1 0,-1-1 0,0 1 0,0-1 0,0 1-1,1 0 1,-1 0 0,0-1 0,0 1 0,0 0 0,0 0 0,0 0 0,0 0 0,-1 1 0,1-1 0,0 0 0,0 0 0,0 2-1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35:31.060"/>
    </inkml:context>
    <inkml:brush xml:id="br0">
      <inkml:brushProperty name="width" value="0.35" units="cm"/>
      <inkml:brushProperty name="height" value="0.35" units="cm"/>
      <inkml:brushProperty name="color" value="#FFFFFF"/>
    </inkml:brush>
  </inkml:definitions>
  <inkml:trace contextRef="#ctx0" brushRef="#br0">190 93 576,'3'-42'524,"-1"-5"3656,-3 44-4112,0 4-95,1-1 33,0 1 0,0 0 0,0-1 0,0 1 0,1 0 1,-1-1-1,0 1 0,0 0 0,0-1 0,0 1 0,1 0 0,-1-1 0,0 1 0,1-1 0,-1 2 0,14 19 367,8 12 113,28 56-1,-46-80-343,0 1 0,-1-1 0,0 1-1,-1 0 1,0 0 0,2 18-1,-1-6 481,-2-20-548,-1 0-1,1 0 1,-1 0-1,1 0 1,-1 0-1,0 0 1,0 1-1,0-1 1,0 0-1,0 0 1,-1 4-1,-10-11 978,-84-60 1557,83 58-2465,-6-4-4,-29-13-1,41 21-182,0 1 1,-1 0-1,1 0 0,-1 1 1,1 0-1,-1 0 0,0 0 0,-12 1 1,16 1 20,1-1 0,-1 1 0,1 0 0,0 0 0,-1 0 0,1 0 0,0 0 0,0 0 0,0 0 0,0 1 0,0-1 0,0 1 0,0-1 0,0 1 0,1 0 0,-1 0 0,0 0 0,1 0 0,0 0 0,-1 0 0,1 0 0,0 0 0,0 1 0,0-1 0,1 0 0,-2 5 0,0 1-59,0 1 0,1 0 0,0-1 0,0 1 0,1 0 0,1 12 0,2-10 6,-1-1 0,1 0-1,1 1 1,0-1 0,0-1 0,7 13 0,-7-17-347,0 0 1,0 0-1,1 0 1,-1-1-1,1 1 1,0-1-1,0 0 1,1-1 0,-1 1-1,1-1 1,11 5-1,-3-1-646,12 8-1704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7:28.273"/>
    </inkml:context>
    <inkml:brush xml:id="br0">
      <inkml:brushProperty name="width" value="0.35" units="cm"/>
      <inkml:brushProperty name="height" value="0.35" units="cm"/>
      <inkml:brushProperty name="color" value="#FFFFFF"/>
    </inkml:brush>
  </inkml:definitions>
  <inkml:trace contextRef="#ctx0" brushRef="#br0">3786 256 992,'-1'-1'53,"1"-1"-1,0 1 1,-1 0 0,1 0 0,-1-1-1,1 1 1,-1 0 0,1 0 0,-1-1-1,0 1 1,0 0 0,0 0 0,1 0-1,-1 0 1,0 0 0,0 0 0,0 1-1,-1-1 1,1 0 0,0 0 0,0 1-1,0-1 1,-3 0 0,2 1 48,0-1-1,0 1 1,0 0 0,0 1-1,0-1 1,0 0 0,0 1-1,0-1 1,0 1 0,0-1-1,0 1 1,1 0 0,-1 0-1,-2 1 1,-8 6 358,1 0-1,0 1 1,-17 18 0,22-21-505,-53 46 1024,-108 73-1,12-10 76,38-7-808,87-83-346,69-69 682,-2 11-198,77-53 0,-78 61-125,-24 16-236,0 1-1,1 1 0,18-8 1,-39 26 111,-14 9 24,0-2 1,-1 0-1,-33 19 1,13-8-175,26-17-55,13-8 24,0-1-1,-1 0 1,0 1 0,1-2 0,-1 1-1,0-1 1,-6 3 0,11-5 44,0 0 1,0 0-1,-1 0 1,1 0-1,0 0 1,0 0-1,0 0 1,-1 0-1,1 0 1,0 0-1,0 0 1,0 0-1,0 0 1,-1 0-1,1 0 1,0 0-1,0 0 1,0 0-1,0 0 1,-1 0-1,1-1 1,0 1-1,0 0 1,0 0-1,0 0 1,0 0-1,-1 0 1,1 0-1,0 0 1,0-1-1,0 1 1,0 0-1,0 0 1,0 0-1,0 0 1,0-1-1,0 1 1,0 0-1,-1 0 1,1 0-1,0 0 1,0-1 0,0 1-1,0 0 1,0 0-1,0 0 1,0 0-1,0-1 1,0 1-1,1 0 1,-1 0-1,0 0 1,0 0-1,0-1 1,0 1-1,0 0 1,0 0-1,0 0 1,0 0-1,0-1 1,0 1-1,1 0 1,-1 0-1,0 0 1,0 0-1,7-12 48,16-19 200,47-47-1,-47 54 123,-2 5-115,-21 16-260,-6 3-26,-6 3-12,-3 4 124,-1 0 0,1 1 0,-27 19-1,-14 8 65,54-34-146,-14 7 102,11-7-54,8-5-71,23-16 6,0 1-1,1 1 1,54-26 0,-28 16 100,-5 1-38,117-60-37,-103 60 173,-61 26-144,-2 2-14,1 0-1,0-1 1,-1 1 0,1-1 0,-1 1-1,1-1 1,-1 1 0,1-1-1,-1 0 1,0 1 0,1-1 0,-1 1-1,0-1 1,1 0 0,-1 0-1,0 1 1,1-1 0,-1 0 0,0 0-1,1 0 1,-1 0 0,0 0-1,1 0 1,-1 0 0,0 0 0,0 0-1,0 0 1,-1-1-12,1 0 1,0 1-1,-1-1 0,1 0 1,-1 0-1,1 0 0,0 0 1,0 0-1,0 0 0,0 0 1,0 0-1,0 0 0,0 0 1,0-1-1,0 1 0,0 0 1,0-1-1,1 1 0,-1-1 1,1 1-1,-1-1 0,1 1 1,0-1-1,-1 1 0,1-1 1,0-1-1,0-4-95,0 0 1,1 0-1,0 0 0,2-11 1,-1 9 109,0 4-22,0-1 0,0 0-1,0 1 1,5-9 0,-4 9 9,0 0 1,-1 0 0,0-1 0,3-7 0,-5 12-18,0 1 0,0 0 0,0 0 1,0 0-1,0-1 0,0 1 0,0 0 1,0 0-1,0-1 0,0 1 1,0 0-1,0 0 0,0-1 0,0 1 1,0 0-1,0 0 0,0 0 0,0-1 1,0 1-1,0 0 0,0 0 1,-1 0-1,1-1 0,0 1 0,0 0 1,0 0-1,0 0 0,0-1 0,-1 1 1,1 0-1,0 0 0,0 0 0,-8 1-63,-12 11 101,18-10-65,-275 217-79,255-200 118,13-11-9,-47 41 123,-1-3 1,-78 48-1,133-93-100,0 0 0,0 1 0,0-1 0,0 0 0,0 0 0,0 0 0,0-1 0,-1 1 0,1 0 0,0-1 0,0 0 0,0 1 0,-1-1-1,1 0 1,0 0 0,-4-1 0,6 1-18,0 0 0,0 0-1,0-1 1,0 1 0,-1 0-1,1 0 1,0-1 0,0 1-1,0 0 1,0 0 0,0-1-1,0 1 1,0 0 0,0 0 0,0-1-1,0 1 1,0 0 0,0-1-1,0 1 1,0 0 0,0 0-1,0-1 1,0 1 0,0 0-1,0 0 1,1-1 0,-1 1-1,0 0 1,0 0 0,0-1-1,0 1 1,1 0 0,-1 0 0,0 0-1,0-1 1,0 1 0,1 0-1,-1 0 1,0 0 0,11-13-84,-10 13 84,123-139-346,-2-2 51,-79 96 343,48-40-1,-22 28 13,-62 51-104,-8 5 204,-14 9 159,-30 20-124,1 2-1,-58 52 1,90-71-181,-70 63-65,65-61 129,0 0-1,-1-1 0,-21 11 1,36-22-86,0 0 0,0 0 0,0 1 0,-1-2 0,1 1 0,0 0 0,0-1 0,-1 0 0,1 1 0,0-1 0,0 0 0,-6-1 0,8 0-5,1 1 1,-1 0 0,0-1-1,1 1 1,-1 0 0,1-1-1,-1 1 1,1 0 0,-1-1-1,1 1 1,-1-1-1,1 1 1,-1-1 0,1 1-1,0-1 1,-1 0 0,1 1-1,0-1 1,0 1 0,-1-1-1,1 0 1,0 1 0,0-1-1,0 0 1,0 1 0,0-1-1,0 0 1,0 1 0,0-1-1,0 0 1,0 1 0,0-2-1,5-21-196,9-8 185,1 1 1,1 0-1,2 1 1,21-27-1,48-55-71,-134 175 590,-87 90-1,104-128-482,0-1-1,-2-1 1,-56 31 0,86-54-10,-20 9 232,22-9-234,-1-1 0,1 0 1,0 1-1,-1-1 0,1 0 1,-1 0-1,1 0 0,-1 0 1,0 1-1,1-1 0,-1 0 0,1 0 1,-1 0-1,1 0 0,-1 0 1,1 0-1,-1 0 0,1 0 1,-1-1-1,1 1 0,-1 0 1,1 0-1,-1 0 0,1-1 1,-1 1-1,1 0 0,-1 0 0,1-1 1,-1 1-1,1 0 0,-1-1 1,1 1-1,0 0 0,-1-1 1,1 1-1,0-1 0,-1 0 1,1-1-25,1 0 0,-1 0-1,1 1 1,-1-1 0,1 0 0,0 0 0,0 0 0,0 1 0,0-1 0,0 1 0,0-1 0,0 0 0,0 1 0,2-2 0,0-1-31,124-154-302,-90 113 374,2 2 0,48-42 0,-71 71-170,-14 11 145,-12 10 258,-65 57-192,12-10 30,-225 159 531,244-182-650,35-24 63,-70 45 82,68-45-69,-1-1-1,1-1 1,-1 0-1,-1-1 1,-14 4 0,25-7-51,1-1 1,0 0-1,-1 0 1,1 0-1,0 1 1,-1-1 0,1 0-1,0-1 1,-1 1-1,1 0 1,0 0-1,-1-1 1,1 1 0,0 0-1,-3-2 1,4 2-6,-1-1 0,0 0 0,0 1 0,1-1 1,-1 0-1,0 0 0,1 1 0,-1-1 0,1 0 1,-1 0-1,1 0 0,-1 0 0,1 0 0,0 0 0,-1 0 1,1-1-1,-1-4-35,1 0 0,0 0 0,0 1 0,1-1 0,2-11 0,-2 11 57,48-186-321,-35 145 430,1 6-23,3-12-75,-16 48 3,-1 0-1,0 0 0,0-1 0,-1 1 1,0 0-1,1-1 0,-3-8 1,2 13-23,0 1 1,0 0 0,0-1 0,0 1 0,0 0 0,0-1 0,0 1 0,-1 0 0,1 0 0,0-1 0,0 1 0,0 0-1,-1-1 1,1 1 0,0 0 0,0 0 0,-1 0 0,1-1 0,0 1 0,-1 0 0,1 0 0,0 0 0,0 0 0,-1-1-1,1 1 1,0 0 0,-1 0 0,1 0 0,0 0 0,-1 0 0,1 0 0,0 0 0,-1 0 0,1 0 0,0 0 0,-1 0-1,1 0 1,0 0 0,-1 0 0,0 1 0,-16 5 24,12-3-50,-35 16-159,-69 43 0,55-28 117,-31 18 43,25-14-3,-99 46 0,153-81 71,1-1-1,-1 0 1,0 0-1,-9 1 1,14-3-39,0 0 0,0 0 0,0 0-1,-1 1 1,1-1 0,0 0 0,0-1 0,0 1 0,-1 0 0,1 0 0,0 0 0,0-1 0,0 1-1,0-1 1,0 1 0,-1-1 0,1 1 0,0-1 0,0 1 0,0-1 0,1 0 0,-1 0 0,0 0-1,0 1 1,0-1 0,0 0 0,1 0 0,-1 0 0,0-2 0,0 0-21,0-1 0,0 1 0,0-1 0,1 1 1,-1-1-1,1 1 0,0-1 0,0 1 0,1-1 0,-1 0 0,1 1 0,-1-1 1,1 1-1,2-4 0,1-6 2,1 1 0,10-17 1,-2 9-8,1 0 0,0 1 0,22-21 1,31-28-452,-93 94 480,1 2-1,-32 44 1,-35 68 362,79-118-266,-51 69 78,51-73-324,5-3 24,8-10 48,8-8 5,5-8 94,0-1 1,0 0 0,17-22-1,9-11 8,130-110-107,-139 131 34,1 2 1,2 0-1,68-32 0,-99 53 22,1 0 1,-1 0 0,1 0 0,-1 0 0,1 0 0,-1 1 0,1 0-1,0-1 1,2 1 0,-4 0 12,-1 0 0,1 0 0,-1 0 0,0 0 0,1 1 0,-1-1 0,0 0 0,1 0-1,-1 0 1,1 0 0,-1 1 0,0-1 0,1 0 0,-1 0 0,0 1 0,1-1 0,-1 0 0,0 0 0,0 1 0,1-1 0,-1 0-1,0 1 1,0-1 0,1 1 0,-1 0 7,0 0 0,0 0 0,0 0 0,0 0 0,0 0 0,0 1 0,0-1-1,0 0 1,0 0 0,-1 0 0,1 0 0,0 0 0,-2 2 0,-3 10 19,-2-1-1,1 1 1,-2-1 0,-11 14 0,-40 45 172,52-63-152,-26 27 108,-1-1-1,-2-1 1,-1-3 0,-54 36-1,87-64-136,0 1 0,0-1 0,-1 0 0,1-1 0,-8 3 0,12-4-14,-1 1-1,0-1 1,1 0-1,-1 0 1,0 0-1,0 0 1,1 0-1,-1 0 1,0 0-1,0 0 1,1 0-1,-1 0 1,0 0-1,0 0 1,1 0 0,-1-1-1,0 1 1,1 0-1,-1 0 1,0-1-1,1 1 1,-1-1-1,0 1 1,1-1-1,-1 1 1,1-1-1,-1 1 1,1-1-1,-1 1 1,1-1-1,-1 1 1,1-1-1,0 0 1,-1 1 0,1-1-1,0 0 1,-1 0-1,1 1 1,0-1-1,0 0 1,0-1-1,0-5-31,0 1-1,0-1 1,1 0 0,0 0-1,0 1 1,1-1-1,0 1 1,4-9 0,2-12-32,47-159-19,-53 179 110,0 1 1,-1-1-1,0 0 1,0 0-1,0-1 1,-1 1-1,-1-9 1,1 13-22,0 1 1,-1-1 0,0 1-1,1-1 1,-1 1-1,0-1 1,0 1-1,-1-1 1,1 1 0,0 0-1,-1 0 1,1 0-1,-1 0 1,0 0-1,0 0 1,0 0-1,0 0 1,0 1 0,0-1-1,0 1 1,0 0-1,-5-2 1,-1 0-26,0 0-1,0 1 1,0 0 0,0 0 0,-1 1-1,1 0 1,0 1 0,-16 0-1,-7 3 49,-32 8 0,25-4 163,-30 6-220,0 3 0,2 4 0,0 2 0,2 3 0,-66 35 1,85-38 136,-61 21 0,102-42-112,0 1 1,0-1-1,0 0 1,0 0 0,1-1-1,-1 1 1,0-1 0,0 0-1,0 0 1,0 0-1,0 0 1,0-1 0,0 1-1,0-1 1,0 0 0,-7-3-1,10 3-13,0 0 0,0 0 0,0 0-1,0 1 1,0-1 0,0 0 0,1 0-1,-1 0 1,0-1 0,0 1 0,1 0-1,-1 0 1,1 0 0,-1 0 0,1-1 0,-1 1-1,1 0 1,0 0 0,0-1 0,0 1-1,0 0 1,0 0 0,0-1 0,0 1-1,0 0 1,0-1 0,1-1 0,0-4-42,1 1 0,0 0 0,0 0 0,4-8 0,3-5-46,2 2 0,22-31 1,32-29 113,-64 75-12,14-13 88,-11 11-84,0 1 0,-1-1-1,0 0 1,0 0 0,0 0 0,5-8 0,-8 12-4,0 0 1,-1 0-1,1 1 1,0-1-1,0 0 1,0 0-1,0 0 1,0 0-1,0 0 1,-1 0-1,1 0 1,0 0-1,0 0 1,0 0 0,0 0-1,0 0 1,-1 0-1,1 0 1,0 0-1,0 0 1,0 0-1,0 0 1,0 0-1,-1 0 1,1 0-1,0 0 1,0 0-1,0 0 1,0 0-1,0 0 1,-1 0-1,1 0 1,0 0 0,0 0-1,0 0 1,0 0-1,0-1 1,0 1-1,0 0 1,-1 0-1,1 0 1,0 0-1,0 0 1,0 0-1,0 0 1,0-1-1,0 1 1,0 0-1,0 0 1,0 0 0,0 0-1,0 0 1,0-1-1,0 1 1,0 0-1,0 0 1,0 0-1,0 0 1,0 0-1,0-1 1,0 1-1,0 0 1,0 0-1,0 0 1,0-1-1,-13 9 181,-333 249 452,319-236-580,21-17-66,0 1 0,0-1 0,-9 5 0,15-9 12,0 0-1,0 0 1,0 0-1,0 0 0,0 0 1,0-1-1,0 1 1,0 0-1,0 0 1,0 0-1,0 0 1,0 0-1,0 0 0,0 0 1,0 0-1,0-1 1,0 1-1,0 0 1,0 0-1,0 0 1,0 0-1,0 0 0,0 0 1,0 0-1,0 0 1,0 0-1,0-1 1,0 1-1,-1 0 0,1 0 1,0 0-1,0 0 1,0 0-1,0 0 1,0 0-1,0 0 1,0 0-1,0 0 0,0 0 1,-1 0-1,1 0 1,0 0-1,0 0 1,0 0-1,0 0 1,0 0-1,0 0 0,0 0 1,-1 0-1,1 0 1,0 0-1,0 0 1,0 0-1,0 0 1,0 0-1,0 0 0,0 0 1,0 0-1,0 0 1,-1 0-1,1 0 1,0 0-1,0 0 1,0 1-1,0-1 0,0 0 1,5-10-5,5-6 7,1 0 1,1 1 0,26-27 0,50-37 25,-43 41-9,5-3 63,-28 23 64,35-35 0,-126 75-322,2 4 104,1 3 1,2 3 0,1 2 0,1 4 0,-88 70 0,134-95 164,1-2 1,-2 0-1,0-1 0,0 0 1,-31 11-1,43-19-98,0-1-1,-1 0 1,1 0 0,-1 0-1,1-1 1,-1 0 0,1 0-1,-1 0 1,1 0 0,-1-1-1,-7-2 1,8 3-1451,6 2 562,13 8 265,23 11 344,-3-4 329,0-2-1,1-1 1,0-1 0,1-3 0,0 0-1,1-3 1,0-1 0,0-1 0,60-2-1,-72-2-1,-10-1 12,0 0-1,0 0 1,25-5-1,-35 4 40,0 0-1,1 0 0,-1 0 0,8 1 0,-12 0-78,-20-3 311,-28 6-198,0 2 0,-90 22-1,88-16-111,-56 15 173,-68 12-99,163-37-70,-32 5-36,0-2 0,-48-2 0,26-2 156,63 0-147,1 0 0,0 0 0,-1 0-1,1 0 1,0 0 0,-1 0 0,1 0 0,0 0 0,-1 0 0,1 0 0,0 0 0,0 0 0,-1 0-1,1 0 1,0 0 0,-1 0 0,1-1 0,0 1 0,-1 0 0,1 0 0,0 0 0,0-1 0,-1 1-1,1 0 1,0 0 0,0 0 0,-1-1 0,1 1 0,0 0 0,0-1-4,0 1 0,1 0 0,-1-1-1,0 1 1,0 0 0,1-1 0,-1 1 0,0 0 0,1 0 0,-1-1 0,0 1 0,1 0 0,-1 0 0,1 0-1,-1 0 1,0 0 0,1-1 0,-1 1 0,0 0 0,1 0 0,-1 0 0,1 0 0,0 0 0,32-4-223,11-1 83,54-13 0,144-32-168,-160 39 789,127-2 1,-205 13-432,0 1 1,0-1 0,0 1-1,0-1 1,0 1 0,0 0-1,7 3 1,-20 4 660,-1-5-628,0 0 0,0 0 0,-1-1 1,-12 2-1,-8 1 133,-27 5-246,-103 4 0,-61-15 238,133-1-380,-175 19 0,263-17 175,-2 0-38,1 0 1,-1 0-1,0 1 0,1-1 0,-1 1 0,1 0 0,-1 0 1,1-1-1,-1 2 0,1-1 0,0 0 0,-1 0 1,1 1-1,0-1 0,-2 3 0,4-4 40,0 0 0,-1 1-1,1-1 1,0 0-1,0 0 1,0 1 0,0-1-1,0 0 1,0 0 0,0 1-1,0-1 1,0 0-1,0 0 1,0 1 0,0-1-1,0 0 1,0 0 0,0 1-1,0-1 1,1 0 0,-1 0-1,0 1 1,0-1-1,0 0 1,0 0 0,0 1-1,1-1 1,-1 0 0,0 0-1,0 0 1,0 0 0,1 1-1,-1-1 1,0 0-1,0 0 1,0 0 0,1 0-1,-1 0 1,0 0 0,0 0-1,1 1 1,12 3-41,1-1 78,1-1-1,0-1 1,0 0 0,0-1 0,0 0-1,21-4 1,-15 1 23,162-27 435,-1-16-189,-64 15-1102,184-53-4285,-196 50 390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7:47.830"/>
    </inkml:context>
    <inkml:brush xml:id="br0">
      <inkml:brushProperty name="width" value="0.35" units="cm"/>
      <inkml:brushProperty name="height" value="0.35" units="cm"/>
      <inkml:brushProperty name="color" value="#FFFFFF"/>
    </inkml:brush>
  </inkml:definitions>
  <inkml:trace contextRef="#ctx0" brushRef="#br0">5935 709 3712,'-1'0'89,"0"-1"0,-1 1-1,1-1 1,0 1 0,-1 0 0,1 0 0,0 0 0,-1 0 0,1 0-1,-1 0 1,1 0 0,0 0 0,-1 1 0,1-1 0,0 1 0,-1-1 0,1 1-1,0-1 1,0 1 0,-1-1 0,1 1 0,0 0 0,0 0 0,-1 1-1,-8 5 99,-15 16 0,15-13-89,-10 6 133,-1 0 0,-39 21 0,-6 5-12,-62 60 48,124-98-266,-29 23-87,31-25 84,-1-1 1,1 1 0,-1-1-1,0 0 1,1 1 0,-1-1-1,0 0 1,0 0-1,0-1 1,0 1 0,-3 0-1,5-1-1,0-1-1,1 1 0,-1 0 0,1 0 0,-1 0 0,1 0 0,-1 0 0,1-1 0,0 1 1,-1 0-1,1-1 0,-1 1 0,1 0 0,-1-1 0,1 1 0,0 0 0,-1-1 0,1 1 0,0-1 1,-1 1-1,1 0 0,0-1 0,0 1 0,0-1 0,-1 1 0,1-1 0,0 1 0,0-1 1,0 1-1,0-1 0,0 1 0,0-1 0,0 1 0,0-1 0,0 1 0,0-1 0,0 1 1,0-1-1,0 0 0,0 0 0,7-23-189,1 7 143,2 0 0,0 0-1,1 1 1,1 0-1,20-20 1,-13 14 320,13-15 81,42-56 834,-74 93-1182,1 0-1,-1 0 0,0 0 0,0 0 0,0 0 0,0 0 1,0 0-1,0 0 0,0 0 0,0 0 0,0 0 1,0-1-1,0 1 0,0 0 0,0 0 0,0 0 0,0 0 1,1 0-1,-1 0 0,0 0 0,0 0 0,0 0 1,0-1-1,0 1 0,0 0 0,0 0 0,0 0 0,0 0 1,0 0-1,0 0 0,-1 0 0,1 0 0,0-1 1,0 1-1,0 0 0,0 0 0,0 0 0,0 0 0,0 0 1,0 0-1,0 0 0,0 0 0,0 0 0,0 0 1,0-1-1,0 1 0,0 0 0,-1 0 0,1 0 0,0 0 1,0 0-1,0 0 0,0 0 0,0 0 0,0 0 1,0 0-1,0 0 0,-1 0 0,1 0 0,0 0 0,0 0 1,0 0-1,0 0 0,0 0 0,0 0 0,-8 2 100,-7 5-94,0 1 0,-18 13 1,6-4-24,-26 19-83,-71 61-1,62-46 67,56-46 3,1-1 0,-1 0 0,0 0 0,-9 3 1,14-6 15,0-1 0,0 0 1,0 1-1,0-1 0,0 0 1,0 0-1,0 1 1,0-1-1,0 0 0,0 0 1,1 0-1,-1 0 0,0 0 1,0-1-1,0 1 0,0 0 1,-2-1-1,3 1 1,-1-1 0,0 0 0,1 1 1,-1-1-1,1 0 0,-1 0 0,0 1 0,1-1 0,0 0 0,-1 0 0,1 0 1,-1 0-1,1 1 0,0-1 0,0 0 0,0 0 0,-1 0 0,1 0 0,0 0 0,0 0 1,0 0-1,1-1 0,-1-6-15,1-1 0,1 1 0,0 0 1,0 1-1,4-11 0,2-5 49,3-10 124,1 0-1,2 1 1,1 0 0,23-35 0,90-109 85,-115 160-257,0-1 51,1 0-1,1 0 0,0 2 1,22-18-1,-34 32-37,0-1 1,1 1-1,-1 0 0,0 0 1,0 0-1,1 1 0,-1-1 1,0 1-1,1 0 0,-1 0 1,1 0-1,-1 0 0,0 0 0,1 1 1,5 1-1,23 1 163,-17-6-77,0 0 0,-1-1 0,1-1 0,-1 0 0,23-12 1,-21 10 116,-9 3-78,-6 3-32,-1 1 0,0 0-27,-1 2 22,-3 8 18,-1-1 0,0 0 0,0 0 0,-1 0 0,0 0 0,-11 11 0,12-16-63,1 0 1,-1 0 0,0 0 0,0 0-1,0-1 1,0 0 0,-1 0 0,1-1 0,-1 1-1,0-1 1,0 0 0,-10 2 0,13-4-33,1 0 1,-1 0-1,0 0 1,1 0 0,-1-1-1,0 1 1,1-1-1,-1 1 1,1-1-1,-1 0 1,1 0 0,-1 0-1,1 0 1,-1-1-1,1 1 1,0-1-1,0 1 1,0-1 0,0 0-1,0 0 1,0 0-1,-1-2 1,2 3-11,0-1 0,0 1 1,0 0-1,0-1 0,0 1 1,1-1-1,-1 0 0,0 1 1,1-1-1,-1 1 0,1-1 1,0 0-1,0 1 0,-1-1 1,1 0-1,0 1 0,1-1 1,-1 0-1,0 1 0,0-1 1,1 0-1,-1 1 0,1-1 0,-1 0 1,1 1-1,0-1 0,-1 1 1,1-1-1,0 1 0,0 0 1,0-1-1,0 1 0,0 0 1,1 0-1,0-2 0,8-5 45,0 1 0,1 0 0,-1 0-1,1 1 1,1 1 0,-1-1 0,1 2-1,0 0 1,0 0 0,0 1 0,0 0-1,1 1 1,21 0 0,-33 2-29,-1 0-1,1 0 1,0 0 0,-1 0-1,1 0 1,-1 0-1,1 0 1,-1 0 0,1 1-1,-1-1 1,1 0 0,-1 0-1,1 0 1,-1 1 0,1-1-1,-1 0 1,1 1-1,-1-1 1,0 0 0,1 1-1,-1-1 1,1 1 0,-1-1-1,0 1 1,1 0-1,-1 0 19,1 0-1,-1 1 1,0-1-1,1 0 1,-1 0-1,0 1 0,0-1 1,0 0-1,0 1 1,0 1-1,-1 2 31,0 0 1,-1-1-1,1 1 1,-4 8-1,-6 4-2,0 0 0,-1-1 0,0 0 1,-29 27-1,10-15 24,-1-2 1,-1-1 0,-2-1-1,0-2 1,-45 21 0,76-42-58,-9 6-3,-1 0 0,-1-1 1,-27 7-1,41-12-13,0-1 0,1 0 0,-1 0-1,0 0 1,0 1 0,0-1 0,0 0 0,0 0-1,0-1 1,0 1 0,0 0 0,0 0-1,0 0 1,0 0 0,1-1 0,-1 1 0,0 0-1,0-1 1,0 1 0,0-1 0,1 1 0,-1-1-1,0 0 1,0 1 0,1-1 0,-1 1-1,0-1 1,1 0 0,-1 0 0,1 1 0,-1-1-1,1 0 1,-1 0 0,1 0 0,0 0-1,-1 0 1,1 1 0,0-1 0,0 0 0,0 0-1,0 0 1,0 0 0,-1 0 0,2 0-1,-1-1 1,0-4 6,0 1-1,1-1 0,-1 1 0,2-1 1,-1 1-1,3-9 0,7-11-11,1 1-1,0 0 1,2 1-1,1 0 1,1 1 0,21-23-1,121-111-177,-125 126 180,-28 23 81,-7 4-59,1 3-37,-1 0 0,0 0 0,0 0 0,1 1 1,-1-1-1,0 0 0,1 1 0,-4 1 0,-19 8 86,0 1-1,1 1 0,0 1 1,1 2-1,-36 29 0,-91 101 881,-3 2-614,101-109-369,-94 54 1,131-84-68,13-7 78,1-1 0,-1 1 0,1-1 0,-1 0-1,1 1 1,-1-1 0,1 0 0,-1 1 0,1-1 0,-1 0 0,0 0 0,1 0 0,-1 1 0,0-1 0,1 0-1,-1 0 1,1 0 0,-1 0 0,0 0 0,1 0 0,-1 0 0,0 0 0,0-1 0,1 0 11,0 1 1,0-1-1,0 0 1,0 1-1,0-1 1,0 0-1,0 0 1,0 1-1,1-1 1,-1 0-1,0 1 1,0-1-1,1 0 1,-1 1-1,0-1 1,1 0-1,-1 1 1,1-1-1,-1 1 1,1-1-1,0 0 1,39-58-186,-3-1 1,31-67 0,-51 94 184,-8 18 88,-1 0 0,-1-1 0,6-20 1,-12 28 29,-4 9-141,-8 17-137,7-11 181,-15 24-4,-2 1 0,-1-2 0,-2-1 1,-29 29-1,-29 18 132,-89 90 373,-26 87-305,74-90-845,116-151 263,18-26 228,4-8 167,16-36 0,0-1-3,-7 23 3,0 1 1,3 1 0,0 1-1,2 1 1,2 2-1,46-36 1,-65 56-23,1 1 1,-1 0 0,2 1 0,25-11-1,-44 35 149,2-10-111,-1-1-1,0 0 1,0 0-1,0 0 1,-1-1-1,0 0 0,-8 6 1,-15 14 113,19-14-91,0 0 1,0 0-1,1 1 0,-13 22 1,35-40-152,25-14 26,-2-2-1,0-1 1,-2-2-1,44-41 1,-25 9 130,-4-3 1,82-127-1,-124 179-143,-4 8 40,-3 2 48,-1 0 0,0 0 0,1 0-1,-1 0 1,0 0 0,0 0 0,0-1 0,0 1 0,0 0 0,0 0 0,0 0 0,0 0 0,-1 0 0,1 0 0,0-1 0,-1 3 0,-9 26 152,-2-1 0,-17 31 0,17-35-111,9-18-40,0-1 0,-1 1 0,0-1 0,0 1 0,0-1 0,-8 7 1,12-12-7,0 0 0,0 0 0,0 0 0,0 0 0,0 0 0,0 0 0,0 0 0,0 0 0,0 0 0,0 0 0,0 0 1,-1 1-1,1-1 0,0 0 0,0 0 0,0 0 0,0 0 0,0 0 0,0 0 0,0 0 0,0 0 0,0 0 0,0 0 0,0 0 1,0 0-1,0 0 0,0 0 0,-1 0 0,1 0 0,0 0 0,0 0 0,0 0 0,0 0 0,0 0 0,0 0 0,0 0 1,0 0-1,0 0 0,0 0 0,0-1 0,0 1 0,0 0 0,0 0 0,0 0 0,0 0 0,-1 0 0,1 0 0,0 0 0,0 0 1,0 0-1,0 0 0,0 0 0,0 0 0,0 0 0,0 0 0,0 0 0,0 0 0,0-1 0,0-5 5,3-10-52,8-22-158,-6 18 209,14-34 0,-5 20 27,-4 10-43,0 0 1,1 1-1,2 1 1,23-35-1,-32 53-38,1-1 0,-1 0 0,1 1 0,0 0-1,9-6 1,-12 9 18,0 0-1,0-1 1,0 1-1,1 1 1,-1-1-1,0 0 1,1 0 0,-1 1-1,0-1 1,1 1-1,-1 0 1,1 0-1,-1 0 1,1 0-1,-1 0 1,1 1-1,3 0 1,6 1 120,0 0-1,0-1 1,1-1-1,-1 0 1,0-1 0,25-4-1,-29 3-83,2 1 201,-10 2-207,0-1 0,0 1 1,0-1-1,0 1 0,0-1 1,0 1-1,0-1 0,0 1 1,0-1-1,0 1 1,0-1-1,0 1 0,-1-1 1,1 1-1,0-1 0,0 0 1,0 1-1,-1-1 0,1 1 1,0-1-1,-1 1 0,1-1 1,0 0-1,-1 1 0,0-1 1,-10 15 19,-2-1 1,0 0 0,-1-1 0,-22 17 0,24-21 127,6-4-81,-1 1 0,0-1-1,-1 0 1,1-1 0,-1 0 0,0 0 0,0-1 0,0 0 0,-11 2 0,13-4-8,1 0 0,-1 0 0,0-1 0,0 0 0,0-1 0,0 1 0,0-1 0,1 0 0,-1-1 0,0 1 0,1-1 0,-1 0 0,1-1 0,-10-4 0,-40-31 578,0 1-581,48 33-102,-1 0 0,0 0-1,1 1 1,-1 0 0,0 1 0,-9-2 0,7 2 15,0 1 0,-1 1 1,1-1-1,0 2 0,-1-1 1,1 1-1,0 1 0,0 0 1,0 1-1,0-1 0,0 2 1,1-1-1,-1 2 1,-14 8-1,5-1-1,1 2 0,0 0 0,1 1 0,1 0 0,-24 29 0,-8 13 88,-102 92-1,45-64 88,-104 97 481,145-111-501,40-43-56,-35 33-1,47-53-324,12-8 253,-1 0 0,1 0 0,0 0 0,0 0-1,0 0 1,0 0 0,0 0 0,0 0 0,-1 0 0,1 0-1,0 0 1,0 0 0,0 0 0,0 0 0,0 0 0,0 0 0,-1 0-1,1 0 1,0 0 0,0 0 0,0 0 0,0 0 0,0 0-1,0 0 1,-1 0 0,1 0 0,0 0 0,0 0 0,0 0 0,0 0-1,0 0 1,0-1 0,0 1 0,0 0 0,0 0 0,0 0-1,-1 0 1,1 0 0,0 0 0,0 0 0,0-1 0,0 1 0,0 0-1,0-2-24,1 0 0,-1 0 0,0 1 0,1-1 0,-1 0 0,1 0 0,0 1 0,0-1 0,0 0-1,-1 1 1,3-2 0,6-11-39,1 0-1,1 1 0,1 0 1,21-18-1,62-44 49,-29 24 47,7-15-144,17-13 240,-86 76-110,0 1 1,0-1 0,0 1-1,1 0 1,-1-1-1,0 2 1,7-3-1,-10 4-13,0 0 0,0 0-1,-1 0 1,1-1 0,0 1-1,0 0 1,-1 1 0,1-1-1,0 0 1,0 0 0,-1 0-1,1 0 1,0 0 0,0 1-1,-1-1 1,1 0 0,0 1-1,-1-1 1,1 0 0,0 2-1,0-1 0,0 0-1,-1 0 0,1 0 1,-1 0-1,1 0 0,-1 0 1,0 0-1,1 0 0,-1 0 1,0 0-1,0 0 0,1 1 1,-1-1-1,0 0 1,0 0-1,-1 0 0,1 2 1,-1 5 42,-1 0 0,0-1 0,0 1 0,0-1 0,-1 0 1,0 0-1,-1 0 0,-7 12 0,-44 53-76,28-38 58,-7 10 60,-157 194 149,191-237-229,-11 11-33,1 1 0,-2-2 0,0 1 0,0-2 1,-20 15-1,32-25 31,-1 0 0,1 0 0,0 0 0,0 0 0,0 0 0,0 0 0,0 1 0,0-1 0,0 0 0,0 0 0,0 0 0,0 0 0,0 0 0,-1 0 0,1 0 0,0 0 0,0 0 0,0 0 0,0 0 0,0 1 0,0-1 0,-1 0 0,1 0 0,0 0 0,0 0 0,0 0 0,0 0 0,0 0 0,0 0 0,-1 0 0,1 0 0,0 0 0,0 0 0,0 0 0,0 0 0,0 0 0,0-1 0,-1 1 0,1 0 0,0 0 0,0 0 0,0 0 0,0 0 0,0 0 0,0 0 0,0 0 0,-1 0 0,1 0 0,0 0 0,0-1 0,0 1 0,0 0 0,0 0 0,0 0 0,0 0 0,0 0 0,0 0 0,0-1 0,0 1 0,0 0 0,0 0 0,0 0 1,0 0-1,0 0 0,0 0 0,0-1 0,6-23-158,4 2 139,1 0 1,1 0-1,26-35 0,55-58 66,19-26-109,-83 100 79,-3-2 0,-1-2-1,33-80 1,-47 95 25,-4 13 76,-1 0-1,-1-1 0,6-30 1,-10 42-106,-1 0-1,1 1 1,-2-1 0,1 1-1,0-1 1,-1 0 0,0 1-1,0 0 1,-1-1 0,0 1-1,0 0 1,0-1 0,0 1-1,-1 0 1,0 1 0,-5-8 0,3 6 4,0 1 0,-1 0 0,-11-9 0,11 10-88,0 0-1,1-1 1,-1 0 0,-7-10 0,12 14 57,1 1 0,0-1 0,-1 0 0,1 1 0,0-1 0,0 0 0,0 0 0,0 1 0,0-1 0,0 0 0,0 0 0,0 1 0,0-1 0,0 0 0,0 0 0,0 1 0,0-1 0,1 0 0,-1 1 0,0-1 0,1 0 0,-1 1 0,0-1 0,1 0 0,-1 1 0,1-1 0,-1 1 0,1-1 0,-1 0 0,1 1 0,-1-1 0,1 1 0,0 0 0,-1-1 0,1 1 0,1-1 0,26-14-178,-26 14 192,21-7-57,-17 6 118,0 0 0,1-1-1,-1 1 1,0-1 0,-1 0 0,1-1 0,0 1 0,-1-1 0,0 0-1,8-8 1,-13 12-48,0 0 0,1 0-1,-1-1 1,0 1 0,0 0 0,0 0-1,0 0 1,1-1 0,-1 1 0,0 0-1,0 0 1,0-1 0,0 1 0,0 0-1,0 0 1,0-1 0,0 1 0,0 0-1,0 0 1,0-1 0,0 1 0,0 0-1,0 0 1,0-1 0,0 1 0,0 0-1,0 0 1,0-1 0,0 1 0,0 0-1,-1 0 1,1-1 0,-8-4 2,-2 0-52,-6-8 272,13 12-234,1 0 1,0 0 0,0-1-1,0 1 1,1-1 0,-1 1 0,0-1-1,0 0 1,1 1 0,-1-1 0,1 0-1,0 0 1,-1 0 0,1-1 0,0 1-1,0 0 1,1 0 0,-2-4 0,0-6-83,1 9 5,1 0 0,0 0 0,-1 0 0,1 0 0,0 1 0,1-7 0,-1 8 50,1 0 1,-1 0-1,0-1 1,1 1-1,0 0 1,-1 0-1,1 0 1,0 0-1,-1 0 1,1 1-1,0-1 1,0 0-1,0 0 1,0 0-1,0 1 1,0-1-1,0 0 1,0 1-1,0-1 1,0 1-1,2-1 1,-2 0 9,0 1 0,1-1 0,-1 1 0,0 0 0,0 0 0,0-1 0,1 1 0,-1 0 0,0 0 0,0 0 0,0 0 1,1 0-1,-1 1 0,0-1 0,0 0 0,0 1 0,0-1 0,1 0 0,-1 1 0,0-1 0,0 1 0,1 1 0,0-1 10,-1 0 0,0 0 0,0 1 0,0-1-1,0 0 1,0 1 0,0-1 0,0 1-1,-1-1 1,1 1 0,0-1 0,-1 1 0,1 0-1,-1-1 1,0 1 0,1 2 0,-1 1 32,0 1 0,0-1 1,-1 0-1,1 0 0,-1 1 1,0-1-1,-1 0 0,1 0 1,-1 0-1,0 0 0,-4 6 0,-4 6 143,-22 28 0,19-27-180,-37 44 67,-2-2-1,-2-2 1,-3-3 0,-99 73-1,-276 164 245,381-259-322,-53 32 11,79-51 66,0-1 0,-33 11 0,55-23-63,0 0 1,0 0-1,0 0 0,0-1 0,0 1 0,0-1 1,0 0-1,0 0 0,0 0 0,-1 0 0,1 0 1,-3-1-1,5 0 3,-1 1 1,1-1 0,0 0-1,0 1 1,-1-1-1,1 0 1,0 0 0,0 0-1,0 0 1,0 0-1,0 0 1,0 0 0,1 0-1,-1 0 1,0 0-1,1-1 1,-1 1-1,0 0 1,1 0 0,-1-1-1,1 1 1,0 0-1,-1-1 1,1 1 0,0-1-1,0 1 1,0 0-1,0-1 1,0-1 0,1-3-5,0 0 1,-1-1 0,2 1 0,-1 0 0,1 0-1,0 1 1,0-1 0,1 0 0,0 1 0,0-1-1,3-5 1,9-8 0,23-28 0,-35 44 8,37-42-49,111-135 50,-6-22-295,-84 116 322,-53 74-68,-3 6 11,-9 16 69,-2 5 33,-3 4-64,0 0-1,-1-1 0,-1 0 0,0-1 1,-16 18-1,-79 79-17,50-57 120,-71 97 192,10 12 205,-3 5-94,92-132-394,13-18-94,0 0 1,-26 25-1,30-38-32,11-8 106,0 0 1,0 0-1,0 0 1,0 0-1,-1 0 1,1 0-1,0 0 1,0 0 0,0 0-1,0 0 1,0 0-1,0 0 1,0 0-1,-1 0 1,1 0-1,0 0 1,0 0 0,0 0-1,0 0 1,0 0-1,0 0 1,0 0-1,0 0 1,0 0-1,-1 0 1,1 0-1,0 0 1,0-1 0,0 1-1,0 0 1,0 0-1,0 0 1,0 0-1,0 0 1,0 0-1,0 0 1,0 0 0,0-1-1,0 1 1,0 0-1,0 0 1,0 0-1,0 0 1,0 0-1,0 0 1,0 0-1,0 0 1,0-1 0,0 1-1,6-24-168,-2 14 169,36-103-78,78-154 0,-56 148 256,-61 117-167,0-1 1,0 1-1,0 0 0,0 0 1,-1-1-1,1 1 1,0-4-1,-1 6-10,0 0 1,0 0-1,0 0 0,0 0 0,0 0 0,0-1 0,0 1 0,0 0 1,0 0-1,0 0 0,0 0 0,0 0 0,-1-1 0,1 1 0,0 0 0,0 0 1,0 0-1,0 0 0,0 0 0,0 0 0,0 0 0,0-1 0,0 1 1,0 0-1,-1 0 0,1 0 0,0 0 0,0 0 0,0 0 0,0 0 0,0 0 1,0 0-1,-1 0 0,1 0 0,0 0 0,0-1 0,0 1 0,0 0 1,0 0-1,-1 0 0,1 0 0,-12 8-70,-129 135-195,85-84 318,-273 278 140,212-222-272,101-101-69,12-14 15,5-5-4,2-5 106,1 1-1,1-1 1,0 1-1,7-11 1,6-10 29,31-47-43,110-136 1,-117 162 42,66-105 1,118-253 46,-224 407-46,14-28-62,-15 25 98,-3 8 20,-9 16 18,-1 8-91,-1-1 0,-1 0 0,-1-1 0,-1 0 0,-2-2 0,-32 36 0,-49 40 72,-143 187 357,100-113-425,110-134 86,-10 10-115,-74 71 1,101-110-41,15-10 81,0 0 1,0 0-1,-1 0 0,1 0 1,0 0-1,0 0 1,0 0-1,0 0 0,0 0 1,-1 0-1,1 0 0,0 0 1,0 0-1,0 0 1,0 0-1,0 0 0,0 0 1,-1 0-1,1 0 0,0 0 1,0 0-1,0 0 1,0 0-1,0-1 0,0 1 1,0 0-1,-1 0 0,1 0 1,0 0-1,0 0 1,0 0-1,0 0 0,0-1 1,0 1-1,0 0 0,0 0 1,0 0-1,0 0 1,0 0-1,0 0 0,0-1 1,0 1-1,0 0 0,0 0 1,0 0-1,0 0 1,0 0-1,0-1 0,0 1 1,0 0-1,1-6-67,1 0 1,0 0-1,3-9 1,-4 14 64,18-48-131,7-22 75,3 2-1,55-96 1,170-229 237,-175 267-70,-61 95-89,-11 16 85,-7 15-93,0 1 0,1 0 0,-1-1 0,0 1 0,0 0 0,0-1 0,0 1 0,0-1 0,0 1 0,0 0 0,0-1 0,0 1 0,0 0 0,0-1 0,0 1 0,0 0 0,0-1 0,0 1 0,-1 0-1,1-1 1,0 1 0,0 0 0,0-1 0,0 1 0,-1-1 0,0 2 5,0-1 0,0 1 0,-1-1 0,1 1 0,0 0-1,0-1 1,0 1 0,0 0 0,0 0 0,0-1 0,0 1-1,1 0 1,-2 2 0,0-1-5,-167 176-18,9 14 223,-52 59-35,-1-22-120,198-213 15,-1-1 1,-25 19 0,40-34-82,-13 8-150,13-11 54,5-9-4,47-83-48,72-103-1,14-24 99,51-165-257,-181 368 266,-7 15 36,-4 11 8,-14 29-46,-1-1 1,-2 0 0,-35 44-1,-33 27 114,-413 584 1488,492-675-1522,-30 40-46,35-49-27,0 0 0,-1 0 0,0 0-1,0-1 1,-11 8 0,17-14 38,0 1 1,0 0 0,0 0-1,0 0 1,0 0-1,0 0 1,0 0-1,0 0 1,0-1-1,0 1 1,0 0-1,0 0 1,0 0-1,0 0 1,0 0 0,0 0-1,0 0 1,0-1-1,0 1 1,0 0-1,0 0 1,0 0-1,0 0 1,0 0-1,-1 0 1,1 0-1,0 0 1,0 0 0,0 0-1,0 0 1,0 0-1,0 0 1,0 0-1,0-1 1,-1 1-1,1 0 1,0 0-1,0 0 1,0 0 0,0 0-1,0 0 1,0 0-1,0 0 1,-1 0-1,1 0 1,0 0-1,0 0 1,0 1-1,0-1 1,0 0-1,0 0 1,0 0 0,0 0-1,-1 0 1,1 0-1,0 0 1,0 0-1,0 0 1,0 0-1,0 0 1,1-6-50,1 0 0,1 0 0,-1 0 0,6-9 1,6-15-46,-12 24 89,69-154-77,-48 114 95,45-65 1,32-27-111,59-90 209,-156 223-94,227-379 433,-221 367-258,-9 17-180,0 0 1,0 0 0,0 0 0,0 0-1,0 0 1,0 0 0,-1 0 0,1 0-1,0 0 1,0 0 0,0 0 0,0 0-1,0 0 1,0 0 0,0 0-1,0 0 1,0 0 0,0-1 0,0 1-1,0 0 1,0 0 0,-21 33 182,0 0-128,-39 47-1,-36 30-22,-39 49-29,-14 68 255,18-24-79,57-99-134,50-76-37,12-20-166,9-11 61,5-8 8,18-67-45,3 0-1,4 2 0,52-106 1,8 13 245,48-98-164,-120 230 136,-12 24-51,-3 13-40,0 0 0,0 0 0,0 0-1,0-1 1,0 1 0,0 0 0,0 0-1,0 0 1,0 0 0,0 0 0,0 0 0,0 0-1,0 0 1,0 0 0,0-1 0,0 1-1,0 0 1,0 0 0,0 0 0,0 0-1,0 0 1,0 0 0,-1 0 0,1 0 0,0 0-1,0 0 1,0 0 0,0 0 0,0-1-1,0 1 1,0 0 0,0 0 0,0 0-1,0 0 1,0 0 0,-1 0 0,1 0 0,0 0-1,0 0 1,0 0 0,0 0 0,0 0-1,0 0 1,0 0 0,0 0 0,0 0-1,-1 0 1,1 0 0,0 0 0,0 0 0,0 0-1,-2 2-13,-1 0-1,1 0 0,0 0 0,0 0 1,0 0-1,-3 4 0,-107 151-67,22-31 175,-63 73 419,-250 253 0,402-450-512,-4 3-3,0 0 0,0 0 0,0-1 0,0 0 0,-1 0 0,1 0 0,-1 0 0,-10 4 0,16-8-9,-1 0 1,1 0-1,0 0 0,-1 1 0,1-1 0,-1 0 0,1 0 1,-1 0-1,1 0 0,0 0 0,-1 0 0,1 0 1,-1 0-1,1 0 0,-1 0 0,1 0 0,0-1 0,-1 1 1,1 0-1,-1 0 0,1 0 0,0 0 0,-1-1 1,1 1-1,-1 0 0,1 0 0,0-1 0,0 1 0,-1 0 1,1-1-1,0 1 0,-1 0 0,1-1 0,0 1 0,0 0 1,0-1-1,-1 1 0,1-1 0,0 1 0,0 0 1,0-1-1,0 0 0,0-23-158,1 21 144,4-31 3,1 1-1,2 1 0,2-1 0,0 1 1,3 1-1,0 0 0,2 1 1,31-49-1,19-14 20,25-44-200,-12 7 369,-72 118 76,-6 12-238,0 0 0,0 0-1,0 0 1,0 0 0,0 0 0,0 0 0,0 0 0,0 0 0,0 0-1,0 0 1,0-1 0,0 1 0,0 0 0,0 0 0,0 0 0,0 0-1,0 0 1,0 0 0,0 0 0,0 0 0,0 0 0,0 0 0,0 0 0,0 0-1,0 0 1,0 0 0,0 0 0,0-1 0,0 1 0,0 0 0,0 0-1,0 0 1,0 0 0,0 0 0,0 0 0,-1 0 0,1 0 0,0 0 0,0 0-1,0 0 1,0 0 0,0 0 0,0 0 0,0 0 0,0 0 0,0 0-1,0 0 1,0 0 0,0 0 0,0 0 0,0 0 0,0 0 0,-1 0-1,1 0 1,0 0 0,0 0 0,0 0 0,0 0 0,0 0 0,0 0 0,0 0-1,0 0 1,0 0 0,0 0 0,0 0 0,0 0 0,-17 13 148,11-7-185,-32 25 44,6-5 22,1 1 0,-29 34 0,16-4 86,2 2 0,-35 67-1,-33 49 218,88-142-185,12-22-149,10-11-7,0 0 1,0-1 0,0 1 0,-1 0 0,1 0-1,0 0 1,0 0 0,0 0 0,0 0 0,-1 0 0,1-1-1,0 1 1,0 0 0,0 0 0,0 0 0,0 0 0,0 0-1,-1-1 1,1 1 0,0 0 0,0 0 0,0 0-1,0-1 1,0 1 0,0 0 0,0 0 0,0 0 0,0 0-1,0-1 1,0 1 0,0 0 0,0 0 0,0 0 0,0-1-1,0 1 1,0 0 0,5-31-220,5-8 200,2 0 1,2 1-1,1 0 1,2 1 0,1 1-1,29-41 1,111-125-133,-35 51 5,-115 139 118,-3 5-9,0 0 1,0 1 0,0-1-1,1 1 1,12-10 0,-9 13-19,-7 7 87,-6 14 126,-5-3-83,0 0 1,-1 0-1,0-1 0,-2 0 1,1-1-1,-17 14 1,2-1-17,-19 23 119,1 2 0,-45 71 1,73-98-110,-15 26 265,-64 76 1,82-112-290,7-6-23,0-1 0,0 0-1,-1-1 1,-1 1 0,-8 5-1,14-11-17,1 0 0,0 0-1,0-1 1,0 1 0,0-1 0,0 1-1,-1-1 1,1 1 0,0-1 0,0 0 0,-1 1-1,1-1 1,0 0 0,-1 0 0,1 0-1,0 0 1,-1 0 0,1-1 0,0 1-1,0 0 1,-1 0 0,1-1 0,0 1-1,0-1 1,-1 1 0,1-1 0,0 0-1,0 1 1,0-1 0,0 0 0,0 0-1,-1-1 1,0-1-44,0 1-1,0-1 0,0 0 0,0 0 1,1-1-1,0 1 0,-1 0 0,1 0 1,0-1-1,1 1 0,-2-6 0,1-4-54,0-1 0,2 1 0,-1 0 0,1-1-1,4-13 1,18-70-237,-10 49 190,22-69-16,3-13 142,-32 105 22,-3 16 4,0 0 0,-1-1 1,0 0-1,0-11 0,-25 68 337,10-25-204,0-1 1,-21 26-1,-39 39 139,19-24-281,48-56 16,-24 31 85,-37 34 0,66-71-99,-16 14 3,17-13-11,0-1 0,-1 0 0,1 1 0,0-1 0,-1 0 1,1 1-1,-1-1 0,1 0 0,0 1 0,-1-1 0,1 0 0,-1 0 0,1 0 0,-1 1 0,1-1 0,-1 0 1,1 0-1,0 0 0,-1 0 0,1 0 0,-1 0 0,1 0 0,-1 0 0,1 0 0,-1 0 0,1 0 1,-1 0-1,1 0 0,-1-1 0,1 1 0,-1 0 0,1 0 0,-1-1 0,1 0-5,0 0-1,0 0 1,0 0 0,0 0-1,0 0 1,0 0 0,0 0-1,0 0 1,1 0 0,-1 0-1,0 0 1,1 0 0,-1 0-1,1 0 1,-1 1-1,1-1 1,-1 0 0,2-1-1,15-20-136,21-21 8,53-67-40,18-69 329,-23 34-281,-66 113 81,3 2 0,35-39 1,-43 57-2,-15 12 62,0-1 0,0 1 0,0 0 0,0 0 0,1 0 0,-1 0 0,0 0 1,0-1-1,0 1 0,1 0 0,-1 0 0,0 0 0,0 0 0,1 0 0,-1 0 0,0 0 0,0 0 0,1 0 0,-1 0 0,0 0 0,0 0 0,1 0 1,-1 0-1,0 0 0,0 0 0,0 0 0,1 0 0,-1 0 0,0 0 0,0 0 0,1 1 0,-1-1 0,0 0 0,0 0 0,0 0 0,1 0 1,-1 0-1,0 1 0,0-1 0,0 0 0,0 0 0,0 0 0,1 1 0,-1-1 0,0 0 0,0 0 0,0 1 0,0-1 0,0 0 0,0 0 1,0 0-1,0 1 0,0-1 0,0 0 0,0 0 0,0 1 0,0-1 0,0 0 0,0 0 0,0 1 0,0-1 0,0 0 0,0 0 0,0 1 1,0-1-1,0 0 0,0 0 0,-1 1 0,-2 16 103,-2 1 0,0-1 0,-7 18 0,5-17-49,-10 25 1,-2-2 1,-48 78 0,-66 70 125,-195 217 384,316-392-566,0 1 59,0-1 0,-1-1-1,0 0 1,-1 0 0,0-1-1,-23 13 1,36-24-79,0 0 0,0-1 0,0 1-1,-1 0 1,1-1 0,0 1 0,0-1 0,0 0 0,-1 1 0,1-1 0,0 0 0,0 0-1,-1 1 1,1-1 0,0 0 0,-1 0 0,1 0 0,0-1 0,0 1 0,-1 0 0,1 0 0,0-1-1,0 1 1,-1-1 0,1 1 0,0-1 0,0 0 0,0 1 0,0-1 0,-2-1 0,1-1-19,0 0 0,1 0 1,-1 0-1,1 0 1,-1 0-1,1 0 0,0 0 1,0 0-1,0-1 0,1 1 1,-1 0-1,1-4 1,-2-19-55,2 0 0,0 0 0,2 1 0,1-1 1,2 0-1,8-32 0,5-2 0,40-89 0,2 19-194,41-99 646,-92 199-251,-8 22-99,-2 6-17,-9 13-16,-219 330 921,133-204-785,80-115 13,13-17-91,-14 16 53,16-20-89,0 0-1,1 0 0,-1 0 1,0 0-1,0-1 0,0 1 0,0 0 1,0-1-1,0 1 0,0 0 0,0-1 1,0 0-1,0 1 0,-1-1 1,0 1-1,1-1-5,1 0 0,-1-1 0,1 1 0,0 0 0,-1 0 0,1 0 0,0-1-1,-1 1 1,1 0 0,0 0 0,0-1 0,-1 1 0,1 0 0,0-1 0,0 1 0,-1 0 0,1-1 0,0 1 0,0 0 0,0-1 0,0 1 0,-1 0 0,1-1 0,0 1 0,0-1 0,0 1 0,0 0 0,0-1 0,0 1 0,0-1 0,0 1 0,0-1-1,0-4-87,0 0 0,0-1-1,1 1 1,-1 0-1,1 0 1,0-1-1,3-7 1,18-39-74,-10 24 165,122-263-135,-103 234 73,3 2 0,79-99 0,10 20 73,-132 143 29,1 1 0,0 0 0,0 0 1,-10 22-1,4-8-11,-31 52 55,-104 165 218,109-181-246,-129 182-39,-18-17 500,182-220-490,-60 58 253,57-56-249,1-2 0,-1 1-1,0-1 1,-1 0 0,1-1 0,-1 0 0,-10 4 0,18-8-32,0 0-1,0 1 1,0-1 0,-1 0 0,1 1 0,0-1-1,0 0 1,-1 0 0,1 0 0,0 0 0,0 0-1,0 0 1,-1-1 0,1 1 0,0 0 0,0-1-1,0 1 1,-1-1 0,1 1 0,0-1 0,0 1-1,-2-2 1,2 0-22,0 0 0,-1 1 0,1-1 0,0 0 0,0 0 0,0 0 0,0 0 0,0 0 0,0 0 0,1-1 0,-1 1 0,0-4 0,0-6-17,0 1 0,1-1 0,0 1 0,1-1 0,0 0 0,1 1 0,1 0 0,-1-1 0,2 1 0,8-20 0,8-12-60,36-56 1,-40 72 54,115-232-481,-105 205 462,22-36 68,-28 55-34,19-46 0,-33 68 7,-4 5-10,1 0 0,1 1 0,8-14 0,-7 17 17,-4 9 69,-5 15 100,-4 6-33,-1 0 0,-2-1 0,0-1 0,-1 1 0,-2-2 0,-28 39 0,-116 121 390,138-162-486,-18 20 9,-53 43 0,86-79-16,-12 8 47,16-13-60,1 0-1,-1 1 1,1-1 0,-1 0-1,0 1 1,1-1 0,-1 0 0,0 0-1,1 0 1,-1 1 0,0-1-1,0 0 1,1 0 0,-1 0-1,0 0 1,1 0 0,-1 0 0,0-1-1,0 1 1,1 0 0,-1 0-1,0 0 1,0-1 0,0 0-7,0 1 1,1-1 0,-1 1-1,1-1 1,-1 0-1,0 0 1,1 1 0,-1-1-1,1 0 1,0 0 0,-1 1-1,1-1 1,0 0-1,-1 0 1,1 0 0,0 0-1,0 0 1,0 1-1,-1-1 1,1 0 0,0 0-1,1-1 1,4-24-95,6-2-84,24-44 0,-20 43 146,117-197-113,19 5 157,-54 79 127,-83 125-222,-14 16 84,0 1 0,0-1 0,1 1 0,-1-1 1,0 1-1,1-1 0,-1 1 0,1 0 1,-1-1-1,1 1 0,-1 0 0,0-1 1,1 1-1,-1 0 0,1-1 0,-1 1 1,1 0-1,0 0 0,-1 0 0,1-1 1,-1 1-1,1 0 0,-1 0 0,1 0 0,0 0 1,-1 0-1,2 0 0,-2 1 6,0-1 0,0 1 0,0-1 0,0 1 0,0-1 0,0 1 0,0-1 0,0 1 0,0-1 0,0 1 0,0-1 0,0 1 0,-1-1 0,1 1 0,0-1 0,0 1 0,-1-1 0,1 1 0,0-1 0,0 0 0,-1 1 1,0 0-1,-11 16 51,7-10-23,-94 134 301,-83 107-83,31-72-41,145-168-141,0-1-1,-1 0 1,0-1 0,-1 0-1,-13 10 1,20-16-61,0 1-1,0-1 0,0 1 1,0-1-1,0 0 1,0 1-1,0-1 1,0 0-1,0 0 1,0 0-1,0 0 0,0 0 1,0 0-1,0 0 1,-1 0-1,1 0-4,1 0-1,-1-1 1,1 1 0,-1 0-1,1-1 1,-1 1-1,1 0 1,-1-1-1,1 1 1,-1 0 0,1-1-1,0 1 1,-1-1-1,1 1 1,0-1-1,-1 1 1,1-1 0,0 1-1,-1-2 1,1-1-15,-1-1 0,0 0 1,1 1-1,0-1 0,0 1 1,0-1-1,1-5 0,4-22-48,1 0-1,1 0 0,2 1 1,1 0-1,1 1 0,21-38 0,-3 15-100,2 1 0,56-68 0,15-20 303,-63 85-77,-28 38-122,-19 24 23,-18 18 152,-15 9 1,10-10-15,-54 58-1,54-44-24,-33 58 0,41-61 46,-1 0 0,-48 54 0,70-88-100,-2 2 16,0 0 0,-1 0-1,1 0 1,-6 3 0,9-6-38,1-1-1,-1 0 1,0 1 0,1-1 0,-1 1-1,1-1 1,-1 0 0,0 0 0,1 1-1,-1-1 1,0 0 0,1 0 0,-1 0-1,0 0 1,0 0 0,1 0 0,-1 0-1,0 0 1,1 0 0,-1 0 0,0 0-1,1 0 1,-1 0 0,0-1 0,1 1-1,-1 0 1,0 0 0,1-1 0,-1 1 0,0-1-1,1 1 1,-1 0 0,1-1 0,-1 1-1,1-1 1,-1 1 0,1-1 0,0 1-1,-1-1 1,1 0 0,-1 1 0,1-1-1,0 0 1,-1 0 0,0-4-10,0-1 0,0 1 0,1 0 0,-1-1 1,1 1-1,0-1 0,1 1 0,-1 0 0,1-1 0,0 1 0,2-6 1,-1 1-4,5-21-52,1-1-1,2 1 0,0 0 0,2 1 1,2 1-1,19-33 0,-3 15-102,2 1 0,60-66 0,-89 108 160,0 0 0,1 0-1,-1 1 1,1 0 0,0-1 0,0 1 0,0 1 0,0-1 0,0 1 0,1-1 0,4-1-1,-8 4 5,0 0 0,0-1 0,0 1 0,-1 0-1,1 0 1,0 0 0,0 0 0,0 0 0,0 0-1,-1 0 1,1 0 0,0 0 0,0 0-1,0 0 1,-1 0 0,1 1 0,0-1 0,0 0-1,0 1 1,-1-1 0,1 0 0,0 1 0,-1-1-1,1 1 1,1 1 0,-1-1 7,-1 0 1,1 0-1,0 1 0,-1-1 1,0 0-1,1 1 0,-1-1 1,0 0-1,1 1 0,-1-1 1,0 1-1,0-1 0,0 0 1,-1 2-1,0 5 44,0 0-1,-1 0 0,0 0 1,-4 11-1,-12 20 260,-23 38-1,-3 5-114,20-27-280,-16 61-1,13-37 266,22-66-136,-1 2 194,8-15-105,5-9-29,28-43-307,-23 34 121,0 0 1,22-25 0,-16 23 14,2 1-1,30-23 1,-43 37 2,0 0 0,0 1 0,0 0 0,0 0 1,1 1-1,0 0 0,-1 1 0,1-1 0,0 1 1,0 1-1,0 0 0,12-1 0,-15 2 56,-1 1 0,0-1 0,0 1 0,1 0 0,-1 0 0,0 1 0,0-1 0,0 1 0,4 2 0,33 23-75,-24-15 75,3 3 12,-1 1-1,-1 0 0,0 2 1,19 25-1,29 28-70,-48-55-160,1-2-1,1 0 1,0-1 0,31 15 0,-23-14 59,-19-9 68,220 111-1592,-187-98 1675,1-1 1,0-3-1,77 15 0,-24-16 177,0-4-1,1-4 1,-1-5-1,1-3 1,98-18 0,205-24-291,-292 35 46,-20 3-30,119 7 0,91 26-150,417 44 1042,-391-57-436,-209-10-375,282-25 523,-237 7-154,-46 3-22,124-31 1,-210 38-382,1 1 1,-1 1-1,1 1 1,42 3-1,-65-1 88,0 1 0,-1 0-1,1 0 1,-1 0 0,1 1 0,-1 0-1,1 0 1,-1 0 0,0 1 0,0 0-1,0 0 1,0 0 0,-1 0-1,1 1 1,-1 0 0,0 0 0,0 0-1,0 0 1,5 9 0,-8-12 0,-1 1 0,1-1 0,0 1 0,-1 0 0,1-1 0,-1 1 0,1 0 0,-1 0 0,0-1 0,0 1 0,0 0 0,0 0 0,0-1 0,0 1 0,0 0 0,-1 0 0,1-1 0,-1 1 0,1 0 0,-1-1 0,0 1 0,1 0 0,-1-1 0,0 1 0,-2 2 0,-2 3 119,-1 0 0,0 0 0,-12 10 1,14-13-112,-18 16 18,-48 32-1,57-43 2,-1-1 0,0-1 0,0-1 0,0 0 0,-23 7 0,31-12 3,-1 0 0,1 0-1,-1 0 1,1-1-1,-1 0 1,0 0 0,1-1-1,-1 0 1,1 0-1,-1 0 1,-10-4 0,12 3-36,1 0 1,-1 0-1,1-1 1,0 1-1,-1-1 0,1 0 1,0 0-1,1-1 1,-1 1-1,1-1 1,-1 1-1,1-1 1,0 0-1,0-1 1,-4-8-1,6 11-29,0-1 1,0-1-1,1 1 0,-1 0 0,1 0 1,-1 0-1,1 0 0,0 0 0,0 0 0,1-1 1,-1 1-1,1 0 0,-1 0 0,1 0 1,0 0-1,0 0 0,0 0 0,1 0 1,-1 1-1,1-1 0,-1 0 0,1 1 0,4-5 1,4-5-470,0 2 1,0-1-1,20-13 1,-29 23 423,0 1 57,1-3-464,1 1 0,-1 0 0,1 0 0,0 0 0,0 0 0,0 1 0,0-1 0,0 1 0,0 0 1,1 0-1,4-1 0,20 0-2425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09:01.650"/>
    </inkml:context>
    <inkml:brush xml:id="br0">
      <inkml:brushProperty name="width" value="0.35" units="cm"/>
      <inkml:brushProperty name="height" value="0.35" units="cm"/>
      <inkml:brushProperty name="color" value="#FFFFFF"/>
    </inkml:brush>
  </inkml:definitions>
  <inkml:trace contextRef="#ctx0" brushRef="#br0">762 318 992,'-1'0'41,"0"1"1,0-1-1,0 0 0,0 0 0,0 1 1,0-1-1,1 1 0,-1-1 1,0 1-1,0-1 0,0 1 1,0-1-1,1 1 0,-1 0 0,0-1 1,1 1-1,-2 1 0,-11 17 841,7-9-304,-55 71 1763,-43 62-1285,-12 20-708,80-119-194,-64 62 0,-181 151 187,262-241-352,10-12 100,10-8-87,12-12-157,15-9 231,59-41-1,3-1 281,87-105 54,1-1-239,-174 169-147,1 0-1,-1 1 0,1-1 1,0 1-1,0 0 0,0 0 1,9-2-1,-14 4-19,0 1-1,1 0 1,-1 0 0,0 0 0,0 0-1,1 0 1,-1 0 0,0 0-1,1 0 1,-1 0 0,0 0 0,0 0-1,1 0 1,-1 0 0,0 0-1,1 0 1,-1 0 0,0 0-1,0 1 1,1-1 0,-1 0 0,0 0-1,0 0 1,1 0 0,-1 0-1,0 1 1,0-1 0,0 0-1,1 0 1,-1 0 0,0 1 0,0-1-1,0 0 1,0 0 0,1 1-1,-1-1 1,0 0 0,0 1-1,0-1 1,0 0 0,0 0 0,0 1-1,0-1 1,0 1 0,-2 15 59,1-10-37,-4 22 31,-1-1 0,-1 0 0,-2 0 0,-1 0-1,0-1 1,-2-1 0,-1 0 0,-22 32 0,-105 111 156,36-46-223,-64 107-114,108-144 146,52-74-11,4-5 8,-1 1-1,0 0 1,0-1 0,-1 0-1,-8 7 1,12-13 9,4-8 8,4-6-8,1 0 0,0 1 1,1 0-1,1 0 0,16-20 0,60-54-144,-23 29 62,57-57 268,5-27 155,28-30 110,-82 105-135,120-92 0,-122 113-396,-59 41-10,0 0 1,1 0-1,-1 1 1,1 0-1,13-3 1,-22 7 77,0 0 0,0 0 1,-1 0-1,1-1 0,0 1 0,0 0 0,-1 0 1,1 0-1,0 0 0,0 1 0,0-1 1,-1 0-1,1 0 0,0 0 0,0 1 0,0-1-7,-1 0 0,0 1 1,1-1-1,-1 0 0,0 1 0,0-1 0,1 0 0,-1 1 0,0-1 0,0 0 0,0 1 0,0-1 0,0 0 0,1 1 0,-1-1 0,0 0 0,0 1 0,0-1 0,0 1 0,0-1 0,0 0 0,0 1 0,-1 3 28,0 1 0,0-1 0,0 0-1,-1 0 1,-2 4 0,-7 17-10,-2-2 1,-23 34-1,-40 43 16,49-65-3,-202 281-56,11-48 732,167-210-562,-3 0 91,51-56-202,5-7-1,48-83-52,3 2-1,68-83 0,-7 24-221,146-142 0,-35 78 339,-200 191 165,-15 16-127,-10 2-145,0 0 1,1 0 0,-1 0 0,0 1 0,0-1 0,0 0 0,0 0-1,0 0 1,1 0 0,-1 1 0,0-1 0,0 0 0,0 0 0,0 0-1,0 1 1,0-1 0,0 0 0,0 0 0,0 0 0,0 1-1,0-1 1,0 0 0,0 0 0,0 0 0,0 1 0,0-1 0,0 0-1,0 1 1,-10 22-69,-5 4 78,-2 0 0,-36 46 0,-53 45 115,0 1-13,-63 105 34,-18 21-148,135-184-21,-50 62 115,89-101-38,12-14-22,1-8-30,1 0 0,-1 0-1,0 1 1,1-1 0,-1 0 0,0 0-1,1 0 1,-1 0 0,1 0 0,-1 0-1,0 0 1,1 0 0,-1 0 0,1 0 0,-1 0-1,0 0 1,1 0 0,-1 0 0,0 0-1,1 0 1,-1 0 0,1-1 0,0 1-1,2-1 6,0-1 1,0 1-1,0-1 0,0 0 0,-1 0 1,1 0-1,0 0 0,-1 0 0,1-1 1,1-2-1,24-32 28,-14 16-11,33-42-6,4 3-1,108-100 1,158-164 1,-298 303-16,174-172 38,-159 163-118,2 1 0,1 1 0,77-41 0,-101 62 37,-8 4 8,0 0 1,0 0 0,0 1 0,1-1 0,-1 1 0,1 1-1,0-1 1,-1 1 0,10-1 0,-10 5-46,-6 7 53,-6 9 61,-1 0 0,-1-1 0,-14 22 0,1-2-9,-171 282 302,127-222-228,-129 180-220,102-144 198,29-41-26,40-55 15,23-37-60,1 0 1,-1 0 0,1 0-1,-1 0 1,1 0-1,0 0 1,-1 0-1,1 0 1,0 0-1,0 0 1,-1 0-1,1 0 1,0 0 0,0 0-1,0 0 1,0 0-1,1 0 1,-1 0-1,0 1 1,1-1-3,0-1 0,0 1 0,-1-1 0,1 0 0,0 1 0,0-1 0,0 0 0,0 0 0,-1 0 0,1 0 0,0 0 0,0 0 0,0 0 0,0 0 0,0 0 0,-1 0 0,1 0 0,0 0 0,0-1 0,0 1 0,0 0 0,-1-1 0,1 1 0,0 0 0,1-2 0,7-2 39,0-1 0,0 0 0,-1-1 0,0 1 0,15-14 0,35-43-23,26-43-335,-6 6 160,185-203 478,-189 218-380,213-240 171,-244 274-69,95-85 0,-131 130-99,-5 7 7,-7 13-37,-12 21-36,-39 59 0,14-36 110,-86 91 0,0-1-81,-106 187 137,150-210 30,75-113-73,-59 96 260,55-78-69,13-30-132,2-4-5,10-20 18,9-19 4,3 0 0,1 1 1,2 1-1,40-45 0,1 8-38,70-82-131,12-43-5,-71 92 79,101-107 1,-168 204 40,13-12-392,-27 27 330,0 0 0,0 0 1,1 0-1,-1 0 0,0 1 0,1-1 0,0 0 1,0 1-1,-1-1 0,0 3 0,-5 11-31,-18 30 44,-2-1 1,-3-1 0,-1-1-1,-54 57 1,41-52 41,-118 137 86,94-91 27,4 2-1,-64 131 0,75-128 65,52-98-190,1 0 0,0-1 0,-1 1 1,1 0-1,0-1 0,-1 1 0,1 0 1,0 0-1,0-1 0,0 1 0,0 0 1,-1 0-1,1 0 0,0-1 0,0 1 1,1 0-1,-1 0 0,0-1 0,0 1 1,0 0-1,0 0 0,1 1 0,0-2-3,0 0 0,-1 0 0,1 0 0,0 0-1,-1 0 1,1 0 0,0 0 0,-1 0 0,1 0 0,0 0 0,-1 0-1,1 0 1,0-1 0,-1 1 0,1 0 0,0 0 0,-1-1-1,1 1 1,-1 0 0,1-1 0,-1 1 0,1-1 0,-1 1-1,1-1 1,-1 1 0,1-1 0,0 0 0,17-16 65,23-30 0,10-9-55,101-73-136,10-9 114,-30 1 68,65-60 22,-98 112-113,122-80 1,-214 160-15,22-14-194,-27 18 223,-1 0-1,1 1 1,0-1 0,-1 0 0,1 1-1,0-1 1,0 1 0,-1-1-1,1 1 1,0 0 0,0 0-1,0 0 1,2 0 0,-3 0 15,-1 0 0,1 1-1,-1-1 1,1 0 0,-1 1 0,1-1 0,-1 0 0,1 1 0,-1-1-1,0 1 1,1-1 0,-1 1 0,0-1 0,1 1 0,-1-1-1,0 1 1,1-1 0,-1 1 0,0-1 0,0 1 0,0-1 0,1 1-1,-1 0 1,0-1 0,0 1 0,0-1 0,0 1 0,0 0-1,0-1 1,0 1 0,0-1 0,-1 1 0,1 0 0,0 0 0,-2 7 2,0 1 1,0-1 0,-1 0 0,1-1 0,-2 1 0,-7 13 0,-34 47-23,-62 68 19,-22 28 50,-51 115-130,108-165 82,58-92 18,1 0 1,-15 36-1,23-38 162,7-16-54,6-10 51,1-6-78,0 0 1,-1-1 0,12-24 0,-4 7-72,4-2-69,1 0 1,31-35-1,57-53-35,-3 4 71,68-106 134,-64 79 23,-45 54-350,-48 68-150,-12 18 132,-4 5 100,-5 16 6,1-11 57,-6 20 40,-2-1 0,-1 0 0,-1-1 0,-1 0 0,-1-1 0,-1-1 0,-35 39 0,-106 128 387,119-138-397,-56 101 0,80-127 91,-86 174 737,94-190-469,14-29-179,4-1-156,0 1-1,1 1 0,27-29 0,56-48-181,-14 16 62,-26 15 28,73-110 0,-9 11 68,-110 150 13,93-107-127,-84 100 20,1 2 0,0 0 0,40-26 1,-51 40 49,-6 6 53,-6 16 67,2-16-51,-32 97 246,-66 135 0,-29 80 0,108-245-238,21-60 340,4-13-152,12-16-57,-14 16-125,18-22 56,1 1 0,34-31 1,58-39-159,-50 43 30,-44 35 49,-10 8-26,0 0 0,1 1 0,0 0 0,1 1 0,18-10 0,-28 16 9,-1 1 0,0-1 0,1 1 0,-1-1 0,1 1 0,-1 0 0,1 0 0,-1 0 0,0-1 0,3 2 0,-4-1 13,1 0 0,-1 0-1,0 0 1,1 0 0,-1 0-1,1 0 1,-1 1 0,0-1-1,1 0 1,-1 0 0,0 0-1,1 1 1,-1-1-1,0 0 1,1 1 0,-1-1-1,0 0 1,0 1 0,1-1-1,-1 0 1,0 1 0,0-1-1,1 1 1,-1 1-10,0 0-1,0 0 1,0 0 0,0 0 0,0 0-1,0 0 1,0-1 0,-1 1 0,1 0-1,-1 0 1,0 0 0,1 0 0,-1-1-1,-1 3 1,-7 12-25,0-1-1,-2 0 1,0 0-1,-15 16 1,-17 21 48,16-14 143,-35 74 0,-13 49-54,46-94 26,19-48-67,7-13 4,0 1 0,-1 0 0,2 0 0,-1 0 0,1 0-1,0 0 1,-1 13 0,3-18-19,4-5-8,45-53 48,-28 32-56,195-187-44,-46 51 48,-139 128-95,103-103-423,-128 129 446,0 1 1,0-1 0,0 1-1,1 1 1,0-1-1,0 1 1,1 0 0,7-3-1,-15 7 41,1-1 1,0 1-1,0 0 0,-1-1 1,1 1-1,0 0 0,0 0 1,0 0-1,-1 0 0,1-1 1,0 1-1,0 0 0,0 0 1,-1 1-1,1-1 0,0 0 1,0 0-1,0 0 0,-1 0 0,1 1 1,0-1-1,0 0 0,-1 1 1,1-1-1,0 1 0,0-1 1,-1 1-1,1-1 0,-1 1 1,1-1-1,0 1 0,-1-1 1,1 1-1,-1 0 0,0 0 1,1-1-1,-1 1 0,1 0 0,-1-1 1,0 1-1,0 0 0,1 0 1,-1 1-1,0 2-6,1 0 1,-1 0-1,0 0 1,-1 0-1,1 0 1,-1 0-1,-2 8 1,-6 16 79,-2 0 1,-21 41 0,0-2-69,29-61-2,-26 62 79,-39 64 1,-61 49-39,20-33-172,105-144 174,-8 17 183,11-20-209,1-1 0,-1 1 0,1 0 0,-1 0 0,1 0 0,0 0 0,-1 0 0,1 0 0,0-1 0,0 1 0,0 0 0,0 0 0,0 0 0,0 0 0,0 0 0,0 2 0,0-3-12,1 0-1,-1 1 1,1-1 0,-1 0 0,0 0 0,1 0-1,-1 0 1,1 1 0,-1-1 0,1 0-1,-1 0 1,1 0 0,-1 0 0,1 0 0,-1 0-1,1 0 1,-1 0 0,0 0 0,1 0-1,-1 0 1,1-1 0,-1 1 0,1 0-1,-1 0 1,1 0 0,-1-1 0,0 1 0,1 0-1,0-1 1,9-4-18,0 0 0,0-1 0,-1 0 0,0-1 0,0 0 0,0 0 0,-1-1 0,0 0 0,7-10 0,63-91-147,-58 78 118,23-31 51,2 2-1,77-79 0,66-33 43,-172 160-114,0 1 1,29-16-1,-29 21-154,-12 8 80,-8 6-44,-1 0 137,-1-1 0,0 0-1,-10 9 1,-10 9 17,-1 7 26,2 1 0,-28 47 0,-36 81 129,33-57 24,-30 47 11,73-124-16,13-27-136,0 0 0,0 1 0,-1-1-1,1 0 1,0 1 0,0-1 0,0 1 0,0-1 0,0 0 0,-1 1 0,1-1 0,0 1 0,0-1 0,0 0 0,0 1 0,0-1 0,1 1 0,-1-1 0,0 1 0,0-1 0,0 0 0,0 1 0,0-1 0,0 0 0,1 1 0,-1-1 0,0 1 0,1-1 0,-1 0-2,1 0-1,-1 0 1,1 0-1,0 0 1,-1 0-1,1 0 1,-1 0-1,1 0 1,-1 0-1,1-1 0,0 1 1,-1 0-1,1 0 1,-1-1-1,1 1 1,-1 0-1,1-1 1,-1 1-1,0-1 1,1 0-1,7-6 8,-1 0 1,-1-1-1,1 0 0,-1-1 0,5-9 1,13-18-35,36-39-130,92-90 0,11-10 96,-76 68-2,-23 26-43,120-115 1,41 8 315,-142 122-91,-37 29-370,85-53-1,-128 88 220,1 0 0,-1 0 0,1 1-1,0-1 1,-1 1 0,1 0 0,0 0 0,0 0-1,0 0 1,0 1 0,0 0 0,5 0 0,-8 0 18,0 0 1,0 0-1,0 0 0,0 1 1,0-1-1,0 1 1,0-1-1,0 1 1,0-1-1,0 1 0,0-1 1,-1 1-1,1 0 1,0-1-1,0 1 1,0 0-1,-1 0 0,2 1 1,-1 0 13,0 0 1,-1 0-1,1 0 1,-1 0-1,1 0 0,-1 0 1,1 0-1,-1 0 1,0 0-1,0 1 0,0-1 1,0 0-1,-1 2 1,-3 15 58,0 1 1,-2-1 0,0-1 0,-1 1-1,-12 21 1,-2-1-19,-1-1 0,-2-1-1,-56 67 1,52-71-48,-139 172-19,53-36-75,-7 10-88,104-155 198,-20 27-4,-34 62 1,61-89-44,10-24 34,0 0 1,0 0-1,0 0 1,0 0-1,0 1 1,0-1 0,0 0-1,0 0 1,0 0-1,0 0 1,0 1-1,-1-1 1,1 0 0,0 0-1,0 0 1,0 0-1,0 1 1,1-1 0,-1 0-1,0 0 1,0 0-1,0 0 1,0 1-1,0-1 1,0 0 0,0 0-1,0 0 1,0 0-1,0 0 1,0 1-1,0-1 1,1 0 0,-1 0-1,0 0 1,0 0-1,0 0 1,0 0 0,0 0-1,0 0 1,1 1-1,-1-1 1,0 0-1,0 0 1,0 0 0,0 0-1,1 0 1,-1 0-1,0 0 1,0 0-1,0 0 1,0 0 0,1 0-1,-1 0 1,0 0-1,0 0 1,0 0-1,0 0 1,0 0 0,1 0-1,1-2 9,-1 1 0,1 0-1,0 0 1,0-1 0,-1 1-1,1-1 1,-1 1 0,0-1-1,3-3 1,42-68 20,-5 7-73,-11 25-4,3 3 0,1 0-1,41-33 1,33-36 61,58-97-70,-39 44 3,83-57 305,-91 100-271,-99 95-14,-20 22 27,0 0 1,0 0 0,-1 0 0,1 0 0,0 0 0,0 0 0,0 0 0,0 0 0,0 0 0,-1 0 0,1 0 0,0 0 0,0 0 0,0 0 0,0 0 0,0 0 0,-1 0 0,1 0 0,0 0 0,0 0 0,0 0 0,0 0 0,0 0 0,-1 0-1,1 0 1,0 0 0,0 0 0,0-1 0,0 1 0,0 0 0,0 0 0,0 0 0,-1 0 0,1 0 0,0 0 0,0 0 0,0-1 0,0 1 0,0 0 0,0 0 0,0 0 0,0 0 0,0 0 0,0-1 0,0 1 0,0 0 0,0 0-1,0 0 1,0 0 0,0-1 0,0 1 0,0 0 0,0 0 0,0 0 0,0 0 0,0 0 0,0-1 0,0 1 0,0 0 0,0 0 0,1 0 0,-9 2-47,0 1-1,0 0 1,1 0 0,-1 1 0,1 0 0,0 0-1,0 1 1,1 0 0,-8 7 0,-9 10 22,1 1-1,-31 43 1,19-23 96,-39 39 80,-94 81 1,-49 55 138,166-156-160,30-35 134,-28 27-1,40-46-82,8-9-100,16-16-43,117-81 148,-85 54-222,-3-2 0,48-61 1,28-30-157,50-23 1,27-29 145,-77 48 82,25-26-27,-143 164-22,1 0 0,-1 0 0,1 0 0,-1 0 0,8-4 1,-11 7 9,0 0 0,1 0 1,-1-1-1,0 1 1,1 0-1,-1 0 1,0 0-1,1 0 1,-1 0-1,0 0 1,1 0-1,-1 0 1,1 0-1,-1 0 1,0 0-1,1 0 1,-1 0-1,0 0 0,1 1 1,-1-1-1,0 0 1,1 0-1,-1 0 1,0 0-1,1 1 1,-1-1-1,0 0 1,0 0-1,1 1 1,-1-1-1,0 0 1,0 0-1,1 1 0,-1-1 1,0 0-1,0 1 1,0-1-1,0 0 1,0 1-1,1-1 1,-1 0-1,0 1 1,0-1-1,0 0 1,0 1-1,0-1 1,0 0-1,0 1 1,0 4-13,0-1 1,0 1-1,0-1 1,-1 0-1,1 1 1,-1-1 0,0 0-1,0 1 1,-4 7-1,0-1 44,0-1 0,-1 1-1,-8 10 1,-40 45 37,41-51-60,-82 103-39,-23 48 27,26-34 73,-136 195 183,28 10-300,193-323 76,0-1 0,0 1 0,1 1 0,1-1 0,1 1 0,0 0 0,-2 18 0,5-31-9,1 0 0,0 0 0,0-1 0,0 1 0,0 0 0,1 0 0,-1-1 0,0 1 0,1 0 0,-1-1 0,1 1 0,0 0 0,-1-1 0,1 1 0,0-1 0,0 1 0,0-1 0,2 2 0,-2-2-4,0 0 0,0 0 0,1-1 1,-1 1-1,0 0 0,0-1 0,1 1 0,-1-1 0,1 0 0,-1 1 1,0-1-1,1 0 0,-1 0 0,1 0 0,-1 0 0,1 0 0,-1 0 1,1 0-1,-1-1 0,0 1 0,3-1 0,1-1 24,1-1 1,0 1-1,-1-1 0,0-1 0,0 1 0,0-1 0,0 1 1,4-6-1,64-62 137,16-16-84,35-20-69,-39 36-49,76-82-1,-42 19 182,44-47 208,-115 129-265,54-50-200,-89 88-260,-12 12 130,-7 9-35,-5 8 215,1 1 0,-13 26 0,-2 3 34,5-12 2,-2-2 0,-37 41 0,-58 50 136,-4 3-7,-137 209 111,231-298 225,26-35-436,1 0 0,0-1 1,-1 1-1,1 0 0,-1-1 0,1 1 0,-1-1 0,1 1 1,-1-1-1,1 1 0,-1-1 0,0 1 0,1-1 0,-1 0 0,0 1 1,1-1-1,-1 0 0,0 0 0,1 1 0,-1-1 0,0 0 0,0 0 1,1 0-1,-1 0 0,-1 0 0,1-1-19,1 0-1,-1 0 1,1 0-1,0 0 1,-1 0 0,1 0-1,0 0 1,0 0-1,-1 0 1,1 0 0,0 0-1,0 0 1,0 0-1,1 0 1,-1 0 0,0 0-1,0 0 1,0 0-1,1 0 1,0-1-1,1-7-28,0 1 0,1 0-1,1 0 1,-1 0-1,1 1 1,6-9-1,2-2-42,26-28 0,25-21-43,61-70-327,-33 16 230,15-19 181,81-65 47,12 13-106,-129 125 35,-59 57 51,-2 0-7,0 1 0,1 1 0,0 0-1,0 0 1,13-6 0,-13 11-119,-10 3 140,0 0 0,0 1 0,1-1-1,-1 0 1,0 0 0,0 0 0,0 0 0,0 0-1,0 1 1,0-1 0,0 0 0,0 0 0,0 0-1,0 0 1,0 1 0,0-1 0,0 0 0,0 0-1,0 0 1,0 0 0,0 1 0,0-1 0,0 0-1,0 0 1,0 0 0,0 0 0,-1 1 0,1-1 0,0 0-1,0 0 1,0 0 0,0 0 0,0 1 0,-16 18-33,-18 12 109,8-7-26,-26 31 1,5 6-40,-54 96 0,21-31 128,-23 21-5,-71 112 2,156-226-144,-29 67-1,45-95 7,1-1 1,0 1-1,0 0 1,-1 8-1,2-13 6,0 1 0,0 0 0,-1-1 0,1 1 1,0-1-1,1 1 0,-1 0 0,0-1 0,0 1 0,0-1 0,0 1 0,0-1 0,0 1 0,1-1 0,-1 1 0,0 0 0,1-1 1,-1 1-1,0-1 0,1 0 0,-1 1 0,0-1 0,1 1 0,-1-1 0,1 1 0,-1-1 0,1 0 0,-1 0 0,1 1 1,-1-1-1,1 0 0,-1 0 0,1 1 0,0-1 0,-1 0 0,1 0 0,-1 0 0,1 0 0,-1 0 0,1 0 0,0 0 0,-1 0 1,1 0-1,-1 0 0,1 0 0,0 0 0,3-1 7,1 0-1,-1-1 1,0 1-1,0-1 1,-1 0 0,1 0-1,5-3 1,28-22 19,-23 16-18,215-169 43,68-77 150,-139 113 13,-134 123-214,6-4-364,-30 25 355,1-1 1,-1 1 0,0 0-1,1-1 1,-1 1 0,1 0-1,-1-1 1,1 1 0,-1 0-1,1 0 1,-1-1 0,1 1-1,-1 0 1,1 0 0,-1 0 0,1 0-1,0 0 1,-1-1 0,1 1-1,-1 0 1,1 0 0,-1 1-1,1-1 1,0 0 0,-1 0-1,1 0 1,-1 0 0,1 0 0,-1 1-1,1-1 1,-1 0 0,1 0-1,0 1 1,-1 1 10,1-1 1,-1 0-1,1 1 0,-1-1 0,1 1 1,-1-1-1,0 1 0,0-1 0,0 1 1,0-1-1,0 1 0,0-1 1,-1 3-1,-1 7 5,-1 0-1,0 0 1,-1-1 0,0 1 0,0-1-1,-1 0 1,-1 0 0,0 0 0,0-1-1,-10 12 1,-15 15-21,-42 37-1,29-30 17,5-1 47,3 2 1,-57 86 0,-43 107 249,100-171-123,16-28 73,19-36-228,0-1 0,1 1 0,-1-1 0,1 1 0,0-1 0,-1 1 0,1-1 1,0 1-1,0 2 0,0-4-21,0 1 1,0-1-1,0 0 1,0 0-1,0 0 1,0 0 0,0 0-1,0 0 1,0 0-1,0 0 1,0 1-1,0-1 1,0 0-1,0 0 1,0 0-1,1 0 1,-1 0-1,0 0 1,0 0 0,0 0-1,0 0 1,0 0-1,0 0 1,0 1-1,0-1 1,0 0-1,1 0 1,-1 0-1,0 0 1,0 0-1,0 0 1,0 0-1,0 0 1,0 0 0,0 0-1,1 0 1,-1 0-1,0 0 1,0 0-1,0 0 1,0 0-1,9-7 77,3-8-38,18-26 1,-18 22-33,18-20 0,8 1-6,73-59 1,24-23-6,20-57-52,-22 23-52,-77 95 5,2 1 0,107-79-1,-158 132 73,18-12-110,-23 16 124,-1 0 0,0 0 1,1 1-1,-1-1 0,1 0 0,-1 1 0,1-1 0,-1 1 0,1 0 0,0-1 0,-1 1 0,3 0 0,-4 0 12,0 0 1,0 0-1,0 0 1,0 0-1,0 0 1,0 0-1,0 0 0,0 0 1,0 0-1,0 0 1,1 0-1,-1 0 1,0 1-1,0-1 1,0 0-1,0 0 0,0 0 1,0 0-1,0 0 1,0 0-1,0 0 1,0 0-1,0 0 1,0 0-1,0 0 1,0 1-1,0-1 0,0 0 1,0 0-1,0 0 1,0 0-1,0 0 1,0 0-1,0 0 1,0 0-1,0 0 0,0 1 1,0-1-1,0 0 1,0 0-1,0 0 1,0 0-1,0 0 1,0 0-1,0 0 1,-6 11-116,-217 353-20,95-127 148,123-227 30,4-7-19,-1 1-1,0-1 1,1 1-1,-1-1 1,1 1-1,0 0 0,1-1 1,-2 8-1,2-11-19,0 0 0,0 0-1,1 0 1,-1 1 0,0-1-1,0 0 1,0 0 0,0 0-1,0 0 1,0 0 0,0 0-1,1 1 1,-1-1 0,0 0-1,0 0 1,0 0 0,0 0-1,0 0 1,1 0 0,-1 0-1,0 0 1,0 0 0,0 0-1,0 0 1,1 0 0,-1 0-1,0 0 1,0 0 0,0 0 0,0 0-1,1 0 1,-1 0 0,0 0-1,0 0 1,0 0 0,0 0-1,1 0 1,-1 0 0,0 0-1,0 0 1,0 0 0,0 0-1,0 0 1,1-1 0,-1 1-1,0 0 1,0 0 0,0 0-1,0 0 1,0 0 0,0-1-1,0 1 1,1 0 0,-1 0 0,55-45 31,-16 19-40,106-77-85,-109 75 77,61-62-1,-19 4 44,51-52-235,-97 105 164,-16 15 7,2 1 0,33-26 0,-34 34-27,-17 9 57,1 0 0,-1 0-1,0-1 1,1 1 0,-1 0-1,1 0 1,-1 0 0,0 0-1,1 0 1,-1 0 0,1 0-1,-1 1 1,0-1 0,1 0-1,-1 0 1,1 0 0,-1 0-1,0 0 1,1 1 0,-1-1-1,0 0 1,1 0 0,0 1-1,-1 1-4,1-1-1,0 1 1,-1 0 0,1 0-1,-1 0 1,1 0-1,-1 0 1,0 0-1,0 0 1,0 0-1,0 0 1,0 0-1,0 0 1,-1 3 0,-7 50 80,-29 105 0,-36 52-215,69-205 145,1 1 1,0 0-1,1 0 0,0 0 1,0 0-1,1 0 1,0 0-1,0 1 0,2 15 1,-1-23 13,0 0 0,0 0 1,0 0-1,0 0 0,0 0 1,1 0-1,-1 0 0,0 0 1,1 0-1,-1-1 0,1 1 0,-1 0 1,1 0-1,-1 0 0,1 0 1,0-1-1,-1 1 0,1 0 1,0 0-1,0-1 0,-1 1 0,1-1 1,0 1-1,0-1 0,0 1 1,0-1-1,0 1 0,0-1 0,0 0 1,0 1-1,0-1 0,0 0 1,0 0-1,0 0 0,0 0 1,0 0-1,0 0 0,0 0 0,0 0 1,2-1-1,3 0 57,0-1 0,0 0 0,-1 0-1,1-1 1,9-4 0,146-80 198,-154 83-256,14-9-118,1 2 0,35-14 0,-58 25 102,1 1-1,0-1 1,0 0-1,0 0 1,0 0-1,0 1 0,0-1 1,0 0-1,-1 0 1,1 1-1,0-1 0,0 0 1,0 0-1,0 1 1,0-1-1,0 0 0,0 0 1,0 1-1,0-1 1,0 0-1,0 0 1,0 1-1,0-1 0,1 0 1,-1 0-1,0 0 1,0 1-1,0-1 0,0 0 1,0 0-1,0 1 1,1-1-1,-1 0 0,0 0 1,0 0-1,0 0 1,0 1-1,1-1 0,-1 0 1,0 0-1,0 0 1,1 0-1,-1 0 1,0 0-1,0 1 0,1-1 1,-1 0-1,0 0 1,0 0-1,1 0 0,-1 0 1,0 0-1,0 0 1,1 0-1,-1 0 0,0 0 1,0 0-1,1 0 1,-1-1-1,0 1 1,0 0-1,0 0 0,1 0 1,-1 0-1,0 0 1,1-1-1,-13 19-270,-46 40 100,39-41 243,-31 37-1,44-47-16,1 1 68,-1-1 0,1 0 0,-2-1 0,-8 8 0,8-11 112,7-6-1,7-9-32,8-7-192,0 1 0,1 0 0,1 1 0,20-16 0,82-55-408,-97 73 354,8-7-129,-11 7 18,0 2 1,0 1 0,29-14 0,-12 14 352,-26 10-191,-1-1 1,0 0-1,12-6 0,-6 0 72,0 0 0,-1-1 0,0-1-1,-1-1 1,0 0 0,17-21 0,60-88-60,-75 99-150,-14 20 114,7-11 22,-7 9-51,-4 3-116,-2 4 130,1 0 0,0 0 0,-1 1 0,1-1 0,0 1 0,-5 7 0,-6 5-13,-18 17-43,14-14 183,0 0 0,-2-1 0,-26 18-1,26-24-72,-1 0 0,0-1-1,-1-1 1,0-1 0,0-1 0,-46 9 0,66-17-25,0 1 1,0-1-1,0 0 1,0 0-1,0 0 1,0-1 0,-5 0-1,7 1 4,1-1 0,-1 1 0,0 0 0,1 0 0,-1 0 0,1-1-1,-1 1 1,1 0 0,-1-1 0,1 1 0,-1 0 0,1-1 0,-1 1 0,1-1 0,-1 1-1,1-1 1,0 1 0,-1-1 0,1 1 0,0-1 0,0 1 0,-1-1 0,1 0 0,0 1 0,0-1-1,0 1 1,-1-1 0,1 0 0,0 1 0,0-1 0,0 1 0,0-1 0,0 0 0,0 1-1,1-1 1,-1 0 0,0 1 0,0-1 0,0 1 0,0-1 0,1 1 0,-1-1 0,1 0 0,2-5-26,0 0 1,0 1 0,1-1 0,-1 1 0,1 0 0,8-7-1,31-27-143,-25 25 81,30-25-14,64-39-1,-81 60 61,0 1 0,2 1 0,52-17 0,107-19 241,-134 40-277,1 3 0,117-4 0,-159 14 4,1 0-1,-1 1 1,32 8-1,46 21-297,-92-30 368,31 16 93,-30-14-14,0 0 0,0-1 0,1 1-1,-1-1 1,1-1 0,-1 1 0,1 0-1,0-1 1,-1 0 0,9 1 0,-9-3-13,-1 1 1,0 0 0,1-1 0,-1 0 0,1 0 0,-1 0 0,0 0 0,6-3 0,-9 4-54,0 0 0,1 0 1,-1 0-1,1-1 0,-1 1 0,0 0 1,1-1-1,-1 1 0,0 0 0,1-1 0,-1 1 1,0 0-1,1-1 0,-1 1 0,0-1 1,0 1-1,1-1 0,-1 1 0,0 0 1,0-1-1,0 1 0,0-1 0,0 1 1,0-1-1,0 0 0,0 0-3,0 0 0,-1 1 0,1-1 0,-1 0 0,1 0 0,-1 0 0,0 1 0,1-1 0,-1 0 0,0 1 0,1-1 0,-1 1 0,0-1 0,0 0 0,0 1 0,0 0 0,1-1 0,-3 0 0,-19-9-108,-1 1 1,-1 1 0,0 1-1,0 1 1,0 1 0,-1 2-1,-47-2 1,4 5 65,-111 17 0,130-10-96,-52 14 1,79-15 65,0 1 1,1 1-1,0 1 1,-34 20-1,54-29 57,0 1-1,0-1 0,-1 1 0,1 0 1,0-1-1,1 1 0,-1 0 1,0 0-1,0-1 0,0 1 0,0 0 1,1 0-1,-1 0 0,0 0 1,1 0-1,-1 0 0,0 2 0,1-2 8,0-1 0,0 0 0,0 1 0,0-1 0,0 0 0,1 1 0,-1-1 0,0 0 0,0 0 0,0 1 0,1-1 0,-1 0 0,0 0 0,0 1 0,1-1 0,-1 0 0,0 0 0,0 1-1,1-1 1,-1 0 0,0 0 0,1 0 0,16 5-40,9-2 25,43-2 0,-46-1 21,421-38 304,-214 11-144,110 0 74,-331 27-312,0-1 0,0 1 0,0 1 0,0 0 0,0 0 0,-1 0 0,11 4 0,-18-4 83,0-1 0,0 0 0,0 1-1,0-1 1,0 0 0,0 1 0,0-1 0,0 1-1,0 0 1,0-1 0,0 1 0,-1 0-1,1 0 1,0-1 0,0 1 0,-1 0 0,1 0-1,-1 0 1,1 0 0,-1 0 0,1 0-1,-1 0 1,1 1 0,-1-1 21,0 0 0,0 1 0,0-1 0,0 0 0,-1 1 0,1-1 1,0 0-1,-1 1 0,1-1 0,-1 0 0,1 0 0,-1 0 0,0 1 0,1-1 0,-2 2 0,-2 0 43,1 1 0,0 0 0,-1-1 0,0 1 0,0-1 0,0 0-1,0 0 1,-6 2 0,1-1-30,0-1 0,0-1 0,-1 0 0,1 0 0,-1 0 0,1-1 0,-1-1 0,0 0 0,-12-1 0,-11-3 66,-42-10-1,58 10-185,-13-2-4,7 2 20,0-1 0,0-2-1,1 0 1,-32-14 0,51 19 7,-1 0 0,1 0 0,0 0 0,0-1 0,0 1 0,0-1 0,1 0 0,-1 0-1,-3-5 1,5 7 39,1 0 0,-1 0 0,0-1 0,1 1 0,-1 0 0,1 0 0,-1-1 0,1 1 0,0 0 0,0 0 0,0-1 0,-1 1 0,1 0 0,0-1 0,0 1 0,1 0 0,-1-1 0,0 1-1,0 0 1,1-1 0,-1 1 0,1 0 0,-1 0 0,1-1 0,-1 1 0,1 0 0,0 0 0,0 0 0,1-2 0,2 0-26,0-1 0,1 1 0,-1 0 0,1 0 0,0 1 0,0-1 0,0 1 0,6-2 0,-1 0-67,39-15-69,94-23-1,-112 36 226,1 0 0,-1 3-1,1 0 1,42 3 0,-64 0-49,-4 0-26,1 0 0,-1 1 0,0-1 0,0 1 1,0 1-1,0-1 0,0 1 0,7 2 0,-13-4 38,0 1 1,0-1-1,1 0 1,-1 0-1,0 0 1,0 1-1,0-1 0,1 0 1,-1 0-1,0 0 1,0 1-1,0-1 1,0 0-1,0 1 0,1-1 1,-1 0-1,0 0 1,0 1-1,0-1 1,0 0-1,0 1 0,0-1 1,0 0-1,0 0 1,0 1-1,0-1 1,0 0-1,0 1 0,0-1 1,0 0-1,-1 1 1,1-1-1,0 0 1,0 0-1,0 1 0,-12 10 225,-17 6-38,4-8-159,-36 9 0,-73 10-35,-121 32 0,169-29 15,-128 66 0,-68 60 24,277-154-26,-39 22-97,1 1-1,-67 56 1,109-81 86,-3 2 7,0 0-1,0 1 0,1 0 1,-1 0-1,1 0 1,0 0-1,-4 7 0,7-11-9,0 1-1,0-1 1,0 0 0,0 1-1,0-1 1,0 1-1,0-1 1,0 0 0,0 1-1,0-1 1,0 1-1,0-1 1,0 0-1,0 1 1,0-1 0,0 1-1,1-1 1,-1 0-1,0 1 1,0-1 0,0 0-1,1 1 1,-1-1-1,0 0 1,0 1 0,1-1-1,-1 0 1,0 0-1,1 1 1,-1-1-1,0 0 1,1 0 0,-1 1-1,7 2-16,0 0 0,0-1 0,0 0 0,0 0 0,0 0 0,1-1 0,-1 0 0,0 0-1,10-1 1,-2 1 13,209 1 123,5-16 120,-140 7-152,394-49 304,-445 50-361,313-42 70,-348 48-106,-1-1 1,0 1 0,0 0 0,1 0 0,-1 0 0,0 1 0,1-1 0,-1 0 0,0 1 0,0 0 0,2 0-1,-3-1 8,-1 1 0,0-1 0,0 0-1,0 0 1,0 0 0,0 0-1,0 0 1,0 1 0,0-1-1,0 0 1,0 0 0,1 0-1,-1 1 1,0-1 0,0 0 0,0 0-1,0 0 1,0 0 0,0 1-1,0-1 1,0 0 0,-1 0-1,1 0 1,0 0 0,0 1-1,0-1 1,0 0 0,0 0 0,0 0-1,0 0 1,0 1 0,0-1-1,0 0 1,-1 0 0,1 0-1,0 0 1,0 0 0,0 1 0,0-1-1,0 0 1,-1 0 0,-17 11 107,-32 9 30,-88 25 0,-61 2-25,-81 9 242,5-2-145,6 18-444,-253 125 281,351-128 28,161-66-80,-1 2 0,1-1-1,0 1 1,0 1 0,-12 8-1,18-8-70,6-4-13,9-3 60,0 0 1,0 0 0,0-1-1,-1 0 1,20-8-1,63-27 40,-29 11 26,262-83 108,-275 94-151,76-22-31,169-26-1,-152 39 98,291-39 14,-145 36-277,406 14 0,-389 24 331,-169-10 318,172-22-1,-281 18-500,-7-1-104,26 1 0,-145 4-146,-105-2-84,29-8 950,-143-9-188,-26-1-507,279 19-212,52 2 56,9 2 9,3-3 256,-1 0-1,1 1 1,0-1-1,0 0 1,0 0-1,0 0 0,0 0 1,0-1-1,0 1 1,0 0-1,0 0 1,0-1-1,2 2 1,9 4-18,1 1 1,0-2-1,0 0 0,15 4 1,57 9 42,-69-15-1,550 62 1036,-231-56-617,0-30-148,-299 17-224,-21 3 8,0-1-1,1 0 1,-1 0 0,-1-2-1,1 0 1,18-8-1,-33 12-57,0 0-1,1 0 1,-1 0-1,0 0 1,1 0 0,-1 0-1,0 0 1,1-1-1,-1 1 1,0 0 0,1 0-1,-1 0 1,0-1-1,0 1 1,1 0-1,-1 0 1,0-1 0,0 1-1,0 0 1,1 0-1,-1-1 1,0 1-1,0 0 1,0-1 0,0 1-1,0 0 1,0-1-1,0 1 1,0 0 0,1-1-1,-1 1 1,0 0-1,0-1 1,0 1-1,-1 0 1,1-1 0,0 0-1,-11-9-77,-12-2 112,0 0 1,0 1 0,-49-15 0,-82-12-96,-493-53-65,-8 56-129,509 32 213,-295-16 444,401 16-360,20 3-57,0-2 0,0-1 0,-22-5 1,85 8-505,78 8 198,698 14 373,-642-26 78,1-8 0,339-67 0,-469 68-17,-2-1-1,72-31 1,-112 41-42,-1-1 0,1 1 0,-1-2 1,0 1-1,7-6 0,-11 8-62,-1 1-1,1-1 1,0 0 0,0 1-1,-1-1 1,1 0-1,0 0 1,-1 0-1,1 0 1,-1 0-1,1 0 1,-1 0-1,1 0 1,-1 0-1,0 0 1,0 0-1,1 0 1,-1 0-1,0 0 1,0 0 0,0 0-1,0 0 1,0 0-1,0 0 1,0 0-1,-1 0 1,1 0-1,0 0 1,0 0-1,-1 0 1,1 0-1,-1 0 1,1 0-1,-1 0 1,1 0-1,-1 0 1,-1-1 0,0 0-15,-1 0 1,1-1 0,-1 1 0,0 0 0,0 0 0,0 0 0,0 1 0,0-1 0,0 1 0,-1 0 0,-3-2 0,-44-6-159,36 7 125,-66-8-148,-82 3 0,-91 10 125,-203 33-67,-2 22 111,-173 18 758,543-69-613,-154 19-86,241-25-128,6 1 65,24 8 42,0-2 1,58 9 0,-39-8-158,168 28 328,227 9-1,-214-36 225,0-11-1,403-54 1,-232-19-201,-248 43-303,208-49 198,83-16-172,-399 88 29,414-76-47,-394 73 206,38-9-39,-95 17-410,-12 3 117,-19 2 37,23-1 167,-321 25-340,167-9 123,-148 12 219,98-26 607,183-7-580,23 4-28,-1 0 1,1 0-1,0 0 1,-1 0-1,1 0 1,0 0-1,-1 0 1,1 0-1,0-1 1,-1 1-1,1 0 1,0 0-1,-1 0 0,1 0 1,0-1-1,0 1 1,-1 0-1,1 0 1,0-1-1,0 1 1,-1 0-1,1 0 1,0-1-1,0 1 1,0 0-1,0-1 1,-1 1-1,1 0 1,0-1-1,0 1 1,0 0-1,0-1 1,0 1-1,0 0 1,0-1-1,0 1 1,0 0-1,0-1 1,0 1-1,0 0 1,0-1-1,0 1 1,0 0-1,0-1 1,1 1-1,-1 0 1,0-1-1,0 1 1,0 0-1,0-1 1,1 1-1,-1 0 1,0 0-1,0-1 1,1 1-1,-1 0 1,0 0-1,0 0 1,1-1-1,8-6 2,0 0-1,1 1 1,0 0 0,17-7-1,19-11-101,-21 8-193,48-22 1,-73 38 263,1 0-1,-1-1 1,1 1 0,-1 0 0,1 0-1,0-1 1,-1 1 0,1 0 0,0 0-1,-1 0 1,1 0 0,0 0 0,-1 0-1,1 0 1,0 0 0,-1 0 0,1 0-1,0 0 1,-1 0 0,2 1 0,-2-1 13,0 0 1,0 1 0,0-1-1,1 0 1,-1 1 0,0-1-1,0 0 1,0 1-1,0-1 1,0 1 0,0-1-1,0 0 1,0 1 0,0-1-1,0 1 1,0-1 0,0 0-1,0 1 1,0-1 0,0 0-1,0 1 1,0-1-1,0 1 1,-1-1 0,0 4-38,-1-1 0,1 1 1,-1-1-1,0 1 0,-1-1 0,-2 3 1,0 0 19,-1-1 0,-1 0-1,1-1 1,-1 1 0,0-1 0,0 0 0,-8 3 0,2-1 42,-20 10 132,0 2 0,1 1 1,1 2-1,1 1 0,-44 41 0,57-41 30,17-22-158,0 0 0,0 1 0,-1-1 0,1 0 0,0 0 0,0 1 0,0-1 0,0 0-1,-1 1 1,1-1 0,0 0 0,0 0 0,0 1 0,0-1 0,0 0 0,0 1 0,0-1 0,0 0 0,0 1 0,0-1-1,0 0 1,0 1 0,0-1 0,0 0 0,0 1 0,0-1 0,0 0 0,0 0 0,0 1 0,0-1 0,1 0-1,-1 1 1,0-1 0,0 0 0,0 0 0,1 1 0,-1-1 0,0 0 0,0 0 0,1 1 0,-1-1 0,0 0 0,1 0-1,15-1 202,-1-3-76,0-1-1,0-1 1,-1 0-1,0-1 1,15-10 0,5-2-47,32-16-103,146-73-321,-127 70-83,-79 35 350,-4 2 38,0-1 0,0 1 0,0 0 0,1 0-1,-1 0 1,0 1 0,0-1 0,0 0 0,1 1 0,-1 0-1,0-1 1,1 1 0,-1 0 0,0 0 0,3 1 0,-5-1 22,1 0 1,-1 0 0,0 0 0,0 0 0,1 0 0,-1 0 0,0 0 0,1 0 0,-1 0 0,0 0 0,0 1 0,1-1 0,-1 0 0,0 0 0,0 0 0,0 0 0,1 1 0,-1-1 0,0 0 0,0 0 0,0 1 0,1-1 0,-1 0 0,0 0 0,0 1-1,0-1 1,0 0 0,0 0 0,0 1 0,0-1 0,0 0 0,0 1 0,0-1 0,0 0 0,0 1 0,0-1 0,0 0 0,0 0 0,0 1 0,0-1 0,0 0 0,0 1 0,-9 12-178,7-11 170,-28 36 46,-41 71 0,-14 50 326,20-37-216,55-104-112,3-8-10,1 1-1,0 0 1,1 1 0,0-1-1,1 1 1,-5 20 0,9-31 3,0 1 1,0-1 0,-1 1-1,1-1 1,0 1-1,0-1 1,1 1-1,-1-1 1,0 1-1,0-1 1,1 1-1,-1-1 1,0 0 0,1 1-1,1 1 1,-2-2-3,1 0 0,0-1 0,-1 1 1,1 0-1,0-1 0,0 1 0,-1-1 1,1 1-1,0-1 0,0 1 0,0-1 1,0 0-1,-1 1 0,1-1 0,0 0 0,0 0 1,0 0-1,2 1 0,1-2 22,1 1 1,0-1-1,0 1 0,-1-1 0,1-1 1,0 1-1,-1-1 0,7-3 0,50-26-28,70-50 0,-78 48 24,13-11 104,-18 12-221,64-32 1,-110 63 57,-1 0 0,1 0 0,0 0 0,0 0 0,0 1 0,0-1 0,0 1 0,0 0 1,0-1-1,0 1 0,0 0 0,0 0 0,0 0 0,0 0 0,0 1 0,2 0 0,-3-1 16,-1 0-1,1 0 0,-1 1 1,1-1-1,-1 0 1,1 1-1,-1-1 1,1 1-1,-1-1 0,0 1 1,1-1-1,-1 1 1,1-1-1,-1 1 1,0-1-1,0 1 0,1 0 1,-1-1-1,0 1 1,0 0-1,1 1-8,-1 0 0,0-1 0,0 1 0,0 0 0,0 0 0,0 0 0,-1-1 0,1 1 0,-2 3 0,-2 7-19,-2 0 1,1 0 0,-2 0 0,1-1 0,-1 0 0,-1 0 0,-14 14 0,-71 66 43,68-69 40,-15 17-47,2 1 0,2 1 0,2 2 0,-57 95 0,46-63 992,57-90-968,1-1 0,1 2 0,0 0 0,1 1 0,17-13 0,88-50-662,-53 35 593,-10 2 63,-2-1-1,-2-4 0,55-57 1,-99 92 25,7-7-150,28-23 0,-43 38 82,1 0-1,-1 0 1,1 0 0,0 0 0,-1 0-1,1 0 1,0 1 0,0-1 0,-1 1-1,1-1 1,0 1 0,3-1 0,-5 1 13,1 1 1,-1-1 0,1 0-1,-1 0 1,0 0-1,1 0 1,-1 0 0,1 0-1,-1 1 1,1-1 0,-1 0-1,0 0 1,1 1-1,-1-1 1,0 0 0,1 1-1,-1-1 1,0 0 0,1 1-1,-1-1 1,1 1-1,-1 0 2,1 0-1,-1 1 0,0-1 0,1 0 0,-1 0 0,0 1 0,0-1 0,0 0 0,0 0 1,0 1-1,0-1 0,-1 2 0,-1 6 22,0 1 0,-1-1 0,0 1 1,-1-1-1,0 0 0,-1 0 0,1-1 0,-2 1 1,-10 13-1,-71 73 191,66-74-169,-362 433 660,377-447-627,0 1-1,0-1 1,-1 1 0,0-2 0,-8 7 0,15-12-64,0-1 0,0 0 0,0 0 1,-1 0-1,1 0 0,0 1 1,0-1-1,0 0 0,0 0 1,-1 0-1,1 0 0,0 0 0,0 0 1,0 1-1,-1-1 0,1 0 1,0 0-1,0 0 0,0 0 1,-1 0-1,1 0 0,0 0 0,0 0 1,0 0-1,-1 0 0,1 0 1,0 0-1,0 0 0,-1 0 1,1 0-1,0 0 0,0 0 0,0 0 1,-1-1-1,1 1 0,0 0 1,0 0-1,0 0 0,0 0 1,-1 0-1,1 0 0,0-1 0,0 1 1,0 0-1,0 0 0,0 0 1,-1 0-1,1-1 0,0 1 1,0 0-1,0-3-5,-1 0-1,1 0 1,0 1 0,0-1-1,0 0 1,1 0 0,0-3-1,3-12-103,0-1-1,2 1 1,0 0-1,1 1 1,0 0 0,2 0-1,0 0 1,1 1-1,20-25 1,12-8-69,73-66 1,-12 14 32,-87 84 81,59-70 279,-67 75-192,-8 9-30,-18 15-4,-51 33 101,39-27 14,-43 35 0,45-27-29,2 0 0,-39 51 0,-37 68-89,74-103-31,-21 36-158,-15 21 375,58-89 10,6-9-98,7-6-52,1-4-70,-1-1 1,1 1-1,5-12 0,14-18-61,-4 11-14,0 2-1,2 1 1,36-28 0,93-62 146,-3 3 194,-78 50-155,-23 18-37,103-68 1,-132 101-241,-14 10 101,-6 3 68,-8 9 47,6-11-12,-15 19-14,-2 0 0,0-2 1,-1 0-1,0-1 1,-2-1-1,-24 14 1,-140 65 217,160-83 91,-52 15 0,73-25-214,1 0 0,-1-1-1,1 0 1,0 1 0,-1-1 0,1 0 0,-1-1 0,-6 0-1,10 1-70,-1-1-1,1 1 0,-1 0 1,1 0-1,-1 0 1,1-1-1,-1 1 0,0 0 1,1-1-1,0 1 0,-1 0 1,1-1-1,-1 1 1,1-1-1,-1 1 0,1-1 1,0 1-1,-1-1 0,1 1 1,0-1-1,0 1 1,-1-1-1,1 0-14,0 0 0,0 0 0,0-1 0,0 1-1,0 0 1,1 0 0,-1 0 0,0 0 0,1 0 0,-1 0 0,0 1 0,1-1 0,-1 0 0,1 0-1,0 0 1,-1 0 0,2-1 0,7-7-119,0 0 0,0 0 0,19-13 0,9-8-302,3-8 36,55-70 0,21-23 164,102-46 273,-79 69-240,-28 14 98,109-85 252,-210 171-142,-4 3-23,0 0 1,1 1 0,-1-1-1,1 2 1,-1-1 0,1 1-1,1 0 1,-1 0 0,11-2-1,-17 4 13,0 1 1,0 0-1,0 0 0,1 0 0,-1 0 0,0 0 1,0 0-1,0 0 0,0 1 0,0-1 0,0 0 1,0 1-1,1-1 0,-1 0 0,0 1 0,0-1 0,0 1 1,0 0-1,-1-1 0,1 1 0,0 0 0,0 0 1,0-1-1,0 1 0,-1 0 0,1 0 0,0 0 1,-1 0-1,1 0 0,-1 0 0,1 0 0,-1 0 1,0 0-1,1 0 0,-1 0 0,0 1 0,0-1 0,1 0 1,-1 0-1,0 2 0,0 3 38,0 0 0,-1 0-1,0 0 1,0 0 0,0 0-1,-2 8 1,-7 12-23,-1 0 0,-2 0-1,0-1 1,-30 42 0,19-32 51,-32 53 62,-104 121-1,-54 18 86,189-201 165,24-24-350,-7 7 152,19-17-199,41-39-293,-1-3-1,59-75 0,1-3 108,182-141 217,-214 200 124,-39 34-33,-8 5-76,1 3 0,57-37 0,-88 62-51,1 1 1,-1-1 0,1 1 0,0 0 0,-1 0 0,1 0 0,0 0 0,0 0 0,0 1-1,0-1 1,0 1 0,0 0 0,0 0 0,4 0 0,-6 1 4,0-1 0,0 0 0,0 1 1,0-1-1,0 0 0,0 1 0,-1-1 0,1 1 0,0 0 1,0-1-1,0 1 0,0 0 0,-1-1 0,1 1 0,0 0 1,-1 0-1,1 1 0,0 0 5,0-1-1,0 1 1,0 0 0,-1 0 0,1 0-1,-1 0 1,0 0 0,0 0 0,0 1-1,0-1 1,0 3 0,-1 1 31,0 1 1,0-1 0,-1 0-1,1 1 1,-2-1 0,1 0-1,-1 0 1,0 0-1,-4 6 1,-7 9 16,-19 22 0,7-10-41,-45 71 167,-60 119 0,48-77-29,81-144-131,-17 29 191,2 1 0,-19 45 0,32-55 128,4-22-321,0 0 0,0 0 0,0 1 0,0-1 0,0 0 0,0 0 0,0 1 0,0-1 0,0 0 0,0 0 0,0 1 0,0-1 0,0 0 0,0 0 0,0 0 0,0 1 0,0-1 0,0 0 0,1 0 0,-1 0 0,0 1 0,0-1 0,0 0 0,0 0 0,0 0 0,1 0 0,-1 1 0,0-1 0,0 0 0,0 0 0,1 0-1,-1 0 1,0 0 0,0 0 0,1 0 0,-1 1 0,0-1 0,0 0 0,0 0 0,1 0 0,-1 0 0,0 0 0,0 0 0,1 0 0,-1 0 0,0 0 0,0-1 0,1 1 0,-1 0 0,0 0 0,0 0 0,0 0 0,1 0 0,-1 0 0,0 0 0,0 0 0,1-1 0,16-11-49,-15 11 35,146-132-774,-80 67 497,195-182-17,40 11 752,-279 219-450,-11 8-13,1 0-1,18-9 1,-31 18-2,0 1 1,1-1 0,-1 0 0,1 1 0,-1-1 0,1 1 0,-1 0 0,1 0 0,-1-1 0,3 1 0,-4 0 12,1 0 1,-1 0-1,1 1 0,-1-1 1,0 0-1,1 0 0,-1 0 0,1 0 1,-1 0-1,0 1 0,1-1 1,-1 0-1,1 0 0,-1 1 0,0-1 1,1 0-1,-1 1 0,0-1 1,0 0-1,1 1 0,-1-1 0,0 0 1,1 1-1,-1 1 14,0-1 1,0 0-1,0 1 0,1-1 1,-1 0-1,-1 1 0,1-1 1,0 0-1,0 1 1,0-1-1,-1 0 0,1 0 1,-1 1-1,1-1 0,-1 0 1,1 0-1,-1 1 0,0-1 1,1 0-1,-3 1 1,-11 15 107,-1 0 0,-19 16 0,-11 11 2,8 0 94,-51 78-1,28-35-37,52-80 193,8-7-364,-1 0 1,1 0-1,0 0 0,0 0 1,0 0-1,0 0 0,-1 0 1,1 0-1,0 0 0,0 0 0,0 0 1,0 0-1,0 0 0,-1 0 1,1-1-1,0 1 0,0 0 1,0 0-1,0 0 0,0 0 1,0 0-1,-1 0 0,1 0 0,0-1 1,0 1-1,0 0 0,0 0 1,0 0-1,0 0 0,0 0 1,0-1-1,0 1 0,0 0 1,0 0-1,0 0 0,0 0 1,0-1-1,0 1 0,0 0 0,0 0 1,0 0-1,0 0 0,0-1 1,0 1-1,0 0 0,0 0 1,0 0-1,0 0 0,0 0 1,0-1-1,0 1 0,1 0 0,1-9-40,1 1-1,0-1 0,0 1 0,1-1 0,0 1 0,0 0 0,1 1 1,7-10-1,52-55-318,-50 56 310,21-19-96,1 1 0,69-49-1,-101 81-32,-3 4 65,-6 8 33,-12 13 127,-5-2 42,13-14-35,1 2 0,0-1 0,0 1 0,-9 13 1,31-21 334,17-6-330,-1 0 0,1-2 0,-2-1 0,1-1 0,-1-2 0,-1-1 0,45-26 0,-16 0-357,-51 33 175,-6 3 98,-16 1 8,-42 8-142,-60 15 0,17-2 164,4-1 50,-59 8 2,149-26-86,-20 1-95,25-2 118,1 0 0,-1-1 0,1 1-1,-1 0 1,1 0 0,0-1 0,-1 1 0,1-1-1,-1 1 1,1-1 0,-1 1 0,1-1 0,-2-1-1,3 2 0,0 0 1,0-1-1,-1 1 0,1 0 0,0 0 0,0-1 0,0 1 0,0 0 0,0-1 0,0 1 0,0 0 0,-1 0 0,1-1 0,0 1 0,0 0 0,0-1 0,0 1 0,0 0 0,0 0 0,0-1 0,0 1 0,0 0 0,1-1 0,-1 1 0,0 0 0,0 0 0,0-1 0,0 1 0,0 0 0,1-1 0,6-9-200,-6 9 183,5-6-22,1 0 1,1 1-1,-1-1 0,1 1 1,0 1-1,14-9 0,59-22-78,-50 24 27,365-174 108,-210 88-112,-139 77 27,-40 16 40,-11 4 49,-17 4 133,-8 7-61,-31 16 0,16-7-100,-502 205-392,355-155 527,-76 31-425,258-97 257,0 2 0,0-1-1,0 1 1,1 0 0,0 1 0,-8 7 0,15-13 49,0 1 1,1-1-1,-1 1 0,1-1 0,-1 1 1,1-1-1,-1 1 0,1 0 1,-1-1-1,1 1 0,0 0 1,-1-1-1,1 1 0,0 0 1,0-1-1,0 1 0,-1 0 1,1 0-1,0-1 0,0 1 1,0 0-1,0 0 0,0-1 1,0 2-1,1-1 3,0 0 0,-1 0 1,1 0-1,0 0 0,-1 0 1,1-1-1,0 1 0,0 0 1,0 0-1,0-1 0,0 1 0,0-1 1,0 1-1,0-1 0,0 1 1,2-1-1,11 5 58,1-2 0,0 0 1,-1-1-1,1 0 0,0-1 0,28-2 1,-13 0 16,17 1 167,94-15 0,-135 14-270,168-25-291,-158 25-97,-16 1 399,0 0 0,0 0 1,0 1-1,0-1 1,0 0-1,0 0 1,0 0-1,0 0 1,0 0-1,0 0 1,0 0-1,0 0 1,0 0-1,0 0 1,0 0-1,0 0 1,0 0-1,0 0 1,0 1-1,0-1 1,0 0-1,0 0 1,0 0-1,0 0 1,0 0-1,0 0 1,0 0-1,0 0 1,0 0-1,0 0 0,0 0 1,0 0-1,0 0 1,0 0-1,0 0 1,0 1-1,0-1 1,0 0-1,1 0 1,-1 0-1,0 0 1,0 0-1,0 0 1,0 0-1,0 0 1,0 0-1,0 0 1,0 0-1,0 0 1,0 0-1,0 0 1,0 0-1,0 0 1,0 0-1,1 0 1,-1 0-1,0 0 1,-5 6-53,0 1 0,-1-1 0,0 0 0,0-1 0,0 0 0,0 0 0,-1 0 0,-11 6 0,-3 2 30,2 0 26,-500 315 308,246-193-237,170-86-68,84-40 32,0 0 1,-23 18 0,41-27-18,1 0 1,0 0-1,0 0 1,0 0-1,-1 0 1,1 1-1,0-1 1,0 0-1,-1 0 1,1 0-1,0 1 0,0-1 1,0 0-1,0 0 1,-1 0-1,1 1 1,0-1-1,0 0 1,0 0-1,0 1 1,0-1-1,0 0 1,0 0-1,0 1 1,0-1-1,0 1 1,6 0 154,17-3-46,16-7-126,0-1 0,54-23-1,75-44 38,112-83 75,-90 48-85,3 16 45,105-19-250,-292 113 172,6-3-36,15-5-138,35-8-1,-60 17 130,1 0 0,-1 1 0,0 0 0,1 0-1,-1 0 1,1 0 0,-1 0 0,3 0 0,-2 4-136,-8 1 56,-39 24-49,-13 9 165,-68 67 73,-64 48 51,47-62-114,-16 11-167,112-70 183,-54 50-1,99-81-6,-92 89 104,77-73 42,1 0 1,0 1 0,-13 24 0,26-39-4,8-4-25,82-35 189,131-58-321,-54 6-59,262-187 1,-219 124 64,-198 143-70,-6 4 16,0 0 1,1 1-1,0 0 0,-1 0 1,1 0-1,0 0 0,1 1 1,-1 0-1,9-3 0,-14 5 58,1 0 0,-1 0 0,0 0 1,1 0-1,-1 0 0,0 0 0,1 0 0,-1 0 0,0 0 0,1 0 0,-1 0 0,0 0 0,1 0 0,-1 1 1,0-1-1,1 0 0,-1 0 0,0 0 0,0 0 0,1 1 0,-1-1 0,0 0 0,0 0 0,1 1 0,-1-1 1,0 0-1,0 0 0,0 1 0,1-1 0,-1 0 0,0 1 0,0-1 0,0 0 0,0 0 0,0 1 0,0-1 1,0 0-1,0 1 0,0-1 0,0 0 0,0 1 0,0-1 0,0 0 0,0 1 0,0-1 0,0 1 1,0 3-1,-1 0 0,1 1 0,-1-1 0,0 0 1,-1 0-1,1 0 0,-1 1 0,1-2 0,-4 6 1,-1 1-6,0-1 0,-1 1 0,-7 8 0,-11 7 22,0 0 1,-38 28 0,-65 39 150,78-58-134,-484 383-17,411-317 198,87-71-17,23-15 153,16-14-185,8-9-93,42-39-240,237-190-560,-204 179 655,115-81 197,-11-14 123,-96 62-241,-88 86-47,15-14-155,-21 19 182,1 0 1,0 1-1,0-1 0,0 0 0,0 1 0,0-1 0,0 1 1,0-1-1,0 1 0,0-1 0,0 1 0,1 0 0,-1 0 1,0-1-1,0 1 0,0 0 0,2 0 0,-1 4-140,-4 5-1,-1-4 131,-1 1-1,1-1 1,-1 0 0,1 0-1,-2-1 1,-7 9 0,-2-2 40,-23 15-1,-53 27 49,-136 59 0,7-26 140,39-15-349,-18 20 226,97-42 169,78-37-62,-2-1 1,1-1 0,-2-1 0,-48 10-1,71-19-178,0 1 0,0-1 0,0 0 0,0 0 0,0 0 0,0 0 0,0-1 0,0 1 0,0-1 0,0 1 0,1-1 0,-1 0 0,0 0 0,0-1 0,1 1 0,-4-3 0,4 3-43,1 0 0,-1-1 0,1 0 0,-1 1 0,1-1 0,0 0 0,0 0 0,0 0-1,0 0 1,0 0 0,0 0 0,1 0 0,-1 0 0,1 0 0,-1 0 0,1-1 0,0 1 0,-1 0 0,1 0 0,1 0 0,-1 0 0,0-1 0,1-1 0,0-5-43,2 1 0,-1-1 0,1 1 0,0 0 0,0-1 1,1 1-1,8-12 0,-4 8 24,1 1 1,0 0-1,0 0 1,12-10 0,2-1-126,-15 13-75,19-14 1,-24 20 201,0 1 1,1 0 0,-1 0-1,1 0 1,0 0 0,-1 1-1,1 0 1,0-1 0,7 0-1,-9 2 48,-1-1 0,1 1 0,-1 0 0,1 0 0,-1 0-1,1 0 1,0 0 0,-1 0 0,1 1 0,-1-1 0,1 0 0,-1 1 0,1-1-1,-1 1 1,1 0 0,-1-1 0,1 1 0,-1 0 0,0 0 0,1 0-1,-1 0 1,0 0 0,0 0 0,0 0 0,0 0 0,0 1 0,0-1 0,0 0-1,0 1 1,0-1 0,0 1 0,-1-1 0,1 1 0,-1-1 0,1 1-1,-1-1 1,0 1 0,1-1 0,-1 1 0,0 0 0,0-1 0,0 1-1,0-1 1,-1 1 0,1-1 0,0 1 0,-1 0 0,1-1 0,-1 3 0,1-4 2,-2 5 8,0 0-1,1 1 1,0-1-1,0 0 1,0 10-1,1-13 1,0 0 0,1-1 0,-1 1 0,1 0 0,-1 0 0,1-1 0,-1 1 0,1-1 0,0 1 0,0-1 0,0 1 0,0-1 0,0 1 0,0-1 0,0 0 0,0 1 0,0-1 0,1 0 0,-1 0 0,0 0 0,1 0 0,2 1 0,5 2-10,0 0-1,0-1 1,0 0 0,0-1-1,1 0 1,16 2-1,-19-4 20,50 6 204,1-2 0,82-6 0,120-24 41,-165 16-179,377-66 337,-152 21-120,-316 54-304,87-9-189,-66 10-154,-21 4 124,-8 0 129,-16 4 0,-481 140 78,171-30 67,79-27-107,-174 45 419,390-125-212,18-5-38,-23 5 1,38-11-129,1 1 0,-1-1 0,0 0 0,0 0 0,0 0 0,0 0 0,0 0 0,-3-1 0,5 1 10,0 0-1,-1 0 1,1-1-1,-1 1 1,1 0 0,0 0-1,-1-1 1,1 1-1,0 0 1,0 0-1,-1-1 1,1 1 0,0 0-1,0-1 1,-1 1-1,1 0 1,0-1 0,0 1-1,0 0 1,0-1-1,-1 1 1,1-1-1,0 1 1,0 0 0,0-1-1,0 1 1,0-1-1,0 1 1,0 0 0,0-1-1,0 1 1,0-1-1,0 1 1,0 0 0,1-1-1,-1 1 1,0-1-1,0 1 1,0 0-1,0-1 1,1 1 0,-1-1-1,2-2-37,0-1 0,0 1 0,0-1 0,1 1-1,-1 0 1,1 0 0,0 0 0,5-4 0,31-21-102,-22 16 92,221-135-357,-169 110 428,121-45 0,22 12 254,44-16 240,-230 76-468,-18 6-19,0 1 0,0 0 0,1 0 0,-1 1 0,0 0 0,12-1 0,-27 6 55,-14 4-41,-1-2-1,-26 4 1,8-3-54,-107 20-193,-231 45 198,1 24-124,-91 59 48,411-134 66,-17 6 216,-38 13 664,107-38-804,0 1 1,0-1 0,0 0 0,0-1 0,-6 1 0,10-1-57,1 0 1,-1 0-1,0 0 1,1 0-1,-1 0 1,0-1-1,1 1 0,-1 0 1,1 0-1,-1 0 1,1-1-1,-1 1 0,0 0 1,1-1-1,-1 1 1,1 0-1,-1-1 1,1 1-1,0-1 0,-1 0 1,0 1-6,1-1 0,0 0 0,0 0 0,0 0 0,-1 0 0,1 0 0,0 0 0,0 1 0,0-1 0,0 0 0,0 0 0,0 0 0,1 0 0,-1 0 0,0 0 0,0 1 0,1-1 0,0-1 1,0-2-31,1 0 0,0 0 1,1 1-1,-1-1 1,1 1-1,-1-1 1,1 1-1,0 0 0,5-4 1,37-24-165,-42 29 184,248-130-481,-132 75 496,-70 32-24,45-23-144,-88 44-41,-13 6 260,-16 7 235,-244 127-783,99-24-3614,166-111 4036,-6 5-834,-1 1-1,1-2 1,-15 8 0,22-13 819,0 1 0,0-1-1,0 1 1,0-1 0,0 0 0,0 1 0,0-1 0,0 0 0,0 0 0,0 0 0,0 0-1,0 0 1,0 0 0,0 0 0,0 0 0,-1-1 0,1 1 0,0 0 0,0-1 0,0 1-1,0-1 1,0 1 0,1-1 0,-1 1 0,0-1 0,0 1 0,0-1 0,-1-1 0,0-1-189,0 0 1,1 0-1,0-1 0,-1 1 1,1 0-1,0-1 1,0 1-1,0-4 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3:22.737"/>
    </inkml:context>
    <inkml:brush xml:id="br0">
      <inkml:brushProperty name="width" value="0.35" units="cm"/>
      <inkml:brushProperty name="height" value="0.35" units="cm"/>
      <inkml:brushProperty name="color" value="#FFFFFF"/>
    </inkml:brush>
  </inkml:definitions>
  <inkml:trace contextRef="#ctx0" brushRef="#br0">1022 62 2432,'1'-1'4,"-1"1"58,1-1 1,0 1 0,-1-1-1,1 1 1,-1-1 0,1 0-1,-1 1 1,0-1 0,1 0-1,-1 1 1,1-1 0,-1 0-1,0 1 1,0-1 0,1 0 0,-1 0-1,0 0 1,0 0 0,0 0 385,0 1-64,0 0 293,0 0-171,-13-15 1772,7 12-2157,1 1 0,-1 0 1,0 0-1,0 1 0,0-1 1,1 1-1,-1 1 0,-1-1 1,1 1-1,0 0 0,-9 2 1,-22-2 203,-48-9 426,-54-1-339,132 10-378,-65-1 278,0 4 0,-90 14 0,142-13-294,-5 0-53,1 1 0,-1 1 0,-23 10 0,-28 11 159,33-12-206,43-15 77,0 0 0,0 0 0,0 0 0,0 0 0,0 0 0,0 0 0,0 0 0,0 0 0,0 0 0,0 0 0,0 0 0,1 0 0,-1 0 0,0 0 0,0 0 0,0 0 0,0 0 0,0 0 0,0 0 0,0 0 0,0 0 0,0 0 0,0 0 0,0 0 0,0 0 0,0 0 0,0 1 0,0-1 0,0 0 0,0 0 0,0 0 0,0 0 0,0 0 0,0 0 0,0 0 0,0 0 0,0 0 0,0 0 0,0 0 0,0 0 0,0 0 0,0 1 0,0-1 0,0 0 0,0 0 0,0 0 0,0 0 0,0 0 0,0 0-1,0 0 1,0 0 0,0 0 0,0 0 0,0 0 0,0 0 0,0 0 0,0 0 0,0 0 0,0 0 0,0 0 0,0 1 0,0-1 0,-1 0 0,13 3-148,14 1-7,181 1 576,360-24-795,-387 8 486,-56 10 746,-138 5-240,-192 6 352,-4-14-645,168 2-277,-297 1-37,183 2 10,115 0-705,-46 6 1,3 9-3119,45-8-129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3:33.920"/>
    </inkml:context>
    <inkml:brush xml:id="br0">
      <inkml:brushProperty name="width" value="0.35" units="cm"/>
      <inkml:brushProperty name="height" value="0.35" units="cm"/>
      <inkml:brushProperty name="color" value="#FFFFFF"/>
    </inkml:brush>
  </inkml:definitions>
  <inkml:trace contextRef="#ctx0" brushRef="#br0">11690 405 1568,'0'0'501,"-14"3"49,6-2-160,0 0 1,-1 0 0,1-1 0,-14-1 0,-18 0 199,-1 5-411,0 2 0,0 2 0,1 2 0,0 1 0,1 2 0,-72 35 0,21-7 34,14-6 544,66-31-693,-1 0-1,1 0 1,-1-1-1,1-1 1,-1 1-1,-19 0 0,-69-2 399,48-3-258,-43-1 9,93 3-226,0 0 0,0 0 0,1 0 1,-1 0-1,0 0 0,0 0 0,1 0 0,-1 0 0,0 0 0,0 0 1,1-1-1,-1 1 0,0 0 0,1-1 0,-1 1 0,-1-1 0,2 0-4,0 1-1,0 0 1,-1-1-1,1 1 0,0 0 1,0 0-1,0-1 1,0 1-1,0 0 0,0-1 1,0 1-1,0 0 1,0-1-1,0 1 1,0 0-1,1 0 0,-1-1 1,0 1-1,0 0 1,0-1-1,0 1 0,0 0 1,0 0-1,1-1 1,-1 1-1,0 0 1,1-1-1,1-1-88,0-1 1,1 1-1,0 0 0,-1 0 1,1 0-1,4-3 0,27-10-427,35-13-1,-11 6 140,183-89 207,-185 83 1195,-55 28-588,-4 0-153,-8 5-60,-14 6-194,-121 49 122,12-5-19,46-19-74,-25 12 177,91-40-302,18-7-200,0 0 0,0 1 0,0-1 0,-6 5-1,20-3-1006,11-2 1144,1-1 0,-1-1 1,1-1-1,-1-1 0,24-6 0,-14 1 425,0-2-1,29-14 1,-31 12 309,-24 10-456,22-10 264,-27 11-371,1 1 0,-1 0-1,1 0 1,-1-1 0,1 1-1,-1 0 1,1-1 0,-1 1-1,0 0 1,1-1 0,-1 1-1,1-1 1,-1 1 0,0-1-1,1 1 1,-1-1 0,0 1-1,0-1 1,1 1 0,-1-1-1,0 0 1,0 1 0,0-1-1,0 1 1,0-1 0,0 1-1,0-1 1,0 0 0,0 1-1,0-1 1,0 1-1,0-1 1,0 1 0,0-1-1,0 0 1,-1 1 0,1-1-1,0 1 1,-1-1 0,0 0-12,0 0 0,0 0 1,0 1-1,-1-1 0,1 0 0,0 1 1,0-1-1,-1 1 0,1 0 1,0-1-1,-1 1 0,1 0 0,0 0 1,-1 0-1,-1 0 0,-4-1 15,-29-3-28,0 2 0,0 1 0,0 2 0,0 2 0,-63 12 0,-86 26 186,164-37-81,0-1 0,0-1 0,-1-1-1,-32-2 1,7 0 123,27 1-334,0 2-1,-22 3 0,18-3 373,-4 0-201,15-1-219,11-1 151,-1 0-1,1 0 1,0 0-1,-1 0 1,1 1 0,0-1-1,-3 2 1,-4 0 114,9-2-103,0 1-1,-1-1 0,1 0 0,-1 0 0,1 0 0,0 0 0,-1 0 0,1 0 1,0 0-1,-1 0 0,1 1 0,0-1 0,-1 0 0,1 0 0,0 1 0,-1-1 1,1 0-1,0 0 0,-1 1 0,1-1 0,0 0 0,0 1 0,-1 0 0,0 0 31,1-1-49,0 0 0,0 0-1,-1 0 1,1 0 0,0 0 0,0 0 0,0 0 0,-1 0 0,1 0 0,0 0-1,0 0 1,0 0 0,-1 0 0,1 1 0,0-1 0,0 0 0,0 0 0,-1 0 0,1 0-1,0 0 1,0 1 0,0-1 0,0 0 0,0 0 0,-1 0 0,1 0 0,0 1 0,0-1-1,0 0 1,0 0 0,0 1 0,0-1 0,0 0 0,0 0 0,0 0 0,0 1-1,0-1 1,0 0 0,0 0 0,0 0 0,0 1 0,0-1 0,0 0 0,0 0 0,0 1-1,0-1 1,0 0 0,0 0 0,0 0 0,0 1 0,1-1 0,-1 0 0,4 11-3,5 2-45,-1 1-1,-1 0 0,0 1 1,-1 0-1,4 16 1,-9-25 101,0 1-1,-1-1 1,0 0 0,0 0 0,-1 0-1,1 0 1,-1 0 0,-3 8 0,4-12-77,-2 3 28,0 0 0,-1 0 0,1 0 0,-1 0 0,0-1-1,0 0 1,0 1 0,-1-1 0,1 0 0,-1-1 0,-7 6 0,-1 3 231,-16 11-343,22-19 142,0 0-1,1 1 0,-1 0 1,1 0-1,-4 6 1,-12 9-498,19-17 445,0-1 1,0 0-1,-1 1 0,1-1 1,0 0-1,-1-1 0,0 1 0,1 0 1,-1-1-1,0 1 0,0-1 1,0 0-1,-4 2 0,-40 5 147,39-8-65,4 0-72,-1 0 0,0 0 0,1 0 0,-1-1 0,0 1-1,1-1 1,-1-1 0,0 1 0,-5-3 0,7 3-30,1 0 0,-1 1 0,0-1 0,0 0 0,0 1 0,0-1 0,0 1 0,-3 0 0,-17-3-268,-22-6 244,-4-1 223,-1-5-79,7 2-182,-58-25 0,88 32 34,0-1-1,0 0 1,1-1 0,0-1-1,1 0 1,-1 0 0,2-1-1,-15-17 1,12 12 111,2-2 0,0 1-1,1-2 1,0 1 0,1-1 0,-9-29-1,13 30-93,-45-119-485,47 127 564,0 0 1,1 0 0,0 0-1,0 0 1,1-1 0,0 1-1,1 0 1,1-14 0,-1 7-6,0 16-17,0-1 0,0 1 0,0 0 0,0-1 0,0 1 0,0-1 1,0 1-1,0 0 0,0-1 0,0 1 0,0-1 0,0 1 0,0 0 0,0-1 0,1 1 1,-1-1-1,0 1 0,0 0 0,0-1 0,1 1 0,-1 0 0,0-1 0,1 1 0,-1 0 0,0 0 1,0-1-1,1 1 0,-1 0 0,1 0 0,-1 0 0,0-1 0,1 1 0,-1 0 0,0 0 1,1 0-1,-1 0 0,1 0 0,0 0-2,0 0 1,-1 0 0,1 0-1,0 0 1,-1 0-1,1 1 1,-1-1 0,1 0-1,0 0 1,-1 1 0,1-1-1,-1 0 1,1 1-1,-1-1 1,1 1 0,-1-1-1,1 1 1,-1-1-1,0 1 1,1-1 0,-1 1-1,1 0 1,24 41 45,-17-30 46,0 0 0,7 18 0,-4-10 529,4 9 66,-10-15-486,13 23 0,-11-24-11,10 26 0,-17-38-163,1 0 1,-1 0 0,0 0-1,0 0 1,1-1 0,-1 1-1,0 0 1,1 0 0,-1-1-1,1 1 1,-1 0 0,1-1-1,-1 1 1,1-1 0,-1 1 0,2 0-1,-1-1-4,-1 0-1,0 0 0,0 0 1,1 0-1,-1 0 0,0 0 1,1 0-1,-1 0 0,0 0 1,0 0-1,1 0 0,-1 0 1,0-1-1,0 1 0,1 0 1,-1 0-1,0 0 0,0-1 1,0 1-1,1 0 0,-1 0 1,0 0-1,0-1 0,0 1 1,1 0-1,-1 0 0,0-1 1,0 1-1,0-1 1,1-1 4,0-1 1,0 0 0,0 0 0,0 1 0,0-1 0,-1 0 0,1-4 0,-2-3-31,0 0 0,0 1-1,-1-1 1,0 1 0,-1-1-1,0 1 1,-6-12 0,8 4-417,1 16 399,0 1-1,-1-1 1,1 0-1,0 1 1,0-1-1,1 1 0,-1-1 1,0 1-1,0-1 1,0 0-1,0 1 1,0-1-1,1 1 0,-1-1 1,0 1-1,0-1 1,1 1-1,-1-1 1,0 1-1,1-1 0,-1 1 1,1 0-1,-1-1 1,1 0-1,1 2 16,0-1 0,0 0 0,0 1 0,-1-1 0,1 1 0,0 0 0,-1 0 0,1 0 0,0-1 0,-1 2 0,1-1 1,-1 0-1,1 0 0,-1 0 0,2 2 0,18 23 12,-18-21 47,83 98 236,-43-59 405,-42-42-475,-1-2 27,0 0-85,-1-7-136,0 0 0,0 0 1,0 0-1,-1 0 0,-5-12 0,4 12-90,1 0-1,0 0 0,0 0 1,1 0-1,-2-14 0,3 17 117,0 3-56,0-1-1,-1 1 1,1 0-1,0 0 1,0 0-1,0 0 1,0-1-1,1 1 1,-1 0-1,0 0 1,0 0-1,1 0 1,-1 0-1,1 0 1,0-2-1,-1-19 316,0 19-298,0 0-1,0 0 1,-1 0-1,0 1 1,1-1-1,-1 0 1,0 1-1,-2-4 1,-2-4-29,4-4 148,2 4-351,-1 10 211,0-1 1,1 1-1,-1 0 1,1-1 0,-1 1-1,0 0 1,1 0-1,-1-1 1,1 1 0,-1 0-1,1 0 1,-1 0-1,1-1 1,-1 1-1,1 0 1,-1 0 0,1 0-1,-1 0 1,1 0-1,-1 0 1,1 0 0,0 0-1,-1 0 1,1 0-1,-1 0 1,1 1-1,6 1-32,0 0-1,0 1 0,0 0 1,-1 0-1,1 1 0,-1-1 1,9 8-1,-1-2 120,-10-6-41,0 0 0,0 0 1,0 1-1,0-1 0,-1 1 0,1 0 0,-1 0 0,0 0 1,0 0-1,-1 0 0,1 1 0,-1-1 0,0 1 0,0 0 0,0-1 1,-1 1-1,0 0 0,1 7 0,8 22 23,-8-26-91,1 0 1,-1 0-1,0 1 1,-1-1-1,1 9 1,2 14 14,-3-26 83,-1 0-1,1 0 1,0 0-1,0 0 0,3 6 1,-2-6-99,0 0 1,-1 0 0,0-1 0,0 1-1,0 8 1,0-10 48,-1-1-1,1 1 1,-1 0 0,1-1-1,0 1 1,0-1-1,0 1 1,0-1 0,1 0-1,1 4 1,2 3-149,5 13-28,-4-13 458,9 8-338,-11-9 276,-4-7-230,1 0 1,-1 0-1,1 1 1,-1-1-1,1 0 1,-1 0-1,1 0 0,0-1 1,-1 1-1,1 0 1,0 0-1,0 0 1,0 0-1,0-1 1,0 1-1,-1 0 0,1-1 1,0 1-1,1-1 1,-1 1-1,1 0 1,40 14 233,-41-15-211,1 1-1,-1-1 1,1 0-1,-1 1 0,0-1 1,1 0-1,-1 0 1,1 0-1,-1 0 1,1 0-1,-1 0 0,1-1 1,-1 1-1,1 0 1,1-1-1,21-10 59,-16 7-233,20-8 58,-1-2-1,0-1 0,33-24 1,-17 7-360,-36 27 348,0 1 0,12-7 0,4-2 174,-22 13-10,-1 0-63,0 0-155,0 0 48,0-1 90,1 1 1,-1 0-1,0 0 0,1-1 1,-1 1-1,0 0 0,0 0 1,0-1-1,1 1 0,-1 0 1,0-1-1,0 1 0,0 0 1,0-1-1,1 1 0,-1 0 1,0-1-1,0 1 0,0-1 1,0 1-1,0 0 1,0-1-1,0 1 0,0 0 1,0-1-1,-1-12 217,1 11-254,-1-18-107,-1 1 0,-1-1 0,0 0 0,-8-19 0,10 35 170,-8-30 236,7 29-279,1-1 0,-1 1 0,0 0 0,0 1 0,-1-1 0,1 0 0,-6-6 0,1-1 132,7 12-95,0 0 0,0 0-1,0-1 1,-1 1 0,1 0 0,0 0 0,0 0-1,0 0 1,0-1 0,0 1 0,0 0 0,0 0-1,0 0 1,0 0 0,0 0 0,-1-1-1,1 1 1,0 0 0,0 0 0,0 0 0,0 0-1,0 0 1,-1 0 0,1 0 0,0 0 0,0 0-1,0 0 1,0-1 0,-1 1 0,1 0-1,0 0 1,0 0 0,0 0 0,0 0 0,-1 0-1,1 0 1,0 0 0,0 0 0,0 0 0,-1 0-1,1 1 1,0-1 0,0 0 0,0 0-1,0 0 1,0 0 0,-1 0 0,1 0 0,0 0-1,0 0 1,0 0 0,0 1 0,0-1 0,-1 0-1,1 0 1,0 0 0,0 0 0,0 0-1,0 1 1,0-1 0,0 0 0,0 0 0,0 0-1,0 1 1,-1-1 55,1 15 347,0 2-386,-1 0-1,-1-1 0,-4 22 1,5-35 73,-1 1-1,1-1 1,-1 0 0,0 0 0,0 0 0,0 0-1,0 0 1,-1 0 0,1 0 0,-1-1-1,-3 3 1,-12 14-131,17-18-132,1-1 53,0 0 129,0 0 36,0 0 38,0 0-32,0 0-85,-1 7 0,-6 15 21,4-11-6,0 0 0,-1 0 0,0 0 0,-1 0 0,-1 0 0,0-1 0,0 0 0,-10 12 0,3-6-31,10-12 94,0 0 0,0 0 0,0 0 0,-1-1 1,1 1-1,-7 3 0,10-7 55,0 0-59,0 0-149,0 0-37,0 0-123,-7-3 415,6 3-130,0-1 1,0 0-1,-1 1 1,1-1-1,0 1 1,-1-1-1,1 1 0,0 0 1,-3-1-1,1 2-19,-1-1-1,0 1 0,0-1 0,1 1 1,-1 0-1,0 0 0,-3 2 0,4-1-54,-1-1-1,1 0 0,0 0 0,-1 0 0,1 0 0,-1 0 0,-3-1 0,-33 8-18,32-7 58,1-1 0,0 1 0,-9 3 0,9-3 47,-1 1 0,1-1-1,-10 0 1,-6 0 356,13-1-324,0 1 0,0-2 0,1 1 0,-20-5 0,-164-48 98,-46-37-258,214 80 131,-13-5 53,-2 2-1,-57-11 0,-85 0-171,97 13 106,73 9-42,-1 0 1,1-2-1,0 1 1,-21-11-1,29 12 114,0-1 0,0 0 0,0 0 0,0 0 0,1 0 0,-7-8 0,9 10-86,0 0-1,0-1 1,0 1-1,0-1 1,0 1-1,0-1 1,0 0-1,0 1 0,1-1 1,-1 0-1,1 1 1,-1-1-1,1 0 1,0 0-1,0 0 0,-1 1 1,1-1-1,0 0 1,1 0-1,-1 0 1,1-3-1,2 3-46,0 1 1,0-1-1,1 1 1,-1 0-1,0 0 0,1 0 1,-1 0-1,5 0 0,444-68 334,-424 63 115,-19 3-401,1 1 0,0 0 0,13-1 0,-21 3-93,6 0 187,-3-1 82,0 0-1,0-1 0,0 1 1,0-1-1,0 0 0,0 0 1,7-5-1,-12 6-252,0 1 86,-21-3 917,-22 4-620,9-1 282,-67-6 0,48 0-789,-78-1 0,-56 13-205,146-5 491,-175 5 47,28 3 86,71-1-376,85-6 122,1 2 1,0 1 0,-59 17-1,77-18 107,0 0 0,0-1-1,-1-1 1,1 0 0,0-1 0,-1-1-1,1 0 1,-1-1 0,1 0 0,-23-5-1,-103-20-386,84 18 274,-63-2 0,42 5 338,33 3-185,25 2-58,0-2 0,-19-3 0,-24-7-436,-241-44 1050,66 45-947,222 11 274,-23 5 1,23-3 60,-26 2 0,-28 4-14,-117-5-43,74-3 256,110 0-427,4 0-288,37 0 242,180-8-270,-207 7 474,232-21 405,-202 20-320,-13 0-17,55 3-1,-48 2-110,-22-2-54,-1 0 1,1 1 0,-1 0 0,25 8 0,-23-5 16,-12-4 88,0 1-1,0-1 0,-1 0 0,1 1 1,0 0-1,-1 0 0,1 0 0,3 3 1,-5-3 19,-1-1 15,-1-1 0,1 1-1,0 0 1,0 0 0,0-1 0,0 1 0,0 0 0,0-1 0,0 1 0,0-1 0,0 1 0,0-1 0,0 0 0,2 1 0,-3-1-6,0 1 1,0-1 0,0 1-1,0-1 1,-1 1 0,1-1-1,0 1 1,0-1 0,0 1-1,0-1 1,0 1 0,-1-1-1,1 0 1,0 1 0,0-1-1,-1 1 1,1-1 0,0 0 0,0 1-1,-1-1 1,1 0 0,-1 1-1,1-1 1,-1 1 0,-47 7 24,-66 3 0,53-6-139,-13 2 259,-93 21 0,148-24-5,1 0-1,0-1 1,-26 0 0,-8 2 157,36-6-252,1 0 0,-21-5 0,-10-2-32,-32 0 240,-151-11-270,80 4-139,56 1-161,35 5 540,-20-10-6,-141-9-763,184 25 616,-23-1 220,-29-3-276,3 0-32,-92 2-165,30-2 64,96 5 73,32 0 123,-35 2-1,37 1-75,-32-3 0,5-1 46,31 2-73,-1 0 0,1-1 0,-1-1 0,1 0 0,0-1 0,-14-6 1,-30-8 43,1 7 77,-61-3 0,33 5-199,12 3 135,45 5-53,0-2 1,-31-6-1,31 3 22,11 3 51,-1-1 0,-27-10 1,-26-13 63,51 21-125,1 1 0,-1 1-1,0 1 1,-34-2 0,14 1-45,-230-23-197,232 25 165,-69 4 0,87 2 80,0 0-1,0 0 1,-30 14 0,13-5-159,-30 8 130,-110 22-1,45-24 14,115-17 107,0-1-1,-27-1 1,25 0-91,1 0 0,-17 2 0,-21 4 248,-101-4 0,84-3-418,-230-7 287,233 4-125,-37-3 64,-128-31 93,181 28-303,-141-37 186,151 33-35,-85-15 0,83 25-93,-78 3 1,56 2 68,-278 10-133,319-7 138,-35 9 0,-7 2 66,27-9 22,-267 51-415,291-53 298,0-1 1,0-1-1,-31 1 0,-14 5-82,61-8 69,0 0-27,0 0-31,0 0-214,0 0 144,12 4 416,7-1-354,32-1 1,-4 1-23,22 0 150,108-9 1,-157 5-23,50-5-68,70-16 0,67-25 87,-187 42 13,111-29 78,142-28-135,-259 60 2,-1 2 0,1-1 0,0 2 0,-1 0-1,1 1 1,-1 0 0,21 6 0,6 5 102,41 20 1,-39-16-404,19 8 381,-44-20 319,-10-2-115,-6-1-174,-5 1-16,0 0-78,-1-1 1,0 1 0,0-1 0,0 0-1,-1 0 1,1 0 0,0-1 0,-1 1 0,1-1-1,-7 0 1,-15 4 75,-43 11-6,0-4 0,-108 7 0,57-6-98,97-12 159,8-2-238,0 2 1,1 0-1,-1 1 1,0 0-1,-22 8 1,39-10 81,-1 1 0,0-1 0,1 1 0,-1-1 0,1 1 0,-1-1 0,1 1 0,-1-1 0,1 1 0,-1-1 0,1 0 0,-1 1 0,1-1 0,0 0 0,0 1 0,5 0-45,0 0-1,1-1 1,-1 0 0,7 0-1,8 0-4,29 3-77,-18-1 150,0-1-1,53-5 1,250-26 486,-260 25-445,-26 1-87,0 2 0,58 5 0,-37 2 70,16 2-121,211 23 578,-255-27-431,32 3-130,50 5 252,-67-8-214,75-3 423,-53-3-381,132 6-1887,-176-1-149,-1 2-1,44 9 1,-51-8 512,14 2-843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38.199"/>
    </inkml:context>
    <inkml:brush xml:id="br0">
      <inkml:brushProperty name="width" value="0.35" units="cm"/>
      <inkml:brushProperty name="height" value="0.35" units="cm"/>
      <inkml:brushProperty name="color" value="#FFFFFF"/>
    </inkml:brush>
  </inkml:definitions>
  <inkml:trace contextRef="#ctx0" brushRef="#br0">149 24 480,'0'-23'1653,"0"22"-1477,-8 13 555,7-9-658,0 1-1,0-1 1,0 0-1,0 0 1,0 1 0,-1-1-1,-2 4 1,-6 13 701,-19 41-28,11-32-394,14-20-163,-1-1 0,0 0 0,-10 11 0,5-5-76,-12 10 354,14-17-294,7-6-119,1-1 47,0 0 16,0 0 129,0 0-70,6-19 464,7-16-656,-9 26 16,-4 8 0,1 0 0,0 0 0,-1 0 0,0 0 0,1 0 0,-1 0 0,0 0 0,1 0 0,-1 0 0,0 0 0,0-2 0,2-5-12,0-9 66,-2 16-53,0 1 0,0 0 0,0-1-1,0 1 1,0 0 0,0-1-1,0 1 1,0 0 0,0-1 0,0 1-1,0 0 1,0 0 0,0-1-1,0 1 1,0 0 0,0-1 0,0 1-1,0 0 1,-1-1 0,1 1-1,0 0 1,0 0 0,0-1-1,0 1 1,-1 0 0,1 0 0,0-1-1,0 1 1,-1 0 0,-4 16-476,1 13 412,3-22 79,0 0-1,0 0 1,-5 14 0,4-15 16,0-1 0,0 0 0,1 1 0,0 0 0,-1 8 0,2-13-96,0-1 50,0 0 0,0 1-1,0-1 1,0 0 0,-1 0 0,1 0 0,0 1-1,0-1 1,0 0 0,0 0 0,0 0-1,0 1 1,0-1 0,0 0 0,0 0 0,0 0-1,0 1 1,0-1 0,0 0 0,0 0-1,0 1 1,0-1 0,0 0 0,0 0 0,0 0-1,0 1 1,0-1 0,0 0 0,0 0-1,1 0 1,-1 1 0,0-1 0,0 0 0,0 0-1,0 0 1,0 0 0,1 1 0,-1-1-1,0 0 1,0 0 0,0 0 0,1 0 0,-1 0-1,11 6-1113,-9-5 791,0 0 72,0 1 0,0-1 0,0 0-1,0-1 1,0 1 0,0 0-1,0-1 1,0 1 0,0-1-1,1 1 1,-1-1 0,0 0-1,0 0 1,0 0 0,4-1-1,-4 0 126,1 0-1,-1 0 0,1-1 1,-1 1-1,0-1 0,0 0 1,3-3-1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41.632"/>
    </inkml:context>
    <inkml:brush xml:id="br0">
      <inkml:brushProperty name="width" value="0.35" units="cm"/>
      <inkml:brushProperty name="height" value="0.35" units="cm"/>
      <inkml:brushProperty name="color" value="#FFFFFF"/>
    </inkml:brush>
  </inkml:definitions>
  <inkml:trace contextRef="#ctx0" brushRef="#br0">65 10 832,'5'0'199,"-5"0"-123,0 0-72,0 0-1,0 0 1,-1 0-1,1 0 1,0 1-1,0-1 1,0 0-1,0 0 1,0 0-1,0 0 1,-1 0-1,1 0 1,0 0-1,0 1 1,0-1-1,0 0 1,0 0-1,0 0 1,0 0-1,0 0 1,-1 1-1,1-1 1,0 0-1,0 0 0,0 0 1,0 0-1,0 1 1,0-1-1,0 0 1,0 0-1,0 0 1,0 0-1,0 1 1,0-1-1,0 0 1,0 0-1,1 0 1,-1 0-1,0 1 1,0-1-1,0 0 1,0 0-1,0 0 1,0 0-1,0 0 1,0 1-1,1-1 1,-1 1 172,0-1 42,0 0 316,0 0-145,0 0 6,0 0-145,-2 2 1247,0 4-1052,1-2-365,1-1 0,0 1 0,-1-1 0,0 1-1,0-1 1,0 1 0,0-1 0,-1 0 0,1 1 0,-1-1 0,-3 5 0,5-8 70,0 0-6,0 0 197,0 1-332,0-1 0,0 1 1,0-1-1,0 1 0,0-1 0,0 1 0,0-1 1,0 1-1,-1-1 0,1 1 0,0-1 0,0 1 0,0-1 1,0 1-1,-1-1 0,1 1 0,0-1 0,-1 0 1,1 1-1,0-1 0,-1 0 0,1 1 0,0-1 0,-1 0 1,1 1-1,-1-1 0,1 0 0,0 1 0,-1-1 1,1 0-1,-1 0 0,1 0 0,-1 0 0,1 1 0,-1-1 1,1 0-1,-1 0 0,1 0 0,-1 0 0,1 0 1,-2 0-1,-11 5-6,5-4-124,8-1 137,-1 0 0,1 0 1,-1 0-1,1 0 0,-1 0 0,1 0 0,-1 0 1,1 1-1,-1-1 0,1 0 0,0 0 0,-1 0 1,1 0-1,-1 1 0,1-1 0,-1 0 0,1 0 1,0 1-1,-1-1 0,0 1 0,1 2-79,-3 1-130,3-4 177,0 0-75,0 0 33,0 0 74,0 0-22,10 0-159,-8 1 176,0 0 5,0 0 0,0-1 0,0 1 0,0-1 0,1 1 0,-1-1 0,0 0 0,0 1 0,0-1 0,1-1 0,-1 1 0,0 0 0,0 0 0,3-1 0,46-4 48,-37 2-187,-14 3 117,1 1 0,-1-1 0,1 0 0,0 0 0,-1 0-1,1 0 1,-1-1 0,1 1 0,-1 0 0,1 0 0,0 0 0,-1 0 0,1-1 0,-1 1-1,1 0 1,-1 0 0,1-1 0,-1 1 0,1-1 0,0-2 27,-1 1 48,11 6 32,0 6 438,-11-9-496,0-1-43,0 0-112,9 12 266,-8-12-135,-1 0 0,0 0-1,1 0 1,-1 0-1,1 0 1,-1 0 0,0 0-1,1-1 1,-1 1-1,1 0 1,-1 0 0,0 0-1,1-1 1,-1 1-1,0 0 1,0-1-1,1 1 1,-1 0 0,0 0-1,0-1 1,1 1-1,-1-1 1,0 1 0,0 0-1,0-1 1,1 1-1,-1 0 1,0-1 0,0 1-1,0-1 1,0 1-1,0-1 1,0-18-222,0 13 342,0 5-155,1-20-758,30 31 422,-30-10 416,0 1-43,0 0-1,-1 0 0,1-1 0,-1 1 0,1 0 0,0-1 0,0 1 0,0-1 0,-1 1 0,1-1 0,0 1 0,2 0 0,2 2 50,-4-2-62,-1-1-1,1 1 1,-1-1-1,1 1 1,0-1-1,-1 1 1,1-1-1,-1 1 1,1-1-1,0 0 1,-1 1-1,1-1 1,0 0 0,-1 0-1,1 0 1,0 1-1,0-1 1,-1 0-1,1 0 1,0 0-1,0 0 1,-1 0-1,1 0 1,0-1-1,0 1 1,-1 0-1,1 0 1,0 0-1,-1-1 1,1 1 0,0 0-1,-1-1 1,2 0-1,3 0-195,10-4 396,-14 4-201,-1 1 0,0 0 0,1 0 0,-1 0 0,0-1 1,1 1-1,-1 0 0,0 0 0,0 0 0,1-1 0,-1 1 0,0 0 0,0-1 0,0 1 1,1 0-1,-1-1 0,0 1 0,0 0 0,0-1 0,0 1 0,0 0 0,0-1 0,1 1 0,-1 0 1,0-1-1,0 1 0,0-1 0,0 1 0,0 0 0,-1-1 0,1 1 0,0 0 0,0-1 0,0 1 1,0 0-1,0-1 0,0 1 0,-1 0 0,1-1 0,-2-2 21,-1 0 0,1 1 0,-1 0 1,1-1-1,-1 1 0,0 0 0,0 0 0,0 0 0,0 1 0,-4-3 0,-14-1-454,21 5 260,0 0 28,0 1 68,0 3 60,0 1-17,0-4-90,0-1 63,0 0 118,0 3-82,0-1 0,0 1-1,0-1 1,1 1-1,-1-1 1,1 0-1,-1 1 1,1-1 0,0 0-1,2 5 1,-2-6 87,-1-1-170,5 6-33,-1-4 156,0 0-1,0 0 0,0-1 0,0 1 0,0-1 0,8 1 0,3 1 66,4 2-110,1 0 0,27 1 0,-30-4 81,61 3-58,-62-5 223,-15-2 136,-10 2-130,-25-4-208,-5-3-133,35 6 127,-1 1-1,1-1 1,0 0-1,0 0 1,-1 0-1,1 0 1,0-1-1,-5-2 1,-30-20 134,36 22-189,2 1 26,0 1-1,0-1 1,0 0-1,0 1 1,0-1-1,0 0 1,0 0-1,0 0 1,0 0-1,1 1 1,-1-1-1,0 0 1,1 0-1,-1-1 1,1 1-1,-1 0 1,0-1-1,-6-27 143,-5 20-357,11 7 264,0 1 1,-1 0-1,1-1 0,-1 1 1,1 0-1,-1 0 0,-3-1 0,-2-2-213,7 4 165,-1-1 0,1 1-1,-1 0 1,1 0-1,-1 0 1,1-1 0,-1 1-1,1 0 1,-1 0 0,1 0-1,0 0 1,-1 0 0,1 0-1,-1 0 1,1 0 0,-1 0-1,1 0 1,-1 0 0,1 0-1,-1 0 1,1 1 0,-1-1-1,1 0 1,-1 0-1,1 0 1,-1 1 0,-9 2-203,8-2 233,1-1 1,-1 0-1,1 1 0,0-1 0,-1 1 0,1 0 1,0-1-1,0 1 0,-1 0 0,1 0 1,0 0-1,0 0 0,0 0 0,-2 2 0,0 1-175,-16 17 302,18-20-150,0 0 0,0 0 0,-1 0 0,1 0 0,0 0 1,-1 0-1,1 0 0,0 0 0,-1 0 0,1-1 0,-1 1 1,-2 0-1,-15 11 155,15-9-62,4-6-152,6-3-4847,1 8 3301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44.005"/>
    </inkml:context>
    <inkml:brush xml:id="br0">
      <inkml:brushProperty name="width" value="0.35" units="cm"/>
      <inkml:brushProperty name="height" value="0.35" units="cm"/>
      <inkml:brushProperty name="color" value="#FFFFFF"/>
    </inkml:brush>
  </inkml:definitions>
  <inkml:trace contextRef="#ctx0" brushRef="#br0">222 0 992,'0'0'65,"-1"1"1,1-1-1,-1 0 1,1 0-1,0 0 1,-1 1-1,1-1 1,-1 0 0,1 0-1,0 1 1,-1-1-1,1 0 1,0 1-1,-1-1 1,1 0-1,0 1 1,0-1-1,-1 0 1,1 1-1,0-1 1,0 1-1,0-1 1,-1 1-1,1 0 1,-5 15 1414,1-4-1041,4-10-437,-1-1-1,1 0 0,-1 1 1,1-1-1,-1 0 0,1 1 1,0-1-1,0 0 0,0 1 1,0-1-1,0 1 1,0 1-1,-1 10 88,-7 12 316,7-24-431,0 12 340,0 1-625,1-12 360,-1 1 1,1-1 0,0 1-1,-1-1 1,1 0-1,-1 1 1,-1 2 0,0 2 386,2-7-435,0 0 1,0 1 0,0-1 0,0 0-1,0 1 1,0-1 0,0 0-1,0 1 1,0-1 0,0 0 0,0 0-1,0 1 1,0-1 0,0 0-1,-1 1 1,1-1 0,0 0 0,0 0-1,0 1 1,0-1 0,-1 0-1,1 0 1,0 0 0,0 1 0,0-1-1,-1 0 1,1 0 0,0 0-1,0 1 1,-1-1 0,1 0-1,0 0 1,-1 0 0,1 0 0,0 0-1,0 0 1,-1 0 0,1 0-1,0 0 1,-1 0 0,1 0 0,0 0-1,0 0 1,-1 0 0,1 0-1,0 0 1,-1 0 0,1 0 0,0 0-1,-1 0 1,1 0 0,0 0-1,0-1 1,-1 1 0,1 0 0,0 0-1,0 0 1,-1 0 0,1-1-1,0 1 1,0 0 0,-1-1-1,-2 0 54,0-1 0,0 1 0,-1-1 0,1 1-1,0 0 1,-1 1 0,1-1 0,-1 0 0,0 1-1,-4 0 1,7 0-65,0 0 0,1-1 0,-1 1 0,0 0 0,0 0-1,1 0 1,-1-1 0,0 1 0,0-1 0,1 1 0,-1 0 0,0-1 0,0 0-1,0 0-2,0 0 0,0 1-1,1-1 1,-1 1 0,0-1 0,0 1-1,0-1 1,0 1 0,0 0-1,1-1 1,-1 1 0,0 0-1,0 0 1,-1 0 0,-3-1 82,1 1 0,0-1 0,0 0 0,0 0 0,-4-2 1,4 2 20,-1 0 0,1 0 0,0 0-1,0 0 1,-6 0 0,9 1 145,1 0-91,0 0-75,16 3-266,93-12 437,-35 1 32,-59 7-198,27-3-43,0 2-1,52 5 0,-93-3-31,25 2 82,41 10-1,-57-10-12,1-1-1,-1 0 0,0-1 0,1 0 0,17-2 0,-15 0 53,1 2 0,17 0 0,5-1 145,-11 0-231,-8-4-397,-17 5 470,0 0-22,2-5 344,-1 3-150,-3 5-448,1-2 41,-3-6-6,-82 13 486,-56-11-714,113 3 213,-19-1 698,-92 11 0,79-4-443,40-5-95,-29 5 0,23-1 129,19-4-137,0 0 0,0 1 0,0 0 0,-15 5 0,-29 10-142,50-16 136,-1 0-45,1 0-1,0 0 1,-1 1 0,1-1 0,0 1-1,0 0 1,0 0 0,-4 3 0,5-4-80,1-1 53,0 3 98,0-3-130,0 1-1,-1-1 1,1 1-1,0-1 1,0 1-1,0-1 1,0 1-1,0-1 1,0 1-1,0-1 1,0 1-1,0-1 1,0 1-1,0-1 1,0 1 0,0-1-1,0 1 1,1-1-1,-1 1 1,0-1-1,0 1 1,0-1-1493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5.33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518 46 64,'0'0'1,"0"0"0,0 0 0,0 1 0,0-1-1,0 0 1,0 0 0,0 0 0,0 0 0,0 0 0,0 0 0,0 0 0,-1 1 0,1-1-1,0 0 1,0 0 0,0 0 0,0 0 0,0 0 0,0 1 0,0-1 0,0 0 0,0 0-1,1 0 1,-1 0 0,0 0 0,0 0 0,0 1 0,0-1 0,0 0 0,0 0 0,0 0-1,0 0 1,0 0 0,0 0 0,0 0 0,0 0 0,0 1 0,1-1 0,-1 0 0,0 0-1,0 0 1,-1 0 101,1 0 260,0 0-26,0 0 171,0 0-139,0 0 80,0 0-133,0 0-38,0 0-48,0 0 198,0 0-134,0 0-106,6-8 128,-6 8-276,1-1 0,-1 1 0,1-1 0,0 1-1,-1-1 1,1 0 0,-1 1 0,0-1 0,1 1 0,-1-1 0,1 0 0,-1 0-1,0 1 1,0-1 0,1 0 0,-1 0 0,0-1-61,0 1 35,0 1-1,0-1 0,1 1 0,-1-1 1,0 1-1,0-1 0,0 1 1,0-1-1,0 1 0,0-1 0,0 1 1,0-1-1,-1 1 0,1-1 0,0 1 1,0-1-1,0 1 0,0-1 1,-1 1-1,1 0 0,0-1 0,-1 1 1,1-1-1,0 1 0,-1 0 0,1-1 1,0 1-1,-1 0 0,0-1 1,1 1-1,0 0 0,-1 0 0,1-1 0,0 1 0,0 0 0,-1 0 0,1 0 1,0-1-1,0 1 0,0 0 0,-1 0 0,1-1 0,0 1 0,0 0 0,0 0 1,0-1-1,-1 1 0,1 0 0,0 0 0,0-1 0,0 1 0,0 0 0,0-1 1,0 1-1,0 0 0,0 0 0,0-1 0,0 1 0,0 0 0,0-1 0,0 1 1,0 0-1,0-1 0,0 1 0,0 0 0,0 0 0,1-1 0,-1 1 0,0 0 1,0-1-1,1-3-95,-6 7-33,3-2 152,1 1-1,-1-1 0,0 0 1,0 0-1,0 1 0,0-2 1,0 1-1,-3 1 1,-10 6 248,14-7-270,0 0 0,-1 0-1,1 0 1,0-1 0,-1 1 0,1 0 0,-1-1 0,1 1-1,0-1 1,-1 1 0,0-1 0,1 0 0,-3 1 0,-8 1 74,-11 7 275,18-7-295,0 0-1,1 0 1,-1-1-1,-1 0 1,1 1-1,0-2 1,0 1-1,0-1 1,0 1-1,-9-2 1,6 1 127,0 0 1,0 1 0,-15 2-1,15-1-153,0 0-1,0-1 0,-10 1 1,13-1-70,0-1 1,0 1 0,0 0-1,-6 2 1,6-2 12,0 1-1,0-1 1,0-1 0,-6 1-1,7 0 6,0 0 0,0 0 0,0 0 0,0 1 0,0-1 0,0 1-1,0 0 1,-5 4 0,-5 2-203,2-3 145,1 1 0,0 0 0,1 1 0,-1 0 0,1 1 0,1 0 0,-1 0 0,1 1 0,1 0-1,0 1 1,0 0 0,-6 11 0,10-15-61,0 0-80,1 0-1,-6 14 1,4-1-703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47.449"/>
    </inkml:context>
    <inkml:brush xml:id="br0">
      <inkml:brushProperty name="width" value="0.35" units="cm"/>
      <inkml:brushProperty name="height" value="0.35" units="cm"/>
      <inkml:brushProperty name="color" value="#FFFFFF"/>
    </inkml:brush>
  </inkml:definitions>
  <inkml:trace contextRef="#ctx0" brushRef="#br0">38 161 1728,'1'-5'414,"-1"5"-265,-3 2 141,2-2-396,1 0 31,0 0 128,3-17-330,-2 14 326,-1-1 1,1 1-1,-1 0 1,1-1-1,0 1 1,1 0-1,-1 0 1,0-1-1,3-2 1,-2 2 1,0-1 1,0 1-1,0 0 0,1-7 1,-2 8-39,0 0 0,0 1 0,1-1 1,-1 0-1,1 1 0,-1-1 0,1 1 0,0 0 0,0 0 0,0 0 1,3-3-1,10-13 581,-15 18-560,1-1 0,-1 1 0,0-1 0,0 1 1,1-1-1,-1 1 0,0-1 0,0 1 0,0-1 0,0 1 1,0-1-1,0 1 0,0-1 0,0 1 0,0-1 0,0 1 0,0-1 1,0 1-1,0-1 0,0 1 0,-1-1 0,1 1 0,0-1 1,0 1-1,0-1 0,-1 1 0,1-1 0,0 1 0,-1-1 0,1 1 1,0 0-1,-1-1 0,1 1 0,-1 0 0,1-1 0,0 1 1,-1 0-1,1-1 0,-1 1 0,1 0 0,-1 0 0,1 0 0,-1 0 1,1-1-1,-1 1 0,1 0 0,-1 0 0,1 0 0,-1 0 1,0 0-1,0 0 0,-20 3 110,20-3 53,1 0-58,0 0 21,-8-7 688,7 3-602,0 8-187,-2 9-124,3 138-431,0-150 581,0 2-68,-1 0 0,0 0-1,1 0 1,-1 0 0,0 0 0,-1-1 0,-1 4-1,3-6 10,0 1-22,-1 0-1,1 0 0,-1 0 1,1-1-1,-1 1 1,1 0-1,-1-1 0,0 1 1,0 0-1,1-1 1,-1 1-1,0-1 0,0 1 1,0-1-1,1 1 1,-1-1-1,0 0 1,0 1-1,0-1 0,0 0 1,0 0-1,0 0 1,0 0-1,-1 0 0,0 1-72,0 1-38,2-2 33,0 0 0,-1 1-1,1-1 1,0 0-1,0 0 1,-1 1-1,1-1 1,0 0-1,-1 0 1,1 0-1,0 0 1,-1 0-1,1 0 1,0 1-1,-1-1 1,1 0 0,0 0-1,-1 0 1,1 0-1,-1 0 1,1 0-1,0 0 1,-1-1-1,1 1 1,0 0-1,-1 0 1,1 0-1,0 0 1,-1 0 0,1 0-1,0-1 1,-1 1-1,1 0 1,0 0-1,0 0 1,-1-1-1,0 0 40,1 1 0,-1-1-1,1 1 1,-1-1 0,1 1-1,0-1 1,-1 0 0,1 1-1,0-1 1,-1 0 0,1 1-1,0-1 1,0 0 0,-1-1-1,6-24 2569,-5 24-2515,0 1-1,1 0 1,-1 0-1,1-1 0,-1 1 1,1 0-1,-1 0 1,1 0-1,-1-1 0,1 1 1,1-1-1,4-10 14,-5 10-26,0-1 0,0 1-1,0 0 1,1-1 0,-1 1-1,1 0 1,-1 0-1,1 0 1,0 0 0,3-3-1,-3 3 59,0-1-1,0 1 1,0 0-1,0-1 1,0 1-1,0-1 1,-1 1-1,2-5 1,1-7-89,-3 11 51,0-1-1,0 1 0,0-1 0,1 1 1,-1-1-1,1 1 0,0 0 1,0 0-1,0 0 0,0 0 1,0 0-1,1 0 0,2-2 0,-4 5-16,-1-1-1,1 1 1,-1-1-1,1 1 1,-1-1-1,1 1 0,-1-1 1,1 1-1,-1-1 1,1 1-1,-1-1 0,0 1 1,1-1-1,-1 0 1,0 1-1,0-1 1,1 0-1,-1 1 0,0-1 1,0 0-1,0 1 1,0-2-1,0 1-44,0 1-22,0 0 48,0 0 102,0 0-22,0 0-31,0 1-12,0 0-37,0 0-1,0 0 0,0 0 0,0 0 1,-1 0-1,1 0 0,0 0 0,-1 0 1,1 0-1,0 0 0,-1 0 0,1-1 1,-1 1-1,0 0 0,0 1 0,-5 8 72,0 11 90,3-11-108,0 0 1,1 0 0,0 0-1,0 12 1,2-20-33,0 1 0,-1-1 0,1 0 1,-1 1-1,1-1 0,-1 0 0,0 1 0,0-1 0,0 0 0,0 0 1,-1 3-1,-5 7 396,7-11-310,0-1-84,0 1 1,0-1-1,0 0 1,0 1-1,0-1 1,0 0-1,0 0 0,0 1 1,0-1-1,0 0 1,-1 1-1,1-1 0,0 0 1,0 0-1,0 1 1,0-1-1,0 0 0,-1 0 1,1 0-1,0 1 1,0-1-1,0 0 0,-1 0 1,1 0-1,0 1 1,0-1-1,-1 0 1,1 0-1,0 0 0,0 0 1,-1 0-1,1 0 1,0 0-1,-1 1 0,1-1 1,-6 3-279,5-3 192,1 0 132,0 0 6,0 0-26,0 0-38,0 0-112,0 0 58,0 0 118,0 0-21,0 0-107,0 0 0,0-2-5,0 1-102,0 0-1,0 1-1,0-1 1,0 0-1,0 1 1,0-1-1,0 1 1,0-1-1,0 0 1,1 1-1,-1-1 0,0 0 1,0 1-1,0-1 1,1 1-1,-1-1 1,0 0-1,1 1 1,-1-1-1,1 1 1,-1-1-1,0 1 1,1-1-1,-1 1 1,1 0-1,0-1 1,0 0-1828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49.906"/>
    </inkml:context>
    <inkml:brush xml:id="br0">
      <inkml:brushProperty name="width" value="0.35" units="cm"/>
      <inkml:brushProperty name="height" value="0.35" units="cm"/>
      <inkml:brushProperty name="color" value="#FFFFFF"/>
    </inkml:brush>
  </inkml:definitions>
  <inkml:trace contextRef="#ctx0" brushRef="#br0">564 0 896,'-9'8'586,"7"-7"-518,0 1 0,0-1 1,0 0-1,0 1 0,0-1 0,0 0 1,0 0-1,-3 1 0,-9 4 390,-6 1-505,19-7 63,0 1 1,0-1 0,-1 1 0,1-1 0,0 1 0,0-1 0,0 1 0,0 0 0,0 0 0,-1 1-1,0-1-10,1 0-1,-1 0 1,1 0-1,-1 0 1,1 0-1,-1 0 0,0-1 1,1 1-1,-3 0 1,-8 6-16,11-7 7,1 1 1,-1 0-1,0 0 1,0-1-1,0 1 1,0-1-1,0 1 0,0-1 1,0 1-1,0-1 1,-1 0-1,1 0 1,0 1-1,-1-1 1,0 0 16,1 0-15,-6 5 121,-6-3 525,13-2-645,0 0 0,-1 0 0,1 0 0,0 0 0,0 0 0,0 0 0,0 0 0,0 0 0,-1 0 0,1 0-1,0 0 1,0 0 0,0 0 0,0 0 0,0-1 0,0 1 0,-1 0 0,1 0 0,0 0 0,0 0 0,0 0 0,0 0-1,0 0 1,0 0 0,0-1 0,0 1 0,0 0 0,0 0 0,0 0 0,0 0 0,-1 0 0,1 0 0,0-1 0,0 1 0,0 0-1,0 0 1,0 0 0,0 0 0,0 0 0,0-1 0,0 1 0,0 0 0,1 0 0,-1 0 0,0 0 0,0 0 0,0-1-1,0 1 1,0 0 0,0 0 0,0 0 0,0 0 0,0 0 0,0 0 0,0 0 0,0-1 0,1 1 0,-1 0 0,0 0 0,0 0-1,0 0 1,0 0 0,0 0 0,0 0 0,1 0 0,-1 0 0,0 0 0,1-1-53,-1 1 111,0 0-26,0 0-34,0 0 0,0 0 0,0 1 0,0-1 0,0 0 0,0 0 0,0 0 0,0 0 0,1 1 1,-1-1-1,0 0 0,0 0 0,0 0 0,0 0 0,0 0 0,1 0 0,-1 1 0,0-1 0,0 0 0,0 0 0,0 0 0,1 0 0,-1 0 0,0 0 0,0 0 0,0 0 0,0 0 0,1 0 0,-1 0 0,0 0 0,0 0 0,0 0 0,1 0 0,-1 0 0,0 0 0,0 0 0,0 0 0,0 0 0,1 0 0,-1 0 0,0 0 0,0 0 1,1 0-35,-4 2 34,0 0 25,1-1 0,-1 0 0,1 1 1,-1-1-1,0 0 0,1-1 0,-1 1 1,0 0-1,0-1 0,-4 1 1,5-1-1,-1 0 1,1 1-1,0-1 1,0 1-1,0 0 1,-1-1-1,1 1 1,0 0-1,-3 2 1,4-2-18,-1 0 0,0 0 1,0 0-1,0 0 0,0-1 1,-1 1-1,1 0 1,0-1-1,-3 1 0,-11-1-134,-22 5 0,21-2 176,-24 0 0,18-2 228,16 0-284,0-1-1,0 0 1,0 0 0,-7-2 0,5 1-89,-1 1-1,-19 0 1,9 1 933,-19-4-975,-14 6-2181,51-3 1211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50.679"/>
    </inkml:context>
    <inkml:brush xml:id="br0">
      <inkml:brushProperty name="width" value="0.35" units="cm"/>
      <inkml:brushProperty name="height" value="0.35" units="cm"/>
      <inkml:brushProperty name="color" value="#FFFFFF"/>
    </inkml:brush>
  </inkml:definitions>
  <inkml:trace contextRef="#ctx0" brushRef="#br0">4 35 1824,'-3'-2'946,"3"2"-395,6-4-379,-6 4 191,19-1 250,-17-1-587,0 1 0,0 0 0,0-1 0,0 1 1,1 0-1,-1 0 0,0 1 0,1-1 0,-1 0 0,1 1 0,-1-1 0,1 1 0,2 0 0,-1-1 33,1 1 1,-1-1-1,0 0 0,8-3 1,-5 2-102,1 0 1,0 0 0,-1 1-1,1 0 1,0 1 0,0-1-1,13 2 1,-2 0-167,118 7 752,-134-8-501,2 2-6,32 11-512,-25-9 469,-10-3-2,0 0 0,0 0-1,0 0 1,0-1 0,0 1 0,0-1 0,0 1-1,4-1 1,5 3 266,-9-2-254,0 0 0,-1-1 0,1 1 0,-1-1-1,1 1 1,0-1 0,0 1 0,-1-1 0,1 0 0,0 0-1,2 0 1,35 5-868,-32-3 880,-5-1 80,-2-1-37,0 0-75,0 0 11,0 0 95,0 0-52,0 0-150,0 0-38,4-3-458,-3 3-373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4:57.703"/>
    </inkml:context>
    <inkml:brush xml:id="br0">
      <inkml:brushProperty name="width" value="0.1" units="cm"/>
      <inkml:brushProperty name="height" value="0.1" units="cm"/>
    </inkml:brush>
  </inkml:definitions>
  <inkml:trace contextRef="#ctx0" brushRef="#br0">3 71 832,'-1'0'43,"-1"0"213,7 2-54,-4-1 236,13-4 452,-12 3-805,1-1-1,-1 1 0,0-1 1,1 1-1,-1-1 0,0 0 1,0 0-1,0 0 1,0 0-1,4-3 0,-5 4 114,-1 0-54,18-5 458,-10 5-456,1-1 0,0 1 1,-1-2-1,13-2 0,-14 2 101,0 1-1,0 0 1,11 1 0,13-3 270,-18 1-521,0 0 1,17 1-1,11 1 895,-39 0-694,6 1-80,-4-1-74,1 0 0,-1 1 0,0-1 0,7-1 0,7 0-23,-9 2 111,1-1 234,-8-1-340,0 1 0,0 0-1,0 0 1,0 0 0,0 0 0,0 0 0,1 0-1,-1 0 1,0 1 0,0-1 0,2 2-1,-2-2-12,0 1 0,0-1 0,0 1 0,0-1 0,0 0 0,0 1-1,0-1 1,0 0 0,3-1 0,10 2-24,-1 0 3,37-6 22,21-4 0,-20 5 606,0 0-683,3-3 363,-26 6-215,7-2-131,-14 0 263,-20 3-151,1 0 1,-1 0 0,0 0 0,1 0-1,-1 0 1,0-1 0,0 0-1,1 1 1,-1-1 0,3-1 0,-3 1 24,-1 1-42,8 2-73,-8-2 25,-1 0 0,1 1 0,0-1-1,-1 0 1,1 0 0,0 1-1,-1-1 1,1 0 0,0 0 0,0 0-1,-1 0 1,1 0 0,0 0 0,0 0-1,-1 0 1,1 0 0,0 0 0,-1 0-1,1-1 1,0 1 0,0 0-1,-1-1 1,1 1 0,0 0 0,0-1-1,9 3 327,-1-3-288,-8 1-55,0 0-1,0 0 1,0 0 0,0 0 0,0 0-1,0 0 1,0 0 0,0 0-1,0 0 1,0 0 0,0 1-1,2 0 1,-1-1 4,1 1 1,-1 0-1,0-1 1,0 0-1,0 0 1,1 1-1,-1-1 1,0-1-1,0 1 0,4-1 1,4 1 161,-7 0-149,-1 0 1,0 0 0,1 0 0,-1 1 0,0-1 0,0 1-1,1-1 1,-1 1 0,0 0 0,0 0 0,0 0 0,4 3-1,-4-3-14,1 0 0,0 0 0,0 0 0,0-1 0,0 1 1,-1-1-1,1 1 0,0-1 0,4 0 0,13 2-49,-12-1 123,0 0-1,1 0 1,-1-1 0,16-1 0,0 0 25,32-7-112,125 4 571,-113 0-1061,-61 4 615,-1 0 1,1 1 0,10 3 0,-5-2-52,8 0 84,27 0 0,-46-2-73,-1 0 44,1 1-62,0-1 0,0 1 1,0-1-1,0 1 1,0-1-1,0 0 0,1 1 1,-1-1-1,0 0 0,0 1 1,0-1-1,0 0 1,3 0-1,12-2 128,-12 3-59,-4-1-114,17 2 693,-12 1-678,-5-3-7,1 1 0,-1-1 0,0 0 0,1 0 0,-1 1 0,0-1 0,1 0 0,-1 0 0,1 0 0,-1 0 0,0 0 0,1 0 0,-1 0 0,1 0 0,-1 0 0,0 0 0,1 0 0,-1 0 0,1 0 0,-1 0 0,1 0 0,-1 0 0,0 0 0,1 0 0,-1 0 0,0-1 0,1 1 0,-1 0 0,1-1 0,2 1 78,0-1-66,0 1-1,0-1 0,0 1 1,0 0-1,0 0 0,0 0 1,0 0-1,0 1 0,0-1 1,0 1-1,0 0 1,3 1-1,24 6 61,-29-8-106,0 1-1,1-1 1,-1 1 0,0-1 0,1 0 0,-1 0 0,0 1 0,1-1 0,-1 0 0,1 0 0,-1 0 0,0-1 0,1 1 0,1-1 0,1 1-367,30-6-2957,-21 4 198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9:15.408"/>
    </inkml:context>
    <inkml:brush xml:id="br0">
      <inkml:brushProperty name="width" value="0.35" units="cm"/>
      <inkml:brushProperty name="height" value="0.35" units="cm"/>
      <inkml:brushProperty name="color" value="#FFFFFF"/>
    </inkml:brush>
  </inkml:definitions>
  <inkml:trace contextRef="#ctx0" brushRef="#br0">143 124 896,'-2'1'116,"0"-1"0,1 0 0,-1 0-1,0 0 1,0-1 0,0 1 0,0 0 0,0-1 0,0 1-1,1-1 1,-1 0 0,0 1 0,0-1 0,1 0 0,-1 0 0,1 0-1,-3-3 1,2 3-90,0 1-1,-1-1 0,1 0 0,0 1 1,0-1-1,0 1 0,0-1 1,0 1-1,-1 0 0,-2 0 0,-24 3 572,25-2-583,1 0 0,-1 0 0,1 0 0,0 1 0,0 0 0,-1-1 0,1 1 0,0 0 0,0 1 0,1-1 0,-1 0 0,0 1 0,1 0 0,0-1 0,-4 6 0,5-6-83,9-9 5,-1 0 0,12-13 0,8-8 0,71-52 405,-93 75-272,-6 4 81,-8 6 36,-1 7-294,7-10 110,0 1 0,1-1 0,-1 1 0,1 0 0,0 0 0,0 0 0,0 1 0,-2 4 0,-9 26-258,9-23-315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9:16.680"/>
    </inkml:context>
    <inkml:brush xml:id="br0">
      <inkml:brushProperty name="width" value="0.35" units="cm"/>
      <inkml:brushProperty name="height" value="0.35" units="cm"/>
      <inkml:brushProperty name="color" value="#FFFFFF"/>
    </inkml:brush>
  </inkml:definitions>
  <inkml:trace contextRef="#ctx0" brushRef="#br0">68 4 1728,'0'0'24,"-1"0"1,1 1-1,0-1 1,-1 0-1,1 0 1,0 0-1,-1 0 0,1 1 1,0-1-1,-1 0 1,1 0-1,-1 0 1,1 0-1,0 0 1,-1 0-1,1 0 0,-1 0 1,1 0-1,-1 0 1,1 0-1,0 0 1,-1 0-1,1-1 1,0 1-1,-1 0 0,1 0 1,-1-1-1,-5-2 215,4 3-176,0-1 1,0 1-1,0 0 1,0 0-1,0 0 1,0 0-1,0 0 1,0 1-1,0-1 1,0 0 0,0 1-1,0 0 1,-1 0-1,-16 4 344,17-5-242,6 1-185,7 1-152,134-2-9,-144 0 271,5-3-1530,2 3 203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9:22.578"/>
    </inkml:context>
    <inkml:brush xml:id="br0">
      <inkml:brushProperty name="width" value="0.35" units="cm"/>
      <inkml:brushProperty name="height" value="0.35" units="cm"/>
      <inkml:brushProperty name="color" value="#FFFFFF"/>
    </inkml:brush>
  </inkml:definitions>
  <inkml:trace contextRef="#ctx0" brushRef="#br0">417 142 832,'0'0'251,"4"-3"10,-8 3-89,1 0 1,-1-1-1,0 1 1,0-1-1,0 0 1,1 0-1,-1 0 0,-3-2 1,-7 2 58,14 2-230,-1-1 1,0 0 0,1 0-1,-1 0 1,1 0 0,-1 0 0,0 0-1,1 0 1,-1 0 0,1 0 0,-1 0-1,1 0 1,-1-1 0,0 1-1,1 0 1,-1 0 0,1 0 0,-1-1-1,1 1 1,-1 0 0,1-1-1,-1 1 1,0-1 0,-14-4 473,15 4-460,0 0 1,0 0-1,-1 1 1,1-1-1,0 0 1,-1 1-1,1-1 1,0 0-1,-1 1 1,1-1-1,0 0 1,-1 1-1,1-1 1,-1 1-1,1-1 1,-1 1-1,0-1 1,1 1-1,-1-1 1,0 0-1,-19-9 279,1 0-343,11 3 410,7 5-363,-1 1-1,1-1 0,-1 0 0,0 1 0,0 0 0,0-1 0,0 1 0,0 0 0,0 0 0,0 0 0,-1 0 0,1 0 0,-4-1 0,-6 0 26,10 1-27,1 1 1,0-1-1,-1 1 1,1 0-1,-1-1 1,1 1-1,-1 0 1,1 0-1,-1 0 1,1 0-1,-1 0 1,1 1-1,-3-1 1,-9 4-127,6-2 161,1 0 0,0 0 1,0 1-1,-7 3 0,12-5 20,-1 0 1,1-1-1,-1 1 0,1-1 0,-1 1 1,0-1-1,1 1 0,-1-1 0,0 0 1,1 0-1,-1 0 0,0 0 0,1 0 1,-1 0-1,0 0 0,1-1 0,-1 1 1,0 0-1,1-1 0,-1 0 0,1 1 1,-3-2-1,3 1-24,-1 0 1,0 0-1,1 0 1,-1 0-1,0 1 1,0-1-1,1 1 1,-1-1-1,0 1 1,-2-1-1,1 1 18,1-1-1,-1 1 0,1-1 0,-1 0 0,1 1 0,0-1 1,-3-2-1,-8-4-146,9 4 150,-1 0-1,0 0 0,1 0 0,0 0 1,0-1-1,-5-4 0,3 0-78,5 7-65,0-1 0,0 1 0,0 0 0,0-1 0,0 1 0,0 0 0,0 0 0,0 0 0,-1 0 0,1 0 0,0 0 0,-1 0 0,1 0 0,-1 1-1,1-1 1,-1 0 0,1 1 0,-1-1 0,1 1 0,-1 0 0,-3-1 0,5 1-2213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9:27.069"/>
    </inkml:context>
    <inkml:brush xml:id="br0">
      <inkml:brushProperty name="width" value="0.35" units="cm"/>
      <inkml:brushProperty name="height" value="0.35" units="cm"/>
      <inkml:brushProperty name="color" value="#FFFFFF"/>
    </inkml:brush>
  </inkml:definitions>
  <inkml:trace contextRef="#ctx0" brushRef="#br0">548 63 1312,'-3'1'194,"0"-1"0,-1 1-1,1-1 1,-1 1 0,1 0 0,0 0 0,0 1 0,-6 2 0,-16 5 189,23-8-371,1-1-1,-1 1 1,1 0 0,0-1 0,-1 1-1,1 0 1,0 0 0,-1 0-1,0 1 1,-5 4-172,6-6 167,1 0 0,0 0 0,-1 0 0,1 1 0,-1-1 0,1 0 0,-1 0 0,1 0 0,-1 0 0,1 0-1,-1 0 1,1 0 0,0 0 0,-1 0 0,1 0 0,-1 0 0,1 0 0,-1-1 0,1 1 0,-1 0 0,1 0 0,0 0 0,-1 0 0,1-1 0,-1 1-1,1 0 1,0-1 0,-1 1 0,1-1 0,-4-1 15,-16 0 311,18 2-224,0 0 0,0 0 1,0 0-1,1-1 0,-1 1 1,0 0-1,0-1 0,0 1 1,0-1-1,-2 0 1,-3-2 123,7 3-202,-1 0-1,0 0 0,0 0 0,1-1 1,-1 1-1,0 0 0,1 0 1,-1-1-1,1 1 0,-1 0 0,0-1 1,1 1-1,-1-1 0,0 0 0,-1-1-16,-1 0-1,1 1 0,0-1 0,-1 0 0,0 1 0,-2-2 0,2 2-15,0 0-1,0-1 1,0 1 0,0-1-1,1 0 1,-4-3-1,5 4 13,-1 0 0,1 0 0,-1 0-1,1 0 1,-1 0 0,0 0 0,1 1 0,-1-1 0,0 1-1,-1-1 1,1 0 38,0 1-1,0-1 0,1 1 1,-1-1-1,0 0 1,1 0-1,-1 1 0,0-1 1,1 0-1,-2-2 0,-28-21-36,6 23 62,19 0-130,0 0-1,0 1 1,-1 0-1,1 0 1,-12 3-1,-6-2 254,21-1-164,0 0 1,0 0-1,1 0 0,-1 0 0,0 0 0,0 1 0,0 0 0,-5 1 0,2 0-52,-1-1-1,0 0 0,0 0 0,0 0 0,0-1 0,1 0 0,-14-2 0,-3 1 220,-33 1-7,68-8-136,-2 1-181,-6 7 137,-1-1-1,1 1 1,0 0-1,0 0 1,0 0-1,0 0 1,0 1-1,0-1 1,5 3-1,20 1 167,-17-3-230,0 1-1,0 0 0,0 1 1,-1 0-1,12 4 0,-6-1 65,-7-2 2,-1 0 0,0 1-1,0 0 1,0 0 0,0 1-1,-1 0 1,0 0 0,0 1-1,8 9 1,5 4 217,8 10-359,-28-29 70,8 7-6,-2-5 52,-1 1 0,1-1 0,0 0-1,0 0 1,0 0 0,1-1 0,-1 0 0,0-1 0,11 1 0,12 0-741,33-2 0,-24-1-228,7 1-1307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7:42.742"/>
    </inkml:context>
    <inkml:brush xml:id="br0">
      <inkml:brushProperty name="width" value="0.35" units="cm"/>
      <inkml:brushProperty name="height" value="0.35" units="cm"/>
      <inkml:brushProperty name="color" value="#FFFFFF"/>
    </inkml:brush>
  </inkml:definitions>
  <inkml:trace contextRef="#ctx0" brushRef="#br0">5 9 64,'0'-8'32,"-5"11"-32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7:46.916"/>
    </inkml:context>
    <inkml:brush xml:id="br0">
      <inkml:brushProperty name="width" value="0.35" units="cm"/>
      <inkml:brushProperty name="height" value="0.35" units="cm"/>
      <inkml:brushProperty name="color" value="#FFFFFF"/>
    </inkml:brush>
  </inkml:definitions>
  <inkml:trace contextRef="#ctx0" brushRef="#br0">2830 25 1408,'0'-1'37,"0"1"0,0 0 0,-1 0 0,1 0 0,0-1 0,0 1 0,0 0 0,0 0-1,0-1 1,0 1 0,0 0 0,-1 0 0,1 0 0,0-1 0,0 1 0,0 0 0,-1 0 0,1 0 0,0 0 0,0-1 0,0 1 0,-1 0 0,1 0 0,0 0 0,0 0 0,-1 0-1,1 0 1,0 0 0,0 0 0,-1 0 0,1 0 0,0 0 0,0 0 0,-1 0 0,1 0 0,0 0 0,0 0 0,-1 0 0,1 0 0,0 0 0,0 0 0,-1 0 0,1 0 0,0 1-1,0-1 1,-1 0 0,-16 7 242,9-3-81,-3-2 28,0 0 0,1-1 0,-23 0 0,-11 1 380,0 6 55,31-5-542,0 0-1,0-1 1,-15 0-1,13-1 120,0 1-1,0 0 0,-20 6 0,16-4-191,-24 4-1,16-5 24,-29 1 193,-13 2 8,14 0-385,9-2 165,-79 17 1,118-19-173,5-2-168,3 0-43,16-1 273,47-4 269,4-1-338,-54 6 108,4-1 56,1 2-1,-1 0 1,1 0-1,-1 2 1,23 6-1,-4-1-292,-31-7 252,1 0 0,-1 0 0,0 0 0,0 1 0,0 0 0,0 0 0,0 1 0,0-1 0,-1 1 0,1 0 0,7 7 0,-6-4-101,1 0 0,0 0 1,12 6-1,-8-4-16,-8-6 112,0 0 0,0 0 0,0 0 0,0-1-1,0 1 1,1-1 0,-1 0 0,0 0 0,0 0 0,1-1-1,8 0 1,-6 0 175,0-1 0,-1 0 0,1-1 0,0 0 0,0 0 0,10-4 0,35-13-367,-40 14 30,0 2 0,0-1-1,25-2 1,-2 0 66,-7 2 121,1 2-1,37 0 1,-65 2-12,19 0 441,-17 0-13,-13 0-29,-1 0-191,0-2 0,0 1 0,-15-5 0,-19-4 150,-34 6-73,25 1-206,-59 2 171,63 1-216,-113 5-564,-66-10 800,93 15-501,44-1 266,46-5 61,-38 0 343,62-4-414,1 0-1,0-2 1,-32-7 0,-222-45 1167,220 49-1185,-89 2-1,92 3 258,-81-3-31,4-5-1,48 7-469,-91 3 657,94 5-182,-56 1 309,-128-8 182,171 3-1131,78-1 53,11-1-202,9-1 426,53 5 65,90 5 142,1-1-350,125-25 417,-131 5-350,-43 4 287,155-31 0,-219 31-77,66-2-1,-9 1-228,102-14 234,-190 21-54,1 0 0,0 1-1,0 1 1,0-1 0,14 4 0,-22-4 38,1 0 1,0 0 0,0 0 0,0 0 0,0 0 0,0 0-1,0 0 1,0 0 0,0-1 0,-1 1 0,1 0-1,0 0 1,1-1 0,5-1-140,-6 2 32,-8 5-165,-33 8 140,29-9 120,1 0-1,-1-1 1,-17 3 0,-88 16 71,43-6-65,14-5 34,1 2 1,-58 20-1,51-11 89,-129 26 0,-73-14 124,-163-23-662,368-11 549,42 0-146,0 2 1,0 0 0,-26 7-1,38-7-115,0-1 0,0 0-1,-11 1 1,12 0-36,12 2-499,14 3 262,-4-5 464,0 0 0,0-1 0,1 0 0,21-3 0,-2 1 106,98-5-315,-109 4 282,0-2 0,-1-1 0,37-13 0,-18 4-317,71-13-1,45 1 366,-150 25-156,93-11 96,41-6 456,-1-6-271,220-7 0,-179 23-571,-126 8 215,-6-1 217,59 6-1,-91-3 22,28-2 0,-20-1-46,-25 1-150,-1 0-177,0 0 32,0 0 17,0 0 31,-22 0-250,-64 0 159,86 0 198,0 0 0,0 0-1,-1 0 1,1 0 0,0 0 0,0 0-1,-1 0 1,1 0 0,0 0-1,0 0 1,-1 0 0,1 0-1,0 0 1,0 0 0,0 0 0,-1 0-1,1 0 1,0 0 0,0 0-1,-1-1 1,1 1 0,0 0-1,0 0 1,0 0 0,0 0 0,-1 0-1,1-1 1,0 1 0,4-5-353,11-4 176,32-2 1339,-71 13-1163,0 0 0,0 2 0,0 1 0,-26 8 0,-31 7 113,-99 0 345,96-13-626,-3 3-58,-97 25 1,121-23 4,-23 7 860,58-13-697,23-5-21,-1 0-1,0 0 0,1 0 1,0 1-1,-1 0 0,1 0 0,-8 5 1,9-4 35,1-1-309,9 0 178,-4-1 196,6 0 21,0 1-1,0-1 1,0 0-1,1-1 1,-1 0 0,10-1-1,6 0 49,35 1-57,238 4 240,-136-2-139,-122-3-22,0-3-1,45-9 0,-44 1-666,0-1-1,-1-2 0,45-24 0,-59 27 203,-2-1-268,-17 10-408,0-1 1,-1 1-1,1 1 0,8-3 1,0 1-822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6.48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732 0 1728,'-3'4'528,"6"-6"-270,0 1-127,-6 4 19,2-2-119,1-1 1,-1 1 0,0-1-1,0 1 1,0-1 0,0 1-1,0-1 1,0 0 0,0 0-1,0 1 1,0-1 0,0 0-1,0 0 1,0 0 0,0 0-1,0 0 1,0 0 0,-2-1-1,2 1-19,0 0-1,0 0 0,0-1 0,0 1 1,0 0-1,0 0 0,0 0 1,0 0-1,0 1 0,0-1 0,1 0 1,-1 0-1,0 1 0,0-1 0,0 0 1,0 1-1,0-1 0,-1 2 1,0-1 38,0 0 0,-1 0 0,1 1 0,0-1 1,-1-1-1,1 1 0,0 0 0,-1-1 1,1 1-1,-1-1 0,0 1 0,1-1 1,-5-1-1,-17 4 36,-12 5 169,0 3 0,-46 19-1,63-21-280,0 0 0,1 1 0,0 1 0,1 1 0,-29 25 0,7 4 189,-50 69 0,-3 2 524,38-60-293,29-30-511,9-13-1,-2 1-420,11-6-3227,14-4 2752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7:48.648"/>
    </inkml:context>
    <inkml:brush xml:id="br0">
      <inkml:brushProperty name="width" value="0.35" units="cm"/>
      <inkml:brushProperty name="height" value="0.35" units="cm"/>
      <inkml:brushProperty name="color" value="#FFFFFF"/>
    </inkml:brush>
  </inkml:definitions>
  <inkml:trace contextRef="#ctx0" brushRef="#br0">220 21 3232,'-2'-1'167,"2"1"-126,-1 0 0,1 0 0,-1 0 0,1 0 0,-1 0 0,1 0-1,0 0 1,-1 0 0,1-1 0,-1 1 0,1 0 0,0 0 0,-1 0 0,1 0 0,0-1-1,-1 1 1,1 0 0,0-1 0,-1 1 0,1 0 0,0 0 0,-1-1 0,1 1-1,0-1 1,0 1 0,-1 0 0,1-1 0,0 1 0,0 0 0,0-1 0,0 1-1,0-1 1,0 1 0,-1-1 0,1 1 0,0-1 0,0 0 199,1 1-261,-1 0 1,1 0 0,-1 0-1,0 0 1,1-1 0,-1 1-1,0 0 1,1 0-1,-1 0 1,0-1 0,1 1-1,-1 0 1,0-1 0,1 1-1,-1 0 1,0-1 0,0 1-1,0 0 1,1-1-1,-1 1 1,0 0 0,0-1-1,0 0 1,1 0-385,-1 7 344,-1 9 111,0 1-1,-2-1 0,-4 18 1,-2 10 504,-4 8-65,9-36-339,-5 25 0,1 17-235,-13 131 128,20-62 476,2-68 535,-2-56-968,0 1 0,-1-1-1,1 0 1,-1 0 0,1 1 0,-1-1 0,0 0-1,1-1 1,-1 1 0,0 0 0,-5 3 0,0 0 207,7-4-288,0-1 0,-1 0 1,1 1-1,0-1 0,-1 0 0,1 0 1,0 1-1,-1-1 0,1 0 0,-1 0 1,1 0-1,0 0 0,-1 0 1,1 0-1,-1 0 0,1 1 0,-1-1 1,1 0-1,0 0 0,-1-1 1,1 1-1,-1 0 0,1 0 0,-1 0 1,1 0-1,0 0 0,-1 0 0,1 0 1,-1-1-1,1 1 0,0 0 1,-1 0-1,1-1 0,0 1 0,-1-1 1,0 1 18,0-1 0,1 0 1,-1 1-1,1-1 0,-1 0 0,1 0 1,-1 1-1,1-1 0,-1 0 0,1 0 1,0 0-1,-1 0 0,1 0 1,0 1-1,0-1 0,-1-1 0,1-22 38,0-17 52,5-48-508,3-13 132,-3 59 308,0-56-1,-8 89-188,2 8-77,0 7 135,0 4 92,0 0 0,-4 16 0,-1 5 313,5-24-286,-3 30 278,-2-1-1,-2 0 1,-15 47-1,-12 3-625,34-83 279,-2 4 74,1-1 0,0 1 0,0 0 0,-2 9 0,4-13 147,0-2 49,0 0-91,0 0-75,0 0-143,2-1-44,-1 1 0,0-1 0,1 1 0,-1-1 1,0 1-1,1-1 0,-1 0 0,0 0 0,0 0 1,0 0-1,0 0 0,0 0 0,0 0 0,1-1 1,1-1-180,14-15-439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7:54.483"/>
    </inkml:context>
    <inkml:brush xml:id="br0">
      <inkml:brushProperty name="width" value="0.35" units="cm"/>
      <inkml:brushProperty name="height" value="0.35" units="cm"/>
      <inkml:brushProperty name="color" value="#FFFFFF"/>
    </inkml:brush>
  </inkml:definitions>
  <inkml:trace contextRef="#ctx0" brushRef="#br0">0 0 160,'0'0'64,"0"5"-64,0-5 0,0 0 96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7:55.950"/>
    </inkml:context>
    <inkml:brush xml:id="br0">
      <inkml:brushProperty name="width" value="0.35" units="cm"/>
      <inkml:brushProperty name="height" value="0.35" units="cm"/>
      <inkml:brushProperty name="color" value="#FFFFFF"/>
    </inkml:brush>
  </inkml:definitions>
  <inkml:trace contextRef="#ctx0" brushRef="#br0">62 0 832,'0'0'18,"0"0"1,0 0-1,0 0 1,0 0-1,0 0 0,-1 0 1,1 0-1,0 0 1,0 0-1,0 0 0,0 0 1,0 0-1,0 1 1,0-1-1,-1 0 0,1 0 1,0 0-1,0 0 1,0 0-1,0 0 0,0 0 1,0 0-1,0 0 1,0 0-1,0 0 1,0 0-1,0 0 0,-1 0 1,1 1-1,0-1 1,0 0-1,0 0 0,0 0 1,0 0-1,0 0 1,0 0-1,0 0 0,0 0 1,0 1-1,0-1 1,0 0-1,0 0 0,0 0 1,0 0-1,0 0 1,-1 11 188,0 17-325,1-23 249,0 101 1602,0-106-1573,0 0 11,0 0 181,0 0-112,0 0-128,0 0-70,-1 1-2,0 0-1,1-1 1,-1 1-1,0 0 1,0 0-1,0 0 1,1 0-1,-1-1 1,0 1-1,1 0 1,-1 0-1,1 0 1,-1 0-1,1 1 1,-1-1-1,1 0 1,-1 2-1,0 1 45,-2 0-63,2-4 75,6 12-165,-10 21-75,3-30 298,-4 3 54,6-5-202,0-1 36,0 1-58,0-1 0,0 1 0,-1 0 0,1 0 0,0 0 0,0 0 0,-1 0 0,1 0 0,0 0 0,-1 0 0,1 0 0,-2 1 0,1-1 21,0 0-1,0 0 0,1 1 1,-1-1-1,0 0 0,1 0 1,-1 1-1,1-1 0,-1 1 1,1-1-1,0 0 0,-1 1 1,1-1-1,0 1 0,0 1 1,0-1-21,-5 2 101,-7 18 667,12-21-805,0-1 69,0 0 16,0 0 5,0 1 16,-1-1-47,1 1-1,0-1 1,0 0-1,0 0 1,0 1-1,0-1 1,0 0-1,0 0 1,0 1-1,0-1 0,0 0 1,0 1-1,0-1 1,0 0-1,0 0 1,0 1-1,0-1 1,0 0-1,0 0 1,1 1-1,-1-1 0,0 0 1,0 0-1,0 1 1,0-1-1,0 0 1,1 0-1,-1 0 1,0 1-1,0-1 1,0 0-1,1 0 0,-1 0 1,0 0-1,0 0 1,1 1-1,-1-1 1,0 0-1,0 0 1,1 0-1,4 3-2484,3 6 1300,0 2-533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8:03.499"/>
    </inkml:context>
    <inkml:brush xml:id="br0">
      <inkml:brushProperty name="width" value="0.35" units="cm"/>
      <inkml:brushProperty name="height" value="0.35" units="cm"/>
      <inkml:brushProperty name="color" value="#FFFFFF"/>
    </inkml:brush>
  </inkml:definitions>
  <inkml:trace contextRef="#ctx0" brushRef="#br0">8 35 1568,'-1'-1'233,"0"0"1,1 0-1,-1 0 1,0 0-1,0 0 1,1 0-1,-1-1 1,0-1-1,2 1-97,-1 1-1,1-1 0,0 1 1,0 0-1,0-1 0,1 1 1,-1 0-1,0 0 0,0-1 0,1 1 1,-1 0-1,0 0 0,4-1 1,0-1-52,-4 2 17,96 5 811,-70 3-784,7-5-333,-22-1 338,-1 0-1,1-1 1,19-3-1,-13 1 64,0 1 0,23 0 0,-25 1-352,-3 4 219,-12-3-74,1-1 0,-1 1 0,0-1 0,0 1 0,0-1 0,0 0 0,1 1 0,-1-1 0,0 0 0,2 0 0,5 1-29,-1 0 1,1 0 0,-1 0-1,1 1 1,-1 0 0,0 1-1,11 5 1,-16-8 72,-1 1-1,0-1 1,0 1 0,0-1-1,0 0 1,1 1 0,-1-1-1,0 0 1,0 0 0,1 0 0,-1 0-1,0 0 1,2 0 0,23 1-187,-21 0 94,-4-1 59,0 1 0,0-1 0,1 1 1,-1-1-1,0 0 0,0 0 0,1 0 0,-1 0 1,0 0-1,1 0 0,-1 0 0,0 0 0,1 0 1,-1-1-1,0 1 0,0-1 0,3 0 0,-4 1 18,0 0 0,0 0-1,1-1 1,-1 1 0,0 0-1,0 0 1,1 0 0,-1 0-1,0 0 1,1-1 0,-1 1-1,0 0 1,0 0 0,1 0-1,-1 0 1,0 0 0,1 0-1,-1 0 1,0 0-1,1 0 1,-1 0 0,0 0-1,1 1 1,-8-3-385,4 1 313,0 1-1,-1-1 0,1 1 0,-1 0 0,1 0 1,-1 0-1,1 0 0,-1 1 0,-4 0 1,-12 2-129,13-3-11,-1 2-1,1-1 0,0 1 1,0 0-1,-9 4 1,-14 4 392,-27 7 315,46-14-322,0-1-72,-1 0 0,-18 0 0,-95-2-689,124 0 542,0 0 0,1 0 0,-1 1 0,0-1 0,0 0 0,0 1 0,1-1 0,-1 1 0,0-1 0,0 1 0,1-1 0,-1 1 0,1-1 0,-1 1-1,0-1 1,0 2 0,1-1-66,-1-1-1,1 1 0,-1 0 0,0-1 0,1 1 1,-1-1-1,0 1 0,1-1 0,-1 1 0,0-1 1,0 0-1,1 1 0,-1-1 0,0 0 0,0 0 1,-1 1-1,2-1-12,-1 0-1,0 0 1,0 0 0,0 1 0,0-1-1,1 0 1,-1 1 0,0-1 0,0 1 0,1-1-1,-1 0 1,0 1 0,0 0 0,1-1-1,-1 1 1,0 1 0,-3 1-1044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8:05.296"/>
    </inkml:context>
    <inkml:brush xml:id="br0">
      <inkml:brushProperty name="width" value="0.35" units="cm"/>
      <inkml:brushProperty name="height" value="0.35" units="cm"/>
      <inkml:brushProperty name="color" value="#FFFFFF"/>
    </inkml:brush>
  </inkml:definitions>
  <inkml:trace contextRef="#ctx0" brushRef="#br0">147 458 1984,'-3'-35'1397,"3"34"-1383,0 1 0,0-1 0,0 1 0,0-1 0,-1 0 1,1 1-1,0-1 0,0 1 0,0-1 0,0 1 0,-1-1 0,1 1 0,0-1 0,-1 1 0,1 0 0,0-1 0,-1 1 0,1-1 0,0 1 0,-1 0 0,1-1 0,-1 1 0,1 0 0,-1-1 0,1 1 0,-1 0 1,1 0-1,-1-1 0,1 1 0,-1 0 0,1 0 0,-1 0 0,1 0 0,-2 0 0,1-1 76,-1 1 0,0-1 0,1 1 0,-1-1 0,1 0 0,-1 0 1,1 1-1,0-1 0,-1 0 0,-1-2 0,-36-32 65,37 33-170,0 0 1,0 0 0,1 0-1,-1-1 1,1 1 0,-1-1-1,1 1 1,0-1 0,0 1-1,0-1 1,1 0 0,-1 1-1,0-1 1,1 0 0,0 0-1,0 0 1,0 1 0,0-6 0,-3-11 120,3 18-76,0 0 1,0 0-1,0 0 0,1 0 0,-1 0 1,0 0-1,1 0 0,-1 0 0,1 0 1,-1 0-1,1 0 0,-1 0 0,2-1 1,-1 1 5,0 0 0,-1 0 0,1 0 0,-1 0 0,1 0 0,-1 0 0,1 0 1,-1 0-1,1 0 0,-1 0 0,0 0 0,0 0 0,1 0 0,-1-2 0,0-3-44,-1 4 21,1 0 1,0-1-1,0 1 1,0 0-1,1-1 0,-1 1 1,1 0-1,-1-1 0,1 1 1,1-3-1,-2 4 2,1-1 0,-1 0 0,1 0 0,-1 1 0,0-1 0,1 0 0,-1 0 0,0 0 0,0 1 0,-1-4 1,1 2-12,0 1 0,-1 0 0,2 0-1,-1 0 1,0 0 0,0 0 0,1-3 0,0-6-123,-1 10 110,0 1 1,-1-1-1,1 0 0,0 1 0,0-1 1,0 0-1,0 1 0,0-1 0,0 1 1,0-1-1,1 0 0,-1 1 1,0-1-1,0 1 0,0-1 0,1 0 1,-1 1-1,0-1 0,0 1 0,1-1 1,-1 1-1,1-1 0,-1 1 0,0-1 1,1 0-1,12-14 94,-12 14-90,0-1 1,0 1-1,0 0 0,0-1 1,0 1-1,0-1 0,0 1 0,-1-1 1,1 1-1,0-1 0,-1 1 1,0-1-1,1 0 0,-1 1 0,0-1 1,0-2-1,1-1 80,10-34 181,-1 17-342,-9 19 68,1 1 0,-1 0 0,0-1 0,0 1 0,0-1 1,0 1-1,-1-1 0,1 0 0,0 1 0,-1-5 0,0 7 71,0 0 97,-1-16 95,0 16-263,0 0 1,-1 1-1,1-1 0,0 1 1,0-1-1,-1 1 0,1-1 1,0 1-1,0 0 0,0-1 1,0 1-1,0 0 0,0 0 1,0 0-1,0 0 0,0 0 0,0 0 1,0 0-1,1 0 0,-1 0 1,0 0-1,0 2 0,-13 32 87,11-27-72,-8 27 111,2 1-1,-5 38 1,7-33-123,-13 45 0,18-77-39,0-1-1,0 1 1,1 0-1,1 12 0,0-11 81,-1 0-1,-3 18 0,1-14 26,1 1 0,1-1 0,1 23 0,0-23-133,-3 6 578,-2-7-917,4-6 344,0-6 87,0 1 0,1 0 1,-1-1-1,1 1 1,0 0-1,-1 0 0,1-1 1,0 4-1,0 5 303,0-5-3228,0-5 1000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18:12.099"/>
    </inkml:context>
    <inkml:brush xml:id="br0">
      <inkml:brushProperty name="width" value="0.35" units="cm"/>
      <inkml:brushProperty name="height" value="0.35" units="cm"/>
      <inkml:brushProperty name="color" value="#FFFFFF"/>
    </inkml:brush>
  </inkml:definitions>
  <inkml:trace contextRef="#ctx0" brushRef="#br0">6 751 1728,'-5'-27'1595,"5"20"-1437,0 0 0,1 0 0,-1 1 0,1-1 1,3-9-1,12-22-83,-15 32-40,1 0 1,-1 0-1,-1 0 1,1-1-1,-1-7 1,0 11-33,1 1-1,-1 0 1,0-1 0,1 1-1,0 0 1,-1 0 0,1-1-1,2-2 1,-2 3-1,0 0 0,-1 0 0,1 0 0,0-1 0,0 1 0,-1 0 0,0-1 0,1-2 1,2-44 130,-3 48-16,1-18 209,0 18-336,0 0 0,0 0 0,0 0 0,0 0 0,0 0 0,0 0 1,0 0-1,0 0 0,-1 0 0,1-1 0,0 1 0,-1 0 0,1 0 0,-1-1 1,1 1-1,-1 0 0,0-1 0,0 1 0,1 0 0,-1-1 0,0 1 1,0 0-1,0-1 0,0 1 0,-1-1 0,1 1 0,0 0 0,-1-1 1,1 1-1,0 0 0,-1 0 0,-1-2 0,1-1 73,0 0-1,0 0 0,0 0 1,0 1-1,0-1 1,1 0-1,-1 0 1,1 0-1,0 0 0,1-7 1,0-4-121,4-9-69,3-13 788,-8 34-676,0 0 1,1 1 0,0-1-1,-1 1 1,1-1-1,0 1 1,2-4 0,3-9-143,12-26 61,-11 25-113,-6 13 233,1 1 0,-1 0 0,0-1-1,0 1 1,0 0 0,-1-1 0,1 1 0,0-1 0,-1 1-1,0-4 1,5-37 483,-2-45 266,2 39-613,-5 49-277,0 0 42,0 0 16,0 0-63,0 0 26,0 0-38,-2 2 108,1 0-1,-1 0 0,1 1 1,0-1-1,0 0 0,0 1 1,0-1-1,0 1 0,-1 3 1,-20 82 68,14-53-23,-7 45-1,11-49-125,-2-1 1,-12 38 0,16-62 91,1 1 1,-1 0-1,2-1 0,-2 9 1,2-7 75,-1-1 0,0 0 0,-2 7-1,2-6-21,1-7-30,0-1 1,0 1-1,0 0 0,0-1 0,0 1 1,-1 0-1,1-1 0,0 1 0,0-1 1,0 1-1,-1 0 0,1-1 0,0 1 1,-1-1-1,0 1 0,1 0 50,-1 5-107,1 0 205,5-11 11,-3 4-153,-1-1 0,-1 0 0,1 0 0,0 1 0,0-1 0,-1 0 0,2-4 0,3-10-60,2-8-12,-6 21 47,0-1 1,-1 1-1,1-1 1,1 1-1,-1 0 1,0 0-1,3-4 0,13-31-320,-12 22 535,-4 14-170,-1 0 0,0 1 1,1-1-1,0 0 0,-1 0 1,1 1-1,0-1 0,2-2 0,-2 1-28,0 1-1,0-1 1,0 1 0,0-1-1,0 0 1,-1 1-1,1-1 1,-1 0-1,0 1 1,1-1-1,-1 0 1,-1-3-1,1 3-30,0-1 0,0 1-1,0 0 1,1-1 0,-1 1 0,1-1 0,0 1-1,2-5 1,-1 2 65,0 1 0,0-1 0,-1 1 0,1-1 0,0-6 0,0-2-47,0 8 103,0 1 0,0-1 0,0 0 0,6-9 0,5-12-283,-12 23 145,1 1 0,-1-1 0,1 1 0,0 0-1,0-1 1,0 1 0,1 0 0,-1 0 0,6-5 0,-7 8 292,4-4-59,-1 2-230,-4 16-298,-35 133 107,14-72 309,14-48-27,-18 52-1,18-60-178,5-12 128,0-1 0,1 0 1,0 0-1,0 1 0,0-1 1,1 10-1,-5-1 110,1 2-16,0 5-102,3-22-5,0 1-1,1-1 1,-1 1-1,1-1 1,-1 1-1,1 0 0,-1-1 1,1 1-1,-1 0 1,1-1-1,0 1 1,-1 0-1,1-1 0,0 1 1,-1 0-1,1 0 1,0 0-1,-5 10 66,4-10-70,1-1 58,-1 1-22,1 0-1,-1-1 0,1 1 0,0 0 0,-1 0 0,1-1 0,0 1 0,-1 0 0,1 0 0,0 0 0,0-1 0,0 1 0,0 0 0,0 0 0,0 0 0,0-1 0,0 1 0,0 0 0,0 0 0,1 1 0,-1-1-141,0-1-12,-1 12-42,0-11 178,1 0 0,-1 1-1,0-1 1,1 1-1,-1-1 1,1 1-1,0 0 1,-1-1-1,1 1 1,0-1-1,0 1 1,0 0-1,0-1 1,0 1-1,1 2 1,-1 2-27,0-5 15,0-1-172,14 23-298,11 15 363,-15-30 118,5 7-130,-11-11 122,0 0 0,0 0 0,0-1 0,9 6 0,-11-8-11,-1 1-78,1 3 58,0-1-42,-1-1 0,0 0 0,-1 1 1,1-1-1,0 0 0,-1 1 0,0-1 0,0 1 0,0-1 0,0 1 0,0-1 0,-1 0 0,0 1 0,1-1 0,-1 0 0,0 1 0,-1-1 0,-1 3 0,-3 7-59,5-9 17,-1 0 0,0 0 0,0-1 0,0 1 0,0-1 0,-1 1 0,-4 4 0,-9 10 474,16-18-350,-1 1 0,1 0 0,0-1 0,-1 1 1,1 0-1,0-1 0,0 1 0,0 0 0,0 0 0,0-1 0,0 1 1,0 0-1,0-1 0,0 1 0,0 1 0,-2 8 183,2-9-148,0-1 11,-5 14-523,5-8-346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34.935"/>
    </inkml:context>
    <inkml:brush xml:id="br0">
      <inkml:brushProperty name="width" value="0.1" units="cm"/>
      <inkml:brushProperty name="height" value="0.1" units="cm"/>
    </inkml:brush>
  </inkml:definitions>
  <inkml:trace contextRef="#ctx0" brushRef="#br0">0 140 832,'0'0'56,"0"-1"1,0 1-1,0 0 0,0 0 0,0 0 1,0 0-1,0-1 0,0 1 0,1 0 1,-1 0-1,0 0 0,0 0 0,0 0 1,0-1-1,0 1 0,0 0 0,0 0 1,0 0-1,1 0 0,-1 0 1,0 0-1,0 0 0,0-1 0,0 1 1,1 0-1,-1 0 0,0 0 0,0 0 1,0 0-1,0 0 0,0 0 0,1 0 1,-1 0-1,0 0 0,0 0 0,0 0 1,1 0-1,-1 0 0,0 0 1,0 0-1,0 0 0,0 0 0,1 0 1,-1 0-1,0 0 0,0 1 0,0-1 88,0 0 0,1 0 0,-1 0 0,0 0 0,0 0 0,0 0 0,1 0 0,-1 0 0,0 0-1,0 0 1,0 0 0,1 0 0,-1 0 0,0 0 0,0 0 0,0 0 0,0 0 0,1 0 0,-1 0-1,0 0 1,0 0 0,0 0 0,1 0 0,-1 0 0,0-1 0,0 1 0,0 0 0,0 0 0,1 0-1,-1 0 1,0 0 0,0 0 0,0-1 0,0 1 0,0 0 0,0 0 0,0 0 0,0 0 0,1-1-1,-1 1 1,0 0 0,0 0 0,0 0 0,0-1 0,0 1 0,0 0 0,0 0 0,0-1-102,1-15 934,7 1-652,-4 8-286,0 0 0,0 0-1,9-10 1,-5 7-189,-6 8 147,-1 0 0,1 0 0,0 0 1,0 0-1,0 0 0,0 0 0,4-2 1,-4 3 21,0 0 0,0 0 0,0-1 0,0 1 0,0-1 0,0 0 0,-1 0 0,1 1 0,0-1 0,-1 0 0,1 0 0,1-4 0,-3 5-130,1 1 111,0 0 0,-1 0 0,1 0 0,0 0 0,0 0 0,0 0 0,0 0 0,-1-1 0,1 1 0,0 0 0,0-1 0,0 1-1,-1-1 1,1 1 0,0 0 0,-1-1 0,1 0 0,0 1 0,1-2 0,-1 2-21,0-1 1,1 1-1,-1 0 0,0 0 1,1 0-1,-1 0 1,0 0-1,1 0 0,-1 0 1,0 0-1,1 1 0,-1-1 1,0 0-1,1 1 1,-1-1-1,0 1 0,1 0 1,0 0 63,-2-1 28,1 1 100,8 6-28,-7-7-109,0 1 0,-1 0-1,1 1 1,0-1-1,-1 0 1,1 0 0,-1 1-1,0-1 1,0 1-1,1-1 1,1 4 0,-3-5-31,1 1 0,-1-1 0,1 1-1,0-1 1,-1 1 0,1-1 0,0 1 0,-1-1 0,1 0 0,0 1 0,0-1 0,-1 0 0,2 0 0,6 3 163,-3 1-179,0-1 1,0 0 0,1 0-1,-1-1 1,1 1 0,0-1-1,8 2 1,2 3 88,52 7 74,-66-13-69,12 4-123,-8-3 178,-1-1 0,1 0-1,11 1 1,-15-3 6,0 0-1,1 0 1,-1 0 0,0 0 0,0 0 0,0-1-1,0 1 1,0-1 0,3-2 0,4-4 142,-8 8-292,0 0 0,0-1 0,0 1 0,-1-1 0,1 1 0,0-1 0,-1 0 0,1 1 1,0-1-1,-1 0 0,1 1 0,-1-1 0,1 0 0,-1 0 0,1 0 0,-1 1 0,1-1 1,-1 0-1,0 0 0,0 0 0,1 0 0,-1 0 0,0-1 0,11-13-247,-4 7-320,1-11-3994,-7 14 1818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1.703"/>
    </inkml:context>
    <inkml:brush xml:id="br0">
      <inkml:brushProperty name="width" value="0.1" units="cm"/>
      <inkml:brushProperty name="height" value="0.1" units="cm"/>
    </inkml:brush>
  </inkml:definitions>
  <inkml:trace contextRef="#ctx0" brushRef="#br0">203 50 1248,'-5'-2'457,"13"4"-167,-6-2 382,-2 0-192,0 0-91,0 0-160,0 0 6,0 0-112,4-3-86,-4 2 3781,-1 1-3747,0 0-1,0 1 0,1-1 0,-1 0 1,0 0-1,0 0 0,0 1 0,1-1 1,-1 0-1,0 1 0,0-1 0,1 1 1,-1-1-1,0 1 0,1-1 0,-1 1 1,1-1-1,-1 1 0,1 0 0,-1-1 1,1 1-1,-1 0 0,1-1 0,-1 1 1,1 0-1,0 0 0,0-1 1,-1 3-1,-4 28-97,3-12 320,-20 90 155,4 2-485,-2 9 186,13-87-115,3-18 272,-7 25 0,6-25-202,-4 25 1,-3 8-37,-7 22-205,3-6 39,-22 74 477,38-112-331,-3-22 139,3-4-183,-1 0-1,1 0 1,0 0 0,0 0 0,0 0-1,0 0 1,0 0 0,0 0 0,0 0-1,0 0 1,0 0 0,0 0-1,0 0 1,-1 0 0,1 0 0,0 0-1,0 0 1,0 0 0,0 0 0,0 0-1,0 0 1,0 0 0,0 0-1,0 0 1,0 0 0,0 0 0,0 0-1,0-1 1,0 1 0,0 0 0,0 0-1,0 0 1,-1 0 0,1 0-1,0 0 1,0 0 0,0 0 0,0 0-1,0 0 1,0 0 0,0 0 0,0-1-1,0 1 1,0 0 0,0 0-1,0 0 1,0 0 0,0 0 0,0 0-1,0 0 1,1 0 0,-1 0 0,0 0-1,0 0 1,0 0 0,0 0-1,0-1 1,0 1 0,0 0 0,0 0-1,0 0 1,0 0 0,0 0 0,0 0-1,0 0 1,0 0 0,0 0 0,0 0-1,1 0 1,16-44 68,21-77 0,-3 17 33,-18 59 30,-4 11-109,-6 17-106,-1 0 1,7-30-1,-11 35 130,9-23 0,-7 25-67,-1 0 0,0 0 0,3-17 0,21-146-137,-14 101 377,-11 52-239,0 0 0,-2-27-1,0 20 7,4-22 69,-4 48-150,0 1 17,0 0-97,0 0 86,0 0 138,0 0-32,13 24 59,22 82-276,-10-30 478,31 108-464,-52-166 257,9 28 325,-12-45-101,-1 0-261,0-1 0,0 1 0,1-1 0,-1 1 0,0-1 0,1 1 0,-1-1 0,0 0 0,1 1 0,-1-1 0,1 0 0,-1 1 0,0-1 0,1 0 0,-1 0 1,1 1-1,-1-1 0,1 0 0,-1 0 0,1 0 0,0 1 0,2-3-24,0 0 0,0 0-1,0-1 1,0 1 0,0 0 0,0-1 0,-1 0-1,0 0 1,1 0 0,-1 0 0,3-5 0,3-6 20,9-20 1,17-61 8,-4 11 410,-27 75-374,37-78-820,-31 62 697,-6 12 56,-1-1-65,-3 10 10,1 10 43,0 16-11,1 0-1,0 0 0,2 0 0,10 39 1,11 26 88,50 144-512,-61-192 554,-2 1 0,8 63 1,-14-61 210,2 9 380,-6-46-677,-1 0 0,0 0 0,0 0 0,0-1 0,-1 1 0,1 0 0,-3 8 0,-1 15-175,4-26-450,0-2-42,0 0-609,0 0 16,0 0-1066,0 0 736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2.678"/>
    </inkml:context>
    <inkml:brush xml:id="br0">
      <inkml:brushProperty name="width" value="0.1" units="cm"/>
      <inkml:brushProperty name="height" value="0.1" units="cm"/>
    </inkml:brush>
  </inkml:definitions>
  <inkml:trace contextRef="#ctx0" brushRef="#br0">6 2 1408,'-6'-1'2143,"11"4"2060,-4-2-4131,0-1-1,0 1 0,0 0 1,1 0-1,-1 0 0,0-1 0,0 1 1,1 0-1,-1-1 0,0 0 0,1 1 1,-1-1-1,1 0 0,-1 1 0,3-1 1,0 0 249,13 7 346,-15-6-585,0 0-1,1 0 1,-1 0 0,1 0-1,-1-1 1,1 1 0,-1-1 0,5 1-1,131-12 1089,-103 6-1005,0 2 0,0 1 0,57 4 0,-81 0-241,6 0-283,24 6 0,-35-7-113,-1 1-1,0 0 1,0 0-1,0 1 1,0-1 0,-1 1-1,1 0 1,6 6-1,3 6-3441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4.952"/>
    </inkml:context>
    <inkml:brush xml:id="br0">
      <inkml:brushProperty name="width" value="0.1" units="cm"/>
      <inkml:brushProperty name="height" value="0.1" units="cm"/>
    </inkml:brush>
  </inkml:definitions>
  <inkml:trace contextRef="#ctx0" brushRef="#br0">15 31 2144,'-10'1'2022,"6"-1"3751,9-1-4342,29-8-1102,-26 6-271,1 1 0,-1 0-1,10-1 1,17-2-85,-20 2-125,26 0 1,-20 3 163,-2-1 16,-1 2 0,27 3 0,-21-3 139,-20-1-141,0 0 1,-1 0-1,1 0 0,0 1 1,4 0-1,-2 2 214,7-2-7,-8-1-157,-4 0-47,-1 0 0,0 0 0,1 0 0,-1 0-1,0 0 1,1 0 0,-1 1 0,0-1 0,1 0-1,-1 0 1,0 0 0,1 0 0,-1 1 0,0-1-1,1 0 1,-1 0 0,0 1 0,1-1 0,-1 0-1,0 0 1,0 1 0,1-1 0,-1 1-357,1 1 0,-1-1 0,1 0 1,-1 0-1,0 0 0,0 1 0,0-1 0,1 0 1,-1 0-1,0 0 0,0 1 0,-1 0 0,1 0-98,0 0 0,0 0-1,-1 0 1,1-1 0,-1 1-1,1 0 1,-1 0-1,0 0 1,0-1 0,1 1-1,-1 0 1,0-1 0,-1 1-1,0 1 1,-11 2-1158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7.95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532 0 736,'0'0'5,"0"0"0,0 0 0,0 0 0,1 0 0,-1 0 0,0 0 0,0 0 0,0 0 0,0 0 0,0 0-1,0 0 1,0 0 0,0 1 0,0-1 0,0 0 0,0 0 0,1 0 0,-1 0 0,0 0 0,0 0 0,0 0 0,0 0 0,0 0 0,0 0 0,0 1 0,0-1 0,0 0 0,0 0 0,0 0 0,0 0 0,0 0 0,0 0 0,0 0-1,0 0 1,0 1 0,0-1 0,0 0 0,0 0 0,0 0 0,0 0 0,0 0 0,0 0 0,0 0 0,0 0 0,0 0 0,0 1 0,0-1 0,0 0 0,-1 0 0,1 0 0,0 0 0,0 0 0,0 0 0,0 0 0,0 0 0,0 0-1,0 0 1,0 0 0,0 0 0,0 0 0,-1 0 0,1 0 0,0 1 0,0-1 0,0 0 0,4 2 116,-3-1 220,-7 7 1217,6-8-1553,0 0-4,0 0 0,-1 0 0,1-1 0,0 1 0,0 0-1,-1 0 1,1 0 0,0 0 0,-1 0 0,1 0 0,0 0 0,0 0 0,-1 0-1,1 0 1,0 0 0,0 0 0,-1 0 0,1 0 0,0 1 0,0-1 0,-1 0 0,1 0-1,0 0 1,0 0 0,-1 0 0,1 1 0,0-1 0,0 0 0,0 0 0,-1 0 0,1 0-1,0 1 1,0-1 0,0 0 0,0 0 0,0 1 0,-1-1 0,1 0 0,0 0-1,0 1 1,0-1 0,0 0 0,0 0 0,0 1 0,0-1 0,0 0 0,0 1 0,-1 1 53,1-1 0,-1 1 0,0-1 0,0 1 0,0-1 0,0 1 0,0-1 0,0 0 0,0 1 0,-2 0 0,-6 9 200,-9 4 393,7-7-313,-193 153 30,89-74 146,16-11-72,76-62-597,21-13 172,1 0 0,0 0-1,0-1 1,-1 1-1,1-1 1,-1 1-1,1-1 1,-1 0 0,1 1-1,0-1 1,-1 0-1,1 0 1,-1 0-1,1 0 1,-3 0-1,4-1-4,-1 0 0,1 1-1,-1-1 1,1 1-1,-1-1 1,1 0-1,0 1 1,-1-1-1,1 0 1,0 0-1,-1 1 1,1-1-1,0 0 1,0 0-1,0 1 1,-1-1-1,1 0 1,0 0-1,0 0 1,0 1-1,1-1 1,-1-1-1,0 0 15,0 0 0,1 0-1,-1 0 1,0-1 0,1 2-1,0-1 1,-1 0 0,2-3-1,23-32-74,2 6-11,38-34-96,-34 39 299,54-35-1,-45 34-83,-25 16-116,1 1 1,0 0-1,0 1 0,1 1 1,18-6-1,-20 9-85,39-10 287,-7 2 317,-45 12-443,-1 1-1,1-1 0,-1 0 0,1 1 1,0-1-1,-1 0 0,0 0 0,3-2 1,9-4 64,-12 6-185,-1 1 26,1-2 55,-1 1 0,1 0 0,0-1-1,0 1 1,0 0 0,0 0 0,0 0 0,0 0 0,2-2 0,-1 1-482,-2 2-559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5.701"/>
    </inkml:context>
    <inkml:brush xml:id="br0">
      <inkml:brushProperty name="width" value="0.1" units="cm"/>
      <inkml:brushProperty name="height" value="0.1" units="cm"/>
    </inkml:brush>
  </inkml:definitions>
  <inkml:trace contextRef="#ctx0" brushRef="#br0">10 1 1152,'-3'-1'5567,"-3"2"-4126,5-1-1068,1 0-21,0 0-149,0 0-59,0 0-16,2 0 149,9 4-51,0-1 0,0 0-1,0-1 1,0 0 0,16 0 0,149 4 723,-122-7-1178,-18-1-2667,-27 2 1696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7.827"/>
    </inkml:context>
    <inkml:brush xml:id="br0">
      <inkml:brushProperty name="width" value="0.1" units="cm"/>
      <inkml:brushProperty name="height" value="0.1" units="cm"/>
    </inkml:brush>
  </inkml:definitions>
  <inkml:trace contextRef="#ctx0" brushRef="#br0">11 173 1984,'-1'-16'3127,"1"15"-2990,0 1 1,-1-1-1,1 0 1,0 1-1,-1-1 1,1 1-1,-1-1 1,1 1-1,-1-1 1,1 1-1,-1-1 1,1 1-1,-1-1 1,0 0-1,0-1 258,0-1 1,1 0-1,0 0 0,0 1 1,0-1-1,0 0 0,0-4 0,1 0 0,-1 2-180,-1 3-156,1-1 1,0 0-1,0 1 0,0-1 1,0 1-1,1-1 0,-1 0 1,0 1-1,1-1 1,0 1-1,0-1 0,0 1 1,0-1-1,0 1 0,0 0 1,1-1-1,-1 1 1,1 0-1,-1 0 0,3-2 1,2-1-15,0 0 0,0 0 0,0 0 0,0 1 0,1 0 0,0 1 0,-1-1 0,9-2 0,-5 3 24,0 0 0,0 0-1,1 1 1,-1 0 0,15 0 0,-21 2-59,-1 0 1,1 0-1,0 1 1,-1-1-1,1 1 1,0 0 0,-1 0-1,1 0 1,-1 1-1,1-1 1,-1 1-1,0 0 1,0 0-1,0 0 1,0 0 0,0 1-1,0-1 1,3 5-1,1 3 27,0 1 0,0-1-1,-1 1 1,-1 1 0,0-1-1,-1 1 1,0 0 0,3 14-1,-4-15-78,1 6 166,0 0 0,1 29 0,0 1 278,7 79-269,-7-95-289,5 29 244,2-1-1,22 67 1,-33-122-73,6 15 234,16 33 0,-19-46-238,0 1-1,0-1 1,1 1-1,0-1 1,0-1-1,0 1 0,13 9 1,-15-14 13,0 1-1,-1-1 1,1 1 0,0-1 0,0 0-1,1 0 1,-1-1 0,0 1 0,0-1-1,0 1 1,0-1 0,1 0 0,4-1-1,7 0-349,22-6-1,-28 6-120,31-4-2010,-38 4 2137,0 1 0,0 0 0,0 0 0,0 0 0,0 0 0,0 1 0,0-1-1,0 0 1,0 1 0,0-1 0,0 1 0,0 0 0,-1 0 0,1 0 0,0 0 0,0 0 0,2 2-1,4 10-2985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1:58.795"/>
    </inkml:context>
    <inkml:brush xml:id="br0">
      <inkml:brushProperty name="width" value="0.1" units="cm"/>
      <inkml:brushProperty name="height" value="0.1" units="cm"/>
    </inkml:brush>
  </inkml:definitions>
  <inkml:trace contextRef="#ctx0" brushRef="#br0">482 42 224,'3'-4'600,"-1"0"1,1 0-1,0 1 0,1-1 1,-1 1-1,5-5 1,-1-1 2917,-6 6-1434,-4 7-1751,-17 20 423,15-19-610,0 1-1,1-1 1,-6 9 0,-16 35 6,-32 84 1,1 2-218,36-96 258,-2-1 1,-1-1-1,-42 48 0,28-38 194,-35 57 0,58-80-649,1 1 1,1 1 0,2 0-1,-14 44 1,24-67-42,0 1 0,0 0-1,0 0 1,1 0 0,-1-1 0,1 1 0,0 0 0,0 0-1,1 0 1,-1 0 0,1 0 0,2 6 0,1 2-2561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2:01"/>
    </inkml:context>
    <inkml:brush xml:id="br0">
      <inkml:brushProperty name="width" value="0.1" units="cm"/>
      <inkml:brushProperty name="height" value="0.1" units="cm"/>
    </inkml:brush>
  </inkml:definitions>
  <inkml:trace contextRef="#ctx0" brushRef="#br0">95 0 1408,'-3'10'6107,"3"-5"-6401,-1-2 424,1-1 0,-1 1 0,1 0-1,-1-1 1,0 1 0,0-1 0,-2 5 0,1-4-48,1 0-1,-1 0 1,1 0 0,0 0-1,0 1 1,0 3 0,-27 202 606,15 47 240,13-214-856,-8 224 464,-16-23-1448,23-216-1755,1-18 1430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2:01.956"/>
    </inkml:context>
    <inkml:brush xml:id="br0">
      <inkml:brushProperty name="width" value="0.1" units="cm"/>
      <inkml:brushProperty name="height" value="0.1" units="cm"/>
    </inkml:brush>
  </inkml:definitions>
  <inkml:trace contextRef="#ctx0" brushRef="#br0">58 8 2144,'0'0'2,"0"0"1,0 0-1,0 0 0,0 0 1,0 0-1,0 0 1,0 0-1,0 0 0,0 0 1,0-1-1,0 1 0,0 0 1,0 0-1,0 0 1,0 0-1,0 0 0,0 0 1,0 0-1,0 0 0,0 0 1,0 0-1,0 0 1,0 0-1,0-1 0,0 1 1,0 0-1,0 0 0,0 0 1,0 0-1,0 0 1,0 0-1,0 0 0,0 0 1,0 0-1,-1 0 0,1 0 1,0 0-1,0 0 1,0 0-1,0 0 0,0 0 1,0 0-1,0 0 0,0 0 1,0 0-1,0 0 1,0 0-1,0 0 0,-1 0 1,1 0-1,0 0 1,0 0-1,0 0 0,0 0 1,0 0-1,0 0 0,0 0 1,0 0-1,0 0 1,1-3 1815,0 0 4935,-11 7-5750,7 2-915,0-1-1,0 1 1,0 0-1,0-1 1,1 1-1,0 1 1,-2 11-1,1-7-56,-4 21 93,1 0 1,2 1-1,-1 61 1,20 100-287,-6-138 160,2 27 36,-2 164 211,-8-190-779,0-30-383,-1 0 0,-6 51 0,2-55-155,-1-3-1088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2:03.142"/>
    </inkml:context>
    <inkml:brush xml:id="br0">
      <inkml:brushProperty name="width" value="0.1" units="cm"/>
      <inkml:brushProperty name="height" value="0.1" units="cm"/>
    </inkml:brush>
  </inkml:definitions>
  <inkml:trace contextRef="#ctx0" brushRef="#br0">4 32 1248,'0'0'45,"0"0"1,0 0-1,0 0 1,0 0-1,0 1 1,0-1-1,0 0 1,0 0-1,1 0 0,-1 0 1,0 0-1,0 0 1,0 0-1,0 0 1,0 0-1,0 0 1,0 0-1,1 0 1,-1 0-1,0 0 0,0 0 1,0 0-1,0 0 1,0 0-1,0 0 1,1 0-1,-1 0 1,0 0-1,0 0 1,0 0-1,0 0 0,0 0 1,0 0-1,1 0 1,-1 0-1,0 0 1,0 0-1,0 0 1,0 0-1,0-1 1,0 1-1,0 0 0,0 0 1,0 0 914,0 0 283,0 0-348,0 0 156,0 0-347,0 0-48,0 0-165,0 0 229,0 0-128,0 0 208,0 0-267,0 0-58,0 0-97,0 0 188,0 0-193,0 0-133,-6 6 2736,25-5-3033,0-2 1,0 0-1,0-1 1,20-6-1,-25 5 97,0 0-1,0 1 1,1 0-1,14 1 0,-27 0-41,1 0 0,-1 0 0,0 0 0,1 0 0,-1-1 0,0 1 0,0-1-1,0 1 1,2-3 0,-3 3-83,-1 1-33,0 0-153,0 0 100,-14 1 228,0 1 0,0 0 0,1 1 0,-18 5 0,18-4-14,-1 0 1,0-1-1,1-1 0,-19 1 0,27-3-172,-20-1 85,24 1 39,0-1 0,0 1 1,0 0-1,0-1 0,0 1 0,0 0 0,0-1 0,0 1 0,0-1 0,0 0 0,0 1 0,0-1 0,0 0 0,0 1 1,0-1-1,0 0 0,0-1 0,-3-2-829,4 4 724,-1 0-1,1 0 1,0-1-1,0 1 1,0 0-1,-1 0 1,1 0-1,0 0 1,0-1-1,0 1 1,0 0-1,-1 0 1,1 0-1,0 0 1,0-1-1,0 1 1,0 0-1,0 0 1,0-1-1,-1 1 1,1 0-1,0 0 1,0-1-1,0 1 1,0 0-1,0 0 1,0-1-1,0 1 1,0 0-1,0 0 1,0-1-1,0 1 1,0 0-1,0 0 1,1 0-1,-1-1 1,0 1-1,0 0 1,0 0-1,0-1 1,0 1-1,0 0 1,0 0-1,1 0 1,-1-1-1,0 1 1,0 0-1,0 0 1,1 0-1,-1-1 1,2 1-2104,6 3-1908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2:04.398"/>
    </inkml:context>
    <inkml:brush xml:id="br0">
      <inkml:brushProperty name="width" value="0.1" units="cm"/>
      <inkml:brushProperty name="height" value="0.1" units="cm"/>
    </inkml:brush>
  </inkml:definitions>
  <inkml:trace contextRef="#ctx0" brushRef="#br0">0 27 3392,'2'-2'1228,"-2"1"-918,0 0 1,1 1 0,-1-1-1,1 0 1,-1 0 0,0 0-1,1 1 1,-1-1 0,0 0-1,0 0 1,0 0 0,0 0-1,0 1 1,0-3 0,0 3 473,0-2 1050,2-4 492,5 5-2354,-4 1 233,1-1 0,-1 1 0,1 0 0,-1 0 0,1 0 0,5 1 1,28 4-361,-21 0 158,0-2 1,0 0-1,1-1 1,-1-1-1,1 0 0,28-3 1,-1 1-236,-36 1 422,-5-1-109,1 1 0,-1 0 0,0 1 0,0-1-1,0 0 1,1 1 0,2 1 0,-5-2 79,13 11 11,-6-10-1114,-2 0 0,1 0 0,13 5 0,-6-2-1232,3-1-1691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37.409"/>
    </inkml:context>
    <inkml:brush xml:id="br0">
      <inkml:brushProperty name="width" value="0.1" units="cm"/>
      <inkml:brushProperty name="height" value="0.1" units="cm"/>
      <inkml:brushProperty name="color" value="#66CC00"/>
    </inkml:brush>
  </inkml:definitions>
  <inkml:trace contextRef="#ctx0" brushRef="#br0">234 78 1408,'0'0'12,"0"0"0,0 0 0,1 0 0,-1 0 1,0 0-1,0 0 0,0 0 0,0 0 0,0 0 0,0 0 0,0 0 1,0 0-1,0 0 0,0 0 0,0 0 0,0 0 0,0 0 0,0 0 0,0 0 1,0 0-1,0 0 0,0 0 0,0 0 0,0 0 0,0 0 0,0 0 1,0 0-1,0 0 0,0 0 0,0 0 0,0-1 0,0 1 0,0 0 0,0 0 1,0 0-1,0 0 0,0 0 0,0 0 0,0 0 0,0 0 0,0 0 0,0 0 1,0 0-1,0 0 0,0 0 0,0 0 0,0 0 0,0 0 0,0 0 1,0 0-1,0 0 0,0 0 0,0 0 0,0-1 0,0 1 0,0 0 74,1 0 0,-1 0 0,0 0-1,1 0 1,-1 0 0,0 0 0,1 0-1,-1-1 1,0 1 0,1 0-1,-1 0 1,0 0 0,0-1 0,1 1-1,-1 0 1,0 0 0,0-1 0,1 1-1,-1 0 1,0 0 0,0-1 0,0 1-1,1 0 1,-1-1 0,0 1 0,0 0-1,0-1 1,0 1 0,0 0 0,0-1-1,0 1 1,0 0 0,0-1 0,1-2-42,-1 1 1,0-1-1,0 0 1,-1 1-1,1-1 1,0 1 0,-1-1-1,0 0 1,1 1-1,-1 0 1,0-1-1,0 1 1,0-1-1,-1 1 1,1 0 0,-1 0-1,1 0 1,-1 0-1,0 0 1,1 0-1,-1 0 1,0 0 0,0 1-1,-1-1 1,1 1-1,0 0 1,0-1-1,-1 1 1,1 0 0,0 0-1,-1 0 1,1 1-1,-1-1 1,0 1-1,1-1 1,-1 1 0,1 0-1,-1 0 1,0 0-1,1 0 1,-6 1-1,3 0-31,-1 1-1,1-1 0,0 1 0,0-1 0,0 2 0,0-1 1,0 0-1,-7 6 0,-2 2 84,-17 16 0,22-19-14,6-4-69,0 1 0,0-1 0,0 0 0,0 1 0,0 0-1,1 0 1,-1 0 0,1 0 0,0 0 0,0 0-1,1 0 1,-2 7 0,2-8 6,0 0 0,1 0 0,0 0 0,0 0 0,0 0 0,0 0 0,0 0 0,1 0 0,-1 0 0,1 0 0,0-1 0,0 1 0,0 0 0,0 0 0,0-1 0,0 1 0,1-1 0,0 1 0,-1-1 0,4 4 0,8 9 81,-8-9-52,1 0 1,-1 0-1,10 7 0,-7-7-72,0 1 0,0 0 1,0 0-1,-1 0 0,0 1 0,0 0 1,-1 1-1,0 0 0,0 0 0,-1 0 0,0 0 1,3 12-1,0-2 139,-6-16-75,-1 0 0,0-1-1,1 1 1,-1 0 0,-1 0 0,1 0-1,0 0 1,-1 0 0,1 0 0,-1 0-1,0 0 1,0 0 0,-1 5 0,0 0-4,-2 0 1,1 0-1,-1 0 1,0 0-1,-1 0 1,0-1-1,0 1 1,0-1-1,-1 0 1,-7 8-1,0-3-65,-1 1 0,0-2 0,0 0 0,-16 10 0,-35 29-755,59-43-411,9-4-1218,9-5-688,-12 1 2274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37.941"/>
    </inkml:context>
    <inkml:brush xml:id="br0">
      <inkml:brushProperty name="width" value="0.1" units="cm"/>
      <inkml:brushProperty name="height" value="0.1" units="cm"/>
      <inkml:brushProperty name="color" value="#66CC00"/>
    </inkml:brush>
  </inkml:definitions>
  <inkml:trace contextRef="#ctx0" brushRef="#br0">1 63 2080,'5'-5'297,"-3"2"-218,1 0 1,0 1-1,-1-1 1,1 1-1,0 0 0,1 0 1,-1 0-1,0 0 1,0 0-1,1 1 1,-1-1-1,1 1 1,-1 0-1,1 0 0,5 0 1,9-1 552,0 1 1,0-2 0,20-6-1,-24 6-427,-1 0-1,1 0 1,0 1 0,0 1-1,0 0 1,25 2-1,-35 0-174,0 0 0,0 0-1,1 1 1,-1-1-1,0 1 1,0 0-1,-1 0 1,1 1 0,0-1-1,4 4 1,9 7-187,-15-12 73,1 1 0,0-1 0,-1 1 0,0 0 0,5 4-1,0 1-661,-2 1-1078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38.633"/>
    </inkml:context>
    <inkml:brush xml:id="br0">
      <inkml:brushProperty name="width" value="0.1" units="cm"/>
      <inkml:brushProperty name="height" value="0.1" units="cm"/>
      <inkml:brushProperty name="color" value="#66CC00"/>
    </inkml:brush>
  </inkml:definitions>
  <inkml:trace contextRef="#ctx0" brushRef="#br0">53 15 2560,'-1'1'44,"-1"-1"56,0 1 1,0-1-1,0 1 1,0 0-1,0 0 1,0 0-1,1 0 0,-1 0 1,0 1-1,0-1 1,1 0-1,-1 1 0,1-1 1,-1 1-1,1 0 1,0-1-1,-1 1 0,-1 3 1,-2 6 207,3-8-215,0-1 0,0 1-1,1 1 1,0-1 0,-1 0 0,0 5-1,2-7-76,0 0 0,0 0 0,0 0 1,0 0-1,0 0 0,0 0 0,0 0 0,0 0 0,1 0 0,-1 0 0,0 0 0,1-1 0,-1 1 0,1 0 0,-1 0 1,1 0-1,-1-1 0,1 1 0,-1 0 0,1 0 0,0-1 0,-1 1 0,1-1 0,0 1 0,0-1 0,-1 1 1,1-1-1,0 1 0,1 0 0,8 2 142,-1 1-1,1-1 1,14 2 0,-2 0 59,-19-4-120,0-1 1,0 1 0,1-1 0,-1 0-1,0 0 1,0 0 0,0-1-1,0 1 1,0-1 0,0 1-1,-1-1 1,7-2 0,-1-1 405,0-1-1,14-9 1,-20 13-493,0-1 1,0 0-1,0 0 0,0 1 0,0-1 0,0-1 0,-1 1 0,1 0 0,-1 0 0,0-1 1,0 1-1,0 0 0,0-1 0,0 1 0,0-1 0,-1 0 0,1 1 0,-1-1 0,1 1 0,-1-1 1,0 0-1,0 1 0,-1-1 0,1 0 0,0 1 0,-1-1 0,0 1 0,1-1 0,-1 0 1,0 1-1,0 0 0,0-1 0,-1 1 0,1 0 0,-1-1 0,1 1 0,-3-2 0,3 4-138,1-1-1,-1 0 1,0 1 0,0 0-1,0-1 1,0 1-1,1-1 1,-1 1-1,0 0 1,0 0-1,0 0 1,0-1-1,0 1 1,0 0-1,0 0 1,0 0 0,1 0-1,-1 0 1,0 1-1,0-1 1,0 0-1,-1 1 1,-2 1-1600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39.67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296 0 1248,'-1'0'963,"-2"8"-43,-23 27 173,23-31-1056,1 0-1,-1 0 1,1-1 0,-1 1 0,-5 3-1,-10 17-272,5-5 487,0 0 0,-28 29 0,25-30-15,1 0 0,-20 32 0,32-46-245,0 1-1,0-1 1,0 0-1,0 0 1,-1 0-1,1 0 1,-1-1-1,-7 6 1,10-9-2,0 1 0,0 0 0,0-1 0,0 1 0,-1-1 0,1 1 0,0-1 0,0 0 1,-1 1-1,1-1 0,0 0 0,0 0 0,-1 0 0,1 0 0,0 0 0,-1 0 0,1 0 0,0-1 0,0 1 0,-1 0 0,1-1 0,0 1 1,0-1-1,0 1 0,-1-1 0,1 0 0,0 1 0,0-1 0,0 0 0,0 0 0,0 0 0,0 1 0,1-1 0,-1 0 0,0 0 0,0-1 1,1 1-1,-1 0 0,0 0 0,0-1 0,-2-4-95,-5-11-146,7 16 246,1 0 0,0 0 0,0 0 0,1 0 0,-1 0 0,0 0 0,0 0 0,0 0-1,1 0 1,-1 1 0,0-1 0,1 0 0,-1 0 0,1 0 0,-1 1 0,1-1 0,-1 0 0,1 0 0,-1 1 0,2-2 0,23-24-129,2 2 1,0 1-1,1 1 1,41-25 0,-57 41 92,28-15-76,-36 19 257,-1 0 1,1 0-1,0 0 1,-1 0-1,6-5 1,3-3 756,-11 9-792,6-4 484,-7 5-575,0 0 1,0-1-1,0 1 1,0 0-1,0 0 0,1 0 1,-1 0-1,0 0 1,0 0-1,0 0 0,0 0 1,0 0-1,1 0 1,-1 0-1,0 0 0,0 0 1,0 0-1,0 0 1,0 0-1,1 0 0,-1 0 1,0 0-1,0 0 1,0 0-1,0 0 0,0 1 1,0-1-1,1 0 1,-1 0-1,0 0 0,0 0 1,0 0-1,0 0 1,0 0-1,0 0 1,0 1-1,0-1 0,0 0 1,1 0-1,-1 0 1,0 0-1,0 0 0,0 0 1,0 1-1,0-1 1,0 0-1,0 0 0,0 0 1,0 0-1,0 0 1,0 1-1,0-1 0,0 0 1,0 0-1,0 0-38,0 0 1,1 1-1,-1-1 0,0 0 1,0 0-1,1 0 1,-1 0-1,0 0 0,0 0 1,1 0-1,-1 0 0,0 0 1,1 0-1,-1 0 0,0 0 1,0 0-1,1 0 0,-1 0 1,0 0-1,1-1 0,-1 1 1,0 0-1,0 0 0,0 0 1,1 0-1,-1 0 0,0-1 1,0 1-1,1 0 0,-1 0 1,0-1-1,9-5-1234,-4 1-474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39.211"/>
    </inkml:context>
    <inkml:brush xml:id="br0">
      <inkml:brushProperty name="width" value="0.1" units="cm"/>
      <inkml:brushProperty name="height" value="0.1" units="cm"/>
      <inkml:brushProperty name="color" value="#66CC00"/>
    </inkml:brush>
  </inkml:definitions>
  <inkml:trace contextRef="#ctx0" brushRef="#br0">32 172 2400,'-31'61'2816,"30"-59"-2373,2-2 298,5-6-235,0 0-305,-1-1 0,1 0 0,-1 1-1,-1-2 1,1 1 0,-1 0-1,4-10 1,12-22-41,-12 27-33,4-9 394,2 2 0,22-27 0,-33 43-425,-1 0-112,0 0-1,1 1 1,-1-1-1,1 1 1,0 0-1,0 0 1,5-3-1,-7 4-1,0 1 1,-1 0-1,1 0 0,0 0 1,-1 0-1,1 0 0,0 0 1,-1 0-1,1 0 0,0 0 1,-1 0-1,1 0 0,0 0 1,-1 0-1,1 0 0,-1 1 1,1-1-1,1 1 1,-1 0 7,0 0 1,1 0-1,-1 0 1,0 0 0,0 0-1,0 1 1,0-1 0,0 0-1,0 1 1,1 2 0,10 22-798,0 1-3447,-8-20 2563,11-6-101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0.815"/>
    </inkml:context>
    <inkml:brush xml:id="br0">
      <inkml:brushProperty name="width" value="0.1" units="cm"/>
      <inkml:brushProperty name="height" value="0.1" units="cm"/>
      <inkml:brushProperty name="color" value="#66CC00"/>
    </inkml:brush>
  </inkml:definitions>
  <inkml:trace contextRef="#ctx0" brushRef="#br0">327 21 2816,'9'-15'1488,"-9"14"-1136,0 1-112,0 0 48,0-5 603,0 5 1994,0 5-2910,0 1 0,-1-1 1,0 0-1,-1 1 0,1-1 1,-1 0-1,-2 6 0,-21 36 284,13-25-171,2-5-96,0-1 1,-1 0-1,-1-1 1,-14 16-1,-58 49-113,44-44 99,1-4 77,26-22-49,1-1 1,-14 17-1,25-26 1,1 0-1,0 0 1,0 0-1,-1 0 1,1 1-1,0-1 1,0 0-1,-1 0 1,1 0-1,0 1 1,0-1-1,0 0 1,-1 0-1,1 1 1,0-1-1,0 0 1,0 0-1,0 1 1,0-1-1,-1 0 1,1 1-1,0-1 1,0 0-1,0 0 1,0 1-1,0-1 1,0 0-1,0 1 1,0-1-1,0 0 1,0 1-1,0-1 1,0 0-1,1 1 1,-1-1-1,0 0 0,0 0 1,0 1-1,0-1 1,0 0-1,0 0 1,1 1-1,-1-1 1,0 0-1,0 0 1,0 1-1,1-1 1,-1 0-1,0 0 1,0 0-1,1 0 1,-1 1-1,0-1 1,1 0-1,-1 0 1,0 0-1,0 0 1,1 0-1,-1 0 1,1 0-1,22 1 530,-18-1-620,76-5 174,-1-1 71,24 9-86,-101-2-85,-1-1 1,1 1 0,-1 0-1,1-1 1,-1 1 0,1 0-1,2 2 1,-4-3-332,2 8-1622,2 0-106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1.200"/>
    </inkml:context>
    <inkml:brush xml:id="br0">
      <inkml:brushProperty name="width" value="0.1" units="cm"/>
      <inkml:brushProperty name="height" value="0.1" units="cm"/>
      <inkml:brushProperty name="color" value="#66CC00"/>
    </inkml:brush>
  </inkml:definitions>
  <inkml:trace contextRef="#ctx0" brushRef="#br0">91 5 3552,'6'-5'1032,"-4"9"-417,-3-3-590,1 0 0,-1 1 0,1-1 0,-1 1-1,0-1 1,1 0 0,-1 0 0,0 1-1,0-1 1,-1 1 0,-20 28 1107,18-24-953,0 0-1,0-1 0,-9 10 0,9-10-292,0 0 0,0 0 0,0 1-1,1 0 1,0-1 0,-5 13 0,-4 7-2591,11-24 716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2.002"/>
    </inkml:context>
    <inkml:brush xml:id="br0">
      <inkml:brushProperty name="width" value="0.1" units="cm"/>
      <inkml:brushProperty name="height" value="0.1" units="cm"/>
      <inkml:brushProperty name="color" value="#66CC00"/>
    </inkml:brush>
  </inkml:definitions>
  <inkml:trace contextRef="#ctx0" brushRef="#br0">0 36 2080,'17'-14'1125,"-16"13"-703,-1 1-54,0 0 234,1 1-519,0-1 0,0 0 0,0 0 0,0 1 0,0-1 0,0 1 0,0-1 0,0 1 0,0 0 0,-1-1 0,1 1 0,0 0 0,0-1 0,0 1 0,-1 0 0,1 0 0,0 0 0,-1 0 0,1-1 0,-1 1 0,1 0 0,-1 0 0,0 0 0,1 0 0,-1 0 0,0 0 0,0 1 0,1-1 0,-1 0 0,0 0 0,0 2 0,0 1-131,0 0 0,0 1 0,0-1 0,0 0 0,0 1 0,-3 7 0,-1-2 275,0 0-1,-1-1 1,-8 15 0,9-19-14,4-7 47,9-9-461,85-65-535,-84 67 986,1 1 1,14-9 0,-2-2 133,-23 19-358,1 0-1,-1-1 1,1 1 0,-1 0 0,1 0 0,-1 0 0,1 0 0,-1 0-1,1 0 1,-1 0 0,1 0 0,-1 0 0,1 0 0,-1 0 0,1 0-1,-1 0 1,1 0 0,-1 1 0,1-1 0,-1 0 0,1 0-1,-1 0 1,1 1 0,-1-1 0,0 0 0,1 1 0,-1-1 0,1 0-1,-1 1 1,0-1 0,1 1 0,-1-1 0,0 1 0,0-1 0,1 0-1,-1 1 1,0-1 0,0 1 0,0-1 0,1 1 0,5 27 409,-4-19-517,-2-2 113,1 1 1,-1-1-1,-1 1 0,1-1 1,-1 0-1,0 1 0,-1-1 1,0 0-1,0 0 0,-6 14 1,0 1 87,7-16-441,1-5 257,0-1 1,0 0-1,-1 1 0,1-1 0,0 1 0,0-1 0,0 1 0,0-1 0,0 0 0,-1 1 0,1-1 0,0 1 0,0-1 0,0 0 0,-1 1 0,1-1 0,0 0 1,-1 1-1,1-1 0,-1 1 0,1-1 59,0 0-135,0 0 1,-1 0-1,1 1 1,0-1-1,-1 0 1,1 0-1,0 1 0,-1-1 1,1 0-1,0 1 1,0-1-1,0 0 0,-1 1 1,1-1-1,0 0 1,0 1-1,0-1 1,0 1-1,0-1 0,0 0 1,-1 1-1,1-1-2600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2.851"/>
    </inkml:context>
    <inkml:brush xml:id="br0">
      <inkml:brushProperty name="width" value="0.1" units="cm"/>
      <inkml:brushProperty name="height" value="0.1" units="cm"/>
      <inkml:brushProperty name="color" value="#66CC00"/>
    </inkml:brush>
  </inkml:definitions>
  <inkml:trace contextRef="#ctx0" brushRef="#br0">0 123 2144,'5'3'2133,"-3"-1"-1940,-1-1 1,1 1 0,-1-1-1,1 0 1,0 0 0,-1 1-1,1-1 1,0 0 0,0 0-1,0-1 1,0 1 0,3 1-1,-2-2-162,0 0-1,-1 0 0,1-1 1,0 1-1,0 0 0,0-1 1,0 0-1,0 0 0,-1 0 1,1 0-1,0 0 0,-1 0 1,1-1-1,-1 1 0,1-1 1,-1 0-1,0 0 0,0 0 1,1 0-1,-1 0 0,-1 0 1,1-1-1,0 1 0,-1 0 1,1-1-1,-1 0 0,1 1 1,-1-1-1,0 0 0,0 1 1,0-5-1,1-12-489,-1-28 0,-1 29 252,-2 15 110,-3 7 72,-4 10 79,8-12-40,-7 8 78,4-3 12,0-1-1,0 0 1,0 1 0,1 0 0,-4 10 0,5-12 47,0 0 1,1 1-1,0-1 0,0 1 0,0 0 1,1-1-1,0 1 0,0-1 0,0 1 0,1 0 1,0-1-1,0 1 0,3 9 0,-3-13-52,0 1 0,0 0 0,0-1 0,1 1 0,-1-1 0,1 1 0,0-1 0,2 3 0,-3-3-61,0-1-1,0 0 1,0 0 0,1 0-1,-1 0 1,0 0 0,1 0-1,-1 0 1,1 0 0,-1 0 0,1 0-1,-1-1 1,1 1 0,0-1-1,-1 1 1,1-1 0,-1 0-1,1 0 1,0 0 0,0 0-1,-1 0 1,3 0 0,1 0 130,6-1 49,-1-1 1,0 0 0,0-1 0,0 0-1,16-7 1,-8 4-218,16-3-234,-29 9-651,-5 4-411,-8 3-2198,3-6-15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3.739"/>
    </inkml:context>
    <inkml:brush xml:id="br0">
      <inkml:brushProperty name="width" value="0.1" units="cm"/>
      <inkml:brushProperty name="height" value="0.1" units="cm"/>
      <inkml:brushProperty name="color" value="#66CC00"/>
    </inkml:brush>
  </inkml:definitions>
  <inkml:trace contextRef="#ctx0" brushRef="#br0">118 20 2720,'0'0'891,"0"0"-545,0 0-68,0 0 335,-13 3 1504,10-2-1990,1-1 0,-1 1 0,0 0-1,1-1 1,-1 1 0,1 0 0,0 1 0,-1-1-1,1 0 1,0 1 0,-3 1 0,-10 6 52,10-6-179,0 1 0,1 0 0,-1-1 0,1 2 0,0-1 0,0 0 0,1 1 0,-1 0 0,-4 9 0,3-7-218,4-6 221,0 0 0,1 0 1,-1-1-1,1 1 1,-1 0-1,1 0 0,0 0 1,-1 0-1,1-1 0,0 1 1,-1 0-1,1 0 1,0 0-1,0 0 0,0 0 1,0 0-1,0 0 0,0 0 1,0 0-1,0 0 1,0 0-1,0 0 0,1 0 1,-1 0-1,0-1 0,1 1 1,0 1-1,-1-1 24,1 0-1,0-1 1,0 1-1,0 0 1,0-1-1,0 1 1,0-1-1,0 1 1,0-1-1,0 1 1,0-1-1,0 0 1,0 1-1,0-1 1,0 0-1,0 0 1,0 0-1,0 0 1,0 0-1,0 0 1,2-1-1,1 1-11,0-1 0,0 0-1,0-1 1,0 1 0,0-1 0,0 0 0,-1 0-1,1 0 1,-1 0 0,1 0 0,-1-1 0,0 0-1,0 0 1,3-3 0,15-13 14,-17 16-66,0-1 1,0 1 0,-1-1-1,5-7 1,7-7-92,-14 17 107,-1 1 197,0 2-179,1-1 0,-1 0-1,1 0 1,-1 1 0,1-1 0,0 0-1,-1 0 1,1 0 0,0 0 0,2 2-1,1 2-19,-1 0 81,0-1 0,0 1 0,1 0-1,-1-1 1,1 0 0,0 1 0,1-2-1,-1 1 1,1 0 0,0-1 0,9 6-1,-11-8-17,0 0 1,0 0-1,0 0 0,0 0 0,0-1 0,0 1 0,0-1 0,0 0 0,0 0 1,0 0-1,0 0 0,0 0 0,0 0 0,0-1 0,0 0 0,0 0 0,0 0 0,0 0 1,0 0-1,0 0 0,0-1 0,-1 1 0,1-1 0,3-3 0,11-8 45,-7 6-96,0 0-1,-1-1 0,0 0 1,13-16-1,0-10 7,-22 34 1,0 0 0,0 0 0,1 0 0,-1 0 0,0 0 0,0 0 0,0-1 0,0 1 0,0 0 0,0 0 0,0 0 0,0 0 0,0 0 0,0 0 0,0 0 0,1 0 0,-1-1 0,0 1 0,0 0 0,0 0 0,0 0 0,0 0 0,0 0 0,0 0 0,0-1 0,0 1 0,0 0 0,0 0 0,0 0 0,0 0 0,0 0 0,-1 0 0,1-1 0,0 1 0,0 0 0,0 0 0,0 0 0,0 0 0,0 0 0,0 0 0,0 0 0,0-1 0,-5 4-256,2 1 252,1 1 0,0-1 0,0 1 0,1 0 0,-1-1 0,1 1 0,0 6 0,-3 4 178,2-8-93,1-1 0,0 1 0,0 0-1,1 0 1,0-1 0,0 1 0,0 0-1,1 0 1,0 0 0,0-1 0,3 8-1,-3-10-97,0 0 0,1-1 0,-1 1 0,1-1 0,0 1 0,0-1 0,1 0 0,-1 0 0,1 0 0,-1 0 0,1 0 0,0 0 0,0-1 0,0 1 0,0-1 0,1 0 0,-1 0 0,1 0 0,-1 0 0,6 1 0,-7-2-308,1-1-1,0 0 0,0 1 0,0-1 1,6-1-1,-3 1-550,8 0-480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5.126"/>
    </inkml:context>
    <inkml:brush xml:id="br0">
      <inkml:brushProperty name="width" value="0.1" units="cm"/>
      <inkml:brushProperty name="height" value="0.1" units="cm"/>
      <inkml:brushProperty name="color" value="#66CC00"/>
    </inkml:brush>
  </inkml:definitions>
  <inkml:trace contextRef="#ctx0" brushRef="#br0">26 1 2912,'0'0'60,"-1"0"1,1 0-1,0 0 1,0 0-1,0 0 1,0 0-1,0 0 1,0 0-1,0 0 0,0 0 1,-1 0-1,1 0 1,0 0-1,0 0 1,0 0-1,0 0 1,0 0-1,0 0 1,0 0-1,0 0 0,-1 0 1,1 0-1,0 0 1,0 0-1,0 0 1,0 0-1,0 0 1,0 0-1,0 0 1,0 0-1,-1 0 1,1 0-1,0 0 0,0 0 1,0 0-1,0 0 1,0 1-1,0-1 1,0 0-1,0 0 1,0 0-1,0 0 1,0 0-1,0 0 0,0 0 1,0 0-1,0 1 1,0-1-1,0 0 1,0 0-1,0 0 1,0 0-1,0 0 1,0 0-1,0 0 0,0 0 1,0 1-1,0-1 1,0 0-1,0 0 1,0 0-1,0 0 1,0 0-1,-1 16 1001,4 24-1447,-2-35 732,-1 19-142,0-1 0,-2 1-1,0-1 1,-2 0-1,-9 37 1,9-31 286,4-28-100,2-2-360,0 0 0,0 1 0,0-1 0,0 0 1,0-1-1,0 1 0,0 0 0,0 0 0,-1-1 0,1 1 0,0-1 1,-1 0-1,2-1 0,1-2-68,16-18-50,0-1 0,-2-1 0,26-47 0,-32 48 153,10-16 47,-21 37-129,1 1 0,0 0 0,0-1 0,0 1 0,0 0 0,0 0 0,0 0 0,0 0 0,1 0 0,-1 1 0,5-3 0,-6 4 16,-1 0 0,0 0 0,0 0-1,1 0 1,-1 0 0,0 1 0,0-1 0,1 0 0,-1 0 0,0 0 0,0 0-1,1 1 1,-1-1 0,0 0 0,0 0 0,0 1 0,0-1 0,1 0 0,-1 0-1,0 1 1,0-1 0,0 0 0,0 0 0,0 1 0,0-1 0,0 0-1,0 1 1,0-1 0,1 0 0,-1 0 0,0 1 0,-1-1 0,1 1 0,1 10 76,2 35 197,-1-34-236,-1 0 0,-1 1 1,0-1-1,-2 14 1,2-25-10,0 0 1,0 1 0,-1-1 0,1 0 0,0 0-1,0 0 1,0 0 0,0 0 0,1 1-1,-1-1 1,0 0 0,0 0 0,1 1-1,0-2-20,-1 1-1,0-1 1,1 0-1,-1 0 0,1 1 1,-1-1-1,1 0 0,-1 0 1,0 0-1,1 0 1,-1 0-1,1 1 0,-1-1 1,1 0-1,-1 0 1,1 0-1,-1 0 0,1 0 1,-1-1-1,1 1 1,-1 0-1,1 0 0,-1 0 1,1 0-1,-1 0 0,1-1 1,-1 1-1,0 0 1,1 0-1,-1-1 0,1 1 1,-1 0-1,0-1 1,1 1-1,-1-1 0,10-6-170,-1 0 0,0-1 0,9-10 0,-11 10 196,0 2 0,0-1 0,0 1 0,1 0 0,13-8 0,-20 13-38,0 1-1,0 0 0,-1 0 1,1-1-1,0 1 0,0 0 1,0 0-1,0 0 0,0 0 1,0 0-1,0 0 0,-1 0 0,1 0 1,0 1-1,0-1 0,0 0 1,0 0-1,0 1 0,-1-1 1,1 1-1,0-1 0,0 1 1,-1-1-1,1 1 0,0-1 1,0 1-1,-1-1 0,2 2 1,17 25 501,-10-14-445,-5-8 22,-1 1 0,1 0 0,-1-1 0,0 1 0,0 0-1,-1 1 1,0-1 0,0 0 0,0 1 0,-1-1 0,0 1 0,0 0-1,-1-1 1,0 1 0,0-1 0,-1 1 0,1 0 0,-4 10 0,4 2-1790,0-18 380,0-1 63,0 0-1072,2-2 582,8-8-400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5.975"/>
    </inkml:context>
    <inkml:brush xml:id="br0">
      <inkml:brushProperty name="width" value="0.1" units="cm"/>
      <inkml:brushProperty name="height" value="0.1" units="cm"/>
      <inkml:brushProperty name="color" value="#66CC00"/>
    </inkml:brush>
  </inkml:definitions>
  <inkml:trace contextRef="#ctx0" brushRef="#br0">1 119 2240,'0'-1'91,"1"1"0,0-1 0,-1 1 0,1-1 0,0 1 0,-1-1 0,1 1 0,0-1 0,0 1 0,0 0 1,-1 0-1,1-1 0,0 1 0,0 0 0,0 0 0,0 0 0,-1 0 0,1 0 0,0 0 0,0 0 0,0 0 0,0 0 0,-1 1 0,1-1 0,0 0 0,0 0 0,0 1 0,-1-1 1,1 1-1,0-1 0,0 0 0,-1 1 0,1-1 0,0 1 0,-1 0 0,1-1 0,-1 1 0,1 0 0,-1-1 0,1 2 0,1 0 38,0 0-1,0 0 0,0 0 1,1 0-1,-1-1 1,0 1-1,1-1 1,-1 1-1,1-1 0,-1 0 1,1 0-1,5 2 1,-2-2-15,1 1 0,-1-1 0,1 0 0,8 0 0,-11-2-82,-1 1 0,0 0 1,0-1-1,1 0 0,-1 1 0,0-1 1,0 0-1,0-1 0,0 1 0,0-1 0,0 1 1,4-4-1,-5 4-14,-1 0 1,1-1-1,0 1 1,-1-1-1,0 0 1,1 1-1,-1-1 1,0 0 0,0 0-1,1 1 1,-1-1-1,-1 0 1,1 0-1,0 0 1,0 0-1,-1-1 1,0 1-1,1 0 1,-1-3-1,1-9-50,-1 5-40,0 1-1,0-1 1,-2-12-1,1 19 63,1 0-1,0 1 1,-1-1-1,1 0 0,-1 0 1,0 1-1,0-1 1,0 0-1,0 1 1,0-1-1,0 1 0,0-1 1,0 1-1,0-1 1,-1 1-1,1 0 1,-1 0-1,1 0 0,-1 0 1,1 0-1,-4-2 1,5 3 6,-1 0 1,0 0 0,0 0-1,0 0 1,0-1 0,0 1-1,0 0 1,0 1 0,0-1-1,0 0 1,0 0 0,0 0-1,1 0 1,-1 1 0,0-1-1,0 1 1,0-1 0,0 0-1,0 1 1,1-1 0,-1 1-1,0 0 1,1-1 0,-2 2-1,-15 18 504,15-16-405,0 0-1,1-1 1,-1 1 0,1 0 0,-1 0 0,1 0-1,1 0 1,-1 0 0,0 0 0,1 0 0,0 6-1,0 6 198,5 26-1,-1-16-97,-3-22-179,0 1-1,0-1 0,1 0 0,-1 0 0,1 0 1,0 0-1,0 0 0,4 4 0,-3-3 45,-1-1 0,1 1-1,0 0 1,2 11 0,-3-13 11,-1 0 1,0 0 0,1 0 0,0 0 0,-1-1 0,1 1-1,4 3 1,3 7 376,-8-13-430,-1 1 0,1-1 0,-1 1-1,1-1 1,0 1 0,0-1 0,-1 1 0,1-1 0,0 0 0,0 0-1,0 1 1,-1-1 0,1 0 0,0 0 0,0 0 0,0 0 0,0 0-1,-1 0 1,1 0 0,0 0 0,1 0 0,15-4 188,-12 1-449,0 1-1,0-1 1,-1 0-1,1-1 1,5-4-1,-10 7-1173,0 1 170,4 0-2304,-3 0 816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7.466"/>
    </inkml:context>
    <inkml:brush xml:id="br0">
      <inkml:brushProperty name="width" value="0.1" units="cm"/>
      <inkml:brushProperty name="height" value="0.1" units="cm"/>
      <inkml:brushProperty name="color" value="#66CC00"/>
    </inkml:brush>
  </inkml:definitions>
  <inkml:trace contextRef="#ctx0" brushRef="#br0">212 355 3136,'-1'-2'199,"-1"1"-1,1 0 1,-1 0 0,0 0-1,1 0 1,-1 0 0,0 0-1,0 0 1,0 0 0,1 1 0,-1-1-1,0 1 1,0-1 0,0 1-1,0 0 1,0 0 0,0 0-1,0 0 1,0 0 0,0 0-1,0 0 1,0 1 0,0-1 0,-3 2-1,-7 1-149,0 2 1,-19 7-1,27-10-55,-8 4 4,0 0 0,0 1 0,-15 11-1,23-15 24,1 0-1,0-1 1,-1 2-1,1-1 1,0 0-1,1 1 1,-1-1-1,1 1 1,-1 0-1,1-1 1,0 1-1,1 1 1,-1-1-1,-1 5 1,3-8-21,0 0 1,-1 0 0,1 0-1,0 0 1,0 0-1,0 0 1,0 0 0,0 0-1,0 0 1,0 0 0,1 0-1,-1 0 1,0 0-1,0 0 1,1-1 0,-1 1-1,1 0 1,-1 0-1,1 0 1,-1 0 0,1 0-1,-1 0 1,1-1 0,0 1-1,-1 0 1,1-1-1,0 1 1,0 0 0,0-1-1,-1 1 1,1-1-1,0 1 1,0-1 0,0 1-1,0-1 1,0 0 0,0 0-1,0 1 1,0-1-1,0 0 1,0 0 0,0 0-1,0 0 1,1 0-1,4 0 41,0 0 0,0-1 0,1 0 0,-1 0 0,0 0 0,5-2 0,2-2-127,-1 0-1,0-1 1,-1 0 0,1-1-1,-1 0 1,-1-1-1,1 0 1,-1 0-1,-1-1 1,17-20-1,-14 14 36,0-2-1,-1 1 1,-1-1-1,-1-1 1,0 0-1,10-31 0,-15 37 101,-1 1 0,-1-1 0,0 0 0,0 0 0,-1 0-1,0 0 1,-1 0 0,-1-1 0,0 1 0,-1 0-1,0 0 1,-6-20 0,2 19-89,-7-28 0,10 34 11,-1 10 70,-2 15 182,-8 59 606,-5 26-538,17-73-35,1 46 1,2-64-166,1 1 0,0-1 1,0 1-1,1-1 0,1 0 0,6 15 1,-7-21-21,1 0 0,-1-1-1,1 1 1,0-1 0,0 0 0,0 0 0,1 0 0,-1-1 0,9 7 0,-11-11-24,0 1-1,-1 0 1,1 0 0,0-1 0,0 1-1,0-1 1,0 0 0,0 1-1,0-1 1,0 0 0,0 0-1,0 0 1,0 0 0,0-1 0,0 1-1,0-1 1,0 1 0,0-1-1,3-1 1,-1 1-23,0-1 1,-1 0-1,1 0 0,0 0 0,-1 0 0,1-1 1,-1 1-1,4-4 0,-1-1-51,11-12-91,-1 0 1,18-27 0,-34 44-32,0 2-59,0 0 69,0 20 123,1-14 28,-1-1-1,1 1 1,-1-1-1,1 1 0,1-1 1,-1 0-1,1 1 1,0-1-1,0 0 0,1 0 1,-1 0-1,7 8 1,-7-11-10,0 0 1,-1 0 0,1 0 0,0 0 0,1 0 0,-1-1 0,0 1 0,0 0 0,1-1-1,-1 0 1,1 0 0,-1 1 0,1-2 0,0 1 0,-1 0 0,1 0 0,0-1 0,0 0 0,-1 1-1,1-1 1,0 0 0,0 0 0,-1-1 0,1 1 0,0 0 0,0-1 0,3-1 0,-2 1-64,0-1 1,0 0 0,0 0-1,0-1 1,6-4 0,-6 3 54,1 1 1,0 0-1,8-4 1,20-8 362,-1-2 0,48-32 1,-79 48-339,0 1 0,-1-1 0,1 0 0,0 0 0,0 0-1,0 0 1,0 0 0,-1 0 0,1 0 0,0 0 0,-1 0 0,1 0 0,-1 0 0,0 0 0,1 0 0,-1-1 0,1 0 0,-1 2-26,0-1 0,0 1 0,0 0 0,0-1 0,0 1 0,0 0 0,0 0 0,-1-1 1,1 1-1,0 0 0,0 0 0,0-1 0,0 1 0,0 0 0,0 0 0,0-1 0,-1 1 0,1 0 0,0 0 0,0-1 0,0 1 0,-1 0 0,1 0 0,0 0 0,0 0 0,-1-1 0,0 1-12,1 0 0,-1 0 0,0 0 0,1 0 0,-1 0 1,0 0-1,0 0 0,1 0 0,-1 0 0,0 0 0,0 0 0,1 0 0,-1 0 0,0 1 0,0-1 0,-7 4 2,0 1 0,0-1 0,0 2 0,1-1-1,0 1 1,0 0 0,1 0 0,-8 9 0,10-10-24,1 0 0,0 0 1,0 0-1,0 1 0,-2 6 1,4-10 26,0 0 1,0 0-1,1 0 1,-1 0 0,1 0-1,-1 0 1,1 0-1,0 0 1,0 0 0,0 1-1,0-1 1,0 0-1,1 0 1,-1 0 0,0 0-1,1 0 1,1 3-1,-2-5 33,1 1 1,0 0-1,-1-1 0,1 1 0,-1-1 0,1 1 0,0-1 0,0 1 0,-1-1 0,1 0 0,0 1 1,0-1-1,-1 0 0,1 0 0,0 1 0,0-1 0,0 0 0,0 0 0,-1 0 0,2 0 1,16-2 69,-13 1-25,0 0-1,-1-1 1,1 0 0,-1 0 0,0 0 0,1 0-1,-1-1 1,0 1 0,5-5 0,-1-1 30,0 1-1,0-1 1,6-9 0,-12 14-117,0 1 0,0-1 0,-1 1-1,1-1 1,-1 0 0,0 1 0,0-1-1,0 0 1,0 0 0,0 0 0,0 0-1,-1 0 1,1-4 0,-3 6-543,-2 4 421,-2 8 195,5-9-44,0 1 0,1 0 1,0-1-1,0 1 0,-1-1 1,1 1-1,1 0 0,-1-1 1,0 1-1,1 0 0,-1-1 0,1 1 1,0-1-1,0 1 0,0-1 1,2 5-1,0-4 30,-1 1 0,1-1 0,0 0 0,0 0-1,0 0 1,1 0 0,-1-1 0,0 1 0,7 3 0,-1-2-264,0 0-1,0-1 1,0 1-1,0-2 1,0 1 0,1-1-1,-1-1 1,17 1-1,16-3-3248,-25-3-288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47.817"/>
    </inkml:context>
    <inkml:brush xml:id="br0">
      <inkml:brushProperty name="width" value="0.1" units="cm"/>
      <inkml:brushProperty name="height" value="0.1" units="cm"/>
      <inkml:brushProperty name="color" value="#66CC00"/>
    </inkml:brush>
  </inkml:definitions>
  <inkml:trace contextRef="#ctx0" brushRef="#br0">31 7 4992,'-8'-7'1824,"8"11"-1408,-13-1-128,13 2-1760,-5 3 736,1-2-1824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40.89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1 136 576,'0'-2'25,"0"0"-1,-1 1 1,1-1 0,0 0 0,0 0-1,0 0 1,0 1 0,1-1 0,-1 0-1,0 0 1,1 0 0,-1 1 0,1-1-1,0 0 1,-1 1 0,1-1 0,0 1-1,0-1 1,0 1 0,2-3 0,4-4 396,0 0 0,11-10 0,-9 9 169,-9 9-622,0 0 139,14-1 352,-9 0-367,-4 1-64,-1 0 1,1 0-1,-1 0 1,1 0 0,-1 0-1,1-1 1,0 1-1,-1 0 1,1 0-1,-1 0 1,1-1-1,-1 1 1,1 0-1,-1-1 1,1 1-1,-1 0 1,1-1-1,-1 1 1,0-1-1,1 1 1,0-1 0,8 1 24,-7 0-39,0-1 0,0 1 1,1 0-1,-1-1 0,0 1 1,0-1-1,0 0 0,3-1 1,12-4 133,24-7 787,-14 4-766,-19 6-301,-1 1-1,1 0 1,0 0-1,0 1 1,-1 0 0,1 0-1,0 0 1,0 1-1,0 1 1,0-1-1,14 4 1,-18-3-379,0 0 0,0 0 0,1-1-1,-1 1 1,5-1 0,9 0-150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3:53.273"/>
    </inkml:context>
    <inkml:brush xml:id="br0">
      <inkml:brushProperty name="width" value="0.1" units="cm"/>
      <inkml:brushProperty name="height" value="0.1" units="cm"/>
      <inkml:brushProperty name="color" value="#66CC00"/>
    </inkml:brush>
  </inkml:definitions>
  <inkml:trace contextRef="#ctx0" brushRef="#br0">113 8 3328,'3'-2'886,"-5"1"-545,2 1-298,0 0 0,0 0 0,-1 0 0,1 0 0,0 0 0,0 0 0,0 0 0,0 0 1,-1 0-1,1-1 0,0 1 0,0 0 0,0 0 0,-1 0 0,1 0 0,0 0 1,0 0-1,0-1 0,0 1 0,0 0 0,-1 0 0,1 0 0,0 0 0,0 0 1,0-1-1,0 1 0,0 0 0,0 0 0,0 0 0,0-1 0,0 1 0,0 0 1,0 0-1,0-1 0,0 2 4,-1-1 0,1 0-1,0 0 1,0 0 0,0 1 0,0-1 0,0 0 0,0 0 0,0 0 0,0 1 0,0-1-1,0 0 1,-1 0 0,1 0 0,0 0 0,0 1 0,0-1 0,0 0 0,-1 0 0,1 0-1,0 0 1,0 0 0,0 0 0,0 1 0,-1-1 0,1 0 0,0 0 0,0 0 0,0 0-1,-1 0 1,1 0 0,0 0-22,-1 0 0,1 0 0,0 0 0,0 0 0,0 0 0,-1 0 0,1 0 0,0 0 1,0 0-1,0 1 0,-1-1 0,1 0 0,0 0 0,0 0 0,0 0 0,-1 0 0,1 1 0,0-1 0,0 0 0,0 0 0,0 0 0,0 0 0,0 1 0,-1-1 0,1 0 0,0 0 0,0 0 0,0 1 0,0-1 0,0 0 0,0 0 0,0 1 1,0-1-1,0 0 0,0 0 0,0 0 0,0 1 0,0-1 0,0 0 0,0 0 0,0 1 0,0-1 0,0 0 0,0 0 0,0 0 0,1 1 0,5 16 147,-4-13-144,0 0-1,-1 0 1,1 0 0,-1 0 0,0 0 0,-1 1 0,1 7 0,-1 67 6,-4-1 1,-4 0 0,-27 125-1,5-94 542,29-106-486,0 0-1,0 0 0,1 0 0,0 1 0,-1-1 0,1 4 0,0-7-86,0 0-1,0 1 1,-1-1-1,1 0 1,0 1-1,-1-1 1,1 0-1,0 1 1,0-1-1,-1 0 1,1 1 0,-1-1-1,1 0 1,0 0-1,-1 0 1,1 1-1,-1-1 1,1 0-1,0 0 1,-1 0-1,1 0 1,-1 0-1,1 0 1,-1 0-1,1 0 1,-1 0-1,0 0 1,-11 0 193,8-2-38,3 2-164,1 0 1,0 0-1,-1 0 1,1 0-1,0 0 0,-1 0 1,1 0-1,0 0 1,0 0-1,-1 0 0,1 0 1,0 0-1,-1 0 1,1 0-1,0-1 0,0 1 1,-1 0-1,1 0 1,0 0-1,0-1 0,0 1 1,-1 0-1,1 0 1,0 0-1,0-1 0,0 1 1,0 0-1,-1-1 1,1 1-1,0 0 0,0 0 1,0-1-1,0 1 1,0 0-1,0-1 0,0 1 1,0 0-1,0 0 1,0-1-1,0 1 0,0 0 1,0-1-1,0 1 1,0 0-1,0-1 0,0 1 1,0 0-1,0 0 0,0-1 1,1 1-1,-1-1 1,3-3-26,-1 1-1,1-1 1,0 0 0,0 1 0,1 0 0,-1 0 0,1 0-1,0 0 1,4-2 0,5-6-15,146-119 409,-125 100-344,-24 21-87,0 0 0,1 0 1,0 1-1,16-10 0,-26 18 74,-1-1 1,1 1-1,-1 0 0,1 0 1,-1-1-1,1 1 0,0 0 0,-1 0 1,1 0-1,-1 0 0,1 0 1,-1 0-1,1 0 0,0 0 1,-1 0-1,1 0 0,-1 0 0,1 0 1,-1 0-1,1 1 0,-1-1 1,1 0-1,-1 0 0,2 1 1,-1 0-8,0 0 1,0 0 0,-1 0 0,1 0-1,0 0 1,0 0 0,-1 0 0,1 0-1,-1 0 1,1 0 0,0 2 0,1 4-23,-1 0 1,0 1-1,1 8 1,-1-11 42,-1 5 62,0 1 0,0-1 0,-1 1 0,0-1 0,0 1 0,-2-1 0,1 0 0,-1 1 0,-1-2 0,-7 17 0,9-23-60,1 0 0,-1 0 0,-1 0 1,1 0-1,0-1 0,-3 4 0,-7 7-33,9-11 33,1 1 1,0-1 0,-1 1 0,0-1 0,0 0 0,1 0-1,-1 0 1,-1-1 0,1 1 0,0 0 0,0-1 0,0 0-1,-1 0 1,1 0 0,-1 0 0,-3 0 0,2-1-29,1 1 0,-1-1 1,1 0-1,-1-1 0,1 1 1,-1-1-1,1 1 0,-1-1 1,1-1-1,-1 1 0,-6-4 1,-40-18 330,50 23-376,0 0 0,0-1 0,0 1 0,0 0 0,0 0 0,0 0 0,0 0 0,0 0 0,0 0 0,0 0 0,0 1 0,0-1 0,0 0 1,0 0-1,-2 2 0,-6 0-222,8-2 97,1 0 64,1 2 95,-1-1 1,0 1-1,1-1 0,0 1 1,-1-1-1,1 1 1,0-1-1,0 0 0,-1 1 1,1-1-1,0 0 0,1 0 1,-1 1-1,0-1 1,0 0-1,0 0 0,1 0 1,-1 0-1,0-1 0,1 1 1,-1 0-1,1-1 1,-1 1-1,4 0 0,1 1 76,-1 0 0,1 0-1,0-1 1,0 0-1,10 0 1,26 2-71,-32-2 6,1 0 0,0 0 0,0-1-1,16-3 1,-7 0 16,-8 2 75,0-2 1,0 1-1,0-1 1,0-1-1,-1 0 1,0-1-1,17-8 1,-1-4-18,-2-1 0,0-1 0,-1-1 1,34-36-1,-36 32 54,-9 10-73,-1 0 0,0 0 0,-1-1 0,-1-1 0,13-24 0,-21 36-16,-1 0 0,0 0-1,0 0 1,0-1 0,-1 1 0,1 0 0,-1 0 0,0 0-1,0-1 1,-1 1 0,1 0 0,-1 0 0,0 0-1,-2-8 1,2 10-73,0 0 1,0 0-1,0 0 0,0 0 0,0 0 1,0 1-1,-1-1 0,1 0 0,-1 1 0,1-1 1,-1 1-1,1-1 0,-1 1 0,0 0 0,0-1 1,0 1-1,0 0 0,0 0 0,0 0 0,0 1 1,0-1-1,0 0 0,0 1 0,0 0 0,0-1 1,0 1-1,-1 0 0,1 0 0,0 0 0,-4 1 1,3-1 14,0 1 0,0 0 0,-1 0 0,1 1 0,0-1 0,0 1 0,0-1 0,0 1 0,1 0 0,-1 0 1,0 0-1,1 0 0,-1 1 0,1-1 0,-4 6 0,-2 4 30,0 0 0,-9 19 0,9-16-80,0 1 31,0 0-1,2 0 1,0 0-1,0 1 1,2 0-1,0 0 1,1 0-1,1 1 1,0-1 0,2 1-1,2 30 1,-2-44 48,1 0 1,0 0-1,0 0 1,0 0-1,0 0 1,0 0-1,1 0 1,0 0-1,0-1 1,0 1-1,0-1 1,1 1-1,-1-1 1,1 0 0,0 0-1,0 0 1,0 0-1,4 2 1,-3-3 40,-1 0 1,1 0-1,-1-1 1,1 0-1,-1 1 1,1-1 0,0-1-1,0 1 1,0 0-1,-1-1 1,1 0-1,0 0 1,0 0 0,0 0-1,0-1 1,0 1-1,-1-1 1,1 0-1,6-3 1,0 0-31,1-1 0,-1-1 0,0 1 0,12-11 0,38-32-37,-29 22 166,102-100-688,-131 124 533,1 0 0,0-1 0,-1 1-1,1 0 1,0 1 0,0-1 0,0 0-1,5-1 1,-7 3 7,0-1-1,0 1 1,0 0-1,0-1 1,0 1-1,0 0 1,0 0-1,0 0 1,0 0 0,0 0-1,0 0 1,0 0-1,0 0 1,0 0-1,0 0 1,0 1-1,0-1 1,0 0 0,0 1-1,0-1 1,0 1-1,0-1 1,0 1-1,0 0 1,0-1-1,0 1 1,-1 0 0,1-1-1,1 3 1,34 57-18,-34-56 977,-5-11-590,-9-13-223,6 15-335,4 3 102,0 0 0,0 0 1,-1 0-1,1 0 0,0 1 1,-1-1-1,-3-1 0,5 2 83,0 1 0,0 0 1,0 0-1,0 0 0,0 0 0,0 0 0,0 0 0,0 0 0,0 0 0,0 0 1,0 1-1,0-1 0,0 0 0,0 1 0,1-1 0,-1 0 0,0 1 1,0-1-1,0 1 0,1-1 0,-1 1 0,0 0 0,0-1 0,1 1 0,-1 0 1,1 0-1,-1-1 0,0 2 0,-13 16-149,-12 21 1,21-32 106,1 1 0,0 0 0,0 0 0,1 1 0,-4 13 0,7-18 43,-1 0 0,1 0 0,0 0-1,0 0 1,0 0 0,1 0 0,-1 0 0,1 0 0,0 0 0,0 0 0,0 0 0,1-1 0,-1 1 0,1 0 0,0-1 0,0 1 0,0-1 0,1 0 0,-1 0 0,1 0 0,0 0 0,0 0-1,3 2 1,0 0 7,0 0 0,1-1 0,-1 0 0,1 0 0,0-1 0,0 0 0,0 0-1,0-1 1,1 0 0,-1 0 0,10 1 0,-13-3-36,0 0 1,-1 0-1,1 0 1,0-1-1,0 1 1,-1-1-1,1 0 1,0 0-1,-1-1 0,1 1 1,-1-1-1,0 1 1,1-1-1,3-3 1,-2 1 81,1-1 1,-1 1-1,0-1 1,0 0-1,0 0 1,5-9-1,-4-1-135,-6 15 84,0-1 0,0 1 0,0 0-1,0-1 1,0 1 0,0 0 0,0 0-1,0-1 1,0 1 0,0 0 0,0-1-1,0 1 1,0 0 0,0 0 0,0-1-1,0 1 1,0 0 0,0-1 0,0 1-1,0 0 1,0 0 0,-1-1 0,1 1-1,0 0 1,0 0 0,0-1 0,-1 1-1,1 0 1,0 0 0,0 0 0,0 0-1,-1-1 1,1 1 0,0 0-1,0 0 1,-1 0 0,1 0 0,0 0-1,0-1 1,-1 1 0,1 0 0,-1 1-34,0 0 0,0 0 0,0 0 1,0 1-1,1-1 0,-1 0 0,0 0 0,1 0 1,-1 1-1,1 1 0,0 5-18,-1-3 36,1 0 1,0-1-1,1 1 0,-1 0 0,1-1 1,1 7-1,-1-10 12,0 1 1,-1-1 0,1 0-1,0 1 1,0-1-1,0 0 1,0 0-1,0 0 1,0 0 0,0 0-1,0 0 1,0 0-1,0 0 1,1 0-1,-1 0 1,0 0 0,1-1-1,-1 1 1,0-1-1,1 1 1,-1-1-1,1 0 1,-1 1 0,1-1-1,1 0 1,5 0-9,0 0 1,0 0 0,1-1-1,-1 0 1,0 0-1,0-1 1,0 0 0,0-1-1,11-5 1,5 0 62,-18 6 35,1-1 1,-1 0-1,0 0 0,11-8 0,-15 10-60,-1 0 0,1 0 1,-1 0-1,0 0 0,1 0 1,-1 0-1,0-1 0,0 1 1,0-1-1,0 1 0,0-1 1,0 1-1,0-1 0,0 1 1,-1-1-1,1 0 0,0 1 1,-1-1-1,0 0 0,1 0 1,-1 0-1,0 1 0,0-1 1,0-2-1,-1 3-12,1-1 0,-1 1 0,1 0 0,-1-1 0,0 1 0,0 0 0,0 0 1,0 0-1,0-1 0,0 1 0,0 0 0,0 0 0,0 1 0,0-1 0,-1 0 0,1 0 0,0 0 0,0 1 0,-3-2 0,-32-8-18,25 7 120,3 1-185,0 1 1,0 0 0,0 0-1,0 0 1,-1 1 0,1 1-1,-15 1 1,20-1 61,1 0-1,0 0 1,0 0 0,0 0 0,0 0-1,0 1 1,0-1 0,1 0-1,-1 1 1,0 0 0,1-1-1,-2 3 1,2-1 28,1-3-15,0 0-1,0 1 1,0-1-1,0 0 1,0 1-1,0-1 1,0 0-1,0 0 1,1 1-1,-1-1 1,0 0-1,0 1 1,0-1-1,1 0 1,-1 0-1,0 1 1,0-1-1,0 0 1,1 0 0,-1 1-1,0-1 1,0 0-1,1 0 1,-1 0-1,0 0 1,1 0-1,0 1 1,12 1 52,19-6 58,-26 3-103,13-2 25,0-1 0,0-1 1,32-14-1,50-30 912,20-8-333,-119 57-618,-1-1 1,0 1-1,0-1 0,0 1 0,1 0 0,-1 0 0,0 0 0,0-1 1,1 1-1,-1 0 0,0 0 0,1 1 0,-1-1 0,0 0 0,0 0 0,0 1 1,1-1-1,-1 0 0,0 1 0,0 0 0,0-1 0,0 1 0,0-1 1,0 1-1,0 0 0,0 0 0,0 0 0,0 0 0,0 0 0,0 0 0,0 0 1,-1 0-1,1 0 0,0 0 0,-1 0 0,1 0 0,-1 0 0,1 0 1,-1 2-1,1 0 50,0 0 1,0 1 0,-1-1 0,1 0 0,-1 0-1,0 1 1,0-1 0,0 0 0,0 0 0,-1 0-1,1 1 1,-1-1 0,0 0 0,-2 5 0,-1-1 120,1 0 0,-1 0 1,-1 0-1,1-1 0,-1 0 1,-8 8-1,44-45-254,-1-1 0,29-43 0,-47 59 89,-10 11-47,1 1-1,0-1 1,1 1-1,-1 0 1,0 0-1,1 0 1,0 1-1,0-1 1,0 1-1,5-3 1,-7 18 137,-2 6-29,-1 0-1,-1 0 0,0 0 0,-1-1 1,-1 1-1,-1-1 0,-1 0 0,0 0 1,-12 23-1,17-39 25,10-13 262,12-19-772,-1-1 0,20-46 0,-34 63 311,-5 11 98,0-1 1,1 1-1,-1 0 0,1 0 0,0 0 0,1 0 1,-1 0-1,0 0 0,6-5 0,-3 20-160,-3 3 221,0 23 0,-3-25-18,2 0 0,0-1 0,3 17 0,10 41-75,-14-66 30,1 1 1,0-1 0,0 0 0,0 0 0,1 0 0,-1 0 0,1 0-1,-1 0 1,1 0 0,0 0 0,0-1 0,4 4 0,0 0 46,0 0 0,1-1 0,11 7 0,-15-10 11,0-1 0,0 0 1,0 0-1,0 0 0,1 0 0,-1 0 0,0-1 1,0 0-1,0 1 0,1-1 0,2-1 0,38-4 56,-37 4-2,10-3-51,1-1 0,-1 0 0,0-1 1,0-1-1,0 0 0,-1-1 0,0-1 0,-1-1 0,0 0 0,20-18 1,-28 20-19,1 1 1,-2-1-1,1-1 1,-1 1 0,0-1-1,-1 0 1,0-1-1,-1 1 1,7-21 0,-10 28-41,0 0-1,-1-1 1,1 1 0,-1 0 0,0-1 0,0 1 0,0 0 0,0-1 0,0 1 0,0 0 0,0 0 0,-1-1-1,1 1 1,-1 0 0,0 0 0,0-1 0,0 1 0,0 0 0,0 0 0,0 0 0,0 0 0,-1 0 0,1 1 0,-1-1-1,1 0 1,-1 1 0,0-1 0,0 1 0,0-1 0,0 1 0,0 0 0,0 0 0,0 0 0,-4-2 0,5 3-8,-1 0 0,0 0 0,0 0 1,0 0-1,1 0 0,-1 0 0,0 0 0,0 0 1,0 1-1,1-1 0,-1 1 0,0-1 1,0 1-1,1 0 0,-1 0 0,1 0 0,-3 1 1,-25 21-279,26-20 281,-2 2-8,0 0 0,0 1 0,0 0 0,1-1 0,0 1 0,0 1-1,0-1 1,1 1 0,0-1 0,0 1 0,1 0 0,0 0 0,0 0 0,1 0 0,-1 1 0,2-1 0,-1 0 0,1 14 0,1-17 45,0 1-1,0 0 1,1 0 0,0-1 0,-1 1 0,2-1 0,-1 0 0,0 0 0,1 0 0,0 0-1,0 0 1,0 0 0,0 0 0,0-1 0,1 0 0,0 0 0,0 0 0,0 0 0,0 0-1,0-1 1,0 0 0,1 0 0,5 2 0,-1 0 29,0-2-1,0 1 1,0-1-1,1 0 1,-1-1-1,1 0 1,-1 0 0,1-1-1,0 0 1,18-4-1,-25 3-14,0 0-1,1-1 0,-1 1 0,0-1 0,0 0 1,0 0-1,0 0 0,0 0 0,0 0 0,0-1 1,-1 0-1,3-2 0,27-38-138,-29 37 79,7-11 81,0-1 0,-2 0 0,9-27 0,0 3-148,-17 42 96,5-13-232,-2 12 69,-2 7 84,0 35-117,-3 54 104,0-84 158,1 1-1,-2-1 0,1 0 1,-2 0-1,1 0 1,-8 14-1,6-15 18,4-6-19,-2 1 0,1 0 1,0-1-1,-1 1 0,0-1 1,0 0-1,0 0 0,0 0 0,-7 5 1,10-9-61,0 0 1,0 0 0,0 1-1,0-1 1,-1 0 0,1 0 0,0 0-1,0 0 1,0 0 0,0 0-1,0 0 1,-1 0 0,1 1-1,0-1 1,0 0 0,0 0 0,0 0-1,-1 0 1,1 0 0,0 0-1,0 0 1,0 0 0,-1 0-1,1 0 1,0 0 0,0 0 0,0 0-1,0 0 1,-1 0 0,1-1-1,0 1 1,0 0 0,0 0 0,0 0-1,-1 0 1,1 0 0,0 0-1,0 0 1,0 0 0,0-1-1,0 1 1,-1 0 0,1 0 0,0 0-1,0 0 1,0 0 0,0-1-1,0 1 1,0-13-38,7-11-244,15-33-129,-21 57 399,-1 0-1,0-1 0,0 1 1,0 0-1,0 0 0,0 0 1,1-1-1,-1 1 0,0 0 1,0 0-1,0 0 0,0 0 1,1-1-1,-1 1 0,0 0 1,0 0-1,0 0 0,1 0 1,-1 0-1,0 0 0,0 0 1,1 0-1,-1-1 0,0 1 1,0 0-1,1 0 0,-1 0 1,0 0-1,0 0 0,1 0 1,-1 1-1,0-1 0,0 0 1,1 0-1,-1 0 0,0 0 1,0 0-1,1 0 0,-1 0 1,0 0-1,0 0 0,0 1 0,1-1 1,-1 0-1,0 0 0,0 0 1,0 1-1,11 8 200,-4-2-200,1-1 0,0 1 0,0-1 0,1-1 0,14 8 0,13 7-205,-30-15-81,1-1 0,0-1 0,0 1-1,1-1 1,-1-1 0,1 1 0,-1-1 0,1-1 0,0 1 0,0-1-1,-1 0 1,13-1 0,-16 0 47,0 0 1,0 0-1,-1-1 0,1 1 1,0-1-1,-1 0 0,5-1 1,-4 0-293,1-1 1,-1 0-1,1 0 0,-1 0 1,5-5-1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4:32.490"/>
    </inkml:context>
    <inkml:brush xml:id="br0">
      <inkml:brushProperty name="width" value="0.1" units="cm"/>
      <inkml:brushProperty name="height" value="0.1" units="cm"/>
      <inkml:brushProperty name="color" value="#66CC00"/>
    </inkml:brush>
  </inkml:definitions>
  <inkml:trace contextRef="#ctx0" brushRef="#br0">1039 2478 1824,'-1'-2'95,"1"1"1,-1-1-1,0 0 1,1 0-1,0 1 1,-1-1-1,1 0 1,0 0-1,0 1 0,0-1 1,0 0-1,0 0 1,0 0-1,1 1 1,0-4-1,-1 3 16,1 0 1,-1 0-1,1 0 0,-1 0 0,0 0 1,0 0-1,0 0 0,0 1 0,0-1 1,0 0-1,-1 0 0,1 0 0,-1 0 1,1 0-1,-1 0 0,-1-2 1,-1 0 212,-10-15 1063,13 19-1350,-1-1-1,1 1 0,-1 0 1,1-1-1,-1 1 0,1 0 1,-1 0-1,1-1 0,-1 1 1,1 0-1,-1 0 1,1 0-1,-1 0 0,1 0 1,-1 0-1,1 0 0,-1 0 1,1 0-1,-1 0 0,1 0 1,-1 0-1,1 0 0,-1 0 1,1 0-1,-1 0 0,1 1 1,-1-1-1,1 0 1,-1 0-1,1 1 0,-1-1 1,1 0-1,0 1 0,-1-1 1,1 0-1,0 1 0,-1 0 1,-12 10 189,1 0 0,-2-1 1,1-1-1,-1 0 1,-1 0-1,1-2 0,-1 0 1,-1 0-1,1-2 0,-1 0 1,0 0-1,-1-2 1,-21 3-1,3-3-143,0-2 1,0-1-1,-1-2 0,1-1 1,-44-10-1,60 8-109,0 0 0,1-1-1,0-1 1,0-1 0,1 0 0,-19-13-1,-92-71 113,101 71-36,-8-6-54,1-2 1,-61-67-1,89 88-32,0-1 1,1 1-1,-1-1 0,2 0 0,-1 0 0,1 0 0,1-1 1,-1 1-1,2-1 0,-1 0 0,1 0 0,1 0 0,0 0 1,0 0-1,1 0 0,1 0 0,-1-1 0,1 1 0,1 0 1,0 0-1,1 1 0,0-1 0,0 0 0,5-9 0,9-18-9,1 2-1,1 0 1,2 1-1,48-60 1,-53 76 49,1 0 1,0 1 0,1 1-1,1 1 1,1 0 0,0 1-1,1 2 1,0 0-1,32-13 1,7 5-4,0 3-1,0 2 1,2 3 0,73-5-1,256 9 296,-291 16-156,126 26 0,-105-14-95,-7-2 36,165 24 358,5-19 28,23-23-410,-235-5 71,1-2 1,90-23-1,-102 16 207,177-48 773,-193 47-950,-1-1 0,0-3 0,47-27 0,-77 37-113,0 0 1,-1-1-1,0-1 0,-1 0 1,0 0-1,-1-1 0,0-1 1,-1 0-1,14-24 0,-2-6 33,35-88-1,-43 90 106,15-78 0,-20 77-48,-5 17-158,-2 0 0,0 1 0,-1-1 0,-4-29 0,1-12 304,1 31-286,-10-50 0,2 20-39,-1-15-183,2 19-105,0-65 1,7 120 334,1 2-2,0 0 0,0 0 0,1-1 0,-1 1 0,1 0 0,2-7 0,-3 10-23,0-1-1,1 1 0,-1 0 0,0-1 1,0 1-1,1-1 0,-1 1 1,0-1-1,-1-1 0,1 2 10,0 0 0,0 0 0,0 0 0,0 1 0,0-1-1,0 0 1,0 0 0,0 0 0,1 0 0,-1 0 0,0 0-1,0 0 1,1 1 0,-1-1 0,1-1 0,-1 2 11,1 0 0,-1 0 0,0-1-1,0 1 1,0 0 0,0 0 0,0 0 0,0-1 0,0 1 0,0 0 0,1 0 0,-1 0 0,0-1 0,0 1-1,0 0 1,0 0 0,0 0 0,0-1 0,0 1 0,0 0 0,0 0 0,0 0 0,0-1 0,-1 1 0,1 0-1,0 0 1,0 0 0,0-1 0,0 1 0,0 0 0,0 0 0,0 0 0,0 0 0,-1-1 0,1 1-1,0 0 1,0 0 0,0 0 0,0 0 0,0 0 0,-1 0 0,1-1 0,0 1 0,0 0 0,0 0 0,-1 0-1,1 0 1,0 0 0,0 0 0,0 0 0,-1 0 0,1 0 0,0 0 0,0 0 0,-1 0 0,0 2-56,-1 0 1,1 0-1,-1 0 1,1 0-1,0 0 1,0 1 0,0-1-1,0 0 1,-1 4-1,-2 4-55,-15 32 21,10-21 242,-14 23 0,7-14-274,1 1 0,-12 36 1,15-35 175,-2-1 1,-18 34-1,14-37 194,-1 0-1,-2-1 0,-34 36 1,55-63-245,0 0 1,0-1-1,0 1 0,1 0 1,-1 0-1,0 0 1,0 0-1,0 0 1,0 0-1,0 0 1,0 0-1,0 0 1,0 0-1,0 0 1,0-1-1,0 1 1,-1 0-1,1 0 1,0 0-1,0 0 1,0 0-1,0 0 1,0 0-1,0 0 1,0 0-1,0 0 1,0 0-1,0 0 1,0-1-1,0 1 0,0 0 1,0 0-1,0 0 1,0 0-1,0 0 1,0 0-1,-1 0 1,1 0-1,0 0 1,0 0-1,0 0 1,0 0-1,0 0 1,0 0-1,0 0 1,0 0-1,0 0 1,0 0-1,-1 0 1,1 0-1,0 0 1,0 0-1,0 0 1,0 0-1,0 0 1,0 0-1,0 0 0,3-9-193,20-31 150,-1-2 1,-2-1-1,16-48 0,13-29 209,-35 89-120,44-87 7,-48 101-132,11-29 0,-3 5-6,-17 38 70,0 1 0,0-1-1,-1 0 1,1 0 0,-1 0-1,1 0 1,-1 0 0,0-4-1,0 7 11,0-1-113,0 1 21,8 4-155,-5 0 189,1-1 1,-1 1-1,1-1 1,-1 1-1,0 0 1,2 5-1,13 13-88,1-5 165,1 0 0,1-2 0,27 16 0,-29-20 67,-1 1-1,0 1 1,0 0 0,28 30 0,-42-38-32,24 30 161,-26-32-192,-1 0-1,1 0 1,-1 0-1,1 0 0,-1 1 1,0-1-1,0 0 1,-1 1-1,1-1 0,0 6 1,-1-7 0,-1-1 0,1 1-1,-1-1 1,1 0 0,-1 1 0,0-1 0,1 0 0,-1 0-1,0 1 1,0-1 0,0 0 0,0 0 0,0 0 0,0 0 0,0 0-1,0 0 1,0 0 0,0-1 0,-3 2 0,-26 13 196,-103 31 452,112-38-633,-1 2 0,2 0 0,-1 1 0,-24 19 0,1 0-417,29-21 259,0 1 0,1 1 0,0 0 0,-22 24 1,29-27 137,6-8-22,0 1-1,0 0 1,0 1 0,0-1-1,0 0 1,0 0-1,1 0 1,-1 0-1,0 1 1,1-1-1,-1 0 1,1 1-1,-1-1 1,1 2 0,-8 21 141,7-16-54,1-5-50,6-8-9,-3 2 15,-1-1-1,1 1 1,-1 0 0,0-1-1,0 0 1,0 1 0,2-7 0,6-9 39,4-11-47,-1-1 0,12-38 1,17-41 130,19-16-46,-58 118-115,-6 8-292,-7 17-100,-53 203 274,62-214 98,-3 6 31,0 0 0,-6 12 1,7-17 12,0 0 1,0 0-1,0 0 1,1 0-1,0 1 1,1-1-1,-2 13 1,3-12 27,0 3 51,0-11-98,0 0-1,0 1 1,0-1 0,0 0-1,0 0 1,0 0 0,0 0-1,0 0 1,0 0 0,0 1-1,0-1 1,1 0 0,-1 0-1,0 0 1,0 0 0,0 0-1,0 0 1,0 0 0,0 0-1,0 0 1,1 0 0,-1 1-1,0-1 1,0 0 0,0 0-1,0 0 1,0 0-1,1 0 1,-1 0 0,0 0-1,0 0 1,0 0 0,0 0-1,0 0 1,1 0 0,-1 0-1,0 0 1,0-1 0,0 1-1,0 0 1,0 0 0,1 0-1,-1 0 1,0 0 0,0 0-1,0 0 1,0 0 0,0 0-1,0 0 1,0 0 0,0-1-1,1 1 1,-1 0 0,0 0-1,0 0 1,0 0 0,0-1-1,6-3-1,-1-2-1,1 1 0,-1-1 1,0 0-1,8-12 1,17-38 186,-16 29-251,76-132 289,-90 159-220,12-25 437,-12 24-438,0 1 0,1-1 0,-1 1 0,0-1 0,0 1 0,0-1 0,0 0-1,0 1 1,0-1 0,0 1 0,0-1 0,0 1 0,0-1 0,0 1-1,0-1 1,0 1 0,-1-2 0,1 2-11,0 0 1,-1 0-1,1-1 0,-1 1 1,1 0-1,0 0 0,-1 0 1,1 0-1,-1 0 0,1 0 1,-1 0-1,1 0 0,0 0 1,-1 0-1,1 0 0,-1 0 1,1 0-1,-1 0 0,1 0 1,0 0-1,-1 0 0,1 1 1,-1-1-1,1 0 0,0 0 1,-1 0-1,1 1 0,-4 1-64,1 0-1,1 0 1,-1 0-1,0 0 1,-4 5-1,6-5 72,-1-1-1,1 1 1,-1 0-1,0-1 1,1 1-1,-1-1 1,0 0-1,0 0 1,0 1-1,0-1 1,-1-1-1,1 1 1,0 0-1,0 0 1,-4 0 0,12-4-78,0 0 1,-1 0 0,11-8 0,-2 1 247,3 0-63,-12 8-88,0 0 0,-1-1-1,1 0 1,-1 0 0,1 0 0,-1 0 0,0-1-1,6-6 1,-10 9-1,0 1 1,1-1-1,-1 0 0,0 1 0,1-1 0,-1 0 1,0 0-1,0 1 0,0-1 0,0 0 1,1 0-1,-1 1 0,0-1 0,-1 0 0,1 0 1,0 0-1,0 1 0,0-1 0,0 0 0,0 0 1,-1 1-1,1-1 0,0 0 0,-1 1 1,1-1-1,-1 0 0,1 1 0,0-1 0,-1 1 1,0-1-1,1 0 0,-1 1 0,1-1 0,-1 1 1,0 0-1,1-1 0,-1 1 0,0-1 1,-4-1-46,0 0 0,1 0 0,-1 0 0,-8-1 0,10 2-19,-69-19 287,62 16-1308,25 9 462,-7-2 648,1 1 0,0-1 0,1-1 0,-1 0 0,0 0 0,1-1 0,-1 0 0,15 0 1,-23-1-827,1 1-640,6 5-3296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4:34.048"/>
    </inkml:context>
    <inkml:brush xml:id="br0">
      <inkml:brushProperty name="width" value="0.1" units="cm"/>
      <inkml:brushProperty name="height" value="0.1" units="cm"/>
      <inkml:brushProperty name="color" value="#66CC00"/>
    </inkml:brush>
  </inkml:definitions>
  <inkml:trace contextRef="#ctx0" brushRef="#br0">5 3 2496,'-5'0'579,"5"0"-381,2-2 337,-2 1-140,0 1-150,0 0-74,0 0-107,9 14-176,0-8 646,0 0 1,13 5 0,-6-3-369,23 7-59,-32-12 55,0-1 1,0 0-1,0 0 1,0-1 0,0 0-1,1 0 1,-1-1-1,11 0 1,-14 0-117,-2 0 109,-2 0-118,0 0-288,0 0 81,0 0 212,0 0 6,0 0-90,0 0 20,0 0 150,0 0-80,0 0-154,1 1 26,-1 0 125,1 1 0,0-1 1,0 0-1,0 0 0,0 0 0,1 0 0,-1 0 1,0 0-1,0 0 0,1 0 0,-1-1 1,0 1-1,1 0 0,-1-1 0,1 1 1,-1-1-1,3 1 0,-4-1-7,1 0-1,-1 0 0,0 0 1,0 0-1,0 0 0,1 0 1,-1 0-1,0 0 0,0 0 1,1 0-1,-1 0 0,0 0 1,0 0-1,1 0 0,-1 0 1,0 0-1,0 0 0,1 0 1,-1 0-1,0 0 0,0 0 1,0-1-1,1 1 0,-1 0 1,0 0-1,0 0 0,0-1 1,0 1 1,0-1 1,0 1-1,0 0 0,0-1 1,-1 1-1,1-1 1,0 1-1,0 0 1,-1-1-1,1 1 0,0 0 1,0-1-1,-1 1 1,1 0-1,-1-1 1,1 1-1,0 0 0,-1 0 1,1-1-1,-1 1 1,-6-4 277,0 1 0,0 0-1,-10-3 1,-13-5-304,29 10-43,0 1 1,0 0 0,0-1 0,0 1-1,0 0 1,0-1 0,-1 1-1,1 0 1,0 0 0,0 0 0,0 0-1,0 0 1,0 0 0,0 0-1,-2 1 1,3-1 16,0 0 0,-1 0 0,1 0 0,0 0-1,0 0 1,0 1 0,-1-1 0,1 0 0,0 0 0,0 0 0,0 0-1,0 0 1,-1 1 0,1-1 0,0 0 0,0 0 0,0 0 0,0 0-1,0 1 1,0-1 0,0 0 0,0 0 0,0 0 0,0 1 0,-1-1-1,1 0 1,0 0 0,0 1 0,6 8-204,0-4-8,0-1-1,0 1 1,1-1 0,-1-1-1,1 1 1,0-1 0,0 0-1,0-1 1,0 1 0,0-1-1,15 1 1,-9-2-3844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24:50.014"/>
    </inkml:context>
    <inkml:brush xml:id="br0">
      <inkml:brushProperty name="width" value="0.1" units="cm"/>
      <inkml:brushProperty name="height" value="0.1" units="cm"/>
      <inkml:brushProperty name="color" value="#66CC00"/>
    </inkml:brush>
  </inkml:definitions>
  <inkml:trace contextRef="#ctx0" brushRef="#br0">1 200 1728,'0'0'16,"0"-1"1,0 1-1,0 0 1,0 0-1,0 0 0,-1 0 1,1 0-1,0-1 1,0 1-1,0 0 1,0 0-1,0 0 0,0 0 1,0-1-1,0 1 1,0 0-1,0 0 0,0 0 1,0 0-1,1-1 1,-1 1-1,0 0 1,0 0-1,0 0 0,0 0 1,0 0-1,0-1 1,0 1-1,0 0 0,0 0 1,0 0-1,1 0 1,-1 0-1,0 0 1,0 0-1,0 0 0,0-1 1,0 1-1,1 0 1,-1 0-1,0 0 0,0 0 1,0 0-1,0 0 1,1 0-1,-1 0 1,0 0-1,0 0 0,0 0 1,0 0-1,0 0 1,1 0-1,-1 0 0,0 0 1,0 0-1,1 0 25,0 0-1,0-1 1,0 1-1,0 0 1,0-1-1,-1 1 1,1-1-1,0 1 1,0-1-1,-1 1 1,1-1-1,0 1 1,-1-1-1,1 0 0,-1 0 1,1 1-1,0-2 1,-1 1-9,1 0 0,-1 1 0,1-1 0,-1 0 0,1 0 0,0 0 1,-1 1-1,1-1 0,0 0 0,0 1 0,1-2 0,-2 2 19,1 0 0,0-1 1,-1 1-1,1 0 0,-1-1 0,0 1 0,1-1 1,-1 1-1,1-1 0,-1 1 0,0-1 0,1 1 1,-1-1-1,0 1 0,1-1 0,-1 1 0,0-1 1,0 1-1,1-1 0,-1 0 0,0 1 0,0-2 1,0 2 60,3-16 623,1 11-663,0 0-1,0 0 1,-1 0-1,0 0 1,0-1-1,4-9 0,0-1 32,-3 10-61,-1 0 0,1 1 0,1 0 0,-1-1 0,1 2 0,9-9-1,-4 1-6,-9 10-28,0 0 1,0 0-1,0 1 0,0-1 1,1 0-1,-1 1 0,0-1 1,1 1-1,-1 0 0,1 0 1,0-1-1,-1 1 0,1 0 1,0 0-1,0 0 0,0 1 1,-1-1-1,1 0 0,0 1 1,0-1-1,0 1 0,0 0 1,0 0-1,0-1 0,0 1 1,0 1-1,4-1 0,-2 2 7,-1 0 0,1-1 0,-1 1 0,1 1-1,-1-1 1,0 0 0,0 1 0,0 0-1,-1-1 1,1 1 0,3 5 0,9 8 50,7 10 681,-9-9-648,-9-12-109,-1 1-1,1 0 1,-1 1-1,5 10 1,8 18 250,-12-29-185,1 1 0,-1-1 0,1 0 0,1-1-1,-1 1 1,1-1 0,0 0 0,0 0 0,8 4-1,-10-7 2,1-1 0,-1 0-1,0-1 1,1 1 0,-1-1-1,1 1 1,-1-1-1,1 0 1,-1-1 0,0 1-1,1-1 1,-1 0 0,1 0-1,-1-1 1,0 1-1,0-1 1,5-2 0,41-27 227,23-11-285,-66 38 44,0 0 0,-1-1-1,13-9 1,11-9-34,-20 17 52,-1-1-1,10-9 0,17-12-207,-33 27 132,-3 1 21,1 0 1,-1-1-1,0 1 0,1 0 1,-1 0-1,0 0 0,0-1 0,1 1 1,-1 0-1,0 0 0,1-1 1,-1 1-1,0 0 0,0 0 1,0-1-1,1 1 0,-1 0 1,0-1-1,0 1 0,0 0 1,0-1-1,0 1 0,1 0 1,-1-1-1,0 1 0,0 0 1,0-1-1,0 1 0,0-1 1,0 0-1,-1 1-52,-1 2 58,-1 4 20,2-4-23,0 0-1,0 0 0,0 0 0,0 0 1,0 0-1,-1 0 0,-1 1 0,2-2-141,0 1-1,0-1 0,0 0 0,0 1 0,0-1 0,0 1 1,0-1-1,0 1 0,1-1 0,-1 1 0,0 0 0,1-1 0,0 1 1,-1 2-1,4 11-1015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51:54.524"/>
    </inkml:context>
    <inkml:brush xml:id="br0">
      <inkml:brushProperty name="width" value="0.1" units="cm"/>
      <inkml:brushProperty name="height" value="0.1" units="cm"/>
    </inkml:brush>
  </inkml:definitions>
  <inkml:trace contextRef="#ctx0" brushRef="#br0">211 605 1472,'0'0'14,"0"0"1,0 0-1,0 0 1,0 0-1,0 0 1,0 0-1,0 0 1,0 0-1,0 0 1,0 1-1,0-1 0,-1 0 1,1 0-1,0 0 1,0 0-1,0 0 1,0 0-1,0 0 1,0 0-1,0 0 1,0 0-1,0 0 1,0 0-1,0 0 0,0 0 1,0 0-1,0 0 1,-1 0-1,1 1 1,0-1-1,0 0 1,0 0-1,0 0 1,0 0-1,0 0 1,0 0-1,0 0 0,0 0 1,0 0-1,-1 0 1,1 0-1,0-1 1,0 1-1,0 0 1,0 0-1,0 0 1,0 0-1,0 0 1,0 0-1,0 0 0,0 1 12,0 0 64,0-1 65,0 0 21,0 0 197,0 0-10,0 0 272,0 0-145,0 0 22,0 0-165,0 0 31,0 0-68,0 0 106,0 0-70,0 0 188,0 0-145,0 0 38,0 0-155,0 0-70,0 0-47,0 0 96,0 0-49,-1 0-169,1 1-1,-1-1 0,1 0 1,-1 1-1,1-1 0,0 0 0,-1 1 1,1-1-1,-1 0 0,0 0 0,1 0 1,-1 0-1,1 1 0,-1-1 1,1 0-1,-1 0 0,1 0 0,-1 0 1,-3-1 15,0 1-1,1 0 1,-1 0 0,1 0 0,-1 0 0,1 0 0,-1 1 0,1 0 0,-1-1-1,1 1 1,0 0 0,-1 1 0,-5 2 0,3-1 99,0-1 0,0 0 0,-11 2 0,-23 6 506,24-5-543,12-4-72,1 0 0,-1 0-1,1 1 1,-1-1 0,1 1 0,0 0-1,0 0 1,0 0 0,-4 3 0,6-3-72,-1-1 1,1 1-1,-1 0 1,1-1 0,0 1-1,0 0 1,0 0-1,0 0 1,0 0 0,1 0-1,-1 0 1,0 0-1,1 0 1,0 1 0,-1-1-1,1 0 1,0 0-1,0 0 1,0 1-1,0-1 1,1 2 0,0 1 59,0 0 0,1-1 0,-1 1 1,1 0-1,0-1 0,0 1 1,1-1-1,-1 0 0,1 0 0,0 0 1,0 0-1,0 0 0,1-1 0,-1 1 1,1-1-1,0 0 0,7 4 0,-8-5-17,1 0 0,-1 0 0,1 0 0,0-1-1,0 1 1,0-1 0,0 0 0,0 0 0,0 0 0,0-1-1,0 0 1,0 0 0,0 0 0,1 0 0,-1 0-1,0-1 1,0 0 0,0 0 0,0 0 0,0 0-1,5-3 1,-9 4-9,10-4 32,0-1 1,-1-1 0,0 1 0,0-1 0,0-1 0,9-9 0,-14 12 50,-1-1 0,1 1 1,-1-1-1,0 0 0,4-9 0,2-2 58,-7 11-113,0 1 0,0 0 1,-1-1-1,1 1 1,-1-1-1,0 1 1,0-7-1,4-13 43,-2 6-74,0 1-1,-1-1 1,0 1-1,-2-31 1,-13-72-47,8 80-101,-17-99 65,17 108 150,-1 1 0,-2-1 0,-1 1 0,-14-31 0,20 54 64,2 5-183,0 0-1,0 0 1,0 0 0,1 0-1,-1 0 1,0 0 0,1-4 0,-1 7 48,1-1 0,0 0 1,0 1-1,0-1 0,0 0 1,0 1-1,0-1 0,0 0 1,-1 1-1,1-1 0,0 0 1,0 0-1,0 1 0,-1-1 1,1 0-1,0 0 0,0 1 1,-1-1-1,1 0 0,0 0 1,-1 0-1,1 0 0,0 1 1,-1-1-1,1 0 0,0 0 1,-1 0-1,1 0 0,0 0 1,-1 0-1,1 0 0,0 0 1,-1 0-1,1 0 0,0 0 1,-1 0-1,1 0 0,0 0 1,-1 0-1,1 0 0,0 0 1,0-1-1,-1 1 0,1 0 1,0 0-1,-1 0 0,1 0 1,0-1-1,0 1 0,-1 0 1,1 0-1,0-1 0,0 1 1,-1 0-1,1 0 0,0-1 1,0 1-1,0 0 0,0-1 1,0 1-1,-1 0 0,1-1 1,0 0-1,-1 5 18,0-1-1,1 0 1,-1 0 0,1 1-1,0-1 1,0 0 0,0 1-1,0-1 1,0 0 0,2 5-1,-1-1-27,-1 0 0,1-1 0,-2 11 0,2 17 133,2-17-139,0 4-64,2 39 0,2 81 379,-5-121-142,2-1-1,0 1 1,1 0-1,16 36 1,-12-36-56,1 2 116,0 0 1,9 35-1,-9-29 9,0 2-43,-8-18-145,0-5 31,-1-1 0,0 1-1,0-1 1,-1 1 0,0-1 0,-1 13 0,1-9-131,1-9 26,-1 0 1,0-1-1,0 1 0,0 0 0,0 0 1,0 0-1,0-1 0,0 1 1,0 0-1,0 0 0,-1-1 1,1 1-1,0 0 0,-1 1 1,-3 8-1722,4 0-3704,0 0 1532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9:51:56.219"/>
    </inkml:context>
    <inkml:brush xml:id="br0">
      <inkml:brushProperty name="width" value="0.1" units="cm"/>
      <inkml:brushProperty name="height" value="0.1" units="cm"/>
    </inkml:brush>
  </inkml:definitions>
  <inkml:trace contextRef="#ctx0" brushRef="#br0">7 189 2400,'-7'3'648,"8"-4"-369,-1 1-230,0 0 1,0 0-1,0 0 1,0 0-1,1 0 1,-1 0-1,0 0 1,0 0-1,0 0 1,0 1-1,0-1 1,0 0-1,0 0 1,0 0-1,0 0 1,0 0-1,0 0 1,0 0-1,0 0 1,0 0-1,0 0 1,0 0-1,0 0 1,0 0-1,0 0 0,0 0 1,0 0-1,0 0 1,1 0-1,-1 0 1,0 0-1,0 1 1,-1-1 835,1 0-266,0 0-43,0 0-112,0 0 293,0 0-224,0 0-37,0 0-202,0 0-134,0 0-16,0 0 197,0 0-74,0 0 47,0 0-47,3-3 426,-3 3-590,0 0 0,1-1 0,-1 1 1,0 0-1,0 0 0,0-1 0,0 1 0,1 0 0,-1 0 0,0-1 0,0 1 1,1 0-1,-1 0 0,0-1 0,1 1 0,-1 0 0,0 0 0,0 0 0,1 0 0,-1 0 1,0 0-1,1-1 0,0 1 0,1 1-61,0 0 0,-1 0 0,1-1 0,0 1 0,0 1-1,0-1 1,-1 0 0,1 0 0,0 1 0,-1-1 0,1 0 0,-1 1 0,0 0 0,2 2 0,21 28-165,-23-31 182,24 32 26,-16-23-197,12 20 1,-9-11 95,2 4 72,-1 0 0,-1 1 0,10 29 0,47 119 117,-8-20-48,-44-111-142,-11-28 27,0-1-1,4 18 0,-4-9 109,-1 0 1,-1 1-1,-1-1 0,0 33 1,-3-45-150,1 0 1,0 0-1,3 13 0,-4-21 53,0-1 0,0 0 0,0 0 0,0 1-1,0-1 1,0 0 0,0 0 0,0 1 0,0-1 0,0 0 0,1 0-1,-1 1 1,0-1 0,0 0 0,0 0 0,0 0 0,1 1-1,-1-1 1,0 0 0,0 0 0,1 0 0,-1 0 0,0 0 0,0 1-1,1-1 1,-1 0 0,0 0 0,0 0 0,1 0 0,-1 0 0,0 0-1,0 0 1,1 0 0,-1 0 0,0 0 0,0 0 0,1 0-1,-1 0 1,11-8 405,4-16 27,42-105-523,-7-31 33,-41 129 40,11-60 96,-6 23 147,34-97 227,-40 145-414,79-190 243,-78 193-364,-4 9-173,0 0-1,-1-1 1,0 0 0,0 0-1,-1 0 1,0-1-1,-1 1 1,3-17 0,-5 25 109,0 0 1,0 0 0,0 0 0,0 0 0,0 0-1,0 0 1,0 0 0,-1 0 0,1 1 0,0-1-1,0 0 1,-1 0 0,1 0 0,-1 0 0,1 1 0,-1-1-1,1 0 1,-1-1 0,0 2-198,0 0 1,0-1-1,0 1 1,0-1-1,1 1 1,-1 0-1,0 0 1,0 0-1,0 0 1,0-1-1,0 1 1,-1 0-1,0 1-3,1-2 0,-1 1 1,1 0-1,-1 0 0,1 0 0,-1-1 0,1 1 0,-1-1 0,1 1 0,0-1 0,-1 1 1,1-1-1,-2-1 0,-15-18-2747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15.506"/>
    </inkml:context>
    <inkml:brush xml:id="br0">
      <inkml:brushProperty name="width" value="0.1" units="cm"/>
      <inkml:brushProperty name="height" value="0.1" units="cm"/>
    </inkml:brush>
  </inkml:definitions>
  <inkml:trace contextRef="#ctx0" brushRef="#br0">294 419 832,'-2'-4'3769,"-4"3"-2258,-6 1-1095,9-1-317,0 1 0,1 0 0,-1 0 1,0 0-1,0 0 0,0 0 0,1 1 0,-1 0 0,0-1 0,1 1 0,-5 2 0,-15 7 122,18-9-182,0 1 0,0 0 0,0 0 0,-6 4 0,3-1 38,-4 3-28,1 1 0,-11 10 0,3-1-98,14-15 94,1 0 0,-1 0-1,1 1 1,0-1 0,0 1 0,0 0 0,-3 7-1,-7 21 199,12-30-241,1 0 1,0 0-1,-1 1 0,1-1 0,0 0 1,0 1-1,0-1 0,0 0 0,1 1 1,-1-1-1,0 0 0,2 4 0,10 10-92,-7-12 98,-1 0 1,1 0-1,-1 0 0,1 0 1,0-1-1,1 0 1,-1 0-1,10 4 1,1 0 96,-11-5-90,0 0 1,0 0-1,0-1 0,0 1 0,1-1 1,-1-1-1,0 1 0,1-1 1,-1 0-1,1 0 0,-1 0 0,0-1 1,8-1-1,-3-1 31,0 0 0,0 0 0,0-1 0,-1 0 1,18-11-1,-25 14-11,6-4 40,0 1 1,-1-1 0,1-1-1,-1 1 1,-1-1-1,1-1 1,10-13 0,-16 18-48,0 0 0,0 0 0,0 0 0,0 0 0,-1 0 0,1-1 0,-1 1 0,0 0 1,1 0-1,-1-1 0,0 1 0,0 0 0,-1 0 0,0-5 0,1 3 44,-2-1-1,1 1 1,0 0 0,-1 0-1,1 0 1,-5-7-1,-56-72 354,36 49-306,16 23 38,-1 0 0,0 0-1,-1 1 1,-17-13 0,-12-9 153,23 16-103,-9-7-73,-38-42-1,47 46-71,13 14-81,1 0-1,-1 0 1,1 0-1,0-1 1,0 1-1,-3-8 1,4 6-4,0 1 3,0 1 1,1-1-1,0 0 0,-2-9 1,3 13-10,1 0 0,0 0 0,0 1 0,0-1 0,0 0 0,0 0-1,0 1 1,1-1 0,-1 0 0,1 0 0,-1 1 0,1-1 0,-1 0 0,1 1 0,0-1 0,0 1 0,0-1 0,0 1 0,0-1 0,2-1 0,1 0-3,-1 0-1,1 0 1,0 0-1,0 1 1,0-1 0,0 1-1,0 0 1,0 0-1,6-1 1,4-1-51,23-2 0,-20 4 120,-6 1 20,-1 0 0,1 1 0,0 1 0,-1 0 0,1 0 0,13 4 0,-5-1 82,5-4-85,-23 0-124,4 3-249,-1-1 0,1 0 1,0 0-1,7 2 0,19 3-3404,-13 1-58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17.208"/>
    </inkml:context>
    <inkml:brush xml:id="br0">
      <inkml:brushProperty name="width" value="0.1" units="cm"/>
      <inkml:brushProperty name="height" value="0.1" units="cm"/>
    </inkml:brush>
  </inkml:definitions>
  <inkml:trace contextRef="#ctx0" brushRef="#br0">139 40 1152,'3'11'7888,"-2"-8"-7821,-1 0 1,1 1 0,-1-1 0,0 0 0,0 1-1,-1-1 1,1 0 0,-1 1 0,1-1 0,-1 0 0,0 0-1,0 0 1,-3 6 0,-4 4 38,4-7-70,1 0 1,-1-1-1,-6 8 1,9-12-25,-1 1 0,1-1 0,-1 0 0,1 0 0,-1 0 0,1 0 0,-1 0 0,1 0 1,-1 0-1,0 0 0,0-1 0,0 1 0,1-1 0,-1 1 0,0-1 0,0 0 0,-2 1 0,0-1 25,0-1 0,0 1 0,0 0-1,0-1 1,0 0 0,1 0-1,-1 0 1,-4-2 0,6 2-33,0 0 0,0 0 0,1 0 0,-1 0 0,0-1 0,1 1-1,-1 0 1,1-1 0,0 1 0,-1-1 0,1 0 0,0 1 0,0-1 0,0 0 0,0 0 0,0 1 0,0-1 0,0-4 0,-5-27-116,6 31 92,-1 0 0,1 0 0,-1-1 0,1 1 0,0 0 0,0 0 0,0-1 0,0 1 0,0 0 0,0-1 0,1 1 0,-1 0 0,1 0 0,0 0 0,-1 0 0,1-1 0,0 1 0,0 0 0,1 0 0,-1 1 0,0-1 0,1 0 0,-1 0 0,1 0 0,-1 1 0,1-1 0,0 1 0,-1 0 0,1-1 0,0 1 0,3-2 0,-4 3 20,1-1 0,-1 0 0,0 1 0,0-1 0,0 1 0,1 0 0,-1-1 0,0 1 0,1 0 1,-1 0-1,0-1 0,1 1 0,-1 0 0,0 0 0,0 1 0,1-1 0,0 0 0,5 1-28,-1-1 15,-1 0 0,1 0 1,0 1-1,-1 0 0,1 0 0,-1 0 0,1 1 1,-1 0-1,6 2 0,-4 0 114,1-1 1,-1 2-1,0-1 0,11 10 1,23 30 735,-37-40-778,-1-1 0,1 1 0,0-1-1,0 0 1,0 0 0,0 0 0,1 0 0,-1-1 0,1 0 0,-1 0 0,1 0-1,0 0 1,0-1 0,0 0 0,0 0 0,0 0 0,0-1 0,0 1 0,0-1-1,0 0 1,1-1 0,-1 1 0,0-1 0,0 0 0,6-3 0,18-3 463,29-13 1,-37 11-421,6-1-8,-1-2 0,27-16 0,-52 27-301,1 0 0,-1 0 1,1 0-1,-1-1 0,0 1 0,0-1 1,1 1-1,-1-1 0,0 1 0,0-1 1,-1 0-1,1 1 0,1-4 0,-2 4-180,1 0-1,-1 0 0,0-1 1,1 1-1,-1 0 0,0 0 1,0 0-1,0-1 0,0 1 0,0 0 1,0 0-1,-1 0 0,1 0 1,0-1-1,0 1 0,-1 0 1,1 0-1,-1 0 0,1 0 1,-1 0-1,0-1 0,-4-2-1361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18.253"/>
    </inkml:context>
    <inkml:brush xml:id="br0">
      <inkml:brushProperty name="width" value="0.1" units="cm"/>
      <inkml:brushProperty name="height" value="0.1" units="cm"/>
    </inkml:brush>
  </inkml:definitions>
  <inkml:trace contextRef="#ctx0" brushRef="#br0">75 0 1408,'5'11'8157,"4"4"-7269,-1-4-797,1 0 1,-2 1-1,0-1 0,0 2 0,-1-1 1,7 19-1,20 82 235,-28-92-262,1 0 2,-2 0 0,0 1 0,-1-1-1,-2 1 1,0 0 0,-1 0 0,-1 0 0,-8 41-1,9-61 5,-1 0 0,1 0-1,-1 0 1,0 0-1,0-1 1,0 1 0,0 0-1,0 0 1,0 0 0,0-1-1,-1 1 1,1-1-1,-1 1 1,1-1 0,-3 2-1,0 0 144,-1-1 0,1 0 0,-1 0 0,-8 2 0,10-3-157,0 0 17,0-1 0,0 0 0,0 1 1,0-2-1,-1 1 0,1 0 0,0 0 0,0-1 0,-3 0 0,-8-2 183,3 1-162,0 0 1,0 0-1,-11-5 1,-6-1-527,19 3-535,36 28-10247,-14-23 9465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18.862"/>
    </inkml:context>
    <inkml:brush xml:id="br0">
      <inkml:brushProperty name="width" value="0.1" units="cm"/>
      <inkml:brushProperty name="height" value="0.1" units="cm"/>
    </inkml:brush>
  </inkml:definitions>
  <inkml:trace contextRef="#ctx0" brushRef="#br0">50 16 3392,'-4'-2'481,"-5"0"1630,-5 18-853,14-16-1299,0 1 154,0 0-1,-1-1 0,1 1 0,0 0 0,-1-1 0,1 1 0,0-1 1,-1 1-1,1-1 0,-1 1 0,1-1 0,0 1 0,-1-1 1,0 0-1,1 1 0,-1-1 0,1 1 0,-1-1 0,1 0 0,-1 0 1,0 1-1,1-1 0,-2 0 368,-8 6 2501,11-7-2958,0 0 0,0 1-1,-1-1 1,1 1 0,0-1-1,0 1 1,0-1 0,0 1-1,0 0 1,0 0 0,1-1-1,-1 1 1,0 0 0,0 0-1,2 0 1,59 0 85,125-3 237,-169 3-429,23 2 1,-26-1-1417,0 0 0,24-2 1,-38 0 1276,0 2 110,0-1 0,-1 0 0,1 0 0,-1 0 0,1 0 0,-1 0 0,1-1 0,-1 1 0,1 0 0,-1 0 0,1 0 0,-1 0 0,1-1 0,-1 1-1,1 0 1,-1 0 0,1-1 0,-1 1 0,1 0 0,-1-1 0,0 1 0,1 0 0,-1-1 0,0 1 0,1-1 0,-1 1 0,0-1 0,1 1 0,-1-1 0,0 1 0,0-1 0,0 1 0,1-1 0,-1 1 0,0-1-1,0 1 1,0-1 0,0 1 0,0-1 0,0 1 0,0-1 0,-7-24-2420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42.38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 71 1664,'-5'-4'1294,"5"4"-1180,-1 0 1,1-1 0,0 1 0,0 0 0,0-1 0,-1 1 0,1 0-1,0 0 1,0 0 0,-1-1 0,1 1 0,0 0 0,0 0-1,-1 0 1,1-1 0,0 1 0,-1 0 0,1 0 0,0 0 0,0 0-1,-1 0 1,1 0 0,0 0 0,-1 0 0,1 0 0,-1 0-1,1 0-107,0 0-1,1-1 1,-1 1-1,0 0 1,0 0-1,0 0 0,0 0 1,0 0-1,1-1 1,-1 1-1,0 0 0,0 0 1,0 0-1,0 0 1,0-1-1,0 1 0,0 0 1,0 0-1,0 0 1,0-1-1,0 1 0,1 0 1,-1 0-1,0 0 1,0-1-1,0 1 1,-1 0-1,1 0 0,0 0 1,0-1-1,0 1 1,0 0-1,0 0 0,0 0 1,0 0-1,0-1 1,0 1-1,0 0 0,0 0 1,-1 0-1,1 0 1,0-1-1,0 1 0,0 0 1,0 0-1,0 0 1,-1 0-1,1 0 0,0 0 1,0-1-1,0 1 1,0 0-1,-1 0 1,1 0-1,0 0 0,0 0 1,0 0-1,-1 0 1,1 0-1,0 0 0,0 0 1,0 0-1,-1 0 1,1 0-1,0 0 0,0 0 1,-1 0-1,17-14-300,-11 10 659,21-15 344,-4 3-1434,-22 16 277,0 0 43,0 0-251,0 0-139,0 0-1370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19.941"/>
    </inkml:context>
    <inkml:brush xml:id="br0">
      <inkml:brushProperty name="width" value="0.1" units="cm"/>
      <inkml:brushProperty name="height" value="0.1" units="cm"/>
    </inkml:brush>
  </inkml:definitions>
  <inkml:trace contextRef="#ctx0" brushRef="#br0">0 180 1248,'4'-11'8842,"7"10"-6799,-6-3-2000,0 0-1,0-1 1,-1 1-1,1-1 1,-1 0 0,0 0-1,-1-1 1,1 1 0,3-8-1,-2 4-46,1 0 0,0 0 1,8-9-1,-7 11 20,-1 0 1,2 1-1,-1 0 1,1 1-1,0-1 1,0 1-1,1 1 1,-1-1 0,1 2-1,9-4 1,-12 6 9,-1-1 1,1 1-1,0 0 1,0 1 0,-1-1-1,1 1 1,0 0 0,0 1-1,-1-1 1,1 1 0,0 0-1,-1 1 1,1 0-1,0-1 1,-1 2 0,0-1-1,9 6 1,10 9 376,-1 1 0,-2 1 0,27 28 0,-1 0 161,-45-45-571,1 1 1,0-1-1,1 1 1,-1-1 0,0 0-1,0-1 1,1 1-1,-1 0 1,1-1-1,0 0 1,4 1-1,-7-2-84,1 1 0,0-1-1,0 0 1,0 0-1,0 0 1,0 0 0,-1-1-1,1 1 1,0 0-1,0-1 1,0 1 0,-1-1-1,1 0 1,0 1-1,-1-1 1,1 0-1,-1 0 1,1 0 0,-1 0-1,1-1 1,-1 1-1,1 0 1,-1-1 0,1-1-1,2-3-656,0 0 0,0-1-1,-1 1 1,0-1 0,0 0-1,-1 0 1,2-9 0,-4 16 697,10-35-3698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3:44.643"/>
    </inkml:context>
    <inkml:brush xml:id="br0">
      <inkml:brushProperty name="width" value="0.1" units="cm"/>
      <inkml:brushProperty name="height" value="0.1" units="cm"/>
    </inkml:brush>
  </inkml:definitions>
  <inkml:trace contextRef="#ctx0" brushRef="#br0">142 472 1312,'-8'-8'4800,"-9"4"-3984,11-3-475,6 6-314,-1 1 0,1-1 0,-1 0 0,0 0 0,1 1 0,-1-1 0,1 0-1,-1 1 1,0-1 0,1 1 0,-1-1 0,0 1 0,0-1 0,0 1 0,1 0 0,-1-1 0,0 1 0,0 0 0,0 0 0,-1-1-1,2 1-22,0 0-1,0 0 1,0 0-1,0 0 1,-1 0-1,1 0 0,0 0 1,0 1-1,0-1 1,0 0-1,0 0 1,0 0-1,0 0 1,0 0-1,0 0 0,0 0 1,-1 0-1,1 0 1,0 0-1,0 1 1,0-1-1,0 0 0,0 0 1,0 0-1,0 0 1,0 0-1,0 0 1,0 0-1,0 1 0,0-1 1,0 0-1,0 0 1,0 0-1,0 0 1,0 0-1,0 0 1,0 0-1,0 1 0,0-1 1,0 0-1,0 0 1,0 0-1,0 0 1,1 0-1,-1 0 4,0 1 0,0-1 0,0 0-1,0 0 1,0 0 0,0 0 0,0 1 0,0-1 0,0 0 0,0 0-1,0 0 1,0 0 0,0 1 0,0-1 0,0 0 0,0 0 0,0 0-1,0 1 1,0-1 0,0 0 0,0 0 0,0 0 0,0 0 0,-1 1-1,1-1 1,0 0 0,0 0 0,0 0 0,0 0 0,0 0 0,0 0-1,-1 1 1,1-1 0,0 0 0,0 0 0,0 0 0,0 0 0,0 0-1,-1 0 1,1 0 0,0 0 0,0 0 0,0 0 0,-1 0 0,1 0-1,0 0 1,0 0 0,-1 0 0,-29 9 745,29-9-736,-1 1-1,1-1 1,0 1 0,-1 0-1,1 0 1,0-1 0,0 1-1,0 0 1,-1 0 0,1 0-1,0 1 1,0-1 0,1 0-1,-1 0 1,0 0 0,0 1-1,0-1 1,0 2 0,0 0 13,-1-1 0,1 0 0,-1 0 0,1 0 0,-1 0 0,-3 3 0,-2 3 67,7-7-97,-1 0 0,1 0 1,0 0-1,-1-1 0,0 1 0,1 0 0,-1 0 0,1-1 0,-1 1 0,0-1 0,0 1 0,1 0 0,-1-1 0,0 1 0,0-1 0,-1 1 0,2-1-1,0 0 0,-1 0 0,1 0 0,0 0 0,-1 1 0,1-1 0,0 0 0,0 0 0,-1 0 0,1 1 0,0-1 0,0 0 0,0 0 0,-1 1 0,1-1 0,0 0 0,0 0 0,0 1 0,0-1 0,0 0 0,-1 0 1,1 1-1,0-1 0,0 0 0,0 1 0,0-1 0,0 0 0,0 1 0,0-1 0,0 0 0,0 0 0,0 1 0,0-1 0,0 0 0,0 1 0,1-1 0,-1 0 0,0 1 0,0-1 0,4 13 108,-3-12 43,1 0-42,31 22 336,-30-20-446,2-1 0,-1 1 0,0-1 0,0 0 1,1 0-1,-1 0 0,1 0 0,0-1 0,0 0 0,-1 0 1,1 0-1,0-1 0,0 1 0,7-1 0,-8 0 45,0-1 0,-1 1 0,1 0 0,-1-1 0,1 0 0,-1 0 0,1 0-1,-1 0 1,0 0 0,1-1 0,-1 1 0,0-1 0,0 0 0,0 0 0,0 0 0,0-1-1,-1 1 1,1-1 0,-1 1 0,4-5 0,16-21 134,-20 25-151,0-1 1,0 1-1,0 0 1,-1-1-1,0 1 0,0-1 1,0 0-1,0 1 1,0-1-1,-1 0 1,1 0-1,-1 0 0,0 1 1,0-1-1,-1 0 1,0-4-1,-1 3 62,0 1 0,0-1 0,0 1 1,0 0-1,-1 0 0,0 0 0,0 1 0,0-1 0,-6-4 1,-5-5 174,-17-11 1,14 12-183,2 1-72,10 9 31,1-1 0,0 0 0,-1 0 0,-5-7 0,-2-2 60,8 8-90,0 1 1,1-1 0,-1 0 0,1 0-1,0 0 1,0 0 0,1-1 0,-4-5 0,-6-20 114,-2-7-190,10 22 100,1-1 1,-3-22-1,6 33-26,0 0 0,0 0 0,0 0-1,0 0 1,1 0 0,0 0 0,0 1 0,1-1 0,-1 0 0,1 0 0,3-7 0,7-13 50,-12 22-47,1 0-1,0 1 1,0-1 0,0 0-1,0 1 1,1-1 0,-1 1-1,1-1 1,-1 1 0,1 0-1,0 0 1,0 0 0,0 0-1,0 0 1,0 0 0,1 0 0,-1 1-1,0-1 1,4-1 0,-2 2-17,1-1 0,-1 1 0,1 0 1,0 0-1,-1 0 0,1 0 1,0 1-1,0 0 0,-1 0 0,1 1 1,0-1-1,-1 1 0,7 1 1,29 2-971,-3-3-3206,-28-1 2358,0 0 0,13 3 1,-4 1-284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3:46.770"/>
    </inkml:context>
    <inkml:brush xml:id="br0">
      <inkml:brushProperty name="width" value="0.1" units="cm"/>
      <inkml:brushProperty name="height" value="0.1" units="cm"/>
    </inkml:brush>
  </inkml:definitions>
  <inkml:trace contextRef="#ctx0" brushRef="#br0">35 370 1408,'0'0'1899,"-13"13"394,-8 2 1573,21-19-3795,1 1 0,0-1 0,0 0 0,0 1 0,0-1 0,1 1 0,-1-1 0,1 1 0,0 0 0,0 0 0,4-5 0,4-8 32,5-6-120,20-26 0,-21 30 128,0 0 0,17-33 0,-21 31 11,-2 0 1,0-1 0,-2 1-1,7-30 1,-7 33-94,-5 15-52,0-1 0,0 1 0,0 0 0,0-1-1,0 0 1,-1 1 0,1-1 0,-1 1 0,0-6-1,0 8-56,3 6-153,-1 0 235,-1 0-1,1 0 1,-1 1-1,0-1 1,-1 0 0,1 9-1,1 12-61,-1-16 91,-1-1 1,-1 20 0,0-21-27,1 0 1,0 0-1,0 1 1,2 8-1,7-1 35,-6-13-112,-3-2 14,1-2 67,-1 1-1,0 0 1,0-1 0,0 1 0,0-1 0,1 1 0,-1-1 0,0 1 0,1 0 0,-1-1-1,0 1 1,1-1 0,-1 0 0,1 1 0,0 0 11,1-1 1,-1 0-1,0 1 0,0-1 0,1 0 1,-1 0-1,0 0 0,0 0 1,1 0-1,-1 0 0,0 0 0,0 0 1,0-1-1,1 1 0,-1-1 1,0 1-1,0 0 0,0-1 1,0 0-1,0 1 0,0-1 0,0 0 1,0 1-1,0-1 0,0 0 1,1-1-1,2-3-7,-1 0 1,1 0-1,-1 0 1,3-8-1,2-1 39,3-21-132,-7 25 158,1 0 0,4-19 0,-3 8-8,-5 12-93,-1 8 13,0 1 1,0-1 0,1 1-1,-1-1 1,0 0-1,0 1 1,0-1 0,0 1-1,0-1 1,1 1-1,-1-1 1,0 0 0,0 1-1,1-1 1,-1 1-1,0 0 1,2-2 0,1-9-125,-3 11 161,1-1 0,-1 1 0,0 0 0,0-1 0,0 1 1,0 0-1,0 0 0,0-1 0,0 1 0,0 0 1,0-1-1,0 1 0,0 0 0,0 0 0,-1-1 1,1 1-1,0 0 0,0-1 0,0 1 0,0 0 1,0 0-1,0-1 0,-1 1 0,1 0 0,0 0 0,0 0 1,0-1-1,-1 1 0,1 0 0,0 0 0,-1 0 1,1 0-71,0 16 16,8 59 321,-7-68-246,0 1 0,1-1 0,0 1 0,0-1 0,1 0 0,3 8 0,-3-4 248,-3-11-285,0 1 0,1 0 0,-1 0 0,0-1 1,0 1-1,1 0 0,-1 0 0,0-1 0,1 1 1,-1 0-1,1-1 0,-1 1 0,1 0 0,0 0 1,-1-1-9,2 3-11,0-1 1,0 0-1,0 0 0,0 0 1,0 0-1,0 0 1,0 0-1,1 0 0,-1-1 1,0 1-1,1-1 0,0 0 1,-1 0-1,1 0 0,0 0 1,0 0-1,-1 0 1,1-1-1,5 1 0,7-1-1153,-1-1 0,1-1-1,25-5 1,-15 3-236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23.550"/>
    </inkml:context>
    <inkml:brush xml:id="br0">
      <inkml:brushProperty name="width" value="0.1" units="cm"/>
      <inkml:brushProperty name="height" value="0.1" units="cm"/>
    </inkml:brush>
  </inkml:definitions>
  <inkml:trace contextRef="#ctx0" brushRef="#br0">4 55 1984,'-4'3'10053,"23"-4"-9944,-1-1 0,0-1 0,32-10 0,-7 2 196,40-8 127,-72 18-394,-9 1-18,-1 0 1,0 0-1,1 0 1,-1 0-1,1 0 0,-1 0 1,0-1-1,1 1 0,-1 0 1,0-1-1,0 1 0,1-1 1,-1 0-1,0 1 1,0-1-1,2-1 0,-3 1-100,14 15-3909,-12-12 3427,0 1 0,0 0-1,-1 1 1,1-1 0,2 5 0,5 10-1809,-9-17 2269,0-1 0,1 0-1,-1 0 1,0 1-1,1-1 1,-1 0 0,0 0-1,1 1 1,-1-1 0,1 0-1,-1 0 1,0 0 0,1 0-1,-1 0 1,1 0 0,-1 1-1,0-1 1,1 0 0,-1 0-1,1-1 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24.933"/>
    </inkml:context>
    <inkml:brush xml:id="br0">
      <inkml:brushProperty name="width" value="0.1" units="cm"/>
      <inkml:brushProperty name="height" value="0.1" units="cm"/>
    </inkml:brush>
  </inkml:definitions>
  <inkml:trace contextRef="#ctx0" brushRef="#br0">1 19 2400,'0'0'779,"19"-4"2772,-2-4 2658,-15 7-6226,1 1 1,0-1 0,0 0-1,0 1 1,0 0-1,-1 0 1,1 0-1,0 0 1,0 0 0,0 0-1,0 1 1,0 0-1,3 0 1,-1 1 31,0 0-1,0-1 1,-1 0 0,1 0-1,1-1 1,-1 1 0,0-1-1,10-1 1,13 2 141,-24-1-101,1 1-1,-1-1 1,1 1 0,-1-1-1,1-1 1,-1 1 0,0-1-1,1 1 1,-1-1 0,0-1-1,9-2 1,-12 3 105,7-5-373,-8 11-174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27.782"/>
    </inkml:context>
    <inkml:brush xml:id="br0">
      <inkml:brushProperty name="width" value="0.1" units="cm"/>
      <inkml:brushProperty name="height" value="0.1" units="cm"/>
    </inkml:brush>
  </inkml:definitions>
  <inkml:trace contextRef="#ctx0" brushRef="#br0">1 32 1056,'0'0'4746,"1"0"-4239,7-1 38,-1 0-1,0 0 0,8-2 1,-8 1-294,0 1 1,-1 0-1,9-1 1,-14 2 244,1-1-357,5-2-33,-6 2 534,13-2 1451,139 6-715,-114 2-1058,-33-3-375,1-1 0,-1 0 0,1-1 0,-1 0 1,1 0-1,11-1 0,-10 0-472,-6 1 96,0-1 0,0 1 1,0 0-1,1-1 0,-1 1 0,0-1 0,0 0 1,0 0-1,0 0 0,0 0 0,3-2 0,7-8-4041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28.921"/>
    </inkml:context>
    <inkml:brush xml:id="br0">
      <inkml:brushProperty name="width" value="0.1" units="cm"/>
      <inkml:brushProperty name="height" value="0.1" units="cm"/>
    </inkml:brush>
  </inkml:definitions>
  <inkml:trace contextRef="#ctx0" brushRef="#br0">281 0 2400,'-16'4'8554,"10"4"-9572,-20 37 1489,2 0 1,-26 66 0,20-40-191,5-5-27,6-10-204,8-27 11,2 0 0,0 0 0,3 1-1,-7 57 1,8 122 118,5-160-156,1 0 57,3 0 0,15 75 0,37 92 832,-36-158-377,35 68-1,4 9-333,-56-126-222,0 0 1,-1 0 0,0 0-1,0 1 1,-1-1 0,0 0-1,-1 1 1,0-1 0,-2 15-1,2-19-214,-1 1 0,-1-1 0,1 0-1,-1 1 1,0-1 0,0 0 0,-1 0 0,1 0-1,-1 0 1,0-1 0,-1 1 0,1-1-1,-1 0 1,0 0 0,0 0 0,0 0 0,-6 4-1,-84 44-5374,39-17 3221,1-5 794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33.847"/>
    </inkml:context>
    <inkml:brush xml:id="br0">
      <inkml:brushProperty name="width" value="0.1" units="cm"/>
      <inkml:brushProperty name="height" value="0.1" units="cm"/>
    </inkml:brush>
  </inkml:definitions>
  <inkml:trace contextRef="#ctx0" brushRef="#br0">14 39 992,'-4'-2'432,"1"3"-288,2-1-58,1 0 1,0 0 0,-1 0-1,1 0 1,0 0-1,0-1 1,-1 1-1,1 0 1,0 0-1,-1 0 1,1-1-1,0 1 1,0 0-1,0 0 1,-1-1-1,1 1 1,0 0 0,0 0-1,0-1 1,0 1-1,-1 0 1,1-1-1,0 1 1,0 0-1,0-1 1,0 1-1,0 0 1,0 0-1,0-1 1,0 1-1,0 0 1,0-1-1,0 1 1,0 0 0,0-1-1,0 1 1,0 0-1,0-1 1,1 1-1,0-3 353,0 1-212,0 0 1,0 0 0,0 0-1,0 0 1,0 0 0,1 1 0,-1-1-1,1 0 1,-1 1 0,1 0 0,-1-1-1,1 1 1,2-2 0,-4 7-10,0 0 0,0 0-1,0-1 1,1 1 0,0 0 0,1 4 0,0 0-150,0 0-1,-1 1 1,0-1-1,-1 0 1,0 1-1,-1 13 1,0 5 94,1 364 931,9-113-1376,-9-245-1605,13-54-5834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34.523"/>
    </inkml:context>
    <inkml:brush xml:id="br0">
      <inkml:brushProperty name="width" value="0.1" units="cm"/>
      <inkml:brushProperty name="height" value="0.1" units="cm"/>
    </inkml:brush>
  </inkml:definitions>
  <inkml:trace contextRef="#ctx0" brushRef="#br0">127 15 1664,'-1'0'24,"1"0"0,0-1 0,0 1 0,0 0 0,0-1 0,0 1 0,0-1 0,0 1 0,0 0 0,0-1 1,0 1-1,0 0 0,1-1 0,-1 1 0,0-1 0,0 1 0,0 0 0,0-1 0,0 1 0,1 0 0,-1-1 0,0 1 0,0 0 0,1 0 0,-1-1 0,0 1 0,0 0 0,1 0 1,0-1-1,5-4 2560,-14 17 850,5-8-3300,1 0 0,0 0 0,0 0 0,0 1 1,1-1-1,-1 0 0,0 6 0,-6 23 452,6-23-420,-1-1-1,0 15 1,-8 152 648,-18 164-119,27-324-720,-3 19-136,-1-1 1,-16 53-1,20-83-309,-3 13-1054,0-14-80,0-9-1022,1-4 1016,3-2-454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35.007"/>
    </inkml:context>
    <inkml:brush xml:id="br0">
      <inkml:brushProperty name="width" value="0.1" units="cm"/>
      <inkml:brushProperty name="height" value="0.1" units="cm"/>
    </inkml:brush>
  </inkml:definitions>
  <inkml:trace contextRef="#ctx0" brushRef="#br0">1 0 3552,'1'5'2077,"-1"-5"-2032,0 0 0,0 0 0,0 0 0,0 0 0,0 0 0,0 0 1,0 0-1,1 0 0,-1 0 0,13 3 3314,17-2-1342,83 3-951,-82-1-643,1-1-1019,-11-3-3599,-26-16-2167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43.80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74 12 1472,'-2'-4'638,"3"5"-455,0-1 137,-1 0-96,-17 0 1520,13 0-1430,3 0-258,0 0-1,0 0 1,1 0 0,-1 0 0,0 0-1,0 0 1,0 0 0,1 0 0,-1 0 0,0-1-1,0 1 1,1 0 0,-1 0 0,0-1 0,0 1-1,1 0 1,-1-1 0,0 1 0,0-1-1,0 0 95,-8-2-81,-16 6 1734,24-3-1830,2 1-10,2 5 48,-1 0 0,1 0 0,-1 0 0,-1 0 1,1 0-1,-1 0 0,0 1 0,0-1 0,-1 1 0,0 7 0,5 8-272,-5-21 298,0 15 401,1-14-381,-1 0-1,0 1 1,1-1 0,0 0 0,-1 0 0,1 0 0,0 1-1,0-1 1,0 0 0,3 2 0,-3-1-101,0-2-31,-1-1 177,0 0-38,0 0-64,0 0 42,3 7 1041,-6-20-3056,4 19 479,6 2-1972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36.038"/>
    </inkml:context>
    <inkml:brush xml:id="br0">
      <inkml:brushProperty name="width" value="0.1" units="cm"/>
      <inkml:brushProperty name="height" value="0.1" units="cm"/>
    </inkml:brush>
  </inkml:definitions>
  <inkml:trace contextRef="#ctx0" brushRef="#br0">1 145 3904,'5'-13'3322,"-5"9"-3025,0 0 0,1 0 0,0 0 0,0 0 0,0 0 0,0 0-1,0 1 1,1-1 0,2-4 0,22-31-95,-21 31-109,-1 4-64,-1 0 0,1 0-1,0 1 1,0-1-1,0 1 1,6-4-1,-7 5-4,-1 1-1,0-1 0,0 1 1,1 0-1,-1 0 0,1 0 0,0 0 1,-1 0-1,1 1 0,-1-1 1,1 1-1,0 0 0,-1 0 0,5 0 1,-5 0-18,0 1 1,0 0-1,0 0 1,0 0-1,0 0 1,0 0-1,0 0 1,-1 1-1,1-1 1,0 0-1,-1 1 1,1-1-1,-1 1 1,1 0 0,-1 0-1,0-1 1,0 1-1,0 0 1,0 0-1,0 0 1,0 0-1,-1 0 1,1 0-1,0 0 1,-1 1-1,1 2 1,0 5-49,0 1 1,0 0 0,-3 20-1,0-17 102,0 0 0,-1-1 0,-1 1-1,-1-1 1,-7 18 0,-3 6 45,-5 5 39,19-40-320,1-1 70,0 0 108,0 0 1,0 0-1,0 0 1,0 0 0,-1 0-1,1 0 1,0 0 0,-1 0-1,1 0 1,0 0-1,-1 0 1,1 0 0,-1 0-1,0 0 1,1 0-1,-2 1 1,0 0 38,1 0 316,3-1-197,6 7 133,-7-6-247,0-1 0,1 0 0,-1 1 0,0-1 0,1 0 0,-1 1 0,1-1 0,0 0 0,-1 0 0,1-1 0,0 1 0,2 1 0,11 6 285,-13-7-286,0 1 0,0-1 0,1 0 0,-1 0-1,0 0 1,5 1 0,1 0 19,11 2-75,1-1 1,24 1-1,19-1-7146,-47-2 5072,2 3-363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39.241"/>
    </inkml:context>
    <inkml:brush xml:id="br0">
      <inkml:brushProperty name="width" value="0.1" units="cm"/>
      <inkml:brushProperty name="height" value="0.1" units="cm"/>
    </inkml:brush>
  </inkml:definitions>
  <inkml:trace contextRef="#ctx0" brushRef="#br0">163 593 576,'0'0'8,"-18"-19"8213,5 19-6717,9 0-1454,0 1 1,0-1-1,0 1 0,0 0 0,0 1 0,0-1 1,0 1-1,1-1 0,-1 1 0,1 0 1,-1 0-1,1 1 0,0-1 0,0 1 1,0-1-1,0 1 0,-4 5 0,-4 7-121,0-1 0,-13 26 0,20-32 121,2-4-40,0 0 0,0 1 0,0-1 0,1 0 0,0 1 0,0-1 0,0 1 0,0 0 0,1-1 0,0 1 0,-1-1 0,2 1 0,-1 0-1,1-1 1,-1 1 0,1 0 0,1-1 0,-1 0 0,1 1 0,-1-1 0,5 6 0,-5-8-4,0-1-1,0 1 1,0-1 0,0 1-1,0-1 1,0 0 0,1 0-1,-1 0 1,1 0 0,-1 0 0,1 0-1,-1 0 1,1 0 0,0 0-1,-1-1 1,1 1 0,0-1-1,-1 1 1,1-1 0,0 0-1,0 0 1,0 1 0,-1-1-1,1 0 1,0-1 0,0 1 0,-1 0-1,1 0 1,0-1 0,0 1-1,-1-1 1,3-1 0,1 0 28,-1 0 1,0 0-1,-1-1 1,1 1 0,0-1-1,-1 0 1,1 0-1,-1 0 1,0-1-1,0 1 1,4-6 0,-3 0 20,1 1 0,-1-1 0,-1 0 0,0 0 0,0-1 0,3-18 0,2-62 40,-5 47-122,-3-266 291,-1 281-304,-1 9 37,-4-22 0,-1-12 4,6 36-65,-1-1 0,0 0 0,-8-24 0,8 34-138,3 11-138,4 14-121,31 328 461,-26-257 168,-5-46 199,1 45-1,-5-66-83,5 26 0,-3-26-184,0 25-1,1-31 423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0.008"/>
    </inkml:context>
    <inkml:brush xml:id="br0">
      <inkml:brushProperty name="width" value="0.1" units="cm"/>
      <inkml:brushProperty name="height" value="0.1" units="cm"/>
    </inkml:brush>
  </inkml:definitions>
  <inkml:trace contextRef="#ctx0" brushRef="#br0">0 125 1984,'1'-1'121,"0"-1"0,0 1-1,-1 0 1,1-1 0,0 1 0,0 0 0,0-1-1,0 1 1,1 0 0,-1 0 0,0 0 0,0 0 0,1 0-1,-1 1 1,1-1 0,11-8 5711,-12 9-5617,0 0 1,1 1-1,-1-1 0,0 1 0,0-1 1,0 1-1,0 0 0,0-1 0,0 1 1,0 0-1,0 0 0,-1 0 1,1-1-1,0 1 0,0 0 0,-1 0 1,2 2-1,13 22-646,-13-21 683,20 43-173,-2 1 0,18 62 0,-21-57-19,39 85 0,-39-108-19,1-2-1,25 30 1,5 8 269,-30-38 32,-18-26 223,0-14 96,5-51-186,16-199-369,-10 172-105,24-111-592,-32 187 504,2-16-81,3-11-1280,2 14-2877,-5 18 2304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0.758"/>
    </inkml:context>
    <inkml:brush xml:id="br0">
      <inkml:brushProperty name="width" value="0.1" units="cm"/>
      <inkml:brushProperty name="height" value="0.1" units="cm"/>
    </inkml:brush>
  </inkml:definitions>
  <inkml:trace contextRef="#ctx0" brushRef="#br0">663 1 3072,'1'0'105,"-1"0"0,0 0 0,1 0 0,-1 0 0,0 0 0,1 0 0,-1 1 0,0-1 0,1 0 0,-1 0 0,0 0 0,0 1-1,1-1 1,-1 0 0,0 0 0,0 1 0,0-1 0,1 0 0,-1 1 0,0-1 0,0 0 0,0 1 0,0-1 0,0 0 0,0 0 0,1 1 0,-1-1 0,0 1 0,0-1 0,0 0 0,0 1 0,0-1 0,0 0 0,0 1 0,-1-1 0,1 0 0,0 1 0,0-1 0,0 0 0,0 1 0,0-1 0,-7 22 809,4-13-205,0 5-384,-1 0 0,-1 0 0,-1-1 1,-10 19-1,5-9-239,-14 23 251,-2-1 1,-34 43 0,3-5-87,-251 363 2319,203-309-2932,79-98-2310,57-43-8144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1.489"/>
    </inkml:context>
    <inkml:brush xml:id="br0">
      <inkml:brushProperty name="width" value="0.1" units="cm"/>
      <inkml:brushProperty name="height" value="0.1" units="cm"/>
    </inkml:brush>
  </inkml:definitions>
  <inkml:trace contextRef="#ctx0" brushRef="#br0">88 1 4064,'-10'1'6416,"-4"19"-5529,-19 34 0,28-43-862,0 0-1,1 0 0,0 1 0,1-1 0,-3 18 1,4-17-20,1 0 0,1 1 0,0-1 0,2 14 1,-2-21-9,1 1 1,0-1 0,1 0 0,-1 0 0,1 1 0,0-1-1,0 0 1,0-1 0,1 1 0,0 0 0,6 7 0,-8-10 29,1-1 1,0 0-1,0 1 1,0-1-1,0 0 1,0 0-1,0 0 1,1-1-1,-1 1 1,0 0-1,0-1 1,1 1-1,-1-1 1,0 0-1,1 0 1,-1 0-1,0 0 1,1 0-1,-1-1 1,0 1-1,0 0 1,1-1-1,1-1 1,6-1 76,-1 0 0,1-1 1,15-10-1,-20 11-41,1-1 1,-1 0-1,-1 0 0,1-1 0,-1 1 1,1-1-1,-1 0 0,-1 0 1,1 0-1,-1-1 0,0 1 0,0-1 1,0 0-1,-1 0 0,2-7 1,-2 6-27,0-1 0,-1 1 0,0-1-1,0 0 1,0 1 0,-1-1 0,0 0 0,-1 0 0,0 1 0,0-1 0,-1 1 0,-2-10 0,2 13-32,0 0-1,0 0 0,-1 0 1,1 0-1,-1 1 0,0-1 1,0 1-1,0-1 0,0 1 0,-1 0 1,-6-4-1,3 2-48,0 0 0,-1 1 0,0 1-1,0-1 1,-11-2 0,16 5-100,-1 0 0,1 0 0,-1 0 0,1 1 0,-1 0 0,1 0 0,-1 0 0,1 0 0,-1 0 0,1 1 0,-1-1 0,1 1 0,-7 3 0,7-3-187,1 0 0,-1 1 1,1-1-1,0 1 0,-1-1 1,1 1-1,0 0 0,0 0 1,0 0-1,1 0 1,-1 0-1,0 1 0,1-1 1,0 0-1,-1 1 0,1-1 1,0 1-1,-1 3 0,-3 9-3087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2.162"/>
    </inkml:context>
    <inkml:brush xml:id="br0">
      <inkml:brushProperty name="width" value="0.1" units="cm"/>
      <inkml:brushProperty name="height" value="0.1" units="cm"/>
    </inkml:brush>
  </inkml:definitions>
  <inkml:trace contextRef="#ctx0" brushRef="#br0">39 58 3552,'14'-9'1845,"-11"8"-1622,0-1 0,0 1 1,-1-1-1,1 0 0,-1 0 0,1 0 0,-1-1 0,0 1 1,0 0-1,0-1 0,0 1 0,0-1 0,-1 0 0,1 0 0,-1 0 1,1 1-1,-1-1 0,1-5 0,-12 20 769,8-9-990,-45 91 251,39-76-157,1 0 0,1 0 1,-6 28-1,12-42-103,0 0 0,0 0-1,0 0 1,0 0 0,1-1 0,0 1 0,-1 0 0,3 4-1,-2-5 13,-1-1-1,1 0 0,0 0 1,0 0-1,0 0 0,0 0 1,0 0-1,1 0 0,-1 0 0,0-1 1,1 1-1,-1 0 0,1-1 1,2 3-1,-2-4 27,-1 0-1,1 0 1,0 0 0,-1 0 0,1 0-1,-1 0 1,1 0 0,-1 0 0,1-1-1,-1 1 1,1-1 0,-1 1-1,4-2 1,18-9 263,-23 11-287,3-2 43,-1 0 0,0 0 0,0 0 1,0 0-1,0 0 0,0 0 0,0 0 1,-1-1-1,1 1 0,-1-1 1,1 1-1,-1-1 0,0 1 0,0-1 1,0 0-1,0 0 0,0-4 0,0 4-11,-1 0-1,1 0 0,-1-1 0,0 1 0,0 0 0,0-1 1,0 1-1,-1 0 0,1-1 0,-1 1 0,0 0 0,0 0 1,0 0-1,-3-6 0,1 5-58,0 1 0,0 0 0,0 0 0,0 0 0,0 0 0,-1 1 0,1-1 0,-5-2 0,-6-4-168,13 8 98,-1 0 0,1 1 0,0-1 0,0 1 0,-1-1 0,1 1 0,0-1 0,-1 1 0,1 0 0,0 0 0,-1-1 0,1 1 0,0 0 0,-1 0 0,1 0 0,-1 1 0,1-1 0,0 0 0,-2 1 0,2-1-215,0 1-1,-1-1 0,1 1 0,0-1 1,0 1-1,0-1 0,0 1 0,0 0 1,0 0-1,0-1 0,1 1 1,-1 0-1,-1 2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2.725"/>
    </inkml:context>
    <inkml:brush xml:id="br0">
      <inkml:brushProperty name="width" value="0.1" units="cm"/>
      <inkml:brushProperty name="height" value="0.1" units="cm"/>
    </inkml:brush>
  </inkml:definitions>
  <inkml:trace contextRef="#ctx0" brushRef="#br0">39 5 1728,'-1'-1'109,"1"1"0,-1-1 1,1 1-1,-1 0 0,1-1 0,-1 1 0,1 0 1,-1 0-1,1-1 0,-1 1 0,0 0 1,1 0-1,-1 0 0,0 0 0,1 0 0,-1 0 1,1 0-1,-1 0 0,-1 0 0,-19 0 3603,17 0-1779,3 16-861,2-9-961,0 0-1,1 0 1,0 0 0,0 0 0,0 0-1,5 8 1,2 9 21,-1 0 29,5 12 24,-2 1-1,10 56 0,-20-85-323,0-1-1,-1 0 0,1 1 0,-2-1 1,1 1-1,-1-1 0,0 0 0,0 1 1,-3 7-1,4-15 84,0 1-1,0-1 1,0 0-1,0 0 1,0 0-1,0 0 1,-1 1-1,1-1 1,0 0-1,0 0 1,0 0-1,0 1 1,0-1-1,0 0 1,0 0-1,0 0 1,-1 0-1,1 0 1,0 0-1,0 1 1,0-1-1,0 0 1,-1 0-1,1 0 1,0 0-1,0 0 1,0 0-1,0 0 1,-1 0-1,1 0 1,0 0-1,0 0 1,0 0-1,-1 0 1,1 0-1,0 0 1,0 0-1,0 0 1,-1 0-1,1 0 1,0 0-1,0 0 1,0 0-1,0 0 1,-1 0-1,1 0 1,0 0-1,0 0 1,0-1-1,0 1 1,-1 0-1,1 0 1,0-1-139,-1 1 0,1-1 1,-1 1-1,1-1 0,0 0 1,-1 1-1,1-1 0,0 0 1,-1 1-1,1-1 0,0 0 1,0 0-1,0 1 0,0-2 1,0-12-2473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3.096"/>
    </inkml:context>
    <inkml:brush xml:id="br0">
      <inkml:brushProperty name="width" value="0.1" units="cm"/>
      <inkml:brushProperty name="height" value="0.1" units="cm"/>
    </inkml:brush>
  </inkml:definitions>
  <inkml:trace contextRef="#ctx0" brushRef="#br0">3 1 4576,'-1'5'443,"1"0"1,-1-1-1,1 1 0,0 0 0,0 0 1,1 0-1,1 8 0,19 69 1488,-17-57-1175,0-2 52,10 40 1,-10-47-434,3 23 1,0-4-231,-5-24-337,-1 1 0,0-1 0,-1 13 0,0-59-8229,0 12 6080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4:43.526"/>
    </inkml:context>
    <inkml:brush xml:id="br0">
      <inkml:brushProperty name="width" value="0.1" units="cm"/>
      <inkml:brushProperty name="height" value="0.1" units="cm"/>
    </inkml:brush>
  </inkml:definitions>
  <inkml:trace contextRef="#ctx0" brushRef="#br0">42 203 3136,'-3'1'203,"-1"0"0,0 1 1,1-1-1,-1 1 0,1 0 0,0 0 1,0 1-1,-5 3 0,1-2 430,7-10 1122,8-13 812,1 9-2094,0-1 1,0 1 0,1 1 0,1 0 0,20-14-1,-20 14-278,2 1 0,-1 1-1,1 0 1,0 1 0,1 0-1,-1 1 1,1 0 0,0 1-1,1 1 1,-1 0 0,23-1-1,69 0 100,-105 4-424,0 0 1,0 0-1,0-1 1,0 1-1,0 0 1,1 0 0,-1-1-1,0 1 1,0 0-1,0-1 1,0 1-1,0-1 1,0 1 0,0-1-1,0 0 1,0 1-1,-1-1 1,1 0-1,0 0 1,0 0 0,0 0-1,-1 1 1,1-1-1,0-2 1,1 0-696,-1 0 1,0 0-1,0-1 1,0 1-1,0 0 0,0-6 1,1-7-2648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31.683"/>
    </inkml:context>
    <inkml:brush xml:id="br0">
      <inkml:brushProperty name="width" value="0.1" units="cm"/>
      <inkml:brushProperty name="height" value="0.1" units="cm"/>
    </inkml:brush>
  </inkml:definitions>
  <inkml:trace contextRef="#ctx0" brushRef="#br0">361 0 1408,'0'6'3801,"-1"-6"-3699,-8 6 1269,-18 6-1711,17-8 883,-4 4-308,0-1-1,0 2 1,1 0 0,1 1-1,-1 0 1,2 0 0,-1 2-1,-18 23 1,-9 7 74,29-27-245,1 0 0,1 0 0,0 0 0,1 1 0,0 1 0,-6 27 0,-6 19 113,8-27 2,1 1 1,-7 48-1,9-45-16,5-31-109,1 0 0,0 0 0,0 15 0,-1-11 39,3-12-215,-1 0-1,1 1 1,-1-1-1,1 0 1,0 0-1,0 0 1,0 1-1,-1-1 1,1 0-1,0 1 1,1-1 0,-1 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296 0 1248,'-1'0'963,"-2"8"-43,-23 27 173,23-31-1056,1 0-1,-1 0 1,1-1 0,-1 1 0,-5 3-1,-10 17-272,5-5 487,0 0 0,-28 29 0,25-30-15,1 0 0,-20 32 0,32-46-245,0 1-1,0-1 1,0 0-1,0 0 1,-1 0-1,1 0 1,-1-1-1,-7 6 1,10-9-2,0 1 0,0 0 0,0-1 0,0 1 0,-1-1 0,1 1 0,0-1 0,0 0 1,-1 1-1,1-1 0,0 0 0,0 0 0,-1 0 0,1 0 0,0 0 0,-1 0 0,1 0 0,0-1 0,0 1 0,-1 0 0,1-1 0,0 1 1,0-1-1,0 1 0,-1-1 0,1 0 0,0 1 0,0-1 0,0 0 0,0 0 0,0 0 0,0 1 0,1-1 0,-1 0 0,0 0 0,0-1 1,1 1-1,-1 0 0,0 0 0,0-1 0,-2-4-95,-5-11-146,7 16 246,1 0 0,0 0 0,0 0 0,1 0 0,-1 0 0,0 0 0,0 0 0,0 0-1,1 0 1,-1 1 0,0-1 0,1 0 0,-1 0 0,1 0 0,-1 1 0,1-1 0,-1 0 0,1 0 0,-1 1 0,2-2 0,23-24-129,2 2 1,0 1-1,1 1 1,41-25 0,-57 41 92,28-15-76,-36 19 257,-1 0 1,1 0-1,0 0 1,-1 0-1,6-5 1,3-3 756,-11 9-792,6-4 484,-7 5-575,0 0 1,0-1-1,0 1 1,0 0-1,0 0 0,1 0 1,-1 0-1,0 0 1,0 0-1,0 0 0,0 0 1,0 0-1,1 0 1,-1 0-1,0 0 0,0 0 1,0 0-1,0 0 1,0 0-1,1 0 0,-1 0 1,0 0-1,0 0 1,0 0-1,0 0 0,0 1 1,0-1-1,1 0 1,-1 0-1,0 0 0,0 0 1,0 0-1,0 0 1,0 0-1,0 0 1,0 1-1,0-1 0,0 0 1,1 0-1,-1 0 1,0 0-1,0 0 0,0 0 1,0 1-1,0-1 1,0 0-1,0 0 0,0 0 1,0 0-1,0 0 1,0 1-1,0-1 0,0 0 1,0 0-1,0 0-38,0 0 1,1 1-1,-1-1 0,0 0 1,0 0-1,1 0 1,-1 0-1,0 0 0,0 0 1,1 0-1,-1 0 0,0 0 1,1 0-1,-1 0 0,0 0 1,0 0-1,1 0 0,-1 0 1,0 0-1,1-1 0,-1 1 1,0 0-1,0 0 0,0 0 1,1 0-1,-1 0 0,0-1 1,0 1-1,1 0 0,-1 0 1,0-1-1,9-5-1234,-4 1-474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0:59.115"/>
    </inkml:context>
    <inkml:brush xml:id="br0">
      <inkml:brushProperty name="width" value="0.1" units="cm"/>
      <inkml:brushProperty name="height" value="0.1" units="cm"/>
      <inkml:brushProperty name="color" value="#66CC00"/>
    </inkml:brush>
  </inkml:definitions>
  <inkml:trace contextRef="#ctx0" brushRef="#br0">1 1527 1888,'10'-1'1483,"-2"-2"-1149,-1-2 0,1 1 0,-1-1 0,0 0 0,-1 0 1,11-12-1,-11 11-192,0 0 1,0 1-1,0 0 1,1 0-1,0 0 0,0 1 1,0 0-1,14-6 1,9-1-205,21-5 49,-46 15 27,0 1 0,0-1-1,1 1 1,-1 0 0,0 0-1,7 1 1,2 7 196,-14-8-206,1 0 1,-1 0-1,0 0 0,0 0 1,0 0-1,1 0 0,-1 0 1,0 1-1,0-1 0,0 0 1,0 0-1,0 0 0,1 0 0,-1 1 1,0-1-1,0 0 0,0 0 1,0 0-1,0 0 0,0 1 1,0-1-1,0 0 0,0 0 1,0 0-1,0 1 0,0-1 1,0 0-1,0 0 0,0 1 1,0-1-1,0 0 0,0 0 1,0 0-1,0 1 0,0-1 1,0 0-1,0 0 0,0 0 1,0 0-1,0 1 0,-1-1 1,1 0-1,0 0 0,0 0 1,0 0-1,0 1 0,0-1 1,-1 0-1,1 0 0,0 0 1,0 0-1,0 0 0,0 0 0,-1 1 1,1-1-1,0 0 0,0 0 1,0 0-1,-1 0 0,-7 5-12,7-4 5,1-1-1,-1 1 0,1-1 1,-1 1-1,1-1 0,-1 0 0,0 1 1,1-1-1,-1 0 0,0 1 1,1-1-1,-1 0 0,0 0 1,1 0-1,-1 0 0,0 0 0,0 0 1,0 0-67,1 0 54,0 0 107,0 0 16,-2 1 665,1 0 59,5 3-744,12 8 852,-15-10-784,-1-2 69,0 0-102,9 12 257,9 0-373,-16-10 54,1 1 0,-1-1-1,1 0 1,0-1 0,0 1-1,0 0 1,0-1 0,0 0-1,0 1 1,0-1 0,0-1-1,0 1 1,1 0 0,4 0-1,27-1 261,0-2 0,42-7 0,-38 5-80,30 0-117,-24-5-175,116-17 493,-93 23-120,6 0 153,-33 5-389,22-9-239,-51 5 162,-9 2 43,1-1 0,0 1 0,0-1 0,-1 0 0,5-2 0,23-6 584,-15 6-555,-1 0-48,-9 2-40,-1-1-1,1 1 1,0-1 0,0 0-1,-1 0 1,8-4-1,-1-1 50,1 1 0,-1 1-1,1 0 1,0 1 0,1 0-1,-1 1 1,18-1 0,-7-5-73,-21 8 52,-1 0-1,1 0 1,-1 0-1,1 0 1,-1 0-1,1 1 1,0-1-1,0 1 1,-1 0-1,1-1 1,4 2-1,27 0 104,-25-1-274,0 0 0,15 3 0,-15-2 194,0 0 0,0 0 1,17-2-1,-16 1-11,-1 0-1,0 0 0,10 2 0,-14-2 17,1 0 1,-1 0-1,0 0 0,9-1 0,7-1-113,-18 2 36,1 0 0,-1 0-1,0 0 1,0 1 0,1-1-1,-1 1 1,0 0 0,0 0-1,3 2 1,-3-2 61,0-1-1,0 1 1,1 0 0,-1-1-1,0 1 1,0-1 0,0 0-1,1 0 1,-1 0 0,0-1 0,0 1-1,0-1 1,1 1 0,-1-1-1,0 0 1,0 0 0,5-4 0,20-4 682,-26 9-728,1-1-1,-1 0 0,0 0 1,0 0-1,1-1 0,-1 1 1,0 0-1,0-1 0,0 0 1,3-2-1,-4 2 3,1 0 0,-1 1 0,1-1 0,0 1 0,0-1 1,0 1-1,0 0 0,0 0 0,0 0 0,0 0 0,0 0 0,0 0 0,1 0 0,-1 1 0,4-1 0,-3 1 42,0-1-1,1 0 1,-1 0-1,0 0 0,1 0 1,-1 0-1,0 0 1,0-1-1,0 0 1,0 1-1,3-4 1,25-12 320,180-86-691,-198 96 389,39-17-137,4-2 252,-42 17-74,18-15-1,-22 16-151,1 0 0,-1 1 1,20-10-1,9-3-55,-32 18 174,0-1 0,0-1 0,12-7 0,15-7 110,-5 2-529,-27 15 370,0 0 0,0 0-1,0 0 1,0 0 0,0 0-1,0 0 1,2-3 0,9-4-34,65-33 299,-61 33-285,1 0 0,28-6 0,-24 7-85,25-10 0,-33 11 157,27-6 0,-10 3 74,77-17 69,-16 3-175,-75 21-43,-13 1-1,1 1 0,-1-1 0,1 0 0,6-3 0,19-8 370,39-13-98,-13 13-341,0-3-39,-21 5 298,0 1 1,41-4-1,-43 8-268,-1-2 1,0-2-1,52-19 0,6-11 623,-72 29-477,24-17 0,18-27-147,-50 46 139,-1-1 0,0 0 0,12-15 0,14-14 238,-33 36-284,20-19 38,1 1 1,2 1-1,31-19 1,-5 8-151,48-24 118,-52 31-123,44-20 282,-79 38-114,-1-1-1,0 0 1,14-10-1,-2 0-311,-20 14 267,0 0 1,-1-1 0,1 1-1,0-1 1,2-4 0,-3 4 3,0 1 1,0-1-1,1 1 1,-1 0-1,1 0 1,3-3-1,-3 3 1,0 0 0,0 0 0,0 0-1,0-1 1,0 1 0,-1-1 0,1 1-1,-1-1 1,0 0 0,3-4 0,-2 3-62,0 1 0,0-1-1,1 1 1,0 0 0,-1 0 0,6-3 0,-8 5 54,-1 1-139,-1 0 148,0 0 0,0-1 0,1 1-1,-1 0 1,0-1 0,0 1 0,0 0-1,0 0 1,1 0 0,-1 0-1,0-1 1,0 1 0,0 1 0,0-1-1,1 0 1,-3 0 0,-17 3-3,14 0-278,5-3 263,1 0 0,0 1 0,-1-1 0,1 0 0,0 0 0,-1 0 0,1 0 0,0 0 0,-1 1 0,1-1 0,0 0 0,-1 0 0,1 0 0,-1 0 0,1 0 0,0 0 0,-1 0 0,1 0 0,0-1 0,-1 1 0,1 0 0,0 0 0,-1 0-1,1 0 1,-1-1 0,-1 1 8,1 0 0,-1 0 0,1 0-1,-1-1 1,0 2 0,1-1 0,-1 0-1,0 0 1,1 0 0,-1 1 0,1-1-1,-1 1 1,1-1 0,-1 1 0,1 0-1,-1 0 1,1-1 0,0 1 0,-1 0-1,1 0 1,0 0 0,-2 2 0,-14 8 200,-6 0 66,18-8-225,-1 0 0,1-1 0,-1 0 0,0 0-1,1 0 1,-8 1 0,-16 2 130,19-3-253,-1 0-1,-16 0 1,-40-2 41,-102-3 884,47-17-634,75 16-411,43 4 139,0 1 0,0-1 0,0 1 0,0 0 0,0 1 0,0-1 0,-7 4 0,1 0 118,10-5-54,-1 0 1,1 0 0,0 0-1,0 0 1,0 0-1,-1 0 1,1 0 0,0 0-1,0 0 1,-1 0-1,1 0 1,0 0 0,0 0-1,0 0 1,-1 0-1,1 1 1,0-1-1,0 0 1,0 0 0,0 0-1,-1 0 1,1 0-1,0 1 1,0-1 0,0 0-1,0 0 1,0 0-1,0 1 1,-1-1 0,1 0-1,0 0 1,0 0-1,0 1 1,0-1 0,0 0-1,0 0 1,0 0-1,0 1 1,0-1 0,0 0-1,0 0 1,0 1-1,0-1 1,0 0-1,0 0 1,0 0 0,0 1-1,1-1 1,-1 0-1,0 0 1,0 0 0,0 1-1,0-1 1,0 0-1,0 0 1,1 0 0,-1 0-1,0 1 1,0-1-1,0 0 1,0 0 0,1 0-1,0 2 80,0-2-86,-1 0 0,1 0 0,0 1 0,0-1 0,0 0 0,0 1 0,0-1 0,0 1 1,-1-1-1,1 1 0,0-1 0,1 2 0,4 2-13,3-1 15,-1-1 0,0 0-1,1-1 1,-1 1 0,1-2 0,-1 1 0,1-1-1,10-2 1,5 2-11,59-4 98,88-15 1,-86 7 517,-62 10-476,-14 2-233,0-1 1,15-3-1,1-3 220,-23 6-229,11-6 69,-5 5-140,-6 2 217,-1 0 1,1-1 0,-1 1 0,1-1 0,0 1 0,-1-1-1,0 0 1,3-1 0,4 0-60,-7 2 42,0 0 0,0 0 0,0 0-1,0 0 1,0 0 0,0 0-1,0-1 1,0 1 0,0 0 0,0-1-1,0 1 1,0-1 0,0 1 0,0-1-1,0 1 1,0-1 0,0 0-1,0 0-8,0 1 0,0-1 1,-1 1-1,1 0 0,0-1 0,0 1 0,0 0 0,0 0 0,-1-1 0,1 1 0,0 0 0,0 0 0,2 0 0,-3 0-7,1 1 0,-1-1 0,1 0 0,0 0 0,-1 0-1,1 0 1,-1 0 0,1 0 0,-1 0 0,1-1 0,0 1 0,-1 0 0,1 0 0,-1 0 0,1 0-1,-1-1 1,1 1 0,-1 0 0,1-1 0,-1 1 0,1 0 0,-1-1 0,0 1 0,1 0-1,-1-1 1,1 1 0,-1-1 0,0 1 0,1-1 0,-1 0 0,0 1-3,0 0 0,0 0 0,0-1 0,1 1 0,-1 0 0,0 0 0,0-1 1,0 1-1,0 0 0,0 0 0,1 0 0,-1 0 0,0-1 0,0 1 0,0 0 0,0 0 0,1 0 1,-1 0-1,0 0 0,0 0 0,1-1 0,-1 1 0,0 0 0,0 0 0,0 0 0,1 0 0,-1 0 0,0 0 1,0 0-1,1 0 0,0 0-111,-1 0 44,0 0 63,-1 5-9,-1 0 0,1-1-1,-1 1 1,0-1 0,0 1 0,-1-1 0,1 0-1,-5 5 1,3-2-33,-9 12-126,8-12 157,0 1 1,1-1-1,0 1 0,-4 9 0,-9 13 305,9-8-184,6-15-44,-1-1 1,1 1 0,0-1-1,1 1 1,-1 0 0,1 0-1,0 9 1,-7 150-280,4-22 955,4-142-703,0 1 0,0 0 1,0 0-1,1 0 1,0 0-1,1 3 0,-3-6-39,1 0-1,0 0 0,0 0 1,0 0-1,0 1 0,0-1 1,0 0-1,0 0 0,0 0 1,0 0-1,0 0 0,0 0 1,0 0-1,1 0 0,-1 0 1,0 0-1,0 0 0,0 0 1,0 0-1,0 0 0,0 1 0,0-1 1,0 0-1,0 0 0,0 0 1,0 0-1,0 0 0,0 0 1,0 0-1,0 0 0,0 0 1,0 0-1,0 0 0,0 0 1,0 0-1,0 0 0,1 0 1,-1 0-1,0 0 0,0 0 1,0 0-1,0 0 0,0 0 1,0 0-1,0 0 0,0 0 1,0 0-1,0 0 0,0 0 1,0 0-1,0 0 0,0 0 1,1 0-1,-1 0 0,0 0 1,0 0-1,0 0 0,0 0 0,0 0 1,0 0-1,0 0 0,0 0 1,0 0-1,0-1 0,0 1 1,0 0-1,0 0 0,0 0 1,1-13-2673,-2-13-4324,-5-11 1558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32.497"/>
    </inkml:context>
    <inkml:brush xml:id="br0">
      <inkml:brushProperty name="width" value="0.1" units="cm"/>
      <inkml:brushProperty name="height" value="0.1" units="cm"/>
    </inkml:brush>
  </inkml:definitions>
  <inkml:trace contextRef="#ctx0" brushRef="#br0">34 0 1568,'0'0'35,"0"0"0,-1 0 0,1 1 0,0-1 0,0 0 0,-1 0 0,1 0 0,0 0-1,-1 1 1,1-1 0,0 0 0,0 0 0,0 0 0,-1 1 0,1-1 0,0 0 0,0 0 0,0 1 0,0-1 0,-1 0 0,1 1 0,0-1 0,0 0 0,0 0 0,0 1 0,0-1 0,0 0-1,0 1 1,0-1 0,0 0 0,0 1 0,0-1 0,0 1 0,1 16 1275,0-7-597,-1-5-449,-1 0 0,0 1 0,0-1 0,-2 8 0,-3 14 463,-1 24-62,4-27-411,-1 31 1,2 2 139,0-36-72,2 1 0,3 42 0,0-47-268,0-5-257,0 24 0,-2-33-129,0 0 0,-1 0 0,1-1 1,0 1-1,1 0 0,-1-1 0,0 1 0,1 0 1,0-1-1,-1 0 0,1 1 0,0-1 0,0 0 1,3 2-1,-2-1-323,9 9-1313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36.516"/>
    </inkml:context>
    <inkml:brush xml:id="br0">
      <inkml:brushProperty name="width" value="0.1" units="cm"/>
      <inkml:brushProperty name="height" value="0.1" units="cm"/>
    </inkml:brush>
  </inkml:definitions>
  <inkml:trace contextRef="#ctx0" brushRef="#br0">6 1922 1472,'-1'7'3543,"1"-6"-3447,0-1-1,1 1 1,-1 0 0,-1-1-1,1 1 1,0-1 0,0 1 0,0-1-1,0 1 1,0-1 0,0 1-1,-1-1 1,1 1 0,0-1-1,0 1 1,-1-1 0,1 1-1,0-1 1,-1 1 0,1-1-1,0 0 1,-1 1 0,2 13 1349,-1-13-1387,1 1-1,-1-1 1,1 0 0,-1 1-1,1-1 1,-1 0 0,0 1-1,0-1 1,1 1-1,-1-1 1,0 0 0,0 1-1,-1 1 1,1-1-23,0 0-1,0 0 1,0-1-1,0 1 1,0 0-1,1 0 1,-1 0-1,1 0 1,-1 0-1,1 0 1,1 2-1,10 38 313,15 13 549,-26-52-918,0-3 6,10 9-111,10 12 120,-11-12-16,0 0 1,19 14-1,2 4 76,-17-15-80,25 27-1,-5-4-39,112 93 173,-76-72 32,-30-26-68,-31-24-104,0-1 0,0 0 0,1 0 0,18 6 0,20 0 311,-44-9-278,1-1 0,-1-1 0,1 1 0,-1 0 0,1-1-1,-1 0 1,1 0 0,5-1 0,37-8 268,-21 3-188,9-2 5,0-1-1,-1-1 1,0-2-1,-1-1 1,50-29-1,-62 29-20,-1-1-1,0-1 1,-1 0-1,0-2 1,-1 0-1,19-25 1,-20 22-33,-9 11 6,-1-1 0,9-12 0,-8 9 48,1 0-1,13-16 1,31-30-105,-40 43-40,-3 4 214,16-26 0,13-13-116,-14 16 251,-23 18-261,-2 16-28,1 0-1,0 1 1,0-1 0,0 0 0,-1 0-1,1 0 1,-1 0 0,1 0 0,-1 0-1,1 0 1,-1 0 0,1 0 0,-1-1-1,0 1 1,1-2 0,-1 2-5,0 0 1,0 0 0,0 0-1,1 0 1,-1 0-1,0 0 1,1 0 0,-1 1-1,0-1 1,1 0-1,-1 0 1,1 0-1,0 0 1,-1 1 0,2-2-1,11-23-47,-9 14 45,0 3 9,0 0 1,-1-1 0,0 1-1,3-18 1,2-1 4,0 4 100,40-211-74,-43 207 44,-2 0 0,-1 0 0,-2-46 0,0 31-28,-10-78 91,0-41-240,3 88 95,4 23 38,0 6 5,-13-72 1,10 85 65,-2 2 0,-12-32 0,15 48-93,1-1-1,-4-22 1,-3-11 132,-11-27 0,-21-58 313,39 121-426,3 7-29,0 0 1,-1 1-1,1-1 1,-1 1-1,0 0 0,-2-4 1,-15-25-224,17 27 251,-1 0 0,0 0 0,0 0 0,0 0-1,-1 1 1,1-1 0,-5-3 0,-12-12 25,16 16-1,-1-1 1,1 1-1,-1 0 1,0 0-1,-9-5 1,-20-9 1,22 10-65,-1 2 0,0-1 0,0 2 1,-1 0-1,-20-5 0,-8-1 49,29 8-16,0-1 1,0 2 0,-24-3-1,-52-2 19,3 0-82,70 6-113,14 0 133,0 1-1,0 0 1,0 0 0,0 0-1,0 0 1,0 0-1,0 0 1,0 0 0,0 1-1,0-1 1,0 1 0,-2 0-1,-1 2 9,3-3 7,1 1-1,0 0 1,0-1 0,0 0-1,0 1 1,-1-1 0,1 0-1,0 1 1,0-1-1,0 0 1,-1 0 0,-1 0-1,-10 3-99,9-3 52,-1-2 45,1-1 88,4 1-111,0 1-155,0 1-21,0-3 576,0 3-366,0 0-1,0 0 1,0 0 0,0 0 0,0 0-1,-1 0 1,1 0 0,0 0 0,0 0-1,0 0 1,0 0 0,0 0 0,0-1-1,0 1 1,0 0 0,0 0 0,0 0-1,0 0 1,0 0 0,0 1 0,0-1-1,0 0 1,0 0 0,-1 0 0,1 0-1,0 0 1,0 0 0,0 0 0,0 0-1,0 0 1,0 0 0,0 0 0,0 0-1,0 0 1,0 0 0,0 0 0,0 0-1,0 0 1,0 0 0,0 0 0,0 0-1,0 0 1,0 0 0,0 0-1,0 0 1,0 0 0,0 1 0,0-1-1,0 0 1,0 0 0,0 0 0,0 0-1,0 0 1,0 0 0,0 0 0,0 0-1,0 0 1,1 6 25,-1-8 292,0 2-319,0 0 1,0 0-1,0 0 1,0 0 0,0 1-1,0-1 1,0 0 0,0 0-1,0 0 1,0 0 0,0 0-1,0 0 1,0 0-1,0 1 1,-1-1 0,1 0-1,0 0 1,0 0 0,0 0-1,0 0 1,0 0 0,0 0-1,0 0 1,0 0-1,0 0 1,0 1 0,0-1-1,-1 0 1,1 0 0,0 0-1,0 0 1,0 0 0,0 0-1,0 0 1,0 0-1,0 0 1,0 0 0,-1 0-1,1 0 1,0 0 0,0 0-1,0 0 1,0 0 0,-2 0-42,2 0 37,0 0 0,0 0-1,-1 0 1,1 0 0,0 0 0,0 0 0,-1 0-1,1 0 1,0 0 0,0 0 0,0 0-1,-1 0 1,1 0 0,0 0 0,0 0 0,-1 0-1,1 0 1,0 0 0,0 0 0,0 0 0,-1 0-1,1 0 1,0-1 0,0 1 0,0 0-1,-1 0 1,1 0 0,0 0 0,0 0 0,0-1-1,0 1 1,0 0 0,-1 0 0,1 0-1,0-1 1,0 1 0,0 0 0,0 0 0,0 0-1,0-1 1,0 0-44,0 3-204,0-3-40,0 0 532,0-6-1008,0 8 734,0-1 1,0 0-1,0 0 0,0 0 0,0 0 0,0 1 1,0-1-1,0 0 0,0 0 0,0 0 0,0 1 1,0-1-1,0 0 0,0 0 0,1 0 0,-1 0 1,0 1-1,0-1 0,0 0 0,0 0 1,0 0-1,1 0 0,-1 0 0,0 0 0,0 1 1,0-1-1,0 0 0,1 0 0,-1 0 0,0 0 1,0 0-1,0 0 0,0 0 0,1 0 0,-1 0 1,0 0-1,14-2-1633,-10 0 1064,1 0 1,0 0-1,-1-1 0,1 1 1,-1-1-1,0 0 0,0-1 1,0 1-1,-1-1 1,1 1-1,-1-1 0,0 0 1,5-9-1,11-23-1093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42.502"/>
    </inkml:context>
    <inkml:brush xml:id="br0">
      <inkml:brushProperty name="width" value="0.1" units="cm"/>
      <inkml:brushProperty name="height" value="0.1" units="cm"/>
    </inkml:brush>
  </inkml:definitions>
  <inkml:trace contextRef="#ctx0" brushRef="#br0">70 257 1984,'-4'-3'346,"4"2"-260,0 1 1,-1 0-1,1 0 0,0 0 0,0 0 0,-1-1 0,1 1 0,0 0 1,0 0-1,-1 0 0,1 0 0,0 0 0,0 0 0,-1 0 0,1 0 1,0 0-1,-1 0 0,1 0 0,0 0 0,0 0 0,-1 0 1,1 0-1,0 0 0,-1 0 0,1 0 0,0 0 0,0 0 0,-1 0 1,1 0-1,0 1 0,0-1 0,-1 0 0,-16 1 1191,16-1-1223,0 0 0,0 0 0,-1 0 0,1 0 0,0 0 0,0 0 0,-1 0 0,1 0 0,0 0 0,0 1 0,-1-1 0,-1 1 0,-5 3 920,4-3-515,13 0 49,-3-1-479,1 0 67,1 0 0,-1 0 0,0 0-1,0-1 1,1 0 0,-1-1-1,0 0 1,11-4 0,28-12 269,-33 13-204,-1 1-1,0-2 1,15-7 0,34-27 185,-36 16-116,-13 6-50,-5 5 146,-5 10-356,-1 0-1,1 0 1,-1-1-1,0 1 0,2-6 1,4-13-21,-1 3 167,-5 17-137,-1 1 0,1-1-1,-1 0 1,1 0 0,0 0-1,0 0 1,-1 1 0,1-1 0,0 0-1,1 1 1,-1-1 0,0 1 0,0-1-1,3-1 1,-3 2 20,-1 1-1,1 0 1,-1-1-1,0 1 1,1-1 0,-1 1-1,0-1 1,1 1-1,-1 0 1,0-1 0,0 1-1,1-1 1,-1 0-1,0 1 1,0-1 0,0 1-1,0-1 1,0 1-1,0-1 1,0 1 0,0-1-1,0 1 1,0-2 0,0 0-46,-13 14-76,8-7 222,1 0 0,-1 0 0,0 0 0,-1 0 0,1-1 0,-1 0 0,-8 5 0,-2 1-48,0 1 11,0-1 0,-22 10 1,-45 22-53,77-38 78,4-3-69,0 0 1,0 0 0,0 0-1,0 0 1,0-1 0,-1 1-1,1-1 1,0 1 0,0-1 0,-3 1-1,3-1-49,0 1 0,0-1-1,0 1 1,0 0-1,0 0 1,0 0 0,0 0-1,-1 2 1,-12 4 117,15-6-90,-1-1 0,0 0 0,0 1 0,0-1 0,1 1 1,-1-1-1,0 1 0,1-1 0,-1 1 0,0-1 0,1 1 1,-2 1-1,-6 5-8,-2-2 57,8-3-45,0-1 0,0 0 0,-1 0 0,1 0 0,0 0 0,0 0 0,-1 0 0,1-1 0,0 1 0,-1-1-1,1 0 1,-4 1 0,5-1 106,2 1-276,-1 0 176,1-1 0,-1 1 0,1 0 0,-1 0 0,1 0 0,0 0 0,-1-1 0,1 1 0,0 0 0,0-1 0,0 1 0,-1-1 0,1 1 0,0-1 0,0 1 0,0-1 0,0 1 0,0-1 0,0 0 0,0 1 0,1-1 0,3 1-2,0 1 0,0-2 1,0 1-1,5 0 0,-1 0-28,-1 0 1,0 0-1,15 5 1,16 2-54,-21-6 161,-1 1-1,0 0 0,0 1 0,33 13 1,-26-11-128,-20-5 52,0-1 0,0 1 0,0 0 0,0 0-1,4 2 1,-5-3 3,-1 1 1,-1-1 1,0 0-1,0 1 0,0-1 1,1 0-1,-1 1 1,0-1-1,0 1 1,0 0-1,0-1 0,0 1 1,0 0-1,0 0 1,0 0-1,0 0 0,0-1 1,-1 1-1,1 0 1,0 0-1,0 2 1,2 1-94,1 3 253</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43.710"/>
    </inkml:context>
    <inkml:brush xml:id="br0">
      <inkml:brushProperty name="width" value="0.1" units="cm"/>
      <inkml:brushProperty name="height" value="0.1" units="cm"/>
    </inkml:brush>
  </inkml:definitions>
  <inkml:trace contextRef="#ctx0" brushRef="#br0">111 1 3488,'-8'0'8138,"8"1"-7898,0 13-59,1-1 0,3 20-1,-2-19-167,4 91 227,-3-59-104,-3-33-75,1-1 1,3 22-1,-2-21 102,0 0 1,-1 1-1,-1 21 0,0-16 379,0-17-472,0-1 0,0 1 1,0 0-1,-1-1 0,1 1 1,-1-1-1,1 1 0,-1-1 1,1 1-1,-1-1 0,0 0 1,0 1-1,1-1 0,-1 0 1,0 1-1,0-1 0,-1 0 1,1 0-1,0 0 1,0 0-1,0 0 0,-1 0 1,1 0-1,-1 0 0,1-1 1,0 1-1,-1-1 0,-2 2 1,-9 5 491,10-6-506,0 1 0,-1-1 0,1 0 0,-1 0 0,1 0 0,-1 0-1,-5 0 1,5-1-101,0 1 0,0-1 0,1 1-1,-1 0 1,0 0 0,0 1 0,-6 2-1,3-1-196,-3 2-1716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44.304"/>
    </inkml:context>
    <inkml:brush xml:id="br0">
      <inkml:brushProperty name="width" value="0.1" units="cm"/>
      <inkml:brushProperty name="height" value="0.1" units="cm"/>
    </inkml:brush>
  </inkml:definitions>
  <inkml:trace contextRef="#ctx0" brushRef="#br0">49 13 320,'0'0'2,"0"0"-1,-1 0 1,1 0 0,0 1-1,0-1 1,0 0-1,-1 0 1,1 0 0,0 0-1,0 0 1,0 0 0,-1 0-1,1 0 1,0 0 0,0 0-1,0 0 1,-1 0-1,1 0 1,0 0 0,0 0-1,0 0 1,0 0 0,-1 0-1,1-1 1,0 1 0,0 0-1,0 0 1,-1 0-1,1 0 1,-4-3 1997,-4-1-14,8 4-1885,-1-1-1,1 1 1,-1-1-1,1 1 1,0 0-1,-1 0 1,1-1 0,-1 1-1,1 0 1,-1 0-1,1-1 1,-1 1-1,1 0 1,-1 0 0,1 0-1,-1 0 1,0 0-1,1 0 1,-1 0 0,1 0-1,-1 0 1,1 0-1,-1 0 1,0 0-1,0 1 209,0-1 0,-1 0-1,1 0 1,0 0-1,0 0 1,-1 1-1,-7-4 3421,9 3-3688,11 0 573,25 1-258,-29-2-290,1 1-1,-1 0 1,11 2-1,-11 0-65,0-1-1,0 0 1,0 0 0,0-1-1,0 0 1,0 0 0,12-2-1,-6 1-665,-1 0 1,1 1-1,0 0 0,0 1 0,24 6 0,-2-1-2164,-5-3-1019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50.566"/>
    </inkml:context>
    <inkml:brush xml:id="br0">
      <inkml:brushProperty name="width" value="0.1" units="cm"/>
      <inkml:brushProperty name="height" value="0.1" units="cm"/>
      <inkml:brushProperty name="color" value="#66CC00"/>
    </inkml:brush>
  </inkml:definitions>
  <inkml:trace contextRef="#ctx0" brushRef="#br0">2 4 1728,'-1'-4'857,"3"9"1059,13 32 1103,-15-36-2843,6 8 160,-4-4-256,1-1 1,0 0 0,-1 0-1,1 0 1,1-1-1,-1 1 1,1-1-1,-1 0 1,1 1 0,0-2-1,0 1 1,0 0-1,0-1 1,1 0 0,-1 0-1,1 0 1,8 2-1,-4-1-100,0 0-1,0 1 0,0 0 0,0 0 0,11 8 1,7 4 304,-23-14-214,0 0-1,0-1 0,1 0 1,-1 0-1,0 0 0,1 0 0,3 0 1,11 1 69,-16-1-125,8 3 38,3 3 68,-10-5-47,1 1 0,0 0 0,-1-1 0,0 2 0,7 5 0,-10-9-116,16 7 123,3-1 128,-17-6-192,0 1 1,0-1 0,-1 1 0,1 0 0,0 0 0,4 2-1,-4-2 18,-1 1 0,1-1 0,0-1 0,0 1 0,0 0-1,0-1 1,0 1 0,0-1 0,0 0 0,0 0 0,4 0-1,1-1 41,10 6 22,-10-4-89,11 6-8,-17-7 0,6 1-6,13-2 47,6 3 227,-19-2-263,0 1 0,0-1-1,16-2 1,-10 0 78,1 1 0,0 1 0,16 1 0,3 0-52,-7-1 183,2 0-143,33 3-1,-23 0-49,-30-4-2,-1 2 0,1-1 0,-1 1 0,1 1 1,-1 0-1,0 0 0,12 4 0,28 6 238,-40-10-289,-1 0 0,1 0 0,9 0 0,-10-1 66,0 0 0,0 0 0,11 4 0,35 10-38,-21-6-30,-26-8 36,0 1-1,0-1 1,11 6 0,-12-5 21,0 0 0,1 0 0,0-1 0,-1 1 0,1-1 0,11 1 0,39-3 225,-25 1-190,15-1 74,81-13 0,-89 9 49,77 2 1,-86 3-206,-4 3-77,-16-2 140,0 3-12,4 1-19,9 1-8,3 5 97,-24-10-96,33 4 80,-32-5 218,0 0-307,-1 1 0,1 0 0,0-1 0,0 1 0,0-1 1,0 0-1,0 0 0,-1 0 0,1 1 0,0-2 0,3 1 0,-3 0-118,58 3 313,-42 0-245,-14-1 13,0-1-1,0 0 1,0-1-1,0 1 1,0-1 0,7 0-1,24 2-14,-24-1 96,0 0 1,1-1-1,19-3 0,48-2-99,-24 0 19,22-4 437,-62 7-426,1 1 1,0 0-1,18 3 1,3-1 114,-3 4 68,-32-5-117,-1 0-48,4 0-5,4-1-822,-1 1 1,0-1-1,0-1 1,0 0 0,0 0-1,0 0 1,0-1 0,8-4-1,0-1 78,0-1 0,22-18 0,-16 11-1758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52.769"/>
    </inkml:context>
    <inkml:brush xml:id="br0">
      <inkml:brushProperty name="width" value="0.1" units="cm"/>
      <inkml:brushProperty name="height" value="0.1" units="cm"/>
      <inkml:brushProperty name="color" value="#66CC00"/>
    </inkml:brush>
  </inkml:definitions>
  <inkml:trace contextRef="#ctx0" brushRef="#br0">5 557 4224,'-5'0'2085,"5"1"-2095,1-1 0,-1 0 0,0 0 1,0 0-1,1 0 0,-1 0 0,0 0 0,0 0 0,1 1 0,-1-1 0,0 0 0,0 0 0,0 0 0,1 1 1,-1-1-1,0 0 0,0 0 0,0 1 0,0-1 0,1 0 0,-1 0 0,0 1 0,0-1 0,0 0 1,0 0-1,0 1 0,0-1 0,0 0 0,0 0 0,0 1 0,0-1 0,0 13 1527,0-13-1386,0 1-1,0-1 1,0 1 0,0-1-1,0 1 1,0-1 0,0 1-1,0-1 1,0 0 0,0 1-1,0-1 1,0 1 0,0-1-1,0 1 1,1-1 0,-1 1-1,0 0 1,7 0-2,-1 0 0,0 0 0,0 0 0,1-1 0,-1 0 1,0 0-1,1-1 0,-1 1 0,0-1 0,12-4 0,20-2 8,238-39 766,-111 15-899,384-75 967,-441 76-560,138-60 0,13-5 276,-164 63-673,17-6 372,-93 31-214,-18 7-168,0-1 1,0 1-1,-1 0 1,1-1-1,0 1 1,-1 0-1,1-1 0,0 1 1,-1-1-1,1 0 1,0 1-1,-1-1 1,1 1-1,-1-1 1,1 0-1,-1 1 1,1-1-1,-1 0 1,1 0-1,-1 0 124,0 0-53,2-2-32,-1 2-71,-1-1 1,1 1 0,-1-1 0,1 1 0,-1-1-1,1 1 1,0 0 0,0-1 0,0 1 0,0 0 0,0-1-1,0 1 1,0 0 0,0 0 0,0 0 0,0 0 0,1 0-1,-1 0 1,0 0 0,3 0 0,-4 1 26,0 0 1,0 0-1,0 0 1,0 0-1,0 0 1,0 0-1,1 0 1,-1 0-1,0 0 0,0 0 1,0 0-1,0 0 1,0 0-1,0-1 1,0 1-1,0 0 1,0 0-1,0 0 1,0 0-1,0 0 1,0 0-1,1 0 0,-1 0 1,0 0-1,0 0 1,0 0-1,0 0 1,0 0-1,0 0 1,0-1-1,0 1 1,0 0-1,0 0 1,0 0-1,0 0 0,0 0 1,0 0-1,0 0 1,0 0-1,0 0 1,0 0-1,0 0 1,0-1-1,0 1 1,0 0-1,0 0 0,0 0 1,0 0-1,0 0 1,0 0-1,0 0 1,-1 0-1,1 0 1,0-1 0,0 1 0,0 0 0,0 0-1,0 0 1,0 0 0,0 0 0,0-1 0,0 1-1,0 0 1,0 0 0,0 0 0,0 0 0,0 0 0,0-1-1,0 1 1,0 0 0,0 0 0,0 0 0,0 0-1,0 0 1,1-1 0,-1 1 0,0 0 0,0 0 0,0 0-1,0 0 1,0 0 0,0 0 0,0-1 0,0 1 0,1 0-1,-1 0 1,0 0 0,0 0 0,0 0 0,0 0-1,0 0 1,0 0 0,1 0 0,-1 0 0,0 0 0,0 0-1,0 0 1,0 0 0,1 0 0,-1 0 0,0 0 0,-69 11 1114,59-9-1105,0-1 1,0 0-1,-15 0 0,-13 2 167,-106 23 48,139-25-180,0 0-1,0-1 0,-1 0 0,-5 0 0,-1-1 397,12 1-189,-4 0-822,52-8 726,13-2 14,-1-3 0,85-30 0,-125 38-172,-17 4-8,0 1-1,0-1 1,0 0-1,0 0 1,0 0-1,0-1 1,0 1-1,0-1 1,4-2-1,-7 3 274,2-1-286,0 3-77,-3 5-473,-3 10 485,-1 0 0,-1 0 0,-1-1 0,0 0-1,-1 0 1,-16 23 0,10-18-1015,-3-1 326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54.876"/>
    </inkml:context>
    <inkml:brush xml:id="br0">
      <inkml:brushProperty name="width" value="0.1" units="cm"/>
      <inkml:brushProperty name="height" value="0.1" units="cm"/>
      <inkml:brushProperty name="color" value="#66CC00"/>
    </inkml:brush>
  </inkml:definitions>
  <inkml:trace contextRef="#ctx0" brushRef="#br0">1 161 2144,'0'0'5669,"1"1"-5296,2 4-127,-2-3-113,25 13 619,-18-13-632,-1 0 0,1 0 0,0 0 1,0-1-1,1 0 0,-1 0 0,0-1 0,16-2 0,-15 1-61,-1 1 0,1 0 0,0 0 0,0 1 0,0 0-1,16 4 1,-16-3 24,1 0-1,-1-1 0,1 0 0,-1-1 1,1 0-1,18-3 0,-18 1 63,0 0 0,0-1-1,10-4 1,4-1 114,142-35 279,-122 33-491,-26 7 14,0-1 1,0 0 0,33-15 0,-22 6 108,0 1 1,49-13 0,-29 6-193,-34 14-35,-12 4 76,1-1 0,-1 1-1,1 0 1,-1 1 0,1-1 0,4 0 0,10-3 160,-15 4-162,-1-1 0,1 0 0,-1 0 0,1 1 0,0 0 1,3-1-1,77-7 143,-62 9-71,-1 1 1,31 7-1,-31-4 24,0-2 0,30 1 1,-28-3-165,-1 1 1,39 7 0,-39-4-1814,23 9 1,-21-6 269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56.751"/>
    </inkml:context>
    <inkml:brush xml:id="br0">
      <inkml:brushProperty name="width" value="0.1" units="cm"/>
      <inkml:brushProperty name="height" value="0.1" units="cm"/>
      <inkml:brushProperty name="color" value="#66CC00"/>
    </inkml:brush>
  </inkml:definitions>
  <inkml:trace contextRef="#ctx0" brushRef="#br0">16 13 1568,'-15'-13'10046,"17"15"-10418,14 7 587,0 2-1,15 11 1,-24-16-197,7 5 61,-10-7-17,0-1 0,0 1 0,0-1 0,10 5 0,51 20 599,-45-18-401,-12-6-145,-1 0 0,1 0 0,11 2 0,-9-4 67,1 0 1,0 0-1,17-1 0,17 2-223,8 2 63,54 7 274,-83-9-352,28 2 141,-30-1-33,31 1 1,0 0 103,-10 0-236,-31-2 476,-11-3-805,0 0 0,0 1 0,0-1-1,0 0 1,0 1 0,0-1 0,0 0 0,0 0 0,0 0 0,0 0 0,1 0 0,-1 0-1,0 0 1,0-1 0,0 1 0,0 0 0,0 0 0,0-1 0,2 0 0,2-9-3463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7:58.747"/>
    </inkml:context>
    <inkml:brush xml:id="br0">
      <inkml:brushProperty name="width" value="0.1" units="cm"/>
      <inkml:brushProperty name="height" value="0.1" units="cm"/>
      <inkml:brushProperty name="color" value="#66CC00"/>
    </inkml:brush>
  </inkml:definitions>
  <inkml:trace contextRef="#ctx0" brushRef="#br0">5 15 2400,'-5'-14'8304,"32"17"-6656,9-1-1238,68 12 1,-82-9-275,37 14 1,-4 0 75,38 10-70,-2 4 1,93 49-1,-35-3 175,71 30 203,-120-74-453,140 30-1,-64-21-17,-129-30-49,135 33 0,-115-33 10,136 33 104,-165-35-86,0 0-1,-1 3 1,41 21-1,-61-27 43,-9-5-30,-1 0 0,1 0 0,9 8 0,0-1 1677,-20-27-1595,-16-12-50,-7-10-16,20 29-25,0 0-1,-1 0 1,-8-9-1,-9-10 163,19 20-163,-1 0 0,-1 1 0,1-1 0,-13-9-1,5 5-113,-19-20-1,20 18 164,-22-29-26,30 36-82,1 1 1,0-1-1,1 0 0,-3-8 0,5 14-31,1 1 0,0-1 0,-1 0 0,1 1 0,0-1 0,0 0 0,-1 1 0,1-1 0,0 0 0,0 1 0,0-1 0,0 0 0,0 0-1,0 1 1,0-1 0,0 0 0,1 1 0,-1-2 0,1 1 41,-1 1 0,0 0 0,1 0 0,-1 0 0,0-1 0,1 1 0,-1 0 0,0 0 0,1 0 0,-1 0 0,0 0 0,1 0 0,-1 0 0,1 0 0,-1-1-1,0 1 1,1 1 0,-1-1 0,0 0 0,1 0 0,-1 0 0,1 0 0,-1 0 0,1 0 0,5 3-22,-1-1-1,0 1 1,8 4-1,-7-3-111,19 8 46,-8-4 59,-1 1 0,23 16 1,-23-13 63,21 10 1,-25-16-41,0 1 0,-1 1 1,-1-1-1,18 17 0,20 24 259,-47-47-206,0 0 1,0 0-1,-1 0 1,1 0-1,0 0 1,-1 0-1,1 1 1,-1-1-1,0 0 1,1 1-1,-1-1 1,0 0-1,0 1 1,1-1-1,-1 0 1,0 1-1,-1-1 1,1 0-1,0 1 1,0-1-1,0 0 1,-1 0-1,1 1 1,-1-1-1,1 0 1,-1 0-1,1 1 1,-3 1 0,-1 4 104,-1-1 0,-1 1 0,-9 9 0,1-1-70,-27 34 254,-31 42-92,49-59-300,17-25-52,0 0 0,1 0 0,0 1 0,0 0 0,1 0-1,0 0 1,-4 12 0,8-18-91,-1-1 1,1 1-1,0-1 0,0 1 1,0-1-1,0 1 0,0-1 0,0 0 1,1 1-1,-1-1 0,0 1 0,1-1 1,-1 1-1,1-1 0,0 0 1,-1 1-1,1-1 0,0 0 0,1 2 1,-1-2 45,-1-1 1,1 1 0,-1-1 0,1 1 0,0-1 0,-1 1 0,1-1 0,0 1 0,0-1 0,-1 1 0,1-1 0,0 0-1,0 0 1,-1 1 0,1-1 0,0 0 0,0 0 0,0 0 0,0 0 0,-1 0 0,1 0 0,0 0 0,0 0-1,0 0 1,0 0 0,-1-1 0,1 1 0,0 0 0,0 0 0,-1-1 0,1 1 0,0-1 0,0 1 0,0-1-1,8-11-3359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04.514"/>
    </inkml:context>
    <inkml:brush xml:id="br0">
      <inkml:brushProperty name="width" value="0.1" units="cm"/>
      <inkml:brushProperty name="height" value="0.1" units="cm"/>
      <inkml:brushProperty name="color" value="#66CC00"/>
    </inkml:brush>
  </inkml:definitions>
  <inkml:trace contextRef="#ctx0" brushRef="#br0">0 20 1824,'10'0'981,"22"0"2288,-31 0-2874,-1 0 32,1 0-415,-1 0-1,0 0 1,0-1 0,0 1-1,0 0 1,1 0 0,-1-1 0,0 1-1,0 0 1,0 0 0,1 0 0,-1-1-1,0 1 1,0 0 0,1 0 0,-1 0-1,0 0 1,0 0 0,1 0-1,-1-1 1,0 1 0,1 0 0,-1 0-1,0 0 1,16 9 2942,-13-8-2918,1 1 0,-1-1 1,1 1-1,0-1 0,0 0 0,-1-1 1,1 1-1,7 0 0,48 7 972,-51-8-1031,-1 2 0,1-1-1,0 1 1,0 1 0,-1-1 0,11 6 0,5 1-12,-17-7 102,2 1 69,1 1-1,0-2 0,-1 0 0,1 0 0,0 0 0,15 0 0,40 3 473,48-2-187,81-9 635,1 1-554,-187 5-523,0 1 0,0 0 0,-1 1 1,1-1-1,8 4 0,17 4 535,-17-5-389,6 0 214,57-1-254,15 0 491,34 5-160,-87-8-360,-3-1-36,1 2 1,49 7-1,-54-4 159,0-1-1,37-2 0,-60-1-185,63 8-115,18-5 63,-50-3 227,47 7 0,-70-5-199,-1-2 0,22-1 0,-21 0-24,37 3 0,-29 4 105,-22-4-49,1-1 0,0 0-1,-1 0 1,1 0-1,7 0 1,57 4 1065,-62-4-1223,0 0 0,0 0 0,-1 0 0,1 1 0,0 0 0,11 6 0,-9-4 330,0-1 0,16 4-1,-15-6-65,-1-1-1,1 0 0,0 0 1,-1-1-1,1 0 1,0-1-1,18-5 0,-16 4-93,1 0-1,-1 0 1,23 0-1,42-5-33,-61 7 68,0 0-1,17-5 1,-17 3-32,-1 1 1,18-1 0,123 0-203,-136 3 319,0-2 0,-1 0 0,38-9 0,-13 7-111,-22-3 12,1 2 0,0 1 0,31-2 0,71 4 450,-89 2-223,99 8-436,-29-3 37,-100-4 165,0 0-1,-1 1 0,0 0 0,7 2 0,-8-2 7,0-1-1,0 1 1,0-1-1,0 0 1,1 0 0,5 0-1,130 5-458,-106-4 651,43 7-1,-68-8-243,47 4-50,86-2 0,-88-4 338,-18 9-167,-32-8-153,-2 0 63,0 1 0,0-1 1,0 0-1,0-1 0,0 1 0,0 0 0,-1-1 0,5 0 0,-5 0 32,-1 1-150,0 0 65,-5-11 607,-3 2-491,5 6-109,0 0 0,0 0 0,0 0 0,0 0 0,-1 1 0,-3-3 0,-30-15 26,-1 2 1,-50-17-1,-54-7 179,137 41-217,0 0-1,-1 0 0,1 0 0,-10 1 1,10 0 5,0 0 0,1 0 0,-1-1 0,0 1 0,-8-3 0,-14-2 173,23 5-79,1-1 0,-1 1 0,0-1 0,0 0 0,1 0 1,-4-1-1,5 1-82,0 0 0,0 1-1,0-1 1,0 1 0,0-1 0,0 1 0,0 0 0,0 0 0,-3 0 0,-2 0-395,20 11-49,4-1 501,0-1 0,0-1 0,1-1 0,0 0 1,32 7-1,-11-3-25,111 26 160,-67-17-100,-78-19-93,1 1 0,0 0 0,-1 1 0,9 4 0,-12-6-11,-2-1 79,0 0 0,-1 2-27,1 0-1,0 0 0,-1-1 0,0 1 1,1 0-1,-1 0 0,0 0 0,0-1 1,0 1-1,0 0 0,0-1 0,-1 1 0,1-1 1,0 1-1,-1-1 0,1 0 0,-1 0 1,-1 2-1,-4 2 64,0-1 0,-15 8 0,-83 46-393,69-36 416,-63 28 0,60-34-87,1 1 0,-36 23 0,64-32-57,0 0 0,1 0 0,-1 1 0,2 0 0,-14 18 0,19-18-457,3-9 418,0 0 0,0 1 0,0-1 0,0 0 0,0 1 1,0-1-1,0 0 0,0 0 0,-1 1 0,1-1 0,0 0 0,0 0 0,0 1 0,0-1 1,0 0-1,0 0 0,-1 0 0,1 1 0,0-1 0,0 0 0,0 0 0,0 0 0,-1 1 1,1-1-1,0 0 0,0 0 0,-1 0 0,1 0 0,0 0 0,0 0 0,-1 1 0,0-4-4789,1-7 3836,0 6-19,2-15-1416,0 0-1,9-34 1,-9 44 2248,12-62-1320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20.128"/>
    </inkml:context>
    <inkml:brush xml:id="br0">
      <inkml:brushProperty name="width" value="0.1" units="cm"/>
      <inkml:brushProperty name="height" value="0.1" units="cm"/>
    </inkml:brush>
  </inkml:definitions>
  <inkml:trace contextRef="#ctx0" brushRef="#br0">8 158 2720,'0'11'11568,"-8"150"-11280,8 411 389,0-570-517,8-24-85,-1-8-104,-3 1 1,3-52-1,-1 12-19,0-6-73,8-56-115,10-49 268,-16 106 133,-4 49-146,1-16 181,-4 33-152,0-3 1,-1 10-45,0 1 1,0 0-1,0 0 0,0-1 0,0 1 0,-1 0 0,1 0 0,0 0 1,0-1-1,0 1 0,0 0 0,0 0 0,0-1 0,0 1 0,-1 0 1,1 0-1,0 0 0,0 0 0,0-1 0,-1 1 0,1 0 0,0 0 1,0 0-1,0 0 0,-1 0 0,1 0 0,0-1 0,0 1 0,0 0 1,-1 0-1,1 0 0,0 0 0,0 0 0,-1 0 0,1 0 0,0 0 1,-1 0 155,3-1-634,-1 1 446,0-1-1,0 1 1,0-1-1,0 1 0,0 0 1,0 0-1,0-1 1,0 1-1,1 0 1,-1 0-1,0 0 0,0 0 1,2 1-1,-1-1-9,15 0-12,0 1 0,29 6 0,-21-3 200,27 0 0,2 0-204,102 19 15,86 8 163,44-24-67,-2-19 248,-235 9-374,393-56 271,-381 48-121,85-17-40,158-22 462,-203 39-358,143-12-39,-232 22-78,-1 0 0,1 1 0,0 0 1,-1 1-1,1 0 0,-1 1 0,1 0 1,-1 1-1,14 5 0,-19-6 28,-5-2-57,1 1-1,-1-1 1,0 1-1,1-1 1,-1 1 0,1 0-1,-1 0 1,0 0-1,1 0 1,-1 0-1,0 0 1,2 2-1,-3-2 31,1 0 0,0 0 0,-1 0 0,1 0 0,-1 0-1,1 0 1,-1 0 0,1 0 0,-1 1 0,0-1 0,1 0-1,-1 0 1,0 1 0,0-1 0,0 0 0,0 0 0,0 0-1,0 1 1,-1-1 0,1 1 0,-1 6-32,16 327-482,-12-207 508,2 11 130,-1-23-92,-3-29-48,2-62-52,8 36-1,-7-41 178,4 3 129,-8-21-134,-2 0 10,-1-1 38,1 1-1,-1 0 1,1-1-1,-5 2 0,-2-3-237,0-1-1,-13-3 0,-12-2-57,-66-2 304,-61-3-127,-12 3-72,-73-1-140,110 10 16,-161-2-31,58-13 200,118 5-134,-451-7 531,457 13-523,-50 1 85,133 4 6,0 0 1,-65 15-1,77-13-77,-24 2-1,11-2-268,3-2-1931,26-1 821,16-10-2459,-1 2-1238,-10 5 4995,0 1 0,0-1 1,0 1-1,0-1 0,0 0 0,-1 1 0,1-1 0,0-2 1,1-2-517,8-35-1337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22.663"/>
    </inkml:context>
    <inkml:brush xml:id="br0">
      <inkml:brushProperty name="width" value="0.1" units="cm"/>
      <inkml:brushProperty name="height" value="0.1" units="cm"/>
    </inkml:brush>
  </inkml:definitions>
  <inkml:trace contextRef="#ctx0" brushRef="#br0">243 460 1472,'-4'0'5493,"4"1"-5402,0-1-8,-1 1-1,1-1 1,-1 1 0,0-1 0,0 0-1,1 1 1,-1-1 0,0 0 0,0 1 0,1-1-1,-1 0 1,0 0 0,-1 1 0,-10 2 651,-25 14 420,29-14-908,0 0 1,-1 1-1,1 0 1,1 0-1,-1 1 0,1 0 1,-10 9-1,7-4-174,1 2 0,0-1 0,0 2 0,2-1 0,-1 1 0,1 0 0,1 0 0,1 1 0,-8 26 0,7-19-46,1-8-103,1 1 1,-4 26-1,8-35 54,0 0 1,0 0-1,0 0 0,0-1 0,1 1 0,0 0 0,0 0 0,0-1 0,1 1 1,-1-1-1,1 1 0,4 6 0,-5-8 22,0 0-1,1-1 1,-1 1-1,1 0 1,0-1-1,0 0 1,0 1-1,0-1 1,0 0 0,1 0-1,-1 0 1,1 0-1,-1 0 1,1-1-1,-1 1 1,1-1 0,0 0-1,0 0 1,0 0-1,0 0 1,0 0-1,0-1 1,0 1 0,0-1-1,4 1 1,3-2 35,1 1 0,-1-1 0,1 0 0,-1-1 0,18-6 0,-22 6-16,0-1 1,0 1-1,0-1 1,0-1 0,-1 1-1,0-1 1,0 0-1,0 0 1,0 0-1,0-1 1,3-4-1,4-8 42,0 0 0,-1 0 0,-1-1-1,-1-1 1,-1 1 0,9-28 0,-8 15 29,-2 1-1,-1-1 1,2-48 0,-8 53-94,-1-1 0,-1 0 0,-2 1 1,-9-38-1,-6-42-110,15-53-354,4 106 165,1 46 304,2 28-86,-3 278 1308,1-266-1053,9 46 0,-3-28-54,-3-10-69,2-1 0,2 0-1,1-1 1,20 54 0,-25-85 1,0 0-1,0-1 1,1 1-1,0-1 1,0 0-1,1 0 1,0-1 0,0 0-1,0 0 1,15 10-1,-19-14-29,0-1-1,0 0 0,0 1 1,1-1-1,-1-1 1,1 1-1,-1 0 0,1 0 1,-1-1-1,1 1 1,-1-1-1,1 0 1,-1 0-1,1 0 0,-1 0 1,1 0-1,-1-1 1,1 1-1,-1-1 0,1 0 1,-1 0-1,1 1 1,-1-1-1,0-1 0,1 1 1,-1 0-1,0-1 1,0 1-1,0-1 1,0 1-1,0-1 0,0 0 1,-1 0-1,1 0 1,-1 0-1,1 0 0,-1 0 1,2-4-1,6-12 109,0-2 0,-1 1 0,7-31 0,5-13 58,-16 52-182,-1 0 0,2-21 0,-3 22-8,-1-1-1,2 1 1,6-19-1,-6 7-40,-3 20 97,0-1-1,0 1 1,0 0-1,0 0 1,1 0-1,-1 0 1,1 0-1,-1 0 1,2-3-1,-2 4 218,-2 2-313,-3 3-124,4-2 148,0 0-1,0 1 1,0-1-1,0 0 1,1 0-1,-1 1 1,1-1-1,-1 1 1,1 3-1,-2 10 105,-2 11-113,0 0 0,2 0 0,1 0 0,2 1 0,4 35 0,-4-54 35,1 1-1,0-1 1,3 11 0,-4-17 1,0 0 1,1 0-1,-1 0 1,0 0-1,1 0 1,0 0-1,0 0 1,0-1-1,0 1 1,0 0-1,0-1 1,5 4-1,-6-6-2,-1 0-1,1 1 1,0-1-1,0 0 1,-1 1-1,1-1 1,0 0 0,0 0-1,0 0 1,0 0-1,-1 0 1,1 0-1,0 0 1,0 0-1,0 0 1,0 0-1,-1 0 1,1 0 0,0-1-1,0 1 1,0 0-1,-1-1 1,1 1-1,0-1 1,0 1-1,0-1 1,20-18-74,-13 9 44,55-59-67,-2 3 323,-41 46-315,1 1 0,1 1 0,0 2 1,2 0-1,0 1 0,0 1 0,1 1 1,1 2-1,0 0 0,37-9 0,-54 18 89,0-1-1,0 1 1,0 1 0,0-1-1,0 2 1,1-1-1,-1 1 1,0 1 0,18 2-1,-25-2 32,0 0-1,0 0 0,1 0 1,-1 0-1,0 1 0,0-1 1,0 0-1,-1 1 0,1 0 1,0-1-1,-1 1 0,1 0 1,-1 0-1,1 0 0,-1 0 1,0 0-1,0 0 0,0 0 1,0 1-1,0-1 0,0 0 1,-1 1-1,1-1 0,-1 0 0,1 1 1,-1-1-1,0 1 0,0-1 1,0 0-1,-1 1 0,0 4 1,1-7-13,-1 1 0,1-1 0,0 1 0,-1 0 0,1-1 0,-1 1 0,1-1 0,-1 1 0,1-1 0,-1 0 0,1 1 0,-1-1 0,0 1 0,1-1 0,-1 0 0,0 0 0,1 1 0,-1-1 0,0 0 0,1 0 0,-1 0 0,0 0 0,1 0 0,-1 0 0,0 0 0,0 0 0,1 0 0,-1 0 0,0 0 0,1 0 0,-1 0 0,0-1 0,1 1 0,-1 0 0,0-1 0,-27-13 288,22 11-376,-1 0 26,0 0 0,0 0 1,0 1-1,0 0 0,-1 0 0,1 1 1,-1 0-1,1 0 0,-1 1 1,0 0-1,1 0 0,-1 1 0,1 0 1,-1 0-1,1 1 0,-10 3 0,15-5 26,0 1-1,0 0 1,1 0-1,-1 0 1,0 0-1,1 0 1,-1 1-1,0-1 0,1 0 1,0 1-1,-1-1 1,1 1-1,0-1 1,0 1-1,0 0 1,0-1-1,0 1 0,0 0 1,0 0-1,0 0 1,1 0-1,-1-1 1,1 1-1,0 0 0,-1 0 1,1 0-1,0 0 1,0 0-1,0 0 1,0 0-1,1 0 1,-1 0-1,1 3 0,2 5-45,0 0 0,1 0-1,0 0 1,10 18 0,-8-18 37,0 0 1,0-1-1,1 1 1,0-1-1,10 9 1,-14-15 49,-1-1 0,1 0 0,0 1 0,0-1 0,0 0 0,0 0 0,0-1 0,0 1 0,0-1 0,1 1 0,-1-1 0,1 0 0,-1-1 0,1 1 0,-1 0 0,1-1 0,-1 0 0,1 0 0,-1 0 0,6-1 1,-6 0-5,0 0 0,0 0 1,-1 0-1,1-1 1,-1 1-1,1-1 1,-1 0-1,1 1 1,-1-1-1,0 0 1,0 0-1,0-1 0,0 1 1,0 0-1,-1-1 1,3-3-1,1-3 47,0-1-1,-1 0 1,4-10-1,-4 5-4,2 0 0,-1-1 1,0 0-1,-2 0 0,1 0 0,0-19 1,-2 21-45,-2 13 1,1-1 0,-1 0 0,0 0 1,1 0-1,-1 0 0,0 0 0,0 0 0,0 1 1,0-1-1,-1 0 0,0-3 0,1 5-27,0 0 0,0 0 0,0 0 0,0 0 0,0-1-1,-1 1 1,1 0 0,0 0 0,0 0 0,0 0 0,0 0 0,0 0 0,-1 0 0,1 0 0,0 0-1,0 0 1,0 0 0,-1 0 0,1-1 0,0 1 0,0 0 0,0 0 0,0 1 0,-1-1-1,1 0 1,0 0 0,0 0 0,0 0 0,0 0 0,-1 0 0,1 0 0,0 0 0,0 0-1,0 0 1,0 0 0,-1 0 0,1 0 0,0 1 0,0-1 0,0 0 0,0 0 0,0 0-1,0 0 1,0 0 0,-1 1 0,-3 6-253,2 3 222,1-1 0,1 1 0,-1 0 0,2 0 0,-1-1 0,4 14 0,-1-8 76,1 1-1,0-1 1,2-1 0,0 1 0,0-1 0,1 0 0,1 0 0,10 14-1,-11-19-40,0-1 0,0-1 0,1 1 0,0-1 0,0 0 0,0-1 0,1 0 0,0 0 0,0-1 0,1 0 0,-1 0 0,1-1 0,11 3 0,-11-4-421,1-1 0,-1 1 0,1-2 0,0 0-1,0 0 1,0 0 0,0-2 0,0 1-1,-1-1 1,13-3 0,13-11-1245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24.287"/>
    </inkml:context>
    <inkml:brush xml:id="br0">
      <inkml:brushProperty name="width" value="0.1" units="cm"/>
      <inkml:brushProperty name="height" value="0.1" units="cm"/>
    </inkml:brush>
  </inkml:definitions>
  <inkml:trace contextRef="#ctx0" brushRef="#br0">103 44 3904,'-87'0'9413,"86"0"-9358,0 0 0,0 0 0,0 0 1,0 0-1,0 0 0,1 0 0,-1 0 0,0 1 1,0-1-1,0 0 0,0 1 0,0-1 0,1 0 0,-2 1 1,1 0-40,1-1 1,0 0-1,0 0 1,0 0-1,0 1 1,0-1-1,0 0 1,0 0-1,0 1 1,0-1-1,0 0 1,0 0-1,0 0 1,0 1-1,0-1 1,0 0-1,0 0 1,0 1 0,0-1-1,0 0 1,0 0-1,0 0 1,0 1-1,0-1 1,1 0-1,-1 0 1,0 0-1,0 1 1,0-1-1,0 0 1,0 0-1,1 0 1,-1 0-1,0 1 1,2 0 23,-1 0 0,1 0 0,0 1 1,0-1-1,-1 0 0,1-1 0,0 1 0,0 0 0,0 0 1,0-1-1,4 1 0,348 56 776,-339-55-773,36 5 267,75 0 1,-85-5-271,41-1-18,32 2-2,173 5 482,-138-14-367,-84 3-89,97-10 413,-122 9-508,16-1 1612,-56 3-1508,-1 1 0,1-1 0,-1 1 0,0 0 0,0-1 0,0 1 0,0 0 0,0-1 0,0 1 0,0 0 0,0 0 0,-3-2 0,-17-14 84,11 11-109,-1 1 0,0 0 0,0 0 0,0 1 0,-21-4 0,13 2-29,-6 0-84,-43-4 0,43 7 16,0-1-1,-29-8 1,39 10-2,13 2 59,0 0 0,0 0 0,1 0 0,-1-1-1,0 1 1,0 0 0,1-1 0,-1 0 0,-2 0-1,53-5-1466,7 9 1120,67 11-1,-82-7 437,0 1-1,65 23 0,-90-25-81,-4-3 128,0 1 1,-1 1-1,1 0 1,-1 1-1,0 0 0,14 11 1,-24-17-99,-1 1 0,1-1 0,-1 1 0,1-1 0,-1 1 0,1 0 0,-1-1 0,1 1 0,-1 0 0,0-1 0,1 1 0,-1 0 0,0 0 0,1-1 0,-1 1 0,0 0 0,0 0 0,0-1 0,0 1 0,0 0 0,0 0 0,0 0 0,0-1 0,0 1 0,0 1 0,-1 0 38,0 0 0,0 0-1,0 0 1,0 0-1,0-1 1,-1 1 0,1 0-1,0-1 1,-3 3-1,-4 3-143,0-1-1,0 0 0,-10 5 0,-7 3-1789,-1-1 0,-1-1-1,-38 12 1,26-13-2072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12.527"/>
    </inkml:context>
    <inkml:brush xml:id="br0">
      <inkml:brushProperty name="width" value="0.1" units="cm"/>
      <inkml:brushProperty name="height" value="0.1" units="cm"/>
    </inkml:brush>
  </inkml:definitions>
  <inkml:trace contextRef="#ctx0" brushRef="#br0">40 354 992,'0'-55'3888,"-1"53"-3809,1 0 0,-1 1 0,1-1-1,-1 0 1,1 1 0,-1-1 0,0 1 0,0-1 0,1 1 0,-1-1 0,0 1 0,-1-1 0,1 1-1,-2-2 1,-5-8 791,4 6-602,3 4-127,1 0 0,-1 0-1,0 0 1,1-1 0,-1 1 0,1 0 0,0 0-1,-1 0 1,1-1 0,0 1 0,0 0-1,-1 0 1,1 0 0,0-1 0,0 1 0,1-2-1,-9-20 5674,8 40-5884,8 154-68,-4-115 322,-5 108 1,-2-54 59,3-37-183,-3 112 417,2-106-683,1-46 548,0-31-119,9 1-411,7-5 211,0 0-1,0-1 0,0-1 0,0 0 0,-1-1 0,21-10 0,-26 11-41,72-34-18,-48 20 9,48-15 0,-62 26-8,0 1 1,0 2-1,1 0 0,0 1 1,34-1-1,821 8-125,-727 4-80,2 0 635,222-5-353,-128 5 225,-165-8-463,247-8 333,-29-3 183,-287 15-27,-11-4-282,0 1-1,0-1 1,0 0-1,0 0 1,0 0-1,0 0 1,0 1-1,0-1 1,0 0-1,0 0 1,0 0-1,0 0 1,0 0-1,0 1 0,0-1 1,0 0-1,0 0 1,1 0-1,-1 0 1,0 0-1,0 0 1,0 1-1,0-1 1,0 0-1,0 0 1,1 0-1,-1 0 1,0 0-1,0 0 0,0 0 1,0 0-1,0 0 1,1 0-1,-1 0 1,0 0-1,0 0 1,0 0-1,0 0 1,1 0-1,2-7 156,1-17-160,-4 19 11,6-117-72,-6 84-34,8-60-1,-3 60 41,-1-55 1,0-9-47,6-92 271,-11 160-258,0 16 8,1-1-1,1 0 1,1 0 0,4-21-1,-5 19-199,-1 19 280,0 1 0,-1-1 0,1 1-1,0-1 1,0 0 0,1 1 0,-1-1 0,0 1 0,0-1 0,1 0-1,-1 1 1,1-1 0,0 1 0,0-3 0,12-27-76,-12 30 50,-1-1-1,1 1 0,-1 0 1,1-1-1,-1 1 0,0-1 1,1 1-1,-1 0 0,0-1 0,0 1 1,0-3-1,0 4 13,0-1-77,4-1-731,-6 4 856,0 0 0,0-1 0,0 0 1,0 1-1,0-1 0,-1 0 0,1 0 0,0 0 0,-3 1 0,-28 9-14,29-10-26,-8 2 12,-1 0 0,0-2 1,-23 2-1,3-1 120,17-1-101,-377 45-147,102-19 275,2-23 80,250-4-205,-213-16-106,4 1 261,54 14-71,-305 4-204,331-3 371,60-2-127,26-5-164,64 5-35,0 0 1,-1 0-1,1 2 0,0 0 0,-25 5 0,23 3-339,18-7 233,-1 0 0,1 0 0,-1 0-1,1 0 1,-1 0 0,1 0 0,-5 0 0,7-1 99,0 0 0,0 0 0,-1 0 0,1 0 0,0 0 0,0 0 0,0 0 0,0 0 0,0 0 0,-1 0 0,1 0 0,0 0 0,0 0 0,0 0 0,0 0 0,0 0 0,0 0 0,-1 0 0,1 2-479,-1-2 479,1 0 0,0 0 0,0 0 0,0 0 0,0 1 0,0-1 0,0 0 0,0 0 0,0 0 0,0 0 0,0 0 0,0 0 0,0 1 0,0-1 0,0 0 0,13 15-5206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13.866"/>
    </inkml:context>
    <inkml:brush xml:id="br0">
      <inkml:brushProperty name="width" value="0.1" units="cm"/>
      <inkml:brushProperty name="height" value="0.1" units="cm"/>
    </inkml:brush>
  </inkml:definitions>
  <inkml:trace contextRef="#ctx0" brushRef="#br0">13 65 4224,'-10'-3'1019,"8"2"-358,6 2 597,-3 0-1212,0 0 0,1 0 0,-1 0-1,0 0 1,0 0 0,0 0-1,0 0 1,0 0 0,0 1-1,-1-1 1,1 0 0,0 1-1,-1-1 1,1 0 0,-1 1-1,1 2 1,8 30 493,-7-25-436,9 32 409,-3 1 0,-1 0 0,1 55 0,-5-47-310,-1-38-20,-1 1-1,0-1 1,-3 21-1,2-30-152,-1 1-1,1-1 1,0 0-1,0 1 1,0-1 0,0 1-1,1-1 1,-1 1-1,1-1 1,2 6 0,-2-8 381,-2-1-338,0-1 0,0 1-1,0-1 1,0 0-1,0 1 1,0-1 0,0 0-1,1 0 1,-1 1 0,0-1-1,0 0 1,1 0-1,-1 0 1,1 0 0,-1 0-1,1 0 1,-1 0 0,1 0-1,0 0 1,-1-1-1,-6-23-55,2-30 43,3 37-68,1 0 1,1-1-1,0 1 0,3-20 1,0 1-72,-1 19 28,0 1-1,1 0 1,1-1-1,1 1 0,0 1 1,15-32-1,-7 18-68,-11 22 86,1 1 0,0 0 0,0 0 0,1 0 0,-1 1 0,2-1 0,-1 1 0,1 0 0,-1 0 0,12-10 0,-14 15 32,-1 1 1,0-1-1,0 1 1,0-1-1,1 1 1,-1 0-1,0 0 1,0-1-1,1 1 0,-1 0 1,0 0-1,1 0 1,-1 0-1,0 0 1,0 1-1,1-1 1,-1 0-1,0 1 1,0-1-1,1 0 1,-1 1-1,0 0 1,0-1-1,0 1 1,0 0-1,0-1 1,0 1-1,0 0 1,0 0-1,0 0 1,0 0-1,0 1 1,4 3 9,-1 0 1,0 0-1,0 0 1,0 1 0,2 6-1,2 3 63,-1 1-1,-1 0 0,-1 1 1,4 19-1,-3-14-9,-4-14 4,0-1 0,2 16 0,-4-20-26,0-1-1,0 1 0,0-1 0,0 1 0,-1-1 1,1 1-1,-1-1 0,1 1 0,-1-1 0,0 1 1,0-1-1,0 0 0,-2 3 0,2-3 35,0 0 0,0-1 1,0 1-1,0-1 0,-1 1 0,1-1 0,0 1 0,-1-1 0,1 0 0,-1 0 0,1 0 0,-1 0 0,1 0 1,-1 0-1,0 0 0,1 0 0,-1-1 0,0 1 0,0-1 0,0 1 0,1-1 0,-1 0 0,0 1 1,0-1-1,0 0 0,-2-1 0,-57-3-2099,69 11-1118,-4-4 2461,-1-1-1,0 0 1,1 0 0,0 0 0,-1-1 0,1 1 0,4 0 0,17 2-2164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16.209"/>
    </inkml:context>
    <inkml:brush xml:id="br0">
      <inkml:brushProperty name="width" value="0.1" units="cm"/>
      <inkml:brushProperty name="height" value="0.1" units="cm"/>
    </inkml:brush>
  </inkml:definitions>
  <inkml:trace contextRef="#ctx0" brushRef="#br0">131 53 1824,'10'-12'7077,"-15"6"-5650,-3-3-251,0 4-784,3 2-186,0 0 0,0 0 0,0 0 0,-1 1-1,-9-3 1,13 4-204,0 1-1,0 0 1,0 0-1,0 0 1,-1 0 0,1 0-1,0 0 1,0 1-1,0-1 1,0 1-1,0-1 1,0 1-1,0 0 1,0 0 0,0 0-1,0 0 1,0 0-1,0 0 1,-3 3-1,3-2-21,-1 0 0,0 0 0,1 0 0,-1 1 0,1-1 0,0 1 0,0-1 0,0 1 0,0 0 0,0 0 0,1 0 0,-1 0 0,1 0 0,0 0 0,0 0 0,0 1-1,0-1 1,1 0 0,-1 1 0,1-1 0,0 0 0,0 1 0,0-1 0,0 0 0,0 1 0,1-1 0,0 0 0,1 5 0,1 2-8,0 0 0,1-1-1,1 0 1,-1 0 0,1 0 0,10 13 0,-11-18 24,0 1 0,0-1 1,1 0-1,-1 0 0,1 0 1,0 0-1,0-1 0,1 0 0,-1 0 1,1-1-1,-1 1 0,8 1 1,-3-1 3,0 0 0,0-1 0,0-1 0,18 2 0,-27-3 26,0 0 0,0-1 1,-1 1-1,1 0 1,0 0-1,-1-1 0,1 1 1,0 0-1,0-1 1,-1 1-1,1 0 0,-1-1 1,1 1-1,0-1 1,-1 1-1,1-1 1,-1 1-1,1-1 0,-1 0 1,1 1-1,-1-1 1,0 0-1,1 1 0,-1-1 1,1-1-1,3-17 178,-4 0-125,-1 0 0,-1 0-1,-5-26 1,4 28-23,1 6-97,-1 0 1,0 0-1,-7-16 0,8 22-285,3 10 367,0 4 63,1-5-85,-1 1 1,1-1-1,0 1 0,0-1 1,3 6-1,6 13-71,-6-9 51,1 1-1,0-1 1,12 19 0,-9-20 27,-5-6-20,1 0 1,-1 0-1,2 0 1,-1 0 0,1-1-1,0 0 1,0 0-1,10 6 1,-15-11 32,1 0 1,0 0 0,-1-1-1,1 1 1,0 0-1,0-1 1,-1 1-1,1-1 1,0 0-1,0 0 1,0 0-1,0 0 1,-1 0 0,1 0-1,0 0 1,0 0-1,0-1 1,0 1-1,-1-1 1,1 1-1,0-1 1,-1 0 0,1 0-1,0 1 1,-1-1-1,1-1 1,-1 1-1,3-2 1,1-1 46,-1-1 1,0 1 0,0-1-1,0 0 1,0 0 0,-1 0-1,4-8 1,-3 5-12,0-1 0,-1 0 1,0 0-1,0 0 0,-1-1 1,-1 1-1,1-1 0,-1 1 0,-1-1 1,0 1-1,0-1 0,-1 0 1,0 1-1,-1-1 0,0 1 1,-6-16-1,2 17-16,5 7-71,1 1 0,-1-1 0,1 1 0,-1-1 0,1 0 0,-1 1 0,1-1 0,0 1 0,-1-1 0,1 0 0,0 1 0,-1-1 0,1 0 0,0 0 0,0 0-1,3 4-1309,21 11 1231,-11-6 38,23 16-1,-33-21 71,0-1-1,0 1 1,0 0-1,0 0 1,-1 0-1,1 1 1,-1-1-1,0 0 0,0 1 1,0 0-1,3 6 1,-2 0 54,-1 1 1,1-1-1,-1 0 1,0 18-1,-2-25-64,0 1-2,0-1 0,0 1 0,1-1-1,-1 0 1,1 1 0,0-1 0,-1 1 0,2-1-1,-1 0 1,0 0 0,1 0 0,2 6 0,-2-7-11,0 1 0,0-1 0,0 0 0,0 0 0,0 0 0,1 0 0,-1 0 0,0 0 0,1-1 0,0 1 0,-1-1 0,1 1 0,0-1 0,0 0 1,-1 0-1,1 0 0,0-1 0,4 1 0,7 1-40,0 0-1,22-2 1,-27 0 42,10-1-4,1-1 0,-1-1 0,-1-1 1,1-1-1,-1 0 0,1-1 0,-1-1 0,-1-1 1,0-1-1,31-20 0,-32 17 59,0 0 1,0-2-1,-2 0 0,19-22 0,-31 34 29,0-1-1,0 0 0,0 1 1,0-1-1,-1 0 0,1 0 1,-1 0-1,0 0 0,0 0 1,0-1-1,0 1 0,-1 0 0,1 0 1,-1-1-1,0-2 0,0 5-72,0 1-1,0-1 0,0 1 1,0 0-1,0-1 0,0 1 0,0 0 1,0-1-1,0 1 0,-1 0 1,1 0-1,0-1 0,0 1 0,0 0 1,-1-1-1,1 1 0,0 0 0,0 0 1,-1-1-1,1 1 0,0 0 1,0 0-1,-1 0 0,1-1 0,0 1 1,-1 0-1,1 0 0,0 0 0,-1 0 1,1 0-1,0 0 0,-1 0 1,1 0-1,0 0 0,-1 0 0,1 0 1,0 0-1,-1 0 0,1 0 0,0 0 1,-1 0-1,1 0 0,0 0 1,-1 0-1,1 0 0,0 0 0,-1 1 1,1-1-1,0 0 0,-1 0 1,1 0-1,0 1 0,-17 9-189,1 5 160,0 1 1,1 1 0,-19 28-1,28-36-2,0 1-1,0 0 0,1 1 1,0-1-1,1 1 1,0 0-1,1 0 0,-3 19 1,5-28 27,1 0 0,0 1 0,0-1 0,0 1 0,0-1 0,1 0 0,-1 1 0,0-1 0,1 0 0,0 1 0,0-1 0,-1 0 0,1 0 0,1 0 0,-1 0 0,0 0 0,0 0 0,1 0 0,-1 0 0,1 0 0,0-1 0,-1 1 0,1 0 0,0-1 0,0 0 0,0 1 0,0-1 0,0 0 0,0 0 0,0 0 0,1 0 0,-1-1 0,0 1 0,0 0 0,1-1 0,-1 0 0,1 1 0,-1-1 0,0 0 0,1 0 0,-1-1 0,0 1 0,1 0 0,-1-1 0,0 1 0,1-1 0,-1 0 0,0 0 0,0 0 0,0 0 0,0 0 0,3-2 0,0-1 57,-1 0 0,0 0 0,0 0 0,-1-1-1,1 1 1,-1-1 0,0 0 0,0 0 0,-1 0-1,1 0 1,-1-1 0,3-10 0,-2 1-46,-1 1 0,-1-1 0,0-26-1,-2 48-307,0 6 116,2-8 205,0 0 1,0 0-1,0-1 0,1 1 1,-1-1-1,1 1 1,1-1-1,-1 0 0,1 1 1,-1-1-1,1 0 1,0-1-1,1 1 0,-1 0 1,5 3-1,-2-3-12,1 1 0,0-1-1,-1-1 1,1 0 0,0 0 0,1 0 0,-1-1-1,0 1 1,9 0 0,20 4-226,0-2 1,58 2-1,-14-5-2263,-5-1-5578,-74-1 7853,0 0-1,0 0 0,0 0 1,0 0-1,0 0 1,0 0-1,0 0 0,0 0 1,0-1-1,0 1 0,0 0 1,0-1-1,0 1 0,0-1 1,1 0-1,-2 0 105,0 1 0,0 0 0,0-1 0,1 1 0,-1-1 0,0 1 0,0-1 0,0 1 0,0-1 0,0 1 0,0 0 0,0-1 0,0 1 0,-1-1 0,1 1 0,0-1 0,0 1 0,0-1 0,0 1 0,0 0 0,-1-1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4T16:48:26.297"/>
    </inkml:context>
    <inkml:brush xml:id="br0">
      <inkml:brushProperty name="width" value="0.1" units="cm"/>
      <inkml:brushProperty name="height" value="0.1" units="cm"/>
    </inkml:brush>
  </inkml:definitions>
  <inkml:trace contextRef="#ctx0" brushRef="#br0">1844 128 2720,'-2'-2'3937,"4"9"-1202,-2-6-2638,0 0-1,0-1 1,0 1 0,0 0 0,0 0 0,-1 0-1,1-1 1,0 1 0,0 0 0,-1 0 0,1-1-1,0 1 1,-1 0 0,1 0 0,0-1-1,-1 1 1,1 0 0,-1-1 0,1 1 0,-1-1-1,0 1 1,1-1 0,-1 1 0,0-1 0,1 1-1,-1-1 1,0 1 0,0-1 0,1 0 0,-1 0-1,0 1 1,0-1 0,0 0 0,-6 3 126,3-2-124,1 0 0,-1 0 0,0 0-1,0 0 1,-1-1 0,1 1 0,0-1-1,-7-1 1,-12 1 463,-72 3 892,-49 5-124,27 4-578,31-5-310,8-2-220,-96-7 0,47-1-10,125 3-215,-248 8 60,-86 0 286,220-9-180,-42 6-125,133-1-22,-12 0-256,97-15-448,-38 6 757,4-1-28,-1 0-1,0-1 1,0-2-1,29-14 1,36-18-93,5-4 168,-80 38-159,-1-1 0,0-1 1,16-13-1,-3 2 438,-28 20-384,0 1 1,1-1 0,-1 1-1,0-1 1,0 1 0,0 0-1,0-1 1,1 1 0,-1 0-1,0-1 1,0 3 0,-2-1-24,-8 8 58,0-2 0,-1 0 0,0 0 0,-1-1 0,0 0 0,-14 5 0,-87 24-25,25-8-18,-104 47-77,191-74 9,1 0 1,-1 0-1,1 0 1,-1-1-1,1 1 1,0 0-1,-1 1 1,1-1-1,0 0 1,-2 3-1,-3 1-111,6-4 166,0-1 0,0 0 1,0 0-1,0 1 0,0-1 0,0 0 0,0 0 0,0 1 0,0-1 0,0 0 0,0 0 0,0 1 0,0-1 0,0 0 0,0 0 0,0 1 0,0-1 0,0 0 0,1 0 0,-1 0 0,0 1 0,0-1 0,0 0 0,0 0 0,0 0 0,1 1 0,-1-1 0,0 0 0,0 0 0,0 0 0,1 0 0,-1 1 0,0-1 0,0 0 1,0 0-1,1 0 0,-1 0 0,0 0 0,0 0 0,1 0 0,-1 0 0,10 5-52,116 20 398,-72-16-301,75 24 0,-97-22 39,1 2 0,-1 2 0,34 20 1,-49-24 62,-1 0 1,0 1-1,-1 0 1,0 2-1,-1-1 1,-1 2 0,13 17-1,-10-14 119,-14-17-341,6-20-7520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10.835"/>
    </inkml:context>
    <inkml:brush xml:id="br0">
      <inkml:brushProperty name="width" value="0.1" units="cm"/>
      <inkml:brushProperty name="height" value="0.1" units="cm"/>
      <inkml:brushProperty name="color" value="#66CC00"/>
    </inkml:brush>
  </inkml:definitions>
  <inkml:trace contextRef="#ctx0" brushRef="#br0">0 14 1728,'4'-11'1441,"-4"11"-1402,0 0 1,0 0-1,1 0 0,-1-1 0,0 1 0,0 0 1,0 0-1,0 0 0,1 0 0,-1 0 0,0-1 1,0 1-1,0 0 0,1 0 0,-1 0 0,0 0 1,0 0-1,1 0 0,-1 0 0,0 0 0,0 0 1,0 0-1,1 0 0,-1 0 0,0 0 0,0 0 1,1 0-1,-1 0 0,0 0 0,0 0 0,1 0 1,-1 0-1,0 0 0,0 0 0,0 0 0,1 1 1,-1-1-1,0 0 0,0 0 0,0 0 0,1 0 1,-1 0-1,0 1 0,0-1 0,0 17 912,0-11-803,0 62 2108,0-67-1883,0-1-32,0 0 193,0 0-156,0 0-4,42 4 1044,-37-3-1465,8 6-135,10 3 538,6 3 8,-18-10-253,-1 0 0,1-1 0,0-1 0,15 2 0,-14-2-116,1 0 0,0 1 0,-1 1 0,0 0 0,20 8 0,-6-2 104,-3-2-102,45 13 427,-47-14-378,10 2 298,-19-6-311,-1 0 0,1 1 0,-1 1 0,13 5 1,23 6-195,-22-4 314,-22-9-98,0 0 0,1-1 0,-1 1 0,1-1 0,-1 0 0,7 1 1,172 25 973,-41-10-917,-42-2 560,-60-7-763,31 9 321,-62-15-211,0 1 0,0-1 0,0 1 1,0 1-1,10 5 0,-8-4-12,-1 0-9,-1 1 0,15 11 0,-18-13 43,0 0 0,0 0-1,0 0 1,1-1-1,0 0 1,-1 0-1,1 0 1,0-1 0,8 3-1,-13-5-57,0 0 0,0 0 0,0 1 0,0-1 0,0 0-1,0 1 1,0-1 0,0 1 0,0-1 0,0 1 0,-1 0 0,1-1 0,1 2 0,0 0 31,0-1 0,0 1 0,0 0 0,1-1 0,-1 0 1,0 1-1,1-1 0,4 1 0,28 7 230,-28-8-228,0 1-1,-1-1 1,1 1-1,0 0 0,-1 1 1,9 4-1,76 51 188,-83-54-172,0-1 1,0 1-1,1-1 1,-1-1-1,1 0 1,13 2-1,-13-2-40,0-1-1,0 1 1,0 1 0,-1 0-1,1 0 1,13 7-1,-5 2 87,26 24-1,-27-23-72,29 22-1,-27-24-131,-9-4 82,0-1 0,17 7 0,-23-12 56,8 4 188,1 0-1,24 4 0,-32-7-225,1-1 0,-1 1 0,0-1-1,0 1 1,0 0 0,5 4 0,9 5-127,3 1 38,-11-9 186,-1-1 1,1 0-1,-1-1 0,14 1 1,25 3 287,-41-5-387,0 1 1,0 0-1,7 3 0,11 1-224,-17-4 256,1 1 1,-1 0 0,9 3-1,-13-4 0,0 0 0,-1 0-1,1-1 1,0 1-1,5-1 1,7 1 95,17 2 20,-26-3-107,0 0 1,0 1 0,-1 0 0,12 2 0,6 5 42,-15-6-91,-1 0 0,0 1 0,0 0 0,0 1 0,0-1 0,8 6-1,-8-3-17,2-1 0,-1 0 0,11 3 0,6 4 190,36 14 212,-53-22-330,0 0-1,1-1 1,0 0-1,0-1 1,19 3-1,-17-4-90,0 2-1,23 6 1,-26-6 120,0-1 0,0 0 0,11 1 0,12 3 95,-15-2-78,0-1 1,22 1-1,-35-3-20,23 3 275,40 11-1,-59-12-287,36 12-163,-24-10 101,-2 2 0,1-1 0,28 16 0,-34-16 117,-2-1-8,0 1 0,0 0 0,0 0 0,-1 1 0,0 1 0,0 0 0,12 12 0,-4-3 24,0-1 0,1 0 0,36 22 0,-43-31-175,3 3 225,1 0-1,32 13 1,-46-22-162,1 0 0,-1 1 1,1-1-1,-1 1 0,1 0 0,1 1 1,12 8-83,12 7-94,-24-15 165,0 0 0,1 0 0,0 0 0,-1 0 0,10 2 0,5 3 61,0 0 0,29 17-1,-27-14 45,31 13 1,-11-13-116,-32-9-6,0 0 1,0 1 0,0 0 0,9 4 0,18 8 29,-28-13 11,-1 1 0,1 0 0,12 8 1,-14-8 83,0 0 1,0 0-1,0-1 1,12 3-1,13 6 31,-13-6-138,-16-4-17,0-1 1,0 1 0,1-1-1,-1 1 1,0 0 0,0 0-1,0 0 1,0 0 0,0 0-1,2 2 1,-1-1 52,0 0 1,0 0-1,1 0 1,-1 0-1,1 0 1,0-1-1,-1 0 0,1 1 1,6 0-1,18 6-84,6 1 91,-18-4 14,-1 0 0,1-2 1,0 1-1,0-2 0,32 1 1,27 5 75,-9 2-325,10-1 400,-62-7-202,-1 2 0,0 0 1,0 0-1,0 1 0,-1 0 1,0 2-1,0-1 0,0 1 1,-1 1-1,0 0 0,17 16 1,2 3 172,10 11-12,-19-17 247,-14-14-353,1 1-1,7 9 1,-7-7-55,0 0 1,1-1 0,0-1 0,0 0 0,1 0-1,0 0 1,0-1 0,21 10 0,3-1 180,-8-4 71,38 14 0,-20-10-108,79 41 0,-57-24-323,-37-15 136,-20-13 31,0 0 0,13 6 0,-13-7 147,1 0 1,-1 1-1,1 0 1,-2 1-1,1 0 0,10 9 1,-15-12-129,1 0 0,-1 0 1,1 0-1,0-1 0,0 1 0,0-1 1,0-1-1,8 3 0,14 0-210,-22-4 231,0 0 0,-1 1 0,1 0-1,0 0 1,-1 0 0,6 3 0,3 2-26,38 15 133,-22-11 66,-23-7-198,1 0 0,0 0 0,0-1 0,0 0 0,0-1-1,13 2 1,-15-3 44,0 1-1,-1 0 0,1-1 0,0 2 1,-1-1-1,10 4 0,-13-4-106,19 5 146,-7-3-204,-20-8 265,-36-19 209,-41-28-255,31 20-284,33 18 125,-32-31 0,34 28 112,8 6-11,0 0-1,1-1 1,1 0-1,0-1 0,1 0 1,-11-23-1,-3-6-3,11 23-81,-14-35 0,21 44 50,0-1 59,-1 0 0,-8-14 0,-3-8-190,9 20 207,-12-20 0,7 14-61,6 11-12,0 0-1,0 0 0,-8-8 0,-21-22-379,34 37 378,-1 1-1,1-1 0,-1 1 1,1-1-1,-1 1 1,0-1-1,1 1 0,-1 0 1,1-1-1,-1 1 0,0 0 1,1-1-1,-1 1 1,0 0-1,0 0 0,1-1 1,-1 1-1,0 0 0,1 0 1,-1 0-1,0 0 1,0 0-1,1 0 0,-2 0 1,-8 0-975,16 11 927,37 50-14,-25-38 134,28 50 0,-12-4 43,-11-22-37,2-1 0,30 44 1,-49-83-57,0 0 1,0 0 0,1-1 0,-1 0 0,1-1 0,1 1-1,11 5 1,60 28 45,-54-29-50,59 21 291,-55-22-378,38 19 1,-15-9 133,-48-16 56,1-1-128,-9-2-184,-6 0 143,-136-8-128,-43 13-31,117 4 136,33-3-102,28-4 254,1 0-1,-17 7 1,18-6-59,-1 0 0,0-1 0,-13 3 0,-11-1 156,21-2-137,-1 0 0,0-1 0,0-1 0,-27-2 0,35 2-55,-1-1 1,0 1-1,-8 1 0,-5 0 232,19-1-335,1 0 38,0 0 0,0 0 85,0 0 250,0 0-63,1-2-14,-1 1-178,0 1-1,0 0 0,0 0 1,0-1-1,0 1 1,0 0-1,0 0 1,1-1-1,-1 1 1,0 0-1,0 0 1,0 0-1,0-1 0,0 1 1,0 0-1,1 0 1,-1 0-1,0-1 1,0 1-1,0 0 1,0 0-1,1 0 0,-1 0 1,0-1-1,0 1 1,0 0-1,1 0 1,-1 0-1,0 0 1,0 0-1,1 0 1,-1 0-1,0 0 0,0 0 1,1 0-1,88-21-124,48-12 420,9-4-290,-112 34 4,-28 3 7,1 0 0,-1-1 0,0 0 0,0 0 0,7-2 0,0 1-75,-1 0-1879,-11 1 1590,0 1 0,-1 0 0,1 0 0,0-1 0,-1 1 0,1 0 0,-1-1 1,1 1-1,-1 0 0,1-1 0,-1 1 0,1-1 0,-1 1 0,1-1 0,-1 0 1,0-3-3557,-4-3 2384,1 1 223,-2-19-3098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13.009"/>
    </inkml:context>
    <inkml:brush xml:id="br0">
      <inkml:brushProperty name="width" value="0.1" units="cm"/>
      <inkml:brushProperty name="height" value="0.1" units="cm"/>
      <inkml:brushProperty name="color" value="#66CC00"/>
    </inkml:brush>
  </inkml:definitions>
  <inkml:trace contextRef="#ctx0" brushRef="#br0">13 8 160,'-8'-7'64,"4"7"-64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20.915"/>
    </inkml:context>
    <inkml:brush xml:id="br0">
      <inkml:brushProperty name="width" value="0.1" units="cm"/>
      <inkml:brushProperty name="height" value="0.1" units="cm"/>
      <inkml:brushProperty name="color" value="#66CC00"/>
    </inkml:brush>
  </inkml:definitions>
  <inkml:trace contextRef="#ctx0" brushRef="#br0">0 292 1664,'10'8'5749,"9"3"-4181,-18-11-1131,9 5-186,5-2 133,-1 0-1,1-2 1,0 0 0,-1 0 0,22-3-1,0 1 296,-22-1-514,-12 2-151,-1 0-1,1-1 1,0 1-1,0 0 1,0 0-1,0 0 1,0 0-1,-1 0 1,1 0-1,0 1 1,0-1 0,0 0-1,0 1 1,2 1-1,-2-1 32,1 1 0,-1-1 1,0 0-1,0 0 0,0 0 0,1 0 0,-1-1 0,0 1 0,1 0 0,-1-1 0,1 0 1,-1 0-1,1 1 0,-1-1 0,0-1 0,1 1 0,-1 0 0,1-1 0,-1 1 0,0-1 1,1 0-1,-1 1 0,4-3 0,-2 1-43,-1 1 1,1 0-1,0-1 0,0 2 1,-1-1-1,1 0 1,0 1-1,0 0 0,0-1 1,4 2-1,0-1-33,5-5 615,-11 4-570,-1 0 0,1 1 0,0-1 0,-1 0 0,1 1 0,0-1 1,-1 1-1,1-1 0,2 1 0,56-8 18,-52 7-20,1 1 0,-1-1 0,8-3 0,12-1-129,-16 5 215,0-1 1,1 2 0,19 2 0,20 2-46,-3-8 696,-32 2-842,-1 0 0,1 1 1,30 4-1,-40-3 164,0-1-1,0 0 1,1 0 0,-1-1-1,0 0 1,0 0 0,0-1-1,0 1 1,10-5 0,-15 5-47,3-1-15,1-1 0,-1 1 1,0-1-1,1-1 0,-1 1 1,6-6-1,23-15-213,-27 20 145,54-26 188,0-1 233,-51 26-355,0 0-1,0 1 1,0 0 0,0 1-1,1 0 1,-1 1 0,13-2-1,-12 3 27,0 0-1,-1 0 0,17-5 0,-17 3 34,0 0-1,1 2 0,16-2 0,25-2 68,-17-2-228,-24 5 87,-1 0-1,1 0 1,12 1 0,7 0-87,-16 0 129,0 1-1,27 2 0,-22 3-116,-12-3 67,0-1 0,0 0-1,0 0 1,0 0-1,8-1 1,-8-1 163,1 1 0,13-5 0,10 0 212,-16 0-631,-12 5 285,0 0 1,0-1-1,0 0 0,-1 1 1,1-1-1,4-1 0,-5 0-18,1 1 0,0 1 0,0-1 1,0 0-1,0 1 0,3-1 0,34-8 255,-18 7-137,93-6-535,-83 8 537,0-1-1,-1-1 1,1-2 0,-1-1-1,40-13 1,3 0-242,-67 17 94,67-10 161,-54 8-47,0 1 0,35 1-1,-34 2-167,66 6 53,-71-6-135,62 7 148,-62-6-26,29 6 0,-3 1 359,18 3-39,-44-8-166,1 0-1,-1-1 1,22 1-1,-11 0-10,-8 0-101,33 2-278,-3-1 246,-34-1 38,9 0 94,61 2 417,-60-5-726,37 7 0,-3 0 156,14 3-96,22-4 772,-89-7-602,-1 1-1,1 0 0,-1 0 1,6 2-1,-6-2-56,0 1 0,0-1 0,1-1 0,5 1 0,45 7-55,-53-8 134,-1 0-1,1 0 0,0 0 0,0 1 0,0-1 0,4 2 1,2 0 48,-5-1-97,-1-1-1,1 1 1,-1 0-1,0 0 1,1 0 0,-1 1-1,0-1 1,0 1-1,4 2 1,10 4 578,-9-4-460,3 1-96,-4-2 11,1 1 0,-1 0 0,0 0 0,0 1 0,0 0 0,8 7 0,-3-2-277,-8-6 179,0-1 1,0 1-1,0 0 0,0 0 1,3 4-1,-7-6-756,0-2-1776,1 1-160,2 6-3226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22.472"/>
    </inkml:context>
    <inkml:brush xml:id="br0">
      <inkml:brushProperty name="width" value="0.1" units="cm"/>
      <inkml:brushProperty name="height" value="0.1" units="cm"/>
      <inkml:brushProperty name="color" value="#66CC00"/>
    </inkml:brush>
  </inkml:definitions>
  <inkml:trace contextRef="#ctx0" brushRef="#br0">65 3 3552,'-2'-2'1290,"4"1"-532,-18 16-1750,15-14 1472,1-1-59,0 0 262,0 0-209,-5 5 913,5-4-1270,0-1 129,0 0 36,-21 1 1484,0 14-214,20-15-1419,19 5 2054,-14-4-2059,0-1 0,1 1 1,-1 0-1,0 0 0,6 2 1,-6-1-53,1-1 0,-1 0 0,1 0 0,-1 0 0,8 1 0,-3-3-145,-6 0 64,2 3-906,-8-2-1068,1 0 543,-7 0-382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23.919"/>
    </inkml:context>
    <inkml:brush xml:id="br0">
      <inkml:brushProperty name="width" value="0.1" units="cm"/>
      <inkml:brushProperty name="height" value="0.1" units="cm"/>
      <inkml:brushProperty name="color" value="#66CC00"/>
    </inkml:brush>
  </inkml:definitions>
  <inkml:trace contextRef="#ctx0" brushRef="#br0">64 43 2496,'-1'1'248,"-5"-6"725,3 2-1016,2 3 51,1 0 0,0 0 0,0-1 0,-1 1-1,1 0 1,0 0 0,0-1 0,0 1 0,-1 0 0,1-1-1,0 1 1,0 0 0,0-1 0,0 1 0,0 0-1,0-1 1,0 1 0,0 0 0,0-1 0,0 1 0,0 0-1,0-1 1,0 1 0,0 0 0,0-1 0,0 1-1,0-1 1,0-3 671,1 4-527,-1-1-1,0 1 1,0-1 0,0 1-1,0-1 1,0 1 0,1-1-1,-1 1 1,0-1 0,0 0-1,-1 1 1,1-1 0,0 1 0,0-1-1,0 1 1,0-1 0,0 1-1,0-1 1,-1 1 0,1-1-1,0 1 1,0 0 0,-1-1 0,1 1-1,0-1 1,-1 1 0,1 0-1,0-1 1,-1 1 0,0-1-1,-28-2 591,12-2 1962,16 5-2560,1 0 80,0 0-139,0 0-186,0 0 58,0 0 150,0 0-17,0 0 17,0 0-6,0 0 75,0 0-42,0 0 26,0 0-59,26 15 1510,22-11-621,-42-4-1074,-13 0-892,-9 4-4149,10-3 2640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26.211"/>
    </inkml:context>
    <inkml:brush xml:id="br0">
      <inkml:brushProperty name="width" value="0.1" units="cm"/>
      <inkml:brushProperty name="height" value="0.1" units="cm"/>
      <inkml:brushProperty name="color" value="#66CC00"/>
    </inkml:brush>
  </inkml:definitions>
  <inkml:trace contextRef="#ctx0" brushRef="#br0">14 17 992,'1'-5'3689,"0"4"-3560,-1 1-1,1-1 0,-1 1 1,0 0-1,1-1 0,-1 1 1,1-1-1,-1 1 1,1 0-1,0-1 0,-1 1 1,1 0-1,-1 0 0,1 0 1,-1-1-1,1 1 0,1 0 1,-2 0 745,0 0-271,0 0 37,1-1-470,-1 1-1,1 0 1,-1-1-1,1 1 1,-1-1-1,1 1 1,-1 0-1,1-1 1,-1 1-1,1 0 1,0-1 0,-1 1-1,1 0 1,0 0-1,-1 0 1,1 0-1,0-1 1,-1 1-1,1 0 1,0 0-1,-1 0 1,1 0-1,0 1 1,-1-1 0,2 0-1,0 0-582,11 1 630,0 0 0,0 1 1,-1 1-1,1 0 0,-1 0 1,1 1-1,18 10 0,-9-10-103,-20-4-110,-1 0 0,1 0 0,-1 0 0,1 0 0,-1 0 0,1 1 1,-1-1-1,0 0 0,1 1 0,-1-1 0,0 1 0,1-1 0,-1 1 1,0 0-1,1-1 0,-1 1 0,0 0 0,2 2 0,-2-2 55,-1-1-42,1 0 0,-1 0 1,0 1-1,1-1 0,-1 0 1,1 0-1,-1 0 0,0 0 1,1 0-1,-1 1 0,0-1 0,1 0 1,-1 0-1,0 1 0,1-1 1,-1 0-1,0 0 0,0 1 0,1-1 1,-1 0-1,0 1 0,0-1 1,1 0-1,-1 1 0,0-1 1,0 0-1,0 1 0,0-1 0,0 1 1,1-1-1,-1 0 0,0 1 1,0-1-1,0 1 0,0-1 0,0 0 1,0 1-1,0-1 0,-1 1 1,1-1-1,0 0 0,0 1 1,0-1-1,0 1 0,0-1 0,-1 0 1,1 1-1,0-1 0,0 0 1,-1 1-1,1-1 0,0 0 0,0 0 1,-1 1-1,1-1 0,0 0 1,-1 0-1,1 1 0,0-1 1,-1 0-1,1 0 0,0 0 0,-1 1 1,1-1-1,-1 0 0,1 0 1,0 0-1,-1 0 0,0 0 1,-16 5 159,0-2 0,0 1 0,-35 0 1,-12 0 200,18 0-554,45-4 230,3 1 0,0 0 1,0 0-1,0 0 1,0-1-1,0 1 1,1-1-1,-1 1 1,4-1-1,99 1 769,-58-1-1299,-45 0-308,-9 1-3733,5-1 3829,-1 1 1,0 0-1,1-1 1,-1 1-1,0-1 1,0 0-1,0 0 1,0 0-1,1 0 1,-4-1 0,-15-9-2444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35.559"/>
    </inkml:context>
    <inkml:brush xml:id="br0">
      <inkml:brushProperty name="width" value="0.1" units="cm"/>
      <inkml:brushProperty name="height" value="0.1" units="cm"/>
      <inkml:brushProperty name="color" value="#66CC00"/>
    </inkml:brush>
  </inkml:definitions>
  <inkml:trace contextRef="#ctx0" brushRef="#br0">1 24 2656,'0'0'146,"0"-1"0,0 1 0,0-1 1,-1 1-1,1-1 0,0 1 0,0-1 0,0 0 0,1 1 1,-1-1-1,0 1 0,0-1 0,0 1 0,0-1 0,0 1 1,1-1-1,-1 1 0,0-1 0,1 1 0,-1-1 0,0 1 1,1-1-1,-1 1 0,0-1 0,1 1 0,-1 0 1,1-1-1,-1 1 0,1 0 0,-1-1 0,1 1 0,-1 0 1,1 0-1,-1-1 0,1 1 0,-1 0 0,1 0 0,-1 0 1,1 0-1,-1 0 0,1 0 0,0 0 0,-1 0 0,1 0 1,-1 0-1,1 0 0,-1 0 0,2 1 0,0-1-471,0 0 516,-1-1 1,0 1-1,1 0 1,-1 0-1,0 0 0,0-1 1,1 1-1,-1-1 0,2 0 1,-2 0-78,0 0-1,1 1 1,-1-1 0,0 1-1,0 0 1,1-1 0,-1 1-1,0 0 1,3 0 0,27 0 990,-30 0-944,17 0 629,62 8 1408,-79-8-2048,17 8-138,2-5 321,-18-4-273,0 1 0,0 1 0,0-1 0,-1 0 0,1 0 0,0 1 0,0-1 1,0 1-1,2 1 0,-2-2-59,0 1 0,0-1 0,0 1 0,0-1 0,0 0 0,-1 1 0,1-1 0,0 0 0,0-1 1,0 1-1,3-1 0,5 0 15,4 2 195,0 0-1,26 5 1,-23-4-119,0 0 0,1-1 0,24-2 1,-9 1-110,-22-1 179,-1 0 1,14-3-1,-13 2-34,0 0-1,12 0 1,23-2 139,37 1-2564,-82 3 1974,0 0 0,0 0 0,0 0 0,-1 0 0,1 1 0,0-1 0,0 0 0,-1 1 0,1-1 0,0 0 0,-1 1 0,1-1 0,0 1 0,-1-1 0,1 1 0,-1 0 0,2 0 0,-2-1 256,0 0-1,0 1 1,0-1-1,1 0 1,-1 0-1,0 0 1,0 0-1,0 0 1,0 0 0,0 1-1,0-1 1,0 0-1,1 0 1,-1 0-1,0 0 1,0 1-1,0-1 1,0 0 0,0 0-1,0 0 1,0 0-1,0 1 1,0-1-1,0 0 1,0 0-1,0 0 1,0 1 0,0-1-1,0 0 1,0 0-1,0 0 1,0 0-1,0 1 1,-1-1 0,1 0-1,0 0 1,0 0-1,0 0 1,0 0-1,0 1 1,0-1-1,0 0 1,-1 0 0,1 0-1,0 0 1,0 0-1,0 0 1,0 1-1,0-1 1,-1 0-1,1 0 1,0 0 0,0 0-1,0 0 1,0 0-1,-1 0 1,1 0-1,0 0 1,0 0-1,0 0 1,-1 0 0,1 0-1,-15-8-4160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50.692"/>
    </inkml:context>
    <inkml:brush xml:id="br0">
      <inkml:brushProperty name="width" value="0.1" units="cm"/>
      <inkml:brushProperty name="height" value="0.1" units="cm"/>
      <inkml:brushProperty name="color" value="#66CC00"/>
    </inkml:brush>
  </inkml:definitions>
  <inkml:trace contextRef="#ctx0" brushRef="#br0">4 3 3488,'0'0'171,"0"0"1,0 0 0,0 0-1,0 0 1,0 0-1,0 0 1,0-1 0,0 1-1,0 0 1,0 0-1,0 0 1,0 0 0,0 0-1,0 0 1,0 0-1,0 0 1,0 0 0,0 0-1,0 0 1,0-1-1,0 1 1,0 0-1,0 0 1,0 0 0,0 0-1,0 0 1,0 0-1,0 0 1,0 0 0,0 0-1,0 0 1,0 0-1,0 0 1,1 0 0,-1 0-1,0 0 1,0 0-1,0 0 1,0 0-1,0 0 1,0 0 0,0 0-1,0 0 1,0 0-1,0 0 1,0 0 0,0 0-1,1 0 1,-1 0-1,0 0 1,0 0 0,0 0-1,0 0 1,0 0-1,0 0 1,0 0-1,0 0 1,0 0 0,0 0-1,0 0 1,6 6 1564,-6-6-1751,0 1 1,0-1 0,1 1 0,-1-1-1,0 1 1,0-1 0,1 1-1,-1-1 1,0 1 0,0-1-1,0 1 1,0 0 0,0-1 0,0 1-1,0-1 1,0 1 0,0-1-1,0 1 1,0-1 0,0 1 0,0 0-1,-1-1 1,1 1 0,0-1-1,0 1 1,-1-1 0,1 1 0,0-1-1,0 1 1,-1-1 0,1 0-1,-1 1 1,0 0 0,1-1 57,-1 0 0,1 0 0,-1 0 1,1 1-1,0-1 0,-1 0 0,1 0 0,-1 1 0,1-1 0,0 0 1,-1 1-1,1-1 0,0 0 0,-1 1 0,1-1 0,0 0 1,-1 1-1,1-1 0,0 1 0,0-1 0,0 0 0,-1 1 1,1-1-1,0 1 0,0-1 0,0 1 0,0-1 0,0 1 1,0-1-1,0 1 0,0-1 0,0 1 0,0-1 0,0 1 1,0-1-1,0 1 0,0-1 0,1 0 0,-1 1 0,2 1 49,0 0 0,0 0 0,1-1 0,-1 1 0,0-1 0,1 0-1,-1 0 1,1 1 0,4 0 0,5 1 119,0 1 1,0-2-1,1 0 0,19 1 0,55-4 435,-37 0-951,-49 1 321,8 0 278,3 1-26,-10-1-243,1 1-1,0-1 1,-1 0-1,1 0 1,0 0-1,0 0 1,-1-1-1,1 1 0,0-1 1,-1 1-1,1-1 1,5-2-1,-6 2-52,1 0 0,-1 0 0,1 0 0,-1 1 0,1-1 0,-1 1 0,1 0-1,0-1 1,-1 1 0,1 0 0,-1 1 0,5 0 0,3-1 164,22 1 394,3-1-382,45-5 1,-43 4-85,-29 2-91,-1-1 0,1-1 1,-1 1-1,11-3 0,1 0 107,0 0-1,1 1 1,-1 1-1,28 2 0,-10-1 479,-19 2-577,1-1 0,-1 2-1,1 1 1,32 10 0,5-3 94,-15-5-178,-13-3-4210,-16 0 1721,5 0-2725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35:13.49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1 136 576,'0'-2'25,"0"0"-1,-1 1 1,1-1 0,0 0 0,0 0-1,0 0 1,0 1 0,1-1 0,-1 0-1,0 0 1,1 0 0,-1 1 0,1-1-1,0 0 1,-1 1 0,1-1 0,0 1-1,0-1 1,0 1 0,2-3 0,4-4 396,0 0 0,11-10 0,-9 9 169,-9 9-622,0 0 139,14-1 352,-9 0-367,-4 1-64,-1 0 1,1 0-1,-1 0 1,1 0 0,-1 0-1,1-1 1,0 1-1,-1 0 1,1 0-1,-1 0 1,1-1-1,-1 1 1,1 0-1,-1-1 1,1 1-1,-1 0 1,1-1-1,-1 1 1,0-1-1,1 1 1,0-1 0,8 1 24,-7 0-39,0-1 0,0 1 1,1 0-1,-1-1 0,0 1 1,0-1-1,0 0 0,3-1 1,12-4 133,24-7 787,-14 4-766,-19 6-301,-1 1-1,1 0 1,0 0-1,0 1 1,-1 0 0,1 0-1,0 0 1,0 1-1,0 1 1,0-1-1,14 4 1,-18-3-379,0 0 0,0 0 0,1-1-1,-1 1 1,5-1 0,9 0-150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59.389"/>
    </inkml:context>
    <inkml:brush xml:id="br0">
      <inkml:brushProperty name="width" value="0.1" units="cm"/>
      <inkml:brushProperty name="height" value="0.1" units="cm"/>
      <inkml:brushProperty name="color" value="#66CC00"/>
    </inkml:brush>
  </inkml:definitions>
  <inkml:trace contextRef="#ctx0" brushRef="#br0">23 1 2720,'0'0'1024,"-5"0"-800,5 0-64,0 0-64,0 0-96,0 0-160,0 0 96,0 0-256,0 0 192,0 0 32,0 0 96,-5 8 192,5 0-96,-3 0-256,-2 0 96,0-2-1184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02.705"/>
    </inkml:context>
    <inkml:brush xml:id="br0">
      <inkml:brushProperty name="width" value="0.1" units="cm"/>
      <inkml:brushProperty name="height" value="0.1" units="cm"/>
      <inkml:brushProperty name="color" value="#66CC00"/>
    </inkml:brush>
  </inkml:definitions>
  <inkml:trace contextRef="#ctx0" brushRef="#br0">6 19 1312,'-5'6'1752,"10"-12"2218,-5 6-3767,0 0-118,10 0 433,-8 0-393,0 0 1,0 0 0,0 0-1,0-1 1,0 1 0,-1-1-1,1 0 1,0 1 0,0-1-1,0 0 1,1-1 0,0 0-35,0 0 1,0 1 0,0 0-1,0 0 1,1 0 0,-1 0-1,0 0 1,1 0 0,-1 1-1,0-1 1,6 1 0,210 0 2132,-212 1-2164,-1 0 1,1 0-1,-1 0 1,1 1-1,-1 0 1,0 0 0,0 1-1,0-1 1,0 1-1,0 1 1,-1-1-1,0 1 1,7 5 0,-10-7 33,0-1 1,1 0-1,0 1 1,-1-1-1,1 0 1,0 0-1,-1 0 1,1-1-1,0 1 1,4 0 0,-6-1-65,0 0 1,0 0 0,0 0 0,0 0 0,0 0-1,0 1 1,0-1 0,0 0 0,0 1 0,0-1-1,-1 1 1,1-1 0,1 2 0,20 9 66,-21-11-97,1 0 0,-1 1 0,0 0 1,1-1-1,-1 1 0,0 0 1,0-1-1,0 1 0,0 0 0,0 0 1,0 0-1,0 0 0,0 0 0,0 0 1,0 0-1,0 1 0,-1-1 1,2 1-1,-1-1 34,0 0-1,0 0 1,0 0 0,0-1 0,0 1 0,0 0-1,1-1 1,-1 1 0,0-1 0,2 1 0,1 0 37,61 26 489,-58-25-501,0 0 0,0-1 0,0 0 0,0-1 0,1 0 0,-1 0 0,0 0 0,1-1 0,6-1 0,-4 0 60,-5 2-91,5-2 25,0 1 0,0 1 0,0-1 0,-1 2 0,15 1 0,-9 0-42,0-2-1,0 1 1,0-2-1,-1 0 0,25-5 1,-17 3 131,29-1 0,-25 4-53,1 0-1,-1 2 1,0 1-1,31 8 1,-4 8-553,-50-18 487,1 1 1,-1 0 0,0 0-1,1 0 1,4 3 0,-6-3-21,1 0 0,0 0 0,0 0 0,0-1 0,5 3 0,8 2 202,0 0 1,27 15-1,-1 0-347,-25-13 172,1 0 0,-1-2 0,1 0 0,0-1 0,1-1 0,-1-1 0,24 2 0,24 3 461,-20-8-288,-44 0-321,-2 0 65,0 0 117,0 0 37,0 0 97,0 0-97,0 0-122,12-7-115,-11 6 127,0 0 1,0 1-1,0-1 1,0 0 0,0 1-1,1-1 1,-1 0-1,0 1 1,1 0 0,-1-1-1,0 1 1,3-1-1,-3 1 34,1 0 1,0 0-1,0-1 0,0 1 0,-1-1 0,1 0 0,0 0 0,-1 1 0,3-3 0,10-3 156,1 1-220,-11 4 3,-1 0 0,0 0 0,0 0 0,1 1 0,6-1-1,2-5-138,-6 3 20,15-3 331,-14 3 105,-6 2-283,-1 1-1,0 0 0,0-1 1,1 1-1,-1 0 1,1-1-1,-1 1 0,0 0 1,1 0-1,-1-1 1,1 1-1,-1 0 0,0 0 1,1 0-1,-1 0 1,1-1-1,-1 1 0,1 0 1,0 0-1,35-8-109,-35 8 160,0-2-11,5 1-106,-5 1-352,-1 0-59,0-5-2311,0-10 2014,0 14 812,1 1 0,-1-1 0,0 0 0,1 1 0,-1-1 0,1 0 0,-1 1 0,1-1 0,-1 0 0,1 1 0,0-1 0,-1 1 0,1-1 0,0 1 0,-1-1 0,1 1 0,0-1 0,-1 1 0,1 0 0,0 0 0,1-1 0,-1 1 12,0 0-1,-1-1 0,1 1 1,0 0-1,0 0 0,-1-1 1,1 1-1,0 0 0,-1-1 1,1 1-1,-1-1 1,1 1-1,-1-1 0,1 1 1,-1-1-1,1 1 0,-1-1 1,1 0-1,-1 1 0,1-2 1,-1 1 310,8 2 134,-4 0-410,0 1 1,-1 0 0,1 0-1,-1 0 1,1 0-1,3 4 1,7 4-45,4 5 224,-16-13-211,1 1-1,-1-1 1,1 0-1,-1 0 0,1 0 1,0 0-1,0-1 1,0 1-1,0-1 1,4 2-1,57 17 495,-14-11-623,-18-2 75,1-1 0,54 2 0,47 0 1002,-103-9-1010,-8 1 68,43 3 1,-60-2-26,0-1 1,0 0-1,10-2 1,3 1 178,54-5 113,-64 5-337,45-7 123,56-5-303,-83 11 257,76-3 39,48-2 304,-70 3-321,-63 1 18,-15 3-78,0-1 0,0 1 0,0-1 0,0 1-1,0 0 1,4 1 0,-3-1-6,1 0 0,-1 0 0,1-1 0,-1 1 0,9-3 0,17-1 166,19 4-174,-10-1-182,0 1 0,57 9 1,-14-1 356,22-4 129,-95-2-377,0 0 0,15 5 0,11 3-99,-32-9 184,0-1-1,0 1 0,-1 0 1,1 0-1,0 0 0,-1 0 0,1 1 1,-1-1-1,1 1 0,3 2 1,3-1-157,2 0 486,-7-1-303,0-1 1,1 1-1,-1 0 0,1-1 0,5 1 0,13 4-317,-18-5 290,0 0 0,0 0 0,0 0 0,0 0 0,0-1 0,1 0-1,-1 0 1,9-1 0,-8 1 66,1-1-1,0 2 0,10 0 0,7 1 34,85 1-4,-54 2-160,-53-5 46,1 0-1,-1 0 1,1 0-1,-1 1 0,0-1 1,1 1-1,-1 0 1,0 0-1,1 0 1,2 1-1,-4-1-125,-1-1-138,-6 0-1680,-8 3-413,0 0 0,0 0 0,0 1-1,-18 8 1,14 1-2568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03.831"/>
    </inkml:context>
    <inkml:brush xml:id="br0">
      <inkml:brushProperty name="width" value="0.1" units="cm"/>
      <inkml:brushProperty name="height" value="0.1" units="cm"/>
      <inkml:brushProperty name="color" value="#66CC00"/>
    </inkml:brush>
  </inkml:definitions>
  <inkml:trace contextRef="#ctx0" brushRef="#br0">7 4 2080,'-5'2'502,"4"-4"-328,1 2-129,0 0 1,0 0-1,0-1 0,1 1 0,-1 0 1,0 0-1,0-1 0,0 1 1,1 0-1,-1 0 0,0 0 0,0-1 1,1 1-1,-1 0 0,0 0 0,0 0 1,1 0-1,-1 0 0,0 0 1,1 0-1,-1-1 0,0 1 0,0 0 1,1 0-1,-1 0 408,0 0-42,0 0-139,0 0 37,0 0-122,0 0-1,0 0 17,0 0 261,0 0-96,0 0 101,0 0-90,0 0 160,0 0-113,0 0 161,0 0-139,14 9 1547,-6-4-1706,0-1 1,-1 0 0,1-1-1,1 0 1,-1 0 0,11 1-1,4 3 558,-12-4-461,1-1-1,20 1 0,-9-1-287,-9 0 42,1-2 1,-1 0-1,1 0 1,-1-2 0,1 0-1,-1 0 1,0-1-1,0-1 1,0-1 0,19-8-1,-30 12-205,-1 0 0,0 1 0,0-1 0,1 1 0,-1 0-1,0-1 1,1 1 0,-1 0 0,1 0 0,-1 1 0,0-1 0,1 0 0,-1 1 0,0 0 0,3 0-1,14 3-1926,-18 11-2840,3-7 2730,1 3-1796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04.889"/>
    </inkml:context>
    <inkml:brush xml:id="br0">
      <inkml:brushProperty name="width" value="0.1" units="cm"/>
      <inkml:brushProperty name="height" value="0.1" units="cm"/>
      <inkml:brushProperty name="color" value="#66CC00"/>
    </inkml:brush>
  </inkml:definitions>
  <inkml:trace contextRef="#ctx0" brushRef="#br0">16 6 2240,'-6'1'470,"8"-3"165,-2 2-662,-1 0 0,1 0 1,0 0-1,0 0 0,0 0 1,0 0-1,0 0 0,0 0 1,0 0-1,0 0 0,0 0 1,-1 0-1,1 0 0,0 0 1,0 0-1,0 0 0,0 0 1,0-1-1,0 1 0,0 0 1,0 0-1,0 0 0,0 0 0,0 0 1,0 0-1,0 0 0,0 0 1,0-1-1,0 1 0,0 0 1,0 0-1,0 0 0,0 0 1,0 0-1,0 0 0,0 0 1,0 0-1,0-1 0,0 1 1,0 0-1,0 0 0,0 0 1,0 0-1,0 0 0,0 0 1,0 0-1,0 0 0,0 0 1,0 0-1,0-1 0,0 1 0,0 0 1,1 0-1,-1 0 0,0 0 1,0 0-1,0 0 0,0 0 1,0 0-1,0 0 0,0 0 1,0 0-1,0 0 0,1 0 1,-1 0-1,0 0 0,-1 1 187,0-1 0,0 1 0,1 0 0,-1 0 0,0 0 0,1 0 0,-1 0 0,1 0 0,-1 0 0,1 0 0,-1 0 0,1 0 0,-1 1 0,1 0 0,-1 0-74,1-2 68,0 0 0,0 1 0,0-1 0,-1 1 1,1-1-1,0 0 0,0 1 0,0-1 0,0 0 1,0 1-1,0-1 0,0 0 0,-1 1 0,1-1 1,0 1-1,0-1 0,1 0 0,-1 1 0,0-1 1,0 1-1,0-1 0,0 0 0,0 1 0,0-1 1,0 0-1,1 1 0,-1-1 0,0 0 0,0 1 1,0-1-1,1 0 0,-1 1 0,1-1 0,15 11 1176,-11-9-1309,0 0 0,0-1 0,0 1 0,0-1 0,9 1 0,34 6 1024,-36-9-957,14 2-2634,-13-21 343,-11 19 2283,-1 0 1,0 1-1,1-1 0,-1 0 0,1 1 0,-1 0 1,1-1-1,-1 1 0,1 0 0,-1-1 0,1 1 1,-1 0-1,1 0 0,-1 0 0,1 1 0,-1-1 1,2 1-1,-1-1-75,-1 0 0,0 1 0,1-1 0,-1 0-1,0 0 1,1 0 0,-1 0 0,0 0 0,1 0 0,-1 0 0,0 0 0,1-1 0,-1 1 0,0 0 0,1-1 0,-1 1 0,0-1 0,0 0 0,0 1 0,1-1 0,-1 0-1,2-1 1,-3 1-474,0 1-86,0 0-650,0 0 171,0 0-705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2:06.273"/>
    </inkml:context>
    <inkml:brush xml:id="br0">
      <inkml:brushProperty name="width" value="0.1" units="cm"/>
      <inkml:brushProperty name="height" value="0.1" units="cm"/>
      <inkml:brushProperty name="color" value="#66CC00"/>
    </inkml:brush>
  </inkml:definitions>
  <inkml:trace contextRef="#ctx0" brushRef="#br0">1 16 4896,'0'0'82,"0"0"0,0 0 0,0 0 0,0 0 0,0 0 0,0 1 0,0-1 0,0 0 0,0 0 0,0 0 1,0 0-1,0 0 0,0 0 0,0 0 0,0 0 0,0 1 0,0-1 0,0 0 0,0 0 0,0 0 0,0 0 0,0 0 0,0 0 0,0 0 0,0 1 0,0-1 1,0 0-1,0 0 0,0 0 0,0 0 0,0 0-72,0 0 81,0 0-112,0 0-353,0 0 188,0 0 452,0 0 54,0 0 251,0 0-160,18 0 1978,-16 0-2319,-1 0 0,0 0 0,0 0 0,0 0 0,0 0 0,0-1 0,0 1 0,0 0 0,0-1 0,0 1 0,0-1 0,0 1-1,0-1 1,0 1 0,0-1 0,1-1 0,-1 1 16,-1 1-145,0 0 16,0 0 107,0 0 38,0 0 95,0 0 27,0 0 309,29-5 1069,-18 3-1245,-1 0-1,19 0 1,30 2-1111,0 3 1,93 17-1,-127-13-1550,-6 1 683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42.870"/>
    </inkml:context>
    <inkml:brush xml:id="br0">
      <inkml:brushProperty name="width" value="0.1" units="cm"/>
      <inkml:brushProperty name="height" value="0.1" units="cm"/>
      <inkml:brushProperty name="color" value="#66CC00"/>
    </inkml:brush>
  </inkml:definitions>
  <inkml:trace contextRef="#ctx0" brushRef="#br0">1 30 576,'0'-15'192,"8"11"-128,-8-4-32,5 5-448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43.313"/>
    </inkml:context>
    <inkml:brush xml:id="br0">
      <inkml:brushProperty name="width" value="0.1" units="cm"/>
      <inkml:brushProperty name="height" value="0.1" units="cm"/>
      <inkml:brushProperty name="color" value="#66CC00"/>
    </inkml:brush>
  </inkml:definitions>
  <inkml:trace contextRef="#ctx0" brushRef="#br0">45 1 1888,'0'0'613,"3"0"-293,-3 0 3355,-2 2-3460,0 0-1,0 0 1,1 0 0,-1 0 0,0 0 0,1 1 0,-1-1-1,1 1 1,-1-1 0,0 5 0,-3 2-2,3-4-164,0-1-1,0 0 1,1 1 0,-2 6 0,2-8 22,1 0-1,-1 0 1,0 0 0,0 0-1,0 0 1,-1 0-1,1-1 1,-4 6 0,10-12 252,0 0 0,1 0 0,-1 1 0,1 0 0,0 0 0,7-3 0,-6 3-1028,0 1-1,0-1 1,0 2-1,0-1 1,0 1-1,10-1 0,4 2-2504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44.515"/>
    </inkml:context>
    <inkml:brush xml:id="br0">
      <inkml:brushProperty name="width" value="0.1" units="cm"/>
      <inkml:brushProperty name="height" value="0.1" units="cm"/>
      <inkml:brushProperty name="color" value="#66CC00"/>
    </inkml:brush>
  </inkml:definitions>
  <inkml:trace contextRef="#ctx0" brushRef="#br0">84 0 3136,'-15'7'2922,"-23"12"1,31-14-2713,5-4-81,1 0 0,-1 1 0,1-1-1,-1 0 1,0 0 0,1-1 0,-1 1-1,0 0 1,0-1 0,-3 2 0,4-2 52,1 0 214,0 0-113,0 0-36,14-4 287,50-19 112,-61 22-624,-1 0-1,1 1 0,0-1 0,-1 1 1,1 0-1,0-1 0,4 2 1,-4-1 30,-2 0-67,25 0 965,1-1-450,0 2 1,35 6 0,-41-4-566,-15-2-481,0-1 0,1 2 0,-1-1 0,9 4 1,7 3-1054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46.038"/>
    </inkml:context>
    <inkml:brush xml:id="br0">
      <inkml:brushProperty name="width" value="0.1" units="cm"/>
      <inkml:brushProperty name="height" value="0.1" units="cm"/>
      <inkml:brushProperty name="color" value="#66CC00"/>
    </inkml:brush>
  </inkml:definitions>
  <inkml:trace contextRef="#ctx0" brushRef="#br0">0 1 2720,'1'0'320,"0"0"0,0 0 0,0 0 0,-1 1 0,1-1 0,0 0 0,0 1 0,-1-1 1,1 0-1,0 1 0,0-1 0,-1 1 0,1-1 0,0 1 0,-1-1 0,2 2 0,0 0-176,0-1 0,0 1-1,0-1 1,1 0 0,-1 1 0,5 1 0,9-3 538,-15 0-468,8 0-252,2 1 225,13-1 704,-23 0-855,0 0 0,0 0 0,0 0 0,0-1 0,0 1 0,0 0 0,0 0 0,0-1 0,-1 1 0,1-1 0,0 1 0,0 0 0,0-1 0,0 0 0,-1 1 0,1-1 0,0 1 0,-1-1 0,2-1 0,-2 2-501,2-2 1484,2 1-7163,6 1 2790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6T18:21:48.786"/>
    </inkml:context>
    <inkml:brush xml:id="br0">
      <inkml:brushProperty name="width" value="0.1" units="cm"/>
      <inkml:brushProperty name="height" value="0.1" units="cm"/>
      <inkml:brushProperty name="color" value="#66CC00"/>
    </inkml:brush>
  </inkml:definitions>
  <inkml:trace contextRef="#ctx0" brushRef="#br0">15 3 1408,'-4'-2'-679,"3"4"2547,1-2-1645,0 1 0,0-1 0,0 0 0,0 1 0,0-1 0,0 0 0,0 0 1,0 1-1,0-1 0,0 0 0,0 1 0,0-1 0,0 0 0,-1 0 0,1 1 0,0-1 0,0 0 0,0 0 0,0 1 0,-1-1 0,1 0 0,0 0 0,0 0 0,-1 1 0,1-1 0,0 0 0,0 0 0,-1 0 1,1 0-1,0 0 0,0 1 0,-1-1 0,1 0 0,0 0 0,-1 0 0,1 0 0,0 0 0,-1 0 0,1 0 0,0 0 0,0 0 0,-1 0 0,1 0 0,-1 0 0,0 0-159,1 0 86,0 0 4,0 0 118,0 0-5,0 0 293,0 0-192,0 0-85,0 0-129,0 0-58,0 0-32,0 0-21,0 0 10,0 0 38,2 0 181,3 2-147,-1 0 0,0 0 1,1 1-1,4 3 0,-4-2-47,0 0-1,1-1 0,-1 0 1,7 2-1,7 3 54,32 19 0,8 3 375,-48-24-499,0 0 1,0 1-1,-1 0 0,0 1 1,0 0-1,-1 0 0,14 16 1,-6-6 93,-4-3 291,-10-11-255,1 0-1,-1 0 1,9 6 0,44 37 145,-34-26-247,-17-16-134,0 0 0,1 0-1,7 5 1,24 13-70,41 28 342,-29-14-3121,-33-22 47,-2 1 917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68F07F-B983-47AC-8716-B4A89221B2E2}"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8F07F-B983-47AC-8716-B4A89221B2E2}"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8F07F-B983-47AC-8716-B4A89221B2E2}"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68F07F-B983-47AC-8716-B4A89221B2E2}"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68F07F-B983-47AC-8716-B4A89221B2E2}"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68F07F-B983-47AC-8716-B4A89221B2E2}"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68F07F-B983-47AC-8716-B4A89221B2E2}"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68F07F-B983-47AC-8716-B4A89221B2E2}"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8F07F-B983-47AC-8716-B4A89221B2E2}"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8F07F-B983-47AC-8716-B4A89221B2E2}"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8F07F-B983-47AC-8716-B4A89221B2E2}"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8849C-4586-4EFD-8C3D-26DC879ED2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8F07F-B983-47AC-8716-B4A89221B2E2}" type="datetimeFigureOut">
              <a:rPr lang="en-US" smtClean="0"/>
              <a:pPr/>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8849C-4586-4EFD-8C3D-26DC879ED2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customXml" Target="../ink/ink738.xml"/><Relationship Id="rId18" Type="http://schemas.openxmlformats.org/officeDocument/2006/relationships/image" Target="../media/image2290.png"/><Relationship Id="rId26" Type="http://schemas.openxmlformats.org/officeDocument/2006/relationships/image" Target="../media/image2330.png"/><Relationship Id="rId39" Type="http://schemas.openxmlformats.org/officeDocument/2006/relationships/customXml" Target="../ink/ink751.xml"/><Relationship Id="rId21" Type="http://schemas.openxmlformats.org/officeDocument/2006/relationships/customXml" Target="../ink/ink742.xml"/><Relationship Id="rId34" Type="http://schemas.openxmlformats.org/officeDocument/2006/relationships/image" Target="../media/image2370.png"/><Relationship Id="rId42" Type="http://schemas.openxmlformats.org/officeDocument/2006/relationships/image" Target="../media/image2410.png"/><Relationship Id="rId47" Type="http://schemas.openxmlformats.org/officeDocument/2006/relationships/customXml" Target="../ink/ink755.xml"/><Relationship Id="rId50" Type="http://schemas.openxmlformats.org/officeDocument/2006/relationships/image" Target="../media/image2450.png"/><Relationship Id="rId55" Type="http://schemas.openxmlformats.org/officeDocument/2006/relationships/customXml" Target="../ink/ink759.xml"/><Relationship Id="rId63" Type="http://schemas.openxmlformats.org/officeDocument/2006/relationships/customXml" Target="../ink/ink763.xml"/><Relationship Id="rId68" Type="http://schemas.openxmlformats.org/officeDocument/2006/relationships/image" Target="../media/image2540.png"/><Relationship Id="rId76" Type="http://schemas.openxmlformats.org/officeDocument/2006/relationships/image" Target="../media/image2580.png"/><Relationship Id="rId84" Type="http://schemas.openxmlformats.org/officeDocument/2006/relationships/image" Target="../media/image2620.png"/><Relationship Id="rId7" Type="http://schemas.openxmlformats.org/officeDocument/2006/relationships/image" Target="../media/image2230.png"/><Relationship Id="rId71" Type="http://schemas.openxmlformats.org/officeDocument/2006/relationships/customXml" Target="../ink/ink767.xml"/><Relationship Id="rId2" Type="http://schemas.openxmlformats.org/officeDocument/2006/relationships/image" Target="../media/image544.png"/><Relationship Id="rId16" Type="http://schemas.openxmlformats.org/officeDocument/2006/relationships/image" Target="../media/image2280.png"/><Relationship Id="rId29" Type="http://schemas.openxmlformats.org/officeDocument/2006/relationships/customXml" Target="../ink/ink746.xml"/><Relationship Id="rId11" Type="http://schemas.openxmlformats.org/officeDocument/2006/relationships/image" Target="../media/image2250.png"/><Relationship Id="rId24" Type="http://schemas.openxmlformats.org/officeDocument/2006/relationships/image" Target="../media/image2320.png"/><Relationship Id="rId32" Type="http://schemas.openxmlformats.org/officeDocument/2006/relationships/image" Target="../media/image2360.png"/><Relationship Id="rId37" Type="http://schemas.openxmlformats.org/officeDocument/2006/relationships/customXml" Target="../ink/ink750.xml"/><Relationship Id="rId40" Type="http://schemas.openxmlformats.org/officeDocument/2006/relationships/image" Target="../media/image2400.png"/><Relationship Id="rId45" Type="http://schemas.openxmlformats.org/officeDocument/2006/relationships/customXml" Target="../ink/ink754.xml"/><Relationship Id="rId53" Type="http://schemas.openxmlformats.org/officeDocument/2006/relationships/customXml" Target="../ink/ink758.xml"/><Relationship Id="rId58" Type="http://schemas.openxmlformats.org/officeDocument/2006/relationships/image" Target="../media/image2490.png"/><Relationship Id="rId66" Type="http://schemas.openxmlformats.org/officeDocument/2006/relationships/image" Target="../media/image2530.png"/><Relationship Id="rId74" Type="http://schemas.openxmlformats.org/officeDocument/2006/relationships/image" Target="../media/image2570.png"/><Relationship Id="rId79" Type="http://schemas.openxmlformats.org/officeDocument/2006/relationships/customXml" Target="../ink/ink771.xml"/><Relationship Id="rId87" Type="http://schemas.openxmlformats.org/officeDocument/2006/relationships/customXml" Target="../ink/ink775.xml"/><Relationship Id="rId5" Type="http://schemas.openxmlformats.org/officeDocument/2006/relationships/image" Target="../media/image2220.png"/><Relationship Id="rId61" Type="http://schemas.openxmlformats.org/officeDocument/2006/relationships/customXml" Target="../ink/ink762.xml"/><Relationship Id="rId82" Type="http://schemas.openxmlformats.org/officeDocument/2006/relationships/image" Target="../media/image2610.png"/><Relationship Id="rId19" Type="http://schemas.openxmlformats.org/officeDocument/2006/relationships/customXml" Target="../ink/ink741.xml"/><Relationship Id="rId4" Type="http://schemas.openxmlformats.org/officeDocument/2006/relationships/customXml" Target="../ink/ink734.xml"/><Relationship Id="rId9" Type="http://schemas.openxmlformats.org/officeDocument/2006/relationships/image" Target="../media/image2240.png"/><Relationship Id="rId14" Type="http://schemas.openxmlformats.org/officeDocument/2006/relationships/image" Target="../media/image2270.png"/><Relationship Id="rId22" Type="http://schemas.openxmlformats.org/officeDocument/2006/relationships/image" Target="../media/image2310.png"/><Relationship Id="rId27" Type="http://schemas.openxmlformats.org/officeDocument/2006/relationships/customXml" Target="../ink/ink745.xml"/><Relationship Id="rId30" Type="http://schemas.openxmlformats.org/officeDocument/2006/relationships/image" Target="../media/image2350.png"/><Relationship Id="rId35" Type="http://schemas.openxmlformats.org/officeDocument/2006/relationships/customXml" Target="../ink/ink749.xml"/><Relationship Id="rId43" Type="http://schemas.openxmlformats.org/officeDocument/2006/relationships/customXml" Target="../ink/ink753.xml"/><Relationship Id="rId48" Type="http://schemas.openxmlformats.org/officeDocument/2006/relationships/image" Target="../media/image2440.png"/><Relationship Id="rId56" Type="http://schemas.openxmlformats.org/officeDocument/2006/relationships/image" Target="../media/image2480.png"/><Relationship Id="rId64" Type="http://schemas.openxmlformats.org/officeDocument/2006/relationships/image" Target="../media/image2520.png"/><Relationship Id="rId69" Type="http://schemas.openxmlformats.org/officeDocument/2006/relationships/customXml" Target="../ink/ink766.xml"/><Relationship Id="rId77" Type="http://schemas.openxmlformats.org/officeDocument/2006/relationships/customXml" Target="../ink/ink770.xml"/><Relationship Id="rId8" Type="http://schemas.openxmlformats.org/officeDocument/2006/relationships/customXml" Target="../ink/ink736.xml"/><Relationship Id="rId51" Type="http://schemas.openxmlformats.org/officeDocument/2006/relationships/customXml" Target="../ink/ink757.xml"/><Relationship Id="rId72" Type="http://schemas.openxmlformats.org/officeDocument/2006/relationships/image" Target="../media/image2560.png"/><Relationship Id="rId80" Type="http://schemas.openxmlformats.org/officeDocument/2006/relationships/image" Target="../media/image2600.png"/><Relationship Id="rId85" Type="http://schemas.openxmlformats.org/officeDocument/2006/relationships/customXml" Target="../ink/ink774.xml"/><Relationship Id="rId3" Type="http://schemas.openxmlformats.org/officeDocument/2006/relationships/image" Target="../media/image545.png"/><Relationship Id="rId12" Type="http://schemas.openxmlformats.org/officeDocument/2006/relationships/image" Target="../media/image546.png"/><Relationship Id="rId17" Type="http://schemas.openxmlformats.org/officeDocument/2006/relationships/customXml" Target="../ink/ink740.xml"/><Relationship Id="rId25" Type="http://schemas.openxmlformats.org/officeDocument/2006/relationships/customXml" Target="../ink/ink744.xml"/><Relationship Id="rId33" Type="http://schemas.openxmlformats.org/officeDocument/2006/relationships/customXml" Target="../ink/ink748.xml"/><Relationship Id="rId38" Type="http://schemas.openxmlformats.org/officeDocument/2006/relationships/image" Target="../media/image2390.png"/><Relationship Id="rId46" Type="http://schemas.openxmlformats.org/officeDocument/2006/relationships/image" Target="../media/image2430.png"/><Relationship Id="rId59" Type="http://schemas.openxmlformats.org/officeDocument/2006/relationships/customXml" Target="../ink/ink761.xml"/><Relationship Id="rId67" Type="http://schemas.openxmlformats.org/officeDocument/2006/relationships/customXml" Target="../ink/ink765.xml"/><Relationship Id="rId20" Type="http://schemas.openxmlformats.org/officeDocument/2006/relationships/image" Target="../media/image2300.png"/><Relationship Id="rId41" Type="http://schemas.openxmlformats.org/officeDocument/2006/relationships/customXml" Target="../ink/ink752.xml"/><Relationship Id="rId54" Type="http://schemas.openxmlformats.org/officeDocument/2006/relationships/image" Target="../media/image2470.png"/><Relationship Id="rId62" Type="http://schemas.openxmlformats.org/officeDocument/2006/relationships/image" Target="../media/image2510.png"/><Relationship Id="rId70" Type="http://schemas.openxmlformats.org/officeDocument/2006/relationships/image" Target="../media/image2550.png"/><Relationship Id="rId75" Type="http://schemas.openxmlformats.org/officeDocument/2006/relationships/customXml" Target="../ink/ink769.xml"/><Relationship Id="rId83" Type="http://schemas.openxmlformats.org/officeDocument/2006/relationships/customXml" Target="../ink/ink773.xml"/><Relationship Id="rId88" Type="http://schemas.openxmlformats.org/officeDocument/2006/relationships/image" Target="../media/image2640.png"/><Relationship Id="rId1" Type="http://schemas.openxmlformats.org/officeDocument/2006/relationships/slideLayout" Target="../slideLayouts/slideLayout2.xml"/><Relationship Id="rId6" Type="http://schemas.openxmlformats.org/officeDocument/2006/relationships/customXml" Target="../ink/ink735.xml"/><Relationship Id="rId15" Type="http://schemas.openxmlformats.org/officeDocument/2006/relationships/customXml" Target="../ink/ink739.xml"/><Relationship Id="rId23" Type="http://schemas.openxmlformats.org/officeDocument/2006/relationships/customXml" Target="../ink/ink743.xml"/><Relationship Id="rId28" Type="http://schemas.openxmlformats.org/officeDocument/2006/relationships/image" Target="../media/image2340.png"/><Relationship Id="rId36" Type="http://schemas.openxmlformats.org/officeDocument/2006/relationships/image" Target="../media/image2380.png"/><Relationship Id="rId49" Type="http://schemas.openxmlformats.org/officeDocument/2006/relationships/customXml" Target="../ink/ink756.xml"/><Relationship Id="rId57" Type="http://schemas.openxmlformats.org/officeDocument/2006/relationships/customXml" Target="../ink/ink760.xml"/><Relationship Id="rId10" Type="http://schemas.openxmlformats.org/officeDocument/2006/relationships/customXml" Target="../ink/ink737.xml"/><Relationship Id="rId31" Type="http://schemas.openxmlformats.org/officeDocument/2006/relationships/customXml" Target="../ink/ink747.xml"/><Relationship Id="rId44" Type="http://schemas.openxmlformats.org/officeDocument/2006/relationships/image" Target="../media/image2420.png"/><Relationship Id="rId52" Type="http://schemas.openxmlformats.org/officeDocument/2006/relationships/image" Target="../media/image2460.png"/><Relationship Id="rId60" Type="http://schemas.openxmlformats.org/officeDocument/2006/relationships/image" Target="../media/image2500.png"/><Relationship Id="rId65" Type="http://schemas.openxmlformats.org/officeDocument/2006/relationships/customXml" Target="../ink/ink764.xml"/><Relationship Id="rId73" Type="http://schemas.openxmlformats.org/officeDocument/2006/relationships/customXml" Target="../ink/ink768.xml"/><Relationship Id="rId78" Type="http://schemas.openxmlformats.org/officeDocument/2006/relationships/image" Target="../media/image2590.png"/><Relationship Id="rId81" Type="http://schemas.openxmlformats.org/officeDocument/2006/relationships/customXml" Target="../ink/ink772.xml"/><Relationship Id="rId86" Type="http://schemas.openxmlformats.org/officeDocument/2006/relationships/image" Target="../media/image2630.png"/></Relationships>
</file>

<file path=ppt/slides/_rels/slide11.xml.rels><?xml version="1.0" encoding="UTF-8" standalone="yes"?>
<Relationships xmlns="http://schemas.openxmlformats.org/package/2006/relationships"><Relationship Id="rId13" Type="http://schemas.openxmlformats.org/officeDocument/2006/relationships/image" Target="../media/image552.png"/><Relationship Id="rId18" Type="http://schemas.openxmlformats.org/officeDocument/2006/relationships/customXml" Target="../ink/ink784.xml"/><Relationship Id="rId26" Type="http://schemas.openxmlformats.org/officeDocument/2006/relationships/customXml" Target="../ink/ink788.xml"/><Relationship Id="rId39" Type="http://schemas.openxmlformats.org/officeDocument/2006/relationships/image" Target="../media/image565.png"/><Relationship Id="rId21" Type="http://schemas.openxmlformats.org/officeDocument/2006/relationships/image" Target="../media/image556.png"/><Relationship Id="rId34" Type="http://schemas.openxmlformats.org/officeDocument/2006/relationships/customXml" Target="../ink/ink792.xml"/><Relationship Id="rId42" Type="http://schemas.openxmlformats.org/officeDocument/2006/relationships/customXml" Target="../ink/ink796.xml"/><Relationship Id="rId47" Type="http://schemas.openxmlformats.org/officeDocument/2006/relationships/image" Target="../media/image569.png"/><Relationship Id="rId50" Type="http://schemas.openxmlformats.org/officeDocument/2006/relationships/customXml" Target="../ink/ink800.xml"/><Relationship Id="rId55" Type="http://schemas.openxmlformats.org/officeDocument/2006/relationships/image" Target="../media/image573.png"/><Relationship Id="rId63" Type="http://schemas.openxmlformats.org/officeDocument/2006/relationships/image" Target="../media/image577.png"/><Relationship Id="rId68" Type="http://schemas.openxmlformats.org/officeDocument/2006/relationships/customXml" Target="../ink/ink809.xml"/><Relationship Id="rId76" Type="http://schemas.openxmlformats.org/officeDocument/2006/relationships/customXml" Target="../ink/ink813.xml"/><Relationship Id="rId84" Type="http://schemas.openxmlformats.org/officeDocument/2006/relationships/image" Target="../media/image588.jpeg"/><Relationship Id="rId7" Type="http://schemas.openxmlformats.org/officeDocument/2006/relationships/image" Target="../media/image549.png"/><Relationship Id="rId71" Type="http://schemas.openxmlformats.org/officeDocument/2006/relationships/image" Target="../media/image581.png"/><Relationship Id="rId2" Type="http://schemas.openxmlformats.org/officeDocument/2006/relationships/customXml" Target="../ink/ink776.xml"/><Relationship Id="rId16" Type="http://schemas.openxmlformats.org/officeDocument/2006/relationships/customXml" Target="../ink/ink783.xml"/><Relationship Id="rId29" Type="http://schemas.openxmlformats.org/officeDocument/2006/relationships/image" Target="../media/image560.png"/><Relationship Id="rId11" Type="http://schemas.openxmlformats.org/officeDocument/2006/relationships/image" Target="../media/image551.png"/><Relationship Id="rId24" Type="http://schemas.openxmlformats.org/officeDocument/2006/relationships/customXml" Target="../ink/ink787.xml"/><Relationship Id="rId32" Type="http://schemas.openxmlformats.org/officeDocument/2006/relationships/customXml" Target="../ink/ink791.xml"/><Relationship Id="rId37" Type="http://schemas.openxmlformats.org/officeDocument/2006/relationships/image" Target="../media/image564.png"/><Relationship Id="rId40" Type="http://schemas.openxmlformats.org/officeDocument/2006/relationships/customXml" Target="../ink/ink795.xml"/><Relationship Id="rId45" Type="http://schemas.openxmlformats.org/officeDocument/2006/relationships/image" Target="../media/image568.png"/><Relationship Id="rId53" Type="http://schemas.openxmlformats.org/officeDocument/2006/relationships/image" Target="../media/image572.png"/><Relationship Id="rId58" Type="http://schemas.openxmlformats.org/officeDocument/2006/relationships/customXml" Target="../ink/ink804.xml"/><Relationship Id="rId66" Type="http://schemas.openxmlformats.org/officeDocument/2006/relationships/customXml" Target="../ink/ink808.xml"/><Relationship Id="rId74" Type="http://schemas.openxmlformats.org/officeDocument/2006/relationships/customXml" Target="../ink/ink812.xml"/><Relationship Id="rId79" Type="http://schemas.openxmlformats.org/officeDocument/2006/relationships/image" Target="../media/image585.png"/><Relationship Id="rId5" Type="http://schemas.openxmlformats.org/officeDocument/2006/relationships/image" Target="../media/image548.png"/><Relationship Id="rId61" Type="http://schemas.openxmlformats.org/officeDocument/2006/relationships/image" Target="../media/image576.png"/><Relationship Id="rId82" Type="http://schemas.openxmlformats.org/officeDocument/2006/relationships/customXml" Target="../ink/ink816.xml"/><Relationship Id="rId10" Type="http://schemas.openxmlformats.org/officeDocument/2006/relationships/customXml" Target="../ink/ink780.xml"/><Relationship Id="rId19" Type="http://schemas.openxmlformats.org/officeDocument/2006/relationships/image" Target="../media/image555.png"/><Relationship Id="rId31" Type="http://schemas.openxmlformats.org/officeDocument/2006/relationships/image" Target="../media/image561.png"/><Relationship Id="rId44" Type="http://schemas.openxmlformats.org/officeDocument/2006/relationships/customXml" Target="../ink/ink797.xml"/><Relationship Id="rId52" Type="http://schemas.openxmlformats.org/officeDocument/2006/relationships/customXml" Target="../ink/ink801.xml"/><Relationship Id="rId60" Type="http://schemas.openxmlformats.org/officeDocument/2006/relationships/customXml" Target="../ink/ink805.xml"/><Relationship Id="rId65" Type="http://schemas.openxmlformats.org/officeDocument/2006/relationships/image" Target="../media/image578.png"/><Relationship Id="rId73" Type="http://schemas.openxmlformats.org/officeDocument/2006/relationships/image" Target="../media/image582.png"/><Relationship Id="rId78" Type="http://schemas.openxmlformats.org/officeDocument/2006/relationships/customXml" Target="../ink/ink814.xml"/><Relationship Id="rId81" Type="http://schemas.openxmlformats.org/officeDocument/2006/relationships/image" Target="../media/image586.png"/><Relationship Id="rId4" Type="http://schemas.openxmlformats.org/officeDocument/2006/relationships/customXml" Target="../ink/ink777.xml"/><Relationship Id="rId9" Type="http://schemas.openxmlformats.org/officeDocument/2006/relationships/image" Target="../media/image550.png"/><Relationship Id="rId14" Type="http://schemas.openxmlformats.org/officeDocument/2006/relationships/customXml" Target="../ink/ink782.xml"/><Relationship Id="rId22" Type="http://schemas.openxmlformats.org/officeDocument/2006/relationships/customXml" Target="../ink/ink786.xml"/><Relationship Id="rId27" Type="http://schemas.openxmlformats.org/officeDocument/2006/relationships/image" Target="../media/image559.png"/><Relationship Id="rId30" Type="http://schemas.openxmlformats.org/officeDocument/2006/relationships/customXml" Target="../ink/ink790.xml"/><Relationship Id="rId35" Type="http://schemas.openxmlformats.org/officeDocument/2006/relationships/image" Target="../media/image563.png"/><Relationship Id="rId43" Type="http://schemas.openxmlformats.org/officeDocument/2006/relationships/image" Target="../media/image567.png"/><Relationship Id="rId48" Type="http://schemas.openxmlformats.org/officeDocument/2006/relationships/customXml" Target="../ink/ink799.xml"/><Relationship Id="rId56" Type="http://schemas.openxmlformats.org/officeDocument/2006/relationships/customXml" Target="../ink/ink803.xml"/><Relationship Id="rId64" Type="http://schemas.openxmlformats.org/officeDocument/2006/relationships/customXml" Target="../ink/ink807.xml"/><Relationship Id="rId69" Type="http://schemas.openxmlformats.org/officeDocument/2006/relationships/image" Target="../media/image580.png"/><Relationship Id="rId77" Type="http://schemas.openxmlformats.org/officeDocument/2006/relationships/image" Target="../media/image584.png"/><Relationship Id="rId8" Type="http://schemas.openxmlformats.org/officeDocument/2006/relationships/customXml" Target="../ink/ink779.xml"/><Relationship Id="rId51" Type="http://schemas.openxmlformats.org/officeDocument/2006/relationships/image" Target="../media/image571.png"/><Relationship Id="rId72" Type="http://schemas.openxmlformats.org/officeDocument/2006/relationships/customXml" Target="../ink/ink811.xml"/><Relationship Id="rId80" Type="http://schemas.openxmlformats.org/officeDocument/2006/relationships/customXml" Target="../ink/ink815.xml"/><Relationship Id="rId3" Type="http://schemas.openxmlformats.org/officeDocument/2006/relationships/image" Target="../media/image547.png"/><Relationship Id="rId12" Type="http://schemas.openxmlformats.org/officeDocument/2006/relationships/customXml" Target="../ink/ink781.xml"/><Relationship Id="rId17" Type="http://schemas.openxmlformats.org/officeDocument/2006/relationships/image" Target="../media/image554.png"/><Relationship Id="rId25" Type="http://schemas.openxmlformats.org/officeDocument/2006/relationships/image" Target="../media/image558.png"/><Relationship Id="rId33" Type="http://schemas.openxmlformats.org/officeDocument/2006/relationships/image" Target="../media/image562.png"/><Relationship Id="rId38" Type="http://schemas.openxmlformats.org/officeDocument/2006/relationships/customXml" Target="../ink/ink794.xml"/><Relationship Id="rId46" Type="http://schemas.openxmlformats.org/officeDocument/2006/relationships/customXml" Target="../ink/ink798.xml"/><Relationship Id="rId59" Type="http://schemas.openxmlformats.org/officeDocument/2006/relationships/image" Target="../media/image575.png"/><Relationship Id="rId67" Type="http://schemas.openxmlformats.org/officeDocument/2006/relationships/image" Target="../media/image579.png"/><Relationship Id="rId20" Type="http://schemas.openxmlformats.org/officeDocument/2006/relationships/customXml" Target="../ink/ink785.xml"/><Relationship Id="rId41" Type="http://schemas.openxmlformats.org/officeDocument/2006/relationships/image" Target="../media/image566.png"/><Relationship Id="rId54" Type="http://schemas.openxmlformats.org/officeDocument/2006/relationships/customXml" Target="../ink/ink802.xml"/><Relationship Id="rId62" Type="http://schemas.openxmlformats.org/officeDocument/2006/relationships/customXml" Target="../ink/ink806.xml"/><Relationship Id="rId70" Type="http://schemas.openxmlformats.org/officeDocument/2006/relationships/customXml" Target="../ink/ink810.xml"/><Relationship Id="rId75" Type="http://schemas.openxmlformats.org/officeDocument/2006/relationships/image" Target="../media/image583.png"/><Relationship Id="rId83" Type="http://schemas.openxmlformats.org/officeDocument/2006/relationships/image" Target="../media/image587.png"/><Relationship Id="rId1" Type="http://schemas.openxmlformats.org/officeDocument/2006/relationships/slideLayout" Target="../slideLayouts/slideLayout7.xml"/><Relationship Id="rId6" Type="http://schemas.openxmlformats.org/officeDocument/2006/relationships/customXml" Target="../ink/ink778.xml"/><Relationship Id="rId15" Type="http://schemas.openxmlformats.org/officeDocument/2006/relationships/image" Target="../media/image553.png"/><Relationship Id="rId23" Type="http://schemas.openxmlformats.org/officeDocument/2006/relationships/image" Target="../media/image557.png"/><Relationship Id="rId28" Type="http://schemas.openxmlformats.org/officeDocument/2006/relationships/customXml" Target="../ink/ink789.xml"/><Relationship Id="rId36" Type="http://schemas.openxmlformats.org/officeDocument/2006/relationships/customXml" Target="../ink/ink793.xml"/><Relationship Id="rId49" Type="http://schemas.openxmlformats.org/officeDocument/2006/relationships/image" Target="../media/image570.png"/><Relationship Id="rId57" Type="http://schemas.openxmlformats.org/officeDocument/2006/relationships/image" Target="../media/image574.png"/></Relationships>
</file>

<file path=ppt/slides/_rels/slide2.xml.rels><?xml version="1.0" encoding="UTF-8" standalone="yes"?>
<Relationships xmlns="http://schemas.openxmlformats.org/package/2006/relationships"><Relationship Id="rId26" Type="http://schemas.openxmlformats.org/officeDocument/2006/relationships/image" Target="../media/image13.png"/><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1.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customXml" Target="../ink/ink44.xml"/><Relationship Id="rId112" Type="http://schemas.openxmlformats.org/officeDocument/2006/relationships/image" Target="../media/image56.png"/><Relationship Id="rId133" Type="http://schemas.openxmlformats.org/officeDocument/2006/relationships/customXml" Target="../ink/ink66.xml"/><Relationship Id="rId138" Type="http://schemas.openxmlformats.org/officeDocument/2006/relationships/image" Target="../media/image69.png"/><Relationship Id="rId16" Type="http://schemas.openxmlformats.org/officeDocument/2006/relationships/image" Target="../media/image8.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6.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39.xml"/><Relationship Id="rId102" Type="http://schemas.openxmlformats.org/officeDocument/2006/relationships/image" Target="../media/image51.png"/><Relationship Id="rId123" Type="http://schemas.openxmlformats.org/officeDocument/2006/relationships/customXml" Target="../ink/ink61.xml"/><Relationship Id="rId128" Type="http://schemas.openxmlformats.org/officeDocument/2006/relationships/image" Target="../media/image64.png"/><Relationship Id="rId5" Type="http://schemas.openxmlformats.org/officeDocument/2006/relationships/customXml" Target="../ink/ink2.xml"/><Relationship Id="rId90" Type="http://schemas.openxmlformats.org/officeDocument/2006/relationships/image" Target="../media/image45.png"/><Relationship Id="rId95" Type="http://schemas.openxmlformats.org/officeDocument/2006/relationships/customXml" Target="../ink/ink47.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4.png"/><Relationship Id="rId56" Type="http://schemas.openxmlformats.org/officeDocument/2006/relationships/image" Target="../media/image28.png"/><Relationship Id="rId64" Type="http://schemas.openxmlformats.org/officeDocument/2006/relationships/image" Target="../media/image32.png"/><Relationship Id="rId69" Type="http://schemas.openxmlformats.org/officeDocument/2006/relationships/customXml" Target="../ink/ink34.xml"/><Relationship Id="rId77" Type="http://schemas.openxmlformats.org/officeDocument/2006/relationships/customXml" Target="../ink/ink38.xml"/><Relationship Id="rId100" Type="http://schemas.openxmlformats.org/officeDocument/2006/relationships/image" Target="../media/image50.png"/><Relationship Id="rId105" Type="http://schemas.openxmlformats.org/officeDocument/2006/relationships/customXml" Target="../ink/ink52.xml"/><Relationship Id="rId113" Type="http://schemas.openxmlformats.org/officeDocument/2006/relationships/customXml" Target="../ink/ink56.xml"/><Relationship Id="rId118" Type="http://schemas.openxmlformats.org/officeDocument/2006/relationships/image" Target="../media/image59.png"/><Relationship Id="rId126" Type="http://schemas.openxmlformats.org/officeDocument/2006/relationships/image" Target="../media/image63.png"/><Relationship Id="rId134" Type="http://schemas.openxmlformats.org/officeDocument/2006/relationships/image" Target="../media/image67.png"/><Relationship Id="rId8" Type="http://schemas.openxmlformats.org/officeDocument/2006/relationships/image" Target="../media/image4.png"/><Relationship Id="rId51" Type="http://schemas.openxmlformats.org/officeDocument/2006/relationships/customXml" Target="../ink/ink25.xml"/><Relationship Id="rId72" Type="http://schemas.openxmlformats.org/officeDocument/2006/relationships/image" Target="../media/image36.png"/><Relationship Id="rId80" Type="http://schemas.openxmlformats.org/officeDocument/2006/relationships/image" Target="../media/image40.png"/><Relationship Id="rId85" Type="http://schemas.openxmlformats.org/officeDocument/2006/relationships/customXml" Target="../ink/ink42.xml"/><Relationship Id="rId93" Type="http://schemas.openxmlformats.org/officeDocument/2006/relationships/customXml" Target="../ink/ink46.xml"/><Relationship Id="rId98" Type="http://schemas.openxmlformats.org/officeDocument/2006/relationships/image" Target="../media/image49.png"/><Relationship Id="rId121" Type="http://schemas.openxmlformats.org/officeDocument/2006/relationships/customXml" Target="../ink/ink60.xml"/><Relationship Id="rId3" Type="http://schemas.openxmlformats.org/officeDocument/2006/relationships/customXml" Target="../ink/ink1.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46" Type="http://schemas.openxmlformats.org/officeDocument/2006/relationships/image" Target="../media/image23.png"/><Relationship Id="rId59" Type="http://schemas.openxmlformats.org/officeDocument/2006/relationships/customXml" Target="../ink/ink29.xml"/><Relationship Id="rId67" Type="http://schemas.openxmlformats.org/officeDocument/2006/relationships/customXml" Target="../ink/ink33.xml"/><Relationship Id="rId103" Type="http://schemas.openxmlformats.org/officeDocument/2006/relationships/customXml" Target="../ink/ink51.xml"/><Relationship Id="rId108" Type="http://schemas.openxmlformats.org/officeDocument/2006/relationships/image" Target="../media/image54.png"/><Relationship Id="rId116" Type="http://schemas.openxmlformats.org/officeDocument/2006/relationships/image" Target="../media/image58.png"/><Relationship Id="rId124" Type="http://schemas.openxmlformats.org/officeDocument/2006/relationships/image" Target="../media/image62.png"/><Relationship Id="rId129" Type="http://schemas.openxmlformats.org/officeDocument/2006/relationships/customXml" Target="../ink/ink64.xml"/><Relationship Id="rId137" Type="http://schemas.openxmlformats.org/officeDocument/2006/relationships/customXml" Target="../ink/ink68.xml"/><Relationship Id="rId20" Type="http://schemas.openxmlformats.org/officeDocument/2006/relationships/image" Target="../media/image10.png"/><Relationship Id="rId41" Type="http://schemas.openxmlformats.org/officeDocument/2006/relationships/customXml" Target="../ink/ink20.xml"/><Relationship Id="rId54" Type="http://schemas.openxmlformats.org/officeDocument/2006/relationships/image" Target="../media/image27.png"/><Relationship Id="rId62" Type="http://schemas.openxmlformats.org/officeDocument/2006/relationships/image" Target="../media/image31.png"/><Relationship Id="rId70" Type="http://schemas.openxmlformats.org/officeDocument/2006/relationships/image" Target="../media/image35.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44.png"/><Relationship Id="rId91" Type="http://schemas.openxmlformats.org/officeDocument/2006/relationships/customXml" Target="../ink/ink45.xml"/><Relationship Id="rId96" Type="http://schemas.openxmlformats.org/officeDocument/2006/relationships/image" Target="../media/image48.png"/><Relationship Id="rId111" Type="http://schemas.openxmlformats.org/officeDocument/2006/relationships/customXml" Target="../ink/ink55.xml"/><Relationship Id="rId13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3.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49" Type="http://schemas.openxmlformats.org/officeDocument/2006/relationships/customXml" Target="../ink/ink24.xml"/><Relationship Id="rId57" Type="http://schemas.openxmlformats.org/officeDocument/2006/relationships/customXml" Target="../ink/ink28.xml"/><Relationship Id="rId106" Type="http://schemas.openxmlformats.org/officeDocument/2006/relationships/image" Target="../media/image53.png"/><Relationship Id="rId114" Type="http://schemas.openxmlformats.org/officeDocument/2006/relationships/image" Target="../media/image57.png"/><Relationship Id="rId119" Type="http://schemas.openxmlformats.org/officeDocument/2006/relationships/customXml" Target="../ink/ink59.xml"/><Relationship Id="rId127" Type="http://schemas.openxmlformats.org/officeDocument/2006/relationships/customXml" Target="../ink/ink63.xml"/><Relationship Id="rId10" Type="http://schemas.openxmlformats.org/officeDocument/2006/relationships/image" Target="../media/image5.png"/><Relationship Id="rId31" Type="http://schemas.openxmlformats.org/officeDocument/2006/relationships/customXml" Target="../ink/ink15.xml"/><Relationship Id="rId44" Type="http://schemas.openxmlformats.org/officeDocument/2006/relationships/image" Target="../media/image22.png"/><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39.png"/><Relationship Id="rId81" Type="http://schemas.openxmlformats.org/officeDocument/2006/relationships/customXml" Target="../ink/ink40.xml"/><Relationship Id="rId86" Type="http://schemas.openxmlformats.org/officeDocument/2006/relationships/image" Target="../media/image43.png"/><Relationship Id="rId94" Type="http://schemas.openxmlformats.org/officeDocument/2006/relationships/image" Target="../media/image47.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1.png"/><Relationship Id="rId130" Type="http://schemas.openxmlformats.org/officeDocument/2006/relationships/image" Target="../media/image65.png"/><Relationship Id="rId135" Type="http://schemas.openxmlformats.org/officeDocument/2006/relationships/customXml" Target="../ink/ink67.xml"/><Relationship Id="rId4" Type="http://schemas.openxmlformats.org/officeDocument/2006/relationships/image" Target="../media/image2.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9.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7.png"/><Relationship Id="rId50" Type="http://schemas.openxmlformats.org/officeDocument/2006/relationships/image" Target="../media/image25.png"/><Relationship Id="rId55" Type="http://schemas.openxmlformats.org/officeDocument/2006/relationships/customXml" Target="../ink/ink27.xml"/><Relationship Id="rId76" Type="http://schemas.openxmlformats.org/officeDocument/2006/relationships/image" Target="../media/image38.png"/><Relationship Id="rId97" Type="http://schemas.openxmlformats.org/officeDocument/2006/relationships/customXml" Target="../ink/ink48.xml"/><Relationship Id="rId104" Type="http://schemas.openxmlformats.org/officeDocument/2006/relationships/image" Target="../media/image52.png"/><Relationship Id="rId120" Type="http://schemas.openxmlformats.org/officeDocument/2006/relationships/image" Target="../media/image60.png"/><Relationship Id="rId125" Type="http://schemas.openxmlformats.org/officeDocument/2006/relationships/customXml" Target="../ink/ink62.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6.png"/><Relationship Id="rId2" Type="http://schemas.openxmlformats.org/officeDocument/2006/relationships/image" Target="../media/image1.png"/><Relationship Id="rId29" Type="http://schemas.openxmlformats.org/officeDocument/2006/relationships/customXml" Target="../ink/ink14.xml"/><Relationship Id="rId24" Type="http://schemas.openxmlformats.org/officeDocument/2006/relationships/image" Target="../media/image12.png"/><Relationship Id="rId40" Type="http://schemas.openxmlformats.org/officeDocument/2006/relationships/image" Target="../media/image20.png"/><Relationship Id="rId45" Type="http://schemas.openxmlformats.org/officeDocument/2006/relationships/customXml" Target="../ink/ink22.xml"/><Relationship Id="rId66" Type="http://schemas.openxmlformats.org/officeDocument/2006/relationships/image" Target="../media/image33.png"/><Relationship Id="rId87" Type="http://schemas.openxmlformats.org/officeDocument/2006/relationships/customXml" Target="../ink/ink43.xml"/><Relationship Id="rId110" Type="http://schemas.openxmlformats.org/officeDocument/2006/relationships/image" Target="../media/image55.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68.png"/><Relationship Id="rId61" Type="http://schemas.openxmlformats.org/officeDocument/2006/relationships/customXml" Target="../ink/ink30.xml"/><Relationship Id="rId82" Type="http://schemas.openxmlformats.org/officeDocument/2006/relationships/image" Target="../media/image41.png"/><Relationship Id="rId19" Type="http://schemas.openxmlformats.org/officeDocument/2006/relationships/customXml" Target="../ink/ink9.xml"/></Relationships>
</file>

<file path=ppt/slides/_rels/slide3.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76.xml"/><Relationship Id="rId26" Type="http://schemas.openxmlformats.org/officeDocument/2006/relationships/customXml" Target="../ink/ink80.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customXml" Target="../ink/ink84.xml"/><Relationship Id="rId42" Type="http://schemas.openxmlformats.org/officeDocument/2006/relationships/customXml" Target="../ink/ink88.xml"/><Relationship Id="rId47" Type="http://schemas.openxmlformats.org/officeDocument/2006/relationships/image" Target="../media/image23.png"/><Relationship Id="rId50" Type="http://schemas.openxmlformats.org/officeDocument/2006/relationships/customXml" Target="../ink/ink92.xml"/><Relationship Id="rId55" Type="http://schemas.openxmlformats.org/officeDocument/2006/relationships/image" Target="../media/image27.png"/><Relationship Id="rId63" Type="http://schemas.openxmlformats.org/officeDocument/2006/relationships/image" Target="../media/image31.png"/><Relationship Id="rId68" Type="http://schemas.openxmlformats.org/officeDocument/2006/relationships/customXml" Target="../ink/ink101.xml"/><Relationship Id="rId76" Type="http://schemas.openxmlformats.org/officeDocument/2006/relationships/customXml" Target="../ink/ink105.xml"/><Relationship Id="rId84" Type="http://schemas.openxmlformats.org/officeDocument/2006/relationships/customXml" Target="../ink/ink109.xml"/><Relationship Id="rId89" Type="http://schemas.openxmlformats.org/officeDocument/2006/relationships/image" Target="../media/image44.png"/><Relationship Id="rId7" Type="http://schemas.openxmlformats.org/officeDocument/2006/relationships/image" Target="../media/image3.png"/><Relationship Id="rId71" Type="http://schemas.openxmlformats.org/officeDocument/2006/relationships/image" Target="../media/image35.png"/><Relationship Id="rId92" Type="http://schemas.openxmlformats.org/officeDocument/2006/relationships/customXml" Target="../ink/ink113.xml"/><Relationship Id="rId2" Type="http://schemas.openxmlformats.org/officeDocument/2006/relationships/image" Target="../media/image70.png"/><Relationship Id="rId16" Type="http://schemas.openxmlformats.org/officeDocument/2006/relationships/customXml" Target="../ink/ink75.xml"/><Relationship Id="rId29" Type="http://schemas.openxmlformats.org/officeDocument/2006/relationships/image" Target="../media/image14.png"/><Relationship Id="rId11" Type="http://schemas.openxmlformats.org/officeDocument/2006/relationships/image" Target="../media/image5.png"/><Relationship Id="rId24" Type="http://schemas.openxmlformats.org/officeDocument/2006/relationships/customXml" Target="../ink/ink79.xml"/><Relationship Id="rId32" Type="http://schemas.openxmlformats.org/officeDocument/2006/relationships/customXml" Target="../ink/ink83.xml"/><Relationship Id="rId37" Type="http://schemas.openxmlformats.org/officeDocument/2006/relationships/image" Target="../media/image18.png"/><Relationship Id="rId40" Type="http://schemas.openxmlformats.org/officeDocument/2006/relationships/customXml" Target="../ink/ink87.xml"/><Relationship Id="rId45" Type="http://schemas.openxmlformats.org/officeDocument/2006/relationships/image" Target="../media/image22.png"/><Relationship Id="rId53" Type="http://schemas.openxmlformats.org/officeDocument/2006/relationships/image" Target="../media/image26.png"/><Relationship Id="rId58" Type="http://schemas.openxmlformats.org/officeDocument/2006/relationships/customXml" Target="../ink/ink96.xml"/><Relationship Id="rId66" Type="http://schemas.openxmlformats.org/officeDocument/2006/relationships/customXml" Target="../ink/ink100.xml"/><Relationship Id="rId74" Type="http://schemas.openxmlformats.org/officeDocument/2006/relationships/customXml" Target="../ink/ink104.xml"/><Relationship Id="rId79" Type="http://schemas.openxmlformats.org/officeDocument/2006/relationships/image" Target="../media/image39.png"/><Relationship Id="rId87" Type="http://schemas.openxmlformats.org/officeDocument/2006/relationships/image" Target="../media/image43.png"/><Relationship Id="rId5" Type="http://schemas.openxmlformats.org/officeDocument/2006/relationships/image" Target="../media/image2.png"/><Relationship Id="rId61" Type="http://schemas.openxmlformats.org/officeDocument/2006/relationships/image" Target="../media/image30.png"/><Relationship Id="rId82" Type="http://schemas.openxmlformats.org/officeDocument/2006/relationships/customXml" Target="../ink/ink108.xml"/><Relationship Id="rId90" Type="http://schemas.openxmlformats.org/officeDocument/2006/relationships/customXml" Target="../ink/ink112.xml"/><Relationship Id="rId95" Type="http://schemas.openxmlformats.org/officeDocument/2006/relationships/image" Target="../media/image4810.png"/><Relationship Id="rId19" Type="http://schemas.openxmlformats.org/officeDocument/2006/relationships/image" Target="../media/image9.png"/><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13.png"/><Relationship Id="rId30" Type="http://schemas.openxmlformats.org/officeDocument/2006/relationships/customXml" Target="../ink/ink82.xml"/><Relationship Id="rId35" Type="http://schemas.openxmlformats.org/officeDocument/2006/relationships/image" Target="../media/image17.png"/><Relationship Id="rId43" Type="http://schemas.openxmlformats.org/officeDocument/2006/relationships/image" Target="../media/image21.png"/><Relationship Id="rId48" Type="http://schemas.openxmlformats.org/officeDocument/2006/relationships/customXml" Target="../ink/ink91.xml"/><Relationship Id="rId56" Type="http://schemas.openxmlformats.org/officeDocument/2006/relationships/customXml" Target="../ink/ink95.xml"/><Relationship Id="rId64" Type="http://schemas.openxmlformats.org/officeDocument/2006/relationships/customXml" Target="../ink/ink99.xml"/><Relationship Id="rId69" Type="http://schemas.openxmlformats.org/officeDocument/2006/relationships/image" Target="../media/image34.png"/><Relationship Id="rId77" Type="http://schemas.openxmlformats.org/officeDocument/2006/relationships/image" Target="../media/image38.png"/><Relationship Id="rId8" Type="http://schemas.openxmlformats.org/officeDocument/2006/relationships/customXml" Target="../ink/ink71.xml"/><Relationship Id="rId51" Type="http://schemas.openxmlformats.org/officeDocument/2006/relationships/image" Target="../media/image25.png"/><Relationship Id="rId72" Type="http://schemas.openxmlformats.org/officeDocument/2006/relationships/customXml" Target="../ink/ink103.xml"/><Relationship Id="rId80" Type="http://schemas.openxmlformats.org/officeDocument/2006/relationships/customXml" Target="../ink/ink107.xml"/><Relationship Id="rId85" Type="http://schemas.openxmlformats.org/officeDocument/2006/relationships/image" Target="../media/image42.png"/><Relationship Id="rId93" Type="http://schemas.openxmlformats.org/officeDocument/2006/relationships/image" Target="../media/image46.png"/><Relationship Id="rId3" Type="http://schemas.openxmlformats.org/officeDocument/2006/relationships/image" Target="../media/image1.png"/><Relationship Id="rId12" Type="http://schemas.openxmlformats.org/officeDocument/2006/relationships/customXml" Target="../ink/ink73.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86.xml"/><Relationship Id="rId46" Type="http://schemas.openxmlformats.org/officeDocument/2006/relationships/customXml" Target="../ink/ink90.xml"/><Relationship Id="rId59" Type="http://schemas.openxmlformats.org/officeDocument/2006/relationships/image" Target="../media/image29.png"/><Relationship Id="rId67" Type="http://schemas.openxmlformats.org/officeDocument/2006/relationships/image" Target="../media/image33.png"/><Relationship Id="rId20" Type="http://schemas.openxmlformats.org/officeDocument/2006/relationships/customXml" Target="../ink/ink77.xml"/><Relationship Id="rId41" Type="http://schemas.openxmlformats.org/officeDocument/2006/relationships/image" Target="../media/image20.png"/><Relationship Id="rId54" Type="http://schemas.openxmlformats.org/officeDocument/2006/relationships/customXml" Target="../ink/ink94.xml"/><Relationship Id="rId62" Type="http://schemas.openxmlformats.org/officeDocument/2006/relationships/customXml" Target="../ink/ink98.xml"/><Relationship Id="rId70" Type="http://schemas.openxmlformats.org/officeDocument/2006/relationships/customXml" Target="../ink/ink102.xml"/><Relationship Id="rId75" Type="http://schemas.openxmlformats.org/officeDocument/2006/relationships/image" Target="../media/image37.png"/><Relationship Id="rId83" Type="http://schemas.openxmlformats.org/officeDocument/2006/relationships/image" Target="../media/image41.png"/><Relationship Id="rId88" Type="http://schemas.openxmlformats.org/officeDocument/2006/relationships/customXml" Target="../ink/ink111.xml"/><Relationship Id="rId91"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customXml" Target="../ink/ink70.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81.xml"/><Relationship Id="rId36" Type="http://schemas.openxmlformats.org/officeDocument/2006/relationships/customXml" Target="../ink/ink85.xml"/><Relationship Id="rId49" Type="http://schemas.openxmlformats.org/officeDocument/2006/relationships/image" Target="../media/image24.png"/><Relationship Id="rId57" Type="http://schemas.openxmlformats.org/officeDocument/2006/relationships/image" Target="../media/image28.png"/><Relationship Id="rId10" Type="http://schemas.openxmlformats.org/officeDocument/2006/relationships/customXml" Target="../ink/ink72.xml"/><Relationship Id="rId31" Type="http://schemas.openxmlformats.org/officeDocument/2006/relationships/image" Target="../media/image15.png"/><Relationship Id="rId44" Type="http://schemas.openxmlformats.org/officeDocument/2006/relationships/customXml" Target="../ink/ink89.xml"/><Relationship Id="rId52" Type="http://schemas.openxmlformats.org/officeDocument/2006/relationships/customXml" Target="../ink/ink93.xml"/><Relationship Id="rId60" Type="http://schemas.openxmlformats.org/officeDocument/2006/relationships/customXml" Target="../ink/ink97.xml"/><Relationship Id="rId65" Type="http://schemas.openxmlformats.org/officeDocument/2006/relationships/image" Target="../media/image32.png"/><Relationship Id="rId73" Type="http://schemas.openxmlformats.org/officeDocument/2006/relationships/image" Target="../media/image36.png"/><Relationship Id="rId78" Type="http://schemas.openxmlformats.org/officeDocument/2006/relationships/customXml" Target="../ink/ink106.xml"/><Relationship Id="rId81" Type="http://schemas.openxmlformats.org/officeDocument/2006/relationships/image" Target="../media/image40.png"/><Relationship Id="rId86" Type="http://schemas.openxmlformats.org/officeDocument/2006/relationships/customXml" Target="../ink/ink110.xml"/><Relationship Id="rId94" Type="http://schemas.openxmlformats.org/officeDocument/2006/relationships/customXml" Target="../ink/ink114.xml"/><Relationship Id="rId4" Type="http://schemas.openxmlformats.org/officeDocument/2006/relationships/customXml" Target="../ink/ink69.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17" Type="http://schemas.openxmlformats.org/officeDocument/2006/relationships/image" Target="../media/image108.png"/><Relationship Id="rId21" Type="http://schemas.openxmlformats.org/officeDocument/2006/relationships/image" Target="../media/image600.png"/><Relationship Id="rId42" Type="http://schemas.openxmlformats.org/officeDocument/2006/relationships/customXml" Target="../ink/ink133.xml"/><Relationship Id="rId63" Type="http://schemas.openxmlformats.org/officeDocument/2006/relationships/image" Target="../media/image81.png"/><Relationship Id="rId84" Type="http://schemas.openxmlformats.org/officeDocument/2006/relationships/customXml" Target="../ink/ink151.xml"/><Relationship Id="rId138" Type="http://schemas.openxmlformats.org/officeDocument/2006/relationships/image" Target="../media/image21.png"/><Relationship Id="rId159" Type="http://schemas.openxmlformats.org/officeDocument/2006/relationships/image" Target="../media/image33.png"/><Relationship Id="rId170" Type="http://schemas.openxmlformats.org/officeDocument/2006/relationships/customXml" Target="../ink/ink195.xml"/><Relationship Id="rId191" Type="http://schemas.openxmlformats.org/officeDocument/2006/relationships/image" Target="../media/image119.png"/><Relationship Id="rId205" Type="http://schemas.openxmlformats.org/officeDocument/2006/relationships/image" Target="../media/image126.png"/><Relationship Id="rId226" Type="http://schemas.openxmlformats.org/officeDocument/2006/relationships/customXml" Target="../ink/ink223.xml"/><Relationship Id="rId247" Type="http://schemas.openxmlformats.org/officeDocument/2006/relationships/image" Target="../media/image147.png"/><Relationship Id="rId107" Type="http://schemas.openxmlformats.org/officeDocument/2006/relationships/image" Target="../media/image103.png"/><Relationship Id="rId268" Type="http://schemas.openxmlformats.org/officeDocument/2006/relationships/customXml" Target="../ink/ink244.xml"/><Relationship Id="rId11" Type="http://schemas.openxmlformats.org/officeDocument/2006/relationships/image" Target="../media/image5510.png"/><Relationship Id="rId32" Type="http://schemas.openxmlformats.org/officeDocument/2006/relationships/customXml" Target="../ink/ink128.xml"/><Relationship Id="rId53" Type="http://schemas.openxmlformats.org/officeDocument/2006/relationships/image" Target="../media/image76.png"/><Relationship Id="rId74" Type="http://schemas.openxmlformats.org/officeDocument/2006/relationships/customXml" Target="../ink/ink146.xml"/><Relationship Id="rId128" Type="http://schemas.openxmlformats.org/officeDocument/2006/relationships/image" Target="../media/image110.png"/><Relationship Id="rId149" Type="http://schemas.openxmlformats.org/officeDocument/2006/relationships/customXml" Target="../ink/ink183.xml"/><Relationship Id="rId5" Type="http://schemas.openxmlformats.org/officeDocument/2006/relationships/image" Target="../media/image74.png"/><Relationship Id="rId95" Type="http://schemas.openxmlformats.org/officeDocument/2006/relationships/image" Target="../media/image97.png"/><Relationship Id="rId160" Type="http://schemas.openxmlformats.org/officeDocument/2006/relationships/customXml" Target="../ink/ink190.xml"/><Relationship Id="rId181" Type="http://schemas.openxmlformats.org/officeDocument/2006/relationships/image" Target="../media/image44.png"/><Relationship Id="rId216" Type="http://schemas.openxmlformats.org/officeDocument/2006/relationships/customXml" Target="../ink/ink218.xml"/><Relationship Id="rId237" Type="http://schemas.openxmlformats.org/officeDocument/2006/relationships/image" Target="../media/image142.png"/><Relationship Id="rId258" Type="http://schemas.openxmlformats.org/officeDocument/2006/relationships/customXml" Target="../ink/ink239.xml"/><Relationship Id="rId22" Type="http://schemas.openxmlformats.org/officeDocument/2006/relationships/customXml" Target="../ink/ink123.xml"/><Relationship Id="rId43" Type="http://schemas.openxmlformats.org/officeDocument/2006/relationships/image" Target="../media/image710.png"/><Relationship Id="rId64" Type="http://schemas.openxmlformats.org/officeDocument/2006/relationships/customXml" Target="../ink/ink141.xml"/><Relationship Id="rId118" Type="http://schemas.openxmlformats.org/officeDocument/2006/relationships/customXml" Target="../ink/ink168.xml"/><Relationship Id="rId139" Type="http://schemas.openxmlformats.org/officeDocument/2006/relationships/customXml" Target="../ink/ink178.xml"/><Relationship Id="rId85" Type="http://schemas.openxmlformats.org/officeDocument/2006/relationships/image" Target="../media/image92.png"/><Relationship Id="rId150" Type="http://schemas.openxmlformats.org/officeDocument/2006/relationships/image" Target="../media/image27.png"/><Relationship Id="rId171" Type="http://schemas.openxmlformats.org/officeDocument/2006/relationships/image" Target="../media/image39.png"/><Relationship Id="rId192" Type="http://schemas.openxmlformats.org/officeDocument/2006/relationships/customXml" Target="../ink/ink206.xml"/><Relationship Id="rId206" Type="http://schemas.openxmlformats.org/officeDocument/2006/relationships/customXml" Target="../ink/ink213.xml"/><Relationship Id="rId227" Type="http://schemas.openxmlformats.org/officeDocument/2006/relationships/image" Target="../media/image137.png"/><Relationship Id="rId248" Type="http://schemas.openxmlformats.org/officeDocument/2006/relationships/customXml" Target="../ink/ink234.xml"/><Relationship Id="rId269" Type="http://schemas.openxmlformats.org/officeDocument/2006/relationships/image" Target="../media/image158.png"/><Relationship Id="rId12" Type="http://schemas.openxmlformats.org/officeDocument/2006/relationships/customXml" Target="../ink/ink118.xml"/><Relationship Id="rId33" Type="http://schemas.openxmlformats.org/officeDocument/2006/relationships/image" Target="../media/image660.png"/><Relationship Id="rId108" Type="http://schemas.openxmlformats.org/officeDocument/2006/relationships/customXml" Target="../ink/ink163.xml"/><Relationship Id="rId129" Type="http://schemas.openxmlformats.org/officeDocument/2006/relationships/customXml" Target="../ink/ink173.xml"/><Relationship Id="rId54" Type="http://schemas.openxmlformats.org/officeDocument/2006/relationships/customXml" Target="../ink/ink139.xml"/><Relationship Id="rId75" Type="http://schemas.openxmlformats.org/officeDocument/2006/relationships/image" Target="../media/image87.png"/><Relationship Id="rId96" Type="http://schemas.openxmlformats.org/officeDocument/2006/relationships/customXml" Target="../ink/ink157.xml"/><Relationship Id="rId140" Type="http://schemas.openxmlformats.org/officeDocument/2006/relationships/image" Target="../media/image111.png"/><Relationship Id="rId161" Type="http://schemas.openxmlformats.org/officeDocument/2006/relationships/image" Target="../media/image113.png"/><Relationship Id="rId182" Type="http://schemas.openxmlformats.org/officeDocument/2006/relationships/customXml" Target="../ink/ink201.xml"/><Relationship Id="rId217" Type="http://schemas.openxmlformats.org/officeDocument/2006/relationships/image" Target="../media/image132.png"/><Relationship Id="rId6" Type="http://schemas.openxmlformats.org/officeDocument/2006/relationships/customXml" Target="../ink/ink115.xml"/><Relationship Id="rId238" Type="http://schemas.openxmlformats.org/officeDocument/2006/relationships/customXml" Target="../ink/ink229.xml"/><Relationship Id="rId259" Type="http://schemas.openxmlformats.org/officeDocument/2006/relationships/image" Target="../media/image153.png"/><Relationship Id="rId23" Type="http://schemas.openxmlformats.org/officeDocument/2006/relationships/image" Target="../media/image610.png"/><Relationship Id="rId119" Type="http://schemas.openxmlformats.org/officeDocument/2006/relationships/image" Target="../media/image109.png"/><Relationship Id="rId270" Type="http://schemas.openxmlformats.org/officeDocument/2006/relationships/customXml" Target="../ink/ink245.xml"/><Relationship Id="rId44" Type="http://schemas.openxmlformats.org/officeDocument/2006/relationships/customXml" Target="../ink/ink134.xml"/><Relationship Id="rId65" Type="http://schemas.openxmlformats.org/officeDocument/2006/relationships/image" Target="../media/image82.png"/><Relationship Id="rId81" Type="http://schemas.openxmlformats.org/officeDocument/2006/relationships/image" Target="../media/image90.png"/><Relationship Id="rId86" Type="http://schemas.openxmlformats.org/officeDocument/2006/relationships/customXml" Target="../ink/ink152.xml"/><Relationship Id="rId130" Type="http://schemas.openxmlformats.org/officeDocument/2006/relationships/image" Target="../media/image17.png"/><Relationship Id="rId135" Type="http://schemas.openxmlformats.org/officeDocument/2006/relationships/customXml" Target="../ink/ink176.xml"/><Relationship Id="rId151" Type="http://schemas.openxmlformats.org/officeDocument/2006/relationships/customXml" Target="../ink/ink184.xml"/><Relationship Id="rId156" Type="http://schemas.openxmlformats.org/officeDocument/2006/relationships/customXml" Target="../ink/ink188.xml"/><Relationship Id="rId177" Type="http://schemas.openxmlformats.org/officeDocument/2006/relationships/image" Target="../media/image42.png"/><Relationship Id="rId198" Type="http://schemas.openxmlformats.org/officeDocument/2006/relationships/customXml" Target="../ink/ink209.xml"/><Relationship Id="rId172" Type="http://schemas.openxmlformats.org/officeDocument/2006/relationships/customXml" Target="../ink/ink196.xml"/><Relationship Id="rId193" Type="http://schemas.openxmlformats.org/officeDocument/2006/relationships/image" Target="../media/image120.png"/><Relationship Id="rId202" Type="http://schemas.openxmlformats.org/officeDocument/2006/relationships/customXml" Target="../ink/ink211.xml"/><Relationship Id="rId207" Type="http://schemas.openxmlformats.org/officeDocument/2006/relationships/image" Target="../media/image127.png"/><Relationship Id="rId223" Type="http://schemas.openxmlformats.org/officeDocument/2006/relationships/image" Target="../media/image135.png"/><Relationship Id="rId228" Type="http://schemas.openxmlformats.org/officeDocument/2006/relationships/customXml" Target="../ink/ink224.xml"/><Relationship Id="rId244" Type="http://schemas.openxmlformats.org/officeDocument/2006/relationships/customXml" Target="../ink/ink232.xml"/><Relationship Id="rId249" Type="http://schemas.openxmlformats.org/officeDocument/2006/relationships/image" Target="../media/image148.png"/><Relationship Id="rId13" Type="http://schemas.openxmlformats.org/officeDocument/2006/relationships/image" Target="../media/image5610.png"/><Relationship Id="rId18" Type="http://schemas.openxmlformats.org/officeDocument/2006/relationships/customXml" Target="../ink/ink121.xml"/><Relationship Id="rId39" Type="http://schemas.openxmlformats.org/officeDocument/2006/relationships/image" Target="../media/image690.png"/><Relationship Id="rId109" Type="http://schemas.openxmlformats.org/officeDocument/2006/relationships/image" Target="../media/image104.png"/><Relationship Id="rId260" Type="http://schemas.openxmlformats.org/officeDocument/2006/relationships/customXml" Target="../ink/ink240.xml"/><Relationship Id="rId265" Type="http://schemas.openxmlformats.org/officeDocument/2006/relationships/image" Target="../media/image156.png"/><Relationship Id="rId34" Type="http://schemas.openxmlformats.org/officeDocument/2006/relationships/customXml" Target="../ink/ink129.xml"/><Relationship Id="rId50" Type="http://schemas.openxmlformats.org/officeDocument/2006/relationships/customXml" Target="../ink/ink137.xml"/><Relationship Id="rId55" Type="http://schemas.openxmlformats.org/officeDocument/2006/relationships/image" Target="../media/image77.png"/><Relationship Id="rId76" Type="http://schemas.openxmlformats.org/officeDocument/2006/relationships/customXml" Target="../ink/ink147.xml"/><Relationship Id="rId97" Type="http://schemas.openxmlformats.org/officeDocument/2006/relationships/image" Target="../media/image98.png"/><Relationship Id="rId104" Type="http://schemas.openxmlformats.org/officeDocument/2006/relationships/customXml" Target="../ink/ink161.xml"/><Relationship Id="rId120" Type="http://schemas.openxmlformats.org/officeDocument/2006/relationships/customXml" Target="../ink/ink169.xml"/><Relationship Id="rId125" Type="http://schemas.openxmlformats.org/officeDocument/2006/relationships/customXml" Target="../ink/ink171.xml"/><Relationship Id="rId141" Type="http://schemas.openxmlformats.org/officeDocument/2006/relationships/customXml" Target="../ink/ink179.xml"/><Relationship Id="rId146" Type="http://schemas.openxmlformats.org/officeDocument/2006/relationships/image" Target="../media/image25.png"/><Relationship Id="rId167" Type="http://schemas.openxmlformats.org/officeDocument/2006/relationships/image" Target="../media/image116.png"/><Relationship Id="rId188" Type="http://schemas.openxmlformats.org/officeDocument/2006/relationships/customXml" Target="../ink/ink204.xml"/><Relationship Id="rId7" Type="http://schemas.openxmlformats.org/officeDocument/2006/relationships/image" Target="../media/image5310.png"/><Relationship Id="rId71" Type="http://schemas.openxmlformats.org/officeDocument/2006/relationships/image" Target="../media/image85.png"/><Relationship Id="rId92" Type="http://schemas.openxmlformats.org/officeDocument/2006/relationships/customXml" Target="../ink/ink155.xml"/><Relationship Id="rId162" Type="http://schemas.openxmlformats.org/officeDocument/2006/relationships/customXml" Target="../ink/ink191.xml"/><Relationship Id="rId183" Type="http://schemas.openxmlformats.org/officeDocument/2006/relationships/image" Target="../media/image45.png"/><Relationship Id="rId213" Type="http://schemas.openxmlformats.org/officeDocument/2006/relationships/image" Target="../media/image130.png"/><Relationship Id="rId218" Type="http://schemas.openxmlformats.org/officeDocument/2006/relationships/customXml" Target="../ink/ink219.xml"/><Relationship Id="rId234" Type="http://schemas.openxmlformats.org/officeDocument/2006/relationships/customXml" Target="../ink/ink227.xml"/><Relationship Id="rId239" Type="http://schemas.openxmlformats.org/officeDocument/2006/relationships/image" Target="../media/image143.png"/><Relationship Id="rId2" Type="http://schemas.openxmlformats.org/officeDocument/2006/relationships/image" Target="../media/image71.png"/><Relationship Id="rId29" Type="http://schemas.openxmlformats.org/officeDocument/2006/relationships/image" Target="../media/image640.png"/><Relationship Id="rId250" Type="http://schemas.openxmlformats.org/officeDocument/2006/relationships/customXml" Target="../ink/ink235.xml"/><Relationship Id="rId255" Type="http://schemas.openxmlformats.org/officeDocument/2006/relationships/image" Target="../media/image151.png"/><Relationship Id="rId271" Type="http://schemas.openxmlformats.org/officeDocument/2006/relationships/image" Target="../media/image159.png"/><Relationship Id="rId276" Type="http://schemas.openxmlformats.org/officeDocument/2006/relationships/customXml" Target="../ink/ink248.xml"/><Relationship Id="rId24" Type="http://schemas.openxmlformats.org/officeDocument/2006/relationships/customXml" Target="../ink/ink124.xml"/><Relationship Id="rId40" Type="http://schemas.openxmlformats.org/officeDocument/2006/relationships/customXml" Target="../ink/ink132.xml"/><Relationship Id="rId45" Type="http://schemas.openxmlformats.org/officeDocument/2006/relationships/image" Target="../media/image720.png"/><Relationship Id="rId66" Type="http://schemas.openxmlformats.org/officeDocument/2006/relationships/customXml" Target="../ink/ink142.xml"/><Relationship Id="rId87" Type="http://schemas.openxmlformats.org/officeDocument/2006/relationships/image" Target="../media/image93.png"/><Relationship Id="rId110" Type="http://schemas.openxmlformats.org/officeDocument/2006/relationships/customXml" Target="../ink/ink164.xml"/><Relationship Id="rId115" Type="http://schemas.openxmlformats.org/officeDocument/2006/relationships/image" Target="../media/image107.png"/><Relationship Id="rId131" Type="http://schemas.openxmlformats.org/officeDocument/2006/relationships/customXml" Target="../ink/ink174.xml"/><Relationship Id="rId136" Type="http://schemas.openxmlformats.org/officeDocument/2006/relationships/image" Target="../media/image20.png"/><Relationship Id="rId157" Type="http://schemas.openxmlformats.org/officeDocument/2006/relationships/image" Target="../media/image32.png"/><Relationship Id="rId178" Type="http://schemas.openxmlformats.org/officeDocument/2006/relationships/customXml" Target="../ink/ink199.xml"/><Relationship Id="rId82" Type="http://schemas.openxmlformats.org/officeDocument/2006/relationships/customXml" Target="../ink/ink150.xml"/><Relationship Id="rId152" Type="http://schemas.openxmlformats.org/officeDocument/2006/relationships/customXml" Target="../ink/ink185.xml"/><Relationship Id="rId61" Type="http://schemas.openxmlformats.org/officeDocument/2006/relationships/image" Target="../media/image30.png"/><Relationship Id="rId173" Type="http://schemas.openxmlformats.org/officeDocument/2006/relationships/image" Target="../media/image40.png"/><Relationship Id="rId194" Type="http://schemas.openxmlformats.org/officeDocument/2006/relationships/customXml" Target="../ink/ink207.xml"/><Relationship Id="rId199" Type="http://schemas.openxmlformats.org/officeDocument/2006/relationships/image" Target="../media/image123.png"/><Relationship Id="rId203" Type="http://schemas.openxmlformats.org/officeDocument/2006/relationships/image" Target="../media/image125.png"/><Relationship Id="rId208" Type="http://schemas.openxmlformats.org/officeDocument/2006/relationships/customXml" Target="../ink/ink214.xml"/><Relationship Id="rId229" Type="http://schemas.openxmlformats.org/officeDocument/2006/relationships/image" Target="../media/image138.png"/><Relationship Id="rId19" Type="http://schemas.openxmlformats.org/officeDocument/2006/relationships/image" Target="../media/image590.png"/><Relationship Id="rId224" Type="http://schemas.openxmlformats.org/officeDocument/2006/relationships/customXml" Target="../ink/ink222.xml"/><Relationship Id="rId240" Type="http://schemas.openxmlformats.org/officeDocument/2006/relationships/customXml" Target="../ink/ink230.xml"/><Relationship Id="rId245" Type="http://schemas.openxmlformats.org/officeDocument/2006/relationships/image" Target="../media/image146.png"/><Relationship Id="rId261" Type="http://schemas.openxmlformats.org/officeDocument/2006/relationships/image" Target="../media/image154.png"/><Relationship Id="rId266" Type="http://schemas.openxmlformats.org/officeDocument/2006/relationships/customXml" Target="../ink/ink243.xml"/><Relationship Id="rId14" Type="http://schemas.openxmlformats.org/officeDocument/2006/relationships/customXml" Target="../ink/ink119.xml"/><Relationship Id="rId30" Type="http://schemas.openxmlformats.org/officeDocument/2006/relationships/customXml" Target="../ink/ink127.xml"/><Relationship Id="rId35" Type="http://schemas.openxmlformats.org/officeDocument/2006/relationships/image" Target="../media/image670.png"/><Relationship Id="rId56" Type="http://schemas.openxmlformats.org/officeDocument/2006/relationships/customXml" Target="../ink/ink140.xml"/><Relationship Id="rId77" Type="http://schemas.openxmlformats.org/officeDocument/2006/relationships/image" Target="../media/image88.png"/><Relationship Id="rId100" Type="http://schemas.openxmlformats.org/officeDocument/2006/relationships/customXml" Target="../ink/ink159.xml"/><Relationship Id="rId105" Type="http://schemas.openxmlformats.org/officeDocument/2006/relationships/image" Target="../media/image102.png"/><Relationship Id="rId126" Type="http://schemas.openxmlformats.org/officeDocument/2006/relationships/image" Target="../media/image80.png"/><Relationship Id="rId147" Type="http://schemas.openxmlformats.org/officeDocument/2006/relationships/customXml" Target="../ink/ink182.xml"/><Relationship Id="rId168" Type="http://schemas.openxmlformats.org/officeDocument/2006/relationships/customXml" Target="../ink/ink194.xml"/><Relationship Id="rId8" Type="http://schemas.openxmlformats.org/officeDocument/2006/relationships/customXml" Target="../ink/ink116.xml"/><Relationship Id="rId51" Type="http://schemas.openxmlformats.org/officeDocument/2006/relationships/image" Target="../media/image75.png"/><Relationship Id="rId72" Type="http://schemas.openxmlformats.org/officeDocument/2006/relationships/customXml" Target="../ink/ink145.xml"/><Relationship Id="rId93" Type="http://schemas.openxmlformats.org/officeDocument/2006/relationships/image" Target="../media/image96.png"/><Relationship Id="rId98" Type="http://schemas.openxmlformats.org/officeDocument/2006/relationships/customXml" Target="../ink/ink158.xml"/><Relationship Id="rId121" Type="http://schemas.openxmlformats.org/officeDocument/2006/relationships/image" Target="../media/image78.png"/><Relationship Id="rId142" Type="http://schemas.openxmlformats.org/officeDocument/2006/relationships/image" Target="../media/image112.png"/><Relationship Id="rId163" Type="http://schemas.openxmlformats.org/officeDocument/2006/relationships/image" Target="../media/image114.png"/><Relationship Id="rId184" Type="http://schemas.openxmlformats.org/officeDocument/2006/relationships/customXml" Target="../ink/ink202.xml"/><Relationship Id="rId189" Type="http://schemas.openxmlformats.org/officeDocument/2006/relationships/image" Target="../media/image118.png"/><Relationship Id="rId219" Type="http://schemas.openxmlformats.org/officeDocument/2006/relationships/image" Target="../media/image133.png"/><Relationship Id="rId3" Type="http://schemas.openxmlformats.org/officeDocument/2006/relationships/image" Target="../media/image72.png"/><Relationship Id="rId214" Type="http://schemas.openxmlformats.org/officeDocument/2006/relationships/customXml" Target="../ink/ink217.xml"/><Relationship Id="rId230" Type="http://schemas.openxmlformats.org/officeDocument/2006/relationships/customXml" Target="../ink/ink225.xml"/><Relationship Id="rId235" Type="http://schemas.openxmlformats.org/officeDocument/2006/relationships/image" Target="../media/image141.png"/><Relationship Id="rId251" Type="http://schemas.openxmlformats.org/officeDocument/2006/relationships/image" Target="../media/image149.png"/><Relationship Id="rId256" Type="http://schemas.openxmlformats.org/officeDocument/2006/relationships/customXml" Target="../ink/ink238.xml"/><Relationship Id="rId277" Type="http://schemas.openxmlformats.org/officeDocument/2006/relationships/image" Target="../media/image162.png"/><Relationship Id="rId25" Type="http://schemas.openxmlformats.org/officeDocument/2006/relationships/image" Target="../media/image620.png"/><Relationship Id="rId46" Type="http://schemas.openxmlformats.org/officeDocument/2006/relationships/customXml" Target="../ink/ink135.xml"/><Relationship Id="rId67" Type="http://schemas.openxmlformats.org/officeDocument/2006/relationships/image" Target="../media/image83.png"/><Relationship Id="rId116" Type="http://schemas.openxmlformats.org/officeDocument/2006/relationships/customXml" Target="../ink/ink167.xml"/><Relationship Id="rId137" Type="http://schemas.openxmlformats.org/officeDocument/2006/relationships/customXml" Target="../ink/ink177.xml"/><Relationship Id="rId158" Type="http://schemas.openxmlformats.org/officeDocument/2006/relationships/customXml" Target="../ink/ink189.xml"/><Relationship Id="rId272" Type="http://schemas.openxmlformats.org/officeDocument/2006/relationships/customXml" Target="../ink/ink246.xml"/><Relationship Id="rId20" Type="http://schemas.openxmlformats.org/officeDocument/2006/relationships/customXml" Target="../ink/ink122.xml"/><Relationship Id="rId41" Type="http://schemas.openxmlformats.org/officeDocument/2006/relationships/image" Target="../media/image700.png"/><Relationship Id="rId83" Type="http://schemas.openxmlformats.org/officeDocument/2006/relationships/image" Target="../media/image91.png"/><Relationship Id="rId88" Type="http://schemas.openxmlformats.org/officeDocument/2006/relationships/customXml" Target="../ink/ink153.xml"/><Relationship Id="rId111" Type="http://schemas.openxmlformats.org/officeDocument/2006/relationships/image" Target="../media/image105.png"/><Relationship Id="rId132" Type="http://schemas.openxmlformats.org/officeDocument/2006/relationships/image" Target="../media/image18.png"/><Relationship Id="rId153" Type="http://schemas.openxmlformats.org/officeDocument/2006/relationships/customXml" Target="../ink/ink186.xml"/><Relationship Id="rId174" Type="http://schemas.openxmlformats.org/officeDocument/2006/relationships/customXml" Target="../ink/ink197.xml"/><Relationship Id="rId179" Type="http://schemas.openxmlformats.org/officeDocument/2006/relationships/image" Target="../media/image43.png"/><Relationship Id="rId195" Type="http://schemas.openxmlformats.org/officeDocument/2006/relationships/image" Target="../media/image121.png"/><Relationship Id="rId209" Type="http://schemas.openxmlformats.org/officeDocument/2006/relationships/image" Target="../media/image128.png"/><Relationship Id="rId190" Type="http://schemas.openxmlformats.org/officeDocument/2006/relationships/customXml" Target="../ink/ink205.xml"/><Relationship Id="rId204" Type="http://schemas.openxmlformats.org/officeDocument/2006/relationships/customXml" Target="../ink/ink212.xml"/><Relationship Id="rId220" Type="http://schemas.openxmlformats.org/officeDocument/2006/relationships/customXml" Target="../ink/ink220.xml"/><Relationship Id="rId225" Type="http://schemas.openxmlformats.org/officeDocument/2006/relationships/image" Target="../media/image136.png"/><Relationship Id="rId241" Type="http://schemas.openxmlformats.org/officeDocument/2006/relationships/image" Target="../media/image144.png"/><Relationship Id="rId246" Type="http://schemas.openxmlformats.org/officeDocument/2006/relationships/customXml" Target="../ink/ink233.xml"/><Relationship Id="rId267" Type="http://schemas.openxmlformats.org/officeDocument/2006/relationships/image" Target="../media/image157.png"/><Relationship Id="rId15" Type="http://schemas.openxmlformats.org/officeDocument/2006/relationships/image" Target="../media/image5710.png"/><Relationship Id="rId36" Type="http://schemas.openxmlformats.org/officeDocument/2006/relationships/customXml" Target="../ink/ink130.xml"/><Relationship Id="rId106" Type="http://schemas.openxmlformats.org/officeDocument/2006/relationships/customXml" Target="../ink/ink162.xml"/><Relationship Id="rId127" Type="http://schemas.openxmlformats.org/officeDocument/2006/relationships/customXml" Target="../ink/ink172.xml"/><Relationship Id="rId57" Type="http://schemas.openxmlformats.org/officeDocument/2006/relationships/image" Target="../media/image28.png"/><Relationship Id="rId262" Type="http://schemas.openxmlformats.org/officeDocument/2006/relationships/customXml" Target="../ink/ink241.xml"/><Relationship Id="rId10" Type="http://schemas.openxmlformats.org/officeDocument/2006/relationships/customXml" Target="../ink/ink117.xml"/><Relationship Id="rId31" Type="http://schemas.openxmlformats.org/officeDocument/2006/relationships/image" Target="../media/image650.png"/><Relationship Id="rId52" Type="http://schemas.openxmlformats.org/officeDocument/2006/relationships/customXml" Target="../ink/ink138.xml"/><Relationship Id="rId73" Type="http://schemas.openxmlformats.org/officeDocument/2006/relationships/image" Target="../media/image86.png"/><Relationship Id="rId78" Type="http://schemas.openxmlformats.org/officeDocument/2006/relationships/customXml" Target="../ink/ink148.xml"/><Relationship Id="rId94" Type="http://schemas.openxmlformats.org/officeDocument/2006/relationships/customXml" Target="../ink/ink156.xml"/><Relationship Id="rId99" Type="http://schemas.openxmlformats.org/officeDocument/2006/relationships/image" Target="../media/image99.png"/><Relationship Id="rId101" Type="http://schemas.openxmlformats.org/officeDocument/2006/relationships/image" Target="../media/image100.png"/><Relationship Id="rId122" Type="http://schemas.openxmlformats.org/officeDocument/2006/relationships/image" Target="../media/image1.png"/><Relationship Id="rId143" Type="http://schemas.openxmlformats.org/officeDocument/2006/relationships/customXml" Target="../ink/ink180.xml"/><Relationship Id="rId148" Type="http://schemas.openxmlformats.org/officeDocument/2006/relationships/image" Target="../media/image26.png"/><Relationship Id="rId164" Type="http://schemas.openxmlformats.org/officeDocument/2006/relationships/customXml" Target="../ink/ink192.xml"/><Relationship Id="rId169" Type="http://schemas.openxmlformats.org/officeDocument/2006/relationships/image" Target="../media/image38.png"/><Relationship Id="rId185" Type="http://schemas.openxmlformats.org/officeDocument/2006/relationships/image" Target="../media/image46.png"/><Relationship Id="rId4" Type="http://schemas.openxmlformats.org/officeDocument/2006/relationships/image" Target="../media/image73.png"/><Relationship Id="rId9" Type="http://schemas.openxmlformats.org/officeDocument/2006/relationships/image" Target="../media/image5410.png"/><Relationship Id="rId180" Type="http://schemas.openxmlformats.org/officeDocument/2006/relationships/customXml" Target="../ink/ink200.xml"/><Relationship Id="rId210" Type="http://schemas.openxmlformats.org/officeDocument/2006/relationships/customXml" Target="../ink/ink215.xml"/><Relationship Id="rId215" Type="http://schemas.openxmlformats.org/officeDocument/2006/relationships/image" Target="../media/image131.png"/><Relationship Id="rId236" Type="http://schemas.openxmlformats.org/officeDocument/2006/relationships/customXml" Target="../ink/ink228.xml"/><Relationship Id="rId257" Type="http://schemas.openxmlformats.org/officeDocument/2006/relationships/image" Target="../media/image152.png"/><Relationship Id="rId26" Type="http://schemas.openxmlformats.org/officeDocument/2006/relationships/customXml" Target="../ink/ink125.xml"/><Relationship Id="rId231" Type="http://schemas.openxmlformats.org/officeDocument/2006/relationships/image" Target="../media/image139.png"/><Relationship Id="rId252" Type="http://schemas.openxmlformats.org/officeDocument/2006/relationships/customXml" Target="../ink/ink236.xml"/><Relationship Id="rId273" Type="http://schemas.openxmlformats.org/officeDocument/2006/relationships/image" Target="../media/image160.png"/><Relationship Id="rId47" Type="http://schemas.openxmlformats.org/officeDocument/2006/relationships/image" Target="../media/image730.png"/><Relationship Id="rId68" Type="http://schemas.openxmlformats.org/officeDocument/2006/relationships/customXml" Target="../ink/ink143.xml"/><Relationship Id="rId89" Type="http://schemas.openxmlformats.org/officeDocument/2006/relationships/image" Target="../media/image94.png"/><Relationship Id="rId112" Type="http://schemas.openxmlformats.org/officeDocument/2006/relationships/customXml" Target="../ink/ink165.xml"/><Relationship Id="rId133" Type="http://schemas.openxmlformats.org/officeDocument/2006/relationships/customXml" Target="../ink/ink175.xml"/><Relationship Id="rId154" Type="http://schemas.openxmlformats.org/officeDocument/2006/relationships/customXml" Target="../ink/ink187.xml"/><Relationship Id="rId175" Type="http://schemas.openxmlformats.org/officeDocument/2006/relationships/image" Target="../media/image41.png"/><Relationship Id="rId196" Type="http://schemas.openxmlformats.org/officeDocument/2006/relationships/customXml" Target="../ink/ink208.xml"/><Relationship Id="rId200" Type="http://schemas.openxmlformats.org/officeDocument/2006/relationships/customXml" Target="../ink/ink210.xml"/><Relationship Id="rId16" Type="http://schemas.openxmlformats.org/officeDocument/2006/relationships/customXml" Target="../ink/ink120.xml"/><Relationship Id="rId221" Type="http://schemas.openxmlformats.org/officeDocument/2006/relationships/image" Target="../media/image134.png"/><Relationship Id="rId242" Type="http://schemas.openxmlformats.org/officeDocument/2006/relationships/customXml" Target="../ink/ink231.xml"/><Relationship Id="rId263" Type="http://schemas.openxmlformats.org/officeDocument/2006/relationships/image" Target="../media/image155.png"/><Relationship Id="rId37" Type="http://schemas.openxmlformats.org/officeDocument/2006/relationships/image" Target="../media/image680.png"/><Relationship Id="rId79" Type="http://schemas.openxmlformats.org/officeDocument/2006/relationships/image" Target="../media/image89.png"/><Relationship Id="rId102" Type="http://schemas.openxmlformats.org/officeDocument/2006/relationships/customXml" Target="../ink/ink160.xml"/><Relationship Id="rId123" Type="http://schemas.openxmlformats.org/officeDocument/2006/relationships/customXml" Target="../ink/ink170.xml"/><Relationship Id="rId144" Type="http://schemas.openxmlformats.org/officeDocument/2006/relationships/image" Target="../media/image24.png"/><Relationship Id="rId90" Type="http://schemas.openxmlformats.org/officeDocument/2006/relationships/customXml" Target="../ink/ink154.xml"/><Relationship Id="rId165" Type="http://schemas.openxmlformats.org/officeDocument/2006/relationships/image" Target="../media/image115.png"/><Relationship Id="rId186" Type="http://schemas.openxmlformats.org/officeDocument/2006/relationships/customXml" Target="../ink/ink203.xml"/><Relationship Id="rId211" Type="http://schemas.openxmlformats.org/officeDocument/2006/relationships/image" Target="../media/image129.png"/><Relationship Id="rId232" Type="http://schemas.openxmlformats.org/officeDocument/2006/relationships/customXml" Target="../ink/ink226.xml"/><Relationship Id="rId253" Type="http://schemas.openxmlformats.org/officeDocument/2006/relationships/image" Target="../media/image150.png"/><Relationship Id="rId274" Type="http://schemas.openxmlformats.org/officeDocument/2006/relationships/customXml" Target="../ink/ink247.xml"/><Relationship Id="rId27" Type="http://schemas.openxmlformats.org/officeDocument/2006/relationships/image" Target="../media/image630.png"/><Relationship Id="rId48" Type="http://schemas.openxmlformats.org/officeDocument/2006/relationships/customXml" Target="../ink/ink136.xml"/><Relationship Id="rId69" Type="http://schemas.openxmlformats.org/officeDocument/2006/relationships/image" Target="../media/image84.png"/><Relationship Id="rId113" Type="http://schemas.openxmlformats.org/officeDocument/2006/relationships/image" Target="../media/image106.png"/><Relationship Id="rId134" Type="http://schemas.openxmlformats.org/officeDocument/2006/relationships/image" Target="../media/image19.png"/><Relationship Id="rId80" Type="http://schemas.openxmlformats.org/officeDocument/2006/relationships/customXml" Target="../ink/ink149.xml"/><Relationship Id="rId155" Type="http://schemas.openxmlformats.org/officeDocument/2006/relationships/image" Target="../media/image31.png"/><Relationship Id="rId176" Type="http://schemas.openxmlformats.org/officeDocument/2006/relationships/customXml" Target="../ink/ink198.xml"/><Relationship Id="rId197" Type="http://schemas.openxmlformats.org/officeDocument/2006/relationships/image" Target="../media/image122.png"/><Relationship Id="rId201" Type="http://schemas.openxmlformats.org/officeDocument/2006/relationships/image" Target="../media/image124.png"/><Relationship Id="rId222" Type="http://schemas.openxmlformats.org/officeDocument/2006/relationships/customXml" Target="../ink/ink221.xml"/><Relationship Id="rId243" Type="http://schemas.openxmlformats.org/officeDocument/2006/relationships/image" Target="../media/image145.png"/><Relationship Id="rId264" Type="http://schemas.openxmlformats.org/officeDocument/2006/relationships/customXml" Target="../ink/ink242.xml"/><Relationship Id="rId17" Type="http://schemas.openxmlformats.org/officeDocument/2006/relationships/image" Target="../media/image588.png"/><Relationship Id="rId38" Type="http://schemas.openxmlformats.org/officeDocument/2006/relationships/customXml" Target="../ink/ink131.xml"/><Relationship Id="rId103" Type="http://schemas.openxmlformats.org/officeDocument/2006/relationships/image" Target="../media/image101.png"/><Relationship Id="rId124" Type="http://schemas.openxmlformats.org/officeDocument/2006/relationships/image" Target="../media/image79.png"/><Relationship Id="rId59" Type="http://schemas.openxmlformats.org/officeDocument/2006/relationships/image" Target="../media/image29.png"/><Relationship Id="rId70" Type="http://schemas.openxmlformats.org/officeDocument/2006/relationships/customXml" Target="../ink/ink144.xml"/><Relationship Id="rId91" Type="http://schemas.openxmlformats.org/officeDocument/2006/relationships/image" Target="../media/image95.png"/><Relationship Id="rId145" Type="http://schemas.openxmlformats.org/officeDocument/2006/relationships/customXml" Target="../ink/ink181.xml"/><Relationship Id="rId166" Type="http://schemas.openxmlformats.org/officeDocument/2006/relationships/customXml" Target="../ink/ink193.xml"/><Relationship Id="rId187" Type="http://schemas.openxmlformats.org/officeDocument/2006/relationships/image" Target="../media/image117.png"/><Relationship Id="rId1" Type="http://schemas.openxmlformats.org/officeDocument/2006/relationships/slideLayout" Target="../slideLayouts/slideLayout2.xml"/><Relationship Id="rId212" Type="http://schemas.openxmlformats.org/officeDocument/2006/relationships/customXml" Target="../ink/ink216.xml"/><Relationship Id="rId233" Type="http://schemas.openxmlformats.org/officeDocument/2006/relationships/image" Target="../media/image140.png"/><Relationship Id="rId254" Type="http://schemas.openxmlformats.org/officeDocument/2006/relationships/customXml" Target="../ink/ink237.xml"/><Relationship Id="rId28" Type="http://schemas.openxmlformats.org/officeDocument/2006/relationships/customXml" Target="../ink/ink126.xml"/><Relationship Id="rId49" Type="http://schemas.openxmlformats.org/officeDocument/2006/relationships/image" Target="../media/image740.png"/><Relationship Id="rId114" Type="http://schemas.openxmlformats.org/officeDocument/2006/relationships/customXml" Target="../ink/ink166.xml"/><Relationship Id="rId275" Type="http://schemas.openxmlformats.org/officeDocument/2006/relationships/image" Target="../media/image161.png"/></Relationships>
</file>

<file path=ppt/slides/_rels/slide5.xml.rels><?xml version="1.0" encoding="UTF-8" standalone="yes"?>
<Relationships xmlns="http://schemas.openxmlformats.org/package/2006/relationships"><Relationship Id="rId26" Type="http://schemas.openxmlformats.org/officeDocument/2006/relationships/customXml" Target="../ink/ink258.xml"/><Relationship Id="rId117" Type="http://schemas.openxmlformats.org/officeDocument/2006/relationships/customXml" Target="../ink/ink303.xml"/><Relationship Id="rId21" Type="http://schemas.openxmlformats.org/officeDocument/2006/relationships/image" Target="../media/image1220.png"/><Relationship Id="rId42" Type="http://schemas.openxmlformats.org/officeDocument/2006/relationships/customXml" Target="../ink/ink266.xml"/><Relationship Id="rId47" Type="http://schemas.openxmlformats.org/officeDocument/2006/relationships/image" Target="../media/image1350.png"/><Relationship Id="rId63" Type="http://schemas.openxmlformats.org/officeDocument/2006/relationships/image" Target="../media/image1430.png"/><Relationship Id="rId68" Type="http://schemas.openxmlformats.org/officeDocument/2006/relationships/image" Target="../media/image169.png"/><Relationship Id="rId84" Type="http://schemas.openxmlformats.org/officeDocument/2006/relationships/image" Target="../media/image177.png"/><Relationship Id="rId89" Type="http://schemas.openxmlformats.org/officeDocument/2006/relationships/customXml" Target="../ink/ink289.xml"/><Relationship Id="rId112" Type="http://schemas.openxmlformats.org/officeDocument/2006/relationships/image" Target="../media/image24.png"/><Relationship Id="rId133" Type="http://schemas.openxmlformats.org/officeDocument/2006/relationships/customXml" Target="../ink/ink311.xml"/><Relationship Id="rId138" Type="http://schemas.openxmlformats.org/officeDocument/2006/relationships/image" Target="../media/image189.png"/><Relationship Id="rId154" Type="http://schemas.openxmlformats.org/officeDocument/2006/relationships/image" Target="../media/image45.png"/><Relationship Id="rId159" Type="http://schemas.openxmlformats.org/officeDocument/2006/relationships/customXml" Target="../ink/ink324.xml"/><Relationship Id="rId170" Type="http://schemas.openxmlformats.org/officeDocument/2006/relationships/image" Target="../media/image196.png"/><Relationship Id="rId16" Type="http://schemas.openxmlformats.org/officeDocument/2006/relationships/customXml" Target="../ink/ink253.xml"/><Relationship Id="rId107" Type="http://schemas.openxmlformats.org/officeDocument/2006/relationships/customXml" Target="../ink/ink298.xml"/><Relationship Id="rId11" Type="http://schemas.openxmlformats.org/officeDocument/2006/relationships/image" Target="../media/image1170.png"/><Relationship Id="rId32" Type="http://schemas.openxmlformats.org/officeDocument/2006/relationships/customXml" Target="../ink/ink261.xml"/><Relationship Id="rId37" Type="http://schemas.openxmlformats.org/officeDocument/2006/relationships/image" Target="../media/image1300.png"/><Relationship Id="rId53" Type="http://schemas.openxmlformats.org/officeDocument/2006/relationships/image" Target="../media/image1380.png"/><Relationship Id="rId58" Type="http://schemas.openxmlformats.org/officeDocument/2006/relationships/customXml" Target="../ink/ink274.xml"/><Relationship Id="rId74" Type="http://schemas.openxmlformats.org/officeDocument/2006/relationships/image" Target="../media/image172.png"/><Relationship Id="rId79" Type="http://schemas.openxmlformats.org/officeDocument/2006/relationships/customXml" Target="../ink/ink284.xml"/><Relationship Id="rId102" Type="http://schemas.openxmlformats.org/officeDocument/2006/relationships/image" Target="../media/image19.png"/><Relationship Id="rId123" Type="http://schemas.openxmlformats.org/officeDocument/2006/relationships/customXml" Target="../ink/ink306.xml"/><Relationship Id="rId128" Type="http://schemas.openxmlformats.org/officeDocument/2006/relationships/image" Target="../media/image32.png"/><Relationship Id="rId144" Type="http://schemas.openxmlformats.org/officeDocument/2006/relationships/image" Target="../media/image40.png"/><Relationship Id="rId149" Type="http://schemas.openxmlformats.org/officeDocument/2006/relationships/customXml" Target="../ink/ink319.xml"/><Relationship Id="rId5" Type="http://schemas.openxmlformats.org/officeDocument/2006/relationships/image" Target="../media/image166.png"/><Relationship Id="rId90" Type="http://schemas.openxmlformats.org/officeDocument/2006/relationships/image" Target="../media/image180.png"/><Relationship Id="rId95" Type="http://schemas.openxmlformats.org/officeDocument/2006/relationships/customXml" Target="../ink/ink292.xml"/><Relationship Id="rId160" Type="http://schemas.openxmlformats.org/officeDocument/2006/relationships/image" Target="../media/image191.png"/><Relationship Id="rId165" Type="http://schemas.openxmlformats.org/officeDocument/2006/relationships/customXml" Target="../ink/ink327.xml"/><Relationship Id="rId22" Type="http://schemas.openxmlformats.org/officeDocument/2006/relationships/customXml" Target="../ink/ink256.xml"/><Relationship Id="rId27" Type="http://schemas.openxmlformats.org/officeDocument/2006/relationships/image" Target="../media/image1250.png"/><Relationship Id="rId43" Type="http://schemas.openxmlformats.org/officeDocument/2006/relationships/image" Target="../media/image1330.png"/><Relationship Id="rId48" Type="http://schemas.openxmlformats.org/officeDocument/2006/relationships/customXml" Target="../ink/ink269.xml"/><Relationship Id="rId64" Type="http://schemas.openxmlformats.org/officeDocument/2006/relationships/customXml" Target="../ink/ink277.xml"/><Relationship Id="rId69" Type="http://schemas.openxmlformats.org/officeDocument/2006/relationships/customXml" Target="../ink/ink279.xml"/><Relationship Id="rId113" Type="http://schemas.openxmlformats.org/officeDocument/2006/relationships/customXml" Target="../ink/ink301.xml"/><Relationship Id="rId118" Type="http://schemas.openxmlformats.org/officeDocument/2006/relationships/image" Target="../media/image27.png"/><Relationship Id="rId134" Type="http://schemas.openxmlformats.org/officeDocument/2006/relationships/image" Target="../media/image187.png"/><Relationship Id="rId139" Type="http://schemas.openxmlformats.org/officeDocument/2006/relationships/customXml" Target="../ink/ink314.xml"/><Relationship Id="rId80" Type="http://schemas.openxmlformats.org/officeDocument/2006/relationships/image" Target="../media/image175.png"/><Relationship Id="rId85" Type="http://schemas.openxmlformats.org/officeDocument/2006/relationships/customXml" Target="../ink/ink287.xml"/><Relationship Id="rId150" Type="http://schemas.openxmlformats.org/officeDocument/2006/relationships/image" Target="../media/image43.png"/><Relationship Id="rId155" Type="http://schemas.openxmlformats.org/officeDocument/2006/relationships/customXml" Target="../ink/ink322.xml"/><Relationship Id="rId171" Type="http://schemas.openxmlformats.org/officeDocument/2006/relationships/customXml" Target="../ink/ink330.xml"/><Relationship Id="rId12" Type="http://schemas.openxmlformats.org/officeDocument/2006/relationships/customXml" Target="../ink/ink251.xml"/><Relationship Id="rId17" Type="http://schemas.openxmlformats.org/officeDocument/2006/relationships/image" Target="../media/image1200.png"/><Relationship Id="rId33" Type="http://schemas.openxmlformats.org/officeDocument/2006/relationships/image" Target="../media/image1280.png"/><Relationship Id="rId38" Type="http://schemas.openxmlformats.org/officeDocument/2006/relationships/customXml" Target="../ink/ink264.xml"/><Relationship Id="rId59" Type="http://schemas.openxmlformats.org/officeDocument/2006/relationships/image" Target="../media/image1410.png"/><Relationship Id="rId103" Type="http://schemas.openxmlformats.org/officeDocument/2006/relationships/customXml" Target="../ink/ink296.xml"/><Relationship Id="rId108" Type="http://schemas.openxmlformats.org/officeDocument/2006/relationships/image" Target="../media/image184.png"/><Relationship Id="rId124" Type="http://schemas.openxmlformats.org/officeDocument/2006/relationships/image" Target="../media/image30.png"/><Relationship Id="rId129" Type="http://schemas.openxmlformats.org/officeDocument/2006/relationships/customXml" Target="../ink/ink309.xml"/><Relationship Id="rId54" Type="http://schemas.openxmlformats.org/officeDocument/2006/relationships/customXml" Target="../ink/ink272.xml"/><Relationship Id="rId70" Type="http://schemas.openxmlformats.org/officeDocument/2006/relationships/image" Target="../media/image170.png"/><Relationship Id="rId75" Type="http://schemas.openxmlformats.org/officeDocument/2006/relationships/customXml" Target="../ink/ink282.xml"/><Relationship Id="rId91" Type="http://schemas.openxmlformats.org/officeDocument/2006/relationships/customXml" Target="../ink/ink290.xml"/><Relationship Id="rId96" Type="http://schemas.openxmlformats.org/officeDocument/2006/relationships/image" Target="../media/image183.png"/><Relationship Id="rId140" Type="http://schemas.openxmlformats.org/officeDocument/2006/relationships/image" Target="../media/image38.png"/><Relationship Id="rId145" Type="http://schemas.openxmlformats.org/officeDocument/2006/relationships/customXml" Target="../ink/ink317.xml"/><Relationship Id="rId161" Type="http://schemas.openxmlformats.org/officeDocument/2006/relationships/customXml" Target="../ink/ink325.xml"/><Relationship Id="rId166"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67.png"/><Relationship Id="rId15" Type="http://schemas.openxmlformats.org/officeDocument/2006/relationships/image" Target="../media/image1190.png"/><Relationship Id="rId23" Type="http://schemas.openxmlformats.org/officeDocument/2006/relationships/image" Target="../media/image1230.png"/><Relationship Id="rId28" Type="http://schemas.openxmlformats.org/officeDocument/2006/relationships/customXml" Target="../ink/ink259.xml"/><Relationship Id="rId36" Type="http://schemas.openxmlformats.org/officeDocument/2006/relationships/customXml" Target="../ink/ink263.xml"/><Relationship Id="rId49" Type="http://schemas.openxmlformats.org/officeDocument/2006/relationships/image" Target="../media/image1360.png"/><Relationship Id="rId57" Type="http://schemas.openxmlformats.org/officeDocument/2006/relationships/image" Target="../media/image1400.png"/><Relationship Id="rId106" Type="http://schemas.openxmlformats.org/officeDocument/2006/relationships/image" Target="../media/image21.png"/><Relationship Id="rId114" Type="http://schemas.openxmlformats.org/officeDocument/2006/relationships/image" Target="../media/image25.png"/><Relationship Id="rId119" Type="http://schemas.openxmlformats.org/officeDocument/2006/relationships/customXml" Target="../ink/ink304.xml"/><Relationship Id="rId127" Type="http://schemas.openxmlformats.org/officeDocument/2006/relationships/customXml" Target="../ink/ink308.xml"/><Relationship Id="rId10" Type="http://schemas.openxmlformats.org/officeDocument/2006/relationships/customXml" Target="../ink/ink250.xml"/><Relationship Id="rId31" Type="http://schemas.openxmlformats.org/officeDocument/2006/relationships/image" Target="../media/image1270.png"/><Relationship Id="rId44" Type="http://schemas.openxmlformats.org/officeDocument/2006/relationships/customXml" Target="../ink/ink267.xml"/><Relationship Id="rId52" Type="http://schemas.openxmlformats.org/officeDocument/2006/relationships/customXml" Target="../ink/ink271.xml"/><Relationship Id="rId60" Type="http://schemas.openxmlformats.org/officeDocument/2006/relationships/customXml" Target="../ink/ink275.xml"/><Relationship Id="rId65" Type="http://schemas.openxmlformats.org/officeDocument/2006/relationships/image" Target="../media/image1440.png"/><Relationship Id="rId73" Type="http://schemas.openxmlformats.org/officeDocument/2006/relationships/customXml" Target="../ink/ink281.xml"/><Relationship Id="rId78" Type="http://schemas.openxmlformats.org/officeDocument/2006/relationships/image" Target="../media/image174.png"/><Relationship Id="rId81" Type="http://schemas.openxmlformats.org/officeDocument/2006/relationships/customXml" Target="../ink/ink285.xml"/><Relationship Id="rId86" Type="http://schemas.openxmlformats.org/officeDocument/2006/relationships/image" Target="../media/image178.png"/><Relationship Id="rId94" Type="http://schemas.openxmlformats.org/officeDocument/2006/relationships/image" Target="../media/image182.png"/><Relationship Id="rId99" Type="http://schemas.openxmlformats.org/officeDocument/2006/relationships/customXml" Target="../ink/ink294.xml"/><Relationship Id="rId101" Type="http://schemas.openxmlformats.org/officeDocument/2006/relationships/customXml" Target="../ink/ink295.xml"/><Relationship Id="rId122" Type="http://schemas.openxmlformats.org/officeDocument/2006/relationships/image" Target="../media/image29.png"/><Relationship Id="rId130" Type="http://schemas.openxmlformats.org/officeDocument/2006/relationships/image" Target="../media/image33.png"/><Relationship Id="rId135" Type="http://schemas.openxmlformats.org/officeDocument/2006/relationships/customXml" Target="../ink/ink312.xml"/><Relationship Id="rId143" Type="http://schemas.openxmlformats.org/officeDocument/2006/relationships/customXml" Target="../ink/ink316.xml"/><Relationship Id="rId148" Type="http://schemas.openxmlformats.org/officeDocument/2006/relationships/image" Target="../media/image42.png"/><Relationship Id="rId151" Type="http://schemas.openxmlformats.org/officeDocument/2006/relationships/customXml" Target="../ink/ink320.xml"/><Relationship Id="rId156" Type="http://schemas.openxmlformats.org/officeDocument/2006/relationships/image" Target="../media/image46.png"/><Relationship Id="rId164" Type="http://schemas.openxmlformats.org/officeDocument/2006/relationships/image" Target="../media/image193.png"/><Relationship Id="rId169" Type="http://schemas.openxmlformats.org/officeDocument/2006/relationships/customXml" Target="../ink/ink329.xml"/><Relationship Id="rId4" Type="http://schemas.openxmlformats.org/officeDocument/2006/relationships/image" Target="../media/image165.png"/><Relationship Id="rId9" Type="http://schemas.openxmlformats.org/officeDocument/2006/relationships/image" Target="../media/image1160.png"/><Relationship Id="rId172" Type="http://schemas.openxmlformats.org/officeDocument/2006/relationships/image" Target="../media/image197.png"/><Relationship Id="rId13" Type="http://schemas.openxmlformats.org/officeDocument/2006/relationships/image" Target="../media/image1180.png"/><Relationship Id="rId18" Type="http://schemas.openxmlformats.org/officeDocument/2006/relationships/customXml" Target="../ink/ink254.xml"/><Relationship Id="rId39" Type="http://schemas.openxmlformats.org/officeDocument/2006/relationships/image" Target="../media/image1310.png"/><Relationship Id="rId109" Type="http://schemas.openxmlformats.org/officeDocument/2006/relationships/customXml" Target="../ink/ink299.xml"/><Relationship Id="rId34" Type="http://schemas.openxmlformats.org/officeDocument/2006/relationships/customXml" Target="../ink/ink262.xml"/><Relationship Id="rId50" Type="http://schemas.openxmlformats.org/officeDocument/2006/relationships/customXml" Target="../ink/ink270.xml"/><Relationship Id="rId55" Type="http://schemas.openxmlformats.org/officeDocument/2006/relationships/image" Target="../media/image1390.png"/><Relationship Id="rId76" Type="http://schemas.openxmlformats.org/officeDocument/2006/relationships/image" Target="../media/image173.png"/><Relationship Id="rId97" Type="http://schemas.openxmlformats.org/officeDocument/2006/relationships/customXml" Target="../ink/ink293.xml"/><Relationship Id="rId104" Type="http://schemas.openxmlformats.org/officeDocument/2006/relationships/image" Target="../media/image20.png"/><Relationship Id="rId120" Type="http://schemas.openxmlformats.org/officeDocument/2006/relationships/image" Target="../media/image28.png"/><Relationship Id="rId125" Type="http://schemas.openxmlformats.org/officeDocument/2006/relationships/customXml" Target="../ink/ink307.xml"/><Relationship Id="rId141" Type="http://schemas.openxmlformats.org/officeDocument/2006/relationships/customXml" Target="../ink/ink315.xml"/><Relationship Id="rId146" Type="http://schemas.openxmlformats.org/officeDocument/2006/relationships/image" Target="../media/image41.png"/><Relationship Id="rId167" Type="http://schemas.openxmlformats.org/officeDocument/2006/relationships/customXml" Target="../ink/ink328.xml"/><Relationship Id="rId7" Type="http://schemas.openxmlformats.org/officeDocument/2006/relationships/image" Target="../media/image168.png"/><Relationship Id="rId71" Type="http://schemas.openxmlformats.org/officeDocument/2006/relationships/customXml" Target="../ink/ink280.xml"/><Relationship Id="rId92" Type="http://schemas.openxmlformats.org/officeDocument/2006/relationships/image" Target="../media/image181.png"/><Relationship Id="rId162" Type="http://schemas.openxmlformats.org/officeDocument/2006/relationships/image" Target="../media/image192.png"/><Relationship Id="rId2" Type="http://schemas.openxmlformats.org/officeDocument/2006/relationships/image" Target="../media/image163.png"/><Relationship Id="rId29" Type="http://schemas.openxmlformats.org/officeDocument/2006/relationships/image" Target="../media/image1260.png"/><Relationship Id="rId24" Type="http://schemas.openxmlformats.org/officeDocument/2006/relationships/customXml" Target="../ink/ink257.xml"/><Relationship Id="rId40" Type="http://schemas.openxmlformats.org/officeDocument/2006/relationships/customXml" Target="../ink/ink265.xml"/><Relationship Id="rId45" Type="http://schemas.openxmlformats.org/officeDocument/2006/relationships/image" Target="../media/image1340.png"/><Relationship Id="rId66" Type="http://schemas.openxmlformats.org/officeDocument/2006/relationships/image" Target="../media/image1.png"/><Relationship Id="rId87" Type="http://schemas.openxmlformats.org/officeDocument/2006/relationships/customXml" Target="../ink/ink288.xml"/><Relationship Id="rId110" Type="http://schemas.openxmlformats.org/officeDocument/2006/relationships/image" Target="../media/image185.png"/><Relationship Id="rId115" Type="http://schemas.openxmlformats.org/officeDocument/2006/relationships/customXml" Target="../ink/ink302.xml"/><Relationship Id="rId131" Type="http://schemas.openxmlformats.org/officeDocument/2006/relationships/customXml" Target="../ink/ink310.xml"/><Relationship Id="rId136" Type="http://schemas.openxmlformats.org/officeDocument/2006/relationships/image" Target="../media/image188.png"/><Relationship Id="rId157" Type="http://schemas.openxmlformats.org/officeDocument/2006/relationships/customXml" Target="../ink/ink323.xml"/><Relationship Id="rId61" Type="http://schemas.openxmlformats.org/officeDocument/2006/relationships/image" Target="../media/image1420.png"/><Relationship Id="rId82" Type="http://schemas.openxmlformats.org/officeDocument/2006/relationships/image" Target="../media/image176.png"/><Relationship Id="rId152" Type="http://schemas.openxmlformats.org/officeDocument/2006/relationships/image" Target="../media/image44.png"/><Relationship Id="rId173" Type="http://schemas.openxmlformats.org/officeDocument/2006/relationships/customXml" Target="../ink/ink331.xml"/><Relationship Id="rId19" Type="http://schemas.openxmlformats.org/officeDocument/2006/relationships/image" Target="../media/image1210.png"/><Relationship Id="rId14" Type="http://schemas.openxmlformats.org/officeDocument/2006/relationships/customXml" Target="../ink/ink252.xml"/><Relationship Id="rId30" Type="http://schemas.openxmlformats.org/officeDocument/2006/relationships/customXml" Target="../ink/ink260.xml"/><Relationship Id="rId35" Type="http://schemas.openxmlformats.org/officeDocument/2006/relationships/image" Target="../media/image1290.png"/><Relationship Id="rId56" Type="http://schemas.openxmlformats.org/officeDocument/2006/relationships/customXml" Target="../ink/ink273.xml"/><Relationship Id="rId77" Type="http://schemas.openxmlformats.org/officeDocument/2006/relationships/customXml" Target="../ink/ink283.xml"/><Relationship Id="rId100" Type="http://schemas.openxmlformats.org/officeDocument/2006/relationships/image" Target="../media/image18.png"/><Relationship Id="rId105" Type="http://schemas.openxmlformats.org/officeDocument/2006/relationships/customXml" Target="../ink/ink297.xml"/><Relationship Id="rId126" Type="http://schemas.openxmlformats.org/officeDocument/2006/relationships/image" Target="../media/image31.png"/><Relationship Id="rId147" Type="http://schemas.openxmlformats.org/officeDocument/2006/relationships/customXml" Target="../ink/ink318.xml"/><Relationship Id="rId168" Type="http://schemas.openxmlformats.org/officeDocument/2006/relationships/image" Target="../media/image195.png"/><Relationship Id="rId8" Type="http://schemas.openxmlformats.org/officeDocument/2006/relationships/customXml" Target="../ink/ink249.xml"/><Relationship Id="rId51" Type="http://schemas.openxmlformats.org/officeDocument/2006/relationships/image" Target="../media/image1370.png"/><Relationship Id="rId72" Type="http://schemas.openxmlformats.org/officeDocument/2006/relationships/image" Target="../media/image171.png"/><Relationship Id="rId93" Type="http://schemas.openxmlformats.org/officeDocument/2006/relationships/customXml" Target="../ink/ink291.xml"/><Relationship Id="rId98" Type="http://schemas.openxmlformats.org/officeDocument/2006/relationships/image" Target="../media/image17.png"/><Relationship Id="rId121" Type="http://schemas.openxmlformats.org/officeDocument/2006/relationships/customXml" Target="../ink/ink305.xml"/><Relationship Id="rId142" Type="http://schemas.openxmlformats.org/officeDocument/2006/relationships/image" Target="../media/image39.png"/><Relationship Id="rId163" Type="http://schemas.openxmlformats.org/officeDocument/2006/relationships/customXml" Target="../ink/ink326.xml"/><Relationship Id="rId3" Type="http://schemas.openxmlformats.org/officeDocument/2006/relationships/image" Target="../media/image164.png"/><Relationship Id="rId25" Type="http://schemas.openxmlformats.org/officeDocument/2006/relationships/image" Target="../media/image1240.png"/><Relationship Id="rId46" Type="http://schemas.openxmlformats.org/officeDocument/2006/relationships/customXml" Target="../ink/ink268.xml"/><Relationship Id="rId67" Type="http://schemas.openxmlformats.org/officeDocument/2006/relationships/customXml" Target="../ink/ink278.xml"/><Relationship Id="rId116" Type="http://schemas.openxmlformats.org/officeDocument/2006/relationships/image" Target="../media/image26.png"/><Relationship Id="rId137" Type="http://schemas.openxmlformats.org/officeDocument/2006/relationships/customXml" Target="../ink/ink313.xml"/><Relationship Id="rId158" Type="http://schemas.openxmlformats.org/officeDocument/2006/relationships/image" Target="../media/image190.png"/><Relationship Id="rId20" Type="http://schemas.openxmlformats.org/officeDocument/2006/relationships/customXml" Target="../ink/ink255.xml"/><Relationship Id="rId41" Type="http://schemas.openxmlformats.org/officeDocument/2006/relationships/image" Target="../media/image1320.png"/><Relationship Id="rId62" Type="http://schemas.openxmlformats.org/officeDocument/2006/relationships/customXml" Target="../ink/ink276.xml"/><Relationship Id="rId83" Type="http://schemas.openxmlformats.org/officeDocument/2006/relationships/customXml" Target="../ink/ink286.xml"/><Relationship Id="rId88" Type="http://schemas.openxmlformats.org/officeDocument/2006/relationships/image" Target="../media/image179.png"/><Relationship Id="rId111" Type="http://schemas.openxmlformats.org/officeDocument/2006/relationships/customXml" Target="../ink/ink300.xml"/><Relationship Id="rId132" Type="http://schemas.openxmlformats.org/officeDocument/2006/relationships/image" Target="../media/image186.png"/><Relationship Id="rId153" Type="http://schemas.openxmlformats.org/officeDocument/2006/relationships/customXml" Target="../ink/ink321.xml"/><Relationship Id="rId174" Type="http://schemas.openxmlformats.org/officeDocument/2006/relationships/image" Target="../media/image198.png"/></Relationships>
</file>

<file path=ppt/slides/_rels/slide6.xml.rels><?xml version="1.0" encoding="UTF-8" standalone="yes"?>
<Relationships xmlns="http://schemas.openxmlformats.org/package/2006/relationships"><Relationship Id="rId117" Type="http://schemas.openxmlformats.org/officeDocument/2006/relationships/image" Target="../media/image256.png"/><Relationship Id="rId299" Type="http://schemas.openxmlformats.org/officeDocument/2006/relationships/image" Target="../media/image347.png"/><Relationship Id="rId21" Type="http://schemas.openxmlformats.org/officeDocument/2006/relationships/image" Target="../media/image208.png"/><Relationship Id="rId63" Type="http://schemas.openxmlformats.org/officeDocument/2006/relationships/image" Target="../media/image229.png"/><Relationship Id="rId159" Type="http://schemas.openxmlformats.org/officeDocument/2006/relationships/image" Target="../media/image277.png"/><Relationship Id="rId324" Type="http://schemas.openxmlformats.org/officeDocument/2006/relationships/customXml" Target="../ink/ink492.xml"/><Relationship Id="rId366" Type="http://schemas.openxmlformats.org/officeDocument/2006/relationships/customXml" Target="../ink/ink513.xml"/><Relationship Id="rId531" Type="http://schemas.openxmlformats.org/officeDocument/2006/relationships/image" Target="../media/image463.png"/><Relationship Id="rId573" Type="http://schemas.openxmlformats.org/officeDocument/2006/relationships/customXml" Target="../ink/ink617.xml"/><Relationship Id="rId170" Type="http://schemas.openxmlformats.org/officeDocument/2006/relationships/customXml" Target="../ink/ink415.xml"/><Relationship Id="rId226" Type="http://schemas.openxmlformats.org/officeDocument/2006/relationships/customXml" Target="../ink/ink443.xml"/><Relationship Id="rId433" Type="http://schemas.openxmlformats.org/officeDocument/2006/relationships/image" Target="../media/image414.png"/><Relationship Id="rId268" Type="http://schemas.openxmlformats.org/officeDocument/2006/relationships/customXml" Target="../ink/ink464.xml"/><Relationship Id="rId475" Type="http://schemas.openxmlformats.org/officeDocument/2006/relationships/image" Target="../media/image435.png"/><Relationship Id="rId32" Type="http://schemas.openxmlformats.org/officeDocument/2006/relationships/customXml" Target="../ink/ink346.xml"/><Relationship Id="rId74" Type="http://schemas.openxmlformats.org/officeDocument/2006/relationships/customXml" Target="../ink/ink367.xml"/><Relationship Id="rId128" Type="http://schemas.openxmlformats.org/officeDocument/2006/relationships/customXml" Target="../ink/ink394.xml"/><Relationship Id="rId335" Type="http://schemas.openxmlformats.org/officeDocument/2006/relationships/image" Target="../media/image365.png"/><Relationship Id="rId377" Type="http://schemas.openxmlformats.org/officeDocument/2006/relationships/image" Target="../media/image386.png"/><Relationship Id="rId500" Type="http://schemas.openxmlformats.org/officeDocument/2006/relationships/customXml" Target="../ink/ink580.xml"/><Relationship Id="rId542" Type="http://schemas.openxmlformats.org/officeDocument/2006/relationships/image" Target="../media/image468.png"/><Relationship Id="rId584" Type="http://schemas.openxmlformats.org/officeDocument/2006/relationships/image" Target="../media/image489.png"/><Relationship Id="rId5" Type="http://schemas.openxmlformats.org/officeDocument/2006/relationships/image" Target="../media/image200.png"/><Relationship Id="rId181" Type="http://schemas.openxmlformats.org/officeDocument/2006/relationships/image" Target="../media/image288.png"/><Relationship Id="rId237" Type="http://schemas.openxmlformats.org/officeDocument/2006/relationships/image" Target="../media/image316.png"/><Relationship Id="rId402" Type="http://schemas.openxmlformats.org/officeDocument/2006/relationships/customXml" Target="../ink/ink531.xml"/><Relationship Id="rId279" Type="http://schemas.openxmlformats.org/officeDocument/2006/relationships/image" Target="../media/image337.png"/><Relationship Id="rId444" Type="http://schemas.openxmlformats.org/officeDocument/2006/relationships/customXml" Target="../ink/ink552.xml"/><Relationship Id="rId486" Type="http://schemas.openxmlformats.org/officeDocument/2006/relationships/customXml" Target="../ink/ink573.xml"/><Relationship Id="rId43" Type="http://schemas.openxmlformats.org/officeDocument/2006/relationships/image" Target="../media/image219.png"/><Relationship Id="rId139" Type="http://schemas.openxmlformats.org/officeDocument/2006/relationships/image" Target="../media/image267.png"/><Relationship Id="rId290" Type="http://schemas.openxmlformats.org/officeDocument/2006/relationships/customXml" Target="../ink/ink475.xml"/><Relationship Id="rId304" Type="http://schemas.openxmlformats.org/officeDocument/2006/relationships/customXml" Target="../ink/ink482.xml"/><Relationship Id="rId346" Type="http://schemas.openxmlformats.org/officeDocument/2006/relationships/customXml" Target="../ink/ink503.xml"/><Relationship Id="rId388" Type="http://schemas.openxmlformats.org/officeDocument/2006/relationships/customXml" Target="../ink/ink524.xml"/><Relationship Id="rId511" Type="http://schemas.openxmlformats.org/officeDocument/2006/relationships/image" Target="../media/image453.png"/><Relationship Id="rId553" Type="http://schemas.openxmlformats.org/officeDocument/2006/relationships/customXml" Target="../ink/ink607.xml"/><Relationship Id="rId85" Type="http://schemas.openxmlformats.org/officeDocument/2006/relationships/image" Target="../media/image240.png"/><Relationship Id="rId150" Type="http://schemas.openxmlformats.org/officeDocument/2006/relationships/customXml" Target="../ink/ink405.xml"/><Relationship Id="rId192" Type="http://schemas.openxmlformats.org/officeDocument/2006/relationships/customXml" Target="../ink/ink426.xml"/><Relationship Id="rId206" Type="http://schemas.openxmlformats.org/officeDocument/2006/relationships/customXml" Target="../ink/ink433.xml"/><Relationship Id="rId413" Type="http://schemas.openxmlformats.org/officeDocument/2006/relationships/image" Target="../media/image404.png"/><Relationship Id="rId248" Type="http://schemas.openxmlformats.org/officeDocument/2006/relationships/customXml" Target="../ink/ink454.xml"/><Relationship Id="rId455" Type="http://schemas.openxmlformats.org/officeDocument/2006/relationships/image" Target="../media/image425.png"/><Relationship Id="rId497" Type="http://schemas.openxmlformats.org/officeDocument/2006/relationships/image" Target="../media/image446.png"/><Relationship Id="rId12" Type="http://schemas.openxmlformats.org/officeDocument/2006/relationships/customXml" Target="../ink/ink336.xml"/><Relationship Id="rId108" Type="http://schemas.openxmlformats.org/officeDocument/2006/relationships/customXml" Target="../ink/ink384.xml"/><Relationship Id="rId315" Type="http://schemas.openxmlformats.org/officeDocument/2006/relationships/image" Target="../media/image355.png"/><Relationship Id="rId357" Type="http://schemas.openxmlformats.org/officeDocument/2006/relationships/image" Target="../media/image376.png"/><Relationship Id="rId522" Type="http://schemas.openxmlformats.org/officeDocument/2006/relationships/customXml" Target="../ink/ink591.xml"/><Relationship Id="rId54" Type="http://schemas.openxmlformats.org/officeDocument/2006/relationships/customXml" Target="../ink/ink357.xml"/><Relationship Id="rId96" Type="http://schemas.openxmlformats.org/officeDocument/2006/relationships/customXml" Target="../ink/ink378.xml"/><Relationship Id="rId161" Type="http://schemas.openxmlformats.org/officeDocument/2006/relationships/image" Target="../media/image278.png"/><Relationship Id="rId217" Type="http://schemas.openxmlformats.org/officeDocument/2006/relationships/image" Target="../media/image306.png"/><Relationship Id="rId399" Type="http://schemas.openxmlformats.org/officeDocument/2006/relationships/image" Target="../media/image397.png"/><Relationship Id="rId564" Type="http://schemas.openxmlformats.org/officeDocument/2006/relationships/image" Target="../media/image479.png"/><Relationship Id="rId259" Type="http://schemas.openxmlformats.org/officeDocument/2006/relationships/image" Target="../media/image327.png"/><Relationship Id="rId424" Type="http://schemas.openxmlformats.org/officeDocument/2006/relationships/customXml" Target="../ink/ink542.xml"/><Relationship Id="rId466" Type="http://schemas.openxmlformats.org/officeDocument/2006/relationships/customXml" Target="../ink/ink563.xml"/><Relationship Id="rId23" Type="http://schemas.openxmlformats.org/officeDocument/2006/relationships/image" Target="../media/image209.png"/><Relationship Id="rId119" Type="http://schemas.openxmlformats.org/officeDocument/2006/relationships/image" Target="../media/image257.png"/><Relationship Id="rId270" Type="http://schemas.openxmlformats.org/officeDocument/2006/relationships/customXml" Target="../ink/ink465.xml"/><Relationship Id="rId326" Type="http://schemas.openxmlformats.org/officeDocument/2006/relationships/customXml" Target="../ink/ink493.xml"/><Relationship Id="rId533" Type="http://schemas.openxmlformats.org/officeDocument/2006/relationships/image" Target="../media/image464.png"/><Relationship Id="rId65" Type="http://schemas.openxmlformats.org/officeDocument/2006/relationships/image" Target="../media/image230.png"/><Relationship Id="rId130" Type="http://schemas.openxmlformats.org/officeDocument/2006/relationships/customXml" Target="../ink/ink395.xml"/><Relationship Id="rId368" Type="http://schemas.openxmlformats.org/officeDocument/2006/relationships/customXml" Target="../ink/ink514.xml"/><Relationship Id="rId575" Type="http://schemas.openxmlformats.org/officeDocument/2006/relationships/customXml" Target="../ink/ink618.xml"/><Relationship Id="rId172" Type="http://schemas.openxmlformats.org/officeDocument/2006/relationships/customXml" Target="../ink/ink416.xml"/><Relationship Id="rId228" Type="http://schemas.openxmlformats.org/officeDocument/2006/relationships/customXml" Target="../ink/ink444.xml"/><Relationship Id="rId435" Type="http://schemas.openxmlformats.org/officeDocument/2006/relationships/image" Target="../media/image415.png"/><Relationship Id="rId477" Type="http://schemas.openxmlformats.org/officeDocument/2006/relationships/image" Target="../media/image436.png"/><Relationship Id="rId281" Type="http://schemas.openxmlformats.org/officeDocument/2006/relationships/image" Target="../media/image338.png"/><Relationship Id="rId337" Type="http://schemas.openxmlformats.org/officeDocument/2006/relationships/image" Target="../media/image366.png"/><Relationship Id="rId502" Type="http://schemas.openxmlformats.org/officeDocument/2006/relationships/customXml" Target="../ink/ink581.xml"/><Relationship Id="rId34" Type="http://schemas.openxmlformats.org/officeDocument/2006/relationships/customXml" Target="../ink/ink347.xml"/><Relationship Id="rId76" Type="http://schemas.openxmlformats.org/officeDocument/2006/relationships/customXml" Target="../ink/ink368.xml"/><Relationship Id="rId141" Type="http://schemas.openxmlformats.org/officeDocument/2006/relationships/image" Target="../media/image268.png"/><Relationship Id="rId379" Type="http://schemas.openxmlformats.org/officeDocument/2006/relationships/image" Target="../media/image387.png"/><Relationship Id="rId544" Type="http://schemas.openxmlformats.org/officeDocument/2006/relationships/image" Target="../media/image469.png"/><Relationship Id="rId586" Type="http://schemas.openxmlformats.org/officeDocument/2006/relationships/image" Target="../media/image490.png"/><Relationship Id="rId7" Type="http://schemas.openxmlformats.org/officeDocument/2006/relationships/image" Target="../media/image201.png"/><Relationship Id="rId183" Type="http://schemas.openxmlformats.org/officeDocument/2006/relationships/image" Target="../media/image289.png"/><Relationship Id="rId239" Type="http://schemas.openxmlformats.org/officeDocument/2006/relationships/image" Target="../media/image317.png"/><Relationship Id="rId390" Type="http://schemas.openxmlformats.org/officeDocument/2006/relationships/customXml" Target="../ink/ink525.xml"/><Relationship Id="rId404" Type="http://schemas.openxmlformats.org/officeDocument/2006/relationships/customXml" Target="../ink/ink532.xml"/><Relationship Id="rId446" Type="http://schemas.openxmlformats.org/officeDocument/2006/relationships/customXml" Target="../ink/ink553.xml"/><Relationship Id="rId250" Type="http://schemas.openxmlformats.org/officeDocument/2006/relationships/customXml" Target="../ink/ink455.xml"/><Relationship Id="rId292" Type="http://schemas.openxmlformats.org/officeDocument/2006/relationships/customXml" Target="../ink/ink476.xml"/><Relationship Id="rId306" Type="http://schemas.openxmlformats.org/officeDocument/2006/relationships/customXml" Target="../ink/ink483.xml"/><Relationship Id="rId488" Type="http://schemas.openxmlformats.org/officeDocument/2006/relationships/customXml" Target="../ink/ink574.xml"/><Relationship Id="rId45" Type="http://schemas.openxmlformats.org/officeDocument/2006/relationships/image" Target="../media/image220.png"/><Relationship Id="rId87" Type="http://schemas.openxmlformats.org/officeDocument/2006/relationships/image" Target="../media/image241.png"/><Relationship Id="rId110" Type="http://schemas.openxmlformats.org/officeDocument/2006/relationships/customXml" Target="../ink/ink385.xml"/><Relationship Id="rId348" Type="http://schemas.openxmlformats.org/officeDocument/2006/relationships/customXml" Target="../ink/ink504.xml"/><Relationship Id="rId513" Type="http://schemas.openxmlformats.org/officeDocument/2006/relationships/image" Target="../media/image454.png"/><Relationship Id="rId555" Type="http://schemas.openxmlformats.org/officeDocument/2006/relationships/customXml" Target="../ink/ink608.xml"/><Relationship Id="rId152" Type="http://schemas.openxmlformats.org/officeDocument/2006/relationships/customXml" Target="../ink/ink406.xml"/><Relationship Id="rId194" Type="http://schemas.openxmlformats.org/officeDocument/2006/relationships/customXml" Target="../ink/ink427.xml"/><Relationship Id="rId208" Type="http://schemas.openxmlformats.org/officeDocument/2006/relationships/customXml" Target="../ink/ink434.xml"/><Relationship Id="rId415" Type="http://schemas.openxmlformats.org/officeDocument/2006/relationships/image" Target="../media/image405.png"/><Relationship Id="rId457" Type="http://schemas.openxmlformats.org/officeDocument/2006/relationships/image" Target="../media/image426.png"/><Relationship Id="rId261" Type="http://schemas.openxmlformats.org/officeDocument/2006/relationships/image" Target="../media/image328.png"/><Relationship Id="rId499" Type="http://schemas.openxmlformats.org/officeDocument/2006/relationships/image" Target="../media/image447.png"/><Relationship Id="rId14" Type="http://schemas.openxmlformats.org/officeDocument/2006/relationships/customXml" Target="../ink/ink337.xml"/><Relationship Id="rId56" Type="http://schemas.openxmlformats.org/officeDocument/2006/relationships/customXml" Target="../ink/ink358.xml"/><Relationship Id="rId317" Type="http://schemas.openxmlformats.org/officeDocument/2006/relationships/image" Target="../media/image356.png"/><Relationship Id="rId359" Type="http://schemas.openxmlformats.org/officeDocument/2006/relationships/image" Target="../media/image377.png"/><Relationship Id="rId524" Type="http://schemas.openxmlformats.org/officeDocument/2006/relationships/customXml" Target="../ink/ink592.xml"/><Relationship Id="rId566" Type="http://schemas.openxmlformats.org/officeDocument/2006/relationships/image" Target="../media/image480.png"/><Relationship Id="rId98" Type="http://schemas.openxmlformats.org/officeDocument/2006/relationships/customXml" Target="../ink/ink379.xml"/><Relationship Id="rId121" Type="http://schemas.openxmlformats.org/officeDocument/2006/relationships/image" Target="../media/image258.png"/><Relationship Id="rId163" Type="http://schemas.openxmlformats.org/officeDocument/2006/relationships/image" Target="../media/image279.png"/><Relationship Id="rId219" Type="http://schemas.openxmlformats.org/officeDocument/2006/relationships/image" Target="../media/image307.png"/><Relationship Id="rId370" Type="http://schemas.openxmlformats.org/officeDocument/2006/relationships/customXml" Target="../ink/ink515.xml"/><Relationship Id="rId426" Type="http://schemas.openxmlformats.org/officeDocument/2006/relationships/customXml" Target="../ink/ink543.xml"/><Relationship Id="rId230" Type="http://schemas.openxmlformats.org/officeDocument/2006/relationships/customXml" Target="../ink/ink445.xml"/><Relationship Id="rId468" Type="http://schemas.openxmlformats.org/officeDocument/2006/relationships/customXml" Target="../ink/ink564.xml"/><Relationship Id="rId25" Type="http://schemas.openxmlformats.org/officeDocument/2006/relationships/image" Target="../media/image210.png"/><Relationship Id="rId67" Type="http://schemas.openxmlformats.org/officeDocument/2006/relationships/image" Target="../media/image231.png"/><Relationship Id="rId272" Type="http://schemas.openxmlformats.org/officeDocument/2006/relationships/customXml" Target="../ink/ink466.xml"/><Relationship Id="rId328" Type="http://schemas.openxmlformats.org/officeDocument/2006/relationships/customXml" Target="../ink/ink494.xml"/><Relationship Id="rId535" Type="http://schemas.openxmlformats.org/officeDocument/2006/relationships/image" Target="../media/image465.png"/><Relationship Id="rId577" Type="http://schemas.openxmlformats.org/officeDocument/2006/relationships/customXml" Target="../ink/ink619.xml"/><Relationship Id="rId132" Type="http://schemas.openxmlformats.org/officeDocument/2006/relationships/customXml" Target="../ink/ink396.xml"/><Relationship Id="rId174" Type="http://schemas.openxmlformats.org/officeDocument/2006/relationships/customXml" Target="../ink/ink417.xml"/><Relationship Id="rId381" Type="http://schemas.openxmlformats.org/officeDocument/2006/relationships/image" Target="../media/image388.png"/><Relationship Id="rId241" Type="http://schemas.openxmlformats.org/officeDocument/2006/relationships/image" Target="../media/image318.png"/><Relationship Id="rId437" Type="http://schemas.openxmlformats.org/officeDocument/2006/relationships/image" Target="../media/image416.png"/><Relationship Id="rId479" Type="http://schemas.openxmlformats.org/officeDocument/2006/relationships/image" Target="../media/image437.png"/><Relationship Id="rId36" Type="http://schemas.openxmlformats.org/officeDocument/2006/relationships/customXml" Target="../ink/ink348.xml"/><Relationship Id="rId283" Type="http://schemas.openxmlformats.org/officeDocument/2006/relationships/image" Target="../media/image339.png"/><Relationship Id="rId339" Type="http://schemas.openxmlformats.org/officeDocument/2006/relationships/image" Target="../media/image367.png"/><Relationship Id="rId490" Type="http://schemas.openxmlformats.org/officeDocument/2006/relationships/customXml" Target="../ink/ink575.xml"/><Relationship Id="rId504" Type="http://schemas.openxmlformats.org/officeDocument/2006/relationships/customXml" Target="../ink/ink582.xml"/><Relationship Id="rId546" Type="http://schemas.openxmlformats.org/officeDocument/2006/relationships/image" Target="../media/image470.png"/><Relationship Id="rId78" Type="http://schemas.openxmlformats.org/officeDocument/2006/relationships/customXml" Target="../ink/ink369.xml"/><Relationship Id="rId101" Type="http://schemas.openxmlformats.org/officeDocument/2006/relationships/image" Target="../media/image248.png"/><Relationship Id="rId143" Type="http://schemas.openxmlformats.org/officeDocument/2006/relationships/image" Target="../media/image269.png"/><Relationship Id="rId185" Type="http://schemas.openxmlformats.org/officeDocument/2006/relationships/image" Target="../media/image290.png"/><Relationship Id="rId350" Type="http://schemas.openxmlformats.org/officeDocument/2006/relationships/customXml" Target="../ink/ink505.xml"/><Relationship Id="rId406" Type="http://schemas.openxmlformats.org/officeDocument/2006/relationships/customXml" Target="../ink/ink533.xml"/><Relationship Id="rId588" Type="http://schemas.openxmlformats.org/officeDocument/2006/relationships/image" Target="../media/image491.png"/><Relationship Id="rId9" Type="http://schemas.openxmlformats.org/officeDocument/2006/relationships/image" Target="../media/image202.png"/><Relationship Id="rId210" Type="http://schemas.openxmlformats.org/officeDocument/2006/relationships/customXml" Target="../ink/ink435.xml"/><Relationship Id="rId392" Type="http://schemas.openxmlformats.org/officeDocument/2006/relationships/customXml" Target="../ink/ink526.xml"/><Relationship Id="rId448" Type="http://schemas.openxmlformats.org/officeDocument/2006/relationships/customXml" Target="../ink/ink554.xml"/><Relationship Id="rId252" Type="http://schemas.openxmlformats.org/officeDocument/2006/relationships/customXml" Target="../ink/ink456.xml"/><Relationship Id="rId294" Type="http://schemas.openxmlformats.org/officeDocument/2006/relationships/customXml" Target="../ink/ink477.xml"/><Relationship Id="rId308" Type="http://schemas.openxmlformats.org/officeDocument/2006/relationships/customXml" Target="../ink/ink484.xml"/><Relationship Id="rId515" Type="http://schemas.openxmlformats.org/officeDocument/2006/relationships/image" Target="../media/image455.png"/><Relationship Id="rId47" Type="http://schemas.openxmlformats.org/officeDocument/2006/relationships/image" Target="../media/image221.png"/><Relationship Id="rId89" Type="http://schemas.openxmlformats.org/officeDocument/2006/relationships/image" Target="../media/image242.png"/><Relationship Id="rId112" Type="http://schemas.openxmlformats.org/officeDocument/2006/relationships/customXml" Target="../ink/ink386.xml"/><Relationship Id="rId154" Type="http://schemas.openxmlformats.org/officeDocument/2006/relationships/customXml" Target="../ink/ink407.xml"/><Relationship Id="rId361" Type="http://schemas.openxmlformats.org/officeDocument/2006/relationships/image" Target="../media/image378.png"/><Relationship Id="rId557" Type="http://schemas.openxmlformats.org/officeDocument/2006/relationships/customXml" Target="../ink/ink609.xml"/><Relationship Id="rId196" Type="http://schemas.openxmlformats.org/officeDocument/2006/relationships/customXml" Target="../ink/ink428.xml"/><Relationship Id="rId417" Type="http://schemas.openxmlformats.org/officeDocument/2006/relationships/image" Target="../media/image406.png"/><Relationship Id="rId459" Type="http://schemas.openxmlformats.org/officeDocument/2006/relationships/image" Target="../media/image427.png"/><Relationship Id="rId16" Type="http://schemas.openxmlformats.org/officeDocument/2006/relationships/customXml" Target="../ink/ink338.xml"/><Relationship Id="rId221" Type="http://schemas.openxmlformats.org/officeDocument/2006/relationships/image" Target="../media/image308.png"/><Relationship Id="rId242" Type="http://schemas.openxmlformats.org/officeDocument/2006/relationships/customXml" Target="../ink/ink451.xml"/><Relationship Id="rId263" Type="http://schemas.openxmlformats.org/officeDocument/2006/relationships/image" Target="../media/image329.png"/><Relationship Id="rId284" Type="http://schemas.openxmlformats.org/officeDocument/2006/relationships/customXml" Target="../ink/ink472.xml"/><Relationship Id="rId319" Type="http://schemas.openxmlformats.org/officeDocument/2006/relationships/image" Target="../media/image357.png"/><Relationship Id="rId470" Type="http://schemas.openxmlformats.org/officeDocument/2006/relationships/customXml" Target="../ink/ink565.xml"/><Relationship Id="rId491" Type="http://schemas.openxmlformats.org/officeDocument/2006/relationships/image" Target="../media/image443.png"/><Relationship Id="rId505" Type="http://schemas.openxmlformats.org/officeDocument/2006/relationships/image" Target="../media/image450.png"/><Relationship Id="rId526" Type="http://schemas.openxmlformats.org/officeDocument/2006/relationships/customXml" Target="../ink/ink593.xml"/><Relationship Id="rId37" Type="http://schemas.openxmlformats.org/officeDocument/2006/relationships/image" Target="../media/image216.png"/><Relationship Id="rId58" Type="http://schemas.openxmlformats.org/officeDocument/2006/relationships/customXml" Target="../ink/ink359.xml"/><Relationship Id="rId79" Type="http://schemas.openxmlformats.org/officeDocument/2006/relationships/image" Target="../media/image237.png"/><Relationship Id="rId102" Type="http://schemas.openxmlformats.org/officeDocument/2006/relationships/customXml" Target="../ink/ink381.xml"/><Relationship Id="rId123" Type="http://schemas.openxmlformats.org/officeDocument/2006/relationships/image" Target="../media/image259.png"/><Relationship Id="rId144" Type="http://schemas.openxmlformats.org/officeDocument/2006/relationships/customXml" Target="../ink/ink402.xml"/><Relationship Id="rId330" Type="http://schemas.openxmlformats.org/officeDocument/2006/relationships/customXml" Target="../ink/ink495.xml"/><Relationship Id="rId547" Type="http://schemas.openxmlformats.org/officeDocument/2006/relationships/customXml" Target="../ink/ink604.xml"/><Relationship Id="rId568" Type="http://schemas.openxmlformats.org/officeDocument/2006/relationships/image" Target="../media/image481.png"/><Relationship Id="rId589" Type="http://schemas.openxmlformats.org/officeDocument/2006/relationships/customXml" Target="../ink/ink625.xml"/><Relationship Id="rId90" Type="http://schemas.openxmlformats.org/officeDocument/2006/relationships/customXml" Target="../ink/ink375.xml"/><Relationship Id="rId165" Type="http://schemas.openxmlformats.org/officeDocument/2006/relationships/image" Target="../media/image280.png"/><Relationship Id="rId186" Type="http://schemas.openxmlformats.org/officeDocument/2006/relationships/customXml" Target="../ink/ink423.xml"/><Relationship Id="rId351" Type="http://schemas.openxmlformats.org/officeDocument/2006/relationships/image" Target="../media/image373.png"/><Relationship Id="rId372" Type="http://schemas.openxmlformats.org/officeDocument/2006/relationships/customXml" Target="../ink/ink516.xml"/><Relationship Id="rId393" Type="http://schemas.openxmlformats.org/officeDocument/2006/relationships/image" Target="../media/image394.png"/><Relationship Id="rId407" Type="http://schemas.openxmlformats.org/officeDocument/2006/relationships/image" Target="../media/image401.png"/><Relationship Id="rId428" Type="http://schemas.openxmlformats.org/officeDocument/2006/relationships/customXml" Target="../ink/ink544.xml"/><Relationship Id="rId449" Type="http://schemas.openxmlformats.org/officeDocument/2006/relationships/image" Target="../media/image422.png"/><Relationship Id="rId211" Type="http://schemas.openxmlformats.org/officeDocument/2006/relationships/image" Target="../media/image303.png"/><Relationship Id="rId232" Type="http://schemas.openxmlformats.org/officeDocument/2006/relationships/customXml" Target="../ink/ink446.xml"/><Relationship Id="rId253" Type="http://schemas.openxmlformats.org/officeDocument/2006/relationships/image" Target="../media/image324.png"/><Relationship Id="rId274" Type="http://schemas.openxmlformats.org/officeDocument/2006/relationships/customXml" Target="../ink/ink467.xml"/><Relationship Id="rId295" Type="http://schemas.openxmlformats.org/officeDocument/2006/relationships/image" Target="../media/image345.png"/><Relationship Id="rId309" Type="http://schemas.openxmlformats.org/officeDocument/2006/relationships/image" Target="../media/image352.png"/><Relationship Id="rId460" Type="http://schemas.openxmlformats.org/officeDocument/2006/relationships/customXml" Target="../ink/ink560.xml"/><Relationship Id="rId481" Type="http://schemas.openxmlformats.org/officeDocument/2006/relationships/image" Target="../media/image438.png"/><Relationship Id="rId516" Type="http://schemas.openxmlformats.org/officeDocument/2006/relationships/customXml" Target="../ink/ink588.xml"/><Relationship Id="rId27" Type="http://schemas.openxmlformats.org/officeDocument/2006/relationships/image" Target="../media/image211.png"/><Relationship Id="rId48" Type="http://schemas.openxmlformats.org/officeDocument/2006/relationships/customXml" Target="../ink/ink354.xml"/><Relationship Id="rId69" Type="http://schemas.openxmlformats.org/officeDocument/2006/relationships/image" Target="../media/image232.png"/><Relationship Id="rId113" Type="http://schemas.openxmlformats.org/officeDocument/2006/relationships/image" Target="../media/image254.png"/><Relationship Id="rId134" Type="http://schemas.openxmlformats.org/officeDocument/2006/relationships/customXml" Target="../ink/ink397.xml"/><Relationship Id="rId320" Type="http://schemas.openxmlformats.org/officeDocument/2006/relationships/customXml" Target="../ink/ink490.xml"/><Relationship Id="rId537" Type="http://schemas.openxmlformats.org/officeDocument/2006/relationships/customXml" Target="../ink/ink599.xml"/><Relationship Id="rId558" Type="http://schemas.openxmlformats.org/officeDocument/2006/relationships/image" Target="../media/image476.png"/><Relationship Id="rId579" Type="http://schemas.openxmlformats.org/officeDocument/2006/relationships/customXml" Target="../ink/ink620.xml"/><Relationship Id="rId80" Type="http://schemas.openxmlformats.org/officeDocument/2006/relationships/customXml" Target="../ink/ink370.xml"/><Relationship Id="rId155" Type="http://schemas.openxmlformats.org/officeDocument/2006/relationships/image" Target="../media/image275.png"/><Relationship Id="rId176" Type="http://schemas.openxmlformats.org/officeDocument/2006/relationships/customXml" Target="../ink/ink418.xml"/><Relationship Id="rId197" Type="http://schemas.openxmlformats.org/officeDocument/2006/relationships/image" Target="../media/image296.png"/><Relationship Id="rId341" Type="http://schemas.openxmlformats.org/officeDocument/2006/relationships/image" Target="../media/image368.png"/><Relationship Id="rId362" Type="http://schemas.openxmlformats.org/officeDocument/2006/relationships/customXml" Target="../ink/ink511.xml"/><Relationship Id="rId383" Type="http://schemas.openxmlformats.org/officeDocument/2006/relationships/image" Target="../media/image389.png"/><Relationship Id="rId418" Type="http://schemas.openxmlformats.org/officeDocument/2006/relationships/customXml" Target="../ink/ink539.xml"/><Relationship Id="rId439" Type="http://schemas.openxmlformats.org/officeDocument/2006/relationships/image" Target="../media/image417.png"/><Relationship Id="rId590" Type="http://schemas.openxmlformats.org/officeDocument/2006/relationships/image" Target="../media/image492.png"/><Relationship Id="rId201" Type="http://schemas.openxmlformats.org/officeDocument/2006/relationships/image" Target="../media/image298.png"/><Relationship Id="rId222" Type="http://schemas.openxmlformats.org/officeDocument/2006/relationships/customXml" Target="../ink/ink441.xml"/><Relationship Id="rId243" Type="http://schemas.openxmlformats.org/officeDocument/2006/relationships/image" Target="../media/image319.png"/><Relationship Id="rId264" Type="http://schemas.openxmlformats.org/officeDocument/2006/relationships/customXml" Target="../ink/ink462.xml"/><Relationship Id="rId285" Type="http://schemas.openxmlformats.org/officeDocument/2006/relationships/image" Target="../media/image340.png"/><Relationship Id="rId450" Type="http://schemas.openxmlformats.org/officeDocument/2006/relationships/customXml" Target="../ink/ink555.xml"/><Relationship Id="rId471" Type="http://schemas.openxmlformats.org/officeDocument/2006/relationships/image" Target="../media/image433.png"/><Relationship Id="rId506" Type="http://schemas.openxmlformats.org/officeDocument/2006/relationships/customXml" Target="../ink/ink583.xml"/><Relationship Id="rId17" Type="http://schemas.openxmlformats.org/officeDocument/2006/relationships/image" Target="../media/image206.png"/><Relationship Id="rId38" Type="http://schemas.openxmlformats.org/officeDocument/2006/relationships/customXml" Target="../ink/ink349.xml"/><Relationship Id="rId59" Type="http://schemas.openxmlformats.org/officeDocument/2006/relationships/image" Target="../media/image227.png"/><Relationship Id="rId103" Type="http://schemas.openxmlformats.org/officeDocument/2006/relationships/image" Target="../media/image249.png"/><Relationship Id="rId124" Type="http://schemas.openxmlformats.org/officeDocument/2006/relationships/customXml" Target="../ink/ink392.xml"/><Relationship Id="rId310" Type="http://schemas.openxmlformats.org/officeDocument/2006/relationships/customXml" Target="../ink/ink485.xml"/><Relationship Id="rId492" Type="http://schemas.openxmlformats.org/officeDocument/2006/relationships/customXml" Target="../ink/ink576.xml"/><Relationship Id="rId527" Type="http://schemas.openxmlformats.org/officeDocument/2006/relationships/image" Target="../media/image461.png"/><Relationship Id="rId548" Type="http://schemas.openxmlformats.org/officeDocument/2006/relationships/image" Target="../media/image471.png"/><Relationship Id="rId569" Type="http://schemas.openxmlformats.org/officeDocument/2006/relationships/customXml" Target="../ink/ink615.xml"/><Relationship Id="rId70" Type="http://schemas.openxmlformats.org/officeDocument/2006/relationships/customXml" Target="../ink/ink365.xml"/><Relationship Id="rId91" Type="http://schemas.openxmlformats.org/officeDocument/2006/relationships/image" Target="../media/image243.png"/><Relationship Id="rId145" Type="http://schemas.openxmlformats.org/officeDocument/2006/relationships/image" Target="../media/image270.png"/><Relationship Id="rId166" Type="http://schemas.openxmlformats.org/officeDocument/2006/relationships/customXml" Target="../ink/ink413.xml"/><Relationship Id="rId187" Type="http://schemas.openxmlformats.org/officeDocument/2006/relationships/image" Target="../media/image291.png"/><Relationship Id="rId331" Type="http://schemas.openxmlformats.org/officeDocument/2006/relationships/image" Target="../media/image363.png"/><Relationship Id="rId352" Type="http://schemas.openxmlformats.org/officeDocument/2006/relationships/customXml" Target="../ink/ink506.xml"/><Relationship Id="rId373" Type="http://schemas.openxmlformats.org/officeDocument/2006/relationships/image" Target="../media/image384.png"/><Relationship Id="rId394" Type="http://schemas.openxmlformats.org/officeDocument/2006/relationships/customXml" Target="../ink/ink527.xml"/><Relationship Id="rId408" Type="http://schemas.openxmlformats.org/officeDocument/2006/relationships/customXml" Target="../ink/ink534.xml"/><Relationship Id="rId429" Type="http://schemas.openxmlformats.org/officeDocument/2006/relationships/image" Target="../media/image412.png"/><Relationship Id="rId580" Type="http://schemas.openxmlformats.org/officeDocument/2006/relationships/image" Target="../media/image487.png"/><Relationship Id="rId1" Type="http://schemas.openxmlformats.org/officeDocument/2006/relationships/slideLayout" Target="../slideLayouts/slideLayout2.xml"/><Relationship Id="rId212" Type="http://schemas.openxmlformats.org/officeDocument/2006/relationships/customXml" Target="../ink/ink436.xml"/><Relationship Id="rId233" Type="http://schemas.openxmlformats.org/officeDocument/2006/relationships/image" Target="../media/image314.png"/><Relationship Id="rId254" Type="http://schemas.openxmlformats.org/officeDocument/2006/relationships/customXml" Target="../ink/ink457.xml"/><Relationship Id="rId440" Type="http://schemas.openxmlformats.org/officeDocument/2006/relationships/customXml" Target="../ink/ink550.xml"/><Relationship Id="rId28" Type="http://schemas.openxmlformats.org/officeDocument/2006/relationships/customXml" Target="../ink/ink344.xml"/><Relationship Id="rId49" Type="http://schemas.openxmlformats.org/officeDocument/2006/relationships/image" Target="../media/image222.png"/><Relationship Id="rId114" Type="http://schemas.openxmlformats.org/officeDocument/2006/relationships/customXml" Target="../ink/ink387.xml"/><Relationship Id="rId275" Type="http://schemas.openxmlformats.org/officeDocument/2006/relationships/image" Target="../media/image335.png"/><Relationship Id="rId296" Type="http://schemas.openxmlformats.org/officeDocument/2006/relationships/customXml" Target="../ink/ink478.xml"/><Relationship Id="rId300" Type="http://schemas.openxmlformats.org/officeDocument/2006/relationships/customXml" Target="../ink/ink480.xml"/><Relationship Id="rId461" Type="http://schemas.openxmlformats.org/officeDocument/2006/relationships/image" Target="../media/image428.png"/><Relationship Id="rId482" Type="http://schemas.openxmlformats.org/officeDocument/2006/relationships/customXml" Target="../ink/ink571.xml"/><Relationship Id="rId517" Type="http://schemas.openxmlformats.org/officeDocument/2006/relationships/image" Target="../media/image456.png"/><Relationship Id="rId538" Type="http://schemas.openxmlformats.org/officeDocument/2006/relationships/image" Target="../media/image466.png"/><Relationship Id="rId559" Type="http://schemas.openxmlformats.org/officeDocument/2006/relationships/customXml" Target="../ink/ink610.xml"/><Relationship Id="rId60" Type="http://schemas.openxmlformats.org/officeDocument/2006/relationships/customXml" Target="../ink/ink360.xml"/><Relationship Id="rId81" Type="http://schemas.openxmlformats.org/officeDocument/2006/relationships/image" Target="../media/image238.png"/><Relationship Id="rId135" Type="http://schemas.openxmlformats.org/officeDocument/2006/relationships/image" Target="../media/image265.png"/><Relationship Id="rId156" Type="http://schemas.openxmlformats.org/officeDocument/2006/relationships/customXml" Target="../ink/ink408.xml"/><Relationship Id="rId177" Type="http://schemas.openxmlformats.org/officeDocument/2006/relationships/image" Target="../media/image286.png"/><Relationship Id="rId198" Type="http://schemas.openxmlformats.org/officeDocument/2006/relationships/customXml" Target="../ink/ink429.xml"/><Relationship Id="rId321" Type="http://schemas.openxmlformats.org/officeDocument/2006/relationships/image" Target="../media/image358.png"/><Relationship Id="rId342" Type="http://schemas.openxmlformats.org/officeDocument/2006/relationships/customXml" Target="../ink/ink501.xml"/><Relationship Id="rId363" Type="http://schemas.openxmlformats.org/officeDocument/2006/relationships/image" Target="../media/image379.png"/><Relationship Id="rId384" Type="http://schemas.openxmlformats.org/officeDocument/2006/relationships/customXml" Target="../ink/ink522.xml"/><Relationship Id="rId419" Type="http://schemas.openxmlformats.org/officeDocument/2006/relationships/image" Target="../media/image407.png"/><Relationship Id="rId570" Type="http://schemas.openxmlformats.org/officeDocument/2006/relationships/image" Target="../media/image482.png"/><Relationship Id="rId202" Type="http://schemas.openxmlformats.org/officeDocument/2006/relationships/customXml" Target="../ink/ink431.xml"/><Relationship Id="rId223" Type="http://schemas.openxmlformats.org/officeDocument/2006/relationships/image" Target="../media/image309.png"/><Relationship Id="rId244" Type="http://schemas.openxmlformats.org/officeDocument/2006/relationships/customXml" Target="../ink/ink452.xml"/><Relationship Id="rId430" Type="http://schemas.openxmlformats.org/officeDocument/2006/relationships/customXml" Target="../ink/ink545.xml"/><Relationship Id="rId18" Type="http://schemas.openxmlformats.org/officeDocument/2006/relationships/customXml" Target="../ink/ink339.xml"/><Relationship Id="rId39" Type="http://schemas.openxmlformats.org/officeDocument/2006/relationships/image" Target="../media/image217.png"/><Relationship Id="rId265" Type="http://schemas.openxmlformats.org/officeDocument/2006/relationships/image" Target="../media/image330.png"/><Relationship Id="rId286" Type="http://schemas.openxmlformats.org/officeDocument/2006/relationships/customXml" Target="../ink/ink473.xml"/><Relationship Id="rId451" Type="http://schemas.openxmlformats.org/officeDocument/2006/relationships/image" Target="../media/image423.png"/><Relationship Id="rId472" Type="http://schemas.openxmlformats.org/officeDocument/2006/relationships/customXml" Target="../ink/ink566.xml"/><Relationship Id="rId493" Type="http://schemas.openxmlformats.org/officeDocument/2006/relationships/image" Target="../media/image444.png"/><Relationship Id="rId507" Type="http://schemas.openxmlformats.org/officeDocument/2006/relationships/image" Target="../media/image451.png"/><Relationship Id="rId528" Type="http://schemas.openxmlformats.org/officeDocument/2006/relationships/customXml" Target="../ink/ink594.xml"/><Relationship Id="rId549" Type="http://schemas.openxmlformats.org/officeDocument/2006/relationships/customXml" Target="../ink/ink605.xml"/><Relationship Id="rId50" Type="http://schemas.openxmlformats.org/officeDocument/2006/relationships/customXml" Target="../ink/ink355.xml"/><Relationship Id="rId104" Type="http://schemas.openxmlformats.org/officeDocument/2006/relationships/customXml" Target="../ink/ink382.xml"/><Relationship Id="rId125" Type="http://schemas.openxmlformats.org/officeDocument/2006/relationships/image" Target="../media/image260.png"/><Relationship Id="rId146" Type="http://schemas.openxmlformats.org/officeDocument/2006/relationships/customXml" Target="../ink/ink403.xml"/><Relationship Id="rId167" Type="http://schemas.openxmlformats.org/officeDocument/2006/relationships/image" Target="../media/image281.png"/><Relationship Id="rId188" Type="http://schemas.openxmlformats.org/officeDocument/2006/relationships/customXml" Target="../ink/ink424.xml"/><Relationship Id="rId311" Type="http://schemas.openxmlformats.org/officeDocument/2006/relationships/image" Target="../media/image353.png"/><Relationship Id="rId332" Type="http://schemas.openxmlformats.org/officeDocument/2006/relationships/customXml" Target="../ink/ink496.xml"/><Relationship Id="rId353" Type="http://schemas.openxmlformats.org/officeDocument/2006/relationships/image" Target="../media/image374.png"/><Relationship Id="rId374" Type="http://schemas.openxmlformats.org/officeDocument/2006/relationships/customXml" Target="../ink/ink517.xml"/><Relationship Id="rId395" Type="http://schemas.openxmlformats.org/officeDocument/2006/relationships/image" Target="../media/image395.png"/><Relationship Id="rId409" Type="http://schemas.openxmlformats.org/officeDocument/2006/relationships/image" Target="../media/image402.png"/><Relationship Id="rId560" Type="http://schemas.openxmlformats.org/officeDocument/2006/relationships/image" Target="../media/image477.png"/><Relationship Id="rId581" Type="http://schemas.openxmlformats.org/officeDocument/2006/relationships/customXml" Target="../ink/ink621.xml"/><Relationship Id="rId71" Type="http://schemas.openxmlformats.org/officeDocument/2006/relationships/image" Target="../media/image233.png"/><Relationship Id="rId92" Type="http://schemas.openxmlformats.org/officeDocument/2006/relationships/customXml" Target="../ink/ink376.xml"/><Relationship Id="rId213" Type="http://schemas.openxmlformats.org/officeDocument/2006/relationships/image" Target="../media/image304.png"/><Relationship Id="rId234" Type="http://schemas.openxmlformats.org/officeDocument/2006/relationships/customXml" Target="../ink/ink447.xml"/><Relationship Id="rId420" Type="http://schemas.openxmlformats.org/officeDocument/2006/relationships/customXml" Target="../ink/ink540.xml"/><Relationship Id="rId2" Type="http://schemas.openxmlformats.org/officeDocument/2006/relationships/image" Target="../media/image70.png"/><Relationship Id="rId29" Type="http://schemas.openxmlformats.org/officeDocument/2006/relationships/image" Target="../media/image212.png"/><Relationship Id="rId255" Type="http://schemas.openxmlformats.org/officeDocument/2006/relationships/image" Target="../media/image325.png"/><Relationship Id="rId276" Type="http://schemas.openxmlformats.org/officeDocument/2006/relationships/customXml" Target="../ink/ink468.xml"/><Relationship Id="rId297" Type="http://schemas.openxmlformats.org/officeDocument/2006/relationships/image" Target="../media/image346.png"/><Relationship Id="rId441" Type="http://schemas.openxmlformats.org/officeDocument/2006/relationships/image" Target="../media/image418.png"/><Relationship Id="rId462" Type="http://schemas.openxmlformats.org/officeDocument/2006/relationships/customXml" Target="../ink/ink561.xml"/><Relationship Id="rId483" Type="http://schemas.openxmlformats.org/officeDocument/2006/relationships/image" Target="../media/image439.png"/><Relationship Id="rId518" Type="http://schemas.openxmlformats.org/officeDocument/2006/relationships/customXml" Target="../ink/ink589.xml"/><Relationship Id="rId539" Type="http://schemas.openxmlformats.org/officeDocument/2006/relationships/customXml" Target="../ink/ink600.xml"/><Relationship Id="rId40" Type="http://schemas.openxmlformats.org/officeDocument/2006/relationships/customXml" Target="../ink/ink350.xml"/><Relationship Id="rId115" Type="http://schemas.openxmlformats.org/officeDocument/2006/relationships/image" Target="../media/image255.png"/><Relationship Id="rId136" Type="http://schemas.openxmlformats.org/officeDocument/2006/relationships/customXml" Target="../ink/ink398.xml"/><Relationship Id="rId157" Type="http://schemas.openxmlformats.org/officeDocument/2006/relationships/image" Target="../media/image276.png"/><Relationship Id="rId178" Type="http://schemas.openxmlformats.org/officeDocument/2006/relationships/customXml" Target="../ink/ink419.xml"/><Relationship Id="rId301" Type="http://schemas.openxmlformats.org/officeDocument/2006/relationships/image" Target="../media/image348.png"/><Relationship Id="rId322" Type="http://schemas.openxmlformats.org/officeDocument/2006/relationships/customXml" Target="../ink/ink491.xml"/><Relationship Id="rId343" Type="http://schemas.openxmlformats.org/officeDocument/2006/relationships/image" Target="../media/image369.png"/><Relationship Id="rId364" Type="http://schemas.openxmlformats.org/officeDocument/2006/relationships/customXml" Target="../ink/ink512.xml"/><Relationship Id="rId550" Type="http://schemas.openxmlformats.org/officeDocument/2006/relationships/image" Target="../media/image472.png"/><Relationship Id="rId61" Type="http://schemas.openxmlformats.org/officeDocument/2006/relationships/image" Target="../media/image228.png"/><Relationship Id="rId82" Type="http://schemas.openxmlformats.org/officeDocument/2006/relationships/customXml" Target="../ink/ink371.xml"/><Relationship Id="rId199" Type="http://schemas.openxmlformats.org/officeDocument/2006/relationships/image" Target="../media/image297.png"/><Relationship Id="rId203" Type="http://schemas.openxmlformats.org/officeDocument/2006/relationships/image" Target="../media/image299.png"/><Relationship Id="rId385" Type="http://schemas.openxmlformats.org/officeDocument/2006/relationships/image" Target="../media/image390.png"/><Relationship Id="rId571" Type="http://schemas.openxmlformats.org/officeDocument/2006/relationships/customXml" Target="../ink/ink616.xml"/><Relationship Id="rId19" Type="http://schemas.openxmlformats.org/officeDocument/2006/relationships/image" Target="../media/image207.png"/><Relationship Id="rId224" Type="http://schemas.openxmlformats.org/officeDocument/2006/relationships/customXml" Target="../ink/ink442.xml"/><Relationship Id="rId245" Type="http://schemas.openxmlformats.org/officeDocument/2006/relationships/image" Target="../media/image320.png"/><Relationship Id="rId266" Type="http://schemas.openxmlformats.org/officeDocument/2006/relationships/customXml" Target="../ink/ink463.xml"/><Relationship Id="rId287" Type="http://schemas.openxmlformats.org/officeDocument/2006/relationships/image" Target="../media/image341.png"/><Relationship Id="rId410" Type="http://schemas.openxmlformats.org/officeDocument/2006/relationships/customXml" Target="../ink/ink535.xml"/><Relationship Id="rId431" Type="http://schemas.openxmlformats.org/officeDocument/2006/relationships/image" Target="../media/image413.png"/><Relationship Id="rId452" Type="http://schemas.openxmlformats.org/officeDocument/2006/relationships/customXml" Target="../ink/ink556.xml"/><Relationship Id="rId473" Type="http://schemas.openxmlformats.org/officeDocument/2006/relationships/image" Target="../media/image434.png"/><Relationship Id="rId494" Type="http://schemas.openxmlformats.org/officeDocument/2006/relationships/customXml" Target="../ink/ink577.xml"/><Relationship Id="rId508" Type="http://schemas.openxmlformats.org/officeDocument/2006/relationships/customXml" Target="../ink/ink584.xml"/><Relationship Id="rId529" Type="http://schemas.openxmlformats.org/officeDocument/2006/relationships/image" Target="../media/image462.png"/><Relationship Id="rId30" Type="http://schemas.openxmlformats.org/officeDocument/2006/relationships/customXml" Target="../ink/ink345.xml"/><Relationship Id="rId105" Type="http://schemas.openxmlformats.org/officeDocument/2006/relationships/image" Target="../media/image250.png"/><Relationship Id="rId126" Type="http://schemas.openxmlformats.org/officeDocument/2006/relationships/customXml" Target="../ink/ink393.xml"/><Relationship Id="rId147" Type="http://schemas.openxmlformats.org/officeDocument/2006/relationships/image" Target="../media/image271.png"/><Relationship Id="rId168" Type="http://schemas.openxmlformats.org/officeDocument/2006/relationships/customXml" Target="../ink/ink414.xml"/><Relationship Id="rId312" Type="http://schemas.openxmlformats.org/officeDocument/2006/relationships/customXml" Target="../ink/ink486.xml"/><Relationship Id="rId333" Type="http://schemas.openxmlformats.org/officeDocument/2006/relationships/image" Target="../media/image364.png"/><Relationship Id="rId354" Type="http://schemas.openxmlformats.org/officeDocument/2006/relationships/customXml" Target="../ink/ink507.xml"/><Relationship Id="rId540" Type="http://schemas.openxmlformats.org/officeDocument/2006/relationships/image" Target="../media/image467.png"/><Relationship Id="rId51" Type="http://schemas.openxmlformats.org/officeDocument/2006/relationships/image" Target="../media/image223.png"/><Relationship Id="rId72" Type="http://schemas.openxmlformats.org/officeDocument/2006/relationships/customXml" Target="../ink/ink366.xml"/><Relationship Id="rId93" Type="http://schemas.openxmlformats.org/officeDocument/2006/relationships/image" Target="../media/image244.png"/><Relationship Id="rId189" Type="http://schemas.openxmlformats.org/officeDocument/2006/relationships/image" Target="../media/image292.png"/><Relationship Id="rId375" Type="http://schemas.openxmlformats.org/officeDocument/2006/relationships/image" Target="../media/image385.png"/><Relationship Id="rId396" Type="http://schemas.openxmlformats.org/officeDocument/2006/relationships/customXml" Target="../ink/ink528.xml"/><Relationship Id="rId561" Type="http://schemas.openxmlformats.org/officeDocument/2006/relationships/customXml" Target="../ink/ink611.xml"/><Relationship Id="rId582" Type="http://schemas.openxmlformats.org/officeDocument/2006/relationships/image" Target="../media/image488.png"/><Relationship Id="rId3" Type="http://schemas.openxmlformats.org/officeDocument/2006/relationships/image" Target="../media/image199.png"/><Relationship Id="rId214" Type="http://schemas.openxmlformats.org/officeDocument/2006/relationships/customXml" Target="../ink/ink437.xml"/><Relationship Id="rId235" Type="http://schemas.openxmlformats.org/officeDocument/2006/relationships/image" Target="../media/image315.png"/><Relationship Id="rId256" Type="http://schemas.openxmlformats.org/officeDocument/2006/relationships/customXml" Target="../ink/ink458.xml"/><Relationship Id="rId277" Type="http://schemas.openxmlformats.org/officeDocument/2006/relationships/image" Target="../media/image336.png"/><Relationship Id="rId298" Type="http://schemas.openxmlformats.org/officeDocument/2006/relationships/customXml" Target="../ink/ink479.xml"/><Relationship Id="rId400" Type="http://schemas.openxmlformats.org/officeDocument/2006/relationships/customXml" Target="../ink/ink530.xml"/><Relationship Id="rId421" Type="http://schemas.openxmlformats.org/officeDocument/2006/relationships/image" Target="../media/image408.png"/><Relationship Id="rId442" Type="http://schemas.openxmlformats.org/officeDocument/2006/relationships/customXml" Target="../ink/ink551.xml"/><Relationship Id="rId463" Type="http://schemas.openxmlformats.org/officeDocument/2006/relationships/image" Target="../media/image429.png"/><Relationship Id="rId484" Type="http://schemas.openxmlformats.org/officeDocument/2006/relationships/customXml" Target="../ink/ink572.xml"/><Relationship Id="rId519" Type="http://schemas.openxmlformats.org/officeDocument/2006/relationships/image" Target="../media/image457.png"/><Relationship Id="rId116" Type="http://schemas.openxmlformats.org/officeDocument/2006/relationships/customXml" Target="../ink/ink388.xml"/><Relationship Id="rId137" Type="http://schemas.openxmlformats.org/officeDocument/2006/relationships/image" Target="../media/image266.png"/><Relationship Id="rId158" Type="http://schemas.openxmlformats.org/officeDocument/2006/relationships/customXml" Target="../ink/ink409.xml"/><Relationship Id="rId302" Type="http://schemas.openxmlformats.org/officeDocument/2006/relationships/customXml" Target="../ink/ink481.xml"/><Relationship Id="rId323" Type="http://schemas.openxmlformats.org/officeDocument/2006/relationships/image" Target="../media/image359.png"/><Relationship Id="rId344" Type="http://schemas.openxmlformats.org/officeDocument/2006/relationships/customXml" Target="../ink/ink502.xml"/><Relationship Id="rId530" Type="http://schemas.openxmlformats.org/officeDocument/2006/relationships/customXml" Target="../ink/ink595.xml"/><Relationship Id="rId20" Type="http://schemas.openxmlformats.org/officeDocument/2006/relationships/customXml" Target="../ink/ink340.xml"/><Relationship Id="rId41" Type="http://schemas.openxmlformats.org/officeDocument/2006/relationships/image" Target="../media/image218.png"/><Relationship Id="rId62" Type="http://schemas.openxmlformats.org/officeDocument/2006/relationships/customXml" Target="../ink/ink361.xml"/><Relationship Id="rId83" Type="http://schemas.openxmlformats.org/officeDocument/2006/relationships/image" Target="../media/image239.png"/><Relationship Id="rId179" Type="http://schemas.openxmlformats.org/officeDocument/2006/relationships/image" Target="../media/image287.png"/><Relationship Id="rId365" Type="http://schemas.openxmlformats.org/officeDocument/2006/relationships/image" Target="../media/image380.png"/><Relationship Id="rId386" Type="http://schemas.openxmlformats.org/officeDocument/2006/relationships/customXml" Target="../ink/ink523.xml"/><Relationship Id="rId551" Type="http://schemas.openxmlformats.org/officeDocument/2006/relationships/customXml" Target="../ink/ink606.xml"/><Relationship Id="rId572" Type="http://schemas.openxmlformats.org/officeDocument/2006/relationships/image" Target="../media/image483.png"/><Relationship Id="rId190" Type="http://schemas.openxmlformats.org/officeDocument/2006/relationships/customXml" Target="../ink/ink425.xml"/><Relationship Id="rId204" Type="http://schemas.openxmlformats.org/officeDocument/2006/relationships/customXml" Target="../ink/ink432.xml"/><Relationship Id="rId225" Type="http://schemas.openxmlformats.org/officeDocument/2006/relationships/image" Target="../media/image310.png"/><Relationship Id="rId246" Type="http://schemas.openxmlformats.org/officeDocument/2006/relationships/customXml" Target="../ink/ink453.xml"/><Relationship Id="rId267" Type="http://schemas.openxmlformats.org/officeDocument/2006/relationships/image" Target="../media/image331.png"/><Relationship Id="rId288" Type="http://schemas.openxmlformats.org/officeDocument/2006/relationships/customXml" Target="../ink/ink474.xml"/><Relationship Id="rId411" Type="http://schemas.openxmlformats.org/officeDocument/2006/relationships/image" Target="../media/image403.png"/><Relationship Id="rId432" Type="http://schemas.openxmlformats.org/officeDocument/2006/relationships/customXml" Target="../ink/ink546.xml"/><Relationship Id="rId453" Type="http://schemas.openxmlformats.org/officeDocument/2006/relationships/image" Target="../media/image424.png"/><Relationship Id="rId474" Type="http://schemas.openxmlformats.org/officeDocument/2006/relationships/customXml" Target="../ink/ink567.xml"/><Relationship Id="rId509" Type="http://schemas.openxmlformats.org/officeDocument/2006/relationships/image" Target="../media/image452.png"/><Relationship Id="rId106" Type="http://schemas.openxmlformats.org/officeDocument/2006/relationships/customXml" Target="../ink/ink383.xml"/><Relationship Id="rId127" Type="http://schemas.openxmlformats.org/officeDocument/2006/relationships/image" Target="../media/image261.png"/><Relationship Id="rId313" Type="http://schemas.openxmlformats.org/officeDocument/2006/relationships/image" Target="../media/image354.png"/><Relationship Id="rId495" Type="http://schemas.openxmlformats.org/officeDocument/2006/relationships/image" Target="../media/image445.png"/><Relationship Id="rId10" Type="http://schemas.openxmlformats.org/officeDocument/2006/relationships/customXml" Target="../ink/ink335.xml"/><Relationship Id="rId31" Type="http://schemas.openxmlformats.org/officeDocument/2006/relationships/image" Target="../media/image213.png"/><Relationship Id="rId52" Type="http://schemas.openxmlformats.org/officeDocument/2006/relationships/customXml" Target="../ink/ink356.xml"/><Relationship Id="rId73" Type="http://schemas.openxmlformats.org/officeDocument/2006/relationships/image" Target="../media/image234.png"/><Relationship Id="rId94" Type="http://schemas.openxmlformats.org/officeDocument/2006/relationships/customXml" Target="../ink/ink377.xml"/><Relationship Id="rId148" Type="http://schemas.openxmlformats.org/officeDocument/2006/relationships/customXml" Target="../ink/ink404.xml"/><Relationship Id="rId169" Type="http://schemas.openxmlformats.org/officeDocument/2006/relationships/image" Target="../media/image282.png"/><Relationship Id="rId334" Type="http://schemas.openxmlformats.org/officeDocument/2006/relationships/customXml" Target="../ink/ink497.xml"/><Relationship Id="rId355" Type="http://schemas.openxmlformats.org/officeDocument/2006/relationships/image" Target="../media/image375.png"/><Relationship Id="rId376" Type="http://schemas.openxmlformats.org/officeDocument/2006/relationships/customXml" Target="../ink/ink518.xml"/><Relationship Id="rId397" Type="http://schemas.openxmlformats.org/officeDocument/2006/relationships/image" Target="../media/image396.png"/><Relationship Id="rId520" Type="http://schemas.openxmlformats.org/officeDocument/2006/relationships/customXml" Target="../ink/ink590.xml"/><Relationship Id="rId541" Type="http://schemas.openxmlformats.org/officeDocument/2006/relationships/customXml" Target="../ink/ink601.xml"/><Relationship Id="rId562" Type="http://schemas.openxmlformats.org/officeDocument/2006/relationships/image" Target="../media/image478.png"/><Relationship Id="rId583" Type="http://schemas.openxmlformats.org/officeDocument/2006/relationships/customXml" Target="../ink/ink622.xml"/><Relationship Id="rId4" Type="http://schemas.openxmlformats.org/officeDocument/2006/relationships/customXml" Target="../ink/ink332.xml"/><Relationship Id="rId180" Type="http://schemas.openxmlformats.org/officeDocument/2006/relationships/customXml" Target="../ink/ink420.xml"/><Relationship Id="rId215" Type="http://schemas.openxmlformats.org/officeDocument/2006/relationships/image" Target="../media/image305.png"/><Relationship Id="rId236" Type="http://schemas.openxmlformats.org/officeDocument/2006/relationships/customXml" Target="../ink/ink448.xml"/><Relationship Id="rId257" Type="http://schemas.openxmlformats.org/officeDocument/2006/relationships/image" Target="../media/image326.png"/><Relationship Id="rId278" Type="http://schemas.openxmlformats.org/officeDocument/2006/relationships/customXml" Target="../ink/ink469.xml"/><Relationship Id="rId401" Type="http://schemas.openxmlformats.org/officeDocument/2006/relationships/image" Target="../media/image398.png"/><Relationship Id="rId422" Type="http://schemas.openxmlformats.org/officeDocument/2006/relationships/customXml" Target="../ink/ink541.xml"/><Relationship Id="rId443" Type="http://schemas.openxmlformats.org/officeDocument/2006/relationships/image" Target="../media/image419.png"/><Relationship Id="rId464" Type="http://schemas.openxmlformats.org/officeDocument/2006/relationships/customXml" Target="../ink/ink562.xml"/><Relationship Id="rId303" Type="http://schemas.openxmlformats.org/officeDocument/2006/relationships/image" Target="../media/image349.png"/><Relationship Id="rId485" Type="http://schemas.openxmlformats.org/officeDocument/2006/relationships/image" Target="../media/image440.png"/><Relationship Id="rId42" Type="http://schemas.openxmlformats.org/officeDocument/2006/relationships/customXml" Target="../ink/ink351.xml"/><Relationship Id="rId84" Type="http://schemas.openxmlformats.org/officeDocument/2006/relationships/customXml" Target="../ink/ink372.xml"/><Relationship Id="rId138" Type="http://schemas.openxmlformats.org/officeDocument/2006/relationships/customXml" Target="../ink/ink399.xml"/><Relationship Id="rId345" Type="http://schemas.openxmlformats.org/officeDocument/2006/relationships/image" Target="../media/image370.png"/><Relationship Id="rId387" Type="http://schemas.openxmlformats.org/officeDocument/2006/relationships/image" Target="../media/image391.png"/><Relationship Id="rId510" Type="http://schemas.openxmlformats.org/officeDocument/2006/relationships/customXml" Target="../ink/ink585.xml"/><Relationship Id="rId552" Type="http://schemas.openxmlformats.org/officeDocument/2006/relationships/image" Target="../media/image473.png"/><Relationship Id="rId191" Type="http://schemas.openxmlformats.org/officeDocument/2006/relationships/image" Target="../media/image293.png"/><Relationship Id="rId205" Type="http://schemas.openxmlformats.org/officeDocument/2006/relationships/image" Target="../media/image300.png"/><Relationship Id="rId247" Type="http://schemas.openxmlformats.org/officeDocument/2006/relationships/image" Target="../media/image321.png"/><Relationship Id="rId412" Type="http://schemas.openxmlformats.org/officeDocument/2006/relationships/customXml" Target="../ink/ink536.xml"/><Relationship Id="rId107" Type="http://schemas.openxmlformats.org/officeDocument/2006/relationships/image" Target="../media/image251.png"/><Relationship Id="rId289" Type="http://schemas.openxmlformats.org/officeDocument/2006/relationships/image" Target="../media/image342.png"/><Relationship Id="rId454" Type="http://schemas.openxmlformats.org/officeDocument/2006/relationships/customXml" Target="../ink/ink557.xml"/><Relationship Id="rId496" Type="http://schemas.openxmlformats.org/officeDocument/2006/relationships/customXml" Target="../ink/ink578.xml"/><Relationship Id="rId11" Type="http://schemas.openxmlformats.org/officeDocument/2006/relationships/image" Target="../media/image203.png"/><Relationship Id="rId53" Type="http://schemas.openxmlformats.org/officeDocument/2006/relationships/image" Target="../media/image224.png"/><Relationship Id="rId149" Type="http://schemas.openxmlformats.org/officeDocument/2006/relationships/image" Target="../media/image272.png"/><Relationship Id="rId314" Type="http://schemas.openxmlformats.org/officeDocument/2006/relationships/customXml" Target="../ink/ink487.xml"/><Relationship Id="rId356" Type="http://schemas.openxmlformats.org/officeDocument/2006/relationships/customXml" Target="../ink/ink508.xml"/><Relationship Id="rId398" Type="http://schemas.openxmlformats.org/officeDocument/2006/relationships/customXml" Target="../ink/ink529.xml"/><Relationship Id="rId521" Type="http://schemas.openxmlformats.org/officeDocument/2006/relationships/image" Target="../media/image458.png"/><Relationship Id="rId563" Type="http://schemas.openxmlformats.org/officeDocument/2006/relationships/customXml" Target="../ink/ink612.xml"/><Relationship Id="rId95" Type="http://schemas.openxmlformats.org/officeDocument/2006/relationships/image" Target="../media/image245.png"/><Relationship Id="rId160" Type="http://schemas.openxmlformats.org/officeDocument/2006/relationships/customXml" Target="../ink/ink410.xml"/><Relationship Id="rId216" Type="http://schemas.openxmlformats.org/officeDocument/2006/relationships/customXml" Target="../ink/ink438.xml"/><Relationship Id="rId423" Type="http://schemas.openxmlformats.org/officeDocument/2006/relationships/image" Target="../media/image409.png"/><Relationship Id="rId258" Type="http://schemas.openxmlformats.org/officeDocument/2006/relationships/customXml" Target="../ink/ink459.xml"/><Relationship Id="rId465" Type="http://schemas.openxmlformats.org/officeDocument/2006/relationships/image" Target="../media/image430.png"/><Relationship Id="rId22" Type="http://schemas.openxmlformats.org/officeDocument/2006/relationships/customXml" Target="../ink/ink341.xml"/><Relationship Id="rId64" Type="http://schemas.openxmlformats.org/officeDocument/2006/relationships/customXml" Target="../ink/ink362.xml"/><Relationship Id="rId118" Type="http://schemas.openxmlformats.org/officeDocument/2006/relationships/customXml" Target="../ink/ink389.xml"/><Relationship Id="rId325" Type="http://schemas.openxmlformats.org/officeDocument/2006/relationships/image" Target="../media/image360.png"/><Relationship Id="rId367" Type="http://schemas.openxmlformats.org/officeDocument/2006/relationships/image" Target="../media/image381.png"/><Relationship Id="rId532" Type="http://schemas.openxmlformats.org/officeDocument/2006/relationships/customXml" Target="../ink/ink596.xml"/><Relationship Id="rId574" Type="http://schemas.openxmlformats.org/officeDocument/2006/relationships/image" Target="../media/image484.png"/><Relationship Id="rId171" Type="http://schemas.openxmlformats.org/officeDocument/2006/relationships/image" Target="../media/image283.png"/><Relationship Id="rId227" Type="http://schemas.openxmlformats.org/officeDocument/2006/relationships/image" Target="../media/image311.png"/><Relationship Id="rId269" Type="http://schemas.openxmlformats.org/officeDocument/2006/relationships/image" Target="../media/image332.png"/><Relationship Id="rId434" Type="http://schemas.openxmlformats.org/officeDocument/2006/relationships/customXml" Target="../ink/ink547.xml"/><Relationship Id="rId476" Type="http://schemas.openxmlformats.org/officeDocument/2006/relationships/customXml" Target="../ink/ink568.xml"/><Relationship Id="rId33" Type="http://schemas.openxmlformats.org/officeDocument/2006/relationships/image" Target="../media/image214.png"/><Relationship Id="rId129" Type="http://schemas.openxmlformats.org/officeDocument/2006/relationships/image" Target="../media/image262.png"/><Relationship Id="rId280" Type="http://schemas.openxmlformats.org/officeDocument/2006/relationships/customXml" Target="../ink/ink470.xml"/><Relationship Id="rId336" Type="http://schemas.openxmlformats.org/officeDocument/2006/relationships/customXml" Target="../ink/ink498.xml"/><Relationship Id="rId501" Type="http://schemas.openxmlformats.org/officeDocument/2006/relationships/image" Target="../media/image448.png"/><Relationship Id="rId543" Type="http://schemas.openxmlformats.org/officeDocument/2006/relationships/customXml" Target="../ink/ink602.xml"/><Relationship Id="rId75" Type="http://schemas.openxmlformats.org/officeDocument/2006/relationships/image" Target="../media/image235.png"/><Relationship Id="rId140" Type="http://schemas.openxmlformats.org/officeDocument/2006/relationships/customXml" Target="../ink/ink400.xml"/><Relationship Id="rId182" Type="http://schemas.openxmlformats.org/officeDocument/2006/relationships/customXml" Target="../ink/ink421.xml"/><Relationship Id="rId378" Type="http://schemas.openxmlformats.org/officeDocument/2006/relationships/customXml" Target="../ink/ink519.xml"/><Relationship Id="rId403" Type="http://schemas.openxmlformats.org/officeDocument/2006/relationships/image" Target="../media/image399.png"/><Relationship Id="rId585" Type="http://schemas.openxmlformats.org/officeDocument/2006/relationships/customXml" Target="../ink/ink623.xml"/><Relationship Id="rId6" Type="http://schemas.openxmlformats.org/officeDocument/2006/relationships/customXml" Target="../ink/ink333.xml"/><Relationship Id="rId238" Type="http://schemas.openxmlformats.org/officeDocument/2006/relationships/customXml" Target="../ink/ink449.xml"/><Relationship Id="rId445" Type="http://schemas.openxmlformats.org/officeDocument/2006/relationships/image" Target="../media/image420.png"/><Relationship Id="rId487" Type="http://schemas.openxmlformats.org/officeDocument/2006/relationships/image" Target="../media/image441.png"/><Relationship Id="rId291" Type="http://schemas.openxmlformats.org/officeDocument/2006/relationships/image" Target="../media/image343.png"/><Relationship Id="rId305" Type="http://schemas.openxmlformats.org/officeDocument/2006/relationships/image" Target="../media/image350.png"/><Relationship Id="rId347" Type="http://schemas.openxmlformats.org/officeDocument/2006/relationships/image" Target="../media/image371.png"/><Relationship Id="rId512" Type="http://schemas.openxmlformats.org/officeDocument/2006/relationships/customXml" Target="../ink/ink586.xml"/><Relationship Id="rId44" Type="http://schemas.openxmlformats.org/officeDocument/2006/relationships/customXml" Target="../ink/ink352.xml"/><Relationship Id="rId86" Type="http://schemas.openxmlformats.org/officeDocument/2006/relationships/customXml" Target="../ink/ink373.xml"/><Relationship Id="rId151" Type="http://schemas.openxmlformats.org/officeDocument/2006/relationships/image" Target="../media/image273.png"/><Relationship Id="rId389" Type="http://schemas.openxmlformats.org/officeDocument/2006/relationships/image" Target="../media/image392.png"/><Relationship Id="rId554" Type="http://schemas.openxmlformats.org/officeDocument/2006/relationships/image" Target="../media/image474.png"/><Relationship Id="rId193" Type="http://schemas.openxmlformats.org/officeDocument/2006/relationships/image" Target="../media/image294.png"/><Relationship Id="rId207" Type="http://schemas.openxmlformats.org/officeDocument/2006/relationships/image" Target="../media/image301.png"/><Relationship Id="rId249" Type="http://schemas.openxmlformats.org/officeDocument/2006/relationships/image" Target="../media/image322.png"/><Relationship Id="rId414" Type="http://schemas.openxmlformats.org/officeDocument/2006/relationships/customXml" Target="../ink/ink537.xml"/><Relationship Id="rId456" Type="http://schemas.openxmlformats.org/officeDocument/2006/relationships/customXml" Target="../ink/ink558.xml"/><Relationship Id="rId498" Type="http://schemas.openxmlformats.org/officeDocument/2006/relationships/customXml" Target="../ink/ink579.xml"/><Relationship Id="rId13" Type="http://schemas.openxmlformats.org/officeDocument/2006/relationships/image" Target="../media/image204.png"/><Relationship Id="rId109" Type="http://schemas.openxmlformats.org/officeDocument/2006/relationships/image" Target="../media/image252.png"/><Relationship Id="rId260" Type="http://schemas.openxmlformats.org/officeDocument/2006/relationships/customXml" Target="../ink/ink460.xml"/><Relationship Id="rId316" Type="http://schemas.openxmlformats.org/officeDocument/2006/relationships/customXml" Target="../ink/ink488.xml"/><Relationship Id="rId523" Type="http://schemas.openxmlformats.org/officeDocument/2006/relationships/image" Target="../media/image459.png"/><Relationship Id="rId55" Type="http://schemas.openxmlformats.org/officeDocument/2006/relationships/image" Target="../media/image225.png"/><Relationship Id="rId97" Type="http://schemas.openxmlformats.org/officeDocument/2006/relationships/image" Target="../media/image246.png"/><Relationship Id="rId120" Type="http://schemas.openxmlformats.org/officeDocument/2006/relationships/customXml" Target="../ink/ink390.xml"/><Relationship Id="rId358" Type="http://schemas.openxmlformats.org/officeDocument/2006/relationships/customXml" Target="../ink/ink509.xml"/><Relationship Id="rId565" Type="http://schemas.openxmlformats.org/officeDocument/2006/relationships/customXml" Target="../ink/ink613.xml"/><Relationship Id="rId162" Type="http://schemas.openxmlformats.org/officeDocument/2006/relationships/customXml" Target="../ink/ink411.xml"/><Relationship Id="rId218" Type="http://schemas.openxmlformats.org/officeDocument/2006/relationships/customXml" Target="../ink/ink439.xml"/><Relationship Id="rId425" Type="http://schemas.openxmlformats.org/officeDocument/2006/relationships/image" Target="../media/image410.png"/><Relationship Id="rId467" Type="http://schemas.openxmlformats.org/officeDocument/2006/relationships/image" Target="../media/image431.png"/><Relationship Id="rId271" Type="http://schemas.openxmlformats.org/officeDocument/2006/relationships/image" Target="../media/image333.png"/><Relationship Id="rId24" Type="http://schemas.openxmlformats.org/officeDocument/2006/relationships/customXml" Target="../ink/ink342.xml"/><Relationship Id="rId66" Type="http://schemas.openxmlformats.org/officeDocument/2006/relationships/customXml" Target="../ink/ink363.xml"/><Relationship Id="rId131" Type="http://schemas.openxmlformats.org/officeDocument/2006/relationships/image" Target="../media/image263.png"/><Relationship Id="rId327" Type="http://schemas.openxmlformats.org/officeDocument/2006/relationships/image" Target="../media/image361.png"/><Relationship Id="rId369" Type="http://schemas.openxmlformats.org/officeDocument/2006/relationships/image" Target="../media/image382.png"/><Relationship Id="rId534" Type="http://schemas.openxmlformats.org/officeDocument/2006/relationships/customXml" Target="../ink/ink597.xml"/><Relationship Id="rId576" Type="http://schemas.openxmlformats.org/officeDocument/2006/relationships/image" Target="../media/image485.png"/><Relationship Id="rId173" Type="http://schemas.openxmlformats.org/officeDocument/2006/relationships/image" Target="../media/image284.png"/><Relationship Id="rId229" Type="http://schemas.openxmlformats.org/officeDocument/2006/relationships/image" Target="../media/image312.png"/><Relationship Id="rId380" Type="http://schemas.openxmlformats.org/officeDocument/2006/relationships/customXml" Target="../ink/ink520.xml"/><Relationship Id="rId436" Type="http://schemas.openxmlformats.org/officeDocument/2006/relationships/customXml" Target="../ink/ink548.xml"/><Relationship Id="rId240" Type="http://schemas.openxmlformats.org/officeDocument/2006/relationships/customXml" Target="../ink/ink450.xml"/><Relationship Id="rId478" Type="http://schemas.openxmlformats.org/officeDocument/2006/relationships/customXml" Target="../ink/ink569.xml"/><Relationship Id="rId35" Type="http://schemas.openxmlformats.org/officeDocument/2006/relationships/image" Target="../media/image215.png"/><Relationship Id="rId77" Type="http://schemas.openxmlformats.org/officeDocument/2006/relationships/image" Target="../media/image236.png"/><Relationship Id="rId100" Type="http://schemas.openxmlformats.org/officeDocument/2006/relationships/customXml" Target="../ink/ink380.xml"/><Relationship Id="rId282" Type="http://schemas.openxmlformats.org/officeDocument/2006/relationships/customXml" Target="../ink/ink471.xml"/><Relationship Id="rId338" Type="http://schemas.openxmlformats.org/officeDocument/2006/relationships/customXml" Target="../ink/ink499.xml"/><Relationship Id="rId503" Type="http://schemas.openxmlformats.org/officeDocument/2006/relationships/image" Target="../media/image449.png"/><Relationship Id="rId545" Type="http://schemas.openxmlformats.org/officeDocument/2006/relationships/customXml" Target="../ink/ink603.xml"/><Relationship Id="rId587" Type="http://schemas.openxmlformats.org/officeDocument/2006/relationships/customXml" Target="../ink/ink624.xml"/><Relationship Id="rId8" Type="http://schemas.openxmlformats.org/officeDocument/2006/relationships/customXml" Target="../ink/ink334.xml"/><Relationship Id="rId142" Type="http://schemas.openxmlformats.org/officeDocument/2006/relationships/customXml" Target="../ink/ink401.xml"/><Relationship Id="rId184" Type="http://schemas.openxmlformats.org/officeDocument/2006/relationships/customXml" Target="../ink/ink422.xml"/><Relationship Id="rId391" Type="http://schemas.openxmlformats.org/officeDocument/2006/relationships/image" Target="../media/image393.png"/><Relationship Id="rId405" Type="http://schemas.openxmlformats.org/officeDocument/2006/relationships/image" Target="../media/image400.png"/><Relationship Id="rId447" Type="http://schemas.openxmlformats.org/officeDocument/2006/relationships/image" Target="../media/image421.png"/><Relationship Id="rId251" Type="http://schemas.openxmlformats.org/officeDocument/2006/relationships/image" Target="../media/image323.png"/><Relationship Id="rId489" Type="http://schemas.openxmlformats.org/officeDocument/2006/relationships/image" Target="../media/image442.png"/><Relationship Id="rId46" Type="http://schemas.openxmlformats.org/officeDocument/2006/relationships/customXml" Target="../ink/ink353.xml"/><Relationship Id="rId293" Type="http://schemas.openxmlformats.org/officeDocument/2006/relationships/image" Target="../media/image344.png"/><Relationship Id="rId307" Type="http://schemas.openxmlformats.org/officeDocument/2006/relationships/image" Target="../media/image351.png"/><Relationship Id="rId349" Type="http://schemas.openxmlformats.org/officeDocument/2006/relationships/image" Target="../media/image372.png"/><Relationship Id="rId514" Type="http://schemas.openxmlformats.org/officeDocument/2006/relationships/customXml" Target="../ink/ink587.xml"/><Relationship Id="rId556" Type="http://schemas.openxmlformats.org/officeDocument/2006/relationships/image" Target="../media/image475.png"/><Relationship Id="rId88" Type="http://schemas.openxmlformats.org/officeDocument/2006/relationships/customXml" Target="../ink/ink374.xml"/><Relationship Id="rId111" Type="http://schemas.openxmlformats.org/officeDocument/2006/relationships/image" Target="../media/image253.png"/><Relationship Id="rId153" Type="http://schemas.openxmlformats.org/officeDocument/2006/relationships/image" Target="../media/image274.png"/><Relationship Id="rId195" Type="http://schemas.openxmlformats.org/officeDocument/2006/relationships/image" Target="../media/image295.png"/><Relationship Id="rId209" Type="http://schemas.openxmlformats.org/officeDocument/2006/relationships/image" Target="../media/image302.png"/><Relationship Id="rId360" Type="http://schemas.openxmlformats.org/officeDocument/2006/relationships/customXml" Target="../ink/ink510.xml"/><Relationship Id="rId416" Type="http://schemas.openxmlformats.org/officeDocument/2006/relationships/customXml" Target="../ink/ink538.xml"/><Relationship Id="rId220" Type="http://schemas.openxmlformats.org/officeDocument/2006/relationships/customXml" Target="../ink/ink440.xml"/><Relationship Id="rId458" Type="http://schemas.openxmlformats.org/officeDocument/2006/relationships/customXml" Target="../ink/ink559.xml"/><Relationship Id="rId15" Type="http://schemas.openxmlformats.org/officeDocument/2006/relationships/image" Target="../media/image205.png"/><Relationship Id="rId57" Type="http://schemas.openxmlformats.org/officeDocument/2006/relationships/image" Target="../media/image226.png"/><Relationship Id="rId262" Type="http://schemas.openxmlformats.org/officeDocument/2006/relationships/customXml" Target="../ink/ink461.xml"/><Relationship Id="rId318" Type="http://schemas.openxmlformats.org/officeDocument/2006/relationships/customXml" Target="../ink/ink489.xml"/><Relationship Id="rId525" Type="http://schemas.openxmlformats.org/officeDocument/2006/relationships/image" Target="../media/image460.png"/><Relationship Id="rId567" Type="http://schemas.openxmlformats.org/officeDocument/2006/relationships/customXml" Target="../ink/ink614.xml"/><Relationship Id="rId99" Type="http://schemas.openxmlformats.org/officeDocument/2006/relationships/image" Target="../media/image247.png"/><Relationship Id="rId122" Type="http://schemas.openxmlformats.org/officeDocument/2006/relationships/customXml" Target="../ink/ink391.xml"/><Relationship Id="rId164" Type="http://schemas.openxmlformats.org/officeDocument/2006/relationships/customXml" Target="../ink/ink412.xml"/><Relationship Id="rId371" Type="http://schemas.openxmlformats.org/officeDocument/2006/relationships/image" Target="../media/image383.png"/><Relationship Id="rId427" Type="http://schemas.openxmlformats.org/officeDocument/2006/relationships/image" Target="../media/image411.png"/><Relationship Id="rId469" Type="http://schemas.openxmlformats.org/officeDocument/2006/relationships/image" Target="../media/image432.png"/><Relationship Id="rId26" Type="http://schemas.openxmlformats.org/officeDocument/2006/relationships/customXml" Target="../ink/ink343.xml"/><Relationship Id="rId231" Type="http://schemas.openxmlformats.org/officeDocument/2006/relationships/image" Target="../media/image313.png"/><Relationship Id="rId273" Type="http://schemas.openxmlformats.org/officeDocument/2006/relationships/image" Target="../media/image334.png"/><Relationship Id="rId329" Type="http://schemas.openxmlformats.org/officeDocument/2006/relationships/image" Target="../media/image362.png"/><Relationship Id="rId480" Type="http://schemas.openxmlformats.org/officeDocument/2006/relationships/customXml" Target="../ink/ink570.xml"/><Relationship Id="rId536" Type="http://schemas.openxmlformats.org/officeDocument/2006/relationships/customXml" Target="../ink/ink598.xml"/><Relationship Id="rId68" Type="http://schemas.openxmlformats.org/officeDocument/2006/relationships/customXml" Target="../ink/ink364.xml"/><Relationship Id="rId133" Type="http://schemas.openxmlformats.org/officeDocument/2006/relationships/image" Target="../media/image264.png"/><Relationship Id="rId175" Type="http://schemas.openxmlformats.org/officeDocument/2006/relationships/image" Target="../media/image285.png"/><Relationship Id="rId340" Type="http://schemas.openxmlformats.org/officeDocument/2006/relationships/customXml" Target="../ink/ink500.xml"/><Relationship Id="rId578" Type="http://schemas.openxmlformats.org/officeDocument/2006/relationships/image" Target="../media/image486.png"/><Relationship Id="rId200" Type="http://schemas.openxmlformats.org/officeDocument/2006/relationships/customXml" Target="../ink/ink430.xml"/><Relationship Id="rId382" Type="http://schemas.openxmlformats.org/officeDocument/2006/relationships/customXml" Target="../ink/ink521.xml"/><Relationship Id="rId438" Type="http://schemas.openxmlformats.org/officeDocument/2006/relationships/customXml" Target="../ink/ink549.xml"/></Relationships>
</file>

<file path=ppt/slides/_rels/slide7.xml.rels><?xml version="1.0" encoding="UTF-8" standalone="yes"?>
<Relationships xmlns="http://schemas.openxmlformats.org/package/2006/relationships"><Relationship Id="rId26" Type="http://schemas.openxmlformats.org/officeDocument/2006/relationships/image" Target="../media/image1570.png"/><Relationship Id="rId117" Type="http://schemas.openxmlformats.org/officeDocument/2006/relationships/customXml" Target="../ink/ink682.xml"/><Relationship Id="rId21" Type="http://schemas.openxmlformats.org/officeDocument/2006/relationships/customXml" Target="../ink/ink634.xml"/><Relationship Id="rId42" Type="http://schemas.openxmlformats.org/officeDocument/2006/relationships/image" Target="../media/image1650.png"/><Relationship Id="rId47" Type="http://schemas.openxmlformats.org/officeDocument/2006/relationships/customXml" Target="../ink/ink647.xml"/><Relationship Id="rId63" Type="http://schemas.openxmlformats.org/officeDocument/2006/relationships/customXml" Target="../ink/ink655.xml"/><Relationship Id="rId68" Type="http://schemas.openxmlformats.org/officeDocument/2006/relationships/image" Target="../media/image1780.png"/><Relationship Id="rId84" Type="http://schemas.openxmlformats.org/officeDocument/2006/relationships/image" Target="../media/image1860.png"/><Relationship Id="rId89" Type="http://schemas.openxmlformats.org/officeDocument/2006/relationships/customXml" Target="../ink/ink668.xml"/><Relationship Id="rId112" Type="http://schemas.openxmlformats.org/officeDocument/2006/relationships/image" Target="../media/image504.png"/><Relationship Id="rId16" Type="http://schemas.openxmlformats.org/officeDocument/2006/relationships/image" Target="../media/image1520.png"/><Relationship Id="rId107" Type="http://schemas.openxmlformats.org/officeDocument/2006/relationships/customXml" Target="../ink/ink677.xml"/><Relationship Id="rId11" Type="http://schemas.openxmlformats.org/officeDocument/2006/relationships/customXml" Target="../ink/ink629.xml"/><Relationship Id="rId32" Type="http://schemas.openxmlformats.org/officeDocument/2006/relationships/image" Target="../media/image1600.png"/><Relationship Id="rId37" Type="http://schemas.openxmlformats.org/officeDocument/2006/relationships/customXml" Target="../ink/ink642.xml"/><Relationship Id="rId53" Type="http://schemas.openxmlformats.org/officeDocument/2006/relationships/customXml" Target="../ink/ink650.xml"/><Relationship Id="rId58" Type="http://schemas.openxmlformats.org/officeDocument/2006/relationships/image" Target="../media/image1730.png"/><Relationship Id="rId74" Type="http://schemas.openxmlformats.org/officeDocument/2006/relationships/image" Target="../media/image1810.png"/><Relationship Id="rId79" Type="http://schemas.openxmlformats.org/officeDocument/2006/relationships/customXml" Target="../ink/ink663.xml"/><Relationship Id="rId102" Type="http://schemas.openxmlformats.org/officeDocument/2006/relationships/image" Target="../media/image499.png"/><Relationship Id="rId123" Type="http://schemas.openxmlformats.org/officeDocument/2006/relationships/customXml" Target="../ink/ink685.xml"/><Relationship Id="rId5" Type="http://schemas.openxmlformats.org/officeDocument/2006/relationships/customXml" Target="../ink/ink627.xml"/><Relationship Id="rId61" Type="http://schemas.openxmlformats.org/officeDocument/2006/relationships/customXml" Target="../ink/ink654.xml"/><Relationship Id="rId82" Type="http://schemas.openxmlformats.org/officeDocument/2006/relationships/image" Target="../media/image1850.png"/><Relationship Id="rId90" Type="http://schemas.openxmlformats.org/officeDocument/2006/relationships/image" Target="../media/image1890.png"/><Relationship Id="rId95" Type="http://schemas.openxmlformats.org/officeDocument/2006/relationships/customXml" Target="../ink/ink671.xml"/><Relationship Id="rId19" Type="http://schemas.openxmlformats.org/officeDocument/2006/relationships/customXml" Target="../ink/ink633.xml"/><Relationship Id="rId14" Type="http://schemas.openxmlformats.org/officeDocument/2006/relationships/image" Target="../media/image1510.png"/><Relationship Id="rId22" Type="http://schemas.openxmlformats.org/officeDocument/2006/relationships/image" Target="../media/image1550.png"/><Relationship Id="rId27" Type="http://schemas.openxmlformats.org/officeDocument/2006/relationships/customXml" Target="../ink/ink637.xml"/><Relationship Id="rId30" Type="http://schemas.openxmlformats.org/officeDocument/2006/relationships/image" Target="../media/image1590.png"/><Relationship Id="rId35" Type="http://schemas.openxmlformats.org/officeDocument/2006/relationships/customXml" Target="../ink/ink641.xml"/><Relationship Id="rId43" Type="http://schemas.openxmlformats.org/officeDocument/2006/relationships/customXml" Target="../ink/ink645.xml"/><Relationship Id="rId48" Type="http://schemas.openxmlformats.org/officeDocument/2006/relationships/image" Target="../media/image1680.png"/><Relationship Id="rId56" Type="http://schemas.openxmlformats.org/officeDocument/2006/relationships/image" Target="../media/image1720.png"/><Relationship Id="rId64" Type="http://schemas.openxmlformats.org/officeDocument/2006/relationships/image" Target="../media/image1760.png"/><Relationship Id="rId69" Type="http://schemas.openxmlformats.org/officeDocument/2006/relationships/customXml" Target="../ink/ink658.xml"/><Relationship Id="rId77" Type="http://schemas.openxmlformats.org/officeDocument/2006/relationships/customXml" Target="../ink/ink662.xml"/><Relationship Id="rId100" Type="http://schemas.openxmlformats.org/officeDocument/2006/relationships/image" Target="../media/image498.png"/><Relationship Id="rId105" Type="http://schemas.openxmlformats.org/officeDocument/2006/relationships/customXml" Target="../ink/ink676.xml"/><Relationship Id="rId113" Type="http://schemas.openxmlformats.org/officeDocument/2006/relationships/customXml" Target="../ink/ink680.xml"/><Relationship Id="rId118" Type="http://schemas.openxmlformats.org/officeDocument/2006/relationships/image" Target="../media/image507.png"/><Relationship Id="rId51" Type="http://schemas.openxmlformats.org/officeDocument/2006/relationships/customXml" Target="../ink/ink649.xml"/><Relationship Id="rId72" Type="http://schemas.openxmlformats.org/officeDocument/2006/relationships/image" Target="../media/image1800.png"/><Relationship Id="rId80" Type="http://schemas.openxmlformats.org/officeDocument/2006/relationships/image" Target="../media/image1840.png"/><Relationship Id="rId85" Type="http://schemas.openxmlformats.org/officeDocument/2006/relationships/customXml" Target="../ink/ink666.xml"/><Relationship Id="rId93" Type="http://schemas.openxmlformats.org/officeDocument/2006/relationships/customXml" Target="../ink/ink670.xml"/><Relationship Id="rId98" Type="http://schemas.openxmlformats.org/officeDocument/2006/relationships/image" Target="../media/image497.png"/><Relationship Id="rId121" Type="http://schemas.openxmlformats.org/officeDocument/2006/relationships/customXml" Target="../ink/ink684.xml"/><Relationship Id="rId3" Type="http://schemas.openxmlformats.org/officeDocument/2006/relationships/customXml" Target="../ink/ink626.xml"/><Relationship Id="rId12" Type="http://schemas.openxmlformats.org/officeDocument/2006/relationships/image" Target="../media/image1500.png"/><Relationship Id="rId17" Type="http://schemas.openxmlformats.org/officeDocument/2006/relationships/customXml" Target="../ink/ink632.xml"/><Relationship Id="rId25" Type="http://schemas.openxmlformats.org/officeDocument/2006/relationships/customXml" Target="../ink/ink636.xml"/><Relationship Id="rId33" Type="http://schemas.openxmlformats.org/officeDocument/2006/relationships/customXml" Target="../ink/ink640.xml"/><Relationship Id="rId38" Type="http://schemas.openxmlformats.org/officeDocument/2006/relationships/image" Target="../media/image1630.png"/><Relationship Id="rId46" Type="http://schemas.openxmlformats.org/officeDocument/2006/relationships/image" Target="../media/image1670.png"/><Relationship Id="rId59" Type="http://schemas.openxmlformats.org/officeDocument/2006/relationships/customXml" Target="../ink/ink653.xml"/><Relationship Id="rId67" Type="http://schemas.openxmlformats.org/officeDocument/2006/relationships/customXml" Target="../ink/ink657.xml"/><Relationship Id="rId103" Type="http://schemas.openxmlformats.org/officeDocument/2006/relationships/customXml" Target="../ink/ink675.xml"/><Relationship Id="rId108" Type="http://schemas.openxmlformats.org/officeDocument/2006/relationships/image" Target="../media/image502.png"/><Relationship Id="rId116" Type="http://schemas.openxmlformats.org/officeDocument/2006/relationships/image" Target="../media/image506.png"/><Relationship Id="rId124" Type="http://schemas.openxmlformats.org/officeDocument/2006/relationships/image" Target="../media/image510.png"/><Relationship Id="rId20" Type="http://schemas.openxmlformats.org/officeDocument/2006/relationships/image" Target="../media/image1540.png"/><Relationship Id="rId41" Type="http://schemas.openxmlformats.org/officeDocument/2006/relationships/customXml" Target="../ink/ink644.xml"/><Relationship Id="rId54" Type="http://schemas.openxmlformats.org/officeDocument/2006/relationships/image" Target="../media/image1710.png"/><Relationship Id="rId62" Type="http://schemas.openxmlformats.org/officeDocument/2006/relationships/image" Target="../media/image1750.png"/><Relationship Id="rId70" Type="http://schemas.openxmlformats.org/officeDocument/2006/relationships/image" Target="../media/image1790.png"/><Relationship Id="rId75" Type="http://schemas.openxmlformats.org/officeDocument/2006/relationships/customXml" Target="../ink/ink661.xml"/><Relationship Id="rId83" Type="http://schemas.openxmlformats.org/officeDocument/2006/relationships/customXml" Target="../ink/ink665.xml"/><Relationship Id="rId88" Type="http://schemas.openxmlformats.org/officeDocument/2006/relationships/image" Target="../media/image1880.png"/><Relationship Id="rId91" Type="http://schemas.openxmlformats.org/officeDocument/2006/relationships/customXml" Target="../ink/ink669.xml"/><Relationship Id="rId96" Type="http://schemas.openxmlformats.org/officeDocument/2006/relationships/image" Target="../media/image496.png"/><Relationship Id="rId111" Type="http://schemas.openxmlformats.org/officeDocument/2006/relationships/customXml" Target="../ink/ink679.xml"/><Relationship Id="rId1" Type="http://schemas.openxmlformats.org/officeDocument/2006/relationships/slideLayout" Target="../slideLayouts/slideLayout7.xml"/><Relationship Id="rId6" Type="http://schemas.openxmlformats.org/officeDocument/2006/relationships/image" Target="../media/image495.png"/><Relationship Id="rId15" Type="http://schemas.openxmlformats.org/officeDocument/2006/relationships/customXml" Target="../ink/ink631.xml"/><Relationship Id="rId23" Type="http://schemas.openxmlformats.org/officeDocument/2006/relationships/customXml" Target="../ink/ink635.xml"/><Relationship Id="rId28" Type="http://schemas.openxmlformats.org/officeDocument/2006/relationships/image" Target="../media/image1580.png"/><Relationship Id="rId36" Type="http://schemas.openxmlformats.org/officeDocument/2006/relationships/image" Target="../media/image1620.png"/><Relationship Id="rId49" Type="http://schemas.openxmlformats.org/officeDocument/2006/relationships/customXml" Target="../ink/ink648.xml"/><Relationship Id="rId57" Type="http://schemas.openxmlformats.org/officeDocument/2006/relationships/customXml" Target="../ink/ink652.xml"/><Relationship Id="rId106" Type="http://schemas.openxmlformats.org/officeDocument/2006/relationships/image" Target="../media/image501.png"/><Relationship Id="rId114" Type="http://schemas.openxmlformats.org/officeDocument/2006/relationships/image" Target="../media/image505.png"/><Relationship Id="rId119" Type="http://schemas.openxmlformats.org/officeDocument/2006/relationships/customXml" Target="../ink/ink683.xml"/><Relationship Id="rId10" Type="http://schemas.openxmlformats.org/officeDocument/2006/relationships/image" Target="../media/image1490.png"/><Relationship Id="rId31" Type="http://schemas.openxmlformats.org/officeDocument/2006/relationships/customXml" Target="../ink/ink639.xml"/><Relationship Id="rId44" Type="http://schemas.openxmlformats.org/officeDocument/2006/relationships/image" Target="../media/image1660.png"/><Relationship Id="rId52" Type="http://schemas.openxmlformats.org/officeDocument/2006/relationships/image" Target="../media/image1700.png"/><Relationship Id="rId60" Type="http://schemas.openxmlformats.org/officeDocument/2006/relationships/image" Target="../media/image1740.png"/><Relationship Id="rId65" Type="http://schemas.openxmlformats.org/officeDocument/2006/relationships/customXml" Target="../ink/ink656.xml"/><Relationship Id="rId73" Type="http://schemas.openxmlformats.org/officeDocument/2006/relationships/customXml" Target="../ink/ink660.xml"/><Relationship Id="rId78" Type="http://schemas.openxmlformats.org/officeDocument/2006/relationships/image" Target="../media/image1830.png"/><Relationship Id="rId81" Type="http://schemas.openxmlformats.org/officeDocument/2006/relationships/customXml" Target="../ink/ink664.xml"/><Relationship Id="rId86" Type="http://schemas.openxmlformats.org/officeDocument/2006/relationships/image" Target="../media/image1870.png"/><Relationship Id="rId94" Type="http://schemas.openxmlformats.org/officeDocument/2006/relationships/image" Target="../media/image1910.png"/><Relationship Id="rId99" Type="http://schemas.openxmlformats.org/officeDocument/2006/relationships/customXml" Target="../ink/ink673.xml"/><Relationship Id="rId101" Type="http://schemas.openxmlformats.org/officeDocument/2006/relationships/customXml" Target="../ink/ink674.xml"/><Relationship Id="rId122" Type="http://schemas.openxmlformats.org/officeDocument/2006/relationships/image" Target="../media/image509.png"/><Relationship Id="rId4" Type="http://schemas.openxmlformats.org/officeDocument/2006/relationships/image" Target="../media/image494.png"/><Relationship Id="rId13" Type="http://schemas.openxmlformats.org/officeDocument/2006/relationships/customXml" Target="../ink/ink630.xml"/><Relationship Id="rId18" Type="http://schemas.openxmlformats.org/officeDocument/2006/relationships/image" Target="../media/image1530.png"/><Relationship Id="rId39" Type="http://schemas.openxmlformats.org/officeDocument/2006/relationships/customXml" Target="../ink/ink643.xml"/><Relationship Id="rId109" Type="http://schemas.openxmlformats.org/officeDocument/2006/relationships/customXml" Target="../ink/ink678.xml"/><Relationship Id="rId34" Type="http://schemas.openxmlformats.org/officeDocument/2006/relationships/image" Target="../media/image1610.png"/><Relationship Id="rId50" Type="http://schemas.openxmlformats.org/officeDocument/2006/relationships/image" Target="../media/image1690.png"/><Relationship Id="rId55" Type="http://schemas.openxmlformats.org/officeDocument/2006/relationships/customXml" Target="../ink/ink651.xml"/><Relationship Id="rId76" Type="http://schemas.openxmlformats.org/officeDocument/2006/relationships/image" Target="../media/image1820.png"/><Relationship Id="rId97" Type="http://schemas.openxmlformats.org/officeDocument/2006/relationships/customXml" Target="../ink/ink672.xml"/><Relationship Id="rId104" Type="http://schemas.openxmlformats.org/officeDocument/2006/relationships/image" Target="../media/image500.png"/><Relationship Id="rId120" Type="http://schemas.openxmlformats.org/officeDocument/2006/relationships/image" Target="../media/image508.png"/><Relationship Id="rId7" Type="http://schemas.openxmlformats.org/officeDocument/2006/relationships/customXml" Target="../ink/ink628.xml"/><Relationship Id="rId71" Type="http://schemas.openxmlformats.org/officeDocument/2006/relationships/customXml" Target="../ink/ink659.xml"/><Relationship Id="rId92" Type="http://schemas.openxmlformats.org/officeDocument/2006/relationships/image" Target="../media/image1900.png"/><Relationship Id="rId2" Type="http://schemas.openxmlformats.org/officeDocument/2006/relationships/image" Target="../media/image493.png"/><Relationship Id="rId29" Type="http://schemas.openxmlformats.org/officeDocument/2006/relationships/customXml" Target="../ink/ink638.xml"/><Relationship Id="rId24" Type="http://schemas.openxmlformats.org/officeDocument/2006/relationships/image" Target="../media/image1560.png"/><Relationship Id="rId40" Type="http://schemas.openxmlformats.org/officeDocument/2006/relationships/image" Target="../media/image1640.png"/><Relationship Id="rId45" Type="http://schemas.openxmlformats.org/officeDocument/2006/relationships/customXml" Target="../ink/ink646.xml"/><Relationship Id="rId66" Type="http://schemas.openxmlformats.org/officeDocument/2006/relationships/image" Target="../media/image1770.png"/><Relationship Id="rId87" Type="http://schemas.openxmlformats.org/officeDocument/2006/relationships/customXml" Target="../ink/ink667.xml"/><Relationship Id="rId110" Type="http://schemas.openxmlformats.org/officeDocument/2006/relationships/image" Target="../media/image503.png"/><Relationship Id="rId115" Type="http://schemas.openxmlformats.org/officeDocument/2006/relationships/customXml" Target="../ink/ink681.xml"/></Relationships>
</file>

<file path=ppt/slides/_rels/slide8.xml.rels><?xml version="1.0" encoding="UTF-8" standalone="yes"?>
<Relationships xmlns="http://schemas.openxmlformats.org/package/2006/relationships"><Relationship Id="rId13" Type="http://schemas.openxmlformats.org/officeDocument/2006/relationships/customXml" Target="../ink/ink689.xml"/><Relationship Id="rId18" Type="http://schemas.openxmlformats.org/officeDocument/2006/relationships/image" Target="../media/image2040.png"/><Relationship Id="rId26" Type="http://schemas.openxmlformats.org/officeDocument/2006/relationships/image" Target="../media/image516.png"/><Relationship Id="rId39" Type="http://schemas.openxmlformats.org/officeDocument/2006/relationships/customXml" Target="../ink/ink702.xml"/><Relationship Id="rId21" Type="http://schemas.openxmlformats.org/officeDocument/2006/relationships/customXml" Target="../ink/ink693.xml"/><Relationship Id="rId34" Type="http://schemas.openxmlformats.org/officeDocument/2006/relationships/image" Target="../media/image520.png"/><Relationship Id="rId42" Type="http://schemas.openxmlformats.org/officeDocument/2006/relationships/image" Target="../media/image524.png"/><Relationship Id="rId47" Type="http://schemas.openxmlformats.org/officeDocument/2006/relationships/customXml" Target="../ink/ink706.xml"/><Relationship Id="rId50" Type="http://schemas.openxmlformats.org/officeDocument/2006/relationships/image" Target="../media/image528.png"/><Relationship Id="rId55" Type="http://schemas.openxmlformats.org/officeDocument/2006/relationships/customXml" Target="../ink/ink710.xml"/><Relationship Id="rId63" Type="http://schemas.openxmlformats.org/officeDocument/2006/relationships/customXml" Target="../ink/ink714.xml"/><Relationship Id="rId68" Type="http://schemas.openxmlformats.org/officeDocument/2006/relationships/image" Target="../media/image537.png"/><Relationship Id="rId76" Type="http://schemas.openxmlformats.org/officeDocument/2006/relationships/image" Target="../media/image541.png"/><Relationship Id="rId71" Type="http://schemas.openxmlformats.org/officeDocument/2006/relationships/customXml" Target="../ink/ink718.xml"/><Relationship Id="rId2" Type="http://schemas.openxmlformats.org/officeDocument/2006/relationships/image" Target="../media/image511.png"/><Relationship Id="rId16" Type="http://schemas.openxmlformats.org/officeDocument/2006/relationships/image" Target="../media/image2030.png"/><Relationship Id="rId29" Type="http://schemas.openxmlformats.org/officeDocument/2006/relationships/customXml" Target="../ink/ink697.xml"/><Relationship Id="rId11" Type="http://schemas.openxmlformats.org/officeDocument/2006/relationships/customXml" Target="../ink/ink688.xml"/><Relationship Id="rId24" Type="http://schemas.openxmlformats.org/officeDocument/2006/relationships/image" Target="../media/image515.png"/><Relationship Id="rId32" Type="http://schemas.openxmlformats.org/officeDocument/2006/relationships/image" Target="../media/image519.png"/><Relationship Id="rId37" Type="http://schemas.openxmlformats.org/officeDocument/2006/relationships/customXml" Target="../ink/ink701.xml"/><Relationship Id="rId40" Type="http://schemas.openxmlformats.org/officeDocument/2006/relationships/image" Target="../media/image523.png"/><Relationship Id="rId45" Type="http://schemas.openxmlformats.org/officeDocument/2006/relationships/customXml" Target="../ink/ink705.xml"/><Relationship Id="rId53" Type="http://schemas.openxmlformats.org/officeDocument/2006/relationships/customXml" Target="../ink/ink709.xml"/><Relationship Id="rId58" Type="http://schemas.openxmlformats.org/officeDocument/2006/relationships/image" Target="../media/image532.png"/><Relationship Id="rId66" Type="http://schemas.openxmlformats.org/officeDocument/2006/relationships/image" Target="../media/image536.png"/><Relationship Id="rId74" Type="http://schemas.openxmlformats.org/officeDocument/2006/relationships/image" Target="../media/image540.png"/><Relationship Id="rId5" Type="http://schemas.openxmlformats.org/officeDocument/2006/relationships/image" Target="../media/image514.png"/><Relationship Id="rId15" Type="http://schemas.openxmlformats.org/officeDocument/2006/relationships/customXml" Target="../ink/ink690.xml"/><Relationship Id="rId23" Type="http://schemas.openxmlformats.org/officeDocument/2006/relationships/customXml" Target="../ink/ink694.xml"/><Relationship Id="rId28" Type="http://schemas.openxmlformats.org/officeDocument/2006/relationships/image" Target="../media/image517.png"/><Relationship Id="rId36" Type="http://schemas.openxmlformats.org/officeDocument/2006/relationships/image" Target="../media/image521.png"/><Relationship Id="rId49" Type="http://schemas.openxmlformats.org/officeDocument/2006/relationships/customXml" Target="../ink/ink707.xml"/><Relationship Id="rId57" Type="http://schemas.openxmlformats.org/officeDocument/2006/relationships/customXml" Target="../ink/ink711.xml"/><Relationship Id="rId61" Type="http://schemas.openxmlformats.org/officeDocument/2006/relationships/customXml" Target="../ink/ink713.xml"/><Relationship Id="rId10" Type="http://schemas.openxmlformats.org/officeDocument/2006/relationships/image" Target="../media/image2000.png"/><Relationship Id="rId19" Type="http://schemas.openxmlformats.org/officeDocument/2006/relationships/customXml" Target="../ink/ink692.xml"/><Relationship Id="rId31" Type="http://schemas.openxmlformats.org/officeDocument/2006/relationships/customXml" Target="../ink/ink698.xml"/><Relationship Id="rId44" Type="http://schemas.openxmlformats.org/officeDocument/2006/relationships/image" Target="../media/image525.png"/><Relationship Id="rId52" Type="http://schemas.openxmlformats.org/officeDocument/2006/relationships/image" Target="../media/image529.png"/><Relationship Id="rId60" Type="http://schemas.openxmlformats.org/officeDocument/2006/relationships/image" Target="../media/image533.png"/><Relationship Id="rId65" Type="http://schemas.openxmlformats.org/officeDocument/2006/relationships/customXml" Target="../ink/ink715.xml"/><Relationship Id="rId73" Type="http://schemas.openxmlformats.org/officeDocument/2006/relationships/customXml" Target="../ink/ink719.xml"/><Relationship Id="rId78" Type="http://schemas.openxmlformats.org/officeDocument/2006/relationships/image" Target="../media/image542.png"/><Relationship Id="rId4" Type="http://schemas.openxmlformats.org/officeDocument/2006/relationships/image" Target="../media/image513.png"/><Relationship Id="rId9" Type="http://schemas.openxmlformats.org/officeDocument/2006/relationships/customXml" Target="../ink/ink687.xml"/><Relationship Id="rId14" Type="http://schemas.openxmlformats.org/officeDocument/2006/relationships/image" Target="../media/image2020.png"/><Relationship Id="rId22" Type="http://schemas.openxmlformats.org/officeDocument/2006/relationships/image" Target="../media/image2060.png"/><Relationship Id="rId27" Type="http://schemas.openxmlformats.org/officeDocument/2006/relationships/customXml" Target="../ink/ink696.xml"/><Relationship Id="rId30" Type="http://schemas.openxmlformats.org/officeDocument/2006/relationships/image" Target="../media/image518.png"/><Relationship Id="rId35" Type="http://schemas.openxmlformats.org/officeDocument/2006/relationships/customXml" Target="../ink/ink700.xml"/><Relationship Id="rId43" Type="http://schemas.openxmlformats.org/officeDocument/2006/relationships/customXml" Target="../ink/ink704.xml"/><Relationship Id="rId48" Type="http://schemas.openxmlformats.org/officeDocument/2006/relationships/image" Target="../media/image527.png"/><Relationship Id="rId56" Type="http://schemas.openxmlformats.org/officeDocument/2006/relationships/image" Target="../media/image531.png"/><Relationship Id="rId64" Type="http://schemas.openxmlformats.org/officeDocument/2006/relationships/image" Target="../media/image535.png"/><Relationship Id="rId69" Type="http://schemas.openxmlformats.org/officeDocument/2006/relationships/customXml" Target="../ink/ink717.xml"/><Relationship Id="rId77" Type="http://schemas.openxmlformats.org/officeDocument/2006/relationships/customXml" Target="../ink/ink721.xml"/><Relationship Id="rId8" Type="http://schemas.openxmlformats.org/officeDocument/2006/relationships/image" Target="../media/image1990.png"/><Relationship Id="rId51" Type="http://schemas.openxmlformats.org/officeDocument/2006/relationships/customXml" Target="../ink/ink708.xml"/><Relationship Id="rId72" Type="http://schemas.openxmlformats.org/officeDocument/2006/relationships/image" Target="../media/image539.png"/><Relationship Id="rId3" Type="http://schemas.openxmlformats.org/officeDocument/2006/relationships/image" Target="../media/image512.png"/><Relationship Id="rId12" Type="http://schemas.openxmlformats.org/officeDocument/2006/relationships/image" Target="../media/image2010.png"/><Relationship Id="rId17" Type="http://schemas.openxmlformats.org/officeDocument/2006/relationships/customXml" Target="../ink/ink691.xml"/><Relationship Id="rId25" Type="http://schemas.openxmlformats.org/officeDocument/2006/relationships/customXml" Target="../ink/ink695.xml"/><Relationship Id="rId33" Type="http://schemas.openxmlformats.org/officeDocument/2006/relationships/customXml" Target="../ink/ink699.xml"/><Relationship Id="rId38" Type="http://schemas.openxmlformats.org/officeDocument/2006/relationships/image" Target="../media/image522.png"/><Relationship Id="rId46" Type="http://schemas.openxmlformats.org/officeDocument/2006/relationships/image" Target="../media/image526.png"/><Relationship Id="rId59" Type="http://schemas.openxmlformats.org/officeDocument/2006/relationships/customXml" Target="../ink/ink712.xml"/><Relationship Id="rId67" Type="http://schemas.openxmlformats.org/officeDocument/2006/relationships/customXml" Target="../ink/ink716.xml"/><Relationship Id="rId20" Type="http://schemas.openxmlformats.org/officeDocument/2006/relationships/image" Target="../media/image2050.png"/><Relationship Id="rId41" Type="http://schemas.openxmlformats.org/officeDocument/2006/relationships/customXml" Target="../ink/ink703.xml"/><Relationship Id="rId54" Type="http://schemas.openxmlformats.org/officeDocument/2006/relationships/image" Target="../media/image530.png"/><Relationship Id="rId62" Type="http://schemas.openxmlformats.org/officeDocument/2006/relationships/image" Target="../media/image534.png"/><Relationship Id="rId70" Type="http://schemas.openxmlformats.org/officeDocument/2006/relationships/image" Target="../media/image538.png"/><Relationship Id="rId75" Type="http://schemas.openxmlformats.org/officeDocument/2006/relationships/customXml" Target="../ink/ink720.xml"/><Relationship Id="rId1" Type="http://schemas.openxmlformats.org/officeDocument/2006/relationships/slideLayout" Target="../slideLayouts/slideLayout2.xml"/><Relationship Id="rId6" Type="http://schemas.openxmlformats.org/officeDocument/2006/relationships/customXml" Target="../ink/ink686.xml"/></Relationships>
</file>

<file path=ppt/slides/_rels/slide9.xml.rels><?xml version="1.0" encoding="UTF-8" standalone="yes"?>
<Relationships xmlns="http://schemas.openxmlformats.org/package/2006/relationships"><Relationship Id="rId8" Type="http://schemas.openxmlformats.org/officeDocument/2006/relationships/image" Target="../media/image2100.png"/><Relationship Id="rId13" Type="http://schemas.openxmlformats.org/officeDocument/2006/relationships/customXml" Target="../ink/ink727.xml"/><Relationship Id="rId18" Type="http://schemas.openxmlformats.org/officeDocument/2006/relationships/image" Target="../media/image2150.png"/><Relationship Id="rId26" Type="http://schemas.openxmlformats.org/officeDocument/2006/relationships/image" Target="../media/image2190.png"/><Relationship Id="rId3" Type="http://schemas.openxmlformats.org/officeDocument/2006/relationships/customXml" Target="../ink/ink722.xml"/><Relationship Id="rId21" Type="http://schemas.openxmlformats.org/officeDocument/2006/relationships/customXml" Target="../ink/ink731.xml"/><Relationship Id="rId7" Type="http://schemas.openxmlformats.org/officeDocument/2006/relationships/customXml" Target="../ink/ink724.xml"/><Relationship Id="rId12" Type="http://schemas.openxmlformats.org/officeDocument/2006/relationships/image" Target="../media/image2120.png"/><Relationship Id="rId17" Type="http://schemas.openxmlformats.org/officeDocument/2006/relationships/customXml" Target="../ink/ink729.xml"/><Relationship Id="rId25" Type="http://schemas.openxmlformats.org/officeDocument/2006/relationships/customXml" Target="../ink/ink733.xml"/><Relationship Id="rId2" Type="http://schemas.openxmlformats.org/officeDocument/2006/relationships/image" Target="../media/image543.png"/><Relationship Id="rId16" Type="http://schemas.openxmlformats.org/officeDocument/2006/relationships/image" Target="../media/image2140.png"/><Relationship Id="rId20" Type="http://schemas.openxmlformats.org/officeDocument/2006/relationships/image" Target="../media/image2160.png"/><Relationship Id="rId1" Type="http://schemas.openxmlformats.org/officeDocument/2006/relationships/slideLayout" Target="../slideLayouts/slideLayout2.xml"/><Relationship Id="rId6" Type="http://schemas.openxmlformats.org/officeDocument/2006/relationships/image" Target="../media/image2090.png"/><Relationship Id="rId11" Type="http://schemas.openxmlformats.org/officeDocument/2006/relationships/customXml" Target="../ink/ink726.xml"/><Relationship Id="rId24" Type="http://schemas.openxmlformats.org/officeDocument/2006/relationships/image" Target="../media/image2180.png"/><Relationship Id="rId5" Type="http://schemas.openxmlformats.org/officeDocument/2006/relationships/customXml" Target="../ink/ink723.xml"/><Relationship Id="rId15" Type="http://schemas.openxmlformats.org/officeDocument/2006/relationships/customXml" Target="../ink/ink728.xml"/><Relationship Id="rId23" Type="http://schemas.openxmlformats.org/officeDocument/2006/relationships/customXml" Target="../ink/ink732.xml"/><Relationship Id="rId10" Type="http://schemas.openxmlformats.org/officeDocument/2006/relationships/image" Target="../media/image2110.png"/><Relationship Id="rId19" Type="http://schemas.openxmlformats.org/officeDocument/2006/relationships/customXml" Target="../ink/ink730.xml"/><Relationship Id="rId4" Type="http://schemas.openxmlformats.org/officeDocument/2006/relationships/image" Target="../media/image2080.png"/><Relationship Id="rId9" Type="http://schemas.openxmlformats.org/officeDocument/2006/relationships/customXml" Target="../ink/ink725.xml"/><Relationship Id="rId14" Type="http://schemas.openxmlformats.org/officeDocument/2006/relationships/image" Target="../media/image2130.png"/><Relationship Id="rId22" Type="http://schemas.openxmlformats.org/officeDocument/2006/relationships/image" Target="../media/image2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total free energy of a magnetic substance</a:t>
            </a:r>
          </a:p>
        </p:txBody>
      </p:sp>
      <p:sp>
        <p:nvSpPr>
          <p:cNvPr id="3" name="Subtitle 2"/>
          <p:cNvSpPr>
            <a:spLocks noGrp="1"/>
          </p:cNvSpPr>
          <p:nvPr>
            <p:ph type="subTitle" idx="1"/>
          </p:nvPr>
        </p:nvSpPr>
        <p:spPr/>
        <p:txBody>
          <a:bodyPr/>
          <a:lstStyle/>
          <a:p>
            <a:r>
              <a:rPr lang="en-US" dirty="0"/>
              <a:t>LL8 Section 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57165"/>
            <a:ext cx="9144000" cy="1015663"/>
          </a:xfrm>
          <a:prstGeom prst="rect">
            <a:avLst/>
          </a:prstGeom>
          <a:noFill/>
        </p:spPr>
        <p:txBody>
          <a:bodyPr wrap="square" rtlCol="0">
            <a:spAutoFit/>
          </a:bodyPr>
          <a:lstStyle/>
          <a:p>
            <a:r>
              <a:rPr lang="en-US" sz="2000" dirty="0"/>
              <a:t>Usually the magnetic susceptibility is small for non ferromagnetic bodies, so that their magnetization does not affect the currents that create the field that magnetizes the body.  Then the free energy is linearly proportional to the susceptibility.</a:t>
            </a:r>
          </a:p>
        </p:txBody>
      </p:sp>
      <p:pic>
        <p:nvPicPr>
          <p:cNvPr id="7170" name="Picture 2"/>
          <p:cNvPicPr>
            <a:picLocks noChangeAspect="1" noChangeArrowheads="1"/>
          </p:cNvPicPr>
          <p:nvPr/>
        </p:nvPicPr>
        <p:blipFill>
          <a:blip r:embed="rId2" cstate="print"/>
          <a:srcRect/>
          <a:stretch>
            <a:fillRect/>
          </a:stretch>
        </p:blipFill>
        <p:spPr bwMode="auto">
          <a:xfrm>
            <a:off x="1307924" y="3150155"/>
            <a:ext cx="4567544" cy="90963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810000" y="4416980"/>
            <a:ext cx="2298524" cy="790575"/>
          </a:xfrm>
          <a:prstGeom prst="rect">
            <a:avLst/>
          </a:prstGeom>
          <a:noFill/>
          <a:ln w="9525">
            <a:noFill/>
            <a:miter lim="800000"/>
            <a:headEnd/>
            <a:tailEnd/>
          </a:ln>
        </p:spPr>
      </p:pic>
      <p:sp>
        <p:nvSpPr>
          <p:cNvPr id="3" name="TextBox 2"/>
          <p:cNvSpPr txBox="1"/>
          <p:nvPr/>
        </p:nvSpPr>
        <p:spPr>
          <a:xfrm>
            <a:off x="4437318" y="5762615"/>
            <a:ext cx="4343399" cy="923330"/>
          </a:xfrm>
          <a:prstGeom prst="rect">
            <a:avLst/>
          </a:prstGeom>
          <a:noFill/>
        </p:spPr>
        <p:txBody>
          <a:bodyPr wrap="square" rtlCol="0">
            <a:spAutoFit/>
          </a:bodyPr>
          <a:lstStyle/>
          <a:p>
            <a:r>
              <a:rPr lang="en-US" dirty="0"/>
              <a:t>This is found from the original current distribution (e.g. an electromagnet) without any </a:t>
            </a:r>
            <a:r>
              <a:rPr lang="en-US" dirty="0" err="1"/>
              <a:t>magnetizable</a:t>
            </a:r>
            <a:r>
              <a:rPr lang="en-US" dirty="0"/>
              <a:t> material around.</a:t>
            </a:r>
          </a:p>
        </p:txBody>
      </p:sp>
      <p:sp>
        <p:nvSpPr>
          <p:cNvPr id="5" name="TextBox 4">
            <a:extLst>
              <a:ext uri="{FF2B5EF4-FFF2-40B4-BE49-F238E27FC236}">
                <a16:creationId xmlns:a16="http://schemas.microsoft.com/office/drawing/2014/main" id="{EF36E35A-2FAF-4D2E-B7E8-C70FB1D64E9B}"/>
              </a:ext>
            </a:extLst>
          </p:cNvPr>
          <p:cNvSpPr txBox="1"/>
          <p:nvPr/>
        </p:nvSpPr>
        <p:spPr>
          <a:xfrm>
            <a:off x="381000" y="152400"/>
            <a:ext cx="8487228" cy="954107"/>
          </a:xfrm>
          <a:prstGeom prst="rect">
            <a:avLst/>
          </a:prstGeom>
          <a:noFill/>
        </p:spPr>
        <p:txBody>
          <a:bodyPr wrap="square" rtlCol="0">
            <a:spAutoFit/>
          </a:bodyPr>
          <a:lstStyle/>
          <a:p>
            <a:r>
              <a:rPr lang="en-US" sz="2800" dirty="0"/>
              <a:t>6.  Common case of small magnetic susceptibility (diamagnetic and paramagnetic)</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3A7ED43E-F412-4837-B39B-ED47C4FC1433}"/>
                  </a:ext>
                </a:extLst>
              </p14:cNvPr>
              <p14:cNvContentPartPr/>
              <p14:nvPr/>
            </p14:nvContentPartPr>
            <p14:xfrm>
              <a:off x="5362877" y="4930423"/>
              <a:ext cx="59400" cy="53640"/>
            </p14:xfrm>
          </p:contentPart>
        </mc:Choice>
        <mc:Fallback xmlns="">
          <p:pic>
            <p:nvPicPr>
              <p:cNvPr id="18" name="Ink 17">
                <a:extLst>
                  <a:ext uri="{FF2B5EF4-FFF2-40B4-BE49-F238E27FC236}">
                    <a16:creationId xmlns:a16="http://schemas.microsoft.com/office/drawing/2014/main" id="{3A7ED43E-F412-4837-B39B-ED47C4FC1433}"/>
                  </a:ext>
                </a:extLst>
              </p:cNvPr>
              <p:cNvPicPr/>
              <p:nvPr/>
            </p:nvPicPr>
            <p:blipFill>
              <a:blip r:embed="rId5"/>
              <a:stretch>
                <a:fillRect/>
              </a:stretch>
            </p:blipFill>
            <p:spPr>
              <a:xfrm>
                <a:off x="5300237" y="4867783"/>
                <a:ext cx="185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EC629065-A3B2-479E-A2CF-4479B1903CFF}"/>
                  </a:ext>
                </a:extLst>
              </p14:cNvPr>
              <p14:cNvContentPartPr/>
              <p14:nvPr/>
            </p14:nvContentPartPr>
            <p14:xfrm>
              <a:off x="5317157" y="4558903"/>
              <a:ext cx="63360" cy="4680"/>
            </p14:xfrm>
          </p:contentPart>
        </mc:Choice>
        <mc:Fallback xmlns="">
          <p:pic>
            <p:nvPicPr>
              <p:cNvPr id="19" name="Ink 18">
                <a:extLst>
                  <a:ext uri="{FF2B5EF4-FFF2-40B4-BE49-F238E27FC236}">
                    <a16:creationId xmlns:a16="http://schemas.microsoft.com/office/drawing/2014/main" id="{EC629065-A3B2-479E-A2CF-4479B1903CFF}"/>
                  </a:ext>
                </a:extLst>
              </p:cNvPr>
              <p:cNvPicPr/>
              <p:nvPr/>
            </p:nvPicPr>
            <p:blipFill>
              <a:blip r:embed="rId7"/>
              <a:stretch>
                <a:fillRect/>
              </a:stretch>
            </p:blipFill>
            <p:spPr>
              <a:xfrm>
                <a:off x="5254517" y="4495903"/>
                <a:ext cx="189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49E44739-DD79-46F3-AEBC-BD42432FD0F5}"/>
                  </a:ext>
                </a:extLst>
              </p14:cNvPr>
              <p14:cNvContentPartPr/>
              <p14:nvPr/>
            </p14:nvContentPartPr>
            <p14:xfrm>
              <a:off x="5009717" y="3359383"/>
              <a:ext cx="151920" cy="51480"/>
            </p14:xfrm>
          </p:contentPart>
        </mc:Choice>
        <mc:Fallback xmlns="">
          <p:pic>
            <p:nvPicPr>
              <p:cNvPr id="20" name="Ink 19">
                <a:extLst>
                  <a:ext uri="{FF2B5EF4-FFF2-40B4-BE49-F238E27FC236}">
                    <a16:creationId xmlns:a16="http://schemas.microsoft.com/office/drawing/2014/main" id="{49E44739-DD79-46F3-AEBC-BD42432FD0F5}"/>
                  </a:ext>
                </a:extLst>
              </p:cNvPr>
              <p:cNvPicPr/>
              <p:nvPr/>
            </p:nvPicPr>
            <p:blipFill>
              <a:blip r:embed="rId9"/>
              <a:stretch>
                <a:fillRect/>
              </a:stretch>
            </p:blipFill>
            <p:spPr>
              <a:xfrm>
                <a:off x="4946717" y="3296383"/>
                <a:ext cx="277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1F7A4593-D29C-4E3A-8DE5-C18C77FB49D8}"/>
                  </a:ext>
                </a:extLst>
              </p14:cNvPr>
              <p14:cNvContentPartPr/>
              <p14:nvPr/>
            </p14:nvContentPartPr>
            <p14:xfrm>
              <a:off x="4944197" y="3863383"/>
              <a:ext cx="219240" cy="66240"/>
            </p14:xfrm>
          </p:contentPart>
        </mc:Choice>
        <mc:Fallback xmlns="">
          <p:pic>
            <p:nvPicPr>
              <p:cNvPr id="21" name="Ink 20">
                <a:extLst>
                  <a:ext uri="{FF2B5EF4-FFF2-40B4-BE49-F238E27FC236}">
                    <a16:creationId xmlns:a16="http://schemas.microsoft.com/office/drawing/2014/main" id="{1F7A4593-D29C-4E3A-8DE5-C18C77FB49D8}"/>
                  </a:ext>
                </a:extLst>
              </p:cNvPr>
              <p:cNvPicPr/>
              <p:nvPr/>
            </p:nvPicPr>
            <p:blipFill>
              <a:blip r:embed="rId11"/>
              <a:stretch>
                <a:fillRect/>
              </a:stretch>
            </p:blipFill>
            <p:spPr>
              <a:xfrm>
                <a:off x="4881557" y="3800743"/>
                <a:ext cx="344880" cy="191880"/>
              </a:xfrm>
              <a:prstGeom prst="rect">
                <a:avLst/>
              </a:prstGeom>
            </p:spPr>
          </p:pic>
        </mc:Fallback>
      </mc:AlternateContent>
      <p:grpSp>
        <p:nvGrpSpPr>
          <p:cNvPr id="7178" name="Group 7177">
            <a:extLst>
              <a:ext uri="{FF2B5EF4-FFF2-40B4-BE49-F238E27FC236}">
                <a16:creationId xmlns:a16="http://schemas.microsoft.com/office/drawing/2014/main" id="{4F875C74-8594-4A61-A8BF-3195512D5365}"/>
              </a:ext>
            </a:extLst>
          </p:cNvPr>
          <p:cNvGrpSpPr/>
          <p:nvPr/>
        </p:nvGrpSpPr>
        <p:grpSpPr>
          <a:xfrm>
            <a:off x="6860460" y="3192703"/>
            <a:ext cx="1631835" cy="1366200"/>
            <a:chOff x="7020317" y="3181903"/>
            <a:chExt cx="1631835" cy="1366200"/>
          </a:xfrm>
        </p:grpSpPr>
        <p:pic>
          <p:nvPicPr>
            <p:cNvPr id="7172" name="Picture 4"/>
            <p:cNvPicPr>
              <a:picLocks noChangeAspect="1" noChangeArrowheads="1"/>
            </p:cNvPicPr>
            <p:nvPr/>
          </p:nvPicPr>
          <p:blipFill>
            <a:blip r:embed="rId12" cstate="print"/>
            <a:srcRect/>
            <a:stretch>
              <a:fillRect/>
            </a:stretch>
          </p:blipFill>
          <p:spPr bwMode="auto">
            <a:xfrm>
              <a:off x="7175323" y="3740705"/>
              <a:ext cx="1476829" cy="7048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48960332-10D2-4ADD-8F2D-FEA99A2F275F}"/>
                    </a:ext>
                  </a:extLst>
                </p14:cNvPr>
                <p14:cNvContentPartPr/>
                <p14:nvPr/>
              </p14:nvContentPartPr>
              <p14:xfrm>
                <a:off x="8043437" y="3691663"/>
                <a:ext cx="2160" cy="3240"/>
              </p14:xfrm>
            </p:contentPart>
          </mc:Choice>
          <mc:Fallback xmlns="">
            <p:pic>
              <p:nvPicPr>
                <p:cNvPr id="6" name="Ink 5">
                  <a:extLst>
                    <a:ext uri="{FF2B5EF4-FFF2-40B4-BE49-F238E27FC236}">
                      <a16:creationId xmlns:a16="http://schemas.microsoft.com/office/drawing/2014/main" id="{48960332-10D2-4ADD-8F2D-FEA99A2F275F}"/>
                    </a:ext>
                  </a:extLst>
                </p:cNvPr>
                <p:cNvPicPr/>
                <p:nvPr/>
              </p:nvPicPr>
              <p:blipFill>
                <a:blip r:embed="rId14"/>
                <a:stretch>
                  <a:fillRect/>
                </a:stretch>
              </p:blipFill>
              <p:spPr>
                <a:xfrm>
                  <a:off x="7980437" y="3629023"/>
                  <a:ext cx="127800" cy="128880"/>
                </a:xfrm>
                <a:prstGeom prst="rect">
                  <a:avLst/>
                </a:prstGeom>
              </p:spPr>
            </p:pic>
          </mc:Fallback>
        </mc:AlternateContent>
        <p:grpSp>
          <p:nvGrpSpPr>
            <p:cNvPr id="9" name="Group 8">
              <a:extLst>
                <a:ext uri="{FF2B5EF4-FFF2-40B4-BE49-F238E27FC236}">
                  <a16:creationId xmlns:a16="http://schemas.microsoft.com/office/drawing/2014/main" id="{4C5BD677-8CE3-4DEF-9A00-598B6A4AB5B1}"/>
                </a:ext>
              </a:extLst>
            </p:cNvPr>
            <p:cNvGrpSpPr/>
            <p:nvPr/>
          </p:nvGrpSpPr>
          <p:grpSpPr>
            <a:xfrm>
              <a:off x="7020317" y="3655303"/>
              <a:ext cx="1057680" cy="252360"/>
              <a:chOff x="7020317" y="3655303"/>
              <a:chExt cx="1057680" cy="252360"/>
            </a:xfrm>
          </p:grpSpPr>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6A2A8C35-390F-4D60-A8DD-84EC158CDFCC}"/>
                      </a:ext>
                    </a:extLst>
                  </p14:cNvPr>
                  <p14:cNvContentPartPr/>
                  <p14:nvPr/>
                </p14:nvContentPartPr>
                <p14:xfrm>
                  <a:off x="7020317" y="3683023"/>
                  <a:ext cx="1057680" cy="102240"/>
                </p14:xfrm>
              </p:contentPart>
            </mc:Choice>
            <mc:Fallback xmlns="">
              <p:pic>
                <p:nvPicPr>
                  <p:cNvPr id="7" name="Ink 6">
                    <a:extLst>
                      <a:ext uri="{FF2B5EF4-FFF2-40B4-BE49-F238E27FC236}">
                        <a16:creationId xmlns:a16="http://schemas.microsoft.com/office/drawing/2014/main" id="{6A2A8C35-390F-4D60-A8DD-84EC158CDFCC}"/>
                      </a:ext>
                    </a:extLst>
                  </p:cNvPr>
                  <p:cNvPicPr/>
                  <p:nvPr/>
                </p:nvPicPr>
                <p:blipFill>
                  <a:blip r:embed="rId16"/>
                  <a:stretch>
                    <a:fillRect/>
                  </a:stretch>
                </p:blipFill>
                <p:spPr>
                  <a:xfrm>
                    <a:off x="6957677" y="3620023"/>
                    <a:ext cx="11833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A82B1F17-1ACB-4D0E-9CA8-B0DFB6E45BFD}"/>
                      </a:ext>
                    </a:extLst>
                  </p14:cNvPr>
                  <p14:cNvContentPartPr/>
                  <p14:nvPr/>
                </p14:nvContentPartPr>
                <p14:xfrm>
                  <a:off x="7626197" y="3655303"/>
                  <a:ext cx="79560" cy="252360"/>
                </p14:xfrm>
              </p:contentPart>
            </mc:Choice>
            <mc:Fallback xmlns="">
              <p:pic>
                <p:nvPicPr>
                  <p:cNvPr id="8" name="Ink 7">
                    <a:extLst>
                      <a:ext uri="{FF2B5EF4-FFF2-40B4-BE49-F238E27FC236}">
                        <a16:creationId xmlns:a16="http://schemas.microsoft.com/office/drawing/2014/main" id="{A82B1F17-1ACB-4D0E-9CA8-B0DFB6E45BFD}"/>
                      </a:ext>
                    </a:extLst>
                  </p:cNvPr>
                  <p:cNvPicPr/>
                  <p:nvPr/>
                </p:nvPicPr>
                <p:blipFill>
                  <a:blip r:embed="rId18"/>
                  <a:stretch>
                    <a:fillRect/>
                  </a:stretch>
                </p:blipFill>
                <p:spPr>
                  <a:xfrm>
                    <a:off x="7563197" y="3592663"/>
                    <a:ext cx="205200" cy="378000"/>
                  </a:xfrm>
                  <a:prstGeom prst="rect">
                    <a:avLst/>
                  </a:prstGeom>
                </p:spPr>
              </p:pic>
            </mc:Fallback>
          </mc:AlternateContent>
        </p:grpSp>
        <p:grpSp>
          <p:nvGrpSpPr>
            <p:cNvPr id="12" name="Group 11">
              <a:extLst>
                <a:ext uri="{FF2B5EF4-FFF2-40B4-BE49-F238E27FC236}">
                  <a16:creationId xmlns:a16="http://schemas.microsoft.com/office/drawing/2014/main" id="{C6EA1A49-0A4B-458E-8C5B-83B9248D7224}"/>
                </a:ext>
              </a:extLst>
            </p:cNvPr>
            <p:cNvGrpSpPr/>
            <p:nvPr/>
          </p:nvGrpSpPr>
          <p:grpSpPr>
            <a:xfrm>
              <a:off x="8339357" y="4029343"/>
              <a:ext cx="22680" cy="120240"/>
              <a:chOff x="8339357" y="4029343"/>
              <a:chExt cx="22680" cy="120240"/>
            </a:xfrm>
          </p:grpSpPr>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0B3F8CA9-0F70-430D-B150-9C66F278C1A9}"/>
                      </a:ext>
                    </a:extLst>
                  </p14:cNvPr>
                  <p14:cNvContentPartPr/>
                  <p14:nvPr/>
                </p14:nvContentPartPr>
                <p14:xfrm>
                  <a:off x="8361677" y="4029343"/>
                  <a:ext cx="360" cy="2160"/>
                </p14:xfrm>
              </p:contentPart>
            </mc:Choice>
            <mc:Fallback xmlns="">
              <p:pic>
                <p:nvPicPr>
                  <p:cNvPr id="10" name="Ink 9">
                    <a:extLst>
                      <a:ext uri="{FF2B5EF4-FFF2-40B4-BE49-F238E27FC236}">
                        <a16:creationId xmlns:a16="http://schemas.microsoft.com/office/drawing/2014/main" id="{0B3F8CA9-0F70-430D-B150-9C66F278C1A9}"/>
                      </a:ext>
                    </a:extLst>
                  </p:cNvPr>
                  <p:cNvPicPr/>
                  <p:nvPr/>
                </p:nvPicPr>
                <p:blipFill>
                  <a:blip r:embed="rId20"/>
                  <a:stretch>
                    <a:fillRect/>
                  </a:stretch>
                </p:blipFill>
                <p:spPr>
                  <a:xfrm>
                    <a:off x="8298677" y="3966343"/>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AB6E2081-B4E2-4F68-999B-986C5CB751E5}"/>
                      </a:ext>
                    </a:extLst>
                  </p14:cNvPr>
                  <p14:cNvContentPartPr/>
                  <p14:nvPr/>
                </p14:nvContentPartPr>
                <p14:xfrm>
                  <a:off x="8339357" y="4029343"/>
                  <a:ext cx="22320" cy="120240"/>
                </p14:xfrm>
              </p:contentPart>
            </mc:Choice>
            <mc:Fallback xmlns="">
              <p:pic>
                <p:nvPicPr>
                  <p:cNvPr id="11" name="Ink 10">
                    <a:extLst>
                      <a:ext uri="{FF2B5EF4-FFF2-40B4-BE49-F238E27FC236}">
                        <a16:creationId xmlns:a16="http://schemas.microsoft.com/office/drawing/2014/main" id="{AB6E2081-B4E2-4F68-999B-986C5CB751E5}"/>
                      </a:ext>
                    </a:extLst>
                  </p:cNvPr>
                  <p:cNvPicPr/>
                  <p:nvPr/>
                </p:nvPicPr>
                <p:blipFill>
                  <a:blip r:embed="rId22"/>
                  <a:stretch>
                    <a:fillRect/>
                  </a:stretch>
                </p:blipFill>
                <p:spPr>
                  <a:xfrm>
                    <a:off x="8276717" y="3966343"/>
                    <a:ext cx="147960" cy="245880"/>
                  </a:xfrm>
                  <a:prstGeom prst="rect">
                    <a:avLst/>
                  </a:prstGeom>
                </p:spPr>
              </p:pic>
            </mc:Fallback>
          </mc:AlternateContent>
        </p:grpSp>
        <p:grpSp>
          <p:nvGrpSpPr>
            <p:cNvPr id="17" name="Group 16">
              <a:extLst>
                <a:ext uri="{FF2B5EF4-FFF2-40B4-BE49-F238E27FC236}">
                  <a16:creationId xmlns:a16="http://schemas.microsoft.com/office/drawing/2014/main" id="{11DAC2AF-75C2-4CAA-9EFF-7A05B34289B2}"/>
                </a:ext>
              </a:extLst>
            </p:cNvPr>
            <p:cNvGrpSpPr/>
            <p:nvPr/>
          </p:nvGrpSpPr>
          <p:grpSpPr>
            <a:xfrm>
              <a:off x="8136317" y="4218343"/>
              <a:ext cx="218160" cy="329760"/>
              <a:chOff x="8136317" y="4218343"/>
              <a:chExt cx="218160" cy="329760"/>
            </a:xfrm>
          </p:grpSpPr>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F19B535F-081B-44C1-B187-777DA4E8FAA3}"/>
                      </a:ext>
                    </a:extLst>
                  </p14:cNvPr>
                  <p14:cNvContentPartPr/>
                  <p14:nvPr/>
                </p14:nvContentPartPr>
                <p14:xfrm>
                  <a:off x="8166197" y="4389343"/>
                  <a:ext cx="188280" cy="41760"/>
                </p14:xfrm>
              </p:contentPart>
            </mc:Choice>
            <mc:Fallback xmlns="">
              <p:pic>
                <p:nvPicPr>
                  <p:cNvPr id="13" name="Ink 12">
                    <a:extLst>
                      <a:ext uri="{FF2B5EF4-FFF2-40B4-BE49-F238E27FC236}">
                        <a16:creationId xmlns:a16="http://schemas.microsoft.com/office/drawing/2014/main" id="{F19B535F-081B-44C1-B187-777DA4E8FAA3}"/>
                      </a:ext>
                    </a:extLst>
                  </p:cNvPr>
                  <p:cNvPicPr/>
                  <p:nvPr/>
                </p:nvPicPr>
                <p:blipFill>
                  <a:blip r:embed="rId24"/>
                  <a:stretch>
                    <a:fillRect/>
                  </a:stretch>
                </p:blipFill>
                <p:spPr>
                  <a:xfrm>
                    <a:off x="8103557" y="4326343"/>
                    <a:ext cx="313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EB5C811B-8D44-473E-8321-8DCFB83BB157}"/>
                      </a:ext>
                    </a:extLst>
                  </p14:cNvPr>
                  <p14:cNvContentPartPr/>
                  <p14:nvPr/>
                </p14:nvContentPartPr>
                <p14:xfrm>
                  <a:off x="8136317" y="4264783"/>
                  <a:ext cx="53280" cy="218160"/>
                </p14:xfrm>
              </p:contentPart>
            </mc:Choice>
            <mc:Fallback xmlns="">
              <p:pic>
                <p:nvPicPr>
                  <p:cNvPr id="14" name="Ink 13">
                    <a:extLst>
                      <a:ext uri="{FF2B5EF4-FFF2-40B4-BE49-F238E27FC236}">
                        <a16:creationId xmlns:a16="http://schemas.microsoft.com/office/drawing/2014/main" id="{EB5C811B-8D44-473E-8321-8DCFB83BB157}"/>
                      </a:ext>
                    </a:extLst>
                  </p:cNvPr>
                  <p:cNvPicPr/>
                  <p:nvPr/>
                </p:nvPicPr>
                <p:blipFill>
                  <a:blip r:embed="rId26"/>
                  <a:stretch>
                    <a:fillRect/>
                  </a:stretch>
                </p:blipFill>
                <p:spPr>
                  <a:xfrm>
                    <a:off x="8073317" y="4202143"/>
                    <a:ext cx="1789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8D3A2901-4B87-4A20-A30D-1327194C34AA}"/>
                      </a:ext>
                    </a:extLst>
                  </p14:cNvPr>
                  <p14:cNvContentPartPr/>
                  <p14:nvPr/>
                </p14:nvContentPartPr>
                <p14:xfrm>
                  <a:off x="8140637" y="4218343"/>
                  <a:ext cx="62640" cy="329760"/>
                </p14:xfrm>
              </p:contentPart>
            </mc:Choice>
            <mc:Fallback xmlns="">
              <p:pic>
                <p:nvPicPr>
                  <p:cNvPr id="16" name="Ink 15">
                    <a:extLst>
                      <a:ext uri="{FF2B5EF4-FFF2-40B4-BE49-F238E27FC236}">
                        <a16:creationId xmlns:a16="http://schemas.microsoft.com/office/drawing/2014/main" id="{8D3A2901-4B87-4A20-A30D-1327194C34AA}"/>
                      </a:ext>
                    </a:extLst>
                  </p:cNvPr>
                  <p:cNvPicPr/>
                  <p:nvPr/>
                </p:nvPicPr>
                <p:blipFill>
                  <a:blip r:embed="rId28"/>
                  <a:stretch>
                    <a:fillRect/>
                  </a:stretch>
                </p:blipFill>
                <p:spPr>
                  <a:xfrm>
                    <a:off x="8077997" y="4155703"/>
                    <a:ext cx="188280" cy="45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C429B2A5-825E-4539-8489-1D4674EB2E70}"/>
                    </a:ext>
                  </a:extLst>
                </p14:cNvPr>
                <p14:cNvContentPartPr/>
                <p14:nvPr/>
              </p14:nvContentPartPr>
              <p14:xfrm>
                <a:off x="7646357" y="3931063"/>
                <a:ext cx="162000" cy="50400"/>
              </p14:xfrm>
            </p:contentPart>
          </mc:Choice>
          <mc:Fallback xmlns="">
            <p:pic>
              <p:nvPicPr>
                <p:cNvPr id="23" name="Ink 22">
                  <a:extLst>
                    <a:ext uri="{FF2B5EF4-FFF2-40B4-BE49-F238E27FC236}">
                      <a16:creationId xmlns:a16="http://schemas.microsoft.com/office/drawing/2014/main" id="{C429B2A5-825E-4539-8489-1D4674EB2E70}"/>
                    </a:ext>
                  </a:extLst>
                </p:cNvPr>
                <p:cNvPicPr/>
                <p:nvPr/>
              </p:nvPicPr>
              <p:blipFill>
                <a:blip r:embed="rId30"/>
                <a:stretch>
                  <a:fillRect/>
                </a:stretch>
              </p:blipFill>
              <p:spPr>
                <a:xfrm>
                  <a:off x="7628357" y="3913423"/>
                  <a:ext cx="197640" cy="86040"/>
                </a:xfrm>
                <a:prstGeom prst="rect">
                  <a:avLst/>
                </a:prstGeom>
              </p:spPr>
            </p:pic>
          </mc:Fallback>
        </mc:AlternateContent>
        <p:grpSp>
          <p:nvGrpSpPr>
            <p:cNvPr id="7177" name="Group 7176">
              <a:extLst>
                <a:ext uri="{FF2B5EF4-FFF2-40B4-BE49-F238E27FC236}">
                  <a16:creationId xmlns:a16="http://schemas.microsoft.com/office/drawing/2014/main" id="{FE9A6D09-5BCA-44FA-8AFB-F40C77D614C0}"/>
                </a:ext>
              </a:extLst>
            </p:cNvPr>
            <p:cNvGrpSpPr/>
            <p:nvPr/>
          </p:nvGrpSpPr>
          <p:grpSpPr>
            <a:xfrm>
              <a:off x="7112477" y="3181903"/>
              <a:ext cx="1117800" cy="497880"/>
              <a:chOff x="7112477" y="3181903"/>
              <a:chExt cx="1117800" cy="497880"/>
            </a:xfrm>
          </p:grpSpPr>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FEC5E55A-0036-450B-8BB3-6BB7CF6826CF}"/>
                      </a:ext>
                    </a:extLst>
                  </p14:cNvPr>
                  <p14:cNvContentPartPr/>
                  <p14:nvPr/>
                </p14:nvContentPartPr>
                <p14:xfrm>
                  <a:off x="7112477" y="3283783"/>
                  <a:ext cx="264240" cy="340560"/>
                </p14:xfrm>
              </p:contentPart>
            </mc:Choice>
            <mc:Fallback xmlns="">
              <p:pic>
                <p:nvPicPr>
                  <p:cNvPr id="24" name="Ink 23">
                    <a:extLst>
                      <a:ext uri="{FF2B5EF4-FFF2-40B4-BE49-F238E27FC236}">
                        <a16:creationId xmlns:a16="http://schemas.microsoft.com/office/drawing/2014/main" id="{FEC5E55A-0036-450B-8BB3-6BB7CF6826CF}"/>
                      </a:ext>
                    </a:extLst>
                  </p:cNvPr>
                  <p:cNvPicPr/>
                  <p:nvPr/>
                </p:nvPicPr>
                <p:blipFill>
                  <a:blip r:embed="rId32"/>
                  <a:stretch>
                    <a:fillRect/>
                  </a:stretch>
                </p:blipFill>
                <p:spPr>
                  <a:xfrm>
                    <a:off x="7094477" y="3265783"/>
                    <a:ext cx="2998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1B21439A-731B-475C-834D-0CDDE741CF74}"/>
                      </a:ext>
                    </a:extLst>
                  </p14:cNvPr>
                  <p14:cNvContentPartPr/>
                  <p14:nvPr/>
                </p14:nvContentPartPr>
                <p14:xfrm>
                  <a:off x="7154237" y="3184063"/>
                  <a:ext cx="196200" cy="22320"/>
                </p14:xfrm>
              </p:contentPart>
            </mc:Choice>
            <mc:Fallback xmlns="">
              <p:pic>
                <p:nvPicPr>
                  <p:cNvPr id="25" name="Ink 24">
                    <a:extLst>
                      <a:ext uri="{FF2B5EF4-FFF2-40B4-BE49-F238E27FC236}">
                        <a16:creationId xmlns:a16="http://schemas.microsoft.com/office/drawing/2014/main" id="{1B21439A-731B-475C-834D-0CDDE741CF74}"/>
                      </a:ext>
                    </a:extLst>
                  </p:cNvPr>
                  <p:cNvPicPr/>
                  <p:nvPr/>
                </p:nvPicPr>
                <p:blipFill>
                  <a:blip r:embed="rId34"/>
                  <a:stretch>
                    <a:fillRect/>
                  </a:stretch>
                </p:blipFill>
                <p:spPr>
                  <a:xfrm>
                    <a:off x="7136237" y="3166423"/>
                    <a:ext cx="231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175F5AC3-344D-4357-9491-29FA93490A11}"/>
                      </a:ext>
                    </a:extLst>
                  </p14:cNvPr>
                  <p14:cNvContentPartPr/>
                  <p14:nvPr/>
                </p14:nvContentPartPr>
                <p14:xfrm>
                  <a:off x="7498397" y="3410143"/>
                  <a:ext cx="130680" cy="24120"/>
                </p14:xfrm>
              </p:contentPart>
            </mc:Choice>
            <mc:Fallback xmlns="">
              <p:pic>
                <p:nvPicPr>
                  <p:cNvPr id="27" name="Ink 26">
                    <a:extLst>
                      <a:ext uri="{FF2B5EF4-FFF2-40B4-BE49-F238E27FC236}">
                        <a16:creationId xmlns:a16="http://schemas.microsoft.com/office/drawing/2014/main" id="{175F5AC3-344D-4357-9491-29FA93490A11}"/>
                      </a:ext>
                    </a:extLst>
                  </p:cNvPr>
                  <p:cNvPicPr/>
                  <p:nvPr/>
                </p:nvPicPr>
                <p:blipFill>
                  <a:blip r:embed="rId36"/>
                  <a:stretch>
                    <a:fillRect/>
                  </a:stretch>
                </p:blipFill>
                <p:spPr>
                  <a:xfrm>
                    <a:off x="7480757" y="3392143"/>
                    <a:ext cx="166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749A0EBD-419B-4DF1-9849-0EC0DC32B655}"/>
                      </a:ext>
                    </a:extLst>
                  </p14:cNvPr>
                  <p14:cNvContentPartPr/>
                  <p14:nvPr/>
                </p14:nvContentPartPr>
                <p14:xfrm>
                  <a:off x="7523597" y="3477823"/>
                  <a:ext cx="129240" cy="8280"/>
                </p14:xfrm>
              </p:contentPart>
            </mc:Choice>
            <mc:Fallback xmlns="">
              <p:pic>
                <p:nvPicPr>
                  <p:cNvPr id="28" name="Ink 27">
                    <a:extLst>
                      <a:ext uri="{FF2B5EF4-FFF2-40B4-BE49-F238E27FC236}">
                        <a16:creationId xmlns:a16="http://schemas.microsoft.com/office/drawing/2014/main" id="{749A0EBD-419B-4DF1-9849-0EC0DC32B655}"/>
                      </a:ext>
                    </a:extLst>
                  </p:cNvPr>
                  <p:cNvPicPr/>
                  <p:nvPr/>
                </p:nvPicPr>
                <p:blipFill>
                  <a:blip r:embed="rId38"/>
                  <a:stretch>
                    <a:fillRect/>
                  </a:stretch>
                </p:blipFill>
                <p:spPr>
                  <a:xfrm>
                    <a:off x="7505597" y="3459823"/>
                    <a:ext cx="164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B398BED0-E224-4D67-880F-425DD418F3F1}"/>
                      </a:ext>
                    </a:extLst>
                  </p14:cNvPr>
                  <p14:cNvContentPartPr/>
                  <p14:nvPr/>
                </p14:nvContentPartPr>
                <p14:xfrm>
                  <a:off x="7740317" y="3282343"/>
                  <a:ext cx="233640" cy="302040"/>
                </p14:xfrm>
              </p:contentPart>
            </mc:Choice>
            <mc:Fallback xmlns="">
              <p:pic>
                <p:nvPicPr>
                  <p:cNvPr id="30" name="Ink 29">
                    <a:extLst>
                      <a:ext uri="{FF2B5EF4-FFF2-40B4-BE49-F238E27FC236}">
                        <a16:creationId xmlns:a16="http://schemas.microsoft.com/office/drawing/2014/main" id="{B398BED0-E224-4D67-880F-425DD418F3F1}"/>
                      </a:ext>
                    </a:extLst>
                  </p:cNvPr>
                  <p:cNvPicPr/>
                  <p:nvPr/>
                </p:nvPicPr>
                <p:blipFill>
                  <a:blip r:embed="rId40"/>
                  <a:stretch>
                    <a:fillRect/>
                  </a:stretch>
                </p:blipFill>
                <p:spPr>
                  <a:xfrm>
                    <a:off x="7722677" y="3264703"/>
                    <a:ext cx="2692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C4607353-C5D3-412E-92C1-F929F5F5177D}"/>
                      </a:ext>
                    </a:extLst>
                  </p14:cNvPr>
                  <p14:cNvContentPartPr/>
                  <p14:nvPr/>
                </p14:nvContentPartPr>
                <p14:xfrm>
                  <a:off x="7771997" y="3261823"/>
                  <a:ext cx="186120" cy="347400"/>
                </p14:xfrm>
              </p:contentPart>
            </mc:Choice>
            <mc:Fallback xmlns="">
              <p:pic>
                <p:nvPicPr>
                  <p:cNvPr id="31" name="Ink 30">
                    <a:extLst>
                      <a:ext uri="{FF2B5EF4-FFF2-40B4-BE49-F238E27FC236}">
                        <a16:creationId xmlns:a16="http://schemas.microsoft.com/office/drawing/2014/main" id="{C4607353-C5D3-412E-92C1-F929F5F5177D}"/>
                      </a:ext>
                    </a:extLst>
                  </p:cNvPr>
                  <p:cNvPicPr/>
                  <p:nvPr/>
                </p:nvPicPr>
                <p:blipFill>
                  <a:blip r:embed="rId42"/>
                  <a:stretch>
                    <a:fillRect/>
                  </a:stretch>
                </p:blipFill>
                <p:spPr>
                  <a:xfrm>
                    <a:off x="7753997" y="3243823"/>
                    <a:ext cx="221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69" name="Ink 7168">
                    <a:extLst>
                      <a:ext uri="{FF2B5EF4-FFF2-40B4-BE49-F238E27FC236}">
                        <a16:creationId xmlns:a16="http://schemas.microsoft.com/office/drawing/2014/main" id="{CCD8A54A-6453-4989-ABA3-96DED381603F}"/>
                      </a:ext>
                    </a:extLst>
                  </p14:cNvPr>
                  <p14:cNvContentPartPr/>
                  <p14:nvPr/>
                </p14:nvContentPartPr>
                <p14:xfrm>
                  <a:off x="8049557" y="3276943"/>
                  <a:ext cx="34200" cy="402840"/>
                </p14:xfrm>
              </p:contentPart>
            </mc:Choice>
            <mc:Fallback xmlns="">
              <p:pic>
                <p:nvPicPr>
                  <p:cNvPr id="7169" name="Ink 7168">
                    <a:extLst>
                      <a:ext uri="{FF2B5EF4-FFF2-40B4-BE49-F238E27FC236}">
                        <a16:creationId xmlns:a16="http://schemas.microsoft.com/office/drawing/2014/main" id="{CCD8A54A-6453-4989-ABA3-96DED381603F}"/>
                      </a:ext>
                    </a:extLst>
                  </p:cNvPr>
                  <p:cNvPicPr/>
                  <p:nvPr/>
                </p:nvPicPr>
                <p:blipFill>
                  <a:blip r:embed="rId44"/>
                  <a:stretch>
                    <a:fillRect/>
                  </a:stretch>
                </p:blipFill>
                <p:spPr>
                  <a:xfrm>
                    <a:off x="8031917" y="3258943"/>
                    <a:ext cx="6984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174" name="Ink 7173">
                    <a:extLst>
                      <a:ext uri="{FF2B5EF4-FFF2-40B4-BE49-F238E27FC236}">
                        <a16:creationId xmlns:a16="http://schemas.microsoft.com/office/drawing/2014/main" id="{8822E532-9596-4D74-A963-72AA0DB85E98}"/>
                      </a:ext>
                    </a:extLst>
                  </p14:cNvPr>
                  <p14:cNvContentPartPr/>
                  <p14:nvPr/>
                </p14:nvContentPartPr>
                <p14:xfrm>
                  <a:off x="8209037" y="3290623"/>
                  <a:ext cx="21240" cy="387720"/>
                </p14:xfrm>
              </p:contentPart>
            </mc:Choice>
            <mc:Fallback xmlns="">
              <p:pic>
                <p:nvPicPr>
                  <p:cNvPr id="7174" name="Ink 7173">
                    <a:extLst>
                      <a:ext uri="{FF2B5EF4-FFF2-40B4-BE49-F238E27FC236}">
                        <a16:creationId xmlns:a16="http://schemas.microsoft.com/office/drawing/2014/main" id="{8822E532-9596-4D74-A963-72AA0DB85E98}"/>
                      </a:ext>
                    </a:extLst>
                  </p:cNvPr>
                  <p:cNvPicPr/>
                  <p:nvPr/>
                </p:nvPicPr>
                <p:blipFill>
                  <a:blip r:embed="rId46"/>
                  <a:stretch>
                    <a:fillRect/>
                  </a:stretch>
                </p:blipFill>
                <p:spPr>
                  <a:xfrm>
                    <a:off x="8191037" y="3272623"/>
                    <a:ext cx="568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75" name="Ink 7174">
                    <a:extLst>
                      <a:ext uri="{FF2B5EF4-FFF2-40B4-BE49-F238E27FC236}">
                        <a16:creationId xmlns:a16="http://schemas.microsoft.com/office/drawing/2014/main" id="{58876977-82C4-458C-8F37-7B2797AA60C7}"/>
                      </a:ext>
                    </a:extLst>
                  </p14:cNvPr>
                  <p14:cNvContentPartPr/>
                  <p14:nvPr/>
                </p14:nvContentPartPr>
                <p14:xfrm>
                  <a:off x="8102477" y="3486103"/>
                  <a:ext cx="82440" cy="14400"/>
                </p14:xfrm>
              </p:contentPart>
            </mc:Choice>
            <mc:Fallback xmlns="">
              <p:pic>
                <p:nvPicPr>
                  <p:cNvPr id="7175" name="Ink 7174">
                    <a:extLst>
                      <a:ext uri="{FF2B5EF4-FFF2-40B4-BE49-F238E27FC236}">
                        <a16:creationId xmlns:a16="http://schemas.microsoft.com/office/drawing/2014/main" id="{58876977-82C4-458C-8F37-7B2797AA60C7}"/>
                      </a:ext>
                    </a:extLst>
                  </p:cNvPr>
                  <p:cNvPicPr/>
                  <p:nvPr/>
                </p:nvPicPr>
                <p:blipFill>
                  <a:blip r:embed="rId48"/>
                  <a:stretch>
                    <a:fillRect/>
                  </a:stretch>
                </p:blipFill>
                <p:spPr>
                  <a:xfrm>
                    <a:off x="8084477" y="3468103"/>
                    <a:ext cx="118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176" name="Ink 7175">
                    <a:extLst>
                      <a:ext uri="{FF2B5EF4-FFF2-40B4-BE49-F238E27FC236}">
                        <a16:creationId xmlns:a16="http://schemas.microsoft.com/office/drawing/2014/main" id="{E1A3A53A-FFCC-42E2-8414-F33322967CC6}"/>
                      </a:ext>
                    </a:extLst>
                  </p14:cNvPr>
                  <p14:cNvContentPartPr/>
                  <p14:nvPr/>
                </p14:nvContentPartPr>
                <p14:xfrm>
                  <a:off x="8043437" y="3181903"/>
                  <a:ext cx="141480" cy="17640"/>
                </p14:xfrm>
              </p:contentPart>
            </mc:Choice>
            <mc:Fallback xmlns="">
              <p:pic>
                <p:nvPicPr>
                  <p:cNvPr id="7176" name="Ink 7175">
                    <a:extLst>
                      <a:ext uri="{FF2B5EF4-FFF2-40B4-BE49-F238E27FC236}">
                        <a16:creationId xmlns:a16="http://schemas.microsoft.com/office/drawing/2014/main" id="{E1A3A53A-FFCC-42E2-8414-F33322967CC6}"/>
                      </a:ext>
                    </a:extLst>
                  </p:cNvPr>
                  <p:cNvPicPr/>
                  <p:nvPr/>
                </p:nvPicPr>
                <p:blipFill>
                  <a:blip r:embed="rId50"/>
                  <a:stretch>
                    <a:fillRect/>
                  </a:stretch>
                </p:blipFill>
                <p:spPr>
                  <a:xfrm>
                    <a:off x="8025437" y="3164263"/>
                    <a:ext cx="177120" cy="53280"/>
                  </a:xfrm>
                  <a:prstGeom prst="rect">
                    <a:avLst/>
                  </a:prstGeom>
                </p:spPr>
              </p:pic>
            </mc:Fallback>
          </mc:AlternateContent>
        </p:grpSp>
      </p:grpSp>
      <p:grpSp>
        <p:nvGrpSpPr>
          <p:cNvPr id="7183" name="Group 7182">
            <a:extLst>
              <a:ext uri="{FF2B5EF4-FFF2-40B4-BE49-F238E27FC236}">
                <a16:creationId xmlns:a16="http://schemas.microsoft.com/office/drawing/2014/main" id="{9C0B87A2-6F26-4BDC-AFF6-F0E294FAD771}"/>
              </a:ext>
            </a:extLst>
          </p:cNvPr>
          <p:cNvGrpSpPr/>
          <p:nvPr/>
        </p:nvGrpSpPr>
        <p:grpSpPr>
          <a:xfrm>
            <a:off x="8247917" y="3048703"/>
            <a:ext cx="375840" cy="227520"/>
            <a:chOff x="8247917" y="3048703"/>
            <a:chExt cx="375840" cy="227520"/>
          </a:xfrm>
        </p:grpSpPr>
        <mc:AlternateContent xmlns:mc="http://schemas.openxmlformats.org/markup-compatibility/2006" xmlns:p14="http://schemas.microsoft.com/office/powerpoint/2010/main">
          <mc:Choice Requires="p14">
            <p:contentPart p14:bwMode="auto" r:id="rId51">
              <p14:nvContentPartPr>
                <p14:cNvPr id="7179" name="Ink 7178">
                  <a:extLst>
                    <a:ext uri="{FF2B5EF4-FFF2-40B4-BE49-F238E27FC236}">
                      <a16:creationId xmlns:a16="http://schemas.microsoft.com/office/drawing/2014/main" id="{7D343C0E-4050-4986-8916-0C220F8594F2}"/>
                    </a:ext>
                  </a:extLst>
                </p14:cNvPr>
                <p14:cNvContentPartPr/>
                <p14:nvPr/>
              </p14:nvContentPartPr>
              <p14:xfrm>
                <a:off x="8275637" y="3048703"/>
                <a:ext cx="87480" cy="227520"/>
              </p14:xfrm>
            </p:contentPart>
          </mc:Choice>
          <mc:Fallback xmlns="">
            <p:pic>
              <p:nvPicPr>
                <p:cNvPr id="7179" name="Ink 7178">
                  <a:extLst>
                    <a:ext uri="{FF2B5EF4-FFF2-40B4-BE49-F238E27FC236}">
                      <a16:creationId xmlns:a16="http://schemas.microsoft.com/office/drawing/2014/main" id="{7D343C0E-4050-4986-8916-0C220F8594F2}"/>
                    </a:ext>
                  </a:extLst>
                </p:cNvPr>
                <p:cNvPicPr/>
                <p:nvPr/>
              </p:nvPicPr>
              <p:blipFill>
                <a:blip r:embed="rId52"/>
                <a:stretch>
                  <a:fillRect/>
                </a:stretch>
              </p:blipFill>
              <p:spPr>
                <a:xfrm>
                  <a:off x="8257997" y="3031063"/>
                  <a:ext cx="123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180" name="Ink 7179">
                  <a:extLst>
                    <a:ext uri="{FF2B5EF4-FFF2-40B4-BE49-F238E27FC236}">
                      <a16:creationId xmlns:a16="http://schemas.microsoft.com/office/drawing/2014/main" id="{64BB01BF-536D-46AA-B184-D413BE8B1772}"/>
                    </a:ext>
                  </a:extLst>
                </p14:cNvPr>
                <p14:cNvContentPartPr/>
                <p14:nvPr/>
              </p14:nvContentPartPr>
              <p14:xfrm>
                <a:off x="8247917" y="3152383"/>
                <a:ext cx="133920" cy="24120"/>
              </p14:xfrm>
            </p:contentPart>
          </mc:Choice>
          <mc:Fallback xmlns="">
            <p:pic>
              <p:nvPicPr>
                <p:cNvPr id="7180" name="Ink 7179">
                  <a:extLst>
                    <a:ext uri="{FF2B5EF4-FFF2-40B4-BE49-F238E27FC236}">
                      <a16:creationId xmlns:a16="http://schemas.microsoft.com/office/drawing/2014/main" id="{64BB01BF-536D-46AA-B184-D413BE8B1772}"/>
                    </a:ext>
                  </a:extLst>
                </p:cNvPr>
                <p:cNvPicPr/>
                <p:nvPr/>
              </p:nvPicPr>
              <p:blipFill>
                <a:blip r:embed="rId54"/>
                <a:stretch>
                  <a:fillRect/>
                </a:stretch>
              </p:blipFill>
              <p:spPr>
                <a:xfrm>
                  <a:off x="8230277" y="3134383"/>
                  <a:ext cx="169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181" name="Ink 7180">
                  <a:extLst>
                    <a:ext uri="{FF2B5EF4-FFF2-40B4-BE49-F238E27FC236}">
                      <a16:creationId xmlns:a16="http://schemas.microsoft.com/office/drawing/2014/main" id="{EC4A5766-AB8C-4C52-8DD5-2B5A6DBAF636}"/>
                    </a:ext>
                  </a:extLst>
                </p14:cNvPr>
                <p14:cNvContentPartPr/>
                <p14:nvPr/>
              </p14:nvContentPartPr>
              <p14:xfrm>
                <a:off x="8404517" y="3214663"/>
                <a:ext cx="71640" cy="45360"/>
              </p14:xfrm>
            </p:contentPart>
          </mc:Choice>
          <mc:Fallback xmlns="">
            <p:pic>
              <p:nvPicPr>
                <p:cNvPr id="7181" name="Ink 7180">
                  <a:extLst>
                    <a:ext uri="{FF2B5EF4-FFF2-40B4-BE49-F238E27FC236}">
                      <a16:creationId xmlns:a16="http://schemas.microsoft.com/office/drawing/2014/main" id="{EC4A5766-AB8C-4C52-8DD5-2B5A6DBAF636}"/>
                    </a:ext>
                  </a:extLst>
                </p:cNvPr>
                <p:cNvPicPr/>
                <p:nvPr/>
              </p:nvPicPr>
              <p:blipFill>
                <a:blip r:embed="rId56"/>
                <a:stretch>
                  <a:fillRect/>
                </a:stretch>
              </p:blipFill>
              <p:spPr>
                <a:xfrm>
                  <a:off x="8386877" y="3196663"/>
                  <a:ext cx="107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182" name="Ink 7181">
                  <a:extLst>
                    <a:ext uri="{FF2B5EF4-FFF2-40B4-BE49-F238E27FC236}">
                      <a16:creationId xmlns:a16="http://schemas.microsoft.com/office/drawing/2014/main" id="{D696D3CC-84AF-4125-B9BE-A848F1F607B6}"/>
                    </a:ext>
                  </a:extLst>
                </p14:cNvPr>
                <p14:cNvContentPartPr/>
                <p14:nvPr/>
              </p14:nvContentPartPr>
              <p14:xfrm>
                <a:off x="8537717" y="3166783"/>
                <a:ext cx="86040" cy="84600"/>
              </p14:xfrm>
            </p:contentPart>
          </mc:Choice>
          <mc:Fallback xmlns="">
            <p:pic>
              <p:nvPicPr>
                <p:cNvPr id="7182" name="Ink 7181">
                  <a:extLst>
                    <a:ext uri="{FF2B5EF4-FFF2-40B4-BE49-F238E27FC236}">
                      <a16:creationId xmlns:a16="http://schemas.microsoft.com/office/drawing/2014/main" id="{D696D3CC-84AF-4125-B9BE-A848F1F607B6}"/>
                    </a:ext>
                  </a:extLst>
                </p:cNvPr>
                <p:cNvPicPr/>
                <p:nvPr/>
              </p:nvPicPr>
              <p:blipFill>
                <a:blip r:embed="rId58"/>
                <a:stretch>
                  <a:fillRect/>
                </a:stretch>
              </p:blipFill>
              <p:spPr>
                <a:xfrm>
                  <a:off x="8519717" y="3149143"/>
                  <a:ext cx="121680" cy="120240"/>
                </a:xfrm>
                <a:prstGeom prst="rect">
                  <a:avLst/>
                </a:prstGeom>
              </p:spPr>
            </p:pic>
          </mc:Fallback>
        </mc:AlternateContent>
      </p:grpSp>
      <p:grpSp>
        <p:nvGrpSpPr>
          <p:cNvPr id="7194" name="Group 7193">
            <a:extLst>
              <a:ext uri="{FF2B5EF4-FFF2-40B4-BE49-F238E27FC236}">
                <a16:creationId xmlns:a16="http://schemas.microsoft.com/office/drawing/2014/main" id="{236E38F2-48A0-43FB-B0EC-A229C6BA106E}"/>
              </a:ext>
            </a:extLst>
          </p:cNvPr>
          <p:cNvGrpSpPr/>
          <p:nvPr/>
        </p:nvGrpSpPr>
        <p:grpSpPr>
          <a:xfrm>
            <a:off x="8207957" y="3351823"/>
            <a:ext cx="788040" cy="375120"/>
            <a:chOff x="8207957" y="3351823"/>
            <a:chExt cx="788040" cy="375120"/>
          </a:xfrm>
        </p:grpSpPr>
        <mc:AlternateContent xmlns:mc="http://schemas.openxmlformats.org/markup-compatibility/2006" xmlns:p14="http://schemas.microsoft.com/office/powerpoint/2010/main">
          <mc:Choice Requires="p14">
            <p:contentPart p14:bwMode="auto" r:id="rId59">
              <p14:nvContentPartPr>
                <p14:cNvPr id="7184" name="Ink 7183">
                  <a:extLst>
                    <a:ext uri="{FF2B5EF4-FFF2-40B4-BE49-F238E27FC236}">
                      <a16:creationId xmlns:a16="http://schemas.microsoft.com/office/drawing/2014/main" id="{E0D1D496-1AA1-4598-9138-11EF7668E28A}"/>
                    </a:ext>
                  </a:extLst>
                </p14:cNvPr>
                <p14:cNvContentPartPr/>
                <p14:nvPr/>
              </p14:nvContentPartPr>
              <p14:xfrm>
                <a:off x="8207957" y="3351823"/>
                <a:ext cx="121320" cy="156960"/>
              </p14:xfrm>
            </p:contentPart>
          </mc:Choice>
          <mc:Fallback xmlns="">
            <p:pic>
              <p:nvPicPr>
                <p:cNvPr id="7184" name="Ink 7183">
                  <a:extLst>
                    <a:ext uri="{FF2B5EF4-FFF2-40B4-BE49-F238E27FC236}">
                      <a16:creationId xmlns:a16="http://schemas.microsoft.com/office/drawing/2014/main" id="{E0D1D496-1AA1-4598-9138-11EF7668E28A}"/>
                    </a:ext>
                  </a:extLst>
                </p:cNvPr>
                <p:cNvPicPr/>
                <p:nvPr/>
              </p:nvPicPr>
              <p:blipFill>
                <a:blip r:embed="rId60"/>
                <a:stretch>
                  <a:fillRect/>
                </a:stretch>
              </p:blipFill>
              <p:spPr>
                <a:xfrm>
                  <a:off x="8189957" y="3333823"/>
                  <a:ext cx="156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85" name="Ink 7184">
                  <a:extLst>
                    <a:ext uri="{FF2B5EF4-FFF2-40B4-BE49-F238E27FC236}">
                      <a16:creationId xmlns:a16="http://schemas.microsoft.com/office/drawing/2014/main" id="{0D440E12-8791-41A0-A7A2-1B0854C31C5C}"/>
                    </a:ext>
                  </a:extLst>
                </p14:cNvPr>
                <p14:cNvContentPartPr/>
                <p14:nvPr/>
              </p14:nvContentPartPr>
              <p14:xfrm>
                <a:off x="8364557" y="3458743"/>
                <a:ext cx="36000" cy="56880"/>
              </p14:xfrm>
            </p:contentPart>
          </mc:Choice>
          <mc:Fallback xmlns="">
            <p:pic>
              <p:nvPicPr>
                <p:cNvPr id="7185" name="Ink 7184">
                  <a:extLst>
                    <a:ext uri="{FF2B5EF4-FFF2-40B4-BE49-F238E27FC236}">
                      <a16:creationId xmlns:a16="http://schemas.microsoft.com/office/drawing/2014/main" id="{0D440E12-8791-41A0-A7A2-1B0854C31C5C}"/>
                    </a:ext>
                  </a:extLst>
                </p:cNvPr>
                <p:cNvPicPr/>
                <p:nvPr/>
              </p:nvPicPr>
              <p:blipFill>
                <a:blip r:embed="rId62"/>
                <a:stretch>
                  <a:fillRect/>
                </a:stretch>
              </p:blipFill>
              <p:spPr>
                <a:xfrm>
                  <a:off x="8346557" y="3440743"/>
                  <a:ext cx="71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86" name="Ink 7185">
                  <a:extLst>
                    <a:ext uri="{FF2B5EF4-FFF2-40B4-BE49-F238E27FC236}">
                      <a16:creationId xmlns:a16="http://schemas.microsoft.com/office/drawing/2014/main" id="{F9475A7A-DBCC-4B63-8FD8-A70846F0BE5F}"/>
                    </a:ext>
                  </a:extLst>
                </p14:cNvPr>
                <p14:cNvContentPartPr/>
                <p14:nvPr/>
              </p14:nvContentPartPr>
              <p14:xfrm>
                <a:off x="8465357" y="3438943"/>
                <a:ext cx="73080" cy="66960"/>
              </p14:xfrm>
            </p:contentPart>
          </mc:Choice>
          <mc:Fallback xmlns="">
            <p:pic>
              <p:nvPicPr>
                <p:cNvPr id="7186" name="Ink 7185">
                  <a:extLst>
                    <a:ext uri="{FF2B5EF4-FFF2-40B4-BE49-F238E27FC236}">
                      <a16:creationId xmlns:a16="http://schemas.microsoft.com/office/drawing/2014/main" id="{F9475A7A-DBCC-4B63-8FD8-A70846F0BE5F}"/>
                    </a:ext>
                  </a:extLst>
                </p:cNvPr>
                <p:cNvPicPr/>
                <p:nvPr/>
              </p:nvPicPr>
              <p:blipFill>
                <a:blip r:embed="rId64"/>
                <a:stretch>
                  <a:fillRect/>
                </a:stretch>
              </p:blipFill>
              <p:spPr>
                <a:xfrm>
                  <a:off x="8447357" y="3421303"/>
                  <a:ext cx="108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87" name="Ink 7186">
                  <a:extLst>
                    <a:ext uri="{FF2B5EF4-FFF2-40B4-BE49-F238E27FC236}">
                      <a16:creationId xmlns:a16="http://schemas.microsoft.com/office/drawing/2014/main" id="{71F6B5F6-8DAA-4126-92A9-C7F00C816D22}"/>
                    </a:ext>
                  </a:extLst>
                </p14:cNvPr>
                <p14:cNvContentPartPr/>
                <p14:nvPr/>
              </p14:nvContentPartPr>
              <p14:xfrm>
                <a:off x="8589197" y="3416263"/>
                <a:ext cx="87480" cy="74880"/>
              </p14:xfrm>
            </p:contentPart>
          </mc:Choice>
          <mc:Fallback xmlns="">
            <p:pic>
              <p:nvPicPr>
                <p:cNvPr id="7187" name="Ink 7186">
                  <a:extLst>
                    <a:ext uri="{FF2B5EF4-FFF2-40B4-BE49-F238E27FC236}">
                      <a16:creationId xmlns:a16="http://schemas.microsoft.com/office/drawing/2014/main" id="{71F6B5F6-8DAA-4126-92A9-C7F00C816D22}"/>
                    </a:ext>
                  </a:extLst>
                </p:cNvPr>
                <p:cNvPicPr/>
                <p:nvPr/>
              </p:nvPicPr>
              <p:blipFill>
                <a:blip r:embed="rId66"/>
                <a:stretch>
                  <a:fillRect/>
                </a:stretch>
              </p:blipFill>
              <p:spPr>
                <a:xfrm>
                  <a:off x="8571197" y="3398263"/>
                  <a:ext cx="123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88" name="Ink 7187">
                  <a:extLst>
                    <a:ext uri="{FF2B5EF4-FFF2-40B4-BE49-F238E27FC236}">
                      <a16:creationId xmlns:a16="http://schemas.microsoft.com/office/drawing/2014/main" id="{4B04A47E-EF9D-41C3-9E8D-5E429B620BFC}"/>
                    </a:ext>
                  </a:extLst>
                </p14:cNvPr>
                <p14:cNvContentPartPr/>
                <p14:nvPr/>
              </p14:nvContentPartPr>
              <p14:xfrm>
                <a:off x="8695757" y="3432463"/>
                <a:ext cx="169920" cy="76320"/>
              </p14:xfrm>
            </p:contentPart>
          </mc:Choice>
          <mc:Fallback xmlns="">
            <p:pic>
              <p:nvPicPr>
                <p:cNvPr id="7188" name="Ink 7187">
                  <a:extLst>
                    <a:ext uri="{FF2B5EF4-FFF2-40B4-BE49-F238E27FC236}">
                      <a16:creationId xmlns:a16="http://schemas.microsoft.com/office/drawing/2014/main" id="{4B04A47E-EF9D-41C3-9E8D-5E429B620BFC}"/>
                    </a:ext>
                  </a:extLst>
                </p:cNvPr>
                <p:cNvPicPr/>
                <p:nvPr/>
              </p:nvPicPr>
              <p:blipFill>
                <a:blip r:embed="rId68"/>
                <a:stretch>
                  <a:fillRect/>
                </a:stretch>
              </p:blipFill>
              <p:spPr>
                <a:xfrm>
                  <a:off x="8678117" y="3414463"/>
                  <a:ext cx="20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90" name="Ink 7189">
                  <a:extLst>
                    <a:ext uri="{FF2B5EF4-FFF2-40B4-BE49-F238E27FC236}">
                      <a16:creationId xmlns:a16="http://schemas.microsoft.com/office/drawing/2014/main" id="{247B28D6-90B5-430F-AA5B-B91725FFA19F}"/>
                    </a:ext>
                  </a:extLst>
                </p14:cNvPr>
                <p14:cNvContentPartPr/>
                <p14:nvPr/>
              </p14:nvContentPartPr>
              <p14:xfrm>
                <a:off x="8287157" y="3585463"/>
                <a:ext cx="150480" cy="99720"/>
              </p14:xfrm>
            </p:contentPart>
          </mc:Choice>
          <mc:Fallback xmlns="">
            <p:pic>
              <p:nvPicPr>
                <p:cNvPr id="7190" name="Ink 7189">
                  <a:extLst>
                    <a:ext uri="{FF2B5EF4-FFF2-40B4-BE49-F238E27FC236}">
                      <a16:creationId xmlns:a16="http://schemas.microsoft.com/office/drawing/2014/main" id="{247B28D6-90B5-430F-AA5B-B91725FFA19F}"/>
                    </a:ext>
                  </a:extLst>
                </p:cNvPr>
                <p:cNvPicPr/>
                <p:nvPr/>
              </p:nvPicPr>
              <p:blipFill>
                <a:blip r:embed="rId70"/>
                <a:stretch>
                  <a:fillRect/>
                </a:stretch>
              </p:blipFill>
              <p:spPr>
                <a:xfrm>
                  <a:off x="8269157" y="3567823"/>
                  <a:ext cx="186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191" name="Ink 7190">
                  <a:extLst>
                    <a:ext uri="{FF2B5EF4-FFF2-40B4-BE49-F238E27FC236}">
                      <a16:creationId xmlns:a16="http://schemas.microsoft.com/office/drawing/2014/main" id="{B5F601CD-F345-47F3-ACF1-6EB099267A52}"/>
                    </a:ext>
                  </a:extLst>
                </p14:cNvPr>
                <p14:cNvContentPartPr/>
                <p14:nvPr/>
              </p14:nvContentPartPr>
              <p14:xfrm>
                <a:off x="8520797" y="3623983"/>
                <a:ext cx="85680" cy="102960"/>
              </p14:xfrm>
            </p:contentPart>
          </mc:Choice>
          <mc:Fallback xmlns="">
            <p:pic>
              <p:nvPicPr>
                <p:cNvPr id="7191" name="Ink 7190">
                  <a:extLst>
                    <a:ext uri="{FF2B5EF4-FFF2-40B4-BE49-F238E27FC236}">
                      <a16:creationId xmlns:a16="http://schemas.microsoft.com/office/drawing/2014/main" id="{B5F601CD-F345-47F3-ACF1-6EB099267A52}"/>
                    </a:ext>
                  </a:extLst>
                </p:cNvPr>
                <p:cNvPicPr/>
                <p:nvPr/>
              </p:nvPicPr>
              <p:blipFill>
                <a:blip r:embed="rId72"/>
                <a:stretch>
                  <a:fillRect/>
                </a:stretch>
              </p:blipFill>
              <p:spPr>
                <a:xfrm>
                  <a:off x="8503157" y="3605983"/>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92" name="Ink 7191">
                  <a:extLst>
                    <a:ext uri="{FF2B5EF4-FFF2-40B4-BE49-F238E27FC236}">
                      <a16:creationId xmlns:a16="http://schemas.microsoft.com/office/drawing/2014/main" id="{4E9295C3-EE9F-4175-B2C9-F9A8BF327DC5}"/>
                    </a:ext>
                  </a:extLst>
                </p14:cNvPr>
                <p14:cNvContentPartPr/>
                <p14:nvPr/>
              </p14:nvContentPartPr>
              <p14:xfrm>
                <a:off x="8643557" y="3539023"/>
                <a:ext cx="352440" cy="177480"/>
              </p14:xfrm>
            </p:contentPart>
          </mc:Choice>
          <mc:Fallback xmlns="">
            <p:pic>
              <p:nvPicPr>
                <p:cNvPr id="7192" name="Ink 7191">
                  <a:extLst>
                    <a:ext uri="{FF2B5EF4-FFF2-40B4-BE49-F238E27FC236}">
                      <a16:creationId xmlns:a16="http://schemas.microsoft.com/office/drawing/2014/main" id="{4E9295C3-EE9F-4175-B2C9-F9A8BF327DC5}"/>
                    </a:ext>
                  </a:extLst>
                </p:cNvPr>
                <p:cNvPicPr/>
                <p:nvPr/>
              </p:nvPicPr>
              <p:blipFill>
                <a:blip r:embed="rId74"/>
                <a:stretch>
                  <a:fillRect/>
                </a:stretch>
              </p:blipFill>
              <p:spPr>
                <a:xfrm>
                  <a:off x="8625557" y="3521023"/>
                  <a:ext cx="388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93" name="Ink 7192">
                  <a:extLst>
                    <a:ext uri="{FF2B5EF4-FFF2-40B4-BE49-F238E27FC236}">
                      <a16:creationId xmlns:a16="http://schemas.microsoft.com/office/drawing/2014/main" id="{4A72D49A-2892-4F8D-B03D-9ADBFCCBEF40}"/>
                    </a:ext>
                  </a:extLst>
                </p14:cNvPr>
                <p14:cNvContentPartPr/>
                <p14:nvPr/>
              </p14:nvContentPartPr>
              <p14:xfrm>
                <a:off x="8821757" y="3599503"/>
                <a:ext cx="11160" cy="9360"/>
              </p14:xfrm>
            </p:contentPart>
          </mc:Choice>
          <mc:Fallback xmlns="">
            <p:pic>
              <p:nvPicPr>
                <p:cNvPr id="7193" name="Ink 7192">
                  <a:extLst>
                    <a:ext uri="{FF2B5EF4-FFF2-40B4-BE49-F238E27FC236}">
                      <a16:creationId xmlns:a16="http://schemas.microsoft.com/office/drawing/2014/main" id="{4A72D49A-2892-4F8D-B03D-9ADBFCCBEF40}"/>
                    </a:ext>
                  </a:extLst>
                </p:cNvPr>
                <p:cNvPicPr/>
                <p:nvPr/>
              </p:nvPicPr>
              <p:blipFill>
                <a:blip r:embed="rId76"/>
                <a:stretch>
                  <a:fillRect/>
                </a:stretch>
              </p:blipFill>
              <p:spPr>
                <a:xfrm>
                  <a:off x="8804117" y="3581503"/>
                  <a:ext cx="4680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7195" name="Ink 7194">
                <a:extLst>
                  <a:ext uri="{FF2B5EF4-FFF2-40B4-BE49-F238E27FC236}">
                    <a16:creationId xmlns:a16="http://schemas.microsoft.com/office/drawing/2014/main" id="{C959F9B9-D157-46EA-A67B-1406CFB093CA}"/>
                  </a:ext>
                </a:extLst>
              </p14:cNvPr>
              <p14:cNvContentPartPr/>
              <p14:nvPr/>
            </p14:nvContentPartPr>
            <p14:xfrm>
              <a:off x="6101237" y="3938263"/>
              <a:ext cx="946800" cy="248760"/>
            </p14:xfrm>
          </p:contentPart>
        </mc:Choice>
        <mc:Fallback xmlns="">
          <p:pic>
            <p:nvPicPr>
              <p:cNvPr id="7195" name="Ink 7194">
                <a:extLst>
                  <a:ext uri="{FF2B5EF4-FFF2-40B4-BE49-F238E27FC236}">
                    <a16:creationId xmlns:a16="http://schemas.microsoft.com/office/drawing/2014/main" id="{C959F9B9-D157-46EA-A67B-1406CFB093CA}"/>
                  </a:ext>
                </a:extLst>
              </p:cNvPr>
              <p:cNvPicPr/>
              <p:nvPr/>
            </p:nvPicPr>
            <p:blipFill>
              <a:blip r:embed="rId78"/>
              <a:stretch>
                <a:fillRect/>
              </a:stretch>
            </p:blipFill>
            <p:spPr>
              <a:xfrm>
                <a:off x="6083597" y="3920263"/>
                <a:ext cx="982440" cy="284400"/>
              </a:xfrm>
              <a:prstGeom prst="rect">
                <a:avLst/>
              </a:prstGeom>
            </p:spPr>
          </p:pic>
        </mc:Fallback>
      </mc:AlternateContent>
      <p:grpSp>
        <p:nvGrpSpPr>
          <p:cNvPr id="7198" name="Group 7197">
            <a:extLst>
              <a:ext uri="{FF2B5EF4-FFF2-40B4-BE49-F238E27FC236}">
                <a16:creationId xmlns:a16="http://schemas.microsoft.com/office/drawing/2014/main" id="{2243074E-5DCD-4BC1-9372-F88E646AA535}"/>
              </a:ext>
            </a:extLst>
          </p:cNvPr>
          <p:cNvGrpSpPr/>
          <p:nvPr/>
        </p:nvGrpSpPr>
        <p:grpSpPr>
          <a:xfrm>
            <a:off x="3996677" y="5052463"/>
            <a:ext cx="1421640" cy="900000"/>
            <a:chOff x="3996677" y="5052463"/>
            <a:chExt cx="1421640" cy="900000"/>
          </a:xfrm>
        </p:grpSpPr>
        <mc:AlternateContent xmlns:mc="http://schemas.openxmlformats.org/markup-compatibility/2006" xmlns:p14="http://schemas.microsoft.com/office/powerpoint/2010/main">
          <mc:Choice Requires="p14">
            <p:contentPart p14:bwMode="auto" r:id="rId79">
              <p14:nvContentPartPr>
                <p14:cNvPr id="7196" name="Ink 7195">
                  <a:extLst>
                    <a:ext uri="{FF2B5EF4-FFF2-40B4-BE49-F238E27FC236}">
                      <a16:creationId xmlns:a16="http://schemas.microsoft.com/office/drawing/2014/main" id="{39D342EE-E304-43D1-9578-A2A90820F295}"/>
                    </a:ext>
                  </a:extLst>
                </p14:cNvPr>
                <p14:cNvContentPartPr/>
                <p14:nvPr/>
              </p14:nvContentPartPr>
              <p14:xfrm>
                <a:off x="3996677" y="5052463"/>
                <a:ext cx="1421640" cy="900000"/>
              </p14:xfrm>
            </p:contentPart>
          </mc:Choice>
          <mc:Fallback xmlns="">
            <p:pic>
              <p:nvPicPr>
                <p:cNvPr id="7196" name="Ink 7195">
                  <a:extLst>
                    <a:ext uri="{FF2B5EF4-FFF2-40B4-BE49-F238E27FC236}">
                      <a16:creationId xmlns:a16="http://schemas.microsoft.com/office/drawing/2014/main" id="{39D342EE-E304-43D1-9578-A2A90820F295}"/>
                    </a:ext>
                  </a:extLst>
                </p:cNvPr>
                <p:cNvPicPr/>
                <p:nvPr/>
              </p:nvPicPr>
              <p:blipFill>
                <a:blip r:embed="rId80"/>
                <a:stretch>
                  <a:fillRect/>
                </a:stretch>
              </p:blipFill>
              <p:spPr>
                <a:xfrm>
                  <a:off x="3978677" y="5034463"/>
                  <a:ext cx="1457280" cy="93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97" name="Ink 7196">
                  <a:extLst>
                    <a:ext uri="{FF2B5EF4-FFF2-40B4-BE49-F238E27FC236}">
                      <a16:creationId xmlns:a16="http://schemas.microsoft.com/office/drawing/2014/main" id="{094B66D2-C997-499E-9D53-5CE73D8E9953}"/>
                    </a:ext>
                  </a:extLst>
                </p14:cNvPr>
                <p14:cNvContentPartPr/>
                <p14:nvPr/>
              </p14:nvContentPartPr>
              <p14:xfrm>
                <a:off x="5294477" y="5106463"/>
                <a:ext cx="84600" cy="38880"/>
              </p14:xfrm>
            </p:contentPart>
          </mc:Choice>
          <mc:Fallback xmlns="">
            <p:pic>
              <p:nvPicPr>
                <p:cNvPr id="7197" name="Ink 7196">
                  <a:extLst>
                    <a:ext uri="{FF2B5EF4-FFF2-40B4-BE49-F238E27FC236}">
                      <a16:creationId xmlns:a16="http://schemas.microsoft.com/office/drawing/2014/main" id="{094B66D2-C997-499E-9D53-5CE73D8E9953}"/>
                    </a:ext>
                  </a:extLst>
                </p:cNvPr>
                <p:cNvPicPr/>
                <p:nvPr/>
              </p:nvPicPr>
              <p:blipFill>
                <a:blip r:embed="rId82"/>
                <a:stretch>
                  <a:fillRect/>
                </a:stretch>
              </p:blipFill>
              <p:spPr>
                <a:xfrm>
                  <a:off x="5276477" y="5088463"/>
                  <a:ext cx="12024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7199" name="Ink 7198">
                <a:extLst>
                  <a:ext uri="{FF2B5EF4-FFF2-40B4-BE49-F238E27FC236}">
                    <a16:creationId xmlns:a16="http://schemas.microsoft.com/office/drawing/2014/main" id="{5A103736-CE99-49EF-B04A-4A06003D0349}"/>
                  </a:ext>
                </a:extLst>
              </p14:cNvPr>
              <p14:cNvContentPartPr/>
              <p14:nvPr/>
            </p14:nvContentPartPr>
            <p14:xfrm>
              <a:off x="3832157" y="4640263"/>
              <a:ext cx="259560" cy="84600"/>
            </p14:xfrm>
          </p:contentPart>
        </mc:Choice>
        <mc:Fallback xmlns="">
          <p:pic>
            <p:nvPicPr>
              <p:cNvPr id="7199" name="Ink 7198">
                <a:extLst>
                  <a:ext uri="{FF2B5EF4-FFF2-40B4-BE49-F238E27FC236}">
                    <a16:creationId xmlns:a16="http://schemas.microsoft.com/office/drawing/2014/main" id="{5A103736-CE99-49EF-B04A-4A06003D0349}"/>
                  </a:ext>
                </a:extLst>
              </p:cNvPr>
              <p:cNvPicPr/>
              <p:nvPr/>
            </p:nvPicPr>
            <p:blipFill>
              <a:blip r:embed="rId84"/>
              <a:stretch>
                <a:fillRect/>
              </a:stretch>
            </p:blipFill>
            <p:spPr>
              <a:xfrm>
                <a:off x="3814157" y="4622263"/>
                <a:ext cx="295200" cy="120240"/>
              </a:xfrm>
              <a:prstGeom prst="rect">
                <a:avLst/>
              </a:prstGeom>
            </p:spPr>
          </p:pic>
        </mc:Fallback>
      </mc:AlternateContent>
      <p:grpSp>
        <p:nvGrpSpPr>
          <p:cNvPr id="7202" name="Group 7201">
            <a:extLst>
              <a:ext uri="{FF2B5EF4-FFF2-40B4-BE49-F238E27FC236}">
                <a16:creationId xmlns:a16="http://schemas.microsoft.com/office/drawing/2014/main" id="{B082A4B2-BE1C-4F8C-8830-3F0EF99C3D09}"/>
              </a:ext>
            </a:extLst>
          </p:cNvPr>
          <p:cNvGrpSpPr/>
          <p:nvPr/>
        </p:nvGrpSpPr>
        <p:grpSpPr>
          <a:xfrm>
            <a:off x="5885957" y="3377023"/>
            <a:ext cx="402480" cy="384480"/>
            <a:chOff x="5885957" y="3377023"/>
            <a:chExt cx="402480" cy="384480"/>
          </a:xfrm>
        </p:grpSpPr>
        <mc:AlternateContent xmlns:mc="http://schemas.openxmlformats.org/markup-compatibility/2006" xmlns:p14="http://schemas.microsoft.com/office/powerpoint/2010/main">
          <mc:Choice Requires="p14">
            <p:contentPart p14:bwMode="auto" r:id="rId85">
              <p14:nvContentPartPr>
                <p14:cNvPr id="7200" name="Ink 7199">
                  <a:extLst>
                    <a:ext uri="{FF2B5EF4-FFF2-40B4-BE49-F238E27FC236}">
                      <a16:creationId xmlns:a16="http://schemas.microsoft.com/office/drawing/2014/main" id="{E123DDF8-1D30-48EA-A98E-700299FF678F}"/>
                    </a:ext>
                  </a:extLst>
                </p14:cNvPr>
                <p14:cNvContentPartPr/>
                <p14:nvPr/>
              </p14:nvContentPartPr>
              <p14:xfrm>
                <a:off x="5885957" y="3464503"/>
                <a:ext cx="106560" cy="289800"/>
              </p14:xfrm>
            </p:contentPart>
          </mc:Choice>
          <mc:Fallback xmlns="">
            <p:pic>
              <p:nvPicPr>
                <p:cNvPr id="7200" name="Ink 7199">
                  <a:extLst>
                    <a:ext uri="{FF2B5EF4-FFF2-40B4-BE49-F238E27FC236}">
                      <a16:creationId xmlns:a16="http://schemas.microsoft.com/office/drawing/2014/main" id="{E123DDF8-1D30-48EA-A98E-700299FF678F}"/>
                    </a:ext>
                  </a:extLst>
                </p:cNvPr>
                <p:cNvPicPr/>
                <p:nvPr/>
              </p:nvPicPr>
              <p:blipFill>
                <a:blip r:embed="rId86"/>
                <a:stretch>
                  <a:fillRect/>
                </a:stretch>
              </p:blipFill>
              <p:spPr>
                <a:xfrm>
                  <a:off x="5867957" y="3446503"/>
                  <a:ext cx="1422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01" name="Ink 7200">
                  <a:extLst>
                    <a:ext uri="{FF2B5EF4-FFF2-40B4-BE49-F238E27FC236}">
                      <a16:creationId xmlns:a16="http://schemas.microsoft.com/office/drawing/2014/main" id="{42B31C29-F8D4-4AED-A12A-C437EF2E843E}"/>
                    </a:ext>
                  </a:extLst>
                </p14:cNvPr>
                <p14:cNvContentPartPr/>
                <p14:nvPr/>
              </p14:nvContentPartPr>
              <p14:xfrm>
                <a:off x="6015557" y="3377023"/>
                <a:ext cx="272880" cy="384480"/>
              </p14:xfrm>
            </p:contentPart>
          </mc:Choice>
          <mc:Fallback xmlns="">
            <p:pic>
              <p:nvPicPr>
                <p:cNvPr id="7201" name="Ink 7200">
                  <a:extLst>
                    <a:ext uri="{FF2B5EF4-FFF2-40B4-BE49-F238E27FC236}">
                      <a16:creationId xmlns:a16="http://schemas.microsoft.com/office/drawing/2014/main" id="{42B31C29-F8D4-4AED-A12A-C437EF2E843E}"/>
                    </a:ext>
                  </a:extLst>
                </p:cNvPr>
                <p:cNvPicPr/>
                <p:nvPr/>
              </p:nvPicPr>
              <p:blipFill>
                <a:blip r:embed="rId88"/>
                <a:stretch>
                  <a:fillRect/>
                </a:stretch>
              </p:blipFill>
              <p:spPr>
                <a:xfrm>
                  <a:off x="5997557" y="3359383"/>
                  <a:ext cx="308520" cy="420120"/>
                </a:xfrm>
                <a:prstGeom prst="rect">
                  <a:avLst/>
                </a:prstGeom>
              </p:spPr>
            </p:pic>
          </mc:Fallback>
        </mc:AlternateContent>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6F129-E0B5-4B50-A6C7-329846CD185D}"/>
              </a:ext>
            </a:extLst>
          </p:cNvPr>
          <p:cNvSpPr txBox="1"/>
          <p:nvPr/>
        </p:nvSpPr>
        <p:spPr>
          <a:xfrm>
            <a:off x="914400" y="762000"/>
            <a:ext cx="7315200" cy="2308324"/>
          </a:xfrm>
          <a:prstGeom prst="rect">
            <a:avLst/>
          </a:prstGeom>
          <a:noFill/>
        </p:spPr>
        <p:txBody>
          <a:bodyPr wrap="square" rtlCol="0">
            <a:spAutoFit/>
          </a:bodyPr>
          <a:lstStyle/>
          <a:p>
            <a:r>
              <a:rPr lang="en-US" dirty="0"/>
              <a:t>7.</a:t>
            </a:r>
          </a:p>
          <a:p>
            <a:endParaRPr lang="en-US" dirty="0"/>
          </a:p>
          <a:p>
            <a:endParaRPr lang="en-US" dirty="0"/>
          </a:p>
          <a:p>
            <a:endParaRPr lang="en-US" dirty="0"/>
          </a:p>
          <a:p>
            <a:pPr marL="342900" indent="-342900">
              <a:buAutoNum type="arabicPeriod" startAt="8"/>
            </a:pPr>
            <a:r>
              <a:rPr lang="en-US" dirty="0"/>
              <a:t>Reason magnetic susceptibility can be positive </a:t>
            </a:r>
            <a:r>
              <a:rPr lang="en-US" i="1" dirty="0"/>
              <a:t>or</a:t>
            </a:r>
            <a:r>
              <a:rPr lang="en-US" dirty="0"/>
              <a:t> negative:  QM</a:t>
            </a:r>
          </a:p>
          <a:p>
            <a:endParaRPr lang="en-US" dirty="0"/>
          </a:p>
          <a:p>
            <a:endParaRPr lang="en-US" dirty="0"/>
          </a:p>
          <a:p>
            <a:r>
              <a:rPr lang="en-US" dirty="0"/>
              <a:t>9.  Sign of force on paramagnetic and diamagnetic bodies        </a:t>
            </a:r>
          </a:p>
        </p:txBody>
      </p:sp>
      <p:grpSp>
        <p:nvGrpSpPr>
          <p:cNvPr id="11" name="Group 10">
            <a:extLst>
              <a:ext uri="{FF2B5EF4-FFF2-40B4-BE49-F238E27FC236}">
                <a16:creationId xmlns:a16="http://schemas.microsoft.com/office/drawing/2014/main" id="{214B88A6-965B-406D-91A0-358BABF2753E}"/>
              </a:ext>
            </a:extLst>
          </p:cNvPr>
          <p:cNvGrpSpPr/>
          <p:nvPr/>
        </p:nvGrpSpPr>
        <p:grpSpPr>
          <a:xfrm>
            <a:off x="1637956" y="648753"/>
            <a:ext cx="469800" cy="373680"/>
            <a:chOff x="1637956" y="648753"/>
            <a:chExt cx="469800" cy="373680"/>
          </a:xfrm>
        </p:grpSpPr>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9751232-A845-4A84-A53B-8A7DAD45CFD3}"/>
                    </a:ext>
                  </a:extLst>
                </p14:cNvPr>
                <p14:cNvContentPartPr/>
                <p14:nvPr/>
              </p14:nvContentPartPr>
              <p14:xfrm>
                <a:off x="1637956" y="780513"/>
                <a:ext cx="142920" cy="241920"/>
              </p14:xfrm>
            </p:contentPart>
          </mc:Choice>
          <mc:Fallback>
            <p:pic>
              <p:nvPicPr>
                <p:cNvPr id="6" name="Ink 5">
                  <a:extLst>
                    <a:ext uri="{FF2B5EF4-FFF2-40B4-BE49-F238E27FC236}">
                      <a16:creationId xmlns:a16="http://schemas.microsoft.com/office/drawing/2014/main" id="{99751232-A845-4A84-A53B-8A7DAD45CFD3}"/>
                    </a:ext>
                  </a:extLst>
                </p:cNvPr>
                <p:cNvPicPr/>
                <p:nvPr/>
              </p:nvPicPr>
              <p:blipFill>
                <a:blip r:embed="rId3"/>
                <a:stretch>
                  <a:fillRect/>
                </a:stretch>
              </p:blipFill>
              <p:spPr>
                <a:xfrm>
                  <a:off x="1620316" y="762513"/>
                  <a:ext cx="1785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82CEF47-D7C9-46E4-A8BA-5A9550DE0484}"/>
                    </a:ext>
                  </a:extLst>
                </p14:cNvPr>
                <p14:cNvContentPartPr/>
                <p14:nvPr/>
              </p14:nvContentPartPr>
              <p14:xfrm>
                <a:off x="1864036" y="768273"/>
                <a:ext cx="205560" cy="57600"/>
              </p14:xfrm>
            </p:contentPart>
          </mc:Choice>
          <mc:Fallback>
            <p:pic>
              <p:nvPicPr>
                <p:cNvPr id="7" name="Ink 6">
                  <a:extLst>
                    <a:ext uri="{FF2B5EF4-FFF2-40B4-BE49-F238E27FC236}">
                      <a16:creationId xmlns:a16="http://schemas.microsoft.com/office/drawing/2014/main" id="{382CEF47-D7C9-46E4-A8BA-5A9550DE0484}"/>
                    </a:ext>
                  </a:extLst>
                </p:cNvPr>
                <p:cNvPicPr/>
                <p:nvPr/>
              </p:nvPicPr>
              <p:blipFill>
                <a:blip r:embed="rId5"/>
                <a:stretch>
                  <a:fillRect/>
                </a:stretch>
              </p:blipFill>
              <p:spPr>
                <a:xfrm>
                  <a:off x="1846396" y="750633"/>
                  <a:ext cx="24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87E0BB45-F404-431F-903F-C829517525F6}"/>
                    </a:ext>
                  </a:extLst>
                </p14:cNvPr>
                <p14:cNvContentPartPr/>
                <p14:nvPr/>
              </p14:nvContentPartPr>
              <p14:xfrm>
                <a:off x="1934956" y="806433"/>
                <a:ext cx="73440" cy="195120"/>
              </p14:xfrm>
            </p:contentPart>
          </mc:Choice>
          <mc:Fallback>
            <p:pic>
              <p:nvPicPr>
                <p:cNvPr id="8" name="Ink 7">
                  <a:extLst>
                    <a:ext uri="{FF2B5EF4-FFF2-40B4-BE49-F238E27FC236}">
                      <a16:creationId xmlns:a16="http://schemas.microsoft.com/office/drawing/2014/main" id="{87E0BB45-F404-431F-903F-C829517525F6}"/>
                    </a:ext>
                  </a:extLst>
                </p:cNvPr>
                <p:cNvPicPr/>
                <p:nvPr/>
              </p:nvPicPr>
              <p:blipFill>
                <a:blip r:embed="rId7"/>
                <a:stretch>
                  <a:fillRect/>
                </a:stretch>
              </p:blipFill>
              <p:spPr>
                <a:xfrm>
                  <a:off x="1916956" y="788433"/>
                  <a:ext cx="109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2543E30-D2C5-4B1B-A51B-01EE4570A6C6}"/>
                    </a:ext>
                  </a:extLst>
                </p14:cNvPr>
                <p14:cNvContentPartPr/>
                <p14:nvPr/>
              </p14:nvContentPartPr>
              <p14:xfrm>
                <a:off x="1931356" y="915513"/>
                <a:ext cx="148320" cy="16200"/>
              </p14:xfrm>
            </p:contentPart>
          </mc:Choice>
          <mc:Fallback>
            <p:pic>
              <p:nvPicPr>
                <p:cNvPr id="9" name="Ink 8">
                  <a:extLst>
                    <a:ext uri="{FF2B5EF4-FFF2-40B4-BE49-F238E27FC236}">
                      <a16:creationId xmlns:a16="http://schemas.microsoft.com/office/drawing/2014/main" id="{02543E30-D2C5-4B1B-A51B-01EE4570A6C6}"/>
                    </a:ext>
                  </a:extLst>
                </p:cNvPr>
                <p:cNvPicPr/>
                <p:nvPr/>
              </p:nvPicPr>
              <p:blipFill>
                <a:blip r:embed="rId9"/>
                <a:stretch>
                  <a:fillRect/>
                </a:stretch>
              </p:blipFill>
              <p:spPr>
                <a:xfrm>
                  <a:off x="1913716" y="897513"/>
                  <a:ext cx="183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2A3FBC1-10A3-4FE6-9BE3-023DCDCAD64B}"/>
                    </a:ext>
                  </a:extLst>
                </p14:cNvPr>
                <p14:cNvContentPartPr/>
                <p14:nvPr/>
              </p14:nvContentPartPr>
              <p14:xfrm>
                <a:off x="1897156" y="648753"/>
                <a:ext cx="210600" cy="69840"/>
              </p14:xfrm>
            </p:contentPart>
          </mc:Choice>
          <mc:Fallback>
            <p:pic>
              <p:nvPicPr>
                <p:cNvPr id="10" name="Ink 9">
                  <a:extLst>
                    <a:ext uri="{FF2B5EF4-FFF2-40B4-BE49-F238E27FC236}">
                      <a16:creationId xmlns:a16="http://schemas.microsoft.com/office/drawing/2014/main" id="{72A3FBC1-10A3-4FE6-9BE3-023DCDCAD64B}"/>
                    </a:ext>
                  </a:extLst>
                </p:cNvPr>
                <p:cNvPicPr/>
                <p:nvPr/>
              </p:nvPicPr>
              <p:blipFill>
                <a:blip r:embed="rId11"/>
                <a:stretch>
                  <a:fillRect/>
                </a:stretch>
              </p:blipFill>
              <p:spPr>
                <a:xfrm>
                  <a:off x="1879156" y="630753"/>
                  <a:ext cx="246240" cy="105480"/>
                </a:xfrm>
                <a:prstGeom prst="rect">
                  <a:avLst/>
                </a:prstGeom>
              </p:spPr>
            </p:pic>
          </mc:Fallback>
        </mc:AlternateContent>
      </p:grpSp>
      <p:grpSp>
        <p:nvGrpSpPr>
          <p:cNvPr id="17" name="Group 16">
            <a:extLst>
              <a:ext uri="{FF2B5EF4-FFF2-40B4-BE49-F238E27FC236}">
                <a16:creationId xmlns:a16="http://schemas.microsoft.com/office/drawing/2014/main" id="{CC8A8A54-4D0E-4023-AD6D-88C2E59E3E05}"/>
              </a:ext>
            </a:extLst>
          </p:cNvPr>
          <p:cNvGrpSpPr/>
          <p:nvPr/>
        </p:nvGrpSpPr>
        <p:grpSpPr>
          <a:xfrm>
            <a:off x="2303236" y="605553"/>
            <a:ext cx="883800" cy="697680"/>
            <a:chOff x="2303236" y="605553"/>
            <a:chExt cx="883800" cy="697680"/>
          </a:xfrm>
        </p:grpSpPr>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812205F1-ADBB-49A8-8D77-AA87DFAAEBBA}"/>
                    </a:ext>
                  </a:extLst>
                </p14:cNvPr>
                <p14:cNvContentPartPr/>
                <p14:nvPr/>
              </p14:nvContentPartPr>
              <p14:xfrm>
                <a:off x="2864476" y="818673"/>
                <a:ext cx="96840" cy="212760"/>
              </p14:xfrm>
            </p:contentPart>
          </mc:Choice>
          <mc:Fallback>
            <p:pic>
              <p:nvPicPr>
                <p:cNvPr id="3" name="Ink 2">
                  <a:extLst>
                    <a:ext uri="{FF2B5EF4-FFF2-40B4-BE49-F238E27FC236}">
                      <a16:creationId xmlns:a16="http://schemas.microsoft.com/office/drawing/2014/main" id="{812205F1-ADBB-49A8-8D77-AA87DFAAEBBA}"/>
                    </a:ext>
                  </a:extLst>
                </p:cNvPr>
                <p:cNvPicPr/>
                <p:nvPr/>
              </p:nvPicPr>
              <p:blipFill>
                <a:blip r:embed="rId13"/>
                <a:stretch>
                  <a:fillRect/>
                </a:stretch>
              </p:blipFill>
              <p:spPr>
                <a:xfrm>
                  <a:off x="2846476" y="800673"/>
                  <a:ext cx="132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A8410CD6-F8F7-424E-A978-F80F7810368F}"/>
                    </a:ext>
                  </a:extLst>
                </p14:cNvPr>
                <p14:cNvContentPartPr/>
                <p14:nvPr/>
              </p14:nvContentPartPr>
              <p14:xfrm>
                <a:off x="2997676" y="942153"/>
                <a:ext cx="189360" cy="143280"/>
              </p14:xfrm>
            </p:contentPart>
          </mc:Choice>
          <mc:Fallback>
            <p:pic>
              <p:nvPicPr>
                <p:cNvPr id="4" name="Ink 3">
                  <a:extLst>
                    <a:ext uri="{FF2B5EF4-FFF2-40B4-BE49-F238E27FC236}">
                      <a16:creationId xmlns:a16="http://schemas.microsoft.com/office/drawing/2014/main" id="{A8410CD6-F8F7-424E-A978-F80F7810368F}"/>
                    </a:ext>
                  </a:extLst>
                </p:cNvPr>
                <p:cNvPicPr/>
                <p:nvPr/>
              </p:nvPicPr>
              <p:blipFill>
                <a:blip r:embed="rId15"/>
                <a:stretch>
                  <a:fillRect/>
                </a:stretch>
              </p:blipFill>
              <p:spPr>
                <a:xfrm>
                  <a:off x="2980036" y="924513"/>
                  <a:ext cx="225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B7B3B4B-B715-4DE4-A31B-5149FD928630}"/>
                    </a:ext>
                  </a:extLst>
                </p14:cNvPr>
                <p14:cNvContentPartPr/>
                <p14:nvPr/>
              </p14:nvContentPartPr>
              <p14:xfrm>
                <a:off x="2303236" y="912633"/>
                <a:ext cx="111960" cy="21240"/>
              </p14:xfrm>
            </p:contentPart>
          </mc:Choice>
          <mc:Fallback>
            <p:pic>
              <p:nvPicPr>
                <p:cNvPr id="12" name="Ink 11">
                  <a:extLst>
                    <a:ext uri="{FF2B5EF4-FFF2-40B4-BE49-F238E27FC236}">
                      <a16:creationId xmlns:a16="http://schemas.microsoft.com/office/drawing/2014/main" id="{0B7B3B4B-B715-4DE4-A31B-5149FD928630}"/>
                    </a:ext>
                  </a:extLst>
                </p:cNvPr>
                <p:cNvPicPr/>
                <p:nvPr/>
              </p:nvPicPr>
              <p:blipFill>
                <a:blip r:embed="rId17"/>
                <a:stretch>
                  <a:fillRect/>
                </a:stretch>
              </p:blipFill>
              <p:spPr>
                <a:xfrm>
                  <a:off x="2285236" y="894633"/>
                  <a:ext cx="147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2B20751-F524-4F98-8AB4-48FFBF5E45DF}"/>
                    </a:ext>
                  </a:extLst>
                </p14:cNvPr>
                <p14:cNvContentPartPr/>
                <p14:nvPr/>
              </p14:nvContentPartPr>
              <p14:xfrm>
                <a:off x="2308996" y="995793"/>
                <a:ext cx="83880" cy="6840"/>
              </p14:xfrm>
            </p:contentPart>
          </mc:Choice>
          <mc:Fallback>
            <p:pic>
              <p:nvPicPr>
                <p:cNvPr id="13" name="Ink 12">
                  <a:extLst>
                    <a:ext uri="{FF2B5EF4-FFF2-40B4-BE49-F238E27FC236}">
                      <a16:creationId xmlns:a16="http://schemas.microsoft.com/office/drawing/2014/main" id="{E2B20751-F524-4F98-8AB4-48FFBF5E45DF}"/>
                    </a:ext>
                  </a:extLst>
                </p:cNvPr>
                <p:cNvPicPr/>
                <p:nvPr/>
              </p:nvPicPr>
              <p:blipFill>
                <a:blip r:embed="rId19"/>
                <a:stretch>
                  <a:fillRect/>
                </a:stretch>
              </p:blipFill>
              <p:spPr>
                <a:xfrm>
                  <a:off x="2291356" y="978153"/>
                  <a:ext cx="119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5A53724-C393-4D1F-9B7F-8272C8A1FEC4}"/>
                    </a:ext>
                  </a:extLst>
                </p14:cNvPr>
                <p14:cNvContentPartPr/>
                <p14:nvPr/>
              </p14:nvContentPartPr>
              <p14:xfrm>
                <a:off x="2504476" y="975993"/>
                <a:ext cx="142920" cy="11520"/>
              </p14:xfrm>
            </p:contentPart>
          </mc:Choice>
          <mc:Fallback>
            <p:pic>
              <p:nvPicPr>
                <p:cNvPr id="15" name="Ink 14">
                  <a:extLst>
                    <a:ext uri="{FF2B5EF4-FFF2-40B4-BE49-F238E27FC236}">
                      <a16:creationId xmlns:a16="http://schemas.microsoft.com/office/drawing/2014/main" id="{E5A53724-C393-4D1F-9B7F-8272C8A1FEC4}"/>
                    </a:ext>
                  </a:extLst>
                </p:cNvPr>
                <p:cNvPicPr/>
                <p:nvPr/>
              </p:nvPicPr>
              <p:blipFill>
                <a:blip r:embed="rId21"/>
                <a:stretch>
                  <a:fillRect/>
                </a:stretch>
              </p:blipFill>
              <p:spPr>
                <a:xfrm>
                  <a:off x="2486836" y="958353"/>
                  <a:ext cx="178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C7AD396-2A15-462A-9697-1A5C70B3F552}"/>
                    </a:ext>
                  </a:extLst>
                </p14:cNvPr>
                <p14:cNvContentPartPr/>
                <p14:nvPr/>
              </p14:nvContentPartPr>
              <p14:xfrm>
                <a:off x="2743156" y="605553"/>
                <a:ext cx="101160" cy="697680"/>
              </p14:xfrm>
            </p:contentPart>
          </mc:Choice>
          <mc:Fallback>
            <p:pic>
              <p:nvPicPr>
                <p:cNvPr id="16" name="Ink 15">
                  <a:extLst>
                    <a:ext uri="{FF2B5EF4-FFF2-40B4-BE49-F238E27FC236}">
                      <a16:creationId xmlns:a16="http://schemas.microsoft.com/office/drawing/2014/main" id="{7C7AD396-2A15-462A-9697-1A5C70B3F552}"/>
                    </a:ext>
                  </a:extLst>
                </p:cNvPr>
                <p:cNvPicPr/>
                <p:nvPr/>
              </p:nvPicPr>
              <p:blipFill>
                <a:blip r:embed="rId23"/>
                <a:stretch>
                  <a:fillRect/>
                </a:stretch>
              </p:blipFill>
              <p:spPr>
                <a:xfrm>
                  <a:off x="2725516" y="587553"/>
                  <a:ext cx="136800" cy="733320"/>
                </a:xfrm>
                <a:prstGeom prst="rect">
                  <a:avLst/>
                </a:prstGeom>
              </p:spPr>
            </p:pic>
          </mc:Fallback>
        </mc:AlternateContent>
      </p:grpSp>
      <p:grpSp>
        <p:nvGrpSpPr>
          <p:cNvPr id="22" name="Group 21">
            <a:extLst>
              <a:ext uri="{FF2B5EF4-FFF2-40B4-BE49-F238E27FC236}">
                <a16:creationId xmlns:a16="http://schemas.microsoft.com/office/drawing/2014/main" id="{F8CADDE8-9B77-4E37-BAA0-A5313786E3A1}"/>
              </a:ext>
            </a:extLst>
          </p:cNvPr>
          <p:cNvGrpSpPr/>
          <p:nvPr/>
        </p:nvGrpSpPr>
        <p:grpSpPr>
          <a:xfrm>
            <a:off x="3369916" y="633633"/>
            <a:ext cx="317880" cy="423000"/>
            <a:chOff x="3369916" y="633633"/>
            <a:chExt cx="317880" cy="42300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9AECEC2-AC62-48CD-9432-FFEA5A857FA2}"/>
                    </a:ext>
                  </a:extLst>
                </p14:cNvPr>
                <p14:cNvContentPartPr/>
                <p14:nvPr/>
              </p14:nvContentPartPr>
              <p14:xfrm>
                <a:off x="3369916" y="744513"/>
                <a:ext cx="19800" cy="299880"/>
              </p14:xfrm>
            </p:contentPart>
          </mc:Choice>
          <mc:Fallback>
            <p:pic>
              <p:nvPicPr>
                <p:cNvPr id="18" name="Ink 17">
                  <a:extLst>
                    <a:ext uri="{FF2B5EF4-FFF2-40B4-BE49-F238E27FC236}">
                      <a16:creationId xmlns:a16="http://schemas.microsoft.com/office/drawing/2014/main" id="{B9AECEC2-AC62-48CD-9432-FFEA5A857FA2}"/>
                    </a:ext>
                  </a:extLst>
                </p:cNvPr>
                <p:cNvPicPr/>
                <p:nvPr/>
              </p:nvPicPr>
              <p:blipFill>
                <a:blip r:embed="rId25"/>
                <a:stretch>
                  <a:fillRect/>
                </a:stretch>
              </p:blipFill>
              <p:spPr>
                <a:xfrm>
                  <a:off x="3352276" y="726513"/>
                  <a:ext cx="55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ABFDC803-D8D1-4123-884D-20FEE7A2AE22}"/>
                    </a:ext>
                  </a:extLst>
                </p14:cNvPr>
                <p14:cNvContentPartPr/>
                <p14:nvPr/>
              </p14:nvContentPartPr>
              <p14:xfrm>
                <a:off x="3469996" y="754233"/>
                <a:ext cx="49680" cy="302400"/>
              </p14:xfrm>
            </p:contentPart>
          </mc:Choice>
          <mc:Fallback>
            <p:pic>
              <p:nvPicPr>
                <p:cNvPr id="19" name="Ink 18">
                  <a:extLst>
                    <a:ext uri="{FF2B5EF4-FFF2-40B4-BE49-F238E27FC236}">
                      <a16:creationId xmlns:a16="http://schemas.microsoft.com/office/drawing/2014/main" id="{ABFDC803-D8D1-4123-884D-20FEE7A2AE22}"/>
                    </a:ext>
                  </a:extLst>
                </p:cNvPr>
                <p:cNvPicPr/>
                <p:nvPr/>
              </p:nvPicPr>
              <p:blipFill>
                <a:blip r:embed="rId27"/>
                <a:stretch>
                  <a:fillRect/>
                </a:stretch>
              </p:blipFill>
              <p:spPr>
                <a:xfrm>
                  <a:off x="3451996" y="736233"/>
                  <a:ext cx="853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65DF076B-9A46-4562-8DB6-58717D5B5248}"/>
                    </a:ext>
                  </a:extLst>
                </p14:cNvPr>
                <p14:cNvContentPartPr/>
                <p14:nvPr/>
              </p14:nvContentPartPr>
              <p14:xfrm>
                <a:off x="3420676" y="933513"/>
                <a:ext cx="87480" cy="6480"/>
              </p14:xfrm>
            </p:contentPart>
          </mc:Choice>
          <mc:Fallback>
            <p:pic>
              <p:nvPicPr>
                <p:cNvPr id="20" name="Ink 19">
                  <a:extLst>
                    <a:ext uri="{FF2B5EF4-FFF2-40B4-BE49-F238E27FC236}">
                      <a16:creationId xmlns:a16="http://schemas.microsoft.com/office/drawing/2014/main" id="{65DF076B-9A46-4562-8DB6-58717D5B5248}"/>
                    </a:ext>
                  </a:extLst>
                </p:cNvPr>
                <p:cNvPicPr/>
                <p:nvPr/>
              </p:nvPicPr>
              <p:blipFill>
                <a:blip r:embed="rId29"/>
                <a:stretch>
                  <a:fillRect/>
                </a:stretch>
              </p:blipFill>
              <p:spPr>
                <a:xfrm>
                  <a:off x="3403036" y="915513"/>
                  <a:ext cx="123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C0A942D-B3A0-4A8C-BD16-5ADA995B18CF}"/>
                    </a:ext>
                  </a:extLst>
                </p14:cNvPr>
                <p14:cNvContentPartPr/>
                <p14:nvPr/>
              </p14:nvContentPartPr>
              <p14:xfrm>
                <a:off x="3564316" y="633633"/>
                <a:ext cx="123480" cy="135000"/>
              </p14:xfrm>
            </p:contentPart>
          </mc:Choice>
          <mc:Fallback>
            <p:pic>
              <p:nvPicPr>
                <p:cNvPr id="21" name="Ink 20">
                  <a:extLst>
                    <a:ext uri="{FF2B5EF4-FFF2-40B4-BE49-F238E27FC236}">
                      <a16:creationId xmlns:a16="http://schemas.microsoft.com/office/drawing/2014/main" id="{8C0A942D-B3A0-4A8C-BD16-5ADA995B18CF}"/>
                    </a:ext>
                  </a:extLst>
                </p:cNvPr>
                <p:cNvPicPr/>
                <p:nvPr/>
              </p:nvPicPr>
              <p:blipFill>
                <a:blip r:embed="rId31"/>
                <a:stretch>
                  <a:fillRect/>
                </a:stretch>
              </p:blipFill>
              <p:spPr>
                <a:xfrm>
                  <a:off x="3546676" y="615993"/>
                  <a:ext cx="159120" cy="170640"/>
                </a:xfrm>
                <a:prstGeom prst="rect">
                  <a:avLst/>
                </a:prstGeom>
              </p:spPr>
            </p:pic>
          </mc:Fallback>
        </mc:AlternateContent>
      </p:grpSp>
      <p:grpSp>
        <p:nvGrpSpPr>
          <p:cNvPr id="31" name="Group 30">
            <a:extLst>
              <a:ext uri="{FF2B5EF4-FFF2-40B4-BE49-F238E27FC236}">
                <a16:creationId xmlns:a16="http://schemas.microsoft.com/office/drawing/2014/main" id="{0E2889C1-4B0E-40FD-9836-CC13FCE19817}"/>
              </a:ext>
            </a:extLst>
          </p:cNvPr>
          <p:cNvGrpSpPr/>
          <p:nvPr/>
        </p:nvGrpSpPr>
        <p:grpSpPr>
          <a:xfrm>
            <a:off x="3782476" y="651633"/>
            <a:ext cx="802440" cy="390600"/>
            <a:chOff x="3782476" y="651633"/>
            <a:chExt cx="802440" cy="39060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331DDE41-B704-462B-8950-260768CE3B76}"/>
                    </a:ext>
                  </a:extLst>
                </p14:cNvPr>
                <p14:cNvContentPartPr/>
                <p14:nvPr/>
              </p14:nvContentPartPr>
              <p14:xfrm>
                <a:off x="3782476" y="749913"/>
                <a:ext cx="72360" cy="292320"/>
              </p14:xfrm>
            </p:contentPart>
          </mc:Choice>
          <mc:Fallback>
            <p:pic>
              <p:nvPicPr>
                <p:cNvPr id="23" name="Ink 22">
                  <a:extLst>
                    <a:ext uri="{FF2B5EF4-FFF2-40B4-BE49-F238E27FC236}">
                      <a16:creationId xmlns:a16="http://schemas.microsoft.com/office/drawing/2014/main" id="{331DDE41-B704-462B-8950-260768CE3B76}"/>
                    </a:ext>
                  </a:extLst>
                </p:cNvPr>
                <p:cNvPicPr/>
                <p:nvPr/>
              </p:nvPicPr>
              <p:blipFill>
                <a:blip r:embed="rId33"/>
                <a:stretch>
                  <a:fillRect/>
                </a:stretch>
              </p:blipFill>
              <p:spPr>
                <a:xfrm>
                  <a:off x="3764476" y="731913"/>
                  <a:ext cx="1080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A377D169-19EE-4E20-9E6A-86E81C6E168B}"/>
                    </a:ext>
                  </a:extLst>
                </p14:cNvPr>
                <p14:cNvContentPartPr/>
                <p14:nvPr/>
              </p14:nvContentPartPr>
              <p14:xfrm>
                <a:off x="3890116" y="742713"/>
                <a:ext cx="167760" cy="270000"/>
              </p14:xfrm>
            </p:contentPart>
          </mc:Choice>
          <mc:Fallback>
            <p:pic>
              <p:nvPicPr>
                <p:cNvPr id="24" name="Ink 23">
                  <a:extLst>
                    <a:ext uri="{FF2B5EF4-FFF2-40B4-BE49-F238E27FC236}">
                      <a16:creationId xmlns:a16="http://schemas.microsoft.com/office/drawing/2014/main" id="{A377D169-19EE-4E20-9E6A-86E81C6E168B}"/>
                    </a:ext>
                  </a:extLst>
                </p:cNvPr>
                <p:cNvPicPr/>
                <p:nvPr/>
              </p:nvPicPr>
              <p:blipFill>
                <a:blip r:embed="rId35"/>
                <a:stretch>
                  <a:fillRect/>
                </a:stretch>
              </p:blipFill>
              <p:spPr>
                <a:xfrm>
                  <a:off x="3872116" y="724713"/>
                  <a:ext cx="2034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5AC3037B-1374-4438-9D16-E6BAF4281E8B}"/>
                    </a:ext>
                  </a:extLst>
                </p14:cNvPr>
                <p14:cNvContentPartPr/>
                <p14:nvPr/>
              </p14:nvContentPartPr>
              <p14:xfrm>
                <a:off x="4094956" y="651633"/>
                <a:ext cx="241200" cy="373320"/>
              </p14:xfrm>
            </p:contentPart>
          </mc:Choice>
          <mc:Fallback>
            <p:pic>
              <p:nvPicPr>
                <p:cNvPr id="25" name="Ink 24">
                  <a:extLst>
                    <a:ext uri="{FF2B5EF4-FFF2-40B4-BE49-F238E27FC236}">
                      <a16:creationId xmlns:a16="http://schemas.microsoft.com/office/drawing/2014/main" id="{5AC3037B-1374-4438-9D16-E6BAF4281E8B}"/>
                    </a:ext>
                  </a:extLst>
                </p:cNvPr>
                <p:cNvPicPr/>
                <p:nvPr/>
              </p:nvPicPr>
              <p:blipFill>
                <a:blip r:embed="rId37"/>
                <a:stretch>
                  <a:fillRect/>
                </a:stretch>
              </p:blipFill>
              <p:spPr>
                <a:xfrm>
                  <a:off x="4077316" y="633993"/>
                  <a:ext cx="27684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6A767CB5-F5D9-46D6-90B7-DCCEFA0D578B}"/>
                    </a:ext>
                  </a:extLst>
                </p14:cNvPr>
                <p14:cNvContentPartPr/>
                <p14:nvPr/>
              </p14:nvContentPartPr>
              <p14:xfrm>
                <a:off x="4326076" y="797433"/>
                <a:ext cx="75600" cy="114120"/>
              </p14:xfrm>
            </p:contentPart>
          </mc:Choice>
          <mc:Fallback>
            <p:pic>
              <p:nvPicPr>
                <p:cNvPr id="26" name="Ink 25">
                  <a:extLst>
                    <a:ext uri="{FF2B5EF4-FFF2-40B4-BE49-F238E27FC236}">
                      <a16:creationId xmlns:a16="http://schemas.microsoft.com/office/drawing/2014/main" id="{6A767CB5-F5D9-46D6-90B7-DCCEFA0D578B}"/>
                    </a:ext>
                  </a:extLst>
                </p:cNvPr>
                <p:cNvPicPr/>
                <p:nvPr/>
              </p:nvPicPr>
              <p:blipFill>
                <a:blip r:embed="rId39"/>
                <a:stretch>
                  <a:fillRect/>
                </a:stretch>
              </p:blipFill>
              <p:spPr>
                <a:xfrm>
                  <a:off x="4308436" y="779793"/>
                  <a:ext cx="111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0E5A18F9-F259-4705-A2B1-8CB84F90B675}"/>
                    </a:ext>
                  </a:extLst>
                </p14:cNvPr>
                <p14:cNvContentPartPr/>
                <p14:nvPr/>
              </p14:nvContentPartPr>
              <p14:xfrm>
                <a:off x="4324276" y="890673"/>
                <a:ext cx="37800" cy="100800"/>
              </p14:xfrm>
            </p:contentPart>
          </mc:Choice>
          <mc:Fallback>
            <p:pic>
              <p:nvPicPr>
                <p:cNvPr id="27" name="Ink 26">
                  <a:extLst>
                    <a:ext uri="{FF2B5EF4-FFF2-40B4-BE49-F238E27FC236}">
                      <a16:creationId xmlns:a16="http://schemas.microsoft.com/office/drawing/2014/main" id="{0E5A18F9-F259-4705-A2B1-8CB84F90B675}"/>
                    </a:ext>
                  </a:extLst>
                </p:cNvPr>
                <p:cNvPicPr/>
                <p:nvPr/>
              </p:nvPicPr>
              <p:blipFill>
                <a:blip r:embed="rId41"/>
                <a:stretch>
                  <a:fillRect/>
                </a:stretch>
              </p:blipFill>
              <p:spPr>
                <a:xfrm>
                  <a:off x="4306636" y="872673"/>
                  <a:ext cx="73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007BA9D4-7C1D-4F08-B2DF-9C296567DB2A}"/>
                    </a:ext>
                  </a:extLst>
                </p14:cNvPr>
                <p14:cNvContentPartPr/>
                <p14:nvPr/>
              </p14:nvContentPartPr>
              <p14:xfrm>
                <a:off x="4479076" y="857913"/>
                <a:ext cx="29520" cy="135000"/>
              </p14:xfrm>
            </p:contentPart>
          </mc:Choice>
          <mc:Fallback>
            <p:pic>
              <p:nvPicPr>
                <p:cNvPr id="28" name="Ink 27">
                  <a:extLst>
                    <a:ext uri="{FF2B5EF4-FFF2-40B4-BE49-F238E27FC236}">
                      <a16:creationId xmlns:a16="http://schemas.microsoft.com/office/drawing/2014/main" id="{007BA9D4-7C1D-4F08-B2DF-9C296567DB2A}"/>
                    </a:ext>
                  </a:extLst>
                </p:cNvPr>
                <p:cNvPicPr/>
                <p:nvPr/>
              </p:nvPicPr>
              <p:blipFill>
                <a:blip r:embed="rId43"/>
                <a:stretch>
                  <a:fillRect/>
                </a:stretch>
              </p:blipFill>
              <p:spPr>
                <a:xfrm>
                  <a:off x="4461076" y="840273"/>
                  <a:ext cx="65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BE62BC30-87D1-4B26-B65B-8C185F33BEB6}"/>
                    </a:ext>
                  </a:extLst>
                </p14:cNvPr>
                <p14:cNvContentPartPr/>
                <p14:nvPr/>
              </p14:nvContentPartPr>
              <p14:xfrm>
                <a:off x="4542796" y="845313"/>
                <a:ext cx="25200" cy="140040"/>
              </p14:xfrm>
            </p:contentPart>
          </mc:Choice>
          <mc:Fallback>
            <p:pic>
              <p:nvPicPr>
                <p:cNvPr id="29" name="Ink 28">
                  <a:extLst>
                    <a:ext uri="{FF2B5EF4-FFF2-40B4-BE49-F238E27FC236}">
                      <a16:creationId xmlns:a16="http://schemas.microsoft.com/office/drawing/2014/main" id="{BE62BC30-87D1-4B26-B65B-8C185F33BEB6}"/>
                    </a:ext>
                  </a:extLst>
                </p:cNvPr>
                <p:cNvPicPr/>
                <p:nvPr/>
              </p:nvPicPr>
              <p:blipFill>
                <a:blip r:embed="rId45"/>
                <a:stretch>
                  <a:fillRect/>
                </a:stretch>
              </p:blipFill>
              <p:spPr>
                <a:xfrm>
                  <a:off x="4525156" y="827673"/>
                  <a:ext cx="60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93A481DD-C69D-47DD-8799-F2E0E24847F2}"/>
                    </a:ext>
                  </a:extLst>
                </p14:cNvPr>
                <p14:cNvContentPartPr/>
                <p14:nvPr/>
              </p14:nvContentPartPr>
              <p14:xfrm>
                <a:off x="4436956" y="787713"/>
                <a:ext cx="147960" cy="81720"/>
              </p14:xfrm>
            </p:contentPart>
          </mc:Choice>
          <mc:Fallback>
            <p:pic>
              <p:nvPicPr>
                <p:cNvPr id="30" name="Ink 29">
                  <a:extLst>
                    <a:ext uri="{FF2B5EF4-FFF2-40B4-BE49-F238E27FC236}">
                      <a16:creationId xmlns:a16="http://schemas.microsoft.com/office/drawing/2014/main" id="{93A481DD-C69D-47DD-8799-F2E0E24847F2}"/>
                    </a:ext>
                  </a:extLst>
                </p:cNvPr>
                <p:cNvPicPr/>
                <p:nvPr/>
              </p:nvPicPr>
              <p:blipFill>
                <a:blip r:embed="rId47"/>
                <a:stretch>
                  <a:fillRect/>
                </a:stretch>
              </p:blipFill>
              <p:spPr>
                <a:xfrm>
                  <a:off x="4418956" y="769713"/>
                  <a:ext cx="183600" cy="117360"/>
                </a:xfrm>
                <a:prstGeom prst="rect">
                  <a:avLst/>
                </a:prstGeom>
              </p:spPr>
            </p:pic>
          </mc:Fallback>
        </mc:AlternateContent>
      </p:grpSp>
      <p:grpSp>
        <p:nvGrpSpPr>
          <p:cNvPr id="36" name="Group 35">
            <a:extLst>
              <a:ext uri="{FF2B5EF4-FFF2-40B4-BE49-F238E27FC236}">
                <a16:creationId xmlns:a16="http://schemas.microsoft.com/office/drawing/2014/main" id="{716D3221-7851-43BC-8A19-2C238BE153BB}"/>
              </a:ext>
            </a:extLst>
          </p:cNvPr>
          <p:cNvGrpSpPr/>
          <p:nvPr/>
        </p:nvGrpSpPr>
        <p:grpSpPr>
          <a:xfrm>
            <a:off x="1906516" y="3320313"/>
            <a:ext cx="581760" cy="916920"/>
            <a:chOff x="1906516" y="3320313"/>
            <a:chExt cx="581760" cy="916920"/>
          </a:xfrm>
        </p:grpSpPr>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690A3B8C-3097-4F3D-930B-839C283F8575}"/>
                    </a:ext>
                  </a:extLst>
                </p14:cNvPr>
                <p14:cNvContentPartPr/>
                <p14:nvPr/>
              </p14:nvContentPartPr>
              <p14:xfrm>
                <a:off x="1929556" y="3374673"/>
                <a:ext cx="130320" cy="237960"/>
              </p14:xfrm>
            </p:contentPart>
          </mc:Choice>
          <mc:Fallback>
            <p:pic>
              <p:nvPicPr>
                <p:cNvPr id="32" name="Ink 31">
                  <a:extLst>
                    <a:ext uri="{FF2B5EF4-FFF2-40B4-BE49-F238E27FC236}">
                      <a16:creationId xmlns:a16="http://schemas.microsoft.com/office/drawing/2014/main" id="{690A3B8C-3097-4F3D-930B-839C283F8575}"/>
                    </a:ext>
                  </a:extLst>
                </p:cNvPr>
                <p:cNvPicPr/>
                <p:nvPr/>
              </p:nvPicPr>
              <p:blipFill>
                <a:blip r:embed="rId49"/>
                <a:stretch>
                  <a:fillRect/>
                </a:stretch>
              </p:blipFill>
              <p:spPr>
                <a:xfrm>
                  <a:off x="1911556" y="3356673"/>
                  <a:ext cx="1659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CD21CB3B-3AB8-4BA7-8F6B-4461DDACBA08}"/>
                    </a:ext>
                  </a:extLst>
                </p14:cNvPr>
                <p14:cNvContentPartPr/>
                <p14:nvPr/>
              </p14:nvContentPartPr>
              <p14:xfrm>
                <a:off x="1906516" y="3703353"/>
                <a:ext cx="18720" cy="184320"/>
              </p14:xfrm>
            </p:contentPart>
          </mc:Choice>
          <mc:Fallback>
            <p:pic>
              <p:nvPicPr>
                <p:cNvPr id="33" name="Ink 32">
                  <a:extLst>
                    <a:ext uri="{FF2B5EF4-FFF2-40B4-BE49-F238E27FC236}">
                      <a16:creationId xmlns:a16="http://schemas.microsoft.com/office/drawing/2014/main" id="{CD21CB3B-3AB8-4BA7-8F6B-4461DDACBA08}"/>
                    </a:ext>
                  </a:extLst>
                </p:cNvPr>
                <p:cNvPicPr/>
                <p:nvPr/>
              </p:nvPicPr>
              <p:blipFill>
                <a:blip r:embed="rId51"/>
                <a:stretch>
                  <a:fillRect/>
                </a:stretch>
              </p:blipFill>
              <p:spPr>
                <a:xfrm>
                  <a:off x="1888876" y="3685353"/>
                  <a:ext cx="543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8068DFAB-52FD-4C86-A997-D8ED89917C4D}"/>
                    </a:ext>
                  </a:extLst>
                </p14:cNvPr>
                <p14:cNvContentPartPr/>
                <p14:nvPr/>
              </p14:nvContentPartPr>
              <p14:xfrm>
                <a:off x="1937836" y="3320313"/>
                <a:ext cx="550440" cy="916920"/>
              </p14:xfrm>
            </p:contentPart>
          </mc:Choice>
          <mc:Fallback>
            <p:pic>
              <p:nvPicPr>
                <p:cNvPr id="35" name="Ink 34">
                  <a:extLst>
                    <a:ext uri="{FF2B5EF4-FFF2-40B4-BE49-F238E27FC236}">
                      <a16:creationId xmlns:a16="http://schemas.microsoft.com/office/drawing/2014/main" id="{8068DFAB-52FD-4C86-A997-D8ED89917C4D}"/>
                    </a:ext>
                  </a:extLst>
                </p:cNvPr>
                <p:cNvPicPr/>
                <p:nvPr/>
              </p:nvPicPr>
              <p:blipFill>
                <a:blip r:embed="rId53"/>
                <a:stretch>
                  <a:fillRect/>
                </a:stretch>
              </p:blipFill>
              <p:spPr>
                <a:xfrm>
                  <a:off x="1920196" y="3302673"/>
                  <a:ext cx="586080" cy="952560"/>
                </a:xfrm>
                <a:prstGeom prst="rect">
                  <a:avLst/>
                </a:prstGeom>
              </p:spPr>
            </p:pic>
          </mc:Fallback>
        </mc:AlternateContent>
      </p:grpSp>
      <p:grpSp>
        <p:nvGrpSpPr>
          <p:cNvPr id="40" name="Group 39">
            <a:extLst>
              <a:ext uri="{FF2B5EF4-FFF2-40B4-BE49-F238E27FC236}">
                <a16:creationId xmlns:a16="http://schemas.microsoft.com/office/drawing/2014/main" id="{85029E1E-B99A-4B22-82F2-B252CE283B77}"/>
              </a:ext>
            </a:extLst>
          </p:cNvPr>
          <p:cNvGrpSpPr/>
          <p:nvPr/>
        </p:nvGrpSpPr>
        <p:grpSpPr>
          <a:xfrm>
            <a:off x="2089756" y="3127353"/>
            <a:ext cx="371520" cy="260280"/>
            <a:chOff x="2089756" y="3127353"/>
            <a:chExt cx="371520" cy="260280"/>
          </a:xfrm>
        </p:grpSpPr>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B05EF8FF-83BC-4AFE-976B-BDD56DB15CC7}"/>
                    </a:ext>
                  </a:extLst>
                </p14:cNvPr>
                <p14:cNvContentPartPr/>
                <p14:nvPr/>
              </p14:nvContentPartPr>
              <p14:xfrm>
                <a:off x="2089756" y="3275313"/>
                <a:ext cx="129960" cy="112320"/>
              </p14:xfrm>
            </p:contentPart>
          </mc:Choice>
          <mc:Fallback>
            <p:pic>
              <p:nvPicPr>
                <p:cNvPr id="37" name="Ink 36">
                  <a:extLst>
                    <a:ext uri="{FF2B5EF4-FFF2-40B4-BE49-F238E27FC236}">
                      <a16:creationId xmlns:a16="http://schemas.microsoft.com/office/drawing/2014/main" id="{B05EF8FF-83BC-4AFE-976B-BDD56DB15CC7}"/>
                    </a:ext>
                  </a:extLst>
                </p:cNvPr>
                <p:cNvPicPr/>
                <p:nvPr/>
              </p:nvPicPr>
              <p:blipFill>
                <a:blip r:embed="rId55"/>
                <a:stretch>
                  <a:fillRect/>
                </a:stretch>
              </p:blipFill>
              <p:spPr>
                <a:xfrm>
                  <a:off x="2071756" y="3257673"/>
                  <a:ext cx="165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8DDB9EC2-2834-464D-BACD-40C19F997C2A}"/>
                    </a:ext>
                  </a:extLst>
                </p14:cNvPr>
                <p14:cNvContentPartPr/>
                <p14:nvPr/>
              </p14:nvContentPartPr>
              <p14:xfrm>
                <a:off x="2365516" y="3128793"/>
                <a:ext cx="46440" cy="162000"/>
              </p14:xfrm>
            </p:contentPart>
          </mc:Choice>
          <mc:Fallback>
            <p:pic>
              <p:nvPicPr>
                <p:cNvPr id="38" name="Ink 37">
                  <a:extLst>
                    <a:ext uri="{FF2B5EF4-FFF2-40B4-BE49-F238E27FC236}">
                      <a16:creationId xmlns:a16="http://schemas.microsoft.com/office/drawing/2014/main" id="{8DDB9EC2-2834-464D-BACD-40C19F997C2A}"/>
                    </a:ext>
                  </a:extLst>
                </p:cNvPr>
                <p:cNvPicPr/>
                <p:nvPr/>
              </p:nvPicPr>
              <p:blipFill>
                <a:blip r:embed="rId57"/>
                <a:stretch>
                  <a:fillRect/>
                </a:stretch>
              </p:blipFill>
              <p:spPr>
                <a:xfrm>
                  <a:off x="2347876" y="3111153"/>
                  <a:ext cx="82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3DA80C7C-1935-4894-A74D-EB9B7D3225F1}"/>
                    </a:ext>
                  </a:extLst>
                </p14:cNvPr>
                <p14:cNvContentPartPr/>
                <p14:nvPr/>
              </p14:nvContentPartPr>
              <p14:xfrm>
                <a:off x="2345356" y="3127353"/>
                <a:ext cx="115920" cy="7920"/>
              </p14:xfrm>
            </p:contentPart>
          </mc:Choice>
          <mc:Fallback>
            <p:pic>
              <p:nvPicPr>
                <p:cNvPr id="39" name="Ink 38">
                  <a:extLst>
                    <a:ext uri="{FF2B5EF4-FFF2-40B4-BE49-F238E27FC236}">
                      <a16:creationId xmlns:a16="http://schemas.microsoft.com/office/drawing/2014/main" id="{3DA80C7C-1935-4894-A74D-EB9B7D3225F1}"/>
                    </a:ext>
                  </a:extLst>
                </p:cNvPr>
                <p:cNvPicPr/>
                <p:nvPr/>
              </p:nvPicPr>
              <p:blipFill>
                <a:blip r:embed="rId59"/>
                <a:stretch>
                  <a:fillRect/>
                </a:stretch>
              </p:blipFill>
              <p:spPr>
                <a:xfrm>
                  <a:off x="2327356" y="3109713"/>
                  <a:ext cx="151560" cy="43560"/>
                </a:xfrm>
                <a:prstGeom prst="rect">
                  <a:avLst/>
                </a:prstGeom>
              </p:spPr>
            </p:pic>
          </mc:Fallback>
        </mc:AlternateContent>
      </p:grpSp>
      <p:grpSp>
        <p:nvGrpSpPr>
          <p:cNvPr id="43" name="Group 42">
            <a:extLst>
              <a:ext uri="{FF2B5EF4-FFF2-40B4-BE49-F238E27FC236}">
                <a16:creationId xmlns:a16="http://schemas.microsoft.com/office/drawing/2014/main" id="{A6916027-24D2-4899-A713-D78540842887}"/>
              </a:ext>
            </a:extLst>
          </p:cNvPr>
          <p:cNvGrpSpPr/>
          <p:nvPr/>
        </p:nvGrpSpPr>
        <p:grpSpPr>
          <a:xfrm>
            <a:off x="1466956" y="3369633"/>
            <a:ext cx="1860840" cy="290160"/>
            <a:chOff x="1466956" y="3369633"/>
            <a:chExt cx="1860840" cy="290160"/>
          </a:xfrm>
        </p:grpSpPr>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A227572C-0803-4F2B-8876-485DCD88D969}"/>
                    </a:ext>
                  </a:extLst>
                </p14:cNvPr>
                <p14:cNvContentPartPr/>
                <p14:nvPr/>
              </p14:nvContentPartPr>
              <p14:xfrm>
                <a:off x="1466956" y="3528033"/>
                <a:ext cx="927360" cy="131760"/>
              </p14:xfrm>
            </p:contentPart>
          </mc:Choice>
          <mc:Fallback>
            <p:pic>
              <p:nvPicPr>
                <p:cNvPr id="41" name="Ink 40">
                  <a:extLst>
                    <a:ext uri="{FF2B5EF4-FFF2-40B4-BE49-F238E27FC236}">
                      <a16:creationId xmlns:a16="http://schemas.microsoft.com/office/drawing/2014/main" id="{A227572C-0803-4F2B-8876-485DCD88D969}"/>
                    </a:ext>
                  </a:extLst>
                </p:cNvPr>
                <p:cNvPicPr/>
                <p:nvPr/>
              </p:nvPicPr>
              <p:blipFill>
                <a:blip r:embed="rId61"/>
                <a:stretch>
                  <a:fillRect/>
                </a:stretch>
              </p:blipFill>
              <p:spPr>
                <a:xfrm>
                  <a:off x="1449316" y="3510033"/>
                  <a:ext cx="963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3986B7DA-5802-42CF-AD0F-ADC47556B2DF}"/>
                    </a:ext>
                  </a:extLst>
                </p14:cNvPr>
                <p14:cNvContentPartPr/>
                <p14:nvPr/>
              </p14:nvContentPartPr>
              <p14:xfrm>
                <a:off x="2602756" y="3369633"/>
                <a:ext cx="725040" cy="212400"/>
              </p14:xfrm>
            </p:contentPart>
          </mc:Choice>
          <mc:Fallback>
            <p:pic>
              <p:nvPicPr>
                <p:cNvPr id="42" name="Ink 41">
                  <a:extLst>
                    <a:ext uri="{FF2B5EF4-FFF2-40B4-BE49-F238E27FC236}">
                      <a16:creationId xmlns:a16="http://schemas.microsoft.com/office/drawing/2014/main" id="{3986B7DA-5802-42CF-AD0F-ADC47556B2DF}"/>
                    </a:ext>
                  </a:extLst>
                </p:cNvPr>
                <p:cNvPicPr/>
                <p:nvPr/>
              </p:nvPicPr>
              <p:blipFill>
                <a:blip r:embed="rId63"/>
                <a:stretch>
                  <a:fillRect/>
                </a:stretch>
              </p:blipFill>
              <p:spPr>
                <a:xfrm>
                  <a:off x="2584756" y="3351993"/>
                  <a:ext cx="760680" cy="248040"/>
                </a:xfrm>
                <a:prstGeom prst="rect">
                  <a:avLst/>
                </a:prstGeom>
              </p:spPr>
            </p:pic>
          </mc:Fallback>
        </mc:AlternateContent>
      </p:grpSp>
      <p:grpSp>
        <p:nvGrpSpPr>
          <p:cNvPr id="47" name="Group 46">
            <a:extLst>
              <a:ext uri="{FF2B5EF4-FFF2-40B4-BE49-F238E27FC236}">
                <a16:creationId xmlns:a16="http://schemas.microsoft.com/office/drawing/2014/main" id="{1D0B8A3F-B179-42F5-8822-DDD77647CC47}"/>
              </a:ext>
            </a:extLst>
          </p:cNvPr>
          <p:cNvGrpSpPr/>
          <p:nvPr/>
        </p:nvGrpSpPr>
        <p:grpSpPr>
          <a:xfrm>
            <a:off x="1564876" y="3942033"/>
            <a:ext cx="1809720" cy="496080"/>
            <a:chOff x="1564876" y="3942033"/>
            <a:chExt cx="1809720" cy="496080"/>
          </a:xfrm>
        </p:grpSpPr>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2330A500-F891-4DB7-BA85-A7BF682083D4}"/>
                    </a:ext>
                  </a:extLst>
                </p14:cNvPr>
                <p14:cNvContentPartPr/>
                <p14:nvPr/>
              </p14:nvContentPartPr>
              <p14:xfrm>
                <a:off x="1564876" y="3942033"/>
                <a:ext cx="502920" cy="74160"/>
              </p14:xfrm>
            </p:contentPart>
          </mc:Choice>
          <mc:Fallback>
            <p:pic>
              <p:nvPicPr>
                <p:cNvPr id="44" name="Ink 43">
                  <a:extLst>
                    <a:ext uri="{FF2B5EF4-FFF2-40B4-BE49-F238E27FC236}">
                      <a16:creationId xmlns:a16="http://schemas.microsoft.com/office/drawing/2014/main" id="{2330A500-F891-4DB7-BA85-A7BF682083D4}"/>
                    </a:ext>
                  </a:extLst>
                </p:cNvPr>
                <p:cNvPicPr/>
                <p:nvPr/>
              </p:nvPicPr>
              <p:blipFill>
                <a:blip r:embed="rId65"/>
                <a:stretch>
                  <a:fillRect/>
                </a:stretch>
              </p:blipFill>
              <p:spPr>
                <a:xfrm>
                  <a:off x="1547236" y="3924033"/>
                  <a:ext cx="538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2180FF7C-2903-4F90-B17B-3BEF8C37F1AF}"/>
                    </a:ext>
                  </a:extLst>
                </p14:cNvPr>
                <p14:cNvContentPartPr/>
                <p14:nvPr/>
              </p14:nvContentPartPr>
              <p14:xfrm>
                <a:off x="2074636" y="3958233"/>
                <a:ext cx="286560" cy="71640"/>
              </p14:xfrm>
            </p:contentPart>
          </mc:Choice>
          <mc:Fallback>
            <p:pic>
              <p:nvPicPr>
                <p:cNvPr id="45" name="Ink 44">
                  <a:extLst>
                    <a:ext uri="{FF2B5EF4-FFF2-40B4-BE49-F238E27FC236}">
                      <a16:creationId xmlns:a16="http://schemas.microsoft.com/office/drawing/2014/main" id="{2180FF7C-2903-4F90-B17B-3BEF8C37F1AF}"/>
                    </a:ext>
                  </a:extLst>
                </p:cNvPr>
                <p:cNvPicPr/>
                <p:nvPr/>
              </p:nvPicPr>
              <p:blipFill>
                <a:blip r:embed="rId67"/>
                <a:stretch>
                  <a:fillRect/>
                </a:stretch>
              </p:blipFill>
              <p:spPr>
                <a:xfrm>
                  <a:off x="2056996" y="3940233"/>
                  <a:ext cx="322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F0FA95A1-9D9A-4D26-9103-681EEBA1CAC4}"/>
                    </a:ext>
                  </a:extLst>
                </p14:cNvPr>
                <p14:cNvContentPartPr/>
                <p14:nvPr/>
              </p14:nvContentPartPr>
              <p14:xfrm>
                <a:off x="2519236" y="4079553"/>
                <a:ext cx="855360" cy="358560"/>
              </p14:xfrm>
            </p:contentPart>
          </mc:Choice>
          <mc:Fallback>
            <p:pic>
              <p:nvPicPr>
                <p:cNvPr id="46" name="Ink 45">
                  <a:extLst>
                    <a:ext uri="{FF2B5EF4-FFF2-40B4-BE49-F238E27FC236}">
                      <a16:creationId xmlns:a16="http://schemas.microsoft.com/office/drawing/2014/main" id="{F0FA95A1-9D9A-4D26-9103-681EEBA1CAC4}"/>
                    </a:ext>
                  </a:extLst>
                </p:cNvPr>
                <p:cNvPicPr/>
                <p:nvPr/>
              </p:nvPicPr>
              <p:blipFill>
                <a:blip r:embed="rId69"/>
                <a:stretch>
                  <a:fillRect/>
                </a:stretch>
              </p:blipFill>
              <p:spPr>
                <a:xfrm>
                  <a:off x="2501236" y="4061913"/>
                  <a:ext cx="891000" cy="394200"/>
                </a:xfrm>
                <a:prstGeom prst="rect">
                  <a:avLst/>
                </a:prstGeom>
              </p:spPr>
            </p:pic>
          </mc:Fallback>
        </mc:AlternateContent>
      </p:grpSp>
      <p:grpSp>
        <p:nvGrpSpPr>
          <p:cNvPr id="57" name="Group 56">
            <a:extLst>
              <a:ext uri="{FF2B5EF4-FFF2-40B4-BE49-F238E27FC236}">
                <a16:creationId xmlns:a16="http://schemas.microsoft.com/office/drawing/2014/main" id="{3F751D72-5912-4609-9696-5E5C8DAF40AF}"/>
              </a:ext>
            </a:extLst>
          </p:cNvPr>
          <p:cNvGrpSpPr/>
          <p:nvPr/>
        </p:nvGrpSpPr>
        <p:grpSpPr>
          <a:xfrm>
            <a:off x="4024396" y="3936273"/>
            <a:ext cx="1736280" cy="372600"/>
            <a:chOff x="4024396" y="3936273"/>
            <a:chExt cx="1736280" cy="372600"/>
          </a:xfrm>
        </p:grpSpPr>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2BECEB9F-B16B-4556-A9DB-81BACD0180B2}"/>
                    </a:ext>
                  </a:extLst>
                </p14:cNvPr>
                <p14:cNvContentPartPr/>
                <p14:nvPr/>
              </p14:nvContentPartPr>
              <p14:xfrm>
                <a:off x="4024396" y="3944193"/>
                <a:ext cx="1025280" cy="364680"/>
              </p14:xfrm>
            </p:contentPart>
          </mc:Choice>
          <mc:Fallback>
            <p:pic>
              <p:nvPicPr>
                <p:cNvPr id="52" name="Ink 51">
                  <a:extLst>
                    <a:ext uri="{FF2B5EF4-FFF2-40B4-BE49-F238E27FC236}">
                      <a16:creationId xmlns:a16="http://schemas.microsoft.com/office/drawing/2014/main" id="{2BECEB9F-B16B-4556-A9DB-81BACD0180B2}"/>
                    </a:ext>
                  </a:extLst>
                </p:cNvPr>
                <p:cNvPicPr/>
                <p:nvPr/>
              </p:nvPicPr>
              <p:blipFill>
                <a:blip r:embed="rId71"/>
                <a:stretch>
                  <a:fillRect/>
                </a:stretch>
              </p:blipFill>
              <p:spPr>
                <a:xfrm>
                  <a:off x="4006396" y="3926553"/>
                  <a:ext cx="106092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1C03E6D8-27D2-42DB-8C8B-DEDEB74380A8}"/>
                    </a:ext>
                  </a:extLst>
                </p14:cNvPr>
                <p14:cNvContentPartPr/>
                <p14:nvPr/>
              </p14:nvContentPartPr>
              <p14:xfrm>
                <a:off x="4094596" y="3936273"/>
                <a:ext cx="588240" cy="316440"/>
              </p14:xfrm>
            </p:contentPart>
          </mc:Choice>
          <mc:Fallback>
            <p:pic>
              <p:nvPicPr>
                <p:cNvPr id="53" name="Ink 52">
                  <a:extLst>
                    <a:ext uri="{FF2B5EF4-FFF2-40B4-BE49-F238E27FC236}">
                      <a16:creationId xmlns:a16="http://schemas.microsoft.com/office/drawing/2014/main" id="{1C03E6D8-27D2-42DB-8C8B-DEDEB74380A8}"/>
                    </a:ext>
                  </a:extLst>
                </p:cNvPr>
                <p:cNvPicPr/>
                <p:nvPr/>
              </p:nvPicPr>
              <p:blipFill>
                <a:blip r:embed="rId73"/>
                <a:stretch>
                  <a:fillRect/>
                </a:stretch>
              </p:blipFill>
              <p:spPr>
                <a:xfrm>
                  <a:off x="4076956" y="3918633"/>
                  <a:ext cx="6238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EBACA505-BC81-424D-9AEC-AB565DF1EF90}"/>
                    </a:ext>
                  </a:extLst>
                </p14:cNvPr>
                <p14:cNvContentPartPr/>
                <p14:nvPr/>
              </p14:nvContentPartPr>
              <p14:xfrm>
                <a:off x="5137156" y="4073793"/>
                <a:ext cx="623520" cy="93240"/>
              </p14:xfrm>
            </p:contentPart>
          </mc:Choice>
          <mc:Fallback>
            <p:pic>
              <p:nvPicPr>
                <p:cNvPr id="54" name="Ink 53">
                  <a:extLst>
                    <a:ext uri="{FF2B5EF4-FFF2-40B4-BE49-F238E27FC236}">
                      <a16:creationId xmlns:a16="http://schemas.microsoft.com/office/drawing/2014/main" id="{EBACA505-BC81-424D-9AEC-AB565DF1EF90}"/>
                    </a:ext>
                  </a:extLst>
                </p:cNvPr>
                <p:cNvPicPr/>
                <p:nvPr/>
              </p:nvPicPr>
              <p:blipFill>
                <a:blip r:embed="rId75"/>
                <a:stretch>
                  <a:fillRect/>
                </a:stretch>
              </p:blipFill>
              <p:spPr>
                <a:xfrm>
                  <a:off x="5119516" y="4055793"/>
                  <a:ext cx="659160" cy="128880"/>
                </a:xfrm>
                <a:prstGeom prst="rect">
                  <a:avLst/>
                </a:prstGeom>
              </p:spPr>
            </p:pic>
          </mc:Fallback>
        </mc:AlternateContent>
      </p:grpSp>
      <p:grpSp>
        <p:nvGrpSpPr>
          <p:cNvPr id="56" name="Group 55">
            <a:extLst>
              <a:ext uri="{FF2B5EF4-FFF2-40B4-BE49-F238E27FC236}">
                <a16:creationId xmlns:a16="http://schemas.microsoft.com/office/drawing/2014/main" id="{DD889C09-D9EA-4B3F-9BC9-478F9AF3C585}"/>
              </a:ext>
            </a:extLst>
          </p:cNvPr>
          <p:cNvGrpSpPr/>
          <p:nvPr/>
        </p:nvGrpSpPr>
        <p:grpSpPr>
          <a:xfrm>
            <a:off x="3144196" y="3353073"/>
            <a:ext cx="1914120" cy="398520"/>
            <a:chOff x="3144196" y="3353073"/>
            <a:chExt cx="1914120" cy="398520"/>
          </a:xfrm>
        </p:grpSpPr>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46E48CD9-5975-4303-9E8B-D9FAAB0EDFF6}"/>
                    </a:ext>
                  </a:extLst>
                </p14:cNvPr>
                <p14:cNvContentPartPr/>
                <p14:nvPr/>
              </p14:nvContentPartPr>
              <p14:xfrm>
                <a:off x="3941956" y="3353073"/>
                <a:ext cx="1116360" cy="398520"/>
              </p14:xfrm>
            </p:contentPart>
          </mc:Choice>
          <mc:Fallback>
            <p:pic>
              <p:nvPicPr>
                <p:cNvPr id="48" name="Ink 47">
                  <a:extLst>
                    <a:ext uri="{FF2B5EF4-FFF2-40B4-BE49-F238E27FC236}">
                      <a16:creationId xmlns:a16="http://schemas.microsoft.com/office/drawing/2014/main" id="{46E48CD9-5975-4303-9E8B-D9FAAB0EDFF6}"/>
                    </a:ext>
                  </a:extLst>
                </p:cNvPr>
                <p:cNvPicPr/>
                <p:nvPr/>
              </p:nvPicPr>
              <p:blipFill>
                <a:blip r:embed="rId77"/>
                <a:stretch>
                  <a:fillRect/>
                </a:stretch>
              </p:blipFill>
              <p:spPr>
                <a:xfrm>
                  <a:off x="3924316" y="3335073"/>
                  <a:ext cx="115200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1179F67A-A48F-4403-9079-E8F818592997}"/>
                    </a:ext>
                  </a:extLst>
                </p14:cNvPr>
                <p14:cNvContentPartPr/>
                <p14:nvPr/>
              </p14:nvContentPartPr>
              <p14:xfrm>
                <a:off x="4040236" y="3455313"/>
                <a:ext cx="97920" cy="185400"/>
              </p14:xfrm>
            </p:contentPart>
          </mc:Choice>
          <mc:Fallback>
            <p:pic>
              <p:nvPicPr>
                <p:cNvPr id="49" name="Ink 48">
                  <a:extLst>
                    <a:ext uri="{FF2B5EF4-FFF2-40B4-BE49-F238E27FC236}">
                      <a16:creationId xmlns:a16="http://schemas.microsoft.com/office/drawing/2014/main" id="{1179F67A-A48F-4403-9079-E8F818592997}"/>
                    </a:ext>
                  </a:extLst>
                </p:cNvPr>
                <p:cNvPicPr/>
                <p:nvPr/>
              </p:nvPicPr>
              <p:blipFill>
                <a:blip r:embed="rId79"/>
                <a:stretch>
                  <a:fillRect/>
                </a:stretch>
              </p:blipFill>
              <p:spPr>
                <a:xfrm>
                  <a:off x="4022596" y="3437313"/>
                  <a:ext cx="133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83E83B6F-AF8A-4A17-8B5C-3288B59D0F18}"/>
                    </a:ext>
                  </a:extLst>
                </p14:cNvPr>
                <p14:cNvContentPartPr/>
                <p14:nvPr/>
              </p14:nvContentPartPr>
              <p14:xfrm>
                <a:off x="4231036" y="3501753"/>
                <a:ext cx="512640" cy="110520"/>
              </p14:xfrm>
            </p:contentPart>
          </mc:Choice>
          <mc:Fallback>
            <p:pic>
              <p:nvPicPr>
                <p:cNvPr id="50" name="Ink 49">
                  <a:extLst>
                    <a:ext uri="{FF2B5EF4-FFF2-40B4-BE49-F238E27FC236}">
                      <a16:creationId xmlns:a16="http://schemas.microsoft.com/office/drawing/2014/main" id="{83E83B6F-AF8A-4A17-8B5C-3288B59D0F18}"/>
                    </a:ext>
                  </a:extLst>
                </p:cNvPr>
                <p:cNvPicPr/>
                <p:nvPr/>
              </p:nvPicPr>
              <p:blipFill>
                <a:blip r:embed="rId81"/>
                <a:stretch>
                  <a:fillRect/>
                </a:stretch>
              </p:blipFill>
              <p:spPr>
                <a:xfrm>
                  <a:off x="4213396" y="3484113"/>
                  <a:ext cx="54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783543D8-0362-4C7B-BB92-133FF2FF2A53}"/>
                    </a:ext>
                  </a:extLst>
                </p14:cNvPr>
                <p14:cNvContentPartPr/>
                <p14:nvPr/>
              </p14:nvContentPartPr>
              <p14:xfrm>
                <a:off x="3144196" y="3529473"/>
                <a:ext cx="663840" cy="188280"/>
              </p14:xfrm>
            </p:contentPart>
          </mc:Choice>
          <mc:Fallback>
            <p:pic>
              <p:nvPicPr>
                <p:cNvPr id="55" name="Ink 54">
                  <a:extLst>
                    <a:ext uri="{FF2B5EF4-FFF2-40B4-BE49-F238E27FC236}">
                      <a16:creationId xmlns:a16="http://schemas.microsoft.com/office/drawing/2014/main" id="{783543D8-0362-4C7B-BB92-133FF2FF2A53}"/>
                    </a:ext>
                  </a:extLst>
                </p:cNvPr>
                <p:cNvPicPr/>
                <p:nvPr/>
              </p:nvPicPr>
              <p:blipFill>
                <a:blip r:embed="rId83"/>
                <a:stretch>
                  <a:fillRect/>
                </a:stretch>
              </p:blipFill>
              <p:spPr>
                <a:xfrm>
                  <a:off x="3126556" y="3511473"/>
                  <a:ext cx="699480" cy="223920"/>
                </a:xfrm>
                <a:prstGeom prst="rect">
                  <a:avLst/>
                </a:prstGeom>
              </p:spPr>
            </p:pic>
          </mc:Fallback>
        </mc:AlternateContent>
      </p:grpSp>
      <p:pic>
        <p:nvPicPr>
          <p:cNvPr id="1026" name="Picture 2" descr="How Do They Do That? A Closer Look at Quantum Magnetic Levitation -  Scientific American">
            <a:extLst>
              <a:ext uri="{FF2B5EF4-FFF2-40B4-BE49-F238E27FC236}">
                <a16:creationId xmlns:a16="http://schemas.microsoft.com/office/drawing/2014/main" id="{96707B25-5EC2-4F77-9207-336D29A9590E}"/>
              </a:ext>
            </a:extLst>
          </p:cNvPr>
          <p:cNvPicPr>
            <a:picLocks noChangeAspect="1" noChangeArrowheads="1"/>
          </p:cNvPicPr>
          <p:nvPr/>
        </p:nvPicPr>
        <p:blipFill rotWithShape="1">
          <a:blip r:embed="rId84" cstate="print">
            <a:extLst>
              <a:ext uri="{28A0092B-C50C-407E-A947-70E740481C1C}">
                <a14:useLocalDpi xmlns:a14="http://schemas.microsoft.com/office/drawing/2010/main" val="0"/>
              </a:ext>
            </a:extLst>
          </a:blip>
          <a:srcRect t="30659"/>
          <a:stretch/>
        </p:blipFill>
        <p:spPr bwMode="auto">
          <a:xfrm>
            <a:off x="4682836" y="4486081"/>
            <a:ext cx="4461164" cy="22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4E886-2F55-4251-9F2E-B73438136E75}"/>
              </a:ext>
            </a:extLst>
          </p:cNvPr>
          <p:cNvSpPr txBox="1"/>
          <p:nvPr/>
        </p:nvSpPr>
        <p:spPr>
          <a:xfrm>
            <a:off x="439618" y="214398"/>
            <a:ext cx="7543800" cy="1938992"/>
          </a:xfrm>
          <a:prstGeom prst="rect">
            <a:avLst/>
          </a:prstGeom>
          <a:noFill/>
        </p:spPr>
        <p:txBody>
          <a:bodyPr wrap="square" rtlCol="0">
            <a:spAutoFit/>
          </a:bodyPr>
          <a:lstStyle/>
          <a:p>
            <a:pPr marL="457200" indent="-457200">
              <a:buAutoNum type="arabicPeriod"/>
            </a:pPr>
            <a:r>
              <a:rPr lang="en-US" sz="2400" dirty="0"/>
              <a:t>The work done on a dielectric by the electric field when charges and temperature are constant is </a:t>
            </a:r>
          </a:p>
          <a:p>
            <a:pPr marL="457200" indent="-457200">
              <a:buAutoNum type="arabicPeriod"/>
            </a:pPr>
            <a:endParaRPr lang="en-US" sz="2400" dirty="0"/>
          </a:p>
          <a:p>
            <a:r>
              <a:rPr lang="en-US" sz="2400" dirty="0"/>
              <a:t>The work done on a magnetizable body by the magnetic field for constant currents and temperature is </a:t>
            </a:r>
          </a:p>
        </p:txBody>
      </p:sp>
      <p:grpSp>
        <p:nvGrpSpPr>
          <p:cNvPr id="3" name="Group 2">
            <a:extLst>
              <a:ext uri="{FF2B5EF4-FFF2-40B4-BE49-F238E27FC236}">
                <a16:creationId xmlns:a16="http://schemas.microsoft.com/office/drawing/2014/main" id="{4D33619C-C320-4B1D-B298-8B28AD85C1B2}"/>
              </a:ext>
            </a:extLst>
          </p:cNvPr>
          <p:cNvGrpSpPr/>
          <p:nvPr/>
        </p:nvGrpSpPr>
        <p:grpSpPr>
          <a:xfrm>
            <a:off x="557599" y="3048000"/>
            <a:ext cx="7647802" cy="2457510"/>
            <a:chOff x="810398" y="133290"/>
            <a:chExt cx="7647802" cy="2457510"/>
          </a:xfrm>
        </p:grpSpPr>
        <p:pic>
          <p:nvPicPr>
            <p:cNvPr id="4" name="Picture 2">
              <a:extLst>
                <a:ext uri="{FF2B5EF4-FFF2-40B4-BE49-F238E27FC236}">
                  <a16:creationId xmlns:a16="http://schemas.microsoft.com/office/drawing/2014/main" id="{F93D2D17-3FFB-42CB-A9B3-D613005E35E4}"/>
                </a:ext>
              </a:extLst>
            </p:cNvPr>
            <p:cNvPicPr>
              <a:picLocks noChangeAspect="1" noChangeArrowheads="1"/>
            </p:cNvPicPr>
            <p:nvPr/>
          </p:nvPicPr>
          <p:blipFill>
            <a:blip r:embed="rId2" cstate="print"/>
            <a:srcRect t="14706" r="27883"/>
            <a:stretch>
              <a:fillRect/>
            </a:stretch>
          </p:blipFill>
          <p:spPr bwMode="auto">
            <a:xfrm>
              <a:off x="810398" y="381000"/>
              <a:ext cx="6346675" cy="2209800"/>
            </a:xfrm>
            <a:prstGeom prst="rect">
              <a:avLst/>
            </a:prstGeom>
            <a:noFill/>
            <a:ln w="9525">
              <a:noFill/>
              <a:miter lim="800000"/>
              <a:headEnd/>
              <a:tailEnd/>
            </a:ln>
          </p:spPr>
        </p:pic>
        <p:sp>
          <p:nvSpPr>
            <p:cNvPr id="5" name="TextBox 4">
              <a:extLst>
                <a:ext uri="{FF2B5EF4-FFF2-40B4-BE49-F238E27FC236}">
                  <a16:creationId xmlns:a16="http://schemas.microsoft.com/office/drawing/2014/main" id="{FD747038-E74B-42E5-8A66-D3E3CFF56EFA}"/>
                </a:ext>
              </a:extLst>
            </p:cNvPr>
            <p:cNvSpPr txBox="1"/>
            <p:nvPr/>
          </p:nvSpPr>
          <p:spPr>
            <a:xfrm>
              <a:off x="2696247" y="133290"/>
              <a:ext cx="2174826" cy="400110"/>
            </a:xfrm>
            <a:prstGeom prst="rect">
              <a:avLst/>
            </a:prstGeom>
            <a:solidFill>
              <a:schemeClr val="bg1"/>
            </a:solidFill>
          </p:spPr>
          <p:txBody>
            <a:bodyPr wrap="none" rtlCol="0">
              <a:spAutoFit/>
            </a:bodyPr>
            <a:lstStyle/>
            <a:p>
              <a:r>
                <a:rPr lang="en-US" sz="2000" dirty="0" err="1"/>
                <a:t>Magnetizable</a:t>
              </a:r>
              <a:r>
                <a:rPr lang="en-US" sz="2000" dirty="0"/>
                <a:t> body</a:t>
              </a:r>
            </a:p>
          </p:txBody>
        </p:sp>
        <p:sp>
          <p:nvSpPr>
            <p:cNvPr id="6" name="TextBox 5">
              <a:extLst>
                <a:ext uri="{FF2B5EF4-FFF2-40B4-BE49-F238E27FC236}">
                  <a16:creationId xmlns:a16="http://schemas.microsoft.com/office/drawing/2014/main" id="{AD773B4C-B7BA-410F-A209-AA88382AB4F4}"/>
                </a:ext>
              </a:extLst>
            </p:cNvPr>
            <p:cNvSpPr txBox="1"/>
            <p:nvPr/>
          </p:nvSpPr>
          <p:spPr>
            <a:xfrm>
              <a:off x="6776073" y="1219200"/>
              <a:ext cx="1682127" cy="400110"/>
            </a:xfrm>
            <a:prstGeom prst="rect">
              <a:avLst/>
            </a:prstGeom>
            <a:solidFill>
              <a:schemeClr val="bg1"/>
            </a:solidFill>
          </p:spPr>
          <p:txBody>
            <a:bodyPr wrap="none" rtlCol="0">
              <a:spAutoFit/>
            </a:bodyPr>
            <a:lstStyle/>
            <a:p>
              <a:r>
                <a:rPr lang="en-US" sz="2000" dirty="0"/>
                <a:t>Magnetic field</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9A744AE-51BD-4D6D-A771-2EA31F4863F0}"/>
                    </a:ext>
                  </a:extLst>
                </p14:cNvPr>
                <p14:cNvContentPartPr/>
                <p14:nvPr/>
              </p14:nvContentPartPr>
              <p14:xfrm>
                <a:off x="3097757" y="1236463"/>
                <a:ext cx="72000" cy="167400"/>
              </p14:xfrm>
            </p:contentPart>
          </mc:Choice>
          <mc:Fallback xmlns="">
            <p:pic>
              <p:nvPicPr>
                <p:cNvPr id="7" name="Ink 6">
                  <a:extLst>
                    <a:ext uri="{FF2B5EF4-FFF2-40B4-BE49-F238E27FC236}">
                      <a16:creationId xmlns:a16="http://schemas.microsoft.com/office/drawing/2014/main" id="{09A744AE-51BD-4D6D-A771-2EA31F4863F0}"/>
                    </a:ext>
                  </a:extLst>
                </p:cNvPr>
                <p:cNvPicPr/>
                <p:nvPr/>
              </p:nvPicPr>
              <p:blipFill>
                <a:blip r:embed="rId4"/>
                <a:stretch>
                  <a:fillRect/>
                </a:stretch>
              </p:blipFill>
              <p:spPr>
                <a:xfrm>
                  <a:off x="3080117" y="1200463"/>
                  <a:ext cx="10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02949F6-7736-48DC-ADFD-12699A8DDD5B}"/>
                    </a:ext>
                  </a:extLst>
                </p14:cNvPr>
                <p14:cNvContentPartPr/>
                <p14:nvPr/>
              </p14:nvContentPartPr>
              <p14:xfrm>
                <a:off x="3194957" y="1090303"/>
                <a:ext cx="1440" cy="3240"/>
              </p14:xfrm>
            </p:contentPart>
          </mc:Choice>
          <mc:Fallback xmlns="">
            <p:pic>
              <p:nvPicPr>
                <p:cNvPr id="8" name="Ink 7">
                  <a:extLst>
                    <a:ext uri="{FF2B5EF4-FFF2-40B4-BE49-F238E27FC236}">
                      <a16:creationId xmlns:a16="http://schemas.microsoft.com/office/drawing/2014/main" id="{902949F6-7736-48DC-ADFD-12699A8DDD5B}"/>
                    </a:ext>
                  </a:extLst>
                </p:cNvPr>
                <p:cNvPicPr/>
                <p:nvPr/>
              </p:nvPicPr>
              <p:blipFill>
                <a:blip r:embed="rId6"/>
                <a:stretch>
                  <a:fillRect/>
                </a:stretch>
              </p:blipFill>
              <p:spPr>
                <a:xfrm>
                  <a:off x="3140957" y="982303"/>
                  <a:ext cx="109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8696595-988F-4029-922B-EEE8C5D13FA5}"/>
                    </a:ext>
                  </a:extLst>
                </p14:cNvPr>
                <p14:cNvContentPartPr/>
                <p14:nvPr/>
              </p14:nvContentPartPr>
              <p14:xfrm>
                <a:off x="2887517" y="1002463"/>
                <a:ext cx="540720" cy="487080"/>
              </p14:xfrm>
            </p:contentPart>
          </mc:Choice>
          <mc:Fallback xmlns="">
            <p:pic>
              <p:nvPicPr>
                <p:cNvPr id="9" name="Ink 8">
                  <a:extLst>
                    <a:ext uri="{FF2B5EF4-FFF2-40B4-BE49-F238E27FC236}">
                      <a16:creationId xmlns:a16="http://schemas.microsoft.com/office/drawing/2014/main" id="{B8696595-988F-4029-922B-EEE8C5D13FA5}"/>
                    </a:ext>
                  </a:extLst>
                </p:cNvPr>
                <p:cNvPicPr/>
                <p:nvPr/>
              </p:nvPicPr>
              <p:blipFill>
                <a:blip r:embed="rId8"/>
                <a:stretch>
                  <a:fillRect/>
                </a:stretch>
              </p:blipFill>
              <p:spPr>
                <a:xfrm>
                  <a:off x="2833517" y="894823"/>
                  <a:ext cx="64836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E150BFD-5A78-476C-AAF2-A091F8A950C4}"/>
                    </a:ext>
                  </a:extLst>
                </p14:cNvPr>
                <p14:cNvContentPartPr/>
                <p14:nvPr/>
              </p14:nvContentPartPr>
              <p14:xfrm>
                <a:off x="3278837" y="1097143"/>
                <a:ext cx="251280" cy="280080"/>
              </p14:xfrm>
            </p:contentPart>
          </mc:Choice>
          <mc:Fallback xmlns="">
            <p:pic>
              <p:nvPicPr>
                <p:cNvPr id="10" name="Ink 9">
                  <a:extLst>
                    <a:ext uri="{FF2B5EF4-FFF2-40B4-BE49-F238E27FC236}">
                      <a16:creationId xmlns:a16="http://schemas.microsoft.com/office/drawing/2014/main" id="{4E150BFD-5A78-476C-AAF2-A091F8A950C4}"/>
                    </a:ext>
                  </a:extLst>
                </p:cNvPr>
                <p:cNvPicPr/>
                <p:nvPr/>
              </p:nvPicPr>
              <p:blipFill>
                <a:blip r:embed="rId10"/>
                <a:stretch>
                  <a:fillRect/>
                </a:stretch>
              </p:blipFill>
              <p:spPr>
                <a:xfrm>
                  <a:off x="3224837" y="989143"/>
                  <a:ext cx="35892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5B452487-B9E4-49D3-B6DE-CBBF5A3FE4AC}"/>
                    </a:ext>
                  </a:extLst>
                </p14:cNvPr>
                <p14:cNvContentPartPr/>
                <p14:nvPr/>
              </p14:nvContentPartPr>
              <p14:xfrm>
                <a:off x="3386837" y="1142503"/>
                <a:ext cx="191520" cy="97920"/>
              </p14:xfrm>
            </p:contentPart>
          </mc:Choice>
          <mc:Fallback xmlns="">
            <p:pic>
              <p:nvPicPr>
                <p:cNvPr id="11" name="Ink 10">
                  <a:extLst>
                    <a:ext uri="{FF2B5EF4-FFF2-40B4-BE49-F238E27FC236}">
                      <a16:creationId xmlns:a16="http://schemas.microsoft.com/office/drawing/2014/main" id="{5B452487-B9E4-49D3-B6DE-CBBF5A3FE4AC}"/>
                    </a:ext>
                  </a:extLst>
                </p:cNvPr>
                <p:cNvPicPr/>
                <p:nvPr/>
              </p:nvPicPr>
              <p:blipFill>
                <a:blip r:embed="rId12"/>
                <a:stretch>
                  <a:fillRect/>
                </a:stretch>
              </p:blipFill>
              <p:spPr>
                <a:xfrm>
                  <a:off x="3333197" y="1034863"/>
                  <a:ext cx="299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DA30444E-EB15-4972-9A5F-366A04F7226A}"/>
                    </a:ext>
                  </a:extLst>
                </p14:cNvPr>
                <p14:cNvContentPartPr/>
                <p14:nvPr/>
              </p14:nvContentPartPr>
              <p14:xfrm>
                <a:off x="3336437" y="1159063"/>
                <a:ext cx="264600" cy="187920"/>
              </p14:xfrm>
            </p:contentPart>
          </mc:Choice>
          <mc:Fallback xmlns="">
            <p:pic>
              <p:nvPicPr>
                <p:cNvPr id="12" name="Ink 11">
                  <a:extLst>
                    <a:ext uri="{FF2B5EF4-FFF2-40B4-BE49-F238E27FC236}">
                      <a16:creationId xmlns:a16="http://schemas.microsoft.com/office/drawing/2014/main" id="{DA30444E-EB15-4972-9A5F-366A04F7226A}"/>
                    </a:ext>
                  </a:extLst>
                </p:cNvPr>
                <p:cNvPicPr/>
                <p:nvPr/>
              </p:nvPicPr>
              <p:blipFill>
                <a:blip r:embed="rId14"/>
                <a:stretch>
                  <a:fillRect/>
                </a:stretch>
              </p:blipFill>
              <p:spPr>
                <a:xfrm>
                  <a:off x="3282437" y="1051063"/>
                  <a:ext cx="3722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65B425F1-9107-449C-A9F1-2F14F3A7DB46}"/>
                    </a:ext>
                  </a:extLst>
                </p14:cNvPr>
                <p14:cNvContentPartPr/>
                <p14:nvPr/>
              </p14:nvContentPartPr>
              <p14:xfrm>
                <a:off x="3414557" y="1155103"/>
                <a:ext cx="199080" cy="150480"/>
              </p14:xfrm>
            </p:contentPart>
          </mc:Choice>
          <mc:Fallback xmlns="">
            <p:pic>
              <p:nvPicPr>
                <p:cNvPr id="13" name="Ink 12">
                  <a:extLst>
                    <a:ext uri="{FF2B5EF4-FFF2-40B4-BE49-F238E27FC236}">
                      <a16:creationId xmlns:a16="http://schemas.microsoft.com/office/drawing/2014/main" id="{65B425F1-9107-449C-A9F1-2F14F3A7DB46}"/>
                    </a:ext>
                  </a:extLst>
                </p:cNvPr>
                <p:cNvPicPr/>
                <p:nvPr/>
              </p:nvPicPr>
              <p:blipFill>
                <a:blip r:embed="rId16"/>
                <a:stretch>
                  <a:fillRect/>
                </a:stretch>
              </p:blipFill>
              <p:spPr>
                <a:xfrm>
                  <a:off x="3360557" y="1047103"/>
                  <a:ext cx="3067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222049F0-5D50-4707-84B2-E3D031F1A5CB}"/>
                    </a:ext>
                  </a:extLst>
                </p14:cNvPr>
                <p14:cNvContentPartPr/>
                <p14:nvPr/>
              </p14:nvContentPartPr>
              <p14:xfrm>
                <a:off x="3522557" y="1156183"/>
                <a:ext cx="111960" cy="112320"/>
              </p14:xfrm>
            </p:contentPart>
          </mc:Choice>
          <mc:Fallback xmlns="">
            <p:pic>
              <p:nvPicPr>
                <p:cNvPr id="14" name="Ink 13">
                  <a:extLst>
                    <a:ext uri="{FF2B5EF4-FFF2-40B4-BE49-F238E27FC236}">
                      <a16:creationId xmlns:a16="http://schemas.microsoft.com/office/drawing/2014/main" id="{222049F0-5D50-4707-84B2-E3D031F1A5CB}"/>
                    </a:ext>
                  </a:extLst>
                </p:cNvPr>
                <p:cNvPicPr/>
                <p:nvPr/>
              </p:nvPicPr>
              <p:blipFill>
                <a:blip r:embed="rId18"/>
                <a:stretch>
                  <a:fillRect/>
                </a:stretch>
              </p:blipFill>
              <p:spPr>
                <a:xfrm>
                  <a:off x="3468557" y="1048183"/>
                  <a:ext cx="2196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44C6C6BA-47DD-4E51-A8A8-A102729ADEBA}"/>
                    </a:ext>
                  </a:extLst>
                </p14:cNvPr>
                <p14:cNvContentPartPr/>
                <p14:nvPr/>
              </p14:nvContentPartPr>
              <p14:xfrm>
                <a:off x="3166517" y="1475863"/>
                <a:ext cx="128160" cy="48960"/>
              </p14:xfrm>
            </p:contentPart>
          </mc:Choice>
          <mc:Fallback xmlns="">
            <p:pic>
              <p:nvPicPr>
                <p:cNvPr id="15" name="Ink 14">
                  <a:extLst>
                    <a:ext uri="{FF2B5EF4-FFF2-40B4-BE49-F238E27FC236}">
                      <a16:creationId xmlns:a16="http://schemas.microsoft.com/office/drawing/2014/main" id="{44C6C6BA-47DD-4E51-A8A8-A102729ADEBA}"/>
                    </a:ext>
                  </a:extLst>
                </p:cNvPr>
                <p:cNvPicPr/>
                <p:nvPr/>
              </p:nvPicPr>
              <p:blipFill>
                <a:blip r:embed="rId20"/>
                <a:stretch>
                  <a:fillRect/>
                </a:stretch>
              </p:blipFill>
              <p:spPr>
                <a:xfrm>
                  <a:off x="3112517" y="1367863"/>
                  <a:ext cx="235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12D4B6A7-B7A4-4B73-BACA-5D7D955BC61F}"/>
                    </a:ext>
                  </a:extLst>
                </p14:cNvPr>
                <p14:cNvContentPartPr/>
                <p14:nvPr/>
              </p14:nvContentPartPr>
              <p14:xfrm>
                <a:off x="3440117" y="1401343"/>
                <a:ext cx="25200" cy="25560"/>
              </p14:xfrm>
            </p:contentPart>
          </mc:Choice>
          <mc:Fallback xmlns="">
            <p:pic>
              <p:nvPicPr>
                <p:cNvPr id="16" name="Ink 15">
                  <a:extLst>
                    <a:ext uri="{FF2B5EF4-FFF2-40B4-BE49-F238E27FC236}">
                      <a16:creationId xmlns:a16="http://schemas.microsoft.com/office/drawing/2014/main" id="{12D4B6A7-B7A4-4B73-BACA-5D7D955BC61F}"/>
                    </a:ext>
                  </a:extLst>
                </p:cNvPr>
                <p:cNvPicPr/>
                <p:nvPr/>
              </p:nvPicPr>
              <p:blipFill>
                <a:blip r:embed="rId22"/>
                <a:stretch>
                  <a:fillRect/>
                </a:stretch>
              </p:blipFill>
              <p:spPr>
                <a:xfrm>
                  <a:off x="3386117" y="1293703"/>
                  <a:ext cx="132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176423A0-9E54-4DD7-B365-22F7028351BC}"/>
                    </a:ext>
                  </a:extLst>
                </p14:cNvPr>
                <p14:cNvContentPartPr/>
                <p14:nvPr/>
              </p14:nvContentPartPr>
              <p14:xfrm>
                <a:off x="3113957" y="1043143"/>
                <a:ext cx="26640" cy="57240"/>
              </p14:xfrm>
            </p:contentPart>
          </mc:Choice>
          <mc:Fallback xmlns="">
            <p:pic>
              <p:nvPicPr>
                <p:cNvPr id="17" name="Ink 16">
                  <a:extLst>
                    <a:ext uri="{FF2B5EF4-FFF2-40B4-BE49-F238E27FC236}">
                      <a16:creationId xmlns:a16="http://schemas.microsoft.com/office/drawing/2014/main" id="{176423A0-9E54-4DD7-B365-22F7028351BC}"/>
                    </a:ext>
                  </a:extLst>
                </p:cNvPr>
                <p:cNvPicPr/>
                <p:nvPr/>
              </p:nvPicPr>
              <p:blipFill>
                <a:blip r:embed="rId24"/>
                <a:stretch>
                  <a:fillRect/>
                </a:stretch>
              </p:blipFill>
              <p:spPr>
                <a:xfrm>
                  <a:off x="3060317" y="935503"/>
                  <a:ext cx="134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1915659B-AE04-41A4-8B76-26EE5B4C6DED}"/>
                    </a:ext>
                  </a:extLst>
                </p14:cNvPr>
                <p14:cNvContentPartPr/>
                <p14:nvPr/>
              </p14:nvContentPartPr>
              <p14:xfrm>
                <a:off x="5111597" y="664423"/>
                <a:ext cx="1613880" cy="550080"/>
              </p14:xfrm>
            </p:contentPart>
          </mc:Choice>
          <mc:Fallback xmlns="">
            <p:pic>
              <p:nvPicPr>
                <p:cNvPr id="18" name="Ink 17">
                  <a:extLst>
                    <a:ext uri="{FF2B5EF4-FFF2-40B4-BE49-F238E27FC236}">
                      <a16:creationId xmlns:a16="http://schemas.microsoft.com/office/drawing/2014/main" id="{1915659B-AE04-41A4-8B76-26EE5B4C6DED}"/>
                    </a:ext>
                  </a:extLst>
                </p:cNvPr>
                <p:cNvPicPr/>
                <p:nvPr/>
              </p:nvPicPr>
              <p:blipFill>
                <a:blip r:embed="rId26"/>
                <a:stretch>
                  <a:fillRect/>
                </a:stretch>
              </p:blipFill>
              <p:spPr>
                <a:xfrm>
                  <a:off x="5093957" y="646423"/>
                  <a:ext cx="16495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9CE69E69-0AC3-4557-BF2A-92DA69F057DD}"/>
                    </a:ext>
                  </a:extLst>
                </p14:cNvPr>
                <p14:cNvContentPartPr/>
                <p14:nvPr/>
              </p14:nvContentPartPr>
              <p14:xfrm>
                <a:off x="5156957" y="1389103"/>
                <a:ext cx="1507680" cy="177120"/>
              </p14:xfrm>
            </p:contentPart>
          </mc:Choice>
          <mc:Fallback xmlns="">
            <p:pic>
              <p:nvPicPr>
                <p:cNvPr id="19" name="Ink 18">
                  <a:extLst>
                    <a:ext uri="{FF2B5EF4-FFF2-40B4-BE49-F238E27FC236}">
                      <a16:creationId xmlns:a16="http://schemas.microsoft.com/office/drawing/2014/main" id="{9CE69E69-0AC3-4557-BF2A-92DA69F057DD}"/>
                    </a:ext>
                  </a:extLst>
                </p:cNvPr>
                <p:cNvPicPr/>
                <p:nvPr/>
              </p:nvPicPr>
              <p:blipFill>
                <a:blip r:embed="rId28"/>
                <a:stretch>
                  <a:fillRect/>
                </a:stretch>
              </p:blipFill>
              <p:spPr>
                <a:xfrm>
                  <a:off x="5138957" y="1371463"/>
                  <a:ext cx="1543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A8718609-92F9-49D6-A191-89F7D99927DE}"/>
                    </a:ext>
                  </a:extLst>
                </p14:cNvPr>
                <p14:cNvContentPartPr/>
                <p14:nvPr/>
              </p14:nvContentPartPr>
              <p14:xfrm>
                <a:off x="5035997" y="1742623"/>
                <a:ext cx="2071080" cy="813960"/>
              </p14:xfrm>
            </p:contentPart>
          </mc:Choice>
          <mc:Fallback xmlns="">
            <p:pic>
              <p:nvPicPr>
                <p:cNvPr id="20" name="Ink 19">
                  <a:extLst>
                    <a:ext uri="{FF2B5EF4-FFF2-40B4-BE49-F238E27FC236}">
                      <a16:creationId xmlns:a16="http://schemas.microsoft.com/office/drawing/2014/main" id="{A8718609-92F9-49D6-A191-89F7D99927DE}"/>
                    </a:ext>
                  </a:extLst>
                </p:cNvPr>
                <p:cNvPicPr/>
                <p:nvPr/>
              </p:nvPicPr>
              <p:blipFill>
                <a:blip r:embed="rId30"/>
                <a:stretch>
                  <a:fillRect/>
                </a:stretch>
              </p:blipFill>
              <p:spPr>
                <a:xfrm>
                  <a:off x="5017997" y="1724983"/>
                  <a:ext cx="210672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B621858A-B57D-448C-BC1E-4A370A51DEEC}"/>
                    </a:ext>
                  </a:extLst>
                </p14:cNvPr>
                <p14:cNvContentPartPr/>
                <p14:nvPr/>
              </p14:nvContentPartPr>
              <p14:xfrm>
                <a:off x="2564957" y="1176703"/>
                <a:ext cx="5040" cy="3240"/>
              </p14:xfrm>
            </p:contentPart>
          </mc:Choice>
          <mc:Fallback xmlns="">
            <p:pic>
              <p:nvPicPr>
                <p:cNvPr id="21" name="Ink 20">
                  <a:extLst>
                    <a:ext uri="{FF2B5EF4-FFF2-40B4-BE49-F238E27FC236}">
                      <a16:creationId xmlns:a16="http://schemas.microsoft.com/office/drawing/2014/main" id="{B621858A-B57D-448C-BC1E-4A370A51DEEC}"/>
                    </a:ext>
                  </a:extLst>
                </p:cNvPr>
                <p:cNvPicPr/>
                <p:nvPr/>
              </p:nvPicPr>
              <p:blipFill>
                <a:blip r:embed="rId32"/>
                <a:stretch>
                  <a:fillRect/>
                </a:stretch>
              </p:blipFill>
              <p:spPr>
                <a:xfrm>
                  <a:off x="2547317" y="1159063"/>
                  <a:ext cx="40680" cy="38880"/>
                </a:xfrm>
                <a:prstGeom prst="rect">
                  <a:avLst/>
                </a:prstGeom>
              </p:spPr>
            </p:pic>
          </mc:Fallback>
        </mc:AlternateContent>
        <p:grpSp>
          <p:nvGrpSpPr>
            <p:cNvPr id="22" name="Group 21">
              <a:extLst>
                <a:ext uri="{FF2B5EF4-FFF2-40B4-BE49-F238E27FC236}">
                  <a16:creationId xmlns:a16="http://schemas.microsoft.com/office/drawing/2014/main" id="{AAE14347-D1FD-4F25-9E24-680D6930791E}"/>
                </a:ext>
              </a:extLst>
            </p:cNvPr>
            <p:cNvGrpSpPr/>
            <p:nvPr/>
          </p:nvGrpSpPr>
          <p:grpSpPr>
            <a:xfrm>
              <a:off x="2571437" y="894103"/>
              <a:ext cx="2650680" cy="302760"/>
              <a:chOff x="2571437" y="894103"/>
              <a:chExt cx="2650680" cy="302760"/>
            </a:xfrm>
          </p:grpSpPr>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52C51292-D94E-4967-8799-9C04B28973B1}"/>
                      </a:ext>
                    </a:extLst>
                  </p14:cNvPr>
                  <p14:cNvContentPartPr/>
                  <p14:nvPr/>
                </p14:nvContentPartPr>
                <p14:xfrm>
                  <a:off x="2571437" y="894103"/>
                  <a:ext cx="1343160" cy="120240"/>
                </p14:xfrm>
              </p:contentPart>
            </mc:Choice>
            <mc:Fallback xmlns="">
              <p:pic>
                <p:nvPicPr>
                  <p:cNvPr id="53" name="Ink 52">
                    <a:extLst>
                      <a:ext uri="{FF2B5EF4-FFF2-40B4-BE49-F238E27FC236}">
                        <a16:creationId xmlns:a16="http://schemas.microsoft.com/office/drawing/2014/main" id="{52C51292-D94E-4967-8799-9C04B28973B1}"/>
                      </a:ext>
                    </a:extLst>
                  </p:cNvPr>
                  <p:cNvPicPr/>
                  <p:nvPr/>
                </p:nvPicPr>
                <p:blipFill>
                  <a:blip r:embed="rId34"/>
                  <a:stretch>
                    <a:fillRect/>
                  </a:stretch>
                </p:blipFill>
                <p:spPr>
                  <a:xfrm>
                    <a:off x="2553437" y="876103"/>
                    <a:ext cx="1378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4" name="Ink 53">
                    <a:extLst>
                      <a:ext uri="{FF2B5EF4-FFF2-40B4-BE49-F238E27FC236}">
                        <a16:creationId xmlns:a16="http://schemas.microsoft.com/office/drawing/2014/main" id="{BE9A7DE6-914F-4846-B3A3-334031E044AF}"/>
                      </a:ext>
                    </a:extLst>
                  </p14:cNvPr>
                  <p14:cNvContentPartPr/>
                  <p14:nvPr/>
                </p14:nvContentPartPr>
                <p14:xfrm>
                  <a:off x="4353437" y="1097143"/>
                  <a:ext cx="36000" cy="21240"/>
                </p14:xfrm>
              </p:contentPart>
            </mc:Choice>
            <mc:Fallback xmlns="">
              <p:pic>
                <p:nvPicPr>
                  <p:cNvPr id="54" name="Ink 53">
                    <a:extLst>
                      <a:ext uri="{FF2B5EF4-FFF2-40B4-BE49-F238E27FC236}">
                        <a16:creationId xmlns:a16="http://schemas.microsoft.com/office/drawing/2014/main" id="{BE9A7DE6-914F-4846-B3A3-334031E044AF}"/>
                      </a:ext>
                    </a:extLst>
                  </p:cNvPr>
                  <p:cNvPicPr/>
                  <p:nvPr/>
                </p:nvPicPr>
                <p:blipFill>
                  <a:blip r:embed="rId36"/>
                  <a:stretch>
                    <a:fillRect/>
                  </a:stretch>
                </p:blipFill>
                <p:spPr>
                  <a:xfrm>
                    <a:off x="4335437" y="107914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Ink 54">
                    <a:extLst>
                      <a:ext uri="{FF2B5EF4-FFF2-40B4-BE49-F238E27FC236}">
                        <a16:creationId xmlns:a16="http://schemas.microsoft.com/office/drawing/2014/main" id="{6E73E8A4-C880-4C19-924D-495EE1E3A6F0}"/>
                      </a:ext>
                    </a:extLst>
                  </p14:cNvPr>
                  <p14:cNvContentPartPr/>
                  <p14:nvPr/>
                </p14:nvContentPartPr>
                <p14:xfrm>
                  <a:off x="4186037" y="1084543"/>
                  <a:ext cx="29160" cy="15840"/>
                </p14:xfrm>
              </p:contentPart>
            </mc:Choice>
            <mc:Fallback xmlns="">
              <p:pic>
                <p:nvPicPr>
                  <p:cNvPr id="55" name="Ink 54">
                    <a:extLst>
                      <a:ext uri="{FF2B5EF4-FFF2-40B4-BE49-F238E27FC236}">
                        <a16:creationId xmlns:a16="http://schemas.microsoft.com/office/drawing/2014/main" id="{6E73E8A4-C880-4C19-924D-495EE1E3A6F0}"/>
                      </a:ext>
                    </a:extLst>
                  </p:cNvPr>
                  <p:cNvPicPr/>
                  <p:nvPr/>
                </p:nvPicPr>
                <p:blipFill>
                  <a:blip r:embed="rId38"/>
                  <a:stretch>
                    <a:fillRect/>
                  </a:stretch>
                </p:blipFill>
                <p:spPr>
                  <a:xfrm>
                    <a:off x="4168037" y="1066543"/>
                    <a:ext cx="64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Ink 55">
                    <a:extLst>
                      <a:ext uri="{FF2B5EF4-FFF2-40B4-BE49-F238E27FC236}">
                        <a16:creationId xmlns:a16="http://schemas.microsoft.com/office/drawing/2014/main" id="{67617EB5-C729-48AE-999D-55435558DB40}"/>
                      </a:ext>
                    </a:extLst>
                  </p14:cNvPr>
                  <p14:cNvContentPartPr/>
                  <p14:nvPr/>
                </p14:nvContentPartPr>
                <p14:xfrm>
                  <a:off x="4671317" y="1155823"/>
                  <a:ext cx="81000" cy="36360"/>
                </p14:xfrm>
              </p:contentPart>
            </mc:Choice>
            <mc:Fallback xmlns="">
              <p:pic>
                <p:nvPicPr>
                  <p:cNvPr id="56" name="Ink 55">
                    <a:extLst>
                      <a:ext uri="{FF2B5EF4-FFF2-40B4-BE49-F238E27FC236}">
                        <a16:creationId xmlns:a16="http://schemas.microsoft.com/office/drawing/2014/main" id="{67617EB5-C729-48AE-999D-55435558DB40}"/>
                      </a:ext>
                    </a:extLst>
                  </p:cNvPr>
                  <p:cNvPicPr/>
                  <p:nvPr/>
                </p:nvPicPr>
                <p:blipFill>
                  <a:blip r:embed="rId40"/>
                  <a:stretch>
                    <a:fillRect/>
                  </a:stretch>
                </p:blipFill>
                <p:spPr>
                  <a:xfrm>
                    <a:off x="4653677" y="1137823"/>
                    <a:ext cx="116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7" name="Ink 56">
                    <a:extLst>
                      <a:ext uri="{FF2B5EF4-FFF2-40B4-BE49-F238E27FC236}">
                        <a16:creationId xmlns:a16="http://schemas.microsoft.com/office/drawing/2014/main" id="{F8D01470-34C2-4244-B2E3-34DB42283164}"/>
                      </a:ext>
                    </a:extLst>
                  </p14:cNvPr>
                  <p14:cNvContentPartPr/>
                  <p14:nvPr/>
                </p14:nvContentPartPr>
                <p14:xfrm>
                  <a:off x="4967597" y="1183543"/>
                  <a:ext cx="254520" cy="13320"/>
                </p14:xfrm>
              </p:contentPart>
            </mc:Choice>
            <mc:Fallback xmlns="">
              <p:pic>
                <p:nvPicPr>
                  <p:cNvPr id="57" name="Ink 56">
                    <a:extLst>
                      <a:ext uri="{FF2B5EF4-FFF2-40B4-BE49-F238E27FC236}">
                        <a16:creationId xmlns:a16="http://schemas.microsoft.com/office/drawing/2014/main" id="{F8D01470-34C2-4244-B2E3-34DB42283164}"/>
                      </a:ext>
                    </a:extLst>
                  </p:cNvPr>
                  <p:cNvPicPr/>
                  <p:nvPr/>
                </p:nvPicPr>
                <p:blipFill>
                  <a:blip r:embed="rId42"/>
                  <a:stretch>
                    <a:fillRect/>
                  </a:stretch>
                </p:blipFill>
                <p:spPr>
                  <a:xfrm>
                    <a:off x="4949597" y="1165903"/>
                    <a:ext cx="29016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C17462F9-5C5A-4D2D-B44B-47BA7B86B957}"/>
                    </a:ext>
                  </a:extLst>
                </p14:cNvPr>
                <p14:cNvContentPartPr/>
                <p14:nvPr/>
              </p14:nvContentPartPr>
              <p14:xfrm>
                <a:off x="4943117" y="1384423"/>
                <a:ext cx="370440" cy="33840"/>
              </p14:xfrm>
            </p:contentPart>
          </mc:Choice>
          <mc:Fallback xmlns="">
            <p:pic>
              <p:nvPicPr>
                <p:cNvPr id="23" name="Ink 22">
                  <a:extLst>
                    <a:ext uri="{FF2B5EF4-FFF2-40B4-BE49-F238E27FC236}">
                      <a16:creationId xmlns:a16="http://schemas.microsoft.com/office/drawing/2014/main" id="{C17462F9-5C5A-4D2D-B44B-47BA7B86B957}"/>
                    </a:ext>
                  </a:extLst>
                </p:cNvPr>
                <p:cNvPicPr/>
                <p:nvPr/>
              </p:nvPicPr>
              <p:blipFill>
                <a:blip r:embed="rId44"/>
                <a:stretch>
                  <a:fillRect/>
                </a:stretch>
              </p:blipFill>
              <p:spPr>
                <a:xfrm>
                  <a:off x="4925477" y="1366783"/>
                  <a:ext cx="406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185A09B3-87A0-4CBA-AC4B-A828E6DD4FE0}"/>
                    </a:ext>
                  </a:extLst>
                </p14:cNvPr>
                <p14:cNvContentPartPr/>
                <p14:nvPr/>
              </p14:nvContentPartPr>
              <p14:xfrm>
                <a:off x="2510597" y="1206943"/>
                <a:ext cx="8280" cy="14040"/>
              </p14:xfrm>
            </p:contentPart>
          </mc:Choice>
          <mc:Fallback xmlns="">
            <p:pic>
              <p:nvPicPr>
                <p:cNvPr id="24" name="Ink 23">
                  <a:extLst>
                    <a:ext uri="{FF2B5EF4-FFF2-40B4-BE49-F238E27FC236}">
                      <a16:creationId xmlns:a16="http://schemas.microsoft.com/office/drawing/2014/main" id="{185A09B3-87A0-4CBA-AC4B-A828E6DD4FE0}"/>
                    </a:ext>
                  </a:extLst>
                </p:cNvPr>
                <p:cNvPicPr/>
                <p:nvPr/>
              </p:nvPicPr>
              <p:blipFill>
                <a:blip r:embed="rId46"/>
                <a:stretch>
                  <a:fillRect/>
                </a:stretch>
              </p:blipFill>
              <p:spPr>
                <a:xfrm>
                  <a:off x="2492597" y="1189303"/>
                  <a:ext cx="43920" cy="49680"/>
                </a:xfrm>
                <a:prstGeom prst="rect">
                  <a:avLst/>
                </a:prstGeom>
              </p:spPr>
            </p:pic>
          </mc:Fallback>
        </mc:AlternateContent>
        <p:grpSp>
          <p:nvGrpSpPr>
            <p:cNvPr id="25" name="Group 24">
              <a:extLst>
                <a:ext uri="{FF2B5EF4-FFF2-40B4-BE49-F238E27FC236}">
                  <a16:creationId xmlns:a16="http://schemas.microsoft.com/office/drawing/2014/main" id="{C77ACA6A-6332-400C-B911-747C4A5F17D7}"/>
                </a:ext>
              </a:extLst>
            </p:cNvPr>
            <p:cNvGrpSpPr/>
            <p:nvPr/>
          </p:nvGrpSpPr>
          <p:grpSpPr>
            <a:xfrm>
              <a:off x="2490077" y="1247263"/>
              <a:ext cx="2266920" cy="139680"/>
              <a:chOff x="2490077" y="1247263"/>
              <a:chExt cx="2266920" cy="139680"/>
            </a:xfrm>
          </p:grpSpPr>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D9AF324D-A733-44A7-A907-9A7F1543C5A3}"/>
                      </a:ext>
                    </a:extLst>
                  </p14:cNvPr>
                  <p14:cNvContentPartPr/>
                  <p14:nvPr/>
                </p14:nvContentPartPr>
                <p14:xfrm>
                  <a:off x="2490077" y="1247263"/>
                  <a:ext cx="1478880" cy="131760"/>
                </p14:xfrm>
              </p:contentPart>
            </mc:Choice>
            <mc:Fallback xmlns="">
              <p:pic>
                <p:nvPicPr>
                  <p:cNvPr id="49" name="Ink 48">
                    <a:extLst>
                      <a:ext uri="{FF2B5EF4-FFF2-40B4-BE49-F238E27FC236}">
                        <a16:creationId xmlns:a16="http://schemas.microsoft.com/office/drawing/2014/main" id="{D9AF324D-A733-44A7-A907-9A7F1543C5A3}"/>
                      </a:ext>
                    </a:extLst>
                  </p:cNvPr>
                  <p:cNvPicPr/>
                  <p:nvPr/>
                </p:nvPicPr>
                <p:blipFill>
                  <a:blip r:embed="rId48"/>
                  <a:stretch>
                    <a:fillRect/>
                  </a:stretch>
                </p:blipFill>
                <p:spPr>
                  <a:xfrm>
                    <a:off x="2472437" y="1229263"/>
                    <a:ext cx="1514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Ink 49">
                    <a:extLst>
                      <a:ext uri="{FF2B5EF4-FFF2-40B4-BE49-F238E27FC236}">
                        <a16:creationId xmlns:a16="http://schemas.microsoft.com/office/drawing/2014/main" id="{4EA07061-4089-4270-8F4C-473CE58DF5FF}"/>
                      </a:ext>
                    </a:extLst>
                  </p14:cNvPr>
                  <p14:cNvContentPartPr/>
                  <p14:nvPr/>
                </p14:nvContentPartPr>
                <p14:xfrm>
                  <a:off x="4093517" y="1331503"/>
                  <a:ext cx="156240" cy="22320"/>
                </p14:xfrm>
              </p:contentPart>
            </mc:Choice>
            <mc:Fallback xmlns="">
              <p:pic>
                <p:nvPicPr>
                  <p:cNvPr id="50" name="Ink 49">
                    <a:extLst>
                      <a:ext uri="{FF2B5EF4-FFF2-40B4-BE49-F238E27FC236}">
                        <a16:creationId xmlns:a16="http://schemas.microsoft.com/office/drawing/2014/main" id="{4EA07061-4089-4270-8F4C-473CE58DF5FF}"/>
                      </a:ext>
                    </a:extLst>
                  </p:cNvPr>
                  <p:cNvPicPr/>
                  <p:nvPr/>
                </p:nvPicPr>
                <p:blipFill>
                  <a:blip r:embed="rId50"/>
                  <a:stretch>
                    <a:fillRect/>
                  </a:stretch>
                </p:blipFill>
                <p:spPr>
                  <a:xfrm>
                    <a:off x="4075877" y="1313503"/>
                    <a:ext cx="19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Ink 50">
                    <a:extLst>
                      <a:ext uri="{FF2B5EF4-FFF2-40B4-BE49-F238E27FC236}">
                        <a16:creationId xmlns:a16="http://schemas.microsoft.com/office/drawing/2014/main" id="{B5DE6A53-9DAB-419C-B7F0-5594FA4934B0}"/>
                      </a:ext>
                    </a:extLst>
                  </p14:cNvPr>
                  <p14:cNvContentPartPr/>
                  <p14:nvPr/>
                </p14:nvContentPartPr>
                <p14:xfrm>
                  <a:off x="4336877" y="1343383"/>
                  <a:ext cx="78840" cy="21600"/>
                </p14:xfrm>
              </p:contentPart>
            </mc:Choice>
            <mc:Fallback xmlns="">
              <p:pic>
                <p:nvPicPr>
                  <p:cNvPr id="51" name="Ink 50">
                    <a:extLst>
                      <a:ext uri="{FF2B5EF4-FFF2-40B4-BE49-F238E27FC236}">
                        <a16:creationId xmlns:a16="http://schemas.microsoft.com/office/drawing/2014/main" id="{B5DE6A53-9DAB-419C-B7F0-5594FA4934B0}"/>
                      </a:ext>
                    </a:extLst>
                  </p:cNvPr>
                  <p:cNvPicPr/>
                  <p:nvPr/>
                </p:nvPicPr>
                <p:blipFill>
                  <a:blip r:embed="rId52"/>
                  <a:stretch>
                    <a:fillRect/>
                  </a:stretch>
                </p:blipFill>
                <p:spPr>
                  <a:xfrm>
                    <a:off x="4318877" y="1325743"/>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Ink 51">
                    <a:extLst>
                      <a:ext uri="{FF2B5EF4-FFF2-40B4-BE49-F238E27FC236}">
                        <a16:creationId xmlns:a16="http://schemas.microsoft.com/office/drawing/2014/main" id="{60E0609E-6EA7-4741-B97E-BC3B9989FA8A}"/>
                      </a:ext>
                    </a:extLst>
                  </p14:cNvPr>
                  <p14:cNvContentPartPr/>
                  <p14:nvPr/>
                </p14:nvContentPartPr>
                <p14:xfrm>
                  <a:off x="4601477" y="1372903"/>
                  <a:ext cx="155520" cy="14040"/>
                </p14:xfrm>
              </p:contentPart>
            </mc:Choice>
            <mc:Fallback xmlns="">
              <p:pic>
                <p:nvPicPr>
                  <p:cNvPr id="52" name="Ink 51">
                    <a:extLst>
                      <a:ext uri="{FF2B5EF4-FFF2-40B4-BE49-F238E27FC236}">
                        <a16:creationId xmlns:a16="http://schemas.microsoft.com/office/drawing/2014/main" id="{60E0609E-6EA7-4741-B97E-BC3B9989FA8A}"/>
                      </a:ext>
                    </a:extLst>
                  </p:cNvPr>
                  <p:cNvPicPr/>
                  <p:nvPr/>
                </p:nvPicPr>
                <p:blipFill>
                  <a:blip r:embed="rId54"/>
                  <a:stretch>
                    <a:fillRect/>
                  </a:stretch>
                </p:blipFill>
                <p:spPr>
                  <a:xfrm>
                    <a:off x="4583837" y="1354903"/>
                    <a:ext cx="191160" cy="49680"/>
                  </a:xfrm>
                  <a:prstGeom prst="rect">
                    <a:avLst/>
                  </a:prstGeom>
                </p:spPr>
              </p:pic>
            </mc:Fallback>
          </mc:AlternateContent>
        </p:grpSp>
        <p:grpSp>
          <p:nvGrpSpPr>
            <p:cNvPr id="26" name="Group 25">
              <a:extLst>
                <a:ext uri="{FF2B5EF4-FFF2-40B4-BE49-F238E27FC236}">
                  <a16:creationId xmlns:a16="http://schemas.microsoft.com/office/drawing/2014/main" id="{9E3E3B60-5DB3-47BB-813F-59D99816AEBD}"/>
                </a:ext>
              </a:extLst>
            </p:cNvPr>
            <p:cNvGrpSpPr/>
            <p:nvPr/>
          </p:nvGrpSpPr>
          <p:grpSpPr>
            <a:xfrm>
              <a:off x="2422397" y="1624183"/>
              <a:ext cx="2712960" cy="241920"/>
              <a:chOff x="2422397" y="1624183"/>
              <a:chExt cx="2712960" cy="241920"/>
            </a:xfrm>
          </p:grpSpPr>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6CD1C299-3C86-423B-A444-6E9B1F824FD7}"/>
                      </a:ext>
                    </a:extLst>
                  </p14:cNvPr>
                  <p14:cNvContentPartPr/>
                  <p14:nvPr/>
                </p14:nvContentPartPr>
                <p14:xfrm>
                  <a:off x="4102157" y="1691503"/>
                  <a:ext cx="5040" cy="11160"/>
                </p14:xfrm>
              </p:contentPart>
            </mc:Choice>
            <mc:Fallback xmlns="">
              <p:pic>
                <p:nvPicPr>
                  <p:cNvPr id="43" name="Ink 42">
                    <a:extLst>
                      <a:ext uri="{FF2B5EF4-FFF2-40B4-BE49-F238E27FC236}">
                        <a16:creationId xmlns:a16="http://schemas.microsoft.com/office/drawing/2014/main" id="{6CD1C299-3C86-423B-A444-6E9B1F824FD7}"/>
                      </a:ext>
                    </a:extLst>
                  </p:cNvPr>
                  <p:cNvPicPr/>
                  <p:nvPr/>
                </p:nvPicPr>
                <p:blipFill>
                  <a:blip r:embed="rId56"/>
                  <a:stretch>
                    <a:fillRect/>
                  </a:stretch>
                </p:blipFill>
                <p:spPr>
                  <a:xfrm>
                    <a:off x="4084517" y="1673503"/>
                    <a:ext cx="40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3C122B19-7EE9-4C02-A444-D3E9516710FB}"/>
                      </a:ext>
                    </a:extLst>
                  </p14:cNvPr>
                  <p14:cNvContentPartPr/>
                  <p14:nvPr/>
                </p14:nvContentPartPr>
                <p14:xfrm>
                  <a:off x="4109357" y="1664863"/>
                  <a:ext cx="45720" cy="35640"/>
                </p14:xfrm>
              </p:contentPart>
            </mc:Choice>
            <mc:Fallback xmlns="">
              <p:pic>
                <p:nvPicPr>
                  <p:cNvPr id="44" name="Ink 43">
                    <a:extLst>
                      <a:ext uri="{FF2B5EF4-FFF2-40B4-BE49-F238E27FC236}">
                        <a16:creationId xmlns:a16="http://schemas.microsoft.com/office/drawing/2014/main" id="{3C122B19-7EE9-4C02-A444-D3E9516710FB}"/>
                      </a:ext>
                    </a:extLst>
                  </p:cNvPr>
                  <p:cNvPicPr/>
                  <p:nvPr/>
                </p:nvPicPr>
                <p:blipFill>
                  <a:blip r:embed="rId58"/>
                  <a:stretch>
                    <a:fillRect/>
                  </a:stretch>
                </p:blipFill>
                <p:spPr>
                  <a:xfrm>
                    <a:off x="4091717" y="1647223"/>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Ink 44">
                    <a:extLst>
                      <a:ext uri="{FF2B5EF4-FFF2-40B4-BE49-F238E27FC236}">
                        <a16:creationId xmlns:a16="http://schemas.microsoft.com/office/drawing/2014/main" id="{C35DDAE8-0769-4CB2-877A-2AA0088F0307}"/>
                      </a:ext>
                    </a:extLst>
                  </p14:cNvPr>
                  <p14:cNvContentPartPr/>
                  <p14:nvPr/>
                </p14:nvContentPartPr>
                <p14:xfrm>
                  <a:off x="4404197" y="1633543"/>
                  <a:ext cx="120240" cy="15120"/>
                </p14:xfrm>
              </p:contentPart>
            </mc:Choice>
            <mc:Fallback xmlns="">
              <p:pic>
                <p:nvPicPr>
                  <p:cNvPr id="45" name="Ink 44">
                    <a:extLst>
                      <a:ext uri="{FF2B5EF4-FFF2-40B4-BE49-F238E27FC236}">
                        <a16:creationId xmlns:a16="http://schemas.microsoft.com/office/drawing/2014/main" id="{C35DDAE8-0769-4CB2-877A-2AA0088F0307}"/>
                      </a:ext>
                    </a:extLst>
                  </p:cNvPr>
                  <p:cNvPicPr/>
                  <p:nvPr/>
                </p:nvPicPr>
                <p:blipFill>
                  <a:blip r:embed="rId60"/>
                  <a:stretch>
                    <a:fillRect/>
                  </a:stretch>
                </p:blipFill>
                <p:spPr>
                  <a:xfrm>
                    <a:off x="4386557" y="1615543"/>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Ink 45">
                    <a:extLst>
                      <a:ext uri="{FF2B5EF4-FFF2-40B4-BE49-F238E27FC236}">
                        <a16:creationId xmlns:a16="http://schemas.microsoft.com/office/drawing/2014/main" id="{BE2F40B9-4020-4646-8330-392C2F5A1F24}"/>
                      </a:ext>
                    </a:extLst>
                  </p14:cNvPr>
                  <p14:cNvContentPartPr/>
                  <p14:nvPr/>
                </p14:nvContentPartPr>
                <p14:xfrm>
                  <a:off x="4752317" y="1652263"/>
                  <a:ext cx="46800" cy="7560"/>
                </p14:xfrm>
              </p:contentPart>
            </mc:Choice>
            <mc:Fallback xmlns="">
              <p:pic>
                <p:nvPicPr>
                  <p:cNvPr id="46" name="Ink 45">
                    <a:extLst>
                      <a:ext uri="{FF2B5EF4-FFF2-40B4-BE49-F238E27FC236}">
                        <a16:creationId xmlns:a16="http://schemas.microsoft.com/office/drawing/2014/main" id="{BE2F40B9-4020-4646-8330-392C2F5A1F24}"/>
                      </a:ext>
                    </a:extLst>
                  </p:cNvPr>
                  <p:cNvPicPr/>
                  <p:nvPr/>
                </p:nvPicPr>
                <p:blipFill>
                  <a:blip r:embed="rId62"/>
                  <a:stretch>
                    <a:fillRect/>
                  </a:stretch>
                </p:blipFill>
                <p:spPr>
                  <a:xfrm>
                    <a:off x="4734317" y="1634623"/>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F4D09D09-4EAA-4BAD-AB33-42398A627F4A}"/>
                      </a:ext>
                    </a:extLst>
                  </p14:cNvPr>
                  <p14:cNvContentPartPr/>
                  <p14:nvPr/>
                </p14:nvContentPartPr>
                <p14:xfrm>
                  <a:off x="4905317" y="1624183"/>
                  <a:ext cx="230040" cy="170640"/>
                </p14:xfrm>
              </p:contentPart>
            </mc:Choice>
            <mc:Fallback xmlns="">
              <p:pic>
                <p:nvPicPr>
                  <p:cNvPr id="47" name="Ink 46">
                    <a:extLst>
                      <a:ext uri="{FF2B5EF4-FFF2-40B4-BE49-F238E27FC236}">
                        <a16:creationId xmlns:a16="http://schemas.microsoft.com/office/drawing/2014/main" id="{F4D09D09-4EAA-4BAD-AB33-42398A627F4A}"/>
                      </a:ext>
                    </a:extLst>
                  </p:cNvPr>
                  <p:cNvPicPr/>
                  <p:nvPr/>
                </p:nvPicPr>
                <p:blipFill>
                  <a:blip r:embed="rId64"/>
                  <a:stretch>
                    <a:fillRect/>
                  </a:stretch>
                </p:blipFill>
                <p:spPr>
                  <a:xfrm>
                    <a:off x="4887317" y="1606543"/>
                    <a:ext cx="265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F014E132-0960-412D-AAE3-F22D19BA426E}"/>
                      </a:ext>
                    </a:extLst>
                  </p14:cNvPr>
                  <p14:cNvContentPartPr/>
                  <p14:nvPr/>
                </p14:nvContentPartPr>
                <p14:xfrm>
                  <a:off x="2422397" y="1647223"/>
                  <a:ext cx="1383840" cy="218880"/>
                </p14:xfrm>
              </p:contentPart>
            </mc:Choice>
            <mc:Fallback xmlns="">
              <p:pic>
                <p:nvPicPr>
                  <p:cNvPr id="48" name="Ink 47">
                    <a:extLst>
                      <a:ext uri="{FF2B5EF4-FFF2-40B4-BE49-F238E27FC236}">
                        <a16:creationId xmlns:a16="http://schemas.microsoft.com/office/drawing/2014/main" id="{F014E132-0960-412D-AAE3-F22D19BA426E}"/>
                      </a:ext>
                    </a:extLst>
                  </p:cNvPr>
                  <p:cNvPicPr/>
                  <p:nvPr/>
                </p:nvPicPr>
                <p:blipFill>
                  <a:blip r:embed="rId66"/>
                  <a:stretch>
                    <a:fillRect/>
                  </a:stretch>
                </p:blipFill>
                <p:spPr>
                  <a:xfrm>
                    <a:off x="2404397" y="1629583"/>
                    <a:ext cx="141948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27" name="Ink 26">
                  <a:extLst>
                    <a:ext uri="{FF2B5EF4-FFF2-40B4-BE49-F238E27FC236}">
                      <a16:creationId xmlns:a16="http://schemas.microsoft.com/office/drawing/2014/main" id="{2E1C3496-E33C-4745-B859-7DADDA7449EE}"/>
                    </a:ext>
                  </a:extLst>
                </p14:cNvPr>
                <p14:cNvContentPartPr/>
                <p14:nvPr/>
              </p14:nvContentPartPr>
              <p14:xfrm>
                <a:off x="2237717" y="975103"/>
                <a:ext cx="398880" cy="74160"/>
              </p14:xfrm>
            </p:contentPart>
          </mc:Choice>
          <mc:Fallback xmlns="">
            <p:pic>
              <p:nvPicPr>
                <p:cNvPr id="27" name="Ink 26">
                  <a:extLst>
                    <a:ext uri="{FF2B5EF4-FFF2-40B4-BE49-F238E27FC236}">
                      <a16:creationId xmlns:a16="http://schemas.microsoft.com/office/drawing/2014/main" id="{2E1C3496-E33C-4745-B859-7DADDA7449EE}"/>
                    </a:ext>
                  </a:extLst>
                </p:cNvPr>
                <p:cNvPicPr/>
                <p:nvPr/>
              </p:nvPicPr>
              <p:blipFill>
                <a:blip r:embed="rId68"/>
                <a:stretch>
                  <a:fillRect/>
                </a:stretch>
              </p:blipFill>
              <p:spPr>
                <a:xfrm>
                  <a:off x="2220077" y="957103"/>
                  <a:ext cx="434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 name="Ink 27">
                  <a:extLst>
                    <a:ext uri="{FF2B5EF4-FFF2-40B4-BE49-F238E27FC236}">
                      <a16:creationId xmlns:a16="http://schemas.microsoft.com/office/drawing/2014/main" id="{4BC60EA7-D515-41FC-844D-E056AE9B68C1}"/>
                    </a:ext>
                  </a:extLst>
                </p14:cNvPr>
                <p14:cNvContentPartPr/>
                <p14:nvPr/>
              </p14:nvContentPartPr>
              <p14:xfrm>
                <a:off x="2220437" y="1174543"/>
                <a:ext cx="367560" cy="143640"/>
              </p14:xfrm>
            </p:contentPart>
          </mc:Choice>
          <mc:Fallback xmlns="">
            <p:pic>
              <p:nvPicPr>
                <p:cNvPr id="28" name="Ink 27">
                  <a:extLst>
                    <a:ext uri="{FF2B5EF4-FFF2-40B4-BE49-F238E27FC236}">
                      <a16:creationId xmlns:a16="http://schemas.microsoft.com/office/drawing/2014/main" id="{4BC60EA7-D515-41FC-844D-E056AE9B68C1}"/>
                    </a:ext>
                  </a:extLst>
                </p:cNvPr>
                <p:cNvPicPr/>
                <p:nvPr/>
              </p:nvPicPr>
              <p:blipFill>
                <a:blip r:embed="rId70"/>
                <a:stretch>
                  <a:fillRect/>
                </a:stretch>
              </p:blipFill>
              <p:spPr>
                <a:xfrm>
                  <a:off x="2202797" y="1156543"/>
                  <a:ext cx="403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9" name="Ink 28">
                  <a:extLst>
                    <a:ext uri="{FF2B5EF4-FFF2-40B4-BE49-F238E27FC236}">
                      <a16:creationId xmlns:a16="http://schemas.microsoft.com/office/drawing/2014/main" id="{76DC04CC-FDFE-4299-8BB1-0932EC904422}"/>
                    </a:ext>
                  </a:extLst>
                </p14:cNvPr>
                <p14:cNvContentPartPr/>
                <p14:nvPr/>
              </p14:nvContentPartPr>
              <p14:xfrm>
                <a:off x="1870877" y="1206943"/>
                <a:ext cx="169560" cy="33840"/>
              </p14:xfrm>
            </p:contentPart>
          </mc:Choice>
          <mc:Fallback xmlns="">
            <p:pic>
              <p:nvPicPr>
                <p:cNvPr id="29" name="Ink 28">
                  <a:extLst>
                    <a:ext uri="{FF2B5EF4-FFF2-40B4-BE49-F238E27FC236}">
                      <a16:creationId xmlns:a16="http://schemas.microsoft.com/office/drawing/2014/main" id="{76DC04CC-FDFE-4299-8BB1-0932EC904422}"/>
                    </a:ext>
                  </a:extLst>
                </p:cNvPr>
                <p:cNvPicPr/>
                <p:nvPr/>
              </p:nvPicPr>
              <p:blipFill>
                <a:blip r:embed="rId72"/>
                <a:stretch>
                  <a:fillRect/>
                </a:stretch>
              </p:blipFill>
              <p:spPr>
                <a:xfrm>
                  <a:off x="1852877" y="1189303"/>
                  <a:ext cx="205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0" name="Ink 29">
                  <a:extLst>
                    <a:ext uri="{FF2B5EF4-FFF2-40B4-BE49-F238E27FC236}">
                      <a16:creationId xmlns:a16="http://schemas.microsoft.com/office/drawing/2014/main" id="{A482CCBA-A4B5-4D3A-B02B-7354EBA7F1F4}"/>
                    </a:ext>
                  </a:extLst>
                </p14:cNvPr>
                <p14:cNvContentPartPr/>
                <p14:nvPr/>
              </p14:nvContentPartPr>
              <p14:xfrm>
                <a:off x="1947557" y="1045663"/>
                <a:ext cx="101160" cy="34200"/>
              </p14:xfrm>
            </p:contentPart>
          </mc:Choice>
          <mc:Fallback xmlns="">
            <p:pic>
              <p:nvPicPr>
                <p:cNvPr id="30" name="Ink 29">
                  <a:extLst>
                    <a:ext uri="{FF2B5EF4-FFF2-40B4-BE49-F238E27FC236}">
                      <a16:creationId xmlns:a16="http://schemas.microsoft.com/office/drawing/2014/main" id="{A482CCBA-A4B5-4D3A-B02B-7354EBA7F1F4}"/>
                    </a:ext>
                  </a:extLst>
                </p:cNvPr>
                <p:cNvPicPr/>
                <p:nvPr/>
              </p:nvPicPr>
              <p:blipFill>
                <a:blip r:embed="rId74"/>
                <a:stretch>
                  <a:fillRect/>
                </a:stretch>
              </p:blipFill>
              <p:spPr>
                <a:xfrm>
                  <a:off x="1929917" y="1027663"/>
                  <a:ext cx="136800" cy="69840"/>
                </a:xfrm>
                <a:prstGeom prst="rect">
                  <a:avLst/>
                </a:prstGeom>
              </p:spPr>
            </p:pic>
          </mc:Fallback>
        </mc:AlternateContent>
        <p:grpSp>
          <p:nvGrpSpPr>
            <p:cNvPr id="31" name="Group 30">
              <a:extLst>
                <a:ext uri="{FF2B5EF4-FFF2-40B4-BE49-F238E27FC236}">
                  <a16:creationId xmlns:a16="http://schemas.microsoft.com/office/drawing/2014/main" id="{43E00023-B9E3-4CBD-A40B-4749977BBCFA}"/>
                </a:ext>
              </a:extLst>
            </p:cNvPr>
            <p:cNvGrpSpPr/>
            <p:nvPr/>
          </p:nvGrpSpPr>
          <p:grpSpPr>
            <a:xfrm>
              <a:off x="1011197" y="847663"/>
              <a:ext cx="769680" cy="232200"/>
              <a:chOff x="1011197" y="847663"/>
              <a:chExt cx="769680" cy="232200"/>
            </a:xfrm>
          </p:grpSpPr>
          <mc:AlternateContent xmlns:mc="http://schemas.openxmlformats.org/markup-compatibility/2006" xmlns:p14="http://schemas.microsoft.com/office/powerpoint/2010/main">
            <mc:Choice Requires="p14">
              <p:contentPart p14:bwMode="auto" r:id="rId75">
                <p14:nvContentPartPr>
                  <p14:cNvPr id="41" name="Ink 40">
                    <a:extLst>
                      <a:ext uri="{FF2B5EF4-FFF2-40B4-BE49-F238E27FC236}">
                        <a16:creationId xmlns:a16="http://schemas.microsoft.com/office/drawing/2014/main" id="{DCC2DBB8-27EE-46B9-85DB-103306D14148}"/>
                      </a:ext>
                    </a:extLst>
                  </p14:cNvPr>
                  <p14:cNvContentPartPr/>
                  <p14:nvPr/>
                </p14:nvContentPartPr>
                <p14:xfrm>
                  <a:off x="1687637" y="1046383"/>
                  <a:ext cx="93240" cy="33480"/>
                </p14:xfrm>
              </p:contentPart>
            </mc:Choice>
            <mc:Fallback xmlns="">
              <p:pic>
                <p:nvPicPr>
                  <p:cNvPr id="41" name="Ink 40">
                    <a:extLst>
                      <a:ext uri="{FF2B5EF4-FFF2-40B4-BE49-F238E27FC236}">
                        <a16:creationId xmlns:a16="http://schemas.microsoft.com/office/drawing/2014/main" id="{DCC2DBB8-27EE-46B9-85DB-103306D14148}"/>
                      </a:ext>
                    </a:extLst>
                  </p:cNvPr>
                  <p:cNvPicPr/>
                  <p:nvPr/>
                </p:nvPicPr>
                <p:blipFill>
                  <a:blip r:embed="rId76"/>
                  <a:stretch>
                    <a:fillRect/>
                  </a:stretch>
                </p:blipFill>
                <p:spPr>
                  <a:xfrm>
                    <a:off x="1669637" y="1028383"/>
                    <a:ext cx="12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Ink 41">
                    <a:extLst>
                      <a:ext uri="{FF2B5EF4-FFF2-40B4-BE49-F238E27FC236}">
                        <a16:creationId xmlns:a16="http://schemas.microsoft.com/office/drawing/2014/main" id="{57A8F9C7-C571-41E9-88DF-85112EF7AD73}"/>
                      </a:ext>
                    </a:extLst>
                  </p14:cNvPr>
                  <p14:cNvContentPartPr/>
                  <p14:nvPr/>
                </p14:nvContentPartPr>
                <p14:xfrm>
                  <a:off x="1011197" y="847663"/>
                  <a:ext cx="493200" cy="202680"/>
                </p14:xfrm>
              </p:contentPart>
            </mc:Choice>
            <mc:Fallback xmlns="">
              <p:pic>
                <p:nvPicPr>
                  <p:cNvPr id="42" name="Ink 41">
                    <a:extLst>
                      <a:ext uri="{FF2B5EF4-FFF2-40B4-BE49-F238E27FC236}">
                        <a16:creationId xmlns:a16="http://schemas.microsoft.com/office/drawing/2014/main" id="{57A8F9C7-C571-41E9-88DF-85112EF7AD73}"/>
                      </a:ext>
                    </a:extLst>
                  </p:cNvPr>
                  <p:cNvPicPr/>
                  <p:nvPr/>
                </p:nvPicPr>
                <p:blipFill>
                  <a:blip r:embed="rId78"/>
                  <a:stretch>
                    <a:fillRect/>
                  </a:stretch>
                </p:blipFill>
                <p:spPr>
                  <a:xfrm>
                    <a:off x="993197" y="830023"/>
                    <a:ext cx="528840" cy="238320"/>
                  </a:xfrm>
                  <a:prstGeom prst="rect">
                    <a:avLst/>
                  </a:prstGeom>
                </p:spPr>
              </p:pic>
            </mc:Fallback>
          </mc:AlternateContent>
        </p:grpSp>
        <p:grpSp>
          <p:nvGrpSpPr>
            <p:cNvPr id="32" name="Group 31">
              <a:extLst>
                <a:ext uri="{FF2B5EF4-FFF2-40B4-BE49-F238E27FC236}">
                  <a16:creationId xmlns:a16="http://schemas.microsoft.com/office/drawing/2014/main" id="{EF592B08-5B45-403C-8350-0838FD455905}"/>
                </a:ext>
              </a:extLst>
            </p:cNvPr>
            <p:cNvGrpSpPr/>
            <p:nvPr/>
          </p:nvGrpSpPr>
          <p:grpSpPr>
            <a:xfrm>
              <a:off x="921197" y="1276063"/>
              <a:ext cx="851400" cy="82080"/>
              <a:chOff x="921197" y="1276063"/>
              <a:chExt cx="851400" cy="82080"/>
            </a:xfrm>
          </p:grpSpPr>
          <mc:AlternateContent xmlns:mc="http://schemas.openxmlformats.org/markup-compatibility/2006" xmlns:p14="http://schemas.microsoft.com/office/powerpoint/2010/main">
            <mc:Choice Requires="p14">
              <p:contentPart p14:bwMode="auto" r:id="rId79">
                <p14:nvContentPartPr>
                  <p14:cNvPr id="39" name="Ink 38">
                    <a:extLst>
                      <a:ext uri="{FF2B5EF4-FFF2-40B4-BE49-F238E27FC236}">
                        <a16:creationId xmlns:a16="http://schemas.microsoft.com/office/drawing/2014/main" id="{053B9B9F-8115-49F3-8598-995931F32874}"/>
                      </a:ext>
                    </a:extLst>
                  </p14:cNvPr>
                  <p14:cNvContentPartPr/>
                  <p14:nvPr/>
                </p14:nvContentPartPr>
                <p14:xfrm>
                  <a:off x="921197" y="1276063"/>
                  <a:ext cx="528840" cy="59760"/>
                </p14:xfrm>
              </p:contentPart>
            </mc:Choice>
            <mc:Fallback xmlns="">
              <p:pic>
                <p:nvPicPr>
                  <p:cNvPr id="39" name="Ink 38">
                    <a:extLst>
                      <a:ext uri="{FF2B5EF4-FFF2-40B4-BE49-F238E27FC236}">
                        <a16:creationId xmlns:a16="http://schemas.microsoft.com/office/drawing/2014/main" id="{053B9B9F-8115-49F3-8598-995931F32874}"/>
                      </a:ext>
                    </a:extLst>
                  </p:cNvPr>
                  <p:cNvPicPr/>
                  <p:nvPr/>
                </p:nvPicPr>
                <p:blipFill>
                  <a:blip r:embed="rId80"/>
                  <a:stretch>
                    <a:fillRect/>
                  </a:stretch>
                </p:blipFill>
                <p:spPr>
                  <a:xfrm>
                    <a:off x="903197" y="1258423"/>
                    <a:ext cx="564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Ink 39">
                    <a:extLst>
                      <a:ext uri="{FF2B5EF4-FFF2-40B4-BE49-F238E27FC236}">
                        <a16:creationId xmlns:a16="http://schemas.microsoft.com/office/drawing/2014/main" id="{79D2399D-C6D9-450E-B9B9-3F98D68DB94A}"/>
                      </a:ext>
                    </a:extLst>
                  </p14:cNvPr>
                  <p14:cNvContentPartPr/>
                  <p14:nvPr/>
                </p14:nvContentPartPr>
                <p14:xfrm>
                  <a:off x="1637597" y="1315663"/>
                  <a:ext cx="135000" cy="42480"/>
                </p14:xfrm>
              </p:contentPart>
            </mc:Choice>
            <mc:Fallback xmlns="">
              <p:pic>
                <p:nvPicPr>
                  <p:cNvPr id="40" name="Ink 39">
                    <a:extLst>
                      <a:ext uri="{FF2B5EF4-FFF2-40B4-BE49-F238E27FC236}">
                        <a16:creationId xmlns:a16="http://schemas.microsoft.com/office/drawing/2014/main" id="{79D2399D-C6D9-450E-B9B9-3F98D68DB94A}"/>
                      </a:ext>
                    </a:extLst>
                  </p:cNvPr>
                  <p:cNvPicPr/>
                  <p:nvPr/>
                </p:nvPicPr>
                <p:blipFill>
                  <a:blip r:embed="rId82"/>
                  <a:stretch>
                    <a:fillRect/>
                  </a:stretch>
                </p:blipFill>
                <p:spPr>
                  <a:xfrm>
                    <a:off x="1619957" y="1298023"/>
                    <a:ext cx="170640" cy="78120"/>
                  </a:xfrm>
                  <a:prstGeom prst="rect">
                    <a:avLst/>
                  </a:prstGeom>
                </p:spPr>
              </p:pic>
            </mc:Fallback>
          </mc:AlternateContent>
        </p:grpSp>
        <p:grpSp>
          <p:nvGrpSpPr>
            <p:cNvPr id="33" name="Group 32">
              <a:extLst>
                <a:ext uri="{FF2B5EF4-FFF2-40B4-BE49-F238E27FC236}">
                  <a16:creationId xmlns:a16="http://schemas.microsoft.com/office/drawing/2014/main" id="{F44CECDD-8225-4268-BC59-3D8932D44A6A}"/>
                </a:ext>
              </a:extLst>
            </p:cNvPr>
            <p:cNvGrpSpPr/>
            <p:nvPr/>
          </p:nvGrpSpPr>
          <p:grpSpPr>
            <a:xfrm>
              <a:off x="991397" y="1535623"/>
              <a:ext cx="1465920" cy="300600"/>
              <a:chOff x="991397" y="1535623"/>
              <a:chExt cx="1465920" cy="300600"/>
            </a:xfrm>
          </p:grpSpPr>
          <mc:AlternateContent xmlns:mc="http://schemas.openxmlformats.org/markup-compatibility/2006" xmlns:p14="http://schemas.microsoft.com/office/powerpoint/2010/main">
            <mc:Choice Requires="p14">
              <p:contentPart p14:bwMode="auto" r:id="rId83">
                <p14:nvContentPartPr>
                  <p14:cNvPr id="34" name="Ink 33">
                    <a:extLst>
                      <a:ext uri="{FF2B5EF4-FFF2-40B4-BE49-F238E27FC236}">
                        <a16:creationId xmlns:a16="http://schemas.microsoft.com/office/drawing/2014/main" id="{C8BFDFFA-9532-4E20-8F0B-A9B36F162050}"/>
                      </a:ext>
                    </a:extLst>
                  </p14:cNvPr>
                  <p14:cNvContentPartPr/>
                  <p14:nvPr/>
                </p14:nvContentPartPr>
                <p14:xfrm>
                  <a:off x="2151317" y="1535623"/>
                  <a:ext cx="306000" cy="133200"/>
                </p14:xfrm>
              </p:contentPart>
            </mc:Choice>
            <mc:Fallback xmlns="">
              <p:pic>
                <p:nvPicPr>
                  <p:cNvPr id="34" name="Ink 33">
                    <a:extLst>
                      <a:ext uri="{FF2B5EF4-FFF2-40B4-BE49-F238E27FC236}">
                        <a16:creationId xmlns:a16="http://schemas.microsoft.com/office/drawing/2014/main" id="{C8BFDFFA-9532-4E20-8F0B-A9B36F162050}"/>
                      </a:ext>
                    </a:extLst>
                  </p:cNvPr>
                  <p:cNvPicPr/>
                  <p:nvPr/>
                </p:nvPicPr>
                <p:blipFill>
                  <a:blip r:embed="rId84"/>
                  <a:stretch>
                    <a:fillRect/>
                  </a:stretch>
                </p:blipFill>
                <p:spPr>
                  <a:xfrm>
                    <a:off x="2133317" y="1517623"/>
                    <a:ext cx="34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5" name="Ink 34">
                    <a:extLst>
                      <a:ext uri="{FF2B5EF4-FFF2-40B4-BE49-F238E27FC236}">
                        <a16:creationId xmlns:a16="http://schemas.microsoft.com/office/drawing/2014/main" id="{3089B94D-1742-4DDF-B2C9-BDE25E0572E1}"/>
                      </a:ext>
                    </a:extLst>
                  </p14:cNvPr>
                  <p14:cNvContentPartPr/>
                  <p14:nvPr/>
                </p14:nvContentPartPr>
                <p14:xfrm>
                  <a:off x="1915157" y="1567303"/>
                  <a:ext cx="239040" cy="27000"/>
                </p14:xfrm>
              </p:contentPart>
            </mc:Choice>
            <mc:Fallback xmlns="">
              <p:pic>
                <p:nvPicPr>
                  <p:cNvPr id="35" name="Ink 34">
                    <a:extLst>
                      <a:ext uri="{FF2B5EF4-FFF2-40B4-BE49-F238E27FC236}">
                        <a16:creationId xmlns:a16="http://schemas.microsoft.com/office/drawing/2014/main" id="{3089B94D-1742-4DDF-B2C9-BDE25E0572E1}"/>
                      </a:ext>
                    </a:extLst>
                  </p:cNvPr>
                  <p:cNvPicPr/>
                  <p:nvPr/>
                </p:nvPicPr>
                <p:blipFill>
                  <a:blip r:embed="rId86"/>
                  <a:stretch>
                    <a:fillRect/>
                  </a:stretch>
                </p:blipFill>
                <p:spPr>
                  <a:xfrm>
                    <a:off x="1897157" y="1549303"/>
                    <a:ext cx="274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 name="Ink 35">
                    <a:extLst>
                      <a:ext uri="{FF2B5EF4-FFF2-40B4-BE49-F238E27FC236}">
                        <a16:creationId xmlns:a16="http://schemas.microsoft.com/office/drawing/2014/main" id="{3CB67A89-EB4F-4008-8BDB-B8FBB2022ED7}"/>
                      </a:ext>
                    </a:extLst>
                  </p14:cNvPr>
                  <p14:cNvContentPartPr/>
                  <p14:nvPr/>
                </p14:nvContentPartPr>
                <p14:xfrm>
                  <a:off x="991397" y="1623823"/>
                  <a:ext cx="561240" cy="212400"/>
                </p14:xfrm>
              </p:contentPart>
            </mc:Choice>
            <mc:Fallback xmlns="">
              <p:pic>
                <p:nvPicPr>
                  <p:cNvPr id="36" name="Ink 35">
                    <a:extLst>
                      <a:ext uri="{FF2B5EF4-FFF2-40B4-BE49-F238E27FC236}">
                        <a16:creationId xmlns:a16="http://schemas.microsoft.com/office/drawing/2014/main" id="{3CB67A89-EB4F-4008-8BDB-B8FBB2022ED7}"/>
                      </a:ext>
                    </a:extLst>
                  </p:cNvPr>
                  <p:cNvPicPr/>
                  <p:nvPr/>
                </p:nvPicPr>
                <p:blipFill>
                  <a:blip r:embed="rId88"/>
                  <a:stretch>
                    <a:fillRect/>
                  </a:stretch>
                </p:blipFill>
                <p:spPr>
                  <a:xfrm>
                    <a:off x="973397" y="1605823"/>
                    <a:ext cx="59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7" name="Ink 36">
                    <a:extLst>
                      <a:ext uri="{FF2B5EF4-FFF2-40B4-BE49-F238E27FC236}">
                        <a16:creationId xmlns:a16="http://schemas.microsoft.com/office/drawing/2014/main" id="{F569737B-A5DD-462C-8875-AA224BF3D6CB}"/>
                      </a:ext>
                    </a:extLst>
                  </p14:cNvPr>
                  <p14:cNvContentPartPr/>
                  <p14:nvPr/>
                </p14:nvContentPartPr>
                <p14:xfrm>
                  <a:off x="1705997" y="1593223"/>
                  <a:ext cx="6840" cy="4320"/>
                </p14:xfrm>
              </p:contentPart>
            </mc:Choice>
            <mc:Fallback xmlns="">
              <p:pic>
                <p:nvPicPr>
                  <p:cNvPr id="37" name="Ink 36">
                    <a:extLst>
                      <a:ext uri="{FF2B5EF4-FFF2-40B4-BE49-F238E27FC236}">
                        <a16:creationId xmlns:a16="http://schemas.microsoft.com/office/drawing/2014/main" id="{F569737B-A5DD-462C-8875-AA224BF3D6CB}"/>
                      </a:ext>
                    </a:extLst>
                  </p:cNvPr>
                  <p:cNvPicPr/>
                  <p:nvPr/>
                </p:nvPicPr>
                <p:blipFill>
                  <a:blip r:embed="rId90"/>
                  <a:stretch>
                    <a:fillRect/>
                  </a:stretch>
                </p:blipFill>
                <p:spPr>
                  <a:xfrm>
                    <a:off x="1687997" y="1575583"/>
                    <a:ext cx="4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 name="Ink 37">
                    <a:extLst>
                      <a:ext uri="{FF2B5EF4-FFF2-40B4-BE49-F238E27FC236}">
                        <a16:creationId xmlns:a16="http://schemas.microsoft.com/office/drawing/2014/main" id="{4D9D4C89-1989-42E9-AEC3-4BB571A57196}"/>
                      </a:ext>
                    </a:extLst>
                  </p14:cNvPr>
                  <p14:cNvContentPartPr/>
                  <p14:nvPr/>
                </p14:nvContentPartPr>
                <p14:xfrm>
                  <a:off x="1682237" y="1622023"/>
                  <a:ext cx="133920" cy="9000"/>
                </p14:xfrm>
              </p:contentPart>
            </mc:Choice>
            <mc:Fallback xmlns="">
              <p:pic>
                <p:nvPicPr>
                  <p:cNvPr id="38" name="Ink 37">
                    <a:extLst>
                      <a:ext uri="{FF2B5EF4-FFF2-40B4-BE49-F238E27FC236}">
                        <a16:creationId xmlns:a16="http://schemas.microsoft.com/office/drawing/2014/main" id="{4D9D4C89-1989-42E9-AEC3-4BB571A57196}"/>
                      </a:ext>
                    </a:extLst>
                  </p:cNvPr>
                  <p:cNvPicPr/>
                  <p:nvPr/>
                </p:nvPicPr>
                <p:blipFill>
                  <a:blip r:embed="rId92"/>
                  <a:stretch>
                    <a:fillRect/>
                  </a:stretch>
                </p:blipFill>
                <p:spPr>
                  <a:xfrm>
                    <a:off x="1664597" y="1604383"/>
                    <a:ext cx="169560" cy="44640"/>
                  </a:xfrm>
                  <a:prstGeom prst="rect">
                    <a:avLst/>
                  </a:prstGeom>
                </p:spPr>
              </p:pic>
            </mc:Fallback>
          </mc:AlternateContent>
        </p:grpSp>
      </p:grpSp>
      <p:grpSp>
        <p:nvGrpSpPr>
          <p:cNvPr id="75" name="Group 74">
            <a:extLst>
              <a:ext uri="{FF2B5EF4-FFF2-40B4-BE49-F238E27FC236}">
                <a16:creationId xmlns:a16="http://schemas.microsoft.com/office/drawing/2014/main" id="{2A0D355F-53F5-49C5-A6D9-1F28989C2ED9}"/>
              </a:ext>
            </a:extLst>
          </p:cNvPr>
          <p:cNvGrpSpPr/>
          <p:nvPr/>
        </p:nvGrpSpPr>
        <p:grpSpPr>
          <a:xfrm>
            <a:off x="6083236" y="610953"/>
            <a:ext cx="1133280" cy="654840"/>
            <a:chOff x="6083236" y="610953"/>
            <a:chExt cx="1133280" cy="654840"/>
          </a:xfrm>
        </p:grpSpPr>
        <mc:AlternateContent xmlns:mc="http://schemas.openxmlformats.org/markup-compatibility/2006">
          <mc:Choice xmlns:p14="http://schemas.microsoft.com/office/powerpoint/2010/main" Requires="p14">
            <p:contentPart p14:bwMode="auto" r:id="rId93">
              <p14:nvContentPartPr>
                <p14:cNvPr id="60" name="Ink 59">
                  <a:extLst>
                    <a:ext uri="{FF2B5EF4-FFF2-40B4-BE49-F238E27FC236}">
                      <a16:creationId xmlns:a16="http://schemas.microsoft.com/office/drawing/2014/main" id="{BC61F0F7-94EE-41F8-A60F-AE3D2911085C}"/>
                    </a:ext>
                  </a:extLst>
                </p14:cNvPr>
                <p14:cNvContentPartPr/>
                <p14:nvPr/>
              </p14:nvContentPartPr>
              <p14:xfrm>
                <a:off x="6236596" y="751353"/>
                <a:ext cx="117000" cy="261000"/>
              </p14:xfrm>
            </p:contentPart>
          </mc:Choice>
          <mc:Fallback>
            <p:pic>
              <p:nvPicPr>
                <p:cNvPr id="60" name="Ink 59">
                  <a:extLst>
                    <a:ext uri="{FF2B5EF4-FFF2-40B4-BE49-F238E27FC236}">
                      <a16:creationId xmlns:a16="http://schemas.microsoft.com/office/drawing/2014/main" id="{BC61F0F7-94EE-41F8-A60F-AE3D2911085C}"/>
                    </a:ext>
                  </a:extLst>
                </p:cNvPr>
                <p:cNvPicPr/>
                <p:nvPr/>
              </p:nvPicPr>
              <p:blipFill>
                <a:blip r:embed="rId94"/>
                <a:stretch>
                  <a:fillRect/>
                </a:stretch>
              </p:blipFill>
              <p:spPr>
                <a:xfrm>
                  <a:off x="6218956" y="733713"/>
                  <a:ext cx="1526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Ink 60">
                  <a:extLst>
                    <a:ext uri="{FF2B5EF4-FFF2-40B4-BE49-F238E27FC236}">
                      <a16:creationId xmlns:a16="http://schemas.microsoft.com/office/drawing/2014/main" id="{D2941C34-98EF-4AF9-99D1-CFAE9ADB8234}"/>
                    </a:ext>
                  </a:extLst>
                </p14:cNvPr>
                <p14:cNvContentPartPr/>
                <p14:nvPr/>
              </p14:nvContentPartPr>
              <p14:xfrm>
                <a:off x="6455116" y="727593"/>
                <a:ext cx="258480" cy="77040"/>
              </p14:xfrm>
            </p:contentPart>
          </mc:Choice>
          <mc:Fallback>
            <p:pic>
              <p:nvPicPr>
                <p:cNvPr id="61" name="Ink 60">
                  <a:extLst>
                    <a:ext uri="{FF2B5EF4-FFF2-40B4-BE49-F238E27FC236}">
                      <a16:creationId xmlns:a16="http://schemas.microsoft.com/office/drawing/2014/main" id="{D2941C34-98EF-4AF9-99D1-CFAE9ADB8234}"/>
                    </a:ext>
                  </a:extLst>
                </p:cNvPr>
                <p:cNvPicPr/>
                <p:nvPr/>
              </p:nvPicPr>
              <p:blipFill>
                <a:blip r:embed="rId96"/>
                <a:stretch>
                  <a:fillRect/>
                </a:stretch>
              </p:blipFill>
              <p:spPr>
                <a:xfrm>
                  <a:off x="6437476" y="709953"/>
                  <a:ext cx="294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Ink 61">
                  <a:extLst>
                    <a:ext uri="{FF2B5EF4-FFF2-40B4-BE49-F238E27FC236}">
                      <a16:creationId xmlns:a16="http://schemas.microsoft.com/office/drawing/2014/main" id="{2F89A3F3-4C43-4D31-B0D7-77062D359FD8}"/>
                    </a:ext>
                  </a:extLst>
                </p14:cNvPr>
                <p14:cNvContentPartPr/>
                <p14:nvPr/>
              </p14:nvContentPartPr>
              <p14:xfrm>
                <a:off x="6516676" y="769353"/>
                <a:ext cx="112320" cy="264240"/>
              </p14:xfrm>
            </p:contentPart>
          </mc:Choice>
          <mc:Fallback>
            <p:pic>
              <p:nvPicPr>
                <p:cNvPr id="62" name="Ink 61">
                  <a:extLst>
                    <a:ext uri="{FF2B5EF4-FFF2-40B4-BE49-F238E27FC236}">
                      <a16:creationId xmlns:a16="http://schemas.microsoft.com/office/drawing/2014/main" id="{2F89A3F3-4C43-4D31-B0D7-77062D359FD8}"/>
                    </a:ext>
                  </a:extLst>
                </p:cNvPr>
                <p:cNvPicPr/>
                <p:nvPr/>
              </p:nvPicPr>
              <p:blipFill>
                <a:blip r:embed="rId98"/>
                <a:stretch>
                  <a:fillRect/>
                </a:stretch>
              </p:blipFill>
              <p:spPr>
                <a:xfrm>
                  <a:off x="6498676" y="751713"/>
                  <a:ext cx="1479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68B905D1-94CC-4519-B837-3801372305F4}"/>
                    </a:ext>
                  </a:extLst>
                </p14:cNvPr>
                <p14:cNvContentPartPr/>
                <p14:nvPr/>
              </p14:nvContentPartPr>
              <p14:xfrm>
                <a:off x="6539716" y="890313"/>
                <a:ext cx="159840" cy="25560"/>
              </p14:xfrm>
            </p:contentPart>
          </mc:Choice>
          <mc:Fallback>
            <p:pic>
              <p:nvPicPr>
                <p:cNvPr id="64" name="Ink 63">
                  <a:extLst>
                    <a:ext uri="{FF2B5EF4-FFF2-40B4-BE49-F238E27FC236}">
                      <a16:creationId xmlns:a16="http://schemas.microsoft.com/office/drawing/2014/main" id="{68B905D1-94CC-4519-B837-3801372305F4}"/>
                    </a:ext>
                  </a:extLst>
                </p:cNvPr>
                <p:cNvPicPr/>
                <p:nvPr/>
              </p:nvPicPr>
              <p:blipFill>
                <a:blip r:embed="rId100"/>
                <a:stretch>
                  <a:fillRect/>
                </a:stretch>
              </p:blipFill>
              <p:spPr>
                <a:xfrm>
                  <a:off x="6522076" y="872313"/>
                  <a:ext cx="195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73339504-0D32-4510-8181-07BFB2A7782A}"/>
                    </a:ext>
                  </a:extLst>
                </p14:cNvPr>
                <p14:cNvContentPartPr/>
                <p14:nvPr/>
              </p14:nvContentPartPr>
              <p14:xfrm>
                <a:off x="6083236" y="610953"/>
                <a:ext cx="151920" cy="483480"/>
              </p14:xfrm>
            </p:contentPart>
          </mc:Choice>
          <mc:Fallback>
            <p:pic>
              <p:nvPicPr>
                <p:cNvPr id="66" name="Ink 65">
                  <a:extLst>
                    <a:ext uri="{FF2B5EF4-FFF2-40B4-BE49-F238E27FC236}">
                      <a16:creationId xmlns:a16="http://schemas.microsoft.com/office/drawing/2014/main" id="{73339504-0D32-4510-8181-07BFB2A7782A}"/>
                    </a:ext>
                  </a:extLst>
                </p:cNvPr>
                <p:cNvPicPr/>
                <p:nvPr/>
              </p:nvPicPr>
              <p:blipFill>
                <a:blip r:embed="rId102"/>
                <a:stretch>
                  <a:fillRect/>
                </a:stretch>
              </p:blipFill>
              <p:spPr>
                <a:xfrm>
                  <a:off x="6065596" y="592953"/>
                  <a:ext cx="18756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2FB372EE-ABAF-405C-8947-FE0D03B6F4FF}"/>
                    </a:ext>
                  </a:extLst>
                </p14:cNvPr>
                <p14:cNvContentPartPr/>
                <p14:nvPr/>
              </p14:nvContentPartPr>
              <p14:xfrm>
                <a:off x="6730876" y="634713"/>
                <a:ext cx="91800" cy="494640"/>
              </p14:xfrm>
            </p:contentPart>
          </mc:Choice>
          <mc:Fallback>
            <p:pic>
              <p:nvPicPr>
                <p:cNvPr id="67" name="Ink 66">
                  <a:extLst>
                    <a:ext uri="{FF2B5EF4-FFF2-40B4-BE49-F238E27FC236}">
                      <a16:creationId xmlns:a16="http://schemas.microsoft.com/office/drawing/2014/main" id="{2FB372EE-ABAF-405C-8947-FE0D03B6F4FF}"/>
                    </a:ext>
                  </a:extLst>
                </p:cNvPr>
                <p:cNvPicPr/>
                <p:nvPr/>
              </p:nvPicPr>
              <p:blipFill>
                <a:blip r:embed="rId104"/>
                <a:stretch>
                  <a:fillRect/>
                </a:stretch>
              </p:blipFill>
              <p:spPr>
                <a:xfrm>
                  <a:off x="6713236" y="617073"/>
                  <a:ext cx="12744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Ink 68">
                  <a:extLst>
                    <a:ext uri="{FF2B5EF4-FFF2-40B4-BE49-F238E27FC236}">
                      <a16:creationId xmlns:a16="http://schemas.microsoft.com/office/drawing/2014/main" id="{A66577C0-F812-4254-B75F-D1D8CCFA15D2}"/>
                    </a:ext>
                  </a:extLst>
                </p14:cNvPr>
                <p14:cNvContentPartPr/>
                <p14:nvPr/>
              </p14:nvContentPartPr>
              <p14:xfrm>
                <a:off x="6846076" y="1042953"/>
                <a:ext cx="39240" cy="187560"/>
              </p14:xfrm>
            </p:contentPart>
          </mc:Choice>
          <mc:Fallback>
            <p:pic>
              <p:nvPicPr>
                <p:cNvPr id="69" name="Ink 68">
                  <a:extLst>
                    <a:ext uri="{FF2B5EF4-FFF2-40B4-BE49-F238E27FC236}">
                      <a16:creationId xmlns:a16="http://schemas.microsoft.com/office/drawing/2014/main" id="{A66577C0-F812-4254-B75F-D1D8CCFA15D2}"/>
                    </a:ext>
                  </a:extLst>
                </p:cNvPr>
                <p:cNvPicPr/>
                <p:nvPr/>
              </p:nvPicPr>
              <p:blipFill>
                <a:blip r:embed="rId106"/>
                <a:stretch>
                  <a:fillRect/>
                </a:stretch>
              </p:blipFill>
              <p:spPr>
                <a:xfrm>
                  <a:off x="6828076" y="1024953"/>
                  <a:ext cx="74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Ink 69">
                  <a:extLst>
                    <a:ext uri="{FF2B5EF4-FFF2-40B4-BE49-F238E27FC236}">
                      <a16:creationId xmlns:a16="http://schemas.microsoft.com/office/drawing/2014/main" id="{6E3CA5F9-0BCC-4072-8C58-1D5153777F03}"/>
                    </a:ext>
                  </a:extLst>
                </p14:cNvPr>
                <p14:cNvContentPartPr/>
                <p14:nvPr/>
              </p14:nvContentPartPr>
              <p14:xfrm>
                <a:off x="6811156" y="1020993"/>
                <a:ext cx="129960" cy="14400"/>
              </p14:xfrm>
            </p:contentPart>
          </mc:Choice>
          <mc:Fallback>
            <p:pic>
              <p:nvPicPr>
                <p:cNvPr id="70" name="Ink 69">
                  <a:extLst>
                    <a:ext uri="{FF2B5EF4-FFF2-40B4-BE49-F238E27FC236}">
                      <a16:creationId xmlns:a16="http://schemas.microsoft.com/office/drawing/2014/main" id="{6E3CA5F9-0BCC-4072-8C58-1D5153777F03}"/>
                    </a:ext>
                  </a:extLst>
                </p:cNvPr>
                <p:cNvPicPr/>
                <p:nvPr/>
              </p:nvPicPr>
              <p:blipFill>
                <a:blip r:embed="rId108"/>
                <a:stretch>
                  <a:fillRect/>
                </a:stretch>
              </p:blipFill>
              <p:spPr>
                <a:xfrm>
                  <a:off x="6793156" y="1003353"/>
                  <a:ext cx="165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Ink 70">
                  <a:extLst>
                    <a:ext uri="{FF2B5EF4-FFF2-40B4-BE49-F238E27FC236}">
                      <a16:creationId xmlns:a16="http://schemas.microsoft.com/office/drawing/2014/main" id="{F71F7888-7002-44B7-95C5-7D2E8F69CF32}"/>
                    </a:ext>
                  </a:extLst>
                </p14:cNvPr>
                <p14:cNvContentPartPr/>
                <p14:nvPr/>
              </p14:nvContentPartPr>
              <p14:xfrm>
                <a:off x="6988276" y="1202073"/>
                <a:ext cx="3240" cy="1440"/>
              </p14:xfrm>
            </p:contentPart>
          </mc:Choice>
          <mc:Fallback>
            <p:pic>
              <p:nvPicPr>
                <p:cNvPr id="71" name="Ink 70">
                  <a:extLst>
                    <a:ext uri="{FF2B5EF4-FFF2-40B4-BE49-F238E27FC236}">
                      <a16:creationId xmlns:a16="http://schemas.microsoft.com/office/drawing/2014/main" id="{F71F7888-7002-44B7-95C5-7D2E8F69CF32}"/>
                    </a:ext>
                  </a:extLst>
                </p:cNvPr>
                <p:cNvPicPr/>
                <p:nvPr/>
              </p:nvPicPr>
              <p:blipFill>
                <a:blip r:embed="rId110"/>
                <a:stretch>
                  <a:fillRect/>
                </a:stretch>
              </p:blipFill>
              <p:spPr>
                <a:xfrm>
                  <a:off x="6970636" y="1184073"/>
                  <a:ext cx="38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Ink 71">
                  <a:extLst>
                    <a:ext uri="{FF2B5EF4-FFF2-40B4-BE49-F238E27FC236}">
                      <a16:creationId xmlns:a16="http://schemas.microsoft.com/office/drawing/2014/main" id="{3B80AC92-8EF0-40AD-8DA6-9A3852E1A894}"/>
                    </a:ext>
                  </a:extLst>
                </p14:cNvPr>
                <p14:cNvContentPartPr/>
                <p14:nvPr/>
              </p14:nvContentPartPr>
              <p14:xfrm>
                <a:off x="6955516" y="1204233"/>
                <a:ext cx="36360" cy="61560"/>
              </p14:xfrm>
            </p:contentPart>
          </mc:Choice>
          <mc:Fallback>
            <p:pic>
              <p:nvPicPr>
                <p:cNvPr id="72" name="Ink 71">
                  <a:extLst>
                    <a:ext uri="{FF2B5EF4-FFF2-40B4-BE49-F238E27FC236}">
                      <a16:creationId xmlns:a16="http://schemas.microsoft.com/office/drawing/2014/main" id="{3B80AC92-8EF0-40AD-8DA6-9A3852E1A894}"/>
                    </a:ext>
                  </a:extLst>
                </p:cNvPr>
                <p:cNvPicPr/>
                <p:nvPr/>
              </p:nvPicPr>
              <p:blipFill>
                <a:blip r:embed="rId112"/>
                <a:stretch>
                  <a:fillRect/>
                </a:stretch>
              </p:blipFill>
              <p:spPr>
                <a:xfrm>
                  <a:off x="6937516" y="1186233"/>
                  <a:ext cx="72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Ink 73">
                  <a:extLst>
                    <a:ext uri="{FF2B5EF4-FFF2-40B4-BE49-F238E27FC236}">
                      <a16:creationId xmlns:a16="http://schemas.microsoft.com/office/drawing/2014/main" id="{24528BA3-D2E9-4371-A4BE-00DDA9E61CC9}"/>
                    </a:ext>
                  </a:extLst>
                </p14:cNvPr>
                <p14:cNvContentPartPr/>
                <p14:nvPr/>
              </p14:nvContentPartPr>
              <p14:xfrm>
                <a:off x="7081876" y="1061313"/>
                <a:ext cx="134640" cy="169200"/>
              </p14:xfrm>
            </p:contentPart>
          </mc:Choice>
          <mc:Fallback>
            <p:pic>
              <p:nvPicPr>
                <p:cNvPr id="74" name="Ink 73">
                  <a:extLst>
                    <a:ext uri="{FF2B5EF4-FFF2-40B4-BE49-F238E27FC236}">
                      <a16:creationId xmlns:a16="http://schemas.microsoft.com/office/drawing/2014/main" id="{24528BA3-D2E9-4371-A4BE-00DDA9E61CC9}"/>
                    </a:ext>
                  </a:extLst>
                </p:cNvPr>
                <p:cNvPicPr/>
                <p:nvPr/>
              </p:nvPicPr>
              <p:blipFill>
                <a:blip r:embed="rId114"/>
                <a:stretch>
                  <a:fillRect/>
                </a:stretch>
              </p:blipFill>
              <p:spPr>
                <a:xfrm>
                  <a:off x="7063876" y="1043313"/>
                  <a:ext cx="170280" cy="204840"/>
                </a:xfrm>
                <a:prstGeom prst="rect">
                  <a:avLst/>
                </a:prstGeom>
              </p:spPr>
            </p:pic>
          </mc:Fallback>
        </mc:AlternateContent>
      </p:grpSp>
      <p:grpSp>
        <p:nvGrpSpPr>
          <p:cNvPr id="85" name="Group 84">
            <a:extLst>
              <a:ext uri="{FF2B5EF4-FFF2-40B4-BE49-F238E27FC236}">
                <a16:creationId xmlns:a16="http://schemas.microsoft.com/office/drawing/2014/main" id="{AC9CFF5C-2F2A-4DA9-B82C-12FDB5720588}"/>
              </a:ext>
            </a:extLst>
          </p:cNvPr>
          <p:cNvGrpSpPr/>
          <p:nvPr/>
        </p:nvGrpSpPr>
        <p:grpSpPr>
          <a:xfrm>
            <a:off x="6458716" y="1707513"/>
            <a:ext cx="860400" cy="637560"/>
            <a:chOff x="6458716" y="1707513"/>
            <a:chExt cx="860400" cy="637560"/>
          </a:xfrm>
        </p:grpSpPr>
        <mc:AlternateContent xmlns:mc="http://schemas.openxmlformats.org/markup-compatibility/2006">
          <mc:Choice xmlns:p14="http://schemas.microsoft.com/office/powerpoint/2010/main" Requires="p14">
            <p:contentPart p14:bwMode="auto" r:id="rId115">
              <p14:nvContentPartPr>
                <p14:cNvPr id="76" name="Ink 75">
                  <a:extLst>
                    <a:ext uri="{FF2B5EF4-FFF2-40B4-BE49-F238E27FC236}">
                      <a16:creationId xmlns:a16="http://schemas.microsoft.com/office/drawing/2014/main" id="{40DD7DCD-C8E6-4ED6-BB6B-6848BB6C6E52}"/>
                    </a:ext>
                  </a:extLst>
                </p14:cNvPr>
                <p14:cNvContentPartPr/>
                <p14:nvPr/>
              </p14:nvContentPartPr>
              <p14:xfrm>
                <a:off x="6458716" y="1762233"/>
                <a:ext cx="90720" cy="582840"/>
              </p14:xfrm>
            </p:contentPart>
          </mc:Choice>
          <mc:Fallback>
            <p:pic>
              <p:nvPicPr>
                <p:cNvPr id="76" name="Ink 75">
                  <a:extLst>
                    <a:ext uri="{FF2B5EF4-FFF2-40B4-BE49-F238E27FC236}">
                      <a16:creationId xmlns:a16="http://schemas.microsoft.com/office/drawing/2014/main" id="{40DD7DCD-C8E6-4ED6-BB6B-6848BB6C6E52}"/>
                    </a:ext>
                  </a:extLst>
                </p:cNvPr>
                <p:cNvPicPr/>
                <p:nvPr/>
              </p:nvPicPr>
              <p:blipFill>
                <a:blip r:embed="rId116"/>
                <a:stretch>
                  <a:fillRect/>
                </a:stretch>
              </p:blipFill>
              <p:spPr>
                <a:xfrm>
                  <a:off x="6440716" y="1744233"/>
                  <a:ext cx="12636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7" name="Ink 76">
                  <a:extLst>
                    <a:ext uri="{FF2B5EF4-FFF2-40B4-BE49-F238E27FC236}">
                      <a16:creationId xmlns:a16="http://schemas.microsoft.com/office/drawing/2014/main" id="{4E8AA449-C8D1-48B7-B035-054FA3A03071}"/>
                    </a:ext>
                  </a:extLst>
                </p14:cNvPr>
                <p14:cNvContentPartPr/>
                <p14:nvPr/>
              </p14:nvContentPartPr>
              <p14:xfrm>
                <a:off x="6659956" y="1948353"/>
                <a:ext cx="109080" cy="283680"/>
              </p14:xfrm>
            </p:contentPart>
          </mc:Choice>
          <mc:Fallback>
            <p:pic>
              <p:nvPicPr>
                <p:cNvPr id="77" name="Ink 76">
                  <a:extLst>
                    <a:ext uri="{FF2B5EF4-FFF2-40B4-BE49-F238E27FC236}">
                      <a16:creationId xmlns:a16="http://schemas.microsoft.com/office/drawing/2014/main" id="{4E8AA449-C8D1-48B7-B035-054FA3A03071}"/>
                    </a:ext>
                  </a:extLst>
                </p:cNvPr>
                <p:cNvPicPr/>
                <p:nvPr/>
              </p:nvPicPr>
              <p:blipFill>
                <a:blip r:embed="rId118"/>
                <a:stretch>
                  <a:fillRect/>
                </a:stretch>
              </p:blipFill>
              <p:spPr>
                <a:xfrm>
                  <a:off x="6642316" y="1930713"/>
                  <a:ext cx="1447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Ink 78">
                  <a:extLst>
                    <a:ext uri="{FF2B5EF4-FFF2-40B4-BE49-F238E27FC236}">
                      <a16:creationId xmlns:a16="http://schemas.microsoft.com/office/drawing/2014/main" id="{82816F10-01CC-4715-8FA8-67E0036A4203}"/>
                    </a:ext>
                  </a:extLst>
                </p14:cNvPr>
                <p14:cNvContentPartPr/>
                <p14:nvPr/>
              </p14:nvContentPartPr>
              <p14:xfrm>
                <a:off x="6914476" y="1891473"/>
                <a:ext cx="275040" cy="113760"/>
              </p14:xfrm>
            </p:contentPart>
          </mc:Choice>
          <mc:Fallback>
            <p:pic>
              <p:nvPicPr>
                <p:cNvPr id="79" name="Ink 78">
                  <a:extLst>
                    <a:ext uri="{FF2B5EF4-FFF2-40B4-BE49-F238E27FC236}">
                      <a16:creationId xmlns:a16="http://schemas.microsoft.com/office/drawing/2014/main" id="{82816F10-01CC-4715-8FA8-67E0036A4203}"/>
                    </a:ext>
                  </a:extLst>
                </p:cNvPr>
                <p:cNvPicPr/>
                <p:nvPr/>
              </p:nvPicPr>
              <p:blipFill>
                <a:blip r:embed="rId120"/>
                <a:stretch>
                  <a:fillRect/>
                </a:stretch>
              </p:blipFill>
              <p:spPr>
                <a:xfrm>
                  <a:off x="6896836" y="1873473"/>
                  <a:ext cx="310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Ink 79">
                  <a:extLst>
                    <a:ext uri="{FF2B5EF4-FFF2-40B4-BE49-F238E27FC236}">
                      <a16:creationId xmlns:a16="http://schemas.microsoft.com/office/drawing/2014/main" id="{C2E9B12C-7C3D-45ED-B82E-157C1F32BA1D}"/>
                    </a:ext>
                  </a:extLst>
                </p14:cNvPr>
                <p14:cNvContentPartPr/>
                <p14:nvPr/>
              </p14:nvContentPartPr>
              <p14:xfrm>
                <a:off x="6996196" y="1973913"/>
                <a:ext cx="104760" cy="275400"/>
              </p14:xfrm>
            </p:contentPart>
          </mc:Choice>
          <mc:Fallback>
            <p:pic>
              <p:nvPicPr>
                <p:cNvPr id="80" name="Ink 79">
                  <a:extLst>
                    <a:ext uri="{FF2B5EF4-FFF2-40B4-BE49-F238E27FC236}">
                      <a16:creationId xmlns:a16="http://schemas.microsoft.com/office/drawing/2014/main" id="{C2E9B12C-7C3D-45ED-B82E-157C1F32BA1D}"/>
                    </a:ext>
                  </a:extLst>
                </p:cNvPr>
                <p:cNvPicPr/>
                <p:nvPr/>
              </p:nvPicPr>
              <p:blipFill>
                <a:blip r:embed="rId122"/>
                <a:stretch>
                  <a:fillRect/>
                </a:stretch>
              </p:blipFill>
              <p:spPr>
                <a:xfrm>
                  <a:off x="6978556" y="1956273"/>
                  <a:ext cx="1404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Ink 80">
                  <a:extLst>
                    <a:ext uri="{FF2B5EF4-FFF2-40B4-BE49-F238E27FC236}">
                      <a16:creationId xmlns:a16="http://schemas.microsoft.com/office/drawing/2014/main" id="{D711EDCD-6AE0-4A32-9FA3-D0899B0DB5FF}"/>
                    </a:ext>
                  </a:extLst>
                </p14:cNvPr>
                <p14:cNvContentPartPr/>
                <p14:nvPr/>
              </p14:nvContentPartPr>
              <p14:xfrm>
                <a:off x="7023556" y="2132673"/>
                <a:ext cx="139680" cy="15480"/>
              </p14:xfrm>
            </p:contentPart>
          </mc:Choice>
          <mc:Fallback>
            <p:pic>
              <p:nvPicPr>
                <p:cNvPr id="81" name="Ink 80">
                  <a:extLst>
                    <a:ext uri="{FF2B5EF4-FFF2-40B4-BE49-F238E27FC236}">
                      <a16:creationId xmlns:a16="http://schemas.microsoft.com/office/drawing/2014/main" id="{D711EDCD-6AE0-4A32-9FA3-D0899B0DB5FF}"/>
                    </a:ext>
                  </a:extLst>
                </p:cNvPr>
                <p:cNvPicPr/>
                <p:nvPr/>
              </p:nvPicPr>
              <p:blipFill>
                <a:blip r:embed="rId124"/>
                <a:stretch>
                  <a:fillRect/>
                </a:stretch>
              </p:blipFill>
              <p:spPr>
                <a:xfrm>
                  <a:off x="7005556" y="2115033"/>
                  <a:ext cx="175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Ink 82">
                  <a:extLst>
                    <a:ext uri="{FF2B5EF4-FFF2-40B4-BE49-F238E27FC236}">
                      <a16:creationId xmlns:a16="http://schemas.microsoft.com/office/drawing/2014/main" id="{5C162410-A5CC-42CC-B75A-6AE73D6D2C32}"/>
                    </a:ext>
                  </a:extLst>
                </p14:cNvPr>
                <p14:cNvContentPartPr/>
                <p14:nvPr/>
              </p14:nvContentPartPr>
              <p14:xfrm>
                <a:off x="6958756" y="1746033"/>
                <a:ext cx="149400" cy="97920"/>
              </p14:xfrm>
            </p:contentPart>
          </mc:Choice>
          <mc:Fallback>
            <p:pic>
              <p:nvPicPr>
                <p:cNvPr id="83" name="Ink 82">
                  <a:extLst>
                    <a:ext uri="{FF2B5EF4-FFF2-40B4-BE49-F238E27FC236}">
                      <a16:creationId xmlns:a16="http://schemas.microsoft.com/office/drawing/2014/main" id="{5C162410-A5CC-42CC-B75A-6AE73D6D2C32}"/>
                    </a:ext>
                  </a:extLst>
                </p:cNvPr>
                <p:cNvPicPr/>
                <p:nvPr/>
              </p:nvPicPr>
              <p:blipFill>
                <a:blip r:embed="rId126"/>
                <a:stretch>
                  <a:fillRect/>
                </a:stretch>
              </p:blipFill>
              <p:spPr>
                <a:xfrm>
                  <a:off x="6940756" y="1728393"/>
                  <a:ext cx="185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Ink 83">
                  <a:extLst>
                    <a:ext uri="{FF2B5EF4-FFF2-40B4-BE49-F238E27FC236}">
                      <a16:creationId xmlns:a16="http://schemas.microsoft.com/office/drawing/2014/main" id="{B6BF526F-8C2D-4E07-8BA3-B0A84A16EC21}"/>
                    </a:ext>
                  </a:extLst>
                </p14:cNvPr>
                <p14:cNvContentPartPr/>
                <p14:nvPr/>
              </p14:nvContentPartPr>
              <p14:xfrm>
                <a:off x="7222276" y="1707513"/>
                <a:ext cx="96840" cy="607320"/>
              </p14:xfrm>
            </p:contentPart>
          </mc:Choice>
          <mc:Fallback>
            <p:pic>
              <p:nvPicPr>
                <p:cNvPr id="84" name="Ink 83">
                  <a:extLst>
                    <a:ext uri="{FF2B5EF4-FFF2-40B4-BE49-F238E27FC236}">
                      <a16:creationId xmlns:a16="http://schemas.microsoft.com/office/drawing/2014/main" id="{B6BF526F-8C2D-4E07-8BA3-B0A84A16EC21}"/>
                    </a:ext>
                  </a:extLst>
                </p:cNvPr>
                <p:cNvPicPr/>
                <p:nvPr/>
              </p:nvPicPr>
              <p:blipFill>
                <a:blip r:embed="rId128"/>
                <a:stretch>
                  <a:fillRect/>
                </a:stretch>
              </p:blipFill>
              <p:spPr>
                <a:xfrm>
                  <a:off x="7204276" y="1689513"/>
                  <a:ext cx="132480" cy="642960"/>
                </a:xfrm>
                <a:prstGeom prst="rect">
                  <a:avLst/>
                </a:prstGeom>
              </p:spPr>
            </p:pic>
          </mc:Fallback>
        </mc:AlternateContent>
      </p:grpSp>
      <p:grpSp>
        <p:nvGrpSpPr>
          <p:cNvPr id="93" name="Group 92">
            <a:extLst>
              <a:ext uri="{FF2B5EF4-FFF2-40B4-BE49-F238E27FC236}">
                <a16:creationId xmlns:a16="http://schemas.microsoft.com/office/drawing/2014/main" id="{0D988C26-37B1-4249-80CD-951A38460648}"/>
              </a:ext>
            </a:extLst>
          </p:cNvPr>
          <p:cNvGrpSpPr/>
          <p:nvPr/>
        </p:nvGrpSpPr>
        <p:grpSpPr>
          <a:xfrm>
            <a:off x="7393276" y="2156073"/>
            <a:ext cx="544320" cy="358920"/>
            <a:chOff x="7393276" y="2156073"/>
            <a:chExt cx="544320" cy="358920"/>
          </a:xfrm>
        </p:grpSpPr>
        <mc:AlternateContent xmlns:mc="http://schemas.openxmlformats.org/markup-compatibility/2006">
          <mc:Choice xmlns:p14="http://schemas.microsoft.com/office/powerpoint/2010/main" Requires="p14">
            <p:contentPart p14:bwMode="auto" r:id="rId129">
              <p14:nvContentPartPr>
                <p14:cNvPr id="86" name="Ink 85">
                  <a:extLst>
                    <a:ext uri="{FF2B5EF4-FFF2-40B4-BE49-F238E27FC236}">
                      <a16:creationId xmlns:a16="http://schemas.microsoft.com/office/drawing/2014/main" id="{E645D04F-39A9-4C25-A838-94F413068CB2}"/>
                    </a:ext>
                  </a:extLst>
                </p14:cNvPr>
                <p14:cNvContentPartPr/>
                <p14:nvPr/>
              </p14:nvContentPartPr>
              <p14:xfrm>
                <a:off x="7447636" y="2169033"/>
                <a:ext cx="12240" cy="239760"/>
              </p14:xfrm>
            </p:contentPart>
          </mc:Choice>
          <mc:Fallback>
            <p:pic>
              <p:nvPicPr>
                <p:cNvPr id="86" name="Ink 85">
                  <a:extLst>
                    <a:ext uri="{FF2B5EF4-FFF2-40B4-BE49-F238E27FC236}">
                      <a16:creationId xmlns:a16="http://schemas.microsoft.com/office/drawing/2014/main" id="{E645D04F-39A9-4C25-A838-94F413068CB2}"/>
                    </a:ext>
                  </a:extLst>
                </p:cNvPr>
                <p:cNvPicPr/>
                <p:nvPr/>
              </p:nvPicPr>
              <p:blipFill>
                <a:blip r:embed="rId130"/>
                <a:stretch>
                  <a:fillRect/>
                </a:stretch>
              </p:blipFill>
              <p:spPr>
                <a:xfrm>
                  <a:off x="7429996" y="2151033"/>
                  <a:ext cx="478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Ink 86">
                  <a:extLst>
                    <a:ext uri="{FF2B5EF4-FFF2-40B4-BE49-F238E27FC236}">
                      <a16:creationId xmlns:a16="http://schemas.microsoft.com/office/drawing/2014/main" id="{C96747E4-3D03-47FB-A3B5-58096BBC1635}"/>
                    </a:ext>
                  </a:extLst>
                </p14:cNvPr>
                <p14:cNvContentPartPr/>
                <p14:nvPr/>
              </p14:nvContentPartPr>
              <p14:xfrm>
                <a:off x="7393276" y="2156073"/>
                <a:ext cx="219240" cy="33480"/>
              </p14:xfrm>
            </p:contentPart>
          </mc:Choice>
          <mc:Fallback>
            <p:pic>
              <p:nvPicPr>
                <p:cNvPr id="87" name="Ink 86">
                  <a:extLst>
                    <a:ext uri="{FF2B5EF4-FFF2-40B4-BE49-F238E27FC236}">
                      <a16:creationId xmlns:a16="http://schemas.microsoft.com/office/drawing/2014/main" id="{C96747E4-3D03-47FB-A3B5-58096BBC1635}"/>
                    </a:ext>
                  </a:extLst>
                </p:cNvPr>
                <p:cNvPicPr/>
                <p:nvPr/>
              </p:nvPicPr>
              <p:blipFill>
                <a:blip r:embed="rId132"/>
                <a:stretch>
                  <a:fillRect/>
                </a:stretch>
              </p:blipFill>
              <p:spPr>
                <a:xfrm>
                  <a:off x="7375276" y="2138073"/>
                  <a:ext cx="254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Ink 88">
                  <a:extLst>
                    <a:ext uri="{FF2B5EF4-FFF2-40B4-BE49-F238E27FC236}">
                      <a16:creationId xmlns:a16="http://schemas.microsoft.com/office/drawing/2014/main" id="{079F93C0-E8CA-473F-9BA8-1902F435353D}"/>
                    </a:ext>
                  </a:extLst>
                </p14:cNvPr>
                <p14:cNvContentPartPr/>
                <p14:nvPr/>
              </p14:nvContentPartPr>
              <p14:xfrm>
                <a:off x="7654996" y="2381793"/>
                <a:ext cx="60480" cy="133200"/>
              </p14:xfrm>
            </p:contentPart>
          </mc:Choice>
          <mc:Fallback>
            <p:pic>
              <p:nvPicPr>
                <p:cNvPr id="89" name="Ink 88">
                  <a:extLst>
                    <a:ext uri="{FF2B5EF4-FFF2-40B4-BE49-F238E27FC236}">
                      <a16:creationId xmlns:a16="http://schemas.microsoft.com/office/drawing/2014/main" id="{079F93C0-E8CA-473F-9BA8-1902F435353D}"/>
                    </a:ext>
                  </a:extLst>
                </p:cNvPr>
                <p:cNvPicPr/>
                <p:nvPr/>
              </p:nvPicPr>
              <p:blipFill>
                <a:blip r:embed="rId134"/>
                <a:stretch>
                  <a:fillRect/>
                </a:stretch>
              </p:blipFill>
              <p:spPr>
                <a:xfrm>
                  <a:off x="7636996" y="2363793"/>
                  <a:ext cx="96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Ink 89">
                  <a:extLst>
                    <a:ext uri="{FF2B5EF4-FFF2-40B4-BE49-F238E27FC236}">
                      <a16:creationId xmlns:a16="http://schemas.microsoft.com/office/drawing/2014/main" id="{8C6D2003-EDD6-424F-8C35-D1DF781192E2}"/>
                    </a:ext>
                  </a:extLst>
                </p14:cNvPr>
                <p14:cNvContentPartPr/>
                <p14:nvPr/>
              </p14:nvContentPartPr>
              <p14:xfrm>
                <a:off x="7850476" y="2261913"/>
                <a:ext cx="87120" cy="203760"/>
              </p14:xfrm>
            </p:contentPart>
          </mc:Choice>
          <mc:Fallback>
            <p:pic>
              <p:nvPicPr>
                <p:cNvPr id="90" name="Ink 89">
                  <a:extLst>
                    <a:ext uri="{FF2B5EF4-FFF2-40B4-BE49-F238E27FC236}">
                      <a16:creationId xmlns:a16="http://schemas.microsoft.com/office/drawing/2014/main" id="{8C6D2003-EDD6-424F-8C35-D1DF781192E2}"/>
                    </a:ext>
                  </a:extLst>
                </p:cNvPr>
                <p:cNvPicPr/>
                <p:nvPr/>
              </p:nvPicPr>
              <p:blipFill>
                <a:blip r:embed="rId136"/>
                <a:stretch>
                  <a:fillRect/>
                </a:stretch>
              </p:blipFill>
              <p:spPr>
                <a:xfrm>
                  <a:off x="7832476" y="2243913"/>
                  <a:ext cx="122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Ink 91">
                  <a:extLst>
                    <a:ext uri="{FF2B5EF4-FFF2-40B4-BE49-F238E27FC236}">
                      <a16:creationId xmlns:a16="http://schemas.microsoft.com/office/drawing/2014/main" id="{8CB59850-7CDF-4D1A-8052-80A3268FB85E}"/>
                    </a:ext>
                  </a:extLst>
                </p14:cNvPr>
                <p14:cNvContentPartPr/>
                <p14:nvPr/>
              </p14:nvContentPartPr>
              <p14:xfrm>
                <a:off x="7909156" y="2167953"/>
                <a:ext cx="12240" cy="16560"/>
              </p14:xfrm>
            </p:contentPart>
          </mc:Choice>
          <mc:Fallback>
            <p:pic>
              <p:nvPicPr>
                <p:cNvPr id="92" name="Ink 91">
                  <a:extLst>
                    <a:ext uri="{FF2B5EF4-FFF2-40B4-BE49-F238E27FC236}">
                      <a16:creationId xmlns:a16="http://schemas.microsoft.com/office/drawing/2014/main" id="{8CB59850-7CDF-4D1A-8052-80A3268FB85E}"/>
                    </a:ext>
                  </a:extLst>
                </p:cNvPr>
                <p:cNvPicPr/>
                <p:nvPr/>
              </p:nvPicPr>
              <p:blipFill>
                <a:blip r:embed="rId138"/>
                <a:stretch>
                  <a:fillRect/>
                </a:stretch>
              </p:blipFill>
              <p:spPr>
                <a:xfrm>
                  <a:off x="7891516" y="2149953"/>
                  <a:ext cx="47880" cy="52200"/>
                </a:xfrm>
                <a:prstGeom prst="rect">
                  <a:avLst/>
                </a:prstGeom>
              </p:spPr>
            </p:pic>
          </mc:Fallback>
        </mc:AlternateContent>
      </p:grpSp>
    </p:spTree>
    <p:extLst>
      <p:ext uri="{BB962C8B-B14F-4D97-AF65-F5344CB8AC3E}">
        <p14:creationId xmlns:p14="http://schemas.microsoft.com/office/powerpoint/2010/main" val="77814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638" y="2864584"/>
            <a:ext cx="6253162" cy="400110"/>
          </a:xfrm>
          <a:prstGeom prst="rect">
            <a:avLst/>
          </a:prstGeom>
          <a:noFill/>
        </p:spPr>
        <p:txBody>
          <a:bodyPr wrap="square" rtlCol="0">
            <a:spAutoFit/>
          </a:bodyPr>
          <a:lstStyle/>
          <a:p>
            <a:r>
              <a:rPr lang="en-US" sz="2000" dirty="0"/>
              <a:t>The thermodynamic potential with respect to T and </a:t>
            </a:r>
            <a:r>
              <a:rPr lang="en-US" sz="2000" b="1" dirty="0"/>
              <a:t>j</a:t>
            </a:r>
            <a:r>
              <a:rPr lang="en-US" sz="2000" dirty="0"/>
              <a:t> is </a:t>
            </a:r>
          </a:p>
        </p:txBody>
      </p:sp>
      <p:sp>
        <p:nvSpPr>
          <p:cNvPr id="8" name="TextBox 7"/>
          <p:cNvSpPr txBox="1"/>
          <p:nvPr/>
        </p:nvSpPr>
        <p:spPr>
          <a:xfrm>
            <a:off x="563177" y="3674833"/>
            <a:ext cx="6172200" cy="1631216"/>
          </a:xfrm>
          <a:prstGeom prst="rect">
            <a:avLst/>
          </a:prstGeom>
          <a:noFill/>
        </p:spPr>
        <p:txBody>
          <a:bodyPr wrap="square" rtlCol="0">
            <a:spAutoFit/>
          </a:bodyPr>
          <a:lstStyle/>
          <a:p>
            <a:r>
              <a:rPr lang="en-US" sz="2000" dirty="0"/>
              <a:t>For constant T and </a:t>
            </a:r>
            <a:r>
              <a:rPr lang="en-US" sz="2000" b="1" dirty="0"/>
              <a:t>j</a:t>
            </a:r>
            <a:r>
              <a:rPr lang="en-US" sz="2000" dirty="0"/>
              <a:t>, irreversible processes occur until        is minimized.</a:t>
            </a:r>
          </a:p>
          <a:p>
            <a:endParaRPr lang="en-US" sz="2000" dirty="0"/>
          </a:p>
          <a:p>
            <a:r>
              <a:rPr lang="en-US" sz="2000" dirty="0"/>
              <a:t>In equilibrium 	    is a minimum with respect to changes in state occurring at constant T and </a:t>
            </a:r>
            <a:r>
              <a:rPr lang="en-US" sz="2000" b="1" dirty="0"/>
              <a:t>j.</a:t>
            </a:r>
          </a:p>
        </p:txBody>
      </p:sp>
      <p:pic>
        <p:nvPicPr>
          <p:cNvPr id="2050" name="Picture 2"/>
          <p:cNvPicPr>
            <a:picLocks noChangeAspect="1" noChangeArrowheads="1"/>
          </p:cNvPicPr>
          <p:nvPr/>
        </p:nvPicPr>
        <p:blipFill>
          <a:blip r:embed="rId2" cstate="print"/>
          <a:srcRect/>
          <a:stretch>
            <a:fillRect/>
          </a:stretch>
        </p:blipFill>
        <p:spPr bwMode="auto">
          <a:xfrm>
            <a:off x="6324600" y="2755616"/>
            <a:ext cx="528637" cy="596848"/>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a:stretch>
            <a:fillRect/>
          </a:stretch>
        </p:blipFill>
        <p:spPr bwMode="auto">
          <a:xfrm>
            <a:off x="6206740" y="3461539"/>
            <a:ext cx="528637" cy="596848"/>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2091939" y="4315449"/>
            <a:ext cx="528637" cy="596848"/>
          </a:xfrm>
          <a:prstGeom prst="rect">
            <a:avLst/>
          </a:prstGeom>
          <a:noFill/>
          <a:ln w="9525">
            <a:noFill/>
            <a:miter lim="800000"/>
            <a:headEnd/>
            <a:tailEnd/>
          </a:ln>
        </p:spPr>
      </p:pic>
      <p:grpSp>
        <p:nvGrpSpPr>
          <p:cNvPr id="1032" name="Group 1031">
            <a:extLst>
              <a:ext uri="{FF2B5EF4-FFF2-40B4-BE49-F238E27FC236}">
                <a16:creationId xmlns:a16="http://schemas.microsoft.com/office/drawing/2014/main" id="{856B198D-9C68-4E7C-9B52-5248986A74FD}"/>
              </a:ext>
            </a:extLst>
          </p:cNvPr>
          <p:cNvGrpSpPr/>
          <p:nvPr/>
        </p:nvGrpSpPr>
        <p:grpSpPr>
          <a:xfrm>
            <a:off x="810398" y="133290"/>
            <a:ext cx="7647802" cy="2457510"/>
            <a:chOff x="810398" y="133290"/>
            <a:chExt cx="7647802" cy="2457510"/>
          </a:xfrm>
        </p:grpSpPr>
        <p:pic>
          <p:nvPicPr>
            <p:cNvPr id="1026" name="Picture 2"/>
            <p:cNvPicPr>
              <a:picLocks noChangeAspect="1" noChangeArrowheads="1"/>
            </p:cNvPicPr>
            <p:nvPr/>
          </p:nvPicPr>
          <p:blipFill>
            <a:blip r:embed="rId3" cstate="print"/>
            <a:srcRect t="14706" r="27883"/>
            <a:stretch>
              <a:fillRect/>
            </a:stretch>
          </p:blipFill>
          <p:spPr bwMode="auto">
            <a:xfrm>
              <a:off x="810398" y="381000"/>
              <a:ext cx="6346675" cy="2209800"/>
            </a:xfrm>
            <a:prstGeom prst="rect">
              <a:avLst/>
            </a:prstGeom>
            <a:noFill/>
            <a:ln w="9525">
              <a:noFill/>
              <a:miter lim="800000"/>
              <a:headEnd/>
              <a:tailEnd/>
            </a:ln>
          </p:spPr>
        </p:pic>
        <p:sp>
          <p:nvSpPr>
            <p:cNvPr id="4" name="TextBox 3"/>
            <p:cNvSpPr txBox="1"/>
            <p:nvPr/>
          </p:nvSpPr>
          <p:spPr>
            <a:xfrm>
              <a:off x="2696247" y="133290"/>
              <a:ext cx="2174826" cy="400110"/>
            </a:xfrm>
            <a:prstGeom prst="rect">
              <a:avLst/>
            </a:prstGeom>
            <a:solidFill>
              <a:schemeClr val="bg1"/>
            </a:solidFill>
          </p:spPr>
          <p:txBody>
            <a:bodyPr wrap="none" rtlCol="0">
              <a:spAutoFit/>
            </a:bodyPr>
            <a:lstStyle/>
            <a:p>
              <a:r>
                <a:rPr lang="en-US" sz="2000" dirty="0" err="1"/>
                <a:t>Magnetizable</a:t>
              </a:r>
              <a:r>
                <a:rPr lang="en-US" sz="2000" dirty="0"/>
                <a:t> body</a:t>
              </a:r>
            </a:p>
          </p:txBody>
        </p:sp>
        <p:sp>
          <p:nvSpPr>
            <p:cNvPr id="5" name="TextBox 4"/>
            <p:cNvSpPr txBox="1"/>
            <p:nvPr/>
          </p:nvSpPr>
          <p:spPr>
            <a:xfrm>
              <a:off x="6776073" y="1219200"/>
              <a:ext cx="1682127" cy="400110"/>
            </a:xfrm>
            <a:prstGeom prst="rect">
              <a:avLst/>
            </a:prstGeom>
            <a:solidFill>
              <a:schemeClr val="bg1"/>
            </a:solidFill>
          </p:spPr>
          <p:txBody>
            <a:bodyPr wrap="none" rtlCol="0">
              <a:spAutoFit/>
            </a:bodyPr>
            <a:lstStyle/>
            <a:p>
              <a:r>
                <a:rPr lang="en-US" sz="2000" dirty="0"/>
                <a:t>Magnetic field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6FC76A6-91ED-4AD1-8835-B7C5BE6D10EA}"/>
                    </a:ext>
                  </a:extLst>
                </p14:cNvPr>
                <p14:cNvContentPartPr/>
                <p14:nvPr/>
              </p14:nvContentPartPr>
              <p14:xfrm>
                <a:off x="3097757" y="1236463"/>
                <a:ext cx="72000" cy="167400"/>
              </p14:xfrm>
            </p:contentPart>
          </mc:Choice>
          <mc:Fallback xmlns="">
            <p:pic>
              <p:nvPicPr>
                <p:cNvPr id="2" name="Ink 1">
                  <a:extLst>
                    <a:ext uri="{FF2B5EF4-FFF2-40B4-BE49-F238E27FC236}">
                      <a16:creationId xmlns:a16="http://schemas.microsoft.com/office/drawing/2014/main" id="{86FC76A6-91ED-4AD1-8835-B7C5BE6D10EA}"/>
                    </a:ext>
                  </a:extLst>
                </p:cNvPr>
                <p:cNvPicPr/>
                <p:nvPr/>
              </p:nvPicPr>
              <p:blipFill>
                <a:blip r:embed="rId5"/>
                <a:stretch>
                  <a:fillRect/>
                </a:stretch>
              </p:blipFill>
              <p:spPr>
                <a:xfrm>
                  <a:off x="3080117" y="1200463"/>
                  <a:ext cx="10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46417B1-6288-4C4E-A98A-A0AEED667631}"/>
                    </a:ext>
                  </a:extLst>
                </p14:cNvPr>
                <p14:cNvContentPartPr/>
                <p14:nvPr/>
              </p14:nvContentPartPr>
              <p14:xfrm>
                <a:off x="3194957" y="1090303"/>
                <a:ext cx="1440" cy="3240"/>
              </p14:xfrm>
            </p:contentPart>
          </mc:Choice>
          <mc:Fallback xmlns="">
            <p:pic>
              <p:nvPicPr>
                <p:cNvPr id="3" name="Ink 2">
                  <a:extLst>
                    <a:ext uri="{FF2B5EF4-FFF2-40B4-BE49-F238E27FC236}">
                      <a16:creationId xmlns:a16="http://schemas.microsoft.com/office/drawing/2014/main" id="{B46417B1-6288-4C4E-A98A-A0AEED667631}"/>
                    </a:ext>
                  </a:extLst>
                </p:cNvPr>
                <p:cNvPicPr/>
                <p:nvPr/>
              </p:nvPicPr>
              <p:blipFill>
                <a:blip r:embed="rId7"/>
                <a:stretch>
                  <a:fillRect/>
                </a:stretch>
              </p:blipFill>
              <p:spPr>
                <a:xfrm>
                  <a:off x="3140957" y="982303"/>
                  <a:ext cx="109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745454F-E189-49C7-AD80-A7500CCC67C7}"/>
                    </a:ext>
                  </a:extLst>
                </p14:cNvPr>
                <p14:cNvContentPartPr/>
                <p14:nvPr/>
              </p14:nvContentPartPr>
              <p14:xfrm>
                <a:off x="2887517" y="1002463"/>
                <a:ext cx="540720" cy="487080"/>
              </p14:xfrm>
            </p:contentPart>
          </mc:Choice>
          <mc:Fallback xmlns="">
            <p:pic>
              <p:nvPicPr>
                <p:cNvPr id="9" name="Ink 8">
                  <a:extLst>
                    <a:ext uri="{FF2B5EF4-FFF2-40B4-BE49-F238E27FC236}">
                      <a16:creationId xmlns:a16="http://schemas.microsoft.com/office/drawing/2014/main" id="{5745454F-E189-49C7-AD80-A7500CCC67C7}"/>
                    </a:ext>
                  </a:extLst>
                </p:cNvPr>
                <p:cNvPicPr/>
                <p:nvPr/>
              </p:nvPicPr>
              <p:blipFill>
                <a:blip r:embed="rId9"/>
                <a:stretch>
                  <a:fillRect/>
                </a:stretch>
              </p:blipFill>
              <p:spPr>
                <a:xfrm>
                  <a:off x="2833517" y="894823"/>
                  <a:ext cx="64836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54549BA-4393-4B97-8B2C-FD099A7675A2}"/>
                    </a:ext>
                  </a:extLst>
                </p14:cNvPr>
                <p14:cNvContentPartPr/>
                <p14:nvPr/>
              </p14:nvContentPartPr>
              <p14:xfrm>
                <a:off x="3278837" y="1097143"/>
                <a:ext cx="251280" cy="280080"/>
              </p14:xfrm>
            </p:contentPart>
          </mc:Choice>
          <mc:Fallback xmlns="">
            <p:pic>
              <p:nvPicPr>
                <p:cNvPr id="10" name="Ink 9">
                  <a:extLst>
                    <a:ext uri="{FF2B5EF4-FFF2-40B4-BE49-F238E27FC236}">
                      <a16:creationId xmlns:a16="http://schemas.microsoft.com/office/drawing/2014/main" id="{E54549BA-4393-4B97-8B2C-FD099A7675A2}"/>
                    </a:ext>
                  </a:extLst>
                </p:cNvPr>
                <p:cNvPicPr/>
                <p:nvPr/>
              </p:nvPicPr>
              <p:blipFill>
                <a:blip r:embed="rId11"/>
                <a:stretch>
                  <a:fillRect/>
                </a:stretch>
              </p:blipFill>
              <p:spPr>
                <a:xfrm>
                  <a:off x="3224837" y="989143"/>
                  <a:ext cx="35892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68915AD-9045-4D84-8FC4-592034CC5547}"/>
                    </a:ext>
                  </a:extLst>
                </p14:cNvPr>
                <p14:cNvContentPartPr/>
                <p14:nvPr/>
              </p14:nvContentPartPr>
              <p14:xfrm>
                <a:off x="3386837" y="1142503"/>
                <a:ext cx="191520" cy="97920"/>
              </p14:xfrm>
            </p:contentPart>
          </mc:Choice>
          <mc:Fallback xmlns="">
            <p:pic>
              <p:nvPicPr>
                <p:cNvPr id="11" name="Ink 10">
                  <a:extLst>
                    <a:ext uri="{FF2B5EF4-FFF2-40B4-BE49-F238E27FC236}">
                      <a16:creationId xmlns:a16="http://schemas.microsoft.com/office/drawing/2014/main" id="{C68915AD-9045-4D84-8FC4-592034CC5547}"/>
                    </a:ext>
                  </a:extLst>
                </p:cNvPr>
                <p:cNvPicPr/>
                <p:nvPr/>
              </p:nvPicPr>
              <p:blipFill>
                <a:blip r:embed="rId13"/>
                <a:stretch>
                  <a:fillRect/>
                </a:stretch>
              </p:blipFill>
              <p:spPr>
                <a:xfrm>
                  <a:off x="3333197" y="1034863"/>
                  <a:ext cx="299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8A5B03F4-593A-4DDF-8C26-C563ED38176F}"/>
                    </a:ext>
                  </a:extLst>
                </p14:cNvPr>
                <p14:cNvContentPartPr/>
                <p14:nvPr/>
              </p14:nvContentPartPr>
              <p14:xfrm>
                <a:off x="3336437" y="1159063"/>
                <a:ext cx="264600" cy="187920"/>
              </p14:xfrm>
            </p:contentPart>
          </mc:Choice>
          <mc:Fallback xmlns="">
            <p:pic>
              <p:nvPicPr>
                <p:cNvPr id="14" name="Ink 13">
                  <a:extLst>
                    <a:ext uri="{FF2B5EF4-FFF2-40B4-BE49-F238E27FC236}">
                      <a16:creationId xmlns:a16="http://schemas.microsoft.com/office/drawing/2014/main" id="{8A5B03F4-593A-4DDF-8C26-C563ED38176F}"/>
                    </a:ext>
                  </a:extLst>
                </p:cNvPr>
                <p:cNvPicPr/>
                <p:nvPr/>
              </p:nvPicPr>
              <p:blipFill>
                <a:blip r:embed="rId15"/>
                <a:stretch>
                  <a:fillRect/>
                </a:stretch>
              </p:blipFill>
              <p:spPr>
                <a:xfrm>
                  <a:off x="3282437" y="1051063"/>
                  <a:ext cx="3722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3CA914B-E8AE-45C6-A336-48AC93476FBA}"/>
                    </a:ext>
                  </a:extLst>
                </p14:cNvPr>
                <p14:cNvContentPartPr/>
                <p14:nvPr/>
              </p14:nvContentPartPr>
              <p14:xfrm>
                <a:off x="3414557" y="1155103"/>
                <a:ext cx="199080" cy="150480"/>
              </p14:xfrm>
            </p:contentPart>
          </mc:Choice>
          <mc:Fallback xmlns="">
            <p:pic>
              <p:nvPicPr>
                <p:cNvPr id="15" name="Ink 14">
                  <a:extLst>
                    <a:ext uri="{FF2B5EF4-FFF2-40B4-BE49-F238E27FC236}">
                      <a16:creationId xmlns:a16="http://schemas.microsoft.com/office/drawing/2014/main" id="{93CA914B-E8AE-45C6-A336-48AC93476FBA}"/>
                    </a:ext>
                  </a:extLst>
                </p:cNvPr>
                <p:cNvPicPr/>
                <p:nvPr/>
              </p:nvPicPr>
              <p:blipFill>
                <a:blip r:embed="rId17"/>
                <a:stretch>
                  <a:fillRect/>
                </a:stretch>
              </p:blipFill>
              <p:spPr>
                <a:xfrm>
                  <a:off x="3360557" y="1047103"/>
                  <a:ext cx="3067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E1055658-0BAF-4058-90BC-B9FEFB43EB9F}"/>
                    </a:ext>
                  </a:extLst>
                </p14:cNvPr>
                <p14:cNvContentPartPr/>
                <p14:nvPr/>
              </p14:nvContentPartPr>
              <p14:xfrm>
                <a:off x="3522557" y="1156183"/>
                <a:ext cx="111960" cy="112320"/>
              </p14:xfrm>
            </p:contentPart>
          </mc:Choice>
          <mc:Fallback xmlns="">
            <p:pic>
              <p:nvPicPr>
                <p:cNvPr id="16" name="Ink 15">
                  <a:extLst>
                    <a:ext uri="{FF2B5EF4-FFF2-40B4-BE49-F238E27FC236}">
                      <a16:creationId xmlns:a16="http://schemas.microsoft.com/office/drawing/2014/main" id="{E1055658-0BAF-4058-90BC-B9FEFB43EB9F}"/>
                    </a:ext>
                  </a:extLst>
                </p:cNvPr>
                <p:cNvPicPr/>
                <p:nvPr/>
              </p:nvPicPr>
              <p:blipFill>
                <a:blip r:embed="rId19"/>
                <a:stretch>
                  <a:fillRect/>
                </a:stretch>
              </p:blipFill>
              <p:spPr>
                <a:xfrm>
                  <a:off x="3468557" y="1048183"/>
                  <a:ext cx="2196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6BD4D4A-B944-42F9-AF21-DB0CCECF4D19}"/>
                    </a:ext>
                  </a:extLst>
                </p14:cNvPr>
                <p14:cNvContentPartPr/>
                <p14:nvPr/>
              </p14:nvContentPartPr>
              <p14:xfrm>
                <a:off x="3166517" y="1475863"/>
                <a:ext cx="128160" cy="48960"/>
              </p14:xfrm>
            </p:contentPart>
          </mc:Choice>
          <mc:Fallback xmlns="">
            <p:pic>
              <p:nvPicPr>
                <p:cNvPr id="17" name="Ink 16">
                  <a:extLst>
                    <a:ext uri="{FF2B5EF4-FFF2-40B4-BE49-F238E27FC236}">
                      <a16:creationId xmlns:a16="http://schemas.microsoft.com/office/drawing/2014/main" id="{56BD4D4A-B944-42F9-AF21-DB0CCECF4D19}"/>
                    </a:ext>
                  </a:extLst>
                </p:cNvPr>
                <p:cNvPicPr/>
                <p:nvPr/>
              </p:nvPicPr>
              <p:blipFill>
                <a:blip r:embed="rId21"/>
                <a:stretch>
                  <a:fillRect/>
                </a:stretch>
              </p:blipFill>
              <p:spPr>
                <a:xfrm>
                  <a:off x="3112517" y="1367863"/>
                  <a:ext cx="235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47BBB3D-60C0-4C37-9E75-331B464E4761}"/>
                    </a:ext>
                  </a:extLst>
                </p14:cNvPr>
                <p14:cNvContentPartPr/>
                <p14:nvPr/>
              </p14:nvContentPartPr>
              <p14:xfrm>
                <a:off x="3440117" y="1401343"/>
                <a:ext cx="25200" cy="25560"/>
              </p14:xfrm>
            </p:contentPart>
          </mc:Choice>
          <mc:Fallback xmlns="">
            <p:pic>
              <p:nvPicPr>
                <p:cNvPr id="18" name="Ink 17">
                  <a:extLst>
                    <a:ext uri="{FF2B5EF4-FFF2-40B4-BE49-F238E27FC236}">
                      <a16:creationId xmlns:a16="http://schemas.microsoft.com/office/drawing/2014/main" id="{E47BBB3D-60C0-4C37-9E75-331B464E4761}"/>
                    </a:ext>
                  </a:extLst>
                </p:cNvPr>
                <p:cNvPicPr/>
                <p:nvPr/>
              </p:nvPicPr>
              <p:blipFill>
                <a:blip r:embed="rId23"/>
                <a:stretch>
                  <a:fillRect/>
                </a:stretch>
              </p:blipFill>
              <p:spPr>
                <a:xfrm>
                  <a:off x="3386117" y="1293703"/>
                  <a:ext cx="132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8F609468-2B56-4A67-B818-4C67DDC76704}"/>
                    </a:ext>
                  </a:extLst>
                </p14:cNvPr>
                <p14:cNvContentPartPr/>
                <p14:nvPr/>
              </p14:nvContentPartPr>
              <p14:xfrm>
                <a:off x="3113957" y="1043143"/>
                <a:ext cx="26640" cy="57240"/>
              </p14:xfrm>
            </p:contentPart>
          </mc:Choice>
          <mc:Fallback xmlns="">
            <p:pic>
              <p:nvPicPr>
                <p:cNvPr id="19" name="Ink 18">
                  <a:extLst>
                    <a:ext uri="{FF2B5EF4-FFF2-40B4-BE49-F238E27FC236}">
                      <a16:creationId xmlns:a16="http://schemas.microsoft.com/office/drawing/2014/main" id="{8F609468-2B56-4A67-B818-4C67DDC76704}"/>
                    </a:ext>
                  </a:extLst>
                </p:cNvPr>
                <p:cNvPicPr/>
                <p:nvPr/>
              </p:nvPicPr>
              <p:blipFill>
                <a:blip r:embed="rId25"/>
                <a:stretch>
                  <a:fillRect/>
                </a:stretch>
              </p:blipFill>
              <p:spPr>
                <a:xfrm>
                  <a:off x="3060317" y="935503"/>
                  <a:ext cx="134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3EB47864-94D8-4177-ADBA-C0454319E153}"/>
                    </a:ext>
                  </a:extLst>
                </p14:cNvPr>
                <p14:cNvContentPartPr/>
                <p14:nvPr/>
              </p14:nvContentPartPr>
              <p14:xfrm>
                <a:off x="5111597" y="664423"/>
                <a:ext cx="1613880" cy="550080"/>
              </p14:xfrm>
            </p:contentPart>
          </mc:Choice>
          <mc:Fallback xmlns="">
            <p:pic>
              <p:nvPicPr>
                <p:cNvPr id="20" name="Ink 19">
                  <a:extLst>
                    <a:ext uri="{FF2B5EF4-FFF2-40B4-BE49-F238E27FC236}">
                      <a16:creationId xmlns:a16="http://schemas.microsoft.com/office/drawing/2014/main" id="{3EB47864-94D8-4177-ADBA-C0454319E153}"/>
                    </a:ext>
                  </a:extLst>
                </p:cNvPr>
                <p:cNvPicPr/>
                <p:nvPr/>
              </p:nvPicPr>
              <p:blipFill>
                <a:blip r:embed="rId27"/>
                <a:stretch>
                  <a:fillRect/>
                </a:stretch>
              </p:blipFill>
              <p:spPr>
                <a:xfrm>
                  <a:off x="5093957" y="646423"/>
                  <a:ext cx="16495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268A65D-B63C-4417-95D9-40E977BFF6E9}"/>
                    </a:ext>
                  </a:extLst>
                </p14:cNvPr>
                <p14:cNvContentPartPr/>
                <p14:nvPr/>
              </p14:nvContentPartPr>
              <p14:xfrm>
                <a:off x="5156957" y="1389103"/>
                <a:ext cx="1507680" cy="177120"/>
              </p14:xfrm>
            </p:contentPart>
          </mc:Choice>
          <mc:Fallback xmlns="">
            <p:pic>
              <p:nvPicPr>
                <p:cNvPr id="21" name="Ink 20">
                  <a:extLst>
                    <a:ext uri="{FF2B5EF4-FFF2-40B4-BE49-F238E27FC236}">
                      <a16:creationId xmlns:a16="http://schemas.microsoft.com/office/drawing/2014/main" id="{8268A65D-B63C-4417-95D9-40E977BFF6E9}"/>
                    </a:ext>
                  </a:extLst>
                </p:cNvPr>
                <p:cNvPicPr/>
                <p:nvPr/>
              </p:nvPicPr>
              <p:blipFill>
                <a:blip r:embed="rId29"/>
                <a:stretch>
                  <a:fillRect/>
                </a:stretch>
              </p:blipFill>
              <p:spPr>
                <a:xfrm>
                  <a:off x="5138957" y="1371463"/>
                  <a:ext cx="15433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707D07C2-86BA-4CD0-94F7-EEB6EDDC5D72}"/>
                    </a:ext>
                  </a:extLst>
                </p14:cNvPr>
                <p14:cNvContentPartPr/>
                <p14:nvPr/>
              </p14:nvContentPartPr>
              <p14:xfrm>
                <a:off x="5035997" y="1742623"/>
                <a:ext cx="2071080" cy="813960"/>
              </p14:xfrm>
            </p:contentPart>
          </mc:Choice>
          <mc:Fallback xmlns="">
            <p:pic>
              <p:nvPicPr>
                <p:cNvPr id="22" name="Ink 21">
                  <a:extLst>
                    <a:ext uri="{FF2B5EF4-FFF2-40B4-BE49-F238E27FC236}">
                      <a16:creationId xmlns:a16="http://schemas.microsoft.com/office/drawing/2014/main" id="{707D07C2-86BA-4CD0-94F7-EEB6EDDC5D72}"/>
                    </a:ext>
                  </a:extLst>
                </p:cNvPr>
                <p:cNvPicPr/>
                <p:nvPr/>
              </p:nvPicPr>
              <p:blipFill>
                <a:blip r:embed="rId31"/>
                <a:stretch>
                  <a:fillRect/>
                </a:stretch>
              </p:blipFill>
              <p:spPr>
                <a:xfrm>
                  <a:off x="5017997" y="1724983"/>
                  <a:ext cx="210672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3F5B59F9-8D58-4A1C-8C1A-5721B116A1C6}"/>
                    </a:ext>
                  </a:extLst>
                </p14:cNvPr>
                <p14:cNvContentPartPr/>
                <p14:nvPr/>
              </p14:nvContentPartPr>
              <p14:xfrm>
                <a:off x="2564957" y="1176703"/>
                <a:ext cx="5040" cy="3240"/>
              </p14:xfrm>
            </p:contentPart>
          </mc:Choice>
          <mc:Fallback xmlns="">
            <p:pic>
              <p:nvPicPr>
                <p:cNvPr id="23" name="Ink 22">
                  <a:extLst>
                    <a:ext uri="{FF2B5EF4-FFF2-40B4-BE49-F238E27FC236}">
                      <a16:creationId xmlns:a16="http://schemas.microsoft.com/office/drawing/2014/main" id="{3F5B59F9-8D58-4A1C-8C1A-5721B116A1C6}"/>
                    </a:ext>
                  </a:extLst>
                </p:cNvPr>
                <p:cNvPicPr/>
                <p:nvPr/>
              </p:nvPicPr>
              <p:blipFill>
                <a:blip r:embed="rId33"/>
                <a:stretch>
                  <a:fillRect/>
                </a:stretch>
              </p:blipFill>
              <p:spPr>
                <a:xfrm>
                  <a:off x="2547317" y="1159063"/>
                  <a:ext cx="40680" cy="38880"/>
                </a:xfrm>
                <a:prstGeom prst="rect">
                  <a:avLst/>
                </a:prstGeom>
              </p:spPr>
            </p:pic>
          </mc:Fallback>
        </mc:AlternateContent>
        <p:grpSp>
          <p:nvGrpSpPr>
            <p:cNvPr id="2051" name="Group 2050">
              <a:extLst>
                <a:ext uri="{FF2B5EF4-FFF2-40B4-BE49-F238E27FC236}">
                  <a16:creationId xmlns:a16="http://schemas.microsoft.com/office/drawing/2014/main" id="{7807BEE4-540B-4491-881D-960CF21B55EF}"/>
                </a:ext>
              </a:extLst>
            </p:cNvPr>
            <p:cNvGrpSpPr/>
            <p:nvPr/>
          </p:nvGrpSpPr>
          <p:grpSpPr>
            <a:xfrm>
              <a:off x="2571437" y="894103"/>
              <a:ext cx="2650680" cy="302760"/>
              <a:chOff x="2571437" y="894103"/>
              <a:chExt cx="2650680" cy="30276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A3C44BD-684C-4011-9F52-9F13B18A7724}"/>
                      </a:ext>
                    </a:extLst>
                  </p14:cNvPr>
                  <p14:cNvContentPartPr/>
                  <p14:nvPr/>
                </p14:nvContentPartPr>
                <p14:xfrm>
                  <a:off x="2571437" y="894103"/>
                  <a:ext cx="1343160" cy="120240"/>
                </p14:xfrm>
              </p:contentPart>
            </mc:Choice>
            <mc:Fallback xmlns="">
              <p:pic>
                <p:nvPicPr>
                  <p:cNvPr id="26" name="Ink 25">
                    <a:extLst>
                      <a:ext uri="{FF2B5EF4-FFF2-40B4-BE49-F238E27FC236}">
                        <a16:creationId xmlns:a16="http://schemas.microsoft.com/office/drawing/2014/main" id="{8A3C44BD-684C-4011-9F52-9F13B18A7724}"/>
                      </a:ext>
                    </a:extLst>
                  </p:cNvPr>
                  <p:cNvPicPr/>
                  <p:nvPr/>
                </p:nvPicPr>
                <p:blipFill>
                  <a:blip r:embed="rId35"/>
                  <a:stretch>
                    <a:fillRect/>
                  </a:stretch>
                </p:blipFill>
                <p:spPr>
                  <a:xfrm>
                    <a:off x="2553437" y="876103"/>
                    <a:ext cx="1378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E627414-72D3-4B28-AE35-96168A95EB1D}"/>
                      </a:ext>
                    </a:extLst>
                  </p14:cNvPr>
                  <p14:cNvContentPartPr/>
                  <p14:nvPr/>
                </p14:nvContentPartPr>
                <p14:xfrm>
                  <a:off x="4353437" y="1097143"/>
                  <a:ext cx="36000" cy="21240"/>
                </p14:xfrm>
              </p:contentPart>
            </mc:Choice>
            <mc:Fallback xmlns="">
              <p:pic>
                <p:nvPicPr>
                  <p:cNvPr id="27" name="Ink 26">
                    <a:extLst>
                      <a:ext uri="{FF2B5EF4-FFF2-40B4-BE49-F238E27FC236}">
                        <a16:creationId xmlns:a16="http://schemas.microsoft.com/office/drawing/2014/main" id="{BE627414-72D3-4B28-AE35-96168A95EB1D}"/>
                      </a:ext>
                    </a:extLst>
                  </p:cNvPr>
                  <p:cNvPicPr/>
                  <p:nvPr/>
                </p:nvPicPr>
                <p:blipFill>
                  <a:blip r:embed="rId37"/>
                  <a:stretch>
                    <a:fillRect/>
                  </a:stretch>
                </p:blipFill>
                <p:spPr>
                  <a:xfrm>
                    <a:off x="4335437" y="107914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22DBAB1F-9490-4183-BDD4-E87FFA2305B2}"/>
                      </a:ext>
                    </a:extLst>
                  </p14:cNvPr>
                  <p14:cNvContentPartPr/>
                  <p14:nvPr/>
                </p14:nvContentPartPr>
                <p14:xfrm>
                  <a:off x="4186037" y="1084543"/>
                  <a:ext cx="29160" cy="15840"/>
                </p14:xfrm>
              </p:contentPart>
            </mc:Choice>
            <mc:Fallback xmlns="">
              <p:pic>
                <p:nvPicPr>
                  <p:cNvPr id="28" name="Ink 27">
                    <a:extLst>
                      <a:ext uri="{FF2B5EF4-FFF2-40B4-BE49-F238E27FC236}">
                        <a16:creationId xmlns:a16="http://schemas.microsoft.com/office/drawing/2014/main" id="{22DBAB1F-9490-4183-BDD4-E87FFA2305B2}"/>
                      </a:ext>
                    </a:extLst>
                  </p:cNvPr>
                  <p:cNvPicPr/>
                  <p:nvPr/>
                </p:nvPicPr>
                <p:blipFill>
                  <a:blip r:embed="rId39"/>
                  <a:stretch>
                    <a:fillRect/>
                  </a:stretch>
                </p:blipFill>
                <p:spPr>
                  <a:xfrm>
                    <a:off x="4168037" y="1066543"/>
                    <a:ext cx="64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75473BAE-AC48-4CB9-85EA-6800F1AF3ABC}"/>
                      </a:ext>
                    </a:extLst>
                  </p14:cNvPr>
                  <p14:cNvContentPartPr/>
                  <p14:nvPr/>
                </p14:nvContentPartPr>
                <p14:xfrm>
                  <a:off x="4671317" y="1155823"/>
                  <a:ext cx="81000" cy="36360"/>
                </p14:xfrm>
              </p:contentPart>
            </mc:Choice>
            <mc:Fallback xmlns="">
              <p:pic>
                <p:nvPicPr>
                  <p:cNvPr id="30" name="Ink 29">
                    <a:extLst>
                      <a:ext uri="{FF2B5EF4-FFF2-40B4-BE49-F238E27FC236}">
                        <a16:creationId xmlns:a16="http://schemas.microsoft.com/office/drawing/2014/main" id="{75473BAE-AC48-4CB9-85EA-6800F1AF3ABC}"/>
                      </a:ext>
                    </a:extLst>
                  </p:cNvPr>
                  <p:cNvPicPr/>
                  <p:nvPr/>
                </p:nvPicPr>
                <p:blipFill>
                  <a:blip r:embed="rId41"/>
                  <a:stretch>
                    <a:fillRect/>
                  </a:stretch>
                </p:blipFill>
                <p:spPr>
                  <a:xfrm>
                    <a:off x="4653677" y="1137823"/>
                    <a:ext cx="116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49" name="Ink 2048">
                    <a:extLst>
                      <a:ext uri="{FF2B5EF4-FFF2-40B4-BE49-F238E27FC236}">
                        <a16:creationId xmlns:a16="http://schemas.microsoft.com/office/drawing/2014/main" id="{392AF5EE-FABE-47B2-A9E5-EEC771D1B367}"/>
                      </a:ext>
                    </a:extLst>
                  </p14:cNvPr>
                  <p14:cNvContentPartPr/>
                  <p14:nvPr/>
                </p14:nvContentPartPr>
                <p14:xfrm>
                  <a:off x="4967597" y="1183543"/>
                  <a:ext cx="254520" cy="13320"/>
                </p14:xfrm>
              </p:contentPart>
            </mc:Choice>
            <mc:Fallback xmlns="">
              <p:pic>
                <p:nvPicPr>
                  <p:cNvPr id="2049" name="Ink 2048">
                    <a:extLst>
                      <a:ext uri="{FF2B5EF4-FFF2-40B4-BE49-F238E27FC236}">
                        <a16:creationId xmlns:a16="http://schemas.microsoft.com/office/drawing/2014/main" id="{392AF5EE-FABE-47B2-A9E5-EEC771D1B367}"/>
                      </a:ext>
                    </a:extLst>
                  </p:cNvPr>
                  <p:cNvPicPr/>
                  <p:nvPr/>
                </p:nvPicPr>
                <p:blipFill>
                  <a:blip r:embed="rId43"/>
                  <a:stretch>
                    <a:fillRect/>
                  </a:stretch>
                </p:blipFill>
                <p:spPr>
                  <a:xfrm>
                    <a:off x="4949597" y="1165903"/>
                    <a:ext cx="29016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060" name="Ink 2059">
                  <a:extLst>
                    <a:ext uri="{FF2B5EF4-FFF2-40B4-BE49-F238E27FC236}">
                      <a16:creationId xmlns:a16="http://schemas.microsoft.com/office/drawing/2014/main" id="{D82C5B33-6AA3-49AE-A4F6-E454C5FB53C6}"/>
                    </a:ext>
                  </a:extLst>
                </p14:cNvPr>
                <p14:cNvContentPartPr/>
                <p14:nvPr/>
              </p14:nvContentPartPr>
              <p14:xfrm>
                <a:off x="4943117" y="1384423"/>
                <a:ext cx="370440" cy="33840"/>
              </p14:xfrm>
            </p:contentPart>
          </mc:Choice>
          <mc:Fallback xmlns="">
            <p:pic>
              <p:nvPicPr>
                <p:cNvPr id="2060" name="Ink 2059">
                  <a:extLst>
                    <a:ext uri="{FF2B5EF4-FFF2-40B4-BE49-F238E27FC236}">
                      <a16:creationId xmlns:a16="http://schemas.microsoft.com/office/drawing/2014/main" id="{D82C5B33-6AA3-49AE-A4F6-E454C5FB53C6}"/>
                    </a:ext>
                  </a:extLst>
                </p:cNvPr>
                <p:cNvPicPr/>
                <p:nvPr/>
              </p:nvPicPr>
              <p:blipFill>
                <a:blip r:embed="rId45"/>
                <a:stretch>
                  <a:fillRect/>
                </a:stretch>
              </p:blipFill>
              <p:spPr>
                <a:xfrm>
                  <a:off x="4925477" y="1366783"/>
                  <a:ext cx="406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62" name="Ink 2061">
                  <a:extLst>
                    <a:ext uri="{FF2B5EF4-FFF2-40B4-BE49-F238E27FC236}">
                      <a16:creationId xmlns:a16="http://schemas.microsoft.com/office/drawing/2014/main" id="{3E73F940-A131-4CB7-9B65-528C27EAC6F9}"/>
                    </a:ext>
                  </a:extLst>
                </p14:cNvPr>
                <p14:cNvContentPartPr/>
                <p14:nvPr/>
              </p14:nvContentPartPr>
              <p14:xfrm>
                <a:off x="2510597" y="1206943"/>
                <a:ext cx="8280" cy="14040"/>
              </p14:xfrm>
            </p:contentPart>
          </mc:Choice>
          <mc:Fallback xmlns="">
            <p:pic>
              <p:nvPicPr>
                <p:cNvPr id="2062" name="Ink 2061">
                  <a:extLst>
                    <a:ext uri="{FF2B5EF4-FFF2-40B4-BE49-F238E27FC236}">
                      <a16:creationId xmlns:a16="http://schemas.microsoft.com/office/drawing/2014/main" id="{3E73F940-A131-4CB7-9B65-528C27EAC6F9}"/>
                    </a:ext>
                  </a:extLst>
                </p:cNvPr>
                <p:cNvPicPr/>
                <p:nvPr/>
              </p:nvPicPr>
              <p:blipFill>
                <a:blip r:embed="rId47"/>
                <a:stretch>
                  <a:fillRect/>
                </a:stretch>
              </p:blipFill>
              <p:spPr>
                <a:xfrm>
                  <a:off x="2492597" y="1189303"/>
                  <a:ext cx="43920" cy="49680"/>
                </a:xfrm>
                <a:prstGeom prst="rect">
                  <a:avLst/>
                </a:prstGeom>
              </p:spPr>
            </p:pic>
          </mc:Fallback>
        </mc:AlternateContent>
        <p:grpSp>
          <p:nvGrpSpPr>
            <p:cNvPr id="2067" name="Group 2066">
              <a:extLst>
                <a:ext uri="{FF2B5EF4-FFF2-40B4-BE49-F238E27FC236}">
                  <a16:creationId xmlns:a16="http://schemas.microsoft.com/office/drawing/2014/main" id="{C36868BD-F74E-4EEA-813E-655CE9D8520D}"/>
                </a:ext>
              </a:extLst>
            </p:cNvPr>
            <p:cNvGrpSpPr/>
            <p:nvPr/>
          </p:nvGrpSpPr>
          <p:grpSpPr>
            <a:xfrm>
              <a:off x="2490077" y="1247263"/>
              <a:ext cx="2266920" cy="139680"/>
              <a:chOff x="2490077" y="1247263"/>
              <a:chExt cx="2266920" cy="139680"/>
            </a:xfrm>
          </p:grpSpPr>
          <mc:AlternateContent xmlns:mc="http://schemas.openxmlformats.org/markup-compatibility/2006" xmlns:p14="http://schemas.microsoft.com/office/powerpoint/2010/main">
            <mc:Choice Requires="p14">
              <p:contentPart p14:bwMode="auto" r:id="rId48">
                <p14:nvContentPartPr>
                  <p14:cNvPr id="2063" name="Ink 2062">
                    <a:extLst>
                      <a:ext uri="{FF2B5EF4-FFF2-40B4-BE49-F238E27FC236}">
                        <a16:creationId xmlns:a16="http://schemas.microsoft.com/office/drawing/2014/main" id="{61F3C891-26E9-4380-AD63-B0B15E5A6F67}"/>
                      </a:ext>
                    </a:extLst>
                  </p14:cNvPr>
                  <p14:cNvContentPartPr/>
                  <p14:nvPr/>
                </p14:nvContentPartPr>
                <p14:xfrm>
                  <a:off x="2490077" y="1247263"/>
                  <a:ext cx="1478880" cy="131760"/>
                </p14:xfrm>
              </p:contentPart>
            </mc:Choice>
            <mc:Fallback xmlns="">
              <p:pic>
                <p:nvPicPr>
                  <p:cNvPr id="2063" name="Ink 2062">
                    <a:extLst>
                      <a:ext uri="{FF2B5EF4-FFF2-40B4-BE49-F238E27FC236}">
                        <a16:creationId xmlns:a16="http://schemas.microsoft.com/office/drawing/2014/main" id="{61F3C891-26E9-4380-AD63-B0B15E5A6F67}"/>
                      </a:ext>
                    </a:extLst>
                  </p:cNvPr>
                  <p:cNvPicPr/>
                  <p:nvPr/>
                </p:nvPicPr>
                <p:blipFill>
                  <a:blip r:embed="rId49"/>
                  <a:stretch>
                    <a:fillRect/>
                  </a:stretch>
                </p:blipFill>
                <p:spPr>
                  <a:xfrm>
                    <a:off x="2472437" y="1229263"/>
                    <a:ext cx="1514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064" name="Ink 2063">
                    <a:extLst>
                      <a:ext uri="{FF2B5EF4-FFF2-40B4-BE49-F238E27FC236}">
                        <a16:creationId xmlns:a16="http://schemas.microsoft.com/office/drawing/2014/main" id="{7653E87E-94AA-4136-8295-55DEBA6C08A3}"/>
                      </a:ext>
                    </a:extLst>
                  </p14:cNvPr>
                  <p14:cNvContentPartPr/>
                  <p14:nvPr/>
                </p14:nvContentPartPr>
                <p14:xfrm>
                  <a:off x="4093517" y="1331503"/>
                  <a:ext cx="156240" cy="22320"/>
                </p14:xfrm>
              </p:contentPart>
            </mc:Choice>
            <mc:Fallback xmlns="">
              <p:pic>
                <p:nvPicPr>
                  <p:cNvPr id="2064" name="Ink 2063">
                    <a:extLst>
                      <a:ext uri="{FF2B5EF4-FFF2-40B4-BE49-F238E27FC236}">
                        <a16:creationId xmlns:a16="http://schemas.microsoft.com/office/drawing/2014/main" id="{7653E87E-94AA-4136-8295-55DEBA6C08A3}"/>
                      </a:ext>
                    </a:extLst>
                  </p:cNvPr>
                  <p:cNvPicPr/>
                  <p:nvPr/>
                </p:nvPicPr>
                <p:blipFill>
                  <a:blip r:embed="rId51"/>
                  <a:stretch>
                    <a:fillRect/>
                  </a:stretch>
                </p:blipFill>
                <p:spPr>
                  <a:xfrm>
                    <a:off x="4075877" y="1313503"/>
                    <a:ext cx="19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65" name="Ink 2064">
                    <a:extLst>
                      <a:ext uri="{FF2B5EF4-FFF2-40B4-BE49-F238E27FC236}">
                        <a16:creationId xmlns:a16="http://schemas.microsoft.com/office/drawing/2014/main" id="{BA912B29-C112-4DED-87F3-BAF23236AD22}"/>
                      </a:ext>
                    </a:extLst>
                  </p14:cNvPr>
                  <p14:cNvContentPartPr/>
                  <p14:nvPr/>
                </p14:nvContentPartPr>
                <p14:xfrm>
                  <a:off x="4336877" y="1343383"/>
                  <a:ext cx="78840" cy="21600"/>
                </p14:xfrm>
              </p:contentPart>
            </mc:Choice>
            <mc:Fallback xmlns="">
              <p:pic>
                <p:nvPicPr>
                  <p:cNvPr id="2065" name="Ink 2064">
                    <a:extLst>
                      <a:ext uri="{FF2B5EF4-FFF2-40B4-BE49-F238E27FC236}">
                        <a16:creationId xmlns:a16="http://schemas.microsoft.com/office/drawing/2014/main" id="{BA912B29-C112-4DED-87F3-BAF23236AD22}"/>
                      </a:ext>
                    </a:extLst>
                  </p:cNvPr>
                  <p:cNvPicPr/>
                  <p:nvPr/>
                </p:nvPicPr>
                <p:blipFill>
                  <a:blip r:embed="rId53"/>
                  <a:stretch>
                    <a:fillRect/>
                  </a:stretch>
                </p:blipFill>
                <p:spPr>
                  <a:xfrm>
                    <a:off x="4318877" y="1325743"/>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66" name="Ink 2065">
                    <a:extLst>
                      <a:ext uri="{FF2B5EF4-FFF2-40B4-BE49-F238E27FC236}">
                        <a16:creationId xmlns:a16="http://schemas.microsoft.com/office/drawing/2014/main" id="{1BD64F56-2EFA-44B4-8814-A05418B9DF5A}"/>
                      </a:ext>
                    </a:extLst>
                  </p14:cNvPr>
                  <p14:cNvContentPartPr/>
                  <p14:nvPr/>
                </p14:nvContentPartPr>
                <p14:xfrm>
                  <a:off x="4601477" y="1372903"/>
                  <a:ext cx="155520" cy="14040"/>
                </p14:xfrm>
              </p:contentPart>
            </mc:Choice>
            <mc:Fallback xmlns="">
              <p:pic>
                <p:nvPicPr>
                  <p:cNvPr id="2066" name="Ink 2065">
                    <a:extLst>
                      <a:ext uri="{FF2B5EF4-FFF2-40B4-BE49-F238E27FC236}">
                        <a16:creationId xmlns:a16="http://schemas.microsoft.com/office/drawing/2014/main" id="{1BD64F56-2EFA-44B4-8814-A05418B9DF5A}"/>
                      </a:ext>
                    </a:extLst>
                  </p:cNvPr>
                  <p:cNvPicPr/>
                  <p:nvPr/>
                </p:nvPicPr>
                <p:blipFill>
                  <a:blip r:embed="rId55"/>
                  <a:stretch>
                    <a:fillRect/>
                  </a:stretch>
                </p:blipFill>
                <p:spPr>
                  <a:xfrm>
                    <a:off x="4583837" y="1354903"/>
                    <a:ext cx="191160" cy="49680"/>
                  </a:xfrm>
                  <a:prstGeom prst="rect">
                    <a:avLst/>
                  </a:prstGeom>
                </p:spPr>
              </p:pic>
            </mc:Fallback>
          </mc:AlternateContent>
        </p:grpSp>
        <p:grpSp>
          <p:nvGrpSpPr>
            <p:cNvPr id="2069" name="Group 2068">
              <a:extLst>
                <a:ext uri="{FF2B5EF4-FFF2-40B4-BE49-F238E27FC236}">
                  <a16:creationId xmlns:a16="http://schemas.microsoft.com/office/drawing/2014/main" id="{CAAFA026-1B6D-417F-B804-44A47B02063C}"/>
                </a:ext>
              </a:extLst>
            </p:cNvPr>
            <p:cNvGrpSpPr/>
            <p:nvPr/>
          </p:nvGrpSpPr>
          <p:grpSpPr>
            <a:xfrm>
              <a:off x="2422397" y="1624183"/>
              <a:ext cx="2712960" cy="241920"/>
              <a:chOff x="2422397" y="1624183"/>
              <a:chExt cx="2712960" cy="241920"/>
            </a:xfrm>
          </p:grpSpPr>
          <mc:AlternateContent xmlns:mc="http://schemas.openxmlformats.org/markup-compatibility/2006" xmlns:p14="http://schemas.microsoft.com/office/powerpoint/2010/main">
            <mc:Choice Requires="p14">
              <p:contentPart p14:bwMode="auto" r:id="rId56">
                <p14:nvContentPartPr>
                  <p14:cNvPr id="2052" name="Ink 2051">
                    <a:extLst>
                      <a:ext uri="{FF2B5EF4-FFF2-40B4-BE49-F238E27FC236}">
                        <a16:creationId xmlns:a16="http://schemas.microsoft.com/office/drawing/2014/main" id="{7A60C891-AC2D-4B4A-A7BC-1D726812FB0D}"/>
                      </a:ext>
                    </a:extLst>
                  </p14:cNvPr>
                  <p14:cNvContentPartPr/>
                  <p14:nvPr/>
                </p14:nvContentPartPr>
                <p14:xfrm>
                  <a:off x="4102157" y="1691503"/>
                  <a:ext cx="5040" cy="11160"/>
                </p14:xfrm>
              </p:contentPart>
            </mc:Choice>
            <mc:Fallback xmlns="">
              <p:pic>
                <p:nvPicPr>
                  <p:cNvPr id="2052" name="Ink 2051">
                    <a:extLst>
                      <a:ext uri="{FF2B5EF4-FFF2-40B4-BE49-F238E27FC236}">
                        <a16:creationId xmlns:a16="http://schemas.microsoft.com/office/drawing/2014/main" id="{7A60C891-AC2D-4B4A-A7BC-1D726812FB0D}"/>
                      </a:ext>
                    </a:extLst>
                  </p:cNvPr>
                  <p:cNvPicPr/>
                  <p:nvPr/>
                </p:nvPicPr>
                <p:blipFill>
                  <a:blip r:embed="rId57"/>
                  <a:stretch>
                    <a:fillRect/>
                  </a:stretch>
                </p:blipFill>
                <p:spPr>
                  <a:xfrm>
                    <a:off x="4084517" y="1673503"/>
                    <a:ext cx="40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53" name="Ink 2052">
                    <a:extLst>
                      <a:ext uri="{FF2B5EF4-FFF2-40B4-BE49-F238E27FC236}">
                        <a16:creationId xmlns:a16="http://schemas.microsoft.com/office/drawing/2014/main" id="{D8E5E22B-A488-4A94-A469-F0ED5D5539E4}"/>
                      </a:ext>
                    </a:extLst>
                  </p14:cNvPr>
                  <p14:cNvContentPartPr/>
                  <p14:nvPr/>
                </p14:nvContentPartPr>
                <p14:xfrm>
                  <a:off x="4109357" y="1664863"/>
                  <a:ext cx="45720" cy="35640"/>
                </p14:xfrm>
              </p:contentPart>
            </mc:Choice>
            <mc:Fallback xmlns="">
              <p:pic>
                <p:nvPicPr>
                  <p:cNvPr id="2053" name="Ink 2052">
                    <a:extLst>
                      <a:ext uri="{FF2B5EF4-FFF2-40B4-BE49-F238E27FC236}">
                        <a16:creationId xmlns:a16="http://schemas.microsoft.com/office/drawing/2014/main" id="{D8E5E22B-A488-4A94-A469-F0ED5D5539E4}"/>
                      </a:ext>
                    </a:extLst>
                  </p:cNvPr>
                  <p:cNvPicPr/>
                  <p:nvPr/>
                </p:nvPicPr>
                <p:blipFill>
                  <a:blip r:embed="rId59"/>
                  <a:stretch>
                    <a:fillRect/>
                  </a:stretch>
                </p:blipFill>
                <p:spPr>
                  <a:xfrm>
                    <a:off x="4091717" y="1647223"/>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55" name="Ink 2054">
                    <a:extLst>
                      <a:ext uri="{FF2B5EF4-FFF2-40B4-BE49-F238E27FC236}">
                        <a16:creationId xmlns:a16="http://schemas.microsoft.com/office/drawing/2014/main" id="{E29E8845-1E08-4E1A-9302-E29FAF01D71D}"/>
                      </a:ext>
                    </a:extLst>
                  </p14:cNvPr>
                  <p14:cNvContentPartPr/>
                  <p14:nvPr/>
                </p14:nvContentPartPr>
                <p14:xfrm>
                  <a:off x="4404197" y="1633543"/>
                  <a:ext cx="120240" cy="15120"/>
                </p14:xfrm>
              </p:contentPart>
            </mc:Choice>
            <mc:Fallback xmlns="">
              <p:pic>
                <p:nvPicPr>
                  <p:cNvPr id="2055" name="Ink 2054">
                    <a:extLst>
                      <a:ext uri="{FF2B5EF4-FFF2-40B4-BE49-F238E27FC236}">
                        <a16:creationId xmlns:a16="http://schemas.microsoft.com/office/drawing/2014/main" id="{E29E8845-1E08-4E1A-9302-E29FAF01D71D}"/>
                      </a:ext>
                    </a:extLst>
                  </p:cNvPr>
                  <p:cNvPicPr/>
                  <p:nvPr/>
                </p:nvPicPr>
                <p:blipFill>
                  <a:blip r:embed="rId61"/>
                  <a:stretch>
                    <a:fillRect/>
                  </a:stretch>
                </p:blipFill>
                <p:spPr>
                  <a:xfrm>
                    <a:off x="4386557" y="1615543"/>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57" name="Ink 2056">
                    <a:extLst>
                      <a:ext uri="{FF2B5EF4-FFF2-40B4-BE49-F238E27FC236}">
                        <a16:creationId xmlns:a16="http://schemas.microsoft.com/office/drawing/2014/main" id="{99DEDB0A-29BC-4B3D-B1C3-D15EB791499F}"/>
                      </a:ext>
                    </a:extLst>
                  </p14:cNvPr>
                  <p14:cNvContentPartPr/>
                  <p14:nvPr/>
                </p14:nvContentPartPr>
                <p14:xfrm>
                  <a:off x="4752317" y="1652263"/>
                  <a:ext cx="46800" cy="7560"/>
                </p14:xfrm>
              </p:contentPart>
            </mc:Choice>
            <mc:Fallback xmlns="">
              <p:pic>
                <p:nvPicPr>
                  <p:cNvPr id="2057" name="Ink 2056">
                    <a:extLst>
                      <a:ext uri="{FF2B5EF4-FFF2-40B4-BE49-F238E27FC236}">
                        <a16:creationId xmlns:a16="http://schemas.microsoft.com/office/drawing/2014/main" id="{99DEDB0A-29BC-4B3D-B1C3-D15EB791499F}"/>
                      </a:ext>
                    </a:extLst>
                  </p:cNvPr>
                  <p:cNvPicPr/>
                  <p:nvPr/>
                </p:nvPicPr>
                <p:blipFill>
                  <a:blip r:embed="rId63"/>
                  <a:stretch>
                    <a:fillRect/>
                  </a:stretch>
                </p:blipFill>
                <p:spPr>
                  <a:xfrm>
                    <a:off x="4734317" y="1634623"/>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59" name="Ink 2058">
                    <a:extLst>
                      <a:ext uri="{FF2B5EF4-FFF2-40B4-BE49-F238E27FC236}">
                        <a16:creationId xmlns:a16="http://schemas.microsoft.com/office/drawing/2014/main" id="{28D01FDF-247B-4A42-9C08-B813F8C42087}"/>
                      </a:ext>
                    </a:extLst>
                  </p14:cNvPr>
                  <p14:cNvContentPartPr/>
                  <p14:nvPr/>
                </p14:nvContentPartPr>
                <p14:xfrm>
                  <a:off x="4905317" y="1624183"/>
                  <a:ext cx="230040" cy="170640"/>
                </p14:xfrm>
              </p:contentPart>
            </mc:Choice>
            <mc:Fallback xmlns="">
              <p:pic>
                <p:nvPicPr>
                  <p:cNvPr id="2059" name="Ink 2058">
                    <a:extLst>
                      <a:ext uri="{FF2B5EF4-FFF2-40B4-BE49-F238E27FC236}">
                        <a16:creationId xmlns:a16="http://schemas.microsoft.com/office/drawing/2014/main" id="{28D01FDF-247B-4A42-9C08-B813F8C42087}"/>
                      </a:ext>
                    </a:extLst>
                  </p:cNvPr>
                  <p:cNvPicPr/>
                  <p:nvPr/>
                </p:nvPicPr>
                <p:blipFill>
                  <a:blip r:embed="rId65"/>
                  <a:stretch>
                    <a:fillRect/>
                  </a:stretch>
                </p:blipFill>
                <p:spPr>
                  <a:xfrm>
                    <a:off x="4887317" y="1606543"/>
                    <a:ext cx="265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68" name="Ink 2067">
                    <a:extLst>
                      <a:ext uri="{FF2B5EF4-FFF2-40B4-BE49-F238E27FC236}">
                        <a16:creationId xmlns:a16="http://schemas.microsoft.com/office/drawing/2014/main" id="{E4826E0D-C684-40B2-B738-B23917B52206}"/>
                      </a:ext>
                    </a:extLst>
                  </p14:cNvPr>
                  <p14:cNvContentPartPr/>
                  <p14:nvPr/>
                </p14:nvContentPartPr>
                <p14:xfrm>
                  <a:off x="2422397" y="1647223"/>
                  <a:ext cx="1383840" cy="218880"/>
                </p14:xfrm>
              </p:contentPart>
            </mc:Choice>
            <mc:Fallback xmlns="">
              <p:pic>
                <p:nvPicPr>
                  <p:cNvPr id="2068" name="Ink 2067">
                    <a:extLst>
                      <a:ext uri="{FF2B5EF4-FFF2-40B4-BE49-F238E27FC236}">
                        <a16:creationId xmlns:a16="http://schemas.microsoft.com/office/drawing/2014/main" id="{E4826E0D-C684-40B2-B738-B23917B52206}"/>
                      </a:ext>
                    </a:extLst>
                  </p:cNvPr>
                  <p:cNvPicPr/>
                  <p:nvPr/>
                </p:nvPicPr>
                <p:blipFill>
                  <a:blip r:embed="rId67"/>
                  <a:stretch>
                    <a:fillRect/>
                  </a:stretch>
                </p:blipFill>
                <p:spPr>
                  <a:xfrm>
                    <a:off x="2404397" y="1629583"/>
                    <a:ext cx="141948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2070" name="Ink 2069">
                  <a:extLst>
                    <a:ext uri="{FF2B5EF4-FFF2-40B4-BE49-F238E27FC236}">
                      <a16:creationId xmlns:a16="http://schemas.microsoft.com/office/drawing/2014/main" id="{53C4301D-0A17-457B-9DFE-F86032E5CA79}"/>
                    </a:ext>
                  </a:extLst>
                </p14:cNvPr>
                <p14:cNvContentPartPr/>
                <p14:nvPr/>
              </p14:nvContentPartPr>
              <p14:xfrm>
                <a:off x="2237717" y="975103"/>
                <a:ext cx="398880" cy="74160"/>
              </p14:xfrm>
            </p:contentPart>
          </mc:Choice>
          <mc:Fallback xmlns="">
            <p:pic>
              <p:nvPicPr>
                <p:cNvPr id="2070" name="Ink 2069">
                  <a:extLst>
                    <a:ext uri="{FF2B5EF4-FFF2-40B4-BE49-F238E27FC236}">
                      <a16:creationId xmlns:a16="http://schemas.microsoft.com/office/drawing/2014/main" id="{53C4301D-0A17-457B-9DFE-F86032E5CA79}"/>
                    </a:ext>
                  </a:extLst>
                </p:cNvPr>
                <p:cNvPicPr/>
                <p:nvPr/>
              </p:nvPicPr>
              <p:blipFill>
                <a:blip r:embed="rId69"/>
                <a:stretch>
                  <a:fillRect/>
                </a:stretch>
              </p:blipFill>
              <p:spPr>
                <a:xfrm>
                  <a:off x="2220077" y="957103"/>
                  <a:ext cx="434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71" name="Ink 2070">
                  <a:extLst>
                    <a:ext uri="{FF2B5EF4-FFF2-40B4-BE49-F238E27FC236}">
                      <a16:creationId xmlns:a16="http://schemas.microsoft.com/office/drawing/2014/main" id="{CD9D7E6A-1A0C-479C-8984-07ED5AB75F97}"/>
                    </a:ext>
                  </a:extLst>
                </p14:cNvPr>
                <p14:cNvContentPartPr/>
                <p14:nvPr/>
              </p14:nvContentPartPr>
              <p14:xfrm>
                <a:off x="2220437" y="1174543"/>
                <a:ext cx="367560" cy="143640"/>
              </p14:xfrm>
            </p:contentPart>
          </mc:Choice>
          <mc:Fallback xmlns="">
            <p:pic>
              <p:nvPicPr>
                <p:cNvPr id="2071" name="Ink 2070">
                  <a:extLst>
                    <a:ext uri="{FF2B5EF4-FFF2-40B4-BE49-F238E27FC236}">
                      <a16:creationId xmlns:a16="http://schemas.microsoft.com/office/drawing/2014/main" id="{CD9D7E6A-1A0C-479C-8984-07ED5AB75F97}"/>
                    </a:ext>
                  </a:extLst>
                </p:cNvPr>
                <p:cNvPicPr/>
                <p:nvPr/>
              </p:nvPicPr>
              <p:blipFill>
                <a:blip r:embed="rId71"/>
                <a:stretch>
                  <a:fillRect/>
                </a:stretch>
              </p:blipFill>
              <p:spPr>
                <a:xfrm>
                  <a:off x="2202797" y="1156543"/>
                  <a:ext cx="403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74" name="Ink 2073">
                  <a:extLst>
                    <a:ext uri="{FF2B5EF4-FFF2-40B4-BE49-F238E27FC236}">
                      <a16:creationId xmlns:a16="http://schemas.microsoft.com/office/drawing/2014/main" id="{CDD54C01-7B27-46DE-BAD8-9AB9E2E71AFC}"/>
                    </a:ext>
                  </a:extLst>
                </p14:cNvPr>
                <p14:cNvContentPartPr/>
                <p14:nvPr/>
              </p14:nvContentPartPr>
              <p14:xfrm>
                <a:off x="1870877" y="1206943"/>
                <a:ext cx="169560" cy="33840"/>
              </p14:xfrm>
            </p:contentPart>
          </mc:Choice>
          <mc:Fallback xmlns="">
            <p:pic>
              <p:nvPicPr>
                <p:cNvPr id="2074" name="Ink 2073">
                  <a:extLst>
                    <a:ext uri="{FF2B5EF4-FFF2-40B4-BE49-F238E27FC236}">
                      <a16:creationId xmlns:a16="http://schemas.microsoft.com/office/drawing/2014/main" id="{CDD54C01-7B27-46DE-BAD8-9AB9E2E71AFC}"/>
                    </a:ext>
                  </a:extLst>
                </p:cNvPr>
                <p:cNvPicPr/>
                <p:nvPr/>
              </p:nvPicPr>
              <p:blipFill>
                <a:blip r:embed="rId73"/>
                <a:stretch>
                  <a:fillRect/>
                </a:stretch>
              </p:blipFill>
              <p:spPr>
                <a:xfrm>
                  <a:off x="1852877" y="1189303"/>
                  <a:ext cx="205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75" name="Ink 2074">
                  <a:extLst>
                    <a:ext uri="{FF2B5EF4-FFF2-40B4-BE49-F238E27FC236}">
                      <a16:creationId xmlns:a16="http://schemas.microsoft.com/office/drawing/2014/main" id="{0A668E91-C1AE-4200-87FC-19C486087B2B}"/>
                    </a:ext>
                  </a:extLst>
                </p14:cNvPr>
                <p14:cNvContentPartPr/>
                <p14:nvPr/>
              </p14:nvContentPartPr>
              <p14:xfrm>
                <a:off x="1947557" y="1045663"/>
                <a:ext cx="101160" cy="34200"/>
              </p14:xfrm>
            </p:contentPart>
          </mc:Choice>
          <mc:Fallback xmlns="">
            <p:pic>
              <p:nvPicPr>
                <p:cNvPr id="2075" name="Ink 2074">
                  <a:extLst>
                    <a:ext uri="{FF2B5EF4-FFF2-40B4-BE49-F238E27FC236}">
                      <a16:creationId xmlns:a16="http://schemas.microsoft.com/office/drawing/2014/main" id="{0A668E91-C1AE-4200-87FC-19C486087B2B}"/>
                    </a:ext>
                  </a:extLst>
                </p:cNvPr>
                <p:cNvPicPr/>
                <p:nvPr/>
              </p:nvPicPr>
              <p:blipFill>
                <a:blip r:embed="rId75"/>
                <a:stretch>
                  <a:fillRect/>
                </a:stretch>
              </p:blipFill>
              <p:spPr>
                <a:xfrm>
                  <a:off x="1929917" y="1027663"/>
                  <a:ext cx="136800" cy="69840"/>
                </a:xfrm>
                <a:prstGeom prst="rect">
                  <a:avLst/>
                </a:prstGeom>
              </p:spPr>
            </p:pic>
          </mc:Fallback>
        </mc:AlternateContent>
        <p:grpSp>
          <p:nvGrpSpPr>
            <p:cNvPr id="1024" name="Group 1023">
              <a:extLst>
                <a:ext uri="{FF2B5EF4-FFF2-40B4-BE49-F238E27FC236}">
                  <a16:creationId xmlns:a16="http://schemas.microsoft.com/office/drawing/2014/main" id="{9D169960-EB9C-4457-9B7F-B4D816AAF715}"/>
                </a:ext>
              </a:extLst>
            </p:cNvPr>
            <p:cNvGrpSpPr/>
            <p:nvPr/>
          </p:nvGrpSpPr>
          <p:grpSpPr>
            <a:xfrm>
              <a:off x="1011197" y="847663"/>
              <a:ext cx="769680" cy="232200"/>
              <a:chOff x="1011197" y="847663"/>
              <a:chExt cx="769680" cy="232200"/>
            </a:xfrm>
          </p:grpSpPr>
          <mc:AlternateContent xmlns:mc="http://schemas.openxmlformats.org/markup-compatibility/2006" xmlns:p14="http://schemas.microsoft.com/office/powerpoint/2010/main">
            <mc:Choice Requires="p14">
              <p:contentPart p14:bwMode="auto" r:id="rId76">
                <p14:nvContentPartPr>
                  <p14:cNvPr id="2077" name="Ink 2076">
                    <a:extLst>
                      <a:ext uri="{FF2B5EF4-FFF2-40B4-BE49-F238E27FC236}">
                        <a16:creationId xmlns:a16="http://schemas.microsoft.com/office/drawing/2014/main" id="{55563E52-A7CC-400E-9770-6937545113FD}"/>
                      </a:ext>
                    </a:extLst>
                  </p14:cNvPr>
                  <p14:cNvContentPartPr/>
                  <p14:nvPr/>
                </p14:nvContentPartPr>
                <p14:xfrm>
                  <a:off x="1687637" y="1046383"/>
                  <a:ext cx="93240" cy="33480"/>
                </p14:xfrm>
              </p:contentPart>
            </mc:Choice>
            <mc:Fallback xmlns="">
              <p:pic>
                <p:nvPicPr>
                  <p:cNvPr id="2077" name="Ink 2076">
                    <a:extLst>
                      <a:ext uri="{FF2B5EF4-FFF2-40B4-BE49-F238E27FC236}">
                        <a16:creationId xmlns:a16="http://schemas.microsoft.com/office/drawing/2014/main" id="{55563E52-A7CC-400E-9770-6937545113FD}"/>
                      </a:ext>
                    </a:extLst>
                  </p:cNvPr>
                  <p:cNvPicPr/>
                  <p:nvPr/>
                </p:nvPicPr>
                <p:blipFill>
                  <a:blip r:embed="rId77"/>
                  <a:stretch>
                    <a:fillRect/>
                  </a:stretch>
                </p:blipFill>
                <p:spPr>
                  <a:xfrm>
                    <a:off x="1669637" y="1028383"/>
                    <a:ext cx="12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78" name="Ink 2077">
                    <a:extLst>
                      <a:ext uri="{FF2B5EF4-FFF2-40B4-BE49-F238E27FC236}">
                        <a16:creationId xmlns:a16="http://schemas.microsoft.com/office/drawing/2014/main" id="{61920431-47C0-4E68-9D3F-DCF0685E8139}"/>
                      </a:ext>
                    </a:extLst>
                  </p14:cNvPr>
                  <p14:cNvContentPartPr/>
                  <p14:nvPr/>
                </p14:nvContentPartPr>
                <p14:xfrm>
                  <a:off x="1011197" y="847663"/>
                  <a:ext cx="493200" cy="202680"/>
                </p14:xfrm>
              </p:contentPart>
            </mc:Choice>
            <mc:Fallback xmlns="">
              <p:pic>
                <p:nvPicPr>
                  <p:cNvPr id="2078" name="Ink 2077">
                    <a:extLst>
                      <a:ext uri="{FF2B5EF4-FFF2-40B4-BE49-F238E27FC236}">
                        <a16:creationId xmlns:a16="http://schemas.microsoft.com/office/drawing/2014/main" id="{61920431-47C0-4E68-9D3F-DCF0685E8139}"/>
                      </a:ext>
                    </a:extLst>
                  </p:cNvPr>
                  <p:cNvPicPr/>
                  <p:nvPr/>
                </p:nvPicPr>
                <p:blipFill>
                  <a:blip r:embed="rId79"/>
                  <a:stretch>
                    <a:fillRect/>
                  </a:stretch>
                </p:blipFill>
                <p:spPr>
                  <a:xfrm>
                    <a:off x="993197" y="830023"/>
                    <a:ext cx="528840" cy="238320"/>
                  </a:xfrm>
                  <a:prstGeom prst="rect">
                    <a:avLst/>
                  </a:prstGeom>
                </p:spPr>
              </p:pic>
            </mc:Fallback>
          </mc:AlternateContent>
        </p:grpSp>
        <p:grpSp>
          <p:nvGrpSpPr>
            <p:cNvPr id="1031" name="Group 1030">
              <a:extLst>
                <a:ext uri="{FF2B5EF4-FFF2-40B4-BE49-F238E27FC236}">
                  <a16:creationId xmlns:a16="http://schemas.microsoft.com/office/drawing/2014/main" id="{B679029A-7638-4E9C-A097-C00823BD8880}"/>
                </a:ext>
              </a:extLst>
            </p:cNvPr>
            <p:cNvGrpSpPr/>
            <p:nvPr/>
          </p:nvGrpSpPr>
          <p:grpSpPr>
            <a:xfrm>
              <a:off x="921197" y="1276063"/>
              <a:ext cx="851400" cy="82080"/>
              <a:chOff x="921197" y="1276063"/>
              <a:chExt cx="851400" cy="82080"/>
            </a:xfrm>
          </p:grpSpPr>
          <mc:AlternateContent xmlns:mc="http://schemas.openxmlformats.org/markup-compatibility/2006" xmlns:p14="http://schemas.microsoft.com/office/powerpoint/2010/main">
            <mc:Choice Requires="p14">
              <p:contentPart p14:bwMode="auto" r:id="rId80">
                <p14:nvContentPartPr>
                  <p14:cNvPr id="2079" name="Ink 2078">
                    <a:extLst>
                      <a:ext uri="{FF2B5EF4-FFF2-40B4-BE49-F238E27FC236}">
                        <a16:creationId xmlns:a16="http://schemas.microsoft.com/office/drawing/2014/main" id="{9BC65FEA-AC5C-471F-8B17-9B81F3663860}"/>
                      </a:ext>
                    </a:extLst>
                  </p14:cNvPr>
                  <p14:cNvContentPartPr/>
                  <p14:nvPr/>
                </p14:nvContentPartPr>
                <p14:xfrm>
                  <a:off x="921197" y="1276063"/>
                  <a:ext cx="528840" cy="59760"/>
                </p14:xfrm>
              </p:contentPart>
            </mc:Choice>
            <mc:Fallback xmlns="">
              <p:pic>
                <p:nvPicPr>
                  <p:cNvPr id="2079" name="Ink 2078">
                    <a:extLst>
                      <a:ext uri="{FF2B5EF4-FFF2-40B4-BE49-F238E27FC236}">
                        <a16:creationId xmlns:a16="http://schemas.microsoft.com/office/drawing/2014/main" id="{9BC65FEA-AC5C-471F-8B17-9B81F3663860}"/>
                      </a:ext>
                    </a:extLst>
                  </p:cNvPr>
                  <p:cNvPicPr/>
                  <p:nvPr/>
                </p:nvPicPr>
                <p:blipFill>
                  <a:blip r:embed="rId81"/>
                  <a:stretch>
                    <a:fillRect/>
                  </a:stretch>
                </p:blipFill>
                <p:spPr>
                  <a:xfrm>
                    <a:off x="903197" y="1258423"/>
                    <a:ext cx="564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25" name="Ink 1024">
                    <a:extLst>
                      <a:ext uri="{FF2B5EF4-FFF2-40B4-BE49-F238E27FC236}">
                        <a16:creationId xmlns:a16="http://schemas.microsoft.com/office/drawing/2014/main" id="{ACDC0D91-3786-4182-A56A-030BC8E10745}"/>
                      </a:ext>
                    </a:extLst>
                  </p14:cNvPr>
                  <p14:cNvContentPartPr/>
                  <p14:nvPr/>
                </p14:nvContentPartPr>
                <p14:xfrm>
                  <a:off x="1637597" y="1315663"/>
                  <a:ext cx="135000" cy="42480"/>
                </p14:xfrm>
              </p:contentPart>
            </mc:Choice>
            <mc:Fallback xmlns="">
              <p:pic>
                <p:nvPicPr>
                  <p:cNvPr id="1025" name="Ink 1024">
                    <a:extLst>
                      <a:ext uri="{FF2B5EF4-FFF2-40B4-BE49-F238E27FC236}">
                        <a16:creationId xmlns:a16="http://schemas.microsoft.com/office/drawing/2014/main" id="{ACDC0D91-3786-4182-A56A-030BC8E10745}"/>
                      </a:ext>
                    </a:extLst>
                  </p:cNvPr>
                  <p:cNvPicPr/>
                  <p:nvPr/>
                </p:nvPicPr>
                <p:blipFill>
                  <a:blip r:embed="rId83"/>
                  <a:stretch>
                    <a:fillRect/>
                  </a:stretch>
                </p:blipFill>
                <p:spPr>
                  <a:xfrm>
                    <a:off x="1619957" y="1298023"/>
                    <a:ext cx="170640" cy="78120"/>
                  </a:xfrm>
                  <a:prstGeom prst="rect">
                    <a:avLst/>
                  </a:prstGeom>
                </p:spPr>
              </p:pic>
            </mc:Fallback>
          </mc:AlternateContent>
        </p:grpSp>
        <p:grpSp>
          <p:nvGrpSpPr>
            <p:cNvPr id="1030" name="Group 1029">
              <a:extLst>
                <a:ext uri="{FF2B5EF4-FFF2-40B4-BE49-F238E27FC236}">
                  <a16:creationId xmlns:a16="http://schemas.microsoft.com/office/drawing/2014/main" id="{D57B40CD-C383-4048-A2EB-53CA7A436FD1}"/>
                </a:ext>
              </a:extLst>
            </p:cNvPr>
            <p:cNvGrpSpPr/>
            <p:nvPr/>
          </p:nvGrpSpPr>
          <p:grpSpPr>
            <a:xfrm>
              <a:off x="991397" y="1535623"/>
              <a:ext cx="1465920" cy="300600"/>
              <a:chOff x="991397" y="1535623"/>
              <a:chExt cx="1465920" cy="300600"/>
            </a:xfrm>
          </p:grpSpPr>
          <mc:AlternateContent xmlns:mc="http://schemas.openxmlformats.org/markup-compatibility/2006" xmlns:p14="http://schemas.microsoft.com/office/powerpoint/2010/main">
            <mc:Choice Requires="p14">
              <p:contentPart p14:bwMode="auto" r:id="rId84">
                <p14:nvContentPartPr>
                  <p14:cNvPr id="2072" name="Ink 2071">
                    <a:extLst>
                      <a:ext uri="{FF2B5EF4-FFF2-40B4-BE49-F238E27FC236}">
                        <a16:creationId xmlns:a16="http://schemas.microsoft.com/office/drawing/2014/main" id="{201C8DC4-CAF2-44A6-8F48-DA674D6B9A77}"/>
                      </a:ext>
                    </a:extLst>
                  </p14:cNvPr>
                  <p14:cNvContentPartPr/>
                  <p14:nvPr/>
                </p14:nvContentPartPr>
                <p14:xfrm>
                  <a:off x="2151317" y="1535623"/>
                  <a:ext cx="306000" cy="133200"/>
                </p14:xfrm>
              </p:contentPart>
            </mc:Choice>
            <mc:Fallback xmlns="">
              <p:pic>
                <p:nvPicPr>
                  <p:cNvPr id="2072" name="Ink 2071">
                    <a:extLst>
                      <a:ext uri="{FF2B5EF4-FFF2-40B4-BE49-F238E27FC236}">
                        <a16:creationId xmlns:a16="http://schemas.microsoft.com/office/drawing/2014/main" id="{201C8DC4-CAF2-44A6-8F48-DA674D6B9A77}"/>
                      </a:ext>
                    </a:extLst>
                  </p:cNvPr>
                  <p:cNvPicPr/>
                  <p:nvPr/>
                </p:nvPicPr>
                <p:blipFill>
                  <a:blip r:embed="rId85"/>
                  <a:stretch>
                    <a:fillRect/>
                  </a:stretch>
                </p:blipFill>
                <p:spPr>
                  <a:xfrm>
                    <a:off x="2133317" y="1517623"/>
                    <a:ext cx="34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73" name="Ink 2072">
                    <a:extLst>
                      <a:ext uri="{FF2B5EF4-FFF2-40B4-BE49-F238E27FC236}">
                        <a16:creationId xmlns:a16="http://schemas.microsoft.com/office/drawing/2014/main" id="{6C723804-C445-4324-8A9B-15016E1CA867}"/>
                      </a:ext>
                    </a:extLst>
                  </p14:cNvPr>
                  <p14:cNvContentPartPr/>
                  <p14:nvPr/>
                </p14:nvContentPartPr>
                <p14:xfrm>
                  <a:off x="1915157" y="1567303"/>
                  <a:ext cx="239040" cy="27000"/>
                </p14:xfrm>
              </p:contentPart>
            </mc:Choice>
            <mc:Fallback xmlns="">
              <p:pic>
                <p:nvPicPr>
                  <p:cNvPr id="2073" name="Ink 2072">
                    <a:extLst>
                      <a:ext uri="{FF2B5EF4-FFF2-40B4-BE49-F238E27FC236}">
                        <a16:creationId xmlns:a16="http://schemas.microsoft.com/office/drawing/2014/main" id="{6C723804-C445-4324-8A9B-15016E1CA867}"/>
                      </a:ext>
                    </a:extLst>
                  </p:cNvPr>
                  <p:cNvPicPr/>
                  <p:nvPr/>
                </p:nvPicPr>
                <p:blipFill>
                  <a:blip r:embed="rId87"/>
                  <a:stretch>
                    <a:fillRect/>
                  </a:stretch>
                </p:blipFill>
                <p:spPr>
                  <a:xfrm>
                    <a:off x="1897157" y="1549303"/>
                    <a:ext cx="274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27" name="Ink 1026">
                    <a:extLst>
                      <a:ext uri="{FF2B5EF4-FFF2-40B4-BE49-F238E27FC236}">
                        <a16:creationId xmlns:a16="http://schemas.microsoft.com/office/drawing/2014/main" id="{EFC18AFC-C9AA-487B-8523-783AD224B6F6}"/>
                      </a:ext>
                    </a:extLst>
                  </p14:cNvPr>
                  <p14:cNvContentPartPr/>
                  <p14:nvPr/>
                </p14:nvContentPartPr>
                <p14:xfrm>
                  <a:off x="991397" y="1623823"/>
                  <a:ext cx="561240" cy="212400"/>
                </p14:xfrm>
              </p:contentPart>
            </mc:Choice>
            <mc:Fallback xmlns="">
              <p:pic>
                <p:nvPicPr>
                  <p:cNvPr id="1027" name="Ink 1026">
                    <a:extLst>
                      <a:ext uri="{FF2B5EF4-FFF2-40B4-BE49-F238E27FC236}">
                        <a16:creationId xmlns:a16="http://schemas.microsoft.com/office/drawing/2014/main" id="{EFC18AFC-C9AA-487B-8523-783AD224B6F6}"/>
                      </a:ext>
                    </a:extLst>
                  </p:cNvPr>
                  <p:cNvPicPr/>
                  <p:nvPr/>
                </p:nvPicPr>
                <p:blipFill>
                  <a:blip r:embed="rId89"/>
                  <a:stretch>
                    <a:fillRect/>
                  </a:stretch>
                </p:blipFill>
                <p:spPr>
                  <a:xfrm>
                    <a:off x="973397" y="1605823"/>
                    <a:ext cx="59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28" name="Ink 1027">
                    <a:extLst>
                      <a:ext uri="{FF2B5EF4-FFF2-40B4-BE49-F238E27FC236}">
                        <a16:creationId xmlns:a16="http://schemas.microsoft.com/office/drawing/2014/main" id="{28DC7DAE-C309-47CD-8FA4-D4D240884F21}"/>
                      </a:ext>
                    </a:extLst>
                  </p14:cNvPr>
                  <p14:cNvContentPartPr/>
                  <p14:nvPr/>
                </p14:nvContentPartPr>
                <p14:xfrm>
                  <a:off x="1705997" y="1593223"/>
                  <a:ext cx="6840" cy="4320"/>
                </p14:xfrm>
              </p:contentPart>
            </mc:Choice>
            <mc:Fallback xmlns="">
              <p:pic>
                <p:nvPicPr>
                  <p:cNvPr id="1028" name="Ink 1027">
                    <a:extLst>
                      <a:ext uri="{FF2B5EF4-FFF2-40B4-BE49-F238E27FC236}">
                        <a16:creationId xmlns:a16="http://schemas.microsoft.com/office/drawing/2014/main" id="{28DC7DAE-C309-47CD-8FA4-D4D240884F21}"/>
                      </a:ext>
                    </a:extLst>
                  </p:cNvPr>
                  <p:cNvPicPr/>
                  <p:nvPr/>
                </p:nvPicPr>
                <p:blipFill>
                  <a:blip r:embed="rId91"/>
                  <a:stretch>
                    <a:fillRect/>
                  </a:stretch>
                </p:blipFill>
                <p:spPr>
                  <a:xfrm>
                    <a:off x="1687997" y="1575583"/>
                    <a:ext cx="4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9" name="Ink 1028">
                    <a:extLst>
                      <a:ext uri="{FF2B5EF4-FFF2-40B4-BE49-F238E27FC236}">
                        <a16:creationId xmlns:a16="http://schemas.microsoft.com/office/drawing/2014/main" id="{B602AB77-662B-4879-9396-71570D20EA88}"/>
                      </a:ext>
                    </a:extLst>
                  </p14:cNvPr>
                  <p14:cNvContentPartPr/>
                  <p14:nvPr/>
                </p14:nvContentPartPr>
                <p14:xfrm>
                  <a:off x="1682237" y="1622023"/>
                  <a:ext cx="133920" cy="9000"/>
                </p14:xfrm>
              </p:contentPart>
            </mc:Choice>
            <mc:Fallback xmlns="">
              <p:pic>
                <p:nvPicPr>
                  <p:cNvPr id="1029" name="Ink 1028">
                    <a:extLst>
                      <a:ext uri="{FF2B5EF4-FFF2-40B4-BE49-F238E27FC236}">
                        <a16:creationId xmlns:a16="http://schemas.microsoft.com/office/drawing/2014/main" id="{B602AB77-662B-4879-9396-71570D20EA88}"/>
                      </a:ext>
                    </a:extLst>
                  </p:cNvPr>
                  <p:cNvPicPr/>
                  <p:nvPr/>
                </p:nvPicPr>
                <p:blipFill>
                  <a:blip r:embed="rId93"/>
                  <a:stretch>
                    <a:fillRect/>
                  </a:stretch>
                </p:blipFill>
                <p:spPr>
                  <a:xfrm>
                    <a:off x="1664597" y="1604383"/>
                    <a:ext cx="169560" cy="44640"/>
                  </a:xfrm>
                  <a:prstGeom prst="rect">
                    <a:avLst/>
                  </a:prstGeom>
                </p:spPr>
              </p:pic>
            </mc:Fallback>
          </mc:AlternateContent>
        </p:grpSp>
      </p:grpSp>
      <p:sp>
        <p:nvSpPr>
          <p:cNvPr id="73" name="TextBox 72">
            <a:extLst>
              <a:ext uri="{FF2B5EF4-FFF2-40B4-BE49-F238E27FC236}">
                <a16:creationId xmlns:a16="http://schemas.microsoft.com/office/drawing/2014/main" id="{B6D8B79C-F03B-48EC-93B5-80CD62934439}"/>
              </a:ext>
            </a:extLst>
          </p:cNvPr>
          <p:cNvSpPr txBox="1"/>
          <p:nvPr/>
        </p:nvSpPr>
        <p:spPr>
          <a:xfrm>
            <a:off x="588857" y="5769114"/>
            <a:ext cx="5867400" cy="707886"/>
          </a:xfrm>
          <a:prstGeom prst="rect">
            <a:avLst/>
          </a:prstGeom>
          <a:noFill/>
        </p:spPr>
        <p:txBody>
          <a:bodyPr wrap="square" rtlCol="0">
            <a:spAutoFit/>
          </a:bodyPr>
          <a:lstStyle/>
          <a:p>
            <a:r>
              <a:rPr lang="en-US" sz="2000" dirty="0"/>
              <a:t>For given j and constant T, the change in           is the work done by the field on the body.</a:t>
            </a:r>
          </a:p>
        </p:txBody>
      </p:sp>
      <p:pic>
        <p:nvPicPr>
          <p:cNvPr id="74" name="Picture 73">
            <a:extLst>
              <a:ext uri="{FF2B5EF4-FFF2-40B4-BE49-F238E27FC236}">
                <a16:creationId xmlns:a16="http://schemas.microsoft.com/office/drawing/2014/main" id="{7A407DDD-4DCE-4FC2-9B9B-2F686021E92C}"/>
              </a:ext>
            </a:extLst>
          </p:cNvPr>
          <p:cNvPicPr>
            <a:picLocks noChangeAspect="1" noChangeArrowheads="1"/>
          </p:cNvPicPr>
          <p:nvPr/>
        </p:nvPicPr>
        <p:blipFill>
          <a:blip r:embed="rId2" cstate="print"/>
          <a:srcRect/>
          <a:stretch>
            <a:fillRect/>
          </a:stretch>
        </p:blipFill>
        <p:spPr bwMode="auto">
          <a:xfrm>
            <a:off x="4812652" y="5603159"/>
            <a:ext cx="528637" cy="59684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94">
            <p14:nvContentPartPr>
              <p14:cNvPr id="1033" name="Ink 1032">
                <a:extLst>
                  <a:ext uri="{FF2B5EF4-FFF2-40B4-BE49-F238E27FC236}">
                    <a16:creationId xmlns:a16="http://schemas.microsoft.com/office/drawing/2014/main" id="{49FDDD28-73C6-4566-AABF-3171CF1DC4F0}"/>
                  </a:ext>
                </a:extLst>
              </p14:cNvPr>
              <p14:cNvContentPartPr/>
              <p14:nvPr/>
            </p14:nvContentPartPr>
            <p14:xfrm>
              <a:off x="375077" y="5456383"/>
              <a:ext cx="5972040" cy="1216080"/>
            </p14:xfrm>
          </p:contentPart>
        </mc:Choice>
        <mc:Fallback xmlns="">
          <p:pic>
            <p:nvPicPr>
              <p:cNvPr id="1033" name="Ink 1032">
                <a:extLst>
                  <a:ext uri="{FF2B5EF4-FFF2-40B4-BE49-F238E27FC236}">
                    <a16:creationId xmlns:a16="http://schemas.microsoft.com/office/drawing/2014/main" id="{49FDDD28-73C6-4566-AABF-3171CF1DC4F0}"/>
                  </a:ext>
                </a:extLst>
              </p:cNvPr>
              <p:cNvPicPr/>
              <p:nvPr/>
            </p:nvPicPr>
            <p:blipFill>
              <a:blip r:embed="rId95"/>
              <a:stretch>
                <a:fillRect/>
              </a:stretch>
            </p:blipFill>
            <p:spPr>
              <a:xfrm>
                <a:off x="357077" y="5438383"/>
                <a:ext cx="6007680" cy="125172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F64F28-DEE7-447F-A9D5-C949FD60AC56}"/>
              </a:ext>
            </a:extLst>
          </p:cNvPr>
          <p:cNvGrpSpPr/>
          <p:nvPr/>
        </p:nvGrpSpPr>
        <p:grpSpPr>
          <a:xfrm>
            <a:off x="1219200" y="762000"/>
            <a:ext cx="6895606" cy="1687286"/>
            <a:chOff x="70757" y="2656114"/>
            <a:chExt cx="6895606" cy="1687286"/>
          </a:xfrm>
        </p:grpSpPr>
        <p:sp>
          <p:nvSpPr>
            <p:cNvPr id="7" name="TextBox 6"/>
            <p:cNvSpPr txBox="1"/>
            <p:nvPr/>
          </p:nvSpPr>
          <p:spPr>
            <a:xfrm>
              <a:off x="70757" y="2656114"/>
              <a:ext cx="6895606" cy="400110"/>
            </a:xfrm>
            <a:prstGeom prst="rect">
              <a:avLst/>
            </a:prstGeom>
            <a:noFill/>
          </p:spPr>
          <p:txBody>
            <a:bodyPr wrap="none" rtlCol="0">
              <a:spAutoFit/>
            </a:bodyPr>
            <a:lstStyle/>
            <a:p>
              <a:r>
                <a:rPr lang="en-US" sz="2000" dirty="0"/>
                <a:t>In the absence of the body, the free energy density of the field is </a:t>
              </a:r>
            </a:p>
          </p:txBody>
        </p:sp>
        <p:pic>
          <p:nvPicPr>
            <p:cNvPr id="3075" name="Picture 3"/>
            <p:cNvPicPr>
              <a:picLocks noChangeAspect="1" noChangeArrowheads="1"/>
            </p:cNvPicPr>
            <p:nvPr/>
          </p:nvPicPr>
          <p:blipFill>
            <a:blip r:embed="rId2" cstate="print"/>
            <a:srcRect/>
            <a:stretch>
              <a:fillRect/>
            </a:stretch>
          </p:blipFill>
          <p:spPr bwMode="auto">
            <a:xfrm>
              <a:off x="3352800" y="3276600"/>
              <a:ext cx="1494692" cy="7620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843463" y="3276601"/>
              <a:ext cx="1269460" cy="6858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217837" y="4005263"/>
              <a:ext cx="573363" cy="338137"/>
            </a:xfrm>
            <a:prstGeom prst="rect">
              <a:avLst/>
            </a:prstGeom>
            <a:noFill/>
            <a:ln w="9525">
              <a:noFill/>
              <a:miter lim="800000"/>
              <a:headEnd/>
              <a:tailEnd/>
            </a:ln>
          </p:spPr>
        </p:pic>
      </p:grpSp>
      <p:sp>
        <p:nvSpPr>
          <p:cNvPr id="11" name="TextBox 10"/>
          <p:cNvSpPr txBox="1"/>
          <p:nvPr/>
        </p:nvSpPr>
        <p:spPr>
          <a:xfrm>
            <a:off x="304800" y="4778514"/>
            <a:ext cx="7093311" cy="707886"/>
          </a:xfrm>
          <a:prstGeom prst="rect">
            <a:avLst/>
          </a:prstGeom>
          <a:noFill/>
        </p:spPr>
        <p:txBody>
          <a:bodyPr wrap="square" rtlCol="0">
            <a:spAutoFit/>
          </a:bodyPr>
          <a:lstStyle/>
          <a:p>
            <a:r>
              <a:rPr lang="en-US" sz="2000" dirty="0"/>
              <a:t>            is the magnetic field produced by the given </a:t>
            </a:r>
            <a:r>
              <a:rPr lang="en-US" sz="2000" b="1" dirty="0"/>
              <a:t>j</a:t>
            </a:r>
            <a:r>
              <a:rPr lang="en-US" sz="2000" dirty="0"/>
              <a:t> without contribution from the magnetized body.</a:t>
            </a:r>
          </a:p>
        </p:txBody>
      </p:sp>
      <p:sp>
        <p:nvSpPr>
          <p:cNvPr id="2" name="TextBox 1"/>
          <p:cNvSpPr txBox="1"/>
          <p:nvPr/>
        </p:nvSpPr>
        <p:spPr>
          <a:xfrm>
            <a:off x="127215" y="5999729"/>
            <a:ext cx="8940585" cy="707886"/>
          </a:xfrm>
          <a:prstGeom prst="rect">
            <a:avLst/>
          </a:prstGeom>
          <a:noFill/>
        </p:spPr>
        <p:txBody>
          <a:bodyPr wrap="square" rtlCol="0">
            <a:spAutoFit/>
          </a:bodyPr>
          <a:lstStyle/>
          <a:p>
            <a:r>
              <a:rPr lang="en-US" sz="2000" dirty="0"/>
              <a:t>Thing to remember:  </a:t>
            </a:r>
            <a:r>
              <a:rPr lang="en-US" sz="2000" b="1" dirty="0"/>
              <a:t>H</a:t>
            </a:r>
            <a:r>
              <a:rPr lang="en-US" sz="2000" dirty="0"/>
              <a:t> is not the same as        , but for non-ferromagnetic bodies, they are often almost the same.  </a:t>
            </a:r>
          </a:p>
        </p:txBody>
      </p:sp>
      <p:pic>
        <p:nvPicPr>
          <p:cNvPr id="12" name="Picture 6"/>
          <p:cNvPicPr>
            <a:picLocks noChangeAspect="1" noChangeArrowheads="1"/>
          </p:cNvPicPr>
          <p:nvPr/>
        </p:nvPicPr>
        <p:blipFill>
          <a:blip r:embed="rId5" cstate="print"/>
          <a:srcRect/>
          <a:stretch>
            <a:fillRect/>
          </a:stretch>
        </p:blipFill>
        <p:spPr bwMode="auto">
          <a:xfrm>
            <a:off x="4528595" y="5921514"/>
            <a:ext cx="390525" cy="515493"/>
          </a:xfrm>
          <a:prstGeom prst="rect">
            <a:avLst/>
          </a:prstGeom>
          <a:noFill/>
          <a:ln w="9525">
            <a:noFill/>
            <a:miter lim="800000"/>
            <a:headEnd/>
            <a:tailEnd/>
          </a:ln>
        </p:spPr>
      </p:pic>
      <p:grpSp>
        <p:nvGrpSpPr>
          <p:cNvPr id="10" name="Group 9">
            <a:extLst>
              <a:ext uri="{FF2B5EF4-FFF2-40B4-BE49-F238E27FC236}">
                <a16:creationId xmlns:a16="http://schemas.microsoft.com/office/drawing/2014/main" id="{262B06BC-523F-4ACD-8B5A-33D3097E4BAA}"/>
              </a:ext>
            </a:extLst>
          </p:cNvPr>
          <p:cNvGrpSpPr/>
          <p:nvPr/>
        </p:nvGrpSpPr>
        <p:grpSpPr>
          <a:xfrm>
            <a:off x="5969837" y="1994623"/>
            <a:ext cx="327240" cy="1109160"/>
            <a:chOff x="5969837" y="1994623"/>
            <a:chExt cx="327240" cy="110916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AFAAE7C-7A4E-4CFE-A4C7-222253F1E05F}"/>
                    </a:ext>
                  </a:extLst>
                </p14:cNvPr>
                <p14:cNvContentPartPr/>
                <p14:nvPr/>
              </p14:nvContentPartPr>
              <p14:xfrm>
                <a:off x="6006917" y="2064463"/>
                <a:ext cx="290160" cy="1039320"/>
              </p14:xfrm>
            </p:contentPart>
          </mc:Choice>
          <mc:Fallback xmlns="">
            <p:pic>
              <p:nvPicPr>
                <p:cNvPr id="8" name="Ink 7">
                  <a:extLst>
                    <a:ext uri="{FF2B5EF4-FFF2-40B4-BE49-F238E27FC236}">
                      <a16:creationId xmlns:a16="http://schemas.microsoft.com/office/drawing/2014/main" id="{AAFAAE7C-7A4E-4CFE-A4C7-222253F1E05F}"/>
                    </a:ext>
                  </a:extLst>
                </p:cNvPr>
                <p:cNvPicPr/>
                <p:nvPr/>
              </p:nvPicPr>
              <p:blipFill>
                <a:blip r:embed="rId7"/>
                <a:stretch>
                  <a:fillRect/>
                </a:stretch>
              </p:blipFill>
              <p:spPr>
                <a:xfrm>
                  <a:off x="5989277" y="2046463"/>
                  <a:ext cx="325800" cy="10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811BFE2-5285-4BF9-87A2-757B11F2B5C9}"/>
                    </a:ext>
                  </a:extLst>
                </p14:cNvPr>
                <p14:cNvContentPartPr/>
                <p14:nvPr/>
              </p14:nvContentPartPr>
              <p14:xfrm>
                <a:off x="5969837" y="1994623"/>
                <a:ext cx="135000" cy="185040"/>
              </p14:xfrm>
            </p:contentPart>
          </mc:Choice>
          <mc:Fallback xmlns="">
            <p:pic>
              <p:nvPicPr>
                <p:cNvPr id="9" name="Ink 8">
                  <a:extLst>
                    <a:ext uri="{FF2B5EF4-FFF2-40B4-BE49-F238E27FC236}">
                      <a16:creationId xmlns:a16="http://schemas.microsoft.com/office/drawing/2014/main" id="{3811BFE2-5285-4BF9-87A2-757B11F2B5C9}"/>
                    </a:ext>
                  </a:extLst>
                </p:cNvPr>
                <p:cNvPicPr/>
                <p:nvPr/>
              </p:nvPicPr>
              <p:blipFill>
                <a:blip r:embed="rId9"/>
                <a:stretch>
                  <a:fillRect/>
                </a:stretch>
              </p:blipFill>
              <p:spPr>
                <a:xfrm>
                  <a:off x="5951837" y="1976623"/>
                  <a:ext cx="17064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A24899EB-0AA9-451D-A1A0-D7E837D8571D}"/>
                  </a:ext>
                </a:extLst>
              </p14:cNvPr>
              <p14:cNvContentPartPr/>
              <p14:nvPr/>
            </p14:nvContentPartPr>
            <p14:xfrm>
              <a:off x="5924477" y="3158143"/>
              <a:ext cx="169560" cy="128880"/>
            </p14:xfrm>
          </p:contentPart>
        </mc:Choice>
        <mc:Fallback xmlns="">
          <p:pic>
            <p:nvPicPr>
              <p:cNvPr id="13" name="Ink 12">
                <a:extLst>
                  <a:ext uri="{FF2B5EF4-FFF2-40B4-BE49-F238E27FC236}">
                    <a16:creationId xmlns:a16="http://schemas.microsoft.com/office/drawing/2014/main" id="{A24899EB-0AA9-451D-A1A0-D7E837D8571D}"/>
                  </a:ext>
                </a:extLst>
              </p:cNvPr>
              <p:cNvPicPr/>
              <p:nvPr/>
            </p:nvPicPr>
            <p:blipFill>
              <a:blip r:embed="rId11"/>
              <a:stretch>
                <a:fillRect/>
              </a:stretch>
            </p:blipFill>
            <p:spPr>
              <a:xfrm>
                <a:off x="5906477" y="3140143"/>
                <a:ext cx="205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2485B264-B320-4311-B086-68F965A12BB8}"/>
                  </a:ext>
                </a:extLst>
              </p14:cNvPr>
              <p14:cNvContentPartPr/>
              <p14:nvPr/>
            </p14:nvContentPartPr>
            <p14:xfrm>
              <a:off x="6088277" y="3183703"/>
              <a:ext cx="657360" cy="108360"/>
            </p14:xfrm>
          </p:contentPart>
        </mc:Choice>
        <mc:Fallback xmlns="">
          <p:pic>
            <p:nvPicPr>
              <p:cNvPr id="16" name="Ink 15">
                <a:extLst>
                  <a:ext uri="{FF2B5EF4-FFF2-40B4-BE49-F238E27FC236}">
                    <a16:creationId xmlns:a16="http://schemas.microsoft.com/office/drawing/2014/main" id="{2485B264-B320-4311-B086-68F965A12BB8}"/>
                  </a:ext>
                </a:extLst>
              </p:cNvPr>
              <p:cNvPicPr/>
              <p:nvPr/>
            </p:nvPicPr>
            <p:blipFill>
              <a:blip r:embed="rId13"/>
              <a:stretch>
                <a:fillRect/>
              </a:stretch>
            </p:blipFill>
            <p:spPr>
              <a:xfrm>
                <a:off x="6070277" y="3165703"/>
                <a:ext cx="693000" cy="144000"/>
              </a:xfrm>
              <a:prstGeom prst="rect">
                <a:avLst/>
              </a:prstGeom>
            </p:spPr>
          </p:pic>
        </mc:Fallback>
      </mc:AlternateContent>
      <p:grpSp>
        <p:nvGrpSpPr>
          <p:cNvPr id="23" name="Group 22">
            <a:extLst>
              <a:ext uri="{FF2B5EF4-FFF2-40B4-BE49-F238E27FC236}">
                <a16:creationId xmlns:a16="http://schemas.microsoft.com/office/drawing/2014/main" id="{88765F33-0F39-405B-A556-83C6FAD262E1}"/>
              </a:ext>
            </a:extLst>
          </p:cNvPr>
          <p:cNvGrpSpPr/>
          <p:nvPr/>
        </p:nvGrpSpPr>
        <p:grpSpPr>
          <a:xfrm>
            <a:off x="6951197" y="2964823"/>
            <a:ext cx="1896120" cy="399960"/>
            <a:chOff x="6951197" y="2964823"/>
            <a:chExt cx="1896120" cy="399960"/>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8A1155C-B756-4CDE-B29F-36A7EB935777}"/>
                    </a:ext>
                  </a:extLst>
                </p14:cNvPr>
                <p14:cNvContentPartPr/>
                <p14:nvPr/>
              </p14:nvContentPartPr>
              <p14:xfrm>
                <a:off x="6951197" y="2964823"/>
                <a:ext cx="1099080" cy="399960"/>
              </p14:xfrm>
            </p:contentPart>
          </mc:Choice>
          <mc:Fallback xmlns="">
            <p:pic>
              <p:nvPicPr>
                <p:cNvPr id="17" name="Ink 16">
                  <a:extLst>
                    <a:ext uri="{FF2B5EF4-FFF2-40B4-BE49-F238E27FC236}">
                      <a16:creationId xmlns:a16="http://schemas.microsoft.com/office/drawing/2014/main" id="{38A1155C-B756-4CDE-B29F-36A7EB935777}"/>
                    </a:ext>
                  </a:extLst>
                </p:cNvPr>
                <p:cNvPicPr/>
                <p:nvPr/>
              </p:nvPicPr>
              <p:blipFill>
                <a:blip r:embed="rId15"/>
                <a:stretch>
                  <a:fillRect/>
                </a:stretch>
              </p:blipFill>
              <p:spPr>
                <a:xfrm>
                  <a:off x="6933197" y="2946823"/>
                  <a:ext cx="11347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DEA4293D-727C-4D7D-B855-A79EA6DCC1C0}"/>
                    </a:ext>
                  </a:extLst>
                </p14:cNvPr>
                <p14:cNvContentPartPr/>
                <p14:nvPr/>
              </p14:nvContentPartPr>
              <p14:xfrm>
                <a:off x="8170517" y="2990383"/>
                <a:ext cx="286920" cy="279720"/>
              </p14:xfrm>
            </p:contentPart>
          </mc:Choice>
          <mc:Fallback xmlns="">
            <p:pic>
              <p:nvPicPr>
                <p:cNvPr id="18" name="Ink 17">
                  <a:extLst>
                    <a:ext uri="{FF2B5EF4-FFF2-40B4-BE49-F238E27FC236}">
                      <a16:creationId xmlns:a16="http://schemas.microsoft.com/office/drawing/2014/main" id="{DEA4293D-727C-4D7D-B855-A79EA6DCC1C0}"/>
                    </a:ext>
                  </a:extLst>
                </p:cNvPr>
                <p:cNvPicPr/>
                <p:nvPr/>
              </p:nvPicPr>
              <p:blipFill>
                <a:blip r:embed="rId17"/>
                <a:stretch>
                  <a:fillRect/>
                </a:stretch>
              </p:blipFill>
              <p:spPr>
                <a:xfrm>
                  <a:off x="8152877" y="2972743"/>
                  <a:ext cx="3225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2D41495C-4894-4EDD-BAB1-D9DAFE89858C}"/>
                    </a:ext>
                  </a:extLst>
                </p14:cNvPr>
                <p14:cNvContentPartPr/>
                <p14:nvPr/>
              </p14:nvContentPartPr>
              <p14:xfrm>
                <a:off x="8346557" y="3060223"/>
                <a:ext cx="109800" cy="43200"/>
              </p14:xfrm>
            </p:contentPart>
          </mc:Choice>
          <mc:Fallback xmlns="">
            <p:pic>
              <p:nvPicPr>
                <p:cNvPr id="19" name="Ink 18">
                  <a:extLst>
                    <a:ext uri="{FF2B5EF4-FFF2-40B4-BE49-F238E27FC236}">
                      <a16:creationId xmlns:a16="http://schemas.microsoft.com/office/drawing/2014/main" id="{2D41495C-4894-4EDD-BAB1-D9DAFE89858C}"/>
                    </a:ext>
                  </a:extLst>
                </p:cNvPr>
                <p:cNvPicPr/>
                <p:nvPr/>
              </p:nvPicPr>
              <p:blipFill>
                <a:blip r:embed="rId19"/>
                <a:stretch>
                  <a:fillRect/>
                </a:stretch>
              </p:blipFill>
              <p:spPr>
                <a:xfrm>
                  <a:off x="8328917" y="3042223"/>
                  <a:ext cx="145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CE01230F-5071-4877-B703-3BCC10811684}"/>
                    </a:ext>
                  </a:extLst>
                </p14:cNvPr>
                <p14:cNvContentPartPr/>
                <p14:nvPr/>
              </p14:nvContentPartPr>
              <p14:xfrm>
                <a:off x="8256197" y="3017743"/>
                <a:ext cx="9360" cy="5400"/>
              </p14:xfrm>
            </p:contentPart>
          </mc:Choice>
          <mc:Fallback xmlns="">
            <p:pic>
              <p:nvPicPr>
                <p:cNvPr id="20" name="Ink 19">
                  <a:extLst>
                    <a:ext uri="{FF2B5EF4-FFF2-40B4-BE49-F238E27FC236}">
                      <a16:creationId xmlns:a16="http://schemas.microsoft.com/office/drawing/2014/main" id="{CE01230F-5071-4877-B703-3BCC10811684}"/>
                    </a:ext>
                  </a:extLst>
                </p:cNvPr>
                <p:cNvPicPr/>
                <p:nvPr/>
              </p:nvPicPr>
              <p:blipFill>
                <a:blip r:embed="rId21"/>
                <a:stretch>
                  <a:fillRect/>
                </a:stretch>
              </p:blipFill>
              <p:spPr>
                <a:xfrm>
                  <a:off x="8238197" y="2999743"/>
                  <a:ext cx="45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092566D1-A15F-4E9E-AAA2-9078E8097B56}"/>
                    </a:ext>
                  </a:extLst>
                </p14:cNvPr>
                <p14:cNvContentPartPr/>
                <p14:nvPr/>
              </p14:nvContentPartPr>
              <p14:xfrm>
                <a:off x="8610797" y="3067423"/>
                <a:ext cx="236520" cy="191880"/>
              </p14:xfrm>
            </p:contentPart>
          </mc:Choice>
          <mc:Fallback xmlns="">
            <p:pic>
              <p:nvPicPr>
                <p:cNvPr id="21" name="Ink 20">
                  <a:extLst>
                    <a:ext uri="{FF2B5EF4-FFF2-40B4-BE49-F238E27FC236}">
                      <a16:creationId xmlns:a16="http://schemas.microsoft.com/office/drawing/2014/main" id="{092566D1-A15F-4E9E-AAA2-9078E8097B56}"/>
                    </a:ext>
                  </a:extLst>
                </p:cNvPr>
                <p:cNvPicPr/>
                <p:nvPr/>
              </p:nvPicPr>
              <p:blipFill>
                <a:blip r:embed="rId23"/>
                <a:stretch>
                  <a:fillRect/>
                </a:stretch>
              </p:blipFill>
              <p:spPr>
                <a:xfrm>
                  <a:off x="8593157" y="3049423"/>
                  <a:ext cx="272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5A672A3D-0017-47B7-926C-838363946B38}"/>
                    </a:ext>
                  </a:extLst>
                </p14:cNvPr>
                <p14:cNvContentPartPr/>
                <p14:nvPr/>
              </p14:nvContentPartPr>
              <p14:xfrm>
                <a:off x="8715197" y="2974543"/>
                <a:ext cx="46800" cy="12960"/>
              </p14:xfrm>
            </p:contentPart>
          </mc:Choice>
          <mc:Fallback xmlns="">
            <p:pic>
              <p:nvPicPr>
                <p:cNvPr id="22" name="Ink 21">
                  <a:extLst>
                    <a:ext uri="{FF2B5EF4-FFF2-40B4-BE49-F238E27FC236}">
                      <a16:creationId xmlns:a16="http://schemas.microsoft.com/office/drawing/2014/main" id="{5A672A3D-0017-47B7-926C-838363946B38}"/>
                    </a:ext>
                  </a:extLst>
                </p:cNvPr>
                <p:cNvPicPr/>
                <p:nvPr/>
              </p:nvPicPr>
              <p:blipFill>
                <a:blip r:embed="rId25"/>
                <a:stretch>
                  <a:fillRect/>
                </a:stretch>
              </p:blipFill>
              <p:spPr>
                <a:xfrm>
                  <a:off x="8697197" y="2956903"/>
                  <a:ext cx="82440" cy="48600"/>
                </a:xfrm>
                <a:prstGeom prst="rect">
                  <a:avLst/>
                </a:prstGeom>
              </p:spPr>
            </p:pic>
          </mc:Fallback>
        </mc:AlternateContent>
      </p:grpSp>
      <p:grpSp>
        <p:nvGrpSpPr>
          <p:cNvPr id="3083" name="Group 3082">
            <a:extLst>
              <a:ext uri="{FF2B5EF4-FFF2-40B4-BE49-F238E27FC236}">
                <a16:creationId xmlns:a16="http://schemas.microsoft.com/office/drawing/2014/main" id="{39CD7DDA-538D-42D6-AEF3-AD77BCE1AB24}"/>
              </a:ext>
            </a:extLst>
          </p:cNvPr>
          <p:cNvGrpSpPr/>
          <p:nvPr/>
        </p:nvGrpSpPr>
        <p:grpSpPr>
          <a:xfrm>
            <a:off x="5991437" y="3350023"/>
            <a:ext cx="1610280" cy="373680"/>
            <a:chOff x="5991437" y="3350023"/>
            <a:chExt cx="1610280" cy="373680"/>
          </a:xfrm>
        </p:grpSpPr>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1B388275-5F99-48F2-8130-D7CBDC773064}"/>
                    </a:ext>
                  </a:extLst>
                </p14:cNvPr>
                <p14:cNvContentPartPr/>
                <p14:nvPr/>
              </p14:nvContentPartPr>
              <p14:xfrm>
                <a:off x="5991437" y="3463423"/>
                <a:ext cx="70560" cy="255960"/>
              </p14:xfrm>
            </p:contentPart>
          </mc:Choice>
          <mc:Fallback xmlns="">
            <p:pic>
              <p:nvPicPr>
                <p:cNvPr id="24" name="Ink 23">
                  <a:extLst>
                    <a:ext uri="{FF2B5EF4-FFF2-40B4-BE49-F238E27FC236}">
                      <a16:creationId xmlns:a16="http://schemas.microsoft.com/office/drawing/2014/main" id="{1B388275-5F99-48F2-8130-D7CBDC773064}"/>
                    </a:ext>
                  </a:extLst>
                </p:cNvPr>
                <p:cNvPicPr/>
                <p:nvPr/>
              </p:nvPicPr>
              <p:blipFill>
                <a:blip r:embed="rId27"/>
                <a:stretch>
                  <a:fillRect/>
                </a:stretch>
              </p:blipFill>
              <p:spPr>
                <a:xfrm>
                  <a:off x="5973437" y="3445783"/>
                  <a:ext cx="1062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AF86533F-766C-4D4A-A64D-7BAA23ED1460}"/>
                    </a:ext>
                  </a:extLst>
                </p14:cNvPr>
                <p14:cNvContentPartPr/>
                <p14:nvPr/>
              </p14:nvContentPartPr>
              <p14:xfrm>
                <a:off x="6054797" y="3469903"/>
                <a:ext cx="186120" cy="14040"/>
              </p14:xfrm>
            </p:contentPart>
          </mc:Choice>
          <mc:Fallback xmlns="">
            <p:pic>
              <p:nvPicPr>
                <p:cNvPr id="25" name="Ink 24">
                  <a:extLst>
                    <a:ext uri="{FF2B5EF4-FFF2-40B4-BE49-F238E27FC236}">
                      <a16:creationId xmlns:a16="http://schemas.microsoft.com/office/drawing/2014/main" id="{AF86533F-766C-4D4A-A64D-7BAA23ED1460}"/>
                    </a:ext>
                  </a:extLst>
                </p:cNvPr>
                <p:cNvPicPr/>
                <p:nvPr/>
              </p:nvPicPr>
              <p:blipFill>
                <a:blip r:embed="rId29"/>
                <a:stretch>
                  <a:fillRect/>
                </a:stretch>
              </p:blipFill>
              <p:spPr>
                <a:xfrm>
                  <a:off x="6037157" y="3452263"/>
                  <a:ext cx="221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FD6965B7-E083-42FB-8B98-544D8F1FF8EF}"/>
                    </a:ext>
                  </a:extLst>
                </p14:cNvPr>
                <p14:cNvContentPartPr/>
                <p14:nvPr/>
              </p14:nvContentPartPr>
              <p14:xfrm>
                <a:off x="6036797" y="3562783"/>
                <a:ext cx="162720" cy="20520"/>
              </p14:xfrm>
            </p:contentPart>
          </mc:Choice>
          <mc:Fallback xmlns="">
            <p:pic>
              <p:nvPicPr>
                <p:cNvPr id="26" name="Ink 25">
                  <a:extLst>
                    <a:ext uri="{FF2B5EF4-FFF2-40B4-BE49-F238E27FC236}">
                      <a16:creationId xmlns:a16="http://schemas.microsoft.com/office/drawing/2014/main" id="{FD6965B7-E083-42FB-8B98-544D8F1FF8EF}"/>
                    </a:ext>
                  </a:extLst>
                </p:cNvPr>
                <p:cNvPicPr/>
                <p:nvPr/>
              </p:nvPicPr>
              <p:blipFill>
                <a:blip r:embed="rId31"/>
                <a:stretch>
                  <a:fillRect/>
                </a:stretch>
              </p:blipFill>
              <p:spPr>
                <a:xfrm>
                  <a:off x="6018797" y="3544783"/>
                  <a:ext cx="198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FEB0A741-BE4C-439C-9862-6D865B48F722}"/>
                    </a:ext>
                  </a:extLst>
                </p14:cNvPr>
                <p14:cNvContentPartPr/>
                <p14:nvPr/>
              </p14:nvContentPartPr>
              <p14:xfrm>
                <a:off x="6074597" y="3350023"/>
                <a:ext cx="181800" cy="63360"/>
              </p14:xfrm>
            </p:contentPart>
          </mc:Choice>
          <mc:Fallback xmlns="">
            <p:pic>
              <p:nvPicPr>
                <p:cNvPr id="28" name="Ink 27">
                  <a:extLst>
                    <a:ext uri="{FF2B5EF4-FFF2-40B4-BE49-F238E27FC236}">
                      <a16:creationId xmlns:a16="http://schemas.microsoft.com/office/drawing/2014/main" id="{FEB0A741-BE4C-439C-9862-6D865B48F722}"/>
                    </a:ext>
                  </a:extLst>
                </p:cNvPr>
                <p:cNvPicPr/>
                <p:nvPr/>
              </p:nvPicPr>
              <p:blipFill>
                <a:blip r:embed="rId33"/>
                <a:stretch>
                  <a:fillRect/>
                </a:stretch>
              </p:blipFill>
              <p:spPr>
                <a:xfrm>
                  <a:off x="6056957" y="3332383"/>
                  <a:ext cx="21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DC7CE775-69A9-41FE-A167-EBD5FF125C74}"/>
                    </a:ext>
                  </a:extLst>
                </p14:cNvPr>
                <p14:cNvContentPartPr/>
                <p14:nvPr/>
              </p14:nvContentPartPr>
              <p14:xfrm>
                <a:off x="6472397" y="3563143"/>
                <a:ext cx="181440" cy="131040"/>
              </p14:xfrm>
            </p:contentPart>
          </mc:Choice>
          <mc:Fallback xmlns="">
            <p:pic>
              <p:nvPicPr>
                <p:cNvPr id="30" name="Ink 29">
                  <a:extLst>
                    <a:ext uri="{FF2B5EF4-FFF2-40B4-BE49-F238E27FC236}">
                      <a16:creationId xmlns:a16="http://schemas.microsoft.com/office/drawing/2014/main" id="{DC7CE775-69A9-41FE-A167-EBD5FF125C74}"/>
                    </a:ext>
                  </a:extLst>
                </p:cNvPr>
                <p:cNvPicPr/>
                <p:nvPr/>
              </p:nvPicPr>
              <p:blipFill>
                <a:blip r:embed="rId35"/>
                <a:stretch>
                  <a:fillRect/>
                </a:stretch>
              </p:blipFill>
              <p:spPr>
                <a:xfrm>
                  <a:off x="6454397" y="3545143"/>
                  <a:ext cx="217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CC76E216-AE83-4443-A1C6-A4B7A6A8DE5B}"/>
                    </a:ext>
                  </a:extLst>
                </p14:cNvPr>
                <p14:cNvContentPartPr/>
                <p14:nvPr/>
              </p14:nvContentPartPr>
              <p14:xfrm>
                <a:off x="6698837" y="3608503"/>
                <a:ext cx="9720" cy="76680"/>
              </p14:xfrm>
            </p:contentPart>
          </mc:Choice>
          <mc:Fallback xmlns="">
            <p:pic>
              <p:nvPicPr>
                <p:cNvPr id="31" name="Ink 30">
                  <a:extLst>
                    <a:ext uri="{FF2B5EF4-FFF2-40B4-BE49-F238E27FC236}">
                      <a16:creationId xmlns:a16="http://schemas.microsoft.com/office/drawing/2014/main" id="{CC76E216-AE83-4443-A1C6-A4B7A6A8DE5B}"/>
                    </a:ext>
                  </a:extLst>
                </p:cNvPr>
                <p:cNvPicPr/>
                <p:nvPr/>
              </p:nvPicPr>
              <p:blipFill>
                <a:blip r:embed="rId37"/>
                <a:stretch>
                  <a:fillRect/>
                </a:stretch>
              </p:blipFill>
              <p:spPr>
                <a:xfrm>
                  <a:off x="6680837" y="3590863"/>
                  <a:ext cx="45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72" name="Ink 3071">
                  <a:extLst>
                    <a:ext uri="{FF2B5EF4-FFF2-40B4-BE49-F238E27FC236}">
                      <a16:creationId xmlns:a16="http://schemas.microsoft.com/office/drawing/2014/main" id="{0859C4BA-E8BF-42E3-99F5-01D2F729D5C0}"/>
                    </a:ext>
                  </a:extLst>
                </p14:cNvPr>
                <p14:cNvContentPartPr/>
                <p14:nvPr/>
              </p14:nvContentPartPr>
              <p14:xfrm>
                <a:off x="6731597" y="3494743"/>
                <a:ext cx="1440" cy="360"/>
              </p14:xfrm>
            </p:contentPart>
          </mc:Choice>
          <mc:Fallback xmlns="">
            <p:pic>
              <p:nvPicPr>
                <p:cNvPr id="3072" name="Ink 3071">
                  <a:extLst>
                    <a:ext uri="{FF2B5EF4-FFF2-40B4-BE49-F238E27FC236}">
                      <a16:creationId xmlns:a16="http://schemas.microsoft.com/office/drawing/2014/main" id="{0859C4BA-E8BF-42E3-99F5-01D2F729D5C0}"/>
                    </a:ext>
                  </a:extLst>
                </p:cNvPr>
                <p:cNvPicPr/>
                <p:nvPr/>
              </p:nvPicPr>
              <p:blipFill>
                <a:blip r:embed="rId39"/>
                <a:stretch>
                  <a:fillRect/>
                </a:stretch>
              </p:blipFill>
              <p:spPr>
                <a:xfrm>
                  <a:off x="6713597" y="3476743"/>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73" name="Ink 3072">
                  <a:extLst>
                    <a:ext uri="{FF2B5EF4-FFF2-40B4-BE49-F238E27FC236}">
                      <a16:creationId xmlns:a16="http://schemas.microsoft.com/office/drawing/2014/main" id="{5D9E76F0-6C0C-48F6-91E1-7EF397F05C58}"/>
                    </a:ext>
                  </a:extLst>
                </p14:cNvPr>
                <p14:cNvContentPartPr/>
                <p14:nvPr/>
              </p14:nvContentPartPr>
              <p14:xfrm>
                <a:off x="6774077" y="3436783"/>
                <a:ext cx="20880" cy="274680"/>
              </p14:xfrm>
            </p:contentPart>
          </mc:Choice>
          <mc:Fallback xmlns="">
            <p:pic>
              <p:nvPicPr>
                <p:cNvPr id="3073" name="Ink 3072">
                  <a:extLst>
                    <a:ext uri="{FF2B5EF4-FFF2-40B4-BE49-F238E27FC236}">
                      <a16:creationId xmlns:a16="http://schemas.microsoft.com/office/drawing/2014/main" id="{5D9E76F0-6C0C-48F6-91E1-7EF397F05C58}"/>
                    </a:ext>
                  </a:extLst>
                </p:cNvPr>
                <p:cNvPicPr/>
                <p:nvPr/>
              </p:nvPicPr>
              <p:blipFill>
                <a:blip r:embed="rId41"/>
                <a:stretch>
                  <a:fillRect/>
                </a:stretch>
              </p:blipFill>
              <p:spPr>
                <a:xfrm>
                  <a:off x="6756077" y="3418783"/>
                  <a:ext cx="565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74" name="Ink 3073">
                  <a:extLst>
                    <a:ext uri="{FF2B5EF4-FFF2-40B4-BE49-F238E27FC236}">
                      <a16:creationId xmlns:a16="http://schemas.microsoft.com/office/drawing/2014/main" id="{59B48D1C-E2AF-407D-8DF7-AE996B6CC66A}"/>
                    </a:ext>
                  </a:extLst>
                </p14:cNvPr>
                <p14:cNvContentPartPr/>
                <p14:nvPr/>
              </p14:nvContentPartPr>
              <p14:xfrm>
                <a:off x="6735557" y="3501583"/>
                <a:ext cx="179280" cy="68040"/>
              </p14:xfrm>
            </p:contentPart>
          </mc:Choice>
          <mc:Fallback xmlns="">
            <p:pic>
              <p:nvPicPr>
                <p:cNvPr id="3074" name="Ink 3073">
                  <a:extLst>
                    <a:ext uri="{FF2B5EF4-FFF2-40B4-BE49-F238E27FC236}">
                      <a16:creationId xmlns:a16="http://schemas.microsoft.com/office/drawing/2014/main" id="{59B48D1C-E2AF-407D-8DF7-AE996B6CC66A}"/>
                    </a:ext>
                  </a:extLst>
                </p:cNvPr>
                <p:cNvPicPr/>
                <p:nvPr/>
              </p:nvPicPr>
              <p:blipFill>
                <a:blip r:embed="rId43"/>
                <a:stretch>
                  <a:fillRect/>
                </a:stretch>
              </p:blipFill>
              <p:spPr>
                <a:xfrm>
                  <a:off x="6717557" y="3483583"/>
                  <a:ext cx="214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79" name="Ink 3078">
                  <a:extLst>
                    <a:ext uri="{FF2B5EF4-FFF2-40B4-BE49-F238E27FC236}">
                      <a16:creationId xmlns:a16="http://schemas.microsoft.com/office/drawing/2014/main" id="{0B57BAD0-ECBE-40B0-AB53-3E024EE7B788}"/>
                    </a:ext>
                  </a:extLst>
                </p14:cNvPr>
                <p14:cNvContentPartPr/>
                <p14:nvPr/>
              </p14:nvContentPartPr>
              <p14:xfrm>
                <a:off x="6914477" y="3409063"/>
                <a:ext cx="54720" cy="264960"/>
              </p14:xfrm>
            </p:contentPart>
          </mc:Choice>
          <mc:Fallback xmlns="">
            <p:pic>
              <p:nvPicPr>
                <p:cNvPr id="3079" name="Ink 3078">
                  <a:extLst>
                    <a:ext uri="{FF2B5EF4-FFF2-40B4-BE49-F238E27FC236}">
                      <a16:creationId xmlns:a16="http://schemas.microsoft.com/office/drawing/2014/main" id="{0B57BAD0-ECBE-40B0-AB53-3E024EE7B788}"/>
                    </a:ext>
                  </a:extLst>
                </p:cNvPr>
                <p:cNvPicPr/>
                <p:nvPr/>
              </p:nvPicPr>
              <p:blipFill>
                <a:blip r:embed="rId45"/>
                <a:stretch>
                  <a:fillRect/>
                </a:stretch>
              </p:blipFill>
              <p:spPr>
                <a:xfrm>
                  <a:off x="6896477" y="3391423"/>
                  <a:ext cx="903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81" name="Ink 3080">
                  <a:extLst>
                    <a:ext uri="{FF2B5EF4-FFF2-40B4-BE49-F238E27FC236}">
                      <a16:creationId xmlns:a16="http://schemas.microsoft.com/office/drawing/2014/main" id="{378C3DCF-AF4A-4FEF-9B5F-58C56305AE55}"/>
                    </a:ext>
                  </a:extLst>
                </p14:cNvPr>
                <p14:cNvContentPartPr/>
                <p14:nvPr/>
              </p14:nvContentPartPr>
              <p14:xfrm>
                <a:off x="7168637" y="3454423"/>
                <a:ext cx="433080" cy="269280"/>
              </p14:xfrm>
            </p:contentPart>
          </mc:Choice>
          <mc:Fallback xmlns="">
            <p:pic>
              <p:nvPicPr>
                <p:cNvPr id="3081" name="Ink 3080">
                  <a:extLst>
                    <a:ext uri="{FF2B5EF4-FFF2-40B4-BE49-F238E27FC236}">
                      <a16:creationId xmlns:a16="http://schemas.microsoft.com/office/drawing/2014/main" id="{378C3DCF-AF4A-4FEF-9B5F-58C56305AE55}"/>
                    </a:ext>
                  </a:extLst>
                </p:cNvPr>
                <p:cNvPicPr/>
                <p:nvPr/>
              </p:nvPicPr>
              <p:blipFill>
                <a:blip r:embed="rId47"/>
                <a:stretch>
                  <a:fillRect/>
                </a:stretch>
              </p:blipFill>
              <p:spPr>
                <a:xfrm>
                  <a:off x="7150997" y="3436423"/>
                  <a:ext cx="4687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82" name="Ink 3081">
                  <a:extLst>
                    <a:ext uri="{FF2B5EF4-FFF2-40B4-BE49-F238E27FC236}">
                      <a16:creationId xmlns:a16="http://schemas.microsoft.com/office/drawing/2014/main" id="{56CFB096-C563-444C-A2DE-5444DEAFE8FA}"/>
                    </a:ext>
                  </a:extLst>
                </p14:cNvPr>
                <p14:cNvContentPartPr/>
                <p14:nvPr/>
              </p14:nvContentPartPr>
              <p14:xfrm>
                <a:off x="7165397" y="3535783"/>
                <a:ext cx="105840" cy="36360"/>
              </p14:xfrm>
            </p:contentPart>
          </mc:Choice>
          <mc:Fallback xmlns="">
            <p:pic>
              <p:nvPicPr>
                <p:cNvPr id="3082" name="Ink 3081">
                  <a:extLst>
                    <a:ext uri="{FF2B5EF4-FFF2-40B4-BE49-F238E27FC236}">
                      <a16:creationId xmlns:a16="http://schemas.microsoft.com/office/drawing/2014/main" id="{56CFB096-C563-444C-A2DE-5444DEAFE8FA}"/>
                    </a:ext>
                  </a:extLst>
                </p:cNvPr>
                <p:cNvPicPr/>
                <p:nvPr/>
              </p:nvPicPr>
              <p:blipFill>
                <a:blip r:embed="rId49"/>
                <a:stretch>
                  <a:fillRect/>
                </a:stretch>
              </p:blipFill>
              <p:spPr>
                <a:xfrm>
                  <a:off x="7147397" y="3518143"/>
                  <a:ext cx="141480" cy="72000"/>
                </a:xfrm>
                <a:prstGeom prst="rect">
                  <a:avLst/>
                </a:prstGeom>
              </p:spPr>
            </p:pic>
          </mc:Fallback>
        </mc:AlternateContent>
      </p:grpSp>
      <p:grpSp>
        <p:nvGrpSpPr>
          <p:cNvPr id="3087" name="Group 3086">
            <a:extLst>
              <a:ext uri="{FF2B5EF4-FFF2-40B4-BE49-F238E27FC236}">
                <a16:creationId xmlns:a16="http://schemas.microsoft.com/office/drawing/2014/main" id="{C4BB16B0-E91F-4B14-B027-6628B6B1ECD0}"/>
              </a:ext>
            </a:extLst>
          </p:cNvPr>
          <p:cNvGrpSpPr/>
          <p:nvPr/>
        </p:nvGrpSpPr>
        <p:grpSpPr>
          <a:xfrm>
            <a:off x="7697837" y="3388543"/>
            <a:ext cx="797040" cy="349560"/>
            <a:chOff x="7697837" y="3388543"/>
            <a:chExt cx="797040" cy="349560"/>
          </a:xfrm>
        </p:grpSpPr>
        <mc:AlternateContent xmlns:mc="http://schemas.openxmlformats.org/markup-compatibility/2006" xmlns:p14="http://schemas.microsoft.com/office/powerpoint/2010/main">
          <mc:Choice Requires="p14">
            <p:contentPart p14:bwMode="auto" r:id="rId50">
              <p14:nvContentPartPr>
                <p14:cNvPr id="3084" name="Ink 3083">
                  <a:extLst>
                    <a:ext uri="{FF2B5EF4-FFF2-40B4-BE49-F238E27FC236}">
                      <a16:creationId xmlns:a16="http://schemas.microsoft.com/office/drawing/2014/main" id="{9AE386BC-2A44-4C3D-9C52-6959C300F4E6}"/>
                    </a:ext>
                  </a:extLst>
                </p14:cNvPr>
                <p14:cNvContentPartPr/>
                <p14:nvPr/>
              </p14:nvContentPartPr>
              <p14:xfrm>
                <a:off x="7697837" y="3388543"/>
                <a:ext cx="797040" cy="349560"/>
              </p14:xfrm>
            </p:contentPart>
          </mc:Choice>
          <mc:Fallback xmlns="">
            <p:pic>
              <p:nvPicPr>
                <p:cNvPr id="3084" name="Ink 3083">
                  <a:extLst>
                    <a:ext uri="{FF2B5EF4-FFF2-40B4-BE49-F238E27FC236}">
                      <a16:creationId xmlns:a16="http://schemas.microsoft.com/office/drawing/2014/main" id="{9AE386BC-2A44-4C3D-9C52-6959C300F4E6}"/>
                    </a:ext>
                  </a:extLst>
                </p:cNvPr>
                <p:cNvPicPr/>
                <p:nvPr/>
              </p:nvPicPr>
              <p:blipFill>
                <a:blip r:embed="rId51"/>
                <a:stretch>
                  <a:fillRect/>
                </a:stretch>
              </p:blipFill>
              <p:spPr>
                <a:xfrm>
                  <a:off x="7680197" y="3370903"/>
                  <a:ext cx="8326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85" name="Ink 3084">
                  <a:extLst>
                    <a:ext uri="{FF2B5EF4-FFF2-40B4-BE49-F238E27FC236}">
                      <a16:creationId xmlns:a16="http://schemas.microsoft.com/office/drawing/2014/main" id="{EBABED2C-1642-4226-AF69-51850690EF6B}"/>
                    </a:ext>
                  </a:extLst>
                </p14:cNvPr>
                <p14:cNvContentPartPr/>
                <p14:nvPr/>
              </p14:nvContentPartPr>
              <p14:xfrm>
                <a:off x="7899077" y="3539743"/>
                <a:ext cx="14760" cy="19800"/>
              </p14:xfrm>
            </p:contentPart>
          </mc:Choice>
          <mc:Fallback xmlns="">
            <p:pic>
              <p:nvPicPr>
                <p:cNvPr id="3085" name="Ink 3084">
                  <a:extLst>
                    <a:ext uri="{FF2B5EF4-FFF2-40B4-BE49-F238E27FC236}">
                      <a16:creationId xmlns:a16="http://schemas.microsoft.com/office/drawing/2014/main" id="{EBABED2C-1642-4226-AF69-51850690EF6B}"/>
                    </a:ext>
                  </a:extLst>
                </p:cNvPr>
                <p:cNvPicPr/>
                <p:nvPr/>
              </p:nvPicPr>
              <p:blipFill>
                <a:blip r:embed="rId53"/>
                <a:stretch>
                  <a:fillRect/>
                </a:stretch>
              </p:blipFill>
              <p:spPr>
                <a:xfrm>
                  <a:off x="7881077" y="3522103"/>
                  <a:ext cx="50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86" name="Ink 3085">
                  <a:extLst>
                    <a:ext uri="{FF2B5EF4-FFF2-40B4-BE49-F238E27FC236}">
                      <a16:creationId xmlns:a16="http://schemas.microsoft.com/office/drawing/2014/main" id="{B0580739-26A6-4F73-B154-9B51A64BD2B0}"/>
                    </a:ext>
                  </a:extLst>
                </p14:cNvPr>
                <p14:cNvContentPartPr/>
                <p14:nvPr/>
              </p14:nvContentPartPr>
              <p14:xfrm>
                <a:off x="7733477" y="3470983"/>
                <a:ext cx="178560" cy="22320"/>
              </p14:xfrm>
            </p:contentPart>
          </mc:Choice>
          <mc:Fallback xmlns="">
            <p:pic>
              <p:nvPicPr>
                <p:cNvPr id="3086" name="Ink 3085">
                  <a:extLst>
                    <a:ext uri="{FF2B5EF4-FFF2-40B4-BE49-F238E27FC236}">
                      <a16:creationId xmlns:a16="http://schemas.microsoft.com/office/drawing/2014/main" id="{B0580739-26A6-4F73-B154-9B51A64BD2B0}"/>
                    </a:ext>
                  </a:extLst>
                </p:cNvPr>
                <p:cNvPicPr/>
                <p:nvPr/>
              </p:nvPicPr>
              <p:blipFill>
                <a:blip r:embed="rId55"/>
                <a:stretch>
                  <a:fillRect/>
                </a:stretch>
              </p:blipFill>
              <p:spPr>
                <a:xfrm>
                  <a:off x="7715477" y="3453343"/>
                  <a:ext cx="214200" cy="57960"/>
                </a:xfrm>
                <a:prstGeom prst="rect">
                  <a:avLst/>
                </a:prstGeom>
              </p:spPr>
            </p:pic>
          </mc:Fallback>
        </mc:AlternateContent>
      </p:grpSp>
      <p:grpSp>
        <p:nvGrpSpPr>
          <p:cNvPr id="3094" name="Group 3093">
            <a:extLst>
              <a:ext uri="{FF2B5EF4-FFF2-40B4-BE49-F238E27FC236}">
                <a16:creationId xmlns:a16="http://schemas.microsoft.com/office/drawing/2014/main" id="{401CF8C4-62DA-477E-A2B6-34478091E458}"/>
              </a:ext>
            </a:extLst>
          </p:cNvPr>
          <p:cNvGrpSpPr/>
          <p:nvPr/>
        </p:nvGrpSpPr>
        <p:grpSpPr>
          <a:xfrm>
            <a:off x="6815117" y="1429783"/>
            <a:ext cx="422280" cy="231480"/>
            <a:chOff x="6815117" y="1429783"/>
            <a:chExt cx="422280" cy="231480"/>
          </a:xfrm>
        </p:grpSpPr>
        <mc:AlternateContent xmlns:mc="http://schemas.openxmlformats.org/markup-compatibility/2006" xmlns:p14="http://schemas.microsoft.com/office/powerpoint/2010/main">
          <mc:Choice Requires="p14">
            <p:contentPart p14:bwMode="auto" r:id="rId56">
              <p14:nvContentPartPr>
                <p14:cNvPr id="3092" name="Ink 3091">
                  <a:extLst>
                    <a:ext uri="{FF2B5EF4-FFF2-40B4-BE49-F238E27FC236}">
                      <a16:creationId xmlns:a16="http://schemas.microsoft.com/office/drawing/2014/main" id="{2F3D0409-7C0C-4AFE-A977-315B219BB822}"/>
                    </a:ext>
                  </a:extLst>
                </p14:cNvPr>
                <p14:cNvContentPartPr/>
                <p14:nvPr/>
              </p14:nvContentPartPr>
              <p14:xfrm>
                <a:off x="6815117" y="1503223"/>
                <a:ext cx="82440" cy="115200"/>
              </p14:xfrm>
            </p:contentPart>
          </mc:Choice>
          <mc:Fallback xmlns="">
            <p:pic>
              <p:nvPicPr>
                <p:cNvPr id="3092" name="Ink 3091">
                  <a:extLst>
                    <a:ext uri="{FF2B5EF4-FFF2-40B4-BE49-F238E27FC236}">
                      <a16:creationId xmlns:a16="http://schemas.microsoft.com/office/drawing/2014/main" id="{2F3D0409-7C0C-4AFE-A977-315B219BB822}"/>
                    </a:ext>
                  </a:extLst>
                </p:cNvPr>
                <p:cNvPicPr/>
                <p:nvPr/>
              </p:nvPicPr>
              <p:blipFill>
                <a:blip r:embed="rId63"/>
                <a:stretch>
                  <a:fillRect/>
                </a:stretch>
              </p:blipFill>
              <p:spPr>
                <a:xfrm>
                  <a:off x="6752117" y="1440223"/>
                  <a:ext cx="208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93" name="Ink 3092">
                  <a:extLst>
                    <a:ext uri="{FF2B5EF4-FFF2-40B4-BE49-F238E27FC236}">
                      <a16:creationId xmlns:a16="http://schemas.microsoft.com/office/drawing/2014/main" id="{6A4318C7-3E63-44B4-B0E9-BCBC39CAE5FE}"/>
                    </a:ext>
                  </a:extLst>
                </p14:cNvPr>
                <p14:cNvContentPartPr/>
                <p14:nvPr/>
              </p14:nvContentPartPr>
              <p14:xfrm>
                <a:off x="6941477" y="1429783"/>
                <a:ext cx="295920" cy="231480"/>
              </p14:xfrm>
            </p:contentPart>
          </mc:Choice>
          <mc:Fallback xmlns="">
            <p:pic>
              <p:nvPicPr>
                <p:cNvPr id="3093" name="Ink 3092">
                  <a:extLst>
                    <a:ext uri="{FF2B5EF4-FFF2-40B4-BE49-F238E27FC236}">
                      <a16:creationId xmlns:a16="http://schemas.microsoft.com/office/drawing/2014/main" id="{6A4318C7-3E63-44B4-B0E9-BCBC39CAE5FE}"/>
                    </a:ext>
                  </a:extLst>
                </p:cNvPr>
                <p:cNvPicPr/>
                <p:nvPr/>
              </p:nvPicPr>
              <p:blipFill>
                <a:blip r:embed="rId65"/>
                <a:stretch>
                  <a:fillRect/>
                </a:stretch>
              </p:blipFill>
              <p:spPr>
                <a:xfrm>
                  <a:off x="6878837" y="1366783"/>
                  <a:ext cx="421560" cy="35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3095" name="Ink 3094">
                <a:extLst>
                  <a:ext uri="{FF2B5EF4-FFF2-40B4-BE49-F238E27FC236}">
                    <a16:creationId xmlns:a16="http://schemas.microsoft.com/office/drawing/2014/main" id="{0B3B5697-B9D8-42C0-9906-486FD54BECC8}"/>
                  </a:ext>
                </a:extLst>
              </p14:cNvPr>
              <p14:cNvContentPartPr/>
              <p14:nvPr/>
            </p14:nvContentPartPr>
            <p14:xfrm>
              <a:off x="7047677" y="1443463"/>
              <a:ext cx="124920" cy="178200"/>
            </p14:xfrm>
          </p:contentPart>
        </mc:Choice>
        <mc:Fallback xmlns="">
          <p:pic>
            <p:nvPicPr>
              <p:cNvPr id="3095" name="Ink 3094">
                <a:extLst>
                  <a:ext uri="{FF2B5EF4-FFF2-40B4-BE49-F238E27FC236}">
                    <a16:creationId xmlns:a16="http://schemas.microsoft.com/office/drawing/2014/main" id="{0B3B5697-B9D8-42C0-9906-486FD54BECC8}"/>
                  </a:ext>
                </a:extLst>
              </p:cNvPr>
              <p:cNvPicPr/>
              <p:nvPr/>
            </p:nvPicPr>
            <p:blipFill>
              <a:blip r:embed="rId67"/>
              <a:stretch>
                <a:fillRect/>
              </a:stretch>
            </p:blipFill>
            <p:spPr>
              <a:xfrm>
                <a:off x="7030037" y="1425463"/>
                <a:ext cx="160560" cy="213840"/>
              </a:xfrm>
              <a:prstGeom prst="rect">
                <a:avLst/>
              </a:prstGeom>
            </p:spPr>
          </p:pic>
        </mc:Fallback>
      </mc:AlternateContent>
      <p:grpSp>
        <p:nvGrpSpPr>
          <p:cNvPr id="3098" name="Group 3097">
            <a:extLst>
              <a:ext uri="{FF2B5EF4-FFF2-40B4-BE49-F238E27FC236}">
                <a16:creationId xmlns:a16="http://schemas.microsoft.com/office/drawing/2014/main" id="{FCD50C28-AF1F-47FD-AE0F-DA3BC9B9976C}"/>
              </a:ext>
            </a:extLst>
          </p:cNvPr>
          <p:cNvGrpSpPr/>
          <p:nvPr/>
        </p:nvGrpSpPr>
        <p:grpSpPr>
          <a:xfrm>
            <a:off x="6825917" y="1175623"/>
            <a:ext cx="783360" cy="215280"/>
            <a:chOff x="6825917" y="1175623"/>
            <a:chExt cx="783360" cy="215280"/>
          </a:xfrm>
        </p:grpSpPr>
        <mc:AlternateContent xmlns:mc="http://schemas.openxmlformats.org/markup-compatibility/2006" xmlns:p14="http://schemas.microsoft.com/office/powerpoint/2010/main">
          <mc:Choice Requires="p14">
            <p:contentPart p14:bwMode="auto" r:id="rId68">
              <p14:nvContentPartPr>
                <p14:cNvPr id="3096" name="Ink 3095">
                  <a:extLst>
                    <a:ext uri="{FF2B5EF4-FFF2-40B4-BE49-F238E27FC236}">
                      <a16:creationId xmlns:a16="http://schemas.microsoft.com/office/drawing/2014/main" id="{8E9E72CA-6487-49AB-9F36-87EFB498E5D8}"/>
                    </a:ext>
                  </a:extLst>
                </p14:cNvPr>
                <p14:cNvContentPartPr/>
                <p14:nvPr/>
              </p14:nvContentPartPr>
              <p14:xfrm>
                <a:off x="6847157" y="1175623"/>
                <a:ext cx="762120" cy="201240"/>
              </p14:xfrm>
            </p:contentPart>
          </mc:Choice>
          <mc:Fallback xmlns="">
            <p:pic>
              <p:nvPicPr>
                <p:cNvPr id="3096" name="Ink 3095">
                  <a:extLst>
                    <a:ext uri="{FF2B5EF4-FFF2-40B4-BE49-F238E27FC236}">
                      <a16:creationId xmlns:a16="http://schemas.microsoft.com/office/drawing/2014/main" id="{8E9E72CA-6487-49AB-9F36-87EFB498E5D8}"/>
                    </a:ext>
                  </a:extLst>
                </p:cNvPr>
                <p:cNvPicPr/>
                <p:nvPr/>
              </p:nvPicPr>
              <p:blipFill>
                <a:blip r:embed="rId69"/>
                <a:stretch>
                  <a:fillRect/>
                </a:stretch>
              </p:blipFill>
              <p:spPr>
                <a:xfrm>
                  <a:off x="6829517" y="1157983"/>
                  <a:ext cx="797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97" name="Ink 3096">
                  <a:extLst>
                    <a:ext uri="{FF2B5EF4-FFF2-40B4-BE49-F238E27FC236}">
                      <a16:creationId xmlns:a16="http://schemas.microsoft.com/office/drawing/2014/main" id="{D7AE4E65-9DE7-4ED5-8E4B-01318A6FFC08}"/>
                    </a:ext>
                  </a:extLst>
                </p14:cNvPr>
                <p14:cNvContentPartPr/>
                <p14:nvPr/>
              </p14:nvContentPartPr>
              <p14:xfrm>
                <a:off x="6825917" y="1233583"/>
                <a:ext cx="136800" cy="157320"/>
              </p14:xfrm>
            </p:contentPart>
          </mc:Choice>
          <mc:Fallback xmlns="">
            <p:pic>
              <p:nvPicPr>
                <p:cNvPr id="3097" name="Ink 3096">
                  <a:extLst>
                    <a:ext uri="{FF2B5EF4-FFF2-40B4-BE49-F238E27FC236}">
                      <a16:creationId xmlns:a16="http://schemas.microsoft.com/office/drawing/2014/main" id="{D7AE4E65-9DE7-4ED5-8E4B-01318A6FFC08}"/>
                    </a:ext>
                  </a:extLst>
                </p:cNvPr>
                <p:cNvPicPr/>
                <p:nvPr/>
              </p:nvPicPr>
              <p:blipFill>
                <a:blip r:embed="rId71"/>
                <a:stretch>
                  <a:fillRect/>
                </a:stretch>
              </p:blipFill>
              <p:spPr>
                <a:xfrm>
                  <a:off x="6808277" y="1215943"/>
                  <a:ext cx="17244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3099" name="Ink 3098">
                <a:extLst>
                  <a:ext uri="{FF2B5EF4-FFF2-40B4-BE49-F238E27FC236}">
                    <a16:creationId xmlns:a16="http://schemas.microsoft.com/office/drawing/2014/main" id="{A2A55DD3-7F0B-4F6D-9BC4-45C17B896AA1}"/>
                  </a:ext>
                </a:extLst>
              </p14:cNvPr>
              <p14:cNvContentPartPr/>
              <p14:nvPr/>
            </p14:nvContentPartPr>
            <p14:xfrm>
              <a:off x="7658957" y="1320703"/>
              <a:ext cx="218160" cy="93960"/>
            </p14:xfrm>
          </p:contentPart>
        </mc:Choice>
        <mc:Fallback xmlns="">
          <p:pic>
            <p:nvPicPr>
              <p:cNvPr id="3099" name="Ink 3098">
                <a:extLst>
                  <a:ext uri="{FF2B5EF4-FFF2-40B4-BE49-F238E27FC236}">
                    <a16:creationId xmlns:a16="http://schemas.microsoft.com/office/drawing/2014/main" id="{A2A55DD3-7F0B-4F6D-9BC4-45C17B896AA1}"/>
                  </a:ext>
                </a:extLst>
              </p:cNvPr>
              <p:cNvPicPr/>
              <p:nvPr/>
            </p:nvPicPr>
            <p:blipFill>
              <a:blip r:embed="rId73"/>
              <a:stretch>
                <a:fillRect/>
              </a:stretch>
            </p:blipFill>
            <p:spPr>
              <a:xfrm>
                <a:off x="7640957" y="1302703"/>
                <a:ext cx="253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00" name="Ink 3099">
                <a:extLst>
                  <a:ext uri="{FF2B5EF4-FFF2-40B4-BE49-F238E27FC236}">
                    <a16:creationId xmlns:a16="http://schemas.microsoft.com/office/drawing/2014/main" id="{9FECCFB8-9DD8-4B22-A106-79DD9B0BF31A}"/>
                  </a:ext>
                </a:extLst>
              </p14:cNvPr>
              <p14:cNvContentPartPr/>
              <p14:nvPr/>
            </p14:nvContentPartPr>
            <p14:xfrm>
              <a:off x="7892957" y="1348063"/>
              <a:ext cx="915480" cy="143640"/>
            </p14:xfrm>
          </p:contentPart>
        </mc:Choice>
        <mc:Fallback xmlns="">
          <p:pic>
            <p:nvPicPr>
              <p:cNvPr id="3100" name="Ink 3099">
                <a:extLst>
                  <a:ext uri="{FF2B5EF4-FFF2-40B4-BE49-F238E27FC236}">
                    <a16:creationId xmlns:a16="http://schemas.microsoft.com/office/drawing/2014/main" id="{9FECCFB8-9DD8-4B22-A106-79DD9B0BF31A}"/>
                  </a:ext>
                </a:extLst>
              </p:cNvPr>
              <p:cNvPicPr/>
              <p:nvPr/>
            </p:nvPicPr>
            <p:blipFill>
              <a:blip r:embed="rId75"/>
              <a:stretch>
                <a:fillRect/>
              </a:stretch>
            </p:blipFill>
            <p:spPr>
              <a:xfrm>
                <a:off x="7874957" y="1330423"/>
                <a:ext cx="951120" cy="179280"/>
              </a:xfrm>
              <a:prstGeom prst="rect">
                <a:avLst/>
              </a:prstGeom>
            </p:spPr>
          </p:pic>
        </mc:Fallback>
      </mc:AlternateContent>
      <p:grpSp>
        <p:nvGrpSpPr>
          <p:cNvPr id="3109" name="Group 3108">
            <a:extLst>
              <a:ext uri="{FF2B5EF4-FFF2-40B4-BE49-F238E27FC236}">
                <a16:creationId xmlns:a16="http://schemas.microsoft.com/office/drawing/2014/main" id="{D3F2012A-FABD-4CE6-BD86-0E3848CB714A}"/>
              </a:ext>
            </a:extLst>
          </p:cNvPr>
          <p:cNvGrpSpPr/>
          <p:nvPr/>
        </p:nvGrpSpPr>
        <p:grpSpPr>
          <a:xfrm>
            <a:off x="5929517" y="3919183"/>
            <a:ext cx="761760" cy="501120"/>
            <a:chOff x="5929517" y="3919183"/>
            <a:chExt cx="761760" cy="501120"/>
          </a:xfrm>
        </p:grpSpPr>
        <mc:AlternateContent xmlns:mc="http://schemas.openxmlformats.org/markup-compatibility/2006" xmlns:p14="http://schemas.microsoft.com/office/powerpoint/2010/main">
          <mc:Choice Requires="p14">
            <p:contentPart p14:bwMode="auto" r:id="rId76">
              <p14:nvContentPartPr>
                <p14:cNvPr id="3101" name="Ink 3100">
                  <a:extLst>
                    <a:ext uri="{FF2B5EF4-FFF2-40B4-BE49-F238E27FC236}">
                      <a16:creationId xmlns:a16="http://schemas.microsoft.com/office/drawing/2014/main" id="{30C7A1C9-32DB-4727-9A62-BDEA7A176139}"/>
                    </a:ext>
                  </a:extLst>
                </p14:cNvPr>
                <p14:cNvContentPartPr/>
                <p14:nvPr/>
              </p14:nvContentPartPr>
              <p14:xfrm>
                <a:off x="5929517" y="4007743"/>
                <a:ext cx="389520" cy="134640"/>
              </p14:xfrm>
            </p:contentPart>
          </mc:Choice>
          <mc:Fallback xmlns="">
            <p:pic>
              <p:nvPicPr>
                <p:cNvPr id="3101" name="Ink 3100">
                  <a:extLst>
                    <a:ext uri="{FF2B5EF4-FFF2-40B4-BE49-F238E27FC236}">
                      <a16:creationId xmlns:a16="http://schemas.microsoft.com/office/drawing/2014/main" id="{30C7A1C9-32DB-4727-9A62-BDEA7A176139}"/>
                    </a:ext>
                  </a:extLst>
                </p:cNvPr>
                <p:cNvPicPr/>
                <p:nvPr/>
              </p:nvPicPr>
              <p:blipFill>
                <a:blip r:embed="rId77"/>
                <a:stretch>
                  <a:fillRect/>
                </a:stretch>
              </p:blipFill>
              <p:spPr>
                <a:xfrm>
                  <a:off x="5911517" y="3990103"/>
                  <a:ext cx="425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102" name="Ink 3101">
                  <a:extLst>
                    <a:ext uri="{FF2B5EF4-FFF2-40B4-BE49-F238E27FC236}">
                      <a16:creationId xmlns:a16="http://schemas.microsoft.com/office/drawing/2014/main" id="{1FB83F64-4961-4014-9F69-4D2914878E89}"/>
                    </a:ext>
                  </a:extLst>
                </p14:cNvPr>
                <p14:cNvContentPartPr/>
                <p14:nvPr/>
              </p14:nvContentPartPr>
              <p14:xfrm>
                <a:off x="6056237" y="4130143"/>
                <a:ext cx="138960" cy="290160"/>
              </p14:xfrm>
            </p:contentPart>
          </mc:Choice>
          <mc:Fallback xmlns="">
            <p:pic>
              <p:nvPicPr>
                <p:cNvPr id="3102" name="Ink 3101">
                  <a:extLst>
                    <a:ext uri="{FF2B5EF4-FFF2-40B4-BE49-F238E27FC236}">
                      <a16:creationId xmlns:a16="http://schemas.microsoft.com/office/drawing/2014/main" id="{1FB83F64-4961-4014-9F69-4D2914878E89}"/>
                    </a:ext>
                  </a:extLst>
                </p:cNvPr>
                <p:cNvPicPr/>
                <p:nvPr/>
              </p:nvPicPr>
              <p:blipFill>
                <a:blip r:embed="rId79"/>
                <a:stretch>
                  <a:fillRect/>
                </a:stretch>
              </p:blipFill>
              <p:spPr>
                <a:xfrm>
                  <a:off x="6038237" y="4112503"/>
                  <a:ext cx="1746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03" name="Ink 3102">
                  <a:extLst>
                    <a:ext uri="{FF2B5EF4-FFF2-40B4-BE49-F238E27FC236}">
                      <a16:creationId xmlns:a16="http://schemas.microsoft.com/office/drawing/2014/main" id="{AD86D819-9572-41DC-9939-E819B9BE6D42}"/>
                    </a:ext>
                  </a:extLst>
                </p14:cNvPr>
                <p14:cNvContentPartPr/>
                <p14:nvPr/>
              </p14:nvContentPartPr>
              <p14:xfrm>
                <a:off x="6124997" y="4238503"/>
                <a:ext cx="134640" cy="52920"/>
              </p14:xfrm>
            </p:contentPart>
          </mc:Choice>
          <mc:Fallback xmlns="">
            <p:pic>
              <p:nvPicPr>
                <p:cNvPr id="3103" name="Ink 3102">
                  <a:extLst>
                    <a:ext uri="{FF2B5EF4-FFF2-40B4-BE49-F238E27FC236}">
                      <a16:creationId xmlns:a16="http://schemas.microsoft.com/office/drawing/2014/main" id="{AD86D819-9572-41DC-9939-E819B9BE6D42}"/>
                    </a:ext>
                  </a:extLst>
                </p:cNvPr>
                <p:cNvPicPr/>
                <p:nvPr/>
              </p:nvPicPr>
              <p:blipFill>
                <a:blip r:embed="rId81"/>
                <a:stretch>
                  <a:fillRect/>
                </a:stretch>
              </p:blipFill>
              <p:spPr>
                <a:xfrm>
                  <a:off x="6107357" y="4220863"/>
                  <a:ext cx="170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04" name="Ink 3103">
                  <a:extLst>
                    <a:ext uri="{FF2B5EF4-FFF2-40B4-BE49-F238E27FC236}">
                      <a16:creationId xmlns:a16="http://schemas.microsoft.com/office/drawing/2014/main" id="{D9F0FBBB-BB59-4F3C-B476-A42F21CB48FA}"/>
                    </a:ext>
                  </a:extLst>
                </p14:cNvPr>
                <p14:cNvContentPartPr/>
                <p14:nvPr/>
              </p14:nvContentPartPr>
              <p14:xfrm>
                <a:off x="6051197" y="3919183"/>
                <a:ext cx="205920" cy="41040"/>
              </p14:xfrm>
            </p:contentPart>
          </mc:Choice>
          <mc:Fallback xmlns="">
            <p:pic>
              <p:nvPicPr>
                <p:cNvPr id="3104" name="Ink 3103">
                  <a:extLst>
                    <a:ext uri="{FF2B5EF4-FFF2-40B4-BE49-F238E27FC236}">
                      <a16:creationId xmlns:a16="http://schemas.microsoft.com/office/drawing/2014/main" id="{D9F0FBBB-BB59-4F3C-B476-A42F21CB48FA}"/>
                    </a:ext>
                  </a:extLst>
                </p:cNvPr>
                <p:cNvPicPr/>
                <p:nvPr/>
              </p:nvPicPr>
              <p:blipFill>
                <a:blip r:embed="rId83"/>
                <a:stretch>
                  <a:fillRect/>
                </a:stretch>
              </p:blipFill>
              <p:spPr>
                <a:xfrm>
                  <a:off x="6033557" y="3901543"/>
                  <a:ext cx="241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05" name="Ink 3104">
                  <a:extLst>
                    <a:ext uri="{FF2B5EF4-FFF2-40B4-BE49-F238E27FC236}">
                      <a16:creationId xmlns:a16="http://schemas.microsoft.com/office/drawing/2014/main" id="{AC06C273-48BC-40DC-BD0B-8E19694F486E}"/>
                    </a:ext>
                  </a:extLst>
                </p14:cNvPr>
                <p14:cNvContentPartPr/>
                <p14:nvPr/>
              </p14:nvContentPartPr>
              <p14:xfrm>
                <a:off x="6493997" y="4124383"/>
                <a:ext cx="197280" cy="47880"/>
              </p14:xfrm>
            </p:contentPart>
          </mc:Choice>
          <mc:Fallback xmlns="">
            <p:pic>
              <p:nvPicPr>
                <p:cNvPr id="3105" name="Ink 3104">
                  <a:extLst>
                    <a:ext uri="{FF2B5EF4-FFF2-40B4-BE49-F238E27FC236}">
                      <a16:creationId xmlns:a16="http://schemas.microsoft.com/office/drawing/2014/main" id="{AC06C273-48BC-40DC-BD0B-8E19694F486E}"/>
                    </a:ext>
                  </a:extLst>
                </p:cNvPr>
                <p:cNvPicPr/>
                <p:nvPr/>
              </p:nvPicPr>
              <p:blipFill>
                <a:blip r:embed="rId85"/>
                <a:stretch>
                  <a:fillRect/>
                </a:stretch>
              </p:blipFill>
              <p:spPr>
                <a:xfrm>
                  <a:off x="6475997" y="4106743"/>
                  <a:ext cx="232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06" name="Ink 3105">
                  <a:extLst>
                    <a:ext uri="{FF2B5EF4-FFF2-40B4-BE49-F238E27FC236}">
                      <a16:creationId xmlns:a16="http://schemas.microsoft.com/office/drawing/2014/main" id="{99D465CC-97BA-4D69-B75F-0314A2E6A5F9}"/>
                    </a:ext>
                  </a:extLst>
                </p14:cNvPr>
                <p14:cNvContentPartPr/>
                <p14:nvPr/>
              </p14:nvContentPartPr>
              <p14:xfrm>
                <a:off x="6493997" y="4202143"/>
                <a:ext cx="190440" cy="13680"/>
              </p14:xfrm>
            </p:contentPart>
          </mc:Choice>
          <mc:Fallback xmlns="">
            <p:pic>
              <p:nvPicPr>
                <p:cNvPr id="3106" name="Ink 3105">
                  <a:extLst>
                    <a:ext uri="{FF2B5EF4-FFF2-40B4-BE49-F238E27FC236}">
                      <a16:creationId xmlns:a16="http://schemas.microsoft.com/office/drawing/2014/main" id="{99D465CC-97BA-4D69-B75F-0314A2E6A5F9}"/>
                    </a:ext>
                  </a:extLst>
                </p:cNvPr>
                <p:cNvPicPr/>
                <p:nvPr/>
              </p:nvPicPr>
              <p:blipFill>
                <a:blip r:embed="rId87"/>
                <a:stretch>
                  <a:fillRect/>
                </a:stretch>
              </p:blipFill>
              <p:spPr>
                <a:xfrm>
                  <a:off x="6476357" y="4184503"/>
                  <a:ext cx="226080" cy="49320"/>
                </a:xfrm>
                <a:prstGeom prst="rect">
                  <a:avLst/>
                </a:prstGeom>
              </p:spPr>
            </p:pic>
          </mc:Fallback>
        </mc:AlternateContent>
      </p:grpSp>
      <p:grpSp>
        <p:nvGrpSpPr>
          <p:cNvPr id="3126" name="Group 3125">
            <a:extLst>
              <a:ext uri="{FF2B5EF4-FFF2-40B4-BE49-F238E27FC236}">
                <a16:creationId xmlns:a16="http://schemas.microsoft.com/office/drawing/2014/main" id="{1FDCD8C4-CEE4-44EE-AE01-E5D9E9EECC7E}"/>
              </a:ext>
            </a:extLst>
          </p:cNvPr>
          <p:cNvGrpSpPr/>
          <p:nvPr/>
        </p:nvGrpSpPr>
        <p:grpSpPr>
          <a:xfrm>
            <a:off x="7213637" y="3873823"/>
            <a:ext cx="1008000" cy="760680"/>
            <a:chOff x="7213637" y="3873823"/>
            <a:chExt cx="1008000" cy="760680"/>
          </a:xfrm>
        </p:grpSpPr>
        <mc:AlternateContent xmlns:mc="http://schemas.openxmlformats.org/markup-compatibility/2006" xmlns:p14="http://schemas.microsoft.com/office/powerpoint/2010/main">
          <mc:Choice Requires="p14">
            <p:contentPart p14:bwMode="auto" r:id="rId88">
              <p14:nvContentPartPr>
                <p14:cNvPr id="3110" name="Ink 3109">
                  <a:extLst>
                    <a:ext uri="{FF2B5EF4-FFF2-40B4-BE49-F238E27FC236}">
                      <a16:creationId xmlns:a16="http://schemas.microsoft.com/office/drawing/2014/main" id="{AFECE6AC-24E0-4BB5-8DD5-B299A59F98B2}"/>
                    </a:ext>
                  </a:extLst>
                </p14:cNvPr>
                <p14:cNvContentPartPr/>
                <p14:nvPr/>
              </p14:nvContentPartPr>
              <p14:xfrm>
                <a:off x="7213637" y="3873823"/>
                <a:ext cx="184680" cy="696240"/>
              </p14:xfrm>
            </p:contentPart>
          </mc:Choice>
          <mc:Fallback xmlns="">
            <p:pic>
              <p:nvPicPr>
                <p:cNvPr id="3110" name="Ink 3109">
                  <a:extLst>
                    <a:ext uri="{FF2B5EF4-FFF2-40B4-BE49-F238E27FC236}">
                      <a16:creationId xmlns:a16="http://schemas.microsoft.com/office/drawing/2014/main" id="{AFECE6AC-24E0-4BB5-8DD5-B299A59F98B2}"/>
                    </a:ext>
                  </a:extLst>
                </p:cNvPr>
                <p:cNvPicPr/>
                <p:nvPr/>
              </p:nvPicPr>
              <p:blipFill>
                <a:blip r:embed="rId89"/>
                <a:stretch>
                  <a:fillRect/>
                </a:stretch>
              </p:blipFill>
              <p:spPr>
                <a:xfrm>
                  <a:off x="7195997" y="3855823"/>
                  <a:ext cx="22032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111" name="Ink 3110">
                  <a:extLst>
                    <a:ext uri="{FF2B5EF4-FFF2-40B4-BE49-F238E27FC236}">
                      <a16:creationId xmlns:a16="http://schemas.microsoft.com/office/drawing/2014/main" id="{44AE8302-1A2A-4771-AC07-D295A393CAB2}"/>
                    </a:ext>
                  </a:extLst>
                </p14:cNvPr>
                <p14:cNvContentPartPr/>
                <p14:nvPr/>
              </p14:nvContentPartPr>
              <p14:xfrm>
                <a:off x="7560677" y="3932143"/>
                <a:ext cx="61200" cy="318240"/>
              </p14:xfrm>
            </p:contentPart>
          </mc:Choice>
          <mc:Fallback xmlns="">
            <p:pic>
              <p:nvPicPr>
                <p:cNvPr id="3111" name="Ink 3110">
                  <a:extLst>
                    <a:ext uri="{FF2B5EF4-FFF2-40B4-BE49-F238E27FC236}">
                      <a16:creationId xmlns:a16="http://schemas.microsoft.com/office/drawing/2014/main" id="{44AE8302-1A2A-4771-AC07-D295A393CAB2}"/>
                    </a:ext>
                  </a:extLst>
                </p:cNvPr>
                <p:cNvPicPr/>
                <p:nvPr/>
              </p:nvPicPr>
              <p:blipFill>
                <a:blip r:embed="rId91"/>
                <a:stretch>
                  <a:fillRect/>
                </a:stretch>
              </p:blipFill>
              <p:spPr>
                <a:xfrm>
                  <a:off x="7543037" y="3914503"/>
                  <a:ext cx="968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112" name="Ink 3111">
                  <a:extLst>
                    <a:ext uri="{FF2B5EF4-FFF2-40B4-BE49-F238E27FC236}">
                      <a16:creationId xmlns:a16="http://schemas.microsoft.com/office/drawing/2014/main" id="{5B518AD6-F979-4EC6-8789-56921546D2A1}"/>
                    </a:ext>
                  </a:extLst>
                </p14:cNvPr>
                <p14:cNvContentPartPr/>
                <p14:nvPr/>
              </p14:nvContentPartPr>
              <p14:xfrm>
                <a:off x="7638797" y="3943303"/>
                <a:ext cx="32400" cy="243360"/>
              </p14:xfrm>
            </p:contentPart>
          </mc:Choice>
          <mc:Fallback xmlns="">
            <p:pic>
              <p:nvPicPr>
                <p:cNvPr id="3112" name="Ink 3111">
                  <a:extLst>
                    <a:ext uri="{FF2B5EF4-FFF2-40B4-BE49-F238E27FC236}">
                      <a16:creationId xmlns:a16="http://schemas.microsoft.com/office/drawing/2014/main" id="{5B518AD6-F979-4EC6-8789-56921546D2A1}"/>
                    </a:ext>
                  </a:extLst>
                </p:cNvPr>
                <p:cNvPicPr/>
                <p:nvPr/>
              </p:nvPicPr>
              <p:blipFill>
                <a:blip r:embed="rId93"/>
                <a:stretch>
                  <a:fillRect/>
                </a:stretch>
              </p:blipFill>
              <p:spPr>
                <a:xfrm>
                  <a:off x="7620797" y="3925303"/>
                  <a:ext cx="680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114" name="Ink 3113">
                  <a:extLst>
                    <a:ext uri="{FF2B5EF4-FFF2-40B4-BE49-F238E27FC236}">
                      <a16:creationId xmlns:a16="http://schemas.microsoft.com/office/drawing/2014/main" id="{78D5104F-D265-47B8-8E3B-E0C124909BED}"/>
                    </a:ext>
                  </a:extLst>
                </p14:cNvPr>
                <p14:cNvContentPartPr/>
                <p14:nvPr/>
              </p14:nvContentPartPr>
              <p14:xfrm>
                <a:off x="7658957" y="4090183"/>
                <a:ext cx="172440" cy="9720"/>
              </p14:xfrm>
            </p:contentPart>
          </mc:Choice>
          <mc:Fallback xmlns="">
            <p:pic>
              <p:nvPicPr>
                <p:cNvPr id="3114" name="Ink 3113">
                  <a:extLst>
                    <a:ext uri="{FF2B5EF4-FFF2-40B4-BE49-F238E27FC236}">
                      <a16:creationId xmlns:a16="http://schemas.microsoft.com/office/drawing/2014/main" id="{78D5104F-D265-47B8-8E3B-E0C124909BED}"/>
                    </a:ext>
                  </a:extLst>
                </p:cNvPr>
                <p:cNvPicPr/>
                <p:nvPr/>
              </p:nvPicPr>
              <p:blipFill>
                <a:blip r:embed="rId95"/>
                <a:stretch>
                  <a:fillRect/>
                </a:stretch>
              </p:blipFill>
              <p:spPr>
                <a:xfrm>
                  <a:off x="7640957" y="4072183"/>
                  <a:ext cx="208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15" name="Ink 3114">
                  <a:extLst>
                    <a:ext uri="{FF2B5EF4-FFF2-40B4-BE49-F238E27FC236}">
                      <a16:creationId xmlns:a16="http://schemas.microsoft.com/office/drawing/2014/main" id="{9042E05A-8309-45A7-B3DE-A434AA10279A}"/>
                    </a:ext>
                  </a:extLst>
                </p14:cNvPr>
                <p14:cNvContentPartPr/>
                <p14:nvPr/>
              </p14:nvContentPartPr>
              <p14:xfrm>
                <a:off x="7762277" y="3938263"/>
                <a:ext cx="72000" cy="302400"/>
              </p14:xfrm>
            </p:contentPart>
          </mc:Choice>
          <mc:Fallback xmlns="">
            <p:pic>
              <p:nvPicPr>
                <p:cNvPr id="3115" name="Ink 3114">
                  <a:extLst>
                    <a:ext uri="{FF2B5EF4-FFF2-40B4-BE49-F238E27FC236}">
                      <a16:creationId xmlns:a16="http://schemas.microsoft.com/office/drawing/2014/main" id="{9042E05A-8309-45A7-B3DE-A434AA10279A}"/>
                    </a:ext>
                  </a:extLst>
                </p:cNvPr>
                <p:cNvPicPr/>
                <p:nvPr/>
              </p:nvPicPr>
              <p:blipFill>
                <a:blip r:embed="rId97"/>
                <a:stretch>
                  <a:fillRect/>
                </a:stretch>
              </p:blipFill>
              <p:spPr>
                <a:xfrm>
                  <a:off x="7744637" y="3920263"/>
                  <a:ext cx="1076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16" name="Ink 3115">
                  <a:extLst>
                    <a:ext uri="{FF2B5EF4-FFF2-40B4-BE49-F238E27FC236}">
                      <a16:creationId xmlns:a16="http://schemas.microsoft.com/office/drawing/2014/main" id="{74320741-EF8E-401D-9BA9-771806CAC291}"/>
                    </a:ext>
                  </a:extLst>
                </p14:cNvPr>
                <p14:cNvContentPartPr/>
                <p14:nvPr/>
              </p14:nvContentPartPr>
              <p14:xfrm>
                <a:off x="7888637" y="3921343"/>
                <a:ext cx="109800" cy="101520"/>
              </p14:xfrm>
            </p:contentPart>
          </mc:Choice>
          <mc:Fallback xmlns="">
            <p:pic>
              <p:nvPicPr>
                <p:cNvPr id="3116" name="Ink 3115">
                  <a:extLst>
                    <a:ext uri="{FF2B5EF4-FFF2-40B4-BE49-F238E27FC236}">
                      <a16:creationId xmlns:a16="http://schemas.microsoft.com/office/drawing/2014/main" id="{74320741-EF8E-401D-9BA9-771806CAC291}"/>
                    </a:ext>
                  </a:extLst>
                </p:cNvPr>
                <p:cNvPicPr/>
                <p:nvPr/>
              </p:nvPicPr>
              <p:blipFill>
                <a:blip r:embed="rId99"/>
                <a:stretch>
                  <a:fillRect/>
                </a:stretch>
              </p:blipFill>
              <p:spPr>
                <a:xfrm>
                  <a:off x="7870997" y="3903343"/>
                  <a:ext cx="145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118" name="Ink 3117">
                  <a:extLst>
                    <a:ext uri="{FF2B5EF4-FFF2-40B4-BE49-F238E27FC236}">
                      <a16:creationId xmlns:a16="http://schemas.microsoft.com/office/drawing/2014/main" id="{7EC47703-2F0E-4D11-A394-A3418BAF6006}"/>
                    </a:ext>
                  </a:extLst>
                </p14:cNvPr>
                <p14:cNvContentPartPr/>
                <p14:nvPr/>
              </p14:nvContentPartPr>
              <p14:xfrm>
                <a:off x="7453397" y="4326703"/>
                <a:ext cx="513720" cy="18720"/>
              </p14:xfrm>
            </p:contentPart>
          </mc:Choice>
          <mc:Fallback xmlns="">
            <p:pic>
              <p:nvPicPr>
                <p:cNvPr id="3118" name="Ink 3117">
                  <a:extLst>
                    <a:ext uri="{FF2B5EF4-FFF2-40B4-BE49-F238E27FC236}">
                      <a16:creationId xmlns:a16="http://schemas.microsoft.com/office/drawing/2014/main" id="{7EC47703-2F0E-4D11-A394-A3418BAF6006}"/>
                    </a:ext>
                  </a:extLst>
                </p:cNvPr>
                <p:cNvPicPr/>
                <p:nvPr/>
              </p:nvPicPr>
              <p:blipFill>
                <a:blip r:embed="rId101"/>
                <a:stretch>
                  <a:fillRect/>
                </a:stretch>
              </p:blipFill>
              <p:spPr>
                <a:xfrm>
                  <a:off x="7435397" y="4309063"/>
                  <a:ext cx="549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119" name="Ink 3118">
                  <a:extLst>
                    <a:ext uri="{FF2B5EF4-FFF2-40B4-BE49-F238E27FC236}">
                      <a16:creationId xmlns:a16="http://schemas.microsoft.com/office/drawing/2014/main" id="{EBE983EC-B0D3-4ED5-82AA-79BE800DFC05}"/>
                    </a:ext>
                  </a:extLst>
                </p14:cNvPr>
                <p14:cNvContentPartPr/>
                <p14:nvPr/>
              </p14:nvContentPartPr>
              <p14:xfrm>
                <a:off x="7535837" y="4428583"/>
                <a:ext cx="111240" cy="117000"/>
              </p14:xfrm>
            </p:contentPart>
          </mc:Choice>
          <mc:Fallback xmlns="">
            <p:pic>
              <p:nvPicPr>
                <p:cNvPr id="3119" name="Ink 3118">
                  <a:extLst>
                    <a:ext uri="{FF2B5EF4-FFF2-40B4-BE49-F238E27FC236}">
                      <a16:creationId xmlns:a16="http://schemas.microsoft.com/office/drawing/2014/main" id="{EBE983EC-B0D3-4ED5-82AA-79BE800DFC05}"/>
                    </a:ext>
                  </a:extLst>
                </p:cNvPr>
                <p:cNvPicPr/>
                <p:nvPr/>
              </p:nvPicPr>
              <p:blipFill>
                <a:blip r:embed="rId103"/>
                <a:stretch>
                  <a:fillRect/>
                </a:stretch>
              </p:blipFill>
              <p:spPr>
                <a:xfrm>
                  <a:off x="7517837" y="4410583"/>
                  <a:ext cx="146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120" name="Ink 3119">
                  <a:extLst>
                    <a:ext uri="{FF2B5EF4-FFF2-40B4-BE49-F238E27FC236}">
                      <a16:creationId xmlns:a16="http://schemas.microsoft.com/office/drawing/2014/main" id="{4ABCEE3F-3603-4792-8463-D854638E36C4}"/>
                    </a:ext>
                  </a:extLst>
                </p14:cNvPr>
                <p14:cNvContentPartPr/>
                <p14:nvPr/>
              </p14:nvContentPartPr>
              <p14:xfrm>
                <a:off x="7547357" y="4542343"/>
                <a:ext cx="108360" cy="92160"/>
              </p14:xfrm>
            </p:contentPart>
          </mc:Choice>
          <mc:Fallback xmlns="">
            <p:pic>
              <p:nvPicPr>
                <p:cNvPr id="3120" name="Ink 3119">
                  <a:extLst>
                    <a:ext uri="{FF2B5EF4-FFF2-40B4-BE49-F238E27FC236}">
                      <a16:creationId xmlns:a16="http://schemas.microsoft.com/office/drawing/2014/main" id="{4ABCEE3F-3603-4792-8463-D854638E36C4}"/>
                    </a:ext>
                  </a:extLst>
                </p:cNvPr>
                <p:cNvPicPr/>
                <p:nvPr/>
              </p:nvPicPr>
              <p:blipFill>
                <a:blip r:embed="rId105"/>
                <a:stretch>
                  <a:fillRect/>
                </a:stretch>
              </p:blipFill>
              <p:spPr>
                <a:xfrm>
                  <a:off x="7529717" y="4524343"/>
                  <a:ext cx="144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121" name="Ink 3120">
                  <a:extLst>
                    <a:ext uri="{FF2B5EF4-FFF2-40B4-BE49-F238E27FC236}">
                      <a16:creationId xmlns:a16="http://schemas.microsoft.com/office/drawing/2014/main" id="{963FF1E9-17FC-4BF7-99D7-36C8E18451AA}"/>
                    </a:ext>
                  </a:extLst>
                </p14:cNvPr>
                <p14:cNvContentPartPr/>
                <p14:nvPr/>
              </p14:nvContentPartPr>
              <p14:xfrm>
                <a:off x="7759037" y="4478263"/>
                <a:ext cx="32040" cy="135000"/>
              </p14:xfrm>
            </p:contentPart>
          </mc:Choice>
          <mc:Fallback xmlns="">
            <p:pic>
              <p:nvPicPr>
                <p:cNvPr id="3121" name="Ink 3120">
                  <a:extLst>
                    <a:ext uri="{FF2B5EF4-FFF2-40B4-BE49-F238E27FC236}">
                      <a16:creationId xmlns:a16="http://schemas.microsoft.com/office/drawing/2014/main" id="{963FF1E9-17FC-4BF7-99D7-36C8E18451AA}"/>
                    </a:ext>
                  </a:extLst>
                </p:cNvPr>
                <p:cNvPicPr/>
                <p:nvPr/>
              </p:nvPicPr>
              <p:blipFill>
                <a:blip r:embed="rId107"/>
                <a:stretch>
                  <a:fillRect/>
                </a:stretch>
              </p:blipFill>
              <p:spPr>
                <a:xfrm>
                  <a:off x="7741397" y="4460623"/>
                  <a:ext cx="67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23" name="Ink 3122">
                  <a:extLst>
                    <a:ext uri="{FF2B5EF4-FFF2-40B4-BE49-F238E27FC236}">
                      <a16:creationId xmlns:a16="http://schemas.microsoft.com/office/drawing/2014/main" id="{FFF599A5-3FEE-4C22-8E9B-4C604350C71C}"/>
                    </a:ext>
                  </a:extLst>
                </p14:cNvPr>
                <p14:cNvContentPartPr/>
                <p14:nvPr/>
              </p14:nvContentPartPr>
              <p14:xfrm>
                <a:off x="7841117" y="4472143"/>
                <a:ext cx="19800" cy="145080"/>
              </p14:xfrm>
            </p:contentPart>
          </mc:Choice>
          <mc:Fallback xmlns="">
            <p:pic>
              <p:nvPicPr>
                <p:cNvPr id="3123" name="Ink 3122">
                  <a:extLst>
                    <a:ext uri="{FF2B5EF4-FFF2-40B4-BE49-F238E27FC236}">
                      <a16:creationId xmlns:a16="http://schemas.microsoft.com/office/drawing/2014/main" id="{FFF599A5-3FEE-4C22-8E9B-4C604350C71C}"/>
                    </a:ext>
                  </a:extLst>
                </p:cNvPr>
                <p:cNvPicPr/>
                <p:nvPr/>
              </p:nvPicPr>
              <p:blipFill>
                <a:blip r:embed="rId109"/>
                <a:stretch>
                  <a:fillRect/>
                </a:stretch>
              </p:blipFill>
              <p:spPr>
                <a:xfrm>
                  <a:off x="7823117" y="4454143"/>
                  <a:ext cx="554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124" name="Ink 3123">
                  <a:extLst>
                    <a:ext uri="{FF2B5EF4-FFF2-40B4-BE49-F238E27FC236}">
                      <a16:creationId xmlns:a16="http://schemas.microsoft.com/office/drawing/2014/main" id="{6B5EA9C0-78CB-4939-91FC-BE3AAE7162D6}"/>
                    </a:ext>
                  </a:extLst>
                </p14:cNvPr>
                <p14:cNvContentPartPr/>
                <p14:nvPr/>
              </p14:nvContentPartPr>
              <p14:xfrm>
                <a:off x="7725197" y="4415623"/>
                <a:ext cx="166680" cy="79200"/>
              </p14:xfrm>
            </p:contentPart>
          </mc:Choice>
          <mc:Fallback xmlns="">
            <p:pic>
              <p:nvPicPr>
                <p:cNvPr id="3124" name="Ink 3123">
                  <a:extLst>
                    <a:ext uri="{FF2B5EF4-FFF2-40B4-BE49-F238E27FC236}">
                      <a16:creationId xmlns:a16="http://schemas.microsoft.com/office/drawing/2014/main" id="{6B5EA9C0-78CB-4939-91FC-BE3AAE7162D6}"/>
                    </a:ext>
                  </a:extLst>
                </p:cNvPr>
                <p:cNvPicPr/>
                <p:nvPr/>
              </p:nvPicPr>
              <p:blipFill>
                <a:blip r:embed="rId111"/>
                <a:stretch>
                  <a:fillRect/>
                </a:stretch>
              </p:blipFill>
              <p:spPr>
                <a:xfrm>
                  <a:off x="7707197" y="4397983"/>
                  <a:ext cx="202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125" name="Ink 3124">
                  <a:extLst>
                    <a:ext uri="{FF2B5EF4-FFF2-40B4-BE49-F238E27FC236}">
                      <a16:creationId xmlns:a16="http://schemas.microsoft.com/office/drawing/2014/main" id="{6FD8EAA6-BC05-4A3E-B337-FF0A220477BE}"/>
                    </a:ext>
                  </a:extLst>
                </p14:cNvPr>
                <p14:cNvContentPartPr/>
                <p14:nvPr/>
              </p14:nvContentPartPr>
              <p14:xfrm>
                <a:off x="8093837" y="4049503"/>
                <a:ext cx="127800" cy="316080"/>
              </p14:xfrm>
            </p:contentPart>
          </mc:Choice>
          <mc:Fallback xmlns="">
            <p:pic>
              <p:nvPicPr>
                <p:cNvPr id="3125" name="Ink 3124">
                  <a:extLst>
                    <a:ext uri="{FF2B5EF4-FFF2-40B4-BE49-F238E27FC236}">
                      <a16:creationId xmlns:a16="http://schemas.microsoft.com/office/drawing/2014/main" id="{6FD8EAA6-BC05-4A3E-B337-FF0A220477BE}"/>
                    </a:ext>
                  </a:extLst>
                </p:cNvPr>
                <p:cNvPicPr/>
                <p:nvPr/>
              </p:nvPicPr>
              <p:blipFill>
                <a:blip r:embed="rId113"/>
                <a:stretch>
                  <a:fillRect/>
                </a:stretch>
              </p:blipFill>
              <p:spPr>
                <a:xfrm>
                  <a:off x="8075837" y="4031863"/>
                  <a:ext cx="163440" cy="35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3127" name="Ink 3126">
                <a:extLst>
                  <a:ext uri="{FF2B5EF4-FFF2-40B4-BE49-F238E27FC236}">
                    <a16:creationId xmlns:a16="http://schemas.microsoft.com/office/drawing/2014/main" id="{4168BEE6-4D53-4680-A619-AC0D83026AA8}"/>
                  </a:ext>
                </a:extLst>
              </p14:cNvPr>
              <p14:cNvContentPartPr/>
              <p14:nvPr/>
            </p14:nvContentPartPr>
            <p14:xfrm>
              <a:off x="8307677" y="4066423"/>
              <a:ext cx="122400" cy="300600"/>
            </p14:xfrm>
          </p:contentPart>
        </mc:Choice>
        <mc:Fallback xmlns="">
          <p:pic>
            <p:nvPicPr>
              <p:cNvPr id="3127" name="Ink 3126">
                <a:extLst>
                  <a:ext uri="{FF2B5EF4-FFF2-40B4-BE49-F238E27FC236}">
                    <a16:creationId xmlns:a16="http://schemas.microsoft.com/office/drawing/2014/main" id="{4168BEE6-4D53-4680-A619-AC0D83026AA8}"/>
                  </a:ext>
                </a:extLst>
              </p:cNvPr>
              <p:cNvPicPr/>
              <p:nvPr/>
            </p:nvPicPr>
            <p:blipFill>
              <a:blip r:embed="rId115"/>
              <a:stretch>
                <a:fillRect/>
              </a:stretch>
            </p:blipFill>
            <p:spPr>
              <a:xfrm>
                <a:off x="8290037" y="4048783"/>
                <a:ext cx="1580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128" name="Ink 3127">
                <a:extLst>
                  <a:ext uri="{FF2B5EF4-FFF2-40B4-BE49-F238E27FC236}">
                    <a16:creationId xmlns:a16="http://schemas.microsoft.com/office/drawing/2014/main" id="{AB413B67-62A3-4A9A-92DC-1CEA3437DE70}"/>
                  </a:ext>
                </a:extLst>
              </p14:cNvPr>
              <p14:cNvContentPartPr/>
              <p14:nvPr/>
            </p14:nvContentPartPr>
            <p14:xfrm>
              <a:off x="6877037" y="4186303"/>
              <a:ext cx="341280" cy="21600"/>
            </p14:xfrm>
          </p:contentPart>
        </mc:Choice>
        <mc:Fallback xmlns="">
          <p:pic>
            <p:nvPicPr>
              <p:cNvPr id="3128" name="Ink 3127">
                <a:extLst>
                  <a:ext uri="{FF2B5EF4-FFF2-40B4-BE49-F238E27FC236}">
                    <a16:creationId xmlns:a16="http://schemas.microsoft.com/office/drawing/2014/main" id="{AB413B67-62A3-4A9A-92DC-1CEA3437DE70}"/>
                  </a:ext>
                </a:extLst>
              </p:cNvPr>
              <p:cNvPicPr/>
              <p:nvPr/>
            </p:nvPicPr>
            <p:blipFill>
              <a:blip r:embed="rId117"/>
              <a:stretch>
                <a:fillRect/>
              </a:stretch>
            </p:blipFill>
            <p:spPr>
              <a:xfrm>
                <a:off x="6859037" y="4168303"/>
                <a:ext cx="376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129" name="Ink 3128">
                <a:extLst>
                  <a:ext uri="{FF2B5EF4-FFF2-40B4-BE49-F238E27FC236}">
                    <a16:creationId xmlns:a16="http://schemas.microsoft.com/office/drawing/2014/main" id="{77FF505B-D811-42AA-BE9D-30ABCF3A64C2}"/>
                  </a:ext>
                </a:extLst>
              </p14:cNvPr>
              <p14:cNvContentPartPr/>
              <p14:nvPr/>
            </p14:nvContentPartPr>
            <p14:xfrm>
              <a:off x="5983517" y="1823623"/>
              <a:ext cx="231120" cy="39960"/>
            </p14:xfrm>
          </p:contentPart>
        </mc:Choice>
        <mc:Fallback xmlns="">
          <p:pic>
            <p:nvPicPr>
              <p:cNvPr id="3129" name="Ink 3128">
                <a:extLst>
                  <a:ext uri="{FF2B5EF4-FFF2-40B4-BE49-F238E27FC236}">
                    <a16:creationId xmlns:a16="http://schemas.microsoft.com/office/drawing/2014/main" id="{77FF505B-D811-42AA-BE9D-30ABCF3A64C2}"/>
                  </a:ext>
                </a:extLst>
              </p:cNvPr>
              <p:cNvPicPr/>
              <p:nvPr/>
            </p:nvPicPr>
            <p:blipFill>
              <a:blip r:embed="rId119"/>
              <a:stretch>
                <a:fillRect/>
              </a:stretch>
            </p:blipFill>
            <p:spPr>
              <a:xfrm>
                <a:off x="5965517" y="1805983"/>
                <a:ext cx="266760" cy="75600"/>
              </a:xfrm>
              <a:prstGeom prst="rect">
                <a:avLst/>
              </a:prstGeom>
            </p:spPr>
          </p:pic>
        </mc:Fallback>
      </mc:AlternateContent>
      <p:sp>
        <p:nvSpPr>
          <p:cNvPr id="77" name="TextBox 76">
            <a:extLst>
              <a:ext uri="{FF2B5EF4-FFF2-40B4-BE49-F238E27FC236}">
                <a16:creationId xmlns:a16="http://schemas.microsoft.com/office/drawing/2014/main" id="{472D5E9A-F7C4-4813-9A2E-EF1A4D60F3B0}"/>
              </a:ext>
            </a:extLst>
          </p:cNvPr>
          <p:cNvSpPr txBox="1"/>
          <p:nvPr/>
        </p:nvSpPr>
        <p:spPr>
          <a:xfrm>
            <a:off x="67473" y="-533"/>
            <a:ext cx="8382000" cy="707886"/>
          </a:xfrm>
          <a:prstGeom prst="rect">
            <a:avLst/>
          </a:prstGeom>
          <a:noFill/>
        </p:spPr>
        <p:txBody>
          <a:bodyPr wrap="square" rtlCol="0">
            <a:spAutoFit/>
          </a:bodyPr>
          <a:lstStyle/>
          <a:p>
            <a:r>
              <a:rPr lang="en-US" sz="2000" dirty="0"/>
              <a:t>2.  The part of the free energy that depends on the thermodynamic state and properties of the body alone.</a:t>
            </a:r>
          </a:p>
        </p:txBody>
      </p:sp>
      <p:grpSp>
        <p:nvGrpSpPr>
          <p:cNvPr id="4" name="Group 3">
            <a:extLst>
              <a:ext uri="{FF2B5EF4-FFF2-40B4-BE49-F238E27FC236}">
                <a16:creationId xmlns:a16="http://schemas.microsoft.com/office/drawing/2014/main" id="{222811E9-013D-42CF-AC8D-822F772AA336}"/>
              </a:ext>
            </a:extLst>
          </p:cNvPr>
          <p:cNvGrpSpPr/>
          <p:nvPr/>
        </p:nvGrpSpPr>
        <p:grpSpPr>
          <a:xfrm>
            <a:off x="106354" y="2245011"/>
            <a:ext cx="3998387" cy="1613682"/>
            <a:chOff x="106354" y="2245011"/>
            <a:chExt cx="3998387" cy="1613682"/>
          </a:xfrm>
        </p:grpSpPr>
        <mc:AlternateContent xmlns:mc="http://schemas.openxmlformats.org/markup-compatibility/2006">
          <mc:Choice xmlns:p14="http://schemas.microsoft.com/office/powerpoint/2010/main" Requires="p14">
            <p:contentPart p14:bwMode="auto" r:id="rId120">
              <p14:nvContentPartPr>
                <p14:cNvPr id="3088" name="Ink 3087">
                  <a:extLst>
                    <a:ext uri="{FF2B5EF4-FFF2-40B4-BE49-F238E27FC236}">
                      <a16:creationId xmlns:a16="http://schemas.microsoft.com/office/drawing/2014/main" id="{0650D659-4C89-4E7F-81BC-98337BE241CE}"/>
                    </a:ext>
                  </a:extLst>
                </p14:cNvPr>
                <p14:cNvContentPartPr/>
                <p14:nvPr/>
              </p14:nvContentPartPr>
              <p14:xfrm>
                <a:off x="3694312" y="2555919"/>
                <a:ext cx="366480" cy="100080"/>
              </p14:xfrm>
            </p:contentPart>
          </mc:Choice>
          <mc:Fallback>
            <p:pic>
              <p:nvPicPr>
                <p:cNvPr id="3088" name="Ink 3087">
                  <a:extLst>
                    <a:ext uri="{FF2B5EF4-FFF2-40B4-BE49-F238E27FC236}">
                      <a16:creationId xmlns:a16="http://schemas.microsoft.com/office/drawing/2014/main" id="{0650D659-4C89-4E7F-81BC-98337BE241CE}"/>
                    </a:ext>
                  </a:extLst>
                </p:cNvPr>
                <p:cNvPicPr/>
                <p:nvPr/>
              </p:nvPicPr>
              <p:blipFill>
                <a:blip r:embed="rId121"/>
                <a:stretch>
                  <a:fillRect/>
                </a:stretch>
              </p:blipFill>
              <p:spPr>
                <a:xfrm>
                  <a:off x="3676330" y="2537919"/>
                  <a:ext cx="402085" cy="135720"/>
                </a:xfrm>
                <a:prstGeom prst="rect">
                  <a:avLst/>
                </a:prstGeom>
              </p:spPr>
            </p:pic>
          </mc:Fallback>
        </mc:AlternateContent>
        <p:pic>
          <p:nvPicPr>
            <p:cNvPr id="79" name="Picture 2">
              <a:extLst>
                <a:ext uri="{FF2B5EF4-FFF2-40B4-BE49-F238E27FC236}">
                  <a16:creationId xmlns:a16="http://schemas.microsoft.com/office/drawing/2014/main" id="{56BFE22F-A80C-4352-8E3C-7A42DB7944C6}"/>
                </a:ext>
              </a:extLst>
            </p:cNvPr>
            <p:cNvPicPr>
              <a:picLocks noChangeAspect="1" noChangeArrowheads="1"/>
            </p:cNvPicPr>
            <p:nvPr/>
          </p:nvPicPr>
          <p:blipFill rotWithShape="1">
            <a:blip r:embed="rId122" cstate="print"/>
            <a:srcRect l="4932" t="14706" r="45456"/>
            <a:stretch/>
          </p:blipFill>
          <p:spPr bwMode="auto">
            <a:xfrm>
              <a:off x="382003" y="2245011"/>
              <a:ext cx="3722738" cy="1613682"/>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123">
              <p14:nvContentPartPr>
                <p14:cNvPr id="82" name="Ink 81">
                  <a:extLst>
                    <a:ext uri="{FF2B5EF4-FFF2-40B4-BE49-F238E27FC236}">
                      <a16:creationId xmlns:a16="http://schemas.microsoft.com/office/drawing/2014/main" id="{F828E5E3-9969-4953-AECB-D6FCEA0E2DDD}"/>
                    </a:ext>
                  </a:extLst>
                </p14:cNvPr>
                <p14:cNvContentPartPr/>
                <p14:nvPr/>
              </p14:nvContentPartPr>
              <p14:xfrm>
                <a:off x="1962192" y="2869704"/>
                <a:ext cx="61391" cy="122242"/>
              </p14:xfrm>
            </p:contentPart>
          </mc:Choice>
          <mc:Fallback>
            <p:pic>
              <p:nvPicPr>
                <p:cNvPr id="82" name="Ink 81">
                  <a:extLst>
                    <a:ext uri="{FF2B5EF4-FFF2-40B4-BE49-F238E27FC236}">
                      <a16:creationId xmlns:a16="http://schemas.microsoft.com/office/drawing/2014/main" id="{F828E5E3-9969-4953-AECB-D6FCEA0E2DDD}"/>
                    </a:ext>
                  </a:extLst>
                </p:cNvPr>
                <p:cNvPicPr/>
                <p:nvPr/>
              </p:nvPicPr>
              <p:blipFill>
                <a:blip r:embed="rId124"/>
                <a:stretch>
                  <a:fillRect/>
                </a:stretch>
              </p:blipFill>
              <p:spPr>
                <a:xfrm>
                  <a:off x="1944241" y="2833750"/>
                  <a:ext cx="96933" cy="19379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Ink 82">
                  <a:extLst>
                    <a:ext uri="{FF2B5EF4-FFF2-40B4-BE49-F238E27FC236}">
                      <a16:creationId xmlns:a16="http://schemas.microsoft.com/office/drawing/2014/main" id="{23D2944A-CBAB-40E4-9CA7-B2758FF6B675}"/>
                    </a:ext>
                  </a:extLst>
                </p14:cNvPr>
                <p14:cNvContentPartPr/>
                <p14:nvPr/>
              </p14:nvContentPartPr>
              <p14:xfrm>
                <a:off x="2045070" y="2762972"/>
                <a:ext cx="1228" cy="2366"/>
              </p14:xfrm>
            </p:contentPart>
          </mc:Choice>
          <mc:Fallback>
            <p:pic>
              <p:nvPicPr>
                <p:cNvPr id="83" name="Ink 82">
                  <a:extLst>
                    <a:ext uri="{FF2B5EF4-FFF2-40B4-BE49-F238E27FC236}">
                      <a16:creationId xmlns:a16="http://schemas.microsoft.com/office/drawing/2014/main" id="{23D2944A-CBAB-40E4-9CA7-B2758FF6B675}"/>
                    </a:ext>
                  </a:extLst>
                </p:cNvPr>
                <p:cNvPicPr/>
                <p:nvPr/>
              </p:nvPicPr>
              <p:blipFill>
                <a:blip r:embed="rId126"/>
                <a:stretch>
                  <a:fillRect/>
                </a:stretch>
              </p:blipFill>
              <p:spPr>
                <a:xfrm>
                  <a:off x="1999020" y="2661572"/>
                  <a:ext cx="93021" cy="204828"/>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6" name="Ink 95">
                  <a:extLst>
                    <a:ext uri="{FF2B5EF4-FFF2-40B4-BE49-F238E27FC236}">
                      <a16:creationId xmlns:a16="http://schemas.microsoft.com/office/drawing/2014/main" id="{CAEC2C9E-9EFC-4B41-8F87-9E46C13F3AAE}"/>
                    </a:ext>
                  </a:extLst>
                </p14:cNvPr>
                <p14:cNvContentPartPr/>
                <p14:nvPr/>
              </p14:nvContentPartPr>
              <p14:xfrm>
                <a:off x="1507902" y="2826065"/>
                <a:ext cx="4297" cy="2366"/>
              </p14:xfrm>
            </p:contentPart>
          </mc:Choice>
          <mc:Fallback>
            <p:pic>
              <p:nvPicPr>
                <p:cNvPr id="96" name="Ink 95">
                  <a:extLst>
                    <a:ext uri="{FF2B5EF4-FFF2-40B4-BE49-F238E27FC236}">
                      <a16:creationId xmlns:a16="http://schemas.microsoft.com/office/drawing/2014/main" id="{CAEC2C9E-9EFC-4B41-8F87-9E46C13F3AAE}"/>
                    </a:ext>
                  </a:extLst>
                </p:cNvPr>
                <p:cNvPicPr/>
                <p:nvPr/>
              </p:nvPicPr>
              <p:blipFill>
                <a:blip r:embed="rId128"/>
                <a:stretch>
                  <a:fillRect/>
                </a:stretch>
              </p:blipFill>
              <p:spPr>
                <a:xfrm>
                  <a:off x="1488370" y="2806348"/>
                  <a:ext cx="42970" cy="41405"/>
                </a:xfrm>
                <a:prstGeom prst="rect">
                  <a:avLst/>
                </a:prstGeom>
              </p:spPr>
            </p:pic>
          </mc:Fallback>
        </mc:AlternateContent>
        <p:grpSp>
          <p:nvGrpSpPr>
            <p:cNvPr id="97" name="Group 96">
              <a:extLst>
                <a:ext uri="{FF2B5EF4-FFF2-40B4-BE49-F238E27FC236}">
                  <a16:creationId xmlns:a16="http://schemas.microsoft.com/office/drawing/2014/main" id="{6B65E967-8689-489D-859C-F072D220F189}"/>
                </a:ext>
              </a:extLst>
            </p:cNvPr>
            <p:cNvGrpSpPr/>
            <p:nvPr/>
          </p:nvGrpSpPr>
          <p:grpSpPr>
            <a:xfrm>
              <a:off x="1513427" y="2619699"/>
              <a:ext cx="2260095" cy="221087"/>
              <a:chOff x="2571437" y="894103"/>
              <a:chExt cx="2650680" cy="302760"/>
            </a:xfrm>
          </p:grpSpPr>
          <mc:AlternateContent xmlns:mc="http://schemas.openxmlformats.org/markup-compatibility/2006" xmlns:p14="http://schemas.microsoft.com/office/powerpoint/2010/main">
            <mc:Choice Requires="p14">
              <p:contentPart p14:bwMode="auto" r:id="rId129">
                <p14:nvContentPartPr>
                  <p14:cNvPr id="128" name="Ink 127">
                    <a:extLst>
                      <a:ext uri="{FF2B5EF4-FFF2-40B4-BE49-F238E27FC236}">
                        <a16:creationId xmlns:a16="http://schemas.microsoft.com/office/drawing/2014/main" id="{99263241-87D9-4A44-AE14-39D695EAEFF9}"/>
                      </a:ext>
                    </a:extLst>
                  </p14:cNvPr>
                  <p14:cNvContentPartPr/>
                  <p14:nvPr/>
                </p14:nvContentPartPr>
                <p14:xfrm>
                  <a:off x="2571437" y="894103"/>
                  <a:ext cx="1343160" cy="120240"/>
                </p14:xfrm>
              </p:contentPart>
            </mc:Choice>
            <mc:Fallback xmlns="">
              <p:pic>
                <p:nvPicPr>
                  <p:cNvPr id="26" name="Ink 25">
                    <a:extLst>
                      <a:ext uri="{FF2B5EF4-FFF2-40B4-BE49-F238E27FC236}">
                        <a16:creationId xmlns:a16="http://schemas.microsoft.com/office/drawing/2014/main" id="{8A3C44BD-684C-4011-9F52-9F13B18A7724}"/>
                      </a:ext>
                    </a:extLst>
                  </p:cNvPr>
                  <p:cNvPicPr/>
                  <p:nvPr/>
                </p:nvPicPr>
                <p:blipFill>
                  <a:blip r:embed="rId130"/>
                  <a:stretch>
                    <a:fillRect/>
                  </a:stretch>
                </p:blipFill>
                <p:spPr>
                  <a:xfrm>
                    <a:off x="2553437" y="876103"/>
                    <a:ext cx="1378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9" name="Ink 128">
                    <a:extLst>
                      <a:ext uri="{FF2B5EF4-FFF2-40B4-BE49-F238E27FC236}">
                        <a16:creationId xmlns:a16="http://schemas.microsoft.com/office/drawing/2014/main" id="{FD48FC7A-7923-4456-B5CF-059287A8CE29}"/>
                      </a:ext>
                    </a:extLst>
                  </p14:cNvPr>
                  <p14:cNvContentPartPr/>
                  <p14:nvPr/>
                </p14:nvContentPartPr>
                <p14:xfrm>
                  <a:off x="4353437" y="1097143"/>
                  <a:ext cx="36000" cy="21240"/>
                </p14:xfrm>
              </p:contentPart>
            </mc:Choice>
            <mc:Fallback xmlns="">
              <p:pic>
                <p:nvPicPr>
                  <p:cNvPr id="27" name="Ink 26">
                    <a:extLst>
                      <a:ext uri="{FF2B5EF4-FFF2-40B4-BE49-F238E27FC236}">
                        <a16:creationId xmlns:a16="http://schemas.microsoft.com/office/drawing/2014/main" id="{BE627414-72D3-4B28-AE35-96168A95EB1D}"/>
                      </a:ext>
                    </a:extLst>
                  </p:cNvPr>
                  <p:cNvPicPr/>
                  <p:nvPr/>
                </p:nvPicPr>
                <p:blipFill>
                  <a:blip r:embed="rId132"/>
                  <a:stretch>
                    <a:fillRect/>
                  </a:stretch>
                </p:blipFill>
                <p:spPr>
                  <a:xfrm>
                    <a:off x="4335437" y="107914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0" name="Ink 129">
                    <a:extLst>
                      <a:ext uri="{FF2B5EF4-FFF2-40B4-BE49-F238E27FC236}">
                        <a16:creationId xmlns:a16="http://schemas.microsoft.com/office/drawing/2014/main" id="{94EFA914-D81C-487A-9D0F-863A60A22CDD}"/>
                      </a:ext>
                    </a:extLst>
                  </p14:cNvPr>
                  <p14:cNvContentPartPr/>
                  <p14:nvPr/>
                </p14:nvContentPartPr>
                <p14:xfrm>
                  <a:off x="4186037" y="1084543"/>
                  <a:ext cx="29160" cy="15840"/>
                </p14:xfrm>
              </p:contentPart>
            </mc:Choice>
            <mc:Fallback xmlns="">
              <p:pic>
                <p:nvPicPr>
                  <p:cNvPr id="28" name="Ink 27">
                    <a:extLst>
                      <a:ext uri="{FF2B5EF4-FFF2-40B4-BE49-F238E27FC236}">
                        <a16:creationId xmlns:a16="http://schemas.microsoft.com/office/drawing/2014/main" id="{22DBAB1F-9490-4183-BDD4-E87FFA2305B2}"/>
                      </a:ext>
                    </a:extLst>
                  </p:cNvPr>
                  <p:cNvPicPr/>
                  <p:nvPr/>
                </p:nvPicPr>
                <p:blipFill>
                  <a:blip r:embed="rId134"/>
                  <a:stretch>
                    <a:fillRect/>
                  </a:stretch>
                </p:blipFill>
                <p:spPr>
                  <a:xfrm>
                    <a:off x="4168037" y="1066543"/>
                    <a:ext cx="64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 name="Ink 130">
                    <a:extLst>
                      <a:ext uri="{FF2B5EF4-FFF2-40B4-BE49-F238E27FC236}">
                        <a16:creationId xmlns:a16="http://schemas.microsoft.com/office/drawing/2014/main" id="{9AD174D9-2207-4CB4-AF6C-C0F1F5C64A6A}"/>
                      </a:ext>
                    </a:extLst>
                  </p14:cNvPr>
                  <p14:cNvContentPartPr/>
                  <p14:nvPr/>
                </p14:nvContentPartPr>
                <p14:xfrm>
                  <a:off x="4671317" y="1155823"/>
                  <a:ext cx="81000" cy="36360"/>
                </p14:xfrm>
              </p:contentPart>
            </mc:Choice>
            <mc:Fallback xmlns="">
              <p:pic>
                <p:nvPicPr>
                  <p:cNvPr id="30" name="Ink 29">
                    <a:extLst>
                      <a:ext uri="{FF2B5EF4-FFF2-40B4-BE49-F238E27FC236}">
                        <a16:creationId xmlns:a16="http://schemas.microsoft.com/office/drawing/2014/main" id="{75473BAE-AC48-4CB9-85EA-6800F1AF3ABC}"/>
                      </a:ext>
                    </a:extLst>
                  </p:cNvPr>
                  <p:cNvPicPr/>
                  <p:nvPr/>
                </p:nvPicPr>
                <p:blipFill>
                  <a:blip r:embed="rId136"/>
                  <a:stretch>
                    <a:fillRect/>
                  </a:stretch>
                </p:blipFill>
                <p:spPr>
                  <a:xfrm>
                    <a:off x="4653677" y="1137823"/>
                    <a:ext cx="116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2" name="Ink 131">
                    <a:extLst>
                      <a:ext uri="{FF2B5EF4-FFF2-40B4-BE49-F238E27FC236}">
                        <a16:creationId xmlns:a16="http://schemas.microsoft.com/office/drawing/2014/main" id="{70C76F3E-0F4A-4B50-93F7-FE89B0630AAE}"/>
                      </a:ext>
                    </a:extLst>
                  </p14:cNvPr>
                  <p14:cNvContentPartPr/>
                  <p14:nvPr/>
                </p14:nvContentPartPr>
                <p14:xfrm>
                  <a:off x="4967597" y="1183543"/>
                  <a:ext cx="254520" cy="13320"/>
                </p14:xfrm>
              </p:contentPart>
            </mc:Choice>
            <mc:Fallback xmlns="">
              <p:pic>
                <p:nvPicPr>
                  <p:cNvPr id="2049" name="Ink 2048">
                    <a:extLst>
                      <a:ext uri="{FF2B5EF4-FFF2-40B4-BE49-F238E27FC236}">
                        <a16:creationId xmlns:a16="http://schemas.microsoft.com/office/drawing/2014/main" id="{392AF5EE-FABE-47B2-A9E5-EEC771D1B367}"/>
                      </a:ext>
                    </a:extLst>
                  </p:cNvPr>
                  <p:cNvPicPr/>
                  <p:nvPr/>
                </p:nvPicPr>
                <p:blipFill>
                  <a:blip r:embed="rId138"/>
                  <a:stretch>
                    <a:fillRect/>
                  </a:stretch>
                </p:blipFill>
                <p:spPr>
                  <a:xfrm>
                    <a:off x="4949597" y="1165903"/>
                    <a:ext cx="29016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98" name="Ink 97">
                  <a:extLst>
                    <a:ext uri="{FF2B5EF4-FFF2-40B4-BE49-F238E27FC236}">
                      <a16:creationId xmlns:a16="http://schemas.microsoft.com/office/drawing/2014/main" id="{96B2C1DE-2CCC-4F67-8273-B0C32E118704}"/>
                    </a:ext>
                  </a:extLst>
                </p14:cNvPr>
                <p14:cNvContentPartPr/>
                <p14:nvPr/>
              </p14:nvContentPartPr>
              <p14:xfrm>
                <a:off x="3535633" y="2977750"/>
                <a:ext cx="315855" cy="24711"/>
              </p14:xfrm>
            </p:contentPart>
          </mc:Choice>
          <mc:Fallback>
            <p:pic>
              <p:nvPicPr>
                <p:cNvPr id="98" name="Ink 97">
                  <a:extLst>
                    <a:ext uri="{FF2B5EF4-FFF2-40B4-BE49-F238E27FC236}">
                      <a16:creationId xmlns:a16="http://schemas.microsoft.com/office/drawing/2014/main" id="{96B2C1DE-2CCC-4F67-8273-B0C32E118704}"/>
                    </a:ext>
                  </a:extLst>
                </p:cNvPr>
                <p:cNvPicPr/>
                <p:nvPr/>
              </p:nvPicPr>
              <p:blipFill>
                <a:blip r:embed="rId140"/>
                <a:stretch>
                  <a:fillRect/>
                </a:stretch>
              </p:blipFill>
              <p:spPr>
                <a:xfrm>
                  <a:off x="3517646" y="2959843"/>
                  <a:ext cx="351470" cy="60166"/>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Ink 98">
                  <a:extLst>
                    <a:ext uri="{FF2B5EF4-FFF2-40B4-BE49-F238E27FC236}">
                      <a16:creationId xmlns:a16="http://schemas.microsoft.com/office/drawing/2014/main" id="{1143866F-9741-4CB2-9011-AB15A6641F4B}"/>
                    </a:ext>
                  </a:extLst>
                </p14:cNvPr>
                <p14:cNvContentPartPr/>
                <p14:nvPr/>
              </p14:nvContentPartPr>
              <p14:xfrm>
                <a:off x="1461552" y="2848147"/>
                <a:ext cx="7060" cy="10253"/>
              </p14:xfrm>
            </p:contentPart>
          </mc:Choice>
          <mc:Fallback>
            <p:pic>
              <p:nvPicPr>
                <p:cNvPr id="99" name="Ink 98">
                  <a:extLst>
                    <a:ext uri="{FF2B5EF4-FFF2-40B4-BE49-F238E27FC236}">
                      <a16:creationId xmlns:a16="http://schemas.microsoft.com/office/drawing/2014/main" id="{1143866F-9741-4CB2-9011-AB15A6641F4B}"/>
                    </a:ext>
                  </a:extLst>
                </p:cNvPr>
                <p:cNvPicPr/>
                <p:nvPr/>
              </p:nvPicPr>
              <p:blipFill>
                <a:blip r:embed="rId142"/>
                <a:stretch>
                  <a:fillRect/>
                </a:stretch>
              </p:blipFill>
              <p:spPr>
                <a:xfrm>
                  <a:off x="1444742" y="2830469"/>
                  <a:ext cx="40343" cy="45255"/>
                </a:xfrm>
                <a:prstGeom prst="rect">
                  <a:avLst/>
                </a:prstGeom>
              </p:spPr>
            </p:pic>
          </mc:Fallback>
        </mc:AlternateContent>
        <p:grpSp>
          <p:nvGrpSpPr>
            <p:cNvPr id="100" name="Group 99">
              <a:extLst>
                <a:ext uri="{FF2B5EF4-FFF2-40B4-BE49-F238E27FC236}">
                  <a16:creationId xmlns:a16="http://schemas.microsoft.com/office/drawing/2014/main" id="{FEF68D87-8F3C-4DF6-9C53-6FBEA22DE993}"/>
                </a:ext>
              </a:extLst>
            </p:cNvPr>
            <p:cNvGrpSpPr/>
            <p:nvPr/>
          </p:nvGrpSpPr>
          <p:grpSpPr>
            <a:xfrm>
              <a:off x="1444056" y="2877590"/>
              <a:ext cx="1932883" cy="102000"/>
              <a:chOff x="2490077" y="1247263"/>
              <a:chExt cx="2266920" cy="139680"/>
            </a:xfrm>
          </p:grpSpPr>
          <mc:AlternateContent xmlns:mc="http://schemas.openxmlformats.org/markup-compatibility/2006" xmlns:p14="http://schemas.microsoft.com/office/powerpoint/2010/main">
            <mc:Choice Requires="p14">
              <p:contentPart p14:bwMode="auto" r:id="rId143">
                <p14:nvContentPartPr>
                  <p14:cNvPr id="124" name="Ink 123">
                    <a:extLst>
                      <a:ext uri="{FF2B5EF4-FFF2-40B4-BE49-F238E27FC236}">
                        <a16:creationId xmlns:a16="http://schemas.microsoft.com/office/drawing/2014/main" id="{A02A4693-16D3-4988-9247-FEBF85874C52}"/>
                      </a:ext>
                    </a:extLst>
                  </p14:cNvPr>
                  <p14:cNvContentPartPr/>
                  <p14:nvPr/>
                </p14:nvContentPartPr>
                <p14:xfrm>
                  <a:off x="2490077" y="1247263"/>
                  <a:ext cx="1478880" cy="131760"/>
                </p14:xfrm>
              </p:contentPart>
            </mc:Choice>
            <mc:Fallback xmlns="">
              <p:pic>
                <p:nvPicPr>
                  <p:cNvPr id="2063" name="Ink 2062">
                    <a:extLst>
                      <a:ext uri="{FF2B5EF4-FFF2-40B4-BE49-F238E27FC236}">
                        <a16:creationId xmlns:a16="http://schemas.microsoft.com/office/drawing/2014/main" id="{61F3C891-26E9-4380-AD63-B0B15E5A6F67}"/>
                      </a:ext>
                    </a:extLst>
                  </p:cNvPr>
                  <p:cNvPicPr/>
                  <p:nvPr/>
                </p:nvPicPr>
                <p:blipFill>
                  <a:blip r:embed="rId144"/>
                  <a:stretch>
                    <a:fillRect/>
                  </a:stretch>
                </p:blipFill>
                <p:spPr>
                  <a:xfrm>
                    <a:off x="2472437" y="1229263"/>
                    <a:ext cx="1514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5" name="Ink 124">
                    <a:extLst>
                      <a:ext uri="{FF2B5EF4-FFF2-40B4-BE49-F238E27FC236}">
                        <a16:creationId xmlns:a16="http://schemas.microsoft.com/office/drawing/2014/main" id="{714882C4-23FF-43AD-828E-17224705A3AD}"/>
                      </a:ext>
                    </a:extLst>
                  </p14:cNvPr>
                  <p14:cNvContentPartPr/>
                  <p14:nvPr/>
                </p14:nvContentPartPr>
                <p14:xfrm>
                  <a:off x="4093517" y="1331503"/>
                  <a:ext cx="156240" cy="22320"/>
                </p14:xfrm>
              </p:contentPart>
            </mc:Choice>
            <mc:Fallback xmlns="">
              <p:pic>
                <p:nvPicPr>
                  <p:cNvPr id="2064" name="Ink 2063">
                    <a:extLst>
                      <a:ext uri="{FF2B5EF4-FFF2-40B4-BE49-F238E27FC236}">
                        <a16:creationId xmlns:a16="http://schemas.microsoft.com/office/drawing/2014/main" id="{7653E87E-94AA-4136-8295-55DEBA6C08A3}"/>
                      </a:ext>
                    </a:extLst>
                  </p:cNvPr>
                  <p:cNvPicPr/>
                  <p:nvPr/>
                </p:nvPicPr>
                <p:blipFill>
                  <a:blip r:embed="rId146"/>
                  <a:stretch>
                    <a:fillRect/>
                  </a:stretch>
                </p:blipFill>
                <p:spPr>
                  <a:xfrm>
                    <a:off x="4075877" y="1313503"/>
                    <a:ext cx="19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6" name="Ink 125">
                    <a:extLst>
                      <a:ext uri="{FF2B5EF4-FFF2-40B4-BE49-F238E27FC236}">
                        <a16:creationId xmlns:a16="http://schemas.microsoft.com/office/drawing/2014/main" id="{EE052A6D-BB3B-45AD-BD9A-4EC6DE4B2D8C}"/>
                      </a:ext>
                    </a:extLst>
                  </p14:cNvPr>
                  <p14:cNvContentPartPr/>
                  <p14:nvPr/>
                </p14:nvContentPartPr>
                <p14:xfrm>
                  <a:off x="4336877" y="1343383"/>
                  <a:ext cx="78840" cy="21600"/>
                </p14:xfrm>
              </p:contentPart>
            </mc:Choice>
            <mc:Fallback xmlns="">
              <p:pic>
                <p:nvPicPr>
                  <p:cNvPr id="2065" name="Ink 2064">
                    <a:extLst>
                      <a:ext uri="{FF2B5EF4-FFF2-40B4-BE49-F238E27FC236}">
                        <a16:creationId xmlns:a16="http://schemas.microsoft.com/office/drawing/2014/main" id="{BA912B29-C112-4DED-87F3-BAF23236AD22}"/>
                      </a:ext>
                    </a:extLst>
                  </p:cNvPr>
                  <p:cNvPicPr/>
                  <p:nvPr/>
                </p:nvPicPr>
                <p:blipFill>
                  <a:blip r:embed="rId148"/>
                  <a:stretch>
                    <a:fillRect/>
                  </a:stretch>
                </p:blipFill>
                <p:spPr>
                  <a:xfrm>
                    <a:off x="4318877" y="1325743"/>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7" name="Ink 126">
                    <a:extLst>
                      <a:ext uri="{FF2B5EF4-FFF2-40B4-BE49-F238E27FC236}">
                        <a16:creationId xmlns:a16="http://schemas.microsoft.com/office/drawing/2014/main" id="{D352E0F6-7816-4C9D-B5C9-42A9DA738F04}"/>
                      </a:ext>
                    </a:extLst>
                  </p14:cNvPr>
                  <p14:cNvContentPartPr/>
                  <p14:nvPr/>
                </p14:nvContentPartPr>
                <p14:xfrm>
                  <a:off x="4601477" y="1372903"/>
                  <a:ext cx="155520" cy="14040"/>
                </p14:xfrm>
              </p:contentPart>
            </mc:Choice>
            <mc:Fallback xmlns="">
              <p:pic>
                <p:nvPicPr>
                  <p:cNvPr id="2066" name="Ink 2065">
                    <a:extLst>
                      <a:ext uri="{FF2B5EF4-FFF2-40B4-BE49-F238E27FC236}">
                        <a16:creationId xmlns:a16="http://schemas.microsoft.com/office/drawing/2014/main" id="{1BD64F56-2EFA-44B4-8814-A05418B9DF5A}"/>
                      </a:ext>
                    </a:extLst>
                  </p:cNvPr>
                  <p:cNvPicPr/>
                  <p:nvPr/>
                </p:nvPicPr>
                <p:blipFill>
                  <a:blip r:embed="rId150"/>
                  <a:stretch>
                    <a:fillRect/>
                  </a:stretch>
                </p:blipFill>
                <p:spPr>
                  <a:xfrm>
                    <a:off x="4583837" y="1354903"/>
                    <a:ext cx="191160" cy="49680"/>
                  </a:xfrm>
                  <a:prstGeom prst="rect">
                    <a:avLst/>
                  </a:prstGeom>
                </p:spPr>
              </p:pic>
            </mc:Fallback>
          </mc:AlternateContent>
        </p:grpSp>
        <p:grpSp>
          <p:nvGrpSpPr>
            <p:cNvPr id="101" name="Group 100">
              <a:extLst>
                <a:ext uri="{FF2B5EF4-FFF2-40B4-BE49-F238E27FC236}">
                  <a16:creationId xmlns:a16="http://schemas.microsoft.com/office/drawing/2014/main" id="{E5C77774-072B-4C61-8254-35C441140118}"/>
                </a:ext>
              </a:extLst>
            </p:cNvPr>
            <p:cNvGrpSpPr/>
            <p:nvPr/>
          </p:nvGrpSpPr>
          <p:grpSpPr>
            <a:xfrm>
              <a:off x="1386348" y="3152832"/>
              <a:ext cx="2313198" cy="176659"/>
              <a:chOff x="2422397" y="1624183"/>
              <a:chExt cx="2712960" cy="241920"/>
            </a:xfrm>
          </p:grpSpPr>
          <mc:AlternateContent xmlns:mc="http://schemas.openxmlformats.org/markup-compatibility/2006" xmlns:p14="http://schemas.microsoft.com/office/powerpoint/2010/main">
            <mc:Choice Requires="p14">
              <p:contentPart p14:bwMode="auto" r:id="rId151">
                <p14:nvContentPartPr>
                  <p14:cNvPr id="118" name="Ink 117">
                    <a:extLst>
                      <a:ext uri="{FF2B5EF4-FFF2-40B4-BE49-F238E27FC236}">
                        <a16:creationId xmlns:a16="http://schemas.microsoft.com/office/drawing/2014/main" id="{EFB3BB54-F29F-4415-8F3A-B4642E9BD98D}"/>
                      </a:ext>
                    </a:extLst>
                  </p14:cNvPr>
                  <p14:cNvContentPartPr/>
                  <p14:nvPr/>
                </p14:nvContentPartPr>
                <p14:xfrm>
                  <a:off x="4102157" y="1691503"/>
                  <a:ext cx="5040" cy="11160"/>
                </p14:xfrm>
              </p:contentPart>
            </mc:Choice>
            <mc:Fallback xmlns="">
              <p:pic>
                <p:nvPicPr>
                  <p:cNvPr id="2052" name="Ink 2051">
                    <a:extLst>
                      <a:ext uri="{FF2B5EF4-FFF2-40B4-BE49-F238E27FC236}">
                        <a16:creationId xmlns:a16="http://schemas.microsoft.com/office/drawing/2014/main" id="{7A60C891-AC2D-4B4A-A7BC-1D726812FB0D}"/>
                      </a:ext>
                    </a:extLst>
                  </p:cNvPr>
                  <p:cNvPicPr/>
                  <p:nvPr/>
                </p:nvPicPr>
                <p:blipFill>
                  <a:blip r:embed="rId57"/>
                  <a:stretch>
                    <a:fillRect/>
                  </a:stretch>
                </p:blipFill>
                <p:spPr>
                  <a:xfrm>
                    <a:off x="4084517" y="1673503"/>
                    <a:ext cx="40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D9A101AC-3643-41CF-B8A9-D71327831A41}"/>
                      </a:ext>
                    </a:extLst>
                  </p14:cNvPr>
                  <p14:cNvContentPartPr/>
                  <p14:nvPr/>
                </p14:nvContentPartPr>
                <p14:xfrm>
                  <a:off x="4109357" y="1664863"/>
                  <a:ext cx="45720" cy="35640"/>
                </p14:xfrm>
              </p:contentPart>
            </mc:Choice>
            <mc:Fallback xmlns="">
              <p:pic>
                <p:nvPicPr>
                  <p:cNvPr id="2053" name="Ink 2052">
                    <a:extLst>
                      <a:ext uri="{FF2B5EF4-FFF2-40B4-BE49-F238E27FC236}">
                        <a16:creationId xmlns:a16="http://schemas.microsoft.com/office/drawing/2014/main" id="{D8E5E22B-A488-4A94-A469-F0ED5D5539E4}"/>
                      </a:ext>
                    </a:extLst>
                  </p:cNvPr>
                  <p:cNvPicPr/>
                  <p:nvPr/>
                </p:nvPicPr>
                <p:blipFill>
                  <a:blip r:embed="rId59"/>
                  <a:stretch>
                    <a:fillRect/>
                  </a:stretch>
                </p:blipFill>
                <p:spPr>
                  <a:xfrm>
                    <a:off x="4091717" y="1647223"/>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0" name="Ink 119">
                    <a:extLst>
                      <a:ext uri="{FF2B5EF4-FFF2-40B4-BE49-F238E27FC236}">
                        <a16:creationId xmlns:a16="http://schemas.microsoft.com/office/drawing/2014/main" id="{3EF66AA2-684C-4287-8879-1A647B636EDC}"/>
                      </a:ext>
                    </a:extLst>
                  </p14:cNvPr>
                  <p14:cNvContentPartPr/>
                  <p14:nvPr/>
                </p14:nvContentPartPr>
                <p14:xfrm>
                  <a:off x="4404197" y="1633543"/>
                  <a:ext cx="120240" cy="15120"/>
                </p14:xfrm>
              </p:contentPart>
            </mc:Choice>
            <mc:Fallback xmlns="">
              <p:pic>
                <p:nvPicPr>
                  <p:cNvPr id="2055" name="Ink 2054">
                    <a:extLst>
                      <a:ext uri="{FF2B5EF4-FFF2-40B4-BE49-F238E27FC236}">
                        <a16:creationId xmlns:a16="http://schemas.microsoft.com/office/drawing/2014/main" id="{E29E8845-1E08-4E1A-9302-E29FAF01D71D}"/>
                      </a:ext>
                    </a:extLst>
                  </p:cNvPr>
                  <p:cNvPicPr/>
                  <p:nvPr/>
                </p:nvPicPr>
                <p:blipFill>
                  <a:blip r:embed="rId61"/>
                  <a:stretch>
                    <a:fillRect/>
                  </a:stretch>
                </p:blipFill>
                <p:spPr>
                  <a:xfrm>
                    <a:off x="4386557" y="1615543"/>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1" name="Ink 120">
                    <a:extLst>
                      <a:ext uri="{FF2B5EF4-FFF2-40B4-BE49-F238E27FC236}">
                        <a16:creationId xmlns:a16="http://schemas.microsoft.com/office/drawing/2014/main" id="{918DB5A1-43DA-4594-A73F-EADBE27D791A}"/>
                      </a:ext>
                    </a:extLst>
                  </p14:cNvPr>
                  <p14:cNvContentPartPr/>
                  <p14:nvPr/>
                </p14:nvContentPartPr>
                <p14:xfrm>
                  <a:off x="4752317" y="1652263"/>
                  <a:ext cx="46800" cy="7560"/>
                </p14:xfrm>
              </p:contentPart>
            </mc:Choice>
            <mc:Fallback xmlns="">
              <p:pic>
                <p:nvPicPr>
                  <p:cNvPr id="2057" name="Ink 2056">
                    <a:extLst>
                      <a:ext uri="{FF2B5EF4-FFF2-40B4-BE49-F238E27FC236}">
                        <a16:creationId xmlns:a16="http://schemas.microsoft.com/office/drawing/2014/main" id="{99DEDB0A-29BC-4B3D-B1C3-D15EB791499F}"/>
                      </a:ext>
                    </a:extLst>
                  </p:cNvPr>
                  <p:cNvPicPr/>
                  <p:nvPr/>
                </p:nvPicPr>
                <p:blipFill>
                  <a:blip r:embed="rId155"/>
                  <a:stretch>
                    <a:fillRect/>
                  </a:stretch>
                </p:blipFill>
                <p:spPr>
                  <a:xfrm>
                    <a:off x="4734317" y="1634623"/>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Ink 121">
                    <a:extLst>
                      <a:ext uri="{FF2B5EF4-FFF2-40B4-BE49-F238E27FC236}">
                        <a16:creationId xmlns:a16="http://schemas.microsoft.com/office/drawing/2014/main" id="{31E10641-8901-4B56-B9BA-9E9917BD04AF}"/>
                      </a:ext>
                    </a:extLst>
                  </p14:cNvPr>
                  <p14:cNvContentPartPr/>
                  <p14:nvPr/>
                </p14:nvContentPartPr>
                <p14:xfrm>
                  <a:off x="4905317" y="1624183"/>
                  <a:ext cx="230040" cy="170640"/>
                </p14:xfrm>
              </p:contentPart>
            </mc:Choice>
            <mc:Fallback xmlns="">
              <p:pic>
                <p:nvPicPr>
                  <p:cNvPr id="2059" name="Ink 2058">
                    <a:extLst>
                      <a:ext uri="{FF2B5EF4-FFF2-40B4-BE49-F238E27FC236}">
                        <a16:creationId xmlns:a16="http://schemas.microsoft.com/office/drawing/2014/main" id="{28D01FDF-247B-4A42-9C08-B813F8C42087}"/>
                      </a:ext>
                    </a:extLst>
                  </p:cNvPr>
                  <p:cNvPicPr/>
                  <p:nvPr/>
                </p:nvPicPr>
                <p:blipFill>
                  <a:blip r:embed="rId157"/>
                  <a:stretch>
                    <a:fillRect/>
                  </a:stretch>
                </p:blipFill>
                <p:spPr>
                  <a:xfrm>
                    <a:off x="4887317" y="1606543"/>
                    <a:ext cx="265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D40AB905-E8D9-417E-9227-7C739A5139B7}"/>
                      </a:ext>
                    </a:extLst>
                  </p14:cNvPr>
                  <p14:cNvContentPartPr/>
                  <p14:nvPr/>
                </p14:nvContentPartPr>
                <p14:xfrm>
                  <a:off x="2422397" y="1647223"/>
                  <a:ext cx="1383840" cy="218880"/>
                </p14:xfrm>
              </p:contentPart>
            </mc:Choice>
            <mc:Fallback xmlns="">
              <p:pic>
                <p:nvPicPr>
                  <p:cNvPr id="2068" name="Ink 2067">
                    <a:extLst>
                      <a:ext uri="{FF2B5EF4-FFF2-40B4-BE49-F238E27FC236}">
                        <a16:creationId xmlns:a16="http://schemas.microsoft.com/office/drawing/2014/main" id="{E4826E0D-C684-40B2-B738-B23917B52206}"/>
                      </a:ext>
                    </a:extLst>
                  </p:cNvPr>
                  <p:cNvPicPr/>
                  <p:nvPr/>
                </p:nvPicPr>
                <p:blipFill>
                  <a:blip r:embed="rId159"/>
                  <a:stretch>
                    <a:fillRect/>
                  </a:stretch>
                </p:blipFill>
                <p:spPr>
                  <a:xfrm>
                    <a:off x="2404397" y="1629583"/>
                    <a:ext cx="141948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02" name="Ink 101">
                  <a:extLst>
                    <a:ext uri="{FF2B5EF4-FFF2-40B4-BE49-F238E27FC236}">
                      <a16:creationId xmlns:a16="http://schemas.microsoft.com/office/drawing/2014/main" id="{317B7069-BD5F-453E-B6C0-412C0D00CEB2}"/>
                    </a:ext>
                  </a:extLst>
                </p14:cNvPr>
                <p14:cNvContentPartPr/>
                <p14:nvPr/>
              </p14:nvContentPartPr>
              <p14:xfrm>
                <a:off x="1228882" y="2678848"/>
                <a:ext cx="340104" cy="54155"/>
              </p14:xfrm>
            </p:contentPart>
          </mc:Choice>
          <mc:Fallback>
            <p:pic>
              <p:nvPicPr>
                <p:cNvPr id="102" name="Ink 101">
                  <a:extLst>
                    <a:ext uri="{FF2B5EF4-FFF2-40B4-BE49-F238E27FC236}">
                      <a16:creationId xmlns:a16="http://schemas.microsoft.com/office/drawing/2014/main" id="{317B7069-BD5F-453E-B6C0-412C0D00CEB2}"/>
                    </a:ext>
                  </a:extLst>
                </p:cNvPr>
                <p:cNvPicPr/>
                <p:nvPr/>
              </p:nvPicPr>
              <p:blipFill>
                <a:blip r:embed="rId161"/>
                <a:stretch>
                  <a:fillRect/>
                </a:stretch>
              </p:blipFill>
              <p:spPr>
                <a:xfrm>
                  <a:off x="1210887" y="2660916"/>
                  <a:ext cx="375734" cy="89661"/>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Ink 102">
                  <a:extLst>
                    <a:ext uri="{FF2B5EF4-FFF2-40B4-BE49-F238E27FC236}">
                      <a16:creationId xmlns:a16="http://schemas.microsoft.com/office/drawing/2014/main" id="{EA94FD13-02F2-41C9-9C28-33182BA7E138}"/>
                    </a:ext>
                  </a:extLst>
                </p14:cNvPr>
                <p14:cNvContentPartPr/>
                <p14:nvPr/>
              </p14:nvContentPartPr>
              <p14:xfrm>
                <a:off x="1214148" y="2824487"/>
                <a:ext cx="313399" cy="104891"/>
              </p14:xfrm>
            </p:contentPart>
          </mc:Choice>
          <mc:Fallback>
            <p:pic>
              <p:nvPicPr>
                <p:cNvPr id="103" name="Ink 102">
                  <a:extLst>
                    <a:ext uri="{FF2B5EF4-FFF2-40B4-BE49-F238E27FC236}">
                      <a16:creationId xmlns:a16="http://schemas.microsoft.com/office/drawing/2014/main" id="{EA94FD13-02F2-41C9-9C28-33182BA7E138}"/>
                    </a:ext>
                  </a:extLst>
                </p:cNvPr>
                <p:cNvPicPr/>
                <p:nvPr/>
              </p:nvPicPr>
              <p:blipFill>
                <a:blip r:embed="rId163"/>
                <a:stretch>
                  <a:fillRect/>
                </a:stretch>
              </p:blipFill>
              <p:spPr>
                <a:xfrm>
                  <a:off x="1196157" y="2806526"/>
                  <a:ext cx="349021" cy="140453"/>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Ink 103">
                  <a:extLst>
                    <a:ext uri="{FF2B5EF4-FFF2-40B4-BE49-F238E27FC236}">
                      <a16:creationId xmlns:a16="http://schemas.microsoft.com/office/drawing/2014/main" id="{F9CA5B3A-25FB-4A5C-8995-011DFB945E76}"/>
                    </a:ext>
                  </a:extLst>
                </p14:cNvPr>
                <p14:cNvContentPartPr/>
                <p14:nvPr/>
              </p14:nvContentPartPr>
              <p14:xfrm>
                <a:off x="916096" y="2848147"/>
                <a:ext cx="144575" cy="24711"/>
              </p14:xfrm>
            </p:contentPart>
          </mc:Choice>
          <mc:Fallback>
            <p:pic>
              <p:nvPicPr>
                <p:cNvPr id="104" name="Ink 103">
                  <a:extLst>
                    <a:ext uri="{FF2B5EF4-FFF2-40B4-BE49-F238E27FC236}">
                      <a16:creationId xmlns:a16="http://schemas.microsoft.com/office/drawing/2014/main" id="{F9CA5B3A-25FB-4A5C-8995-011DFB945E76}"/>
                    </a:ext>
                  </a:extLst>
                </p:cNvPr>
                <p:cNvPicPr/>
                <p:nvPr/>
              </p:nvPicPr>
              <p:blipFill>
                <a:blip r:embed="rId165"/>
                <a:stretch>
                  <a:fillRect/>
                </a:stretch>
              </p:blipFill>
              <p:spPr>
                <a:xfrm>
                  <a:off x="898114" y="2829977"/>
                  <a:ext cx="180179" cy="60687"/>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Ink 104">
                  <a:extLst>
                    <a:ext uri="{FF2B5EF4-FFF2-40B4-BE49-F238E27FC236}">
                      <a16:creationId xmlns:a16="http://schemas.microsoft.com/office/drawing/2014/main" id="{D58AD0AE-0FE3-4B67-BBC7-8571472521C0}"/>
                    </a:ext>
                  </a:extLst>
                </p14:cNvPr>
                <p14:cNvContentPartPr/>
                <p14:nvPr/>
              </p14:nvContentPartPr>
              <p14:xfrm>
                <a:off x="981477" y="2730374"/>
                <a:ext cx="86254" cy="24974"/>
              </p14:xfrm>
            </p:contentPart>
          </mc:Choice>
          <mc:Fallback>
            <p:pic>
              <p:nvPicPr>
                <p:cNvPr id="105" name="Ink 104">
                  <a:extLst>
                    <a:ext uri="{FF2B5EF4-FFF2-40B4-BE49-F238E27FC236}">
                      <a16:creationId xmlns:a16="http://schemas.microsoft.com/office/drawing/2014/main" id="{D58AD0AE-0FE3-4B67-BBC7-8571472521C0}"/>
                    </a:ext>
                  </a:extLst>
                </p:cNvPr>
                <p:cNvPicPr/>
                <p:nvPr/>
              </p:nvPicPr>
              <p:blipFill>
                <a:blip r:embed="rId167"/>
                <a:stretch>
                  <a:fillRect/>
                </a:stretch>
              </p:blipFill>
              <p:spPr>
                <a:xfrm>
                  <a:off x="963507" y="2712535"/>
                  <a:ext cx="121834" cy="60294"/>
                </a:xfrm>
                <a:prstGeom prst="rect">
                  <a:avLst/>
                </a:prstGeom>
              </p:spPr>
            </p:pic>
          </mc:Fallback>
        </mc:AlternateContent>
        <p:grpSp>
          <p:nvGrpSpPr>
            <p:cNvPr id="106" name="Group 105">
              <a:extLst>
                <a:ext uri="{FF2B5EF4-FFF2-40B4-BE49-F238E27FC236}">
                  <a16:creationId xmlns:a16="http://schemas.microsoft.com/office/drawing/2014/main" id="{BDEC2879-CA3C-46E6-9C4B-EA3BE7B9626F}"/>
                </a:ext>
              </a:extLst>
            </p:cNvPr>
            <p:cNvGrpSpPr/>
            <p:nvPr/>
          </p:nvGrpSpPr>
          <p:grpSpPr>
            <a:xfrm>
              <a:off x="183093" y="2585787"/>
              <a:ext cx="656266" cy="169561"/>
              <a:chOff x="1011197" y="847663"/>
              <a:chExt cx="769680" cy="232200"/>
            </a:xfrm>
          </p:grpSpPr>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568A005E-F27B-4272-85EA-6449272D14FD}"/>
                      </a:ext>
                    </a:extLst>
                  </p14:cNvPr>
                  <p14:cNvContentPartPr/>
                  <p14:nvPr/>
                </p14:nvContentPartPr>
                <p14:xfrm>
                  <a:off x="1687637" y="1046383"/>
                  <a:ext cx="93240" cy="33480"/>
                </p14:xfrm>
              </p:contentPart>
            </mc:Choice>
            <mc:Fallback xmlns="">
              <p:pic>
                <p:nvPicPr>
                  <p:cNvPr id="2077" name="Ink 2076">
                    <a:extLst>
                      <a:ext uri="{FF2B5EF4-FFF2-40B4-BE49-F238E27FC236}">
                        <a16:creationId xmlns:a16="http://schemas.microsoft.com/office/drawing/2014/main" id="{55563E52-A7CC-400E-9770-6937545113FD}"/>
                      </a:ext>
                    </a:extLst>
                  </p:cNvPr>
                  <p:cNvPicPr/>
                  <p:nvPr/>
                </p:nvPicPr>
                <p:blipFill>
                  <a:blip r:embed="rId169"/>
                  <a:stretch>
                    <a:fillRect/>
                  </a:stretch>
                </p:blipFill>
                <p:spPr>
                  <a:xfrm>
                    <a:off x="1669637" y="1028383"/>
                    <a:ext cx="12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C1EC362E-84CE-4BD7-B71F-68B265F9EF00}"/>
                      </a:ext>
                    </a:extLst>
                  </p14:cNvPr>
                  <p14:cNvContentPartPr/>
                  <p14:nvPr/>
                </p14:nvContentPartPr>
                <p14:xfrm>
                  <a:off x="1011197" y="847663"/>
                  <a:ext cx="493200" cy="202680"/>
                </p14:xfrm>
              </p:contentPart>
            </mc:Choice>
            <mc:Fallback xmlns="">
              <p:pic>
                <p:nvPicPr>
                  <p:cNvPr id="2078" name="Ink 2077">
                    <a:extLst>
                      <a:ext uri="{FF2B5EF4-FFF2-40B4-BE49-F238E27FC236}">
                        <a16:creationId xmlns:a16="http://schemas.microsoft.com/office/drawing/2014/main" id="{61920431-47C0-4E68-9D3F-DCF0685E8139}"/>
                      </a:ext>
                    </a:extLst>
                  </p:cNvPr>
                  <p:cNvPicPr/>
                  <p:nvPr/>
                </p:nvPicPr>
                <p:blipFill>
                  <a:blip r:embed="rId171"/>
                  <a:stretch>
                    <a:fillRect/>
                  </a:stretch>
                </p:blipFill>
                <p:spPr>
                  <a:xfrm>
                    <a:off x="993197" y="830023"/>
                    <a:ext cx="528840" cy="238320"/>
                  </a:xfrm>
                  <a:prstGeom prst="rect">
                    <a:avLst/>
                  </a:prstGeom>
                </p:spPr>
              </p:pic>
            </mc:Fallback>
          </mc:AlternateContent>
        </p:grpSp>
        <p:grpSp>
          <p:nvGrpSpPr>
            <p:cNvPr id="107" name="Group 106">
              <a:extLst>
                <a:ext uri="{FF2B5EF4-FFF2-40B4-BE49-F238E27FC236}">
                  <a16:creationId xmlns:a16="http://schemas.microsoft.com/office/drawing/2014/main" id="{1C65C092-02BF-4291-8A50-D1B1E119E386}"/>
                </a:ext>
              </a:extLst>
            </p:cNvPr>
            <p:cNvGrpSpPr/>
            <p:nvPr/>
          </p:nvGrpSpPr>
          <p:grpSpPr>
            <a:xfrm>
              <a:off x="106354" y="2898621"/>
              <a:ext cx="725944" cy="59938"/>
              <a:chOff x="921197" y="1276063"/>
              <a:chExt cx="851400" cy="82080"/>
            </a:xfrm>
          </p:grpSpPr>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BD01B9DC-2033-4A44-9988-926BADFFF924}"/>
                      </a:ext>
                    </a:extLst>
                  </p14:cNvPr>
                  <p14:cNvContentPartPr/>
                  <p14:nvPr/>
                </p14:nvContentPartPr>
                <p14:xfrm>
                  <a:off x="921197" y="1276063"/>
                  <a:ext cx="528840" cy="59760"/>
                </p14:xfrm>
              </p:contentPart>
            </mc:Choice>
            <mc:Fallback xmlns="">
              <p:pic>
                <p:nvPicPr>
                  <p:cNvPr id="2079" name="Ink 2078">
                    <a:extLst>
                      <a:ext uri="{FF2B5EF4-FFF2-40B4-BE49-F238E27FC236}">
                        <a16:creationId xmlns:a16="http://schemas.microsoft.com/office/drawing/2014/main" id="{9BC65FEA-AC5C-471F-8B17-9B81F3663860}"/>
                      </a:ext>
                    </a:extLst>
                  </p:cNvPr>
                  <p:cNvPicPr/>
                  <p:nvPr/>
                </p:nvPicPr>
                <p:blipFill>
                  <a:blip r:embed="rId173"/>
                  <a:stretch>
                    <a:fillRect/>
                  </a:stretch>
                </p:blipFill>
                <p:spPr>
                  <a:xfrm>
                    <a:off x="903197" y="1258423"/>
                    <a:ext cx="564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9731D143-D63D-4CC7-A881-DDECBA8EF7D4}"/>
                      </a:ext>
                    </a:extLst>
                  </p14:cNvPr>
                  <p14:cNvContentPartPr/>
                  <p14:nvPr/>
                </p14:nvContentPartPr>
                <p14:xfrm>
                  <a:off x="1637597" y="1315663"/>
                  <a:ext cx="135000" cy="42480"/>
                </p14:xfrm>
              </p:contentPart>
            </mc:Choice>
            <mc:Fallback xmlns="">
              <p:pic>
                <p:nvPicPr>
                  <p:cNvPr id="1025" name="Ink 1024">
                    <a:extLst>
                      <a:ext uri="{FF2B5EF4-FFF2-40B4-BE49-F238E27FC236}">
                        <a16:creationId xmlns:a16="http://schemas.microsoft.com/office/drawing/2014/main" id="{ACDC0D91-3786-4182-A56A-030BC8E10745}"/>
                      </a:ext>
                    </a:extLst>
                  </p:cNvPr>
                  <p:cNvPicPr/>
                  <p:nvPr/>
                </p:nvPicPr>
                <p:blipFill>
                  <a:blip r:embed="rId175"/>
                  <a:stretch>
                    <a:fillRect/>
                  </a:stretch>
                </p:blipFill>
                <p:spPr>
                  <a:xfrm>
                    <a:off x="1619957" y="1298023"/>
                    <a:ext cx="170640" cy="78120"/>
                  </a:xfrm>
                  <a:prstGeom prst="rect">
                    <a:avLst/>
                  </a:prstGeom>
                </p:spPr>
              </p:pic>
            </mc:Fallback>
          </mc:AlternateContent>
        </p:grpSp>
        <p:grpSp>
          <p:nvGrpSpPr>
            <p:cNvPr id="108" name="Group 107">
              <a:extLst>
                <a:ext uri="{FF2B5EF4-FFF2-40B4-BE49-F238E27FC236}">
                  <a16:creationId xmlns:a16="http://schemas.microsoft.com/office/drawing/2014/main" id="{7EA19EBC-52E5-44DE-BA50-F33D94C7E7B9}"/>
                </a:ext>
              </a:extLst>
            </p:cNvPr>
            <p:cNvGrpSpPr/>
            <p:nvPr/>
          </p:nvGrpSpPr>
          <p:grpSpPr>
            <a:xfrm>
              <a:off x="166210" y="3088162"/>
              <a:ext cx="1249913" cy="219510"/>
              <a:chOff x="991397" y="1535623"/>
              <a:chExt cx="1465920" cy="300600"/>
            </a:xfrm>
          </p:grpSpPr>
          <mc:AlternateContent xmlns:mc="http://schemas.openxmlformats.org/markup-compatibility/2006" xmlns:p14="http://schemas.microsoft.com/office/powerpoint/2010/main">
            <mc:Choice Requires="p14">
              <p:contentPart p14:bwMode="auto" r:id="rId176">
                <p14:nvContentPartPr>
                  <p14:cNvPr id="109" name="Ink 108">
                    <a:extLst>
                      <a:ext uri="{FF2B5EF4-FFF2-40B4-BE49-F238E27FC236}">
                        <a16:creationId xmlns:a16="http://schemas.microsoft.com/office/drawing/2014/main" id="{1246E6C3-919D-4AD5-9593-C2DABFC6A59C}"/>
                      </a:ext>
                    </a:extLst>
                  </p14:cNvPr>
                  <p14:cNvContentPartPr/>
                  <p14:nvPr/>
                </p14:nvContentPartPr>
                <p14:xfrm>
                  <a:off x="2151317" y="1535623"/>
                  <a:ext cx="306000" cy="133200"/>
                </p14:xfrm>
              </p:contentPart>
            </mc:Choice>
            <mc:Fallback xmlns="">
              <p:pic>
                <p:nvPicPr>
                  <p:cNvPr id="2072" name="Ink 2071">
                    <a:extLst>
                      <a:ext uri="{FF2B5EF4-FFF2-40B4-BE49-F238E27FC236}">
                        <a16:creationId xmlns:a16="http://schemas.microsoft.com/office/drawing/2014/main" id="{201C8DC4-CAF2-44A6-8F48-DA674D6B9A77}"/>
                      </a:ext>
                    </a:extLst>
                  </p:cNvPr>
                  <p:cNvPicPr/>
                  <p:nvPr/>
                </p:nvPicPr>
                <p:blipFill>
                  <a:blip r:embed="rId177"/>
                  <a:stretch>
                    <a:fillRect/>
                  </a:stretch>
                </p:blipFill>
                <p:spPr>
                  <a:xfrm>
                    <a:off x="2133317" y="1517623"/>
                    <a:ext cx="34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Ink 109">
                    <a:extLst>
                      <a:ext uri="{FF2B5EF4-FFF2-40B4-BE49-F238E27FC236}">
                        <a16:creationId xmlns:a16="http://schemas.microsoft.com/office/drawing/2014/main" id="{4F9B3059-0CDE-4A6E-9A59-553F4C880C74}"/>
                      </a:ext>
                    </a:extLst>
                  </p14:cNvPr>
                  <p14:cNvContentPartPr/>
                  <p14:nvPr/>
                </p14:nvContentPartPr>
                <p14:xfrm>
                  <a:off x="1915157" y="1567303"/>
                  <a:ext cx="239040" cy="27000"/>
                </p14:xfrm>
              </p:contentPart>
            </mc:Choice>
            <mc:Fallback xmlns="">
              <p:pic>
                <p:nvPicPr>
                  <p:cNvPr id="2073" name="Ink 2072">
                    <a:extLst>
                      <a:ext uri="{FF2B5EF4-FFF2-40B4-BE49-F238E27FC236}">
                        <a16:creationId xmlns:a16="http://schemas.microsoft.com/office/drawing/2014/main" id="{6C723804-C445-4324-8A9B-15016E1CA867}"/>
                      </a:ext>
                    </a:extLst>
                  </p:cNvPr>
                  <p:cNvPicPr/>
                  <p:nvPr/>
                </p:nvPicPr>
                <p:blipFill>
                  <a:blip r:embed="rId179"/>
                  <a:stretch>
                    <a:fillRect/>
                  </a:stretch>
                </p:blipFill>
                <p:spPr>
                  <a:xfrm>
                    <a:off x="1897157" y="1549303"/>
                    <a:ext cx="274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Ink 110">
                    <a:extLst>
                      <a:ext uri="{FF2B5EF4-FFF2-40B4-BE49-F238E27FC236}">
                        <a16:creationId xmlns:a16="http://schemas.microsoft.com/office/drawing/2014/main" id="{7C799ECF-7ADD-46F5-8728-2748EB59CB12}"/>
                      </a:ext>
                    </a:extLst>
                  </p14:cNvPr>
                  <p14:cNvContentPartPr/>
                  <p14:nvPr/>
                </p14:nvContentPartPr>
                <p14:xfrm>
                  <a:off x="991397" y="1623823"/>
                  <a:ext cx="561240" cy="212400"/>
                </p14:xfrm>
              </p:contentPart>
            </mc:Choice>
            <mc:Fallback xmlns="">
              <p:pic>
                <p:nvPicPr>
                  <p:cNvPr id="1027" name="Ink 1026">
                    <a:extLst>
                      <a:ext uri="{FF2B5EF4-FFF2-40B4-BE49-F238E27FC236}">
                        <a16:creationId xmlns:a16="http://schemas.microsoft.com/office/drawing/2014/main" id="{EFC18AFC-C9AA-487B-8523-783AD224B6F6}"/>
                      </a:ext>
                    </a:extLst>
                  </p:cNvPr>
                  <p:cNvPicPr/>
                  <p:nvPr/>
                </p:nvPicPr>
                <p:blipFill>
                  <a:blip r:embed="rId181"/>
                  <a:stretch>
                    <a:fillRect/>
                  </a:stretch>
                </p:blipFill>
                <p:spPr>
                  <a:xfrm>
                    <a:off x="973397" y="1605823"/>
                    <a:ext cx="59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Ink 111">
                    <a:extLst>
                      <a:ext uri="{FF2B5EF4-FFF2-40B4-BE49-F238E27FC236}">
                        <a16:creationId xmlns:a16="http://schemas.microsoft.com/office/drawing/2014/main" id="{3988223D-5985-4088-B73D-4074E49A471C}"/>
                      </a:ext>
                    </a:extLst>
                  </p14:cNvPr>
                  <p14:cNvContentPartPr/>
                  <p14:nvPr/>
                </p14:nvContentPartPr>
                <p14:xfrm>
                  <a:off x="1705997" y="1593223"/>
                  <a:ext cx="6840" cy="4320"/>
                </p14:xfrm>
              </p:contentPart>
            </mc:Choice>
            <mc:Fallback xmlns="">
              <p:pic>
                <p:nvPicPr>
                  <p:cNvPr id="1028" name="Ink 1027">
                    <a:extLst>
                      <a:ext uri="{FF2B5EF4-FFF2-40B4-BE49-F238E27FC236}">
                        <a16:creationId xmlns:a16="http://schemas.microsoft.com/office/drawing/2014/main" id="{28DC7DAE-C309-47CD-8FA4-D4D240884F21}"/>
                      </a:ext>
                    </a:extLst>
                  </p:cNvPr>
                  <p:cNvPicPr/>
                  <p:nvPr/>
                </p:nvPicPr>
                <p:blipFill>
                  <a:blip r:embed="rId183"/>
                  <a:stretch>
                    <a:fillRect/>
                  </a:stretch>
                </p:blipFill>
                <p:spPr>
                  <a:xfrm>
                    <a:off x="1687997" y="1575583"/>
                    <a:ext cx="4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3" name="Ink 112">
                    <a:extLst>
                      <a:ext uri="{FF2B5EF4-FFF2-40B4-BE49-F238E27FC236}">
                        <a16:creationId xmlns:a16="http://schemas.microsoft.com/office/drawing/2014/main" id="{9091B247-D518-4F46-91D3-591F73C61686}"/>
                      </a:ext>
                    </a:extLst>
                  </p14:cNvPr>
                  <p14:cNvContentPartPr/>
                  <p14:nvPr/>
                </p14:nvContentPartPr>
                <p14:xfrm>
                  <a:off x="1682237" y="1622023"/>
                  <a:ext cx="133920" cy="9000"/>
                </p14:xfrm>
              </p:contentPart>
            </mc:Choice>
            <mc:Fallback xmlns="">
              <p:pic>
                <p:nvPicPr>
                  <p:cNvPr id="1029" name="Ink 1028">
                    <a:extLst>
                      <a:ext uri="{FF2B5EF4-FFF2-40B4-BE49-F238E27FC236}">
                        <a16:creationId xmlns:a16="http://schemas.microsoft.com/office/drawing/2014/main" id="{B602AB77-662B-4879-9396-71570D20EA88}"/>
                      </a:ext>
                    </a:extLst>
                  </p:cNvPr>
                  <p:cNvPicPr/>
                  <p:nvPr/>
                </p:nvPicPr>
                <p:blipFill>
                  <a:blip r:embed="rId185"/>
                  <a:stretch>
                    <a:fillRect/>
                  </a:stretch>
                </p:blipFill>
                <p:spPr>
                  <a:xfrm>
                    <a:off x="1664597" y="1604383"/>
                    <a:ext cx="169560" cy="44640"/>
                  </a:xfrm>
                  <a:prstGeom prst="rect">
                    <a:avLst/>
                  </a:prstGeom>
                </p:spPr>
              </p:pic>
            </mc:Fallback>
          </mc:AlternateContent>
        </p:grpSp>
      </p:grpSp>
      <p:grpSp>
        <p:nvGrpSpPr>
          <p:cNvPr id="71" name="Group 70">
            <a:extLst>
              <a:ext uri="{FF2B5EF4-FFF2-40B4-BE49-F238E27FC236}">
                <a16:creationId xmlns:a16="http://schemas.microsoft.com/office/drawing/2014/main" id="{AA65A867-DD52-4294-A875-6763D16BE0AF}"/>
              </a:ext>
            </a:extLst>
          </p:cNvPr>
          <p:cNvGrpSpPr/>
          <p:nvPr/>
        </p:nvGrpSpPr>
        <p:grpSpPr>
          <a:xfrm>
            <a:off x="1699156" y="2220731"/>
            <a:ext cx="858600" cy="887400"/>
            <a:chOff x="1699156" y="2220731"/>
            <a:chExt cx="858600" cy="887400"/>
          </a:xfrm>
        </p:grpSpPr>
        <mc:AlternateContent xmlns:mc="http://schemas.openxmlformats.org/markup-compatibility/2006">
          <mc:Choice xmlns:p14="http://schemas.microsoft.com/office/powerpoint/2010/main" Requires="p14">
            <p:contentPart p14:bwMode="auto" r:id="rId186">
              <p14:nvContentPartPr>
                <p14:cNvPr id="6" name="Ink 5">
                  <a:extLst>
                    <a:ext uri="{FF2B5EF4-FFF2-40B4-BE49-F238E27FC236}">
                      <a16:creationId xmlns:a16="http://schemas.microsoft.com/office/drawing/2014/main" id="{6EC3ABEE-8424-4DFD-A381-FB14F3EDB739}"/>
                    </a:ext>
                  </a:extLst>
                </p14:cNvPr>
                <p14:cNvContentPartPr/>
                <p14:nvPr/>
              </p14:nvContentPartPr>
              <p14:xfrm>
                <a:off x="1699156" y="2966291"/>
                <a:ext cx="650160" cy="141840"/>
              </p14:xfrm>
            </p:contentPart>
          </mc:Choice>
          <mc:Fallback>
            <p:pic>
              <p:nvPicPr>
                <p:cNvPr id="6" name="Ink 5">
                  <a:extLst>
                    <a:ext uri="{FF2B5EF4-FFF2-40B4-BE49-F238E27FC236}">
                      <a16:creationId xmlns:a16="http://schemas.microsoft.com/office/drawing/2014/main" id="{6EC3ABEE-8424-4DFD-A381-FB14F3EDB739}"/>
                    </a:ext>
                  </a:extLst>
                </p:cNvPr>
                <p:cNvPicPr/>
                <p:nvPr/>
              </p:nvPicPr>
              <p:blipFill>
                <a:blip r:embed="rId187"/>
                <a:stretch>
                  <a:fillRect/>
                </a:stretch>
              </p:blipFill>
              <p:spPr>
                <a:xfrm>
                  <a:off x="1636516" y="2903651"/>
                  <a:ext cx="775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 name="Ink 13">
                  <a:extLst>
                    <a:ext uri="{FF2B5EF4-FFF2-40B4-BE49-F238E27FC236}">
                      <a16:creationId xmlns:a16="http://schemas.microsoft.com/office/drawing/2014/main" id="{AB54A627-D711-49F9-A28B-A4D5A368903C}"/>
                    </a:ext>
                  </a:extLst>
                </p14:cNvPr>
                <p14:cNvContentPartPr/>
                <p14:nvPr/>
              </p14:nvContentPartPr>
              <p14:xfrm>
                <a:off x="1906516" y="2698451"/>
                <a:ext cx="495000" cy="90360"/>
              </p14:xfrm>
            </p:contentPart>
          </mc:Choice>
          <mc:Fallback>
            <p:pic>
              <p:nvPicPr>
                <p:cNvPr id="14" name="Ink 13">
                  <a:extLst>
                    <a:ext uri="{FF2B5EF4-FFF2-40B4-BE49-F238E27FC236}">
                      <a16:creationId xmlns:a16="http://schemas.microsoft.com/office/drawing/2014/main" id="{AB54A627-D711-49F9-A28B-A4D5A368903C}"/>
                    </a:ext>
                  </a:extLst>
                </p:cNvPr>
                <p:cNvPicPr/>
                <p:nvPr/>
              </p:nvPicPr>
              <p:blipFill>
                <a:blip r:embed="rId189"/>
                <a:stretch>
                  <a:fillRect/>
                </a:stretch>
              </p:blipFill>
              <p:spPr>
                <a:xfrm>
                  <a:off x="1843516" y="2635811"/>
                  <a:ext cx="620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 name="Ink 14">
                  <a:extLst>
                    <a:ext uri="{FF2B5EF4-FFF2-40B4-BE49-F238E27FC236}">
                      <a16:creationId xmlns:a16="http://schemas.microsoft.com/office/drawing/2014/main" id="{6798A8B4-1B39-42A8-A59C-86070DBDE75E}"/>
                    </a:ext>
                  </a:extLst>
                </p14:cNvPr>
                <p14:cNvContentPartPr/>
                <p14:nvPr/>
              </p14:nvContentPartPr>
              <p14:xfrm>
                <a:off x="2404036" y="2801411"/>
                <a:ext cx="153720" cy="55800"/>
              </p14:xfrm>
            </p:contentPart>
          </mc:Choice>
          <mc:Fallback>
            <p:pic>
              <p:nvPicPr>
                <p:cNvPr id="15" name="Ink 14">
                  <a:extLst>
                    <a:ext uri="{FF2B5EF4-FFF2-40B4-BE49-F238E27FC236}">
                      <a16:creationId xmlns:a16="http://schemas.microsoft.com/office/drawing/2014/main" id="{6798A8B4-1B39-42A8-A59C-86070DBDE75E}"/>
                    </a:ext>
                  </a:extLst>
                </p:cNvPr>
                <p:cNvPicPr/>
                <p:nvPr/>
              </p:nvPicPr>
              <p:blipFill>
                <a:blip r:embed="rId191"/>
                <a:stretch>
                  <a:fillRect/>
                </a:stretch>
              </p:blipFill>
              <p:spPr>
                <a:xfrm>
                  <a:off x="2341036" y="2738771"/>
                  <a:ext cx="279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7" name="Ink 26">
                  <a:extLst>
                    <a:ext uri="{FF2B5EF4-FFF2-40B4-BE49-F238E27FC236}">
                      <a16:creationId xmlns:a16="http://schemas.microsoft.com/office/drawing/2014/main" id="{7A96EAE7-D63C-49AE-BE03-C358DBFCEA82}"/>
                    </a:ext>
                  </a:extLst>
                </p14:cNvPr>
                <p14:cNvContentPartPr/>
                <p14:nvPr/>
              </p14:nvContentPartPr>
              <p14:xfrm>
                <a:off x="2449756" y="2766851"/>
                <a:ext cx="3240" cy="7200"/>
              </p14:xfrm>
            </p:contentPart>
          </mc:Choice>
          <mc:Fallback>
            <p:pic>
              <p:nvPicPr>
                <p:cNvPr id="27" name="Ink 26">
                  <a:extLst>
                    <a:ext uri="{FF2B5EF4-FFF2-40B4-BE49-F238E27FC236}">
                      <a16:creationId xmlns:a16="http://schemas.microsoft.com/office/drawing/2014/main" id="{7A96EAE7-D63C-49AE-BE03-C358DBFCEA82}"/>
                    </a:ext>
                  </a:extLst>
                </p:cNvPr>
                <p:cNvPicPr/>
                <p:nvPr/>
              </p:nvPicPr>
              <p:blipFill>
                <a:blip r:embed="rId193"/>
                <a:stretch>
                  <a:fillRect/>
                </a:stretch>
              </p:blipFill>
              <p:spPr>
                <a:xfrm>
                  <a:off x="2386756" y="2703851"/>
                  <a:ext cx="128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9" name="Ink 28">
                  <a:extLst>
                    <a:ext uri="{FF2B5EF4-FFF2-40B4-BE49-F238E27FC236}">
                      <a16:creationId xmlns:a16="http://schemas.microsoft.com/office/drawing/2014/main" id="{A274A347-69BE-4087-BFB3-0E4224FDC129}"/>
                    </a:ext>
                  </a:extLst>
                </p14:cNvPr>
                <p14:cNvContentPartPr/>
                <p14:nvPr/>
              </p14:nvContentPartPr>
              <p14:xfrm>
                <a:off x="1827316" y="2755331"/>
                <a:ext cx="597240" cy="121320"/>
              </p14:xfrm>
            </p:contentPart>
          </mc:Choice>
          <mc:Fallback>
            <p:pic>
              <p:nvPicPr>
                <p:cNvPr id="29" name="Ink 28">
                  <a:extLst>
                    <a:ext uri="{FF2B5EF4-FFF2-40B4-BE49-F238E27FC236}">
                      <a16:creationId xmlns:a16="http://schemas.microsoft.com/office/drawing/2014/main" id="{A274A347-69BE-4087-BFB3-0E4224FDC129}"/>
                    </a:ext>
                  </a:extLst>
                </p:cNvPr>
                <p:cNvPicPr/>
                <p:nvPr/>
              </p:nvPicPr>
              <p:blipFill>
                <a:blip r:embed="rId195"/>
                <a:stretch>
                  <a:fillRect/>
                </a:stretch>
              </p:blipFill>
              <p:spPr>
                <a:xfrm>
                  <a:off x="1764316" y="2692691"/>
                  <a:ext cx="722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4" name="Ink 63">
                  <a:extLst>
                    <a:ext uri="{FF2B5EF4-FFF2-40B4-BE49-F238E27FC236}">
                      <a16:creationId xmlns:a16="http://schemas.microsoft.com/office/drawing/2014/main" id="{CFE17557-25F3-4FDF-A5F8-3DD694C22378}"/>
                    </a:ext>
                  </a:extLst>
                </p14:cNvPr>
                <p14:cNvContentPartPr/>
                <p14:nvPr/>
              </p14:nvContentPartPr>
              <p14:xfrm>
                <a:off x="2083276" y="2226851"/>
                <a:ext cx="291240" cy="373680"/>
              </p14:xfrm>
            </p:contentPart>
          </mc:Choice>
          <mc:Fallback>
            <p:pic>
              <p:nvPicPr>
                <p:cNvPr id="64" name="Ink 63">
                  <a:extLst>
                    <a:ext uri="{FF2B5EF4-FFF2-40B4-BE49-F238E27FC236}">
                      <a16:creationId xmlns:a16="http://schemas.microsoft.com/office/drawing/2014/main" id="{CFE17557-25F3-4FDF-A5F8-3DD694C22378}"/>
                    </a:ext>
                  </a:extLst>
                </p:cNvPr>
                <p:cNvPicPr/>
                <p:nvPr/>
              </p:nvPicPr>
              <p:blipFill>
                <a:blip r:embed="rId197"/>
                <a:stretch>
                  <a:fillRect/>
                </a:stretch>
              </p:blipFill>
              <p:spPr>
                <a:xfrm>
                  <a:off x="2020636" y="2164211"/>
                  <a:ext cx="41688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5" name="Ink 64">
                  <a:extLst>
                    <a:ext uri="{FF2B5EF4-FFF2-40B4-BE49-F238E27FC236}">
                      <a16:creationId xmlns:a16="http://schemas.microsoft.com/office/drawing/2014/main" id="{397DAF48-8E02-4514-99CC-48CAE2A1EAF9}"/>
                    </a:ext>
                  </a:extLst>
                </p14:cNvPr>
                <p14:cNvContentPartPr/>
                <p14:nvPr/>
              </p14:nvContentPartPr>
              <p14:xfrm>
                <a:off x="2085436" y="2220731"/>
                <a:ext cx="89640" cy="42840"/>
              </p14:xfrm>
            </p:contentPart>
          </mc:Choice>
          <mc:Fallback>
            <p:pic>
              <p:nvPicPr>
                <p:cNvPr id="65" name="Ink 64">
                  <a:extLst>
                    <a:ext uri="{FF2B5EF4-FFF2-40B4-BE49-F238E27FC236}">
                      <a16:creationId xmlns:a16="http://schemas.microsoft.com/office/drawing/2014/main" id="{397DAF48-8E02-4514-99CC-48CAE2A1EAF9}"/>
                    </a:ext>
                  </a:extLst>
                </p:cNvPr>
                <p:cNvPicPr/>
                <p:nvPr/>
              </p:nvPicPr>
              <p:blipFill>
                <a:blip r:embed="rId199"/>
                <a:stretch>
                  <a:fillRect/>
                </a:stretch>
              </p:blipFill>
              <p:spPr>
                <a:xfrm>
                  <a:off x="2022796" y="2157731"/>
                  <a:ext cx="215280" cy="168480"/>
                </a:xfrm>
                <a:prstGeom prst="rect">
                  <a:avLst/>
                </a:prstGeom>
              </p:spPr>
            </p:pic>
          </mc:Fallback>
        </mc:AlternateContent>
      </p:grpSp>
      <p:grpSp>
        <p:nvGrpSpPr>
          <p:cNvPr id="73" name="Group 72">
            <a:extLst>
              <a:ext uri="{FF2B5EF4-FFF2-40B4-BE49-F238E27FC236}">
                <a16:creationId xmlns:a16="http://schemas.microsoft.com/office/drawing/2014/main" id="{C5060A68-B59A-4B1F-BC4A-A1F115618549}"/>
              </a:ext>
            </a:extLst>
          </p:cNvPr>
          <p:cNvGrpSpPr/>
          <p:nvPr/>
        </p:nvGrpSpPr>
        <p:grpSpPr>
          <a:xfrm>
            <a:off x="2958076" y="2243771"/>
            <a:ext cx="559440" cy="217440"/>
            <a:chOff x="2958076" y="2243771"/>
            <a:chExt cx="559440" cy="217440"/>
          </a:xfrm>
        </p:grpSpPr>
        <mc:AlternateContent xmlns:mc="http://schemas.openxmlformats.org/markup-compatibility/2006">
          <mc:Choice xmlns:p14="http://schemas.microsoft.com/office/powerpoint/2010/main" Requires="p14">
            <p:contentPart p14:bwMode="auto" r:id="rId200">
              <p14:nvContentPartPr>
                <p14:cNvPr id="66" name="Ink 65">
                  <a:extLst>
                    <a:ext uri="{FF2B5EF4-FFF2-40B4-BE49-F238E27FC236}">
                      <a16:creationId xmlns:a16="http://schemas.microsoft.com/office/drawing/2014/main" id="{3412860F-257A-464A-961E-3A258A5771CB}"/>
                    </a:ext>
                  </a:extLst>
                </p14:cNvPr>
                <p14:cNvContentPartPr/>
                <p14:nvPr/>
              </p14:nvContentPartPr>
              <p14:xfrm>
                <a:off x="3359116" y="2243771"/>
                <a:ext cx="158400" cy="153000"/>
              </p14:xfrm>
            </p:contentPart>
          </mc:Choice>
          <mc:Fallback>
            <p:pic>
              <p:nvPicPr>
                <p:cNvPr id="66" name="Ink 65">
                  <a:extLst>
                    <a:ext uri="{FF2B5EF4-FFF2-40B4-BE49-F238E27FC236}">
                      <a16:creationId xmlns:a16="http://schemas.microsoft.com/office/drawing/2014/main" id="{3412860F-257A-464A-961E-3A258A5771CB}"/>
                    </a:ext>
                  </a:extLst>
                </p:cNvPr>
                <p:cNvPicPr/>
                <p:nvPr/>
              </p:nvPicPr>
              <p:blipFill>
                <a:blip r:embed="rId201"/>
                <a:stretch>
                  <a:fillRect/>
                </a:stretch>
              </p:blipFill>
              <p:spPr>
                <a:xfrm>
                  <a:off x="3296116" y="2180771"/>
                  <a:ext cx="284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7" name="Ink 66">
                  <a:extLst>
                    <a:ext uri="{FF2B5EF4-FFF2-40B4-BE49-F238E27FC236}">
                      <a16:creationId xmlns:a16="http://schemas.microsoft.com/office/drawing/2014/main" id="{2B082CE7-BA87-429B-8E11-A4163FB1616A}"/>
                    </a:ext>
                  </a:extLst>
                </p14:cNvPr>
                <p14:cNvContentPartPr/>
                <p14:nvPr/>
              </p14:nvContentPartPr>
              <p14:xfrm>
                <a:off x="2958076" y="2394971"/>
                <a:ext cx="22320" cy="25560"/>
              </p14:xfrm>
            </p:contentPart>
          </mc:Choice>
          <mc:Fallback>
            <p:pic>
              <p:nvPicPr>
                <p:cNvPr id="67" name="Ink 66">
                  <a:extLst>
                    <a:ext uri="{FF2B5EF4-FFF2-40B4-BE49-F238E27FC236}">
                      <a16:creationId xmlns:a16="http://schemas.microsoft.com/office/drawing/2014/main" id="{2B082CE7-BA87-429B-8E11-A4163FB1616A}"/>
                    </a:ext>
                  </a:extLst>
                </p:cNvPr>
                <p:cNvPicPr/>
                <p:nvPr/>
              </p:nvPicPr>
              <p:blipFill>
                <a:blip r:embed="rId203"/>
                <a:stretch>
                  <a:fillRect/>
                </a:stretch>
              </p:blipFill>
              <p:spPr>
                <a:xfrm>
                  <a:off x="2895076" y="2332331"/>
                  <a:ext cx="147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2" name="Ink 71">
                  <a:extLst>
                    <a:ext uri="{FF2B5EF4-FFF2-40B4-BE49-F238E27FC236}">
                      <a16:creationId xmlns:a16="http://schemas.microsoft.com/office/drawing/2014/main" id="{4F367B50-09A2-4322-A19E-D7E98457E61A}"/>
                    </a:ext>
                  </a:extLst>
                </p14:cNvPr>
                <p14:cNvContentPartPr/>
                <p14:nvPr/>
              </p14:nvContentPartPr>
              <p14:xfrm>
                <a:off x="2999476" y="2424851"/>
                <a:ext cx="23760" cy="36360"/>
              </p14:xfrm>
            </p:contentPart>
          </mc:Choice>
          <mc:Fallback>
            <p:pic>
              <p:nvPicPr>
                <p:cNvPr id="72" name="Ink 71">
                  <a:extLst>
                    <a:ext uri="{FF2B5EF4-FFF2-40B4-BE49-F238E27FC236}">
                      <a16:creationId xmlns:a16="http://schemas.microsoft.com/office/drawing/2014/main" id="{4F367B50-09A2-4322-A19E-D7E98457E61A}"/>
                    </a:ext>
                  </a:extLst>
                </p:cNvPr>
                <p:cNvPicPr/>
                <p:nvPr/>
              </p:nvPicPr>
              <p:blipFill>
                <a:blip r:embed="rId205"/>
                <a:stretch>
                  <a:fillRect/>
                </a:stretch>
              </p:blipFill>
              <p:spPr>
                <a:xfrm>
                  <a:off x="2936836" y="2362211"/>
                  <a:ext cx="149400" cy="162000"/>
                </a:xfrm>
                <a:prstGeom prst="rect">
                  <a:avLst/>
                </a:prstGeom>
              </p:spPr>
            </p:pic>
          </mc:Fallback>
        </mc:AlternateContent>
      </p:grpSp>
      <p:grpSp>
        <p:nvGrpSpPr>
          <p:cNvPr id="135" name="Group 134">
            <a:extLst>
              <a:ext uri="{FF2B5EF4-FFF2-40B4-BE49-F238E27FC236}">
                <a16:creationId xmlns:a16="http://schemas.microsoft.com/office/drawing/2014/main" id="{1118F058-4467-4E97-B2D8-FC70520037B6}"/>
              </a:ext>
            </a:extLst>
          </p:cNvPr>
          <p:cNvGrpSpPr/>
          <p:nvPr/>
        </p:nvGrpSpPr>
        <p:grpSpPr>
          <a:xfrm>
            <a:off x="3787516" y="2785931"/>
            <a:ext cx="304920" cy="339840"/>
            <a:chOff x="3787516" y="2785931"/>
            <a:chExt cx="304920" cy="339840"/>
          </a:xfrm>
        </p:grpSpPr>
        <mc:AlternateContent xmlns:mc="http://schemas.openxmlformats.org/markup-compatibility/2006">
          <mc:Choice xmlns:p14="http://schemas.microsoft.com/office/powerpoint/2010/main" Requires="p14">
            <p:contentPart p14:bwMode="auto" r:id="rId206">
              <p14:nvContentPartPr>
                <p14:cNvPr id="74" name="Ink 73">
                  <a:extLst>
                    <a:ext uri="{FF2B5EF4-FFF2-40B4-BE49-F238E27FC236}">
                      <a16:creationId xmlns:a16="http://schemas.microsoft.com/office/drawing/2014/main" id="{78BA4348-8092-4628-B5F6-BD268DEC91A0}"/>
                    </a:ext>
                  </a:extLst>
                </p14:cNvPr>
                <p14:cNvContentPartPr/>
                <p14:nvPr/>
              </p14:nvContentPartPr>
              <p14:xfrm>
                <a:off x="3787516" y="2785931"/>
                <a:ext cx="304920" cy="96840"/>
              </p14:xfrm>
            </p:contentPart>
          </mc:Choice>
          <mc:Fallback>
            <p:pic>
              <p:nvPicPr>
                <p:cNvPr id="74" name="Ink 73">
                  <a:extLst>
                    <a:ext uri="{FF2B5EF4-FFF2-40B4-BE49-F238E27FC236}">
                      <a16:creationId xmlns:a16="http://schemas.microsoft.com/office/drawing/2014/main" id="{78BA4348-8092-4628-B5F6-BD268DEC91A0}"/>
                    </a:ext>
                  </a:extLst>
                </p:cNvPr>
                <p:cNvPicPr/>
                <p:nvPr/>
              </p:nvPicPr>
              <p:blipFill>
                <a:blip r:embed="rId207"/>
                <a:stretch>
                  <a:fillRect/>
                </a:stretch>
              </p:blipFill>
              <p:spPr>
                <a:xfrm>
                  <a:off x="3769516" y="2768291"/>
                  <a:ext cx="340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5" name="Ink 74">
                  <a:extLst>
                    <a:ext uri="{FF2B5EF4-FFF2-40B4-BE49-F238E27FC236}">
                      <a16:creationId xmlns:a16="http://schemas.microsoft.com/office/drawing/2014/main" id="{CEE20604-DD65-4D91-B725-FB45490303A3}"/>
                    </a:ext>
                  </a:extLst>
                </p14:cNvPr>
                <p14:cNvContentPartPr/>
                <p14:nvPr/>
              </p14:nvContentPartPr>
              <p14:xfrm>
                <a:off x="3793636" y="2953691"/>
                <a:ext cx="297360" cy="172080"/>
              </p14:xfrm>
            </p:contentPart>
          </mc:Choice>
          <mc:Fallback>
            <p:pic>
              <p:nvPicPr>
                <p:cNvPr id="75" name="Ink 74">
                  <a:extLst>
                    <a:ext uri="{FF2B5EF4-FFF2-40B4-BE49-F238E27FC236}">
                      <a16:creationId xmlns:a16="http://schemas.microsoft.com/office/drawing/2014/main" id="{CEE20604-DD65-4D91-B725-FB45490303A3}"/>
                    </a:ext>
                  </a:extLst>
                </p:cNvPr>
                <p:cNvPicPr/>
                <p:nvPr/>
              </p:nvPicPr>
              <p:blipFill>
                <a:blip r:embed="rId209"/>
                <a:stretch>
                  <a:fillRect/>
                </a:stretch>
              </p:blipFill>
              <p:spPr>
                <a:xfrm>
                  <a:off x="3775636" y="2935691"/>
                  <a:ext cx="333000" cy="207720"/>
                </a:xfrm>
                <a:prstGeom prst="rect">
                  <a:avLst/>
                </a:prstGeom>
              </p:spPr>
            </p:pic>
          </mc:Fallback>
        </mc:AlternateContent>
      </p:grpSp>
      <p:grpSp>
        <p:nvGrpSpPr>
          <p:cNvPr id="134" name="Group 133">
            <a:extLst>
              <a:ext uri="{FF2B5EF4-FFF2-40B4-BE49-F238E27FC236}">
                <a16:creationId xmlns:a16="http://schemas.microsoft.com/office/drawing/2014/main" id="{34BA9629-47B1-413D-A57A-A9F8990D36DE}"/>
              </a:ext>
            </a:extLst>
          </p:cNvPr>
          <p:cNvGrpSpPr/>
          <p:nvPr/>
        </p:nvGrpSpPr>
        <p:grpSpPr>
          <a:xfrm>
            <a:off x="3649636" y="3279131"/>
            <a:ext cx="438480" cy="149400"/>
            <a:chOff x="3649636" y="3279131"/>
            <a:chExt cx="438480" cy="149400"/>
          </a:xfrm>
        </p:grpSpPr>
        <mc:AlternateContent xmlns:mc="http://schemas.openxmlformats.org/markup-compatibility/2006">
          <mc:Choice xmlns:p14="http://schemas.microsoft.com/office/powerpoint/2010/main" Requires="p14">
            <p:contentPart p14:bwMode="auto" r:id="rId210">
              <p14:nvContentPartPr>
                <p14:cNvPr id="76" name="Ink 75">
                  <a:extLst>
                    <a:ext uri="{FF2B5EF4-FFF2-40B4-BE49-F238E27FC236}">
                      <a16:creationId xmlns:a16="http://schemas.microsoft.com/office/drawing/2014/main" id="{14B54C45-E9B8-4B34-91E1-921F3383D504}"/>
                    </a:ext>
                  </a:extLst>
                </p14:cNvPr>
                <p14:cNvContentPartPr/>
                <p14:nvPr/>
              </p14:nvContentPartPr>
              <p14:xfrm>
                <a:off x="3649636" y="3294971"/>
                <a:ext cx="438480" cy="133560"/>
              </p14:xfrm>
            </p:contentPart>
          </mc:Choice>
          <mc:Fallback>
            <p:pic>
              <p:nvPicPr>
                <p:cNvPr id="76" name="Ink 75">
                  <a:extLst>
                    <a:ext uri="{FF2B5EF4-FFF2-40B4-BE49-F238E27FC236}">
                      <a16:creationId xmlns:a16="http://schemas.microsoft.com/office/drawing/2014/main" id="{14B54C45-E9B8-4B34-91E1-921F3383D504}"/>
                    </a:ext>
                  </a:extLst>
                </p:cNvPr>
                <p:cNvPicPr/>
                <p:nvPr/>
              </p:nvPicPr>
              <p:blipFill>
                <a:blip r:embed="rId211"/>
                <a:stretch>
                  <a:fillRect/>
                </a:stretch>
              </p:blipFill>
              <p:spPr>
                <a:xfrm>
                  <a:off x="3631636" y="3277331"/>
                  <a:ext cx="474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Ink 132">
                  <a:extLst>
                    <a:ext uri="{FF2B5EF4-FFF2-40B4-BE49-F238E27FC236}">
                      <a16:creationId xmlns:a16="http://schemas.microsoft.com/office/drawing/2014/main" id="{E0844CA6-E8F2-4F98-9582-4A90A03267E7}"/>
                    </a:ext>
                  </a:extLst>
                </p14:cNvPr>
                <p14:cNvContentPartPr/>
                <p14:nvPr/>
              </p14:nvContentPartPr>
              <p14:xfrm>
                <a:off x="3649636" y="3279131"/>
                <a:ext cx="409320" cy="114120"/>
              </p14:xfrm>
            </p:contentPart>
          </mc:Choice>
          <mc:Fallback>
            <p:pic>
              <p:nvPicPr>
                <p:cNvPr id="133" name="Ink 132">
                  <a:extLst>
                    <a:ext uri="{FF2B5EF4-FFF2-40B4-BE49-F238E27FC236}">
                      <a16:creationId xmlns:a16="http://schemas.microsoft.com/office/drawing/2014/main" id="{E0844CA6-E8F2-4F98-9582-4A90A03267E7}"/>
                    </a:ext>
                  </a:extLst>
                </p:cNvPr>
                <p:cNvPicPr/>
                <p:nvPr/>
              </p:nvPicPr>
              <p:blipFill>
                <a:blip r:embed="rId213"/>
                <a:stretch>
                  <a:fillRect/>
                </a:stretch>
              </p:blipFill>
              <p:spPr>
                <a:xfrm>
                  <a:off x="3631636" y="3261491"/>
                  <a:ext cx="444960" cy="149760"/>
                </a:xfrm>
                <a:prstGeom prst="rect">
                  <a:avLst/>
                </a:prstGeom>
              </p:spPr>
            </p:pic>
          </mc:Fallback>
        </mc:AlternateContent>
      </p:grpSp>
      <p:grpSp>
        <p:nvGrpSpPr>
          <p:cNvPr id="141" name="Group 140">
            <a:extLst>
              <a:ext uri="{FF2B5EF4-FFF2-40B4-BE49-F238E27FC236}">
                <a16:creationId xmlns:a16="http://schemas.microsoft.com/office/drawing/2014/main" id="{A947493E-01A5-4C7D-9603-443B98F7D40A}"/>
              </a:ext>
            </a:extLst>
          </p:cNvPr>
          <p:cNvGrpSpPr/>
          <p:nvPr/>
        </p:nvGrpSpPr>
        <p:grpSpPr>
          <a:xfrm>
            <a:off x="1778716" y="2203091"/>
            <a:ext cx="331560" cy="359280"/>
            <a:chOff x="1778716" y="2203091"/>
            <a:chExt cx="331560" cy="359280"/>
          </a:xfrm>
        </p:grpSpPr>
        <mc:AlternateContent xmlns:mc="http://schemas.openxmlformats.org/markup-compatibility/2006">
          <mc:Choice xmlns:p14="http://schemas.microsoft.com/office/powerpoint/2010/main" Requires="p14">
            <p:contentPart p14:bwMode="auto" r:id="rId214">
              <p14:nvContentPartPr>
                <p14:cNvPr id="136" name="Ink 135">
                  <a:extLst>
                    <a:ext uri="{FF2B5EF4-FFF2-40B4-BE49-F238E27FC236}">
                      <a16:creationId xmlns:a16="http://schemas.microsoft.com/office/drawing/2014/main" id="{A1A7301E-5D20-40C9-A61D-0A7C4BE2C3B4}"/>
                    </a:ext>
                  </a:extLst>
                </p14:cNvPr>
                <p14:cNvContentPartPr/>
                <p14:nvPr/>
              </p14:nvContentPartPr>
              <p14:xfrm>
                <a:off x="1778716" y="2259251"/>
                <a:ext cx="62640" cy="291960"/>
              </p14:xfrm>
            </p:contentPart>
          </mc:Choice>
          <mc:Fallback>
            <p:pic>
              <p:nvPicPr>
                <p:cNvPr id="136" name="Ink 135">
                  <a:extLst>
                    <a:ext uri="{FF2B5EF4-FFF2-40B4-BE49-F238E27FC236}">
                      <a16:creationId xmlns:a16="http://schemas.microsoft.com/office/drawing/2014/main" id="{A1A7301E-5D20-40C9-A61D-0A7C4BE2C3B4}"/>
                    </a:ext>
                  </a:extLst>
                </p:cNvPr>
                <p:cNvPicPr/>
                <p:nvPr/>
              </p:nvPicPr>
              <p:blipFill>
                <a:blip r:embed="rId215"/>
                <a:stretch>
                  <a:fillRect/>
                </a:stretch>
              </p:blipFill>
              <p:spPr>
                <a:xfrm>
                  <a:off x="1760716" y="2241251"/>
                  <a:ext cx="982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7" name="Ink 136">
                  <a:extLst>
                    <a:ext uri="{FF2B5EF4-FFF2-40B4-BE49-F238E27FC236}">
                      <a16:creationId xmlns:a16="http://schemas.microsoft.com/office/drawing/2014/main" id="{8D094A78-EB5E-431E-BED4-7681FB4E2425}"/>
                    </a:ext>
                  </a:extLst>
                </p14:cNvPr>
                <p14:cNvContentPartPr/>
                <p14:nvPr/>
              </p14:nvContentPartPr>
              <p14:xfrm>
                <a:off x="1889956" y="2260331"/>
                <a:ext cx="36000" cy="296280"/>
              </p14:xfrm>
            </p:contentPart>
          </mc:Choice>
          <mc:Fallback>
            <p:pic>
              <p:nvPicPr>
                <p:cNvPr id="137" name="Ink 136">
                  <a:extLst>
                    <a:ext uri="{FF2B5EF4-FFF2-40B4-BE49-F238E27FC236}">
                      <a16:creationId xmlns:a16="http://schemas.microsoft.com/office/drawing/2014/main" id="{8D094A78-EB5E-431E-BED4-7681FB4E2425}"/>
                    </a:ext>
                  </a:extLst>
                </p:cNvPr>
                <p:cNvPicPr/>
                <p:nvPr/>
              </p:nvPicPr>
              <p:blipFill>
                <a:blip r:embed="rId217"/>
                <a:stretch>
                  <a:fillRect/>
                </a:stretch>
              </p:blipFill>
              <p:spPr>
                <a:xfrm>
                  <a:off x="1871956" y="2242331"/>
                  <a:ext cx="716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Ink 137">
                  <a:extLst>
                    <a:ext uri="{FF2B5EF4-FFF2-40B4-BE49-F238E27FC236}">
                      <a16:creationId xmlns:a16="http://schemas.microsoft.com/office/drawing/2014/main" id="{1DFC7DBF-DBC3-48D3-A3BF-8E58AC49A3C6}"/>
                    </a:ext>
                  </a:extLst>
                </p14:cNvPr>
                <p14:cNvContentPartPr/>
                <p14:nvPr/>
              </p14:nvContentPartPr>
              <p14:xfrm>
                <a:off x="1923796" y="2414771"/>
                <a:ext cx="160920" cy="11520"/>
              </p14:xfrm>
            </p:contentPart>
          </mc:Choice>
          <mc:Fallback>
            <p:pic>
              <p:nvPicPr>
                <p:cNvPr id="138" name="Ink 137">
                  <a:extLst>
                    <a:ext uri="{FF2B5EF4-FFF2-40B4-BE49-F238E27FC236}">
                      <a16:creationId xmlns:a16="http://schemas.microsoft.com/office/drawing/2014/main" id="{1DFC7DBF-DBC3-48D3-A3BF-8E58AC49A3C6}"/>
                    </a:ext>
                  </a:extLst>
                </p:cNvPr>
                <p:cNvPicPr/>
                <p:nvPr/>
              </p:nvPicPr>
              <p:blipFill>
                <a:blip r:embed="rId219"/>
                <a:stretch>
                  <a:fillRect/>
                </a:stretch>
              </p:blipFill>
              <p:spPr>
                <a:xfrm>
                  <a:off x="1906156" y="2397131"/>
                  <a:ext cx="196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Ink 139">
                  <a:extLst>
                    <a:ext uri="{FF2B5EF4-FFF2-40B4-BE49-F238E27FC236}">
                      <a16:creationId xmlns:a16="http://schemas.microsoft.com/office/drawing/2014/main" id="{58310C2C-481B-4CF6-B370-98EAE5ED946A}"/>
                    </a:ext>
                  </a:extLst>
                </p14:cNvPr>
                <p14:cNvContentPartPr/>
                <p14:nvPr/>
              </p14:nvContentPartPr>
              <p14:xfrm>
                <a:off x="2070676" y="2203091"/>
                <a:ext cx="39600" cy="359280"/>
              </p14:xfrm>
            </p:contentPart>
          </mc:Choice>
          <mc:Fallback>
            <p:pic>
              <p:nvPicPr>
                <p:cNvPr id="140" name="Ink 139">
                  <a:extLst>
                    <a:ext uri="{FF2B5EF4-FFF2-40B4-BE49-F238E27FC236}">
                      <a16:creationId xmlns:a16="http://schemas.microsoft.com/office/drawing/2014/main" id="{58310C2C-481B-4CF6-B370-98EAE5ED946A}"/>
                    </a:ext>
                  </a:extLst>
                </p:cNvPr>
                <p:cNvPicPr/>
                <p:nvPr/>
              </p:nvPicPr>
              <p:blipFill>
                <a:blip r:embed="rId221"/>
                <a:stretch>
                  <a:fillRect/>
                </a:stretch>
              </p:blipFill>
              <p:spPr>
                <a:xfrm>
                  <a:off x="2053036" y="2185091"/>
                  <a:ext cx="75240" cy="394920"/>
                </a:xfrm>
                <a:prstGeom prst="rect">
                  <a:avLst/>
                </a:prstGeom>
              </p:spPr>
            </p:pic>
          </mc:Fallback>
        </mc:AlternateContent>
      </p:grpSp>
      <p:grpSp>
        <p:nvGrpSpPr>
          <p:cNvPr id="146" name="Group 145">
            <a:extLst>
              <a:ext uri="{FF2B5EF4-FFF2-40B4-BE49-F238E27FC236}">
                <a16:creationId xmlns:a16="http://schemas.microsoft.com/office/drawing/2014/main" id="{52FB3BA5-576A-45D6-A9DE-BD48D54F68C0}"/>
              </a:ext>
            </a:extLst>
          </p:cNvPr>
          <p:cNvGrpSpPr/>
          <p:nvPr/>
        </p:nvGrpSpPr>
        <p:grpSpPr>
          <a:xfrm>
            <a:off x="386956" y="4760171"/>
            <a:ext cx="288720" cy="373680"/>
            <a:chOff x="386956" y="4760171"/>
            <a:chExt cx="288720" cy="373680"/>
          </a:xfrm>
        </p:grpSpPr>
        <mc:AlternateContent xmlns:mc="http://schemas.openxmlformats.org/markup-compatibility/2006">
          <mc:Choice xmlns:p14="http://schemas.microsoft.com/office/powerpoint/2010/main" Requires="p14">
            <p:contentPart p14:bwMode="auto" r:id="rId222">
              <p14:nvContentPartPr>
                <p14:cNvPr id="142" name="Ink 141">
                  <a:extLst>
                    <a:ext uri="{FF2B5EF4-FFF2-40B4-BE49-F238E27FC236}">
                      <a16:creationId xmlns:a16="http://schemas.microsoft.com/office/drawing/2014/main" id="{687CF620-3C0C-4726-88C5-B1C859F5084B}"/>
                    </a:ext>
                  </a:extLst>
                </p14:cNvPr>
                <p14:cNvContentPartPr/>
                <p14:nvPr/>
              </p14:nvContentPartPr>
              <p14:xfrm>
                <a:off x="386956" y="4782131"/>
                <a:ext cx="30240" cy="275040"/>
              </p14:xfrm>
            </p:contentPart>
          </mc:Choice>
          <mc:Fallback>
            <p:pic>
              <p:nvPicPr>
                <p:cNvPr id="142" name="Ink 141">
                  <a:extLst>
                    <a:ext uri="{FF2B5EF4-FFF2-40B4-BE49-F238E27FC236}">
                      <a16:creationId xmlns:a16="http://schemas.microsoft.com/office/drawing/2014/main" id="{687CF620-3C0C-4726-88C5-B1C859F5084B}"/>
                    </a:ext>
                  </a:extLst>
                </p:cNvPr>
                <p:cNvPicPr/>
                <p:nvPr/>
              </p:nvPicPr>
              <p:blipFill>
                <a:blip r:embed="rId223"/>
                <a:stretch>
                  <a:fillRect/>
                </a:stretch>
              </p:blipFill>
              <p:spPr>
                <a:xfrm>
                  <a:off x="369316" y="4764491"/>
                  <a:ext cx="658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3" name="Ink 142">
                  <a:extLst>
                    <a:ext uri="{FF2B5EF4-FFF2-40B4-BE49-F238E27FC236}">
                      <a16:creationId xmlns:a16="http://schemas.microsoft.com/office/drawing/2014/main" id="{C21A63C9-EC9B-49E2-874C-93B207AF3D46}"/>
                    </a:ext>
                  </a:extLst>
                </p14:cNvPr>
                <p14:cNvContentPartPr/>
                <p14:nvPr/>
              </p14:nvContentPartPr>
              <p14:xfrm>
                <a:off x="456436" y="4769171"/>
                <a:ext cx="17640" cy="285120"/>
              </p14:xfrm>
            </p:contentPart>
          </mc:Choice>
          <mc:Fallback>
            <p:pic>
              <p:nvPicPr>
                <p:cNvPr id="143" name="Ink 142">
                  <a:extLst>
                    <a:ext uri="{FF2B5EF4-FFF2-40B4-BE49-F238E27FC236}">
                      <a16:creationId xmlns:a16="http://schemas.microsoft.com/office/drawing/2014/main" id="{C21A63C9-EC9B-49E2-874C-93B207AF3D46}"/>
                    </a:ext>
                  </a:extLst>
                </p:cNvPr>
                <p:cNvPicPr/>
                <p:nvPr/>
              </p:nvPicPr>
              <p:blipFill>
                <a:blip r:embed="rId225"/>
                <a:stretch>
                  <a:fillRect/>
                </a:stretch>
              </p:blipFill>
              <p:spPr>
                <a:xfrm>
                  <a:off x="438436" y="4751171"/>
                  <a:ext cx="532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4" name="Ink 143">
                  <a:extLst>
                    <a:ext uri="{FF2B5EF4-FFF2-40B4-BE49-F238E27FC236}">
                      <a16:creationId xmlns:a16="http://schemas.microsoft.com/office/drawing/2014/main" id="{9929BB8C-AA13-4198-9B14-F7D5A075C87D}"/>
                    </a:ext>
                  </a:extLst>
                </p14:cNvPr>
                <p14:cNvContentPartPr/>
                <p14:nvPr/>
              </p14:nvContentPartPr>
              <p14:xfrm>
                <a:off x="472636" y="4934411"/>
                <a:ext cx="184680" cy="51120"/>
              </p14:xfrm>
            </p:contentPart>
          </mc:Choice>
          <mc:Fallback>
            <p:pic>
              <p:nvPicPr>
                <p:cNvPr id="144" name="Ink 143">
                  <a:extLst>
                    <a:ext uri="{FF2B5EF4-FFF2-40B4-BE49-F238E27FC236}">
                      <a16:creationId xmlns:a16="http://schemas.microsoft.com/office/drawing/2014/main" id="{9929BB8C-AA13-4198-9B14-F7D5A075C87D}"/>
                    </a:ext>
                  </a:extLst>
                </p:cNvPr>
                <p:cNvPicPr/>
                <p:nvPr/>
              </p:nvPicPr>
              <p:blipFill>
                <a:blip r:embed="rId227"/>
                <a:stretch>
                  <a:fillRect/>
                </a:stretch>
              </p:blipFill>
              <p:spPr>
                <a:xfrm>
                  <a:off x="454636" y="4916411"/>
                  <a:ext cx="220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5" name="Ink 144">
                  <a:extLst>
                    <a:ext uri="{FF2B5EF4-FFF2-40B4-BE49-F238E27FC236}">
                      <a16:creationId xmlns:a16="http://schemas.microsoft.com/office/drawing/2014/main" id="{E0EC38BE-BE3D-4EF9-A7CD-7CB59A2A0546}"/>
                    </a:ext>
                  </a:extLst>
                </p14:cNvPr>
                <p14:cNvContentPartPr/>
                <p14:nvPr/>
              </p14:nvContentPartPr>
              <p14:xfrm>
                <a:off x="661636" y="4760171"/>
                <a:ext cx="14040" cy="373680"/>
              </p14:xfrm>
            </p:contentPart>
          </mc:Choice>
          <mc:Fallback>
            <p:pic>
              <p:nvPicPr>
                <p:cNvPr id="145" name="Ink 144">
                  <a:extLst>
                    <a:ext uri="{FF2B5EF4-FFF2-40B4-BE49-F238E27FC236}">
                      <a16:creationId xmlns:a16="http://schemas.microsoft.com/office/drawing/2014/main" id="{E0EC38BE-BE3D-4EF9-A7CD-7CB59A2A0546}"/>
                    </a:ext>
                  </a:extLst>
                </p:cNvPr>
                <p:cNvPicPr/>
                <p:nvPr/>
              </p:nvPicPr>
              <p:blipFill>
                <a:blip r:embed="rId229"/>
                <a:stretch>
                  <a:fillRect/>
                </a:stretch>
              </p:blipFill>
              <p:spPr>
                <a:xfrm>
                  <a:off x="643636" y="4742171"/>
                  <a:ext cx="49680" cy="409320"/>
                </a:xfrm>
                <a:prstGeom prst="rect">
                  <a:avLst/>
                </a:prstGeom>
              </p:spPr>
            </p:pic>
          </mc:Fallback>
        </mc:AlternateContent>
      </p:grpSp>
      <p:grpSp>
        <p:nvGrpSpPr>
          <p:cNvPr id="3080" name="Group 3079">
            <a:extLst>
              <a:ext uri="{FF2B5EF4-FFF2-40B4-BE49-F238E27FC236}">
                <a16:creationId xmlns:a16="http://schemas.microsoft.com/office/drawing/2014/main" id="{70E0CDC9-EB69-4BBF-B818-EA87AE7F8A6D}"/>
              </a:ext>
            </a:extLst>
          </p:cNvPr>
          <p:cNvGrpSpPr/>
          <p:nvPr/>
        </p:nvGrpSpPr>
        <p:grpSpPr>
          <a:xfrm>
            <a:off x="4336516" y="4008131"/>
            <a:ext cx="1451880" cy="317520"/>
            <a:chOff x="4336516" y="4008131"/>
            <a:chExt cx="1451880" cy="317520"/>
          </a:xfrm>
        </p:grpSpPr>
        <mc:AlternateContent xmlns:mc="http://schemas.openxmlformats.org/markup-compatibility/2006">
          <mc:Choice xmlns:p14="http://schemas.microsoft.com/office/powerpoint/2010/main" Requires="p14">
            <p:contentPart p14:bwMode="auto" r:id="rId230">
              <p14:nvContentPartPr>
                <p14:cNvPr id="147" name="Ink 146">
                  <a:extLst>
                    <a:ext uri="{FF2B5EF4-FFF2-40B4-BE49-F238E27FC236}">
                      <a16:creationId xmlns:a16="http://schemas.microsoft.com/office/drawing/2014/main" id="{E902A594-003E-4713-873F-F0F6AE9907DC}"/>
                    </a:ext>
                  </a:extLst>
                </p14:cNvPr>
                <p14:cNvContentPartPr/>
                <p14:nvPr/>
              </p14:nvContentPartPr>
              <p14:xfrm>
                <a:off x="4336516" y="4135931"/>
                <a:ext cx="37800" cy="157320"/>
              </p14:xfrm>
            </p:contentPart>
          </mc:Choice>
          <mc:Fallback>
            <p:pic>
              <p:nvPicPr>
                <p:cNvPr id="147" name="Ink 146">
                  <a:extLst>
                    <a:ext uri="{FF2B5EF4-FFF2-40B4-BE49-F238E27FC236}">
                      <a16:creationId xmlns:a16="http://schemas.microsoft.com/office/drawing/2014/main" id="{E902A594-003E-4713-873F-F0F6AE9907DC}"/>
                    </a:ext>
                  </a:extLst>
                </p:cNvPr>
                <p:cNvPicPr/>
                <p:nvPr/>
              </p:nvPicPr>
              <p:blipFill>
                <a:blip r:embed="rId231"/>
                <a:stretch>
                  <a:fillRect/>
                </a:stretch>
              </p:blipFill>
              <p:spPr>
                <a:xfrm>
                  <a:off x="4318516" y="4118291"/>
                  <a:ext cx="73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Ink 147">
                  <a:extLst>
                    <a:ext uri="{FF2B5EF4-FFF2-40B4-BE49-F238E27FC236}">
                      <a16:creationId xmlns:a16="http://schemas.microsoft.com/office/drawing/2014/main" id="{1A299691-C7D5-49EF-B442-A926CE15AF98}"/>
                    </a:ext>
                  </a:extLst>
                </p14:cNvPr>
                <p14:cNvContentPartPr/>
                <p14:nvPr/>
              </p14:nvContentPartPr>
              <p14:xfrm>
                <a:off x="4342996" y="4008131"/>
                <a:ext cx="30600" cy="28440"/>
              </p14:xfrm>
            </p:contentPart>
          </mc:Choice>
          <mc:Fallback>
            <p:pic>
              <p:nvPicPr>
                <p:cNvPr id="148" name="Ink 147">
                  <a:extLst>
                    <a:ext uri="{FF2B5EF4-FFF2-40B4-BE49-F238E27FC236}">
                      <a16:creationId xmlns:a16="http://schemas.microsoft.com/office/drawing/2014/main" id="{1A299691-C7D5-49EF-B442-A926CE15AF98}"/>
                    </a:ext>
                  </a:extLst>
                </p:cNvPr>
                <p:cNvPicPr/>
                <p:nvPr/>
              </p:nvPicPr>
              <p:blipFill>
                <a:blip r:embed="rId233"/>
                <a:stretch>
                  <a:fillRect/>
                </a:stretch>
              </p:blipFill>
              <p:spPr>
                <a:xfrm>
                  <a:off x="4324996" y="3990491"/>
                  <a:ext cx="66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 name="Ink 148">
                  <a:extLst>
                    <a:ext uri="{FF2B5EF4-FFF2-40B4-BE49-F238E27FC236}">
                      <a16:creationId xmlns:a16="http://schemas.microsoft.com/office/drawing/2014/main" id="{8BD85E6B-BAEA-49C4-B379-3D771524D1C0}"/>
                    </a:ext>
                  </a:extLst>
                </p14:cNvPr>
                <p14:cNvContentPartPr/>
                <p14:nvPr/>
              </p14:nvContentPartPr>
              <p14:xfrm>
                <a:off x="4472596" y="4120091"/>
                <a:ext cx="109440" cy="162000"/>
              </p14:xfrm>
            </p:contentPart>
          </mc:Choice>
          <mc:Fallback>
            <p:pic>
              <p:nvPicPr>
                <p:cNvPr id="149" name="Ink 148">
                  <a:extLst>
                    <a:ext uri="{FF2B5EF4-FFF2-40B4-BE49-F238E27FC236}">
                      <a16:creationId xmlns:a16="http://schemas.microsoft.com/office/drawing/2014/main" id="{8BD85E6B-BAEA-49C4-B379-3D771524D1C0}"/>
                    </a:ext>
                  </a:extLst>
                </p:cNvPr>
                <p:cNvPicPr/>
                <p:nvPr/>
              </p:nvPicPr>
              <p:blipFill>
                <a:blip r:embed="rId235"/>
                <a:stretch>
                  <a:fillRect/>
                </a:stretch>
              </p:blipFill>
              <p:spPr>
                <a:xfrm>
                  <a:off x="4454596" y="4102451"/>
                  <a:ext cx="145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1" name="Ink 150">
                  <a:extLst>
                    <a:ext uri="{FF2B5EF4-FFF2-40B4-BE49-F238E27FC236}">
                      <a16:creationId xmlns:a16="http://schemas.microsoft.com/office/drawing/2014/main" id="{8F838454-8E7F-4652-8765-2E8F810B46E1}"/>
                    </a:ext>
                  </a:extLst>
                </p14:cNvPr>
                <p14:cNvContentPartPr/>
                <p14:nvPr/>
              </p14:nvContentPartPr>
              <p14:xfrm>
                <a:off x="4756636" y="4119371"/>
                <a:ext cx="203040" cy="175320"/>
              </p14:xfrm>
            </p:contentPart>
          </mc:Choice>
          <mc:Fallback>
            <p:pic>
              <p:nvPicPr>
                <p:cNvPr id="151" name="Ink 150">
                  <a:extLst>
                    <a:ext uri="{FF2B5EF4-FFF2-40B4-BE49-F238E27FC236}">
                      <a16:creationId xmlns:a16="http://schemas.microsoft.com/office/drawing/2014/main" id="{8F838454-8E7F-4652-8765-2E8F810B46E1}"/>
                    </a:ext>
                  </a:extLst>
                </p:cNvPr>
                <p:cNvPicPr/>
                <p:nvPr/>
              </p:nvPicPr>
              <p:blipFill>
                <a:blip r:embed="rId237"/>
                <a:stretch>
                  <a:fillRect/>
                </a:stretch>
              </p:blipFill>
              <p:spPr>
                <a:xfrm>
                  <a:off x="4738996" y="4101731"/>
                  <a:ext cx="238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2" name="Ink 151">
                  <a:extLst>
                    <a:ext uri="{FF2B5EF4-FFF2-40B4-BE49-F238E27FC236}">
                      <a16:creationId xmlns:a16="http://schemas.microsoft.com/office/drawing/2014/main" id="{B8A9F7C6-9C4D-4C94-BC81-63FC8FC47608}"/>
                    </a:ext>
                  </a:extLst>
                </p14:cNvPr>
                <p14:cNvContentPartPr/>
                <p14:nvPr/>
              </p14:nvContentPartPr>
              <p14:xfrm>
                <a:off x="4969036" y="4166531"/>
                <a:ext cx="77400" cy="124920"/>
              </p14:xfrm>
            </p:contentPart>
          </mc:Choice>
          <mc:Fallback>
            <p:pic>
              <p:nvPicPr>
                <p:cNvPr id="152" name="Ink 151">
                  <a:extLst>
                    <a:ext uri="{FF2B5EF4-FFF2-40B4-BE49-F238E27FC236}">
                      <a16:creationId xmlns:a16="http://schemas.microsoft.com/office/drawing/2014/main" id="{B8A9F7C6-9C4D-4C94-BC81-63FC8FC47608}"/>
                    </a:ext>
                  </a:extLst>
                </p:cNvPr>
                <p:cNvPicPr/>
                <p:nvPr/>
              </p:nvPicPr>
              <p:blipFill>
                <a:blip r:embed="rId239"/>
                <a:stretch>
                  <a:fillRect/>
                </a:stretch>
              </p:blipFill>
              <p:spPr>
                <a:xfrm>
                  <a:off x="4951036" y="4148531"/>
                  <a:ext cx="113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3" name="Ink 152">
                  <a:extLst>
                    <a:ext uri="{FF2B5EF4-FFF2-40B4-BE49-F238E27FC236}">
                      <a16:creationId xmlns:a16="http://schemas.microsoft.com/office/drawing/2014/main" id="{3F55A324-C386-4814-A3D0-0ECCDFFC0E04}"/>
                    </a:ext>
                  </a:extLst>
                </p14:cNvPr>
                <p14:cNvContentPartPr/>
                <p14:nvPr/>
              </p14:nvContentPartPr>
              <p14:xfrm>
                <a:off x="5085316" y="4173371"/>
                <a:ext cx="102960" cy="145440"/>
              </p14:xfrm>
            </p:contentPart>
          </mc:Choice>
          <mc:Fallback>
            <p:pic>
              <p:nvPicPr>
                <p:cNvPr id="153" name="Ink 152">
                  <a:extLst>
                    <a:ext uri="{FF2B5EF4-FFF2-40B4-BE49-F238E27FC236}">
                      <a16:creationId xmlns:a16="http://schemas.microsoft.com/office/drawing/2014/main" id="{3F55A324-C386-4814-A3D0-0ECCDFFC0E04}"/>
                    </a:ext>
                  </a:extLst>
                </p:cNvPr>
                <p:cNvPicPr/>
                <p:nvPr/>
              </p:nvPicPr>
              <p:blipFill>
                <a:blip r:embed="rId241"/>
                <a:stretch>
                  <a:fillRect/>
                </a:stretch>
              </p:blipFill>
              <p:spPr>
                <a:xfrm>
                  <a:off x="5067316" y="4155731"/>
                  <a:ext cx="138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4" name="Ink 153">
                  <a:extLst>
                    <a:ext uri="{FF2B5EF4-FFF2-40B4-BE49-F238E27FC236}">
                      <a16:creationId xmlns:a16="http://schemas.microsoft.com/office/drawing/2014/main" id="{813534CF-A8EB-47F1-90BC-8E7E372F3A13}"/>
                    </a:ext>
                  </a:extLst>
                </p14:cNvPr>
                <p14:cNvContentPartPr/>
                <p14:nvPr/>
              </p14:nvContentPartPr>
              <p14:xfrm>
                <a:off x="5249836" y="4194611"/>
                <a:ext cx="93240" cy="131040"/>
              </p14:xfrm>
            </p:contentPart>
          </mc:Choice>
          <mc:Fallback>
            <p:pic>
              <p:nvPicPr>
                <p:cNvPr id="154" name="Ink 153">
                  <a:extLst>
                    <a:ext uri="{FF2B5EF4-FFF2-40B4-BE49-F238E27FC236}">
                      <a16:creationId xmlns:a16="http://schemas.microsoft.com/office/drawing/2014/main" id="{813534CF-A8EB-47F1-90BC-8E7E372F3A13}"/>
                    </a:ext>
                  </a:extLst>
                </p:cNvPr>
                <p:cNvPicPr/>
                <p:nvPr/>
              </p:nvPicPr>
              <p:blipFill>
                <a:blip r:embed="rId243"/>
                <a:stretch>
                  <a:fillRect/>
                </a:stretch>
              </p:blipFill>
              <p:spPr>
                <a:xfrm>
                  <a:off x="5231836" y="4176971"/>
                  <a:ext cx="128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5" name="Ink 154">
                  <a:extLst>
                    <a:ext uri="{FF2B5EF4-FFF2-40B4-BE49-F238E27FC236}">
                      <a16:creationId xmlns:a16="http://schemas.microsoft.com/office/drawing/2014/main" id="{CAD9EC94-620B-40C0-A64E-D6C1A3F30E98}"/>
                    </a:ext>
                  </a:extLst>
                </p14:cNvPr>
                <p14:cNvContentPartPr/>
                <p14:nvPr/>
              </p14:nvContentPartPr>
              <p14:xfrm>
                <a:off x="5372236" y="4158611"/>
                <a:ext cx="71640" cy="135720"/>
              </p14:xfrm>
            </p:contentPart>
          </mc:Choice>
          <mc:Fallback>
            <p:pic>
              <p:nvPicPr>
                <p:cNvPr id="155" name="Ink 154">
                  <a:extLst>
                    <a:ext uri="{FF2B5EF4-FFF2-40B4-BE49-F238E27FC236}">
                      <a16:creationId xmlns:a16="http://schemas.microsoft.com/office/drawing/2014/main" id="{CAD9EC94-620B-40C0-A64E-D6C1A3F30E98}"/>
                    </a:ext>
                  </a:extLst>
                </p:cNvPr>
                <p:cNvPicPr/>
                <p:nvPr/>
              </p:nvPicPr>
              <p:blipFill>
                <a:blip r:embed="rId245"/>
                <a:stretch>
                  <a:fillRect/>
                </a:stretch>
              </p:blipFill>
              <p:spPr>
                <a:xfrm>
                  <a:off x="5354596" y="4140611"/>
                  <a:ext cx="107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7" name="Ink 156">
                  <a:extLst>
                    <a:ext uri="{FF2B5EF4-FFF2-40B4-BE49-F238E27FC236}">
                      <a16:creationId xmlns:a16="http://schemas.microsoft.com/office/drawing/2014/main" id="{7946D340-CCBE-4405-969E-045927077350}"/>
                    </a:ext>
                  </a:extLst>
                </p14:cNvPr>
                <p14:cNvContentPartPr/>
                <p14:nvPr/>
              </p14:nvContentPartPr>
              <p14:xfrm>
                <a:off x="5500036" y="4182371"/>
                <a:ext cx="131040" cy="133920"/>
              </p14:xfrm>
            </p:contentPart>
          </mc:Choice>
          <mc:Fallback>
            <p:pic>
              <p:nvPicPr>
                <p:cNvPr id="157" name="Ink 156">
                  <a:extLst>
                    <a:ext uri="{FF2B5EF4-FFF2-40B4-BE49-F238E27FC236}">
                      <a16:creationId xmlns:a16="http://schemas.microsoft.com/office/drawing/2014/main" id="{7946D340-CCBE-4405-969E-045927077350}"/>
                    </a:ext>
                  </a:extLst>
                </p:cNvPr>
                <p:cNvPicPr/>
                <p:nvPr/>
              </p:nvPicPr>
              <p:blipFill>
                <a:blip r:embed="rId247"/>
                <a:stretch>
                  <a:fillRect/>
                </a:stretch>
              </p:blipFill>
              <p:spPr>
                <a:xfrm>
                  <a:off x="5482396" y="4164371"/>
                  <a:ext cx="166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8" name="Ink 157">
                  <a:extLst>
                    <a:ext uri="{FF2B5EF4-FFF2-40B4-BE49-F238E27FC236}">
                      <a16:creationId xmlns:a16="http://schemas.microsoft.com/office/drawing/2014/main" id="{CDF12C06-767C-4F45-A9E5-B9C3CB2EB316}"/>
                    </a:ext>
                  </a:extLst>
                </p14:cNvPr>
                <p14:cNvContentPartPr/>
                <p14:nvPr/>
              </p14:nvContentPartPr>
              <p14:xfrm>
                <a:off x="5750236" y="4166891"/>
                <a:ext cx="11520" cy="53640"/>
              </p14:xfrm>
            </p:contentPart>
          </mc:Choice>
          <mc:Fallback>
            <p:pic>
              <p:nvPicPr>
                <p:cNvPr id="158" name="Ink 157">
                  <a:extLst>
                    <a:ext uri="{FF2B5EF4-FFF2-40B4-BE49-F238E27FC236}">
                      <a16:creationId xmlns:a16="http://schemas.microsoft.com/office/drawing/2014/main" id="{CDF12C06-767C-4F45-A9E5-B9C3CB2EB316}"/>
                    </a:ext>
                  </a:extLst>
                </p:cNvPr>
                <p:cNvPicPr/>
                <p:nvPr/>
              </p:nvPicPr>
              <p:blipFill>
                <a:blip r:embed="rId249"/>
                <a:stretch>
                  <a:fillRect/>
                </a:stretch>
              </p:blipFill>
              <p:spPr>
                <a:xfrm>
                  <a:off x="5732236" y="4148891"/>
                  <a:ext cx="47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9" name="Ink 158">
                  <a:extLst>
                    <a:ext uri="{FF2B5EF4-FFF2-40B4-BE49-F238E27FC236}">
                      <a16:creationId xmlns:a16="http://schemas.microsoft.com/office/drawing/2014/main" id="{4369B534-29EB-47A1-BF14-D0C97C4602E1}"/>
                    </a:ext>
                  </a:extLst>
                </p14:cNvPr>
                <p14:cNvContentPartPr/>
                <p14:nvPr/>
              </p14:nvContentPartPr>
              <p14:xfrm>
                <a:off x="5764636" y="4291811"/>
                <a:ext cx="23760" cy="25560"/>
              </p14:xfrm>
            </p:contentPart>
          </mc:Choice>
          <mc:Fallback>
            <p:pic>
              <p:nvPicPr>
                <p:cNvPr id="159" name="Ink 158">
                  <a:extLst>
                    <a:ext uri="{FF2B5EF4-FFF2-40B4-BE49-F238E27FC236}">
                      <a16:creationId xmlns:a16="http://schemas.microsoft.com/office/drawing/2014/main" id="{4369B534-29EB-47A1-BF14-D0C97C4602E1}"/>
                    </a:ext>
                  </a:extLst>
                </p:cNvPr>
                <p:cNvPicPr/>
                <p:nvPr/>
              </p:nvPicPr>
              <p:blipFill>
                <a:blip r:embed="rId251"/>
                <a:stretch>
                  <a:fillRect/>
                </a:stretch>
              </p:blipFill>
              <p:spPr>
                <a:xfrm>
                  <a:off x="5746636" y="4273811"/>
                  <a:ext cx="5940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2">
            <p14:nvContentPartPr>
              <p14:cNvPr id="3107" name="Ink 3106">
                <a:extLst>
                  <a:ext uri="{FF2B5EF4-FFF2-40B4-BE49-F238E27FC236}">
                    <a16:creationId xmlns:a16="http://schemas.microsoft.com/office/drawing/2014/main" id="{22BA7A1A-87C3-4909-895F-CB1D99DE997F}"/>
                  </a:ext>
                </a:extLst>
              </p14:cNvPr>
              <p14:cNvContentPartPr/>
              <p14:nvPr/>
            </p14:nvContentPartPr>
            <p14:xfrm>
              <a:off x="7075036" y="4607531"/>
              <a:ext cx="251640" cy="218880"/>
            </p14:xfrm>
          </p:contentPart>
        </mc:Choice>
        <mc:Fallback>
          <p:pic>
            <p:nvPicPr>
              <p:cNvPr id="3107" name="Ink 3106">
                <a:extLst>
                  <a:ext uri="{FF2B5EF4-FFF2-40B4-BE49-F238E27FC236}">
                    <a16:creationId xmlns:a16="http://schemas.microsoft.com/office/drawing/2014/main" id="{22BA7A1A-87C3-4909-895F-CB1D99DE997F}"/>
                  </a:ext>
                </a:extLst>
              </p:cNvPr>
              <p:cNvPicPr/>
              <p:nvPr/>
            </p:nvPicPr>
            <p:blipFill>
              <a:blip r:embed="rId253"/>
              <a:stretch>
                <a:fillRect/>
              </a:stretch>
            </p:blipFill>
            <p:spPr>
              <a:xfrm>
                <a:off x="7057036" y="4589531"/>
                <a:ext cx="2872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108" name="Ink 3107">
                <a:extLst>
                  <a:ext uri="{FF2B5EF4-FFF2-40B4-BE49-F238E27FC236}">
                    <a16:creationId xmlns:a16="http://schemas.microsoft.com/office/drawing/2014/main" id="{97A70101-DE2D-42AC-898E-4A4AD6A74651}"/>
                  </a:ext>
                </a:extLst>
              </p14:cNvPr>
              <p14:cNvContentPartPr/>
              <p14:nvPr/>
            </p14:nvContentPartPr>
            <p14:xfrm>
              <a:off x="7045156" y="4973651"/>
              <a:ext cx="589680" cy="241560"/>
            </p14:xfrm>
          </p:contentPart>
        </mc:Choice>
        <mc:Fallback>
          <p:pic>
            <p:nvPicPr>
              <p:cNvPr id="3108" name="Ink 3107">
                <a:extLst>
                  <a:ext uri="{FF2B5EF4-FFF2-40B4-BE49-F238E27FC236}">
                    <a16:creationId xmlns:a16="http://schemas.microsoft.com/office/drawing/2014/main" id="{97A70101-DE2D-42AC-898E-4A4AD6A74651}"/>
                  </a:ext>
                </a:extLst>
              </p:cNvPr>
              <p:cNvPicPr/>
              <p:nvPr/>
            </p:nvPicPr>
            <p:blipFill>
              <a:blip r:embed="rId255"/>
              <a:stretch>
                <a:fillRect/>
              </a:stretch>
            </p:blipFill>
            <p:spPr>
              <a:xfrm>
                <a:off x="7027156" y="4955651"/>
                <a:ext cx="625320" cy="277200"/>
              </a:xfrm>
              <a:prstGeom prst="rect">
                <a:avLst/>
              </a:prstGeom>
            </p:spPr>
          </p:pic>
        </mc:Fallback>
      </mc:AlternateContent>
      <p:grpSp>
        <p:nvGrpSpPr>
          <p:cNvPr id="3140" name="Group 3139">
            <a:extLst>
              <a:ext uri="{FF2B5EF4-FFF2-40B4-BE49-F238E27FC236}">
                <a16:creationId xmlns:a16="http://schemas.microsoft.com/office/drawing/2014/main" id="{5BF06D11-BD6D-4F9D-8B51-1AC0A2A23A52}"/>
              </a:ext>
            </a:extLst>
          </p:cNvPr>
          <p:cNvGrpSpPr/>
          <p:nvPr/>
        </p:nvGrpSpPr>
        <p:grpSpPr>
          <a:xfrm>
            <a:off x="7080436" y="5204051"/>
            <a:ext cx="1015560" cy="268920"/>
            <a:chOff x="7080436" y="5204051"/>
            <a:chExt cx="1015560" cy="268920"/>
          </a:xfrm>
        </p:grpSpPr>
        <mc:AlternateContent xmlns:mc="http://schemas.openxmlformats.org/markup-compatibility/2006">
          <mc:Choice xmlns:p14="http://schemas.microsoft.com/office/powerpoint/2010/main" Requires="p14">
            <p:contentPart p14:bwMode="auto" r:id="rId256">
              <p14:nvContentPartPr>
                <p14:cNvPr id="3113" name="Ink 3112">
                  <a:extLst>
                    <a:ext uri="{FF2B5EF4-FFF2-40B4-BE49-F238E27FC236}">
                      <a16:creationId xmlns:a16="http://schemas.microsoft.com/office/drawing/2014/main" id="{9E1B9E5E-2D43-4F10-AF97-41A0EDB3C629}"/>
                    </a:ext>
                  </a:extLst>
                </p14:cNvPr>
                <p14:cNvContentPartPr/>
                <p14:nvPr/>
              </p14:nvContentPartPr>
              <p14:xfrm>
                <a:off x="7080436" y="5311691"/>
                <a:ext cx="34200" cy="121320"/>
              </p14:xfrm>
            </p:contentPart>
          </mc:Choice>
          <mc:Fallback>
            <p:pic>
              <p:nvPicPr>
                <p:cNvPr id="3113" name="Ink 3112">
                  <a:extLst>
                    <a:ext uri="{FF2B5EF4-FFF2-40B4-BE49-F238E27FC236}">
                      <a16:creationId xmlns:a16="http://schemas.microsoft.com/office/drawing/2014/main" id="{9E1B9E5E-2D43-4F10-AF97-41A0EDB3C629}"/>
                    </a:ext>
                  </a:extLst>
                </p:cNvPr>
                <p:cNvPicPr/>
                <p:nvPr/>
              </p:nvPicPr>
              <p:blipFill>
                <a:blip r:embed="rId257"/>
                <a:stretch>
                  <a:fillRect/>
                </a:stretch>
              </p:blipFill>
              <p:spPr>
                <a:xfrm>
                  <a:off x="7062436" y="5293691"/>
                  <a:ext cx="69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117" name="Ink 3116">
                  <a:extLst>
                    <a:ext uri="{FF2B5EF4-FFF2-40B4-BE49-F238E27FC236}">
                      <a16:creationId xmlns:a16="http://schemas.microsoft.com/office/drawing/2014/main" id="{F19C9518-C207-4ACB-92CE-07FC2AAEFC9B}"/>
                    </a:ext>
                  </a:extLst>
                </p14:cNvPr>
                <p14:cNvContentPartPr/>
                <p14:nvPr/>
              </p14:nvContentPartPr>
              <p14:xfrm>
                <a:off x="7094116" y="5242931"/>
                <a:ext cx="20880" cy="5040"/>
              </p14:xfrm>
            </p:contentPart>
          </mc:Choice>
          <mc:Fallback>
            <p:pic>
              <p:nvPicPr>
                <p:cNvPr id="3117" name="Ink 3116">
                  <a:extLst>
                    <a:ext uri="{FF2B5EF4-FFF2-40B4-BE49-F238E27FC236}">
                      <a16:creationId xmlns:a16="http://schemas.microsoft.com/office/drawing/2014/main" id="{F19C9518-C207-4ACB-92CE-07FC2AAEFC9B}"/>
                    </a:ext>
                  </a:extLst>
                </p:cNvPr>
                <p:cNvPicPr/>
                <p:nvPr/>
              </p:nvPicPr>
              <p:blipFill>
                <a:blip r:embed="rId259"/>
                <a:stretch>
                  <a:fillRect/>
                </a:stretch>
              </p:blipFill>
              <p:spPr>
                <a:xfrm>
                  <a:off x="7076116" y="5225291"/>
                  <a:ext cx="56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130" name="Ink 3129">
                  <a:extLst>
                    <a:ext uri="{FF2B5EF4-FFF2-40B4-BE49-F238E27FC236}">
                      <a16:creationId xmlns:a16="http://schemas.microsoft.com/office/drawing/2014/main" id="{D92D7C3A-0BED-4B04-903A-F5259DAB9189}"/>
                    </a:ext>
                  </a:extLst>
                </p14:cNvPr>
                <p14:cNvContentPartPr/>
                <p14:nvPr/>
              </p14:nvContentPartPr>
              <p14:xfrm>
                <a:off x="7139476" y="5320691"/>
                <a:ext cx="87840" cy="116280"/>
              </p14:xfrm>
            </p:contentPart>
          </mc:Choice>
          <mc:Fallback>
            <p:pic>
              <p:nvPicPr>
                <p:cNvPr id="3130" name="Ink 3129">
                  <a:extLst>
                    <a:ext uri="{FF2B5EF4-FFF2-40B4-BE49-F238E27FC236}">
                      <a16:creationId xmlns:a16="http://schemas.microsoft.com/office/drawing/2014/main" id="{D92D7C3A-0BED-4B04-903A-F5259DAB9189}"/>
                    </a:ext>
                  </a:extLst>
                </p:cNvPr>
                <p:cNvPicPr/>
                <p:nvPr/>
              </p:nvPicPr>
              <p:blipFill>
                <a:blip r:embed="rId261"/>
                <a:stretch>
                  <a:fillRect/>
                </a:stretch>
              </p:blipFill>
              <p:spPr>
                <a:xfrm>
                  <a:off x="7121836" y="5302691"/>
                  <a:ext cx="123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131" name="Ink 3130">
                  <a:extLst>
                    <a:ext uri="{FF2B5EF4-FFF2-40B4-BE49-F238E27FC236}">
                      <a16:creationId xmlns:a16="http://schemas.microsoft.com/office/drawing/2014/main" id="{FAD4D477-C483-40F0-B8EE-A49A71E9A464}"/>
                    </a:ext>
                  </a:extLst>
                </p14:cNvPr>
                <p14:cNvContentPartPr/>
                <p14:nvPr/>
              </p14:nvContentPartPr>
              <p14:xfrm>
                <a:off x="7272676" y="5332931"/>
                <a:ext cx="66600" cy="119520"/>
              </p14:xfrm>
            </p:contentPart>
          </mc:Choice>
          <mc:Fallback>
            <p:pic>
              <p:nvPicPr>
                <p:cNvPr id="3131" name="Ink 3130">
                  <a:extLst>
                    <a:ext uri="{FF2B5EF4-FFF2-40B4-BE49-F238E27FC236}">
                      <a16:creationId xmlns:a16="http://schemas.microsoft.com/office/drawing/2014/main" id="{FAD4D477-C483-40F0-B8EE-A49A71E9A464}"/>
                    </a:ext>
                  </a:extLst>
                </p:cNvPr>
                <p:cNvPicPr/>
                <p:nvPr/>
              </p:nvPicPr>
              <p:blipFill>
                <a:blip r:embed="rId263"/>
                <a:stretch>
                  <a:fillRect/>
                </a:stretch>
              </p:blipFill>
              <p:spPr>
                <a:xfrm>
                  <a:off x="7254676" y="5314931"/>
                  <a:ext cx="102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132" name="Ink 3131">
                  <a:extLst>
                    <a:ext uri="{FF2B5EF4-FFF2-40B4-BE49-F238E27FC236}">
                      <a16:creationId xmlns:a16="http://schemas.microsoft.com/office/drawing/2014/main" id="{307D9D56-5DE1-4D22-8F6C-3BFC1FEB042B}"/>
                    </a:ext>
                  </a:extLst>
                </p14:cNvPr>
                <p14:cNvContentPartPr/>
                <p14:nvPr/>
              </p14:nvContentPartPr>
              <p14:xfrm>
                <a:off x="7362316" y="5204051"/>
                <a:ext cx="71640" cy="214200"/>
              </p14:xfrm>
            </p:contentPart>
          </mc:Choice>
          <mc:Fallback>
            <p:pic>
              <p:nvPicPr>
                <p:cNvPr id="3132" name="Ink 3131">
                  <a:extLst>
                    <a:ext uri="{FF2B5EF4-FFF2-40B4-BE49-F238E27FC236}">
                      <a16:creationId xmlns:a16="http://schemas.microsoft.com/office/drawing/2014/main" id="{307D9D56-5DE1-4D22-8F6C-3BFC1FEB042B}"/>
                    </a:ext>
                  </a:extLst>
                </p:cNvPr>
                <p:cNvPicPr/>
                <p:nvPr/>
              </p:nvPicPr>
              <p:blipFill>
                <a:blip r:embed="rId265"/>
                <a:stretch>
                  <a:fillRect/>
                </a:stretch>
              </p:blipFill>
              <p:spPr>
                <a:xfrm>
                  <a:off x="7344316" y="5186051"/>
                  <a:ext cx="1072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134" name="Ink 3133">
                  <a:extLst>
                    <a:ext uri="{FF2B5EF4-FFF2-40B4-BE49-F238E27FC236}">
                      <a16:creationId xmlns:a16="http://schemas.microsoft.com/office/drawing/2014/main" id="{34BFBAC1-6459-49C2-82A5-285547ECADFD}"/>
                    </a:ext>
                  </a:extLst>
                </p14:cNvPr>
                <p14:cNvContentPartPr/>
                <p14:nvPr/>
              </p14:nvContentPartPr>
              <p14:xfrm>
                <a:off x="7537996" y="5318891"/>
                <a:ext cx="141120" cy="146520"/>
              </p14:xfrm>
            </p:contentPart>
          </mc:Choice>
          <mc:Fallback>
            <p:pic>
              <p:nvPicPr>
                <p:cNvPr id="3134" name="Ink 3133">
                  <a:extLst>
                    <a:ext uri="{FF2B5EF4-FFF2-40B4-BE49-F238E27FC236}">
                      <a16:creationId xmlns:a16="http://schemas.microsoft.com/office/drawing/2014/main" id="{34BFBAC1-6459-49C2-82A5-285547ECADFD}"/>
                    </a:ext>
                  </a:extLst>
                </p:cNvPr>
                <p:cNvPicPr/>
                <p:nvPr/>
              </p:nvPicPr>
              <p:blipFill>
                <a:blip r:embed="rId267"/>
                <a:stretch>
                  <a:fillRect/>
                </a:stretch>
              </p:blipFill>
              <p:spPr>
                <a:xfrm>
                  <a:off x="7520356" y="5300891"/>
                  <a:ext cx="1767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135" name="Ink 3134">
                  <a:extLst>
                    <a:ext uri="{FF2B5EF4-FFF2-40B4-BE49-F238E27FC236}">
                      <a16:creationId xmlns:a16="http://schemas.microsoft.com/office/drawing/2014/main" id="{783F4AC4-BA51-4A88-93BA-0E7C5DF13E4C}"/>
                    </a:ext>
                  </a:extLst>
                </p14:cNvPr>
                <p14:cNvContentPartPr/>
                <p14:nvPr/>
              </p14:nvContentPartPr>
              <p14:xfrm>
                <a:off x="7724116" y="5328611"/>
                <a:ext cx="15120" cy="95760"/>
              </p14:xfrm>
            </p:contentPart>
          </mc:Choice>
          <mc:Fallback>
            <p:pic>
              <p:nvPicPr>
                <p:cNvPr id="3135" name="Ink 3134">
                  <a:extLst>
                    <a:ext uri="{FF2B5EF4-FFF2-40B4-BE49-F238E27FC236}">
                      <a16:creationId xmlns:a16="http://schemas.microsoft.com/office/drawing/2014/main" id="{783F4AC4-BA51-4A88-93BA-0E7C5DF13E4C}"/>
                    </a:ext>
                  </a:extLst>
                </p:cNvPr>
                <p:cNvPicPr/>
                <p:nvPr/>
              </p:nvPicPr>
              <p:blipFill>
                <a:blip r:embed="rId269"/>
                <a:stretch>
                  <a:fillRect/>
                </a:stretch>
              </p:blipFill>
              <p:spPr>
                <a:xfrm>
                  <a:off x="7706476" y="5310971"/>
                  <a:ext cx="50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136" name="Ink 3135">
                  <a:extLst>
                    <a:ext uri="{FF2B5EF4-FFF2-40B4-BE49-F238E27FC236}">
                      <a16:creationId xmlns:a16="http://schemas.microsoft.com/office/drawing/2014/main" id="{98A40927-D45D-43DB-85C6-9F1F9B786F4F}"/>
                    </a:ext>
                  </a:extLst>
                </p14:cNvPr>
                <p14:cNvContentPartPr/>
                <p14:nvPr/>
              </p14:nvContentPartPr>
              <p14:xfrm>
                <a:off x="7715116" y="5282531"/>
                <a:ext cx="3240" cy="7200"/>
              </p14:xfrm>
            </p:contentPart>
          </mc:Choice>
          <mc:Fallback>
            <p:pic>
              <p:nvPicPr>
                <p:cNvPr id="3136" name="Ink 3135">
                  <a:extLst>
                    <a:ext uri="{FF2B5EF4-FFF2-40B4-BE49-F238E27FC236}">
                      <a16:creationId xmlns:a16="http://schemas.microsoft.com/office/drawing/2014/main" id="{98A40927-D45D-43DB-85C6-9F1F9B786F4F}"/>
                    </a:ext>
                  </a:extLst>
                </p:cNvPr>
                <p:cNvPicPr/>
                <p:nvPr/>
              </p:nvPicPr>
              <p:blipFill>
                <a:blip r:embed="rId271"/>
                <a:stretch>
                  <a:fillRect/>
                </a:stretch>
              </p:blipFill>
              <p:spPr>
                <a:xfrm>
                  <a:off x="7697116" y="5264891"/>
                  <a:ext cx="38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137" name="Ink 3136">
                  <a:extLst>
                    <a:ext uri="{FF2B5EF4-FFF2-40B4-BE49-F238E27FC236}">
                      <a16:creationId xmlns:a16="http://schemas.microsoft.com/office/drawing/2014/main" id="{F09E8117-3C92-45FA-97D3-AC1118887F83}"/>
                    </a:ext>
                  </a:extLst>
                </p14:cNvPr>
                <p14:cNvContentPartPr/>
                <p14:nvPr/>
              </p14:nvContentPartPr>
              <p14:xfrm>
                <a:off x="7780276" y="5292251"/>
                <a:ext cx="86760" cy="145080"/>
              </p14:xfrm>
            </p:contentPart>
          </mc:Choice>
          <mc:Fallback>
            <p:pic>
              <p:nvPicPr>
                <p:cNvPr id="3137" name="Ink 3136">
                  <a:extLst>
                    <a:ext uri="{FF2B5EF4-FFF2-40B4-BE49-F238E27FC236}">
                      <a16:creationId xmlns:a16="http://schemas.microsoft.com/office/drawing/2014/main" id="{F09E8117-3C92-45FA-97D3-AC1118887F83}"/>
                    </a:ext>
                  </a:extLst>
                </p:cNvPr>
                <p:cNvPicPr/>
                <p:nvPr/>
              </p:nvPicPr>
              <p:blipFill>
                <a:blip r:embed="rId273"/>
                <a:stretch>
                  <a:fillRect/>
                </a:stretch>
              </p:blipFill>
              <p:spPr>
                <a:xfrm>
                  <a:off x="7762276" y="5274251"/>
                  <a:ext cx="122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138" name="Ink 3137">
                  <a:extLst>
                    <a:ext uri="{FF2B5EF4-FFF2-40B4-BE49-F238E27FC236}">
                      <a16:creationId xmlns:a16="http://schemas.microsoft.com/office/drawing/2014/main" id="{54A3C99D-1E56-48B3-B1EE-7E927EA731FF}"/>
                    </a:ext>
                  </a:extLst>
                </p14:cNvPr>
                <p14:cNvContentPartPr/>
                <p14:nvPr/>
              </p14:nvContentPartPr>
              <p14:xfrm>
                <a:off x="7901956" y="5331851"/>
                <a:ext cx="63360" cy="127440"/>
              </p14:xfrm>
            </p:contentPart>
          </mc:Choice>
          <mc:Fallback>
            <p:pic>
              <p:nvPicPr>
                <p:cNvPr id="3138" name="Ink 3137">
                  <a:extLst>
                    <a:ext uri="{FF2B5EF4-FFF2-40B4-BE49-F238E27FC236}">
                      <a16:creationId xmlns:a16="http://schemas.microsoft.com/office/drawing/2014/main" id="{54A3C99D-1E56-48B3-B1EE-7E927EA731FF}"/>
                    </a:ext>
                  </a:extLst>
                </p:cNvPr>
                <p:cNvPicPr/>
                <p:nvPr/>
              </p:nvPicPr>
              <p:blipFill>
                <a:blip r:embed="rId275"/>
                <a:stretch>
                  <a:fillRect/>
                </a:stretch>
              </p:blipFill>
              <p:spPr>
                <a:xfrm>
                  <a:off x="7883956" y="5314211"/>
                  <a:ext cx="99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139" name="Ink 3138">
                  <a:extLst>
                    <a:ext uri="{FF2B5EF4-FFF2-40B4-BE49-F238E27FC236}">
                      <a16:creationId xmlns:a16="http://schemas.microsoft.com/office/drawing/2014/main" id="{A30BCE27-4DB8-46FA-B2B0-F53D71736ED6}"/>
                    </a:ext>
                  </a:extLst>
                </p14:cNvPr>
                <p14:cNvContentPartPr/>
                <p14:nvPr/>
              </p14:nvContentPartPr>
              <p14:xfrm>
                <a:off x="8017516" y="5298011"/>
                <a:ext cx="78480" cy="174960"/>
              </p14:xfrm>
            </p:contentPart>
          </mc:Choice>
          <mc:Fallback>
            <p:pic>
              <p:nvPicPr>
                <p:cNvPr id="3139" name="Ink 3138">
                  <a:extLst>
                    <a:ext uri="{FF2B5EF4-FFF2-40B4-BE49-F238E27FC236}">
                      <a16:creationId xmlns:a16="http://schemas.microsoft.com/office/drawing/2014/main" id="{A30BCE27-4DB8-46FA-B2B0-F53D71736ED6}"/>
                    </a:ext>
                  </a:extLst>
                </p:cNvPr>
                <p:cNvPicPr/>
                <p:nvPr/>
              </p:nvPicPr>
              <p:blipFill>
                <a:blip r:embed="rId277"/>
                <a:stretch>
                  <a:fillRect/>
                </a:stretch>
              </p:blipFill>
              <p:spPr>
                <a:xfrm>
                  <a:off x="7999516" y="5280011"/>
                  <a:ext cx="114120" cy="210600"/>
                </a:xfrm>
                <a:prstGeom prst="rect">
                  <a:avLst/>
                </a:prstGeom>
              </p:spPr>
            </p:pic>
          </mc:Fallback>
        </mc:AlternateContent>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305799" cy="400110"/>
          </a:xfrm>
          <a:prstGeom prst="rect">
            <a:avLst/>
          </a:prstGeom>
          <a:noFill/>
        </p:spPr>
        <p:txBody>
          <a:bodyPr wrap="square" rtlCol="0">
            <a:spAutoFit/>
          </a:bodyPr>
          <a:lstStyle/>
          <a:p>
            <a:r>
              <a:rPr lang="en-US" sz="2000" dirty="0"/>
              <a:t>With the body present,		 	includes the energy of              ,</a:t>
            </a:r>
          </a:p>
        </p:txBody>
      </p:sp>
      <p:pic>
        <p:nvPicPr>
          <p:cNvPr id="3" name="Picture 2"/>
          <p:cNvPicPr>
            <a:picLocks noChangeAspect="1" noChangeArrowheads="1"/>
          </p:cNvPicPr>
          <p:nvPr/>
        </p:nvPicPr>
        <p:blipFill>
          <a:blip r:embed="rId2" cstate="print"/>
          <a:srcRect/>
          <a:stretch>
            <a:fillRect/>
          </a:stretch>
        </p:blipFill>
        <p:spPr bwMode="auto">
          <a:xfrm>
            <a:off x="3129658" y="457200"/>
            <a:ext cx="1670942" cy="65246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467600" y="533400"/>
            <a:ext cx="342900" cy="35718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200400" y="1752600"/>
            <a:ext cx="1795463" cy="55245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058236" y="1524000"/>
            <a:ext cx="656764" cy="904875"/>
          </a:xfrm>
          <a:prstGeom prst="rect">
            <a:avLst/>
          </a:prstGeom>
          <a:noFill/>
          <a:ln w="9525">
            <a:noFill/>
            <a:miter lim="800000"/>
            <a:headEnd/>
            <a:tailEnd/>
          </a:ln>
        </p:spPr>
      </p:pic>
      <p:sp>
        <p:nvSpPr>
          <p:cNvPr id="10" name="TextBox 9"/>
          <p:cNvSpPr txBox="1"/>
          <p:nvPr/>
        </p:nvSpPr>
        <p:spPr>
          <a:xfrm>
            <a:off x="3810001" y="2797314"/>
            <a:ext cx="2438399" cy="707886"/>
          </a:xfrm>
          <a:prstGeom prst="rect">
            <a:avLst/>
          </a:prstGeom>
          <a:noFill/>
        </p:spPr>
        <p:txBody>
          <a:bodyPr wrap="square" rtlCol="0">
            <a:spAutoFit/>
          </a:bodyPr>
          <a:lstStyle/>
          <a:p>
            <a:r>
              <a:rPr lang="en-US" sz="2000" dirty="0"/>
              <a:t>Free energy density of body without field.</a:t>
            </a:r>
          </a:p>
        </p:txBody>
      </p:sp>
      <p:sp>
        <p:nvSpPr>
          <p:cNvPr id="11" name="TextBox 10"/>
          <p:cNvSpPr txBox="1"/>
          <p:nvPr/>
        </p:nvSpPr>
        <p:spPr>
          <a:xfrm>
            <a:off x="6629400" y="1371600"/>
            <a:ext cx="2362200" cy="1323439"/>
          </a:xfrm>
          <a:prstGeom prst="rect">
            <a:avLst/>
          </a:prstGeom>
          <a:noFill/>
        </p:spPr>
        <p:txBody>
          <a:bodyPr wrap="square" rtlCol="0">
            <a:spAutoFit/>
          </a:bodyPr>
          <a:lstStyle/>
          <a:p>
            <a:r>
              <a:rPr lang="en-US" sz="2000" dirty="0"/>
              <a:t>Field part of the energy density, which includes the contribution from </a:t>
            </a:r>
            <a:r>
              <a:rPr lang="en-US" sz="2000" b="1" dirty="0"/>
              <a:t>M</a:t>
            </a:r>
          </a:p>
        </p:txBody>
      </p:sp>
      <p:sp>
        <p:nvSpPr>
          <p:cNvPr id="12" name="Freeform 11"/>
          <p:cNvSpPr/>
          <p:nvPr/>
        </p:nvSpPr>
        <p:spPr>
          <a:xfrm>
            <a:off x="5660571" y="2061029"/>
            <a:ext cx="812800" cy="511795"/>
          </a:xfrm>
          <a:custGeom>
            <a:avLst/>
            <a:gdLst>
              <a:gd name="connsiteX0" fmla="*/ 812800 w 812800"/>
              <a:gd name="connsiteY0" fmla="*/ 449942 h 511795"/>
              <a:gd name="connsiteX1" fmla="*/ 566058 w 812800"/>
              <a:gd name="connsiteY1" fmla="*/ 508000 h 511795"/>
              <a:gd name="connsiteX2" fmla="*/ 435429 w 812800"/>
              <a:gd name="connsiteY2" fmla="*/ 493485 h 511795"/>
              <a:gd name="connsiteX3" fmla="*/ 246743 w 812800"/>
              <a:gd name="connsiteY3" fmla="*/ 377371 h 511795"/>
              <a:gd name="connsiteX4" fmla="*/ 217715 w 812800"/>
              <a:gd name="connsiteY4" fmla="*/ 333828 h 511795"/>
              <a:gd name="connsiteX5" fmla="*/ 130629 w 812800"/>
              <a:gd name="connsiteY5" fmla="*/ 275771 h 511795"/>
              <a:gd name="connsiteX6" fmla="*/ 43543 w 812800"/>
              <a:gd name="connsiteY6" fmla="*/ 58057 h 511795"/>
              <a:gd name="connsiteX7" fmla="*/ 0 w 812800"/>
              <a:gd name="connsiteY7" fmla="*/ 0 h 51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511795">
                <a:moveTo>
                  <a:pt x="812800" y="449942"/>
                </a:moveTo>
                <a:cubicBezTo>
                  <a:pt x="728441" y="478063"/>
                  <a:pt x="671480" y="498833"/>
                  <a:pt x="566058" y="508000"/>
                </a:cubicBezTo>
                <a:cubicBezTo>
                  <a:pt x="522412" y="511795"/>
                  <a:pt x="478972" y="498323"/>
                  <a:pt x="435429" y="493485"/>
                </a:cubicBezTo>
                <a:cubicBezTo>
                  <a:pt x="355938" y="453740"/>
                  <a:pt x="317277" y="440068"/>
                  <a:pt x="246743" y="377371"/>
                </a:cubicBezTo>
                <a:cubicBezTo>
                  <a:pt x="233705" y="365782"/>
                  <a:pt x="230843" y="345315"/>
                  <a:pt x="217715" y="333828"/>
                </a:cubicBezTo>
                <a:cubicBezTo>
                  <a:pt x="191459" y="310854"/>
                  <a:pt x="130629" y="275771"/>
                  <a:pt x="130629" y="275771"/>
                </a:cubicBezTo>
                <a:cubicBezTo>
                  <a:pt x="17829" y="87773"/>
                  <a:pt x="172665" y="359341"/>
                  <a:pt x="43543" y="58057"/>
                </a:cubicBezTo>
                <a:cubicBezTo>
                  <a:pt x="34014" y="35822"/>
                  <a:pt x="0" y="0"/>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04800" y="4038600"/>
            <a:ext cx="1724831" cy="400110"/>
          </a:xfrm>
          <a:prstGeom prst="rect">
            <a:avLst/>
          </a:prstGeom>
          <a:noFill/>
        </p:spPr>
        <p:txBody>
          <a:bodyPr wrap="none" rtlCol="0">
            <a:spAutoFit/>
          </a:bodyPr>
          <a:lstStyle/>
          <a:p>
            <a:r>
              <a:rPr lang="en-US" sz="2000" dirty="0"/>
              <a:t>New definition</a:t>
            </a:r>
          </a:p>
        </p:txBody>
      </p:sp>
      <p:sp>
        <p:nvSpPr>
          <p:cNvPr id="15" name="TextBox 14"/>
          <p:cNvSpPr txBox="1"/>
          <p:nvPr/>
        </p:nvSpPr>
        <p:spPr>
          <a:xfrm>
            <a:off x="304800" y="5791200"/>
            <a:ext cx="6705600" cy="707886"/>
          </a:xfrm>
          <a:prstGeom prst="rect">
            <a:avLst/>
          </a:prstGeom>
          <a:noFill/>
        </p:spPr>
        <p:txBody>
          <a:bodyPr wrap="square" rtlCol="0">
            <a:spAutoFit/>
          </a:bodyPr>
          <a:lstStyle/>
          <a:p>
            <a:r>
              <a:rPr lang="en-US" sz="2000" dirty="0"/>
              <a:t>The difference in old and new definitions does not affect the differential thermodynamic relations of the body.</a:t>
            </a:r>
          </a:p>
        </p:txBody>
      </p:sp>
      <p:pic>
        <p:nvPicPr>
          <p:cNvPr id="4102" name="Picture 6"/>
          <p:cNvPicPr>
            <a:picLocks noChangeAspect="1" noChangeArrowheads="1"/>
          </p:cNvPicPr>
          <p:nvPr/>
        </p:nvPicPr>
        <p:blipFill>
          <a:blip r:embed="rId6" cstate="print"/>
          <a:srcRect/>
          <a:stretch>
            <a:fillRect/>
          </a:stretch>
        </p:blipFill>
        <p:spPr bwMode="auto">
          <a:xfrm>
            <a:off x="1600200" y="4705350"/>
            <a:ext cx="800100" cy="666750"/>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2362200" y="4591050"/>
            <a:ext cx="2327910" cy="8953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6561266F-FFED-41D9-A63F-2858FAC7E825}"/>
                  </a:ext>
                </a:extLst>
              </p14:cNvPr>
              <p14:cNvContentPartPr/>
              <p14:nvPr/>
            </p14:nvContentPartPr>
            <p14:xfrm>
              <a:off x="4535237" y="1695823"/>
              <a:ext cx="55800" cy="88200"/>
            </p14:xfrm>
          </p:contentPart>
        </mc:Choice>
        <mc:Fallback xmlns="">
          <p:pic>
            <p:nvPicPr>
              <p:cNvPr id="2" name="Ink 1">
                <a:extLst>
                  <a:ext uri="{FF2B5EF4-FFF2-40B4-BE49-F238E27FC236}">
                    <a16:creationId xmlns:a16="http://schemas.microsoft.com/office/drawing/2014/main" id="{6561266F-FFED-41D9-A63F-2858FAC7E825}"/>
                  </a:ext>
                </a:extLst>
              </p:cNvPr>
              <p:cNvPicPr/>
              <p:nvPr/>
            </p:nvPicPr>
            <p:blipFill>
              <a:blip r:embed="rId9"/>
              <a:stretch>
                <a:fillRect/>
              </a:stretch>
            </p:blipFill>
            <p:spPr>
              <a:xfrm>
                <a:off x="4472237" y="1632823"/>
                <a:ext cx="181440" cy="213840"/>
              </a:xfrm>
              <a:prstGeom prst="rect">
                <a:avLst/>
              </a:prstGeom>
            </p:spPr>
          </p:pic>
        </mc:Fallback>
      </mc:AlternateContent>
      <p:grpSp>
        <p:nvGrpSpPr>
          <p:cNvPr id="8" name="Group 7">
            <a:extLst>
              <a:ext uri="{FF2B5EF4-FFF2-40B4-BE49-F238E27FC236}">
                <a16:creationId xmlns:a16="http://schemas.microsoft.com/office/drawing/2014/main" id="{675E86A0-E3A2-4A46-942A-55E360C60778}"/>
              </a:ext>
            </a:extLst>
          </p:cNvPr>
          <p:cNvGrpSpPr/>
          <p:nvPr/>
        </p:nvGrpSpPr>
        <p:grpSpPr>
          <a:xfrm>
            <a:off x="3621197" y="2309623"/>
            <a:ext cx="343440" cy="686160"/>
            <a:chOff x="3621197" y="2309623"/>
            <a:chExt cx="343440" cy="68616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4D63B873-204C-484D-B600-6983998F1CE6}"/>
                    </a:ext>
                  </a:extLst>
                </p14:cNvPr>
                <p14:cNvContentPartPr/>
                <p14:nvPr/>
              </p14:nvContentPartPr>
              <p14:xfrm>
                <a:off x="3827837" y="2961943"/>
                <a:ext cx="1440" cy="5040"/>
              </p14:xfrm>
            </p:contentPart>
          </mc:Choice>
          <mc:Fallback xmlns="">
            <p:pic>
              <p:nvPicPr>
                <p:cNvPr id="5" name="Ink 4">
                  <a:extLst>
                    <a:ext uri="{FF2B5EF4-FFF2-40B4-BE49-F238E27FC236}">
                      <a16:creationId xmlns:a16="http://schemas.microsoft.com/office/drawing/2014/main" id="{4D63B873-204C-484D-B600-6983998F1CE6}"/>
                    </a:ext>
                  </a:extLst>
                </p:cNvPr>
                <p:cNvPicPr/>
                <p:nvPr/>
              </p:nvPicPr>
              <p:blipFill>
                <a:blip r:embed="rId11"/>
                <a:stretch>
                  <a:fillRect/>
                </a:stretch>
              </p:blipFill>
              <p:spPr>
                <a:xfrm>
                  <a:off x="3809837" y="2944303"/>
                  <a:ext cx="3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5356320F-6ACE-471C-8C23-8EFF1717B38A}"/>
                    </a:ext>
                  </a:extLst>
                </p14:cNvPr>
                <p14:cNvContentPartPr/>
                <p14:nvPr/>
              </p14:nvContentPartPr>
              <p14:xfrm>
                <a:off x="3621197" y="2309623"/>
                <a:ext cx="343440" cy="686160"/>
              </p14:xfrm>
            </p:contentPart>
          </mc:Choice>
          <mc:Fallback xmlns="">
            <p:pic>
              <p:nvPicPr>
                <p:cNvPr id="6" name="Ink 5">
                  <a:extLst>
                    <a:ext uri="{FF2B5EF4-FFF2-40B4-BE49-F238E27FC236}">
                      <a16:creationId xmlns:a16="http://schemas.microsoft.com/office/drawing/2014/main" id="{5356320F-6ACE-471C-8C23-8EFF1717B38A}"/>
                    </a:ext>
                  </a:extLst>
                </p:cNvPr>
                <p:cNvPicPr/>
                <p:nvPr/>
              </p:nvPicPr>
              <p:blipFill>
                <a:blip r:embed="rId13"/>
                <a:stretch>
                  <a:fillRect/>
                </a:stretch>
              </p:blipFill>
              <p:spPr>
                <a:xfrm>
                  <a:off x="3603557" y="2291623"/>
                  <a:ext cx="379080" cy="72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F24F6235-BA15-44F8-8F49-03B1666D8F89}"/>
                  </a:ext>
                </a:extLst>
              </p14:cNvPr>
              <p14:cNvContentPartPr/>
              <p14:nvPr/>
            </p14:nvContentPartPr>
            <p14:xfrm>
              <a:off x="7196717" y="5087023"/>
              <a:ext cx="88560" cy="125640"/>
            </p14:xfrm>
          </p:contentPart>
        </mc:Choice>
        <mc:Fallback xmlns="">
          <p:pic>
            <p:nvPicPr>
              <p:cNvPr id="29" name="Ink 28">
                <a:extLst>
                  <a:ext uri="{FF2B5EF4-FFF2-40B4-BE49-F238E27FC236}">
                    <a16:creationId xmlns:a16="http://schemas.microsoft.com/office/drawing/2014/main" id="{F24F6235-BA15-44F8-8F49-03B1666D8F89}"/>
                  </a:ext>
                </a:extLst>
              </p:cNvPr>
              <p:cNvPicPr/>
              <p:nvPr/>
            </p:nvPicPr>
            <p:blipFill>
              <a:blip r:embed="rId15"/>
              <a:stretch>
                <a:fillRect/>
              </a:stretch>
            </p:blipFill>
            <p:spPr>
              <a:xfrm>
                <a:off x="7179077" y="5069383"/>
                <a:ext cx="124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3DB160A4-8217-46F4-ABFE-399D2471DA2C}"/>
                  </a:ext>
                </a:extLst>
              </p14:cNvPr>
              <p14:cNvContentPartPr/>
              <p14:nvPr/>
            </p14:nvContentPartPr>
            <p14:xfrm>
              <a:off x="7405877" y="4900543"/>
              <a:ext cx="492120" cy="190080"/>
            </p14:xfrm>
          </p:contentPart>
        </mc:Choice>
        <mc:Fallback xmlns="">
          <p:pic>
            <p:nvPicPr>
              <p:cNvPr id="30" name="Ink 29">
                <a:extLst>
                  <a:ext uri="{FF2B5EF4-FFF2-40B4-BE49-F238E27FC236}">
                    <a16:creationId xmlns:a16="http://schemas.microsoft.com/office/drawing/2014/main" id="{3DB160A4-8217-46F4-ABFE-399D2471DA2C}"/>
                  </a:ext>
                </a:extLst>
              </p:cNvPr>
              <p:cNvPicPr/>
              <p:nvPr/>
            </p:nvPicPr>
            <p:blipFill>
              <a:blip r:embed="rId17"/>
              <a:stretch>
                <a:fillRect/>
              </a:stretch>
            </p:blipFill>
            <p:spPr>
              <a:xfrm>
                <a:off x="7388237" y="4882543"/>
                <a:ext cx="527760" cy="225720"/>
              </a:xfrm>
              <a:prstGeom prst="rect">
                <a:avLst/>
              </a:prstGeom>
            </p:spPr>
          </p:pic>
        </mc:Fallback>
      </mc:AlternateContent>
      <p:grpSp>
        <p:nvGrpSpPr>
          <p:cNvPr id="4120" name="Group 4119">
            <a:extLst>
              <a:ext uri="{FF2B5EF4-FFF2-40B4-BE49-F238E27FC236}">
                <a16:creationId xmlns:a16="http://schemas.microsoft.com/office/drawing/2014/main" id="{7AD55346-A9BE-40AB-823A-8B1578969AAF}"/>
              </a:ext>
            </a:extLst>
          </p:cNvPr>
          <p:cNvGrpSpPr/>
          <p:nvPr/>
        </p:nvGrpSpPr>
        <p:grpSpPr>
          <a:xfrm>
            <a:off x="2433197" y="4301863"/>
            <a:ext cx="6610680" cy="1502280"/>
            <a:chOff x="2433197" y="4301863"/>
            <a:chExt cx="6610680" cy="1502280"/>
          </a:xfrm>
        </p:grpSpPr>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4EE5F92C-50BE-4C71-B7BC-F249B2B87963}"/>
                    </a:ext>
                  </a:extLst>
                </p14:cNvPr>
                <p14:cNvContentPartPr/>
                <p14:nvPr/>
              </p14:nvContentPartPr>
              <p14:xfrm>
                <a:off x="6348917" y="4301863"/>
                <a:ext cx="1000440" cy="506880"/>
              </p14:xfrm>
            </p:contentPart>
          </mc:Choice>
          <mc:Fallback xmlns="">
            <p:pic>
              <p:nvPicPr>
                <p:cNvPr id="9" name="Ink 8">
                  <a:extLst>
                    <a:ext uri="{FF2B5EF4-FFF2-40B4-BE49-F238E27FC236}">
                      <a16:creationId xmlns:a16="http://schemas.microsoft.com/office/drawing/2014/main" id="{4EE5F92C-50BE-4C71-B7BC-F249B2B87963}"/>
                    </a:ext>
                  </a:extLst>
                </p:cNvPr>
                <p:cNvPicPr/>
                <p:nvPr/>
              </p:nvPicPr>
              <p:blipFill>
                <a:blip r:embed="rId19"/>
                <a:stretch>
                  <a:fillRect/>
                </a:stretch>
              </p:blipFill>
              <p:spPr>
                <a:xfrm>
                  <a:off x="6330917" y="4283863"/>
                  <a:ext cx="10360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23B6037-625D-4D64-8C54-47973B1B0CB0}"/>
                    </a:ext>
                  </a:extLst>
                </p14:cNvPr>
                <p14:cNvContentPartPr/>
                <p14:nvPr/>
              </p14:nvContentPartPr>
              <p14:xfrm>
                <a:off x="7206077" y="4440463"/>
                <a:ext cx="161280" cy="28800"/>
              </p14:xfrm>
            </p:contentPart>
          </mc:Choice>
          <mc:Fallback xmlns="">
            <p:pic>
              <p:nvPicPr>
                <p:cNvPr id="16" name="Ink 15">
                  <a:extLst>
                    <a:ext uri="{FF2B5EF4-FFF2-40B4-BE49-F238E27FC236}">
                      <a16:creationId xmlns:a16="http://schemas.microsoft.com/office/drawing/2014/main" id="{623B6037-625D-4D64-8C54-47973B1B0CB0}"/>
                    </a:ext>
                  </a:extLst>
                </p:cNvPr>
                <p:cNvPicPr/>
                <p:nvPr/>
              </p:nvPicPr>
              <p:blipFill>
                <a:blip r:embed="rId21"/>
                <a:stretch>
                  <a:fillRect/>
                </a:stretch>
              </p:blipFill>
              <p:spPr>
                <a:xfrm>
                  <a:off x="7188077" y="4422463"/>
                  <a:ext cx="196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3337847-58DB-47C9-869A-66E4636724C0}"/>
                    </a:ext>
                  </a:extLst>
                </p14:cNvPr>
                <p14:cNvContentPartPr/>
                <p14:nvPr/>
              </p14:nvContentPartPr>
              <p14:xfrm>
                <a:off x="7384277" y="4585543"/>
                <a:ext cx="123120" cy="77040"/>
              </p14:xfrm>
            </p:contentPart>
          </mc:Choice>
          <mc:Fallback xmlns="">
            <p:pic>
              <p:nvPicPr>
                <p:cNvPr id="17" name="Ink 16">
                  <a:extLst>
                    <a:ext uri="{FF2B5EF4-FFF2-40B4-BE49-F238E27FC236}">
                      <a16:creationId xmlns:a16="http://schemas.microsoft.com/office/drawing/2014/main" id="{C3337847-58DB-47C9-869A-66E4636724C0}"/>
                    </a:ext>
                  </a:extLst>
                </p:cNvPr>
                <p:cNvPicPr/>
                <p:nvPr/>
              </p:nvPicPr>
              <p:blipFill>
                <a:blip r:embed="rId23"/>
                <a:stretch>
                  <a:fillRect/>
                </a:stretch>
              </p:blipFill>
              <p:spPr>
                <a:xfrm>
                  <a:off x="7366277" y="4567903"/>
                  <a:ext cx="158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7151F49-E711-4566-BEDD-A8BECAF0BB3A}"/>
                    </a:ext>
                  </a:extLst>
                </p14:cNvPr>
                <p14:cNvContentPartPr/>
                <p14:nvPr/>
              </p14:nvContentPartPr>
              <p14:xfrm>
                <a:off x="6483557" y="4395103"/>
                <a:ext cx="233640" cy="7200"/>
              </p14:xfrm>
            </p:contentPart>
          </mc:Choice>
          <mc:Fallback xmlns="">
            <p:pic>
              <p:nvPicPr>
                <p:cNvPr id="18" name="Ink 17">
                  <a:extLst>
                    <a:ext uri="{FF2B5EF4-FFF2-40B4-BE49-F238E27FC236}">
                      <a16:creationId xmlns:a16="http://schemas.microsoft.com/office/drawing/2014/main" id="{C7151F49-E711-4566-BEDD-A8BECAF0BB3A}"/>
                    </a:ext>
                  </a:extLst>
                </p:cNvPr>
                <p:cNvPicPr/>
                <p:nvPr/>
              </p:nvPicPr>
              <p:blipFill>
                <a:blip r:embed="rId25"/>
                <a:stretch>
                  <a:fillRect/>
                </a:stretch>
              </p:blipFill>
              <p:spPr>
                <a:xfrm>
                  <a:off x="6465917" y="4377103"/>
                  <a:ext cx="269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A35002A-CF42-4F23-93AA-DDF39E6214A8}"/>
                    </a:ext>
                  </a:extLst>
                </p14:cNvPr>
                <p14:cNvContentPartPr/>
                <p14:nvPr/>
              </p14:nvContentPartPr>
              <p14:xfrm>
                <a:off x="6461597" y="4304023"/>
                <a:ext cx="14040" cy="22320"/>
              </p14:xfrm>
            </p:contentPart>
          </mc:Choice>
          <mc:Fallback xmlns="">
            <p:pic>
              <p:nvPicPr>
                <p:cNvPr id="19" name="Ink 18">
                  <a:extLst>
                    <a:ext uri="{FF2B5EF4-FFF2-40B4-BE49-F238E27FC236}">
                      <a16:creationId xmlns:a16="http://schemas.microsoft.com/office/drawing/2014/main" id="{CA35002A-CF42-4F23-93AA-DDF39E6214A8}"/>
                    </a:ext>
                  </a:extLst>
                </p:cNvPr>
                <p:cNvPicPr/>
                <p:nvPr/>
              </p:nvPicPr>
              <p:blipFill>
                <a:blip r:embed="rId27"/>
                <a:stretch>
                  <a:fillRect/>
                </a:stretch>
              </p:blipFill>
              <p:spPr>
                <a:xfrm>
                  <a:off x="6443597" y="4286023"/>
                  <a:ext cx="49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B6D5178F-24C8-4BF4-B945-491E0E57017D}"/>
                    </a:ext>
                  </a:extLst>
                </p14:cNvPr>
                <p14:cNvContentPartPr/>
                <p14:nvPr/>
              </p14:nvContentPartPr>
              <p14:xfrm>
                <a:off x="7697837" y="4480783"/>
                <a:ext cx="462240" cy="151560"/>
              </p14:xfrm>
            </p:contentPart>
          </mc:Choice>
          <mc:Fallback xmlns="">
            <p:pic>
              <p:nvPicPr>
                <p:cNvPr id="21" name="Ink 20">
                  <a:extLst>
                    <a:ext uri="{FF2B5EF4-FFF2-40B4-BE49-F238E27FC236}">
                      <a16:creationId xmlns:a16="http://schemas.microsoft.com/office/drawing/2014/main" id="{B6D5178F-24C8-4BF4-B945-491E0E57017D}"/>
                    </a:ext>
                  </a:extLst>
                </p:cNvPr>
                <p:cNvPicPr/>
                <p:nvPr/>
              </p:nvPicPr>
              <p:blipFill>
                <a:blip r:embed="rId29"/>
                <a:stretch>
                  <a:fillRect/>
                </a:stretch>
              </p:blipFill>
              <p:spPr>
                <a:xfrm>
                  <a:off x="7679837" y="4463143"/>
                  <a:ext cx="497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1723B8E-2D83-4FEE-B5E8-5177128142B7}"/>
                    </a:ext>
                  </a:extLst>
                </p14:cNvPr>
                <p14:cNvContentPartPr/>
                <p14:nvPr/>
              </p14:nvContentPartPr>
              <p14:xfrm>
                <a:off x="8277437" y="4313383"/>
                <a:ext cx="332640" cy="339120"/>
              </p14:xfrm>
            </p:contentPart>
          </mc:Choice>
          <mc:Fallback xmlns="">
            <p:pic>
              <p:nvPicPr>
                <p:cNvPr id="22" name="Ink 21">
                  <a:extLst>
                    <a:ext uri="{FF2B5EF4-FFF2-40B4-BE49-F238E27FC236}">
                      <a16:creationId xmlns:a16="http://schemas.microsoft.com/office/drawing/2014/main" id="{81723B8E-2D83-4FEE-B5E8-5177128142B7}"/>
                    </a:ext>
                  </a:extLst>
                </p:cNvPr>
                <p:cNvPicPr/>
                <p:nvPr/>
              </p:nvPicPr>
              <p:blipFill>
                <a:blip r:embed="rId31"/>
                <a:stretch>
                  <a:fillRect/>
                </a:stretch>
              </p:blipFill>
              <p:spPr>
                <a:xfrm>
                  <a:off x="8259437" y="4295383"/>
                  <a:ext cx="3682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54359E74-DB69-4CBC-AB71-586FBF7AEDE4}"/>
                    </a:ext>
                  </a:extLst>
                </p14:cNvPr>
                <p14:cNvContentPartPr/>
                <p14:nvPr/>
              </p14:nvContentPartPr>
              <p14:xfrm>
                <a:off x="6332357" y="4886143"/>
                <a:ext cx="911160" cy="291240"/>
              </p14:xfrm>
            </p:contentPart>
          </mc:Choice>
          <mc:Fallback xmlns="">
            <p:pic>
              <p:nvPicPr>
                <p:cNvPr id="23" name="Ink 22">
                  <a:extLst>
                    <a:ext uri="{FF2B5EF4-FFF2-40B4-BE49-F238E27FC236}">
                      <a16:creationId xmlns:a16="http://schemas.microsoft.com/office/drawing/2014/main" id="{54359E74-DB69-4CBC-AB71-586FBF7AEDE4}"/>
                    </a:ext>
                  </a:extLst>
                </p:cNvPr>
                <p:cNvPicPr/>
                <p:nvPr/>
              </p:nvPicPr>
              <p:blipFill>
                <a:blip r:embed="rId33"/>
                <a:stretch>
                  <a:fillRect/>
                </a:stretch>
              </p:blipFill>
              <p:spPr>
                <a:xfrm>
                  <a:off x="6314717" y="4868143"/>
                  <a:ext cx="946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C03ED59F-17AE-46B6-A0A7-8B27B03E1FD4}"/>
                    </a:ext>
                  </a:extLst>
                </p14:cNvPr>
                <p14:cNvContentPartPr/>
                <p14:nvPr/>
              </p14:nvContentPartPr>
              <p14:xfrm>
                <a:off x="8268077" y="4722703"/>
                <a:ext cx="493200" cy="16200"/>
              </p14:xfrm>
            </p:contentPart>
          </mc:Choice>
          <mc:Fallback xmlns="">
            <p:pic>
              <p:nvPicPr>
                <p:cNvPr id="25" name="Ink 24">
                  <a:extLst>
                    <a:ext uri="{FF2B5EF4-FFF2-40B4-BE49-F238E27FC236}">
                      <a16:creationId xmlns:a16="http://schemas.microsoft.com/office/drawing/2014/main" id="{C03ED59F-17AE-46B6-A0A7-8B27B03E1FD4}"/>
                    </a:ext>
                  </a:extLst>
                </p:cNvPr>
                <p:cNvPicPr/>
                <p:nvPr/>
              </p:nvPicPr>
              <p:blipFill>
                <a:blip r:embed="rId35"/>
                <a:stretch>
                  <a:fillRect/>
                </a:stretch>
              </p:blipFill>
              <p:spPr>
                <a:xfrm>
                  <a:off x="8250437" y="4705063"/>
                  <a:ext cx="528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A4C5EA63-CBE4-4426-B596-85E711B4235B}"/>
                    </a:ext>
                  </a:extLst>
                </p14:cNvPr>
                <p14:cNvContentPartPr/>
                <p14:nvPr/>
              </p14:nvContentPartPr>
              <p14:xfrm>
                <a:off x="8008877" y="4848703"/>
                <a:ext cx="696600" cy="275040"/>
              </p14:xfrm>
            </p:contentPart>
          </mc:Choice>
          <mc:Fallback xmlns="">
            <p:pic>
              <p:nvPicPr>
                <p:cNvPr id="31" name="Ink 30">
                  <a:extLst>
                    <a:ext uri="{FF2B5EF4-FFF2-40B4-BE49-F238E27FC236}">
                      <a16:creationId xmlns:a16="http://schemas.microsoft.com/office/drawing/2014/main" id="{A4C5EA63-CBE4-4426-B596-85E711B4235B}"/>
                    </a:ext>
                  </a:extLst>
                </p:cNvPr>
                <p:cNvPicPr/>
                <p:nvPr/>
              </p:nvPicPr>
              <p:blipFill>
                <a:blip r:embed="rId37"/>
                <a:stretch>
                  <a:fillRect/>
                </a:stretch>
              </p:blipFill>
              <p:spPr>
                <a:xfrm>
                  <a:off x="7991237" y="4831063"/>
                  <a:ext cx="732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96" name="Ink 4095">
                  <a:extLst>
                    <a:ext uri="{FF2B5EF4-FFF2-40B4-BE49-F238E27FC236}">
                      <a16:creationId xmlns:a16="http://schemas.microsoft.com/office/drawing/2014/main" id="{1E00E1B6-09E9-44EA-8A66-AF90876CF65D}"/>
                    </a:ext>
                  </a:extLst>
                </p14:cNvPr>
                <p14:cNvContentPartPr/>
                <p14:nvPr/>
              </p14:nvContentPartPr>
              <p14:xfrm>
                <a:off x="8309837" y="4895503"/>
                <a:ext cx="22320" cy="15120"/>
              </p14:xfrm>
            </p:contentPart>
          </mc:Choice>
          <mc:Fallback xmlns="">
            <p:pic>
              <p:nvPicPr>
                <p:cNvPr id="4096" name="Ink 4095">
                  <a:extLst>
                    <a:ext uri="{FF2B5EF4-FFF2-40B4-BE49-F238E27FC236}">
                      <a16:creationId xmlns:a16="http://schemas.microsoft.com/office/drawing/2014/main" id="{1E00E1B6-09E9-44EA-8A66-AF90876CF65D}"/>
                    </a:ext>
                  </a:extLst>
                </p:cNvPr>
                <p:cNvPicPr/>
                <p:nvPr/>
              </p:nvPicPr>
              <p:blipFill>
                <a:blip r:embed="rId39"/>
                <a:stretch>
                  <a:fillRect/>
                </a:stretch>
              </p:blipFill>
              <p:spPr>
                <a:xfrm>
                  <a:off x="8292197" y="4877503"/>
                  <a:ext cx="579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97" name="Ink 4096">
                  <a:extLst>
                    <a:ext uri="{FF2B5EF4-FFF2-40B4-BE49-F238E27FC236}">
                      <a16:creationId xmlns:a16="http://schemas.microsoft.com/office/drawing/2014/main" id="{DD24128E-33BE-461B-8C86-AF859B2D6C55}"/>
                    </a:ext>
                  </a:extLst>
                </p14:cNvPr>
                <p14:cNvContentPartPr/>
                <p14:nvPr/>
              </p14:nvContentPartPr>
              <p14:xfrm>
                <a:off x="8001677" y="4899463"/>
                <a:ext cx="29520" cy="3240"/>
              </p14:xfrm>
            </p:contentPart>
          </mc:Choice>
          <mc:Fallback xmlns="">
            <p:pic>
              <p:nvPicPr>
                <p:cNvPr id="4097" name="Ink 4096">
                  <a:extLst>
                    <a:ext uri="{FF2B5EF4-FFF2-40B4-BE49-F238E27FC236}">
                      <a16:creationId xmlns:a16="http://schemas.microsoft.com/office/drawing/2014/main" id="{DD24128E-33BE-461B-8C86-AF859B2D6C55}"/>
                    </a:ext>
                  </a:extLst>
                </p:cNvPr>
                <p:cNvPicPr/>
                <p:nvPr/>
              </p:nvPicPr>
              <p:blipFill>
                <a:blip r:embed="rId41"/>
                <a:stretch>
                  <a:fillRect/>
                </a:stretch>
              </p:blipFill>
              <p:spPr>
                <a:xfrm>
                  <a:off x="7983677" y="4881463"/>
                  <a:ext cx="65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04" name="Ink 4103">
                  <a:extLst>
                    <a:ext uri="{FF2B5EF4-FFF2-40B4-BE49-F238E27FC236}">
                      <a16:creationId xmlns:a16="http://schemas.microsoft.com/office/drawing/2014/main" id="{0EAFFF40-9680-4917-B2B1-852FCF810DD3}"/>
                    </a:ext>
                  </a:extLst>
                </p14:cNvPr>
                <p14:cNvContentPartPr/>
                <p14:nvPr/>
              </p14:nvContentPartPr>
              <p14:xfrm>
                <a:off x="6340637" y="5186743"/>
                <a:ext cx="1319760" cy="257400"/>
              </p14:xfrm>
            </p:contentPart>
          </mc:Choice>
          <mc:Fallback xmlns="">
            <p:pic>
              <p:nvPicPr>
                <p:cNvPr id="4104" name="Ink 4103">
                  <a:extLst>
                    <a:ext uri="{FF2B5EF4-FFF2-40B4-BE49-F238E27FC236}">
                      <a16:creationId xmlns:a16="http://schemas.microsoft.com/office/drawing/2014/main" id="{0EAFFF40-9680-4917-B2B1-852FCF810DD3}"/>
                    </a:ext>
                  </a:extLst>
                </p:cNvPr>
                <p:cNvPicPr/>
                <p:nvPr/>
              </p:nvPicPr>
              <p:blipFill>
                <a:blip r:embed="rId43"/>
                <a:stretch>
                  <a:fillRect/>
                </a:stretch>
              </p:blipFill>
              <p:spPr>
                <a:xfrm>
                  <a:off x="6322637" y="5169103"/>
                  <a:ext cx="13554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05" name="Ink 4104">
                  <a:extLst>
                    <a:ext uri="{FF2B5EF4-FFF2-40B4-BE49-F238E27FC236}">
                      <a16:creationId xmlns:a16="http://schemas.microsoft.com/office/drawing/2014/main" id="{1B122793-F434-455C-93EE-1318670088C3}"/>
                    </a:ext>
                  </a:extLst>
                </p14:cNvPr>
                <p14:cNvContentPartPr/>
                <p14:nvPr/>
              </p14:nvContentPartPr>
              <p14:xfrm>
                <a:off x="7186277" y="5308783"/>
                <a:ext cx="120240" cy="28440"/>
              </p14:xfrm>
            </p:contentPart>
          </mc:Choice>
          <mc:Fallback xmlns="">
            <p:pic>
              <p:nvPicPr>
                <p:cNvPr id="4105" name="Ink 4104">
                  <a:extLst>
                    <a:ext uri="{FF2B5EF4-FFF2-40B4-BE49-F238E27FC236}">
                      <a16:creationId xmlns:a16="http://schemas.microsoft.com/office/drawing/2014/main" id="{1B122793-F434-455C-93EE-1318670088C3}"/>
                    </a:ext>
                  </a:extLst>
                </p:cNvPr>
                <p:cNvPicPr/>
                <p:nvPr/>
              </p:nvPicPr>
              <p:blipFill>
                <a:blip r:embed="rId45"/>
                <a:stretch>
                  <a:fillRect/>
                </a:stretch>
              </p:blipFill>
              <p:spPr>
                <a:xfrm>
                  <a:off x="7168637" y="5290783"/>
                  <a:ext cx="155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07" name="Ink 4106">
                  <a:extLst>
                    <a:ext uri="{FF2B5EF4-FFF2-40B4-BE49-F238E27FC236}">
                      <a16:creationId xmlns:a16="http://schemas.microsoft.com/office/drawing/2014/main" id="{9D63DD49-C282-44A9-A4F1-8E0224692E56}"/>
                    </a:ext>
                  </a:extLst>
                </p14:cNvPr>
                <p14:cNvContentPartPr/>
                <p14:nvPr/>
              </p14:nvContentPartPr>
              <p14:xfrm>
                <a:off x="7802957" y="5228503"/>
                <a:ext cx="583560" cy="249840"/>
              </p14:xfrm>
            </p:contentPart>
          </mc:Choice>
          <mc:Fallback xmlns="">
            <p:pic>
              <p:nvPicPr>
                <p:cNvPr id="4107" name="Ink 4106">
                  <a:extLst>
                    <a:ext uri="{FF2B5EF4-FFF2-40B4-BE49-F238E27FC236}">
                      <a16:creationId xmlns:a16="http://schemas.microsoft.com/office/drawing/2014/main" id="{9D63DD49-C282-44A9-A4F1-8E0224692E56}"/>
                    </a:ext>
                  </a:extLst>
                </p:cNvPr>
                <p:cNvPicPr/>
                <p:nvPr/>
              </p:nvPicPr>
              <p:blipFill>
                <a:blip r:embed="rId47"/>
                <a:stretch>
                  <a:fillRect/>
                </a:stretch>
              </p:blipFill>
              <p:spPr>
                <a:xfrm>
                  <a:off x="7784957" y="5210863"/>
                  <a:ext cx="619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08" name="Ink 4107">
                  <a:extLst>
                    <a:ext uri="{FF2B5EF4-FFF2-40B4-BE49-F238E27FC236}">
                      <a16:creationId xmlns:a16="http://schemas.microsoft.com/office/drawing/2014/main" id="{78362940-60A7-4595-837D-9425CC8FF6F6}"/>
                    </a:ext>
                  </a:extLst>
                </p14:cNvPr>
                <p14:cNvContentPartPr/>
                <p14:nvPr/>
              </p14:nvContentPartPr>
              <p14:xfrm>
                <a:off x="8542757" y="5200783"/>
                <a:ext cx="424080" cy="291600"/>
              </p14:xfrm>
            </p:contentPart>
          </mc:Choice>
          <mc:Fallback xmlns="">
            <p:pic>
              <p:nvPicPr>
                <p:cNvPr id="4108" name="Ink 4107">
                  <a:extLst>
                    <a:ext uri="{FF2B5EF4-FFF2-40B4-BE49-F238E27FC236}">
                      <a16:creationId xmlns:a16="http://schemas.microsoft.com/office/drawing/2014/main" id="{78362940-60A7-4595-837D-9425CC8FF6F6}"/>
                    </a:ext>
                  </a:extLst>
                </p:cNvPr>
                <p:cNvPicPr/>
                <p:nvPr/>
              </p:nvPicPr>
              <p:blipFill>
                <a:blip r:embed="rId49"/>
                <a:stretch>
                  <a:fillRect/>
                </a:stretch>
              </p:blipFill>
              <p:spPr>
                <a:xfrm>
                  <a:off x="8524757" y="5182783"/>
                  <a:ext cx="4597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09" name="Ink 4108">
                  <a:extLst>
                    <a:ext uri="{FF2B5EF4-FFF2-40B4-BE49-F238E27FC236}">
                      <a16:creationId xmlns:a16="http://schemas.microsoft.com/office/drawing/2014/main" id="{6B59D858-9A67-4108-9CA4-D702744BA5BE}"/>
                    </a:ext>
                  </a:extLst>
                </p14:cNvPr>
                <p14:cNvContentPartPr/>
                <p14:nvPr/>
              </p14:nvContentPartPr>
              <p14:xfrm>
                <a:off x="8548157" y="5340823"/>
                <a:ext cx="88200" cy="39960"/>
              </p14:xfrm>
            </p:contentPart>
          </mc:Choice>
          <mc:Fallback xmlns="">
            <p:pic>
              <p:nvPicPr>
                <p:cNvPr id="4109" name="Ink 4108">
                  <a:extLst>
                    <a:ext uri="{FF2B5EF4-FFF2-40B4-BE49-F238E27FC236}">
                      <a16:creationId xmlns:a16="http://schemas.microsoft.com/office/drawing/2014/main" id="{6B59D858-9A67-4108-9CA4-D702744BA5BE}"/>
                    </a:ext>
                  </a:extLst>
                </p:cNvPr>
                <p:cNvPicPr/>
                <p:nvPr/>
              </p:nvPicPr>
              <p:blipFill>
                <a:blip r:embed="rId51"/>
                <a:stretch>
                  <a:fillRect/>
                </a:stretch>
              </p:blipFill>
              <p:spPr>
                <a:xfrm>
                  <a:off x="8530157" y="5322823"/>
                  <a:ext cx="123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10" name="Ink 4109">
                  <a:extLst>
                    <a:ext uri="{FF2B5EF4-FFF2-40B4-BE49-F238E27FC236}">
                      <a16:creationId xmlns:a16="http://schemas.microsoft.com/office/drawing/2014/main" id="{7657878A-0BD2-4891-B924-7E41D70EAEF5}"/>
                    </a:ext>
                  </a:extLst>
                </p14:cNvPr>
                <p14:cNvContentPartPr/>
                <p14:nvPr/>
              </p14:nvContentPartPr>
              <p14:xfrm>
                <a:off x="8981597" y="5391943"/>
                <a:ext cx="62280" cy="107640"/>
              </p14:xfrm>
            </p:contentPart>
          </mc:Choice>
          <mc:Fallback xmlns="">
            <p:pic>
              <p:nvPicPr>
                <p:cNvPr id="4110" name="Ink 4109">
                  <a:extLst>
                    <a:ext uri="{FF2B5EF4-FFF2-40B4-BE49-F238E27FC236}">
                      <a16:creationId xmlns:a16="http://schemas.microsoft.com/office/drawing/2014/main" id="{7657878A-0BD2-4891-B924-7E41D70EAEF5}"/>
                    </a:ext>
                  </a:extLst>
                </p:cNvPr>
                <p:cNvPicPr/>
                <p:nvPr/>
              </p:nvPicPr>
              <p:blipFill>
                <a:blip r:embed="rId53"/>
                <a:stretch>
                  <a:fillRect/>
                </a:stretch>
              </p:blipFill>
              <p:spPr>
                <a:xfrm>
                  <a:off x="8963957" y="5373943"/>
                  <a:ext cx="97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12" name="Ink 4111">
                  <a:extLst>
                    <a:ext uri="{FF2B5EF4-FFF2-40B4-BE49-F238E27FC236}">
                      <a16:creationId xmlns:a16="http://schemas.microsoft.com/office/drawing/2014/main" id="{79BAFDDF-9FF6-47C0-AF1B-A2FF9D041171}"/>
                    </a:ext>
                  </a:extLst>
                </p14:cNvPr>
                <p14:cNvContentPartPr/>
                <p14:nvPr/>
              </p14:nvContentPartPr>
              <p14:xfrm>
                <a:off x="6391757" y="5558623"/>
                <a:ext cx="243720" cy="130320"/>
              </p14:xfrm>
            </p:contentPart>
          </mc:Choice>
          <mc:Fallback xmlns="">
            <p:pic>
              <p:nvPicPr>
                <p:cNvPr id="4112" name="Ink 4111">
                  <a:extLst>
                    <a:ext uri="{FF2B5EF4-FFF2-40B4-BE49-F238E27FC236}">
                      <a16:creationId xmlns:a16="http://schemas.microsoft.com/office/drawing/2014/main" id="{79BAFDDF-9FF6-47C0-AF1B-A2FF9D041171}"/>
                    </a:ext>
                  </a:extLst>
                </p:cNvPr>
                <p:cNvPicPr/>
                <p:nvPr/>
              </p:nvPicPr>
              <p:blipFill>
                <a:blip r:embed="rId55"/>
                <a:stretch>
                  <a:fillRect/>
                </a:stretch>
              </p:blipFill>
              <p:spPr>
                <a:xfrm>
                  <a:off x="6373757" y="5540623"/>
                  <a:ext cx="279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13" name="Ink 4112">
                  <a:extLst>
                    <a:ext uri="{FF2B5EF4-FFF2-40B4-BE49-F238E27FC236}">
                      <a16:creationId xmlns:a16="http://schemas.microsoft.com/office/drawing/2014/main" id="{A74F3E08-43A9-472C-8F1F-A108D1B8B2E1}"/>
                    </a:ext>
                  </a:extLst>
                </p14:cNvPr>
                <p14:cNvContentPartPr/>
                <p14:nvPr/>
              </p14:nvContentPartPr>
              <p14:xfrm>
                <a:off x="6456917" y="5515423"/>
                <a:ext cx="12240" cy="6120"/>
              </p14:xfrm>
            </p:contentPart>
          </mc:Choice>
          <mc:Fallback xmlns="">
            <p:pic>
              <p:nvPicPr>
                <p:cNvPr id="4113" name="Ink 4112">
                  <a:extLst>
                    <a:ext uri="{FF2B5EF4-FFF2-40B4-BE49-F238E27FC236}">
                      <a16:creationId xmlns:a16="http://schemas.microsoft.com/office/drawing/2014/main" id="{A74F3E08-43A9-472C-8F1F-A108D1B8B2E1}"/>
                    </a:ext>
                  </a:extLst>
                </p:cNvPr>
                <p:cNvPicPr/>
                <p:nvPr/>
              </p:nvPicPr>
              <p:blipFill>
                <a:blip r:embed="rId57"/>
                <a:stretch>
                  <a:fillRect/>
                </a:stretch>
              </p:blipFill>
              <p:spPr>
                <a:xfrm>
                  <a:off x="6438917" y="5497783"/>
                  <a:ext cx="4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15" name="Ink 4114">
                  <a:extLst>
                    <a:ext uri="{FF2B5EF4-FFF2-40B4-BE49-F238E27FC236}">
                      <a16:creationId xmlns:a16="http://schemas.microsoft.com/office/drawing/2014/main" id="{6B1AA3DE-4333-4BE4-9E38-3767C4DCF9EE}"/>
                    </a:ext>
                  </a:extLst>
                </p14:cNvPr>
                <p14:cNvContentPartPr/>
                <p14:nvPr/>
              </p14:nvContentPartPr>
              <p14:xfrm>
                <a:off x="6799637" y="5555743"/>
                <a:ext cx="1087560" cy="231840"/>
              </p14:xfrm>
            </p:contentPart>
          </mc:Choice>
          <mc:Fallback xmlns="">
            <p:pic>
              <p:nvPicPr>
                <p:cNvPr id="4115" name="Ink 4114">
                  <a:extLst>
                    <a:ext uri="{FF2B5EF4-FFF2-40B4-BE49-F238E27FC236}">
                      <a16:creationId xmlns:a16="http://schemas.microsoft.com/office/drawing/2014/main" id="{6B1AA3DE-4333-4BE4-9E38-3767C4DCF9EE}"/>
                    </a:ext>
                  </a:extLst>
                </p:cNvPr>
                <p:cNvPicPr/>
                <p:nvPr/>
              </p:nvPicPr>
              <p:blipFill>
                <a:blip r:embed="rId59"/>
                <a:stretch>
                  <a:fillRect/>
                </a:stretch>
              </p:blipFill>
              <p:spPr>
                <a:xfrm>
                  <a:off x="6781997" y="5537743"/>
                  <a:ext cx="1123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16" name="Ink 4115">
                  <a:extLst>
                    <a:ext uri="{FF2B5EF4-FFF2-40B4-BE49-F238E27FC236}">
                      <a16:creationId xmlns:a16="http://schemas.microsoft.com/office/drawing/2014/main" id="{BECD5683-D139-42A9-B723-C7BB52432527}"/>
                    </a:ext>
                  </a:extLst>
                </p14:cNvPr>
                <p14:cNvContentPartPr/>
                <p14:nvPr/>
              </p14:nvContentPartPr>
              <p14:xfrm>
                <a:off x="7676957" y="5637103"/>
                <a:ext cx="235080" cy="20880"/>
              </p14:xfrm>
            </p:contentPart>
          </mc:Choice>
          <mc:Fallback xmlns="">
            <p:pic>
              <p:nvPicPr>
                <p:cNvPr id="4116" name="Ink 4115">
                  <a:extLst>
                    <a:ext uri="{FF2B5EF4-FFF2-40B4-BE49-F238E27FC236}">
                      <a16:creationId xmlns:a16="http://schemas.microsoft.com/office/drawing/2014/main" id="{BECD5683-D139-42A9-B723-C7BB52432527}"/>
                    </a:ext>
                  </a:extLst>
                </p:cNvPr>
                <p:cNvPicPr/>
                <p:nvPr/>
              </p:nvPicPr>
              <p:blipFill>
                <a:blip r:embed="rId61"/>
                <a:stretch>
                  <a:fillRect/>
                </a:stretch>
              </p:blipFill>
              <p:spPr>
                <a:xfrm>
                  <a:off x="7658957" y="5619103"/>
                  <a:ext cx="270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17" name="Ink 4116">
                  <a:extLst>
                    <a:ext uri="{FF2B5EF4-FFF2-40B4-BE49-F238E27FC236}">
                      <a16:creationId xmlns:a16="http://schemas.microsoft.com/office/drawing/2014/main" id="{BFBB3CFB-5617-43BD-A2BA-6293EAAD994B}"/>
                    </a:ext>
                  </a:extLst>
                </p14:cNvPr>
                <p14:cNvContentPartPr/>
                <p14:nvPr/>
              </p14:nvContentPartPr>
              <p14:xfrm>
                <a:off x="8080517" y="5780383"/>
                <a:ext cx="11160" cy="23760"/>
              </p14:xfrm>
            </p:contentPart>
          </mc:Choice>
          <mc:Fallback xmlns="">
            <p:pic>
              <p:nvPicPr>
                <p:cNvPr id="4117" name="Ink 4116">
                  <a:extLst>
                    <a:ext uri="{FF2B5EF4-FFF2-40B4-BE49-F238E27FC236}">
                      <a16:creationId xmlns:a16="http://schemas.microsoft.com/office/drawing/2014/main" id="{BFBB3CFB-5617-43BD-A2BA-6293EAAD994B}"/>
                    </a:ext>
                  </a:extLst>
                </p:cNvPr>
                <p:cNvPicPr/>
                <p:nvPr/>
              </p:nvPicPr>
              <p:blipFill>
                <a:blip r:embed="rId63"/>
                <a:stretch>
                  <a:fillRect/>
                </a:stretch>
              </p:blipFill>
              <p:spPr>
                <a:xfrm>
                  <a:off x="8062877" y="5762383"/>
                  <a:ext cx="4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19" name="Ink 4118">
                  <a:extLst>
                    <a:ext uri="{FF2B5EF4-FFF2-40B4-BE49-F238E27FC236}">
                      <a16:creationId xmlns:a16="http://schemas.microsoft.com/office/drawing/2014/main" id="{FA06C909-734B-4882-B733-000AA76DDE50}"/>
                    </a:ext>
                  </a:extLst>
                </p14:cNvPr>
                <p14:cNvContentPartPr/>
                <p14:nvPr/>
              </p14:nvContentPartPr>
              <p14:xfrm>
                <a:off x="2433197" y="4656823"/>
                <a:ext cx="3768120" cy="1119600"/>
              </p14:xfrm>
            </p:contentPart>
          </mc:Choice>
          <mc:Fallback xmlns="">
            <p:pic>
              <p:nvPicPr>
                <p:cNvPr id="4119" name="Ink 4118">
                  <a:extLst>
                    <a:ext uri="{FF2B5EF4-FFF2-40B4-BE49-F238E27FC236}">
                      <a16:creationId xmlns:a16="http://schemas.microsoft.com/office/drawing/2014/main" id="{FA06C909-734B-4882-B733-000AA76DDE50}"/>
                    </a:ext>
                  </a:extLst>
                </p:cNvPr>
                <p:cNvPicPr/>
                <p:nvPr/>
              </p:nvPicPr>
              <p:blipFill>
                <a:blip r:embed="rId65"/>
                <a:stretch>
                  <a:fillRect/>
                </a:stretch>
              </p:blipFill>
              <p:spPr>
                <a:xfrm>
                  <a:off x="2415197" y="4639183"/>
                  <a:ext cx="3803760" cy="1155240"/>
                </a:xfrm>
                <a:prstGeom prst="rect">
                  <a:avLst/>
                </a:prstGeom>
              </p:spPr>
            </p:pic>
          </mc:Fallback>
        </mc:AlternateContent>
      </p:grpSp>
      <p:grpSp>
        <p:nvGrpSpPr>
          <p:cNvPr id="20" name="Group 19">
            <a:extLst>
              <a:ext uri="{FF2B5EF4-FFF2-40B4-BE49-F238E27FC236}">
                <a16:creationId xmlns:a16="http://schemas.microsoft.com/office/drawing/2014/main" id="{98585D67-FEE2-4924-AF67-AA0A90713EB0}"/>
              </a:ext>
            </a:extLst>
          </p:cNvPr>
          <p:cNvGrpSpPr/>
          <p:nvPr/>
        </p:nvGrpSpPr>
        <p:grpSpPr>
          <a:xfrm>
            <a:off x="279692" y="1632935"/>
            <a:ext cx="2109861" cy="1019768"/>
            <a:chOff x="107874" y="2242242"/>
            <a:chExt cx="2109861" cy="1019768"/>
          </a:xfrm>
        </p:grpSpPr>
        <p:pic>
          <p:nvPicPr>
            <p:cNvPr id="48" name="Picture 2">
              <a:extLst>
                <a:ext uri="{FF2B5EF4-FFF2-40B4-BE49-F238E27FC236}">
                  <a16:creationId xmlns:a16="http://schemas.microsoft.com/office/drawing/2014/main" id="{B4720C08-FA8C-4117-B8D9-5B86BBF983CC}"/>
                </a:ext>
              </a:extLst>
            </p:cNvPr>
            <p:cNvPicPr>
              <a:picLocks noChangeAspect="1" noChangeArrowheads="1"/>
            </p:cNvPicPr>
            <p:nvPr/>
          </p:nvPicPr>
          <p:blipFill>
            <a:blip r:embed="rId66" cstate="print"/>
            <a:srcRect t="14706" r="27883"/>
            <a:stretch>
              <a:fillRect/>
            </a:stretch>
          </p:blipFill>
          <p:spPr bwMode="auto">
            <a:xfrm>
              <a:off x="107874" y="2242242"/>
              <a:ext cx="2109861" cy="1019768"/>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67">
              <p14:nvContentPartPr>
                <p14:cNvPr id="51" name="Ink 50">
                  <a:extLst>
                    <a:ext uri="{FF2B5EF4-FFF2-40B4-BE49-F238E27FC236}">
                      <a16:creationId xmlns:a16="http://schemas.microsoft.com/office/drawing/2014/main" id="{42FDC417-692F-4372-9618-2DEA9557F765}"/>
                    </a:ext>
                  </a:extLst>
                </p14:cNvPr>
                <p14:cNvContentPartPr/>
                <p14:nvPr/>
              </p14:nvContentPartPr>
              <p14:xfrm>
                <a:off x="868274" y="2637017"/>
                <a:ext cx="23935" cy="77251"/>
              </p14:xfrm>
            </p:contentPart>
          </mc:Choice>
          <mc:Fallback>
            <p:pic>
              <p:nvPicPr>
                <p:cNvPr id="51" name="Ink 50">
                  <a:extLst>
                    <a:ext uri="{FF2B5EF4-FFF2-40B4-BE49-F238E27FC236}">
                      <a16:creationId xmlns:a16="http://schemas.microsoft.com/office/drawing/2014/main" id="{42FDC417-692F-4372-9618-2DEA9557F765}"/>
                    </a:ext>
                  </a:extLst>
                </p:cNvPr>
                <p:cNvPicPr/>
                <p:nvPr/>
              </p:nvPicPr>
              <p:blipFill>
                <a:blip r:embed="rId68"/>
                <a:stretch>
                  <a:fillRect/>
                </a:stretch>
              </p:blipFill>
              <p:spPr>
                <a:xfrm>
                  <a:off x="850412" y="2601086"/>
                  <a:ext cx="59302" cy="148753"/>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2" name="Ink 51">
                  <a:extLst>
                    <a:ext uri="{FF2B5EF4-FFF2-40B4-BE49-F238E27FC236}">
                      <a16:creationId xmlns:a16="http://schemas.microsoft.com/office/drawing/2014/main" id="{E6259382-F2DB-43B9-9E3F-992196A59E84}"/>
                    </a:ext>
                  </a:extLst>
                </p14:cNvPr>
                <p14:cNvContentPartPr/>
                <p14:nvPr/>
              </p14:nvContentPartPr>
              <p14:xfrm>
                <a:off x="900586" y="2569568"/>
                <a:ext cx="479" cy="1495"/>
              </p14:xfrm>
            </p:contentPart>
          </mc:Choice>
          <mc:Fallback>
            <p:pic>
              <p:nvPicPr>
                <p:cNvPr id="52" name="Ink 51">
                  <a:extLst>
                    <a:ext uri="{FF2B5EF4-FFF2-40B4-BE49-F238E27FC236}">
                      <a16:creationId xmlns:a16="http://schemas.microsoft.com/office/drawing/2014/main" id="{E6259382-F2DB-43B9-9E3F-992196A59E84}"/>
                    </a:ext>
                  </a:extLst>
                </p:cNvPr>
                <p:cNvPicPr/>
                <p:nvPr/>
              </p:nvPicPr>
              <p:blipFill>
                <a:blip r:embed="rId70"/>
                <a:stretch>
                  <a:fillRect/>
                </a:stretch>
              </p:blipFill>
              <p:spPr>
                <a:xfrm>
                  <a:off x="864661" y="2479868"/>
                  <a:ext cx="72090" cy="180596"/>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 name="Ink 52">
                  <a:extLst>
                    <a:ext uri="{FF2B5EF4-FFF2-40B4-BE49-F238E27FC236}">
                      <a16:creationId xmlns:a16="http://schemas.microsoft.com/office/drawing/2014/main" id="{51ACCB89-475D-4C65-B9EE-7A61ECBBCE7C}"/>
                    </a:ext>
                  </a:extLst>
                </p14:cNvPr>
                <p14:cNvContentPartPr/>
                <p14:nvPr/>
              </p14:nvContentPartPr>
              <p14:xfrm>
                <a:off x="798382" y="2529032"/>
                <a:ext cx="179755" cy="224775"/>
              </p14:xfrm>
            </p:contentPart>
          </mc:Choice>
          <mc:Fallback>
            <p:pic>
              <p:nvPicPr>
                <p:cNvPr id="53" name="Ink 52">
                  <a:extLst>
                    <a:ext uri="{FF2B5EF4-FFF2-40B4-BE49-F238E27FC236}">
                      <a16:creationId xmlns:a16="http://schemas.microsoft.com/office/drawing/2014/main" id="{51ACCB89-475D-4C65-B9EE-7A61ECBBCE7C}"/>
                    </a:ext>
                  </a:extLst>
                </p:cNvPr>
                <p:cNvPicPr/>
                <p:nvPr/>
              </p:nvPicPr>
              <p:blipFill>
                <a:blip r:embed="rId72"/>
                <a:stretch>
                  <a:fillRect/>
                </a:stretch>
              </p:blipFill>
              <p:spPr>
                <a:xfrm>
                  <a:off x="744455" y="2420967"/>
                  <a:ext cx="287248" cy="440545"/>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4" name="Ink 53">
                  <a:extLst>
                    <a:ext uri="{FF2B5EF4-FFF2-40B4-BE49-F238E27FC236}">
                      <a16:creationId xmlns:a16="http://schemas.microsoft.com/office/drawing/2014/main" id="{CAAED2C5-508A-436B-B4BC-A90CB19CF719}"/>
                    </a:ext>
                  </a:extLst>
                </p14:cNvPr>
                <p14:cNvContentPartPr/>
                <p14:nvPr/>
              </p14:nvContentPartPr>
              <p14:xfrm>
                <a:off x="928471" y="2572724"/>
                <a:ext cx="83534" cy="129250"/>
              </p14:xfrm>
            </p:contentPart>
          </mc:Choice>
          <mc:Fallback>
            <p:pic>
              <p:nvPicPr>
                <p:cNvPr id="54" name="Ink 53">
                  <a:extLst>
                    <a:ext uri="{FF2B5EF4-FFF2-40B4-BE49-F238E27FC236}">
                      <a16:creationId xmlns:a16="http://schemas.microsoft.com/office/drawing/2014/main" id="{CAAED2C5-508A-436B-B4BC-A90CB19CF719}"/>
                    </a:ext>
                  </a:extLst>
                </p:cNvPr>
                <p:cNvPicPr/>
                <p:nvPr/>
              </p:nvPicPr>
              <p:blipFill>
                <a:blip r:embed="rId74"/>
                <a:stretch>
                  <a:fillRect/>
                </a:stretch>
              </p:blipFill>
              <p:spPr>
                <a:xfrm>
                  <a:off x="874694" y="2465016"/>
                  <a:ext cx="190730" cy="344308"/>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5" name="Ink 54">
                  <a:extLst>
                    <a:ext uri="{FF2B5EF4-FFF2-40B4-BE49-F238E27FC236}">
                      <a16:creationId xmlns:a16="http://schemas.microsoft.com/office/drawing/2014/main" id="{AC2D42BF-3B05-4A44-B1D8-F8922BB554DC}"/>
                    </a:ext>
                  </a:extLst>
                </p14:cNvPr>
                <p14:cNvContentPartPr/>
                <p14:nvPr/>
              </p14:nvContentPartPr>
              <p14:xfrm>
                <a:off x="964374" y="2593657"/>
                <a:ext cx="63668" cy="45188"/>
              </p14:xfrm>
            </p:contentPart>
          </mc:Choice>
          <mc:Fallback>
            <p:pic>
              <p:nvPicPr>
                <p:cNvPr id="55" name="Ink 54">
                  <a:extLst>
                    <a:ext uri="{FF2B5EF4-FFF2-40B4-BE49-F238E27FC236}">
                      <a16:creationId xmlns:a16="http://schemas.microsoft.com/office/drawing/2014/main" id="{AC2D42BF-3B05-4A44-B1D8-F8922BB554DC}"/>
                    </a:ext>
                  </a:extLst>
                </p:cNvPr>
                <p:cNvPicPr/>
                <p:nvPr/>
              </p:nvPicPr>
              <p:blipFill>
                <a:blip r:embed="rId76"/>
                <a:stretch>
                  <a:fillRect/>
                </a:stretch>
              </p:blipFill>
              <p:spPr>
                <a:xfrm>
                  <a:off x="910721" y="2486067"/>
                  <a:ext cx="170616" cy="26001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Ink 55">
                  <a:extLst>
                    <a:ext uri="{FF2B5EF4-FFF2-40B4-BE49-F238E27FC236}">
                      <a16:creationId xmlns:a16="http://schemas.microsoft.com/office/drawing/2014/main" id="{6324B361-9B31-4566-AD5F-F7A620AB16DB}"/>
                    </a:ext>
                  </a:extLst>
                </p14:cNvPr>
                <p14:cNvContentPartPr/>
                <p14:nvPr/>
              </p14:nvContentPartPr>
              <p14:xfrm>
                <a:off x="947619" y="2601299"/>
                <a:ext cx="87962" cy="86720"/>
              </p14:xfrm>
            </p:contentPart>
          </mc:Choice>
          <mc:Fallback>
            <p:pic>
              <p:nvPicPr>
                <p:cNvPr id="56" name="Ink 55">
                  <a:extLst>
                    <a:ext uri="{FF2B5EF4-FFF2-40B4-BE49-F238E27FC236}">
                      <a16:creationId xmlns:a16="http://schemas.microsoft.com/office/drawing/2014/main" id="{6324B361-9B31-4566-AD5F-F7A620AB16DB}"/>
                    </a:ext>
                  </a:extLst>
                </p:cNvPr>
                <p:cNvPicPr/>
                <p:nvPr/>
              </p:nvPicPr>
              <p:blipFill>
                <a:blip r:embed="rId78"/>
                <a:stretch>
                  <a:fillRect/>
                </a:stretch>
              </p:blipFill>
              <p:spPr>
                <a:xfrm>
                  <a:off x="893765" y="2493349"/>
                  <a:ext cx="195312" cy="302261"/>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Ink 56">
                  <a:extLst>
                    <a:ext uri="{FF2B5EF4-FFF2-40B4-BE49-F238E27FC236}">
                      <a16:creationId xmlns:a16="http://schemas.microsoft.com/office/drawing/2014/main" id="{C0B50CDB-83E5-4C1E-AF26-8E68631BF98D}"/>
                    </a:ext>
                  </a:extLst>
                </p14:cNvPr>
                <p14:cNvContentPartPr/>
                <p14:nvPr/>
              </p14:nvContentPartPr>
              <p14:xfrm>
                <a:off x="973589" y="2599471"/>
                <a:ext cx="66181" cy="69443"/>
              </p14:xfrm>
            </p:contentPart>
          </mc:Choice>
          <mc:Fallback>
            <p:pic>
              <p:nvPicPr>
                <p:cNvPr id="57" name="Ink 56">
                  <a:extLst>
                    <a:ext uri="{FF2B5EF4-FFF2-40B4-BE49-F238E27FC236}">
                      <a16:creationId xmlns:a16="http://schemas.microsoft.com/office/drawing/2014/main" id="{C0B50CDB-83E5-4C1E-AF26-8E68631BF98D}"/>
                    </a:ext>
                  </a:extLst>
                </p:cNvPr>
                <p:cNvPicPr/>
                <p:nvPr/>
              </p:nvPicPr>
              <p:blipFill>
                <a:blip r:embed="rId80"/>
                <a:stretch>
                  <a:fillRect/>
                </a:stretch>
              </p:blipFill>
              <p:spPr>
                <a:xfrm>
                  <a:off x="919929" y="2491529"/>
                  <a:ext cx="173144" cy="284968"/>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Ink 57">
                  <a:extLst>
                    <a:ext uri="{FF2B5EF4-FFF2-40B4-BE49-F238E27FC236}">
                      <a16:creationId xmlns:a16="http://schemas.microsoft.com/office/drawing/2014/main" id="{DBD2DF55-C298-4550-8706-FA34B8D6DBBB}"/>
                    </a:ext>
                  </a:extLst>
                </p14:cNvPr>
                <p14:cNvContentPartPr/>
                <p14:nvPr/>
              </p14:nvContentPartPr>
              <p14:xfrm>
                <a:off x="1009492" y="2599970"/>
                <a:ext cx="37219" cy="51833"/>
              </p14:xfrm>
            </p:contentPart>
          </mc:Choice>
          <mc:Fallback>
            <p:pic>
              <p:nvPicPr>
                <p:cNvPr id="58" name="Ink 57">
                  <a:extLst>
                    <a:ext uri="{FF2B5EF4-FFF2-40B4-BE49-F238E27FC236}">
                      <a16:creationId xmlns:a16="http://schemas.microsoft.com/office/drawing/2014/main" id="{DBD2DF55-C298-4550-8706-FA34B8D6DBBB}"/>
                    </a:ext>
                  </a:extLst>
                </p:cNvPr>
                <p:cNvPicPr/>
                <p:nvPr/>
              </p:nvPicPr>
              <p:blipFill>
                <a:blip r:embed="rId82"/>
                <a:stretch>
                  <a:fillRect/>
                </a:stretch>
              </p:blipFill>
              <p:spPr>
                <a:xfrm>
                  <a:off x="955811" y="2492729"/>
                  <a:ext cx="144224" cy="265957"/>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Ink 58">
                  <a:extLst>
                    <a:ext uri="{FF2B5EF4-FFF2-40B4-BE49-F238E27FC236}">
                      <a16:creationId xmlns:a16="http://schemas.microsoft.com/office/drawing/2014/main" id="{09480BCB-C652-4A90-8D79-3F342B04C43B}"/>
                    </a:ext>
                  </a:extLst>
                </p14:cNvPr>
                <p14:cNvContentPartPr/>
                <p14:nvPr/>
              </p14:nvContentPartPr>
              <p14:xfrm>
                <a:off x="891132" y="2747494"/>
                <a:ext cx="42605" cy="22594"/>
              </p14:xfrm>
            </p:contentPart>
          </mc:Choice>
          <mc:Fallback>
            <p:pic>
              <p:nvPicPr>
                <p:cNvPr id="59" name="Ink 58">
                  <a:extLst>
                    <a:ext uri="{FF2B5EF4-FFF2-40B4-BE49-F238E27FC236}">
                      <a16:creationId xmlns:a16="http://schemas.microsoft.com/office/drawing/2014/main" id="{09480BCB-C652-4A90-8D79-3F342B04C43B}"/>
                    </a:ext>
                  </a:extLst>
                </p:cNvPr>
                <p:cNvPicPr/>
                <p:nvPr/>
              </p:nvPicPr>
              <p:blipFill>
                <a:blip r:embed="rId84"/>
                <a:stretch>
                  <a:fillRect/>
                </a:stretch>
              </p:blipFill>
              <p:spPr>
                <a:xfrm>
                  <a:off x="837428" y="2641585"/>
                  <a:ext cx="149655" cy="2340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Ink 59">
                  <a:extLst>
                    <a:ext uri="{FF2B5EF4-FFF2-40B4-BE49-F238E27FC236}">
                      <a16:creationId xmlns:a16="http://schemas.microsoft.com/office/drawing/2014/main" id="{D9DAF7D1-14C9-4C70-8DAB-EBB42668A3AA}"/>
                    </a:ext>
                  </a:extLst>
                </p14:cNvPr>
                <p14:cNvContentPartPr/>
                <p14:nvPr/>
              </p14:nvContentPartPr>
              <p14:xfrm>
                <a:off x="982086" y="2713105"/>
                <a:ext cx="8377" cy="11795"/>
              </p14:xfrm>
            </p:contentPart>
          </mc:Choice>
          <mc:Fallback>
            <p:pic>
              <p:nvPicPr>
                <p:cNvPr id="60" name="Ink 59">
                  <a:extLst>
                    <a:ext uri="{FF2B5EF4-FFF2-40B4-BE49-F238E27FC236}">
                      <a16:creationId xmlns:a16="http://schemas.microsoft.com/office/drawing/2014/main" id="{D9DAF7D1-14C9-4C70-8DAB-EBB42668A3AA}"/>
                    </a:ext>
                  </a:extLst>
                </p:cNvPr>
                <p:cNvPicPr/>
                <p:nvPr/>
              </p:nvPicPr>
              <p:blipFill>
                <a:blip r:embed="rId86"/>
                <a:stretch>
                  <a:fillRect/>
                </a:stretch>
              </p:blipFill>
              <p:spPr>
                <a:xfrm>
                  <a:off x="929730" y="2605878"/>
                  <a:ext cx="112740" cy="225892"/>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Ink 60">
                  <a:extLst>
                    <a:ext uri="{FF2B5EF4-FFF2-40B4-BE49-F238E27FC236}">
                      <a16:creationId xmlns:a16="http://schemas.microsoft.com/office/drawing/2014/main" id="{81BD9CE2-012D-43A7-8E9B-97DC574B3EC9}"/>
                    </a:ext>
                  </a:extLst>
                </p14:cNvPr>
                <p14:cNvContentPartPr/>
                <p14:nvPr/>
              </p14:nvContentPartPr>
              <p14:xfrm>
                <a:off x="873659" y="2547805"/>
                <a:ext cx="8856" cy="26415"/>
              </p14:xfrm>
            </p:contentPart>
          </mc:Choice>
          <mc:Fallback>
            <p:pic>
              <p:nvPicPr>
                <p:cNvPr id="61" name="Ink 60">
                  <a:extLst>
                    <a:ext uri="{FF2B5EF4-FFF2-40B4-BE49-F238E27FC236}">
                      <a16:creationId xmlns:a16="http://schemas.microsoft.com/office/drawing/2014/main" id="{81BD9CE2-012D-43A7-8E9B-97DC574B3EC9}"/>
                    </a:ext>
                  </a:extLst>
                </p:cNvPr>
                <p:cNvPicPr/>
                <p:nvPr/>
              </p:nvPicPr>
              <p:blipFill>
                <a:blip r:embed="rId88"/>
                <a:stretch>
                  <a:fillRect/>
                </a:stretch>
              </p:blipFill>
              <p:spPr>
                <a:xfrm>
                  <a:off x="820523" y="2439250"/>
                  <a:ext cx="114774" cy="243163"/>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Ink 61">
                  <a:extLst>
                    <a:ext uri="{FF2B5EF4-FFF2-40B4-BE49-F238E27FC236}">
                      <a16:creationId xmlns:a16="http://schemas.microsoft.com/office/drawing/2014/main" id="{6F6C2728-1670-4643-A455-72AE5C44FA87}"/>
                    </a:ext>
                  </a:extLst>
                </p14:cNvPr>
                <p14:cNvContentPartPr/>
                <p14:nvPr/>
              </p14:nvContentPartPr>
              <p14:xfrm>
                <a:off x="1537746" y="2373035"/>
                <a:ext cx="536511" cy="253848"/>
              </p14:xfrm>
            </p:contentPart>
          </mc:Choice>
          <mc:Fallback>
            <p:pic>
              <p:nvPicPr>
                <p:cNvPr id="62" name="Ink 61">
                  <a:extLst>
                    <a:ext uri="{FF2B5EF4-FFF2-40B4-BE49-F238E27FC236}">
                      <a16:creationId xmlns:a16="http://schemas.microsoft.com/office/drawing/2014/main" id="{6F6C2728-1670-4643-A455-72AE5C44FA87}"/>
                    </a:ext>
                  </a:extLst>
                </p:cNvPr>
                <p:cNvPicPr/>
                <p:nvPr/>
              </p:nvPicPr>
              <p:blipFill>
                <a:blip r:embed="rId90"/>
                <a:stretch>
                  <a:fillRect/>
                </a:stretch>
              </p:blipFill>
              <p:spPr>
                <a:xfrm>
                  <a:off x="1519754" y="2355057"/>
                  <a:ext cx="572134" cy="289444"/>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Ink 62">
                  <a:extLst>
                    <a:ext uri="{FF2B5EF4-FFF2-40B4-BE49-F238E27FC236}">
                      <a16:creationId xmlns:a16="http://schemas.microsoft.com/office/drawing/2014/main" id="{9C609448-57D6-4A40-9622-0D66D34DA654}"/>
                    </a:ext>
                  </a:extLst>
                </p14:cNvPr>
                <p14:cNvContentPartPr/>
                <p14:nvPr/>
              </p14:nvContentPartPr>
              <p14:xfrm>
                <a:off x="1552825" y="2707457"/>
                <a:ext cx="501207" cy="81736"/>
              </p14:xfrm>
            </p:contentPart>
          </mc:Choice>
          <mc:Fallback>
            <p:pic>
              <p:nvPicPr>
                <p:cNvPr id="63" name="Ink 62">
                  <a:extLst>
                    <a:ext uri="{FF2B5EF4-FFF2-40B4-BE49-F238E27FC236}">
                      <a16:creationId xmlns:a16="http://schemas.microsoft.com/office/drawing/2014/main" id="{9C609448-57D6-4A40-9622-0D66D34DA654}"/>
                    </a:ext>
                  </a:extLst>
                </p:cNvPr>
                <p:cNvPicPr/>
                <p:nvPr/>
              </p:nvPicPr>
              <p:blipFill>
                <a:blip r:embed="rId92"/>
                <a:stretch>
                  <a:fillRect/>
                </a:stretch>
              </p:blipFill>
              <p:spPr>
                <a:xfrm>
                  <a:off x="1534835" y="2689532"/>
                  <a:ext cx="536828" cy="117227"/>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Ink 63">
                  <a:extLst>
                    <a:ext uri="{FF2B5EF4-FFF2-40B4-BE49-F238E27FC236}">
                      <a16:creationId xmlns:a16="http://schemas.microsoft.com/office/drawing/2014/main" id="{1AE0A39C-5A2C-45B1-B827-12D8143E94DC}"/>
                    </a:ext>
                  </a:extLst>
                </p14:cNvPr>
                <p14:cNvContentPartPr/>
                <p14:nvPr/>
              </p14:nvContentPartPr>
              <p14:xfrm>
                <a:off x="1512614" y="2870597"/>
                <a:ext cx="688501" cy="375622"/>
              </p14:xfrm>
            </p:contentPart>
          </mc:Choice>
          <mc:Fallback>
            <p:pic>
              <p:nvPicPr>
                <p:cNvPr id="64" name="Ink 63">
                  <a:extLst>
                    <a:ext uri="{FF2B5EF4-FFF2-40B4-BE49-F238E27FC236}">
                      <a16:creationId xmlns:a16="http://schemas.microsoft.com/office/drawing/2014/main" id="{1AE0A39C-5A2C-45B1-B827-12D8143E94DC}"/>
                    </a:ext>
                  </a:extLst>
                </p:cNvPr>
                <p:cNvPicPr/>
                <p:nvPr/>
              </p:nvPicPr>
              <p:blipFill>
                <a:blip r:embed="rId94"/>
                <a:stretch>
                  <a:fillRect/>
                </a:stretch>
              </p:blipFill>
              <p:spPr>
                <a:xfrm>
                  <a:off x="1494619" y="2852590"/>
                  <a:ext cx="724132" cy="411275"/>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Ink 64">
                  <a:extLst>
                    <a:ext uri="{FF2B5EF4-FFF2-40B4-BE49-F238E27FC236}">
                      <a16:creationId xmlns:a16="http://schemas.microsoft.com/office/drawing/2014/main" id="{B7AED2F5-535F-455B-AA8F-E62BA23C68D4}"/>
                    </a:ext>
                  </a:extLst>
                </p14:cNvPr>
                <p14:cNvContentPartPr/>
                <p14:nvPr/>
              </p14:nvContentPartPr>
              <p14:xfrm>
                <a:off x="691152" y="2609439"/>
                <a:ext cx="1675" cy="1495"/>
              </p14:xfrm>
            </p:contentPart>
          </mc:Choice>
          <mc:Fallback>
            <p:pic>
              <p:nvPicPr>
                <p:cNvPr id="65" name="Ink 64">
                  <a:extLst>
                    <a:ext uri="{FF2B5EF4-FFF2-40B4-BE49-F238E27FC236}">
                      <a16:creationId xmlns:a16="http://schemas.microsoft.com/office/drawing/2014/main" id="{B7AED2F5-535F-455B-AA8F-E62BA23C68D4}"/>
                    </a:ext>
                  </a:extLst>
                </p:cNvPr>
                <p:cNvPicPr/>
                <p:nvPr/>
              </p:nvPicPr>
              <p:blipFill>
                <a:blip r:embed="rId96"/>
                <a:stretch>
                  <a:fillRect/>
                </a:stretch>
              </p:blipFill>
              <p:spPr>
                <a:xfrm>
                  <a:off x="674402" y="2590751"/>
                  <a:ext cx="34840" cy="38496"/>
                </a:xfrm>
                <a:prstGeom prst="rect">
                  <a:avLst/>
                </a:prstGeom>
              </p:spPr>
            </p:pic>
          </mc:Fallback>
        </mc:AlternateContent>
        <p:grpSp>
          <p:nvGrpSpPr>
            <p:cNvPr id="66" name="Group 65">
              <a:extLst>
                <a:ext uri="{FF2B5EF4-FFF2-40B4-BE49-F238E27FC236}">
                  <a16:creationId xmlns:a16="http://schemas.microsoft.com/office/drawing/2014/main" id="{E4E4A5B9-97E7-478E-A48B-DD7AF7F6873D}"/>
                </a:ext>
              </a:extLst>
            </p:cNvPr>
            <p:cNvGrpSpPr/>
            <p:nvPr/>
          </p:nvGrpSpPr>
          <p:grpSpPr>
            <a:xfrm>
              <a:off x="693306" y="2479026"/>
              <a:ext cx="881181" cy="139716"/>
              <a:chOff x="2571437" y="894103"/>
              <a:chExt cx="2650680" cy="302760"/>
            </a:xfrm>
          </p:grpSpPr>
          <mc:AlternateContent xmlns:mc="http://schemas.openxmlformats.org/markup-compatibility/2006" xmlns:p14="http://schemas.microsoft.com/office/powerpoint/2010/main">
            <mc:Choice Requires="p14">
              <p:contentPart p14:bwMode="auto" r:id="rId97">
                <p14:nvContentPartPr>
                  <p14:cNvPr id="97" name="Ink 96">
                    <a:extLst>
                      <a:ext uri="{FF2B5EF4-FFF2-40B4-BE49-F238E27FC236}">
                        <a16:creationId xmlns:a16="http://schemas.microsoft.com/office/drawing/2014/main" id="{811B8623-2574-4E06-B8F5-7550244B6B10}"/>
                      </a:ext>
                    </a:extLst>
                  </p14:cNvPr>
                  <p14:cNvContentPartPr/>
                  <p14:nvPr/>
                </p14:nvContentPartPr>
                <p14:xfrm>
                  <a:off x="2571437" y="894103"/>
                  <a:ext cx="1343160" cy="120240"/>
                </p14:xfrm>
              </p:contentPart>
            </mc:Choice>
            <mc:Fallback xmlns="">
              <p:pic>
                <p:nvPicPr>
                  <p:cNvPr id="26" name="Ink 25">
                    <a:extLst>
                      <a:ext uri="{FF2B5EF4-FFF2-40B4-BE49-F238E27FC236}">
                        <a16:creationId xmlns:a16="http://schemas.microsoft.com/office/drawing/2014/main" id="{8A3C44BD-684C-4011-9F52-9F13B18A7724}"/>
                      </a:ext>
                    </a:extLst>
                  </p:cNvPr>
                  <p:cNvPicPr/>
                  <p:nvPr/>
                </p:nvPicPr>
                <p:blipFill>
                  <a:blip r:embed="rId98"/>
                  <a:stretch>
                    <a:fillRect/>
                  </a:stretch>
                </p:blipFill>
                <p:spPr>
                  <a:xfrm>
                    <a:off x="2553437" y="876103"/>
                    <a:ext cx="1378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8" name="Ink 97">
                    <a:extLst>
                      <a:ext uri="{FF2B5EF4-FFF2-40B4-BE49-F238E27FC236}">
                        <a16:creationId xmlns:a16="http://schemas.microsoft.com/office/drawing/2014/main" id="{B7BE91FF-7B02-43C7-A863-3625C3AEC172}"/>
                      </a:ext>
                    </a:extLst>
                  </p14:cNvPr>
                  <p14:cNvContentPartPr/>
                  <p14:nvPr/>
                </p14:nvContentPartPr>
                <p14:xfrm>
                  <a:off x="4353437" y="1097143"/>
                  <a:ext cx="36000" cy="21240"/>
                </p14:xfrm>
              </p:contentPart>
            </mc:Choice>
            <mc:Fallback xmlns="">
              <p:pic>
                <p:nvPicPr>
                  <p:cNvPr id="27" name="Ink 26">
                    <a:extLst>
                      <a:ext uri="{FF2B5EF4-FFF2-40B4-BE49-F238E27FC236}">
                        <a16:creationId xmlns:a16="http://schemas.microsoft.com/office/drawing/2014/main" id="{BE627414-72D3-4B28-AE35-96168A95EB1D}"/>
                      </a:ext>
                    </a:extLst>
                  </p:cNvPr>
                  <p:cNvPicPr/>
                  <p:nvPr/>
                </p:nvPicPr>
                <p:blipFill>
                  <a:blip r:embed="rId100"/>
                  <a:stretch>
                    <a:fillRect/>
                  </a:stretch>
                </p:blipFill>
                <p:spPr>
                  <a:xfrm>
                    <a:off x="4335437" y="1079143"/>
                    <a:ext cx="71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9" name="Ink 98">
                    <a:extLst>
                      <a:ext uri="{FF2B5EF4-FFF2-40B4-BE49-F238E27FC236}">
                        <a16:creationId xmlns:a16="http://schemas.microsoft.com/office/drawing/2014/main" id="{C7874B16-3014-4BF1-9834-9FD0DE2D6814}"/>
                      </a:ext>
                    </a:extLst>
                  </p14:cNvPr>
                  <p14:cNvContentPartPr/>
                  <p14:nvPr/>
                </p14:nvContentPartPr>
                <p14:xfrm>
                  <a:off x="4186037" y="1084543"/>
                  <a:ext cx="29160" cy="15840"/>
                </p14:xfrm>
              </p:contentPart>
            </mc:Choice>
            <mc:Fallback xmlns="">
              <p:pic>
                <p:nvPicPr>
                  <p:cNvPr id="28" name="Ink 27">
                    <a:extLst>
                      <a:ext uri="{FF2B5EF4-FFF2-40B4-BE49-F238E27FC236}">
                        <a16:creationId xmlns:a16="http://schemas.microsoft.com/office/drawing/2014/main" id="{22DBAB1F-9490-4183-BDD4-E87FFA2305B2}"/>
                      </a:ext>
                    </a:extLst>
                  </p:cNvPr>
                  <p:cNvPicPr/>
                  <p:nvPr/>
                </p:nvPicPr>
                <p:blipFill>
                  <a:blip r:embed="rId102"/>
                  <a:stretch>
                    <a:fillRect/>
                  </a:stretch>
                </p:blipFill>
                <p:spPr>
                  <a:xfrm>
                    <a:off x="4168037" y="1066543"/>
                    <a:ext cx="64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0" name="Ink 99">
                    <a:extLst>
                      <a:ext uri="{FF2B5EF4-FFF2-40B4-BE49-F238E27FC236}">
                        <a16:creationId xmlns:a16="http://schemas.microsoft.com/office/drawing/2014/main" id="{A6999BA2-A97E-47FF-85E2-6A6B26FD1B60}"/>
                      </a:ext>
                    </a:extLst>
                  </p14:cNvPr>
                  <p14:cNvContentPartPr/>
                  <p14:nvPr/>
                </p14:nvContentPartPr>
                <p14:xfrm>
                  <a:off x="4671317" y="1155823"/>
                  <a:ext cx="81000" cy="36360"/>
                </p14:xfrm>
              </p:contentPart>
            </mc:Choice>
            <mc:Fallback xmlns="">
              <p:pic>
                <p:nvPicPr>
                  <p:cNvPr id="30" name="Ink 29">
                    <a:extLst>
                      <a:ext uri="{FF2B5EF4-FFF2-40B4-BE49-F238E27FC236}">
                        <a16:creationId xmlns:a16="http://schemas.microsoft.com/office/drawing/2014/main" id="{75473BAE-AC48-4CB9-85EA-6800F1AF3ABC}"/>
                      </a:ext>
                    </a:extLst>
                  </p:cNvPr>
                  <p:cNvPicPr/>
                  <p:nvPr/>
                </p:nvPicPr>
                <p:blipFill>
                  <a:blip r:embed="rId104"/>
                  <a:stretch>
                    <a:fillRect/>
                  </a:stretch>
                </p:blipFill>
                <p:spPr>
                  <a:xfrm>
                    <a:off x="4653677" y="1137823"/>
                    <a:ext cx="116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1" name="Ink 100">
                    <a:extLst>
                      <a:ext uri="{FF2B5EF4-FFF2-40B4-BE49-F238E27FC236}">
                        <a16:creationId xmlns:a16="http://schemas.microsoft.com/office/drawing/2014/main" id="{D54DE81C-7751-4328-AB76-B545767C3751}"/>
                      </a:ext>
                    </a:extLst>
                  </p14:cNvPr>
                  <p14:cNvContentPartPr/>
                  <p14:nvPr/>
                </p14:nvContentPartPr>
                <p14:xfrm>
                  <a:off x="4967597" y="1183543"/>
                  <a:ext cx="254520" cy="13320"/>
                </p14:xfrm>
              </p:contentPart>
            </mc:Choice>
            <mc:Fallback xmlns="">
              <p:pic>
                <p:nvPicPr>
                  <p:cNvPr id="2049" name="Ink 2048">
                    <a:extLst>
                      <a:ext uri="{FF2B5EF4-FFF2-40B4-BE49-F238E27FC236}">
                        <a16:creationId xmlns:a16="http://schemas.microsoft.com/office/drawing/2014/main" id="{392AF5EE-FABE-47B2-A9E5-EEC771D1B367}"/>
                      </a:ext>
                    </a:extLst>
                  </p:cNvPr>
                  <p:cNvPicPr/>
                  <p:nvPr/>
                </p:nvPicPr>
                <p:blipFill>
                  <a:blip r:embed="rId106"/>
                  <a:stretch>
                    <a:fillRect/>
                  </a:stretch>
                </p:blipFill>
                <p:spPr>
                  <a:xfrm>
                    <a:off x="4949597" y="1165903"/>
                    <a:ext cx="290160" cy="4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B32E7D4A-ECB3-4CBB-9FB9-1190C810AAAF}"/>
                    </a:ext>
                  </a:extLst>
                </p14:cNvPr>
                <p14:cNvContentPartPr/>
                <p14:nvPr/>
              </p14:nvContentPartPr>
              <p14:xfrm>
                <a:off x="1481737" y="2705297"/>
                <a:ext cx="123147" cy="15616"/>
              </p14:xfrm>
            </p:contentPart>
          </mc:Choice>
          <mc:Fallback>
            <p:pic>
              <p:nvPicPr>
                <p:cNvPr id="67" name="Ink 66">
                  <a:extLst>
                    <a:ext uri="{FF2B5EF4-FFF2-40B4-BE49-F238E27FC236}">
                      <a16:creationId xmlns:a16="http://schemas.microsoft.com/office/drawing/2014/main" id="{B32E7D4A-ECB3-4CBB-9FB9-1190C810AAAF}"/>
                    </a:ext>
                  </a:extLst>
                </p:cNvPr>
                <p:cNvPicPr/>
                <p:nvPr/>
              </p:nvPicPr>
              <p:blipFill>
                <a:blip r:embed="rId108"/>
                <a:stretch>
                  <a:fillRect/>
                </a:stretch>
              </p:blipFill>
              <p:spPr>
                <a:xfrm>
                  <a:off x="1463786" y="2687552"/>
                  <a:ext cx="158691" cy="50752"/>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3BEDE41D-B1EC-4EA5-84DD-41D024F0BBDF}"/>
                    </a:ext>
                  </a:extLst>
                </p14:cNvPr>
                <p14:cNvContentPartPr/>
                <p14:nvPr/>
              </p14:nvContentPartPr>
              <p14:xfrm>
                <a:off x="673081" y="2623394"/>
                <a:ext cx="2753" cy="6479"/>
              </p14:xfrm>
            </p:contentPart>
          </mc:Choice>
          <mc:Fallback>
            <p:pic>
              <p:nvPicPr>
                <p:cNvPr id="68" name="Ink 67">
                  <a:extLst>
                    <a:ext uri="{FF2B5EF4-FFF2-40B4-BE49-F238E27FC236}">
                      <a16:creationId xmlns:a16="http://schemas.microsoft.com/office/drawing/2014/main" id="{3BEDE41D-B1EC-4EA5-84DD-41D024F0BBDF}"/>
                    </a:ext>
                  </a:extLst>
                </p:cNvPr>
                <p:cNvPicPr/>
                <p:nvPr/>
              </p:nvPicPr>
              <p:blipFill>
                <a:blip r:embed="rId110"/>
                <a:stretch>
                  <a:fillRect/>
                </a:stretch>
              </p:blipFill>
              <p:spPr>
                <a:xfrm>
                  <a:off x="657787" y="2606344"/>
                  <a:ext cx="33036" cy="40238"/>
                </a:xfrm>
                <a:prstGeom prst="rect">
                  <a:avLst/>
                </a:prstGeom>
              </p:spPr>
            </p:pic>
          </mc:Fallback>
        </mc:AlternateContent>
        <p:grpSp>
          <p:nvGrpSpPr>
            <p:cNvPr id="69" name="Group 68">
              <a:extLst>
                <a:ext uri="{FF2B5EF4-FFF2-40B4-BE49-F238E27FC236}">
                  <a16:creationId xmlns:a16="http://schemas.microsoft.com/office/drawing/2014/main" id="{688F677A-D69C-4211-989D-A27E285BA803}"/>
                </a:ext>
              </a:extLst>
            </p:cNvPr>
            <p:cNvGrpSpPr/>
            <p:nvPr/>
          </p:nvGrpSpPr>
          <p:grpSpPr>
            <a:xfrm>
              <a:off x="666259" y="2642001"/>
              <a:ext cx="753605" cy="64459"/>
              <a:chOff x="2490077" y="1247263"/>
              <a:chExt cx="2266920" cy="139680"/>
            </a:xfrm>
          </p:grpSpPr>
          <mc:AlternateContent xmlns:mc="http://schemas.openxmlformats.org/markup-compatibility/2006" xmlns:p14="http://schemas.microsoft.com/office/powerpoint/2010/main">
            <mc:Choice Requires="p14">
              <p:contentPart p14:bwMode="auto" r:id="rId111">
                <p14:nvContentPartPr>
                  <p14:cNvPr id="93" name="Ink 92">
                    <a:extLst>
                      <a:ext uri="{FF2B5EF4-FFF2-40B4-BE49-F238E27FC236}">
                        <a16:creationId xmlns:a16="http://schemas.microsoft.com/office/drawing/2014/main" id="{B36470B4-5641-4277-A291-7475AD1A9554}"/>
                      </a:ext>
                    </a:extLst>
                  </p14:cNvPr>
                  <p14:cNvContentPartPr/>
                  <p14:nvPr/>
                </p14:nvContentPartPr>
                <p14:xfrm>
                  <a:off x="2490077" y="1247263"/>
                  <a:ext cx="1478880" cy="131760"/>
                </p14:xfrm>
              </p:contentPart>
            </mc:Choice>
            <mc:Fallback xmlns="">
              <p:pic>
                <p:nvPicPr>
                  <p:cNvPr id="2063" name="Ink 2062">
                    <a:extLst>
                      <a:ext uri="{FF2B5EF4-FFF2-40B4-BE49-F238E27FC236}">
                        <a16:creationId xmlns:a16="http://schemas.microsoft.com/office/drawing/2014/main" id="{61F3C891-26E9-4380-AD63-B0B15E5A6F67}"/>
                      </a:ext>
                    </a:extLst>
                  </p:cNvPr>
                  <p:cNvPicPr/>
                  <p:nvPr/>
                </p:nvPicPr>
                <p:blipFill>
                  <a:blip r:embed="rId112"/>
                  <a:stretch>
                    <a:fillRect/>
                  </a:stretch>
                </p:blipFill>
                <p:spPr>
                  <a:xfrm>
                    <a:off x="2472437" y="1229263"/>
                    <a:ext cx="1514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Ink 93">
                    <a:extLst>
                      <a:ext uri="{FF2B5EF4-FFF2-40B4-BE49-F238E27FC236}">
                        <a16:creationId xmlns:a16="http://schemas.microsoft.com/office/drawing/2014/main" id="{9B0A986E-004D-47E3-A26C-BF4A9FE14A75}"/>
                      </a:ext>
                    </a:extLst>
                  </p14:cNvPr>
                  <p14:cNvContentPartPr/>
                  <p14:nvPr/>
                </p14:nvContentPartPr>
                <p14:xfrm>
                  <a:off x="4093517" y="1331503"/>
                  <a:ext cx="156240" cy="22320"/>
                </p14:xfrm>
              </p:contentPart>
            </mc:Choice>
            <mc:Fallback xmlns="">
              <p:pic>
                <p:nvPicPr>
                  <p:cNvPr id="2064" name="Ink 2063">
                    <a:extLst>
                      <a:ext uri="{FF2B5EF4-FFF2-40B4-BE49-F238E27FC236}">
                        <a16:creationId xmlns:a16="http://schemas.microsoft.com/office/drawing/2014/main" id="{7653E87E-94AA-4136-8295-55DEBA6C08A3}"/>
                      </a:ext>
                    </a:extLst>
                  </p:cNvPr>
                  <p:cNvPicPr/>
                  <p:nvPr/>
                </p:nvPicPr>
                <p:blipFill>
                  <a:blip r:embed="rId114"/>
                  <a:stretch>
                    <a:fillRect/>
                  </a:stretch>
                </p:blipFill>
                <p:spPr>
                  <a:xfrm>
                    <a:off x="4075877" y="1313503"/>
                    <a:ext cx="191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Ink 94">
                    <a:extLst>
                      <a:ext uri="{FF2B5EF4-FFF2-40B4-BE49-F238E27FC236}">
                        <a16:creationId xmlns:a16="http://schemas.microsoft.com/office/drawing/2014/main" id="{9FE3B57D-692B-45EC-BBF3-C0DD364344E4}"/>
                      </a:ext>
                    </a:extLst>
                  </p14:cNvPr>
                  <p14:cNvContentPartPr/>
                  <p14:nvPr/>
                </p14:nvContentPartPr>
                <p14:xfrm>
                  <a:off x="4336877" y="1343383"/>
                  <a:ext cx="78840" cy="21600"/>
                </p14:xfrm>
              </p:contentPart>
            </mc:Choice>
            <mc:Fallback xmlns="">
              <p:pic>
                <p:nvPicPr>
                  <p:cNvPr id="2065" name="Ink 2064">
                    <a:extLst>
                      <a:ext uri="{FF2B5EF4-FFF2-40B4-BE49-F238E27FC236}">
                        <a16:creationId xmlns:a16="http://schemas.microsoft.com/office/drawing/2014/main" id="{BA912B29-C112-4DED-87F3-BAF23236AD22}"/>
                      </a:ext>
                    </a:extLst>
                  </p:cNvPr>
                  <p:cNvPicPr/>
                  <p:nvPr/>
                </p:nvPicPr>
                <p:blipFill>
                  <a:blip r:embed="rId116"/>
                  <a:stretch>
                    <a:fillRect/>
                  </a:stretch>
                </p:blipFill>
                <p:spPr>
                  <a:xfrm>
                    <a:off x="4318877" y="1325743"/>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Ink 95">
                    <a:extLst>
                      <a:ext uri="{FF2B5EF4-FFF2-40B4-BE49-F238E27FC236}">
                        <a16:creationId xmlns:a16="http://schemas.microsoft.com/office/drawing/2014/main" id="{D2F1BA9B-4D37-4EAA-8227-E4A44819FB6A}"/>
                      </a:ext>
                    </a:extLst>
                  </p14:cNvPr>
                  <p14:cNvContentPartPr/>
                  <p14:nvPr/>
                </p14:nvContentPartPr>
                <p14:xfrm>
                  <a:off x="4601477" y="1372903"/>
                  <a:ext cx="155520" cy="14040"/>
                </p14:xfrm>
              </p:contentPart>
            </mc:Choice>
            <mc:Fallback xmlns="">
              <p:pic>
                <p:nvPicPr>
                  <p:cNvPr id="2066" name="Ink 2065">
                    <a:extLst>
                      <a:ext uri="{FF2B5EF4-FFF2-40B4-BE49-F238E27FC236}">
                        <a16:creationId xmlns:a16="http://schemas.microsoft.com/office/drawing/2014/main" id="{1BD64F56-2EFA-44B4-8814-A05418B9DF5A}"/>
                      </a:ext>
                    </a:extLst>
                  </p:cNvPr>
                  <p:cNvPicPr/>
                  <p:nvPr/>
                </p:nvPicPr>
                <p:blipFill>
                  <a:blip r:embed="rId118"/>
                  <a:stretch>
                    <a:fillRect/>
                  </a:stretch>
                </p:blipFill>
                <p:spPr>
                  <a:xfrm>
                    <a:off x="4583837" y="1354903"/>
                    <a:ext cx="191160" cy="49680"/>
                  </a:xfrm>
                  <a:prstGeom prst="rect">
                    <a:avLst/>
                  </a:prstGeom>
                </p:spPr>
              </p:pic>
            </mc:Fallback>
          </mc:AlternateContent>
        </p:grpSp>
        <p:grpSp>
          <p:nvGrpSpPr>
            <p:cNvPr id="70" name="Group 69">
              <a:extLst>
                <a:ext uri="{FF2B5EF4-FFF2-40B4-BE49-F238E27FC236}">
                  <a16:creationId xmlns:a16="http://schemas.microsoft.com/office/drawing/2014/main" id="{0CBF8F8A-6B71-48C5-A5F0-CE7B653C76FC}"/>
                </a:ext>
              </a:extLst>
            </p:cNvPr>
            <p:cNvGrpSpPr/>
            <p:nvPr/>
          </p:nvGrpSpPr>
          <p:grpSpPr>
            <a:xfrm>
              <a:off x="643760" y="2815940"/>
              <a:ext cx="901885" cy="111640"/>
              <a:chOff x="2422397" y="1624183"/>
              <a:chExt cx="2712960" cy="241920"/>
            </a:xfrm>
          </p:grpSpPr>
          <mc:AlternateContent xmlns:mc="http://schemas.openxmlformats.org/markup-compatibility/2006" xmlns:p14="http://schemas.microsoft.com/office/powerpoint/2010/main">
            <mc:Choice Requires="p14">
              <p:contentPart p14:bwMode="auto" r:id="rId119">
                <p14:nvContentPartPr>
                  <p14:cNvPr id="87" name="Ink 86">
                    <a:extLst>
                      <a:ext uri="{FF2B5EF4-FFF2-40B4-BE49-F238E27FC236}">
                        <a16:creationId xmlns:a16="http://schemas.microsoft.com/office/drawing/2014/main" id="{2DCD5A1C-54DD-4E68-B594-21DC4A0F4A7B}"/>
                      </a:ext>
                    </a:extLst>
                  </p14:cNvPr>
                  <p14:cNvContentPartPr/>
                  <p14:nvPr/>
                </p14:nvContentPartPr>
                <p14:xfrm>
                  <a:off x="4102157" y="1691503"/>
                  <a:ext cx="5040" cy="11160"/>
                </p14:xfrm>
              </p:contentPart>
            </mc:Choice>
            <mc:Fallback xmlns="">
              <p:pic>
                <p:nvPicPr>
                  <p:cNvPr id="2052" name="Ink 2051">
                    <a:extLst>
                      <a:ext uri="{FF2B5EF4-FFF2-40B4-BE49-F238E27FC236}">
                        <a16:creationId xmlns:a16="http://schemas.microsoft.com/office/drawing/2014/main" id="{7A60C891-AC2D-4B4A-A7BC-1D726812FB0D}"/>
                      </a:ext>
                    </a:extLst>
                  </p:cNvPr>
                  <p:cNvPicPr/>
                  <p:nvPr/>
                </p:nvPicPr>
                <p:blipFill>
                  <a:blip r:embed="rId120"/>
                  <a:stretch>
                    <a:fillRect/>
                  </a:stretch>
                </p:blipFill>
                <p:spPr>
                  <a:xfrm>
                    <a:off x="4084517" y="1673503"/>
                    <a:ext cx="40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Ink 87">
                    <a:extLst>
                      <a:ext uri="{FF2B5EF4-FFF2-40B4-BE49-F238E27FC236}">
                        <a16:creationId xmlns:a16="http://schemas.microsoft.com/office/drawing/2014/main" id="{12E6CE8B-FD64-4643-AC8F-6A6199F30F89}"/>
                      </a:ext>
                    </a:extLst>
                  </p14:cNvPr>
                  <p14:cNvContentPartPr/>
                  <p14:nvPr/>
                </p14:nvContentPartPr>
                <p14:xfrm>
                  <a:off x="4109357" y="1664863"/>
                  <a:ext cx="45720" cy="35640"/>
                </p14:xfrm>
              </p:contentPart>
            </mc:Choice>
            <mc:Fallback xmlns="">
              <p:pic>
                <p:nvPicPr>
                  <p:cNvPr id="2053" name="Ink 2052">
                    <a:extLst>
                      <a:ext uri="{FF2B5EF4-FFF2-40B4-BE49-F238E27FC236}">
                        <a16:creationId xmlns:a16="http://schemas.microsoft.com/office/drawing/2014/main" id="{D8E5E22B-A488-4A94-A469-F0ED5D5539E4}"/>
                      </a:ext>
                    </a:extLst>
                  </p:cNvPr>
                  <p:cNvPicPr/>
                  <p:nvPr/>
                </p:nvPicPr>
                <p:blipFill>
                  <a:blip r:embed="rId122"/>
                  <a:stretch>
                    <a:fillRect/>
                  </a:stretch>
                </p:blipFill>
                <p:spPr>
                  <a:xfrm>
                    <a:off x="4091717" y="1647223"/>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Ink 88">
                    <a:extLst>
                      <a:ext uri="{FF2B5EF4-FFF2-40B4-BE49-F238E27FC236}">
                        <a16:creationId xmlns:a16="http://schemas.microsoft.com/office/drawing/2014/main" id="{110D9C02-97D1-4B51-BDF9-65BAA746943F}"/>
                      </a:ext>
                    </a:extLst>
                  </p14:cNvPr>
                  <p14:cNvContentPartPr/>
                  <p14:nvPr/>
                </p14:nvContentPartPr>
                <p14:xfrm>
                  <a:off x="4404197" y="1633543"/>
                  <a:ext cx="120240" cy="15120"/>
                </p14:xfrm>
              </p:contentPart>
            </mc:Choice>
            <mc:Fallback xmlns="">
              <p:pic>
                <p:nvPicPr>
                  <p:cNvPr id="2055" name="Ink 2054">
                    <a:extLst>
                      <a:ext uri="{FF2B5EF4-FFF2-40B4-BE49-F238E27FC236}">
                        <a16:creationId xmlns:a16="http://schemas.microsoft.com/office/drawing/2014/main" id="{E29E8845-1E08-4E1A-9302-E29FAF01D71D}"/>
                      </a:ext>
                    </a:extLst>
                  </p:cNvPr>
                  <p:cNvPicPr/>
                  <p:nvPr/>
                </p:nvPicPr>
                <p:blipFill>
                  <a:blip r:embed="rId124"/>
                  <a:stretch>
                    <a:fillRect/>
                  </a:stretch>
                </p:blipFill>
                <p:spPr>
                  <a:xfrm>
                    <a:off x="4386557" y="1615543"/>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Ink 89">
                    <a:extLst>
                      <a:ext uri="{FF2B5EF4-FFF2-40B4-BE49-F238E27FC236}">
                        <a16:creationId xmlns:a16="http://schemas.microsoft.com/office/drawing/2014/main" id="{963E076F-C14C-4329-8187-DA132DE5F358}"/>
                      </a:ext>
                    </a:extLst>
                  </p14:cNvPr>
                  <p14:cNvContentPartPr/>
                  <p14:nvPr/>
                </p14:nvContentPartPr>
                <p14:xfrm>
                  <a:off x="4752317" y="1652263"/>
                  <a:ext cx="46800" cy="7560"/>
                </p14:xfrm>
              </p:contentPart>
            </mc:Choice>
            <mc:Fallback xmlns="">
              <p:pic>
                <p:nvPicPr>
                  <p:cNvPr id="2057" name="Ink 2056">
                    <a:extLst>
                      <a:ext uri="{FF2B5EF4-FFF2-40B4-BE49-F238E27FC236}">
                        <a16:creationId xmlns:a16="http://schemas.microsoft.com/office/drawing/2014/main" id="{99DEDB0A-29BC-4B3D-B1C3-D15EB791499F}"/>
                      </a:ext>
                    </a:extLst>
                  </p:cNvPr>
                  <p:cNvPicPr/>
                  <p:nvPr/>
                </p:nvPicPr>
                <p:blipFill>
                  <a:blip r:embed="rId126"/>
                  <a:stretch>
                    <a:fillRect/>
                  </a:stretch>
                </p:blipFill>
                <p:spPr>
                  <a:xfrm>
                    <a:off x="4734317" y="1634623"/>
                    <a:ext cx="82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1" name="Ink 90">
                    <a:extLst>
                      <a:ext uri="{FF2B5EF4-FFF2-40B4-BE49-F238E27FC236}">
                        <a16:creationId xmlns:a16="http://schemas.microsoft.com/office/drawing/2014/main" id="{0BB1F3BF-A658-4EE7-8F6E-ADE602D061D1}"/>
                      </a:ext>
                    </a:extLst>
                  </p14:cNvPr>
                  <p14:cNvContentPartPr/>
                  <p14:nvPr/>
                </p14:nvContentPartPr>
                <p14:xfrm>
                  <a:off x="4905317" y="1624183"/>
                  <a:ext cx="230040" cy="170640"/>
                </p14:xfrm>
              </p:contentPart>
            </mc:Choice>
            <mc:Fallback xmlns="">
              <p:pic>
                <p:nvPicPr>
                  <p:cNvPr id="2059" name="Ink 2058">
                    <a:extLst>
                      <a:ext uri="{FF2B5EF4-FFF2-40B4-BE49-F238E27FC236}">
                        <a16:creationId xmlns:a16="http://schemas.microsoft.com/office/drawing/2014/main" id="{28D01FDF-247B-4A42-9C08-B813F8C42087}"/>
                      </a:ext>
                    </a:extLst>
                  </p:cNvPr>
                  <p:cNvPicPr/>
                  <p:nvPr/>
                </p:nvPicPr>
                <p:blipFill>
                  <a:blip r:embed="rId128"/>
                  <a:stretch>
                    <a:fillRect/>
                  </a:stretch>
                </p:blipFill>
                <p:spPr>
                  <a:xfrm>
                    <a:off x="4887317" y="1606543"/>
                    <a:ext cx="265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Ink 91">
                    <a:extLst>
                      <a:ext uri="{FF2B5EF4-FFF2-40B4-BE49-F238E27FC236}">
                        <a16:creationId xmlns:a16="http://schemas.microsoft.com/office/drawing/2014/main" id="{A601F092-6498-449E-96B8-E065F66EEF9B}"/>
                      </a:ext>
                    </a:extLst>
                  </p14:cNvPr>
                  <p14:cNvContentPartPr/>
                  <p14:nvPr/>
                </p14:nvContentPartPr>
                <p14:xfrm>
                  <a:off x="2422397" y="1647223"/>
                  <a:ext cx="1383840" cy="218880"/>
                </p14:xfrm>
              </p:contentPart>
            </mc:Choice>
            <mc:Fallback xmlns="">
              <p:pic>
                <p:nvPicPr>
                  <p:cNvPr id="2068" name="Ink 2067">
                    <a:extLst>
                      <a:ext uri="{FF2B5EF4-FFF2-40B4-BE49-F238E27FC236}">
                        <a16:creationId xmlns:a16="http://schemas.microsoft.com/office/drawing/2014/main" id="{E4826E0D-C684-40B2-B738-B23917B52206}"/>
                      </a:ext>
                    </a:extLst>
                  </p:cNvPr>
                  <p:cNvPicPr/>
                  <p:nvPr/>
                </p:nvPicPr>
                <p:blipFill>
                  <a:blip r:embed="rId130"/>
                  <a:stretch>
                    <a:fillRect/>
                  </a:stretch>
                </p:blipFill>
                <p:spPr>
                  <a:xfrm>
                    <a:off x="2404397" y="1629583"/>
                    <a:ext cx="141948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71" name="Ink 70">
                  <a:extLst>
                    <a:ext uri="{FF2B5EF4-FFF2-40B4-BE49-F238E27FC236}">
                      <a16:creationId xmlns:a16="http://schemas.microsoft.com/office/drawing/2014/main" id="{AB5D70CF-0CC5-474E-A85A-12D8D0EFC48B}"/>
                    </a:ext>
                  </a:extLst>
                </p14:cNvPr>
                <p14:cNvContentPartPr/>
                <p14:nvPr/>
              </p14:nvContentPartPr>
              <p14:xfrm>
                <a:off x="582366" y="2516406"/>
                <a:ext cx="132602" cy="34223"/>
              </p14:xfrm>
            </p:contentPart>
          </mc:Choice>
          <mc:Fallback>
            <p:pic>
              <p:nvPicPr>
                <p:cNvPr id="71" name="Ink 70">
                  <a:extLst>
                    <a:ext uri="{FF2B5EF4-FFF2-40B4-BE49-F238E27FC236}">
                      <a16:creationId xmlns:a16="http://schemas.microsoft.com/office/drawing/2014/main" id="{AB5D70CF-0CC5-474E-A85A-12D8D0EFC48B}"/>
                    </a:ext>
                  </a:extLst>
                </p:cNvPr>
                <p:cNvPicPr/>
                <p:nvPr/>
              </p:nvPicPr>
              <p:blipFill>
                <a:blip r:embed="rId132"/>
                <a:stretch>
                  <a:fillRect/>
                </a:stretch>
              </p:blipFill>
              <p:spPr>
                <a:xfrm>
                  <a:off x="564398" y="2498582"/>
                  <a:ext cx="168178" cy="69515"/>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Ink 71">
                  <a:extLst>
                    <a:ext uri="{FF2B5EF4-FFF2-40B4-BE49-F238E27FC236}">
                      <a16:creationId xmlns:a16="http://schemas.microsoft.com/office/drawing/2014/main" id="{08461579-0A84-4915-A8F4-0D4CE3A1311B}"/>
                    </a:ext>
                  </a:extLst>
                </p14:cNvPr>
                <p14:cNvContentPartPr/>
                <p14:nvPr/>
              </p14:nvContentPartPr>
              <p14:xfrm>
                <a:off x="576621" y="2608442"/>
                <a:ext cx="122190" cy="66286"/>
              </p14:xfrm>
            </p:contentPart>
          </mc:Choice>
          <mc:Fallback>
            <p:pic>
              <p:nvPicPr>
                <p:cNvPr id="72" name="Ink 71">
                  <a:extLst>
                    <a:ext uri="{FF2B5EF4-FFF2-40B4-BE49-F238E27FC236}">
                      <a16:creationId xmlns:a16="http://schemas.microsoft.com/office/drawing/2014/main" id="{08461579-0A84-4915-A8F4-0D4CE3A1311B}"/>
                    </a:ext>
                  </a:extLst>
                </p:cNvPr>
                <p:cNvPicPr/>
                <p:nvPr/>
              </p:nvPicPr>
              <p:blipFill>
                <a:blip r:embed="rId134"/>
                <a:stretch>
                  <a:fillRect/>
                </a:stretch>
              </p:blipFill>
              <p:spPr>
                <a:xfrm>
                  <a:off x="558652" y="2590527"/>
                  <a:ext cx="157769" cy="101758"/>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Ink 72">
                  <a:extLst>
                    <a:ext uri="{FF2B5EF4-FFF2-40B4-BE49-F238E27FC236}">
                      <a16:creationId xmlns:a16="http://schemas.microsoft.com/office/drawing/2014/main" id="{4482ED38-C8D1-47FC-BFE3-C8E3CD0FF5CB}"/>
                    </a:ext>
                  </a:extLst>
                </p14:cNvPr>
                <p14:cNvContentPartPr/>
                <p14:nvPr/>
              </p14:nvContentPartPr>
              <p14:xfrm>
                <a:off x="460415" y="2623394"/>
                <a:ext cx="56368" cy="15616"/>
              </p14:xfrm>
            </p:contentPart>
          </mc:Choice>
          <mc:Fallback>
            <p:pic>
              <p:nvPicPr>
                <p:cNvPr id="73" name="Ink 72">
                  <a:extLst>
                    <a:ext uri="{FF2B5EF4-FFF2-40B4-BE49-F238E27FC236}">
                      <a16:creationId xmlns:a16="http://schemas.microsoft.com/office/drawing/2014/main" id="{4482ED38-C8D1-47FC-BFE3-C8E3CD0FF5CB}"/>
                    </a:ext>
                  </a:extLst>
                </p:cNvPr>
                <p:cNvPicPr/>
                <p:nvPr/>
              </p:nvPicPr>
              <p:blipFill>
                <a:blip r:embed="rId136"/>
                <a:stretch>
                  <a:fillRect/>
                </a:stretch>
              </p:blipFill>
              <p:spPr>
                <a:xfrm>
                  <a:off x="442463" y="2605236"/>
                  <a:ext cx="91912" cy="51569"/>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4" name="Ink 73">
                  <a:extLst>
                    <a:ext uri="{FF2B5EF4-FFF2-40B4-BE49-F238E27FC236}">
                      <a16:creationId xmlns:a16="http://schemas.microsoft.com/office/drawing/2014/main" id="{525DD904-7E9E-40E6-92B9-10614A400EEA}"/>
                    </a:ext>
                  </a:extLst>
                </p14:cNvPr>
                <p14:cNvContentPartPr/>
                <p14:nvPr/>
              </p14:nvContentPartPr>
              <p14:xfrm>
                <a:off x="485906" y="2548968"/>
                <a:ext cx="33629" cy="15782"/>
              </p14:xfrm>
            </p:contentPart>
          </mc:Choice>
          <mc:Fallback>
            <p:pic>
              <p:nvPicPr>
                <p:cNvPr id="74" name="Ink 73">
                  <a:extLst>
                    <a:ext uri="{FF2B5EF4-FFF2-40B4-BE49-F238E27FC236}">
                      <a16:creationId xmlns:a16="http://schemas.microsoft.com/office/drawing/2014/main" id="{525DD904-7E9E-40E6-92B9-10614A400EEA}"/>
                    </a:ext>
                  </a:extLst>
                </p:cNvPr>
                <p:cNvPicPr/>
                <p:nvPr/>
              </p:nvPicPr>
              <p:blipFill>
                <a:blip r:embed="rId138"/>
                <a:stretch>
                  <a:fillRect/>
                </a:stretch>
              </p:blipFill>
              <p:spPr>
                <a:xfrm>
                  <a:off x="468018" y="2531034"/>
                  <a:ext cx="69047" cy="51292"/>
                </a:xfrm>
                <a:prstGeom prst="rect">
                  <a:avLst/>
                </a:prstGeom>
              </p:spPr>
            </p:pic>
          </mc:Fallback>
        </mc:AlternateContent>
        <p:grpSp>
          <p:nvGrpSpPr>
            <p:cNvPr id="75" name="Group 74">
              <a:extLst>
                <a:ext uri="{FF2B5EF4-FFF2-40B4-BE49-F238E27FC236}">
                  <a16:creationId xmlns:a16="http://schemas.microsoft.com/office/drawing/2014/main" id="{5461382A-6E18-45AD-ACD4-EA00C17953FD}"/>
                </a:ext>
              </a:extLst>
            </p:cNvPr>
            <p:cNvGrpSpPr/>
            <p:nvPr/>
          </p:nvGrpSpPr>
          <p:grpSpPr>
            <a:xfrm>
              <a:off x="174627" y="2457595"/>
              <a:ext cx="255869" cy="107155"/>
              <a:chOff x="1011197" y="847663"/>
              <a:chExt cx="769680" cy="232200"/>
            </a:xfrm>
          </p:grpSpPr>
          <mc:AlternateContent xmlns:mc="http://schemas.openxmlformats.org/markup-compatibility/2006" xmlns:p14="http://schemas.microsoft.com/office/powerpoint/2010/main">
            <mc:Choice Requires="p14">
              <p:contentPart p14:bwMode="auto" r:id="rId139">
                <p14:nvContentPartPr>
                  <p14:cNvPr id="85" name="Ink 84">
                    <a:extLst>
                      <a:ext uri="{FF2B5EF4-FFF2-40B4-BE49-F238E27FC236}">
                        <a16:creationId xmlns:a16="http://schemas.microsoft.com/office/drawing/2014/main" id="{2F51B093-264A-4664-9891-5B67CF05D734}"/>
                      </a:ext>
                    </a:extLst>
                  </p14:cNvPr>
                  <p14:cNvContentPartPr/>
                  <p14:nvPr/>
                </p14:nvContentPartPr>
                <p14:xfrm>
                  <a:off x="1687637" y="1046383"/>
                  <a:ext cx="93240" cy="33480"/>
                </p14:xfrm>
              </p:contentPart>
            </mc:Choice>
            <mc:Fallback xmlns="">
              <p:pic>
                <p:nvPicPr>
                  <p:cNvPr id="2077" name="Ink 2076">
                    <a:extLst>
                      <a:ext uri="{FF2B5EF4-FFF2-40B4-BE49-F238E27FC236}">
                        <a16:creationId xmlns:a16="http://schemas.microsoft.com/office/drawing/2014/main" id="{55563E52-A7CC-400E-9770-6937545113FD}"/>
                      </a:ext>
                    </a:extLst>
                  </p:cNvPr>
                  <p:cNvPicPr/>
                  <p:nvPr/>
                </p:nvPicPr>
                <p:blipFill>
                  <a:blip r:embed="rId140"/>
                  <a:stretch>
                    <a:fillRect/>
                  </a:stretch>
                </p:blipFill>
                <p:spPr>
                  <a:xfrm>
                    <a:off x="1669637" y="1028383"/>
                    <a:ext cx="128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Ink 85">
                    <a:extLst>
                      <a:ext uri="{FF2B5EF4-FFF2-40B4-BE49-F238E27FC236}">
                        <a16:creationId xmlns:a16="http://schemas.microsoft.com/office/drawing/2014/main" id="{457E2980-D1EC-43F9-AC72-FE5625C091D0}"/>
                      </a:ext>
                    </a:extLst>
                  </p14:cNvPr>
                  <p14:cNvContentPartPr/>
                  <p14:nvPr/>
                </p14:nvContentPartPr>
                <p14:xfrm>
                  <a:off x="1011197" y="847663"/>
                  <a:ext cx="493200" cy="202680"/>
                </p14:xfrm>
              </p:contentPart>
            </mc:Choice>
            <mc:Fallback xmlns="">
              <p:pic>
                <p:nvPicPr>
                  <p:cNvPr id="2078" name="Ink 2077">
                    <a:extLst>
                      <a:ext uri="{FF2B5EF4-FFF2-40B4-BE49-F238E27FC236}">
                        <a16:creationId xmlns:a16="http://schemas.microsoft.com/office/drawing/2014/main" id="{61920431-47C0-4E68-9D3F-DCF0685E8139}"/>
                      </a:ext>
                    </a:extLst>
                  </p:cNvPr>
                  <p:cNvPicPr/>
                  <p:nvPr/>
                </p:nvPicPr>
                <p:blipFill>
                  <a:blip r:embed="rId142"/>
                  <a:stretch>
                    <a:fillRect/>
                  </a:stretch>
                </p:blipFill>
                <p:spPr>
                  <a:xfrm>
                    <a:off x="993197" y="830023"/>
                    <a:ext cx="528840" cy="238320"/>
                  </a:xfrm>
                  <a:prstGeom prst="rect">
                    <a:avLst/>
                  </a:prstGeom>
                </p:spPr>
              </p:pic>
            </mc:Fallback>
          </mc:AlternateContent>
        </p:grpSp>
        <p:grpSp>
          <p:nvGrpSpPr>
            <p:cNvPr id="76" name="Group 75">
              <a:extLst>
                <a:ext uri="{FF2B5EF4-FFF2-40B4-BE49-F238E27FC236}">
                  <a16:creationId xmlns:a16="http://schemas.microsoft.com/office/drawing/2014/main" id="{F01CAF31-D4AF-4730-9FA5-C287B0F8E9BD}"/>
                </a:ext>
              </a:extLst>
            </p:cNvPr>
            <p:cNvGrpSpPr/>
            <p:nvPr/>
          </p:nvGrpSpPr>
          <p:grpSpPr>
            <a:xfrm>
              <a:off x="144708" y="2655291"/>
              <a:ext cx="283036" cy="37878"/>
              <a:chOff x="921197" y="1276063"/>
              <a:chExt cx="851400" cy="82080"/>
            </a:xfrm>
          </p:grpSpPr>
          <mc:AlternateContent xmlns:mc="http://schemas.openxmlformats.org/markup-compatibility/2006" xmlns:p14="http://schemas.microsoft.com/office/powerpoint/2010/main">
            <mc:Choice Requires="p14">
              <p:contentPart p14:bwMode="auto" r:id="rId143">
                <p14:nvContentPartPr>
                  <p14:cNvPr id="83" name="Ink 82">
                    <a:extLst>
                      <a:ext uri="{FF2B5EF4-FFF2-40B4-BE49-F238E27FC236}">
                        <a16:creationId xmlns:a16="http://schemas.microsoft.com/office/drawing/2014/main" id="{2FF398BE-5717-49DB-A343-49CE8EC5811F}"/>
                      </a:ext>
                    </a:extLst>
                  </p14:cNvPr>
                  <p14:cNvContentPartPr/>
                  <p14:nvPr/>
                </p14:nvContentPartPr>
                <p14:xfrm>
                  <a:off x="921197" y="1276063"/>
                  <a:ext cx="528840" cy="59760"/>
                </p14:xfrm>
              </p:contentPart>
            </mc:Choice>
            <mc:Fallback xmlns="">
              <p:pic>
                <p:nvPicPr>
                  <p:cNvPr id="2079" name="Ink 2078">
                    <a:extLst>
                      <a:ext uri="{FF2B5EF4-FFF2-40B4-BE49-F238E27FC236}">
                        <a16:creationId xmlns:a16="http://schemas.microsoft.com/office/drawing/2014/main" id="{9BC65FEA-AC5C-471F-8B17-9B81F3663860}"/>
                      </a:ext>
                    </a:extLst>
                  </p:cNvPr>
                  <p:cNvPicPr/>
                  <p:nvPr/>
                </p:nvPicPr>
                <p:blipFill>
                  <a:blip r:embed="rId144"/>
                  <a:stretch>
                    <a:fillRect/>
                  </a:stretch>
                </p:blipFill>
                <p:spPr>
                  <a:xfrm>
                    <a:off x="903197" y="1258423"/>
                    <a:ext cx="564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Ink 83">
                    <a:extLst>
                      <a:ext uri="{FF2B5EF4-FFF2-40B4-BE49-F238E27FC236}">
                        <a16:creationId xmlns:a16="http://schemas.microsoft.com/office/drawing/2014/main" id="{5FE8145E-D2B8-4805-8923-D0BBED2B551B}"/>
                      </a:ext>
                    </a:extLst>
                  </p14:cNvPr>
                  <p14:cNvContentPartPr/>
                  <p14:nvPr/>
                </p14:nvContentPartPr>
                <p14:xfrm>
                  <a:off x="1637597" y="1315663"/>
                  <a:ext cx="135000" cy="42480"/>
                </p14:xfrm>
              </p:contentPart>
            </mc:Choice>
            <mc:Fallback xmlns="">
              <p:pic>
                <p:nvPicPr>
                  <p:cNvPr id="1025" name="Ink 1024">
                    <a:extLst>
                      <a:ext uri="{FF2B5EF4-FFF2-40B4-BE49-F238E27FC236}">
                        <a16:creationId xmlns:a16="http://schemas.microsoft.com/office/drawing/2014/main" id="{ACDC0D91-3786-4182-A56A-030BC8E10745}"/>
                      </a:ext>
                    </a:extLst>
                  </p:cNvPr>
                  <p:cNvPicPr/>
                  <p:nvPr/>
                </p:nvPicPr>
                <p:blipFill>
                  <a:blip r:embed="rId146"/>
                  <a:stretch>
                    <a:fillRect/>
                  </a:stretch>
                </p:blipFill>
                <p:spPr>
                  <a:xfrm>
                    <a:off x="1619957" y="1298023"/>
                    <a:ext cx="170640" cy="78120"/>
                  </a:xfrm>
                  <a:prstGeom prst="rect">
                    <a:avLst/>
                  </a:prstGeom>
                </p:spPr>
              </p:pic>
            </mc:Fallback>
          </mc:AlternateContent>
        </p:grpSp>
        <p:grpSp>
          <p:nvGrpSpPr>
            <p:cNvPr id="77" name="Group 76">
              <a:extLst>
                <a:ext uri="{FF2B5EF4-FFF2-40B4-BE49-F238E27FC236}">
                  <a16:creationId xmlns:a16="http://schemas.microsoft.com/office/drawing/2014/main" id="{936697F7-99BB-48D4-BED3-BD8B5C7A17A3}"/>
                </a:ext>
              </a:extLst>
            </p:cNvPr>
            <p:cNvGrpSpPr/>
            <p:nvPr/>
          </p:nvGrpSpPr>
          <p:grpSpPr>
            <a:xfrm>
              <a:off x="168045" y="2775072"/>
              <a:ext cx="487324" cy="138719"/>
              <a:chOff x="991397" y="1535623"/>
              <a:chExt cx="1465920" cy="300600"/>
            </a:xfrm>
          </p:grpSpPr>
          <mc:AlternateContent xmlns:mc="http://schemas.openxmlformats.org/markup-compatibility/2006" xmlns:p14="http://schemas.microsoft.com/office/powerpoint/2010/main">
            <mc:Choice Requires="p14">
              <p:contentPart p14:bwMode="auto" r:id="rId147">
                <p14:nvContentPartPr>
                  <p14:cNvPr id="78" name="Ink 77">
                    <a:extLst>
                      <a:ext uri="{FF2B5EF4-FFF2-40B4-BE49-F238E27FC236}">
                        <a16:creationId xmlns:a16="http://schemas.microsoft.com/office/drawing/2014/main" id="{EAB22157-A4F6-48DD-9914-0B447F20FA0C}"/>
                      </a:ext>
                    </a:extLst>
                  </p14:cNvPr>
                  <p14:cNvContentPartPr/>
                  <p14:nvPr/>
                </p14:nvContentPartPr>
                <p14:xfrm>
                  <a:off x="2151317" y="1535623"/>
                  <a:ext cx="306000" cy="133200"/>
                </p14:xfrm>
              </p:contentPart>
            </mc:Choice>
            <mc:Fallback xmlns="">
              <p:pic>
                <p:nvPicPr>
                  <p:cNvPr id="2072" name="Ink 2071">
                    <a:extLst>
                      <a:ext uri="{FF2B5EF4-FFF2-40B4-BE49-F238E27FC236}">
                        <a16:creationId xmlns:a16="http://schemas.microsoft.com/office/drawing/2014/main" id="{201C8DC4-CAF2-44A6-8F48-DA674D6B9A77}"/>
                      </a:ext>
                    </a:extLst>
                  </p:cNvPr>
                  <p:cNvPicPr/>
                  <p:nvPr/>
                </p:nvPicPr>
                <p:blipFill>
                  <a:blip r:embed="rId148"/>
                  <a:stretch>
                    <a:fillRect/>
                  </a:stretch>
                </p:blipFill>
                <p:spPr>
                  <a:xfrm>
                    <a:off x="2133317" y="1517623"/>
                    <a:ext cx="341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Ink 78">
                    <a:extLst>
                      <a:ext uri="{FF2B5EF4-FFF2-40B4-BE49-F238E27FC236}">
                        <a16:creationId xmlns:a16="http://schemas.microsoft.com/office/drawing/2014/main" id="{84D5918A-BC8A-4EC1-873D-E70AD8ED7A28}"/>
                      </a:ext>
                    </a:extLst>
                  </p14:cNvPr>
                  <p14:cNvContentPartPr/>
                  <p14:nvPr/>
                </p14:nvContentPartPr>
                <p14:xfrm>
                  <a:off x="1915157" y="1567303"/>
                  <a:ext cx="239040" cy="27000"/>
                </p14:xfrm>
              </p:contentPart>
            </mc:Choice>
            <mc:Fallback xmlns="">
              <p:pic>
                <p:nvPicPr>
                  <p:cNvPr id="2073" name="Ink 2072">
                    <a:extLst>
                      <a:ext uri="{FF2B5EF4-FFF2-40B4-BE49-F238E27FC236}">
                        <a16:creationId xmlns:a16="http://schemas.microsoft.com/office/drawing/2014/main" id="{6C723804-C445-4324-8A9B-15016E1CA867}"/>
                      </a:ext>
                    </a:extLst>
                  </p:cNvPr>
                  <p:cNvPicPr/>
                  <p:nvPr/>
                </p:nvPicPr>
                <p:blipFill>
                  <a:blip r:embed="rId150"/>
                  <a:stretch>
                    <a:fillRect/>
                  </a:stretch>
                </p:blipFill>
                <p:spPr>
                  <a:xfrm>
                    <a:off x="1897157" y="1549303"/>
                    <a:ext cx="274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Ink 79">
                    <a:extLst>
                      <a:ext uri="{FF2B5EF4-FFF2-40B4-BE49-F238E27FC236}">
                        <a16:creationId xmlns:a16="http://schemas.microsoft.com/office/drawing/2014/main" id="{2B0405EF-C8BB-484E-9E31-D291897A6E9B}"/>
                      </a:ext>
                    </a:extLst>
                  </p14:cNvPr>
                  <p14:cNvContentPartPr/>
                  <p14:nvPr/>
                </p14:nvContentPartPr>
                <p14:xfrm>
                  <a:off x="991397" y="1623823"/>
                  <a:ext cx="561240" cy="212400"/>
                </p14:xfrm>
              </p:contentPart>
            </mc:Choice>
            <mc:Fallback xmlns="">
              <p:pic>
                <p:nvPicPr>
                  <p:cNvPr id="1027" name="Ink 1026">
                    <a:extLst>
                      <a:ext uri="{FF2B5EF4-FFF2-40B4-BE49-F238E27FC236}">
                        <a16:creationId xmlns:a16="http://schemas.microsoft.com/office/drawing/2014/main" id="{EFC18AFC-C9AA-487B-8523-783AD224B6F6}"/>
                      </a:ext>
                    </a:extLst>
                  </p:cNvPr>
                  <p:cNvPicPr/>
                  <p:nvPr/>
                </p:nvPicPr>
                <p:blipFill>
                  <a:blip r:embed="rId152"/>
                  <a:stretch>
                    <a:fillRect/>
                  </a:stretch>
                </p:blipFill>
                <p:spPr>
                  <a:xfrm>
                    <a:off x="973397" y="1605823"/>
                    <a:ext cx="596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Ink 80">
                    <a:extLst>
                      <a:ext uri="{FF2B5EF4-FFF2-40B4-BE49-F238E27FC236}">
                        <a16:creationId xmlns:a16="http://schemas.microsoft.com/office/drawing/2014/main" id="{07107F97-D4B2-4EA9-A741-7DFF325B91A8}"/>
                      </a:ext>
                    </a:extLst>
                  </p14:cNvPr>
                  <p14:cNvContentPartPr/>
                  <p14:nvPr/>
                </p14:nvContentPartPr>
                <p14:xfrm>
                  <a:off x="1705997" y="1593223"/>
                  <a:ext cx="6840" cy="4320"/>
                </p14:xfrm>
              </p:contentPart>
            </mc:Choice>
            <mc:Fallback xmlns="">
              <p:pic>
                <p:nvPicPr>
                  <p:cNvPr id="1028" name="Ink 1027">
                    <a:extLst>
                      <a:ext uri="{FF2B5EF4-FFF2-40B4-BE49-F238E27FC236}">
                        <a16:creationId xmlns:a16="http://schemas.microsoft.com/office/drawing/2014/main" id="{28DC7DAE-C309-47CD-8FA4-D4D240884F21}"/>
                      </a:ext>
                    </a:extLst>
                  </p:cNvPr>
                  <p:cNvPicPr/>
                  <p:nvPr/>
                </p:nvPicPr>
                <p:blipFill>
                  <a:blip r:embed="rId154"/>
                  <a:stretch>
                    <a:fillRect/>
                  </a:stretch>
                </p:blipFill>
                <p:spPr>
                  <a:xfrm>
                    <a:off x="1687997" y="1575583"/>
                    <a:ext cx="4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Ink 81">
                    <a:extLst>
                      <a:ext uri="{FF2B5EF4-FFF2-40B4-BE49-F238E27FC236}">
                        <a16:creationId xmlns:a16="http://schemas.microsoft.com/office/drawing/2014/main" id="{25AEBE4F-ACF6-44E9-8A25-7AF48BB2EF53}"/>
                      </a:ext>
                    </a:extLst>
                  </p14:cNvPr>
                  <p14:cNvContentPartPr/>
                  <p14:nvPr/>
                </p14:nvContentPartPr>
                <p14:xfrm>
                  <a:off x="1682237" y="1622023"/>
                  <a:ext cx="133920" cy="9000"/>
                </p14:xfrm>
              </p:contentPart>
            </mc:Choice>
            <mc:Fallback xmlns="">
              <p:pic>
                <p:nvPicPr>
                  <p:cNvPr id="1029" name="Ink 1028">
                    <a:extLst>
                      <a:ext uri="{FF2B5EF4-FFF2-40B4-BE49-F238E27FC236}">
                        <a16:creationId xmlns:a16="http://schemas.microsoft.com/office/drawing/2014/main" id="{B602AB77-662B-4879-9396-71570D20EA88}"/>
                      </a:ext>
                    </a:extLst>
                  </p:cNvPr>
                  <p:cNvPicPr/>
                  <p:nvPr/>
                </p:nvPicPr>
                <p:blipFill>
                  <a:blip r:embed="rId156"/>
                  <a:stretch>
                    <a:fillRect/>
                  </a:stretch>
                </p:blipFill>
                <p:spPr>
                  <a:xfrm>
                    <a:off x="1664597" y="1604383"/>
                    <a:ext cx="169560" cy="44640"/>
                  </a:xfrm>
                  <a:prstGeom prst="rect">
                    <a:avLst/>
                  </a:prstGeom>
                </p:spPr>
              </p:pic>
            </mc:Fallback>
          </mc:AlternateContent>
        </p:grpSp>
      </p:grpSp>
      <mc:AlternateContent xmlns:mc="http://schemas.openxmlformats.org/markup-compatibility/2006">
        <mc:Choice xmlns:p14="http://schemas.microsoft.com/office/powerpoint/2010/main" Requires="p14">
          <p:contentPart p14:bwMode="auto" r:id="rId157">
            <p14:nvContentPartPr>
              <p14:cNvPr id="24" name="Ink 23">
                <a:extLst>
                  <a:ext uri="{FF2B5EF4-FFF2-40B4-BE49-F238E27FC236}">
                    <a16:creationId xmlns:a16="http://schemas.microsoft.com/office/drawing/2014/main" id="{BC82098F-B106-4DAB-992A-A4AD32D68330}"/>
                  </a:ext>
                </a:extLst>
              </p14:cNvPr>
              <p14:cNvContentPartPr/>
              <p14:nvPr/>
            </p14:nvContentPartPr>
            <p14:xfrm>
              <a:off x="1596556" y="1663593"/>
              <a:ext cx="50760" cy="43200"/>
            </p14:xfrm>
          </p:contentPart>
        </mc:Choice>
        <mc:Fallback>
          <p:pic>
            <p:nvPicPr>
              <p:cNvPr id="24" name="Ink 23">
                <a:extLst>
                  <a:ext uri="{FF2B5EF4-FFF2-40B4-BE49-F238E27FC236}">
                    <a16:creationId xmlns:a16="http://schemas.microsoft.com/office/drawing/2014/main" id="{BC82098F-B106-4DAB-992A-A4AD32D68330}"/>
                  </a:ext>
                </a:extLst>
              </p:cNvPr>
              <p:cNvPicPr/>
              <p:nvPr/>
            </p:nvPicPr>
            <p:blipFill>
              <a:blip r:embed="rId158"/>
              <a:stretch>
                <a:fillRect/>
              </a:stretch>
            </p:blipFill>
            <p:spPr>
              <a:xfrm>
                <a:off x="1533556" y="1600593"/>
                <a:ext cx="176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 name="Ink 25">
                <a:extLst>
                  <a:ext uri="{FF2B5EF4-FFF2-40B4-BE49-F238E27FC236}">
                    <a16:creationId xmlns:a16="http://schemas.microsoft.com/office/drawing/2014/main" id="{67455205-88B1-47AA-B8BE-895056FA1301}"/>
                  </a:ext>
                </a:extLst>
              </p14:cNvPr>
              <p14:cNvContentPartPr/>
              <p14:nvPr/>
            </p14:nvContentPartPr>
            <p14:xfrm>
              <a:off x="1025236" y="1582593"/>
              <a:ext cx="188640" cy="236520"/>
            </p14:xfrm>
          </p:contentPart>
        </mc:Choice>
        <mc:Fallback>
          <p:pic>
            <p:nvPicPr>
              <p:cNvPr id="26" name="Ink 25">
                <a:extLst>
                  <a:ext uri="{FF2B5EF4-FFF2-40B4-BE49-F238E27FC236}">
                    <a16:creationId xmlns:a16="http://schemas.microsoft.com/office/drawing/2014/main" id="{67455205-88B1-47AA-B8BE-895056FA1301}"/>
                  </a:ext>
                </a:extLst>
              </p:cNvPr>
              <p:cNvPicPr/>
              <p:nvPr/>
            </p:nvPicPr>
            <p:blipFill>
              <a:blip r:embed="rId160"/>
              <a:stretch>
                <a:fillRect/>
              </a:stretch>
            </p:blipFill>
            <p:spPr>
              <a:xfrm>
                <a:off x="962236" y="1519593"/>
                <a:ext cx="314280" cy="362160"/>
              </a:xfrm>
              <a:prstGeom prst="rect">
                <a:avLst/>
              </a:prstGeom>
            </p:spPr>
          </p:pic>
        </mc:Fallback>
      </mc:AlternateContent>
      <p:grpSp>
        <p:nvGrpSpPr>
          <p:cNvPr id="33" name="Group 32">
            <a:extLst>
              <a:ext uri="{FF2B5EF4-FFF2-40B4-BE49-F238E27FC236}">
                <a16:creationId xmlns:a16="http://schemas.microsoft.com/office/drawing/2014/main" id="{159BF8E4-079B-48AD-BF93-959EDE11C20F}"/>
              </a:ext>
            </a:extLst>
          </p:cNvPr>
          <p:cNvGrpSpPr/>
          <p:nvPr/>
        </p:nvGrpSpPr>
        <p:grpSpPr>
          <a:xfrm>
            <a:off x="996436" y="1503753"/>
            <a:ext cx="141480" cy="242280"/>
            <a:chOff x="996436" y="1503753"/>
            <a:chExt cx="141480" cy="242280"/>
          </a:xfrm>
        </p:grpSpPr>
        <mc:AlternateContent xmlns:mc="http://schemas.openxmlformats.org/markup-compatibility/2006">
          <mc:Choice xmlns:p14="http://schemas.microsoft.com/office/powerpoint/2010/main" Requires="p14">
            <p:contentPart p14:bwMode="auto" r:id="rId161">
              <p14:nvContentPartPr>
                <p14:cNvPr id="27" name="Ink 26">
                  <a:extLst>
                    <a:ext uri="{FF2B5EF4-FFF2-40B4-BE49-F238E27FC236}">
                      <a16:creationId xmlns:a16="http://schemas.microsoft.com/office/drawing/2014/main" id="{1E7A1220-FF2D-493F-A1C7-3ECF801869F0}"/>
                    </a:ext>
                  </a:extLst>
                </p14:cNvPr>
                <p14:cNvContentPartPr/>
                <p14:nvPr/>
              </p14:nvContentPartPr>
              <p14:xfrm>
                <a:off x="996436" y="1527513"/>
                <a:ext cx="6840" cy="218520"/>
              </p14:xfrm>
            </p:contentPart>
          </mc:Choice>
          <mc:Fallback>
            <p:pic>
              <p:nvPicPr>
                <p:cNvPr id="27" name="Ink 26">
                  <a:extLst>
                    <a:ext uri="{FF2B5EF4-FFF2-40B4-BE49-F238E27FC236}">
                      <a16:creationId xmlns:a16="http://schemas.microsoft.com/office/drawing/2014/main" id="{1E7A1220-FF2D-493F-A1C7-3ECF801869F0}"/>
                    </a:ext>
                  </a:extLst>
                </p:cNvPr>
                <p:cNvPicPr/>
                <p:nvPr/>
              </p:nvPicPr>
              <p:blipFill>
                <a:blip r:embed="rId162"/>
                <a:stretch>
                  <a:fillRect/>
                </a:stretch>
              </p:blipFill>
              <p:spPr>
                <a:xfrm>
                  <a:off x="978796" y="1509873"/>
                  <a:ext cx="424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8" name="Ink 27">
                  <a:extLst>
                    <a:ext uri="{FF2B5EF4-FFF2-40B4-BE49-F238E27FC236}">
                      <a16:creationId xmlns:a16="http://schemas.microsoft.com/office/drawing/2014/main" id="{68DE81DA-618B-4540-B899-BBEB1B71902B}"/>
                    </a:ext>
                  </a:extLst>
                </p14:cNvPr>
                <p14:cNvContentPartPr/>
                <p14:nvPr/>
              </p14:nvContentPartPr>
              <p14:xfrm>
                <a:off x="996436" y="1651353"/>
                <a:ext cx="118440" cy="5400"/>
              </p14:xfrm>
            </p:contentPart>
          </mc:Choice>
          <mc:Fallback>
            <p:pic>
              <p:nvPicPr>
                <p:cNvPr id="28" name="Ink 27">
                  <a:extLst>
                    <a:ext uri="{FF2B5EF4-FFF2-40B4-BE49-F238E27FC236}">
                      <a16:creationId xmlns:a16="http://schemas.microsoft.com/office/drawing/2014/main" id="{68DE81DA-618B-4540-B899-BBEB1B71902B}"/>
                    </a:ext>
                  </a:extLst>
                </p:cNvPr>
                <p:cNvPicPr/>
                <p:nvPr/>
              </p:nvPicPr>
              <p:blipFill>
                <a:blip r:embed="rId164"/>
                <a:stretch>
                  <a:fillRect/>
                </a:stretch>
              </p:blipFill>
              <p:spPr>
                <a:xfrm>
                  <a:off x="978796" y="1633353"/>
                  <a:ext cx="154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2" name="Ink 31">
                  <a:extLst>
                    <a:ext uri="{FF2B5EF4-FFF2-40B4-BE49-F238E27FC236}">
                      <a16:creationId xmlns:a16="http://schemas.microsoft.com/office/drawing/2014/main" id="{0F4DEFE2-F298-4781-82CD-755A219BB014}"/>
                    </a:ext>
                  </a:extLst>
                </p14:cNvPr>
                <p14:cNvContentPartPr/>
                <p14:nvPr/>
              </p14:nvContentPartPr>
              <p14:xfrm>
                <a:off x="1104076" y="1503753"/>
                <a:ext cx="33840" cy="236880"/>
              </p14:xfrm>
            </p:contentPart>
          </mc:Choice>
          <mc:Fallback>
            <p:pic>
              <p:nvPicPr>
                <p:cNvPr id="32" name="Ink 31">
                  <a:extLst>
                    <a:ext uri="{FF2B5EF4-FFF2-40B4-BE49-F238E27FC236}">
                      <a16:creationId xmlns:a16="http://schemas.microsoft.com/office/drawing/2014/main" id="{0F4DEFE2-F298-4781-82CD-755A219BB014}"/>
                    </a:ext>
                  </a:extLst>
                </p:cNvPr>
                <p:cNvPicPr/>
                <p:nvPr/>
              </p:nvPicPr>
              <p:blipFill>
                <a:blip r:embed="rId166"/>
                <a:stretch>
                  <a:fillRect/>
                </a:stretch>
              </p:blipFill>
              <p:spPr>
                <a:xfrm>
                  <a:off x="1086076" y="1485753"/>
                  <a:ext cx="69480" cy="272520"/>
                </a:xfrm>
                <a:prstGeom prst="rect">
                  <a:avLst/>
                </a:prstGeom>
              </p:spPr>
            </p:pic>
          </mc:Fallback>
        </mc:AlternateContent>
      </p:grpSp>
      <p:grpSp>
        <p:nvGrpSpPr>
          <p:cNvPr id="38" name="Group 37">
            <a:extLst>
              <a:ext uri="{FF2B5EF4-FFF2-40B4-BE49-F238E27FC236}">
                <a16:creationId xmlns:a16="http://schemas.microsoft.com/office/drawing/2014/main" id="{D5F76399-E3F3-4F66-A952-29D4BEDE3A68}"/>
              </a:ext>
            </a:extLst>
          </p:cNvPr>
          <p:cNvGrpSpPr/>
          <p:nvPr/>
        </p:nvGrpSpPr>
        <p:grpSpPr>
          <a:xfrm>
            <a:off x="5384116" y="1648473"/>
            <a:ext cx="170640" cy="336960"/>
            <a:chOff x="5384116" y="1648473"/>
            <a:chExt cx="170640" cy="336960"/>
          </a:xfrm>
        </p:grpSpPr>
        <mc:AlternateContent xmlns:mc="http://schemas.openxmlformats.org/markup-compatibility/2006">
          <mc:Choice xmlns:p14="http://schemas.microsoft.com/office/powerpoint/2010/main" Requires="p14">
            <p:contentPart p14:bwMode="auto" r:id="rId167">
              <p14:nvContentPartPr>
                <p14:cNvPr id="34" name="Ink 33">
                  <a:extLst>
                    <a:ext uri="{FF2B5EF4-FFF2-40B4-BE49-F238E27FC236}">
                      <a16:creationId xmlns:a16="http://schemas.microsoft.com/office/drawing/2014/main" id="{87D994FB-1056-4F4B-8A51-0C7BDA98DA22}"/>
                    </a:ext>
                  </a:extLst>
                </p14:cNvPr>
                <p14:cNvContentPartPr/>
                <p14:nvPr/>
              </p14:nvContentPartPr>
              <p14:xfrm>
                <a:off x="5384116" y="1651713"/>
                <a:ext cx="74160" cy="324000"/>
              </p14:xfrm>
            </p:contentPart>
          </mc:Choice>
          <mc:Fallback>
            <p:pic>
              <p:nvPicPr>
                <p:cNvPr id="34" name="Ink 33">
                  <a:extLst>
                    <a:ext uri="{FF2B5EF4-FFF2-40B4-BE49-F238E27FC236}">
                      <a16:creationId xmlns:a16="http://schemas.microsoft.com/office/drawing/2014/main" id="{87D994FB-1056-4F4B-8A51-0C7BDA98DA22}"/>
                    </a:ext>
                  </a:extLst>
                </p:cNvPr>
                <p:cNvPicPr/>
                <p:nvPr/>
              </p:nvPicPr>
              <p:blipFill>
                <a:blip r:embed="rId168"/>
                <a:stretch>
                  <a:fillRect/>
                </a:stretch>
              </p:blipFill>
              <p:spPr>
                <a:xfrm>
                  <a:off x="5366476" y="1634073"/>
                  <a:ext cx="10980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5" name="Ink 34">
                  <a:extLst>
                    <a:ext uri="{FF2B5EF4-FFF2-40B4-BE49-F238E27FC236}">
                      <a16:creationId xmlns:a16="http://schemas.microsoft.com/office/drawing/2014/main" id="{75DE7D25-F531-4086-B047-3D481BFD0FF1}"/>
                    </a:ext>
                  </a:extLst>
                </p14:cNvPr>
                <p14:cNvContentPartPr/>
                <p14:nvPr/>
              </p14:nvContentPartPr>
              <p14:xfrm>
                <a:off x="5545036" y="1666473"/>
                <a:ext cx="3240" cy="3240"/>
              </p14:xfrm>
            </p:contentPart>
          </mc:Choice>
          <mc:Fallback>
            <p:pic>
              <p:nvPicPr>
                <p:cNvPr id="35" name="Ink 34">
                  <a:extLst>
                    <a:ext uri="{FF2B5EF4-FFF2-40B4-BE49-F238E27FC236}">
                      <a16:creationId xmlns:a16="http://schemas.microsoft.com/office/drawing/2014/main" id="{75DE7D25-F531-4086-B047-3D481BFD0FF1}"/>
                    </a:ext>
                  </a:extLst>
                </p:cNvPr>
                <p:cNvPicPr/>
                <p:nvPr/>
              </p:nvPicPr>
              <p:blipFill>
                <a:blip r:embed="rId170"/>
                <a:stretch>
                  <a:fillRect/>
                </a:stretch>
              </p:blipFill>
              <p:spPr>
                <a:xfrm>
                  <a:off x="5527396" y="1648833"/>
                  <a:ext cx="38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 name="Ink 35">
                  <a:extLst>
                    <a:ext uri="{FF2B5EF4-FFF2-40B4-BE49-F238E27FC236}">
                      <a16:creationId xmlns:a16="http://schemas.microsoft.com/office/drawing/2014/main" id="{F265AAE0-0F86-4DB4-B724-753ABCAE9C78}"/>
                    </a:ext>
                  </a:extLst>
                </p14:cNvPr>
                <p14:cNvContentPartPr/>
                <p14:nvPr/>
              </p14:nvContentPartPr>
              <p14:xfrm>
                <a:off x="5518396" y="1648473"/>
                <a:ext cx="36360" cy="336960"/>
              </p14:xfrm>
            </p:contentPart>
          </mc:Choice>
          <mc:Fallback>
            <p:pic>
              <p:nvPicPr>
                <p:cNvPr id="36" name="Ink 35">
                  <a:extLst>
                    <a:ext uri="{FF2B5EF4-FFF2-40B4-BE49-F238E27FC236}">
                      <a16:creationId xmlns:a16="http://schemas.microsoft.com/office/drawing/2014/main" id="{F265AAE0-0F86-4DB4-B724-753ABCAE9C78}"/>
                    </a:ext>
                  </a:extLst>
                </p:cNvPr>
                <p:cNvPicPr/>
                <p:nvPr/>
              </p:nvPicPr>
              <p:blipFill>
                <a:blip r:embed="rId172"/>
                <a:stretch>
                  <a:fillRect/>
                </a:stretch>
              </p:blipFill>
              <p:spPr>
                <a:xfrm>
                  <a:off x="5500756" y="1630833"/>
                  <a:ext cx="7200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7" name="Ink 36">
                  <a:extLst>
                    <a:ext uri="{FF2B5EF4-FFF2-40B4-BE49-F238E27FC236}">
                      <a16:creationId xmlns:a16="http://schemas.microsoft.com/office/drawing/2014/main" id="{7583F284-FB32-4DF1-B382-B301B1C6C4F7}"/>
                    </a:ext>
                  </a:extLst>
                </p14:cNvPr>
                <p14:cNvContentPartPr/>
                <p14:nvPr/>
              </p14:nvContentPartPr>
              <p14:xfrm>
                <a:off x="5404636" y="1851153"/>
                <a:ext cx="104040" cy="27720"/>
              </p14:xfrm>
            </p:contentPart>
          </mc:Choice>
          <mc:Fallback>
            <p:pic>
              <p:nvPicPr>
                <p:cNvPr id="37" name="Ink 36">
                  <a:extLst>
                    <a:ext uri="{FF2B5EF4-FFF2-40B4-BE49-F238E27FC236}">
                      <a16:creationId xmlns:a16="http://schemas.microsoft.com/office/drawing/2014/main" id="{7583F284-FB32-4DF1-B382-B301B1C6C4F7}"/>
                    </a:ext>
                  </a:extLst>
                </p:cNvPr>
                <p:cNvPicPr/>
                <p:nvPr/>
              </p:nvPicPr>
              <p:blipFill>
                <a:blip r:embed="rId174"/>
                <a:stretch>
                  <a:fillRect/>
                </a:stretch>
              </p:blipFill>
              <p:spPr>
                <a:xfrm>
                  <a:off x="5386636" y="1833153"/>
                  <a:ext cx="139680" cy="63360"/>
                </a:xfrm>
                <a:prstGeom prst="rect">
                  <a:avLst/>
                </a:prstGeom>
              </p:spPr>
            </p:pic>
          </mc:Fallback>
        </mc:AlternateContent>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2224" y="562580"/>
            <a:ext cx="4537204" cy="400110"/>
          </a:xfrm>
          <a:prstGeom prst="rect">
            <a:avLst/>
          </a:prstGeom>
          <a:noFill/>
        </p:spPr>
        <p:txBody>
          <a:bodyPr wrap="none" rtlCol="0">
            <a:spAutoFit/>
          </a:bodyPr>
          <a:lstStyle/>
          <a:p>
            <a:r>
              <a:rPr lang="en-US" sz="2000" dirty="0"/>
              <a:t>For a reversible change in      at constant T</a:t>
            </a:r>
          </a:p>
        </p:txBody>
      </p:sp>
      <p:pic>
        <p:nvPicPr>
          <p:cNvPr id="10" name="Picture 2"/>
          <p:cNvPicPr>
            <a:picLocks noChangeAspect="1" noChangeArrowheads="1"/>
          </p:cNvPicPr>
          <p:nvPr/>
        </p:nvPicPr>
        <p:blipFill>
          <a:blip r:embed="rId2" cstate="print"/>
          <a:srcRect/>
          <a:stretch>
            <a:fillRect/>
          </a:stretch>
        </p:blipFill>
        <p:spPr bwMode="auto">
          <a:xfrm>
            <a:off x="3184834" y="413313"/>
            <a:ext cx="528637" cy="59684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2643029" y="1143001"/>
            <a:ext cx="5180350" cy="990600"/>
          </a:xfrm>
          <a:prstGeom prst="rect">
            <a:avLst/>
          </a:prstGeom>
          <a:noFill/>
          <a:ln w="9525">
            <a:noFill/>
            <a:miter lim="800000"/>
            <a:headEnd/>
            <a:tailEnd/>
          </a:ln>
        </p:spPr>
      </p:pic>
      <p:sp>
        <p:nvSpPr>
          <p:cNvPr id="67" name="TextBox 66">
            <a:extLst>
              <a:ext uri="{FF2B5EF4-FFF2-40B4-BE49-F238E27FC236}">
                <a16:creationId xmlns:a16="http://schemas.microsoft.com/office/drawing/2014/main" id="{0A7F524B-3CC2-43E4-92A5-39E0D6594E24}"/>
              </a:ext>
            </a:extLst>
          </p:cNvPr>
          <p:cNvSpPr txBox="1"/>
          <p:nvPr/>
        </p:nvSpPr>
        <p:spPr>
          <a:xfrm>
            <a:off x="34937" y="-7898"/>
            <a:ext cx="8305800" cy="400110"/>
          </a:xfrm>
          <a:prstGeom prst="rect">
            <a:avLst/>
          </a:prstGeom>
          <a:noFill/>
        </p:spPr>
        <p:txBody>
          <a:bodyPr wrap="square" rtlCol="0">
            <a:spAutoFit/>
          </a:bodyPr>
          <a:lstStyle/>
          <a:p>
            <a:r>
              <a:rPr lang="en-US" sz="2000" dirty="0"/>
              <a:t>3.  Change in free energy due to infinitesimal change in magnetic field.</a:t>
            </a: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C20A5490-D4B3-4251-BFD4-DDF194F86645}"/>
                  </a:ext>
                </a:extLst>
              </p14:cNvPr>
              <p14:cNvContentPartPr/>
              <p14:nvPr/>
            </p14:nvContentPartPr>
            <p14:xfrm>
              <a:off x="3044476" y="1451629"/>
              <a:ext cx="32400" cy="23040"/>
            </p14:xfrm>
          </p:contentPart>
        </mc:Choice>
        <mc:Fallback>
          <p:pic>
            <p:nvPicPr>
              <p:cNvPr id="16" name="Ink 15">
                <a:extLst>
                  <a:ext uri="{FF2B5EF4-FFF2-40B4-BE49-F238E27FC236}">
                    <a16:creationId xmlns:a16="http://schemas.microsoft.com/office/drawing/2014/main" id="{C20A5490-D4B3-4251-BFD4-DDF194F86645}"/>
                  </a:ext>
                </a:extLst>
              </p:cNvPr>
              <p:cNvPicPr/>
              <p:nvPr/>
            </p:nvPicPr>
            <p:blipFill>
              <a:blip r:embed="rId5"/>
              <a:stretch>
                <a:fillRect/>
              </a:stretch>
            </p:blipFill>
            <p:spPr>
              <a:xfrm>
                <a:off x="2981836" y="1388989"/>
                <a:ext cx="158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Ink 30">
                <a:extLst>
                  <a:ext uri="{FF2B5EF4-FFF2-40B4-BE49-F238E27FC236}">
                    <a16:creationId xmlns:a16="http://schemas.microsoft.com/office/drawing/2014/main" id="{AA7F4627-D411-4ED3-9B17-CD376B11775D}"/>
                  </a:ext>
                </a:extLst>
              </p14:cNvPr>
              <p14:cNvContentPartPr/>
              <p14:nvPr/>
            </p14:nvContentPartPr>
            <p14:xfrm>
              <a:off x="3593476" y="1126549"/>
              <a:ext cx="63000" cy="53280"/>
            </p14:xfrm>
          </p:contentPart>
        </mc:Choice>
        <mc:Fallback>
          <p:pic>
            <p:nvPicPr>
              <p:cNvPr id="31" name="Ink 30">
                <a:extLst>
                  <a:ext uri="{FF2B5EF4-FFF2-40B4-BE49-F238E27FC236}">
                    <a16:creationId xmlns:a16="http://schemas.microsoft.com/office/drawing/2014/main" id="{AA7F4627-D411-4ED3-9B17-CD376B11775D}"/>
                  </a:ext>
                </a:extLst>
              </p:cNvPr>
              <p:cNvPicPr/>
              <p:nvPr/>
            </p:nvPicPr>
            <p:blipFill>
              <a:blip r:embed="rId7"/>
              <a:stretch>
                <a:fillRect/>
              </a:stretch>
            </p:blipFill>
            <p:spPr>
              <a:xfrm>
                <a:off x="3530476" y="1063549"/>
                <a:ext cx="188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53" name="Ink 5152">
                <a:extLst>
                  <a:ext uri="{FF2B5EF4-FFF2-40B4-BE49-F238E27FC236}">
                    <a16:creationId xmlns:a16="http://schemas.microsoft.com/office/drawing/2014/main" id="{514C04DE-DF81-426C-AE2B-2BEEA5AAA121}"/>
                  </a:ext>
                </a:extLst>
              </p14:cNvPr>
              <p14:cNvContentPartPr/>
              <p14:nvPr/>
            </p14:nvContentPartPr>
            <p14:xfrm>
              <a:off x="3412756" y="1286029"/>
              <a:ext cx="208080" cy="545400"/>
            </p14:xfrm>
          </p:contentPart>
        </mc:Choice>
        <mc:Fallback>
          <p:pic>
            <p:nvPicPr>
              <p:cNvPr id="5153" name="Ink 5152">
                <a:extLst>
                  <a:ext uri="{FF2B5EF4-FFF2-40B4-BE49-F238E27FC236}">
                    <a16:creationId xmlns:a16="http://schemas.microsoft.com/office/drawing/2014/main" id="{514C04DE-DF81-426C-AE2B-2BEEA5AAA121}"/>
                  </a:ext>
                </a:extLst>
              </p:cNvPr>
              <p:cNvPicPr/>
              <p:nvPr/>
            </p:nvPicPr>
            <p:blipFill>
              <a:blip r:embed="rId9"/>
              <a:stretch>
                <a:fillRect/>
              </a:stretch>
            </p:blipFill>
            <p:spPr>
              <a:xfrm>
                <a:off x="3395116" y="1268029"/>
                <a:ext cx="243720" cy="581040"/>
              </a:xfrm>
              <a:prstGeom prst="rect">
                <a:avLst/>
              </a:prstGeom>
            </p:spPr>
          </p:pic>
        </mc:Fallback>
      </mc:AlternateContent>
      <p:grpSp>
        <p:nvGrpSpPr>
          <p:cNvPr id="5155" name="Group 5154">
            <a:extLst>
              <a:ext uri="{FF2B5EF4-FFF2-40B4-BE49-F238E27FC236}">
                <a16:creationId xmlns:a16="http://schemas.microsoft.com/office/drawing/2014/main" id="{C0B6038E-F0B2-4D37-BF81-7709722EDD98}"/>
              </a:ext>
            </a:extLst>
          </p:cNvPr>
          <p:cNvGrpSpPr/>
          <p:nvPr/>
        </p:nvGrpSpPr>
        <p:grpSpPr>
          <a:xfrm>
            <a:off x="3304036" y="1157149"/>
            <a:ext cx="401400" cy="727200"/>
            <a:chOff x="3304036" y="1157149"/>
            <a:chExt cx="401400" cy="727200"/>
          </a:xfrm>
        </p:grpSpPr>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671E6446-3359-4F11-8A72-375D324B17C9}"/>
                    </a:ext>
                  </a:extLst>
                </p14:cNvPr>
                <p14:cNvContentPartPr/>
                <p14:nvPr/>
              </p14:nvContentPartPr>
              <p14:xfrm>
                <a:off x="3406996" y="1157149"/>
                <a:ext cx="124560" cy="205200"/>
              </p14:xfrm>
            </p:contentPart>
          </mc:Choice>
          <mc:Fallback>
            <p:pic>
              <p:nvPicPr>
                <p:cNvPr id="2" name="Ink 1">
                  <a:extLst>
                    <a:ext uri="{FF2B5EF4-FFF2-40B4-BE49-F238E27FC236}">
                      <a16:creationId xmlns:a16="http://schemas.microsoft.com/office/drawing/2014/main" id="{671E6446-3359-4F11-8A72-375D324B17C9}"/>
                    </a:ext>
                  </a:extLst>
                </p:cNvPr>
                <p:cNvPicPr/>
                <p:nvPr/>
              </p:nvPicPr>
              <p:blipFill>
                <a:blip r:embed="rId11"/>
                <a:stretch>
                  <a:fillRect/>
                </a:stretch>
              </p:blipFill>
              <p:spPr>
                <a:xfrm>
                  <a:off x="3343996" y="1094149"/>
                  <a:ext cx="2502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02376E94-88C7-43C2-B259-95F813CE2136}"/>
                    </a:ext>
                  </a:extLst>
                </p14:cNvPr>
                <p14:cNvContentPartPr/>
                <p14:nvPr/>
              </p14:nvContentPartPr>
              <p14:xfrm>
                <a:off x="3362356" y="1828189"/>
                <a:ext cx="76680" cy="56160"/>
              </p14:xfrm>
            </p:contentPart>
          </mc:Choice>
          <mc:Fallback>
            <p:pic>
              <p:nvPicPr>
                <p:cNvPr id="13" name="Ink 12">
                  <a:extLst>
                    <a:ext uri="{FF2B5EF4-FFF2-40B4-BE49-F238E27FC236}">
                      <a16:creationId xmlns:a16="http://schemas.microsoft.com/office/drawing/2014/main" id="{02376E94-88C7-43C2-B259-95F813CE2136}"/>
                    </a:ext>
                  </a:extLst>
                </p:cNvPr>
                <p:cNvPicPr/>
                <p:nvPr/>
              </p:nvPicPr>
              <p:blipFill>
                <a:blip r:embed="rId13"/>
                <a:stretch>
                  <a:fillRect/>
                </a:stretch>
              </p:blipFill>
              <p:spPr>
                <a:xfrm>
                  <a:off x="3299356" y="1765549"/>
                  <a:ext cx="202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621895EC-54F7-4209-AF9C-B9C6683870C1}"/>
                    </a:ext>
                  </a:extLst>
                </p14:cNvPr>
                <p14:cNvContentPartPr/>
                <p14:nvPr/>
              </p14:nvContentPartPr>
              <p14:xfrm>
                <a:off x="3408076" y="1380709"/>
                <a:ext cx="131760" cy="449280"/>
              </p14:xfrm>
            </p:contentPart>
          </mc:Choice>
          <mc:Fallback>
            <p:pic>
              <p:nvPicPr>
                <p:cNvPr id="17" name="Ink 16">
                  <a:extLst>
                    <a:ext uri="{FF2B5EF4-FFF2-40B4-BE49-F238E27FC236}">
                      <a16:creationId xmlns:a16="http://schemas.microsoft.com/office/drawing/2014/main" id="{621895EC-54F7-4209-AF9C-B9C6683870C1}"/>
                    </a:ext>
                  </a:extLst>
                </p:cNvPr>
                <p:cNvPicPr/>
                <p:nvPr/>
              </p:nvPicPr>
              <p:blipFill>
                <a:blip r:embed="rId15"/>
                <a:stretch>
                  <a:fillRect/>
                </a:stretch>
              </p:blipFill>
              <p:spPr>
                <a:xfrm>
                  <a:off x="3345076" y="1317709"/>
                  <a:ext cx="25740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422257FD-0DB8-4E97-8081-7EF181FFE5D2}"/>
                    </a:ext>
                  </a:extLst>
                </p14:cNvPr>
                <p14:cNvContentPartPr/>
                <p14:nvPr/>
              </p14:nvContentPartPr>
              <p14:xfrm>
                <a:off x="3460276" y="1515709"/>
                <a:ext cx="66600" cy="50040"/>
              </p14:xfrm>
            </p:contentPart>
          </mc:Choice>
          <mc:Fallback>
            <p:pic>
              <p:nvPicPr>
                <p:cNvPr id="24" name="Ink 23">
                  <a:extLst>
                    <a:ext uri="{FF2B5EF4-FFF2-40B4-BE49-F238E27FC236}">
                      <a16:creationId xmlns:a16="http://schemas.microsoft.com/office/drawing/2014/main" id="{422257FD-0DB8-4E97-8081-7EF181FFE5D2}"/>
                    </a:ext>
                  </a:extLst>
                </p:cNvPr>
                <p:cNvPicPr/>
                <p:nvPr/>
              </p:nvPicPr>
              <p:blipFill>
                <a:blip r:embed="rId17"/>
                <a:stretch>
                  <a:fillRect/>
                </a:stretch>
              </p:blipFill>
              <p:spPr>
                <a:xfrm>
                  <a:off x="3397276" y="1453069"/>
                  <a:ext cx="192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3517A03D-BF42-4A69-9567-52DB99410979}"/>
                    </a:ext>
                  </a:extLst>
                </p14:cNvPr>
                <p14:cNvContentPartPr/>
                <p14:nvPr/>
              </p14:nvContentPartPr>
              <p14:xfrm>
                <a:off x="3304036" y="1665469"/>
                <a:ext cx="4680" cy="8280"/>
              </p14:xfrm>
            </p:contentPart>
          </mc:Choice>
          <mc:Fallback>
            <p:pic>
              <p:nvPicPr>
                <p:cNvPr id="25" name="Ink 24">
                  <a:extLst>
                    <a:ext uri="{FF2B5EF4-FFF2-40B4-BE49-F238E27FC236}">
                      <a16:creationId xmlns:a16="http://schemas.microsoft.com/office/drawing/2014/main" id="{3517A03D-BF42-4A69-9567-52DB99410979}"/>
                    </a:ext>
                  </a:extLst>
                </p:cNvPr>
                <p:cNvPicPr/>
                <p:nvPr/>
              </p:nvPicPr>
              <p:blipFill>
                <a:blip r:embed="rId19"/>
                <a:stretch>
                  <a:fillRect/>
                </a:stretch>
              </p:blipFill>
              <p:spPr>
                <a:xfrm>
                  <a:off x="3241396" y="1602829"/>
                  <a:ext cx="130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54" name="Ink 5153">
                  <a:extLst>
                    <a:ext uri="{FF2B5EF4-FFF2-40B4-BE49-F238E27FC236}">
                      <a16:creationId xmlns:a16="http://schemas.microsoft.com/office/drawing/2014/main" id="{1152869F-71B2-4E71-BE6D-81804E992710}"/>
                    </a:ext>
                  </a:extLst>
                </p14:cNvPr>
                <p14:cNvContentPartPr/>
                <p14:nvPr/>
              </p14:nvContentPartPr>
              <p14:xfrm>
                <a:off x="3665116" y="1519309"/>
                <a:ext cx="40320" cy="264240"/>
              </p14:xfrm>
            </p:contentPart>
          </mc:Choice>
          <mc:Fallback>
            <p:pic>
              <p:nvPicPr>
                <p:cNvPr id="5154" name="Ink 5153">
                  <a:extLst>
                    <a:ext uri="{FF2B5EF4-FFF2-40B4-BE49-F238E27FC236}">
                      <a16:creationId xmlns:a16="http://schemas.microsoft.com/office/drawing/2014/main" id="{1152869F-71B2-4E71-BE6D-81804E992710}"/>
                    </a:ext>
                  </a:extLst>
                </p:cNvPr>
                <p:cNvPicPr/>
                <p:nvPr/>
              </p:nvPicPr>
              <p:blipFill>
                <a:blip r:embed="rId21"/>
                <a:stretch>
                  <a:fillRect/>
                </a:stretch>
              </p:blipFill>
              <p:spPr>
                <a:xfrm>
                  <a:off x="3602476" y="1456669"/>
                  <a:ext cx="165960" cy="38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5156" name="Ink 5155">
                <a:extLst>
                  <a:ext uri="{FF2B5EF4-FFF2-40B4-BE49-F238E27FC236}">
                    <a16:creationId xmlns:a16="http://schemas.microsoft.com/office/drawing/2014/main" id="{2F503C42-66B1-4EAD-9B5F-5897D2A93269}"/>
                  </a:ext>
                </a:extLst>
              </p14:cNvPr>
              <p14:cNvContentPartPr/>
              <p14:nvPr/>
            </p14:nvContentPartPr>
            <p14:xfrm>
              <a:off x="4096756" y="1773469"/>
              <a:ext cx="100080" cy="54360"/>
            </p14:xfrm>
          </p:contentPart>
        </mc:Choice>
        <mc:Fallback>
          <p:pic>
            <p:nvPicPr>
              <p:cNvPr id="5156" name="Ink 5155">
                <a:extLst>
                  <a:ext uri="{FF2B5EF4-FFF2-40B4-BE49-F238E27FC236}">
                    <a16:creationId xmlns:a16="http://schemas.microsoft.com/office/drawing/2014/main" id="{2F503C42-66B1-4EAD-9B5F-5897D2A93269}"/>
                  </a:ext>
                </a:extLst>
              </p:cNvPr>
              <p:cNvPicPr/>
              <p:nvPr/>
            </p:nvPicPr>
            <p:blipFill>
              <a:blip r:embed="rId23"/>
              <a:stretch>
                <a:fillRect/>
              </a:stretch>
            </p:blipFill>
            <p:spPr>
              <a:xfrm>
                <a:off x="4033756" y="1710469"/>
                <a:ext cx="225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57" name="Ink 5156">
                <a:extLst>
                  <a:ext uri="{FF2B5EF4-FFF2-40B4-BE49-F238E27FC236}">
                    <a16:creationId xmlns:a16="http://schemas.microsoft.com/office/drawing/2014/main" id="{92416C82-44D0-470A-8FAC-BD99BB8B9008}"/>
                  </a:ext>
                </a:extLst>
              </p14:cNvPr>
              <p14:cNvContentPartPr/>
              <p14:nvPr/>
            </p14:nvContentPartPr>
            <p14:xfrm>
              <a:off x="4771396" y="1927909"/>
              <a:ext cx="124560" cy="40680"/>
            </p14:xfrm>
          </p:contentPart>
        </mc:Choice>
        <mc:Fallback>
          <p:pic>
            <p:nvPicPr>
              <p:cNvPr id="5157" name="Ink 5156">
                <a:extLst>
                  <a:ext uri="{FF2B5EF4-FFF2-40B4-BE49-F238E27FC236}">
                    <a16:creationId xmlns:a16="http://schemas.microsoft.com/office/drawing/2014/main" id="{92416C82-44D0-470A-8FAC-BD99BB8B9008}"/>
                  </a:ext>
                </a:extLst>
              </p:cNvPr>
              <p:cNvPicPr/>
              <p:nvPr/>
            </p:nvPicPr>
            <p:blipFill>
              <a:blip r:embed="rId25"/>
              <a:stretch>
                <a:fillRect/>
              </a:stretch>
            </p:blipFill>
            <p:spPr>
              <a:xfrm>
                <a:off x="4708756" y="1864909"/>
                <a:ext cx="250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58" name="Ink 5157">
                <a:extLst>
                  <a:ext uri="{FF2B5EF4-FFF2-40B4-BE49-F238E27FC236}">
                    <a16:creationId xmlns:a16="http://schemas.microsoft.com/office/drawing/2014/main" id="{7B5D7DD3-42D3-4A92-B4CD-9FA76DF1CCC4}"/>
                  </a:ext>
                </a:extLst>
              </p14:cNvPr>
              <p14:cNvContentPartPr/>
              <p14:nvPr/>
            </p14:nvContentPartPr>
            <p14:xfrm>
              <a:off x="5351716" y="1463509"/>
              <a:ext cx="147960" cy="132120"/>
            </p14:xfrm>
          </p:contentPart>
        </mc:Choice>
        <mc:Fallback>
          <p:pic>
            <p:nvPicPr>
              <p:cNvPr id="5158" name="Ink 5157">
                <a:extLst>
                  <a:ext uri="{FF2B5EF4-FFF2-40B4-BE49-F238E27FC236}">
                    <a16:creationId xmlns:a16="http://schemas.microsoft.com/office/drawing/2014/main" id="{7B5D7DD3-42D3-4A92-B4CD-9FA76DF1CCC4}"/>
                  </a:ext>
                </a:extLst>
              </p:cNvPr>
              <p:cNvPicPr/>
              <p:nvPr/>
            </p:nvPicPr>
            <p:blipFill>
              <a:blip r:embed="rId27"/>
              <a:stretch>
                <a:fillRect/>
              </a:stretch>
            </p:blipFill>
            <p:spPr>
              <a:xfrm>
                <a:off x="5289076" y="1400869"/>
                <a:ext cx="2736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59" name="Ink 5158">
                <a:extLst>
                  <a:ext uri="{FF2B5EF4-FFF2-40B4-BE49-F238E27FC236}">
                    <a16:creationId xmlns:a16="http://schemas.microsoft.com/office/drawing/2014/main" id="{159CD0D5-2ECB-4184-9C44-2240FEA0D1D0}"/>
                  </a:ext>
                </a:extLst>
              </p14:cNvPr>
              <p14:cNvContentPartPr/>
              <p14:nvPr/>
            </p14:nvContentPartPr>
            <p14:xfrm>
              <a:off x="5074516" y="1473949"/>
              <a:ext cx="25920" cy="154800"/>
            </p14:xfrm>
          </p:contentPart>
        </mc:Choice>
        <mc:Fallback>
          <p:pic>
            <p:nvPicPr>
              <p:cNvPr id="5159" name="Ink 5158">
                <a:extLst>
                  <a:ext uri="{FF2B5EF4-FFF2-40B4-BE49-F238E27FC236}">
                    <a16:creationId xmlns:a16="http://schemas.microsoft.com/office/drawing/2014/main" id="{159CD0D5-2ECB-4184-9C44-2240FEA0D1D0}"/>
                  </a:ext>
                </a:extLst>
              </p:cNvPr>
              <p:cNvPicPr/>
              <p:nvPr/>
            </p:nvPicPr>
            <p:blipFill>
              <a:blip r:embed="rId29"/>
              <a:stretch>
                <a:fillRect/>
              </a:stretch>
            </p:blipFill>
            <p:spPr>
              <a:xfrm>
                <a:off x="5011516" y="1411309"/>
                <a:ext cx="1515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63" name="Ink 5162">
                <a:extLst>
                  <a:ext uri="{FF2B5EF4-FFF2-40B4-BE49-F238E27FC236}">
                    <a16:creationId xmlns:a16="http://schemas.microsoft.com/office/drawing/2014/main" id="{4E7D115D-1083-4A19-9339-E99ABCF53D2D}"/>
                  </a:ext>
                </a:extLst>
              </p14:cNvPr>
              <p14:cNvContentPartPr/>
              <p14:nvPr/>
            </p14:nvContentPartPr>
            <p14:xfrm>
              <a:off x="6227236" y="1482589"/>
              <a:ext cx="36720" cy="150840"/>
            </p14:xfrm>
          </p:contentPart>
        </mc:Choice>
        <mc:Fallback>
          <p:pic>
            <p:nvPicPr>
              <p:cNvPr id="5163" name="Ink 5162">
                <a:extLst>
                  <a:ext uri="{FF2B5EF4-FFF2-40B4-BE49-F238E27FC236}">
                    <a16:creationId xmlns:a16="http://schemas.microsoft.com/office/drawing/2014/main" id="{4E7D115D-1083-4A19-9339-E99ABCF53D2D}"/>
                  </a:ext>
                </a:extLst>
              </p:cNvPr>
              <p:cNvPicPr/>
              <p:nvPr/>
            </p:nvPicPr>
            <p:blipFill>
              <a:blip r:embed="rId31"/>
              <a:stretch>
                <a:fillRect/>
              </a:stretch>
            </p:blipFill>
            <p:spPr>
              <a:xfrm>
                <a:off x="6164596" y="1419949"/>
                <a:ext cx="162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66" name="Ink 5165">
                <a:extLst>
                  <a:ext uri="{FF2B5EF4-FFF2-40B4-BE49-F238E27FC236}">
                    <a16:creationId xmlns:a16="http://schemas.microsoft.com/office/drawing/2014/main" id="{7AD8593D-E363-4404-9F65-9D214EA90518}"/>
                  </a:ext>
                </a:extLst>
              </p14:cNvPr>
              <p14:cNvContentPartPr/>
              <p14:nvPr/>
            </p14:nvContentPartPr>
            <p14:xfrm>
              <a:off x="6454396" y="1898029"/>
              <a:ext cx="8640" cy="2160"/>
            </p14:xfrm>
          </p:contentPart>
        </mc:Choice>
        <mc:Fallback>
          <p:pic>
            <p:nvPicPr>
              <p:cNvPr id="5166" name="Ink 5165">
                <a:extLst>
                  <a:ext uri="{FF2B5EF4-FFF2-40B4-BE49-F238E27FC236}">
                    <a16:creationId xmlns:a16="http://schemas.microsoft.com/office/drawing/2014/main" id="{7AD8593D-E363-4404-9F65-9D214EA90518}"/>
                  </a:ext>
                </a:extLst>
              </p:cNvPr>
              <p:cNvPicPr/>
              <p:nvPr/>
            </p:nvPicPr>
            <p:blipFill>
              <a:blip r:embed="rId33"/>
              <a:stretch>
                <a:fillRect/>
              </a:stretch>
            </p:blipFill>
            <p:spPr>
              <a:xfrm>
                <a:off x="6391396" y="1835029"/>
                <a:ext cx="134280" cy="127800"/>
              </a:xfrm>
              <a:prstGeom prst="rect">
                <a:avLst/>
              </a:prstGeom>
            </p:spPr>
          </p:pic>
        </mc:Fallback>
      </mc:AlternateContent>
      <p:grpSp>
        <p:nvGrpSpPr>
          <p:cNvPr id="5185" name="Group 5184">
            <a:extLst>
              <a:ext uri="{FF2B5EF4-FFF2-40B4-BE49-F238E27FC236}">
                <a16:creationId xmlns:a16="http://schemas.microsoft.com/office/drawing/2014/main" id="{46D73125-DAD3-48E7-8FF3-B5375F7C4191}"/>
              </a:ext>
            </a:extLst>
          </p:cNvPr>
          <p:cNvGrpSpPr/>
          <p:nvPr/>
        </p:nvGrpSpPr>
        <p:grpSpPr>
          <a:xfrm>
            <a:off x="6727636" y="1752229"/>
            <a:ext cx="252000" cy="131040"/>
            <a:chOff x="6727636" y="1752229"/>
            <a:chExt cx="252000" cy="131040"/>
          </a:xfrm>
        </p:grpSpPr>
        <mc:AlternateContent xmlns:mc="http://schemas.openxmlformats.org/markup-compatibility/2006">
          <mc:Choice xmlns:p14="http://schemas.microsoft.com/office/powerpoint/2010/main" Requires="p14">
            <p:contentPart p14:bwMode="auto" r:id="rId34">
              <p14:nvContentPartPr>
                <p14:cNvPr id="5172" name="Ink 5171">
                  <a:extLst>
                    <a:ext uri="{FF2B5EF4-FFF2-40B4-BE49-F238E27FC236}">
                      <a16:creationId xmlns:a16="http://schemas.microsoft.com/office/drawing/2014/main" id="{1332AFD2-AD53-496E-9185-3803064F6CA0}"/>
                    </a:ext>
                  </a:extLst>
                </p14:cNvPr>
                <p14:cNvContentPartPr/>
                <p14:nvPr/>
              </p14:nvContentPartPr>
              <p14:xfrm>
                <a:off x="6727636" y="1796149"/>
                <a:ext cx="14760" cy="87120"/>
              </p14:xfrm>
            </p:contentPart>
          </mc:Choice>
          <mc:Fallback>
            <p:pic>
              <p:nvPicPr>
                <p:cNvPr id="5172" name="Ink 5171">
                  <a:extLst>
                    <a:ext uri="{FF2B5EF4-FFF2-40B4-BE49-F238E27FC236}">
                      <a16:creationId xmlns:a16="http://schemas.microsoft.com/office/drawing/2014/main" id="{1332AFD2-AD53-496E-9185-3803064F6CA0}"/>
                    </a:ext>
                  </a:extLst>
                </p:cNvPr>
                <p:cNvPicPr/>
                <p:nvPr/>
              </p:nvPicPr>
              <p:blipFill>
                <a:blip r:embed="rId35"/>
                <a:stretch>
                  <a:fillRect/>
                </a:stretch>
              </p:blipFill>
              <p:spPr>
                <a:xfrm>
                  <a:off x="6664996" y="1733149"/>
                  <a:ext cx="140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74" name="Ink 5173">
                  <a:extLst>
                    <a:ext uri="{FF2B5EF4-FFF2-40B4-BE49-F238E27FC236}">
                      <a16:creationId xmlns:a16="http://schemas.microsoft.com/office/drawing/2014/main" id="{EF4CBCE5-9E10-4E77-A999-B5C9FD611297}"/>
                    </a:ext>
                  </a:extLst>
                </p14:cNvPr>
                <p14:cNvContentPartPr/>
                <p14:nvPr/>
              </p14:nvContentPartPr>
              <p14:xfrm>
                <a:off x="6961636" y="1769509"/>
                <a:ext cx="18000" cy="82800"/>
              </p14:xfrm>
            </p:contentPart>
          </mc:Choice>
          <mc:Fallback>
            <p:pic>
              <p:nvPicPr>
                <p:cNvPr id="5174" name="Ink 5173">
                  <a:extLst>
                    <a:ext uri="{FF2B5EF4-FFF2-40B4-BE49-F238E27FC236}">
                      <a16:creationId xmlns:a16="http://schemas.microsoft.com/office/drawing/2014/main" id="{EF4CBCE5-9E10-4E77-A999-B5C9FD611297}"/>
                    </a:ext>
                  </a:extLst>
                </p:cNvPr>
                <p:cNvPicPr/>
                <p:nvPr/>
              </p:nvPicPr>
              <p:blipFill>
                <a:blip r:embed="rId37"/>
                <a:stretch>
                  <a:fillRect/>
                </a:stretch>
              </p:blipFill>
              <p:spPr>
                <a:xfrm>
                  <a:off x="6898636" y="1706509"/>
                  <a:ext cx="143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77" name="Ink 5176">
                  <a:extLst>
                    <a:ext uri="{FF2B5EF4-FFF2-40B4-BE49-F238E27FC236}">
                      <a16:creationId xmlns:a16="http://schemas.microsoft.com/office/drawing/2014/main" id="{964613CE-CD2E-4CCC-A393-5716D46F45A8}"/>
                    </a:ext>
                  </a:extLst>
                </p14:cNvPr>
                <p14:cNvContentPartPr/>
                <p14:nvPr/>
              </p14:nvContentPartPr>
              <p14:xfrm>
                <a:off x="6885676" y="1752229"/>
                <a:ext cx="28800" cy="44280"/>
              </p14:xfrm>
            </p:contentPart>
          </mc:Choice>
          <mc:Fallback>
            <p:pic>
              <p:nvPicPr>
                <p:cNvPr id="5177" name="Ink 5176">
                  <a:extLst>
                    <a:ext uri="{FF2B5EF4-FFF2-40B4-BE49-F238E27FC236}">
                      <a16:creationId xmlns:a16="http://schemas.microsoft.com/office/drawing/2014/main" id="{964613CE-CD2E-4CCC-A393-5716D46F45A8}"/>
                    </a:ext>
                  </a:extLst>
                </p:cNvPr>
                <p:cNvPicPr/>
                <p:nvPr/>
              </p:nvPicPr>
              <p:blipFill>
                <a:blip r:embed="rId39"/>
                <a:stretch>
                  <a:fillRect/>
                </a:stretch>
              </p:blipFill>
              <p:spPr>
                <a:xfrm>
                  <a:off x="6822676" y="1689589"/>
                  <a:ext cx="154440" cy="169920"/>
                </a:xfrm>
                <a:prstGeom prst="rect">
                  <a:avLst/>
                </a:prstGeom>
              </p:spPr>
            </p:pic>
          </mc:Fallback>
        </mc:AlternateContent>
      </p:grpSp>
      <p:grpSp>
        <p:nvGrpSpPr>
          <p:cNvPr id="5189" name="Group 5188">
            <a:extLst>
              <a:ext uri="{FF2B5EF4-FFF2-40B4-BE49-F238E27FC236}">
                <a16:creationId xmlns:a16="http://schemas.microsoft.com/office/drawing/2014/main" id="{B122841A-AA93-4C6E-9320-EDE21DAEE7A6}"/>
              </a:ext>
            </a:extLst>
          </p:cNvPr>
          <p:cNvGrpSpPr/>
          <p:nvPr/>
        </p:nvGrpSpPr>
        <p:grpSpPr>
          <a:xfrm>
            <a:off x="6987916" y="1224829"/>
            <a:ext cx="149040" cy="108000"/>
            <a:chOff x="6987916" y="1224829"/>
            <a:chExt cx="149040" cy="108000"/>
          </a:xfrm>
        </p:grpSpPr>
        <mc:AlternateContent xmlns:mc="http://schemas.openxmlformats.org/markup-compatibility/2006">
          <mc:Choice xmlns:p14="http://schemas.microsoft.com/office/powerpoint/2010/main" Requires="p14">
            <p:contentPart p14:bwMode="auto" r:id="rId40">
              <p14:nvContentPartPr>
                <p14:cNvPr id="5186" name="Ink 5185">
                  <a:extLst>
                    <a:ext uri="{FF2B5EF4-FFF2-40B4-BE49-F238E27FC236}">
                      <a16:creationId xmlns:a16="http://schemas.microsoft.com/office/drawing/2014/main" id="{7B36A82C-3A6E-43FD-89FE-7D5D2851AA9A}"/>
                    </a:ext>
                  </a:extLst>
                </p14:cNvPr>
                <p14:cNvContentPartPr/>
                <p14:nvPr/>
              </p14:nvContentPartPr>
              <p14:xfrm>
                <a:off x="6987916" y="1224829"/>
                <a:ext cx="14400" cy="84240"/>
              </p14:xfrm>
            </p:contentPart>
          </mc:Choice>
          <mc:Fallback>
            <p:pic>
              <p:nvPicPr>
                <p:cNvPr id="5186" name="Ink 5185">
                  <a:extLst>
                    <a:ext uri="{FF2B5EF4-FFF2-40B4-BE49-F238E27FC236}">
                      <a16:creationId xmlns:a16="http://schemas.microsoft.com/office/drawing/2014/main" id="{7B36A82C-3A6E-43FD-89FE-7D5D2851AA9A}"/>
                    </a:ext>
                  </a:extLst>
                </p:cNvPr>
                <p:cNvPicPr/>
                <p:nvPr/>
              </p:nvPicPr>
              <p:blipFill>
                <a:blip r:embed="rId41"/>
                <a:stretch>
                  <a:fillRect/>
                </a:stretch>
              </p:blipFill>
              <p:spPr>
                <a:xfrm>
                  <a:off x="6925276" y="1161829"/>
                  <a:ext cx="1400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87" name="Ink 5186">
                  <a:extLst>
                    <a:ext uri="{FF2B5EF4-FFF2-40B4-BE49-F238E27FC236}">
                      <a16:creationId xmlns:a16="http://schemas.microsoft.com/office/drawing/2014/main" id="{5D325D62-FED8-40C5-B4AC-E91B93349387}"/>
                    </a:ext>
                  </a:extLst>
                </p14:cNvPr>
                <p14:cNvContentPartPr/>
                <p14:nvPr/>
              </p14:nvContentPartPr>
              <p14:xfrm>
                <a:off x="7109596" y="1248229"/>
                <a:ext cx="27360" cy="84600"/>
              </p14:xfrm>
            </p:contentPart>
          </mc:Choice>
          <mc:Fallback>
            <p:pic>
              <p:nvPicPr>
                <p:cNvPr id="5187" name="Ink 5186">
                  <a:extLst>
                    <a:ext uri="{FF2B5EF4-FFF2-40B4-BE49-F238E27FC236}">
                      <a16:creationId xmlns:a16="http://schemas.microsoft.com/office/drawing/2014/main" id="{5D325D62-FED8-40C5-B4AC-E91B93349387}"/>
                    </a:ext>
                  </a:extLst>
                </p:cNvPr>
                <p:cNvPicPr/>
                <p:nvPr/>
              </p:nvPicPr>
              <p:blipFill>
                <a:blip r:embed="rId43"/>
                <a:stretch>
                  <a:fillRect/>
                </a:stretch>
              </p:blipFill>
              <p:spPr>
                <a:xfrm>
                  <a:off x="7046956" y="1185229"/>
                  <a:ext cx="153000" cy="21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5188" name="Ink 5187">
                <a:extLst>
                  <a:ext uri="{FF2B5EF4-FFF2-40B4-BE49-F238E27FC236}">
                    <a16:creationId xmlns:a16="http://schemas.microsoft.com/office/drawing/2014/main" id="{1340B931-8AC4-4E64-BFB5-9E7D80C9560C}"/>
                  </a:ext>
                </a:extLst>
              </p14:cNvPr>
              <p14:cNvContentPartPr/>
              <p14:nvPr/>
            </p14:nvContentPartPr>
            <p14:xfrm>
              <a:off x="7097356" y="2058949"/>
              <a:ext cx="25920" cy="85320"/>
            </p14:xfrm>
          </p:contentPart>
        </mc:Choice>
        <mc:Fallback>
          <p:pic>
            <p:nvPicPr>
              <p:cNvPr id="5188" name="Ink 5187">
                <a:extLst>
                  <a:ext uri="{FF2B5EF4-FFF2-40B4-BE49-F238E27FC236}">
                    <a16:creationId xmlns:a16="http://schemas.microsoft.com/office/drawing/2014/main" id="{1340B931-8AC4-4E64-BFB5-9E7D80C9560C}"/>
                  </a:ext>
                </a:extLst>
              </p:cNvPr>
              <p:cNvPicPr/>
              <p:nvPr/>
            </p:nvPicPr>
            <p:blipFill>
              <a:blip r:embed="rId45"/>
              <a:stretch>
                <a:fillRect/>
              </a:stretch>
            </p:blipFill>
            <p:spPr>
              <a:xfrm>
                <a:off x="7034716" y="1995949"/>
                <a:ext cx="151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90" name="Ink 5189">
                <a:extLst>
                  <a:ext uri="{FF2B5EF4-FFF2-40B4-BE49-F238E27FC236}">
                    <a16:creationId xmlns:a16="http://schemas.microsoft.com/office/drawing/2014/main" id="{3541ED6D-40EB-4350-AFC8-79204768B3B9}"/>
                  </a:ext>
                </a:extLst>
              </p14:cNvPr>
              <p14:cNvContentPartPr/>
              <p14:nvPr/>
            </p14:nvContentPartPr>
            <p14:xfrm>
              <a:off x="7449436" y="1894069"/>
              <a:ext cx="65160" cy="32400"/>
            </p14:xfrm>
          </p:contentPart>
        </mc:Choice>
        <mc:Fallback>
          <p:pic>
            <p:nvPicPr>
              <p:cNvPr id="5190" name="Ink 5189">
                <a:extLst>
                  <a:ext uri="{FF2B5EF4-FFF2-40B4-BE49-F238E27FC236}">
                    <a16:creationId xmlns:a16="http://schemas.microsoft.com/office/drawing/2014/main" id="{3541ED6D-40EB-4350-AFC8-79204768B3B9}"/>
                  </a:ext>
                </a:extLst>
              </p:cNvPr>
              <p:cNvPicPr/>
              <p:nvPr/>
            </p:nvPicPr>
            <p:blipFill>
              <a:blip r:embed="rId47"/>
              <a:stretch>
                <a:fillRect/>
              </a:stretch>
            </p:blipFill>
            <p:spPr>
              <a:xfrm>
                <a:off x="7386436" y="1831429"/>
                <a:ext cx="190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91" name="Ink 5190">
                <a:extLst>
                  <a:ext uri="{FF2B5EF4-FFF2-40B4-BE49-F238E27FC236}">
                    <a16:creationId xmlns:a16="http://schemas.microsoft.com/office/drawing/2014/main" id="{1C1814ED-7F73-4E82-97C1-E0FC734CEE15}"/>
                  </a:ext>
                </a:extLst>
              </p14:cNvPr>
              <p14:cNvContentPartPr/>
              <p14:nvPr/>
            </p14:nvContentPartPr>
            <p14:xfrm>
              <a:off x="4773916" y="1290709"/>
              <a:ext cx="54360" cy="187200"/>
            </p14:xfrm>
          </p:contentPart>
        </mc:Choice>
        <mc:Fallback>
          <p:pic>
            <p:nvPicPr>
              <p:cNvPr id="5191" name="Ink 5190">
                <a:extLst>
                  <a:ext uri="{FF2B5EF4-FFF2-40B4-BE49-F238E27FC236}">
                    <a16:creationId xmlns:a16="http://schemas.microsoft.com/office/drawing/2014/main" id="{1C1814ED-7F73-4E82-97C1-E0FC734CEE15}"/>
                  </a:ext>
                </a:extLst>
              </p:cNvPr>
              <p:cNvPicPr/>
              <p:nvPr/>
            </p:nvPicPr>
            <p:blipFill>
              <a:blip r:embed="rId49"/>
              <a:stretch>
                <a:fillRect/>
              </a:stretch>
            </p:blipFill>
            <p:spPr>
              <a:xfrm>
                <a:off x="4711276" y="1227709"/>
                <a:ext cx="1800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92" name="Ink 5191">
                <a:extLst>
                  <a:ext uri="{FF2B5EF4-FFF2-40B4-BE49-F238E27FC236}">
                    <a16:creationId xmlns:a16="http://schemas.microsoft.com/office/drawing/2014/main" id="{0A44A17F-3EB5-40E0-A7E1-96F837E02F59}"/>
                  </a:ext>
                </a:extLst>
              </p14:cNvPr>
              <p14:cNvContentPartPr/>
              <p14:nvPr/>
            </p14:nvContentPartPr>
            <p14:xfrm>
              <a:off x="4789396" y="1972909"/>
              <a:ext cx="31320" cy="140400"/>
            </p14:xfrm>
          </p:contentPart>
        </mc:Choice>
        <mc:Fallback>
          <p:pic>
            <p:nvPicPr>
              <p:cNvPr id="5192" name="Ink 5191">
                <a:extLst>
                  <a:ext uri="{FF2B5EF4-FFF2-40B4-BE49-F238E27FC236}">
                    <a16:creationId xmlns:a16="http://schemas.microsoft.com/office/drawing/2014/main" id="{0A44A17F-3EB5-40E0-A7E1-96F837E02F59}"/>
                  </a:ext>
                </a:extLst>
              </p:cNvPr>
              <p:cNvPicPr/>
              <p:nvPr/>
            </p:nvPicPr>
            <p:blipFill>
              <a:blip r:embed="rId51"/>
              <a:stretch>
                <a:fillRect/>
              </a:stretch>
            </p:blipFill>
            <p:spPr>
              <a:xfrm>
                <a:off x="4726396" y="1909909"/>
                <a:ext cx="156960" cy="266040"/>
              </a:xfrm>
              <a:prstGeom prst="rect">
                <a:avLst/>
              </a:prstGeom>
            </p:spPr>
          </p:pic>
        </mc:Fallback>
      </mc:AlternateContent>
      <p:grpSp>
        <p:nvGrpSpPr>
          <p:cNvPr id="5212" name="Group 5211">
            <a:extLst>
              <a:ext uri="{FF2B5EF4-FFF2-40B4-BE49-F238E27FC236}">
                <a16:creationId xmlns:a16="http://schemas.microsoft.com/office/drawing/2014/main" id="{2E119F22-A538-4F16-89CF-0CFF8BB7632C}"/>
              </a:ext>
            </a:extLst>
          </p:cNvPr>
          <p:cNvGrpSpPr/>
          <p:nvPr/>
        </p:nvGrpSpPr>
        <p:grpSpPr>
          <a:xfrm>
            <a:off x="5009716" y="2186029"/>
            <a:ext cx="176760" cy="862200"/>
            <a:chOff x="5009716" y="2186029"/>
            <a:chExt cx="176760" cy="862200"/>
          </a:xfrm>
        </p:grpSpPr>
        <mc:AlternateContent xmlns:mc="http://schemas.openxmlformats.org/markup-compatibility/2006">
          <mc:Choice xmlns:p14="http://schemas.microsoft.com/office/powerpoint/2010/main" Requires="p14">
            <p:contentPart p14:bwMode="auto" r:id="rId52">
              <p14:nvContentPartPr>
                <p14:cNvPr id="5210" name="Ink 5209">
                  <a:extLst>
                    <a:ext uri="{FF2B5EF4-FFF2-40B4-BE49-F238E27FC236}">
                      <a16:creationId xmlns:a16="http://schemas.microsoft.com/office/drawing/2014/main" id="{552BDCCD-EC5D-4B65-A3E9-066D2DED7265}"/>
                    </a:ext>
                  </a:extLst>
                </p14:cNvPr>
                <p14:cNvContentPartPr/>
                <p14:nvPr/>
              </p14:nvContentPartPr>
              <p14:xfrm>
                <a:off x="5061916" y="2195749"/>
                <a:ext cx="21960" cy="852480"/>
              </p14:xfrm>
            </p:contentPart>
          </mc:Choice>
          <mc:Fallback>
            <p:pic>
              <p:nvPicPr>
                <p:cNvPr id="5210" name="Ink 5209">
                  <a:extLst>
                    <a:ext uri="{FF2B5EF4-FFF2-40B4-BE49-F238E27FC236}">
                      <a16:creationId xmlns:a16="http://schemas.microsoft.com/office/drawing/2014/main" id="{552BDCCD-EC5D-4B65-A3E9-066D2DED7265}"/>
                    </a:ext>
                  </a:extLst>
                </p:cNvPr>
                <p:cNvPicPr/>
                <p:nvPr/>
              </p:nvPicPr>
              <p:blipFill>
                <a:blip r:embed="rId53"/>
                <a:stretch>
                  <a:fillRect/>
                </a:stretch>
              </p:blipFill>
              <p:spPr>
                <a:xfrm>
                  <a:off x="5044276" y="2178109"/>
                  <a:ext cx="57600" cy="888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11" name="Ink 5210">
                  <a:extLst>
                    <a:ext uri="{FF2B5EF4-FFF2-40B4-BE49-F238E27FC236}">
                      <a16:creationId xmlns:a16="http://schemas.microsoft.com/office/drawing/2014/main" id="{C1163B2A-255A-4C55-8681-FF94F114DED7}"/>
                    </a:ext>
                  </a:extLst>
                </p14:cNvPr>
                <p14:cNvContentPartPr/>
                <p14:nvPr/>
              </p14:nvContentPartPr>
              <p14:xfrm>
                <a:off x="5009716" y="2186029"/>
                <a:ext cx="176760" cy="237960"/>
              </p14:xfrm>
            </p:contentPart>
          </mc:Choice>
          <mc:Fallback>
            <p:pic>
              <p:nvPicPr>
                <p:cNvPr id="5211" name="Ink 5210">
                  <a:extLst>
                    <a:ext uri="{FF2B5EF4-FFF2-40B4-BE49-F238E27FC236}">
                      <a16:creationId xmlns:a16="http://schemas.microsoft.com/office/drawing/2014/main" id="{C1163B2A-255A-4C55-8681-FF94F114DED7}"/>
                    </a:ext>
                  </a:extLst>
                </p:cNvPr>
                <p:cNvPicPr/>
                <p:nvPr/>
              </p:nvPicPr>
              <p:blipFill>
                <a:blip r:embed="rId55"/>
                <a:stretch>
                  <a:fillRect/>
                </a:stretch>
              </p:blipFill>
              <p:spPr>
                <a:xfrm>
                  <a:off x="4991716" y="2168029"/>
                  <a:ext cx="212400" cy="273600"/>
                </a:xfrm>
                <a:prstGeom prst="rect">
                  <a:avLst/>
                </a:prstGeom>
              </p:spPr>
            </p:pic>
          </mc:Fallback>
        </mc:AlternateContent>
      </p:grpSp>
      <p:grpSp>
        <p:nvGrpSpPr>
          <p:cNvPr id="85" name="Group 84">
            <a:extLst>
              <a:ext uri="{FF2B5EF4-FFF2-40B4-BE49-F238E27FC236}">
                <a16:creationId xmlns:a16="http://schemas.microsoft.com/office/drawing/2014/main" id="{08E62375-2378-458F-9C4D-1D5248466FE5}"/>
              </a:ext>
            </a:extLst>
          </p:cNvPr>
          <p:cNvGrpSpPr/>
          <p:nvPr/>
        </p:nvGrpSpPr>
        <p:grpSpPr>
          <a:xfrm>
            <a:off x="6536116" y="2223829"/>
            <a:ext cx="195120" cy="779040"/>
            <a:chOff x="6536116" y="2223829"/>
            <a:chExt cx="195120" cy="779040"/>
          </a:xfrm>
        </p:grpSpPr>
        <mc:AlternateContent xmlns:mc="http://schemas.openxmlformats.org/markup-compatibility/2006">
          <mc:Choice xmlns:p14="http://schemas.microsoft.com/office/powerpoint/2010/main" Requires="p14">
            <p:contentPart p14:bwMode="auto" r:id="rId56">
              <p14:nvContentPartPr>
                <p14:cNvPr id="83" name="Ink 82">
                  <a:extLst>
                    <a:ext uri="{FF2B5EF4-FFF2-40B4-BE49-F238E27FC236}">
                      <a16:creationId xmlns:a16="http://schemas.microsoft.com/office/drawing/2014/main" id="{0B5FE476-5B5E-4714-911E-486C6AA7E82A}"/>
                    </a:ext>
                  </a:extLst>
                </p14:cNvPr>
                <p14:cNvContentPartPr/>
                <p14:nvPr/>
              </p14:nvContentPartPr>
              <p14:xfrm>
                <a:off x="6631156" y="2258749"/>
                <a:ext cx="39960" cy="744120"/>
              </p14:xfrm>
            </p:contentPart>
          </mc:Choice>
          <mc:Fallback>
            <p:pic>
              <p:nvPicPr>
                <p:cNvPr id="83" name="Ink 82">
                  <a:extLst>
                    <a:ext uri="{FF2B5EF4-FFF2-40B4-BE49-F238E27FC236}">
                      <a16:creationId xmlns:a16="http://schemas.microsoft.com/office/drawing/2014/main" id="{0B5FE476-5B5E-4714-911E-486C6AA7E82A}"/>
                    </a:ext>
                  </a:extLst>
                </p:cNvPr>
                <p:cNvPicPr/>
                <p:nvPr/>
              </p:nvPicPr>
              <p:blipFill>
                <a:blip r:embed="rId57"/>
                <a:stretch>
                  <a:fillRect/>
                </a:stretch>
              </p:blipFill>
              <p:spPr>
                <a:xfrm>
                  <a:off x="6613516" y="2240749"/>
                  <a:ext cx="7560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4" name="Ink 83">
                  <a:extLst>
                    <a:ext uri="{FF2B5EF4-FFF2-40B4-BE49-F238E27FC236}">
                      <a16:creationId xmlns:a16="http://schemas.microsoft.com/office/drawing/2014/main" id="{2083FB69-7733-4476-B128-EC22950409D9}"/>
                    </a:ext>
                  </a:extLst>
                </p14:cNvPr>
                <p14:cNvContentPartPr/>
                <p14:nvPr/>
              </p14:nvContentPartPr>
              <p14:xfrm>
                <a:off x="6536116" y="2223829"/>
                <a:ext cx="195120" cy="192960"/>
              </p14:xfrm>
            </p:contentPart>
          </mc:Choice>
          <mc:Fallback>
            <p:pic>
              <p:nvPicPr>
                <p:cNvPr id="84" name="Ink 83">
                  <a:extLst>
                    <a:ext uri="{FF2B5EF4-FFF2-40B4-BE49-F238E27FC236}">
                      <a16:creationId xmlns:a16="http://schemas.microsoft.com/office/drawing/2014/main" id="{2083FB69-7733-4476-B128-EC22950409D9}"/>
                    </a:ext>
                  </a:extLst>
                </p:cNvPr>
                <p:cNvPicPr/>
                <p:nvPr/>
              </p:nvPicPr>
              <p:blipFill>
                <a:blip r:embed="rId59"/>
                <a:stretch>
                  <a:fillRect/>
                </a:stretch>
              </p:blipFill>
              <p:spPr>
                <a:xfrm>
                  <a:off x="6518116" y="2205829"/>
                  <a:ext cx="2307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5220" name="Ink 5219">
                <a:extLst>
                  <a:ext uri="{FF2B5EF4-FFF2-40B4-BE49-F238E27FC236}">
                    <a16:creationId xmlns:a16="http://schemas.microsoft.com/office/drawing/2014/main" id="{88EE8BC1-33B4-4334-BF8E-1E32D03D45B9}"/>
                  </a:ext>
                </a:extLst>
              </p14:cNvPr>
              <p14:cNvContentPartPr/>
              <p14:nvPr/>
            </p14:nvContentPartPr>
            <p14:xfrm>
              <a:off x="752356" y="4214989"/>
              <a:ext cx="184320" cy="272880"/>
            </p14:xfrm>
          </p:contentPart>
        </mc:Choice>
        <mc:Fallback>
          <p:pic>
            <p:nvPicPr>
              <p:cNvPr id="5220" name="Ink 5219">
                <a:extLst>
                  <a:ext uri="{FF2B5EF4-FFF2-40B4-BE49-F238E27FC236}">
                    <a16:creationId xmlns:a16="http://schemas.microsoft.com/office/drawing/2014/main" id="{88EE8BC1-33B4-4334-BF8E-1E32D03D45B9}"/>
                  </a:ext>
                </a:extLst>
              </p:cNvPr>
              <p:cNvPicPr/>
              <p:nvPr/>
            </p:nvPicPr>
            <p:blipFill>
              <a:blip r:embed="rId61"/>
              <a:stretch>
                <a:fillRect/>
              </a:stretch>
            </p:blipFill>
            <p:spPr>
              <a:xfrm>
                <a:off x="734716" y="4197349"/>
                <a:ext cx="2199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34" name="Ink 5233">
                <a:extLst>
                  <a:ext uri="{FF2B5EF4-FFF2-40B4-BE49-F238E27FC236}">
                    <a16:creationId xmlns:a16="http://schemas.microsoft.com/office/drawing/2014/main" id="{F00DFAC3-B1CF-496E-827F-BE7110CBB5D8}"/>
                  </a:ext>
                </a:extLst>
              </p14:cNvPr>
              <p14:cNvContentPartPr/>
              <p14:nvPr/>
            </p14:nvContentPartPr>
            <p14:xfrm>
              <a:off x="2141956" y="4354669"/>
              <a:ext cx="141480" cy="26280"/>
            </p14:xfrm>
          </p:contentPart>
        </mc:Choice>
        <mc:Fallback>
          <p:pic>
            <p:nvPicPr>
              <p:cNvPr id="5234" name="Ink 5233">
                <a:extLst>
                  <a:ext uri="{FF2B5EF4-FFF2-40B4-BE49-F238E27FC236}">
                    <a16:creationId xmlns:a16="http://schemas.microsoft.com/office/drawing/2014/main" id="{F00DFAC3-B1CF-496E-827F-BE7110CBB5D8}"/>
                  </a:ext>
                </a:extLst>
              </p:cNvPr>
              <p:cNvPicPr/>
              <p:nvPr/>
            </p:nvPicPr>
            <p:blipFill>
              <a:blip r:embed="rId63"/>
              <a:stretch>
                <a:fillRect/>
              </a:stretch>
            </p:blipFill>
            <p:spPr>
              <a:xfrm>
                <a:off x="2123956" y="4337029"/>
                <a:ext cx="177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35" name="Ink 5234">
                <a:extLst>
                  <a:ext uri="{FF2B5EF4-FFF2-40B4-BE49-F238E27FC236}">
                    <a16:creationId xmlns:a16="http://schemas.microsoft.com/office/drawing/2014/main" id="{1652A3BA-B789-44F7-B81A-E8AF58440F6B}"/>
                  </a:ext>
                </a:extLst>
              </p14:cNvPr>
              <p14:cNvContentPartPr/>
              <p14:nvPr/>
            </p14:nvContentPartPr>
            <p14:xfrm>
              <a:off x="2347156" y="4137229"/>
              <a:ext cx="60120" cy="597960"/>
            </p14:xfrm>
          </p:contentPart>
        </mc:Choice>
        <mc:Fallback>
          <p:pic>
            <p:nvPicPr>
              <p:cNvPr id="5235" name="Ink 5234">
                <a:extLst>
                  <a:ext uri="{FF2B5EF4-FFF2-40B4-BE49-F238E27FC236}">
                    <a16:creationId xmlns:a16="http://schemas.microsoft.com/office/drawing/2014/main" id="{1652A3BA-B789-44F7-B81A-E8AF58440F6B}"/>
                  </a:ext>
                </a:extLst>
              </p:cNvPr>
              <p:cNvPicPr/>
              <p:nvPr/>
            </p:nvPicPr>
            <p:blipFill>
              <a:blip r:embed="rId65"/>
              <a:stretch>
                <a:fillRect/>
              </a:stretch>
            </p:blipFill>
            <p:spPr>
              <a:xfrm>
                <a:off x="2329156" y="4119589"/>
                <a:ext cx="9576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56" name="Ink 5255">
                <a:extLst>
                  <a:ext uri="{FF2B5EF4-FFF2-40B4-BE49-F238E27FC236}">
                    <a16:creationId xmlns:a16="http://schemas.microsoft.com/office/drawing/2014/main" id="{4CFD4356-D1B5-4BB2-B057-28BDAB15EC49}"/>
                  </a:ext>
                </a:extLst>
              </p14:cNvPr>
              <p14:cNvContentPartPr/>
              <p14:nvPr/>
            </p14:nvContentPartPr>
            <p14:xfrm>
              <a:off x="3158956" y="4300309"/>
              <a:ext cx="27360" cy="259920"/>
            </p14:xfrm>
          </p:contentPart>
        </mc:Choice>
        <mc:Fallback>
          <p:pic>
            <p:nvPicPr>
              <p:cNvPr id="5256" name="Ink 5255">
                <a:extLst>
                  <a:ext uri="{FF2B5EF4-FFF2-40B4-BE49-F238E27FC236}">
                    <a16:creationId xmlns:a16="http://schemas.microsoft.com/office/drawing/2014/main" id="{4CFD4356-D1B5-4BB2-B057-28BDAB15EC49}"/>
                  </a:ext>
                </a:extLst>
              </p:cNvPr>
              <p:cNvPicPr/>
              <p:nvPr/>
            </p:nvPicPr>
            <p:blipFill>
              <a:blip r:embed="rId67"/>
              <a:stretch>
                <a:fillRect/>
              </a:stretch>
            </p:blipFill>
            <p:spPr>
              <a:xfrm>
                <a:off x="3140956" y="4282309"/>
                <a:ext cx="630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99" name="Ink 5298">
                <a:extLst>
                  <a:ext uri="{FF2B5EF4-FFF2-40B4-BE49-F238E27FC236}">
                    <a16:creationId xmlns:a16="http://schemas.microsoft.com/office/drawing/2014/main" id="{03C35F9E-ADB0-4EFA-B4E3-9137323866C2}"/>
                  </a:ext>
                </a:extLst>
              </p14:cNvPr>
              <p14:cNvContentPartPr/>
              <p14:nvPr/>
            </p14:nvContentPartPr>
            <p14:xfrm>
              <a:off x="3188476" y="4200589"/>
              <a:ext cx="127080" cy="450720"/>
            </p14:xfrm>
          </p:contentPart>
        </mc:Choice>
        <mc:Fallback>
          <p:pic>
            <p:nvPicPr>
              <p:cNvPr id="5299" name="Ink 5298">
                <a:extLst>
                  <a:ext uri="{FF2B5EF4-FFF2-40B4-BE49-F238E27FC236}">
                    <a16:creationId xmlns:a16="http://schemas.microsoft.com/office/drawing/2014/main" id="{03C35F9E-ADB0-4EFA-B4E3-9137323866C2}"/>
                  </a:ext>
                </a:extLst>
              </p:cNvPr>
              <p:cNvPicPr/>
              <p:nvPr/>
            </p:nvPicPr>
            <p:blipFill>
              <a:blip r:embed="rId69"/>
              <a:stretch>
                <a:fillRect/>
              </a:stretch>
            </p:blipFill>
            <p:spPr>
              <a:xfrm>
                <a:off x="3170836" y="4182589"/>
                <a:ext cx="16272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27" name="Ink 5326">
                <a:extLst>
                  <a:ext uri="{FF2B5EF4-FFF2-40B4-BE49-F238E27FC236}">
                    <a16:creationId xmlns:a16="http://schemas.microsoft.com/office/drawing/2014/main" id="{7C528583-1E1B-4E2F-B8B3-6973A11B18CC}"/>
                  </a:ext>
                </a:extLst>
              </p14:cNvPr>
              <p14:cNvContentPartPr/>
              <p14:nvPr/>
            </p14:nvContentPartPr>
            <p14:xfrm>
              <a:off x="7144876" y="4534309"/>
              <a:ext cx="85680" cy="9000"/>
            </p14:xfrm>
          </p:contentPart>
        </mc:Choice>
        <mc:Fallback>
          <p:pic>
            <p:nvPicPr>
              <p:cNvPr id="5327" name="Ink 5326">
                <a:extLst>
                  <a:ext uri="{FF2B5EF4-FFF2-40B4-BE49-F238E27FC236}">
                    <a16:creationId xmlns:a16="http://schemas.microsoft.com/office/drawing/2014/main" id="{7C528583-1E1B-4E2F-B8B3-6973A11B18CC}"/>
                  </a:ext>
                </a:extLst>
              </p:cNvPr>
              <p:cNvPicPr/>
              <p:nvPr/>
            </p:nvPicPr>
            <p:blipFill>
              <a:blip r:embed="rId71"/>
              <a:stretch>
                <a:fillRect/>
              </a:stretch>
            </p:blipFill>
            <p:spPr>
              <a:xfrm>
                <a:off x="7126876" y="4516309"/>
                <a:ext cx="121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57" name="Ink 5356">
                <a:extLst>
                  <a:ext uri="{FF2B5EF4-FFF2-40B4-BE49-F238E27FC236}">
                    <a16:creationId xmlns:a16="http://schemas.microsoft.com/office/drawing/2014/main" id="{16DAA420-0C10-4DDA-AB17-C3DC4D9CEC1A}"/>
                  </a:ext>
                </a:extLst>
              </p14:cNvPr>
              <p14:cNvContentPartPr/>
              <p14:nvPr/>
            </p14:nvContentPartPr>
            <p14:xfrm>
              <a:off x="4816756" y="3119509"/>
              <a:ext cx="3960" cy="4320"/>
            </p14:xfrm>
          </p:contentPart>
        </mc:Choice>
        <mc:Fallback>
          <p:pic>
            <p:nvPicPr>
              <p:cNvPr id="5357" name="Ink 5356">
                <a:extLst>
                  <a:ext uri="{FF2B5EF4-FFF2-40B4-BE49-F238E27FC236}">
                    <a16:creationId xmlns:a16="http://schemas.microsoft.com/office/drawing/2014/main" id="{16DAA420-0C10-4DDA-AB17-C3DC4D9CEC1A}"/>
                  </a:ext>
                </a:extLst>
              </p:cNvPr>
              <p:cNvPicPr/>
              <p:nvPr/>
            </p:nvPicPr>
            <p:blipFill>
              <a:blip r:embed="rId73"/>
              <a:stretch>
                <a:fillRect/>
              </a:stretch>
            </p:blipFill>
            <p:spPr>
              <a:xfrm>
                <a:off x="4763116" y="3011869"/>
                <a:ext cx="111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58" name="Ink 5357">
                <a:extLst>
                  <a:ext uri="{FF2B5EF4-FFF2-40B4-BE49-F238E27FC236}">
                    <a16:creationId xmlns:a16="http://schemas.microsoft.com/office/drawing/2014/main" id="{54C47239-E12A-4BA9-9F49-5BFBD69BBE44}"/>
                  </a:ext>
                </a:extLst>
              </p14:cNvPr>
              <p14:cNvContentPartPr/>
              <p14:nvPr/>
            </p14:nvContentPartPr>
            <p14:xfrm>
              <a:off x="4785436" y="3088549"/>
              <a:ext cx="880560" cy="420120"/>
            </p14:xfrm>
          </p:contentPart>
        </mc:Choice>
        <mc:Fallback>
          <p:pic>
            <p:nvPicPr>
              <p:cNvPr id="5358" name="Ink 5357">
                <a:extLst>
                  <a:ext uri="{FF2B5EF4-FFF2-40B4-BE49-F238E27FC236}">
                    <a16:creationId xmlns:a16="http://schemas.microsoft.com/office/drawing/2014/main" id="{54C47239-E12A-4BA9-9F49-5BFBD69BBE44}"/>
                  </a:ext>
                </a:extLst>
              </p:cNvPr>
              <p:cNvPicPr/>
              <p:nvPr/>
            </p:nvPicPr>
            <p:blipFill>
              <a:blip r:embed="rId75"/>
              <a:stretch>
                <a:fillRect/>
              </a:stretch>
            </p:blipFill>
            <p:spPr>
              <a:xfrm>
                <a:off x="4731436" y="2980909"/>
                <a:ext cx="98820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59" name="Ink 5358">
                <a:extLst>
                  <a:ext uri="{FF2B5EF4-FFF2-40B4-BE49-F238E27FC236}">
                    <a16:creationId xmlns:a16="http://schemas.microsoft.com/office/drawing/2014/main" id="{DDF5AD04-57C3-48A5-846C-943459E41CBC}"/>
                  </a:ext>
                </a:extLst>
              </p14:cNvPr>
              <p14:cNvContentPartPr/>
              <p14:nvPr/>
            </p14:nvContentPartPr>
            <p14:xfrm>
              <a:off x="4806676" y="4337389"/>
              <a:ext cx="793440" cy="410760"/>
            </p14:xfrm>
          </p:contentPart>
        </mc:Choice>
        <mc:Fallback>
          <p:pic>
            <p:nvPicPr>
              <p:cNvPr id="5359" name="Ink 5358">
                <a:extLst>
                  <a:ext uri="{FF2B5EF4-FFF2-40B4-BE49-F238E27FC236}">
                    <a16:creationId xmlns:a16="http://schemas.microsoft.com/office/drawing/2014/main" id="{DDF5AD04-57C3-48A5-846C-943459E41CBC}"/>
                  </a:ext>
                </a:extLst>
              </p:cNvPr>
              <p:cNvPicPr/>
              <p:nvPr/>
            </p:nvPicPr>
            <p:blipFill>
              <a:blip r:embed="rId77"/>
              <a:stretch>
                <a:fillRect/>
              </a:stretch>
            </p:blipFill>
            <p:spPr>
              <a:xfrm>
                <a:off x="4753036" y="4229389"/>
                <a:ext cx="9010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60" name="Ink 5359">
                <a:extLst>
                  <a:ext uri="{FF2B5EF4-FFF2-40B4-BE49-F238E27FC236}">
                    <a16:creationId xmlns:a16="http://schemas.microsoft.com/office/drawing/2014/main" id="{68EAF4F6-A9B9-47B9-AC07-D5A14448EFB5}"/>
                  </a:ext>
                </a:extLst>
              </p14:cNvPr>
              <p14:cNvContentPartPr/>
              <p14:nvPr/>
            </p14:nvContentPartPr>
            <p14:xfrm>
              <a:off x="3011716" y="4162429"/>
              <a:ext cx="838800" cy="414360"/>
            </p14:xfrm>
          </p:contentPart>
        </mc:Choice>
        <mc:Fallback>
          <p:pic>
            <p:nvPicPr>
              <p:cNvPr id="5360" name="Ink 5359">
                <a:extLst>
                  <a:ext uri="{FF2B5EF4-FFF2-40B4-BE49-F238E27FC236}">
                    <a16:creationId xmlns:a16="http://schemas.microsoft.com/office/drawing/2014/main" id="{68EAF4F6-A9B9-47B9-AC07-D5A14448EFB5}"/>
                  </a:ext>
                </a:extLst>
              </p:cNvPr>
              <p:cNvPicPr/>
              <p:nvPr/>
            </p:nvPicPr>
            <p:blipFill>
              <a:blip r:embed="rId79"/>
              <a:stretch>
                <a:fillRect/>
              </a:stretch>
            </p:blipFill>
            <p:spPr>
              <a:xfrm>
                <a:off x="2958076" y="4054789"/>
                <a:ext cx="94644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62" name="Ink 5361">
                <a:extLst>
                  <a:ext uri="{FF2B5EF4-FFF2-40B4-BE49-F238E27FC236}">
                    <a16:creationId xmlns:a16="http://schemas.microsoft.com/office/drawing/2014/main" id="{44CD2E8A-C2D7-4D90-8F3C-EF1243A96568}"/>
                  </a:ext>
                </a:extLst>
              </p14:cNvPr>
              <p14:cNvContentPartPr/>
              <p14:nvPr/>
            </p14:nvContentPartPr>
            <p14:xfrm>
              <a:off x="6639436" y="3444949"/>
              <a:ext cx="601920" cy="74520"/>
            </p14:xfrm>
          </p:contentPart>
        </mc:Choice>
        <mc:Fallback>
          <p:pic>
            <p:nvPicPr>
              <p:cNvPr id="5362" name="Ink 5361">
                <a:extLst>
                  <a:ext uri="{FF2B5EF4-FFF2-40B4-BE49-F238E27FC236}">
                    <a16:creationId xmlns:a16="http://schemas.microsoft.com/office/drawing/2014/main" id="{44CD2E8A-C2D7-4D90-8F3C-EF1243A96568}"/>
                  </a:ext>
                </a:extLst>
              </p:cNvPr>
              <p:cNvPicPr/>
              <p:nvPr/>
            </p:nvPicPr>
            <p:blipFill>
              <a:blip r:embed="rId81"/>
              <a:stretch>
                <a:fillRect/>
              </a:stretch>
            </p:blipFill>
            <p:spPr>
              <a:xfrm>
                <a:off x="6585436" y="3337309"/>
                <a:ext cx="7095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63" name="Ink 5362">
                <a:extLst>
                  <a:ext uri="{FF2B5EF4-FFF2-40B4-BE49-F238E27FC236}">
                    <a16:creationId xmlns:a16="http://schemas.microsoft.com/office/drawing/2014/main" id="{FB57B6A9-79DC-4B36-A3B0-7ABD3F11816E}"/>
                  </a:ext>
                </a:extLst>
              </p14:cNvPr>
              <p14:cNvContentPartPr/>
              <p14:nvPr/>
            </p14:nvContentPartPr>
            <p14:xfrm>
              <a:off x="6990076" y="3183589"/>
              <a:ext cx="150120" cy="348840"/>
            </p14:xfrm>
          </p:contentPart>
        </mc:Choice>
        <mc:Fallback>
          <p:pic>
            <p:nvPicPr>
              <p:cNvPr id="5363" name="Ink 5362">
                <a:extLst>
                  <a:ext uri="{FF2B5EF4-FFF2-40B4-BE49-F238E27FC236}">
                    <a16:creationId xmlns:a16="http://schemas.microsoft.com/office/drawing/2014/main" id="{FB57B6A9-79DC-4B36-A3B0-7ABD3F11816E}"/>
                  </a:ext>
                </a:extLst>
              </p:cNvPr>
              <p:cNvPicPr/>
              <p:nvPr/>
            </p:nvPicPr>
            <p:blipFill>
              <a:blip r:embed="rId83"/>
              <a:stretch>
                <a:fillRect/>
              </a:stretch>
            </p:blipFill>
            <p:spPr>
              <a:xfrm>
                <a:off x="6972436" y="3165589"/>
                <a:ext cx="1857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65" name="Ink 5364">
                <a:extLst>
                  <a:ext uri="{FF2B5EF4-FFF2-40B4-BE49-F238E27FC236}">
                    <a16:creationId xmlns:a16="http://schemas.microsoft.com/office/drawing/2014/main" id="{C3EC9F3E-D1D1-4D2E-8DD5-B68898B51E23}"/>
                  </a:ext>
                </a:extLst>
              </p14:cNvPr>
              <p14:cNvContentPartPr/>
              <p14:nvPr/>
            </p14:nvContentPartPr>
            <p14:xfrm>
              <a:off x="6520636" y="3148669"/>
              <a:ext cx="880920" cy="413640"/>
            </p14:xfrm>
          </p:contentPart>
        </mc:Choice>
        <mc:Fallback>
          <p:pic>
            <p:nvPicPr>
              <p:cNvPr id="5365" name="Ink 5364">
                <a:extLst>
                  <a:ext uri="{FF2B5EF4-FFF2-40B4-BE49-F238E27FC236}">
                    <a16:creationId xmlns:a16="http://schemas.microsoft.com/office/drawing/2014/main" id="{C3EC9F3E-D1D1-4D2E-8DD5-B68898B51E23}"/>
                  </a:ext>
                </a:extLst>
              </p:cNvPr>
              <p:cNvPicPr/>
              <p:nvPr/>
            </p:nvPicPr>
            <p:blipFill>
              <a:blip r:embed="rId85"/>
              <a:stretch>
                <a:fillRect/>
              </a:stretch>
            </p:blipFill>
            <p:spPr>
              <a:xfrm>
                <a:off x="6466996" y="3040669"/>
                <a:ext cx="98856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13" name="Ink 5412">
                <a:extLst>
                  <a:ext uri="{FF2B5EF4-FFF2-40B4-BE49-F238E27FC236}">
                    <a16:creationId xmlns:a16="http://schemas.microsoft.com/office/drawing/2014/main" id="{8DDDB229-0756-4E34-A370-B4C63B221AE3}"/>
                  </a:ext>
                </a:extLst>
              </p14:cNvPr>
              <p14:cNvContentPartPr/>
              <p14:nvPr/>
            </p14:nvContentPartPr>
            <p14:xfrm>
              <a:off x="2673676" y="5480749"/>
              <a:ext cx="156240" cy="465840"/>
            </p14:xfrm>
          </p:contentPart>
        </mc:Choice>
        <mc:Fallback>
          <p:pic>
            <p:nvPicPr>
              <p:cNvPr id="5413" name="Ink 5412">
                <a:extLst>
                  <a:ext uri="{FF2B5EF4-FFF2-40B4-BE49-F238E27FC236}">
                    <a16:creationId xmlns:a16="http://schemas.microsoft.com/office/drawing/2014/main" id="{8DDDB229-0756-4E34-A370-B4C63B221AE3}"/>
                  </a:ext>
                </a:extLst>
              </p:cNvPr>
              <p:cNvPicPr/>
              <p:nvPr/>
            </p:nvPicPr>
            <p:blipFill>
              <a:blip r:embed="rId87"/>
              <a:stretch>
                <a:fillRect/>
              </a:stretch>
            </p:blipFill>
            <p:spPr>
              <a:xfrm>
                <a:off x="2656036" y="5463109"/>
                <a:ext cx="19188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52" name="Ink 5451">
                <a:extLst>
                  <a:ext uri="{FF2B5EF4-FFF2-40B4-BE49-F238E27FC236}">
                    <a16:creationId xmlns:a16="http://schemas.microsoft.com/office/drawing/2014/main" id="{311CB185-A102-4B33-B148-5AF7291403AA}"/>
                  </a:ext>
                </a:extLst>
              </p14:cNvPr>
              <p14:cNvContentPartPr/>
              <p14:nvPr/>
            </p14:nvContentPartPr>
            <p14:xfrm>
              <a:off x="3235276" y="6142069"/>
              <a:ext cx="212040" cy="456120"/>
            </p14:xfrm>
          </p:contentPart>
        </mc:Choice>
        <mc:Fallback>
          <p:pic>
            <p:nvPicPr>
              <p:cNvPr id="5452" name="Ink 5451">
                <a:extLst>
                  <a:ext uri="{FF2B5EF4-FFF2-40B4-BE49-F238E27FC236}">
                    <a16:creationId xmlns:a16="http://schemas.microsoft.com/office/drawing/2014/main" id="{311CB185-A102-4B33-B148-5AF7291403AA}"/>
                  </a:ext>
                </a:extLst>
              </p:cNvPr>
              <p:cNvPicPr/>
              <p:nvPr/>
            </p:nvPicPr>
            <p:blipFill>
              <a:blip r:embed="rId89"/>
              <a:stretch>
                <a:fillRect/>
              </a:stretch>
            </p:blipFill>
            <p:spPr>
              <a:xfrm>
                <a:off x="3217636" y="6124069"/>
                <a:ext cx="24768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53" name="Ink 5452">
                <a:extLst>
                  <a:ext uri="{FF2B5EF4-FFF2-40B4-BE49-F238E27FC236}">
                    <a16:creationId xmlns:a16="http://schemas.microsoft.com/office/drawing/2014/main" id="{CCB4C550-4E72-4084-A80E-4064EBA624CE}"/>
                  </a:ext>
                </a:extLst>
              </p14:cNvPr>
              <p14:cNvContentPartPr/>
              <p14:nvPr/>
            </p14:nvContentPartPr>
            <p14:xfrm>
              <a:off x="3363436" y="6223429"/>
              <a:ext cx="130680" cy="216720"/>
            </p14:xfrm>
          </p:contentPart>
        </mc:Choice>
        <mc:Fallback>
          <p:pic>
            <p:nvPicPr>
              <p:cNvPr id="5453" name="Ink 5452">
                <a:extLst>
                  <a:ext uri="{FF2B5EF4-FFF2-40B4-BE49-F238E27FC236}">
                    <a16:creationId xmlns:a16="http://schemas.microsoft.com/office/drawing/2014/main" id="{CCB4C550-4E72-4084-A80E-4064EBA624CE}"/>
                  </a:ext>
                </a:extLst>
              </p:cNvPr>
              <p:cNvPicPr/>
              <p:nvPr/>
            </p:nvPicPr>
            <p:blipFill>
              <a:blip r:embed="rId91"/>
              <a:stretch>
                <a:fillRect/>
              </a:stretch>
            </p:blipFill>
            <p:spPr>
              <a:xfrm>
                <a:off x="3345796" y="6205429"/>
                <a:ext cx="1663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54" name="Ink 5453">
                <a:extLst>
                  <a:ext uri="{FF2B5EF4-FFF2-40B4-BE49-F238E27FC236}">
                    <a16:creationId xmlns:a16="http://schemas.microsoft.com/office/drawing/2014/main" id="{C8B360FA-DB39-43C4-8F49-B3031443C392}"/>
                  </a:ext>
                </a:extLst>
              </p14:cNvPr>
              <p14:cNvContentPartPr/>
              <p14:nvPr/>
            </p14:nvContentPartPr>
            <p14:xfrm>
              <a:off x="4405276" y="5512789"/>
              <a:ext cx="128520" cy="271080"/>
            </p14:xfrm>
          </p:contentPart>
        </mc:Choice>
        <mc:Fallback>
          <p:pic>
            <p:nvPicPr>
              <p:cNvPr id="5454" name="Ink 5453">
                <a:extLst>
                  <a:ext uri="{FF2B5EF4-FFF2-40B4-BE49-F238E27FC236}">
                    <a16:creationId xmlns:a16="http://schemas.microsoft.com/office/drawing/2014/main" id="{C8B360FA-DB39-43C4-8F49-B3031443C392}"/>
                  </a:ext>
                </a:extLst>
              </p:cNvPr>
              <p:cNvPicPr/>
              <p:nvPr/>
            </p:nvPicPr>
            <p:blipFill>
              <a:blip r:embed="rId93"/>
              <a:stretch>
                <a:fillRect/>
              </a:stretch>
            </p:blipFill>
            <p:spPr>
              <a:xfrm>
                <a:off x="4387636" y="5495149"/>
                <a:ext cx="1641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59" name="Ink 5458">
                <a:extLst>
                  <a:ext uri="{FF2B5EF4-FFF2-40B4-BE49-F238E27FC236}">
                    <a16:creationId xmlns:a16="http://schemas.microsoft.com/office/drawing/2014/main" id="{960B3AC9-9989-465A-9EC4-103702A82615}"/>
                  </a:ext>
                </a:extLst>
              </p14:cNvPr>
              <p14:cNvContentPartPr/>
              <p14:nvPr/>
            </p14:nvContentPartPr>
            <p14:xfrm>
              <a:off x="2400796" y="4895389"/>
              <a:ext cx="204120" cy="19440"/>
            </p14:xfrm>
          </p:contentPart>
        </mc:Choice>
        <mc:Fallback>
          <p:pic>
            <p:nvPicPr>
              <p:cNvPr id="5459" name="Ink 5458">
                <a:extLst>
                  <a:ext uri="{FF2B5EF4-FFF2-40B4-BE49-F238E27FC236}">
                    <a16:creationId xmlns:a16="http://schemas.microsoft.com/office/drawing/2014/main" id="{960B3AC9-9989-465A-9EC4-103702A82615}"/>
                  </a:ext>
                </a:extLst>
              </p:cNvPr>
              <p:cNvPicPr/>
              <p:nvPr/>
            </p:nvPicPr>
            <p:blipFill>
              <a:blip r:embed="rId95"/>
              <a:stretch>
                <a:fillRect/>
              </a:stretch>
            </p:blipFill>
            <p:spPr>
              <a:xfrm>
                <a:off x="2382796" y="4877749"/>
                <a:ext cx="239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09" name="Ink 5308">
                <a:extLst>
                  <a:ext uri="{FF2B5EF4-FFF2-40B4-BE49-F238E27FC236}">
                    <a16:creationId xmlns:a16="http://schemas.microsoft.com/office/drawing/2014/main" id="{F4034D49-7EBF-4E33-8014-33BE1BB79634}"/>
                  </a:ext>
                </a:extLst>
              </p14:cNvPr>
              <p14:cNvContentPartPr/>
              <p14:nvPr/>
            </p14:nvContentPartPr>
            <p14:xfrm>
              <a:off x="5775796" y="4567069"/>
              <a:ext cx="156600" cy="12240"/>
            </p14:xfrm>
          </p:contentPart>
        </mc:Choice>
        <mc:Fallback>
          <p:pic>
            <p:nvPicPr>
              <p:cNvPr id="5309" name="Ink 5308">
                <a:extLst>
                  <a:ext uri="{FF2B5EF4-FFF2-40B4-BE49-F238E27FC236}">
                    <a16:creationId xmlns:a16="http://schemas.microsoft.com/office/drawing/2014/main" id="{F4034D49-7EBF-4E33-8014-33BE1BB79634}"/>
                  </a:ext>
                </a:extLst>
              </p:cNvPr>
              <p:cNvPicPr/>
              <p:nvPr/>
            </p:nvPicPr>
            <p:blipFill>
              <a:blip r:embed="rId97"/>
              <a:stretch>
                <a:fillRect/>
              </a:stretch>
            </p:blipFill>
            <p:spPr>
              <a:xfrm>
                <a:off x="5757796" y="4549069"/>
                <a:ext cx="192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10" name="Ink 5309">
                <a:extLst>
                  <a:ext uri="{FF2B5EF4-FFF2-40B4-BE49-F238E27FC236}">
                    <a16:creationId xmlns:a16="http://schemas.microsoft.com/office/drawing/2014/main" id="{CE0E0B59-E14C-46B4-AFDE-C3EBF219ADD1}"/>
                  </a:ext>
                </a:extLst>
              </p14:cNvPr>
              <p14:cNvContentPartPr/>
              <p14:nvPr/>
            </p14:nvContentPartPr>
            <p14:xfrm>
              <a:off x="6002596" y="4477069"/>
              <a:ext cx="122400" cy="288000"/>
            </p14:xfrm>
          </p:contentPart>
        </mc:Choice>
        <mc:Fallback>
          <p:pic>
            <p:nvPicPr>
              <p:cNvPr id="5310" name="Ink 5309">
                <a:extLst>
                  <a:ext uri="{FF2B5EF4-FFF2-40B4-BE49-F238E27FC236}">
                    <a16:creationId xmlns:a16="http://schemas.microsoft.com/office/drawing/2014/main" id="{CE0E0B59-E14C-46B4-AFDE-C3EBF219ADD1}"/>
                  </a:ext>
                </a:extLst>
              </p:cNvPr>
              <p:cNvPicPr/>
              <p:nvPr/>
            </p:nvPicPr>
            <p:blipFill>
              <a:blip r:embed="rId99"/>
              <a:stretch>
                <a:fillRect/>
              </a:stretch>
            </p:blipFill>
            <p:spPr>
              <a:xfrm>
                <a:off x="5984596" y="4459069"/>
                <a:ext cx="158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11" name="Ink 5310">
                <a:extLst>
                  <a:ext uri="{FF2B5EF4-FFF2-40B4-BE49-F238E27FC236}">
                    <a16:creationId xmlns:a16="http://schemas.microsoft.com/office/drawing/2014/main" id="{736C12E6-30C2-4E25-AC63-449E49E3D0EE}"/>
                  </a:ext>
                </a:extLst>
              </p14:cNvPr>
              <p14:cNvContentPartPr/>
              <p14:nvPr/>
            </p14:nvContentPartPr>
            <p14:xfrm>
              <a:off x="6200596" y="4387789"/>
              <a:ext cx="34920" cy="374400"/>
            </p14:xfrm>
          </p:contentPart>
        </mc:Choice>
        <mc:Fallback>
          <p:pic>
            <p:nvPicPr>
              <p:cNvPr id="5311" name="Ink 5310">
                <a:extLst>
                  <a:ext uri="{FF2B5EF4-FFF2-40B4-BE49-F238E27FC236}">
                    <a16:creationId xmlns:a16="http://schemas.microsoft.com/office/drawing/2014/main" id="{736C12E6-30C2-4E25-AC63-449E49E3D0EE}"/>
                  </a:ext>
                </a:extLst>
              </p:cNvPr>
              <p:cNvPicPr/>
              <p:nvPr/>
            </p:nvPicPr>
            <p:blipFill>
              <a:blip r:embed="rId101"/>
              <a:stretch>
                <a:fillRect/>
              </a:stretch>
            </p:blipFill>
            <p:spPr>
              <a:xfrm>
                <a:off x="6182596" y="4369789"/>
                <a:ext cx="705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12" name="Ink 5311">
                <a:extLst>
                  <a:ext uri="{FF2B5EF4-FFF2-40B4-BE49-F238E27FC236}">
                    <a16:creationId xmlns:a16="http://schemas.microsoft.com/office/drawing/2014/main" id="{5DACAA3D-BD05-438F-8A8E-832E45D43662}"/>
                  </a:ext>
                </a:extLst>
              </p14:cNvPr>
              <p14:cNvContentPartPr/>
              <p14:nvPr/>
            </p14:nvContentPartPr>
            <p14:xfrm>
              <a:off x="6281236" y="4432069"/>
              <a:ext cx="39600" cy="310320"/>
            </p14:xfrm>
          </p:contentPart>
        </mc:Choice>
        <mc:Fallback>
          <p:pic>
            <p:nvPicPr>
              <p:cNvPr id="5312" name="Ink 5311">
                <a:extLst>
                  <a:ext uri="{FF2B5EF4-FFF2-40B4-BE49-F238E27FC236}">
                    <a16:creationId xmlns:a16="http://schemas.microsoft.com/office/drawing/2014/main" id="{5DACAA3D-BD05-438F-8A8E-832E45D43662}"/>
                  </a:ext>
                </a:extLst>
              </p:cNvPr>
              <p:cNvPicPr/>
              <p:nvPr/>
            </p:nvPicPr>
            <p:blipFill>
              <a:blip r:embed="rId103"/>
              <a:stretch>
                <a:fillRect/>
              </a:stretch>
            </p:blipFill>
            <p:spPr>
              <a:xfrm>
                <a:off x="6263236" y="4414429"/>
                <a:ext cx="752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13" name="Ink 5312">
                <a:extLst>
                  <a:ext uri="{FF2B5EF4-FFF2-40B4-BE49-F238E27FC236}">
                    <a16:creationId xmlns:a16="http://schemas.microsoft.com/office/drawing/2014/main" id="{681AC6E0-CBBC-43AD-BC11-3B91F6DDC0F2}"/>
                  </a:ext>
                </a:extLst>
              </p14:cNvPr>
              <p14:cNvContentPartPr/>
              <p14:nvPr/>
            </p14:nvContentPartPr>
            <p14:xfrm>
              <a:off x="6279436" y="4572109"/>
              <a:ext cx="149400" cy="6480"/>
            </p14:xfrm>
          </p:contentPart>
        </mc:Choice>
        <mc:Fallback>
          <p:pic>
            <p:nvPicPr>
              <p:cNvPr id="5313" name="Ink 5312">
                <a:extLst>
                  <a:ext uri="{FF2B5EF4-FFF2-40B4-BE49-F238E27FC236}">
                    <a16:creationId xmlns:a16="http://schemas.microsoft.com/office/drawing/2014/main" id="{681AC6E0-CBBC-43AD-BC11-3B91F6DDC0F2}"/>
                  </a:ext>
                </a:extLst>
              </p:cNvPr>
              <p:cNvPicPr/>
              <p:nvPr/>
            </p:nvPicPr>
            <p:blipFill>
              <a:blip r:embed="rId105"/>
              <a:stretch>
                <a:fillRect/>
              </a:stretch>
            </p:blipFill>
            <p:spPr>
              <a:xfrm>
                <a:off x="6261436" y="4554109"/>
                <a:ext cx="185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314" name="Ink 5313">
                <a:extLst>
                  <a:ext uri="{FF2B5EF4-FFF2-40B4-BE49-F238E27FC236}">
                    <a16:creationId xmlns:a16="http://schemas.microsoft.com/office/drawing/2014/main" id="{5229F0D5-10C1-45DB-A456-699BC0DC5565}"/>
                  </a:ext>
                </a:extLst>
              </p14:cNvPr>
              <p14:cNvContentPartPr/>
              <p14:nvPr/>
            </p14:nvContentPartPr>
            <p14:xfrm>
              <a:off x="6432076" y="4383829"/>
              <a:ext cx="6840" cy="377280"/>
            </p14:xfrm>
          </p:contentPart>
        </mc:Choice>
        <mc:Fallback>
          <p:pic>
            <p:nvPicPr>
              <p:cNvPr id="5314" name="Ink 5313">
                <a:extLst>
                  <a:ext uri="{FF2B5EF4-FFF2-40B4-BE49-F238E27FC236}">
                    <a16:creationId xmlns:a16="http://schemas.microsoft.com/office/drawing/2014/main" id="{5229F0D5-10C1-45DB-A456-699BC0DC5565}"/>
                  </a:ext>
                </a:extLst>
              </p:cNvPr>
              <p:cNvPicPr/>
              <p:nvPr/>
            </p:nvPicPr>
            <p:blipFill>
              <a:blip r:embed="rId107"/>
              <a:stretch>
                <a:fillRect/>
              </a:stretch>
            </p:blipFill>
            <p:spPr>
              <a:xfrm>
                <a:off x="6414436" y="4365829"/>
                <a:ext cx="4248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316" name="Ink 5315">
                <a:extLst>
                  <a:ext uri="{FF2B5EF4-FFF2-40B4-BE49-F238E27FC236}">
                    <a16:creationId xmlns:a16="http://schemas.microsoft.com/office/drawing/2014/main" id="{C2DDAE45-4298-4A3A-9E11-C2D9B37A0F1F}"/>
                  </a:ext>
                </a:extLst>
              </p14:cNvPr>
              <p14:cNvContentPartPr/>
              <p14:nvPr/>
            </p14:nvContentPartPr>
            <p14:xfrm>
              <a:off x="6437476" y="4312549"/>
              <a:ext cx="220680" cy="588960"/>
            </p14:xfrm>
          </p:contentPart>
        </mc:Choice>
        <mc:Fallback>
          <p:pic>
            <p:nvPicPr>
              <p:cNvPr id="5316" name="Ink 5315">
                <a:extLst>
                  <a:ext uri="{FF2B5EF4-FFF2-40B4-BE49-F238E27FC236}">
                    <a16:creationId xmlns:a16="http://schemas.microsoft.com/office/drawing/2014/main" id="{C2DDAE45-4298-4A3A-9E11-C2D9B37A0F1F}"/>
                  </a:ext>
                </a:extLst>
              </p:cNvPr>
              <p:cNvPicPr/>
              <p:nvPr/>
            </p:nvPicPr>
            <p:blipFill>
              <a:blip r:embed="rId109"/>
              <a:stretch>
                <a:fillRect/>
              </a:stretch>
            </p:blipFill>
            <p:spPr>
              <a:xfrm>
                <a:off x="6419476" y="4294549"/>
                <a:ext cx="25632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317" name="Ink 5316">
                <a:extLst>
                  <a:ext uri="{FF2B5EF4-FFF2-40B4-BE49-F238E27FC236}">
                    <a16:creationId xmlns:a16="http://schemas.microsoft.com/office/drawing/2014/main" id="{028C25F5-9CE9-4AC4-9A57-33E61A8806A1}"/>
                  </a:ext>
                </a:extLst>
              </p14:cNvPr>
              <p14:cNvContentPartPr/>
              <p14:nvPr/>
            </p14:nvContentPartPr>
            <p14:xfrm>
              <a:off x="6718636" y="4311109"/>
              <a:ext cx="56880" cy="244080"/>
            </p14:xfrm>
          </p:contentPart>
        </mc:Choice>
        <mc:Fallback>
          <p:pic>
            <p:nvPicPr>
              <p:cNvPr id="5317" name="Ink 5316">
                <a:extLst>
                  <a:ext uri="{FF2B5EF4-FFF2-40B4-BE49-F238E27FC236}">
                    <a16:creationId xmlns:a16="http://schemas.microsoft.com/office/drawing/2014/main" id="{028C25F5-9CE9-4AC4-9A57-33E61A8806A1}"/>
                  </a:ext>
                </a:extLst>
              </p:cNvPr>
              <p:cNvPicPr/>
              <p:nvPr/>
            </p:nvPicPr>
            <p:blipFill>
              <a:blip r:embed="rId111"/>
              <a:stretch>
                <a:fillRect/>
              </a:stretch>
            </p:blipFill>
            <p:spPr>
              <a:xfrm>
                <a:off x="6700996" y="4293469"/>
                <a:ext cx="925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318" name="Ink 5317">
                <a:extLst>
                  <a:ext uri="{FF2B5EF4-FFF2-40B4-BE49-F238E27FC236}">
                    <a16:creationId xmlns:a16="http://schemas.microsoft.com/office/drawing/2014/main" id="{094C7E43-268F-418E-ABBA-29FD148B619F}"/>
                  </a:ext>
                </a:extLst>
              </p14:cNvPr>
              <p14:cNvContentPartPr/>
              <p14:nvPr/>
            </p14:nvContentPartPr>
            <p14:xfrm>
              <a:off x="6834916" y="4342069"/>
              <a:ext cx="122400" cy="223200"/>
            </p14:xfrm>
          </p:contentPart>
        </mc:Choice>
        <mc:Fallback>
          <p:pic>
            <p:nvPicPr>
              <p:cNvPr id="5318" name="Ink 5317">
                <a:extLst>
                  <a:ext uri="{FF2B5EF4-FFF2-40B4-BE49-F238E27FC236}">
                    <a16:creationId xmlns:a16="http://schemas.microsoft.com/office/drawing/2014/main" id="{094C7E43-268F-418E-ABBA-29FD148B619F}"/>
                  </a:ext>
                </a:extLst>
              </p:cNvPr>
              <p:cNvPicPr/>
              <p:nvPr/>
            </p:nvPicPr>
            <p:blipFill>
              <a:blip r:embed="rId113"/>
              <a:stretch>
                <a:fillRect/>
              </a:stretch>
            </p:blipFill>
            <p:spPr>
              <a:xfrm>
                <a:off x="6816916" y="4324429"/>
                <a:ext cx="158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320" name="Ink 5319">
                <a:extLst>
                  <a:ext uri="{FF2B5EF4-FFF2-40B4-BE49-F238E27FC236}">
                    <a16:creationId xmlns:a16="http://schemas.microsoft.com/office/drawing/2014/main" id="{1841BD8A-B7C6-4CA4-BAA1-C00B38F77C5A}"/>
                  </a:ext>
                </a:extLst>
              </p14:cNvPr>
              <p14:cNvContentPartPr/>
              <p14:nvPr/>
            </p14:nvContentPartPr>
            <p14:xfrm>
              <a:off x="6718276" y="4627189"/>
              <a:ext cx="241920" cy="27000"/>
            </p14:xfrm>
          </p:contentPart>
        </mc:Choice>
        <mc:Fallback>
          <p:pic>
            <p:nvPicPr>
              <p:cNvPr id="5320" name="Ink 5319">
                <a:extLst>
                  <a:ext uri="{FF2B5EF4-FFF2-40B4-BE49-F238E27FC236}">
                    <a16:creationId xmlns:a16="http://schemas.microsoft.com/office/drawing/2014/main" id="{1841BD8A-B7C6-4CA4-BAA1-C00B38F77C5A}"/>
                  </a:ext>
                </a:extLst>
              </p:cNvPr>
              <p:cNvPicPr/>
              <p:nvPr/>
            </p:nvPicPr>
            <p:blipFill>
              <a:blip r:embed="rId115"/>
              <a:stretch>
                <a:fillRect/>
              </a:stretch>
            </p:blipFill>
            <p:spPr>
              <a:xfrm>
                <a:off x="6700636" y="4609189"/>
                <a:ext cx="277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321" name="Ink 5320">
                <a:extLst>
                  <a:ext uri="{FF2B5EF4-FFF2-40B4-BE49-F238E27FC236}">
                    <a16:creationId xmlns:a16="http://schemas.microsoft.com/office/drawing/2014/main" id="{D3406C11-FBAA-430B-96B9-8444708B0814}"/>
                  </a:ext>
                </a:extLst>
              </p14:cNvPr>
              <p14:cNvContentPartPr/>
              <p14:nvPr/>
            </p14:nvContentPartPr>
            <p14:xfrm>
              <a:off x="6729436" y="4771909"/>
              <a:ext cx="16200" cy="191880"/>
            </p14:xfrm>
          </p:contentPart>
        </mc:Choice>
        <mc:Fallback>
          <p:pic>
            <p:nvPicPr>
              <p:cNvPr id="5321" name="Ink 5320">
                <a:extLst>
                  <a:ext uri="{FF2B5EF4-FFF2-40B4-BE49-F238E27FC236}">
                    <a16:creationId xmlns:a16="http://schemas.microsoft.com/office/drawing/2014/main" id="{D3406C11-FBAA-430B-96B9-8444708B0814}"/>
                  </a:ext>
                </a:extLst>
              </p:cNvPr>
              <p:cNvPicPr/>
              <p:nvPr/>
            </p:nvPicPr>
            <p:blipFill>
              <a:blip r:embed="rId117"/>
              <a:stretch>
                <a:fillRect/>
              </a:stretch>
            </p:blipFill>
            <p:spPr>
              <a:xfrm>
                <a:off x="6711436" y="4753909"/>
                <a:ext cx="51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22" name="Ink 5321">
                <a:extLst>
                  <a:ext uri="{FF2B5EF4-FFF2-40B4-BE49-F238E27FC236}">
                    <a16:creationId xmlns:a16="http://schemas.microsoft.com/office/drawing/2014/main" id="{23E7319A-2833-4FD8-8D6E-5A12681D540E}"/>
                  </a:ext>
                </a:extLst>
              </p14:cNvPr>
              <p14:cNvContentPartPr/>
              <p14:nvPr/>
            </p14:nvContentPartPr>
            <p14:xfrm>
              <a:off x="6694876" y="4777669"/>
              <a:ext cx="102600" cy="83160"/>
            </p14:xfrm>
          </p:contentPart>
        </mc:Choice>
        <mc:Fallback>
          <p:pic>
            <p:nvPicPr>
              <p:cNvPr id="5322" name="Ink 5321">
                <a:extLst>
                  <a:ext uri="{FF2B5EF4-FFF2-40B4-BE49-F238E27FC236}">
                    <a16:creationId xmlns:a16="http://schemas.microsoft.com/office/drawing/2014/main" id="{23E7319A-2833-4FD8-8D6E-5A12681D540E}"/>
                  </a:ext>
                </a:extLst>
              </p:cNvPr>
              <p:cNvPicPr/>
              <p:nvPr/>
            </p:nvPicPr>
            <p:blipFill>
              <a:blip r:embed="rId119"/>
              <a:stretch>
                <a:fillRect/>
              </a:stretch>
            </p:blipFill>
            <p:spPr>
              <a:xfrm>
                <a:off x="6676876" y="4759669"/>
                <a:ext cx="138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323" name="Ink 5322">
                <a:extLst>
                  <a:ext uri="{FF2B5EF4-FFF2-40B4-BE49-F238E27FC236}">
                    <a16:creationId xmlns:a16="http://schemas.microsoft.com/office/drawing/2014/main" id="{4BD1C1BF-1939-45DD-BFEF-7A5396D0D36B}"/>
                  </a:ext>
                </a:extLst>
              </p14:cNvPr>
              <p14:cNvContentPartPr/>
              <p14:nvPr/>
            </p14:nvContentPartPr>
            <p14:xfrm>
              <a:off x="6843196" y="4813669"/>
              <a:ext cx="25920" cy="134280"/>
            </p14:xfrm>
          </p:contentPart>
        </mc:Choice>
        <mc:Fallback>
          <p:pic>
            <p:nvPicPr>
              <p:cNvPr id="5323" name="Ink 5322">
                <a:extLst>
                  <a:ext uri="{FF2B5EF4-FFF2-40B4-BE49-F238E27FC236}">
                    <a16:creationId xmlns:a16="http://schemas.microsoft.com/office/drawing/2014/main" id="{4BD1C1BF-1939-45DD-BFEF-7A5396D0D36B}"/>
                  </a:ext>
                </a:extLst>
              </p:cNvPr>
              <p:cNvPicPr/>
              <p:nvPr/>
            </p:nvPicPr>
            <p:blipFill>
              <a:blip r:embed="rId121"/>
              <a:stretch>
                <a:fillRect/>
              </a:stretch>
            </p:blipFill>
            <p:spPr>
              <a:xfrm>
                <a:off x="6825196" y="4796029"/>
                <a:ext cx="61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324" name="Ink 5323">
                <a:extLst>
                  <a:ext uri="{FF2B5EF4-FFF2-40B4-BE49-F238E27FC236}">
                    <a16:creationId xmlns:a16="http://schemas.microsoft.com/office/drawing/2014/main" id="{6C7A01C5-09FF-4519-8C87-C26D9C4AFD69}"/>
                  </a:ext>
                </a:extLst>
              </p14:cNvPr>
              <p14:cNvContentPartPr/>
              <p14:nvPr/>
            </p14:nvContentPartPr>
            <p14:xfrm>
              <a:off x="6904756" y="4803949"/>
              <a:ext cx="14400" cy="155160"/>
            </p14:xfrm>
          </p:contentPart>
        </mc:Choice>
        <mc:Fallback>
          <p:pic>
            <p:nvPicPr>
              <p:cNvPr id="5324" name="Ink 5323">
                <a:extLst>
                  <a:ext uri="{FF2B5EF4-FFF2-40B4-BE49-F238E27FC236}">
                    <a16:creationId xmlns:a16="http://schemas.microsoft.com/office/drawing/2014/main" id="{6C7A01C5-09FF-4519-8C87-C26D9C4AFD69}"/>
                  </a:ext>
                </a:extLst>
              </p:cNvPr>
              <p:cNvPicPr/>
              <p:nvPr/>
            </p:nvPicPr>
            <p:blipFill>
              <a:blip r:embed="rId123"/>
              <a:stretch>
                <a:fillRect/>
              </a:stretch>
            </p:blipFill>
            <p:spPr>
              <a:xfrm>
                <a:off x="6887116" y="4785949"/>
                <a:ext cx="50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325" name="Ink 5324">
                <a:extLst>
                  <a:ext uri="{FF2B5EF4-FFF2-40B4-BE49-F238E27FC236}">
                    <a16:creationId xmlns:a16="http://schemas.microsoft.com/office/drawing/2014/main" id="{74D5B827-D67E-4FEB-AB52-FBEC2488BDB7}"/>
                  </a:ext>
                </a:extLst>
              </p14:cNvPr>
              <p14:cNvContentPartPr/>
              <p14:nvPr/>
            </p14:nvContentPartPr>
            <p14:xfrm>
              <a:off x="6784516" y="4792789"/>
              <a:ext cx="158400" cy="52200"/>
            </p14:xfrm>
          </p:contentPart>
        </mc:Choice>
        <mc:Fallback>
          <p:pic>
            <p:nvPicPr>
              <p:cNvPr id="5325" name="Ink 5324">
                <a:extLst>
                  <a:ext uri="{FF2B5EF4-FFF2-40B4-BE49-F238E27FC236}">
                    <a16:creationId xmlns:a16="http://schemas.microsoft.com/office/drawing/2014/main" id="{74D5B827-D67E-4FEB-AB52-FBEC2488BDB7}"/>
                  </a:ext>
                </a:extLst>
              </p:cNvPr>
              <p:cNvPicPr/>
              <p:nvPr/>
            </p:nvPicPr>
            <p:blipFill>
              <a:blip r:embed="rId125"/>
              <a:stretch>
                <a:fillRect/>
              </a:stretch>
            </p:blipFill>
            <p:spPr>
              <a:xfrm>
                <a:off x="6766876" y="4774789"/>
                <a:ext cx="194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328" name="Ink 5327">
                <a:extLst>
                  <a:ext uri="{FF2B5EF4-FFF2-40B4-BE49-F238E27FC236}">
                    <a16:creationId xmlns:a16="http://schemas.microsoft.com/office/drawing/2014/main" id="{7FC6F66B-8C60-48E9-B3D6-AC4BD4A76B07}"/>
                  </a:ext>
                </a:extLst>
              </p14:cNvPr>
              <p14:cNvContentPartPr/>
              <p14:nvPr/>
            </p14:nvContentPartPr>
            <p14:xfrm>
              <a:off x="7302556" y="4311469"/>
              <a:ext cx="75240" cy="502200"/>
            </p14:xfrm>
          </p:contentPart>
        </mc:Choice>
        <mc:Fallback>
          <p:pic>
            <p:nvPicPr>
              <p:cNvPr id="5328" name="Ink 5327">
                <a:extLst>
                  <a:ext uri="{FF2B5EF4-FFF2-40B4-BE49-F238E27FC236}">
                    <a16:creationId xmlns:a16="http://schemas.microsoft.com/office/drawing/2014/main" id="{7FC6F66B-8C60-48E9-B3D6-AC4BD4A76B07}"/>
                  </a:ext>
                </a:extLst>
              </p:cNvPr>
              <p:cNvPicPr/>
              <p:nvPr/>
            </p:nvPicPr>
            <p:blipFill>
              <a:blip r:embed="rId127"/>
              <a:stretch>
                <a:fillRect/>
              </a:stretch>
            </p:blipFill>
            <p:spPr>
              <a:xfrm>
                <a:off x="7284556" y="4293469"/>
                <a:ext cx="11088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329" name="Ink 5328">
                <a:extLst>
                  <a:ext uri="{FF2B5EF4-FFF2-40B4-BE49-F238E27FC236}">
                    <a16:creationId xmlns:a16="http://schemas.microsoft.com/office/drawing/2014/main" id="{57B15A37-8781-44E0-B4D2-A8B402A35EA8}"/>
                  </a:ext>
                </a:extLst>
              </p14:cNvPr>
              <p14:cNvContentPartPr/>
              <p14:nvPr/>
            </p14:nvContentPartPr>
            <p14:xfrm>
              <a:off x="7457356" y="4343509"/>
              <a:ext cx="27360" cy="384120"/>
            </p14:xfrm>
          </p:contentPart>
        </mc:Choice>
        <mc:Fallback>
          <p:pic>
            <p:nvPicPr>
              <p:cNvPr id="5329" name="Ink 5328">
                <a:extLst>
                  <a:ext uri="{FF2B5EF4-FFF2-40B4-BE49-F238E27FC236}">
                    <a16:creationId xmlns:a16="http://schemas.microsoft.com/office/drawing/2014/main" id="{57B15A37-8781-44E0-B4D2-A8B402A35EA8}"/>
                  </a:ext>
                </a:extLst>
              </p:cNvPr>
              <p:cNvPicPr/>
              <p:nvPr/>
            </p:nvPicPr>
            <p:blipFill>
              <a:blip r:embed="rId129"/>
              <a:stretch>
                <a:fillRect/>
              </a:stretch>
            </p:blipFill>
            <p:spPr>
              <a:xfrm>
                <a:off x="7439356" y="4325509"/>
                <a:ext cx="6300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330" name="Ink 5329">
                <a:extLst>
                  <a:ext uri="{FF2B5EF4-FFF2-40B4-BE49-F238E27FC236}">
                    <a16:creationId xmlns:a16="http://schemas.microsoft.com/office/drawing/2014/main" id="{F567BD92-FA74-4E31-8FFF-DD15F3A286CE}"/>
                  </a:ext>
                </a:extLst>
              </p14:cNvPr>
              <p14:cNvContentPartPr/>
              <p14:nvPr/>
            </p14:nvContentPartPr>
            <p14:xfrm>
              <a:off x="7561396" y="4439269"/>
              <a:ext cx="131400" cy="264600"/>
            </p14:xfrm>
          </p:contentPart>
        </mc:Choice>
        <mc:Fallback>
          <p:pic>
            <p:nvPicPr>
              <p:cNvPr id="5330" name="Ink 5329">
                <a:extLst>
                  <a:ext uri="{FF2B5EF4-FFF2-40B4-BE49-F238E27FC236}">
                    <a16:creationId xmlns:a16="http://schemas.microsoft.com/office/drawing/2014/main" id="{F567BD92-FA74-4E31-8FFF-DD15F3A286CE}"/>
                  </a:ext>
                </a:extLst>
              </p:cNvPr>
              <p:cNvPicPr/>
              <p:nvPr/>
            </p:nvPicPr>
            <p:blipFill>
              <a:blip r:embed="rId131"/>
              <a:stretch>
                <a:fillRect/>
              </a:stretch>
            </p:blipFill>
            <p:spPr>
              <a:xfrm>
                <a:off x="7543756" y="4421629"/>
                <a:ext cx="1670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331" name="Ink 5330">
                <a:extLst>
                  <a:ext uri="{FF2B5EF4-FFF2-40B4-BE49-F238E27FC236}">
                    <a16:creationId xmlns:a16="http://schemas.microsoft.com/office/drawing/2014/main" id="{4376030D-869E-4C38-92AD-B9FE4302B27E}"/>
                  </a:ext>
                </a:extLst>
              </p14:cNvPr>
              <p14:cNvContentPartPr/>
              <p14:nvPr/>
            </p14:nvContentPartPr>
            <p14:xfrm>
              <a:off x="7553836" y="4385269"/>
              <a:ext cx="110880" cy="33480"/>
            </p14:xfrm>
          </p:contentPart>
        </mc:Choice>
        <mc:Fallback>
          <p:pic>
            <p:nvPicPr>
              <p:cNvPr id="5331" name="Ink 5330">
                <a:extLst>
                  <a:ext uri="{FF2B5EF4-FFF2-40B4-BE49-F238E27FC236}">
                    <a16:creationId xmlns:a16="http://schemas.microsoft.com/office/drawing/2014/main" id="{4376030D-869E-4C38-92AD-B9FE4302B27E}"/>
                  </a:ext>
                </a:extLst>
              </p:cNvPr>
              <p:cNvPicPr/>
              <p:nvPr/>
            </p:nvPicPr>
            <p:blipFill>
              <a:blip r:embed="rId133"/>
              <a:stretch>
                <a:fillRect/>
              </a:stretch>
            </p:blipFill>
            <p:spPr>
              <a:xfrm>
                <a:off x="7536196" y="4367629"/>
                <a:ext cx="146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333" name="Ink 5332">
                <a:extLst>
                  <a:ext uri="{FF2B5EF4-FFF2-40B4-BE49-F238E27FC236}">
                    <a16:creationId xmlns:a16="http://schemas.microsoft.com/office/drawing/2014/main" id="{154E9258-3DCF-45DE-A01C-27C31136087E}"/>
                  </a:ext>
                </a:extLst>
              </p14:cNvPr>
              <p14:cNvContentPartPr/>
              <p14:nvPr/>
            </p14:nvContentPartPr>
            <p14:xfrm>
              <a:off x="7767316" y="4557709"/>
              <a:ext cx="100440" cy="10800"/>
            </p14:xfrm>
          </p:contentPart>
        </mc:Choice>
        <mc:Fallback>
          <p:pic>
            <p:nvPicPr>
              <p:cNvPr id="5333" name="Ink 5332">
                <a:extLst>
                  <a:ext uri="{FF2B5EF4-FFF2-40B4-BE49-F238E27FC236}">
                    <a16:creationId xmlns:a16="http://schemas.microsoft.com/office/drawing/2014/main" id="{154E9258-3DCF-45DE-A01C-27C31136087E}"/>
                  </a:ext>
                </a:extLst>
              </p:cNvPr>
              <p:cNvPicPr/>
              <p:nvPr/>
            </p:nvPicPr>
            <p:blipFill>
              <a:blip r:embed="rId135"/>
              <a:stretch>
                <a:fillRect/>
              </a:stretch>
            </p:blipFill>
            <p:spPr>
              <a:xfrm>
                <a:off x="7749316" y="4539709"/>
                <a:ext cx="136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334" name="Ink 5333">
                <a:extLst>
                  <a:ext uri="{FF2B5EF4-FFF2-40B4-BE49-F238E27FC236}">
                    <a16:creationId xmlns:a16="http://schemas.microsoft.com/office/drawing/2014/main" id="{1D068CCF-356C-4B8C-94E1-0D0BC9724A19}"/>
                  </a:ext>
                </a:extLst>
              </p14:cNvPr>
              <p14:cNvContentPartPr/>
              <p14:nvPr/>
            </p14:nvContentPartPr>
            <p14:xfrm>
              <a:off x="7923916" y="4402189"/>
              <a:ext cx="4680" cy="244800"/>
            </p14:xfrm>
          </p:contentPart>
        </mc:Choice>
        <mc:Fallback>
          <p:pic>
            <p:nvPicPr>
              <p:cNvPr id="5334" name="Ink 5333">
                <a:extLst>
                  <a:ext uri="{FF2B5EF4-FFF2-40B4-BE49-F238E27FC236}">
                    <a16:creationId xmlns:a16="http://schemas.microsoft.com/office/drawing/2014/main" id="{1D068CCF-356C-4B8C-94E1-0D0BC9724A19}"/>
                  </a:ext>
                </a:extLst>
              </p:cNvPr>
              <p:cNvPicPr/>
              <p:nvPr/>
            </p:nvPicPr>
            <p:blipFill>
              <a:blip r:embed="rId137"/>
              <a:stretch>
                <a:fillRect/>
              </a:stretch>
            </p:blipFill>
            <p:spPr>
              <a:xfrm>
                <a:off x="7906276" y="4384549"/>
                <a:ext cx="40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335" name="Ink 5334">
                <a:extLst>
                  <a:ext uri="{FF2B5EF4-FFF2-40B4-BE49-F238E27FC236}">
                    <a16:creationId xmlns:a16="http://schemas.microsoft.com/office/drawing/2014/main" id="{D125C7DF-83FE-4B47-9B3F-5940344CA6CB}"/>
                  </a:ext>
                </a:extLst>
              </p14:cNvPr>
              <p14:cNvContentPartPr/>
              <p14:nvPr/>
            </p14:nvContentPartPr>
            <p14:xfrm>
              <a:off x="7973956" y="4397149"/>
              <a:ext cx="24480" cy="278280"/>
            </p14:xfrm>
          </p:contentPart>
        </mc:Choice>
        <mc:Fallback>
          <p:pic>
            <p:nvPicPr>
              <p:cNvPr id="5335" name="Ink 5334">
                <a:extLst>
                  <a:ext uri="{FF2B5EF4-FFF2-40B4-BE49-F238E27FC236}">
                    <a16:creationId xmlns:a16="http://schemas.microsoft.com/office/drawing/2014/main" id="{D125C7DF-83FE-4B47-9B3F-5940344CA6CB}"/>
                  </a:ext>
                </a:extLst>
              </p:cNvPr>
              <p:cNvPicPr/>
              <p:nvPr/>
            </p:nvPicPr>
            <p:blipFill>
              <a:blip r:embed="rId139"/>
              <a:stretch>
                <a:fillRect/>
              </a:stretch>
            </p:blipFill>
            <p:spPr>
              <a:xfrm>
                <a:off x="7956316" y="4379149"/>
                <a:ext cx="601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336" name="Ink 5335">
                <a:extLst>
                  <a:ext uri="{FF2B5EF4-FFF2-40B4-BE49-F238E27FC236}">
                    <a16:creationId xmlns:a16="http://schemas.microsoft.com/office/drawing/2014/main" id="{BBC9ED5E-62EC-487C-89A5-CBF7F31AE73E}"/>
                  </a:ext>
                </a:extLst>
              </p14:cNvPr>
              <p14:cNvContentPartPr/>
              <p14:nvPr/>
            </p14:nvContentPartPr>
            <p14:xfrm>
              <a:off x="7923196" y="4541509"/>
              <a:ext cx="75960" cy="2880"/>
            </p14:xfrm>
          </p:contentPart>
        </mc:Choice>
        <mc:Fallback>
          <p:pic>
            <p:nvPicPr>
              <p:cNvPr id="5336" name="Ink 5335">
                <a:extLst>
                  <a:ext uri="{FF2B5EF4-FFF2-40B4-BE49-F238E27FC236}">
                    <a16:creationId xmlns:a16="http://schemas.microsoft.com/office/drawing/2014/main" id="{BBC9ED5E-62EC-487C-89A5-CBF7F31AE73E}"/>
                  </a:ext>
                </a:extLst>
              </p:cNvPr>
              <p:cNvPicPr/>
              <p:nvPr/>
            </p:nvPicPr>
            <p:blipFill>
              <a:blip r:embed="rId141"/>
              <a:stretch>
                <a:fillRect/>
              </a:stretch>
            </p:blipFill>
            <p:spPr>
              <a:xfrm>
                <a:off x="7905556" y="4523869"/>
                <a:ext cx="111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337" name="Ink 5336">
                <a:extLst>
                  <a:ext uri="{FF2B5EF4-FFF2-40B4-BE49-F238E27FC236}">
                    <a16:creationId xmlns:a16="http://schemas.microsoft.com/office/drawing/2014/main" id="{A2E7E0FA-1106-443C-8A6F-8B33A2237FDD}"/>
                  </a:ext>
                </a:extLst>
              </p14:cNvPr>
              <p14:cNvContentPartPr/>
              <p14:nvPr/>
            </p14:nvContentPartPr>
            <p14:xfrm>
              <a:off x="7893676" y="4315429"/>
              <a:ext cx="102600" cy="10080"/>
            </p14:xfrm>
          </p:contentPart>
        </mc:Choice>
        <mc:Fallback>
          <p:pic>
            <p:nvPicPr>
              <p:cNvPr id="5337" name="Ink 5336">
                <a:extLst>
                  <a:ext uri="{FF2B5EF4-FFF2-40B4-BE49-F238E27FC236}">
                    <a16:creationId xmlns:a16="http://schemas.microsoft.com/office/drawing/2014/main" id="{A2E7E0FA-1106-443C-8A6F-8B33A2237FDD}"/>
                  </a:ext>
                </a:extLst>
              </p:cNvPr>
              <p:cNvPicPr/>
              <p:nvPr/>
            </p:nvPicPr>
            <p:blipFill>
              <a:blip r:embed="rId143"/>
              <a:stretch>
                <a:fillRect/>
              </a:stretch>
            </p:blipFill>
            <p:spPr>
              <a:xfrm>
                <a:off x="7875676" y="4297789"/>
                <a:ext cx="138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339" name="Ink 5338">
                <a:extLst>
                  <a:ext uri="{FF2B5EF4-FFF2-40B4-BE49-F238E27FC236}">
                    <a16:creationId xmlns:a16="http://schemas.microsoft.com/office/drawing/2014/main" id="{81057F30-EBD3-44A9-8D88-046E53C7DF2D}"/>
                  </a:ext>
                </a:extLst>
              </p14:cNvPr>
              <p14:cNvContentPartPr/>
              <p14:nvPr/>
            </p14:nvContentPartPr>
            <p14:xfrm>
              <a:off x="8010316" y="4274389"/>
              <a:ext cx="104040" cy="486720"/>
            </p14:xfrm>
          </p:contentPart>
        </mc:Choice>
        <mc:Fallback>
          <p:pic>
            <p:nvPicPr>
              <p:cNvPr id="5339" name="Ink 5338">
                <a:extLst>
                  <a:ext uri="{FF2B5EF4-FFF2-40B4-BE49-F238E27FC236}">
                    <a16:creationId xmlns:a16="http://schemas.microsoft.com/office/drawing/2014/main" id="{81057F30-EBD3-44A9-8D88-046E53C7DF2D}"/>
                  </a:ext>
                </a:extLst>
              </p:cNvPr>
              <p:cNvPicPr/>
              <p:nvPr/>
            </p:nvPicPr>
            <p:blipFill>
              <a:blip r:embed="rId145"/>
              <a:stretch>
                <a:fillRect/>
              </a:stretch>
            </p:blipFill>
            <p:spPr>
              <a:xfrm>
                <a:off x="7992316" y="4256389"/>
                <a:ext cx="13968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341" name="Ink 5340">
                <a:extLst>
                  <a:ext uri="{FF2B5EF4-FFF2-40B4-BE49-F238E27FC236}">
                    <a16:creationId xmlns:a16="http://schemas.microsoft.com/office/drawing/2014/main" id="{A6A8EA6F-3795-4BC1-9EB9-5C0EAD975649}"/>
                  </a:ext>
                </a:extLst>
              </p14:cNvPr>
              <p14:cNvContentPartPr/>
              <p14:nvPr/>
            </p14:nvContentPartPr>
            <p14:xfrm>
              <a:off x="8187436" y="4536109"/>
              <a:ext cx="17640" cy="11520"/>
            </p14:xfrm>
          </p:contentPart>
        </mc:Choice>
        <mc:Fallback>
          <p:pic>
            <p:nvPicPr>
              <p:cNvPr id="5341" name="Ink 5340">
                <a:extLst>
                  <a:ext uri="{FF2B5EF4-FFF2-40B4-BE49-F238E27FC236}">
                    <a16:creationId xmlns:a16="http://schemas.microsoft.com/office/drawing/2014/main" id="{A6A8EA6F-3795-4BC1-9EB9-5C0EAD975649}"/>
                  </a:ext>
                </a:extLst>
              </p:cNvPr>
              <p:cNvPicPr/>
              <p:nvPr/>
            </p:nvPicPr>
            <p:blipFill>
              <a:blip r:embed="rId147"/>
              <a:stretch>
                <a:fillRect/>
              </a:stretch>
            </p:blipFill>
            <p:spPr>
              <a:xfrm>
                <a:off x="8169436" y="4518109"/>
                <a:ext cx="53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342" name="Ink 5341">
                <a:extLst>
                  <a:ext uri="{FF2B5EF4-FFF2-40B4-BE49-F238E27FC236}">
                    <a16:creationId xmlns:a16="http://schemas.microsoft.com/office/drawing/2014/main" id="{E7CAAADD-45A3-4227-94C4-BBEB6FB3E768}"/>
                  </a:ext>
                </a:extLst>
              </p14:cNvPr>
              <p14:cNvContentPartPr/>
              <p14:nvPr/>
            </p14:nvContentPartPr>
            <p14:xfrm>
              <a:off x="8302636" y="4331989"/>
              <a:ext cx="83880" cy="263520"/>
            </p14:xfrm>
          </p:contentPart>
        </mc:Choice>
        <mc:Fallback>
          <p:pic>
            <p:nvPicPr>
              <p:cNvPr id="5342" name="Ink 5341">
                <a:extLst>
                  <a:ext uri="{FF2B5EF4-FFF2-40B4-BE49-F238E27FC236}">
                    <a16:creationId xmlns:a16="http://schemas.microsoft.com/office/drawing/2014/main" id="{E7CAAADD-45A3-4227-94C4-BBEB6FB3E768}"/>
                  </a:ext>
                </a:extLst>
              </p:cNvPr>
              <p:cNvPicPr/>
              <p:nvPr/>
            </p:nvPicPr>
            <p:blipFill>
              <a:blip r:embed="rId149"/>
              <a:stretch>
                <a:fillRect/>
              </a:stretch>
            </p:blipFill>
            <p:spPr>
              <a:xfrm>
                <a:off x="8284996" y="4313989"/>
                <a:ext cx="1195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343" name="Ink 5342">
                <a:extLst>
                  <a:ext uri="{FF2B5EF4-FFF2-40B4-BE49-F238E27FC236}">
                    <a16:creationId xmlns:a16="http://schemas.microsoft.com/office/drawing/2014/main" id="{73802B5D-1954-40BB-AD78-C34BFFBA9DDA}"/>
                  </a:ext>
                </a:extLst>
              </p14:cNvPr>
              <p14:cNvContentPartPr/>
              <p14:nvPr/>
            </p14:nvContentPartPr>
            <p14:xfrm>
              <a:off x="8439796" y="4326589"/>
              <a:ext cx="13320" cy="285120"/>
            </p14:xfrm>
          </p:contentPart>
        </mc:Choice>
        <mc:Fallback>
          <p:pic>
            <p:nvPicPr>
              <p:cNvPr id="5343" name="Ink 5342">
                <a:extLst>
                  <a:ext uri="{FF2B5EF4-FFF2-40B4-BE49-F238E27FC236}">
                    <a16:creationId xmlns:a16="http://schemas.microsoft.com/office/drawing/2014/main" id="{73802B5D-1954-40BB-AD78-C34BFFBA9DDA}"/>
                  </a:ext>
                </a:extLst>
              </p:cNvPr>
              <p:cNvPicPr/>
              <p:nvPr/>
            </p:nvPicPr>
            <p:blipFill>
              <a:blip r:embed="rId151"/>
              <a:stretch>
                <a:fillRect/>
              </a:stretch>
            </p:blipFill>
            <p:spPr>
              <a:xfrm>
                <a:off x="8421796" y="4308589"/>
                <a:ext cx="489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344" name="Ink 5343">
                <a:extLst>
                  <a:ext uri="{FF2B5EF4-FFF2-40B4-BE49-F238E27FC236}">
                    <a16:creationId xmlns:a16="http://schemas.microsoft.com/office/drawing/2014/main" id="{56180B91-FA6F-4D6B-89C4-B7E2761BB8A7}"/>
                  </a:ext>
                </a:extLst>
              </p14:cNvPr>
              <p14:cNvContentPartPr/>
              <p14:nvPr/>
            </p14:nvContentPartPr>
            <p14:xfrm>
              <a:off x="8472916" y="4328389"/>
              <a:ext cx="17280" cy="308520"/>
            </p14:xfrm>
          </p:contentPart>
        </mc:Choice>
        <mc:Fallback>
          <p:pic>
            <p:nvPicPr>
              <p:cNvPr id="5344" name="Ink 5343">
                <a:extLst>
                  <a:ext uri="{FF2B5EF4-FFF2-40B4-BE49-F238E27FC236}">
                    <a16:creationId xmlns:a16="http://schemas.microsoft.com/office/drawing/2014/main" id="{56180B91-FA6F-4D6B-89C4-B7E2761BB8A7}"/>
                  </a:ext>
                </a:extLst>
              </p:cNvPr>
              <p:cNvPicPr/>
              <p:nvPr/>
            </p:nvPicPr>
            <p:blipFill>
              <a:blip r:embed="rId153"/>
              <a:stretch>
                <a:fillRect/>
              </a:stretch>
            </p:blipFill>
            <p:spPr>
              <a:xfrm>
                <a:off x="8455276" y="4310389"/>
                <a:ext cx="529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345" name="Ink 5344">
                <a:extLst>
                  <a:ext uri="{FF2B5EF4-FFF2-40B4-BE49-F238E27FC236}">
                    <a16:creationId xmlns:a16="http://schemas.microsoft.com/office/drawing/2014/main" id="{766AF20C-8EEF-4C15-A827-0E87455D0882}"/>
                  </a:ext>
                </a:extLst>
              </p14:cNvPr>
              <p14:cNvContentPartPr/>
              <p14:nvPr/>
            </p14:nvContentPartPr>
            <p14:xfrm>
              <a:off x="8450956" y="4506229"/>
              <a:ext cx="134640" cy="10440"/>
            </p14:xfrm>
          </p:contentPart>
        </mc:Choice>
        <mc:Fallback>
          <p:pic>
            <p:nvPicPr>
              <p:cNvPr id="5345" name="Ink 5344">
                <a:extLst>
                  <a:ext uri="{FF2B5EF4-FFF2-40B4-BE49-F238E27FC236}">
                    <a16:creationId xmlns:a16="http://schemas.microsoft.com/office/drawing/2014/main" id="{766AF20C-8EEF-4C15-A827-0E87455D0882}"/>
                  </a:ext>
                </a:extLst>
              </p:cNvPr>
              <p:cNvPicPr/>
              <p:nvPr/>
            </p:nvPicPr>
            <p:blipFill>
              <a:blip r:embed="rId155"/>
              <a:stretch>
                <a:fillRect/>
              </a:stretch>
            </p:blipFill>
            <p:spPr>
              <a:xfrm>
                <a:off x="8432956" y="4488229"/>
                <a:ext cx="170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346" name="Ink 5345">
                <a:extLst>
                  <a:ext uri="{FF2B5EF4-FFF2-40B4-BE49-F238E27FC236}">
                    <a16:creationId xmlns:a16="http://schemas.microsoft.com/office/drawing/2014/main" id="{63C7B3D2-ED5A-4C4A-BD77-D0B56416072D}"/>
                  </a:ext>
                </a:extLst>
              </p14:cNvPr>
              <p14:cNvContentPartPr/>
              <p14:nvPr/>
            </p14:nvContentPartPr>
            <p14:xfrm>
              <a:off x="8569396" y="4339189"/>
              <a:ext cx="22680" cy="322920"/>
            </p14:xfrm>
          </p:contentPart>
        </mc:Choice>
        <mc:Fallback>
          <p:pic>
            <p:nvPicPr>
              <p:cNvPr id="5346" name="Ink 5345">
                <a:extLst>
                  <a:ext uri="{FF2B5EF4-FFF2-40B4-BE49-F238E27FC236}">
                    <a16:creationId xmlns:a16="http://schemas.microsoft.com/office/drawing/2014/main" id="{63C7B3D2-ED5A-4C4A-BD77-D0B56416072D}"/>
                  </a:ext>
                </a:extLst>
              </p:cNvPr>
              <p:cNvPicPr/>
              <p:nvPr/>
            </p:nvPicPr>
            <p:blipFill>
              <a:blip r:embed="rId157"/>
              <a:stretch>
                <a:fillRect/>
              </a:stretch>
            </p:blipFill>
            <p:spPr>
              <a:xfrm>
                <a:off x="8551396" y="4321549"/>
                <a:ext cx="583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348" name="Ink 5347">
                <a:extLst>
                  <a:ext uri="{FF2B5EF4-FFF2-40B4-BE49-F238E27FC236}">
                    <a16:creationId xmlns:a16="http://schemas.microsoft.com/office/drawing/2014/main" id="{73D70883-09D3-48C5-A57A-92865F6D0307}"/>
                  </a:ext>
                </a:extLst>
              </p14:cNvPr>
              <p14:cNvContentPartPr/>
              <p14:nvPr/>
            </p14:nvContentPartPr>
            <p14:xfrm>
              <a:off x="8636356" y="4292029"/>
              <a:ext cx="101520" cy="230400"/>
            </p14:xfrm>
          </p:contentPart>
        </mc:Choice>
        <mc:Fallback>
          <p:pic>
            <p:nvPicPr>
              <p:cNvPr id="5348" name="Ink 5347">
                <a:extLst>
                  <a:ext uri="{FF2B5EF4-FFF2-40B4-BE49-F238E27FC236}">
                    <a16:creationId xmlns:a16="http://schemas.microsoft.com/office/drawing/2014/main" id="{73D70883-09D3-48C5-A57A-92865F6D0307}"/>
                  </a:ext>
                </a:extLst>
              </p:cNvPr>
              <p:cNvPicPr/>
              <p:nvPr/>
            </p:nvPicPr>
            <p:blipFill>
              <a:blip r:embed="rId159"/>
              <a:stretch>
                <a:fillRect/>
              </a:stretch>
            </p:blipFill>
            <p:spPr>
              <a:xfrm>
                <a:off x="8618716" y="4274389"/>
                <a:ext cx="137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349" name="Ink 5348">
                <a:extLst>
                  <a:ext uri="{FF2B5EF4-FFF2-40B4-BE49-F238E27FC236}">
                    <a16:creationId xmlns:a16="http://schemas.microsoft.com/office/drawing/2014/main" id="{FA9EFED2-DCD9-4E94-A4B1-DECBAD9E349A}"/>
                  </a:ext>
                </a:extLst>
              </p14:cNvPr>
              <p14:cNvContentPartPr/>
              <p14:nvPr/>
            </p14:nvContentPartPr>
            <p14:xfrm>
              <a:off x="8795116" y="4318309"/>
              <a:ext cx="129960" cy="197280"/>
            </p14:xfrm>
          </p:contentPart>
        </mc:Choice>
        <mc:Fallback>
          <p:pic>
            <p:nvPicPr>
              <p:cNvPr id="5349" name="Ink 5348">
                <a:extLst>
                  <a:ext uri="{FF2B5EF4-FFF2-40B4-BE49-F238E27FC236}">
                    <a16:creationId xmlns:a16="http://schemas.microsoft.com/office/drawing/2014/main" id="{FA9EFED2-DCD9-4E94-A4B1-DECBAD9E349A}"/>
                  </a:ext>
                </a:extLst>
              </p:cNvPr>
              <p:cNvPicPr/>
              <p:nvPr/>
            </p:nvPicPr>
            <p:blipFill>
              <a:blip r:embed="rId161"/>
              <a:stretch>
                <a:fillRect/>
              </a:stretch>
            </p:blipFill>
            <p:spPr>
              <a:xfrm>
                <a:off x="8777476" y="4300309"/>
                <a:ext cx="1656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350" name="Ink 5349">
                <a:extLst>
                  <a:ext uri="{FF2B5EF4-FFF2-40B4-BE49-F238E27FC236}">
                    <a16:creationId xmlns:a16="http://schemas.microsoft.com/office/drawing/2014/main" id="{8B8DA76E-2B18-4D16-97FC-B09EF92A3B16}"/>
                  </a:ext>
                </a:extLst>
              </p14:cNvPr>
              <p14:cNvContentPartPr/>
              <p14:nvPr/>
            </p14:nvContentPartPr>
            <p14:xfrm>
              <a:off x="8648236" y="4554109"/>
              <a:ext cx="272160" cy="23040"/>
            </p14:xfrm>
          </p:contentPart>
        </mc:Choice>
        <mc:Fallback>
          <p:pic>
            <p:nvPicPr>
              <p:cNvPr id="5350" name="Ink 5349">
                <a:extLst>
                  <a:ext uri="{FF2B5EF4-FFF2-40B4-BE49-F238E27FC236}">
                    <a16:creationId xmlns:a16="http://schemas.microsoft.com/office/drawing/2014/main" id="{8B8DA76E-2B18-4D16-97FC-B09EF92A3B16}"/>
                  </a:ext>
                </a:extLst>
              </p:cNvPr>
              <p:cNvPicPr/>
              <p:nvPr/>
            </p:nvPicPr>
            <p:blipFill>
              <a:blip r:embed="rId163"/>
              <a:stretch>
                <a:fillRect/>
              </a:stretch>
            </p:blipFill>
            <p:spPr>
              <a:xfrm>
                <a:off x="8630236" y="4536109"/>
                <a:ext cx="307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351" name="Ink 5350">
                <a:extLst>
                  <a:ext uri="{FF2B5EF4-FFF2-40B4-BE49-F238E27FC236}">
                    <a16:creationId xmlns:a16="http://schemas.microsoft.com/office/drawing/2014/main" id="{F9F03D6C-31E5-4BDE-A3FB-05406B15364C}"/>
                  </a:ext>
                </a:extLst>
              </p14:cNvPr>
              <p14:cNvContentPartPr/>
              <p14:nvPr/>
            </p14:nvContentPartPr>
            <p14:xfrm>
              <a:off x="8763796" y="4654909"/>
              <a:ext cx="57600" cy="232200"/>
            </p14:xfrm>
          </p:contentPart>
        </mc:Choice>
        <mc:Fallback>
          <p:pic>
            <p:nvPicPr>
              <p:cNvPr id="5351" name="Ink 5350">
                <a:extLst>
                  <a:ext uri="{FF2B5EF4-FFF2-40B4-BE49-F238E27FC236}">
                    <a16:creationId xmlns:a16="http://schemas.microsoft.com/office/drawing/2014/main" id="{F9F03D6C-31E5-4BDE-A3FB-05406B15364C}"/>
                  </a:ext>
                </a:extLst>
              </p:cNvPr>
              <p:cNvPicPr/>
              <p:nvPr/>
            </p:nvPicPr>
            <p:blipFill>
              <a:blip r:embed="rId165"/>
              <a:stretch>
                <a:fillRect/>
              </a:stretch>
            </p:blipFill>
            <p:spPr>
              <a:xfrm>
                <a:off x="8745796" y="4637269"/>
                <a:ext cx="93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352" name="Ink 5351">
                <a:extLst>
                  <a:ext uri="{FF2B5EF4-FFF2-40B4-BE49-F238E27FC236}">
                    <a16:creationId xmlns:a16="http://schemas.microsoft.com/office/drawing/2014/main" id="{95512BD1-D5DF-4BA6-B552-ED7FD9F87FF3}"/>
                  </a:ext>
                </a:extLst>
              </p14:cNvPr>
              <p14:cNvContentPartPr/>
              <p14:nvPr/>
            </p14:nvContentPartPr>
            <p14:xfrm>
              <a:off x="8680636" y="4659229"/>
              <a:ext cx="134280" cy="111960"/>
            </p14:xfrm>
          </p:contentPart>
        </mc:Choice>
        <mc:Fallback>
          <p:pic>
            <p:nvPicPr>
              <p:cNvPr id="5352" name="Ink 5351">
                <a:extLst>
                  <a:ext uri="{FF2B5EF4-FFF2-40B4-BE49-F238E27FC236}">
                    <a16:creationId xmlns:a16="http://schemas.microsoft.com/office/drawing/2014/main" id="{95512BD1-D5DF-4BA6-B552-ED7FD9F87FF3}"/>
                  </a:ext>
                </a:extLst>
              </p:cNvPr>
              <p:cNvPicPr/>
              <p:nvPr/>
            </p:nvPicPr>
            <p:blipFill>
              <a:blip r:embed="rId167"/>
              <a:stretch>
                <a:fillRect/>
              </a:stretch>
            </p:blipFill>
            <p:spPr>
              <a:xfrm>
                <a:off x="8662636" y="4641229"/>
                <a:ext cx="169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353" name="Ink 5352">
                <a:extLst>
                  <a:ext uri="{FF2B5EF4-FFF2-40B4-BE49-F238E27FC236}">
                    <a16:creationId xmlns:a16="http://schemas.microsoft.com/office/drawing/2014/main" id="{FE2CBE49-F3EE-49B5-9AEB-A0188ED3B87E}"/>
                  </a:ext>
                </a:extLst>
              </p14:cNvPr>
              <p14:cNvContentPartPr/>
              <p14:nvPr/>
            </p14:nvContentPartPr>
            <p14:xfrm>
              <a:off x="8885116" y="4732669"/>
              <a:ext cx="5040" cy="132120"/>
            </p14:xfrm>
          </p:contentPart>
        </mc:Choice>
        <mc:Fallback>
          <p:pic>
            <p:nvPicPr>
              <p:cNvPr id="5353" name="Ink 5352">
                <a:extLst>
                  <a:ext uri="{FF2B5EF4-FFF2-40B4-BE49-F238E27FC236}">
                    <a16:creationId xmlns:a16="http://schemas.microsoft.com/office/drawing/2014/main" id="{FE2CBE49-F3EE-49B5-9AEB-A0188ED3B87E}"/>
                  </a:ext>
                </a:extLst>
              </p:cNvPr>
              <p:cNvPicPr/>
              <p:nvPr/>
            </p:nvPicPr>
            <p:blipFill>
              <a:blip r:embed="rId169"/>
              <a:stretch>
                <a:fillRect/>
              </a:stretch>
            </p:blipFill>
            <p:spPr>
              <a:xfrm>
                <a:off x="8867116" y="4714669"/>
                <a:ext cx="40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354" name="Ink 5353">
                <a:extLst>
                  <a:ext uri="{FF2B5EF4-FFF2-40B4-BE49-F238E27FC236}">
                    <a16:creationId xmlns:a16="http://schemas.microsoft.com/office/drawing/2014/main" id="{03ED5A25-F3AC-40FC-B5A2-E3118BBC566F}"/>
                  </a:ext>
                </a:extLst>
              </p14:cNvPr>
              <p14:cNvContentPartPr/>
              <p14:nvPr/>
            </p14:nvContentPartPr>
            <p14:xfrm>
              <a:off x="8916436" y="4725829"/>
              <a:ext cx="18000" cy="166320"/>
            </p14:xfrm>
          </p:contentPart>
        </mc:Choice>
        <mc:Fallback>
          <p:pic>
            <p:nvPicPr>
              <p:cNvPr id="5354" name="Ink 5353">
                <a:extLst>
                  <a:ext uri="{FF2B5EF4-FFF2-40B4-BE49-F238E27FC236}">
                    <a16:creationId xmlns:a16="http://schemas.microsoft.com/office/drawing/2014/main" id="{03ED5A25-F3AC-40FC-B5A2-E3118BBC566F}"/>
                  </a:ext>
                </a:extLst>
              </p:cNvPr>
              <p:cNvPicPr/>
              <p:nvPr/>
            </p:nvPicPr>
            <p:blipFill>
              <a:blip r:embed="rId171"/>
              <a:stretch>
                <a:fillRect/>
              </a:stretch>
            </p:blipFill>
            <p:spPr>
              <a:xfrm>
                <a:off x="8898796" y="4707829"/>
                <a:ext cx="53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355" name="Ink 5354">
                <a:extLst>
                  <a:ext uri="{FF2B5EF4-FFF2-40B4-BE49-F238E27FC236}">
                    <a16:creationId xmlns:a16="http://schemas.microsoft.com/office/drawing/2014/main" id="{F37DBFC4-4D58-47E5-8642-0C7CA5C199C5}"/>
                  </a:ext>
                </a:extLst>
              </p14:cNvPr>
              <p14:cNvContentPartPr/>
              <p14:nvPr/>
            </p14:nvContentPartPr>
            <p14:xfrm>
              <a:off x="8854156" y="4726909"/>
              <a:ext cx="153360" cy="15480"/>
            </p14:xfrm>
          </p:contentPart>
        </mc:Choice>
        <mc:Fallback>
          <p:pic>
            <p:nvPicPr>
              <p:cNvPr id="5355" name="Ink 5354">
                <a:extLst>
                  <a:ext uri="{FF2B5EF4-FFF2-40B4-BE49-F238E27FC236}">
                    <a16:creationId xmlns:a16="http://schemas.microsoft.com/office/drawing/2014/main" id="{F37DBFC4-4D58-47E5-8642-0C7CA5C199C5}"/>
                  </a:ext>
                </a:extLst>
              </p:cNvPr>
              <p:cNvPicPr/>
              <p:nvPr/>
            </p:nvPicPr>
            <p:blipFill>
              <a:blip r:embed="rId173"/>
              <a:stretch>
                <a:fillRect/>
              </a:stretch>
            </p:blipFill>
            <p:spPr>
              <a:xfrm>
                <a:off x="8836516" y="4708909"/>
                <a:ext cx="189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6" name="Ink 85">
                <a:extLst>
                  <a:ext uri="{FF2B5EF4-FFF2-40B4-BE49-F238E27FC236}">
                    <a16:creationId xmlns:a16="http://schemas.microsoft.com/office/drawing/2014/main" id="{F71DDBBB-162B-44F2-9E03-6B3FAC266182}"/>
                  </a:ext>
                </a:extLst>
              </p14:cNvPr>
              <p14:cNvContentPartPr/>
              <p14:nvPr/>
            </p14:nvContentPartPr>
            <p14:xfrm>
              <a:off x="6598396" y="3199429"/>
              <a:ext cx="25560" cy="331920"/>
            </p14:xfrm>
          </p:contentPart>
        </mc:Choice>
        <mc:Fallback>
          <p:pic>
            <p:nvPicPr>
              <p:cNvPr id="86" name="Ink 85">
                <a:extLst>
                  <a:ext uri="{FF2B5EF4-FFF2-40B4-BE49-F238E27FC236}">
                    <a16:creationId xmlns:a16="http://schemas.microsoft.com/office/drawing/2014/main" id="{F71DDBBB-162B-44F2-9E03-6B3FAC266182}"/>
                  </a:ext>
                </a:extLst>
              </p:cNvPr>
              <p:cNvPicPr/>
              <p:nvPr/>
            </p:nvPicPr>
            <p:blipFill>
              <a:blip r:embed="rId175"/>
              <a:stretch>
                <a:fillRect/>
              </a:stretch>
            </p:blipFill>
            <p:spPr>
              <a:xfrm>
                <a:off x="6580756" y="3181789"/>
                <a:ext cx="612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7" name="Ink 86">
                <a:extLst>
                  <a:ext uri="{FF2B5EF4-FFF2-40B4-BE49-F238E27FC236}">
                    <a16:creationId xmlns:a16="http://schemas.microsoft.com/office/drawing/2014/main" id="{EBC8980E-DEC8-4154-BF6F-0D87EFE0EFC5}"/>
                  </a:ext>
                </a:extLst>
              </p14:cNvPr>
              <p14:cNvContentPartPr/>
              <p14:nvPr/>
            </p14:nvContentPartPr>
            <p14:xfrm>
              <a:off x="6681556" y="3168109"/>
              <a:ext cx="18360" cy="370800"/>
            </p14:xfrm>
          </p:contentPart>
        </mc:Choice>
        <mc:Fallback>
          <p:pic>
            <p:nvPicPr>
              <p:cNvPr id="87" name="Ink 86">
                <a:extLst>
                  <a:ext uri="{FF2B5EF4-FFF2-40B4-BE49-F238E27FC236}">
                    <a16:creationId xmlns:a16="http://schemas.microsoft.com/office/drawing/2014/main" id="{EBC8980E-DEC8-4154-BF6F-0D87EFE0EFC5}"/>
                  </a:ext>
                </a:extLst>
              </p:cNvPr>
              <p:cNvPicPr/>
              <p:nvPr/>
            </p:nvPicPr>
            <p:blipFill>
              <a:blip r:embed="rId177"/>
              <a:stretch>
                <a:fillRect/>
              </a:stretch>
            </p:blipFill>
            <p:spPr>
              <a:xfrm>
                <a:off x="6663916" y="3150469"/>
                <a:ext cx="540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9" name="Ink 88">
                <a:extLst>
                  <a:ext uri="{FF2B5EF4-FFF2-40B4-BE49-F238E27FC236}">
                    <a16:creationId xmlns:a16="http://schemas.microsoft.com/office/drawing/2014/main" id="{BE0B94E5-C7B3-4FC2-8027-94306EF0BE17}"/>
                  </a:ext>
                </a:extLst>
              </p14:cNvPr>
              <p14:cNvContentPartPr/>
              <p14:nvPr/>
            </p14:nvContentPartPr>
            <p14:xfrm>
              <a:off x="6711796" y="3359629"/>
              <a:ext cx="100080" cy="6480"/>
            </p14:xfrm>
          </p:contentPart>
        </mc:Choice>
        <mc:Fallback>
          <p:pic>
            <p:nvPicPr>
              <p:cNvPr id="89" name="Ink 88">
                <a:extLst>
                  <a:ext uri="{FF2B5EF4-FFF2-40B4-BE49-F238E27FC236}">
                    <a16:creationId xmlns:a16="http://schemas.microsoft.com/office/drawing/2014/main" id="{BE0B94E5-C7B3-4FC2-8027-94306EF0BE17}"/>
                  </a:ext>
                </a:extLst>
              </p:cNvPr>
              <p:cNvPicPr/>
              <p:nvPr/>
            </p:nvPicPr>
            <p:blipFill>
              <a:blip r:embed="rId179"/>
              <a:stretch>
                <a:fillRect/>
              </a:stretch>
            </p:blipFill>
            <p:spPr>
              <a:xfrm>
                <a:off x="6693796" y="3341629"/>
                <a:ext cx="135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0" name="Ink 89">
                <a:extLst>
                  <a:ext uri="{FF2B5EF4-FFF2-40B4-BE49-F238E27FC236}">
                    <a16:creationId xmlns:a16="http://schemas.microsoft.com/office/drawing/2014/main" id="{B5FC5201-CFAD-48FB-BFFA-0BA8B5D0BB70}"/>
                  </a:ext>
                </a:extLst>
              </p14:cNvPr>
              <p14:cNvContentPartPr/>
              <p14:nvPr/>
            </p14:nvContentPartPr>
            <p14:xfrm>
              <a:off x="6803236" y="3144709"/>
              <a:ext cx="11880" cy="374760"/>
            </p14:xfrm>
          </p:contentPart>
        </mc:Choice>
        <mc:Fallback>
          <p:pic>
            <p:nvPicPr>
              <p:cNvPr id="90" name="Ink 89">
                <a:extLst>
                  <a:ext uri="{FF2B5EF4-FFF2-40B4-BE49-F238E27FC236}">
                    <a16:creationId xmlns:a16="http://schemas.microsoft.com/office/drawing/2014/main" id="{B5FC5201-CFAD-48FB-BFFA-0BA8B5D0BB70}"/>
                  </a:ext>
                </a:extLst>
              </p:cNvPr>
              <p:cNvPicPr/>
              <p:nvPr/>
            </p:nvPicPr>
            <p:blipFill>
              <a:blip r:embed="rId181"/>
              <a:stretch>
                <a:fillRect/>
              </a:stretch>
            </p:blipFill>
            <p:spPr>
              <a:xfrm>
                <a:off x="6785596" y="3127069"/>
                <a:ext cx="4752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2" name="Ink 91">
                <a:extLst>
                  <a:ext uri="{FF2B5EF4-FFF2-40B4-BE49-F238E27FC236}">
                    <a16:creationId xmlns:a16="http://schemas.microsoft.com/office/drawing/2014/main" id="{5AAA8EA5-DC60-493A-87C9-465338E7E361}"/>
                  </a:ext>
                </a:extLst>
              </p14:cNvPr>
              <p14:cNvContentPartPr/>
              <p14:nvPr/>
            </p14:nvContentPartPr>
            <p14:xfrm>
              <a:off x="6945796" y="3353509"/>
              <a:ext cx="18000" cy="20160"/>
            </p14:xfrm>
          </p:contentPart>
        </mc:Choice>
        <mc:Fallback>
          <p:pic>
            <p:nvPicPr>
              <p:cNvPr id="92" name="Ink 91">
                <a:extLst>
                  <a:ext uri="{FF2B5EF4-FFF2-40B4-BE49-F238E27FC236}">
                    <a16:creationId xmlns:a16="http://schemas.microsoft.com/office/drawing/2014/main" id="{5AAA8EA5-DC60-493A-87C9-465338E7E361}"/>
                  </a:ext>
                </a:extLst>
              </p:cNvPr>
              <p:cNvPicPr/>
              <p:nvPr/>
            </p:nvPicPr>
            <p:blipFill>
              <a:blip r:embed="rId183"/>
              <a:stretch>
                <a:fillRect/>
              </a:stretch>
            </p:blipFill>
            <p:spPr>
              <a:xfrm>
                <a:off x="6927796" y="3335869"/>
                <a:ext cx="53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4" name="Ink 93">
                <a:extLst>
                  <a:ext uri="{FF2B5EF4-FFF2-40B4-BE49-F238E27FC236}">
                    <a16:creationId xmlns:a16="http://schemas.microsoft.com/office/drawing/2014/main" id="{CE707833-50D1-409A-B1B6-5C2249885A9D}"/>
                  </a:ext>
                </a:extLst>
              </p14:cNvPr>
              <p14:cNvContentPartPr/>
              <p14:nvPr/>
            </p14:nvContentPartPr>
            <p14:xfrm>
              <a:off x="7224436" y="3153349"/>
              <a:ext cx="18720" cy="375840"/>
            </p14:xfrm>
          </p:contentPart>
        </mc:Choice>
        <mc:Fallback>
          <p:pic>
            <p:nvPicPr>
              <p:cNvPr id="94" name="Ink 93">
                <a:extLst>
                  <a:ext uri="{FF2B5EF4-FFF2-40B4-BE49-F238E27FC236}">
                    <a16:creationId xmlns:a16="http://schemas.microsoft.com/office/drawing/2014/main" id="{CE707833-50D1-409A-B1B6-5C2249885A9D}"/>
                  </a:ext>
                </a:extLst>
              </p:cNvPr>
              <p:cNvPicPr/>
              <p:nvPr/>
            </p:nvPicPr>
            <p:blipFill>
              <a:blip r:embed="rId185"/>
              <a:stretch>
                <a:fillRect/>
              </a:stretch>
            </p:blipFill>
            <p:spPr>
              <a:xfrm>
                <a:off x="7206796" y="3135709"/>
                <a:ext cx="5436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5" name="Ink 94">
                <a:extLst>
                  <a:ext uri="{FF2B5EF4-FFF2-40B4-BE49-F238E27FC236}">
                    <a16:creationId xmlns:a16="http://schemas.microsoft.com/office/drawing/2014/main" id="{4DC09AC9-F2E5-40BC-8BB2-315CDA3019E6}"/>
                  </a:ext>
                </a:extLst>
              </p14:cNvPr>
              <p14:cNvContentPartPr/>
              <p14:nvPr/>
            </p14:nvContentPartPr>
            <p14:xfrm>
              <a:off x="7272676" y="3171709"/>
              <a:ext cx="28800" cy="367560"/>
            </p14:xfrm>
          </p:contentPart>
        </mc:Choice>
        <mc:Fallback>
          <p:pic>
            <p:nvPicPr>
              <p:cNvPr id="95" name="Ink 94">
                <a:extLst>
                  <a:ext uri="{FF2B5EF4-FFF2-40B4-BE49-F238E27FC236}">
                    <a16:creationId xmlns:a16="http://schemas.microsoft.com/office/drawing/2014/main" id="{4DC09AC9-F2E5-40BC-8BB2-315CDA3019E6}"/>
                  </a:ext>
                </a:extLst>
              </p:cNvPr>
              <p:cNvPicPr/>
              <p:nvPr/>
            </p:nvPicPr>
            <p:blipFill>
              <a:blip r:embed="rId187"/>
              <a:stretch>
                <a:fillRect/>
              </a:stretch>
            </p:blipFill>
            <p:spPr>
              <a:xfrm>
                <a:off x="7254676" y="3153709"/>
                <a:ext cx="6444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128" name="Ink 5127">
                <a:extLst>
                  <a:ext uri="{FF2B5EF4-FFF2-40B4-BE49-F238E27FC236}">
                    <a16:creationId xmlns:a16="http://schemas.microsoft.com/office/drawing/2014/main" id="{EC8091C4-A1CC-4E9E-BB17-A55295030614}"/>
                  </a:ext>
                </a:extLst>
              </p14:cNvPr>
              <p14:cNvContentPartPr/>
              <p14:nvPr/>
            </p14:nvContentPartPr>
            <p14:xfrm>
              <a:off x="7273756" y="3361069"/>
              <a:ext cx="155160" cy="4680"/>
            </p14:xfrm>
          </p:contentPart>
        </mc:Choice>
        <mc:Fallback>
          <p:pic>
            <p:nvPicPr>
              <p:cNvPr id="5128" name="Ink 5127">
                <a:extLst>
                  <a:ext uri="{FF2B5EF4-FFF2-40B4-BE49-F238E27FC236}">
                    <a16:creationId xmlns:a16="http://schemas.microsoft.com/office/drawing/2014/main" id="{EC8091C4-A1CC-4E9E-BB17-A55295030614}"/>
                  </a:ext>
                </a:extLst>
              </p:cNvPr>
              <p:cNvPicPr/>
              <p:nvPr/>
            </p:nvPicPr>
            <p:blipFill>
              <a:blip r:embed="rId189"/>
              <a:stretch>
                <a:fillRect/>
              </a:stretch>
            </p:blipFill>
            <p:spPr>
              <a:xfrm>
                <a:off x="7256116" y="3343069"/>
                <a:ext cx="190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37" name="Ink 5136">
                <a:extLst>
                  <a:ext uri="{FF2B5EF4-FFF2-40B4-BE49-F238E27FC236}">
                    <a16:creationId xmlns:a16="http://schemas.microsoft.com/office/drawing/2014/main" id="{909298F0-DD52-4792-9A05-16C099018F31}"/>
                  </a:ext>
                </a:extLst>
              </p14:cNvPr>
              <p14:cNvContentPartPr/>
              <p14:nvPr/>
            </p14:nvContentPartPr>
            <p14:xfrm>
              <a:off x="7428916" y="3147589"/>
              <a:ext cx="14400" cy="376920"/>
            </p14:xfrm>
          </p:contentPart>
        </mc:Choice>
        <mc:Fallback>
          <p:pic>
            <p:nvPicPr>
              <p:cNvPr id="5137" name="Ink 5136">
                <a:extLst>
                  <a:ext uri="{FF2B5EF4-FFF2-40B4-BE49-F238E27FC236}">
                    <a16:creationId xmlns:a16="http://schemas.microsoft.com/office/drawing/2014/main" id="{909298F0-DD52-4792-9A05-16C099018F31}"/>
                  </a:ext>
                </a:extLst>
              </p:cNvPr>
              <p:cNvPicPr/>
              <p:nvPr/>
            </p:nvPicPr>
            <p:blipFill>
              <a:blip r:embed="rId191"/>
              <a:stretch>
                <a:fillRect/>
              </a:stretch>
            </p:blipFill>
            <p:spPr>
              <a:xfrm>
                <a:off x="7411276" y="3129949"/>
                <a:ext cx="5004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147" name="Ink 5146">
                <a:extLst>
                  <a:ext uri="{FF2B5EF4-FFF2-40B4-BE49-F238E27FC236}">
                    <a16:creationId xmlns:a16="http://schemas.microsoft.com/office/drawing/2014/main" id="{D9DAEBA0-6BC2-4E59-BE41-4D5C8ED34C51}"/>
                  </a:ext>
                </a:extLst>
              </p14:cNvPr>
              <p14:cNvContentPartPr/>
              <p14:nvPr/>
            </p14:nvContentPartPr>
            <p14:xfrm>
              <a:off x="6533596" y="3608029"/>
              <a:ext cx="916200" cy="40320"/>
            </p14:xfrm>
          </p:contentPart>
        </mc:Choice>
        <mc:Fallback>
          <p:pic>
            <p:nvPicPr>
              <p:cNvPr id="5147" name="Ink 5146">
                <a:extLst>
                  <a:ext uri="{FF2B5EF4-FFF2-40B4-BE49-F238E27FC236}">
                    <a16:creationId xmlns:a16="http://schemas.microsoft.com/office/drawing/2014/main" id="{D9DAEBA0-6BC2-4E59-BE41-4D5C8ED34C51}"/>
                  </a:ext>
                </a:extLst>
              </p:cNvPr>
              <p:cNvPicPr/>
              <p:nvPr/>
            </p:nvPicPr>
            <p:blipFill>
              <a:blip r:embed="rId193"/>
              <a:stretch>
                <a:fillRect/>
              </a:stretch>
            </p:blipFill>
            <p:spPr>
              <a:xfrm>
                <a:off x="6515956" y="3590389"/>
                <a:ext cx="951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149" name="Ink 5148">
                <a:extLst>
                  <a:ext uri="{FF2B5EF4-FFF2-40B4-BE49-F238E27FC236}">
                    <a16:creationId xmlns:a16="http://schemas.microsoft.com/office/drawing/2014/main" id="{42DFB10F-E2EB-4C4F-8F67-17646A70F18F}"/>
                  </a:ext>
                </a:extLst>
              </p14:cNvPr>
              <p14:cNvContentPartPr/>
              <p14:nvPr/>
            </p14:nvContentPartPr>
            <p14:xfrm>
              <a:off x="6920596" y="3736909"/>
              <a:ext cx="25560" cy="252720"/>
            </p14:xfrm>
          </p:contentPart>
        </mc:Choice>
        <mc:Fallback>
          <p:pic>
            <p:nvPicPr>
              <p:cNvPr id="5149" name="Ink 5148">
                <a:extLst>
                  <a:ext uri="{FF2B5EF4-FFF2-40B4-BE49-F238E27FC236}">
                    <a16:creationId xmlns:a16="http://schemas.microsoft.com/office/drawing/2014/main" id="{42DFB10F-E2EB-4C4F-8F67-17646A70F18F}"/>
                  </a:ext>
                </a:extLst>
              </p:cNvPr>
              <p:cNvPicPr/>
              <p:nvPr/>
            </p:nvPicPr>
            <p:blipFill>
              <a:blip r:embed="rId195"/>
              <a:stretch>
                <a:fillRect/>
              </a:stretch>
            </p:blipFill>
            <p:spPr>
              <a:xfrm>
                <a:off x="6902956" y="3719269"/>
                <a:ext cx="612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150" name="Ink 5149">
                <a:extLst>
                  <a:ext uri="{FF2B5EF4-FFF2-40B4-BE49-F238E27FC236}">
                    <a16:creationId xmlns:a16="http://schemas.microsoft.com/office/drawing/2014/main" id="{9987F91F-382C-4110-86B8-416AC5BF823C}"/>
                  </a:ext>
                </a:extLst>
              </p14:cNvPr>
              <p14:cNvContentPartPr/>
              <p14:nvPr/>
            </p14:nvContentPartPr>
            <p14:xfrm>
              <a:off x="6816196" y="3731869"/>
              <a:ext cx="186480" cy="127440"/>
            </p14:xfrm>
          </p:contentPart>
        </mc:Choice>
        <mc:Fallback>
          <p:pic>
            <p:nvPicPr>
              <p:cNvPr id="5150" name="Ink 5149">
                <a:extLst>
                  <a:ext uri="{FF2B5EF4-FFF2-40B4-BE49-F238E27FC236}">
                    <a16:creationId xmlns:a16="http://schemas.microsoft.com/office/drawing/2014/main" id="{9987F91F-382C-4110-86B8-416AC5BF823C}"/>
                  </a:ext>
                </a:extLst>
              </p:cNvPr>
              <p:cNvPicPr/>
              <p:nvPr/>
            </p:nvPicPr>
            <p:blipFill>
              <a:blip r:embed="rId197"/>
              <a:stretch>
                <a:fillRect/>
              </a:stretch>
            </p:blipFill>
            <p:spPr>
              <a:xfrm>
                <a:off x="6798556" y="3713869"/>
                <a:ext cx="222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151" name="Ink 5150">
                <a:extLst>
                  <a:ext uri="{FF2B5EF4-FFF2-40B4-BE49-F238E27FC236}">
                    <a16:creationId xmlns:a16="http://schemas.microsoft.com/office/drawing/2014/main" id="{0C3CBFDC-D62A-4E20-B96F-F9C2C1A0B03E}"/>
                  </a:ext>
                </a:extLst>
              </p14:cNvPr>
              <p14:cNvContentPartPr/>
              <p14:nvPr/>
            </p14:nvContentPartPr>
            <p14:xfrm>
              <a:off x="7087636" y="3822949"/>
              <a:ext cx="16560" cy="102600"/>
            </p14:xfrm>
          </p:contentPart>
        </mc:Choice>
        <mc:Fallback>
          <p:pic>
            <p:nvPicPr>
              <p:cNvPr id="5151" name="Ink 5150">
                <a:extLst>
                  <a:ext uri="{FF2B5EF4-FFF2-40B4-BE49-F238E27FC236}">
                    <a16:creationId xmlns:a16="http://schemas.microsoft.com/office/drawing/2014/main" id="{0C3CBFDC-D62A-4E20-B96F-F9C2C1A0B03E}"/>
                  </a:ext>
                </a:extLst>
              </p:cNvPr>
              <p:cNvPicPr/>
              <p:nvPr/>
            </p:nvPicPr>
            <p:blipFill>
              <a:blip r:embed="rId199"/>
              <a:stretch>
                <a:fillRect/>
              </a:stretch>
            </p:blipFill>
            <p:spPr>
              <a:xfrm>
                <a:off x="7069636" y="3804949"/>
                <a:ext cx="52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217" name="Ink 5216">
                <a:extLst>
                  <a:ext uri="{FF2B5EF4-FFF2-40B4-BE49-F238E27FC236}">
                    <a16:creationId xmlns:a16="http://schemas.microsoft.com/office/drawing/2014/main" id="{95A7246B-5A20-4C5B-9C65-4E900993EC02}"/>
                  </a:ext>
                </a:extLst>
              </p14:cNvPr>
              <p14:cNvContentPartPr/>
              <p14:nvPr/>
            </p14:nvContentPartPr>
            <p14:xfrm>
              <a:off x="7185556" y="3815749"/>
              <a:ext cx="9720" cy="116640"/>
            </p14:xfrm>
          </p:contentPart>
        </mc:Choice>
        <mc:Fallback>
          <p:pic>
            <p:nvPicPr>
              <p:cNvPr id="5217" name="Ink 5216">
                <a:extLst>
                  <a:ext uri="{FF2B5EF4-FFF2-40B4-BE49-F238E27FC236}">
                    <a16:creationId xmlns:a16="http://schemas.microsoft.com/office/drawing/2014/main" id="{95A7246B-5A20-4C5B-9C65-4E900993EC02}"/>
                  </a:ext>
                </a:extLst>
              </p:cNvPr>
              <p:cNvPicPr/>
              <p:nvPr/>
            </p:nvPicPr>
            <p:blipFill>
              <a:blip r:embed="rId201"/>
              <a:stretch>
                <a:fillRect/>
              </a:stretch>
            </p:blipFill>
            <p:spPr>
              <a:xfrm>
                <a:off x="7167916" y="3798109"/>
                <a:ext cx="45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218" name="Ink 5217">
                <a:extLst>
                  <a:ext uri="{FF2B5EF4-FFF2-40B4-BE49-F238E27FC236}">
                    <a16:creationId xmlns:a16="http://schemas.microsoft.com/office/drawing/2014/main" id="{F993CDF3-32CA-40D7-AD98-70DE0A09B429}"/>
                  </a:ext>
                </a:extLst>
              </p14:cNvPr>
              <p14:cNvContentPartPr/>
              <p14:nvPr/>
            </p14:nvContentPartPr>
            <p14:xfrm>
              <a:off x="6990076" y="3776869"/>
              <a:ext cx="275400" cy="60480"/>
            </p14:xfrm>
          </p:contentPart>
        </mc:Choice>
        <mc:Fallback>
          <p:pic>
            <p:nvPicPr>
              <p:cNvPr id="5218" name="Ink 5217">
                <a:extLst>
                  <a:ext uri="{FF2B5EF4-FFF2-40B4-BE49-F238E27FC236}">
                    <a16:creationId xmlns:a16="http://schemas.microsoft.com/office/drawing/2014/main" id="{F993CDF3-32CA-40D7-AD98-70DE0A09B429}"/>
                  </a:ext>
                </a:extLst>
              </p:cNvPr>
              <p:cNvPicPr/>
              <p:nvPr/>
            </p:nvPicPr>
            <p:blipFill>
              <a:blip r:embed="rId203"/>
              <a:stretch>
                <a:fillRect/>
              </a:stretch>
            </p:blipFill>
            <p:spPr>
              <a:xfrm>
                <a:off x="6972436" y="3758869"/>
                <a:ext cx="311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445" name="Ink 5444">
                <a:extLst>
                  <a:ext uri="{FF2B5EF4-FFF2-40B4-BE49-F238E27FC236}">
                    <a16:creationId xmlns:a16="http://schemas.microsoft.com/office/drawing/2014/main" id="{24390636-658F-4D18-B74E-FB8DC763D135}"/>
                  </a:ext>
                </a:extLst>
              </p14:cNvPr>
              <p14:cNvContentPartPr/>
              <p14:nvPr/>
            </p14:nvContentPartPr>
            <p14:xfrm>
              <a:off x="2461276" y="6276349"/>
              <a:ext cx="147960" cy="43200"/>
            </p14:xfrm>
          </p:contentPart>
        </mc:Choice>
        <mc:Fallback>
          <p:pic>
            <p:nvPicPr>
              <p:cNvPr id="5445" name="Ink 5444">
                <a:extLst>
                  <a:ext uri="{FF2B5EF4-FFF2-40B4-BE49-F238E27FC236}">
                    <a16:creationId xmlns:a16="http://schemas.microsoft.com/office/drawing/2014/main" id="{24390636-658F-4D18-B74E-FB8DC763D135}"/>
                  </a:ext>
                </a:extLst>
              </p:cNvPr>
              <p:cNvPicPr/>
              <p:nvPr/>
            </p:nvPicPr>
            <p:blipFill>
              <a:blip r:embed="rId205"/>
              <a:stretch>
                <a:fillRect/>
              </a:stretch>
            </p:blipFill>
            <p:spPr>
              <a:xfrm>
                <a:off x="2443276" y="6258349"/>
                <a:ext cx="183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446" name="Ink 5445">
                <a:extLst>
                  <a:ext uri="{FF2B5EF4-FFF2-40B4-BE49-F238E27FC236}">
                    <a16:creationId xmlns:a16="http://schemas.microsoft.com/office/drawing/2014/main" id="{820F832A-7B47-4D20-8419-8206847F6D85}"/>
                  </a:ext>
                </a:extLst>
              </p14:cNvPr>
              <p14:cNvContentPartPr/>
              <p14:nvPr/>
            </p14:nvContentPartPr>
            <p14:xfrm>
              <a:off x="2461996" y="6399829"/>
              <a:ext cx="176760" cy="4680"/>
            </p14:xfrm>
          </p:contentPart>
        </mc:Choice>
        <mc:Fallback>
          <p:pic>
            <p:nvPicPr>
              <p:cNvPr id="5446" name="Ink 5445">
                <a:extLst>
                  <a:ext uri="{FF2B5EF4-FFF2-40B4-BE49-F238E27FC236}">
                    <a16:creationId xmlns:a16="http://schemas.microsoft.com/office/drawing/2014/main" id="{820F832A-7B47-4D20-8419-8206847F6D85}"/>
                  </a:ext>
                </a:extLst>
              </p:cNvPr>
              <p:cNvPicPr/>
              <p:nvPr/>
            </p:nvPicPr>
            <p:blipFill>
              <a:blip r:embed="rId207"/>
              <a:stretch>
                <a:fillRect/>
              </a:stretch>
            </p:blipFill>
            <p:spPr>
              <a:xfrm>
                <a:off x="2444356" y="6382189"/>
                <a:ext cx="212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448" name="Ink 5447">
                <a:extLst>
                  <a:ext uri="{FF2B5EF4-FFF2-40B4-BE49-F238E27FC236}">
                    <a16:creationId xmlns:a16="http://schemas.microsoft.com/office/drawing/2014/main" id="{DE0EEA80-F032-4759-A8D0-2D01CED3A3E5}"/>
                  </a:ext>
                </a:extLst>
              </p14:cNvPr>
              <p14:cNvContentPartPr/>
              <p14:nvPr/>
            </p14:nvContentPartPr>
            <p14:xfrm>
              <a:off x="2716516" y="6204349"/>
              <a:ext cx="280080" cy="281520"/>
            </p14:xfrm>
          </p:contentPart>
        </mc:Choice>
        <mc:Fallback>
          <p:pic>
            <p:nvPicPr>
              <p:cNvPr id="5448" name="Ink 5447">
                <a:extLst>
                  <a:ext uri="{FF2B5EF4-FFF2-40B4-BE49-F238E27FC236}">
                    <a16:creationId xmlns:a16="http://schemas.microsoft.com/office/drawing/2014/main" id="{DE0EEA80-F032-4759-A8D0-2D01CED3A3E5}"/>
                  </a:ext>
                </a:extLst>
              </p:cNvPr>
              <p:cNvPicPr/>
              <p:nvPr/>
            </p:nvPicPr>
            <p:blipFill>
              <a:blip r:embed="rId209"/>
              <a:stretch>
                <a:fillRect/>
              </a:stretch>
            </p:blipFill>
            <p:spPr>
              <a:xfrm>
                <a:off x="2698516" y="6186349"/>
                <a:ext cx="3157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449" name="Ink 5448">
                <a:extLst>
                  <a:ext uri="{FF2B5EF4-FFF2-40B4-BE49-F238E27FC236}">
                    <a16:creationId xmlns:a16="http://schemas.microsoft.com/office/drawing/2014/main" id="{5E3FA77F-11AE-4F7E-8DC7-9DB1CB64B12A}"/>
                  </a:ext>
                </a:extLst>
              </p14:cNvPr>
              <p14:cNvContentPartPr/>
              <p14:nvPr/>
            </p14:nvContentPartPr>
            <p14:xfrm>
              <a:off x="2668996" y="6103909"/>
              <a:ext cx="276840" cy="39600"/>
            </p14:xfrm>
          </p:contentPart>
        </mc:Choice>
        <mc:Fallback>
          <p:pic>
            <p:nvPicPr>
              <p:cNvPr id="5449" name="Ink 5448">
                <a:extLst>
                  <a:ext uri="{FF2B5EF4-FFF2-40B4-BE49-F238E27FC236}">
                    <a16:creationId xmlns:a16="http://schemas.microsoft.com/office/drawing/2014/main" id="{5E3FA77F-11AE-4F7E-8DC7-9DB1CB64B12A}"/>
                  </a:ext>
                </a:extLst>
              </p:cNvPr>
              <p:cNvPicPr/>
              <p:nvPr/>
            </p:nvPicPr>
            <p:blipFill>
              <a:blip r:embed="rId211"/>
              <a:stretch>
                <a:fillRect/>
              </a:stretch>
            </p:blipFill>
            <p:spPr>
              <a:xfrm>
                <a:off x="2650996" y="6085909"/>
                <a:ext cx="31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451" name="Ink 5450">
                <a:extLst>
                  <a:ext uri="{FF2B5EF4-FFF2-40B4-BE49-F238E27FC236}">
                    <a16:creationId xmlns:a16="http://schemas.microsoft.com/office/drawing/2014/main" id="{78962FA4-68FF-481D-883F-11C3CF7106DA}"/>
                  </a:ext>
                </a:extLst>
              </p14:cNvPr>
              <p14:cNvContentPartPr/>
              <p14:nvPr/>
            </p14:nvContentPartPr>
            <p14:xfrm>
              <a:off x="3126916" y="6300469"/>
              <a:ext cx="35640" cy="49680"/>
            </p14:xfrm>
          </p:contentPart>
        </mc:Choice>
        <mc:Fallback>
          <p:pic>
            <p:nvPicPr>
              <p:cNvPr id="5451" name="Ink 5450">
                <a:extLst>
                  <a:ext uri="{FF2B5EF4-FFF2-40B4-BE49-F238E27FC236}">
                    <a16:creationId xmlns:a16="http://schemas.microsoft.com/office/drawing/2014/main" id="{78962FA4-68FF-481D-883F-11C3CF7106DA}"/>
                  </a:ext>
                </a:extLst>
              </p:cNvPr>
              <p:cNvPicPr/>
              <p:nvPr/>
            </p:nvPicPr>
            <p:blipFill>
              <a:blip r:embed="rId213"/>
              <a:stretch>
                <a:fillRect/>
              </a:stretch>
            </p:blipFill>
            <p:spPr>
              <a:xfrm>
                <a:off x="3109276" y="6282469"/>
                <a:ext cx="71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213" name="Ink 5212">
                <a:extLst>
                  <a:ext uri="{FF2B5EF4-FFF2-40B4-BE49-F238E27FC236}">
                    <a16:creationId xmlns:a16="http://schemas.microsoft.com/office/drawing/2014/main" id="{82EFB8D2-0C95-4CFF-80CD-DBC7318D9421}"/>
                  </a:ext>
                </a:extLst>
              </p14:cNvPr>
              <p14:cNvContentPartPr/>
              <p14:nvPr/>
            </p14:nvContentPartPr>
            <p14:xfrm>
              <a:off x="4548196" y="3318589"/>
              <a:ext cx="178920" cy="21240"/>
            </p14:xfrm>
          </p:contentPart>
        </mc:Choice>
        <mc:Fallback>
          <p:pic>
            <p:nvPicPr>
              <p:cNvPr id="5213" name="Ink 5212">
                <a:extLst>
                  <a:ext uri="{FF2B5EF4-FFF2-40B4-BE49-F238E27FC236}">
                    <a16:creationId xmlns:a16="http://schemas.microsoft.com/office/drawing/2014/main" id="{82EFB8D2-0C95-4CFF-80CD-DBC7318D9421}"/>
                  </a:ext>
                </a:extLst>
              </p:cNvPr>
              <p:cNvPicPr/>
              <p:nvPr/>
            </p:nvPicPr>
            <p:blipFill>
              <a:blip r:embed="rId215"/>
              <a:stretch>
                <a:fillRect/>
              </a:stretch>
            </p:blipFill>
            <p:spPr>
              <a:xfrm>
                <a:off x="4530556" y="3300949"/>
                <a:ext cx="214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214" name="Ink 5213">
                <a:extLst>
                  <a:ext uri="{FF2B5EF4-FFF2-40B4-BE49-F238E27FC236}">
                    <a16:creationId xmlns:a16="http://schemas.microsoft.com/office/drawing/2014/main" id="{D0ABB45F-E203-442A-8B16-F989E5EEAAB6}"/>
                  </a:ext>
                </a:extLst>
              </p14:cNvPr>
              <p14:cNvContentPartPr/>
              <p14:nvPr/>
            </p14:nvContentPartPr>
            <p14:xfrm>
              <a:off x="4813516" y="3229309"/>
              <a:ext cx="174240" cy="313200"/>
            </p14:xfrm>
          </p:contentPart>
        </mc:Choice>
        <mc:Fallback>
          <p:pic>
            <p:nvPicPr>
              <p:cNvPr id="5214" name="Ink 5213">
                <a:extLst>
                  <a:ext uri="{FF2B5EF4-FFF2-40B4-BE49-F238E27FC236}">
                    <a16:creationId xmlns:a16="http://schemas.microsoft.com/office/drawing/2014/main" id="{D0ABB45F-E203-442A-8B16-F989E5EEAAB6}"/>
                  </a:ext>
                </a:extLst>
              </p:cNvPr>
              <p:cNvPicPr/>
              <p:nvPr/>
            </p:nvPicPr>
            <p:blipFill>
              <a:blip r:embed="rId217"/>
              <a:stretch>
                <a:fillRect/>
              </a:stretch>
            </p:blipFill>
            <p:spPr>
              <a:xfrm>
                <a:off x="4795516" y="3211669"/>
                <a:ext cx="2098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4" name="Ink 63">
                <a:extLst>
                  <a:ext uri="{FF2B5EF4-FFF2-40B4-BE49-F238E27FC236}">
                    <a16:creationId xmlns:a16="http://schemas.microsoft.com/office/drawing/2014/main" id="{AEB3C315-911E-4B03-9862-ED23B6C7AAFB}"/>
                  </a:ext>
                </a:extLst>
              </p14:cNvPr>
              <p14:cNvContentPartPr/>
              <p14:nvPr/>
            </p14:nvContentPartPr>
            <p14:xfrm>
              <a:off x="4778956" y="3150109"/>
              <a:ext cx="201240" cy="25920"/>
            </p14:xfrm>
          </p:contentPart>
        </mc:Choice>
        <mc:Fallback>
          <p:pic>
            <p:nvPicPr>
              <p:cNvPr id="64" name="Ink 63">
                <a:extLst>
                  <a:ext uri="{FF2B5EF4-FFF2-40B4-BE49-F238E27FC236}">
                    <a16:creationId xmlns:a16="http://schemas.microsoft.com/office/drawing/2014/main" id="{AEB3C315-911E-4B03-9862-ED23B6C7AAFB}"/>
                  </a:ext>
                </a:extLst>
              </p:cNvPr>
              <p:cNvPicPr/>
              <p:nvPr/>
            </p:nvPicPr>
            <p:blipFill>
              <a:blip r:embed="rId219"/>
              <a:stretch>
                <a:fillRect/>
              </a:stretch>
            </p:blipFill>
            <p:spPr>
              <a:xfrm>
                <a:off x="4760956" y="3132469"/>
                <a:ext cx="236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5" name="Ink 64">
                <a:extLst>
                  <a:ext uri="{FF2B5EF4-FFF2-40B4-BE49-F238E27FC236}">
                    <a16:creationId xmlns:a16="http://schemas.microsoft.com/office/drawing/2014/main" id="{BB7634D8-BFCD-464D-9C2C-9412FE49F180}"/>
                  </a:ext>
                </a:extLst>
              </p14:cNvPr>
              <p14:cNvContentPartPr/>
              <p14:nvPr/>
            </p14:nvContentPartPr>
            <p14:xfrm>
              <a:off x="5100436" y="3368629"/>
              <a:ext cx="23040" cy="16920"/>
            </p14:xfrm>
          </p:contentPart>
        </mc:Choice>
        <mc:Fallback>
          <p:pic>
            <p:nvPicPr>
              <p:cNvPr id="65" name="Ink 64">
                <a:extLst>
                  <a:ext uri="{FF2B5EF4-FFF2-40B4-BE49-F238E27FC236}">
                    <a16:creationId xmlns:a16="http://schemas.microsoft.com/office/drawing/2014/main" id="{BB7634D8-BFCD-464D-9C2C-9412FE49F180}"/>
                  </a:ext>
                </a:extLst>
              </p:cNvPr>
              <p:cNvPicPr/>
              <p:nvPr/>
            </p:nvPicPr>
            <p:blipFill>
              <a:blip r:embed="rId221"/>
              <a:stretch>
                <a:fillRect/>
              </a:stretch>
            </p:blipFill>
            <p:spPr>
              <a:xfrm>
                <a:off x="5082796" y="3350989"/>
                <a:ext cx="58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6" name="Ink 65">
                <a:extLst>
                  <a:ext uri="{FF2B5EF4-FFF2-40B4-BE49-F238E27FC236}">
                    <a16:creationId xmlns:a16="http://schemas.microsoft.com/office/drawing/2014/main" id="{A7FDB930-12B4-44C5-A02F-4666F63C90C7}"/>
                  </a:ext>
                </a:extLst>
              </p14:cNvPr>
              <p14:cNvContentPartPr/>
              <p14:nvPr/>
            </p14:nvContentPartPr>
            <p14:xfrm>
              <a:off x="5265316" y="3241549"/>
              <a:ext cx="144720" cy="301320"/>
            </p14:xfrm>
          </p:contentPart>
        </mc:Choice>
        <mc:Fallback>
          <p:pic>
            <p:nvPicPr>
              <p:cNvPr id="66" name="Ink 65">
                <a:extLst>
                  <a:ext uri="{FF2B5EF4-FFF2-40B4-BE49-F238E27FC236}">
                    <a16:creationId xmlns:a16="http://schemas.microsoft.com/office/drawing/2014/main" id="{A7FDB930-12B4-44C5-A02F-4666F63C90C7}"/>
                  </a:ext>
                </a:extLst>
              </p:cNvPr>
              <p:cNvPicPr/>
              <p:nvPr/>
            </p:nvPicPr>
            <p:blipFill>
              <a:blip r:embed="rId223"/>
              <a:stretch>
                <a:fillRect/>
              </a:stretch>
            </p:blipFill>
            <p:spPr>
              <a:xfrm>
                <a:off x="5247316" y="3223909"/>
                <a:ext cx="1803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8" name="Ink 67">
                <a:extLst>
                  <a:ext uri="{FF2B5EF4-FFF2-40B4-BE49-F238E27FC236}">
                    <a16:creationId xmlns:a16="http://schemas.microsoft.com/office/drawing/2014/main" id="{41B20410-863E-41FE-A4BB-2D8BA4002640}"/>
                  </a:ext>
                </a:extLst>
              </p14:cNvPr>
              <p14:cNvContentPartPr/>
              <p14:nvPr/>
            </p14:nvContentPartPr>
            <p14:xfrm>
              <a:off x="5477356" y="3260629"/>
              <a:ext cx="28440" cy="290520"/>
            </p14:xfrm>
          </p:contentPart>
        </mc:Choice>
        <mc:Fallback>
          <p:pic>
            <p:nvPicPr>
              <p:cNvPr id="68" name="Ink 67">
                <a:extLst>
                  <a:ext uri="{FF2B5EF4-FFF2-40B4-BE49-F238E27FC236}">
                    <a16:creationId xmlns:a16="http://schemas.microsoft.com/office/drawing/2014/main" id="{41B20410-863E-41FE-A4BB-2D8BA4002640}"/>
                  </a:ext>
                </a:extLst>
              </p:cNvPr>
              <p:cNvPicPr/>
              <p:nvPr/>
            </p:nvPicPr>
            <p:blipFill>
              <a:blip r:embed="rId225"/>
              <a:stretch>
                <a:fillRect/>
              </a:stretch>
            </p:blipFill>
            <p:spPr>
              <a:xfrm>
                <a:off x="5459356" y="3242989"/>
                <a:ext cx="640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0" name="Ink 69">
                <a:extLst>
                  <a:ext uri="{FF2B5EF4-FFF2-40B4-BE49-F238E27FC236}">
                    <a16:creationId xmlns:a16="http://schemas.microsoft.com/office/drawing/2014/main" id="{DE7701BD-1D7E-49E9-BCFF-5B6203EA9682}"/>
                  </a:ext>
                </a:extLst>
              </p14:cNvPr>
              <p14:cNvContentPartPr/>
              <p14:nvPr/>
            </p14:nvContentPartPr>
            <p14:xfrm>
              <a:off x="5521276" y="3391669"/>
              <a:ext cx="78120" cy="16560"/>
            </p14:xfrm>
          </p:contentPart>
        </mc:Choice>
        <mc:Fallback>
          <p:pic>
            <p:nvPicPr>
              <p:cNvPr id="70" name="Ink 69">
                <a:extLst>
                  <a:ext uri="{FF2B5EF4-FFF2-40B4-BE49-F238E27FC236}">
                    <a16:creationId xmlns:a16="http://schemas.microsoft.com/office/drawing/2014/main" id="{DE7701BD-1D7E-49E9-BCFF-5B6203EA9682}"/>
                  </a:ext>
                </a:extLst>
              </p:cNvPr>
              <p:cNvPicPr/>
              <p:nvPr/>
            </p:nvPicPr>
            <p:blipFill>
              <a:blip r:embed="rId227"/>
              <a:stretch>
                <a:fillRect/>
              </a:stretch>
            </p:blipFill>
            <p:spPr>
              <a:xfrm>
                <a:off x="5503276" y="3373669"/>
                <a:ext cx="113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1" name="Ink 70">
                <a:extLst>
                  <a:ext uri="{FF2B5EF4-FFF2-40B4-BE49-F238E27FC236}">
                    <a16:creationId xmlns:a16="http://schemas.microsoft.com/office/drawing/2014/main" id="{91C6A7E4-29FA-45B9-9D1E-7C7EEFE4FD75}"/>
                  </a:ext>
                </a:extLst>
              </p14:cNvPr>
              <p14:cNvContentPartPr/>
              <p14:nvPr/>
            </p14:nvContentPartPr>
            <p14:xfrm>
              <a:off x="5586436" y="3228589"/>
              <a:ext cx="25560" cy="327600"/>
            </p14:xfrm>
          </p:contentPart>
        </mc:Choice>
        <mc:Fallback>
          <p:pic>
            <p:nvPicPr>
              <p:cNvPr id="71" name="Ink 70">
                <a:extLst>
                  <a:ext uri="{FF2B5EF4-FFF2-40B4-BE49-F238E27FC236}">
                    <a16:creationId xmlns:a16="http://schemas.microsoft.com/office/drawing/2014/main" id="{91C6A7E4-29FA-45B9-9D1E-7C7EEFE4FD75}"/>
                  </a:ext>
                </a:extLst>
              </p:cNvPr>
              <p:cNvPicPr/>
              <p:nvPr/>
            </p:nvPicPr>
            <p:blipFill>
              <a:blip r:embed="rId229"/>
              <a:stretch>
                <a:fillRect/>
              </a:stretch>
            </p:blipFill>
            <p:spPr>
              <a:xfrm>
                <a:off x="5568436" y="3210949"/>
                <a:ext cx="612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2" name="Ink 71">
                <a:extLst>
                  <a:ext uri="{FF2B5EF4-FFF2-40B4-BE49-F238E27FC236}">
                    <a16:creationId xmlns:a16="http://schemas.microsoft.com/office/drawing/2014/main" id="{608EE96E-AC69-4362-93DB-56A35D755BED}"/>
                  </a:ext>
                </a:extLst>
              </p14:cNvPr>
              <p14:cNvContentPartPr/>
              <p14:nvPr/>
            </p14:nvContentPartPr>
            <p14:xfrm>
              <a:off x="5496076" y="3147229"/>
              <a:ext cx="184320" cy="5040"/>
            </p14:xfrm>
          </p:contentPart>
        </mc:Choice>
        <mc:Fallback>
          <p:pic>
            <p:nvPicPr>
              <p:cNvPr id="72" name="Ink 71">
                <a:extLst>
                  <a:ext uri="{FF2B5EF4-FFF2-40B4-BE49-F238E27FC236}">
                    <a16:creationId xmlns:a16="http://schemas.microsoft.com/office/drawing/2014/main" id="{608EE96E-AC69-4362-93DB-56A35D755BED}"/>
                  </a:ext>
                </a:extLst>
              </p:cNvPr>
              <p:cNvPicPr/>
              <p:nvPr/>
            </p:nvPicPr>
            <p:blipFill>
              <a:blip r:embed="rId231"/>
              <a:stretch>
                <a:fillRect/>
              </a:stretch>
            </p:blipFill>
            <p:spPr>
              <a:xfrm>
                <a:off x="5478436" y="3129229"/>
                <a:ext cx="219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4" name="Ink 73">
                <a:extLst>
                  <a:ext uri="{FF2B5EF4-FFF2-40B4-BE49-F238E27FC236}">
                    <a16:creationId xmlns:a16="http://schemas.microsoft.com/office/drawing/2014/main" id="{DF558264-6CA1-42F6-AD22-E0301FED7DC3}"/>
                  </a:ext>
                </a:extLst>
              </p14:cNvPr>
              <p14:cNvContentPartPr/>
              <p14:nvPr/>
            </p14:nvContentPartPr>
            <p14:xfrm>
              <a:off x="4777156" y="3615229"/>
              <a:ext cx="802800" cy="35640"/>
            </p14:xfrm>
          </p:contentPart>
        </mc:Choice>
        <mc:Fallback>
          <p:pic>
            <p:nvPicPr>
              <p:cNvPr id="74" name="Ink 73">
                <a:extLst>
                  <a:ext uri="{FF2B5EF4-FFF2-40B4-BE49-F238E27FC236}">
                    <a16:creationId xmlns:a16="http://schemas.microsoft.com/office/drawing/2014/main" id="{DF558264-6CA1-42F6-AD22-E0301FED7DC3}"/>
                  </a:ext>
                </a:extLst>
              </p:cNvPr>
              <p:cNvPicPr/>
              <p:nvPr/>
            </p:nvPicPr>
            <p:blipFill>
              <a:blip r:embed="rId233"/>
              <a:stretch>
                <a:fillRect/>
              </a:stretch>
            </p:blipFill>
            <p:spPr>
              <a:xfrm>
                <a:off x="4759156" y="3597589"/>
                <a:ext cx="838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5" name="Ink 74">
                <a:extLst>
                  <a:ext uri="{FF2B5EF4-FFF2-40B4-BE49-F238E27FC236}">
                    <a16:creationId xmlns:a16="http://schemas.microsoft.com/office/drawing/2014/main" id="{7E7166C0-9A8C-44F2-9329-523D5D15D274}"/>
                  </a:ext>
                </a:extLst>
              </p14:cNvPr>
              <p14:cNvContentPartPr/>
              <p14:nvPr/>
            </p14:nvContentPartPr>
            <p14:xfrm>
              <a:off x="5089996" y="3731869"/>
              <a:ext cx="7200" cy="253800"/>
            </p14:xfrm>
          </p:contentPart>
        </mc:Choice>
        <mc:Fallback>
          <p:pic>
            <p:nvPicPr>
              <p:cNvPr id="75" name="Ink 74">
                <a:extLst>
                  <a:ext uri="{FF2B5EF4-FFF2-40B4-BE49-F238E27FC236}">
                    <a16:creationId xmlns:a16="http://schemas.microsoft.com/office/drawing/2014/main" id="{7E7166C0-9A8C-44F2-9329-523D5D15D274}"/>
                  </a:ext>
                </a:extLst>
              </p:cNvPr>
              <p:cNvPicPr/>
              <p:nvPr/>
            </p:nvPicPr>
            <p:blipFill>
              <a:blip r:embed="rId235"/>
              <a:stretch>
                <a:fillRect/>
              </a:stretch>
            </p:blipFill>
            <p:spPr>
              <a:xfrm>
                <a:off x="5071996" y="3713869"/>
                <a:ext cx="428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6" name="Ink 75">
                <a:extLst>
                  <a:ext uri="{FF2B5EF4-FFF2-40B4-BE49-F238E27FC236}">
                    <a16:creationId xmlns:a16="http://schemas.microsoft.com/office/drawing/2014/main" id="{D78C9FE5-4576-45AE-AFCA-922FEFAB77BC}"/>
                  </a:ext>
                </a:extLst>
              </p14:cNvPr>
              <p14:cNvContentPartPr/>
              <p14:nvPr/>
            </p14:nvContentPartPr>
            <p14:xfrm>
              <a:off x="5026996" y="3748069"/>
              <a:ext cx="110520" cy="138240"/>
            </p14:xfrm>
          </p:contentPart>
        </mc:Choice>
        <mc:Fallback>
          <p:pic>
            <p:nvPicPr>
              <p:cNvPr id="76" name="Ink 75">
                <a:extLst>
                  <a:ext uri="{FF2B5EF4-FFF2-40B4-BE49-F238E27FC236}">
                    <a16:creationId xmlns:a16="http://schemas.microsoft.com/office/drawing/2014/main" id="{D78C9FE5-4576-45AE-AFCA-922FEFAB77BC}"/>
                  </a:ext>
                </a:extLst>
              </p:cNvPr>
              <p:cNvPicPr/>
              <p:nvPr/>
            </p:nvPicPr>
            <p:blipFill>
              <a:blip r:embed="rId237"/>
              <a:stretch>
                <a:fillRect/>
              </a:stretch>
            </p:blipFill>
            <p:spPr>
              <a:xfrm>
                <a:off x="5008996" y="3730429"/>
                <a:ext cx="146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8" name="Ink 77">
                <a:extLst>
                  <a:ext uri="{FF2B5EF4-FFF2-40B4-BE49-F238E27FC236}">
                    <a16:creationId xmlns:a16="http://schemas.microsoft.com/office/drawing/2014/main" id="{023A214B-259E-441A-A141-C7BD46B11D89}"/>
                  </a:ext>
                </a:extLst>
              </p14:cNvPr>
              <p14:cNvContentPartPr/>
              <p14:nvPr/>
            </p14:nvContentPartPr>
            <p14:xfrm>
              <a:off x="5252716" y="3817189"/>
              <a:ext cx="9000" cy="151920"/>
            </p14:xfrm>
          </p:contentPart>
        </mc:Choice>
        <mc:Fallback>
          <p:pic>
            <p:nvPicPr>
              <p:cNvPr id="78" name="Ink 77">
                <a:extLst>
                  <a:ext uri="{FF2B5EF4-FFF2-40B4-BE49-F238E27FC236}">
                    <a16:creationId xmlns:a16="http://schemas.microsoft.com/office/drawing/2014/main" id="{023A214B-259E-441A-A141-C7BD46B11D89}"/>
                  </a:ext>
                </a:extLst>
              </p:cNvPr>
              <p:cNvPicPr/>
              <p:nvPr/>
            </p:nvPicPr>
            <p:blipFill>
              <a:blip r:embed="rId239"/>
              <a:stretch>
                <a:fillRect/>
              </a:stretch>
            </p:blipFill>
            <p:spPr>
              <a:xfrm>
                <a:off x="5235076" y="3799189"/>
                <a:ext cx="44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9" name="Ink 78">
                <a:extLst>
                  <a:ext uri="{FF2B5EF4-FFF2-40B4-BE49-F238E27FC236}">
                    <a16:creationId xmlns:a16="http://schemas.microsoft.com/office/drawing/2014/main" id="{E7AFD4F6-C0CB-491E-AADD-24C30327F1C3}"/>
                  </a:ext>
                </a:extLst>
              </p14:cNvPr>
              <p14:cNvContentPartPr/>
              <p14:nvPr/>
            </p14:nvContentPartPr>
            <p14:xfrm>
              <a:off x="5302036" y="3825469"/>
              <a:ext cx="11160" cy="118080"/>
            </p14:xfrm>
          </p:contentPart>
        </mc:Choice>
        <mc:Fallback>
          <p:pic>
            <p:nvPicPr>
              <p:cNvPr id="79" name="Ink 78">
                <a:extLst>
                  <a:ext uri="{FF2B5EF4-FFF2-40B4-BE49-F238E27FC236}">
                    <a16:creationId xmlns:a16="http://schemas.microsoft.com/office/drawing/2014/main" id="{E7AFD4F6-C0CB-491E-AADD-24C30327F1C3}"/>
                  </a:ext>
                </a:extLst>
              </p:cNvPr>
              <p:cNvPicPr/>
              <p:nvPr/>
            </p:nvPicPr>
            <p:blipFill>
              <a:blip r:embed="rId241"/>
              <a:stretch>
                <a:fillRect/>
              </a:stretch>
            </p:blipFill>
            <p:spPr>
              <a:xfrm>
                <a:off x="5284396" y="3807829"/>
                <a:ext cx="46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0" name="Ink 79">
                <a:extLst>
                  <a:ext uri="{FF2B5EF4-FFF2-40B4-BE49-F238E27FC236}">
                    <a16:creationId xmlns:a16="http://schemas.microsoft.com/office/drawing/2014/main" id="{BFEF0B71-BDAC-49D7-B723-E356C96375E8}"/>
                  </a:ext>
                </a:extLst>
              </p14:cNvPr>
              <p14:cNvContentPartPr/>
              <p14:nvPr/>
            </p14:nvContentPartPr>
            <p14:xfrm>
              <a:off x="5230756" y="3829789"/>
              <a:ext cx="3960" cy="3240"/>
            </p14:xfrm>
          </p:contentPart>
        </mc:Choice>
        <mc:Fallback>
          <p:pic>
            <p:nvPicPr>
              <p:cNvPr id="80" name="Ink 79">
                <a:extLst>
                  <a:ext uri="{FF2B5EF4-FFF2-40B4-BE49-F238E27FC236}">
                    <a16:creationId xmlns:a16="http://schemas.microsoft.com/office/drawing/2014/main" id="{BFEF0B71-BDAC-49D7-B723-E356C96375E8}"/>
                  </a:ext>
                </a:extLst>
              </p:cNvPr>
              <p:cNvPicPr/>
              <p:nvPr/>
            </p:nvPicPr>
            <p:blipFill>
              <a:blip r:embed="rId243"/>
              <a:stretch>
                <a:fillRect/>
              </a:stretch>
            </p:blipFill>
            <p:spPr>
              <a:xfrm>
                <a:off x="5212756" y="3812149"/>
                <a:ext cx="39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81" name="Ink 80">
                <a:extLst>
                  <a:ext uri="{FF2B5EF4-FFF2-40B4-BE49-F238E27FC236}">
                    <a16:creationId xmlns:a16="http://schemas.microsoft.com/office/drawing/2014/main" id="{54248A90-50B4-44A4-A0C6-A138F2A16F99}"/>
                  </a:ext>
                </a:extLst>
              </p14:cNvPr>
              <p14:cNvContentPartPr/>
              <p14:nvPr/>
            </p14:nvContentPartPr>
            <p14:xfrm>
              <a:off x="5215636" y="3804589"/>
              <a:ext cx="155880" cy="31320"/>
            </p14:xfrm>
          </p:contentPart>
        </mc:Choice>
        <mc:Fallback>
          <p:pic>
            <p:nvPicPr>
              <p:cNvPr id="81" name="Ink 80">
                <a:extLst>
                  <a:ext uri="{FF2B5EF4-FFF2-40B4-BE49-F238E27FC236}">
                    <a16:creationId xmlns:a16="http://schemas.microsoft.com/office/drawing/2014/main" id="{54248A90-50B4-44A4-A0C6-A138F2A16F99}"/>
                  </a:ext>
                </a:extLst>
              </p:cNvPr>
              <p:cNvPicPr/>
              <p:nvPr/>
            </p:nvPicPr>
            <p:blipFill>
              <a:blip r:embed="rId245"/>
              <a:stretch>
                <a:fillRect/>
              </a:stretch>
            </p:blipFill>
            <p:spPr>
              <a:xfrm>
                <a:off x="5197996" y="3786949"/>
                <a:ext cx="191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288" name="Ink 5287">
                <a:extLst>
                  <a:ext uri="{FF2B5EF4-FFF2-40B4-BE49-F238E27FC236}">
                    <a16:creationId xmlns:a16="http://schemas.microsoft.com/office/drawing/2014/main" id="{6FDF3894-8D2F-4CAD-AAD1-A2816DBD3AFE}"/>
                  </a:ext>
                </a:extLst>
              </p14:cNvPr>
              <p14:cNvContentPartPr/>
              <p14:nvPr/>
            </p14:nvContentPartPr>
            <p14:xfrm>
              <a:off x="5306356" y="4441429"/>
              <a:ext cx="115200" cy="272880"/>
            </p14:xfrm>
          </p:contentPart>
        </mc:Choice>
        <mc:Fallback>
          <p:pic>
            <p:nvPicPr>
              <p:cNvPr id="5288" name="Ink 5287">
                <a:extLst>
                  <a:ext uri="{FF2B5EF4-FFF2-40B4-BE49-F238E27FC236}">
                    <a16:creationId xmlns:a16="http://schemas.microsoft.com/office/drawing/2014/main" id="{6FDF3894-8D2F-4CAD-AAD1-A2816DBD3AFE}"/>
                  </a:ext>
                </a:extLst>
              </p:cNvPr>
              <p:cNvPicPr/>
              <p:nvPr/>
            </p:nvPicPr>
            <p:blipFill>
              <a:blip r:embed="rId247"/>
              <a:stretch>
                <a:fillRect/>
              </a:stretch>
            </p:blipFill>
            <p:spPr>
              <a:xfrm>
                <a:off x="5288356" y="4423429"/>
                <a:ext cx="150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290" name="Ink 5289">
                <a:extLst>
                  <a:ext uri="{FF2B5EF4-FFF2-40B4-BE49-F238E27FC236}">
                    <a16:creationId xmlns:a16="http://schemas.microsoft.com/office/drawing/2014/main" id="{ED568AA0-6E90-445E-B40C-811E590AE4C6}"/>
                  </a:ext>
                </a:extLst>
              </p14:cNvPr>
              <p14:cNvContentPartPr/>
              <p14:nvPr/>
            </p14:nvContentPartPr>
            <p14:xfrm>
              <a:off x="5498956" y="4402909"/>
              <a:ext cx="12960" cy="339480"/>
            </p14:xfrm>
          </p:contentPart>
        </mc:Choice>
        <mc:Fallback>
          <p:pic>
            <p:nvPicPr>
              <p:cNvPr id="5290" name="Ink 5289">
                <a:extLst>
                  <a:ext uri="{FF2B5EF4-FFF2-40B4-BE49-F238E27FC236}">
                    <a16:creationId xmlns:a16="http://schemas.microsoft.com/office/drawing/2014/main" id="{ED568AA0-6E90-445E-B40C-811E590AE4C6}"/>
                  </a:ext>
                </a:extLst>
              </p:cNvPr>
              <p:cNvPicPr/>
              <p:nvPr/>
            </p:nvPicPr>
            <p:blipFill>
              <a:blip r:embed="rId249"/>
              <a:stretch>
                <a:fillRect/>
              </a:stretch>
            </p:blipFill>
            <p:spPr>
              <a:xfrm>
                <a:off x="5481316" y="4384909"/>
                <a:ext cx="486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291" name="Ink 5290">
                <a:extLst>
                  <a:ext uri="{FF2B5EF4-FFF2-40B4-BE49-F238E27FC236}">
                    <a16:creationId xmlns:a16="http://schemas.microsoft.com/office/drawing/2014/main" id="{EEAF9484-4360-441B-BD97-22A97F37365F}"/>
                  </a:ext>
                </a:extLst>
              </p14:cNvPr>
              <p14:cNvContentPartPr/>
              <p14:nvPr/>
            </p14:nvContentPartPr>
            <p14:xfrm>
              <a:off x="5608036" y="4434949"/>
              <a:ext cx="34200" cy="288000"/>
            </p14:xfrm>
          </p:contentPart>
        </mc:Choice>
        <mc:Fallback>
          <p:pic>
            <p:nvPicPr>
              <p:cNvPr id="5291" name="Ink 5290">
                <a:extLst>
                  <a:ext uri="{FF2B5EF4-FFF2-40B4-BE49-F238E27FC236}">
                    <a16:creationId xmlns:a16="http://schemas.microsoft.com/office/drawing/2014/main" id="{EEAF9484-4360-441B-BD97-22A97F37365F}"/>
                  </a:ext>
                </a:extLst>
              </p:cNvPr>
              <p:cNvPicPr/>
              <p:nvPr/>
            </p:nvPicPr>
            <p:blipFill>
              <a:blip r:embed="rId251"/>
              <a:stretch>
                <a:fillRect/>
              </a:stretch>
            </p:blipFill>
            <p:spPr>
              <a:xfrm>
                <a:off x="5590396" y="4416949"/>
                <a:ext cx="698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292" name="Ink 5291">
                <a:extLst>
                  <a:ext uri="{FF2B5EF4-FFF2-40B4-BE49-F238E27FC236}">
                    <a16:creationId xmlns:a16="http://schemas.microsoft.com/office/drawing/2014/main" id="{0DB31B20-4C27-4457-A83D-1739C935319C}"/>
                  </a:ext>
                </a:extLst>
              </p14:cNvPr>
              <p14:cNvContentPartPr/>
              <p14:nvPr/>
            </p14:nvContentPartPr>
            <p14:xfrm>
              <a:off x="5500756" y="4586149"/>
              <a:ext cx="141840" cy="5400"/>
            </p14:xfrm>
          </p:contentPart>
        </mc:Choice>
        <mc:Fallback>
          <p:pic>
            <p:nvPicPr>
              <p:cNvPr id="5292" name="Ink 5291">
                <a:extLst>
                  <a:ext uri="{FF2B5EF4-FFF2-40B4-BE49-F238E27FC236}">
                    <a16:creationId xmlns:a16="http://schemas.microsoft.com/office/drawing/2014/main" id="{0DB31B20-4C27-4457-A83D-1739C935319C}"/>
                  </a:ext>
                </a:extLst>
              </p:cNvPr>
              <p:cNvPicPr/>
              <p:nvPr/>
            </p:nvPicPr>
            <p:blipFill>
              <a:blip r:embed="rId253"/>
              <a:stretch>
                <a:fillRect/>
              </a:stretch>
            </p:blipFill>
            <p:spPr>
              <a:xfrm>
                <a:off x="5483116" y="4568509"/>
                <a:ext cx="177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293" name="Ink 5292">
                <a:extLst>
                  <a:ext uri="{FF2B5EF4-FFF2-40B4-BE49-F238E27FC236}">
                    <a16:creationId xmlns:a16="http://schemas.microsoft.com/office/drawing/2014/main" id="{2FB7A1E9-B654-4993-955E-A8D40AEC8EDA}"/>
                  </a:ext>
                </a:extLst>
              </p14:cNvPr>
              <p14:cNvContentPartPr/>
              <p14:nvPr/>
            </p14:nvContentPartPr>
            <p14:xfrm>
              <a:off x="5480236" y="4313989"/>
              <a:ext cx="115200" cy="7560"/>
            </p14:xfrm>
          </p:contentPart>
        </mc:Choice>
        <mc:Fallback>
          <p:pic>
            <p:nvPicPr>
              <p:cNvPr id="5293" name="Ink 5292">
                <a:extLst>
                  <a:ext uri="{FF2B5EF4-FFF2-40B4-BE49-F238E27FC236}">
                    <a16:creationId xmlns:a16="http://schemas.microsoft.com/office/drawing/2014/main" id="{2FB7A1E9-B654-4993-955E-A8D40AEC8EDA}"/>
                  </a:ext>
                </a:extLst>
              </p:cNvPr>
              <p:cNvPicPr/>
              <p:nvPr/>
            </p:nvPicPr>
            <p:blipFill>
              <a:blip r:embed="rId255"/>
              <a:stretch>
                <a:fillRect/>
              </a:stretch>
            </p:blipFill>
            <p:spPr>
              <a:xfrm>
                <a:off x="5462596" y="4296349"/>
                <a:ext cx="150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277" name="Ink 5276">
                <a:extLst>
                  <a:ext uri="{FF2B5EF4-FFF2-40B4-BE49-F238E27FC236}">
                    <a16:creationId xmlns:a16="http://schemas.microsoft.com/office/drawing/2014/main" id="{C651B49E-E84A-4AFB-9F74-A3BCA6C87782}"/>
                  </a:ext>
                </a:extLst>
              </p14:cNvPr>
              <p14:cNvContentPartPr/>
              <p14:nvPr/>
            </p14:nvContentPartPr>
            <p14:xfrm>
              <a:off x="4421116" y="4559869"/>
              <a:ext cx="140040" cy="10440"/>
            </p14:xfrm>
          </p:contentPart>
        </mc:Choice>
        <mc:Fallback>
          <p:pic>
            <p:nvPicPr>
              <p:cNvPr id="5277" name="Ink 5276">
                <a:extLst>
                  <a:ext uri="{FF2B5EF4-FFF2-40B4-BE49-F238E27FC236}">
                    <a16:creationId xmlns:a16="http://schemas.microsoft.com/office/drawing/2014/main" id="{C651B49E-E84A-4AFB-9F74-A3BCA6C87782}"/>
                  </a:ext>
                </a:extLst>
              </p:cNvPr>
              <p:cNvPicPr/>
              <p:nvPr/>
            </p:nvPicPr>
            <p:blipFill>
              <a:blip r:embed="rId257"/>
              <a:stretch>
                <a:fillRect/>
              </a:stretch>
            </p:blipFill>
            <p:spPr>
              <a:xfrm>
                <a:off x="4403116" y="4542229"/>
                <a:ext cx="175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278" name="Ink 5277">
                <a:extLst>
                  <a:ext uri="{FF2B5EF4-FFF2-40B4-BE49-F238E27FC236}">
                    <a16:creationId xmlns:a16="http://schemas.microsoft.com/office/drawing/2014/main" id="{67D390CB-0A18-4DFF-A014-60B3D9B1F585}"/>
                  </a:ext>
                </a:extLst>
              </p14:cNvPr>
              <p14:cNvContentPartPr/>
              <p14:nvPr/>
            </p14:nvContentPartPr>
            <p14:xfrm>
              <a:off x="4709476" y="4297429"/>
              <a:ext cx="114120" cy="544680"/>
            </p14:xfrm>
          </p:contentPart>
        </mc:Choice>
        <mc:Fallback>
          <p:pic>
            <p:nvPicPr>
              <p:cNvPr id="5278" name="Ink 5277">
                <a:extLst>
                  <a:ext uri="{FF2B5EF4-FFF2-40B4-BE49-F238E27FC236}">
                    <a16:creationId xmlns:a16="http://schemas.microsoft.com/office/drawing/2014/main" id="{67D390CB-0A18-4DFF-A014-60B3D9B1F585}"/>
                  </a:ext>
                </a:extLst>
              </p:cNvPr>
              <p:cNvPicPr/>
              <p:nvPr/>
            </p:nvPicPr>
            <p:blipFill>
              <a:blip r:embed="rId259"/>
              <a:stretch>
                <a:fillRect/>
              </a:stretch>
            </p:blipFill>
            <p:spPr>
              <a:xfrm>
                <a:off x="4691836" y="4279789"/>
                <a:ext cx="14976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279" name="Ink 5278">
                <a:extLst>
                  <a:ext uri="{FF2B5EF4-FFF2-40B4-BE49-F238E27FC236}">
                    <a16:creationId xmlns:a16="http://schemas.microsoft.com/office/drawing/2014/main" id="{E22B76CC-C136-4BE4-9C65-81C47129E76E}"/>
                  </a:ext>
                </a:extLst>
              </p14:cNvPr>
              <p14:cNvContentPartPr/>
              <p14:nvPr/>
            </p14:nvContentPartPr>
            <p14:xfrm>
              <a:off x="4866796" y="4457269"/>
              <a:ext cx="42480" cy="249840"/>
            </p14:xfrm>
          </p:contentPart>
        </mc:Choice>
        <mc:Fallback>
          <p:pic>
            <p:nvPicPr>
              <p:cNvPr id="5279" name="Ink 5278">
                <a:extLst>
                  <a:ext uri="{FF2B5EF4-FFF2-40B4-BE49-F238E27FC236}">
                    <a16:creationId xmlns:a16="http://schemas.microsoft.com/office/drawing/2014/main" id="{E22B76CC-C136-4BE4-9C65-81C47129E76E}"/>
                  </a:ext>
                </a:extLst>
              </p:cNvPr>
              <p:cNvPicPr/>
              <p:nvPr/>
            </p:nvPicPr>
            <p:blipFill>
              <a:blip r:embed="rId261"/>
              <a:stretch>
                <a:fillRect/>
              </a:stretch>
            </p:blipFill>
            <p:spPr>
              <a:xfrm>
                <a:off x="4849156" y="4439629"/>
                <a:ext cx="781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280" name="Ink 5279">
                <a:extLst>
                  <a:ext uri="{FF2B5EF4-FFF2-40B4-BE49-F238E27FC236}">
                    <a16:creationId xmlns:a16="http://schemas.microsoft.com/office/drawing/2014/main" id="{4632780D-7004-4BB4-B06A-1C69E59424D4}"/>
                  </a:ext>
                </a:extLst>
              </p14:cNvPr>
              <p14:cNvContentPartPr/>
              <p14:nvPr/>
            </p14:nvContentPartPr>
            <p14:xfrm>
              <a:off x="4862476" y="4461589"/>
              <a:ext cx="158040" cy="279360"/>
            </p14:xfrm>
          </p:contentPart>
        </mc:Choice>
        <mc:Fallback>
          <p:pic>
            <p:nvPicPr>
              <p:cNvPr id="5280" name="Ink 5279">
                <a:extLst>
                  <a:ext uri="{FF2B5EF4-FFF2-40B4-BE49-F238E27FC236}">
                    <a16:creationId xmlns:a16="http://schemas.microsoft.com/office/drawing/2014/main" id="{4632780D-7004-4BB4-B06A-1C69E59424D4}"/>
                  </a:ext>
                </a:extLst>
              </p:cNvPr>
              <p:cNvPicPr/>
              <p:nvPr/>
            </p:nvPicPr>
            <p:blipFill>
              <a:blip r:embed="rId263"/>
              <a:stretch>
                <a:fillRect/>
              </a:stretch>
            </p:blipFill>
            <p:spPr>
              <a:xfrm>
                <a:off x="4844836" y="4443949"/>
                <a:ext cx="1936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282" name="Ink 5281">
                <a:extLst>
                  <a:ext uri="{FF2B5EF4-FFF2-40B4-BE49-F238E27FC236}">
                    <a16:creationId xmlns:a16="http://schemas.microsoft.com/office/drawing/2014/main" id="{BC3C7B0B-789F-4760-BC62-32DE9E9316B0}"/>
                  </a:ext>
                </a:extLst>
              </p14:cNvPr>
              <p14:cNvContentPartPr/>
              <p14:nvPr/>
            </p14:nvContentPartPr>
            <p14:xfrm>
              <a:off x="4825036" y="4379869"/>
              <a:ext cx="189720" cy="37080"/>
            </p14:xfrm>
          </p:contentPart>
        </mc:Choice>
        <mc:Fallback>
          <p:pic>
            <p:nvPicPr>
              <p:cNvPr id="5282" name="Ink 5281">
                <a:extLst>
                  <a:ext uri="{FF2B5EF4-FFF2-40B4-BE49-F238E27FC236}">
                    <a16:creationId xmlns:a16="http://schemas.microsoft.com/office/drawing/2014/main" id="{BC3C7B0B-789F-4760-BC62-32DE9E9316B0}"/>
                  </a:ext>
                </a:extLst>
              </p:cNvPr>
              <p:cNvPicPr/>
              <p:nvPr/>
            </p:nvPicPr>
            <p:blipFill>
              <a:blip r:embed="rId265"/>
              <a:stretch>
                <a:fillRect/>
              </a:stretch>
            </p:blipFill>
            <p:spPr>
              <a:xfrm>
                <a:off x="4807036" y="4361869"/>
                <a:ext cx="225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283" name="Ink 5282">
                <a:extLst>
                  <a:ext uri="{FF2B5EF4-FFF2-40B4-BE49-F238E27FC236}">
                    <a16:creationId xmlns:a16="http://schemas.microsoft.com/office/drawing/2014/main" id="{F1780096-7BC1-4F7E-B350-DF0BF0B63FE3}"/>
                  </a:ext>
                </a:extLst>
              </p14:cNvPr>
              <p14:cNvContentPartPr/>
              <p14:nvPr/>
            </p14:nvContentPartPr>
            <p14:xfrm>
              <a:off x="5130316" y="4567069"/>
              <a:ext cx="15480" cy="19800"/>
            </p14:xfrm>
          </p:contentPart>
        </mc:Choice>
        <mc:Fallback>
          <p:pic>
            <p:nvPicPr>
              <p:cNvPr id="5283" name="Ink 5282">
                <a:extLst>
                  <a:ext uri="{FF2B5EF4-FFF2-40B4-BE49-F238E27FC236}">
                    <a16:creationId xmlns:a16="http://schemas.microsoft.com/office/drawing/2014/main" id="{F1780096-7BC1-4F7E-B350-DF0BF0B63FE3}"/>
                  </a:ext>
                </a:extLst>
              </p:cNvPr>
              <p:cNvPicPr/>
              <p:nvPr/>
            </p:nvPicPr>
            <p:blipFill>
              <a:blip r:embed="rId267"/>
              <a:stretch>
                <a:fillRect/>
              </a:stretch>
            </p:blipFill>
            <p:spPr>
              <a:xfrm>
                <a:off x="5112316" y="4549069"/>
                <a:ext cx="51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285" name="Ink 5284">
                <a:extLst>
                  <a:ext uri="{FF2B5EF4-FFF2-40B4-BE49-F238E27FC236}">
                    <a16:creationId xmlns:a16="http://schemas.microsoft.com/office/drawing/2014/main" id="{6DCD4C6A-6BA6-4AF7-A545-57BC1155E790}"/>
                  </a:ext>
                </a:extLst>
              </p14:cNvPr>
              <p14:cNvContentPartPr/>
              <p14:nvPr/>
            </p14:nvContentPartPr>
            <p14:xfrm>
              <a:off x="5169196" y="4325149"/>
              <a:ext cx="133200" cy="433440"/>
            </p14:xfrm>
          </p:contentPart>
        </mc:Choice>
        <mc:Fallback>
          <p:pic>
            <p:nvPicPr>
              <p:cNvPr id="5285" name="Ink 5284">
                <a:extLst>
                  <a:ext uri="{FF2B5EF4-FFF2-40B4-BE49-F238E27FC236}">
                    <a16:creationId xmlns:a16="http://schemas.microsoft.com/office/drawing/2014/main" id="{6DCD4C6A-6BA6-4AF7-A545-57BC1155E790}"/>
                  </a:ext>
                </a:extLst>
              </p:cNvPr>
              <p:cNvPicPr/>
              <p:nvPr/>
            </p:nvPicPr>
            <p:blipFill>
              <a:blip r:embed="rId269"/>
              <a:stretch>
                <a:fillRect/>
              </a:stretch>
            </p:blipFill>
            <p:spPr>
              <a:xfrm>
                <a:off x="5151196" y="4307509"/>
                <a:ext cx="16884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286" name="Ink 5285">
                <a:extLst>
                  <a:ext uri="{FF2B5EF4-FFF2-40B4-BE49-F238E27FC236}">
                    <a16:creationId xmlns:a16="http://schemas.microsoft.com/office/drawing/2014/main" id="{36416D0A-D827-42C3-835A-71A5CCE128E2}"/>
                  </a:ext>
                </a:extLst>
              </p14:cNvPr>
              <p14:cNvContentPartPr/>
              <p14:nvPr/>
            </p14:nvContentPartPr>
            <p14:xfrm>
              <a:off x="5077756" y="4559509"/>
              <a:ext cx="27000" cy="19440"/>
            </p14:xfrm>
          </p:contentPart>
        </mc:Choice>
        <mc:Fallback>
          <p:pic>
            <p:nvPicPr>
              <p:cNvPr id="5286" name="Ink 5285">
                <a:extLst>
                  <a:ext uri="{FF2B5EF4-FFF2-40B4-BE49-F238E27FC236}">
                    <a16:creationId xmlns:a16="http://schemas.microsoft.com/office/drawing/2014/main" id="{36416D0A-D827-42C3-835A-71A5CCE128E2}"/>
                  </a:ext>
                </a:extLst>
              </p:cNvPr>
              <p:cNvPicPr/>
              <p:nvPr/>
            </p:nvPicPr>
            <p:blipFill>
              <a:blip r:embed="rId271"/>
              <a:stretch>
                <a:fillRect/>
              </a:stretch>
            </p:blipFill>
            <p:spPr>
              <a:xfrm>
                <a:off x="5059756" y="4541509"/>
                <a:ext cx="62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301" name="Ink 5300">
                <a:extLst>
                  <a:ext uri="{FF2B5EF4-FFF2-40B4-BE49-F238E27FC236}">
                    <a16:creationId xmlns:a16="http://schemas.microsoft.com/office/drawing/2014/main" id="{A0512F80-BDAB-4095-9B31-90C607DE51E3}"/>
                  </a:ext>
                </a:extLst>
              </p14:cNvPr>
              <p14:cNvContentPartPr/>
              <p14:nvPr/>
            </p14:nvContentPartPr>
            <p14:xfrm>
              <a:off x="5065156" y="4541509"/>
              <a:ext cx="40320" cy="26280"/>
            </p14:xfrm>
          </p:contentPart>
        </mc:Choice>
        <mc:Fallback>
          <p:pic>
            <p:nvPicPr>
              <p:cNvPr id="5301" name="Ink 5300">
                <a:extLst>
                  <a:ext uri="{FF2B5EF4-FFF2-40B4-BE49-F238E27FC236}">
                    <a16:creationId xmlns:a16="http://schemas.microsoft.com/office/drawing/2014/main" id="{A0512F80-BDAB-4095-9B31-90C607DE51E3}"/>
                  </a:ext>
                </a:extLst>
              </p:cNvPr>
              <p:cNvPicPr/>
              <p:nvPr/>
            </p:nvPicPr>
            <p:blipFill>
              <a:blip r:embed="rId273"/>
              <a:stretch>
                <a:fillRect/>
              </a:stretch>
            </p:blipFill>
            <p:spPr>
              <a:xfrm>
                <a:off x="5047516" y="4523509"/>
                <a:ext cx="75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303" name="Ink 5302">
                <a:extLst>
                  <a:ext uri="{FF2B5EF4-FFF2-40B4-BE49-F238E27FC236}">
                    <a16:creationId xmlns:a16="http://schemas.microsoft.com/office/drawing/2014/main" id="{CB717CE9-32E1-4F65-90A7-BECDC3C42826}"/>
                  </a:ext>
                </a:extLst>
              </p14:cNvPr>
              <p14:cNvContentPartPr/>
              <p14:nvPr/>
            </p14:nvContentPartPr>
            <p14:xfrm>
              <a:off x="5062996" y="4532509"/>
              <a:ext cx="38160" cy="33120"/>
            </p14:xfrm>
          </p:contentPart>
        </mc:Choice>
        <mc:Fallback>
          <p:pic>
            <p:nvPicPr>
              <p:cNvPr id="5303" name="Ink 5302">
                <a:extLst>
                  <a:ext uri="{FF2B5EF4-FFF2-40B4-BE49-F238E27FC236}">
                    <a16:creationId xmlns:a16="http://schemas.microsoft.com/office/drawing/2014/main" id="{CB717CE9-32E1-4F65-90A7-BECDC3C42826}"/>
                  </a:ext>
                </a:extLst>
              </p:cNvPr>
              <p:cNvPicPr/>
              <p:nvPr/>
            </p:nvPicPr>
            <p:blipFill>
              <a:blip r:embed="rId275"/>
              <a:stretch>
                <a:fillRect/>
              </a:stretch>
            </p:blipFill>
            <p:spPr>
              <a:xfrm>
                <a:off x="5045356" y="4514509"/>
                <a:ext cx="73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305" name="Ink 5304">
                <a:extLst>
                  <a:ext uri="{FF2B5EF4-FFF2-40B4-BE49-F238E27FC236}">
                    <a16:creationId xmlns:a16="http://schemas.microsoft.com/office/drawing/2014/main" id="{FE67AD64-07EC-4491-8047-C90C0A70B859}"/>
                  </a:ext>
                </a:extLst>
              </p14:cNvPr>
              <p14:cNvContentPartPr/>
              <p14:nvPr/>
            </p14:nvContentPartPr>
            <p14:xfrm>
              <a:off x="5053636" y="4514149"/>
              <a:ext cx="54360" cy="56160"/>
            </p14:xfrm>
          </p:contentPart>
        </mc:Choice>
        <mc:Fallback>
          <p:pic>
            <p:nvPicPr>
              <p:cNvPr id="5305" name="Ink 5304">
                <a:extLst>
                  <a:ext uri="{FF2B5EF4-FFF2-40B4-BE49-F238E27FC236}">
                    <a16:creationId xmlns:a16="http://schemas.microsoft.com/office/drawing/2014/main" id="{FE67AD64-07EC-4491-8047-C90C0A70B859}"/>
                  </a:ext>
                </a:extLst>
              </p:cNvPr>
              <p:cNvPicPr/>
              <p:nvPr/>
            </p:nvPicPr>
            <p:blipFill>
              <a:blip r:embed="rId277"/>
              <a:stretch>
                <a:fillRect/>
              </a:stretch>
            </p:blipFill>
            <p:spPr>
              <a:xfrm>
                <a:off x="5035996" y="4496149"/>
                <a:ext cx="9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307" name="Ink 5306">
                <a:extLst>
                  <a:ext uri="{FF2B5EF4-FFF2-40B4-BE49-F238E27FC236}">
                    <a16:creationId xmlns:a16="http://schemas.microsoft.com/office/drawing/2014/main" id="{0EEB0157-42DA-40D9-B3E9-AF21EBF17D68}"/>
                  </a:ext>
                </a:extLst>
              </p14:cNvPr>
              <p14:cNvContentPartPr/>
              <p14:nvPr/>
            </p14:nvContentPartPr>
            <p14:xfrm>
              <a:off x="5056516" y="4508029"/>
              <a:ext cx="90720" cy="53640"/>
            </p14:xfrm>
          </p:contentPart>
        </mc:Choice>
        <mc:Fallback>
          <p:pic>
            <p:nvPicPr>
              <p:cNvPr id="5307" name="Ink 5306">
                <a:extLst>
                  <a:ext uri="{FF2B5EF4-FFF2-40B4-BE49-F238E27FC236}">
                    <a16:creationId xmlns:a16="http://schemas.microsoft.com/office/drawing/2014/main" id="{0EEB0157-42DA-40D9-B3E9-AF21EBF17D68}"/>
                  </a:ext>
                </a:extLst>
              </p:cNvPr>
              <p:cNvPicPr/>
              <p:nvPr/>
            </p:nvPicPr>
            <p:blipFill>
              <a:blip r:embed="rId279"/>
              <a:stretch>
                <a:fillRect/>
              </a:stretch>
            </p:blipFill>
            <p:spPr>
              <a:xfrm>
                <a:off x="5038876" y="4490389"/>
                <a:ext cx="126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226" name="Ink 5225">
                <a:extLst>
                  <a:ext uri="{FF2B5EF4-FFF2-40B4-BE49-F238E27FC236}">
                    <a16:creationId xmlns:a16="http://schemas.microsoft.com/office/drawing/2014/main" id="{4324757D-CB8B-4E09-B710-6B783177F90F}"/>
                  </a:ext>
                </a:extLst>
              </p14:cNvPr>
              <p14:cNvContentPartPr/>
              <p14:nvPr/>
            </p14:nvContentPartPr>
            <p14:xfrm>
              <a:off x="680716" y="4060549"/>
              <a:ext cx="99720" cy="644400"/>
            </p14:xfrm>
          </p:contentPart>
        </mc:Choice>
        <mc:Fallback>
          <p:pic>
            <p:nvPicPr>
              <p:cNvPr id="5226" name="Ink 5225">
                <a:extLst>
                  <a:ext uri="{FF2B5EF4-FFF2-40B4-BE49-F238E27FC236}">
                    <a16:creationId xmlns:a16="http://schemas.microsoft.com/office/drawing/2014/main" id="{4324757D-CB8B-4E09-B710-6B783177F90F}"/>
                  </a:ext>
                </a:extLst>
              </p:cNvPr>
              <p:cNvPicPr/>
              <p:nvPr/>
            </p:nvPicPr>
            <p:blipFill>
              <a:blip r:embed="rId281"/>
              <a:stretch>
                <a:fillRect/>
              </a:stretch>
            </p:blipFill>
            <p:spPr>
              <a:xfrm>
                <a:off x="662716" y="4042909"/>
                <a:ext cx="13536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221" name="Ink 5220">
                <a:extLst>
                  <a:ext uri="{FF2B5EF4-FFF2-40B4-BE49-F238E27FC236}">
                    <a16:creationId xmlns:a16="http://schemas.microsoft.com/office/drawing/2014/main" id="{8987F341-7740-499C-8A9C-1EC4B04D8D9A}"/>
                  </a:ext>
                </a:extLst>
              </p14:cNvPr>
              <p14:cNvContentPartPr/>
              <p14:nvPr/>
            </p14:nvContentPartPr>
            <p14:xfrm>
              <a:off x="1107316" y="4175029"/>
              <a:ext cx="296280" cy="75240"/>
            </p14:xfrm>
          </p:contentPart>
        </mc:Choice>
        <mc:Fallback>
          <p:pic>
            <p:nvPicPr>
              <p:cNvPr id="5221" name="Ink 5220">
                <a:extLst>
                  <a:ext uri="{FF2B5EF4-FFF2-40B4-BE49-F238E27FC236}">
                    <a16:creationId xmlns:a16="http://schemas.microsoft.com/office/drawing/2014/main" id="{8987F341-7740-499C-8A9C-1EC4B04D8D9A}"/>
                  </a:ext>
                </a:extLst>
              </p:cNvPr>
              <p:cNvPicPr/>
              <p:nvPr/>
            </p:nvPicPr>
            <p:blipFill>
              <a:blip r:embed="rId283"/>
              <a:stretch>
                <a:fillRect/>
              </a:stretch>
            </p:blipFill>
            <p:spPr>
              <a:xfrm>
                <a:off x="1089676" y="4157389"/>
                <a:ext cx="331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222" name="Ink 5221">
                <a:extLst>
                  <a:ext uri="{FF2B5EF4-FFF2-40B4-BE49-F238E27FC236}">
                    <a16:creationId xmlns:a16="http://schemas.microsoft.com/office/drawing/2014/main" id="{55E07D0B-00C7-42AB-A4A3-E0347105B782}"/>
                  </a:ext>
                </a:extLst>
              </p14:cNvPr>
              <p14:cNvContentPartPr/>
              <p14:nvPr/>
            </p14:nvContentPartPr>
            <p14:xfrm>
              <a:off x="1179676" y="4262149"/>
              <a:ext cx="118800" cy="274320"/>
            </p14:xfrm>
          </p:contentPart>
        </mc:Choice>
        <mc:Fallback>
          <p:pic>
            <p:nvPicPr>
              <p:cNvPr id="5222" name="Ink 5221">
                <a:extLst>
                  <a:ext uri="{FF2B5EF4-FFF2-40B4-BE49-F238E27FC236}">
                    <a16:creationId xmlns:a16="http://schemas.microsoft.com/office/drawing/2014/main" id="{55E07D0B-00C7-42AB-A4A3-E0347105B782}"/>
                  </a:ext>
                </a:extLst>
              </p:cNvPr>
              <p:cNvPicPr/>
              <p:nvPr/>
            </p:nvPicPr>
            <p:blipFill>
              <a:blip r:embed="rId285"/>
              <a:stretch>
                <a:fillRect/>
              </a:stretch>
            </p:blipFill>
            <p:spPr>
              <a:xfrm>
                <a:off x="1162036" y="4244509"/>
                <a:ext cx="1544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223" name="Ink 5222">
                <a:extLst>
                  <a:ext uri="{FF2B5EF4-FFF2-40B4-BE49-F238E27FC236}">
                    <a16:creationId xmlns:a16="http://schemas.microsoft.com/office/drawing/2014/main" id="{F148ECE4-A682-4099-8D25-43399718BF03}"/>
                  </a:ext>
                </a:extLst>
              </p14:cNvPr>
              <p14:cNvContentPartPr/>
              <p14:nvPr/>
            </p14:nvContentPartPr>
            <p14:xfrm>
              <a:off x="1204876" y="4411909"/>
              <a:ext cx="85320" cy="20520"/>
            </p14:xfrm>
          </p:contentPart>
        </mc:Choice>
        <mc:Fallback>
          <p:pic>
            <p:nvPicPr>
              <p:cNvPr id="5223" name="Ink 5222">
                <a:extLst>
                  <a:ext uri="{FF2B5EF4-FFF2-40B4-BE49-F238E27FC236}">
                    <a16:creationId xmlns:a16="http://schemas.microsoft.com/office/drawing/2014/main" id="{F148ECE4-A682-4099-8D25-43399718BF03}"/>
                  </a:ext>
                </a:extLst>
              </p:cNvPr>
              <p:cNvPicPr/>
              <p:nvPr/>
            </p:nvPicPr>
            <p:blipFill>
              <a:blip r:embed="rId287"/>
              <a:stretch>
                <a:fillRect/>
              </a:stretch>
            </p:blipFill>
            <p:spPr>
              <a:xfrm>
                <a:off x="1187236" y="4393909"/>
                <a:ext cx="120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225" name="Ink 5224">
                <a:extLst>
                  <a:ext uri="{FF2B5EF4-FFF2-40B4-BE49-F238E27FC236}">
                    <a16:creationId xmlns:a16="http://schemas.microsoft.com/office/drawing/2014/main" id="{83638F29-8FB9-468F-A24E-CDAF52CF81BE}"/>
                  </a:ext>
                </a:extLst>
              </p14:cNvPr>
              <p14:cNvContentPartPr/>
              <p14:nvPr/>
            </p14:nvContentPartPr>
            <p14:xfrm>
              <a:off x="1173556" y="4071349"/>
              <a:ext cx="80640" cy="36720"/>
            </p14:xfrm>
          </p:contentPart>
        </mc:Choice>
        <mc:Fallback>
          <p:pic>
            <p:nvPicPr>
              <p:cNvPr id="5225" name="Ink 5224">
                <a:extLst>
                  <a:ext uri="{FF2B5EF4-FFF2-40B4-BE49-F238E27FC236}">
                    <a16:creationId xmlns:a16="http://schemas.microsoft.com/office/drawing/2014/main" id="{83638F29-8FB9-468F-A24E-CDAF52CF81BE}"/>
                  </a:ext>
                </a:extLst>
              </p:cNvPr>
              <p:cNvPicPr/>
              <p:nvPr/>
            </p:nvPicPr>
            <p:blipFill>
              <a:blip r:embed="rId289"/>
              <a:stretch>
                <a:fillRect/>
              </a:stretch>
            </p:blipFill>
            <p:spPr>
              <a:xfrm>
                <a:off x="1155556" y="4053709"/>
                <a:ext cx="116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227" name="Ink 5226">
                <a:extLst>
                  <a:ext uri="{FF2B5EF4-FFF2-40B4-BE49-F238E27FC236}">
                    <a16:creationId xmlns:a16="http://schemas.microsoft.com/office/drawing/2014/main" id="{E14C5183-0C18-4061-A4AD-B045D2A729D9}"/>
                  </a:ext>
                </a:extLst>
              </p14:cNvPr>
              <p14:cNvContentPartPr/>
              <p14:nvPr/>
            </p14:nvContentPartPr>
            <p14:xfrm>
              <a:off x="1397476" y="4021669"/>
              <a:ext cx="109080" cy="692640"/>
            </p14:xfrm>
          </p:contentPart>
        </mc:Choice>
        <mc:Fallback>
          <p:pic>
            <p:nvPicPr>
              <p:cNvPr id="5227" name="Ink 5226">
                <a:extLst>
                  <a:ext uri="{FF2B5EF4-FFF2-40B4-BE49-F238E27FC236}">
                    <a16:creationId xmlns:a16="http://schemas.microsoft.com/office/drawing/2014/main" id="{E14C5183-0C18-4061-A4AD-B045D2A729D9}"/>
                  </a:ext>
                </a:extLst>
              </p:cNvPr>
              <p:cNvPicPr/>
              <p:nvPr/>
            </p:nvPicPr>
            <p:blipFill>
              <a:blip r:embed="rId291"/>
              <a:stretch>
                <a:fillRect/>
              </a:stretch>
            </p:blipFill>
            <p:spPr>
              <a:xfrm>
                <a:off x="1379836" y="4004029"/>
                <a:ext cx="14472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228" name="Ink 5227">
                <a:extLst>
                  <a:ext uri="{FF2B5EF4-FFF2-40B4-BE49-F238E27FC236}">
                    <a16:creationId xmlns:a16="http://schemas.microsoft.com/office/drawing/2014/main" id="{F1A4FA91-AE26-4337-8616-2B661BC3C9AC}"/>
                  </a:ext>
                </a:extLst>
              </p14:cNvPr>
              <p14:cNvContentPartPr/>
              <p14:nvPr/>
            </p14:nvContentPartPr>
            <p14:xfrm>
              <a:off x="1598356" y="4565269"/>
              <a:ext cx="27360" cy="163080"/>
            </p14:xfrm>
          </p:contentPart>
        </mc:Choice>
        <mc:Fallback>
          <p:pic>
            <p:nvPicPr>
              <p:cNvPr id="5228" name="Ink 5227">
                <a:extLst>
                  <a:ext uri="{FF2B5EF4-FFF2-40B4-BE49-F238E27FC236}">
                    <a16:creationId xmlns:a16="http://schemas.microsoft.com/office/drawing/2014/main" id="{F1A4FA91-AE26-4337-8616-2B661BC3C9AC}"/>
                  </a:ext>
                </a:extLst>
              </p:cNvPr>
              <p:cNvPicPr/>
              <p:nvPr/>
            </p:nvPicPr>
            <p:blipFill>
              <a:blip r:embed="rId293"/>
              <a:stretch>
                <a:fillRect/>
              </a:stretch>
            </p:blipFill>
            <p:spPr>
              <a:xfrm>
                <a:off x="1580356" y="4547269"/>
                <a:ext cx="63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229" name="Ink 5228">
                <a:extLst>
                  <a:ext uri="{FF2B5EF4-FFF2-40B4-BE49-F238E27FC236}">
                    <a16:creationId xmlns:a16="http://schemas.microsoft.com/office/drawing/2014/main" id="{243CF233-FEE9-4144-91EE-0F1FE95C4501}"/>
                  </a:ext>
                </a:extLst>
              </p14:cNvPr>
              <p14:cNvContentPartPr/>
              <p14:nvPr/>
            </p14:nvContentPartPr>
            <p14:xfrm>
              <a:off x="1503676" y="4565269"/>
              <a:ext cx="161280" cy="33120"/>
            </p14:xfrm>
          </p:contentPart>
        </mc:Choice>
        <mc:Fallback>
          <p:pic>
            <p:nvPicPr>
              <p:cNvPr id="5229" name="Ink 5228">
                <a:extLst>
                  <a:ext uri="{FF2B5EF4-FFF2-40B4-BE49-F238E27FC236}">
                    <a16:creationId xmlns:a16="http://schemas.microsoft.com/office/drawing/2014/main" id="{243CF233-FEE9-4144-91EE-0F1FE95C4501}"/>
                  </a:ext>
                </a:extLst>
              </p:cNvPr>
              <p:cNvPicPr/>
              <p:nvPr/>
            </p:nvPicPr>
            <p:blipFill>
              <a:blip r:embed="rId295"/>
              <a:stretch>
                <a:fillRect/>
              </a:stretch>
            </p:blipFill>
            <p:spPr>
              <a:xfrm>
                <a:off x="1486036" y="4547269"/>
                <a:ext cx="196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231" name="Ink 5230">
                <a:extLst>
                  <a:ext uri="{FF2B5EF4-FFF2-40B4-BE49-F238E27FC236}">
                    <a16:creationId xmlns:a16="http://schemas.microsoft.com/office/drawing/2014/main" id="{29D54BC4-AB66-4D30-9639-99962EF50CF0}"/>
                  </a:ext>
                </a:extLst>
              </p14:cNvPr>
              <p14:cNvContentPartPr/>
              <p14:nvPr/>
            </p14:nvContentPartPr>
            <p14:xfrm>
              <a:off x="1748116" y="4326589"/>
              <a:ext cx="120600" cy="13320"/>
            </p14:xfrm>
          </p:contentPart>
        </mc:Choice>
        <mc:Fallback>
          <p:pic>
            <p:nvPicPr>
              <p:cNvPr id="5231" name="Ink 5230">
                <a:extLst>
                  <a:ext uri="{FF2B5EF4-FFF2-40B4-BE49-F238E27FC236}">
                    <a16:creationId xmlns:a16="http://schemas.microsoft.com/office/drawing/2014/main" id="{29D54BC4-AB66-4D30-9639-99962EF50CF0}"/>
                  </a:ext>
                </a:extLst>
              </p:cNvPr>
              <p:cNvPicPr/>
              <p:nvPr/>
            </p:nvPicPr>
            <p:blipFill>
              <a:blip r:embed="rId297"/>
              <a:stretch>
                <a:fillRect/>
              </a:stretch>
            </p:blipFill>
            <p:spPr>
              <a:xfrm>
                <a:off x="1730476" y="4308589"/>
                <a:ext cx="156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232" name="Ink 5231">
                <a:extLst>
                  <a:ext uri="{FF2B5EF4-FFF2-40B4-BE49-F238E27FC236}">
                    <a16:creationId xmlns:a16="http://schemas.microsoft.com/office/drawing/2014/main" id="{0AA04C8B-9C65-4EE3-ABC1-3FADDC6478AA}"/>
                  </a:ext>
                </a:extLst>
              </p14:cNvPr>
              <p14:cNvContentPartPr/>
              <p14:nvPr/>
            </p14:nvContentPartPr>
            <p14:xfrm>
              <a:off x="1772596" y="4395349"/>
              <a:ext cx="124560" cy="31320"/>
            </p14:xfrm>
          </p:contentPart>
        </mc:Choice>
        <mc:Fallback>
          <p:pic>
            <p:nvPicPr>
              <p:cNvPr id="5232" name="Ink 5231">
                <a:extLst>
                  <a:ext uri="{FF2B5EF4-FFF2-40B4-BE49-F238E27FC236}">
                    <a16:creationId xmlns:a16="http://schemas.microsoft.com/office/drawing/2014/main" id="{0AA04C8B-9C65-4EE3-ABC1-3FADDC6478AA}"/>
                  </a:ext>
                </a:extLst>
              </p:cNvPr>
              <p:cNvPicPr/>
              <p:nvPr/>
            </p:nvPicPr>
            <p:blipFill>
              <a:blip r:embed="rId299"/>
              <a:stretch>
                <a:fillRect/>
              </a:stretch>
            </p:blipFill>
            <p:spPr>
              <a:xfrm>
                <a:off x="1754596" y="4377349"/>
                <a:ext cx="160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259" name="Ink 5258">
                <a:extLst>
                  <a:ext uri="{FF2B5EF4-FFF2-40B4-BE49-F238E27FC236}">
                    <a16:creationId xmlns:a16="http://schemas.microsoft.com/office/drawing/2014/main" id="{C3BA7AD6-987D-4B1D-A6C8-EC292BBC680E}"/>
                  </a:ext>
                </a:extLst>
              </p14:cNvPr>
              <p14:cNvContentPartPr/>
              <p14:nvPr/>
            </p14:nvContentPartPr>
            <p14:xfrm>
              <a:off x="3395476" y="4485349"/>
              <a:ext cx="19440" cy="16200"/>
            </p14:xfrm>
          </p:contentPart>
        </mc:Choice>
        <mc:Fallback>
          <p:pic>
            <p:nvPicPr>
              <p:cNvPr id="5259" name="Ink 5258">
                <a:extLst>
                  <a:ext uri="{FF2B5EF4-FFF2-40B4-BE49-F238E27FC236}">
                    <a16:creationId xmlns:a16="http://schemas.microsoft.com/office/drawing/2014/main" id="{C3BA7AD6-987D-4B1D-A6C8-EC292BBC680E}"/>
                  </a:ext>
                </a:extLst>
              </p:cNvPr>
              <p:cNvPicPr/>
              <p:nvPr/>
            </p:nvPicPr>
            <p:blipFill>
              <a:blip r:embed="rId301"/>
              <a:stretch>
                <a:fillRect/>
              </a:stretch>
            </p:blipFill>
            <p:spPr>
              <a:xfrm>
                <a:off x="3377476" y="4467709"/>
                <a:ext cx="55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261" name="Ink 5260">
                <a:extLst>
                  <a:ext uri="{FF2B5EF4-FFF2-40B4-BE49-F238E27FC236}">
                    <a16:creationId xmlns:a16="http://schemas.microsoft.com/office/drawing/2014/main" id="{DB3D50F4-B462-4F5D-8ED2-1F9C2473BF53}"/>
                  </a:ext>
                </a:extLst>
              </p14:cNvPr>
              <p14:cNvContentPartPr/>
              <p14:nvPr/>
            </p14:nvContentPartPr>
            <p14:xfrm>
              <a:off x="3495916" y="4281589"/>
              <a:ext cx="95400" cy="281160"/>
            </p14:xfrm>
          </p:contentPart>
        </mc:Choice>
        <mc:Fallback>
          <p:pic>
            <p:nvPicPr>
              <p:cNvPr id="5261" name="Ink 5260">
                <a:extLst>
                  <a:ext uri="{FF2B5EF4-FFF2-40B4-BE49-F238E27FC236}">
                    <a16:creationId xmlns:a16="http://schemas.microsoft.com/office/drawing/2014/main" id="{DB3D50F4-B462-4F5D-8ED2-1F9C2473BF53}"/>
                  </a:ext>
                </a:extLst>
              </p:cNvPr>
              <p:cNvPicPr/>
              <p:nvPr/>
            </p:nvPicPr>
            <p:blipFill>
              <a:blip r:embed="rId303"/>
              <a:stretch>
                <a:fillRect/>
              </a:stretch>
            </p:blipFill>
            <p:spPr>
              <a:xfrm>
                <a:off x="3478276" y="4263949"/>
                <a:ext cx="1310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262" name="Ink 5261">
                <a:extLst>
                  <a:ext uri="{FF2B5EF4-FFF2-40B4-BE49-F238E27FC236}">
                    <a16:creationId xmlns:a16="http://schemas.microsoft.com/office/drawing/2014/main" id="{A16CC16C-3C09-490D-B5D5-751DFB030F15}"/>
                  </a:ext>
                </a:extLst>
              </p14:cNvPr>
              <p14:cNvContentPartPr/>
              <p14:nvPr/>
            </p14:nvContentPartPr>
            <p14:xfrm>
              <a:off x="3674476" y="4283389"/>
              <a:ext cx="12240" cy="277560"/>
            </p14:xfrm>
          </p:contentPart>
        </mc:Choice>
        <mc:Fallback>
          <p:pic>
            <p:nvPicPr>
              <p:cNvPr id="5262" name="Ink 5261">
                <a:extLst>
                  <a:ext uri="{FF2B5EF4-FFF2-40B4-BE49-F238E27FC236}">
                    <a16:creationId xmlns:a16="http://schemas.microsoft.com/office/drawing/2014/main" id="{A16CC16C-3C09-490D-B5D5-751DFB030F15}"/>
                  </a:ext>
                </a:extLst>
              </p:cNvPr>
              <p:cNvPicPr/>
              <p:nvPr/>
            </p:nvPicPr>
            <p:blipFill>
              <a:blip r:embed="rId305"/>
              <a:stretch>
                <a:fillRect/>
              </a:stretch>
            </p:blipFill>
            <p:spPr>
              <a:xfrm>
                <a:off x="3656836" y="4265389"/>
                <a:ext cx="478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263" name="Ink 5262">
                <a:extLst>
                  <a:ext uri="{FF2B5EF4-FFF2-40B4-BE49-F238E27FC236}">
                    <a16:creationId xmlns:a16="http://schemas.microsoft.com/office/drawing/2014/main" id="{EEF4B6A9-A3B2-4F1E-9FCA-29429258FD22}"/>
                  </a:ext>
                </a:extLst>
              </p14:cNvPr>
              <p14:cNvContentPartPr/>
              <p14:nvPr/>
            </p14:nvContentPartPr>
            <p14:xfrm>
              <a:off x="3742876" y="4288429"/>
              <a:ext cx="25560" cy="282960"/>
            </p14:xfrm>
          </p:contentPart>
        </mc:Choice>
        <mc:Fallback>
          <p:pic>
            <p:nvPicPr>
              <p:cNvPr id="5263" name="Ink 5262">
                <a:extLst>
                  <a:ext uri="{FF2B5EF4-FFF2-40B4-BE49-F238E27FC236}">
                    <a16:creationId xmlns:a16="http://schemas.microsoft.com/office/drawing/2014/main" id="{EEF4B6A9-A3B2-4F1E-9FCA-29429258FD22}"/>
                  </a:ext>
                </a:extLst>
              </p:cNvPr>
              <p:cNvPicPr/>
              <p:nvPr/>
            </p:nvPicPr>
            <p:blipFill>
              <a:blip r:embed="rId307"/>
              <a:stretch>
                <a:fillRect/>
              </a:stretch>
            </p:blipFill>
            <p:spPr>
              <a:xfrm>
                <a:off x="3725236" y="4270789"/>
                <a:ext cx="6120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264" name="Ink 5263">
                <a:extLst>
                  <a:ext uri="{FF2B5EF4-FFF2-40B4-BE49-F238E27FC236}">
                    <a16:creationId xmlns:a16="http://schemas.microsoft.com/office/drawing/2014/main" id="{1A1A0401-7B20-4D68-87CC-928EFE368D76}"/>
                  </a:ext>
                </a:extLst>
              </p14:cNvPr>
              <p14:cNvContentPartPr/>
              <p14:nvPr/>
            </p14:nvContentPartPr>
            <p14:xfrm>
              <a:off x="3724156" y="4477429"/>
              <a:ext cx="121680" cy="19080"/>
            </p14:xfrm>
          </p:contentPart>
        </mc:Choice>
        <mc:Fallback>
          <p:pic>
            <p:nvPicPr>
              <p:cNvPr id="5264" name="Ink 5263">
                <a:extLst>
                  <a:ext uri="{FF2B5EF4-FFF2-40B4-BE49-F238E27FC236}">
                    <a16:creationId xmlns:a16="http://schemas.microsoft.com/office/drawing/2014/main" id="{1A1A0401-7B20-4D68-87CC-928EFE368D76}"/>
                  </a:ext>
                </a:extLst>
              </p:cNvPr>
              <p:cNvPicPr/>
              <p:nvPr/>
            </p:nvPicPr>
            <p:blipFill>
              <a:blip r:embed="rId309"/>
              <a:stretch>
                <a:fillRect/>
              </a:stretch>
            </p:blipFill>
            <p:spPr>
              <a:xfrm>
                <a:off x="3706516" y="4459789"/>
                <a:ext cx="157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265" name="Ink 5264">
                <a:extLst>
                  <a:ext uri="{FF2B5EF4-FFF2-40B4-BE49-F238E27FC236}">
                    <a16:creationId xmlns:a16="http://schemas.microsoft.com/office/drawing/2014/main" id="{2C7CF9F7-E978-4B84-9E50-5BB1B2AB02AE}"/>
                  </a:ext>
                </a:extLst>
              </p14:cNvPr>
              <p14:cNvContentPartPr/>
              <p14:nvPr/>
            </p14:nvContentPartPr>
            <p14:xfrm>
              <a:off x="3831796" y="4286629"/>
              <a:ext cx="16920" cy="348480"/>
            </p14:xfrm>
          </p:contentPart>
        </mc:Choice>
        <mc:Fallback>
          <p:pic>
            <p:nvPicPr>
              <p:cNvPr id="5265" name="Ink 5264">
                <a:extLst>
                  <a:ext uri="{FF2B5EF4-FFF2-40B4-BE49-F238E27FC236}">
                    <a16:creationId xmlns:a16="http://schemas.microsoft.com/office/drawing/2014/main" id="{2C7CF9F7-E978-4B84-9E50-5BB1B2AB02AE}"/>
                  </a:ext>
                </a:extLst>
              </p:cNvPr>
              <p:cNvPicPr/>
              <p:nvPr/>
            </p:nvPicPr>
            <p:blipFill>
              <a:blip r:embed="rId311"/>
              <a:stretch>
                <a:fillRect/>
              </a:stretch>
            </p:blipFill>
            <p:spPr>
              <a:xfrm>
                <a:off x="3813796" y="4268989"/>
                <a:ext cx="5256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267" name="Ink 5266">
                <a:extLst>
                  <a:ext uri="{FF2B5EF4-FFF2-40B4-BE49-F238E27FC236}">
                    <a16:creationId xmlns:a16="http://schemas.microsoft.com/office/drawing/2014/main" id="{60884626-5470-48AD-950A-D552628DADC0}"/>
                  </a:ext>
                </a:extLst>
              </p14:cNvPr>
              <p14:cNvContentPartPr/>
              <p14:nvPr/>
            </p14:nvContentPartPr>
            <p14:xfrm>
              <a:off x="3968956" y="4307149"/>
              <a:ext cx="123120" cy="303120"/>
            </p14:xfrm>
          </p:contentPart>
        </mc:Choice>
        <mc:Fallback>
          <p:pic>
            <p:nvPicPr>
              <p:cNvPr id="5267" name="Ink 5266">
                <a:extLst>
                  <a:ext uri="{FF2B5EF4-FFF2-40B4-BE49-F238E27FC236}">
                    <a16:creationId xmlns:a16="http://schemas.microsoft.com/office/drawing/2014/main" id="{60884626-5470-48AD-950A-D552628DADC0}"/>
                  </a:ext>
                </a:extLst>
              </p:cNvPr>
              <p:cNvPicPr/>
              <p:nvPr/>
            </p:nvPicPr>
            <p:blipFill>
              <a:blip r:embed="rId313"/>
              <a:stretch>
                <a:fillRect/>
              </a:stretch>
            </p:blipFill>
            <p:spPr>
              <a:xfrm>
                <a:off x="3951316" y="4289509"/>
                <a:ext cx="1587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269" name="Ink 5268">
                <a:extLst>
                  <a:ext uri="{FF2B5EF4-FFF2-40B4-BE49-F238E27FC236}">
                    <a16:creationId xmlns:a16="http://schemas.microsoft.com/office/drawing/2014/main" id="{C1796366-221E-491F-BCC1-43748E108127}"/>
                  </a:ext>
                </a:extLst>
              </p14:cNvPr>
              <p14:cNvContentPartPr/>
              <p14:nvPr/>
            </p14:nvContentPartPr>
            <p14:xfrm>
              <a:off x="4127716" y="4310389"/>
              <a:ext cx="154080" cy="270720"/>
            </p14:xfrm>
          </p:contentPart>
        </mc:Choice>
        <mc:Fallback>
          <p:pic>
            <p:nvPicPr>
              <p:cNvPr id="5269" name="Ink 5268">
                <a:extLst>
                  <a:ext uri="{FF2B5EF4-FFF2-40B4-BE49-F238E27FC236}">
                    <a16:creationId xmlns:a16="http://schemas.microsoft.com/office/drawing/2014/main" id="{C1796366-221E-491F-BCC1-43748E108127}"/>
                  </a:ext>
                </a:extLst>
              </p:cNvPr>
              <p:cNvPicPr/>
              <p:nvPr/>
            </p:nvPicPr>
            <p:blipFill>
              <a:blip r:embed="rId315"/>
              <a:stretch>
                <a:fillRect/>
              </a:stretch>
            </p:blipFill>
            <p:spPr>
              <a:xfrm>
                <a:off x="4110076" y="4292389"/>
                <a:ext cx="189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270" name="Ink 5269">
                <a:extLst>
                  <a:ext uri="{FF2B5EF4-FFF2-40B4-BE49-F238E27FC236}">
                    <a16:creationId xmlns:a16="http://schemas.microsoft.com/office/drawing/2014/main" id="{369ABE2D-764A-4414-934A-4EB82107C0F0}"/>
                  </a:ext>
                </a:extLst>
              </p14:cNvPr>
              <p14:cNvContentPartPr/>
              <p14:nvPr/>
            </p14:nvContentPartPr>
            <p14:xfrm>
              <a:off x="3928996" y="4605589"/>
              <a:ext cx="297000" cy="44640"/>
            </p14:xfrm>
          </p:contentPart>
        </mc:Choice>
        <mc:Fallback>
          <p:pic>
            <p:nvPicPr>
              <p:cNvPr id="5270" name="Ink 5269">
                <a:extLst>
                  <a:ext uri="{FF2B5EF4-FFF2-40B4-BE49-F238E27FC236}">
                    <a16:creationId xmlns:a16="http://schemas.microsoft.com/office/drawing/2014/main" id="{369ABE2D-764A-4414-934A-4EB82107C0F0}"/>
                  </a:ext>
                </a:extLst>
              </p:cNvPr>
              <p:cNvPicPr/>
              <p:nvPr/>
            </p:nvPicPr>
            <p:blipFill>
              <a:blip r:embed="rId317"/>
              <a:stretch>
                <a:fillRect/>
              </a:stretch>
            </p:blipFill>
            <p:spPr>
              <a:xfrm>
                <a:off x="3911356" y="4587949"/>
                <a:ext cx="332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271" name="Ink 5270">
                <a:extLst>
                  <a:ext uri="{FF2B5EF4-FFF2-40B4-BE49-F238E27FC236}">
                    <a16:creationId xmlns:a16="http://schemas.microsoft.com/office/drawing/2014/main" id="{4B5FF113-7FF5-48EE-BE47-9C0180C9DFE0}"/>
                  </a:ext>
                </a:extLst>
              </p14:cNvPr>
              <p14:cNvContentPartPr/>
              <p14:nvPr/>
            </p14:nvContentPartPr>
            <p14:xfrm>
              <a:off x="4017916" y="4704229"/>
              <a:ext cx="29160" cy="170640"/>
            </p14:xfrm>
          </p:contentPart>
        </mc:Choice>
        <mc:Fallback>
          <p:pic>
            <p:nvPicPr>
              <p:cNvPr id="5271" name="Ink 5270">
                <a:extLst>
                  <a:ext uri="{FF2B5EF4-FFF2-40B4-BE49-F238E27FC236}">
                    <a16:creationId xmlns:a16="http://schemas.microsoft.com/office/drawing/2014/main" id="{4B5FF113-7FF5-48EE-BE47-9C0180C9DFE0}"/>
                  </a:ext>
                </a:extLst>
              </p:cNvPr>
              <p:cNvPicPr/>
              <p:nvPr/>
            </p:nvPicPr>
            <p:blipFill>
              <a:blip r:embed="rId319"/>
              <a:stretch>
                <a:fillRect/>
              </a:stretch>
            </p:blipFill>
            <p:spPr>
              <a:xfrm>
                <a:off x="3999916" y="4686229"/>
                <a:ext cx="64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5272" name="Ink 5271">
                <a:extLst>
                  <a:ext uri="{FF2B5EF4-FFF2-40B4-BE49-F238E27FC236}">
                    <a16:creationId xmlns:a16="http://schemas.microsoft.com/office/drawing/2014/main" id="{CBE15C5D-C436-4619-8505-4569DE66B459}"/>
                  </a:ext>
                </a:extLst>
              </p14:cNvPr>
              <p14:cNvContentPartPr/>
              <p14:nvPr/>
            </p14:nvContentPartPr>
            <p14:xfrm>
              <a:off x="3961036" y="4700269"/>
              <a:ext cx="123480" cy="95760"/>
            </p14:xfrm>
          </p:contentPart>
        </mc:Choice>
        <mc:Fallback>
          <p:pic>
            <p:nvPicPr>
              <p:cNvPr id="5272" name="Ink 5271">
                <a:extLst>
                  <a:ext uri="{FF2B5EF4-FFF2-40B4-BE49-F238E27FC236}">
                    <a16:creationId xmlns:a16="http://schemas.microsoft.com/office/drawing/2014/main" id="{CBE15C5D-C436-4619-8505-4569DE66B459}"/>
                  </a:ext>
                </a:extLst>
              </p:cNvPr>
              <p:cNvPicPr/>
              <p:nvPr/>
            </p:nvPicPr>
            <p:blipFill>
              <a:blip r:embed="rId321"/>
              <a:stretch>
                <a:fillRect/>
              </a:stretch>
            </p:blipFill>
            <p:spPr>
              <a:xfrm>
                <a:off x="3943396" y="4682269"/>
                <a:ext cx="159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5273" name="Ink 5272">
                <a:extLst>
                  <a:ext uri="{FF2B5EF4-FFF2-40B4-BE49-F238E27FC236}">
                    <a16:creationId xmlns:a16="http://schemas.microsoft.com/office/drawing/2014/main" id="{8DE62409-8977-469A-9E0F-64548DCF2DB4}"/>
                  </a:ext>
                </a:extLst>
              </p14:cNvPr>
              <p14:cNvContentPartPr/>
              <p14:nvPr/>
            </p14:nvContentPartPr>
            <p14:xfrm>
              <a:off x="4111156" y="4779829"/>
              <a:ext cx="12600" cy="110880"/>
            </p14:xfrm>
          </p:contentPart>
        </mc:Choice>
        <mc:Fallback>
          <p:pic>
            <p:nvPicPr>
              <p:cNvPr id="5273" name="Ink 5272">
                <a:extLst>
                  <a:ext uri="{FF2B5EF4-FFF2-40B4-BE49-F238E27FC236}">
                    <a16:creationId xmlns:a16="http://schemas.microsoft.com/office/drawing/2014/main" id="{8DE62409-8977-469A-9E0F-64548DCF2DB4}"/>
                  </a:ext>
                </a:extLst>
              </p:cNvPr>
              <p:cNvPicPr/>
              <p:nvPr/>
            </p:nvPicPr>
            <p:blipFill>
              <a:blip r:embed="rId323"/>
              <a:stretch>
                <a:fillRect/>
              </a:stretch>
            </p:blipFill>
            <p:spPr>
              <a:xfrm>
                <a:off x="4093516" y="4762189"/>
                <a:ext cx="48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5274" name="Ink 5273">
                <a:extLst>
                  <a:ext uri="{FF2B5EF4-FFF2-40B4-BE49-F238E27FC236}">
                    <a16:creationId xmlns:a16="http://schemas.microsoft.com/office/drawing/2014/main" id="{85B75509-79AF-4CB2-A1D8-6D0994E2FCAF}"/>
                  </a:ext>
                </a:extLst>
              </p14:cNvPr>
              <p14:cNvContentPartPr/>
              <p14:nvPr/>
            </p14:nvContentPartPr>
            <p14:xfrm>
              <a:off x="4142836" y="4775869"/>
              <a:ext cx="19080" cy="115920"/>
            </p14:xfrm>
          </p:contentPart>
        </mc:Choice>
        <mc:Fallback>
          <p:pic>
            <p:nvPicPr>
              <p:cNvPr id="5274" name="Ink 5273">
                <a:extLst>
                  <a:ext uri="{FF2B5EF4-FFF2-40B4-BE49-F238E27FC236}">
                    <a16:creationId xmlns:a16="http://schemas.microsoft.com/office/drawing/2014/main" id="{85B75509-79AF-4CB2-A1D8-6D0994E2FCAF}"/>
                  </a:ext>
                </a:extLst>
              </p:cNvPr>
              <p:cNvPicPr/>
              <p:nvPr/>
            </p:nvPicPr>
            <p:blipFill>
              <a:blip r:embed="rId325"/>
              <a:stretch>
                <a:fillRect/>
              </a:stretch>
            </p:blipFill>
            <p:spPr>
              <a:xfrm>
                <a:off x="4124836" y="4757869"/>
                <a:ext cx="54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5275" name="Ink 5274">
                <a:extLst>
                  <a:ext uri="{FF2B5EF4-FFF2-40B4-BE49-F238E27FC236}">
                    <a16:creationId xmlns:a16="http://schemas.microsoft.com/office/drawing/2014/main" id="{033187D3-4746-417F-927B-D57636A3D3B1}"/>
                  </a:ext>
                </a:extLst>
              </p14:cNvPr>
              <p14:cNvContentPartPr/>
              <p14:nvPr/>
            </p14:nvContentPartPr>
            <p14:xfrm>
              <a:off x="4079116" y="4751749"/>
              <a:ext cx="93960" cy="16920"/>
            </p14:xfrm>
          </p:contentPart>
        </mc:Choice>
        <mc:Fallback>
          <p:pic>
            <p:nvPicPr>
              <p:cNvPr id="5275" name="Ink 5274">
                <a:extLst>
                  <a:ext uri="{FF2B5EF4-FFF2-40B4-BE49-F238E27FC236}">
                    <a16:creationId xmlns:a16="http://schemas.microsoft.com/office/drawing/2014/main" id="{033187D3-4746-417F-927B-D57636A3D3B1}"/>
                  </a:ext>
                </a:extLst>
              </p:cNvPr>
              <p:cNvPicPr/>
              <p:nvPr/>
            </p:nvPicPr>
            <p:blipFill>
              <a:blip r:embed="rId327"/>
              <a:stretch>
                <a:fillRect/>
              </a:stretch>
            </p:blipFill>
            <p:spPr>
              <a:xfrm>
                <a:off x="4061116" y="4734109"/>
                <a:ext cx="129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5242" name="Ink 5241">
                <a:extLst>
                  <a:ext uri="{FF2B5EF4-FFF2-40B4-BE49-F238E27FC236}">
                    <a16:creationId xmlns:a16="http://schemas.microsoft.com/office/drawing/2014/main" id="{E71C9F0E-DE00-4E54-8CC0-5AF0A4F2AEC7}"/>
                  </a:ext>
                </a:extLst>
              </p14:cNvPr>
              <p14:cNvContentPartPr/>
              <p14:nvPr/>
            </p14:nvContentPartPr>
            <p14:xfrm>
              <a:off x="2461996" y="4281589"/>
              <a:ext cx="107640" cy="321840"/>
            </p14:xfrm>
          </p:contentPart>
        </mc:Choice>
        <mc:Fallback>
          <p:pic>
            <p:nvPicPr>
              <p:cNvPr id="5242" name="Ink 5241">
                <a:extLst>
                  <a:ext uri="{FF2B5EF4-FFF2-40B4-BE49-F238E27FC236}">
                    <a16:creationId xmlns:a16="http://schemas.microsoft.com/office/drawing/2014/main" id="{E71C9F0E-DE00-4E54-8CC0-5AF0A4F2AEC7}"/>
                  </a:ext>
                </a:extLst>
              </p:cNvPr>
              <p:cNvPicPr/>
              <p:nvPr/>
            </p:nvPicPr>
            <p:blipFill>
              <a:blip r:embed="rId329"/>
              <a:stretch>
                <a:fillRect/>
              </a:stretch>
            </p:blipFill>
            <p:spPr>
              <a:xfrm>
                <a:off x="2444356" y="4263589"/>
                <a:ext cx="1432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5243" name="Ink 5242">
                <a:extLst>
                  <a:ext uri="{FF2B5EF4-FFF2-40B4-BE49-F238E27FC236}">
                    <a16:creationId xmlns:a16="http://schemas.microsoft.com/office/drawing/2014/main" id="{DC1B45E0-4C7E-4F64-A553-2DB218A6A917}"/>
                  </a:ext>
                </a:extLst>
              </p14:cNvPr>
              <p14:cNvContentPartPr/>
              <p14:nvPr/>
            </p14:nvContentPartPr>
            <p14:xfrm>
              <a:off x="2607436" y="4324789"/>
              <a:ext cx="33480" cy="214560"/>
            </p14:xfrm>
          </p:contentPart>
        </mc:Choice>
        <mc:Fallback>
          <p:pic>
            <p:nvPicPr>
              <p:cNvPr id="5243" name="Ink 5242">
                <a:extLst>
                  <a:ext uri="{FF2B5EF4-FFF2-40B4-BE49-F238E27FC236}">
                    <a16:creationId xmlns:a16="http://schemas.microsoft.com/office/drawing/2014/main" id="{DC1B45E0-4C7E-4F64-A553-2DB218A6A917}"/>
                  </a:ext>
                </a:extLst>
              </p:cNvPr>
              <p:cNvPicPr/>
              <p:nvPr/>
            </p:nvPicPr>
            <p:blipFill>
              <a:blip r:embed="rId331"/>
              <a:stretch>
                <a:fillRect/>
              </a:stretch>
            </p:blipFill>
            <p:spPr>
              <a:xfrm>
                <a:off x="2589436" y="4307149"/>
                <a:ext cx="69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5244" name="Ink 5243">
                <a:extLst>
                  <a:ext uri="{FF2B5EF4-FFF2-40B4-BE49-F238E27FC236}">
                    <a16:creationId xmlns:a16="http://schemas.microsoft.com/office/drawing/2014/main" id="{7DFF2158-A4A9-4120-959D-4293E24CCFF7}"/>
                  </a:ext>
                </a:extLst>
              </p14:cNvPr>
              <p14:cNvContentPartPr/>
              <p14:nvPr/>
            </p14:nvContentPartPr>
            <p14:xfrm>
              <a:off x="2705356" y="4318309"/>
              <a:ext cx="46800" cy="259200"/>
            </p14:xfrm>
          </p:contentPart>
        </mc:Choice>
        <mc:Fallback>
          <p:pic>
            <p:nvPicPr>
              <p:cNvPr id="5244" name="Ink 5243">
                <a:extLst>
                  <a:ext uri="{FF2B5EF4-FFF2-40B4-BE49-F238E27FC236}">
                    <a16:creationId xmlns:a16="http://schemas.microsoft.com/office/drawing/2014/main" id="{7DFF2158-A4A9-4120-959D-4293E24CCFF7}"/>
                  </a:ext>
                </a:extLst>
              </p:cNvPr>
              <p:cNvPicPr/>
              <p:nvPr/>
            </p:nvPicPr>
            <p:blipFill>
              <a:blip r:embed="rId333"/>
              <a:stretch>
                <a:fillRect/>
              </a:stretch>
            </p:blipFill>
            <p:spPr>
              <a:xfrm>
                <a:off x="2687716" y="4300669"/>
                <a:ext cx="824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5245" name="Ink 5244">
                <a:extLst>
                  <a:ext uri="{FF2B5EF4-FFF2-40B4-BE49-F238E27FC236}">
                    <a16:creationId xmlns:a16="http://schemas.microsoft.com/office/drawing/2014/main" id="{00E14924-C7C2-4295-8D93-2E613B1105B5}"/>
                  </a:ext>
                </a:extLst>
              </p14:cNvPr>
              <p14:cNvContentPartPr/>
              <p14:nvPr/>
            </p14:nvContentPartPr>
            <p14:xfrm>
              <a:off x="2638756" y="4461229"/>
              <a:ext cx="110520" cy="7200"/>
            </p14:xfrm>
          </p:contentPart>
        </mc:Choice>
        <mc:Fallback>
          <p:pic>
            <p:nvPicPr>
              <p:cNvPr id="5245" name="Ink 5244">
                <a:extLst>
                  <a:ext uri="{FF2B5EF4-FFF2-40B4-BE49-F238E27FC236}">
                    <a16:creationId xmlns:a16="http://schemas.microsoft.com/office/drawing/2014/main" id="{00E14924-C7C2-4295-8D93-2E613B1105B5}"/>
                  </a:ext>
                </a:extLst>
              </p:cNvPr>
              <p:cNvPicPr/>
              <p:nvPr/>
            </p:nvPicPr>
            <p:blipFill>
              <a:blip r:embed="rId335"/>
              <a:stretch>
                <a:fillRect/>
              </a:stretch>
            </p:blipFill>
            <p:spPr>
              <a:xfrm>
                <a:off x="2621116" y="4443589"/>
                <a:ext cx="146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246" name="Ink 5245">
                <a:extLst>
                  <a:ext uri="{FF2B5EF4-FFF2-40B4-BE49-F238E27FC236}">
                    <a16:creationId xmlns:a16="http://schemas.microsoft.com/office/drawing/2014/main" id="{FD52F7ED-7930-464E-90E1-50FE99EE6FE6}"/>
                  </a:ext>
                </a:extLst>
              </p14:cNvPr>
              <p14:cNvContentPartPr/>
              <p14:nvPr/>
            </p14:nvContentPartPr>
            <p14:xfrm>
              <a:off x="2630116" y="4238389"/>
              <a:ext cx="67320" cy="19800"/>
            </p14:xfrm>
          </p:contentPart>
        </mc:Choice>
        <mc:Fallback>
          <p:pic>
            <p:nvPicPr>
              <p:cNvPr id="5246" name="Ink 5245">
                <a:extLst>
                  <a:ext uri="{FF2B5EF4-FFF2-40B4-BE49-F238E27FC236}">
                    <a16:creationId xmlns:a16="http://schemas.microsoft.com/office/drawing/2014/main" id="{FD52F7ED-7930-464E-90E1-50FE99EE6FE6}"/>
                  </a:ext>
                </a:extLst>
              </p:cNvPr>
              <p:cNvPicPr/>
              <p:nvPr/>
            </p:nvPicPr>
            <p:blipFill>
              <a:blip r:embed="rId337"/>
              <a:stretch>
                <a:fillRect/>
              </a:stretch>
            </p:blipFill>
            <p:spPr>
              <a:xfrm>
                <a:off x="2612116" y="4220749"/>
                <a:ext cx="102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248" name="Ink 5247">
                <a:extLst>
                  <a:ext uri="{FF2B5EF4-FFF2-40B4-BE49-F238E27FC236}">
                    <a16:creationId xmlns:a16="http://schemas.microsoft.com/office/drawing/2014/main" id="{8AF1162D-9363-4AA8-846E-41035C535E81}"/>
                  </a:ext>
                </a:extLst>
              </p14:cNvPr>
              <p14:cNvContentPartPr/>
              <p14:nvPr/>
            </p14:nvContentPartPr>
            <p14:xfrm>
              <a:off x="2843236" y="4403989"/>
              <a:ext cx="63720" cy="10800"/>
            </p14:xfrm>
          </p:contentPart>
        </mc:Choice>
        <mc:Fallback>
          <p:pic>
            <p:nvPicPr>
              <p:cNvPr id="5248" name="Ink 5247">
                <a:extLst>
                  <a:ext uri="{FF2B5EF4-FFF2-40B4-BE49-F238E27FC236}">
                    <a16:creationId xmlns:a16="http://schemas.microsoft.com/office/drawing/2014/main" id="{8AF1162D-9363-4AA8-846E-41035C535E81}"/>
                  </a:ext>
                </a:extLst>
              </p:cNvPr>
              <p:cNvPicPr/>
              <p:nvPr/>
            </p:nvPicPr>
            <p:blipFill>
              <a:blip r:embed="rId339"/>
              <a:stretch>
                <a:fillRect/>
              </a:stretch>
            </p:blipFill>
            <p:spPr>
              <a:xfrm>
                <a:off x="2825236" y="4386349"/>
                <a:ext cx="99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249" name="Ink 5248">
                <a:extLst>
                  <a:ext uri="{FF2B5EF4-FFF2-40B4-BE49-F238E27FC236}">
                    <a16:creationId xmlns:a16="http://schemas.microsoft.com/office/drawing/2014/main" id="{5F1CA67B-1D36-4F6B-A1CA-EFC83DA9DA1E}"/>
                  </a:ext>
                </a:extLst>
              </p14:cNvPr>
              <p14:cNvContentPartPr/>
              <p14:nvPr/>
            </p14:nvContentPartPr>
            <p14:xfrm>
              <a:off x="3009916" y="4287349"/>
              <a:ext cx="27360" cy="257040"/>
            </p14:xfrm>
          </p:contentPart>
        </mc:Choice>
        <mc:Fallback>
          <p:pic>
            <p:nvPicPr>
              <p:cNvPr id="5249" name="Ink 5248">
                <a:extLst>
                  <a:ext uri="{FF2B5EF4-FFF2-40B4-BE49-F238E27FC236}">
                    <a16:creationId xmlns:a16="http://schemas.microsoft.com/office/drawing/2014/main" id="{5F1CA67B-1D36-4F6B-A1CA-EFC83DA9DA1E}"/>
                  </a:ext>
                </a:extLst>
              </p:cNvPr>
              <p:cNvPicPr/>
              <p:nvPr/>
            </p:nvPicPr>
            <p:blipFill>
              <a:blip r:embed="rId341"/>
              <a:stretch>
                <a:fillRect/>
              </a:stretch>
            </p:blipFill>
            <p:spPr>
              <a:xfrm>
                <a:off x="2992276" y="4269709"/>
                <a:ext cx="630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250" name="Ink 5249">
                <a:extLst>
                  <a:ext uri="{FF2B5EF4-FFF2-40B4-BE49-F238E27FC236}">
                    <a16:creationId xmlns:a16="http://schemas.microsoft.com/office/drawing/2014/main" id="{34E3D0F5-C593-4EC8-ABF2-B72BA4E44C04}"/>
                  </a:ext>
                </a:extLst>
              </p14:cNvPr>
              <p14:cNvContentPartPr/>
              <p14:nvPr/>
            </p14:nvContentPartPr>
            <p14:xfrm>
              <a:off x="3076516" y="4301389"/>
              <a:ext cx="13320" cy="244440"/>
            </p14:xfrm>
          </p:contentPart>
        </mc:Choice>
        <mc:Fallback>
          <p:pic>
            <p:nvPicPr>
              <p:cNvPr id="5250" name="Ink 5249">
                <a:extLst>
                  <a:ext uri="{FF2B5EF4-FFF2-40B4-BE49-F238E27FC236}">
                    <a16:creationId xmlns:a16="http://schemas.microsoft.com/office/drawing/2014/main" id="{34E3D0F5-C593-4EC8-ABF2-B72BA4E44C04}"/>
                  </a:ext>
                </a:extLst>
              </p:cNvPr>
              <p:cNvPicPr/>
              <p:nvPr/>
            </p:nvPicPr>
            <p:blipFill>
              <a:blip r:embed="rId343"/>
              <a:stretch>
                <a:fillRect/>
              </a:stretch>
            </p:blipFill>
            <p:spPr>
              <a:xfrm>
                <a:off x="3058876" y="4283389"/>
                <a:ext cx="489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251" name="Ink 5250">
                <a:extLst>
                  <a:ext uri="{FF2B5EF4-FFF2-40B4-BE49-F238E27FC236}">
                    <a16:creationId xmlns:a16="http://schemas.microsoft.com/office/drawing/2014/main" id="{8F361FFC-E230-4395-81FA-132FEE121A16}"/>
                  </a:ext>
                </a:extLst>
              </p14:cNvPr>
              <p14:cNvContentPartPr/>
              <p14:nvPr/>
            </p14:nvContentPartPr>
            <p14:xfrm>
              <a:off x="3081196" y="4439989"/>
              <a:ext cx="58680" cy="13320"/>
            </p14:xfrm>
          </p:contentPart>
        </mc:Choice>
        <mc:Fallback>
          <p:pic>
            <p:nvPicPr>
              <p:cNvPr id="5251" name="Ink 5250">
                <a:extLst>
                  <a:ext uri="{FF2B5EF4-FFF2-40B4-BE49-F238E27FC236}">
                    <a16:creationId xmlns:a16="http://schemas.microsoft.com/office/drawing/2014/main" id="{8F361FFC-E230-4395-81FA-132FEE121A16}"/>
                  </a:ext>
                </a:extLst>
              </p:cNvPr>
              <p:cNvPicPr/>
              <p:nvPr/>
            </p:nvPicPr>
            <p:blipFill>
              <a:blip r:embed="rId345"/>
              <a:stretch>
                <a:fillRect/>
              </a:stretch>
            </p:blipFill>
            <p:spPr>
              <a:xfrm>
                <a:off x="3063196" y="4422349"/>
                <a:ext cx="94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295" name="Ink 5294">
                <a:extLst>
                  <a:ext uri="{FF2B5EF4-FFF2-40B4-BE49-F238E27FC236}">
                    <a16:creationId xmlns:a16="http://schemas.microsoft.com/office/drawing/2014/main" id="{9833784A-7ACA-462F-9209-DACA86EA1445}"/>
                  </a:ext>
                </a:extLst>
              </p14:cNvPr>
              <p14:cNvContentPartPr/>
              <p14:nvPr/>
            </p14:nvContentPartPr>
            <p14:xfrm>
              <a:off x="2994076" y="4190509"/>
              <a:ext cx="90720" cy="30240"/>
            </p14:xfrm>
          </p:contentPart>
        </mc:Choice>
        <mc:Fallback>
          <p:pic>
            <p:nvPicPr>
              <p:cNvPr id="5295" name="Ink 5294">
                <a:extLst>
                  <a:ext uri="{FF2B5EF4-FFF2-40B4-BE49-F238E27FC236}">
                    <a16:creationId xmlns:a16="http://schemas.microsoft.com/office/drawing/2014/main" id="{9833784A-7ACA-462F-9209-DACA86EA1445}"/>
                  </a:ext>
                </a:extLst>
              </p:cNvPr>
              <p:cNvPicPr/>
              <p:nvPr/>
            </p:nvPicPr>
            <p:blipFill>
              <a:blip r:embed="rId347"/>
              <a:stretch>
                <a:fillRect/>
              </a:stretch>
            </p:blipFill>
            <p:spPr>
              <a:xfrm>
                <a:off x="2976436" y="4172509"/>
                <a:ext cx="126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297" name="Ink 5296">
                <a:extLst>
                  <a:ext uri="{FF2B5EF4-FFF2-40B4-BE49-F238E27FC236}">
                    <a16:creationId xmlns:a16="http://schemas.microsoft.com/office/drawing/2014/main" id="{E5F6AF15-FEBB-4FC6-B14C-1331D4A95906}"/>
                  </a:ext>
                </a:extLst>
              </p14:cNvPr>
              <p14:cNvContentPartPr/>
              <p14:nvPr/>
            </p14:nvContentPartPr>
            <p14:xfrm>
              <a:off x="3662596" y="4193389"/>
              <a:ext cx="145800" cy="34200"/>
            </p14:xfrm>
          </p:contentPart>
        </mc:Choice>
        <mc:Fallback>
          <p:pic>
            <p:nvPicPr>
              <p:cNvPr id="5297" name="Ink 5296">
                <a:extLst>
                  <a:ext uri="{FF2B5EF4-FFF2-40B4-BE49-F238E27FC236}">
                    <a16:creationId xmlns:a16="http://schemas.microsoft.com/office/drawing/2014/main" id="{E5F6AF15-FEBB-4FC6-B14C-1331D4A95906}"/>
                  </a:ext>
                </a:extLst>
              </p:cNvPr>
              <p:cNvPicPr/>
              <p:nvPr/>
            </p:nvPicPr>
            <p:blipFill>
              <a:blip r:embed="rId349"/>
              <a:stretch>
                <a:fillRect/>
              </a:stretch>
            </p:blipFill>
            <p:spPr>
              <a:xfrm>
                <a:off x="3644596" y="4175749"/>
                <a:ext cx="181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5380" name="Ink 5379">
                <a:extLst>
                  <a:ext uri="{FF2B5EF4-FFF2-40B4-BE49-F238E27FC236}">
                    <a16:creationId xmlns:a16="http://schemas.microsoft.com/office/drawing/2014/main" id="{94B268CC-A422-43D9-B57A-914852942B43}"/>
                  </a:ext>
                </a:extLst>
              </p14:cNvPr>
              <p14:cNvContentPartPr/>
              <p14:nvPr/>
            </p14:nvContentPartPr>
            <p14:xfrm>
              <a:off x="2833156" y="5142349"/>
              <a:ext cx="39960" cy="99000"/>
            </p14:xfrm>
          </p:contentPart>
        </mc:Choice>
        <mc:Fallback>
          <p:pic>
            <p:nvPicPr>
              <p:cNvPr id="5380" name="Ink 5379">
                <a:extLst>
                  <a:ext uri="{FF2B5EF4-FFF2-40B4-BE49-F238E27FC236}">
                    <a16:creationId xmlns:a16="http://schemas.microsoft.com/office/drawing/2014/main" id="{94B268CC-A422-43D9-B57A-914852942B43}"/>
                  </a:ext>
                </a:extLst>
              </p:cNvPr>
              <p:cNvPicPr/>
              <p:nvPr/>
            </p:nvPicPr>
            <p:blipFill>
              <a:blip r:embed="rId351"/>
              <a:stretch>
                <a:fillRect/>
              </a:stretch>
            </p:blipFill>
            <p:spPr>
              <a:xfrm>
                <a:off x="2815516" y="5124349"/>
                <a:ext cx="75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381" name="Ink 5380">
                <a:extLst>
                  <a:ext uri="{FF2B5EF4-FFF2-40B4-BE49-F238E27FC236}">
                    <a16:creationId xmlns:a16="http://schemas.microsoft.com/office/drawing/2014/main" id="{9B9D6DCE-312F-484F-9A5F-C1D777030A8B}"/>
                  </a:ext>
                </a:extLst>
              </p14:cNvPr>
              <p14:cNvContentPartPr/>
              <p14:nvPr/>
            </p14:nvContentPartPr>
            <p14:xfrm>
              <a:off x="2907316" y="5171509"/>
              <a:ext cx="38160" cy="87840"/>
            </p14:xfrm>
          </p:contentPart>
        </mc:Choice>
        <mc:Fallback>
          <p:pic>
            <p:nvPicPr>
              <p:cNvPr id="5381" name="Ink 5380">
                <a:extLst>
                  <a:ext uri="{FF2B5EF4-FFF2-40B4-BE49-F238E27FC236}">
                    <a16:creationId xmlns:a16="http://schemas.microsoft.com/office/drawing/2014/main" id="{9B9D6DCE-312F-484F-9A5F-C1D777030A8B}"/>
                  </a:ext>
                </a:extLst>
              </p:cNvPr>
              <p:cNvPicPr/>
              <p:nvPr/>
            </p:nvPicPr>
            <p:blipFill>
              <a:blip r:embed="rId353"/>
              <a:stretch>
                <a:fillRect/>
              </a:stretch>
            </p:blipFill>
            <p:spPr>
              <a:xfrm>
                <a:off x="2889316" y="5153869"/>
                <a:ext cx="73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382" name="Ink 5381">
                <a:extLst>
                  <a:ext uri="{FF2B5EF4-FFF2-40B4-BE49-F238E27FC236}">
                    <a16:creationId xmlns:a16="http://schemas.microsoft.com/office/drawing/2014/main" id="{24B1F2D7-FB17-490F-A37D-06A028D424A4}"/>
                  </a:ext>
                </a:extLst>
              </p14:cNvPr>
              <p14:cNvContentPartPr/>
              <p14:nvPr/>
            </p14:nvContentPartPr>
            <p14:xfrm>
              <a:off x="2837836" y="5022829"/>
              <a:ext cx="3960" cy="13320"/>
            </p14:xfrm>
          </p:contentPart>
        </mc:Choice>
        <mc:Fallback>
          <p:pic>
            <p:nvPicPr>
              <p:cNvPr id="5382" name="Ink 5381">
                <a:extLst>
                  <a:ext uri="{FF2B5EF4-FFF2-40B4-BE49-F238E27FC236}">
                    <a16:creationId xmlns:a16="http://schemas.microsoft.com/office/drawing/2014/main" id="{24B1F2D7-FB17-490F-A37D-06A028D424A4}"/>
                  </a:ext>
                </a:extLst>
              </p:cNvPr>
              <p:cNvPicPr/>
              <p:nvPr/>
            </p:nvPicPr>
            <p:blipFill>
              <a:blip r:embed="rId355"/>
              <a:stretch>
                <a:fillRect/>
              </a:stretch>
            </p:blipFill>
            <p:spPr>
              <a:xfrm>
                <a:off x="2820196" y="5004829"/>
                <a:ext cx="3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366" name="Ink 5365">
                <a:extLst>
                  <a:ext uri="{FF2B5EF4-FFF2-40B4-BE49-F238E27FC236}">
                    <a16:creationId xmlns:a16="http://schemas.microsoft.com/office/drawing/2014/main" id="{6D91FCA4-0728-4DAE-B10D-91C7F398778F}"/>
                  </a:ext>
                </a:extLst>
              </p14:cNvPr>
              <p14:cNvContentPartPr/>
              <p14:nvPr/>
            </p14:nvContentPartPr>
            <p14:xfrm>
              <a:off x="197596" y="4898989"/>
              <a:ext cx="728280" cy="338760"/>
            </p14:xfrm>
          </p:contentPart>
        </mc:Choice>
        <mc:Fallback>
          <p:pic>
            <p:nvPicPr>
              <p:cNvPr id="5366" name="Ink 5365">
                <a:extLst>
                  <a:ext uri="{FF2B5EF4-FFF2-40B4-BE49-F238E27FC236}">
                    <a16:creationId xmlns:a16="http://schemas.microsoft.com/office/drawing/2014/main" id="{6D91FCA4-0728-4DAE-B10D-91C7F398778F}"/>
                  </a:ext>
                </a:extLst>
              </p:cNvPr>
              <p:cNvPicPr/>
              <p:nvPr/>
            </p:nvPicPr>
            <p:blipFill>
              <a:blip r:embed="rId357"/>
              <a:stretch>
                <a:fillRect/>
              </a:stretch>
            </p:blipFill>
            <p:spPr>
              <a:xfrm>
                <a:off x="179596" y="4881349"/>
                <a:ext cx="7639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367" name="Ink 5366">
                <a:extLst>
                  <a:ext uri="{FF2B5EF4-FFF2-40B4-BE49-F238E27FC236}">
                    <a16:creationId xmlns:a16="http://schemas.microsoft.com/office/drawing/2014/main" id="{F7B852B9-D8B2-417B-9D86-8D421AC62CA6}"/>
                  </a:ext>
                </a:extLst>
              </p14:cNvPr>
              <p14:cNvContentPartPr/>
              <p14:nvPr/>
            </p14:nvContentPartPr>
            <p14:xfrm>
              <a:off x="489556" y="4973509"/>
              <a:ext cx="187200" cy="9000"/>
            </p14:xfrm>
          </p:contentPart>
        </mc:Choice>
        <mc:Fallback>
          <p:pic>
            <p:nvPicPr>
              <p:cNvPr id="5367" name="Ink 5366">
                <a:extLst>
                  <a:ext uri="{FF2B5EF4-FFF2-40B4-BE49-F238E27FC236}">
                    <a16:creationId xmlns:a16="http://schemas.microsoft.com/office/drawing/2014/main" id="{F7B852B9-D8B2-417B-9D86-8D421AC62CA6}"/>
                  </a:ext>
                </a:extLst>
              </p:cNvPr>
              <p:cNvPicPr/>
              <p:nvPr/>
            </p:nvPicPr>
            <p:blipFill>
              <a:blip r:embed="rId359"/>
              <a:stretch>
                <a:fillRect/>
              </a:stretch>
            </p:blipFill>
            <p:spPr>
              <a:xfrm>
                <a:off x="471556" y="4955869"/>
                <a:ext cx="222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368" name="Ink 5367">
                <a:extLst>
                  <a:ext uri="{FF2B5EF4-FFF2-40B4-BE49-F238E27FC236}">
                    <a16:creationId xmlns:a16="http://schemas.microsoft.com/office/drawing/2014/main" id="{D103F2A7-87ED-403A-9D56-3E5EF5B3D30C}"/>
                  </a:ext>
                </a:extLst>
              </p14:cNvPr>
              <p14:cNvContentPartPr/>
              <p14:nvPr/>
            </p14:nvContentPartPr>
            <p14:xfrm>
              <a:off x="1065556" y="4966669"/>
              <a:ext cx="910440" cy="327960"/>
            </p14:xfrm>
          </p:contentPart>
        </mc:Choice>
        <mc:Fallback>
          <p:pic>
            <p:nvPicPr>
              <p:cNvPr id="5368" name="Ink 5367">
                <a:extLst>
                  <a:ext uri="{FF2B5EF4-FFF2-40B4-BE49-F238E27FC236}">
                    <a16:creationId xmlns:a16="http://schemas.microsoft.com/office/drawing/2014/main" id="{D103F2A7-87ED-403A-9D56-3E5EF5B3D30C}"/>
                  </a:ext>
                </a:extLst>
              </p:cNvPr>
              <p:cNvPicPr/>
              <p:nvPr/>
            </p:nvPicPr>
            <p:blipFill>
              <a:blip r:embed="rId361"/>
              <a:stretch>
                <a:fillRect/>
              </a:stretch>
            </p:blipFill>
            <p:spPr>
              <a:xfrm>
                <a:off x="1047916" y="4949029"/>
                <a:ext cx="94608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5369" name="Ink 5368">
                <a:extLst>
                  <a:ext uri="{FF2B5EF4-FFF2-40B4-BE49-F238E27FC236}">
                    <a16:creationId xmlns:a16="http://schemas.microsoft.com/office/drawing/2014/main" id="{37F0AEB8-3494-408A-907B-D9189D214032}"/>
                  </a:ext>
                </a:extLst>
              </p14:cNvPr>
              <p14:cNvContentPartPr/>
              <p14:nvPr/>
            </p14:nvContentPartPr>
            <p14:xfrm>
              <a:off x="1691596" y="5069269"/>
              <a:ext cx="3240" cy="5760"/>
            </p14:xfrm>
          </p:contentPart>
        </mc:Choice>
        <mc:Fallback>
          <p:pic>
            <p:nvPicPr>
              <p:cNvPr id="5369" name="Ink 5368">
                <a:extLst>
                  <a:ext uri="{FF2B5EF4-FFF2-40B4-BE49-F238E27FC236}">
                    <a16:creationId xmlns:a16="http://schemas.microsoft.com/office/drawing/2014/main" id="{37F0AEB8-3494-408A-907B-D9189D214032}"/>
                  </a:ext>
                </a:extLst>
              </p:cNvPr>
              <p:cNvPicPr/>
              <p:nvPr/>
            </p:nvPicPr>
            <p:blipFill>
              <a:blip r:embed="rId363"/>
              <a:stretch>
                <a:fillRect/>
              </a:stretch>
            </p:blipFill>
            <p:spPr>
              <a:xfrm>
                <a:off x="1673956" y="5051629"/>
                <a:ext cx="38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5370" name="Ink 5369">
                <a:extLst>
                  <a:ext uri="{FF2B5EF4-FFF2-40B4-BE49-F238E27FC236}">
                    <a16:creationId xmlns:a16="http://schemas.microsoft.com/office/drawing/2014/main" id="{AEDA058F-C0E1-45D3-A56D-1EC6DFEF6F60}"/>
                  </a:ext>
                </a:extLst>
              </p14:cNvPr>
              <p14:cNvContentPartPr/>
              <p14:nvPr/>
            </p14:nvContentPartPr>
            <p14:xfrm>
              <a:off x="1582516" y="5058109"/>
              <a:ext cx="102960" cy="43920"/>
            </p14:xfrm>
          </p:contentPart>
        </mc:Choice>
        <mc:Fallback>
          <p:pic>
            <p:nvPicPr>
              <p:cNvPr id="5370" name="Ink 5369">
                <a:extLst>
                  <a:ext uri="{FF2B5EF4-FFF2-40B4-BE49-F238E27FC236}">
                    <a16:creationId xmlns:a16="http://schemas.microsoft.com/office/drawing/2014/main" id="{AEDA058F-C0E1-45D3-A56D-1EC6DFEF6F60}"/>
                  </a:ext>
                </a:extLst>
              </p:cNvPr>
              <p:cNvPicPr/>
              <p:nvPr/>
            </p:nvPicPr>
            <p:blipFill>
              <a:blip r:embed="rId365"/>
              <a:stretch>
                <a:fillRect/>
              </a:stretch>
            </p:blipFill>
            <p:spPr>
              <a:xfrm>
                <a:off x="1564876" y="5040109"/>
                <a:ext cx="138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371" name="Ink 5370">
                <a:extLst>
                  <a:ext uri="{FF2B5EF4-FFF2-40B4-BE49-F238E27FC236}">
                    <a16:creationId xmlns:a16="http://schemas.microsoft.com/office/drawing/2014/main" id="{3F8434A3-377C-480E-BC9E-56214F4AA2AF}"/>
                  </a:ext>
                </a:extLst>
              </p14:cNvPr>
              <p14:cNvContentPartPr/>
              <p14:nvPr/>
            </p14:nvContentPartPr>
            <p14:xfrm>
              <a:off x="1239796" y="4987909"/>
              <a:ext cx="159840" cy="28080"/>
            </p14:xfrm>
          </p:contentPart>
        </mc:Choice>
        <mc:Fallback>
          <p:pic>
            <p:nvPicPr>
              <p:cNvPr id="5371" name="Ink 5370">
                <a:extLst>
                  <a:ext uri="{FF2B5EF4-FFF2-40B4-BE49-F238E27FC236}">
                    <a16:creationId xmlns:a16="http://schemas.microsoft.com/office/drawing/2014/main" id="{3F8434A3-377C-480E-BC9E-56214F4AA2AF}"/>
                  </a:ext>
                </a:extLst>
              </p:cNvPr>
              <p:cNvPicPr/>
              <p:nvPr/>
            </p:nvPicPr>
            <p:blipFill>
              <a:blip r:embed="rId367"/>
              <a:stretch>
                <a:fillRect/>
              </a:stretch>
            </p:blipFill>
            <p:spPr>
              <a:xfrm>
                <a:off x="1222156" y="4970269"/>
                <a:ext cx="195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389" name="Ink 5388">
                <a:extLst>
                  <a:ext uri="{FF2B5EF4-FFF2-40B4-BE49-F238E27FC236}">
                    <a16:creationId xmlns:a16="http://schemas.microsoft.com/office/drawing/2014/main" id="{FCBA55FA-6C5B-488C-ABBE-DD2BAAE61C92}"/>
                  </a:ext>
                </a:extLst>
              </p14:cNvPr>
              <p14:cNvContentPartPr/>
              <p14:nvPr/>
            </p14:nvContentPartPr>
            <p14:xfrm>
              <a:off x="715636" y="5447989"/>
              <a:ext cx="90000" cy="430560"/>
            </p14:xfrm>
          </p:contentPart>
        </mc:Choice>
        <mc:Fallback>
          <p:pic>
            <p:nvPicPr>
              <p:cNvPr id="5389" name="Ink 5388">
                <a:extLst>
                  <a:ext uri="{FF2B5EF4-FFF2-40B4-BE49-F238E27FC236}">
                    <a16:creationId xmlns:a16="http://schemas.microsoft.com/office/drawing/2014/main" id="{FCBA55FA-6C5B-488C-ABBE-DD2BAAE61C92}"/>
                  </a:ext>
                </a:extLst>
              </p:cNvPr>
              <p:cNvPicPr/>
              <p:nvPr/>
            </p:nvPicPr>
            <p:blipFill>
              <a:blip r:embed="rId369"/>
              <a:stretch>
                <a:fillRect/>
              </a:stretch>
            </p:blipFill>
            <p:spPr>
              <a:xfrm>
                <a:off x="697636" y="5430349"/>
                <a:ext cx="12564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390" name="Ink 5389">
                <a:extLst>
                  <a:ext uri="{FF2B5EF4-FFF2-40B4-BE49-F238E27FC236}">
                    <a16:creationId xmlns:a16="http://schemas.microsoft.com/office/drawing/2014/main" id="{587829C4-AF06-4DEB-A6F0-8F1666DCC814}"/>
                  </a:ext>
                </a:extLst>
              </p14:cNvPr>
              <p14:cNvContentPartPr/>
              <p14:nvPr/>
            </p14:nvContentPartPr>
            <p14:xfrm>
              <a:off x="856036" y="5522869"/>
              <a:ext cx="15840" cy="291600"/>
            </p14:xfrm>
          </p:contentPart>
        </mc:Choice>
        <mc:Fallback>
          <p:pic>
            <p:nvPicPr>
              <p:cNvPr id="5390" name="Ink 5389">
                <a:extLst>
                  <a:ext uri="{FF2B5EF4-FFF2-40B4-BE49-F238E27FC236}">
                    <a16:creationId xmlns:a16="http://schemas.microsoft.com/office/drawing/2014/main" id="{587829C4-AF06-4DEB-A6F0-8F1666DCC814}"/>
                  </a:ext>
                </a:extLst>
              </p:cNvPr>
              <p:cNvPicPr/>
              <p:nvPr/>
            </p:nvPicPr>
            <p:blipFill>
              <a:blip r:embed="rId371"/>
              <a:stretch>
                <a:fillRect/>
              </a:stretch>
            </p:blipFill>
            <p:spPr>
              <a:xfrm>
                <a:off x="838036" y="5504869"/>
                <a:ext cx="514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391" name="Ink 5390">
                <a:extLst>
                  <a:ext uri="{FF2B5EF4-FFF2-40B4-BE49-F238E27FC236}">
                    <a16:creationId xmlns:a16="http://schemas.microsoft.com/office/drawing/2014/main" id="{549DE55C-8F7D-4AE2-A358-2EB27CCB3F5B}"/>
                  </a:ext>
                </a:extLst>
              </p14:cNvPr>
              <p14:cNvContentPartPr/>
              <p14:nvPr/>
            </p14:nvContentPartPr>
            <p14:xfrm>
              <a:off x="882676" y="5682709"/>
              <a:ext cx="96480" cy="14400"/>
            </p14:xfrm>
          </p:contentPart>
        </mc:Choice>
        <mc:Fallback>
          <p:pic>
            <p:nvPicPr>
              <p:cNvPr id="5391" name="Ink 5390">
                <a:extLst>
                  <a:ext uri="{FF2B5EF4-FFF2-40B4-BE49-F238E27FC236}">
                    <a16:creationId xmlns:a16="http://schemas.microsoft.com/office/drawing/2014/main" id="{549DE55C-8F7D-4AE2-A358-2EB27CCB3F5B}"/>
                  </a:ext>
                </a:extLst>
              </p:cNvPr>
              <p:cNvPicPr/>
              <p:nvPr/>
            </p:nvPicPr>
            <p:blipFill>
              <a:blip r:embed="rId373"/>
              <a:stretch>
                <a:fillRect/>
              </a:stretch>
            </p:blipFill>
            <p:spPr>
              <a:xfrm>
                <a:off x="865036" y="5665069"/>
                <a:ext cx="132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392" name="Ink 5391">
                <a:extLst>
                  <a:ext uri="{FF2B5EF4-FFF2-40B4-BE49-F238E27FC236}">
                    <a16:creationId xmlns:a16="http://schemas.microsoft.com/office/drawing/2014/main" id="{506EBFAE-0BFB-4513-8639-F009657C8BB2}"/>
                  </a:ext>
                </a:extLst>
              </p14:cNvPr>
              <p14:cNvContentPartPr/>
              <p14:nvPr/>
            </p14:nvContentPartPr>
            <p14:xfrm>
              <a:off x="953956" y="5500189"/>
              <a:ext cx="47520" cy="327240"/>
            </p14:xfrm>
          </p:contentPart>
        </mc:Choice>
        <mc:Fallback>
          <p:pic>
            <p:nvPicPr>
              <p:cNvPr id="5392" name="Ink 5391">
                <a:extLst>
                  <a:ext uri="{FF2B5EF4-FFF2-40B4-BE49-F238E27FC236}">
                    <a16:creationId xmlns:a16="http://schemas.microsoft.com/office/drawing/2014/main" id="{506EBFAE-0BFB-4513-8639-F009657C8BB2}"/>
                  </a:ext>
                </a:extLst>
              </p:cNvPr>
              <p:cNvPicPr/>
              <p:nvPr/>
            </p:nvPicPr>
            <p:blipFill>
              <a:blip r:embed="rId375"/>
              <a:stretch>
                <a:fillRect/>
              </a:stretch>
            </p:blipFill>
            <p:spPr>
              <a:xfrm>
                <a:off x="936316" y="5482549"/>
                <a:ext cx="831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394" name="Ink 5393">
                <a:extLst>
                  <a:ext uri="{FF2B5EF4-FFF2-40B4-BE49-F238E27FC236}">
                    <a16:creationId xmlns:a16="http://schemas.microsoft.com/office/drawing/2014/main" id="{63B07985-8039-46D0-8EF7-642539893B9A}"/>
                  </a:ext>
                </a:extLst>
              </p14:cNvPr>
              <p14:cNvContentPartPr/>
              <p14:nvPr/>
            </p14:nvContentPartPr>
            <p14:xfrm>
              <a:off x="867196" y="5418829"/>
              <a:ext cx="117000" cy="26640"/>
            </p14:xfrm>
          </p:contentPart>
        </mc:Choice>
        <mc:Fallback>
          <p:pic>
            <p:nvPicPr>
              <p:cNvPr id="5394" name="Ink 5393">
                <a:extLst>
                  <a:ext uri="{FF2B5EF4-FFF2-40B4-BE49-F238E27FC236}">
                    <a16:creationId xmlns:a16="http://schemas.microsoft.com/office/drawing/2014/main" id="{63B07985-8039-46D0-8EF7-642539893B9A}"/>
                  </a:ext>
                </a:extLst>
              </p:cNvPr>
              <p:cNvPicPr/>
              <p:nvPr/>
            </p:nvPicPr>
            <p:blipFill>
              <a:blip r:embed="rId377"/>
              <a:stretch>
                <a:fillRect/>
              </a:stretch>
            </p:blipFill>
            <p:spPr>
              <a:xfrm>
                <a:off x="849196" y="5401189"/>
                <a:ext cx="152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395" name="Ink 5394">
                <a:extLst>
                  <a:ext uri="{FF2B5EF4-FFF2-40B4-BE49-F238E27FC236}">
                    <a16:creationId xmlns:a16="http://schemas.microsoft.com/office/drawing/2014/main" id="{A4BFB62E-70FB-435F-996E-67266FC0FABD}"/>
                  </a:ext>
                </a:extLst>
              </p14:cNvPr>
              <p14:cNvContentPartPr/>
              <p14:nvPr/>
            </p14:nvContentPartPr>
            <p14:xfrm>
              <a:off x="1127836" y="5665789"/>
              <a:ext cx="74160" cy="15840"/>
            </p14:xfrm>
          </p:contentPart>
        </mc:Choice>
        <mc:Fallback>
          <p:pic>
            <p:nvPicPr>
              <p:cNvPr id="5395" name="Ink 5394">
                <a:extLst>
                  <a:ext uri="{FF2B5EF4-FFF2-40B4-BE49-F238E27FC236}">
                    <a16:creationId xmlns:a16="http://schemas.microsoft.com/office/drawing/2014/main" id="{A4BFB62E-70FB-435F-996E-67266FC0FABD}"/>
                  </a:ext>
                </a:extLst>
              </p:cNvPr>
              <p:cNvPicPr/>
              <p:nvPr/>
            </p:nvPicPr>
            <p:blipFill>
              <a:blip r:embed="rId379"/>
              <a:stretch>
                <a:fillRect/>
              </a:stretch>
            </p:blipFill>
            <p:spPr>
              <a:xfrm>
                <a:off x="1110196" y="5647789"/>
                <a:ext cx="109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396" name="Ink 5395">
                <a:extLst>
                  <a:ext uri="{FF2B5EF4-FFF2-40B4-BE49-F238E27FC236}">
                    <a16:creationId xmlns:a16="http://schemas.microsoft.com/office/drawing/2014/main" id="{7BE178EC-FB21-495D-9FF7-2F7BE6DD1F95}"/>
                  </a:ext>
                </a:extLst>
              </p14:cNvPr>
              <p14:cNvContentPartPr/>
              <p14:nvPr/>
            </p14:nvContentPartPr>
            <p14:xfrm>
              <a:off x="1298476" y="5474989"/>
              <a:ext cx="18000" cy="298800"/>
            </p14:xfrm>
          </p:contentPart>
        </mc:Choice>
        <mc:Fallback>
          <p:pic>
            <p:nvPicPr>
              <p:cNvPr id="5396" name="Ink 5395">
                <a:extLst>
                  <a:ext uri="{FF2B5EF4-FFF2-40B4-BE49-F238E27FC236}">
                    <a16:creationId xmlns:a16="http://schemas.microsoft.com/office/drawing/2014/main" id="{7BE178EC-FB21-495D-9FF7-2F7BE6DD1F95}"/>
                  </a:ext>
                </a:extLst>
              </p:cNvPr>
              <p:cNvPicPr/>
              <p:nvPr/>
            </p:nvPicPr>
            <p:blipFill>
              <a:blip r:embed="rId381"/>
              <a:stretch>
                <a:fillRect/>
              </a:stretch>
            </p:blipFill>
            <p:spPr>
              <a:xfrm>
                <a:off x="1280476" y="5456989"/>
                <a:ext cx="536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397" name="Ink 5396">
                <a:extLst>
                  <a:ext uri="{FF2B5EF4-FFF2-40B4-BE49-F238E27FC236}">
                    <a16:creationId xmlns:a16="http://schemas.microsoft.com/office/drawing/2014/main" id="{CCB19B6E-15E5-4093-ADC9-2D2A3E7E3FCF}"/>
                  </a:ext>
                </a:extLst>
              </p14:cNvPr>
              <p14:cNvContentPartPr/>
              <p14:nvPr/>
            </p14:nvContentPartPr>
            <p14:xfrm>
              <a:off x="1376236" y="5485789"/>
              <a:ext cx="12600" cy="265680"/>
            </p14:xfrm>
          </p:contentPart>
        </mc:Choice>
        <mc:Fallback>
          <p:pic>
            <p:nvPicPr>
              <p:cNvPr id="5397" name="Ink 5396">
                <a:extLst>
                  <a:ext uri="{FF2B5EF4-FFF2-40B4-BE49-F238E27FC236}">
                    <a16:creationId xmlns:a16="http://schemas.microsoft.com/office/drawing/2014/main" id="{CCB19B6E-15E5-4093-ADC9-2D2A3E7E3FCF}"/>
                  </a:ext>
                </a:extLst>
              </p:cNvPr>
              <p:cNvPicPr/>
              <p:nvPr/>
            </p:nvPicPr>
            <p:blipFill>
              <a:blip r:embed="rId383"/>
              <a:stretch>
                <a:fillRect/>
              </a:stretch>
            </p:blipFill>
            <p:spPr>
              <a:xfrm>
                <a:off x="1358236" y="5468149"/>
                <a:ext cx="482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398" name="Ink 5397">
                <a:extLst>
                  <a:ext uri="{FF2B5EF4-FFF2-40B4-BE49-F238E27FC236}">
                    <a16:creationId xmlns:a16="http://schemas.microsoft.com/office/drawing/2014/main" id="{746B45DA-274B-4E7E-ACBF-91DC54977C60}"/>
                  </a:ext>
                </a:extLst>
              </p14:cNvPr>
              <p14:cNvContentPartPr/>
              <p14:nvPr/>
            </p14:nvContentPartPr>
            <p14:xfrm>
              <a:off x="1354996" y="5647789"/>
              <a:ext cx="100080" cy="16200"/>
            </p14:xfrm>
          </p:contentPart>
        </mc:Choice>
        <mc:Fallback>
          <p:pic>
            <p:nvPicPr>
              <p:cNvPr id="5398" name="Ink 5397">
                <a:extLst>
                  <a:ext uri="{FF2B5EF4-FFF2-40B4-BE49-F238E27FC236}">
                    <a16:creationId xmlns:a16="http://schemas.microsoft.com/office/drawing/2014/main" id="{746B45DA-274B-4E7E-ACBF-91DC54977C60}"/>
                  </a:ext>
                </a:extLst>
              </p:cNvPr>
              <p:cNvPicPr/>
              <p:nvPr/>
            </p:nvPicPr>
            <p:blipFill>
              <a:blip r:embed="rId385"/>
              <a:stretch>
                <a:fillRect/>
              </a:stretch>
            </p:blipFill>
            <p:spPr>
              <a:xfrm>
                <a:off x="1336996" y="5629789"/>
                <a:ext cx="135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399" name="Ink 5398">
                <a:extLst>
                  <a:ext uri="{FF2B5EF4-FFF2-40B4-BE49-F238E27FC236}">
                    <a16:creationId xmlns:a16="http://schemas.microsoft.com/office/drawing/2014/main" id="{4C9DD684-6A49-4B3C-A46A-6286AF2C4D88}"/>
                  </a:ext>
                </a:extLst>
              </p14:cNvPr>
              <p14:cNvContentPartPr/>
              <p14:nvPr/>
            </p14:nvContentPartPr>
            <p14:xfrm>
              <a:off x="1446436" y="5474989"/>
              <a:ext cx="11160" cy="331200"/>
            </p14:xfrm>
          </p:contentPart>
        </mc:Choice>
        <mc:Fallback>
          <p:pic>
            <p:nvPicPr>
              <p:cNvPr id="5399" name="Ink 5398">
                <a:extLst>
                  <a:ext uri="{FF2B5EF4-FFF2-40B4-BE49-F238E27FC236}">
                    <a16:creationId xmlns:a16="http://schemas.microsoft.com/office/drawing/2014/main" id="{4C9DD684-6A49-4B3C-A46A-6286AF2C4D88}"/>
                  </a:ext>
                </a:extLst>
              </p:cNvPr>
              <p:cNvPicPr/>
              <p:nvPr/>
            </p:nvPicPr>
            <p:blipFill>
              <a:blip r:embed="rId387"/>
              <a:stretch>
                <a:fillRect/>
              </a:stretch>
            </p:blipFill>
            <p:spPr>
              <a:xfrm>
                <a:off x="1428796" y="5456989"/>
                <a:ext cx="468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400" name="Ink 5399">
                <a:extLst>
                  <a:ext uri="{FF2B5EF4-FFF2-40B4-BE49-F238E27FC236}">
                    <a16:creationId xmlns:a16="http://schemas.microsoft.com/office/drawing/2014/main" id="{140B2E79-672C-4E72-A503-ED0FA04A96CB}"/>
                  </a:ext>
                </a:extLst>
              </p14:cNvPr>
              <p14:cNvContentPartPr/>
              <p14:nvPr/>
            </p14:nvContentPartPr>
            <p14:xfrm>
              <a:off x="1509796" y="5448709"/>
              <a:ext cx="136440" cy="439200"/>
            </p14:xfrm>
          </p:contentPart>
        </mc:Choice>
        <mc:Fallback>
          <p:pic>
            <p:nvPicPr>
              <p:cNvPr id="5400" name="Ink 5399">
                <a:extLst>
                  <a:ext uri="{FF2B5EF4-FFF2-40B4-BE49-F238E27FC236}">
                    <a16:creationId xmlns:a16="http://schemas.microsoft.com/office/drawing/2014/main" id="{140B2E79-672C-4E72-A503-ED0FA04A96CB}"/>
                  </a:ext>
                </a:extLst>
              </p:cNvPr>
              <p:cNvPicPr/>
              <p:nvPr/>
            </p:nvPicPr>
            <p:blipFill>
              <a:blip r:embed="rId389"/>
              <a:stretch>
                <a:fillRect/>
              </a:stretch>
            </p:blipFill>
            <p:spPr>
              <a:xfrm>
                <a:off x="1492156" y="5431069"/>
                <a:ext cx="17208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5402" name="Ink 5401">
                <a:extLst>
                  <a:ext uri="{FF2B5EF4-FFF2-40B4-BE49-F238E27FC236}">
                    <a16:creationId xmlns:a16="http://schemas.microsoft.com/office/drawing/2014/main" id="{72ABA4D9-E79A-47F4-B598-28594DBC6EE2}"/>
                  </a:ext>
                </a:extLst>
              </p14:cNvPr>
              <p14:cNvContentPartPr/>
              <p14:nvPr/>
            </p14:nvContentPartPr>
            <p14:xfrm>
              <a:off x="1761796" y="5695669"/>
              <a:ext cx="23040" cy="12960"/>
            </p14:xfrm>
          </p:contentPart>
        </mc:Choice>
        <mc:Fallback>
          <p:pic>
            <p:nvPicPr>
              <p:cNvPr id="5402" name="Ink 5401">
                <a:extLst>
                  <a:ext uri="{FF2B5EF4-FFF2-40B4-BE49-F238E27FC236}">
                    <a16:creationId xmlns:a16="http://schemas.microsoft.com/office/drawing/2014/main" id="{72ABA4D9-E79A-47F4-B598-28594DBC6EE2}"/>
                  </a:ext>
                </a:extLst>
              </p:cNvPr>
              <p:cNvPicPr/>
              <p:nvPr/>
            </p:nvPicPr>
            <p:blipFill>
              <a:blip r:embed="rId391"/>
              <a:stretch>
                <a:fillRect/>
              </a:stretch>
            </p:blipFill>
            <p:spPr>
              <a:xfrm>
                <a:off x="1744156" y="5677669"/>
                <a:ext cx="58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5403" name="Ink 5402">
                <a:extLst>
                  <a:ext uri="{FF2B5EF4-FFF2-40B4-BE49-F238E27FC236}">
                    <a16:creationId xmlns:a16="http://schemas.microsoft.com/office/drawing/2014/main" id="{18726E99-9211-4BD9-9278-C1299E2614DC}"/>
                  </a:ext>
                </a:extLst>
              </p14:cNvPr>
              <p14:cNvContentPartPr/>
              <p14:nvPr/>
            </p14:nvContentPartPr>
            <p14:xfrm>
              <a:off x="1881316" y="5523589"/>
              <a:ext cx="69480" cy="248400"/>
            </p14:xfrm>
          </p:contentPart>
        </mc:Choice>
        <mc:Fallback>
          <p:pic>
            <p:nvPicPr>
              <p:cNvPr id="5403" name="Ink 5402">
                <a:extLst>
                  <a:ext uri="{FF2B5EF4-FFF2-40B4-BE49-F238E27FC236}">
                    <a16:creationId xmlns:a16="http://schemas.microsoft.com/office/drawing/2014/main" id="{18726E99-9211-4BD9-9278-C1299E2614DC}"/>
                  </a:ext>
                </a:extLst>
              </p:cNvPr>
              <p:cNvPicPr/>
              <p:nvPr/>
            </p:nvPicPr>
            <p:blipFill>
              <a:blip r:embed="rId393"/>
              <a:stretch>
                <a:fillRect/>
              </a:stretch>
            </p:blipFill>
            <p:spPr>
              <a:xfrm>
                <a:off x="1863316" y="5505949"/>
                <a:ext cx="1051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5405" name="Ink 5404">
                <a:extLst>
                  <a:ext uri="{FF2B5EF4-FFF2-40B4-BE49-F238E27FC236}">
                    <a16:creationId xmlns:a16="http://schemas.microsoft.com/office/drawing/2014/main" id="{2F9BD781-F05A-44D2-8940-4E2B748966FD}"/>
                  </a:ext>
                </a:extLst>
              </p14:cNvPr>
              <p14:cNvContentPartPr/>
              <p14:nvPr/>
            </p14:nvContentPartPr>
            <p14:xfrm>
              <a:off x="2011996" y="5500189"/>
              <a:ext cx="14760" cy="311400"/>
            </p14:xfrm>
          </p:contentPart>
        </mc:Choice>
        <mc:Fallback>
          <p:pic>
            <p:nvPicPr>
              <p:cNvPr id="5405" name="Ink 5404">
                <a:extLst>
                  <a:ext uri="{FF2B5EF4-FFF2-40B4-BE49-F238E27FC236}">
                    <a16:creationId xmlns:a16="http://schemas.microsoft.com/office/drawing/2014/main" id="{2F9BD781-F05A-44D2-8940-4E2B748966FD}"/>
                  </a:ext>
                </a:extLst>
              </p:cNvPr>
              <p:cNvPicPr/>
              <p:nvPr/>
            </p:nvPicPr>
            <p:blipFill>
              <a:blip r:embed="rId395"/>
              <a:stretch>
                <a:fillRect/>
              </a:stretch>
            </p:blipFill>
            <p:spPr>
              <a:xfrm>
                <a:off x="1994356" y="5482189"/>
                <a:ext cx="504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5406" name="Ink 5405">
                <a:extLst>
                  <a:ext uri="{FF2B5EF4-FFF2-40B4-BE49-F238E27FC236}">
                    <a16:creationId xmlns:a16="http://schemas.microsoft.com/office/drawing/2014/main" id="{6CC1CD3E-EBD0-410D-96E6-B888CDA66AF0}"/>
                  </a:ext>
                </a:extLst>
              </p14:cNvPr>
              <p14:cNvContentPartPr/>
              <p14:nvPr/>
            </p14:nvContentPartPr>
            <p14:xfrm>
              <a:off x="2094436" y="5514229"/>
              <a:ext cx="7200" cy="317520"/>
            </p14:xfrm>
          </p:contentPart>
        </mc:Choice>
        <mc:Fallback>
          <p:pic>
            <p:nvPicPr>
              <p:cNvPr id="5406" name="Ink 5405">
                <a:extLst>
                  <a:ext uri="{FF2B5EF4-FFF2-40B4-BE49-F238E27FC236}">
                    <a16:creationId xmlns:a16="http://schemas.microsoft.com/office/drawing/2014/main" id="{6CC1CD3E-EBD0-410D-96E6-B888CDA66AF0}"/>
                  </a:ext>
                </a:extLst>
              </p:cNvPr>
              <p:cNvPicPr/>
              <p:nvPr/>
            </p:nvPicPr>
            <p:blipFill>
              <a:blip r:embed="rId397"/>
              <a:stretch>
                <a:fillRect/>
              </a:stretch>
            </p:blipFill>
            <p:spPr>
              <a:xfrm>
                <a:off x="2076436" y="5496229"/>
                <a:ext cx="428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5407" name="Ink 5406">
                <a:extLst>
                  <a:ext uri="{FF2B5EF4-FFF2-40B4-BE49-F238E27FC236}">
                    <a16:creationId xmlns:a16="http://schemas.microsoft.com/office/drawing/2014/main" id="{3A3FB347-B474-4C83-A577-B1796F4AF230}"/>
                  </a:ext>
                </a:extLst>
              </p14:cNvPr>
              <p14:cNvContentPartPr/>
              <p14:nvPr/>
            </p14:nvContentPartPr>
            <p14:xfrm>
              <a:off x="2087956" y="5685589"/>
              <a:ext cx="155520" cy="14400"/>
            </p14:xfrm>
          </p:contentPart>
        </mc:Choice>
        <mc:Fallback>
          <p:pic>
            <p:nvPicPr>
              <p:cNvPr id="5407" name="Ink 5406">
                <a:extLst>
                  <a:ext uri="{FF2B5EF4-FFF2-40B4-BE49-F238E27FC236}">
                    <a16:creationId xmlns:a16="http://schemas.microsoft.com/office/drawing/2014/main" id="{3A3FB347-B474-4C83-A577-B1796F4AF230}"/>
                  </a:ext>
                </a:extLst>
              </p:cNvPr>
              <p:cNvPicPr/>
              <p:nvPr/>
            </p:nvPicPr>
            <p:blipFill>
              <a:blip r:embed="rId399"/>
              <a:stretch>
                <a:fillRect/>
              </a:stretch>
            </p:blipFill>
            <p:spPr>
              <a:xfrm>
                <a:off x="2069956" y="5667949"/>
                <a:ext cx="191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5408" name="Ink 5407">
                <a:extLst>
                  <a:ext uri="{FF2B5EF4-FFF2-40B4-BE49-F238E27FC236}">
                    <a16:creationId xmlns:a16="http://schemas.microsoft.com/office/drawing/2014/main" id="{F0CB3186-0472-424E-BE7B-77F5660FB47E}"/>
                  </a:ext>
                </a:extLst>
              </p14:cNvPr>
              <p14:cNvContentPartPr/>
              <p14:nvPr/>
            </p14:nvContentPartPr>
            <p14:xfrm>
              <a:off x="2206396" y="5501989"/>
              <a:ext cx="3240" cy="270720"/>
            </p14:xfrm>
          </p:contentPart>
        </mc:Choice>
        <mc:Fallback>
          <p:pic>
            <p:nvPicPr>
              <p:cNvPr id="5408" name="Ink 5407">
                <a:extLst>
                  <a:ext uri="{FF2B5EF4-FFF2-40B4-BE49-F238E27FC236}">
                    <a16:creationId xmlns:a16="http://schemas.microsoft.com/office/drawing/2014/main" id="{F0CB3186-0472-424E-BE7B-77F5660FB47E}"/>
                  </a:ext>
                </a:extLst>
              </p:cNvPr>
              <p:cNvPicPr/>
              <p:nvPr/>
            </p:nvPicPr>
            <p:blipFill>
              <a:blip r:embed="rId401"/>
              <a:stretch>
                <a:fillRect/>
              </a:stretch>
            </p:blipFill>
            <p:spPr>
              <a:xfrm>
                <a:off x="2188396" y="5483989"/>
                <a:ext cx="388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5410" name="Ink 5409">
                <a:extLst>
                  <a:ext uri="{FF2B5EF4-FFF2-40B4-BE49-F238E27FC236}">
                    <a16:creationId xmlns:a16="http://schemas.microsoft.com/office/drawing/2014/main" id="{663E780B-92F2-4F24-9248-BE3AD2527E1E}"/>
                  </a:ext>
                </a:extLst>
              </p14:cNvPr>
              <p14:cNvContentPartPr/>
              <p14:nvPr/>
            </p14:nvContentPartPr>
            <p14:xfrm>
              <a:off x="2407996" y="5642029"/>
              <a:ext cx="149400" cy="14400"/>
            </p14:xfrm>
          </p:contentPart>
        </mc:Choice>
        <mc:Fallback>
          <p:pic>
            <p:nvPicPr>
              <p:cNvPr id="5410" name="Ink 5409">
                <a:extLst>
                  <a:ext uri="{FF2B5EF4-FFF2-40B4-BE49-F238E27FC236}">
                    <a16:creationId xmlns:a16="http://schemas.microsoft.com/office/drawing/2014/main" id="{663E780B-92F2-4F24-9248-BE3AD2527E1E}"/>
                  </a:ext>
                </a:extLst>
              </p:cNvPr>
              <p:cNvPicPr/>
              <p:nvPr/>
            </p:nvPicPr>
            <p:blipFill>
              <a:blip r:embed="rId403"/>
              <a:stretch>
                <a:fillRect/>
              </a:stretch>
            </p:blipFill>
            <p:spPr>
              <a:xfrm>
                <a:off x="2390356" y="5624029"/>
                <a:ext cx="185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5411" name="Ink 5410">
                <a:extLst>
                  <a:ext uri="{FF2B5EF4-FFF2-40B4-BE49-F238E27FC236}">
                    <a16:creationId xmlns:a16="http://schemas.microsoft.com/office/drawing/2014/main" id="{A561DA99-4CCF-4620-AD3F-C89B24F054D0}"/>
                  </a:ext>
                </a:extLst>
              </p14:cNvPr>
              <p14:cNvContentPartPr/>
              <p14:nvPr/>
            </p14:nvContentPartPr>
            <p14:xfrm>
              <a:off x="2413036" y="5721949"/>
              <a:ext cx="153720" cy="20160"/>
            </p14:xfrm>
          </p:contentPart>
        </mc:Choice>
        <mc:Fallback>
          <p:pic>
            <p:nvPicPr>
              <p:cNvPr id="5411" name="Ink 5410">
                <a:extLst>
                  <a:ext uri="{FF2B5EF4-FFF2-40B4-BE49-F238E27FC236}">
                    <a16:creationId xmlns:a16="http://schemas.microsoft.com/office/drawing/2014/main" id="{A561DA99-4CCF-4620-AD3F-C89B24F054D0}"/>
                  </a:ext>
                </a:extLst>
              </p:cNvPr>
              <p:cNvPicPr/>
              <p:nvPr/>
            </p:nvPicPr>
            <p:blipFill>
              <a:blip r:embed="rId405"/>
              <a:stretch>
                <a:fillRect/>
              </a:stretch>
            </p:blipFill>
            <p:spPr>
              <a:xfrm>
                <a:off x="2395036" y="5703949"/>
                <a:ext cx="189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5419" name="Ink 5418">
                <a:extLst>
                  <a:ext uri="{FF2B5EF4-FFF2-40B4-BE49-F238E27FC236}">
                    <a16:creationId xmlns:a16="http://schemas.microsoft.com/office/drawing/2014/main" id="{D2A5CA9B-A91C-4084-BD23-74B1E73F9EB4}"/>
                  </a:ext>
                </a:extLst>
              </p14:cNvPr>
              <p14:cNvContentPartPr/>
              <p14:nvPr/>
            </p14:nvContentPartPr>
            <p14:xfrm>
              <a:off x="1270396" y="5368429"/>
              <a:ext cx="135720" cy="15840"/>
            </p14:xfrm>
          </p:contentPart>
        </mc:Choice>
        <mc:Fallback>
          <p:pic>
            <p:nvPicPr>
              <p:cNvPr id="5419" name="Ink 5418">
                <a:extLst>
                  <a:ext uri="{FF2B5EF4-FFF2-40B4-BE49-F238E27FC236}">
                    <a16:creationId xmlns:a16="http://schemas.microsoft.com/office/drawing/2014/main" id="{D2A5CA9B-A91C-4084-BD23-74B1E73F9EB4}"/>
                  </a:ext>
                </a:extLst>
              </p:cNvPr>
              <p:cNvPicPr/>
              <p:nvPr/>
            </p:nvPicPr>
            <p:blipFill>
              <a:blip r:embed="rId407"/>
              <a:stretch>
                <a:fillRect/>
              </a:stretch>
            </p:blipFill>
            <p:spPr>
              <a:xfrm>
                <a:off x="1252396" y="5350789"/>
                <a:ext cx="171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5420" name="Ink 5419">
                <a:extLst>
                  <a:ext uri="{FF2B5EF4-FFF2-40B4-BE49-F238E27FC236}">
                    <a16:creationId xmlns:a16="http://schemas.microsoft.com/office/drawing/2014/main" id="{211B4029-4FF9-4B29-9AC5-117C5759609C}"/>
                  </a:ext>
                </a:extLst>
              </p14:cNvPr>
              <p14:cNvContentPartPr/>
              <p14:nvPr/>
            </p14:nvContentPartPr>
            <p14:xfrm>
              <a:off x="1940716" y="5445109"/>
              <a:ext cx="188280" cy="8640"/>
            </p14:xfrm>
          </p:contentPart>
        </mc:Choice>
        <mc:Fallback>
          <p:pic>
            <p:nvPicPr>
              <p:cNvPr id="5420" name="Ink 5419">
                <a:extLst>
                  <a:ext uri="{FF2B5EF4-FFF2-40B4-BE49-F238E27FC236}">
                    <a16:creationId xmlns:a16="http://schemas.microsoft.com/office/drawing/2014/main" id="{211B4029-4FF9-4B29-9AC5-117C5759609C}"/>
                  </a:ext>
                </a:extLst>
              </p:cNvPr>
              <p:cNvPicPr/>
              <p:nvPr/>
            </p:nvPicPr>
            <p:blipFill>
              <a:blip r:embed="rId409"/>
              <a:stretch>
                <a:fillRect/>
              </a:stretch>
            </p:blipFill>
            <p:spPr>
              <a:xfrm>
                <a:off x="1923076" y="5427469"/>
                <a:ext cx="223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5372" name="Ink 5371">
                <a:extLst>
                  <a:ext uri="{FF2B5EF4-FFF2-40B4-BE49-F238E27FC236}">
                    <a16:creationId xmlns:a16="http://schemas.microsoft.com/office/drawing/2014/main" id="{A289D6A4-6B2A-40D6-B679-C82D481BFA40}"/>
                  </a:ext>
                </a:extLst>
              </p14:cNvPr>
              <p14:cNvContentPartPr/>
              <p14:nvPr/>
            </p14:nvContentPartPr>
            <p14:xfrm>
              <a:off x="2154196" y="4996909"/>
              <a:ext cx="192960" cy="332640"/>
            </p14:xfrm>
          </p:contentPart>
        </mc:Choice>
        <mc:Fallback>
          <p:pic>
            <p:nvPicPr>
              <p:cNvPr id="5372" name="Ink 5371">
                <a:extLst>
                  <a:ext uri="{FF2B5EF4-FFF2-40B4-BE49-F238E27FC236}">
                    <a16:creationId xmlns:a16="http://schemas.microsoft.com/office/drawing/2014/main" id="{A289D6A4-6B2A-40D6-B679-C82D481BFA40}"/>
                  </a:ext>
                </a:extLst>
              </p:cNvPr>
              <p:cNvPicPr/>
              <p:nvPr/>
            </p:nvPicPr>
            <p:blipFill>
              <a:blip r:embed="rId411"/>
              <a:stretch>
                <a:fillRect/>
              </a:stretch>
            </p:blipFill>
            <p:spPr>
              <a:xfrm>
                <a:off x="2136556" y="4978909"/>
                <a:ext cx="2286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5375" name="Ink 5374">
                <a:extLst>
                  <a:ext uri="{FF2B5EF4-FFF2-40B4-BE49-F238E27FC236}">
                    <a16:creationId xmlns:a16="http://schemas.microsoft.com/office/drawing/2014/main" id="{9D50302A-433C-4C41-AC97-B8918A2AE8D1}"/>
                  </a:ext>
                </a:extLst>
              </p14:cNvPr>
              <p14:cNvContentPartPr/>
              <p14:nvPr/>
            </p14:nvContentPartPr>
            <p14:xfrm>
              <a:off x="2427436" y="4973509"/>
              <a:ext cx="36720" cy="309240"/>
            </p14:xfrm>
          </p:contentPart>
        </mc:Choice>
        <mc:Fallback>
          <p:pic>
            <p:nvPicPr>
              <p:cNvPr id="5375" name="Ink 5374">
                <a:extLst>
                  <a:ext uri="{FF2B5EF4-FFF2-40B4-BE49-F238E27FC236}">
                    <a16:creationId xmlns:a16="http://schemas.microsoft.com/office/drawing/2014/main" id="{9D50302A-433C-4C41-AC97-B8918A2AE8D1}"/>
                  </a:ext>
                </a:extLst>
              </p:cNvPr>
              <p:cNvPicPr/>
              <p:nvPr/>
            </p:nvPicPr>
            <p:blipFill>
              <a:blip r:embed="rId413"/>
              <a:stretch>
                <a:fillRect/>
              </a:stretch>
            </p:blipFill>
            <p:spPr>
              <a:xfrm>
                <a:off x="2409796" y="4955869"/>
                <a:ext cx="723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5377" name="Ink 5376">
                <a:extLst>
                  <a:ext uri="{FF2B5EF4-FFF2-40B4-BE49-F238E27FC236}">
                    <a16:creationId xmlns:a16="http://schemas.microsoft.com/office/drawing/2014/main" id="{A5C39B8E-D37C-41B4-9FD4-118E4D9C6EB8}"/>
                  </a:ext>
                </a:extLst>
              </p14:cNvPr>
              <p14:cNvContentPartPr/>
              <p14:nvPr/>
            </p14:nvContentPartPr>
            <p14:xfrm>
              <a:off x="2470636" y="4999429"/>
              <a:ext cx="73800" cy="276120"/>
            </p14:xfrm>
          </p:contentPart>
        </mc:Choice>
        <mc:Fallback>
          <p:pic>
            <p:nvPicPr>
              <p:cNvPr id="5377" name="Ink 5376">
                <a:extLst>
                  <a:ext uri="{FF2B5EF4-FFF2-40B4-BE49-F238E27FC236}">
                    <a16:creationId xmlns:a16="http://schemas.microsoft.com/office/drawing/2014/main" id="{A5C39B8E-D37C-41B4-9FD4-118E4D9C6EB8}"/>
                  </a:ext>
                </a:extLst>
              </p:cNvPr>
              <p:cNvPicPr/>
              <p:nvPr/>
            </p:nvPicPr>
            <p:blipFill>
              <a:blip r:embed="rId415"/>
              <a:stretch>
                <a:fillRect/>
              </a:stretch>
            </p:blipFill>
            <p:spPr>
              <a:xfrm>
                <a:off x="2452996" y="4981429"/>
                <a:ext cx="1094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5378" name="Ink 5377">
                <a:extLst>
                  <a:ext uri="{FF2B5EF4-FFF2-40B4-BE49-F238E27FC236}">
                    <a16:creationId xmlns:a16="http://schemas.microsoft.com/office/drawing/2014/main" id="{837409F7-0139-453F-A1B4-5C579DB4BDBD}"/>
                  </a:ext>
                </a:extLst>
              </p14:cNvPr>
              <p14:cNvContentPartPr/>
              <p14:nvPr/>
            </p14:nvContentPartPr>
            <p14:xfrm>
              <a:off x="2496916" y="5155309"/>
              <a:ext cx="132480" cy="28080"/>
            </p14:xfrm>
          </p:contentPart>
        </mc:Choice>
        <mc:Fallback>
          <p:pic>
            <p:nvPicPr>
              <p:cNvPr id="5378" name="Ink 5377">
                <a:extLst>
                  <a:ext uri="{FF2B5EF4-FFF2-40B4-BE49-F238E27FC236}">
                    <a16:creationId xmlns:a16="http://schemas.microsoft.com/office/drawing/2014/main" id="{837409F7-0139-453F-A1B4-5C579DB4BDBD}"/>
                  </a:ext>
                </a:extLst>
              </p:cNvPr>
              <p:cNvPicPr/>
              <p:nvPr/>
            </p:nvPicPr>
            <p:blipFill>
              <a:blip r:embed="rId417"/>
              <a:stretch>
                <a:fillRect/>
              </a:stretch>
            </p:blipFill>
            <p:spPr>
              <a:xfrm>
                <a:off x="2479276" y="5137669"/>
                <a:ext cx="168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379" name="Ink 5378">
                <a:extLst>
                  <a:ext uri="{FF2B5EF4-FFF2-40B4-BE49-F238E27FC236}">
                    <a16:creationId xmlns:a16="http://schemas.microsoft.com/office/drawing/2014/main" id="{C1AEB5C8-4141-42DC-8269-AC64ADBFFB46}"/>
                  </a:ext>
                </a:extLst>
              </p14:cNvPr>
              <p14:cNvContentPartPr/>
              <p14:nvPr/>
            </p14:nvContentPartPr>
            <p14:xfrm>
              <a:off x="2612836" y="4968469"/>
              <a:ext cx="16560" cy="281520"/>
            </p14:xfrm>
          </p:contentPart>
        </mc:Choice>
        <mc:Fallback>
          <p:pic>
            <p:nvPicPr>
              <p:cNvPr id="5379" name="Ink 5378">
                <a:extLst>
                  <a:ext uri="{FF2B5EF4-FFF2-40B4-BE49-F238E27FC236}">
                    <a16:creationId xmlns:a16="http://schemas.microsoft.com/office/drawing/2014/main" id="{C1AEB5C8-4141-42DC-8269-AC64ADBFFB46}"/>
                  </a:ext>
                </a:extLst>
              </p:cNvPr>
              <p:cNvPicPr/>
              <p:nvPr/>
            </p:nvPicPr>
            <p:blipFill>
              <a:blip r:embed="rId419"/>
              <a:stretch>
                <a:fillRect/>
              </a:stretch>
            </p:blipFill>
            <p:spPr>
              <a:xfrm>
                <a:off x="2595196" y="4950469"/>
                <a:ext cx="522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5461" name="Ink 5460">
                <a:extLst>
                  <a:ext uri="{FF2B5EF4-FFF2-40B4-BE49-F238E27FC236}">
                    <a16:creationId xmlns:a16="http://schemas.microsoft.com/office/drawing/2014/main" id="{0F153CCC-CDC8-42EA-A8AA-DA8E3736C80A}"/>
                  </a:ext>
                </a:extLst>
              </p14:cNvPr>
              <p14:cNvContentPartPr/>
              <p14:nvPr/>
            </p14:nvContentPartPr>
            <p14:xfrm>
              <a:off x="3117556" y="5003029"/>
              <a:ext cx="38520" cy="268200"/>
            </p14:xfrm>
          </p:contentPart>
        </mc:Choice>
        <mc:Fallback>
          <p:pic>
            <p:nvPicPr>
              <p:cNvPr id="5461" name="Ink 5460">
                <a:extLst>
                  <a:ext uri="{FF2B5EF4-FFF2-40B4-BE49-F238E27FC236}">
                    <a16:creationId xmlns:a16="http://schemas.microsoft.com/office/drawing/2014/main" id="{0F153CCC-CDC8-42EA-A8AA-DA8E3736C80A}"/>
                  </a:ext>
                </a:extLst>
              </p:cNvPr>
              <p:cNvPicPr/>
              <p:nvPr/>
            </p:nvPicPr>
            <p:blipFill>
              <a:blip r:embed="rId421"/>
              <a:stretch>
                <a:fillRect/>
              </a:stretch>
            </p:blipFill>
            <p:spPr>
              <a:xfrm>
                <a:off x="3099556" y="4985389"/>
                <a:ext cx="741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5462" name="Ink 5461">
                <a:extLst>
                  <a:ext uri="{FF2B5EF4-FFF2-40B4-BE49-F238E27FC236}">
                    <a16:creationId xmlns:a16="http://schemas.microsoft.com/office/drawing/2014/main" id="{03B0898B-E9A1-4321-BFA6-16F32B10371D}"/>
                  </a:ext>
                </a:extLst>
              </p14:cNvPr>
              <p14:cNvContentPartPr/>
              <p14:nvPr/>
            </p14:nvContentPartPr>
            <p14:xfrm>
              <a:off x="3159676" y="5003749"/>
              <a:ext cx="75240" cy="255240"/>
            </p14:xfrm>
          </p:contentPart>
        </mc:Choice>
        <mc:Fallback>
          <p:pic>
            <p:nvPicPr>
              <p:cNvPr id="5462" name="Ink 5461">
                <a:extLst>
                  <a:ext uri="{FF2B5EF4-FFF2-40B4-BE49-F238E27FC236}">
                    <a16:creationId xmlns:a16="http://schemas.microsoft.com/office/drawing/2014/main" id="{03B0898B-E9A1-4321-BFA6-16F32B10371D}"/>
                  </a:ext>
                </a:extLst>
              </p:cNvPr>
              <p:cNvPicPr/>
              <p:nvPr/>
            </p:nvPicPr>
            <p:blipFill>
              <a:blip r:embed="rId423"/>
              <a:stretch>
                <a:fillRect/>
              </a:stretch>
            </p:blipFill>
            <p:spPr>
              <a:xfrm>
                <a:off x="3142036" y="4985749"/>
                <a:ext cx="1108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5463" name="Ink 5462">
                <a:extLst>
                  <a:ext uri="{FF2B5EF4-FFF2-40B4-BE49-F238E27FC236}">
                    <a16:creationId xmlns:a16="http://schemas.microsoft.com/office/drawing/2014/main" id="{F914E367-7EE8-499C-BBA4-12D8EB54E105}"/>
                  </a:ext>
                </a:extLst>
              </p14:cNvPr>
              <p14:cNvContentPartPr/>
              <p14:nvPr/>
            </p14:nvContentPartPr>
            <p14:xfrm>
              <a:off x="3200356" y="4978909"/>
              <a:ext cx="254160" cy="240840"/>
            </p14:xfrm>
          </p:contentPart>
        </mc:Choice>
        <mc:Fallback>
          <p:pic>
            <p:nvPicPr>
              <p:cNvPr id="5463" name="Ink 5462">
                <a:extLst>
                  <a:ext uri="{FF2B5EF4-FFF2-40B4-BE49-F238E27FC236}">
                    <a16:creationId xmlns:a16="http://schemas.microsoft.com/office/drawing/2014/main" id="{F914E367-7EE8-499C-BBA4-12D8EB54E105}"/>
                  </a:ext>
                </a:extLst>
              </p:cNvPr>
              <p:cNvPicPr/>
              <p:nvPr/>
            </p:nvPicPr>
            <p:blipFill>
              <a:blip r:embed="rId425"/>
              <a:stretch>
                <a:fillRect/>
              </a:stretch>
            </p:blipFill>
            <p:spPr>
              <a:xfrm>
                <a:off x="3182716" y="4960909"/>
                <a:ext cx="2898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5464" name="Ink 5463">
                <a:extLst>
                  <a:ext uri="{FF2B5EF4-FFF2-40B4-BE49-F238E27FC236}">
                    <a16:creationId xmlns:a16="http://schemas.microsoft.com/office/drawing/2014/main" id="{02EECF3A-4BC5-4E7E-B54E-A10908704F74}"/>
                  </a:ext>
                </a:extLst>
              </p14:cNvPr>
              <p14:cNvContentPartPr/>
              <p14:nvPr/>
            </p14:nvContentPartPr>
            <p14:xfrm>
              <a:off x="3201436" y="5164669"/>
              <a:ext cx="178920" cy="24120"/>
            </p14:xfrm>
          </p:contentPart>
        </mc:Choice>
        <mc:Fallback>
          <p:pic>
            <p:nvPicPr>
              <p:cNvPr id="5464" name="Ink 5463">
                <a:extLst>
                  <a:ext uri="{FF2B5EF4-FFF2-40B4-BE49-F238E27FC236}">
                    <a16:creationId xmlns:a16="http://schemas.microsoft.com/office/drawing/2014/main" id="{02EECF3A-4BC5-4E7E-B54E-A10908704F74}"/>
                  </a:ext>
                </a:extLst>
              </p:cNvPr>
              <p:cNvPicPr/>
              <p:nvPr/>
            </p:nvPicPr>
            <p:blipFill>
              <a:blip r:embed="rId427"/>
              <a:stretch>
                <a:fillRect/>
              </a:stretch>
            </p:blipFill>
            <p:spPr>
              <a:xfrm>
                <a:off x="3183436" y="5146669"/>
                <a:ext cx="21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5466" name="Ink 5465">
                <a:extLst>
                  <a:ext uri="{FF2B5EF4-FFF2-40B4-BE49-F238E27FC236}">
                    <a16:creationId xmlns:a16="http://schemas.microsoft.com/office/drawing/2014/main" id="{580133CE-FE76-4191-8A23-15A296A3A671}"/>
                  </a:ext>
                </a:extLst>
              </p14:cNvPr>
              <p14:cNvContentPartPr/>
              <p14:nvPr/>
            </p14:nvContentPartPr>
            <p14:xfrm>
              <a:off x="3073996" y="4921669"/>
              <a:ext cx="233280" cy="24120"/>
            </p14:xfrm>
          </p:contentPart>
        </mc:Choice>
        <mc:Fallback>
          <p:pic>
            <p:nvPicPr>
              <p:cNvPr id="5466" name="Ink 5465">
                <a:extLst>
                  <a:ext uri="{FF2B5EF4-FFF2-40B4-BE49-F238E27FC236}">
                    <a16:creationId xmlns:a16="http://schemas.microsoft.com/office/drawing/2014/main" id="{580133CE-FE76-4191-8A23-15A296A3A671}"/>
                  </a:ext>
                </a:extLst>
              </p:cNvPr>
              <p:cNvPicPr/>
              <p:nvPr/>
            </p:nvPicPr>
            <p:blipFill>
              <a:blip r:embed="rId429"/>
              <a:stretch>
                <a:fillRect/>
              </a:stretch>
            </p:blipFill>
            <p:spPr>
              <a:xfrm>
                <a:off x="3056356" y="4904029"/>
                <a:ext cx="268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5415" name="Ink 5414">
                <a:extLst>
                  <a:ext uri="{FF2B5EF4-FFF2-40B4-BE49-F238E27FC236}">
                    <a16:creationId xmlns:a16="http://schemas.microsoft.com/office/drawing/2014/main" id="{E0FFCCD2-BF9F-49C0-8ACB-8FC78F62E82F}"/>
                  </a:ext>
                </a:extLst>
              </p14:cNvPr>
              <p14:cNvContentPartPr/>
              <p14:nvPr/>
            </p14:nvContentPartPr>
            <p14:xfrm>
              <a:off x="2873476" y="5531149"/>
              <a:ext cx="28800" cy="293400"/>
            </p14:xfrm>
          </p:contentPart>
        </mc:Choice>
        <mc:Fallback>
          <p:pic>
            <p:nvPicPr>
              <p:cNvPr id="5415" name="Ink 5414">
                <a:extLst>
                  <a:ext uri="{FF2B5EF4-FFF2-40B4-BE49-F238E27FC236}">
                    <a16:creationId xmlns:a16="http://schemas.microsoft.com/office/drawing/2014/main" id="{E0FFCCD2-BF9F-49C0-8ACB-8FC78F62E82F}"/>
                  </a:ext>
                </a:extLst>
              </p:cNvPr>
              <p:cNvPicPr/>
              <p:nvPr/>
            </p:nvPicPr>
            <p:blipFill>
              <a:blip r:embed="rId431"/>
              <a:stretch>
                <a:fillRect/>
              </a:stretch>
            </p:blipFill>
            <p:spPr>
              <a:xfrm>
                <a:off x="2855836" y="5513149"/>
                <a:ext cx="644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5416" name="Ink 5415">
                <a:extLst>
                  <a:ext uri="{FF2B5EF4-FFF2-40B4-BE49-F238E27FC236}">
                    <a16:creationId xmlns:a16="http://schemas.microsoft.com/office/drawing/2014/main" id="{DB6B696E-3721-43F7-BD85-0905AA9E449B}"/>
                  </a:ext>
                </a:extLst>
              </p14:cNvPr>
              <p14:cNvContentPartPr/>
              <p14:nvPr/>
            </p14:nvContentPartPr>
            <p14:xfrm>
              <a:off x="3020716" y="5542309"/>
              <a:ext cx="13320" cy="351000"/>
            </p14:xfrm>
          </p:contentPart>
        </mc:Choice>
        <mc:Fallback>
          <p:pic>
            <p:nvPicPr>
              <p:cNvPr id="5416" name="Ink 5415">
                <a:extLst>
                  <a:ext uri="{FF2B5EF4-FFF2-40B4-BE49-F238E27FC236}">
                    <a16:creationId xmlns:a16="http://schemas.microsoft.com/office/drawing/2014/main" id="{DB6B696E-3721-43F7-BD85-0905AA9E449B}"/>
                  </a:ext>
                </a:extLst>
              </p:cNvPr>
              <p:cNvPicPr/>
              <p:nvPr/>
            </p:nvPicPr>
            <p:blipFill>
              <a:blip r:embed="rId433"/>
              <a:stretch>
                <a:fillRect/>
              </a:stretch>
            </p:blipFill>
            <p:spPr>
              <a:xfrm>
                <a:off x="3003076" y="5524669"/>
                <a:ext cx="489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5417" name="Ink 5416">
                <a:extLst>
                  <a:ext uri="{FF2B5EF4-FFF2-40B4-BE49-F238E27FC236}">
                    <a16:creationId xmlns:a16="http://schemas.microsoft.com/office/drawing/2014/main" id="{B8F534FD-CDB6-4AC8-80C2-DD57BC08DF57}"/>
                  </a:ext>
                </a:extLst>
              </p14:cNvPr>
              <p14:cNvContentPartPr/>
              <p14:nvPr/>
            </p14:nvContentPartPr>
            <p14:xfrm>
              <a:off x="2886796" y="5716909"/>
              <a:ext cx="149040" cy="12240"/>
            </p14:xfrm>
          </p:contentPart>
        </mc:Choice>
        <mc:Fallback>
          <p:pic>
            <p:nvPicPr>
              <p:cNvPr id="5417" name="Ink 5416">
                <a:extLst>
                  <a:ext uri="{FF2B5EF4-FFF2-40B4-BE49-F238E27FC236}">
                    <a16:creationId xmlns:a16="http://schemas.microsoft.com/office/drawing/2014/main" id="{B8F534FD-CDB6-4AC8-80C2-DD57BC08DF57}"/>
                  </a:ext>
                </a:extLst>
              </p:cNvPr>
              <p:cNvPicPr/>
              <p:nvPr/>
            </p:nvPicPr>
            <p:blipFill>
              <a:blip r:embed="rId435"/>
              <a:stretch>
                <a:fillRect/>
              </a:stretch>
            </p:blipFill>
            <p:spPr>
              <a:xfrm>
                <a:off x="2869156" y="5699269"/>
                <a:ext cx="184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5422" name="Ink 5421">
                <a:extLst>
                  <a:ext uri="{FF2B5EF4-FFF2-40B4-BE49-F238E27FC236}">
                    <a16:creationId xmlns:a16="http://schemas.microsoft.com/office/drawing/2014/main" id="{8E30DA19-4D49-41E1-A932-90997A482B88}"/>
                  </a:ext>
                </a:extLst>
              </p14:cNvPr>
              <p14:cNvContentPartPr/>
              <p14:nvPr/>
            </p14:nvContentPartPr>
            <p14:xfrm>
              <a:off x="2872756" y="5485789"/>
              <a:ext cx="145800" cy="16560"/>
            </p14:xfrm>
          </p:contentPart>
        </mc:Choice>
        <mc:Fallback>
          <p:pic>
            <p:nvPicPr>
              <p:cNvPr id="5422" name="Ink 5421">
                <a:extLst>
                  <a:ext uri="{FF2B5EF4-FFF2-40B4-BE49-F238E27FC236}">
                    <a16:creationId xmlns:a16="http://schemas.microsoft.com/office/drawing/2014/main" id="{8E30DA19-4D49-41E1-A932-90997A482B88}"/>
                  </a:ext>
                </a:extLst>
              </p:cNvPr>
              <p:cNvPicPr/>
              <p:nvPr/>
            </p:nvPicPr>
            <p:blipFill>
              <a:blip r:embed="rId437"/>
              <a:stretch>
                <a:fillRect/>
              </a:stretch>
            </p:blipFill>
            <p:spPr>
              <a:xfrm>
                <a:off x="2855116" y="5467789"/>
                <a:ext cx="181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424" name="Ink 5423">
                <a:extLst>
                  <a:ext uri="{FF2B5EF4-FFF2-40B4-BE49-F238E27FC236}">
                    <a16:creationId xmlns:a16="http://schemas.microsoft.com/office/drawing/2014/main" id="{142EC69D-8B16-4134-9F0A-35B4749B7D62}"/>
                  </a:ext>
                </a:extLst>
              </p14:cNvPr>
              <p14:cNvContentPartPr/>
              <p14:nvPr/>
            </p14:nvContentPartPr>
            <p14:xfrm>
              <a:off x="3136996" y="5702869"/>
              <a:ext cx="99360" cy="25200"/>
            </p14:xfrm>
          </p:contentPart>
        </mc:Choice>
        <mc:Fallback>
          <p:pic>
            <p:nvPicPr>
              <p:cNvPr id="5424" name="Ink 5423">
                <a:extLst>
                  <a:ext uri="{FF2B5EF4-FFF2-40B4-BE49-F238E27FC236}">
                    <a16:creationId xmlns:a16="http://schemas.microsoft.com/office/drawing/2014/main" id="{142EC69D-8B16-4134-9F0A-35B4749B7D62}"/>
                  </a:ext>
                </a:extLst>
              </p:cNvPr>
              <p:cNvPicPr/>
              <p:nvPr/>
            </p:nvPicPr>
            <p:blipFill>
              <a:blip r:embed="rId439"/>
              <a:stretch>
                <a:fillRect/>
              </a:stretch>
            </p:blipFill>
            <p:spPr>
              <a:xfrm>
                <a:off x="3118996" y="5685229"/>
                <a:ext cx="135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426" name="Ink 5425">
                <a:extLst>
                  <a:ext uri="{FF2B5EF4-FFF2-40B4-BE49-F238E27FC236}">
                    <a16:creationId xmlns:a16="http://schemas.microsoft.com/office/drawing/2014/main" id="{0EB4A8A1-F0F7-4531-93D5-A181D4BE690B}"/>
                  </a:ext>
                </a:extLst>
              </p14:cNvPr>
              <p14:cNvContentPartPr/>
              <p14:nvPr/>
            </p14:nvContentPartPr>
            <p14:xfrm>
              <a:off x="3325996" y="5517109"/>
              <a:ext cx="8280" cy="345960"/>
            </p14:xfrm>
          </p:contentPart>
        </mc:Choice>
        <mc:Fallback>
          <p:pic>
            <p:nvPicPr>
              <p:cNvPr id="5426" name="Ink 5425">
                <a:extLst>
                  <a:ext uri="{FF2B5EF4-FFF2-40B4-BE49-F238E27FC236}">
                    <a16:creationId xmlns:a16="http://schemas.microsoft.com/office/drawing/2014/main" id="{0EB4A8A1-F0F7-4531-93D5-A181D4BE690B}"/>
                  </a:ext>
                </a:extLst>
              </p:cNvPr>
              <p:cNvPicPr/>
              <p:nvPr/>
            </p:nvPicPr>
            <p:blipFill>
              <a:blip r:embed="rId441"/>
              <a:stretch>
                <a:fillRect/>
              </a:stretch>
            </p:blipFill>
            <p:spPr>
              <a:xfrm>
                <a:off x="3307996" y="5499109"/>
                <a:ext cx="4392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427" name="Ink 5426">
                <a:extLst>
                  <a:ext uri="{FF2B5EF4-FFF2-40B4-BE49-F238E27FC236}">
                    <a16:creationId xmlns:a16="http://schemas.microsoft.com/office/drawing/2014/main" id="{0303729C-E4B6-436D-98C4-D43974AEE5FC}"/>
                  </a:ext>
                </a:extLst>
              </p14:cNvPr>
              <p14:cNvContentPartPr/>
              <p14:nvPr/>
            </p14:nvContentPartPr>
            <p14:xfrm>
              <a:off x="3362356" y="5527549"/>
              <a:ext cx="19440" cy="312480"/>
            </p14:xfrm>
          </p:contentPart>
        </mc:Choice>
        <mc:Fallback>
          <p:pic>
            <p:nvPicPr>
              <p:cNvPr id="5427" name="Ink 5426">
                <a:extLst>
                  <a:ext uri="{FF2B5EF4-FFF2-40B4-BE49-F238E27FC236}">
                    <a16:creationId xmlns:a16="http://schemas.microsoft.com/office/drawing/2014/main" id="{0303729C-E4B6-436D-98C4-D43974AEE5FC}"/>
                  </a:ext>
                </a:extLst>
              </p:cNvPr>
              <p:cNvPicPr/>
              <p:nvPr/>
            </p:nvPicPr>
            <p:blipFill>
              <a:blip r:embed="rId443"/>
              <a:stretch>
                <a:fillRect/>
              </a:stretch>
            </p:blipFill>
            <p:spPr>
              <a:xfrm>
                <a:off x="3344716" y="5509909"/>
                <a:ext cx="550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428" name="Ink 5427">
                <a:extLst>
                  <a:ext uri="{FF2B5EF4-FFF2-40B4-BE49-F238E27FC236}">
                    <a16:creationId xmlns:a16="http://schemas.microsoft.com/office/drawing/2014/main" id="{7693BFF8-C34C-4C42-8E3C-7300F7799621}"/>
                  </a:ext>
                </a:extLst>
              </p14:cNvPr>
              <p14:cNvContentPartPr/>
              <p14:nvPr/>
            </p14:nvContentPartPr>
            <p14:xfrm>
              <a:off x="3373516" y="5698909"/>
              <a:ext cx="159120" cy="5040"/>
            </p14:xfrm>
          </p:contentPart>
        </mc:Choice>
        <mc:Fallback>
          <p:pic>
            <p:nvPicPr>
              <p:cNvPr id="5428" name="Ink 5427">
                <a:extLst>
                  <a:ext uri="{FF2B5EF4-FFF2-40B4-BE49-F238E27FC236}">
                    <a16:creationId xmlns:a16="http://schemas.microsoft.com/office/drawing/2014/main" id="{7693BFF8-C34C-4C42-8E3C-7300F7799621}"/>
                  </a:ext>
                </a:extLst>
              </p:cNvPr>
              <p:cNvPicPr/>
              <p:nvPr/>
            </p:nvPicPr>
            <p:blipFill>
              <a:blip r:embed="rId445"/>
              <a:stretch>
                <a:fillRect/>
              </a:stretch>
            </p:blipFill>
            <p:spPr>
              <a:xfrm>
                <a:off x="3355876" y="5680909"/>
                <a:ext cx="194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5429" name="Ink 5428">
                <a:extLst>
                  <a:ext uri="{FF2B5EF4-FFF2-40B4-BE49-F238E27FC236}">
                    <a16:creationId xmlns:a16="http://schemas.microsoft.com/office/drawing/2014/main" id="{7541A794-BD90-4FAA-B36E-8B88A6D27BF2}"/>
                  </a:ext>
                </a:extLst>
              </p14:cNvPr>
              <p14:cNvContentPartPr/>
              <p14:nvPr/>
            </p14:nvContentPartPr>
            <p14:xfrm>
              <a:off x="3506356" y="5523949"/>
              <a:ext cx="15840" cy="324360"/>
            </p14:xfrm>
          </p:contentPart>
        </mc:Choice>
        <mc:Fallback>
          <p:pic>
            <p:nvPicPr>
              <p:cNvPr id="5429" name="Ink 5428">
                <a:extLst>
                  <a:ext uri="{FF2B5EF4-FFF2-40B4-BE49-F238E27FC236}">
                    <a16:creationId xmlns:a16="http://schemas.microsoft.com/office/drawing/2014/main" id="{7541A794-BD90-4FAA-B36E-8B88A6D27BF2}"/>
                  </a:ext>
                </a:extLst>
              </p:cNvPr>
              <p:cNvPicPr/>
              <p:nvPr/>
            </p:nvPicPr>
            <p:blipFill>
              <a:blip r:embed="rId447"/>
              <a:stretch>
                <a:fillRect/>
              </a:stretch>
            </p:blipFill>
            <p:spPr>
              <a:xfrm>
                <a:off x="3488356" y="5506309"/>
                <a:ext cx="514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430" name="Ink 5429">
                <a:extLst>
                  <a:ext uri="{FF2B5EF4-FFF2-40B4-BE49-F238E27FC236}">
                    <a16:creationId xmlns:a16="http://schemas.microsoft.com/office/drawing/2014/main" id="{AA8AFB89-6EF0-44F6-ABD5-51F069652841}"/>
                  </a:ext>
                </a:extLst>
              </p14:cNvPr>
              <p14:cNvContentPartPr/>
              <p14:nvPr/>
            </p14:nvContentPartPr>
            <p14:xfrm>
              <a:off x="3282796" y="5478949"/>
              <a:ext cx="208080" cy="16200"/>
            </p14:xfrm>
          </p:contentPart>
        </mc:Choice>
        <mc:Fallback>
          <p:pic>
            <p:nvPicPr>
              <p:cNvPr id="5430" name="Ink 5429">
                <a:extLst>
                  <a:ext uri="{FF2B5EF4-FFF2-40B4-BE49-F238E27FC236}">
                    <a16:creationId xmlns:a16="http://schemas.microsoft.com/office/drawing/2014/main" id="{AA8AFB89-6EF0-44F6-ABD5-51F069652841}"/>
                  </a:ext>
                </a:extLst>
              </p:cNvPr>
              <p:cNvPicPr/>
              <p:nvPr/>
            </p:nvPicPr>
            <p:blipFill>
              <a:blip r:embed="rId449"/>
              <a:stretch>
                <a:fillRect/>
              </a:stretch>
            </p:blipFill>
            <p:spPr>
              <a:xfrm>
                <a:off x="3264796" y="5461309"/>
                <a:ext cx="243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432" name="Ink 5431">
                <a:extLst>
                  <a:ext uri="{FF2B5EF4-FFF2-40B4-BE49-F238E27FC236}">
                    <a16:creationId xmlns:a16="http://schemas.microsoft.com/office/drawing/2014/main" id="{CF194874-0FA0-4C59-BEEE-46E4844DD5D9}"/>
                  </a:ext>
                </a:extLst>
              </p14:cNvPr>
              <p14:cNvContentPartPr/>
              <p14:nvPr/>
            </p14:nvContentPartPr>
            <p14:xfrm>
              <a:off x="3561436" y="5452669"/>
              <a:ext cx="49320" cy="519120"/>
            </p14:xfrm>
          </p:contentPart>
        </mc:Choice>
        <mc:Fallback>
          <p:pic>
            <p:nvPicPr>
              <p:cNvPr id="5432" name="Ink 5431">
                <a:extLst>
                  <a:ext uri="{FF2B5EF4-FFF2-40B4-BE49-F238E27FC236}">
                    <a16:creationId xmlns:a16="http://schemas.microsoft.com/office/drawing/2014/main" id="{CF194874-0FA0-4C59-BEEE-46E4844DD5D9}"/>
                  </a:ext>
                </a:extLst>
              </p:cNvPr>
              <p:cNvPicPr/>
              <p:nvPr/>
            </p:nvPicPr>
            <p:blipFill>
              <a:blip r:embed="rId451"/>
              <a:stretch>
                <a:fillRect/>
              </a:stretch>
            </p:blipFill>
            <p:spPr>
              <a:xfrm>
                <a:off x="3543796" y="5435029"/>
                <a:ext cx="8496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5433" name="Ink 5432">
                <a:extLst>
                  <a:ext uri="{FF2B5EF4-FFF2-40B4-BE49-F238E27FC236}">
                    <a16:creationId xmlns:a16="http://schemas.microsoft.com/office/drawing/2014/main" id="{99A33111-0D93-4468-9151-CFC9651E4BB3}"/>
                  </a:ext>
                </a:extLst>
              </p14:cNvPr>
              <p14:cNvContentPartPr/>
              <p14:nvPr/>
            </p14:nvContentPartPr>
            <p14:xfrm>
              <a:off x="3706876" y="5702149"/>
              <a:ext cx="54000" cy="14040"/>
            </p14:xfrm>
          </p:contentPart>
        </mc:Choice>
        <mc:Fallback>
          <p:pic>
            <p:nvPicPr>
              <p:cNvPr id="5433" name="Ink 5432">
                <a:extLst>
                  <a:ext uri="{FF2B5EF4-FFF2-40B4-BE49-F238E27FC236}">
                    <a16:creationId xmlns:a16="http://schemas.microsoft.com/office/drawing/2014/main" id="{99A33111-0D93-4468-9151-CFC9651E4BB3}"/>
                  </a:ext>
                </a:extLst>
              </p:cNvPr>
              <p:cNvPicPr/>
              <p:nvPr/>
            </p:nvPicPr>
            <p:blipFill>
              <a:blip r:embed="rId453"/>
              <a:stretch>
                <a:fillRect/>
              </a:stretch>
            </p:blipFill>
            <p:spPr>
              <a:xfrm>
                <a:off x="3688876" y="5684149"/>
                <a:ext cx="89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5434" name="Ink 5433">
                <a:extLst>
                  <a:ext uri="{FF2B5EF4-FFF2-40B4-BE49-F238E27FC236}">
                    <a16:creationId xmlns:a16="http://schemas.microsoft.com/office/drawing/2014/main" id="{053A1E54-F29E-4C17-A854-9E1E87E712EF}"/>
                  </a:ext>
                </a:extLst>
              </p14:cNvPr>
              <p14:cNvContentPartPr/>
              <p14:nvPr/>
            </p14:nvContentPartPr>
            <p14:xfrm>
              <a:off x="3827836" y="5580109"/>
              <a:ext cx="228960" cy="268920"/>
            </p14:xfrm>
          </p:contentPart>
        </mc:Choice>
        <mc:Fallback>
          <p:pic>
            <p:nvPicPr>
              <p:cNvPr id="5434" name="Ink 5433">
                <a:extLst>
                  <a:ext uri="{FF2B5EF4-FFF2-40B4-BE49-F238E27FC236}">
                    <a16:creationId xmlns:a16="http://schemas.microsoft.com/office/drawing/2014/main" id="{053A1E54-F29E-4C17-A854-9E1E87E712EF}"/>
                  </a:ext>
                </a:extLst>
              </p:cNvPr>
              <p:cNvPicPr/>
              <p:nvPr/>
            </p:nvPicPr>
            <p:blipFill>
              <a:blip r:embed="rId455"/>
              <a:stretch>
                <a:fillRect/>
              </a:stretch>
            </p:blipFill>
            <p:spPr>
              <a:xfrm>
                <a:off x="3809836" y="5562109"/>
                <a:ext cx="2646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5435" name="Ink 5434">
                <a:extLst>
                  <a:ext uri="{FF2B5EF4-FFF2-40B4-BE49-F238E27FC236}">
                    <a16:creationId xmlns:a16="http://schemas.microsoft.com/office/drawing/2014/main" id="{039AD513-BBEE-4B60-9011-F6D833EC429D}"/>
                  </a:ext>
                </a:extLst>
              </p14:cNvPr>
              <p14:cNvContentPartPr/>
              <p14:nvPr/>
            </p14:nvContentPartPr>
            <p14:xfrm>
              <a:off x="3821716" y="5487949"/>
              <a:ext cx="261360" cy="11520"/>
            </p14:xfrm>
          </p:contentPart>
        </mc:Choice>
        <mc:Fallback>
          <p:pic>
            <p:nvPicPr>
              <p:cNvPr id="5435" name="Ink 5434">
                <a:extLst>
                  <a:ext uri="{FF2B5EF4-FFF2-40B4-BE49-F238E27FC236}">
                    <a16:creationId xmlns:a16="http://schemas.microsoft.com/office/drawing/2014/main" id="{039AD513-BBEE-4B60-9011-F6D833EC429D}"/>
                  </a:ext>
                </a:extLst>
              </p:cNvPr>
              <p:cNvPicPr/>
              <p:nvPr/>
            </p:nvPicPr>
            <p:blipFill>
              <a:blip r:embed="rId457"/>
              <a:stretch>
                <a:fillRect/>
              </a:stretch>
            </p:blipFill>
            <p:spPr>
              <a:xfrm>
                <a:off x="3804076" y="5469949"/>
                <a:ext cx="297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5436" name="Ink 5435">
                <a:extLst>
                  <a:ext uri="{FF2B5EF4-FFF2-40B4-BE49-F238E27FC236}">
                    <a16:creationId xmlns:a16="http://schemas.microsoft.com/office/drawing/2014/main" id="{BFB97E39-4CFD-4703-A324-F5A6DD40EB9C}"/>
                  </a:ext>
                </a:extLst>
              </p14:cNvPr>
              <p14:cNvContentPartPr/>
              <p14:nvPr/>
            </p14:nvContentPartPr>
            <p14:xfrm>
              <a:off x="4188196" y="5655709"/>
              <a:ext cx="129600" cy="73080"/>
            </p14:xfrm>
          </p:contentPart>
        </mc:Choice>
        <mc:Fallback>
          <p:pic>
            <p:nvPicPr>
              <p:cNvPr id="5436" name="Ink 5435">
                <a:extLst>
                  <a:ext uri="{FF2B5EF4-FFF2-40B4-BE49-F238E27FC236}">
                    <a16:creationId xmlns:a16="http://schemas.microsoft.com/office/drawing/2014/main" id="{BFB97E39-4CFD-4703-A324-F5A6DD40EB9C}"/>
                  </a:ext>
                </a:extLst>
              </p:cNvPr>
              <p:cNvPicPr/>
              <p:nvPr/>
            </p:nvPicPr>
            <p:blipFill>
              <a:blip r:embed="rId459"/>
              <a:stretch>
                <a:fillRect/>
              </a:stretch>
            </p:blipFill>
            <p:spPr>
              <a:xfrm>
                <a:off x="4170556" y="5638069"/>
                <a:ext cx="165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5437" name="Ink 5436">
                <a:extLst>
                  <a:ext uri="{FF2B5EF4-FFF2-40B4-BE49-F238E27FC236}">
                    <a16:creationId xmlns:a16="http://schemas.microsoft.com/office/drawing/2014/main" id="{CD20A352-3049-4456-AAC5-22B3921C1C73}"/>
                  </a:ext>
                </a:extLst>
              </p14:cNvPr>
              <p14:cNvContentPartPr/>
              <p14:nvPr/>
            </p14:nvContentPartPr>
            <p14:xfrm>
              <a:off x="4133836" y="5626549"/>
              <a:ext cx="160200" cy="168840"/>
            </p14:xfrm>
          </p:contentPart>
        </mc:Choice>
        <mc:Fallback>
          <p:pic>
            <p:nvPicPr>
              <p:cNvPr id="5437" name="Ink 5436">
                <a:extLst>
                  <a:ext uri="{FF2B5EF4-FFF2-40B4-BE49-F238E27FC236}">
                    <a16:creationId xmlns:a16="http://schemas.microsoft.com/office/drawing/2014/main" id="{CD20A352-3049-4456-AAC5-22B3921C1C73}"/>
                  </a:ext>
                </a:extLst>
              </p:cNvPr>
              <p:cNvPicPr/>
              <p:nvPr/>
            </p:nvPicPr>
            <p:blipFill>
              <a:blip r:embed="rId461"/>
              <a:stretch>
                <a:fillRect/>
              </a:stretch>
            </p:blipFill>
            <p:spPr>
              <a:xfrm>
                <a:off x="4116196" y="5608909"/>
                <a:ext cx="195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5476" name="Ink 5475">
                <a:extLst>
                  <a:ext uri="{FF2B5EF4-FFF2-40B4-BE49-F238E27FC236}">
                    <a16:creationId xmlns:a16="http://schemas.microsoft.com/office/drawing/2014/main" id="{E56D9C0F-8DC9-43E4-AF79-72B55FF9B0F3}"/>
                  </a:ext>
                </a:extLst>
              </p14:cNvPr>
              <p14:cNvContentPartPr/>
              <p14:nvPr/>
            </p14:nvContentPartPr>
            <p14:xfrm>
              <a:off x="3760876" y="5386429"/>
              <a:ext cx="116640" cy="543600"/>
            </p14:xfrm>
          </p:contentPart>
        </mc:Choice>
        <mc:Fallback>
          <p:pic>
            <p:nvPicPr>
              <p:cNvPr id="5476" name="Ink 5475">
                <a:extLst>
                  <a:ext uri="{FF2B5EF4-FFF2-40B4-BE49-F238E27FC236}">
                    <a16:creationId xmlns:a16="http://schemas.microsoft.com/office/drawing/2014/main" id="{E56D9C0F-8DC9-43E4-AF79-72B55FF9B0F3}"/>
                  </a:ext>
                </a:extLst>
              </p:cNvPr>
              <p:cNvPicPr/>
              <p:nvPr/>
            </p:nvPicPr>
            <p:blipFill>
              <a:blip r:embed="rId463"/>
              <a:stretch>
                <a:fillRect/>
              </a:stretch>
            </p:blipFill>
            <p:spPr>
              <a:xfrm>
                <a:off x="3742876" y="5368429"/>
                <a:ext cx="15228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5468" name="Ink 5467">
                <a:extLst>
                  <a:ext uri="{FF2B5EF4-FFF2-40B4-BE49-F238E27FC236}">
                    <a16:creationId xmlns:a16="http://schemas.microsoft.com/office/drawing/2014/main" id="{086933D5-F56C-4769-A528-0EC414A690AD}"/>
                  </a:ext>
                </a:extLst>
              </p14:cNvPr>
              <p14:cNvContentPartPr/>
              <p14:nvPr/>
            </p14:nvContentPartPr>
            <p14:xfrm>
              <a:off x="4588876" y="5492989"/>
              <a:ext cx="169920" cy="359280"/>
            </p14:xfrm>
          </p:contentPart>
        </mc:Choice>
        <mc:Fallback>
          <p:pic>
            <p:nvPicPr>
              <p:cNvPr id="5468" name="Ink 5467">
                <a:extLst>
                  <a:ext uri="{FF2B5EF4-FFF2-40B4-BE49-F238E27FC236}">
                    <a16:creationId xmlns:a16="http://schemas.microsoft.com/office/drawing/2014/main" id="{086933D5-F56C-4769-A528-0EC414A690AD}"/>
                  </a:ext>
                </a:extLst>
              </p:cNvPr>
              <p:cNvPicPr/>
              <p:nvPr/>
            </p:nvPicPr>
            <p:blipFill>
              <a:blip r:embed="rId465"/>
              <a:stretch>
                <a:fillRect/>
              </a:stretch>
            </p:blipFill>
            <p:spPr>
              <a:xfrm>
                <a:off x="4571236" y="5475349"/>
                <a:ext cx="20556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5469" name="Ink 5468">
                <a:extLst>
                  <a:ext uri="{FF2B5EF4-FFF2-40B4-BE49-F238E27FC236}">
                    <a16:creationId xmlns:a16="http://schemas.microsoft.com/office/drawing/2014/main" id="{85B3428A-AAA6-4259-AE3E-496A62663582}"/>
                  </a:ext>
                </a:extLst>
              </p14:cNvPr>
              <p14:cNvContentPartPr/>
              <p14:nvPr/>
            </p14:nvContentPartPr>
            <p14:xfrm>
              <a:off x="4603276" y="5519269"/>
              <a:ext cx="234360" cy="380520"/>
            </p14:xfrm>
          </p:contentPart>
        </mc:Choice>
        <mc:Fallback>
          <p:pic>
            <p:nvPicPr>
              <p:cNvPr id="5469" name="Ink 5468">
                <a:extLst>
                  <a:ext uri="{FF2B5EF4-FFF2-40B4-BE49-F238E27FC236}">
                    <a16:creationId xmlns:a16="http://schemas.microsoft.com/office/drawing/2014/main" id="{85B3428A-AAA6-4259-AE3E-496A62663582}"/>
                  </a:ext>
                </a:extLst>
              </p:cNvPr>
              <p:cNvPicPr/>
              <p:nvPr/>
            </p:nvPicPr>
            <p:blipFill>
              <a:blip r:embed="rId467"/>
              <a:stretch>
                <a:fillRect/>
              </a:stretch>
            </p:blipFill>
            <p:spPr>
              <a:xfrm>
                <a:off x="4585276" y="5501629"/>
                <a:ext cx="27000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5471" name="Ink 5470">
                <a:extLst>
                  <a:ext uri="{FF2B5EF4-FFF2-40B4-BE49-F238E27FC236}">
                    <a16:creationId xmlns:a16="http://schemas.microsoft.com/office/drawing/2014/main" id="{34154D3B-0DE8-4445-8393-2FDF919B5D83}"/>
                  </a:ext>
                </a:extLst>
              </p14:cNvPr>
              <p14:cNvContentPartPr/>
              <p14:nvPr/>
            </p14:nvContentPartPr>
            <p14:xfrm>
              <a:off x="4813876" y="5463829"/>
              <a:ext cx="202320" cy="343080"/>
            </p14:xfrm>
          </p:contentPart>
        </mc:Choice>
        <mc:Fallback>
          <p:pic>
            <p:nvPicPr>
              <p:cNvPr id="5471" name="Ink 5470">
                <a:extLst>
                  <a:ext uri="{FF2B5EF4-FFF2-40B4-BE49-F238E27FC236}">
                    <a16:creationId xmlns:a16="http://schemas.microsoft.com/office/drawing/2014/main" id="{34154D3B-0DE8-4445-8393-2FDF919B5D83}"/>
                  </a:ext>
                </a:extLst>
              </p:cNvPr>
              <p:cNvPicPr/>
              <p:nvPr/>
            </p:nvPicPr>
            <p:blipFill>
              <a:blip r:embed="rId469"/>
              <a:stretch>
                <a:fillRect/>
              </a:stretch>
            </p:blipFill>
            <p:spPr>
              <a:xfrm>
                <a:off x="4795876" y="5446189"/>
                <a:ext cx="2379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5472" name="Ink 5471">
                <a:extLst>
                  <a:ext uri="{FF2B5EF4-FFF2-40B4-BE49-F238E27FC236}">
                    <a16:creationId xmlns:a16="http://schemas.microsoft.com/office/drawing/2014/main" id="{D131BC9B-840F-4F84-9A75-6C79BFA8957D}"/>
                  </a:ext>
                </a:extLst>
              </p14:cNvPr>
              <p14:cNvContentPartPr/>
              <p14:nvPr/>
            </p14:nvContentPartPr>
            <p14:xfrm>
              <a:off x="4752316" y="5699629"/>
              <a:ext cx="120240" cy="29160"/>
            </p14:xfrm>
          </p:contentPart>
        </mc:Choice>
        <mc:Fallback>
          <p:pic>
            <p:nvPicPr>
              <p:cNvPr id="5472" name="Ink 5471">
                <a:extLst>
                  <a:ext uri="{FF2B5EF4-FFF2-40B4-BE49-F238E27FC236}">
                    <a16:creationId xmlns:a16="http://schemas.microsoft.com/office/drawing/2014/main" id="{D131BC9B-840F-4F84-9A75-6C79BFA8957D}"/>
                  </a:ext>
                </a:extLst>
              </p:cNvPr>
              <p:cNvPicPr/>
              <p:nvPr/>
            </p:nvPicPr>
            <p:blipFill>
              <a:blip r:embed="rId471"/>
              <a:stretch>
                <a:fillRect/>
              </a:stretch>
            </p:blipFill>
            <p:spPr>
              <a:xfrm>
                <a:off x="4734676" y="5681989"/>
                <a:ext cx="155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474" name="Ink 5473">
                <a:extLst>
                  <a:ext uri="{FF2B5EF4-FFF2-40B4-BE49-F238E27FC236}">
                    <a16:creationId xmlns:a16="http://schemas.microsoft.com/office/drawing/2014/main" id="{89C8FC32-B7D4-461D-9F96-3B11E2090119}"/>
                  </a:ext>
                </a:extLst>
              </p14:cNvPr>
              <p14:cNvContentPartPr/>
              <p14:nvPr/>
            </p14:nvContentPartPr>
            <p14:xfrm>
              <a:off x="4616236" y="5386429"/>
              <a:ext cx="289800" cy="11880"/>
            </p14:xfrm>
          </p:contentPart>
        </mc:Choice>
        <mc:Fallback>
          <p:pic>
            <p:nvPicPr>
              <p:cNvPr id="5474" name="Ink 5473">
                <a:extLst>
                  <a:ext uri="{FF2B5EF4-FFF2-40B4-BE49-F238E27FC236}">
                    <a16:creationId xmlns:a16="http://schemas.microsoft.com/office/drawing/2014/main" id="{89C8FC32-B7D4-461D-9F96-3B11E2090119}"/>
                  </a:ext>
                </a:extLst>
              </p:cNvPr>
              <p:cNvPicPr/>
              <p:nvPr/>
            </p:nvPicPr>
            <p:blipFill>
              <a:blip r:embed="rId473"/>
              <a:stretch>
                <a:fillRect/>
              </a:stretch>
            </p:blipFill>
            <p:spPr>
              <a:xfrm>
                <a:off x="4598236" y="5368429"/>
                <a:ext cx="325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477" name="Ink 5476">
                <a:extLst>
                  <a:ext uri="{FF2B5EF4-FFF2-40B4-BE49-F238E27FC236}">
                    <a16:creationId xmlns:a16="http://schemas.microsoft.com/office/drawing/2014/main" id="{F6B26653-6C93-4521-B5F0-9C0F2B000C18}"/>
                  </a:ext>
                </a:extLst>
              </p14:cNvPr>
              <p14:cNvContentPartPr/>
              <p14:nvPr/>
            </p14:nvContentPartPr>
            <p14:xfrm>
              <a:off x="4948156" y="5253229"/>
              <a:ext cx="140040" cy="676800"/>
            </p14:xfrm>
          </p:contentPart>
        </mc:Choice>
        <mc:Fallback>
          <p:pic>
            <p:nvPicPr>
              <p:cNvPr id="5477" name="Ink 5476">
                <a:extLst>
                  <a:ext uri="{FF2B5EF4-FFF2-40B4-BE49-F238E27FC236}">
                    <a16:creationId xmlns:a16="http://schemas.microsoft.com/office/drawing/2014/main" id="{F6B26653-6C93-4521-B5F0-9C0F2B000C18}"/>
                  </a:ext>
                </a:extLst>
              </p:cNvPr>
              <p:cNvPicPr/>
              <p:nvPr/>
            </p:nvPicPr>
            <p:blipFill>
              <a:blip r:embed="rId475"/>
              <a:stretch>
                <a:fillRect/>
              </a:stretch>
            </p:blipFill>
            <p:spPr>
              <a:xfrm>
                <a:off x="4930156" y="5235229"/>
                <a:ext cx="175680" cy="712440"/>
              </a:xfrm>
              <a:prstGeom prst="rect">
                <a:avLst/>
              </a:prstGeom>
            </p:spPr>
          </p:pic>
        </mc:Fallback>
      </mc:AlternateContent>
      <p:grpSp>
        <p:nvGrpSpPr>
          <p:cNvPr id="5516" name="Group 5515">
            <a:extLst>
              <a:ext uri="{FF2B5EF4-FFF2-40B4-BE49-F238E27FC236}">
                <a16:creationId xmlns:a16="http://schemas.microsoft.com/office/drawing/2014/main" id="{55F581C4-B0DA-407B-8AE3-8AE0B7F32BA9}"/>
              </a:ext>
            </a:extLst>
          </p:cNvPr>
          <p:cNvGrpSpPr/>
          <p:nvPr/>
        </p:nvGrpSpPr>
        <p:grpSpPr>
          <a:xfrm>
            <a:off x="3496636" y="6008509"/>
            <a:ext cx="2438640" cy="601200"/>
            <a:chOff x="3496636" y="6008509"/>
            <a:chExt cx="2438640" cy="601200"/>
          </a:xfrm>
        </p:grpSpPr>
        <mc:AlternateContent xmlns:mc="http://schemas.openxmlformats.org/markup-compatibility/2006">
          <mc:Choice xmlns:p14="http://schemas.microsoft.com/office/powerpoint/2010/main" Requires="p14">
            <p:contentPart p14:bwMode="auto" r:id="rId476">
              <p14:nvContentPartPr>
                <p14:cNvPr id="5480" name="Ink 5479">
                  <a:extLst>
                    <a:ext uri="{FF2B5EF4-FFF2-40B4-BE49-F238E27FC236}">
                      <a16:creationId xmlns:a16="http://schemas.microsoft.com/office/drawing/2014/main" id="{28B2FBA4-DBED-48C1-A202-D32FE64F0EB0}"/>
                    </a:ext>
                  </a:extLst>
                </p14:cNvPr>
                <p14:cNvContentPartPr/>
                <p14:nvPr/>
              </p14:nvContentPartPr>
              <p14:xfrm>
                <a:off x="3496636" y="6189229"/>
                <a:ext cx="110880" cy="285840"/>
              </p14:xfrm>
            </p:contentPart>
          </mc:Choice>
          <mc:Fallback>
            <p:pic>
              <p:nvPicPr>
                <p:cNvPr id="5480" name="Ink 5479">
                  <a:extLst>
                    <a:ext uri="{FF2B5EF4-FFF2-40B4-BE49-F238E27FC236}">
                      <a16:creationId xmlns:a16="http://schemas.microsoft.com/office/drawing/2014/main" id="{28B2FBA4-DBED-48C1-A202-D32FE64F0EB0}"/>
                    </a:ext>
                  </a:extLst>
                </p:cNvPr>
                <p:cNvPicPr/>
                <p:nvPr/>
              </p:nvPicPr>
              <p:blipFill>
                <a:blip r:embed="rId477"/>
                <a:stretch>
                  <a:fillRect/>
                </a:stretch>
              </p:blipFill>
              <p:spPr>
                <a:xfrm>
                  <a:off x="3478996" y="6171589"/>
                  <a:ext cx="1465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481" name="Ink 5480">
                  <a:extLst>
                    <a:ext uri="{FF2B5EF4-FFF2-40B4-BE49-F238E27FC236}">
                      <a16:creationId xmlns:a16="http://schemas.microsoft.com/office/drawing/2014/main" id="{28358512-1DCB-4AAD-9E68-468B5260FDEE}"/>
                    </a:ext>
                  </a:extLst>
                </p14:cNvPr>
                <p14:cNvContentPartPr/>
                <p14:nvPr/>
              </p14:nvContentPartPr>
              <p14:xfrm>
                <a:off x="3572596" y="6205429"/>
                <a:ext cx="66240" cy="246960"/>
              </p14:xfrm>
            </p:contentPart>
          </mc:Choice>
          <mc:Fallback>
            <p:pic>
              <p:nvPicPr>
                <p:cNvPr id="5481" name="Ink 5480">
                  <a:extLst>
                    <a:ext uri="{FF2B5EF4-FFF2-40B4-BE49-F238E27FC236}">
                      <a16:creationId xmlns:a16="http://schemas.microsoft.com/office/drawing/2014/main" id="{28358512-1DCB-4AAD-9E68-468B5260FDEE}"/>
                    </a:ext>
                  </a:extLst>
                </p:cNvPr>
                <p:cNvPicPr/>
                <p:nvPr/>
              </p:nvPicPr>
              <p:blipFill>
                <a:blip r:embed="rId479"/>
                <a:stretch>
                  <a:fillRect/>
                </a:stretch>
              </p:blipFill>
              <p:spPr>
                <a:xfrm>
                  <a:off x="3554596" y="6187789"/>
                  <a:ext cx="1018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482" name="Ink 5481">
                  <a:extLst>
                    <a:ext uri="{FF2B5EF4-FFF2-40B4-BE49-F238E27FC236}">
                      <a16:creationId xmlns:a16="http://schemas.microsoft.com/office/drawing/2014/main" id="{29DE563C-281E-461B-AEA4-E96B5712F395}"/>
                    </a:ext>
                  </a:extLst>
                </p14:cNvPr>
                <p14:cNvContentPartPr/>
                <p14:nvPr/>
              </p14:nvContentPartPr>
              <p14:xfrm>
                <a:off x="3596356" y="6353749"/>
                <a:ext cx="146880" cy="9720"/>
              </p14:xfrm>
            </p:contentPart>
          </mc:Choice>
          <mc:Fallback>
            <p:pic>
              <p:nvPicPr>
                <p:cNvPr id="5482" name="Ink 5481">
                  <a:extLst>
                    <a:ext uri="{FF2B5EF4-FFF2-40B4-BE49-F238E27FC236}">
                      <a16:creationId xmlns:a16="http://schemas.microsoft.com/office/drawing/2014/main" id="{29DE563C-281E-461B-AEA4-E96B5712F395}"/>
                    </a:ext>
                  </a:extLst>
                </p:cNvPr>
                <p:cNvPicPr/>
                <p:nvPr/>
              </p:nvPicPr>
              <p:blipFill>
                <a:blip r:embed="rId481"/>
                <a:stretch>
                  <a:fillRect/>
                </a:stretch>
              </p:blipFill>
              <p:spPr>
                <a:xfrm>
                  <a:off x="3578716" y="6336109"/>
                  <a:ext cx="1825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483" name="Ink 5482">
                  <a:extLst>
                    <a:ext uri="{FF2B5EF4-FFF2-40B4-BE49-F238E27FC236}">
                      <a16:creationId xmlns:a16="http://schemas.microsoft.com/office/drawing/2014/main" id="{29504F7B-5DFC-461E-BAFE-39623E300880}"/>
                    </a:ext>
                  </a:extLst>
                </p14:cNvPr>
                <p14:cNvContentPartPr/>
                <p14:nvPr/>
              </p14:nvContentPartPr>
              <p14:xfrm>
                <a:off x="3607156" y="6184909"/>
                <a:ext cx="213480" cy="254520"/>
              </p14:xfrm>
            </p:contentPart>
          </mc:Choice>
          <mc:Fallback>
            <p:pic>
              <p:nvPicPr>
                <p:cNvPr id="5483" name="Ink 5482">
                  <a:extLst>
                    <a:ext uri="{FF2B5EF4-FFF2-40B4-BE49-F238E27FC236}">
                      <a16:creationId xmlns:a16="http://schemas.microsoft.com/office/drawing/2014/main" id="{29504F7B-5DFC-461E-BAFE-39623E300880}"/>
                    </a:ext>
                  </a:extLst>
                </p:cNvPr>
                <p:cNvPicPr/>
                <p:nvPr/>
              </p:nvPicPr>
              <p:blipFill>
                <a:blip r:embed="rId483"/>
                <a:stretch>
                  <a:fillRect/>
                </a:stretch>
              </p:blipFill>
              <p:spPr>
                <a:xfrm>
                  <a:off x="3589516" y="6167269"/>
                  <a:ext cx="2491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5484" name="Ink 5483">
                  <a:extLst>
                    <a:ext uri="{FF2B5EF4-FFF2-40B4-BE49-F238E27FC236}">
                      <a16:creationId xmlns:a16="http://schemas.microsoft.com/office/drawing/2014/main" id="{F208D387-EE81-4572-A3A8-B32F555A5012}"/>
                    </a:ext>
                  </a:extLst>
                </p14:cNvPr>
                <p14:cNvContentPartPr/>
                <p14:nvPr/>
              </p14:nvContentPartPr>
              <p14:xfrm>
                <a:off x="3539476" y="6144229"/>
                <a:ext cx="167760" cy="25920"/>
              </p14:xfrm>
            </p:contentPart>
          </mc:Choice>
          <mc:Fallback>
            <p:pic>
              <p:nvPicPr>
                <p:cNvPr id="5484" name="Ink 5483">
                  <a:extLst>
                    <a:ext uri="{FF2B5EF4-FFF2-40B4-BE49-F238E27FC236}">
                      <a16:creationId xmlns:a16="http://schemas.microsoft.com/office/drawing/2014/main" id="{F208D387-EE81-4572-A3A8-B32F555A5012}"/>
                    </a:ext>
                  </a:extLst>
                </p:cNvPr>
                <p:cNvPicPr/>
                <p:nvPr/>
              </p:nvPicPr>
              <p:blipFill>
                <a:blip r:embed="rId485"/>
                <a:stretch>
                  <a:fillRect/>
                </a:stretch>
              </p:blipFill>
              <p:spPr>
                <a:xfrm>
                  <a:off x="3521476" y="6126589"/>
                  <a:ext cx="203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5486" name="Ink 5485">
                  <a:extLst>
                    <a:ext uri="{FF2B5EF4-FFF2-40B4-BE49-F238E27FC236}">
                      <a16:creationId xmlns:a16="http://schemas.microsoft.com/office/drawing/2014/main" id="{8F36A6ED-9766-45AB-B4C7-7D5A9AF581ED}"/>
                    </a:ext>
                  </a:extLst>
                </p14:cNvPr>
                <p14:cNvContentPartPr/>
                <p14:nvPr/>
              </p14:nvContentPartPr>
              <p14:xfrm>
                <a:off x="3915316" y="6209029"/>
                <a:ext cx="121680" cy="208080"/>
              </p14:xfrm>
            </p:contentPart>
          </mc:Choice>
          <mc:Fallback>
            <p:pic>
              <p:nvPicPr>
                <p:cNvPr id="5486" name="Ink 5485">
                  <a:extLst>
                    <a:ext uri="{FF2B5EF4-FFF2-40B4-BE49-F238E27FC236}">
                      <a16:creationId xmlns:a16="http://schemas.microsoft.com/office/drawing/2014/main" id="{8F36A6ED-9766-45AB-B4C7-7D5A9AF581ED}"/>
                    </a:ext>
                  </a:extLst>
                </p:cNvPr>
                <p:cNvPicPr/>
                <p:nvPr/>
              </p:nvPicPr>
              <p:blipFill>
                <a:blip r:embed="rId487"/>
                <a:stretch>
                  <a:fillRect/>
                </a:stretch>
              </p:blipFill>
              <p:spPr>
                <a:xfrm>
                  <a:off x="3897316" y="6191389"/>
                  <a:ext cx="1573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487" name="Ink 5486">
                  <a:extLst>
                    <a:ext uri="{FF2B5EF4-FFF2-40B4-BE49-F238E27FC236}">
                      <a16:creationId xmlns:a16="http://schemas.microsoft.com/office/drawing/2014/main" id="{8EE7C5B6-4ED7-41A5-A2F9-09B84F2C72A0}"/>
                    </a:ext>
                  </a:extLst>
                </p14:cNvPr>
                <p14:cNvContentPartPr/>
                <p14:nvPr/>
              </p14:nvContentPartPr>
              <p14:xfrm>
                <a:off x="3859876" y="6288229"/>
                <a:ext cx="176040" cy="120960"/>
              </p14:xfrm>
            </p:contentPart>
          </mc:Choice>
          <mc:Fallback>
            <p:pic>
              <p:nvPicPr>
                <p:cNvPr id="5487" name="Ink 5486">
                  <a:extLst>
                    <a:ext uri="{FF2B5EF4-FFF2-40B4-BE49-F238E27FC236}">
                      <a16:creationId xmlns:a16="http://schemas.microsoft.com/office/drawing/2014/main" id="{8EE7C5B6-4ED7-41A5-A2F9-09B84F2C72A0}"/>
                    </a:ext>
                  </a:extLst>
                </p:cNvPr>
                <p:cNvPicPr/>
                <p:nvPr/>
              </p:nvPicPr>
              <p:blipFill>
                <a:blip r:embed="rId489"/>
                <a:stretch>
                  <a:fillRect/>
                </a:stretch>
              </p:blipFill>
              <p:spPr>
                <a:xfrm>
                  <a:off x="3841876" y="6270589"/>
                  <a:ext cx="211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5488" name="Ink 5487">
                  <a:extLst>
                    <a:ext uri="{FF2B5EF4-FFF2-40B4-BE49-F238E27FC236}">
                      <a16:creationId xmlns:a16="http://schemas.microsoft.com/office/drawing/2014/main" id="{F6376235-3C2B-493E-9592-E92A1042A19B}"/>
                    </a:ext>
                  </a:extLst>
                </p14:cNvPr>
                <p14:cNvContentPartPr/>
                <p14:nvPr/>
              </p14:nvContentPartPr>
              <p14:xfrm>
                <a:off x="4129876" y="6153229"/>
                <a:ext cx="88560" cy="382680"/>
              </p14:xfrm>
            </p:contentPart>
          </mc:Choice>
          <mc:Fallback>
            <p:pic>
              <p:nvPicPr>
                <p:cNvPr id="5488" name="Ink 5487">
                  <a:extLst>
                    <a:ext uri="{FF2B5EF4-FFF2-40B4-BE49-F238E27FC236}">
                      <a16:creationId xmlns:a16="http://schemas.microsoft.com/office/drawing/2014/main" id="{F6376235-3C2B-493E-9592-E92A1042A19B}"/>
                    </a:ext>
                  </a:extLst>
                </p:cNvPr>
                <p:cNvPicPr/>
                <p:nvPr/>
              </p:nvPicPr>
              <p:blipFill>
                <a:blip r:embed="rId491"/>
                <a:stretch>
                  <a:fillRect/>
                </a:stretch>
              </p:blipFill>
              <p:spPr>
                <a:xfrm>
                  <a:off x="4112236" y="6135229"/>
                  <a:ext cx="12420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5490" name="Ink 5489">
                  <a:extLst>
                    <a:ext uri="{FF2B5EF4-FFF2-40B4-BE49-F238E27FC236}">
                      <a16:creationId xmlns:a16="http://schemas.microsoft.com/office/drawing/2014/main" id="{7A07C2F6-0423-4E48-8C39-13A5C038FEE9}"/>
                    </a:ext>
                  </a:extLst>
                </p14:cNvPr>
                <p14:cNvContentPartPr/>
                <p14:nvPr/>
              </p14:nvContentPartPr>
              <p14:xfrm>
                <a:off x="4333996" y="6184189"/>
                <a:ext cx="13320" cy="250200"/>
              </p14:xfrm>
            </p:contentPart>
          </mc:Choice>
          <mc:Fallback>
            <p:pic>
              <p:nvPicPr>
                <p:cNvPr id="5490" name="Ink 5489">
                  <a:extLst>
                    <a:ext uri="{FF2B5EF4-FFF2-40B4-BE49-F238E27FC236}">
                      <a16:creationId xmlns:a16="http://schemas.microsoft.com/office/drawing/2014/main" id="{7A07C2F6-0423-4E48-8C39-13A5C038FEE9}"/>
                    </a:ext>
                  </a:extLst>
                </p:cNvPr>
                <p:cNvPicPr/>
                <p:nvPr/>
              </p:nvPicPr>
              <p:blipFill>
                <a:blip r:embed="rId493"/>
                <a:stretch>
                  <a:fillRect/>
                </a:stretch>
              </p:blipFill>
              <p:spPr>
                <a:xfrm>
                  <a:off x="4315996" y="6166189"/>
                  <a:ext cx="48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491" name="Ink 5490">
                  <a:extLst>
                    <a:ext uri="{FF2B5EF4-FFF2-40B4-BE49-F238E27FC236}">
                      <a16:creationId xmlns:a16="http://schemas.microsoft.com/office/drawing/2014/main" id="{C97FCEFD-B1E7-4FE8-A0A8-928D009A80DA}"/>
                    </a:ext>
                  </a:extLst>
                </p14:cNvPr>
                <p14:cNvContentPartPr/>
                <p14:nvPr/>
              </p14:nvContentPartPr>
              <p14:xfrm>
                <a:off x="4433356" y="6188149"/>
                <a:ext cx="22680" cy="254520"/>
              </p14:xfrm>
            </p:contentPart>
          </mc:Choice>
          <mc:Fallback>
            <p:pic>
              <p:nvPicPr>
                <p:cNvPr id="5491" name="Ink 5490">
                  <a:extLst>
                    <a:ext uri="{FF2B5EF4-FFF2-40B4-BE49-F238E27FC236}">
                      <a16:creationId xmlns:a16="http://schemas.microsoft.com/office/drawing/2014/main" id="{C97FCEFD-B1E7-4FE8-A0A8-928D009A80DA}"/>
                    </a:ext>
                  </a:extLst>
                </p:cNvPr>
                <p:cNvPicPr/>
                <p:nvPr/>
              </p:nvPicPr>
              <p:blipFill>
                <a:blip r:embed="rId495"/>
                <a:stretch>
                  <a:fillRect/>
                </a:stretch>
              </p:blipFill>
              <p:spPr>
                <a:xfrm>
                  <a:off x="4415716" y="6170149"/>
                  <a:ext cx="583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492" name="Ink 5491">
                  <a:extLst>
                    <a:ext uri="{FF2B5EF4-FFF2-40B4-BE49-F238E27FC236}">
                      <a16:creationId xmlns:a16="http://schemas.microsoft.com/office/drawing/2014/main" id="{25A71226-9E1C-4813-8E1B-97C984219048}"/>
                    </a:ext>
                  </a:extLst>
                </p14:cNvPr>
                <p14:cNvContentPartPr/>
                <p14:nvPr/>
              </p14:nvContentPartPr>
              <p14:xfrm>
                <a:off x="4324276" y="6314149"/>
                <a:ext cx="108360" cy="12960"/>
              </p14:xfrm>
            </p:contentPart>
          </mc:Choice>
          <mc:Fallback>
            <p:pic>
              <p:nvPicPr>
                <p:cNvPr id="5492" name="Ink 5491">
                  <a:extLst>
                    <a:ext uri="{FF2B5EF4-FFF2-40B4-BE49-F238E27FC236}">
                      <a16:creationId xmlns:a16="http://schemas.microsoft.com/office/drawing/2014/main" id="{25A71226-9E1C-4813-8E1B-97C984219048}"/>
                    </a:ext>
                  </a:extLst>
                </p:cNvPr>
                <p:cNvPicPr/>
                <p:nvPr/>
              </p:nvPicPr>
              <p:blipFill>
                <a:blip r:embed="rId497"/>
                <a:stretch>
                  <a:fillRect/>
                </a:stretch>
              </p:blipFill>
              <p:spPr>
                <a:xfrm>
                  <a:off x="4306276" y="6296509"/>
                  <a:ext cx="144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493" name="Ink 5492">
                  <a:extLst>
                    <a:ext uri="{FF2B5EF4-FFF2-40B4-BE49-F238E27FC236}">
                      <a16:creationId xmlns:a16="http://schemas.microsoft.com/office/drawing/2014/main" id="{C49BF836-B3CB-4214-BE48-8072DBAAABF2}"/>
                    </a:ext>
                  </a:extLst>
                </p14:cNvPr>
                <p14:cNvContentPartPr/>
                <p14:nvPr/>
              </p14:nvContentPartPr>
              <p14:xfrm>
                <a:off x="4297276" y="6103549"/>
                <a:ext cx="153360" cy="45720"/>
              </p14:xfrm>
            </p:contentPart>
          </mc:Choice>
          <mc:Fallback>
            <p:pic>
              <p:nvPicPr>
                <p:cNvPr id="5493" name="Ink 5492">
                  <a:extLst>
                    <a:ext uri="{FF2B5EF4-FFF2-40B4-BE49-F238E27FC236}">
                      <a16:creationId xmlns:a16="http://schemas.microsoft.com/office/drawing/2014/main" id="{C49BF836-B3CB-4214-BE48-8072DBAAABF2}"/>
                    </a:ext>
                  </a:extLst>
                </p:cNvPr>
                <p:cNvPicPr/>
                <p:nvPr/>
              </p:nvPicPr>
              <p:blipFill>
                <a:blip r:embed="rId499"/>
                <a:stretch>
                  <a:fillRect/>
                </a:stretch>
              </p:blipFill>
              <p:spPr>
                <a:xfrm>
                  <a:off x="4279636" y="6085909"/>
                  <a:ext cx="189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5495" name="Ink 5494">
                  <a:extLst>
                    <a:ext uri="{FF2B5EF4-FFF2-40B4-BE49-F238E27FC236}">
                      <a16:creationId xmlns:a16="http://schemas.microsoft.com/office/drawing/2014/main" id="{C3A462BE-C7CA-49A4-AA36-EA2B3BEB9391}"/>
                    </a:ext>
                  </a:extLst>
                </p14:cNvPr>
                <p14:cNvContentPartPr/>
                <p14:nvPr/>
              </p14:nvContentPartPr>
              <p14:xfrm>
                <a:off x="4573036" y="6292189"/>
                <a:ext cx="122400" cy="14040"/>
              </p14:xfrm>
            </p:contentPart>
          </mc:Choice>
          <mc:Fallback>
            <p:pic>
              <p:nvPicPr>
                <p:cNvPr id="5495" name="Ink 5494">
                  <a:extLst>
                    <a:ext uri="{FF2B5EF4-FFF2-40B4-BE49-F238E27FC236}">
                      <a16:creationId xmlns:a16="http://schemas.microsoft.com/office/drawing/2014/main" id="{C3A462BE-C7CA-49A4-AA36-EA2B3BEB9391}"/>
                    </a:ext>
                  </a:extLst>
                </p:cNvPr>
                <p:cNvPicPr/>
                <p:nvPr/>
              </p:nvPicPr>
              <p:blipFill>
                <a:blip r:embed="rId501"/>
                <a:stretch>
                  <a:fillRect/>
                </a:stretch>
              </p:blipFill>
              <p:spPr>
                <a:xfrm>
                  <a:off x="4555396" y="6274549"/>
                  <a:ext cx="158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5497" name="Ink 5496">
                  <a:extLst>
                    <a:ext uri="{FF2B5EF4-FFF2-40B4-BE49-F238E27FC236}">
                      <a16:creationId xmlns:a16="http://schemas.microsoft.com/office/drawing/2014/main" id="{6F989DE0-3DD2-4E75-8243-38948DD2AE2B}"/>
                    </a:ext>
                  </a:extLst>
                </p14:cNvPr>
                <p14:cNvContentPartPr/>
                <p14:nvPr/>
              </p14:nvContentPartPr>
              <p14:xfrm>
                <a:off x="4810276" y="6151429"/>
                <a:ext cx="16200" cy="276840"/>
              </p14:xfrm>
            </p:contentPart>
          </mc:Choice>
          <mc:Fallback>
            <p:pic>
              <p:nvPicPr>
                <p:cNvPr id="5497" name="Ink 5496">
                  <a:extLst>
                    <a:ext uri="{FF2B5EF4-FFF2-40B4-BE49-F238E27FC236}">
                      <a16:creationId xmlns:a16="http://schemas.microsoft.com/office/drawing/2014/main" id="{6F989DE0-3DD2-4E75-8243-38948DD2AE2B}"/>
                    </a:ext>
                  </a:extLst>
                </p:cNvPr>
                <p:cNvPicPr/>
                <p:nvPr/>
              </p:nvPicPr>
              <p:blipFill>
                <a:blip r:embed="rId503"/>
                <a:stretch>
                  <a:fillRect/>
                </a:stretch>
              </p:blipFill>
              <p:spPr>
                <a:xfrm>
                  <a:off x="4792276" y="6133429"/>
                  <a:ext cx="518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5498" name="Ink 5497">
                  <a:extLst>
                    <a:ext uri="{FF2B5EF4-FFF2-40B4-BE49-F238E27FC236}">
                      <a16:creationId xmlns:a16="http://schemas.microsoft.com/office/drawing/2014/main" id="{54513871-0364-485B-9090-EAF7F9EDF88F}"/>
                    </a:ext>
                  </a:extLst>
                </p14:cNvPr>
                <p14:cNvContentPartPr/>
                <p14:nvPr/>
              </p14:nvContentPartPr>
              <p14:xfrm>
                <a:off x="4851676" y="6165469"/>
                <a:ext cx="25560" cy="307440"/>
              </p14:xfrm>
            </p:contentPart>
          </mc:Choice>
          <mc:Fallback>
            <p:pic>
              <p:nvPicPr>
                <p:cNvPr id="5498" name="Ink 5497">
                  <a:extLst>
                    <a:ext uri="{FF2B5EF4-FFF2-40B4-BE49-F238E27FC236}">
                      <a16:creationId xmlns:a16="http://schemas.microsoft.com/office/drawing/2014/main" id="{54513871-0364-485B-9090-EAF7F9EDF88F}"/>
                    </a:ext>
                  </a:extLst>
                </p:cNvPr>
                <p:cNvPicPr/>
                <p:nvPr/>
              </p:nvPicPr>
              <p:blipFill>
                <a:blip r:embed="rId505"/>
                <a:stretch>
                  <a:fillRect/>
                </a:stretch>
              </p:blipFill>
              <p:spPr>
                <a:xfrm>
                  <a:off x="4834036" y="6147469"/>
                  <a:ext cx="612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499" name="Ink 5498">
                  <a:extLst>
                    <a:ext uri="{FF2B5EF4-FFF2-40B4-BE49-F238E27FC236}">
                      <a16:creationId xmlns:a16="http://schemas.microsoft.com/office/drawing/2014/main" id="{67B8F895-5213-4B14-8CFB-95055E37A201}"/>
                    </a:ext>
                  </a:extLst>
                </p14:cNvPr>
                <p14:cNvContentPartPr/>
                <p14:nvPr/>
              </p14:nvContentPartPr>
              <p14:xfrm>
                <a:off x="4820356" y="6294709"/>
                <a:ext cx="151920" cy="10440"/>
              </p14:xfrm>
            </p:contentPart>
          </mc:Choice>
          <mc:Fallback>
            <p:pic>
              <p:nvPicPr>
                <p:cNvPr id="5499" name="Ink 5498">
                  <a:extLst>
                    <a:ext uri="{FF2B5EF4-FFF2-40B4-BE49-F238E27FC236}">
                      <a16:creationId xmlns:a16="http://schemas.microsoft.com/office/drawing/2014/main" id="{67B8F895-5213-4B14-8CFB-95055E37A201}"/>
                    </a:ext>
                  </a:extLst>
                </p:cNvPr>
                <p:cNvPicPr/>
                <p:nvPr/>
              </p:nvPicPr>
              <p:blipFill>
                <a:blip r:embed="rId507"/>
                <a:stretch>
                  <a:fillRect/>
                </a:stretch>
              </p:blipFill>
              <p:spPr>
                <a:xfrm>
                  <a:off x="4802356" y="6277069"/>
                  <a:ext cx="187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500" name="Ink 5499">
                  <a:extLst>
                    <a:ext uri="{FF2B5EF4-FFF2-40B4-BE49-F238E27FC236}">
                      <a16:creationId xmlns:a16="http://schemas.microsoft.com/office/drawing/2014/main" id="{2C2C141B-CCD1-41A2-A525-CF8A005F45A4}"/>
                    </a:ext>
                  </a:extLst>
                </p14:cNvPr>
                <p14:cNvContentPartPr/>
                <p14:nvPr/>
              </p14:nvContentPartPr>
              <p14:xfrm>
                <a:off x="4949236" y="6163309"/>
                <a:ext cx="24120" cy="275040"/>
              </p14:xfrm>
            </p:contentPart>
          </mc:Choice>
          <mc:Fallback>
            <p:pic>
              <p:nvPicPr>
                <p:cNvPr id="5500" name="Ink 5499">
                  <a:extLst>
                    <a:ext uri="{FF2B5EF4-FFF2-40B4-BE49-F238E27FC236}">
                      <a16:creationId xmlns:a16="http://schemas.microsoft.com/office/drawing/2014/main" id="{2C2C141B-CCD1-41A2-A525-CF8A005F45A4}"/>
                    </a:ext>
                  </a:extLst>
                </p:cNvPr>
                <p:cNvPicPr/>
                <p:nvPr/>
              </p:nvPicPr>
              <p:blipFill>
                <a:blip r:embed="rId509"/>
                <a:stretch>
                  <a:fillRect/>
                </a:stretch>
              </p:blipFill>
              <p:spPr>
                <a:xfrm>
                  <a:off x="4931596" y="6145669"/>
                  <a:ext cx="597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501" name="Ink 5500">
                  <a:extLst>
                    <a:ext uri="{FF2B5EF4-FFF2-40B4-BE49-F238E27FC236}">
                      <a16:creationId xmlns:a16="http://schemas.microsoft.com/office/drawing/2014/main" id="{13E5B0C3-C0BD-46B0-9439-358EC3598A0E}"/>
                    </a:ext>
                  </a:extLst>
                </p14:cNvPr>
                <p14:cNvContentPartPr/>
                <p14:nvPr/>
              </p14:nvContentPartPr>
              <p14:xfrm>
                <a:off x="5008276" y="6084109"/>
                <a:ext cx="72360" cy="496080"/>
              </p14:xfrm>
            </p:contentPart>
          </mc:Choice>
          <mc:Fallback>
            <p:pic>
              <p:nvPicPr>
                <p:cNvPr id="5501" name="Ink 5500">
                  <a:extLst>
                    <a:ext uri="{FF2B5EF4-FFF2-40B4-BE49-F238E27FC236}">
                      <a16:creationId xmlns:a16="http://schemas.microsoft.com/office/drawing/2014/main" id="{13E5B0C3-C0BD-46B0-9439-358EC3598A0E}"/>
                    </a:ext>
                  </a:extLst>
                </p:cNvPr>
                <p:cNvPicPr/>
                <p:nvPr/>
              </p:nvPicPr>
              <p:blipFill>
                <a:blip r:embed="rId511"/>
                <a:stretch>
                  <a:fillRect/>
                </a:stretch>
              </p:blipFill>
              <p:spPr>
                <a:xfrm>
                  <a:off x="4990276" y="6066469"/>
                  <a:ext cx="10800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503" name="Ink 5502">
                  <a:extLst>
                    <a:ext uri="{FF2B5EF4-FFF2-40B4-BE49-F238E27FC236}">
                      <a16:creationId xmlns:a16="http://schemas.microsoft.com/office/drawing/2014/main" id="{97E03B0C-4FAF-436D-ABAB-7EF2616017E7}"/>
                    </a:ext>
                  </a:extLst>
                </p14:cNvPr>
                <p14:cNvContentPartPr/>
                <p14:nvPr/>
              </p14:nvContentPartPr>
              <p14:xfrm>
                <a:off x="5078116" y="6029029"/>
                <a:ext cx="137520" cy="580680"/>
              </p14:xfrm>
            </p:contentPart>
          </mc:Choice>
          <mc:Fallback>
            <p:pic>
              <p:nvPicPr>
                <p:cNvPr id="5503" name="Ink 5502">
                  <a:extLst>
                    <a:ext uri="{FF2B5EF4-FFF2-40B4-BE49-F238E27FC236}">
                      <a16:creationId xmlns:a16="http://schemas.microsoft.com/office/drawing/2014/main" id="{97E03B0C-4FAF-436D-ABAB-7EF2616017E7}"/>
                    </a:ext>
                  </a:extLst>
                </p:cNvPr>
                <p:cNvPicPr/>
                <p:nvPr/>
              </p:nvPicPr>
              <p:blipFill>
                <a:blip r:embed="rId513"/>
                <a:stretch>
                  <a:fillRect/>
                </a:stretch>
              </p:blipFill>
              <p:spPr>
                <a:xfrm>
                  <a:off x="5060476" y="6011389"/>
                  <a:ext cx="17316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505" name="Ink 5504">
                  <a:extLst>
                    <a:ext uri="{FF2B5EF4-FFF2-40B4-BE49-F238E27FC236}">
                      <a16:creationId xmlns:a16="http://schemas.microsoft.com/office/drawing/2014/main" id="{18F9F0E1-C3E3-4EAA-8973-1CD7BBD22738}"/>
                    </a:ext>
                  </a:extLst>
                </p14:cNvPr>
                <p14:cNvContentPartPr/>
                <p14:nvPr/>
              </p14:nvContentPartPr>
              <p14:xfrm>
                <a:off x="5263876" y="6313069"/>
                <a:ext cx="188280" cy="11160"/>
              </p14:xfrm>
            </p:contentPart>
          </mc:Choice>
          <mc:Fallback>
            <p:pic>
              <p:nvPicPr>
                <p:cNvPr id="5505" name="Ink 5504">
                  <a:extLst>
                    <a:ext uri="{FF2B5EF4-FFF2-40B4-BE49-F238E27FC236}">
                      <a16:creationId xmlns:a16="http://schemas.microsoft.com/office/drawing/2014/main" id="{18F9F0E1-C3E3-4EAA-8973-1CD7BBD22738}"/>
                    </a:ext>
                  </a:extLst>
                </p:cNvPr>
                <p:cNvPicPr/>
                <p:nvPr/>
              </p:nvPicPr>
              <p:blipFill>
                <a:blip r:embed="rId515"/>
                <a:stretch>
                  <a:fillRect/>
                </a:stretch>
              </p:blipFill>
              <p:spPr>
                <a:xfrm>
                  <a:off x="5245876" y="6295069"/>
                  <a:ext cx="223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506" name="Ink 5505">
                  <a:extLst>
                    <a:ext uri="{FF2B5EF4-FFF2-40B4-BE49-F238E27FC236}">
                      <a16:creationId xmlns:a16="http://schemas.microsoft.com/office/drawing/2014/main" id="{E0CA899C-3EC4-4F55-8FD9-ADE68D8C06DA}"/>
                    </a:ext>
                  </a:extLst>
                </p14:cNvPr>
                <p14:cNvContentPartPr/>
                <p14:nvPr/>
              </p14:nvContentPartPr>
              <p14:xfrm>
                <a:off x="5320396" y="6228829"/>
                <a:ext cx="52920" cy="172440"/>
              </p14:xfrm>
            </p:contentPart>
          </mc:Choice>
          <mc:Fallback>
            <p:pic>
              <p:nvPicPr>
                <p:cNvPr id="5506" name="Ink 5505">
                  <a:extLst>
                    <a:ext uri="{FF2B5EF4-FFF2-40B4-BE49-F238E27FC236}">
                      <a16:creationId xmlns:a16="http://schemas.microsoft.com/office/drawing/2014/main" id="{E0CA899C-3EC4-4F55-8FD9-ADE68D8C06DA}"/>
                    </a:ext>
                  </a:extLst>
                </p:cNvPr>
                <p:cNvPicPr/>
                <p:nvPr/>
              </p:nvPicPr>
              <p:blipFill>
                <a:blip r:embed="rId517"/>
                <a:stretch>
                  <a:fillRect/>
                </a:stretch>
              </p:blipFill>
              <p:spPr>
                <a:xfrm>
                  <a:off x="5302396" y="6211189"/>
                  <a:ext cx="885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508" name="Ink 5507">
                  <a:extLst>
                    <a:ext uri="{FF2B5EF4-FFF2-40B4-BE49-F238E27FC236}">
                      <a16:creationId xmlns:a16="http://schemas.microsoft.com/office/drawing/2014/main" id="{35259114-84A8-47D7-89B2-96FD7DFA6CAC}"/>
                    </a:ext>
                  </a:extLst>
                </p14:cNvPr>
                <p14:cNvContentPartPr/>
                <p14:nvPr/>
              </p14:nvContentPartPr>
              <p14:xfrm>
                <a:off x="5514796" y="6167989"/>
                <a:ext cx="98640" cy="275040"/>
              </p14:xfrm>
            </p:contentPart>
          </mc:Choice>
          <mc:Fallback>
            <p:pic>
              <p:nvPicPr>
                <p:cNvPr id="5508" name="Ink 5507">
                  <a:extLst>
                    <a:ext uri="{FF2B5EF4-FFF2-40B4-BE49-F238E27FC236}">
                      <a16:creationId xmlns:a16="http://schemas.microsoft.com/office/drawing/2014/main" id="{35259114-84A8-47D7-89B2-96FD7DFA6CAC}"/>
                    </a:ext>
                  </a:extLst>
                </p:cNvPr>
                <p:cNvPicPr/>
                <p:nvPr/>
              </p:nvPicPr>
              <p:blipFill>
                <a:blip r:embed="rId519"/>
                <a:stretch>
                  <a:fillRect/>
                </a:stretch>
              </p:blipFill>
              <p:spPr>
                <a:xfrm>
                  <a:off x="5496796" y="6150349"/>
                  <a:ext cx="134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509" name="Ink 5508">
                  <a:extLst>
                    <a:ext uri="{FF2B5EF4-FFF2-40B4-BE49-F238E27FC236}">
                      <a16:creationId xmlns:a16="http://schemas.microsoft.com/office/drawing/2014/main" id="{89E447B4-93BA-4FC4-8792-623FAB178419}"/>
                    </a:ext>
                  </a:extLst>
                </p14:cNvPr>
                <p14:cNvContentPartPr/>
                <p14:nvPr/>
              </p14:nvContentPartPr>
              <p14:xfrm>
                <a:off x="5687236" y="6144229"/>
                <a:ext cx="63000" cy="311400"/>
              </p14:xfrm>
            </p:contentPart>
          </mc:Choice>
          <mc:Fallback>
            <p:pic>
              <p:nvPicPr>
                <p:cNvPr id="5509" name="Ink 5508">
                  <a:extLst>
                    <a:ext uri="{FF2B5EF4-FFF2-40B4-BE49-F238E27FC236}">
                      <a16:creationId xmlns:a16="http://schemas.microsoft.com/office/drawing/2014/main" id="{89E447B4-93BA-4FC4-8792-623FAB178419}"/>
                    </a:ext>
                  </a:extLst>
                </p:cNvPr>
                <p:cNvPicPr/>
                <p:nvPr/>
              </p:nvPicPr>
              <p:blipFill>
                <a:blip r:embed="rId521"/>
                <a:stretch>
                  <a:fillRect/>
                </a:stretch>
              </p:blipFill>
              <p:spPr>
                <a:xfrm>
                  <a:off x="5669596" y="6126589"/>
                  <a:ext cx="9864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510" name="Ink 5509">
                  <a:extLst>
                    <a:ext uri="{FF2B5EF4-FFF2-40B4-BE49-F238E27FC236}">
                      <a16:creationId xmlns:a16="http://schemas.microsoft.com/office/drawing/2014/main" id="{10049B8F-A922-4430-8AF0-11FBA8376529}"/>
                    </a:ext>
                  </a:extLst>
                </p14:cNvPr>
                <p14:cNvContentPartPr/>
                <p14:nvPr/>
              </p14:nvContentPartPr>
              <p14:xfrm>
                <a:off x="5745556" y="6120469"/>
                <a:ext cx="60120" cy="328680"/>
              </p14:xfrm>
            </p:contentPart>
          </mc:Choice>
          <mc:Fallback>
            <p:pic>
              <p:nvPicPr>
                <p:cNvPr id="5510" name="Ink 5509">
                  <a:extLst>
                    <a:ext uri="{FF2B5EF4-FFF2-40B4-BE49-F238E27FC236}">
                      <a16:creationId xmlns:a16="http://schemas.microsoft.com/office/drawing/2014/main" id="{10049B8F-A922-4430-8AF0-11FBA8376529}"/>
                    </a:ext>
                  </a:extLst>
                </p:cNvPr>
                <p:cNvPicPr/>
                <p:nvPr/>
              </p:nvPicPr>
              <p:blipFill>
                <a:blip r:embed="rId523"/>
                <a:stretch>
                  <a:fillRect/>
                </a:stretch>
              </p:blipFill>
              <p:spPr>
                <a:xfrm>
                  <a:off x="5727916" y="6102469"/>
                  <a:ext cx="957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5511" name="Ink 5510">
                  <a:extLst>
                    <a:ext uri="{FF2B5EF4-FFF2-40B4-BE49-F238E27FC236}">
                      <a16:creationId xmlns:a16="http://schemas.microsoft.com/office/drawing/2014/main" id="{3B053425-CC85-4BD3-AB27-845FB87D1431}"/>
                    </a:ext>
                  </a:extLst>
                </p14:cNvPr>
                <p14:cNvContentPartPr/>
                <p14:nvPr/>
              </p14:nvContentPartPr>
              <p14:xfrm>
                <a:off x="5755276" y="6305869"/>
                <a:ext cx="52560" cy="18720"/>
              </p14:xfrm>
            </p:contentPart>
          </mc:Choice>
          <mc:Fallback>
            <p:pic>
              <p:nvPicPr>
                <p:cNvPr id="5511" name="Ink 5510">
                  <a:extLst>
                    <a:ext uri="{FF2B5EF4-FFF2-40B4-BE49-F238E27FC236}">
                      <a16:creationId xmlns:a16="http://schemas.microsoft.com/office/drawing/2014/main" id="{3B053425-CC85-4BD3-AB27-845FB87D1431}"/>
                    </a:ext>
                  </a:extLst>
                </p:cNvPr>
                <p:cNvPicPr/>
                <p:nvPr/>
              </p:nvPicPr>
              <p:blipFill>
                <a:blip r:embed="rId525"/>
                <a:stretch>
                  <a:fillRect/>
                </a:stretch>
              </p:blipFill>
              <p:spPr>
                <a:xfrm>
                  <a:off x="5737276" y="6287869"/>
                  <a:ext cx="88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512" name="Ink 5511">
                  <a:extLst>
                    <a:ext uri="{FF2B5EF4-FFF2-40B4-BE49-F238E27FC236}">
                      <a16:creationId xmlns:a16="http://schemas.microsoft.com/office/drawing/2014/main" id="{0A0A2254-E739-483F-9C91-BF46D845D290}"/>
                    </a:ext>
                  </a:extLst>
                </p14:cNvPr>
                <p14:cNvContentPartPr/>
                <p14:nvPr/>
              </p14:nvContentPartPr>
              <p14:xfrm>
                <a:off x="5755276" y="6302269"/>
                <a:ext cx="86760" cy="10440"/>
              </p14:xfrm>
            </p:contentPart>
          </mc:Choice>
          <mc:Fallback>
            <p:pic>
              <p:nvPicPr>
                <p:cNvPr id="5512" name="Ink 5511">
                  <a:extLst>
                    <a:ext uri="{FF2B5EF4-FFF2-40B4-BE49-F238E27FC236}">
                      <a16:creationId xmlns:a16="http://schemas.microsoft.com/office/drawing/2014/main" id="{0A0A2254-E739-483F-9C91-BF46D845D290}"/>
                    </a:ext>
                  </a:extLst>
                </p:cNvPr>
                <p:cNvPicPr/>
                <p:nvPr/>
              </p:nvPicPr>
              <p:blipFill>
                <a:blip r:embed="rId527"/>
                <a:stretch>
                  <a:fillRect/>
                </a:stretch>
              </p:blipFill>
              <p:spPr>
                <a:xfrm>
                  <a:off x="5737276" y="6284269"/>
                  <a:ext cx="122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513" name="Ink 5512">
                  <a:extLst>
                    <a:ext uri="{FF2B5EF4-FFF2-40B4-BE49-F238E27FC236}">
                      <a16:creationId xmlns:a16="http://schemas.microsoft.com/office/drawing/2014/main" id="{741C46C3-91E0-4037-AEFF-BA083545ABE8}"/>
                    </a:ext>
                  </a:extLst>
                </p14:cNvPr>
                <p14:cNvContentPartPr/>
                <p14:nvPr/>
              </p14:nvContentPartPr>
              <p14:xfrm>
                <a:off x="5781916" y="6117949"/>
                <a:ext cx="153360" cy="290880"/>
              </p14:xfrm>
            </p:contentPart>
          </mc:Choice>
          <mc:Fallback>
            <p:pic>
              <p:nvPicPr>
                <p:cNvPr id="5513" name="Ink 5512">
                  <a:extLst>
                    <a:ext uri="{FF2B5EF4-FFF2-40B4-BE49-F238E27FC236}">
                      <a16:creationId xmlns:a16="http://schemas.microsoft.com/office/drawing/2014/main" id="{741C46C3-91E0-4037-AEFF-BA083545ABE8}"/>
                    </a:ext>
                  </a:extLst>
                </p:cNvPr>
                <p:cNvPicPr/>
                <p:nvPr/>
              </p:nvPicPr>
              <p:blipFill>
                <a:blip r:embed="rId529"/>
                <a:stretch>
                  <a:fillRect/>
                </a:stretch>
              </p:blipFill>
              <p:spPr>
                <a:xfrm>
                  <a:off x="5764276" y="6100309"/>
                  <a:ext cx="1890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5515" name="Ink 5514">
                  <a:extLst>
                    <a:ext uri="{FF2B5EF4-FFF2-40B4-BE49-F238E27FC236}">
                      <a16:creationId xmlns:a16="http://schemas.microsoft.com/office/drawing/2014/main" id="{D635335A-90DC-42D9-9058-FF51A756806D}"/>
                    </a:ext>
                  </a:extLst>
                </p14:cNvPr>
                <p14:cNvContentPartPr/>
                <p14:nvPr/>
              </p14:nvContentPartPr>
              <p14:xfrm>
                <a:off x="5551156" y="6008509"/>
                <a:ext cx="240840" cy="66240"/>
              </p14:xfrm>
            </p:contentPart>
          </mc:Choice>
          <mc:Fallback>
            <p:pic>
              <p:nvPicPr>
                <p:cNvPr id="5515" name="Ink 5514">
                  <a:extLst>
                    <a:ext uri="{FF2B5EF4-FFF2-40B4-BE49-F238E27FC236}">
                      <a16:creationId xmlns:a16="http://schemas.microsoft.com/office/drawing/2014/main" id="{D635335A-90DC-42D9-9058-FF51A756806D}"/>
                    </a:ext>
                  </a:extLst>
                </p:cNvPr>
                <p:cNvPicPr/>
                <p:nvPr/>
              </p:nvPicPr>
              <p:blipFill>
                <a:blip r:embed="rId531"/>
                <a:stretch>
                  <a:fillRect/>
                </a:stretch>
              </p:blipFill>
              <p:spPr>
                <a:xfrm>
                  <a:off x="5533156" y="5990509"/>
                  <a:ext cx="276480" cy="101880"/>
                </a:xfrm>
                <a:prstGeom prst="rect">
                  <a:avLst/>
                </a:prstGeom>
              </p:spPr>
            </p:pic>
          </mc:Fallback>
        </mc:AlternateContent>
      </p:grpSp>
      <p:grpSp>
        <p:nvGrpSpPr>
          <p:cNvPr id="5549" name="Group 5548">
            <a:extLst>
              <a:ext uri="{FF2B5EF4-FFF2-40B4-BE49-F238E27FC236}">
                <a16:creationId xmlns:a16="http://schemas.microsoft.com/office/drawing/2014/main" id="{F0D158B7-3FD1-4D1A-B7FD-B46D40E7CF4D}"/>
              </a:ext>
            </a:extLst>
          </p:cNvPr>
          <p:cNvGrpSpPr/>
          <p:nvPr/>
        </p:nvGrpSpPr>
        <p:grpSpPr>
          <a:xfrm>
            <a:off x="6066316" y="5928589"/>
            <a:ext cx="1951920" cy="636480"/>
            <a:chOff x="6066316" y="5928589"/>
            <a:chExt cx="1951920" cy="636480"/>
          </a:xfrm>
        </p:grpSpPr>
        <mc:AlternateContent xmlns:mc="http://schemas.openxmlformats.org/markup-compatibility/2006">
          <mc:Choice xmlns:p14="http://schemas.microsoft.com/office/powerpoint/2010/main" Requires="p14">
            <p:contentPart p14:bwMode="auto" r:id="rId532">
              <p14:nvContentPartPr>
                <p14:cNvPr id="5524" name="Ink 5523">
                  <a:extLst>
                    <a:ext uri="{FF2B5EF4-FFF2-40B4-BE49-F238E27FC236}">
                      <a16:creationId xmlns:a16="http://schemas.microsoft.com/office/drawing/2014/main" id="{B024181D-0800-42F3-BA68-9063C6BFDC60}"/>
                    </a:ext>
                  </a:extLst>
                </p14:cNvPr>
                <p14:cNvContentPartPr/>
                <p14:nvPr/>
              </p14:nvContentPartPr>
              <p14:xfrm>
                <a:off x="6066316" y="6171229"/>
                <a:ext cx="88560" cy="59400"/>
              </p14:xfrm>
            </p:contentPart>
          </mc:Choice>
          <mc:Fallback>
            <p:pic>
              <p:nvPicPr>
                <p:cNvPr id="5524" name="Ink 5523">
                  <a:extLst>
                    <a:ext uri="{FF2B5EF4-FFF2-40B4-BE49-F238E27FC236}">
                      <a16:creationId xmlns:a16="http://schemas.microsoft.com/office/drawing/2014/main" id="{B024181D-0800-42F3-BA68-9063C6BFDC60}"/>
                    </a:ext>
                  </a:extLst>
                </p:cNvPr>
                <p:cNvPicPr/>
                <p:nvPr/>
              </p:nvPicPr>
              <p:blipFill>
                <a:blip r:embed="rId533"/>
                <a:stretch>
                  <a:fillRect/>
                </a:stretch>
              </p:blipFill>
              <p:spPr>
                <a:xfrm>
                  <a:off x="6048316" y="6153589"/>
                  <a:ext cx="124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525" name="Ink 5524">
                  <a:extLst>
                    <a:ext uri="{FF2B5EF4-FFF2-40B4-BE49-F238E27FC236}">
                      <a16:creationId xmlns:a16="http://schemas.microsoft.com/office/drawing/2014/main" id="{3DD91C25-B147-4604-B771-9AC93BF7CCF6}"/>
                    </a:ext>
                  </a:extLst>
                </p14:cNvPr>
                <p14:cNvContentPartPr/>
                <p14:nvPr/>
              </p14:nvContentPartPr>
              <p14:xfrm>
                <a:off x="6265396" y="6002029"/>
                <a:ext cx="119880" cy="512280"/>
              </p14:xfrm>
            </p:contentPart>
          </mc:Choice>
          <mc:Fallback>
            <p:pic>
              <p:nvPicPr>
                <p:cNvPr id="5525" name="Ink 5524">
                  <a:extLst>
                    <a:ext uri="{FF2B5EF4-FFF2-40B4-BE49-F238E27FC236}">
                      <a16:creationId xmlns:a16="http://schemas.microsoft.com/office/drawing/2014/main" id="{3DD91C25-B147-4604-B771-9AC93BF7CCF6}"/>
                    </a:ext>
                  </a:extLst>
                </p:cNvPr>
                <p:cNvPicPr/>
                <p:nvPr/>
              </p:nvPicPr>
              <p:blipFill>
                <a:blip r:embed="rId535"/>
                <a:stretch>
                  <a:fillRect/>
                </a:stretch>
              </p:blipFill>
              <p:spPr>
                <a:xfrm>
                  <a:off x="6247756" y="5984029"/>
                  <a:ext cx="15552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527" name="Ink 5526">
                  <a:extLst>
                    <a:ext uri="{FF2B5EF4-FFF2-40B4-BE49-F238E27FC236}">
                      <a16:creationId xmlns:a16="http://schemas.microsoft.com/office/drawing/2014/main" id="{1C0F95D5-E6FF-4D29-8C49-6827A49DEF63}"/>
                    </a:ext>
                  </a:extLst>
                </p14:cNvPr>
                <p14:cNvContentPartPr/>
                <p14:nvPr/>
              </p14:nvContentPartPr>
              <p14:xfrm>
                <a:off x="6449716" y="6161149"/>
                <a:ext cx="3960" cy="2160"/>
              </p14:xfrm>
            </p:contentPart>
          </mc:Choice>
          <mc:Fallback>
            <p:pic>
              <p:nvPicPr>
                <p:cNvPr id="5527" name="Ink 5526">
                  <a:extLst>
                    <a:ext uri="{FF2B5EF4-FFF2-40B4-BE49-F238E27FC236}">
                      <a16:creationId xmlns:a16="http://schemas.microsoft.com/office/drawing/2014/main" id="{1C0F95D5-E6FF-4D29-8C49-6827A49DEF63}"/>
                    </a:ext>
                  </a:extLst>
                </p:cNvPr>
                <p:cNvPicPr/>
                <p:nvPr/>
              </p:nvPicPr>
              <p:blipFill>
                <a:blip r:embed="rId363"/>
                <a:stretch>
                  <a:fillRect/>
                </a:stretch>
              </p:blipFill>
              <p:spPr>
                <a:xfrm>
                  <a:off x="6432076" y="6143509"/>
                  <a:ext cx="39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528" name="Ink 5527">
                  <a:extLst>
                    <a:ext uri="{FF2B5EF4-FFF2-40B4-BE49-F238E27FC236}">
                      <a16:creationId xmlns:a16="http://schemas.microsoft.com/office/drawing/2014/main" id="{F64762D6-EB0D-4510-A284-AE37F5DC3210}"/>
                    </a:ext>
                  </a:extLst>
                </p14:cNvPr>
                <p14:cNvContentPartPr/>
                <p14:nvPr/>
              </p14:nvContentPartPr>
              <p14:xfrm>
                <a:off x="6429196" y="6148549"/>
                <a:ext cx="213480" cy="264600"/>
              </p14:xfrm>
            </p:contentPart>
          </mc:Choice>
          <mc:Fallback>
            <p:pic>
              <p:nvPicPr>
                <p:cNvPr id="5528" name="Ink 5527">
                  <a:extLst>
                    <a:ext uri="{FF2B5EF4-FFF2-40B4-BE49-F238E27FC236}">
                      <a16:creationId xmlns:a16="http://schemas.microsoft.com/office/drawing/2014/main" id="{F64762D6-EB0D-4510-A284-AE37F5DC3210}"/>
                    </a:ext>
                  </a:extLst>
                </p:cNvPr>
                <p:cNvPicPr/>
                <p:nvPr/>
              </p:nvPicPr>
              <p:blipFill>
                <a:blip r:embed="rId538"/>
                <a:stretch>
                  <a:fillRect/>
                </a:stretch>
              </p:blipFill>
              <p:spPr>
                <a:xfrm>
                  <a:off x="6411556" y="6130909"/>
                  <a:ext cx="2491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5529" name="Ink 5528">
                  <a:extLst>
                    <a:ext uri="{FF2B5EF4-FFF2-40B4-BE49-F238E27FC236}">
                      <a16:creationId xmlns:a16="http://schemas.microsoft.com/office/drawing/2014/main" id="{921838C1-A98C-44B4-A669-5496DC20338E}"/>
                    </a:ext>
                  </a:extLst>
                </p14:cNvPr>
                <p14:cNvContentPartPr/>
                <p14:nvPr/>
              </p14:nvContentPartPr>
              <p14:xfrm>
                <a:off x="6459076" y="6070069"/>
                <a:ext cx="211680" cy="30960"/>
              </p14:xfrm>
            </p:contentPart>
          </mc:Choice>
          <mc:Fallback>
            <p:pic>
              <p:nvPicPr>
                <p:cNvPr id="5529" name="Ink 5528">
                  <a:extLst>
                    <a:ext uri="{FF2B5EF4-FFF2-40B4-BE49-F238E27FC236}">
                      <a16:creationId xmlns:a16="http://schemas.microsoft.com/office/drawing/2014/main" id="{921838C1-A98C-44B4-A669-5496DC20338E}"/>
                    </a:ext>
                  </a:extLst>
                </p:cNvPr>
                <p:cNvPicPr/>
                <p:nvPr/>
              </p:nvPicPr>
              <p:blipFill>
                <a:blip r:embed="rId540"/>
                <a:stretch>
                  <a:fillRect/>
                </a:stretch>
              </p:blipFill>
              <p:spPr>
                <a:xfrm>
                  <a:off x="6441076" y="6052429"/>
                  <a:ext cx="247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5531" name="Ink 5530">
                  <a:extLst>
                    <a:ext uri="{FF2B5EF4-FFF2-40B4-BE49-F238E27FC236}">
                      <a16:creationId xmlns:a16="http://schemas.microsoft.com/office/drawing/2014/main" id="{CA7994FD-7DAA-4093-9856-86848D68D79C}"/>
                    </a:ext>
                  </a:extLst>
                </p14:cNvPr>
                <p14:cNvContentPartPr/>
                <p14:nvPr/>
              </p14:nvContentPartPr>
              <p14:xfrm>
                <a:off x="6776596" y="6153229"/>
                <a:ext cx="146880" cy="201240"/>
              </p14:xfrm>
            </p:contentPart>
          </mc:Choice>
          <mc:Fallback>
            <p:pic>
              <p:nvPicPr>
                <p:cNvPr id="5531" name="Ink 5530">
                  <a:extLst>
                    <a:ext uri="{FF2B5EF4-FFF2-40B4-BE49-F238E27FC236}">
                      <a16:creationId xmlns:a16="http://schemas.microsoft.com/office/drawing/2014/main" id="{CA7994FD-7DAA-4093-9856-86848D68D79C}"/>
                    </a:ext>
                  </a:extLst>
                </p:cNvPr>
                <p:cNvPicPr/>
                <p:nvPr/>
              </p:nvPicPr>
              <p:blipFill>
                <a:blip r:embed="rId542"/>
                <a:stretch>
                  <a:fillRect/>
                </a:stretch>
              </p:blipFill>
              <p:spPr>
                <a:xfrm>
                  <a:off x="6758596" y="6135229"/>
                  <a:ext cx="182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5532" name="Ink 5531">
                  <a:extLst>
                    <a:ext uri="{FF2B5EF4-FFF2-40B4-BE49-F238E27FC236}">
                      <a16:creationId xmlns:a16="http://schemas.microsoft.com/office/drawing/2014/main" id="{3489FD6F-9550-4A0A-8C5A-80EB1BE98577}"/>
                    </a:ext>
                  </a:extLst>
                </p14:cNvPr>
                <p14:cNvContentPartPr/>
                <p14:nvPr/>
              </p14:nvContentPartPr>
              <p14:xfrm>
                <a:off x="6746716" y="6182389"/>
                <a:ext cx="133560" cy="169920"/>
              </p14:xfrm>
            </p:contentPart>
          </mc:Choice>
          <mc:Fallback>
            <p:pic>
              <p:nvPicPr>
                <p:cNvPr id="5532" name="Ink 5531">
                  <a:extLst>
                    <a:ext uri="{FF2B5EF4-FFF2-40B4-BE49-F238E27FC236}">
                      <a16:creationId xmlns:a16="http://schemas.microsoft.com/office/drawing/2014/main" id="{3489FD6F-9550-4A0A-8C5A-80EB1BE98577}"/>
                    </a:ext>
                  </a:extLst>
                </p:cNvPr>
                <p:cNvPicPr/>
                <p:nvPr/>
              </p:nvPicPr>
              <p:blipFill>
                <a:blip r:embed="rId544"/>
                <a:stretch>
                  <a:fillRect/>
                </a:stretch>
              </p:blipFill>
              <p:spPr>
                <a:xfrm>
                  <a:off x="6729076" y="6164389"/>
                  <a:ext cx="169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5534" name="Ink 5533">
                  <a:extLst>
                    <a:ext uri="{FF2B5EF4-FFF2-40B4-BE49-F238E27FC236}">
                      <a16:creationId xmlns:a16="http://schemas.microsoft.com/office/drawing/2014/main" id="{77D84E6C-D892-47AA-B58E-6FD007889987}"/>
                    </a:ext>
                  </a:extLst>
                </p14:cNvPr>
                <p14:cNvContentPartPr/>
                <p14:nvPr/>
              </p14:nvContentPartPr>
              <p14:xfrm>
                <a:off x="7002316" y="5982949"/>
                <a:ext cx="123120" cy="443520"/>
              </p14:xfrm>
            </p:contentPart>
          </mc:Choice>
          <mc:Fallback>
            <p:pic>
              <p:nvPicPr>
                <p:cNvPr id="5534" name="Ink 5533">
                  <a:extLst>
                    <a:ext uri="{FF2B5EF4-FFF2-40B4-BE49-F238E27FC236}">
                      <a16:creationId xmlns:a16="http://schemas.microsoft.com/office/drawing/2014/main" id="{77D84E6C-D892-47AA-B58E-6FD007889987}"/>
                    </a:ext>
                  </a:extLst>
                </p:cNvPr>
                <p:cNvPicPr/>
                <p:nvPr/>
              </p:nvPicPr>
              <p:blipFill>
                <a:blip r:embed="rId546"/>
                <a:stretch>
                  <a:fillRect/>
                </a:stretch>
              </p:blipFill>
              <p:spPr>
                <a:xfrm>
                  <a:off x="6984676" y="5965309"/>
                  <a:ext cx="15876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5535" name="Ink 5534">
                  <a:extLst>
                    <a:ext uri="{FF2B5EF4-FFF2-40B4-BE49-F238E27FC236}">
                      <a16:creationId xmlns:a16="http://schemas.microsoft.com/office/drawing/2014/main" id="{A8A2CD6D-8A94-4452-B2D4-AEE2BC4FB1E3}"/>
                    </a:ext>
                  </a:extLst>
                </p14:cNvPr>
                <p14:cNvContentPartPr/>
                <p14:nvPr/>
              </p14:nvContentPartPr>
              <p14:xfrm>
                <a:off x="7156756" y="6120109"/>
                <a:ext cx="51480" cy="255600"/>
              </p14:xfrm>
            </p:contentPart>
          </mc:Choice>
          <mc:Fallback>
            <p:pic>
              <p:nvPicPr>
                <p:cNvPr id="5535" name="Ink 5534">
                  <a:extLst>
                    <a:ext uri="{FF2B5EF4-FFF2-40B4-BE49-F238E27FC236}">
                      <a16:creationId xmlns:a16="http://schemas.microsoft.com/office/drawing/2014/main" id="{A8A2CD6D-8A94-4452-B2D4-AEE2BC4FB1E3}"/>
                    </a:ext>
                  </a:extLst>
                </p:cNvPr>
                <p:cNvPicPr/>
                <p:nvPr/>
              </p:nvPicPr>
              <p:blipFill>
                <a:blip r:embed="rId548"/>
                <a:stretch>
                  <a:fillRect/>
                </a:stretch>
              </p:blipFill>
              <p:spPr>
                <a:xfrm>
                  <a:off x="7139116" y="6102469"/>
                  <a:ext cx="871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536" name="Ink 5535">
                  <a:extLst>
                    <a:ext uri="{FF2B5EF4-FFF2-40B4-BE49-F238E27FC236}">
                      <a16:creationId xmlns:a16="http://schemas.microsoft.com/office/drawing/2014/main" id="{B50DAD33-F2BD-42FA-811E-D881AC610754}"/>
                    </a:ext>
                  </a:extLst>
                </p14:cNvPr>
                <p14:cNvContentPartPr/>
                <p14:nvPr/>
              </p14:nvContentPartPr>
              <p14:xfrm>
                <a:off x="7247476" y="6138469"/>
                <a:ext cx="54000" cy="244440"/>
              </p14:xfrm>
            </p:contentPart>
          </mc:Choice>
          <mc:Fallback>
            <p:pic>
              <p:nvPicPr>
                <p:cNvPr id="5536" name="Ink 5535">
                  <a:extLst>
                    <a:ext uri="{FF2B5EF4-FFF2-40B4-BE49-F238E27FC236}">
                      <a16:creationId xmlns:a16="http://schemas.microsoft.com/office/drawing/2014/main" id="{B50DAD33-F2BD-42FA-811E-D881AC610754}"/>
                    </a:ext>
                  </a:extLst>
                </p:cNvPr>
                <p:cNvPicPr/>
                <p:nvPr/>
              </p:nvPicPr>
              <p:blipFill>
                <a:blip r:embed="rId550"/>
                <a:stretch>
                  <a:fillRect/>
                </a:stretch>
              </p:blipFill>
              <p:spPr>
                <a:xfrm>
                  <a:off x="7229836" y="6120829"/>
                  <a:ext cx="89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5537" name="Ink 5536">
                  <a:extLst>
                    <a:ext uri="{FF2B5EF4-FFF2-40B4-BE49-F238E27FC236}">
                      <a16:creationId xmlns:a16="http://schemas.microsoft.com/office/drawing/2014/main" id="{31683081-29A2-4514-A56B-F3A886629819}"/>
                    </a:ext>
                  </a:extLst>
                </p14:cNvPr>
                <p14:cNvContentPartPr/>
                <p14:nvPr/>
              </p14:nvContentPartPr>
              <p14:xfrm>
                <a:off x="7187356" y="6256909"/>
                <a:ext cx="104760" cy="31320"/>
              </p14:xfrm>
            </p:contentPart>
          </mc:Choice>
          <mc:Fallback>
            <p:pic>
              <p:nvPicPr>
                <p:cNvPr id="5537" name="Ink 5536">
                  <a:extLst>
                    <a:ext uri="{FF2B5EF4-FFF2-40B4-BE49-F238E27FC236}">
                      <a16:creationId xmlns:a16="http://schemas.microsoft.com/office/drawing/2014/main" id="{31683081-29A2-4514-A56B-F3A886629819}"/>
                    </a:ext>
                  </a:extLst>
                </p:cNvPr>
                <p:cNvPicPr/>
                <p:nvPr/>
              </p:nvPicPr>
              <p:blipFill>
                <a:blip r:embed="rId552"/>
                <a:stretch>
                  <a:fillRect/>
                </a:stretch>
              </p:blipFill>
              <p:spPr>
                <a:xfrm>
                  <a:off x="7169716" y="6239269"/>
                  <a:ext cx="140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5538" name="Ink 5537">
                  <a:extLst>
                    <a:ext uri="{FF2B5EF4-FFF2-40B4-BE49-F238E27FC236}">
                      <a16:creationId xmlns:a16="http://schemas.microsoft.com/office/drawing/2014/main" id="{B1C0EE10-A968-47E2-9BC1-E3FABF2942F2}"/>
                    </a:ext>
                  </a:extLst>
                </p14:cNvPr>
                <p14:cNvContentPartPr/>
                <p14:nvPr/>
              </p14:nvContentPartPr>
              <p14:xfrm>
                <a:off x="7122556" y="6008149"/>
                <a:ext cx="169560" cy="15480"/>
              </p14:xfrm>
            </p:contentPart>
          </mc:Choice>
          <mc:Fallback>
            <p:pic>
              <p:nvPicPr>
                <p:cNvPr id="5538" name="Ink 5537">
                  <a:extLst>
                    <a:ext uri="{FF2B5EF4-FFF2-40B4-BE49-F238E27FC236}">
                      <a16:creationId xmlns:a16="http://schemas.microsoft.com/office/drawing/2014/main" id="{B1C0EE10-A968-47E2-9BC1-E3FABF2942F2}"/>
                    </a:ext>
                  </a:extLst>
                </p:cNvPr>
                <p:cNvPicPr/>
                <p:nvPr/>
              </p:nvPicPr>
              <p:blipFill>
                <a:blip r:embed="rId554"/>
                <a:stretch>
                  <a:fillRect/>
                </a:stretch>
              </p:blipFill>
              <p:spPr>
                <a:xfrm>
                  <a:off x="7104916" y="5990149"/>
                  <a:ext cx="205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5540" name="Ink 5539">
                  <a:extLst>
                    <a:ext uri="{FF2B5EF4-FFF2-40B4-BE49-F238E27FC236}">
                      <a16:creationId xmlns:a16="http://schemas.microsoft.com/office/drawing/2014/main" id="{3204381E-F2AD-4383-B37C-852C2A69E5B1}"/>
                    </a:ext>
                  </a:extLst>
                </p14:cNvPr>
                <p14:cNvContentPartPr/>
                <p14:nvPr/>
              </p14:nvContentPartPr>
              <p14:xfrm>
                <a:off x="7430716" y="6218749"/>
                <a:ext cx="87840" cy="6120"/>
              </p14:xfrm>
            </p:contentPart>
          </mc:Choice>
          <mc:Fallback>
            <p:pic>
              <p:nvPicPr>
                <p:cNvPr id="5540" name="Ink 5539">
                  <a:extLst>
                    <a:ext uri="{FF2B5EF4-FFF2-40B4-BE49-F238E27FC236}">
                      <a16:creationId xmlns:a16="http://schemas.microsoft.com/office/drawing/2014/main" id="{3204381E-F2AD-4383-B37C-852C2A69E5B1}"/>
                    </a:ext>
                  </a:extLst>
                </p:cNvPr>
                <p:cNvPicPr/>
                <p:nvPr/>
              </p:nvPicPr>
              <p:blipFill>
                <a:blip r:embed="rId556"/>
                <a:stretch>
                  <a:fillRect/>
                </a:stretch>
              </p:blipFill>
              <p:spPr>
                <a:xfrm>
                  <a:off x="7413076" y="6200749"/>
                  <a:ext cx="123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5541" name="Ink 5540">
                  <a:extLst>
                    <a:ext uri="{FF2B5EF4-FFF2-40B4-BE49-F238E27FC236}">
                      <a16:creationId xmlns:a16="http://schemas.microsoft.com/office/drawing/2014/main" id="{A33A363D-684E-4FA0-A15F-2F12C4CE4D18}"/>
                    </a:ext>
                  </a:extLst>
                </p14:cNvPr>
                <p14:cNvContentPartPr/>
                <p14:nvPr/>
              </p14:nvContentPartPr>
              <p14:xfrm>
                <a:off x="7613956" y="6081949"/>
                <a:ext cx="13320" cy="263520"/>
              </p14:xfrm>
            </p:contentPart>
          </mc:Choice>
          <mc:Fallback>
            <p:pic>
              <p:nvPicPr>
                <p:cNvPr id="5541" name="Ink 5540">
                  <a:extLst>
                    <a:ext uri="{FF2B5EF4-FFF2-40B4-BE49-F238E27FC236}">
                      <a16:creationId xmlns:a16="http://schemas.microsoft.com/office/drawing/2014/main" id="{A33A363D-684E-4FA0-A15F-2F12C4CE4D18}"/>
                    </a:ext>
                  </a:extLst>
                </p:cNvPr>
                <p:cNvPicPr/>
                <p:nvPr/>
              </p:nvPicPr>
              <p:blipFill>
                <a:blip r:embed="rId558"/>
                <a:stretch>
                  <a:fillRect/>
                </a:stretch>
              </p:blipFill>
              <p:spPr>
                <a:xfrm>
                  <a:off x="7596316" y="6064309"/>
                  <a:ext cx="489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5542" name="Ink 5541">
                  <a:extLst>
                    <a:ext uri="{FF2B5EF4-FFF2-40B4-BE49-F238E27FC236}">
                      <a16:creationId xmlns:a16="http://schemas.microsoft.com/office/drawing/2014/main" id="{67A49651-B9BF-4E8F-B622-ACBA95EFD026}"/>
                    </a:ext>
                  </a:extLst>
                </p14:cNvPr>
                <p14:cNvContentPartPr/>
                <p14:nvPr/>
              </p14:nvContentPartPr>
              <p14:xfrm>
                <a:off x="7657876" y="6113269"/>
                <a:ext cx="19440" cy="293400"/>
              </p14:xfrm>
            </p:contentPart>
          </mc:Choice>
          <mc:Fallback>
            <p:pic>
              <p:nvPicPr>
                <p:cNvPr id="5542" name="Ink 5541">
                  <a:extLst>
                    <a:ext uri="{FF2B5EF4-FFF2-40B4-BE49-F238E27FC236}">
                      <a16:creationId xmlns:a16="http://schemas.microsoft.com/office/drawing/2014/main" id="{67A49651-B9BF-4E8F-B622-ACBA95EFD026}"/>
                    </a:ext>
                  </a:extLst>
                </p:cNvPr>
                <p:cNvPicPr/>
                <p:nvPr/>
              </p:nvPicPr>
              <p:blipFill>
                <a:blip r:embed="rId560"/>
                <a:stretch>
                  <a:fillRect/>
                </a:stretch>
              </p:blipFill>
              <p:spPr>
                <a:xfrm>
                  <a:off x="7639876" y="6095629"/>
                  <a:ext cx="550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543" name="Ink 5542">
                  <a:extLst>
                    <a:ext uri="{FF2B5EF4-FFF2-40B4-BE49-F238E27FC236}">
                      <a16:creationId xmlns:a16="http://schemas.microsoft.com/office/drawing/2014/main" id="{937FA801-EAF9-4DF4-8D6F-DC01F8AA5064}"/>
                    </a:ext>
                  </a:extLst>
                </p14:cNvPr>
                <p14:cNvContentPartPr/>
                <p14:nvPr/>
              </p14:nvContentPartPr>
              <p14:xfrm>
                <a:off x="7626196" y="6222709"/>
                <a:ext cx="158760" cy="38520"/>
              </p14:xfrm>
            </p:contentPart>
          </mc:Choice>
          <mc:Fallback>
            <p:pic>
              <p:nvPicPr>
                <p:cNvPr id="5543" name="Ink 5542">
                  <a:extLst>
                    <a:ext uri="{FF2B5EF4-FFF2-40B4-BE49-F238E27FC236}">
                      <a16:creationId xmlns:a16="http://schemas.microsoft.com/office/drawing/2014/main" id="{937FA801-EAF9-4DF4-8D6F-DC01F8AA5064}"/>
                    </a:ext>
                  </a:extLst>
                </p:cNvPr>
                <p:cNvPicPr/>
                <p:nvPr/>
              </p:nvPicPr>
              <p:blipFill>
                <a:blip r:embed="rId562"/>
                <a:stretch>
                  <a:fillRect/>
                </a:stretch>
              </p:blipFill>
              <p:spPr>
                <a:xfrm>
                  <a:off x="7608556" y="6205069"/>
                  <a:ext cx="194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544" name="Ink 5543">
                  <a:extLst>
                    <a:ext uri="{FF2B5EF4-FFF2-40B4-BE49-F238E27FC236}">
                      <a16:creationId xmlns:a16="http://schemas.microsoft.com/office/drawing/2014/main" id="{E3A79F2D-4D75-48FF-809E-E27467B0140E}"/>
                    </a:ext>
                  </a:extLst>
                </p14:cNvPr>
                <p14:cNvContentPartPr/>
                <p14:nvPr/>
              </p14:nvContentPartPr>
              <p14:xfrm>
                <a:off x="7767316" y="6033349"/>
                <a:ext cx="14040" cy="331920"/>
              </p14:xfrm>
            </p:contentPart>
          </mc:Choice>
          <mc:Fallback>
            <p:pic>
              <p:nvPicPr>
                <p:cNvPr id="5544" name="Ink 5543">
                  <a:extLst>
                    <a:ext uri="{FF2B5EF4-FFF2-40B4-BE49-F238E27FC236}">
                      <a16:creationId xmlns:a16="http://schemas.microsoft.com/office/drawing/2014/main" id="{E3A79F2D-4D75-48FF-809E-E27467B0140E}"/>
                    </a:ext>
                  </a:extLst>
                </p:cNvPr>
                <p:cNvPicPr/>
                <p:nvPr/>
              </p:nvPicPr>
              <p:blipFill>
                <a:blip r:embed="rId564"/>
                <a:stretch>
                  <a:fillRect/>
                </a:stretch>
              </p:blipFill>
              <p:spPr>
                <a:xfrm>
                  <a:off x="7749676" y="6015709"/>
                  <a:ext cx="4968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545" name="Ink 5544">
                  <a:extLst>
                    <a:ext uri="{FF2B5EF4-FFF2-40B4-BE49-F238E27FC236}">
                      <a16:creationId xmlns:a16="http://schemas.microsoft.com/office/drawing/2014/main" id="{1925DAAE-31DD-421A-AC83-80662FE53EEA}"/>
                    </a:ext>
                  </a:extLst>
                </p14:cNvPr>
                <p14:cNvContentPartPr/>
                <p14:nvPr/>
              </p14:nvContentPartPr>
              <p14:xfrm>
                <a:off x="7517836" y="5995189"/>
                <a:ext cx="247680" cy="26280"/>
              </p14:xfrm>
            </p:contentPart>
          </mc:Choice>
          <mc:Fallback>
            <p:pic>
              <p:nvPicPr>
                <p:cNvPr id="5545" name="Ink 5544">
                  <a:extLst>
                    <a:ext uri="{FF2B5EF4-FFF2-40B4-BE49-F238E27FC236}">
                      <a16:creationId xmlns:a16="http://schemas.microsoft.com/office/drawing/2014/main" id="{1925DAAE-31DD-421A-AC83-80662FE53EEA}"/>
                    </a:ext>
                  </a:extLst>
                </p:cNvPr>
                <p:cNvPicPr/>
                <p:nvPr/>
              </p:nvPicPr>
              <p:blipFill>
                <a:blip r:embed="rId566"/>
                <a:stretch>
                  <a:fillRect/>
                </a:stretch>
              </p:blipFill>
              <p:spPr>
                <a:xfrm>
                  <a:off x="7499836" y="5977549"/>
                  <a:ext cx="283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546" name="Ink 5545">
                  <a:extLst>
                    <a:ext uri="{FF2B5EF4-FFF2-40B4-BE49-F238E27FC236}">
                      <a16:creationId xmlns:a16="http://schemas.microsoft.com/office/drawing/2014/main" id="{607D1F55-3395-4A19-B410-5F43AFA4E773}"/>
                    </a:ext>
                  </a:extLst>
                </p14:cNvPr>
                <p14:cNvContentPartPr/>
                <p14:nvPr/>
              </p14:nvContentPartPr>
              <p14:xfrm>
                <a:off x="7773436" y="5949469"/>
                <a:ext cx="152280" cy="547920"/>
              </p14:xfrm>
            </p:contentPart>
          </mc:Choice>
          <mc:Fallback>
            <p:pic>
              <p:nvPicPr>
                <p:cNvPr id="5546" name="Ink 5545">
                  <a:extLst>
                    <a:ext uri="{FF2B5EF4-FFF2-40B4-BE49-F238E27FC236}">
                      <a16:creationId xmlns:a16="http://schemas.microsoft.com/office/drawing/2014/main" id="{607D1F55-3395-4A19-B410-5F43AFA4E773}"/>
                    </a:ext>
                  </a:extLst>
                </p:cNvPr>
                <p:cNvPicPr/>
                <p:nvPr/>
              </p:nvPicPr>
              <p:blipFill>
                <a:blip r:embed="rId568"/>
                <a:stretch>
                  <a:fillRect/>
                </a:stretch>
              </p:blipFill>
              <p:spPr>
                <a:xfrm>
                  <a:off x="7755436" y="5931469"/>
                  <a:ext cx="18792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548" name="Ink 5547">
                  <a:extLst>
                    <a:ext uri="{FF2B5EF4-FFF2-40B4-BE49-F238E27FC236}">
                      <a16:creationId xmlns:a16="http://schemas.microsoft.com/office/drawing/2014/main" id="{D280606D-4F31-4EFE-AE97-A1C49ABF68EF}"/>
                    </a:ext>
                  </a:extLst>
                </p14:cNvPr>
                <p14:cNvContentPartPr/>
                <p14:nvPr/>
              </p14:nvContentPartPr>
              <p14:xfrm>
                <a:off x="7904476" y="5928589"/>
                <a:ext cx="113760" cy="636480"/>
              </p14:xfrm>
            </p:contentPart>
          </mc:Choice>
          <mc:Fallback>
            <p:pic>
              <p:nvPicPr>
                <p:cNvPr id="5548" name="Ink 5547">
                  <a:extLst>
                    <a:ext uri="{FF2B5EF4-FFF2-40B4-BE49-F238E27FC236}">
                      <a16:creationId xmlns:a16="http://schemas.microsoft.com/office/drawing/2014/main" id="{D280606D-4F31-4EFE-AE97-A1C49ABF68EF}"/>
                    </a:ext>
                  </a:extLst>
                </p:cNvPr>
                <p:cNvPicPr/>
                <p:nvPr/>
              </p:nvPicPr>
              <p:blipFill>
                <a:blip r:embed="rId570"/>
                <a:stretch>
                  <a:fillRect/>
                </a:stretch>
              </p:blipFill>
              <p:spPr>
                <a:xfrm>
                  <a:off x="7886836" y="5910589"/>
                  <a:ext cx="149400" cy="672120"/>
                </a:xfrm>
                <a:prstGeom prst="rect">
                  <a:avLst/>
                </a:prstGeom>
              </p:spPr>
            </p:pic>
          </mc:Fallback>
        </mc:AlternateContent>
      </p:grpSp>
      <p:grpSp>
        <p:nvGrpSpPr>
          <p:cNvPr id="5555" name="Group 5554">
            <a:extLst>
              <a:ext uri="{FF2B5EF4-FFF2-40B4-BE49-F238E27FC236}">
                <a16:creationId xmlns:a16="http://schemas.microsoft.com/office/drawing/2014/main" id="{2954DC23-35CB-41D7-9F6F-4128983DEE87}"/>
              </a:ext>
            </a:extLst>
          </p:cNvPr>
          <p:cNvGrpSpPr/>
          <p:nvPr/>
        </p:nvGrpSpPr>
        <p:grpSpPr>
          <a:xfrm>
            <a:off x="8175916" y="5481109"/>
            <a:ext cx="562320" cy="302040"/>
            <a:chOff x="8175916" y="5481109"/>
            <a:chExt cx="562320" cy="302040"/>
          </a:xfrm>
        </p:grpSpPr>
        <mc:AlternateContent xmlns:mc="http://schemas.openxmlformats.org/markup-compatibility/2006">
          <mc:Choice xmlns:p14="http://schemas.microsoft.com/office/powerpoint/2010/main" Requires="p14">
            <p:contentPart p14:bwMode="auto" r:id="rId571">
              <p14:nvContentPartPr>
                <p14:cNvPr id="5550" name="Ink 5549">
                  <a:extLst>
                    <a:ext uri="{FF2B5EF4-FFF2-40B4-BE49-F238E27FC236}">
                      <a16:creationId xmlns:a16="http://schemas.microsoft.com/office/drawing/2014/main" id="{ADBC0F56-689C-45BC-A8A7-CCE4E2A4D86D}"/>
                    </a:ext>
                  </a:extLst>
                </p14:cNvPr>
                <p14:cNvContentPartPr/>
                <p14:nvPr/>
              </p14:nvContentPartPr>
              <p14:xfrm>
                <a:off x="8175916" y="5487949"/>
                <a:ext cx="29160" cy="295200"/>
              </p14:xfrm>
            </p:contentPart>
          </mc:Choice>
          <mc:Fallback>
            <p:pic>
              <p:nvPicPr>
                <p:cNvPr id="5550" name="Ink 5549">
                  <a:extLst>
                    <a:ext uri="{FF2B5EF4-FFF2-40B4-BE49-F238E27FC236}">
                      <a16:creationId xmlns:a16="http://schemas.microsoft.com/office/drawing/2014/main" id="{ADBC0F56-689C-45BC-A8A7-CCE4E2A4D86D}"/>
                    </a:ext>
                  </a:extLst>
                </p:cNvPr>
                <p:cNvPicPr/>
                <p:nvPr/>
              </p:nvPicPr>
              <p:blipFill>
                <a:blip r:embed="rId572"/>
                <a:stretch>
                  <a:fillRect/>
                </a:stretch>
              </p:blipFill>
              <p:spPr>
                <a:xfrm>
                  <a:off x="8158276" y="5469949"/>
                  <a:ext cx="648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551" name="Ink 5550">
                  <a:extLst>
                    <a:ext uri="{FF2B5EF4-FFF2-40B4-BE49-F238E27FC236}">
                      <a16:creationId xmlns:a16="http://schemas.microsoft.com/office/drawing/2014/main" id="{E0D7447E-EEF6-421A-B497-937219BC0604}"/>
                    </a:ext>
                  </a:extLst>
                </p14:cNvPr>
                <p14:cNvContentPartPr/>
                <p14:nvPr/>
              </p14:nvContentPartPr>
              <p14:xfrm>
                <a:off x="8307316" y="5481109"/>
                <a:ext cx="61560" cy="289800"/>
              </p14:xfrm>
            </p:contentPart>
          </mc:Choice>
          <mc:Fallback>
            <p:pic>
              <p:nvPicPr>
                <p:cNvPr id="5551" name="Ink 5550">
                  <a:extLst>
                    <a:ext uri="{FF2B5EF4-FFF2-40B4-BE49-F238E27FC236}">
                      <a16:creationId xmlns:a16="http://schemas.microsoft.com/office/drawing/2014/main" id="{E0D7447E-EEF6-421A-B497-937219BC0604}"/>
                    </a:ext>
                  </a:extLst>
                </p:cNvPr>
                <p:cNvPicPr/>
                <p:nvPr/>
              </p:nvPicPr>
              <p:blipFill>
                <a:blip r:embed="rId574"/>
                <a:stretch>
                  <a:fillRect/>
                </a:stretch>
              </p:blipFill>
              <p:spPr>
                <a:xfrm>
                  <a:off x="8289316" y="5463109"/>
                  <a:ext cx="972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553" name="Ink 5552">
                  <a:extLst>
                    <a:ext uri="{FF2B5EF4-FFF2-40B4-BE49-F238E27FC236}">
                      <a16:creationId xmlns:a16="http://schemas.microsoft.com/office/drawing/2014/main" id="{2AA3BF84-C642-43DD-ADA7-7F37A6F3F59B}"/>
                    </a:ext>
                  </a:extLst>
                </p14:cNvPr>
                <p14:cNvContentPartPr/>
                <p14:nvPr/>
              </p14:nvContentPartPr>
              <p14:xfrm>
                <a:off x="8178796" y="5668669"/>
                <a:ext cx="212040" cy="15480"/>
              </p14:xfrm>
            </p:contentPart>
          </mc:Choice>
          <mc:Fallback>
            <p:pic>
              <p:nvPicPr>
                <p:cNvPr id="5553" name="Ink 5552">
                  <a:extLst>
                    <a:ext uri="{FF2B5EF4-FFF2-40B4-BE49-F238E27FC236}">
                      <a16:creationId xmlns:a16="http://schemas.microsoft.com/office/drawing/2014/main" id="{2AA3BF84-C642-43DD-ADA7-7F37A6F3F59B}"/>
                    </a:ext>
                  </a:extLst>
                </p:cNvPr>
                <p:cNvPicPr/>
                <p:nvPr/>
              </p:nvPicPr>
              <p:blipFill>
                <a:blip r:embed="rId576"/>
                <a:stretch>
                  <a:fillRect/>
                </a:stretch>
              </p:blipFill>
              <p:spPr>
                <a:xfrm>
                  <a:off x="8161156" y="5651029"/>
                  <a:ext cx="247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554" name="Ink 5553">
                  <a:extLst>
                    <a:ext uri="{FF2B5EF4-FFF2-40B4-BE49-F238E27FC236}">
                      <a16:creationId xmlns:a16="http://schemas.microsoft.com/office/drawing/2014/main" id="{2488F7CA-FE47-43B1-AA31-8ECCA058671F}"/>
                    </a:ext>
                  </a:extLst>
                </p14:cNvPr>
                <p14:cNvContentPartPr/>
                <p14:nvPr/>
              </p14:nvContentPartPr>
              <p14:xfrm>
                <a:off x="8423956" y="5515669"/>
                <a:ext cx="314280" cy="244440"/>
              </p14:xfrm>
            </p:contentPart>
          </mc:Choice>
          <mc:Fallback>
            <p:pic>
              <p:nvPicPr>
                <p:cNvPr id="5554" name="Ink 5553">
                  <a:extLst>
                    <a:ext uri="{FF2B5EF4-FFF2-40B4-BE49-F238E27FC236}">
                      <a16:creationId xmlns:a16="http://schemas.microsoft.com/office/drawing/2014/main" id="{2488F7CA-FE47-43B1-AA31-8ECCA058671F}"/>
                    </a:ext>
                  </a:extLst>
                </p:cNvPr>
                <p:cNvPicPr/>
                <p:nvPr/>
              </p:nvPicPr>
              <p:blipFill>
                <a:blip r:embed="rId578"/>
                <a:stretch>
                  <a:fillRect/>
                </a:stretch>
              </p:blipFill>
              <p:spPr>
                <a:xfrm>
                  <a:off x="8406316" y="5498029"/>
                  <a:ext cx="349920" cy="280080"/>
                </a:xfrm>
                <a:prstGeom prst="rect">
                  <a:avLst/>
                </a:prstGeom>
              </p:spPr>
            </p:pic>
          </mc:Fallback>
        </mc:AlternateContent>
      </p:grpSp>
      <p:grpSp>
        <p:nvGrpSpPr>
          <p:cNvPr id="5558" name="Group 5557">
            <a:extLst>
              <a:ext uri="{FF2B5EF4-FFF2-40B4-BE49-F238E27FC236}">
                <a16:creationId xmlns:a16="http://schemas.microsoft.com/office/drawing/2014/main" id="{6ED28638-A771-4898-938C-4C19544A0A57}"/>
              </a:ext>
            </a:extLst>
          </p:cNvPr>
          <p:cNvGrpSpPr/>
          <p:nvPr/>
        </p:nvGrpSpPr>
        <p:grpSpPr>
          <a:xfrm>
            <a:off x="8390836" y="6030829"/>
            <a:ext cx="211680" cy="203760"/>
            <a:chOff x="8390836" y="6030829"/>
            <a:chExt cx="211680" cy="203760"/>
          </a:xfrm>
        </p:grpSpPr>
        <mc:AlternateContent xmlns:mc="http://schemas.openxmlformats.org/markup-compatibility/2006">
          <mc:Choice xmlns:p14="http://schemas.microsoft.com/office/powerpoint/2010/main" Requires="p14">
            <p:contentPart p14:bwMode="auto" r:id="rId579">
              <p14:nvContentPartPr>
                <p14:cNvPr id="5556" name="Ink 5555">
                  <a:extLst>
                    <a:ext uri="{FF2B5EF4-FFF2-40B4-BE49-F238E27FC236}">
                      <a16:creationId xmlns:a16="http://schemas.microsoft.com/office/drawing/2014/main" id="{1F30ABF6-76DA-4143-A8AB-1194F959A9C3}"/>
                    </a:ext>
                  </a:extLst>
                </p14:cNvPr>
                <p14:cNvContentPartPr/>
                <p14:nvPr/>
              </p14:nvContentPartPr>
              <p14:xfrm>
                <a:off x="8442676" y="6030829"/>
                <a:ext cx="40680" cy="203760"/>
              </p14:xfrm>
            </p:contentPart>
          </mc:Choice>
          <mc:Fallback>
            <p:pic>
              <p:nvPicPr>
                <p:cNvPr id="5556" name="Ink 5555">
                  <a:extLst>
                    <a:ext uri="{FF2B5EF4-FFF2-40B4-BE49-F238E27FC236}">
                      <a16:creationId xmlns:a16="http://schemas.microsoft.com/office/drawing/2014/main" id="{1F30ABF6-76DA-4143-A8AB-1194F959A9C3}"/>
                    </a:ext>
                  </a:extLst>
                </p:cNvPr>
                <p:cNvPicPr/>
                <p:nvPr/>
              </p:nvPicPr>
              <p:blipFill>
                <a:blip r:embed="rId580"/>
                <a:stretch>
                  <a:fillRect/>
                </a:stretch>
              </p:blipFill>
              <p:spPr>
                <a:xfrm>
                  <a:off x="8425036" y="6013189"/>
                  <a:ext cx="76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5557" name="Ink 5556">
                  <a:extLst>
                    <a:ext uri="{FF2B5EF4-FFF2-40B4-BE49-F238E27FC236}">
                      <a16:creationId xmlns:a16="http://schemas.microsoft.com/office/drawing/2014/main" id="{CCD4A9E0-2D90-4E5E-9F4F-3171391F5DFB}"/>
                    </a:ext>
                  </a:extLst>
                </p14:cNvPr>
                <p14:cNvContentPartPr/>
                <p14:nvPr/>
              </p14:nvContentPartPr>
              <p14:xfrm>
                <a:off x="8390836" y="6130189"/>
                <a:ext cx="211680" cy="38160"/>
              </p14:xfrm>
            </p:contentPart>
          </mc:Choice>
          <mc:Fallback>
            <p:pic>
              <p:nvPicPr>
                <p:cNvPr id="5557" name="Ink 5556">
                  <a:extLst>
                    <a:ext uri="{FF2B5EF4-FFF2-40B4-BE49-F238E27FC236}">
                      <a16:creationId xmlns:a16="http://schemas.microsoft.com/office/drawing/2014/main" id="{CCD4A9E0-2D90-4E5E-9F4F-3171391F5DFB}"/>
                    </a:ext>
                  </a:extLst>
                </p:cNvPr>
                <p:cNvPicPr/>
                <p:nvPr/>
              </p:nvPicPr>
              <p:blipFill>
                <a:blip r:embed="rId582"/>
                <a:stretch>
                  <a:fillRect/>
                </a:stretch>
              </p:blipFill>
              <p:spPr>
                <a:xfrm>
                  <a:off x="8372836" y="6112549"/>
                  <a:ext cx="247320" cy="73800"/>
                </a:xfrm>
                <a:prstGeom prst="rect">
                  <a:avLst/>
                </a:prstGeom>
              </p:spPr>
            </p:pic>
          </mc:Fallback>
        </mc:AlternateContent>
      </p:grpSp>
      <p:grpSp>
        <p:nvGrpSpPr>
          <p:cNvPr id="5563" name="Group 5562">
            <a:extLst>
              <a:ext uri="{FF2B5EF4-FFF2-40B4-BE49-F238E27FC236}">
                <a16:creationId xmlns:a16="http://schemas.microsoft.com/office/drawing/2014/main" id="{0FEA301E-E8A0-4063-9565-BDC083542159}"/>
              </a:ext>
            </a:extLst>
          </p:cNvPr>
          <p:cNvGrpSpPr/>
          <p:nvPr/>
        </p:nvGrpSpPr>
        <p:grpSpPr>
          <a:xfrm>
            <a:off x="8199316" y="6436549"/>
            <a:ext cx="769320" cy="200880"/>
            <a:chOff x="8199316" y="6436549"/>
            <a:chExt cx="769320" cy="200880"/>
          </a:xfrm>
        </p:grpSpPr>
        <mc:AlternateContent xmlns:mc="http://schemas.openxmlformats.org/markup-compatibility/2006">
          <mc:Choice xmlns:p14="http://schemas.microsoft.com/office/powerpoint/2010/main" Requires="p14">
            <p:contentPart p14:bwMode="auto" r:id="rId583">
              <p14:nvContentPartPr>
                <p14:cNvPr id="5559" name="Ink 5558">
                  <a:extLst>
                    <a:ext uri="{FF2B5EF4-FFF2-40B4-BE49-F238E27FC236}">
                      <a16:creationId xmlns:a16="http://schemas.microsoft.com/office/drawing/2014/main" id="{B86F75F2-A042-4788-881D-D07A40AFC46B}"/>
                    </a:ext>
                  </a:extLst>
                </p14:cNvPr>
                <p14:cNvContentPartPr/>
                <p14:nvPr/>
              </p14:nvContentPartPr>
              <p14:xfrm>
                <a:off x="8199316" y="6442309"/>
                <a:ext cx="266040" cy="164520"/>
              </p14:xfrm>
            </p:contentPart>
          </mc:Choice>
          <mc:Fallback>
            <p:pic>
              <p:nvPicPr>
                <p:cNvPr id="5559" name="Ink 5558">
                  <a:extLst>
                    <a:ext uri="{FF2B5EF4-FFF2-40B4-BE49-F238E27FC236}">
                      <a16:creationId xmlns:a16="http://schemas.microsoft.com/office/drawing/2014/main" id="{B86F75F2-A042-4788-881D-D07A40AFC46B}"/>
                    </a:ext>
                  </a:extLst>
                </p:cNvPr>
                <p:cNvPicPr/>
                <p:nvPr/>
              </p:nvPicPr>
              <p:blipFill>
                <a:blip r:embed="rId584"/>
                <a:stretch>
                  <a:fillRect/>
                </a:stretch>
              </p:blipFill>
              <p:spPr>
                <a:xfrm>
                  <a:off x="8181316" y="6424669"/>
                  <a:ext cx="301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560" name="Ink 5559">
                  <a:extLst>
                    <a:ext uri="{FF2B5EF4-FFF2-40B4-BE49-F238E27FC236}">
                      <a16:creationId xmlns:a16="http://schemas.microsoft.com/office/drawing/2014/main" id="{0B256138-18F5-46AA-B572-C6A7101FED8A}"/>
                    </a:ext>
                  </a:extLst>
                </p14:cNvPr>
                <p14:cNvContentPartPr/>
                <p14:nvPr/>
              </p14:nvContentPartPr>
              <p14:xfrm>
                <a:off x="8550316" y="6468949"/>
                <a:ext cx="96120" cy="135000"/>
              </p14:xfrm>
            </p:contentPart>
          </mc:Choice>
          <mc:Fallback>
            <p:pic>
              <p:nvPicPr>
                <p:cNvPr id="5560" name="Ink 5559">
                  <a:extLst>
                    <a:ext uri="{FF2B5EF4-FFF2-40B4-BE49-F238E27FC236}">
                      <a16:creationId xmlns:a16="http://schemas.microsoft.com/office/drawing/2014/main" id="{0B256138-18F5-46AA-B572-C6A7101FED8A}"/>
                    </a:ext>
                  </a:extLst>
                </p:cNvPr>
                <p:cNvPicPr/>
                <p:nvPr/>
              </p:nvPicPr>
              <p:blipFill>
                <a:blip r:embed="rId586"/>
                <a:stretch>
                  <a:fillRect/>
                </a:stretch>
              </p:blipFill>
              <p:spPr>
                <a:xfrm>
                  <a:off x="8532676" y="6451309"/>
                  <a:ext cx="131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5561" name="Ink 5560">
                  <a:extLst>
                    <a:ext uri="{FF2B5EF4-FFF2-40B4-BE49-F238E27FC236}">
                      <a16:creationId xmlns:a16="http://schemas.microsoft.com/office/drawing/2014/main" id="{ABB2785B-182A-444C-BD33-F42119321B03}"/>
                    </a:ext>
                  </a:extLst>
                </p14:cNvPr>
                <p14:cNvContentPartPr/>
                <p14:nvPr/>
              </p14:nvContentPartPr>
              <p14:xfrm>
                <a:off x="8698996" y="6436549"/>
                <a:ext cx="146880" cy="177480"/>
              </p14:xfrm>
            </p:contentPart>
          </mc:Choice>
          <mc:Fallback>
            <p:pic>
              <p:nvPicPr>
                <p:cNvPr id="5561" name="Ink 5560">
                  <a:extLst>
                    <a:ext uri="{FF2B5EF4-FFF2-40B4-BE49-F238E27FC236}">
                      <a16:creationId xmlns:a16="http://schemas.microsoft.com/office/drawing/2014/main" id="{ABB2785B-182A-444C-BD33-F42119321B03}"/>
                    </a:ext>
                  </a:extLst>
                </p:cNvPr>
                <p:cNvPicPr/>
                <p:nvPr/>
              </p:nvPicPr>
              <p:blipFill>
                <a:blip r:embed="rId588"/>
                <a:stretch>
                  <a:fillRect/>
                </a:stretch>
              </p:blipFill>
              <p:spPr>
                <a:xfrm>
                  <a:off x="8680996" y="6418549"/>
                  <a:ext cx="182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5562" name="Ink 5561">
                  <a:extLst>
                    <a:ext uri="{FF2B5EF4-FFF2-40B4-BE49-F238E27FC236}">
                      <a16:creationId xmlns:a16="http://schemas.microsoft.com/office/drawing/2014/main" id="{C3A8B8D6-7293-4997-B3AA-8DAC71BE917C}"/>
                    </a:ext>
                  </a:extLst>
                </p14:cNvPr>
                <p14:cNvContentPartPr/>
                <p14:nvPr/>
              </p14:nvContentPartPr>
              <p14:xfrm>
                <a:off x="8857756" y="6490909"/>
                <a:ext cx="110880" cy="146520"/>
              </p14:xfrm>
            </p:contentPart>
          </mc:Choice>
          <mc:Fallback>
            <p:pic>
              <p:nvPicPr>
                <p:cNvPr id="5562" name="Ink 5561">
                  <a:extLst>
                    <a:ext uri="{FF2B5EF4-FFF2-40B4-BE49-F238E27FC236}">
                      <a16:creationId xmlns:a16="http://schemas.microsoft.com/office/drawing/2014/main" id="{C3A8B8D6-7293-4997-B3AA-8DAC71BE917C}"/>
                    </a:ext>
                  </a:extLst>
                </p:cNvPr>
                <p:cNvPicPr/>
                <p:nvPr/>
              </p:nvPicPr>
              <p:blipFill>
                <a:blip r:embed="rId590"/>
                <a:stretch>
                  <a:fillRect/>
                </a:stretch>
              </p:blipFill>
              <p:spPr>
                <a:xfrm>
                  <a:off x="8840116" y="6473269"/>
                  <a:ext cx="146520" cy="182160"/>
                </a:xfrm>
                <a:prstGeom prst="rect">
                  <a:avLst/>
                </a:prstGeom>
              </p:spPr>
            </p:pic>
          </mc:Fallback>
        </mc:AlternateContent>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D05891-EFAF-495F-91BB-B173F2C10B30}"/>
              </a:ext>
            </a:extLst>
          </p:cNvPr>
          <p:cNvGrpSpPr/>
          <p:nvPr/>
        </p:nvGrpSpPr>
        <p:grpSpPr>
          <a:xfrm>
            <a:off x="1676400" y="1209504"/>
            <a:ext cx="6553200" cy="2057400"/>
            <a:chOff x="1981200" y="2209800"/>
            <a:chExt cx="6553200" cy="2057400"/>
          </a:xfrm>
        </p:grpSpPr>
        <p:sp>
          <p:nvSpPr>
            <p:cNvPr id="3" name="Rectangle 2">
              <a:extLst>
                <a:ext uri="{FF2B5EF4-FFF2-40B4-BE49-F238E27FC236}">
                  <a16:creationId xmlns:a16="http://schemas.microsoft.com/office/drawing/2014/main" id="{71B08C91-FA46-46EA-992E-C10A3F6EE76D}"/>
                </a:ext>
              </a:extLst>
            </p:cNvPr>
            <p:cNvSpPr/>
            <p:nvPr/>
          </p:nvSpPr>
          <p:spPr>
            <a:xfrm>
              <a:off x="2209800" y="2667000"/>
              <a:ext cx="6324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B6E073-DF5A-49A6-B646-DD3CC7586562}"/>
                </a:ext>
              </a:extLst>
            </p:cNvPr>
            <p:cNvSpPr/>
            <p:nvPr/>
          </p:nvSpPr>
          <p:spPr>
            <a:xfrm>
              <a:off x="7696200" y="2209800"/>
              <a:ext cx="83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0B55AE-E5F5-4B87-B838-C6B58F40E978}"/>
                </a:ext>
              </a:extLst>
            </p:cNvPr>
            <p:cNvSpPr/>
            <p:nvPr/>
          </p:nvSpPr>
          <p:spPr>
            <a:xfrm>
              <a:off x="1981200" y="2971800"/>
              <a:ext cx="9906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3">
            <a:extLst>
              <a:ext uri="{FF2B5EF4-FFF2-40B4-BE49-F238E27FC236}">
                <a16:creationId xmlns:a16="http://schemas.microsoft.com/office/drawing/2014/main" id="{67B97F82-3694-410B-A131-A79E75756204}"/>
              </a:ext>
            </a:extLst>
          </p:cNvPr>
          <p:cNvPicPr>
            <a:picLocks noChangeAspect="1" noChangeArrowheads="1"/>
          </p:cNvPicPr>
          <p:nvPr/>
        </p:nvPicPr>
        <p:blipFill>
          <a:blip r:embed="rId2" cstate="print"/>
          <a:srcRect/>
          <a:stretch>
            <a:fillRect/>
          </a:stretch>
        </p:blipFill>
        <p:spPr bwMode="auto">
          <a:xfrm>
            <a:off x="3368448" y="1590504"/>
            <a:ext cx="2727552" cy="723900"/>
          </a:xfrm>
          <a:prstGeom prst="rect">
            <a:avLst/>
          </a:prstGeom>
          <a:noFill/>
          <a:ln w="9525">
            <a:noFill/>
            <a:miter lim="800000"/>
            <a:headEnd/>
            <a:tailEnd/>
          </a:ln>
        </p:spPr>
      </p:pic>
      <p:sp>
        <p:nvSpPr>
          <p:cNvPr id="8" name="TextBox 7">
            <a:extLst>
              <a:ext uri="{FF2B5EF4-FFF2-40B4-BE49-F238E27FC236}">
                <a16:creationId xmlns:a16="http://schemas.microsoft.com/office/drawing/2014/main" id="{AE7320F2-7545-4FD6-9BBC-8118CD91D53A}"/>
              </a:ext>
            </a:extLst>
          </p:cNvPr>
          <p:cNvSpPr txBox="1"/>
          <p:nvPr/>
        </p:nvSpPr>
        <p:spPr>
          <a:xfrm>
            <a:off x="1976443" y="3266904"/>
            <a:ext cx="2943498" cy="400110"/>
          </a:xfrm>
          <a:prstGeom prst="rect">
            <a:avLst/>
          </a:prstGeom>
          <a:noFill/>
        </p:spPr>
        <p:txBody>
          <a:bodyPr wrap="none" rtlCol="0">
            <a:spAutoFit/>
          </a:bodyPr>
          <a:lstStyle/>
          <a:p>
            <a:r>
              <a:rPr lang="en-US" sz="2000" dirty="0"/>
              <a:t>Magnetization of the body</a:t>
            </a:r>
          </a:p>
        </p:txBody>
      </p:sp>
      <p:sp>
        <p:nvSpPr>
          <p:cNvPr id="9" name="TextBox 8">
            <a:extLst>
              <a:ext uri="{FF2B5EF4-FFF2-40B4-BE49-F238E27FC236}">
                <a16:creationId xmlns:a16="http://schemas.microsoft.com/office/drawing/2014/main" id="{834B5D3C-3FAE-47A2-80CE-A92D72D66B02}"/>
              </a:ext>
            </a:extLst>
          </p:cNvPr>
          <p:cNvSpPr txBox="1"/>
          <p:nvPr/>
        </p:nvSpPr>
        <p:spPr>
          <a:xfrm>
            <a:off x="5486401" y="3153973"/>
            <a:ext cx="3352799" cy="707886"/>
          </a:xfrm>
          <a:prstGeom prst="rect">
            <a:avLst/>
          </a:prstGeom>
          <a:noFill/>
        </p:spPr>
        <p:txBody>
          <a:bodyPr wrap="square" rtlCol="0">
            <a:spAutoFit/>
          </a:bodyPr>
          <a:lstStyle/>
          <a:p>
            <a:r>
              <a:rPr lang="en-US" sz="2000" dirty="0"/>
              <a:t>Change in the original external field that created </a:t>
            </a:r>
            <a:r>
              <a:rPr lang="en-US" sz="2000" b="1" dirty="0"/>
              <a:t>M</a:t>
            </a: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C4A379EE-CF72-4880-A378-4241649456FC}"/>
                  </a:ext>
                </a:extLst>
              </p14:cNvPr>
              <p14:cNvContentPartPr/>
              <p14:nvPr/>
            </p14:nvContentPartPr>
            <p14:xfrm>
              <a:off x="4573157" y="2436487"/>
              <a:ext cx="394920" cy="1006920"/>
            </p14:xfrm>
          </p:contentPart>
        </mc:Choice>
        <mc:Fallback>
          <p:pic>
            <p:nvPicPr>
              <p:cNvPr id="10" name="Ink 9">
                <a:extLst>
                  <a:ext uri="{FF2B5EF4-FFF2-40B4-BE49-F238E27FC236}">
                    <a16:creationId xmlns:a16="http://schemas.microsoft.com/office/drawing/2014/main" id="{C4A379EE-CF72-4880-A378-4241649456FC}"/>
                  </a:ext>
                </a:extLst>
              </p:cNvPr>
              <p:cNvPicPr/>
              <p:nvPr/>
            </p:nvPicPr>
            <p:blipFill>
              <a:blip r:embed="rId4"/>
              <a:stretch>
                <a:fillRect/>
              </a:stretch>
            </p:blipFill>
            <p:spPr>
              <a:xfrm>
                <a:off x="4555157" y="2418487"/>
                <a:ext cx="430560"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4D27D073-57EB-4B20-84A3-6E8770864530}"/>
                  </a:ext>
                </a:extLst>
              </p14:cNvPr>
              <p14:cNvContentPartPr/>
              <p14:nvPr/>
            </p14:nvContentPartPr>
            <p14:xfrm>
              <a:off x="5140517" y="2364847"/>
              <a:ext cx="362160" cy="932040"/>
            </p14:xfrm>
          </p:contentPart>
        </mc:Choice>
        <mc:Fallback>
          <p:pic>
            <p:nvPicPr>
              <p:cNvPr id="11" name="Ink 10">
                <a:extLst>
                  <a:ext uri="{FF2B5EF4-FFF2-40B4-BE49-F238E27FC236}">
                    <a16:creationId xmlns:a16="http://schemas.microsoft.com/office/drawing/2014/main" id="{4D27D073-57EB-4B20-84A3-6E8770864530}"/>
                  </a:ext>
                </a:extLst>
              </p:cNvPr>
              <p:cNvPicPr/>
              <p:nvPr/>
            </p:nvPicPr>
            <p:blipFill>
              <a:blip r:embed="rId6"/>
              <a:stretch>
                <a:fillRect/>
              </a:stretch>
            </p:blipFill>
            <p:spPr>
              <a:xfrm>
                <a:off x="5122517" y="2346847"/>
                <a:ext cx="397800" cy="967680"/>
              </a:xfrm>
              <a:prstGeom prst="rect">
                <a:avLst/>
              </a:prstGeom>
            </p:spPr>
          </p:pic>
        </mc:Fallback>
      </mc:AlternateContent>
      <p:sp>
        <p:nvSpPr>
          <p:cNvPr id="12" name="TextBox 11">
            <a:extLst>
              <a:ext uri="{FF2B5EF4-FFF2-40B4-BE49-F238E27FC236}">
                <a16:creationId xmlns:a16="http://schemas.microsoft.com/office/drawing/2014/main" id="{01880711-A522-4C43-9195-45510CF8D941}"/>
              </a:ext>
            </a:extLst>
          </p:cNvPr>
          <p:cNvSpPr txBox="1"/>
          <p:nvPr/>
        </p:nvSpPr>
        <p:spPr>
          <a:xfrm>
            <a:off x="609600" y="5029200"/>
            <a:ext cx="2059731" cy="369332"/>
          </a:xfrm>
          <a:prstGeom prst="rect">
            <a:avLst/>
          </a:prstGeom>
          <a:noFill/>
        </p:spPr>
        <p:txBody>
          <a:bodyPr wrap="none" rtlCol="0">
            <a:spAutoFit/>
          </a:bodyPr>
          <a:lstStyle/>
          <a:p>
            <a:r>
              <a:rPr lang="en-US" dirty="0"/>
              <a:t>Compare to (11.3):  </a:t>
            </a:r>
          </a:p>
        </p:txBody>
      </p:sp>
      <p:grpSp>
        <p:nvGrpSpPr>
          <p:cNvPr id="13" name="Group 12">
            <a:extLst>
              <a:ext uri="{FF2B5EF4-FFF2-40B4-BE49-F238E27FC236}">
                <a16:creationId xmlns:a16="http://schemas.microsoft.com/office/drawing/2014/main" id="{BD5496D6-B0E7-4123-9234-3B6CE5C23C80}"/>
              </a:ext>
            </a:extLst>
          </p:cNvPr>
          <p:cNvGrpSpPr/>
          <p:nvPr/>
        </p:nvGrpSpPr>
        <p:grpSpPr>
          <a:xfrm>
            <a:off x="4434677" y="5285623"/>
            <a:ext cx="721800" cy="759960"/>
            <a:chOff x="4587077" y="5438023"/>
            <a:chExt cx="721800" cy="759960"/>
          </a:xfrm>
        </p:grpSpPr>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CF0B1543-CC5C-441F-B290-92EE15859BFB}"/>
                    </a:ext>
                  </a:extLst>
                </p14:cNvPr>
                <p14:cNvContentPartPr/>
                <p14:nvPr/>
              </p14:nvContentPartPr>
              <p14:xfrm>
                <a:off x="4587077" y="5438023"/>
                <a:ext cx="181440" cy="759960"/>
              </p14:xfrm>
            </p:contentPart>
          </mc:Choice>
          <mc:Fallback xmlns="">
            <p:pic>
              <p:nvPicPr>
                <p:cNvPr id="27" name="Ink 26">
                  <a:extLst>
                    <a:ext uri="{FF2B5EF4-FFF2-40B4-BE49-F238E27FC236}">
                      <a16:creationId xmlns:a16="http://schemas.microsoft.com/office/drawing/2014/main" id="{A5D1CAB9-39F9-42F2-8546-F32156EB6541}"/>
                    </a:ext>
                  </a:extLst>
                </p:cNvPr>
                <p:cNvPicPr/>
                <p:nvPr/>
              </p:nvPicPr>
              <p:blipFill>
                <a:blip r:embed="rId10"/>
                <a:stretch>
                  <a:fillRect/>
                </a:stretch>
              </p:blipFill>
              <p:spPr>
                <a:xfrm>
                  <a:off x="4569437" y="5420383"/>
                  <a:ext cx="217080" cy="79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AD55B1D3-1B30-4121-A9FB-9CC817B55702}"/>
                    </a:ext>
                  </a:extLst>
                </p14:cNvPr>
                <p14:cNvContentPartPr/>
                <p14:nvPr/>
              </p14:nvContentPartPr>
              <p14:xfrm>
                <a:off x="4921517" y="5638183"/>
                <a:ext cx="11880" cy="333360"/>
              </p14:xfrm>
            </p:contentPart>
          </mc:Choice>
          <mc:Fallback xmlns="">
            <p:pic>
              <p:nvPicPr>
                <p:cNvPr id="28" name="Ink 27">
                  <a:extLst>
                    <a:ext uri="{FF2B5EF4-FFF2-40B4-BE49-F238E27FC236}">
                      <a16:creationId xmlns:a16="http://schemas.microsoft.com/office/drawing/2014/main" id="{EE7FF85D-F30C-4322-852D-E9ACCFCB6310}"/>
                    </a:ext>
                  </a:extLst>
                </p:cNvPr>
                <p:cNvPicPr/>
                <p:nvPr/>
              </p:nvPicPr>
              <p:blipFill>
                <a:blip r:embed="rId12"/>
                <a:stretch>
                  <a:fillRect/>
                </a:stretch>
              </p:blipFill>
              <p:spPr>
                <a:xfrm>
                  <a:off x="4903517" y="5620543"/>
                  <a:ext cx="475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33E8F1A3-DEB8-4FC6-8009-F090F8849DB1}"/>
                    </a:ext>
                  </a:extLst>
                </p14:cNvPr>
                <p14:cNvContentPartPr/>
                <p14:nvPr/>
              </p14:nvContentPartPr>
              <p14:xfrm>
                <a:off x="4912517" y="5613703"/>
                <a:ext cx="150120" cy="177120"/>
              </p14:xfrm>
            </p:contentPart>
          </mc:Choice>
          <mc:Fallback xmlns="">
            <p:pic>
              <p:nvPicPr>
                <p:cNvPr id="29" name="Ink 28">
                  <a:extLst>
                    <a:ext uri="{FF2B5EF4-FFF2-40B4-BE49-F238E27FC236}">
                      <a16:creationId xmlns:a16="http://schemas.microsoft.com/office/drawing/2014/main" id="{D6EF0035-3516-441E-B8C7-AC902C9B283B}"/>
                    </a:ext>
                  </a:extLst>
                </p:cNvPr>
                <p:cNvPicPr/>
                <p:nvPr/>
              </p:nvPicPr>
              <p:blipFill>
                <a:blip r:embed="rId14"/>
                <a:stretch>
                  <a:fillRect/>
                </a:stretch>
              </p:blipFill>
              <p:spPr>
                <a:xfrm>
                  <a:off x="4894517" y="5595703"/>
                  <a:ext cx="185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1D679D04-FC2B-4A50-B3CC-883B994BE83F}"/>
                    </a:ext>
                  </a:extLst>
                </p14:cNvPr>
                <p14:cNvContentPartPr/>
                <p14:nvPr/>
              </p14:nvContentPartPr>
              <p14:xfrm>
                <a:off x="4882277" y="5542063"/>
                <a:ext cx="171360" cy="12600"/>
              </p14:xfrm>
            </p:contentPart>
          </mc:Choice>
          <mc:Fallback xmlns="">
            <p:pic>
              <p:nvPicPr>
                <p:cNvPr id="30" name="Ink 29">
                  <a:extLst>
                    <a:ext uri="{FF2B5EF4-FFF2-40B4-BE49-F238E27FC236}">
                      <a16:creationId xmlns:a16="http://schemas.microsoft.com/office/drawing/2014/main" id="{04D06F7B-120B-4332-B20D-34AC83CE393B}"/>
                    </a:ext>
                  </a:extLst>
                </p:cNvPr>
                <p:cNvPicPr/>
                <p:nvPr/>
              </p:nvPicPr>
              <p:blipFill>
                <a:blip r:embed="rId16"/>
                <a:stretch>
                  <a:fillRect/>
                </a:stretch>
              </p:blipFill>
              <p:spPr>
                <a:xfrm>
                  <a:off x="4864277" y="5524063"/>
                  <a:ext cx="207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835FFF15-BE7E-45F9-87C3-127754134B17}"/>
                    </a:ext>
                  </a:extLst>
                </p14:cNvPr>
                <p14:cNvContentPartPr/>
                <p14:nvPr/>
              </p14:nvContentPartPr>
              <p14:xfrm>
                <a:off x="5279717" y="5788663"/>
                <a:ext cx="29160" cy="25200"/>
              </p14:xfrm>
            </p:contentPart>
          </mc:Choice>
          <mc:Fallback xmlns="">
            <p:pic>
              <p:nvPicPr>
                <p:cNvPr id="5120" name="Ink 5119">
                  <a:extLst>
                    <a:ext uri="{FF2B5EF4-FFF2-40B4-BE49-F238E27FC236}">
                      <a16:creationId xmlns:a16="http://schemas.microsoft.com/office/drawing/2014/main" id="{E1B3DEA0-612D-4A86-8FF9-D6FA3E282B0A}"/>
                    </a:ext>
                  </a:extLst>
                </p:cNvPr>
                <p:cNvPicPr/>
                <p:nvPr/>
              </p:nvPicPr>
              <p:blipFill>
                <a:blip r:embed="rId18"/>
                <a:stretch>
                  <a:fillRect/>
                </a:stretch>
              </p:blipFill>
              <p:spPr>
                <a:xfrm>
                  <a:off x="5261717" y="5771023"/>
                  <a:ext cx="64800" cy="60840"/>
                </a:xfrm>
                <a:prstGeom prst="rect">
                  <a:avLst/>
                </a:prstGeom>
              </p:spPr>
            </p:pic>
          </mc:Fallback>
        </mc:AlternateContent>
      </p:grpSp>
      <p:grpSp>
        <p:nvGrpSpPr>
          <p:cNvPr id="19" name="Group 18">
            <a:extLst>
              <a:ext uri="{FF2B5EF4-FFF2-40B4-BE49-F238E27FC236}">
                <a16:creationId xmlns:a16="http://schemas.microsoft.com/office/drawing/2014/main" id="{8E8E6603-76D0-4956-B379-405D53F71BC3}"/>
              </a:ext>
            </a:extLst>
          </p:cNvPr>
          <p:cNvGrpSpPr/>
          <p:nvPr/>
        </p:nvGrpSpPr>
        <p:grpSpPr>
          <a:xfrm>
            <a:off x="5358077" y="5372383"/>
            <a:ext cx="1272960" cy="469800"/>
            <a:chOff x="5510477" y="5524783"/>
            <a:chExt cx="1272960" cy="469800"/>
          </a:xfrm>
        </p:grpSpPr>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4C2A738C-DC19-4347-8492-99FD87D85ACD}"/>
                    </a:ext>
                  </a:extLst>
                </p14:cNvPr>
                <p14:cNvContentPartPr/>
                <p14:nvPr/>
              </p14:nvContentPartPr>
              <p14:xfrm>
                <a:off x="5510477" y="5544943"/>
                <a:ext cx="158760" cy="405360"/>
              </p14:xfrm>
            </p:contentPart>
          </mc:Choice>
          <mc:Fallback xmlns="">
            <p:pic>
              <p:nvPicPr>
                <p:cNvPr id="5122" name="Ink 5121">
                  <a:extLst>
                    <a:ext uri="{FF2B5EF4-FFF2-40B4-BE49-F238E27FC236}">
                      <a16:creationId xmlns:a16="http://schemas.microsoft.com/office/drawing/2014/main" id="{A31F7ACC-3711-4514-B045-D3CAD70FE82D}"/>
                    </a:ext>
                  </a:extLst>
                </p:cNvPr>
                <p:cNvPicPr/>
                <p:nvPr/>
              </p:nvPicPr>
              <p:blipFill>
                <a:blip r:embed="rId20"/>
                <a:stretch>
                  <a:fillRect/>
                </a:stretch>
              </p:blipFill>
              <p:spPr>
                <a:xfrm>
                  <a:off x="5492837" y="5527303"/>
                  <a:ext cx="19440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8CC88D1C-4E9A-4E34-9047-2D91993CDF17}"/>
                    </a:ext>
                  </a:extLst>
                </p14:cNvPr>
                <p14:cNvContentPartPr/>
                <p14:nvPr/>
              </p14:nvContentPartPr>
              <p14:xfrm>
                <a:off x="5739077" y="5545663"/>
                <a:ext cx="31680" cy="408240"/>
              </p14:xfrm>
            </p:contentPart>
          </mc:Choice>
          <mc:Fallback xmlns="">
            <p:pic>
              <p:nvPicPr>
                <p:cNvPr id="5124" name="Ink 5123">
                  <a:extLst>
                    <a:ext uri="{FF2B5EF4-FFF2-40B4-BE49-F238E27FC236}">
                      <a16:creationId xmlns:a16="http://schemas.microsoft.com/office/drawing/2014/main" id="{CB994F52-EF98-44E9-A196-6937D5205C65}"/>
                    </a:ext>
                  </a:extLst>
                </p:cNvPr>
                <p:cNvPicPr/>
                <p:nvPr/>
              </p:nvPicPr>
              <p:blipFill>
                <a:blip r:embed="rId22"/>
                <a:stretch>
                  <a:fillRect/>
                </a:stretch>
              </p:blipFill>
              <p:spPr>
                <a:xfrm>
                  <a:off x="5721077" y="5527663"/>
                  <a:ext cx="6732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A2657EE1-B2D8-44E7-99C2-F1BB05504E2B}"/>
                    </a:ext>
                  </a:extLst>
                </p14:cNvPr>
                <p14:cNvContentPartPr/>
                <p14:nvPr/>
              </p14:nvContentPartPr>
              <p14:xfrm>
                <a:off x="5788757" y="5572303"/>
                <a:ext cx="204120" cy="422280"/>
              </p14:xfrm>
            </p:contentPart>
          </mc:Choice>
          <mc:Fallback xmlns="">
            <p:pic>
              <p:nvPicPr>
                <p:cNvPr id="5125" name="Ink 5124">
                  <a:extLst>
                    <a:ext uri="{FF2B5EF4-FFF2-40B4-BE49-F238E27FC236}">
                      <a16:creationId xmlns:a16="http://schemas.microsoft.com/office/drawing/2014/main" id="{D01E4571-E77B-478C-B434-20BC91A169AE}"/>
                    </a:ext>
                  </a:extLst>
                </p:cNvPr>
                <p:cNvPicPr/>
                <p:nvPr/>
              </p:nvPicPr>
              <p:blipFill>
                <a:blip r:embed="rId24"/>
                <a:stretch>
                  <a:fillRect/>
                </a:stretch>
              </p:blipFill>
              <p:spPr>
                <a:xfrm>
                  <a:off x="5771117" y="5554303"/>
                  <a:ext cx="2397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F46E3DB5-F43A-4EF3-9346-3775DFB051B7}"/>
                    </a:ext>
                  </a:extLst>
                </p14:cNvPr>
                <p14:cNvContentPartPr/>
                <p14:nvPr/>
              </p14:nvContentPartPr>
              <p14:xfrm>
                <a:off x="5786957" y="5776783"/>
                <a:ext cx="189360" cy="19080"/>
              </p14:xfrm>
            </p:contentPart>
          </mc:Choice>
          <mc:Fallback xmlns="">
            <p:pic>
              <p:nvPicPr>
                <p:cNvPr id="5126" name="Ink 5125">
                  <a:extLst>
                    <a:ext uri="{FF2B5EF4-FFF2-40B4-BE49-F238E27FC236}">
                      <a16:creationId xmlns:a16="http://schemas.microsoft.com/office/drawing/2014/main" id="{69AC84CD-4828-4DA6-B9B1-4067A0E013F7}"/>
                    </a:ext>
                  </a:extLst>
                </p:cNvPr>
                <p:cNvPicPr/>
                <p:nvPr/>
              </p:nvPicPr>
              <p:blipFill>
                <a:blip r:embed="rId26"/>
                <a:stretch>
                  <a:fillRect/>
                </a:stretch>
              </p:blipFill>
              <p:spPr>
                <a:xfrm>
                  <a:off x="5768957" y="5758783"/>
                  <a:ext cx="22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0DE1F2CA-6B7C-4887-9C7F-51CB19B4E34F}"/>
                    </a:ext>
                  </a:extLst>
                </p14:cNvPr>
                <p14:cNvContentPartPr/>
                <p14:nvPr/>
              </p14:nvContentPartPr>
              <p14:xfrm>
                <a:off x="5822237" y="5580223"/>
                <a:ext cx="187920" cy="9000"/>
              </p14:xfrm>
            </p:contentPart>
          </mc:Choice>
          <mc:Fallback xmlns="">
            <p:pic>
              <p:nvPicPr>
                <p:cNvPr id="5127" name="Ink 5126">
                  <a:extLst>
                    <a:ext uri="{FF2B5EF4-FFF2-40B4-BE49-F238E27FC236}">
                      <a16:creationId xmlns:a16="http://schemas.microsoft.com/office/drawing/2014/main" id="{21F60B79-73C2-4A0D-A075-037D9EF3E5A2}"/>
                    </a:ext>
                  </a:extLst>
                </p:cNvPr>
                <p:cNvPicPr/>
                <p:nvPr/>
              </p:nvPicPr>
              <p:blipFill>
                <a:blip r:embed="rId28"/>
                <a:stretch>
                  <a:fillRect/>
                </a:stretch>
              </p:blipFill>
              <p:spPr>
                <a:xfrm>
                  <a:off x="5804597" y="5562583"/>
                  <a:ext cx="223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F63EA901-001E-4EA3-8C28-1FEFE9990BA5}"/>
                    </a:ext>
                  </a:extLst>
                </p14:cNvPr>
                <p14:cNvContentPartPr/>
                <p14:nvPr/>
              </p14:nvContentPartPr>
              <p14:xfrm>
                <a:off x="6239117" y="5524783"/>
                <a:ext cx="214560" cy="404280"/>
              </p14:xfrm>
            </p:contentPart>
          </mc:Choice>
          <mc:Fallback xmlns="">
            <p:pic>
              <p:nvPicPr>
                <p:cNvPr id="5129" name="Ink 5128">
                  <a:extLst>
                    <a:ext uri="{FF2B5EF4-FFF2-40B4-BE49-F238E27FC236}">
                      <a16:creationId xmlns:a16="http://schemas.microsoft.com/office/drawing/2014/main" id="{3BEACDCC-AD43-4C28-8001-2053E0B43CA7}"/>
                    </a:ext>
                  </a:extLst>
                </p:cNvPr>
                <p:cNvPicPr/>
                <p:nvPr/>
              </p:nvPicPr>
              <p:blipFill>
                <a:blip r:embed="rId30"/>
                <a:stretch>
                  <a:fillRect/>
                </a:stretch>
              </p:blipFill>
              <p:spPr>
                <a:xfrm>
                  <a:off x="6221477" y="5506783"/>
                  <a:ext cx="2502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C3EED380-CCD9-4EA5-ADD0-89319DA0A9C9}"/>
                    </a:ext>
                  </a:extLst>
                </p14:cNvPr>
                <p14:cNvContentPartPr/>
                <p14:nvPr/>
              </p14:nvContentPartPr>
              <p14:xfrm>
                <a:off x="6517037" y="5545303"/>
                <a:ext cx="266400" cy="344160"/>
              </p14:xfrm>
            </p:contentPart>
          </mc:Choice>
          <mc:Fallback xmlns="">
            <p:pic>
              <p:nvPicPr>
                <p:cNvPr id="5130" name="Ink 5129">
                  <a:extLst>
                    <a:ext uri="{FF2B5EF4-FFF2-40B4-BE49-F238E27FC236}">
                      <a16:creationId xmlns:a16="http://schemas.microsoft.com/office/drawing/2014/main" id="{316E35A6-C021-4D70-AD5A-F4AE11A97BD5}"/>
                    </a:ext>
                  </a:extLst>
                </p:cNvPr>
                <p:cNvPicPr/>
                <p:nvPr/>
              </p:nvPicPr>
              <p:blipFill>
                <a:blip r:embed="rId32"/>
                <a:stretch>
                  <a:fillRect/>
                </a:stretch>
              </p:blipFill>
              <p:spPr>
                <a:xfrm>
                  <a:off x="6499397" y="5527663"/>
                  <a:ext cx="302040" cy="379800"/>
                </a:xfrm>
                <a:prstGeom prst="rect">
                  <a:avLst/>
                </a:prstGeom>
              </p:spPr>
            </p:pic>
          </mc:Fallback>
        </mc:AlternateContent>
      </p:grpSp>
      <p:grpSp>
        <p:nvGrpSpPr>
          <p:cNvPr id="27" name="Group 26">
            <a:extLst>
              <a:ext uri="{FF2B5EF4-FFF2-40B4-BE49-F238E27FC236}">
                <a16:creationId xmlns:a16="http://schemas.microsoft.com/office/drawing/2014/main" id="{FC3476D9-95FA-4F29-9902-745387779B35}"/>
              </a:ext>
            </a:extLst>
          </p:cNvPr>
          <p:cNvGrpSpPr/>
          <p:nvPr/>
        </p:nvGrpSpPr>
        <p:grpSpPr>
          <a:xfrm>
            <a:off x="3329477" y="5901583"/>
            <a:ext cx="172440" cy="408960"/>
            <a:chOff x="3481877" y="6053983"/>
            <a:chExt cx="172440" cy="408960"/>
          </a:xfrm>
        </p:grpSpPr>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2A23C7FA-C646-465E-9804-EA5BB9CCF88F}"/>
                    </a:ext>
                  </a:extLst>
                </p14:cNvPr>
                <p14:cNvContentPartPr/>
                <p14:nvPr/>
              </p14:nvContentPartPr>
              <p14:xfrm>
                <a:off x="3481877" y="6053983"/>
                <a:ext cx="136440" cy="408960"/>
              </p14:xfrm>
            </p:contentPart>
          </mc:Choice>
          <mc:Fallback xmlns="">
            <p:pic>
              <p:nvPicPr>
                <p:cNvPr id="5132" name="Ink 5131">
                  <a:extLst>
                    <a:ext uri="{FF2B5EF4-FFF2-40B4-BE49-F238E27FC236}">
                      <a16:creationId xmlns:a16="http://schemas.microsoft.com/office/drawing/2014/main" id="{B848C41E-6B53-4283-94F8-544BD2D8F1BC}"/>
                    </a:ext>
                  </a:extLst>
                </p:cNvPr>
                <p:cNvPicPr/>
                <p:nvPr/>
              </p:nvPicPr>
              <p:blipFill>
                <a:blip r:embed="rId34"/>
                <a:stretch>
                  <a:fillRect/>
                </a:stretch>
              </p:blipFill>
              <p:spPr>
                <a:xfrm>
                  <a:off x="3463877" y="6036343"/>
                  <a:ext cx="1720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482A10A8-303C-4A69-86A1-75552896503A}"/>
                    </a:ext>
                  </a:extLst>
                </p14:cNvPr>
                <p14:cNvContentPartPr/>
                <p14:nvPr/>
              </p14:nvContentPartPr>
              <p14:xfrm>
                <a:off x="3510677" y="6069823"/>
                <a:ext cx="143640" cy="182520"/>
              </p14:xfrm>
            </p:contentPart>
          </mc:Choice>
          <mc:Fallback xmlns="">
            <p:pic>
              <p:nvPicPr>
                <p:cNvPr id="5133" name="Ink 5132">
                  <a:extLst>
                    <a:ext uri="{FF2B5EF4-FFF2-40B4-BE49-F238E27FC236}">
                      <a16:creationId xmlns:a16="http://schemas.microsoft.com/office/drawing/2014/main" id="{D9FB00EF-54B1-4913-8048-13A3F306F205}"/>
                    </a:ext>
                  </a:extLst>
                </p:cNvPr>
                <p:cNvPicPr/>
                <p:nvPr/>
              </p:nvPicPr>
              <p:blipFill>
                <a:blip r:embed="rId36"/>
                <a:stretch>
                  <a:fillRect/>
                </a:stretch>
              </p:blipFill>
              <p:spPr>
                <a:xfrm>
                  <a:off x="3493037" y="6051823"/>
                  <a:ext cx="179280" cy="218160"/>
                </a:xfrm>
                <a:prstGeom prst="rect">
                  <a:avLst/>
                </a:prstGeom>
              </p:spPr>
            </p:pic>
          </mc:Fallback>
        </mc:AlternateContent>
      </p:grpSp>
      <p:grpSp>
        <p:nvGrpSpPr>
          <p:cNvPr id="30" name="Group 29">
            <a:extLst>
              <a:ext uri="{FF2B5EF4-FFF2-40B4-BE49-F238E27FC236}">
                <a16:creationId xmlns:a16="http://schemas.microsoft.com/office/drawing/2014/main" id="{1C7ACE1A-AD4B-4C09-9B76-0339A29A6538}"/>
              </a:ext>
            </a:extLst>
          </p:cNvPr>
          <p:cNvGrpSpPr/>
          <p:nvPr/>
        </p:nvGrpSpPr>
        <p:grpSpPr>
          <a:xfrm>
            <a:off x="2859317" y="6281383"/>
            <a:ext cx="1469160" cy="340920"/>
            <a:chOff x="3011717" y="6433783"/>
            <a:chExt cx="1469160" cy="340920"/>
          </a:xfrm>
        </p:grpSpPr>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C659C633-A1D9-4626-B0C4-600D7A49A1FB}"/>
                    </a:ext>
                  </a:extLst>
                </p14:cNvPr>
                <p14:cNvContentPartPr/>
                <p14:nvPr/>
              </p14:nvContentPartPr>
              <p14:xfrm>
                <a:off x="3011717" y="6547183"/>
                <a:ext cx="97920" cy="158760"/>
              </p14:xfrm>
            </p:contentPart>
          </mc:Choice>
          <mc:Fallback xmlns="">
            <p:pic>
              <p:nvPicPr>
                <p:cNvPr id="5135" name="Ink 5134">
                  <a:extLst>
                    <a:ext uri="{FF2B5EF4-FFF2-40B4-BE49-F238E27FC236}">
                      <a16:creationId xmlns:a16="http://schemas.microsoft.com/office/drawing/2014/main" id="{274B4D9F-0EBB-4361-A3A9-19F9AB619D4F}"/>
                    </a:ext>
                  </a:extLst>
                </p:cNvPr>
                <p:cNvPicPr/>
                <p:nvPr/>
              </p:nvPicPr>
              <p:blipFill>
                <a:blip r:embed="rId38"/>
                <a:stretch>
                  <a:fillRect/>
                </a:stretch>
              </p:blipFill>
              <p:spPr>
                <a:xfrm>
                  <a:off x="2994077" y="6529183"/>
                  <a:ext cx="13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7658AE60-A4D1-4E68-BF06-41844D60C639}"/>
                    </a:ext>
                  </a:extLst>
                </p14:cNvPr>
                <p14:cNvContentPartPr/>
                <p14:nvPr/>
              </p14:nvContentPartPr>
              <p14:xfrm>
                <a:off x="3185597" y="6580663"/>
                <a:ext cx="133920" cy="123480"/>
              </p14:xfrm>
            </p:contentPart>
          </mc:Choice>
          <mc:Fallback xmlns="">
            <p:pic>
              <p:nvPicPr>
                <p:cNvPr id="5136" name="Ink 5135">
                  <a:extLst>
                    <a:ext uri="{FF2B5EF4-FFF2-40B4-BE49-F238E27FC236}">
                      <a16:creationId xmlns:a16="http://schemas.microsoft.com/office/drawing/2014/main" id="{3E4BEAD3-216B-4D1A-A58D-BCFD4649CAD7}"/>
                    </a:ext>
                  </a:extLst>
                </p:cNvPr>
                <p:cNvPicPr/>
                <p:nvPr/>
              </p:nvPicPr>
              <p:blipFill>
                <a:blip r:embed="rId40"/>
                <a:stretch>
                  <a:fillRect/>
                </a:stretch>
              </p:blipFill>
              <p:spPr>
                <a:xfrm>
                  <a:off x="3167597" y="6562663"/>
                  <a:ext cx="169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54F1F147-AFFB-4915-BAD2-8476501FACC6}"/>
                    </a:ext>
                  </a:extLst>
                </p14:cNvPr>
                <p14:cNvContentPartPr/>
                <p14:nvPr/>
              </p14:nvContentPartPr>
              <p14:xfrm>
                <a:off x="3518957" y="6476983"/>
                <a:ext cx="115560" cy="251280"/>
              </p14:xfrm>
            </p:contentPart>
          </mc:Choice>
          <mc:Fallback xmlns="">
            <p:pic>
              <p:nvPicPr>
                <p:cNvPr id="5138" name="Ink 5137">
                  <a:extLst>
                    <a:ext uri="{FF2B5EF4-FFF2-40B4-BE49-F238E27FC236}">
                      <a16:creationId xmlns:a16="http://schemas.microsoft.com/office/drawing/2014/main" id="{9C4C4B98-0C89-4731-A6F8-64FB43D8F077}"/>
                    </a:ext>
                  </a:extLst>
                </p:cNvPr>
                <p:cNvPicPr/>
                <p:nvPr/>
              </p:nvPicPr>
              <p:blipFill>
                <a:blip r:embed="rId42"/>
                <a:stretch>
                  <a:fillRect/>
                </a:stretch>
              </p:blipFill>
              <p:spPr>
                <a:xfrm>
                  <a:off x="3500957" y="6459343"/>
                  <a:ext cx="1512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BDF19850-ADE7-4DF1-A0AA-A4C20B462014}"/>
                    </a:ext>
                  </a:extLst>
                </p14:cNvPr>
                <p14:cNvContentPartPr/>
                <p14:nvPr/>
              </p14:nvContentPartPr>
              <p14:xfrm>
                <a:off x="3507797" y="6583543"/>
                <a:ext cx="147960" cy="51840"/>
              </p14:xfrm>
            </p:contentPart>
          </mc:Choice>
          <mc:Fallback xmlns="">
            <p:pic>
              <p:nvPicPr>
                <p:cNvPr id="5139" name="Ink 5138">
                  <a:extLst>
                    <a:ext uri="{FF2B5EF4-FFF2-40B4-BE49-F238E27FC236}">
                      <a16:creationId xmlns:a16="http://schemas.microsoft.com/office/drawing/2014/main" id="{E38F9B22-A94B-4737-9A53-30B9EF501344}"/>
                    </a:ext>
                  </a:extLst>
                </p:cNvPr>
                <p:cNvPicPr/>
                <p:nvPr/>
              </p:nvPicPr>
              <p:blipFill>
                <a:blip r:embed="rId44"/>
                <a:stretch>
                  <a:fillRect/>
                </a:stretch>
              </p:blipFill>
              <p:spPr>
                <a:xfrm>
                  <a:off x="3489797" y="6565543"/>
                  <a:ext cx="183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Ink 34">
                  <a:extLst>
                    <a:ext uri="{FF2B5EF4-FFF2-40B4-BE49-F238E27FC236}">
                      <a16:creationId xmlns:a16="http://schemas.microsoft.com/office/drawing/2014/main" id="{C0872FE1-E587-4E87-B93D-269064399214}"/>
                    </a:ext>
                  </a:extLst>
                </p14:cNvPr>
                <p14:cNvContentPartPr/>
                <p14:nvPr/>
              </p14:nvContentPartPr>
              <p14:xfrm>
                <a:off x="3676997" y="6640783"/>
                <a:ext cx="124560" cy="78480"/>
              </p14:xfrm>
            </p:contentPart>
          </mc:Choice>
          <mc:Fallback xmlns="">
            <p:pic>
              <p:nvPicPr>
                <p:cNvPr id="5140" name="Ink 5139">
                  <a:extLst>
                    <a:ext uri="{FF2B5EF4-FFF2-40B4-BE49-F238E27FC236}">
                      <a16:creationId xmlns:a16="http://schemas.microsoft.com/office/drawing/2014/main" id="{094668D5-68F1-4898-8B6D-2A68D2E32917}"/>
                    </a:ext>
                  </a:extLst>
                </p:cNvPr>
                <p:cNvPicPr/>
                <p:nvPr/>
              </p:nvPicPr>
              <p:blipFill>
                <a:blip r:embed="rId46"/>
                <a:stretch>
                  <a:fillRect/>
                </a:stretch>
              </p:blipFill>
              <p:spPr>
                <a:xfrm>
                  <a:off x="3658997" y="6623143"/>
                  <a:ext cx="160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D50732A5-790A-4831-BBCE-86EB4AAC0A1B}"/>
                    </a:ext>
                  </a:extLst>
                </p14:cNvPr>
                <p14:cNvContentPartPr/>
                <p14:nvPr/>
              </p14:nvContentPartPr>
              <p14:xfrm>
                <a:off x="3799757" y="6511183"/>
                <a:ext cx="12960" cy="29160"/>
              </p14:xfrm>
            </p:contentPart>
          </mc:Choice>
          <mc:Fallback xmlns="">
            <p:pic>
              <p:nvPicPr>
                <p:cNvPr id="5141" name="Ink 5140">
                  <a:extLst>
                    <a:ext uri="{FF2B5EF4-FFF2-40B4-BE49-F238E27FC236}">
                      <a16:creationId xmlns:a16="http://schemas.microsoft.com/office/drawing/2014/main" id="{334FFB65-CFB0-41FD-BA78-BAD66FF801E0}"/>
                    </a:ext>
                  </a:extLst>
                </p:cNvPr>
                <p:cNvPicPr/>
                <p:nvPr/>
              </p:nvPicPr>
              <p:blipFill>
                <a:blip r:embed="rId48"/>
                <a:stretch>
                  <a:fillRect/>
                </a:stretch>
              </p:blipFill>
              <p:spPr>
                <a:xfrm>
                  <a:off x="3781757" y="6493183"/>
                  <a:ext cx="48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Ink 36">
                  <a:extLst>
                    <a:ext uri="{FF2B5EF4-FFF2-40B4-BE49-F238E27FC236}">
                      <a16:creationId xmlns:a16="http://schemas.microsoft.com/office/drawing/2014/main" id="{639BFE7C-37A5-4F52-88FD-BC1F7824169D}"/>
                    </a:ext>
                  </a:extLst>
                </p14:cNvPr>
                <p14:cNvContentPartPr/>
                <p14:nvPr/>
              </p14:nvContentPartPr>
              <p14:xfrm>
                <a:off x="3873917" y="6433783"/>
                <a:ext cx="135360" cy="272160"/>
              </p14:xfrm>
            </p:contentPart>
          </mc:Choice>
          <mc:Fallback xmlns="">
            <p:pic>
              <p:nvPicPr>
                <p:cNvPr id="5143" name="Ink 5142">
                  <a:extLst>
                    <a:ext uri="{FF2B5EF4-FFF2-40B4-BE49-F238E27FC236}">
                      <a16:creationId xmlns:a16="http://schemas.microsoft.com/office/drawing/2014/main" id="{D8B1B467-04DA-47EC-86D9-D0045FFC193B}"/>
                    </a:ext>
                  </a:extLst>
                </p:cNvPr>
                <p:cNvPicPr/>
                <p:nvPr/>
              </p:nvPicPr>
              <p:blipFill>
                <a:blip r:embed="rId50"/>
                <a:stretch>
                  <a:fillRect/>
                </a:stretch>
              </p:blipFill>
              <p:spPr>
                <a:xfrm>
                  <a:off x="3855917" y="6415783"/>
                  <a:ext cx="1710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CDC61B54-41E4-4E3B-9AC2-61271EDA2019}"/>
                    </a:ext>
                  </a:extLst>
                </p14:cNvPr>
                <p14:cNvContentPartPr/>
                <p14:nvPr/>
              </p14:nvContentPartPr>
              <p14:xfrm>
                <a:off x="4035197" y="6450703"/>
                <a:ext cx="152640" cy="324000"/>
              </p14:xfrm>
            </p:contentPart>
          </mc:Choice>
          <mc:Fallback xmlns="">
            <p:pic>
              <p:nvPicPr>
                <p:cNvPr id="5144" name="Ink 5143">
                  <a:extLst>
                    <a:ext uri="{FF2B5EF4-FFF2-40B4-BE49-F238E27FC236}">
                      <a16:creationId xmlns:a16="http://schemas.microsoft.com/office/drawing/2014/main" id="{C2760214-3F6E-4FDF-B60F-18BEDB8CA795}"/>
                    </a:ext>
                  </a:extLst>
                </p:cNvPr>
                <p:cNvPicPr/>
                <p:nvPr/>
              </p:nvPicPr>
              <p:blipFill>
                <a:blip r:embed="rId52"/>
                <a:stretch>
                  <a:fillRect/>
                </a:stretch>
              </p:blipFill>
              <p:spPr>
                <a:xfrm>
                  <a:off x="4017557" y="6432703"/>
                  <a:ext cx="1882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C30565CF-A386-4061-A33F-392EF3E17115}"/>
                    </a:ext>
                  </a:extLst>
                </p14:cNvPr>
                <p14:cNvContentPartPr/>
                <p14:nvPr/>
              </p14:nvContentPartPr>
              <p14:xfrm>
                <a:off x="4259837" y="6594343"/>
                <a:ext cx="221040" cy="139680"/>
              </p14:xfrm>
            </p:contentPart>
          </mc:Choice>
          <mc:Fallback xmlns="">
            <p:pic>
              <p:nvPicPr>
                <p:cNvPr id="5145" name="Ink 5144">
                  <a:extLst>
                    <a:ext uri="{FF2B5EF4-FFF2-40B4-BE49-F238E27FC236}">
                      <a16:creationId xmlns:a16="http://schemas.microsoft.com/office/drawing/2014/main" id="{FC5EC732-F893-4483-808E-941A063C41E8}"/>
                    </a:ext>
                  </a:extLst>
                </p:cNvPr>
                <p:cNvPicPr/>
                <p:nvPr/>
              </p:nvPicPr>
              <p:blipFill>
                <a:blip r:embed="rId54"/>
                <a:stretch>
                  <a:fillRect/>
                </a:stretch>
              </p:blipFill>
              <p:spPr>
                <a:xfrm>
                  <a:off x="4241837" y="6576703"/>
                  <a:ext cx="256680" cy="175320"/>
                </a:xfrm>
                <a:prstGeom prst="rect">
                  <a:avLst/>
                </a:prstGeom>
              </p:spPr>
            </p:pic>
          </mc:Fallback>
        </mc:AlternateContent>
      </p:grpSp>
      <p:grpSp>
        <p:nvGrpSpPr>
          <p:cNvPr id="40" name="Group 39">
            <a:extLst>
              <a:ext uri="{FF2B5EF4-FFF2-40B4-BE49-F238E27FC236}">
                <a16:creationId xmlns:a16="http://schemas.microsoft.com/office/drawing/2014/main" id="{ACBD63E1-D261-4714-8D90-B79C5E76926D}"/>
              </a:ext>
            </a:extLst>
          </p:cNvPr>
          <p:cNvGrpSpPr/>
          <p:nvPr/>
        </p:nvGrpSpPr>
        <p:grpSpPr>
          <a:xfrm>
            <a:off x="2829797" y="5126863"/>
            <a:ext cx="1621440" cy="848880"/>
            <a:chOff x="2982197" y="5279263"/>
            <a:chExt cx="1621440" cy="848880"/>
          </a:xfrm>
        </p:grpSpPr>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8870D906-B8E1-475A-977A-CC493A2919D5}"/>
                    </a:ext>
                  </a:extLst>
                </p14:cNvPr>
                <p14:cNvContentPartPr/>
                <p14:nvPr/>
              </p14:nvContentPartPr>
              <p14:xfrm>
                <a:off x="3160397" y="5543503"/>
                <a:ext cx="185040" cy="385560"/>
              </p14:xfrm>
            </p:contentPart>
          </mc:Choice>
          <mc:Fallback xmlns="">
            <p:pic>
              <p:nvPicPr>
                <p:cNvPr id="19" name="Ink 18">
                  <a:extLst>
                    <a:ext uri="{FF2B5EF4-FFF2-40B4-BE49-F238E27FC236}">
                      <a16:creationId xmlns:a16="http://schemas.microsoft.com/office/drawing/2014/main" id="{DEE7B2EE-3B7E-4047-924B-DE6BAA009985}"/>
                    </a:ext>
                  </a:extLst>
                </p:cNvPr>
                <p:cNvPicPr/>
                <p:nvPr/>
              </p:nvPicPr>
              <p:blipFill>
                <a:blip r:embed="rId56"/>
                <a:stretch>
                  <a:fillRect/>
                </a:stretch>
              </p:blipFill>
              <p:spPr>
                <a:xfrm>
                  <a:off x="3142757" y="5525503"/>
                  <a:ext cx="2206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B2F9F8F4-902C-456F-9EF8-A678E2417F92}"/>
                    </a:ext>
                  </a:extLst>
                </p14:cNvPr>
                <p14:cNvContentPartPr/>
                <p14:nvPr/>
              </p14:nvContentPartPr>
              <p14:xfrm>
                <a:off x="3534797" y="5507503"/>
                <a:ext cx="304920" cy="73440"/>
              </p14:xfrm>
            </p:contentPart>
          </mc:Choice>
          <mc:Fallback xmlns="">
            <p:pic>
              <p:nvPicPr>
                <p:cNvPr id="20" name="Ink 19">
                  <a:extLst>
                    <a:ext uri="{FF2B5EF4-FFF2-40B4-BE49-F238E27FC236}">
                      <a16:creationId xmlns:a16="http://schemas.microsoft.com/office/drawing/2014/main" id="{4780156B-E4F4-48DE-888D-C484BFE54D27}"/>
                    </a:ext>
                  </a:extLst>
                </p:cNvPr>
                <p:cNvPicPr/>
                <p:nvPr/>
              </p:nvPicPr>
              <p:blipFill>
                <a:blip r:embed="rId58"/>
                <a:stretch>
                  <a:fillRect/>
                </a:stretch>
              </p:blipFill>
              <p:spPr>
                <a:xfrm>
                  <a:off x="3517157" y="5489863"/>
                  <a:ext cx="340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BBEFFC41-EB58-455A-98B6-F25462DA1883}"/>
                    </a:ext>
                  </a:extLst>
                </p14:cNvPr>
                <p14:cNvContentPartPr/>
                <p14:nvPr/>
              </p14:nvContentPartPr>
              <p14:xfrm>
                <a:off x="3577997" y="5578063"/>
                <a:ext cx="177840" cy="303840"/>
              </p14:xfrm>
            </p:contentPart>
          </mc:Choice>
          <mc:Fallback xmlns="">
            <p:pic>
              <p:nvPicPr>
                <p:cNvPr id="21" name="Ink 20">
                  <a:extLst>
                    <a:ext uri="{FF2B5EF4-FFF2-40B4-BE49-F238E27FC236}">
                      <a16:creationId xmlns:a16="http://schemas.microsoft.com/office/drawing/2014/main" id="{6BFA6EF3-4C11-4B4F-88B6-DF65AFCB80E2}"/>
                    </a:ext>
                  </a:extLst>
                </p:cNvPr>
                <p:cNvPicPr/>
                <p:nvPr/>
              </p:nvPicPr>
              <p:blipFill>
                <a:blip r:embed="rId60"/>
                <a:stretch>
                  <a:fillRect/>
                </a:stretch>
              </p:blipFill>
              <p:spPr>
                <a:xfrm>
                  <a:off x="3559997" y="5560063"/>
                  <a:ext cx="2134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5659FB13-5648-4CFA-A3B4-CF2452F115B7}"/>
                    </a:ext>
                  </a:extLst>
                </p14:cNvPr>
                <p14:cNvContentPartPr/>
                <p14:nvPr/>
              </p14:nvContentPartPr>
              <p14:xfrm>
                <a:off x="3615077" y="5716663"/>
                <a:ext cx="235800" cy="32400"/>
              </p14:xfrm>
            </p:contentPart>
          </mc:Choice>
          <mc:Fallback xmlns="">
            <p:pic>
              <p:nvPicPr>
                <p:cNvPr id="22" name="Ink 21">
                  <a:extLst>
                    <a:ext uri="{FF2B5EF4-FFF2-40B4-BE49-F238E27FC236}">
                      <a16:creationId xmlns:a16="http://schemas.microsoft.com/office/drawing/2014/main" id="{6B1AD09F-F0C7-4749-9E7A-293C32F0B298}"/>
                    </a:ext>
                  </a:extLst>
                </p:cNvPr>
                <p:cNvPicPr/>
                <p:nvPr/>
              </p:nvPicPr>
              <p:blipFill>
                <a:blip r:embed="rId62"/>
                <a:stretch>
                  <a:fillRect/>
                </a:stretch>
              </p:blipFill>
              <p:spPr>
                <a:xfrm>
                  <a:off x="3597077" y="5699023"/>
                  <a:ext cx="271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70A8ABEB-1542-4834-A353-0F5645E5442A}"/>
                    </a:ext>
                  </a:extLst>
                </p14:cNvPr>
                <p14:cNvContentPartPr/>
                <p14:nvPr/>
              </p14:nvContentPartPr>
              <p14:xfrm>
                <a:off x="3964277" y="5687143"/>
                <a:ext cx="161280" cy="25920"/>
              </p14:xfrm>
            </p:contentPart>
          </mc:Choice>
          <mc:Fallback xmlns="">
            <p:pic>
              <p:nvPicPr>
                <p:cNvPr id="5160" name="Ink 5159">
                  <a:extLst>
                    <a:ext uri="{FF2B5EF4-FFF2-40B4-BE49-F238E27FC236}">
                      <a16:creationId xmlns:a16="http://schemas.microsoft.com/office/drawing/2014/main" id="{F7908136-081A-4159-B279-B04A1188B949}"/>
                    </a:ext>
                  </a:extLst>
                </p:cNvPr>
                <p:cNvPicPr/>
                <p:nvPr/>
              </p:nvPicPr>
              <p:blipFill>
                <a:blip r:embed="rId64"/>
                <a:stretch>
                  <a:fillRect/>
                </a:stretch>
              </p:blipFill>
              <p:spPr>
                <a:xfrm>
                  <a:off x="3946277" y="5669503"/>
                  <a:ext cx="196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132A6540-9C82-4F2E-8CD6-F96486A1E1FD}"/>
                    </a:ext>
                  </a:extLst>
                </p14:cNvPr>
                <p14:cNvContentPartPr/>
                <p14:nvPr/>
              </p14:nvContentPartPr>
              <p14:xfrm>
                <a:off x="3971477" y="5791183"/>
                <a:ext cx="138600" cy="10440"/>
              </p14:xfrm>
            </p:contentPart>
          </mc:Choice>
          <mc:Fallback xmlns="">
            <p:pic>
              <p:nvPicPr>
                <p:cNvPr id="5161" name="Ink 5160">
                  <a:extLst>
                    <a:ext uri="{FF2B5EF4-FFF2-40B4-BE49-F238E27FC236}">
                      <a16:creationId xmlns:a16="http://schemas.microsoft.com/office/drawing/2014/main" id="{B5FBB6D4-16C4-4C95-B517-2A7F86089BCB}"/>
                    </a:ext>
                  </a:extLst>
                </p:cNvPr>
                <p:cNvPicPr/>
                <p:nvPr/>
              </p:nvPicPr>
              <p:blipFill>
                <a:blip r:embed="rId66"/>
                <a:stretch>
                  <a:fillRect/>
                </a:stretch>
              </p:blipFill>
              <p:spPr>
                <a:xfrm>
                  <a:off x="3953837" y="5773543"/>
                  <a:ext cx="174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79E5F63E-BB22-4CBD-AE01-2D91FE60FA54}"/>
                    </a:ext>
                  </a:extLst>
                </p14:cNvPr>
                <p14:cNvContentPartPr/>
                <p14:nvPr/>
              </p14:nvContentPartPr>
              <p14:xfrm>
                <a:off x="4334357" y="5762743"/>
                <a:ext cx="269280" cy="18720"/>
              </p14:xfrm>
            </p:contentPart>
          </mc:Choice>
          <mc:Fallback xmlns="">
            <p:pic>
              <p:nvPicPr>
                <p:cNvPr id="5162" name="Ink 5161">
                  <a:extLst>
                    <a:ext uri="{FF2B5EF4-FFF2-40B4-BE49-F238E27FC236}">
                      <a16:creationId xmlns:a16="http://schemas.microsoft.com/office/drawing/2014/main" id="{D461859E-2FD7-45DA-BD6C-1889BFDF273E}"/>
                    </a:ext>
                  </a:extLst>
                </p:cNvPr>
                <p:cNvPicPr/>
                <p:nvPr/>
              </p:nvPicPr>
              <p:blipFill>
                <a:blip r:embed="rId68"/>
                <a:stretch>
                  <a:fillRect/>
                </a:stretch>
              </p:blipFill>
              <p:spPr>
                <a:xfrm>
                  <a:off x="4316357" y="5744743"/>
                  <a:ext cx="304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87E4783F-2CAF-473C-BDEE-EADC59C9510C}"/>
                    </a:ext>
                  </a:extLst>
                </p14:cNvPr>
                <p14:cNvContentPartPr/>
                <p14:nvPr/>
              </p14:nvContentPartPr>
              <p14:xfrm>
                <a:off x="2982197" y="5348743"/>
                <a:ext cx="156960" cy="645840"/>
              </p14:xfrm>
            </p:contentPart>
          </mc:Choice>
          <mc:Fallback xmlns="">
            <p:pic>
              <p:nvPicPr>
                <p:cNvPr id="5164" name="Ink 5163">
                  <a:extLst>
                    <a:ext uri="{FF2B5EF4-FFF2-40B4-BE49-F238E27FC236}">
                      <a16:creationId xmlns:a16="http://schemas.microsoft.com/office/drawing/2014/main" id="{543CB79A-C026-48B8-BEA0-E832FD77EBD2}"/>
                    </a:ext>
                  </a:extLst>
                </p:cNvPr>
                <p:cNvPicPr/>
                <p:nvPr/>
              </p:nvPicPr>
              <p:blipFill>
                <a:blip r:embed="rId70"/>
                <a:stretch>
                  <a:fillRect/>
                </a:stretch>
              </p:blipFill>
              <p:spPr>
                <a:xfrm>
                  <a:off x="2964197" y="5330743"/>
                  <a:ext cx="19260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99CCB78B-BC42-46A0-B872-CA75FF361DB9}"/>
                    </a:ext>
                  </a:extLst>
                </p14:cNvPr>
                <p14:cNvContentPartPr/>
                <p14:nvPr/>
              </p14:nvContentPartPr>
              <p14:xfrm>
                <a:off x="3772397" y="5279263"/>
                <a:ext cx="95040" cy="749880"/>
              </p14:xfrm>
            </p:contentPart>
          </mc:Choice>
          <mc:Fallback xmlns="">
            <p:pic>
              <p:nvPicPr>
                <p:cNvPr id="5165" name="Ink 5164">
                  <a:extLst>
                    <a:ext uri="{FF2B5EF4-FFF2-40B4-BE49-F238E27FC236}">
                      <a16:creationId xmlns:a16="http://schemas.microsoft.com/office/drawing/2014/main" id="{F85290EE-B204-49A1-A120-01ED97EB1E1C}"/>
                    </a:ext>
                  </a:extLst>
                </p:cNvPr>
                <p:cNvPicPr/>
                <p:nvPr/>
              </p:nvPicPr>
              <p:blipFill>
                <a:blip r:embed="rId72"/>
                <a:stretch>
                  <a:fillRect/>
                </a:stretch>
              </p:blipFill>
              <p:spPr>
                <a:xfrm>
                  <a:off x="3754397" y="5261263"/>
                  <a:ext cx="1306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AE90C134-907B-4E0C-8274-9FDFC97823BF}"/>
                    </a:ext>
                  </a:extLst>
                </p14:cNvPr>
                <p14:cNvContentPartPr/>
                <p14:nvPr/>
              </p14:nvContentPartPr>
              <p14:xfrm>
                <a:off x="3914237" y="5979463"/>
                <a:ext cx="41040" cy="148680"/>
              </p14:xfrm>
            </p:contentPart>
          </mc:Choice>
          <mc:Fallback xmlns="">
            <p:pic>
              <p:nvPicPr>
                <p:cNvPr id="5167" name="Ink 5166">
                  <a:extLst>
                    <a:ext uri="{FF2B5EF4-FFF2-40B4-BE49-F238E27FC236}">
                      <a16:creationId xmlns:a16="http://schemas.microsoft.com/office/drawing/2014/main" id="{E74C4B3C-77A0-47DC-8751-4C5F134F7853}"/>
                    </a:ext>
                  </a:extLst>
                </p:cNvPr>
                <p:cNvPicPr/>
                <p:nvPr/>
              </p:nvPicPr>
              <p:blipFill>
                <a:blip r:embed="rId74"/>
                <a:stretch>
                  <a:fillRect/>
                </a:stretch>
              </p:blipFill>
              <p:spPr>
                <a:xfrm>
                  <a:off x="3896597" y="5961463"/>
                  <a:ext cx="76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17E3807A-D97D-46A7-9384-385FAF331B0D}"/>
                    </a:ext>
                  </a:extLst>
                </p14:cNvPr>
                <p14:cNvContentPartPr/>
                <p14:nvPr/>
              </p14:nvContentPartPr>
              <p14:xfrm>
                <a:off x="3847997" y="5987383"/>
                <a:ext cx="158400" cy="11520"/>
              </p14:xfrm>
            </p:contentPart>
          </mc:Choice>
          <mc:Fallback xmlns="">
            <p:pic>
              <p:nvPicPr>
                <p:cNvPr id="5168" name="Ink 5167">
                  <a:extLst>
                    <a:ext uri="{FF2B5EF4-FFF2-40B4-BE49-F238E27FC236}">
                      <a16:creationId xmlns:a16="http://schemas.microsoft.com/office/drawing/2014/main" id="{B5B2E3E5-8F22-4302-81F8-29835915491A}"/>
                    </a:ext>
                  </a:extLst>
                </p:cNvPr>
                <p:cNvPicPr/>
                <p:nvPr/>
              </p:nvPicPr>
              <p:blipFill>
                <a:blip r:embed="rId76"/>
                <a:stretch>
                  <a:fillRect/>
                </a:stretch>
              </p:blipFill>
              <p:spPr>
                <a:xfrm>
                  <a:off x="3830357" y="5969383"/>
                  <a:ext cx="194040" cy="47160"/>
                </a:xfrm>
                <a:prstGeom prst="rect">
                  <a:avLst/>
                </a:prstGeom>
              </p:spPr>
            </p:pic>
          </mc:Fallback>
        </mc:AlternateContent>
      </p:grpSp>
      <p:grpSp>
        <p:nvGrpSpPr>
          <p:cNvPr id="52" name="Group 51">
            <a:extLst>
              <a:ext uri="{FF2B5EF4-FFF2-40B4-BE49-F238E27FC236}">
                <a16:creationId xmlns:a16="http://schemas.microsoft.com/office/drawing/2014/main" id="{587872BE-28F6-43C0-88DC-FB8042224776}"/>
              </a:ext>
            </a:extLst>
          </p:cNvPr>
          <p:cNvGrpSpPr/>
          <p:nvPr/>
        </p:nvGrpSpPr>
        <p:grpSpPr>
          <a:xfrm>
            <a:off x="2384357" y="1735927"/>
            <a:ext cx="966240" cy="686880"/>
            <a:chOff x="2689157" y="2736223"/>
            <a:chExt cx="966240" cy="686880"/>
          </a:xfrm>
        </p:grpSpPr>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5B78A2A3-440C-4B1D-9C20-7771151BB25F}"/>
                    </a:ext>
                  </a:extLst>
                </p14:cNvPr>
                <p14:cNvContentPartPr/>
                <p14:nvPr/>
              </p14:nvContentPartPr>
              <p14:xfrm>
                <a:off x="2689157" y="2758183"/>
                <a:ext cx="155160" cy="552240"/>
              </p14:xfrm>
            </p:contentPart>
          </mc:Choice>
          <mc:Fallback xmlns="">
            <p:pic>
              <p:nvPicPr>
                <p:cNvPr id="5170" name="Ink 5169">
                  <a:extLst>
                    <a:ext uri="{FF2B5EF4-FFF2-40B4-BE49-F238E27FC236}">
                      <a16:creationId xmlns:a16="http://schemas.microsoft.com/office/drawing/2014/main" id="{F87BD6A8-6BBA-4EF0-AC4D-7170836180A2}"/>
                    </a:ext>
                  </a:extLst>
                </p:cNvPr>
                <p:cNvPicPr/>
                <p:nvPr/>
              </p:nvPicPr>
              <p:blipFill>
                <a:blip r:embed="rId78"/>
                <a:stretch>
                  <a:fillRect/>
                </a:stretch>
              </p:blipFill>
              <p:spPr>
                <a:xfrm>
                  <a:off x="2671517" y="2740183"/>
                  <a:ext cx="19080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BAF29915-7144-4361-A8DD-6FA1987C9093}"/>
                    </a:ext>
                  </a:extLst>
                </p14:cNvPr>
                <p14:cNvContentPartPr/>
                <p14:nvPr/>
              </p14:nvContentPartPr>
              <p14:xfrm>
                <a:off x="2802197" y="2911183"/>
                <a:ext cx="113040" cy="321840"/>
              </p14:xfrm>
            </p:contentPart>
          </mc:Choice>
          <mc:Fallback xmlns="">
            <p:pic>
              <p:nvPicPr>
                <p:cNvPr id="5171" name="Ink 5170">
                  <a:extLst>
                    <a:ext uri="{FF2B5EF4-FFF2-40B4-BE49-F238E27FC236}">
                      <a16:creationId xmlns:a16="http://schemas.microsoft.com/office/drawing/2014/main" id="{CB43AC14-742E-4A2D-A4A2-5F95A7A5B736}"/>
                    </a:ext>
                  </a:extLst>
                </p:cNvPr>
                <p:cNvPicPr/>
                <p:nvPr/>
              </p:nvPicPr>
              <p:blipFill>
                <a:blip r:embed="rId80"/>
                <a:stretch>
                  <a:fillRect/>
                </a:stretch>
              </p:blipFill>
              <p:spPr>
                <a:xfrm>
                  <a:off x="2784197" y="2893183"/>
                  <a:ext cx="1486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CA3CF686-FF53-4370-9C85-8B8B86911A0B}"/>
                    </a:ext>
                  </a:extLst>
                </p14:cNvPr>
                <p14:cNvContentPartPr/>
                <p14:nvPr/>
              </p14:nvContentPartPr>
              <p14:xfrm>
                <a:off x="3031157" y="2878783"/>
                <a:ext cx="284400" cy="114120"/>
              </p14:xfrm>
            </p:contentPart>
          </mc:Choice>
          <mc:Fallback xmlns="">
            <p:pic>
              <p:nvPicPr>
                <p:cNvPr id="5173" name="Ink 5172">
                  <a:extLst>
                    <a:ext uri="{FF2B5EF4-FFF2-40B4-BE49-F238E27FC236}">
                      <a16:creationId xmlns:a16="http://schemas.microsoft.com/office/drawing/2014/main" id="{4E68B0B0-83FA-40B3-8607-5A50C1B45050}"/>
                    </a:ext>
                  </a:extLst>
                </p:cNvPr>
                <p:cNvPicPr/>
                <p:nvPr/>
              </p:nvPicPr>
              <p:blipFill>
                <a:blip r:embed="rId82"/>
                <a:stretch>
                  <a:fillRect/>
                </a:stretch>
              </p:blipFill>
              <p:spPr>
                <a:xfrm>
                  <a:off x="3013517" y="2860783"/>
                  <a:ext cx="320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227E0ACF-93E0-49E2-A971-C3EF9269AA0A}"/>
                    </a:ext>
                  </a:extLst>
                </p14:cNvPr>
                <p14:cNvContentPartPr/>
                <p14:nvPr/>
              </p14:nvContentPartPr>
              <p14:xfrm>
                <a:off x="3105677" y="2973463"/>
                <a:ext cx="92520" cy="276120"/>
              </p14:xfrm>
            </p:contentPart>
          </mc:Choice>
          <mc:Fallback xmlns="">
            <p:pic>
              <p:nvPicPr>
                <p:cNvPr id="5175" name="Ink 5174">
                  <a:extLst>
                    <a:ext uri="{FF2B5EF4-FFF2-40B4-BE49-F238E27FC236}">
                      <a16:creationId xmlns:a16="http://schemas.microsoft.com/office/drawing/2014/main" id="{15B25632-B5F8-43F4-9FF0-8EB859D7CE0B}"/>
                    </a:ext>
                  </a:extLst>
                </p:cNvPr>
                <p:cNvPicPr/>
                <p:nvPr/>
              </p:nvPicPr>
              <p:blipFill>
                <a:blip r:embed="rId84"/>
                <a:stretch>
                  <a:fillRect/>
                </a:stretch>
              </p:blipFill>
              <p:spPr>
                <a:xfrm>
                  <a:off x="3088037" y="2955823"/>
                  <a:ext cx="1281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Ink 56">
                  <a:extLst>
                    <a:ext uri="{FF2B5EF4-FFF2-40B4-BE49-F238E27FC236}">
                      <a16:creationId xmlns:a16="http://schemas.microsoft.com/office/drawing/2014/main" id="{6D75C0EB-44FC-4645-8C19-9ED2EA99C6E4}"/>
                    </a:ext>
                  </a:extLst>
                </p14:cNvPr>
                <p14:cNvContentPartPr/>
                <p14:nvPr/>
              </p14:nvContentPartPr>
              <p14:xfrm>
                <a:off x="3126557" y="3087583"/>
                <a:ext cx="147960" cy="33480"/>
              </p14:xfrm>
            </p:contentPart>
          </mc:Choice>
          <mc:Fallback xmlns="">
            <p:pic>
              <p:nvPicPr>
                <p:cNvPr id="5176" name="Ink 5175">
                  <a:extLst>
                    <a:ext uri="{FF2B5EF4-FFF2-40B4-BE49-F238E27FC236}">
                      <a16:creationId xmlns:a16="http://schemas.microsoft.com/office/drawing/2014/main" id="{D6530CD5-6FD1-462C-8A24-5A70BAC8A044}"/>
                    </a:ext>
                  </a:extLst>
                </p:cNvPr>
                <p:cNvPicPr/>
                <p:nvPr/>
              </p:nvPicPr>
              <p:blipFill>
                <a:blip r:embed="rId86"/>
                <a:stretch>
                  <a:fillRect/>
                </a:stretch>
              </p:blipFill>
              <p:spPr>
                <a:xfrm>
                  <a:off x="3108917" y="3069943"/>
                  <a:ext cx="18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3DB8B625-AD68-4BFF-B3BD-4BF4B8557910}"/>
                    </a:ext>
                  </a:extLst>
                </p14:cNvPr>
                <p14:cNvContentPartPr/>
                <p14:nvPr/>
              </p14:nvContentPartPr>
              <p14:xfrm>
                <a:off x="3087677" y="2771863"/>
                <a:ext cx="135000" cy="46080"/>
              </p14:xfrm>
            </p:contentPart>
          </mc:Choice>
          <mc:Fallback xmlns="">
            <p:pic>
              <p:nvPicPr>
                <p:cNvPr id="5178" name="Ink 5177">
                  <a:extLst>
                    <a:ext uri="{FF2B5EF4-FFF2-40B4-BE49-F238E27FC236}">
                      <a16:creationId xmlns:a16="http://schemas.microsoft.com/office/drawing/2014/main" id="{EF5BB889-5025-48CA-89CD-6865E4F7A81D}"/>
                    </a:ext>
                  </a:extLst>
                </p:cNvPr>
                <p:cNvPicPr/>
                <p:nvPr/>
              </p:nvPicPr>
              <p:blipFill>
                <a:blip r:embed="rId88"/>
                <a:stretch>
                  <a:fillRect/>
                </a:stretch>
              </p:blipFill>
              <p:spPr>
                <a:xfrm>
                  <a:off x="3070037" y="2753863"/>
                  <a:ext cx="170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0276AFE8-B15C-4E39-A3B8-BC4562357EE3}"/>
                    </a:ext>
                  </a:extLst>
                </p14:cNvPr>
                <p14:cNvContentPartPr/>
                <p14:nvPr/>
              </p14:nvContentPartPr>
              <p14:xfrm>
                <a:off x="3327797" y="2736223"/>
                <a:ext cx="92520" cy="661680"/>
              </p14:xfrm>
            </p:contentPart>
          </mc:Choice>
          <mc:Fallback xmlns="">
            <p:pic>
              <p:nvPicPr>
                <p:cNvPr id="5179" name="Ink 5178">
                  <a:extLst>
                    <a:ext uri="{FF2B5EF4-FFF2-40B4-BE49-F238E27FC236}">
                      <a16:creationId xmlns:a16="http://schemas.microsoft.com/office/drawing/2014/main" id="{5C55B458-1AC2-46C2-9FFC-CD14E5ED7547}"/>
                    </a:ext>
                  </a:extLst>
                </p:cNvPr>
                <p:cNvPicPr/>
                <p:nvPr/>
              </p:nvPicPr>
              <p:blipFill>
                <a:blip r:embed="rId90"/>
                <a:stretch>
                  <a:fillRect/>
                </a:stretch>
              </p:blipFill>
              <p:spPr>
                <a:xfrm>
                  <a:off x="3310157" y="2718583"/>
                  <a:ext cx="12816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Ink 59">
                  <a:extLst>
                    <a:ext uri="{FF2B5EF4-FFF2-40B4-BE49-F238E27FC236}">
                      <a16:creationId xmlns:a16="http://schemas.microsoft.com/office/drawing/2014/main" id="{0F785B35-86B8-43A1-ACED-EB251777FE9F}"/>
                    </a:ext>
                  </a:extLst>
                </p14:cNvPr>
                <p14:cNvContentPartPr/>
                <p14:nvPr/>
              </p14:nvContentPartPr>
              <p14:xfrm>
                <a:off x="3544157" y="3196303"/>
                <a:ext cx="34200" cy="226800"/>
              </p14:xfrm>
            </p:contentPart>
          </mc:Choice>
          <mc:Fallback xmlns="">
            <p:pic>
              <p:nvPicPr>
                <p:cNvPr id="5180" name="Ink 5179">
                  <a:extLst>
                    <a:ext uri="{FF2B5EF4-FFF2-40B4-BE49-F238E27FC236}">
                      <a16:creationId xmlns:a16="http://schemas.microsoft.com/office/drawing/2014/main" id="{893862A9-C963-4D1B-A0F9-FA4106F4C49A}"/>
                    </a:ext>
                  </a:extLst>
                </p:cNvPr>
                <p:cNvPicPr/>
                <p:nvPr/>
              </p:nvPicPr>
              <p:blipFill>
                <a:blip r:embed="rId92"/>
                <a:stretch>
                  <a:fillRect/>
                </a:stretch>
              </p:blipFill>
              <p:spPr>
                <a:xfrm>
                  <a:off x="3526157" y="3178663"/>
                  <a:ext cx="698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Ink 60">
                  <a:extLst>
                    <a:ext uri="{FF2B5EF4-FFF2-40B4-BE49-F238E27FC236}">
                      <a16:creationId xmlns:a16="http://schemas.microsoft.com/office/drawing/2014/main" id="{1318C6F0-F108-43CF-9793-A7472E866513}"/>
                    </a:ext>
                  </a:extLst>
                </p14:cNvPr>
                <p14:cNvContentPartPr/>
                <p14:nvPr/>
              </p14:nvContentPartPr>
              <p14:xfrm>
                <a:off x="3473957" y="3206023"/>
                <a:ext cx="181440" cy="25920"/>
              </p14:xfrm>
            </p:contentPart>
          </mc:Choice>
          <mc:Fallback xmlns="">
            <p:pic>
              <p:nvPicPr>
                <p:cNvPr id="5181" name="Ink 5180">
                  <a:extLst>
                    <a:ext uri="{FF2B5EF4-FFF2-40B4-BE49-F238E27FC236}">
                      <a16:creationId xmlns:a16="http://schemas.microsoft.com/office/drawing/2014/main" id="{2FB1D2BC-ECB8-4726-99A3-921FB1B5CE35}"/>
                    </a:ext>
                  </a:extLst>
                </p:cNvPr>
                <p:cNvPicPr/>
                <p:nvPr/>
              </p:nvPicPr>
              <p:blipFill>
                <a:blip r:embed="rId94"/>
                <a:stretch>
                  <a:fillRect/>
                </a:stretch>
              </p:blipFill>
              <p:spPr>
                <a:xfrm>
                  <a:off x="3456317" y="3188383"/>
                  <a:ext cx="217080" cy="6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62" name="Ink 61">
                <a:extLst>
                  <a:ext uri="{FF2B5EF4-FFF2-40B4-BE49-F238E27FC236}">
                    <a16:creationId xmlns:a16="http://schemas.microsoft.com/office/drawing/2014/main" id="{980520DD-C8E0-4801-AD57-A694C0D62D39}"/>
                  </a:ext>
                </a:extLst>
              </p14:cNvPr>
              <p14:cNvContentPartPr/>
              <p14:nvPr/>
            </p14:nvContentPartPr>
            <p14:xfrm>
              <a:off x="2092757" y="1460527"/>
              <a:ext cx="4107240" cy="1045440"/>
            </p14:xfrm>
          </p:contentPart>
        </mc:Choice>
        <mc:Fallback>
          <p:pic>
            <p:nvPicPr>
              <p:cNvPr id="62" name="Ink 61">
                <a:extLst>
                  <a:ext uri="{FF2B5EF4-FFF2-40B4-BE49-F238E27FC236}">
                    <a16:creationId xmlns:a16="http://schemas.microsoft.com/office/drawing/2014/main" id="{980520DD-C8E0-4801-AD57-A694C0D62D39}"/>
                  </a:ext>
                </a:extLst>
              </p:cNvPr>
              <p:cNvPicPr/>
              <p:nvPr/>
            </p:nvPicPr>
            <p:blipFill>
              <a:blip r:embed="rId96"/>
              <a:stretch>
                <a:fillRect/>
              </a:stretch>
            </p:blipFill>
            <p:spPr>
              <a:xfrm>
                <a:off x="2074757" y="1442527"/>
                <a:ext cx="4142880" cy="1081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Ink 62">
                <a:extLst>
                  <a:ext uri="{FF2B5EF4-FFF2-40B4-BE49-F238E27FC236}">
                    <a16:creationId xmlns:a16="http://schemas.microsoft.com/office/drawing/2014/main" id="{0EE98ECA-844E-4A28-9136-F7F03E4E17F5}"/>
                  </a:ext>
                </a:extLst>
              </p14:cNvPr>
              <p14:cNvContentPartPr/>
              <p14:nvPr/>
            </p14:nvContentPartPr>
            <p14:xfrm>
              <a:off x="3036676" y="2384173"/>
              <a:ext cx="39960" cy="14400"/>
            </p14:xfrm>
          </p:contentPart>
        </mc:Choice>
        <mc:Fallback>
          <p:pic>
            <p:nvPicPr>
              <p:cNvPr id="63" name="Ink 62">
                <a:extLst>
                  <a:ext uri="{FF2B5EF4-FFF2-40B4-BE49-F238E27FC236}">
                    <a16:creationId xmlns:a16="http://schemas.microsoft.com/office/drawing/2014/main" id="{0EE98ECA-844E-4A28-9136-F7F03E4E17F5}"/>
                  </a:ext>
                </a:extLst>
              </p:cNvPr>
              <p:cNvPicPr/>
              <p:nvPr/>
            </p:nvPicPr>
            <p:blipFill>
              <a:blip r:embed="rId98"/>
              <a:stretch>
                <a:fillRect/>
              </a:stretch>
            </p:blipFill>
            <p:spPr>
              <a:xfrm>
                <a:off x="2974036" y="2321533"/>
                <a:ext cx="165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Ink 63">
                <a:extLst>
                  <a:ext uri="{FF2B5EF4-FFF2-40B4-BE49-F238E27FC236}">
                    <a16:creationId xmlns:a16="http://schemas.microsoft.com/office/drawing/2014/main" id="{B54B5CF3-6949-4EA3-8361-2D1C9D5F1CAC}"/>
                  </a:ext>
                </a:extLst>
              </p14:cNvPr>
              <p14:cNvContentPartPr/>
              <p14:nvPr/>
            </p14:nvContentPartPr>
            <p14:xfrm>
              <a:off x="4332316" y="1672813"/>
              <a:ext cx="65160" cy="114840"/>
            </p14:xfrm>
          </p:contentPart>
        </mc:Choice>
        <mc:Fallback>
          <p:pic>
            <p:nvPicPr>
              <p:cNvPr id="64" name="Ink 63">
                <a:extLst>
                  <a:ext uri="{FF2B5EF4-FFF2-40B4-BE49-F238E27FC236}">
                    <a16:creationId xmlns:a16="http://schemas.microsoft.com/office/drawing/2014/main" id="{B54B5CF3-6949-4EA3-8361-2D1C9D5F1CAC}"/>
                  </a:ext>
                </a:extLst>
              </p:cNvPr>
              <p:cNvPicPr/>
              <p:nvPr/>
            </p:nvPicPr>
            <p:blipFill>
              <a:blip r:embed="rId100"/>
              <a:stretch>
                <a:fillRect/>
              </a:stretch>
            </p:blipFill>
            <p:spPr>
              <a:xfrm>
                <a:off x="4269316" y="1610173"/>
                <a:ext cx="190800" cy="240480"/>
              </a:xfrm>
              <a:prstGeom prst="rect">
                <a:avLst/>
              </a:prstGeom>
            </p:spPr>
          </p:pic>
        </mc:Fallback>
      </mc:AlternateContent>
      <p:grpSp>
        <p:nvGrpSpPr>
          <p:cNvPr id="65" name="Group 64">
            <a:extLst>
              <a:ext uri="{FF2B5EF4-FFF2-40B4-BE49-F238E27FC236}">
                <a16:creationId xmlns:a16="http://schemas.microsoft.com/office/drawing/2014/main" id="{B7368EB1-4158-4840-AB9C-B8BE23843416}"/>
              </a:ext>
            </a:extLst>
          </p:cNvPr>
          <p:cNvGrpSpPr/>
          <p:nvPr/>
        </p:nvGrpSpPr>
        <p:grpSpPr>
          <a:xfrm>
            <a:off x="5094796" y="1856773"/>
            <a:ext cx="113400" cy="133920"/>
            <a:chOff x="5399596" y="2857069"/>
            <a:chExt cx="113400" cy="133920"/>
          </a:xfrm>
        </p:grpSpPr>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3ED6D2CC-800C-46EC-A3E8-22A80FCC2C5E}"/>
                    </a:ext>
                  </a:extLst>
                </p14:cNvPr>
                <p14:cNvContentPartPr/>
                <p14:nvPr/>
              </p14:nvContentPartPr>
              <p14:xfrm>
                <a:off x="5399596" y="2857069"/>
                <a:ext cx="87480" cy="83160"/>
              </p14:xfrm>
            </p:contentPart>
          </mc:Choice>
          <mc:Fallback>
            <p:pic>
              <p:nvPicPr>
                <p:cNvPr id="66" name="Ink 65">
                  <a:extLst>
                    <a:ext uri="{FF2B5EF4-FFF2-40B4-BE49-F238E27FC236}">
                      <a16:creationId xmlns:a16="http://schemas.microsoft.com/office/drawing/2014/main" id="{3ED6D2CC-800C-46EC-A3E8-22A80FCC2C5E}"/>
                    </a:ext>
                  </a:extLst>
                </p:cNvPr>
                <p:cNvPicPr/>
                <p:nvPr/>
              </p:nvPicPr>
              <p:blipFill>
                <a:blip r:embed="rId102"/>
                <a:stretch>
                  <a:fillRect/>
                </a:stretch>
              </p:blipFill>
              <p:spPr>
                <a:xfrm>
                  <a:off x="5336956" y="2794069"/>
                  <a:ext cx="213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BF8C7385-81F7-4C0D-8060-C5200D0C936A}"/>
                    </a:ext>
                  </a:extLst>
                </p14:cNvPr>
                <p14:cNvContentPartPr/>
                <p14:nvPr/>
              </p14:nvContentPartPr>
              <p14:xfrm>
                <a:off x="5481676" y="2886949"/>
                <a:ext cx="31320" cy="104040"/>
              </p14:xfrm>
            </p:contentPart>
          </mc:Choice>
          <mc:Fallback>
            <p:pic>
              <p:nvPicPr>
                <p:cNvPr id="67" name="Ink 66">
                  <a:extLst>
                    <a:ext uri="{FF2B5EF4-FFF2-40B4-BE49-F238E27FC236}">
                      <a16:creationId xmlns:a16="http://schemas.microsoft.com/office/drawing/2014/main" id="{BF8C7385-81F7-4C0D-8060-C5200D0C936A}"/>
                    </a:ext>
                  </a:extLst>
                </p:cNvPr>
                <p:cNvPicPr/>
                <p:nvPr/>
              </p:nvPicPr>
              <p:blipFill>
                <a:blip r:embed="rId104"/>
                <a:stretch>
                  <a:fillRect/>
                </a:stretch>
              </p:blipFill>
              <p:spPr>
                <a:xfrm>
                  <a:off x="5418676" y="2823949"/>
                  <a:ext cx="156960" cy="22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8" name="Ink 67">
                <a:extLst>
                  <a:ext uri="{FF2B5EF4-FFF2-40B4-BE49-F238E27FC236}">
                    <a16:creationId xmlns:a16="http://schemas.microsoft.com/office/drawing/2014/main" id="{040CA156-17EC-4347-BA08-8C635AF808AE}"/>
                  </a:ext>
                </a:extLst>
              </p14:cNvPr>
              <p14:cNvContentPartPr/>
              <p14:nvPr/>
            </p14:nvContentPartPr>
            <p14:xfrm>
              <a:off x="5764756" y="1843093"/>
              <a:ext cx="74160" cy="14040"/>
            </p14:xfrm>
          </p:contentPart>
        </mc:Choice>
        <mc:Fallback>
          <p:pic>
            <p:nvPicPr>
              <p:cNvPr id="68" name="Ink 67">
                <a:extLst>
                  <a:ext uri="{FF2B5EF4-FFF2-40B4-BE49-F238E27FC236}">
                    <a16:creationId xmlns:a16="http://schemas.microsoft.com/office/drawing/2014/main" id="{040CA156-17EC-4347-BA08-8C635AF808AE}"/>
                  </a:ext>
                </a:extLst>
              </p:cNvPr>
              <p:cNvPicPr/>
              <p:nvPr/>
            </p:nvPicPr>
            <p:blipFill>
              <a:blip r:embed="rId106"/>
              <a:stretch>
                <a:fillRect/>
              </a:stretch>
            </p:blipFill>
            <p:spPr>
              <a:xfrm>
                <a:off x="5702116" y="1780093"/>
                <a:ext cx="199800" cy="139680"/>
              </a:xfrm>
              <a:prstGeom prst="rect">
                <a:avLst/>
              </a:prstGeom>
            </p:spPr>
          </p:pic>
        </mc:Fallback>
      </mc:AlternateContent>
      <p:grpSp>
        <p:nvGrpSpPr>
          <p:cNvPr id="69" name="Group 68">
            <a:extLst>
              <a:ext uri="{FF2B5EF4-FFF2-40B4-BE49-F238E27FC236}">
                <a16:creationId xmlns:a16="http://schemas.microsoft.com/office/drawing/2014/main" id="{FF7CA6C3-7A57-4B13-B818-7CA7C171F9FA}"/>
              </a:ext>
            </a:extLst>
          </p:cNvPr>
          <p:cNvGrpSpPr/>
          <p:nvPr/>
        </p:nvGrpSpPr>
        <p:grpSpPr>
          <a:xfrm>
            <a:off x="718636" y="2449693"/>
            <a:ext cx="1279440" cy="378720"/>
            <a:chOff x="1023436" y="3449989"/>
            <a:chExt cx="1279440" cy="378720"/>
          </a:xfrm>
        </p:grpSpPr>
        <mc:AlternateContent xmlns:mc="http://schemas.openxmlformats.org/markup-compatibility/2006">
          <mc:Choice xmlns:p14="http://schemas.microsoft.com/office/powerpoint/2010/main" Requires="p14">
            <p:contentPart p14:bwMode="auto" r:id="rId107">
              <p14:nvContentPartPr>
                <p14:cNvPr id="70" name="Ink 69">
                  <a:extLst>
                    <a:ext uri="{FF2B5EF4-FFF2-40B4-BE49-F238E27FC236}">
                      <a16:creationId xmlns:a16="http://schemas.microsoft.com/office/drawing/2014/main" id="{E4C69BEF-F1F4-4891-9AAC-ECDD572B95EB}"/>
                    </a:ext>
                  </a:extLst>
                </p14:cNvPr>
                <p14:cNvContentPartPr/>
                <p14:nvPr/>
              </p14:nvContentPartPr>
              <p14:xfrm>
                <a:off x="1023436" y="3606229"/>
                <a:ext cx="156960" cy="116280"/>
              </p14:xfrm>
            </p:contentPart>
          </mc:Choice>
          <mc:Fallback>
            <p:pic>
              <p:nvPicPr>
                <p:cNvPr id="70" name="Ink 69">
                  <a:extLst>
                    <a:ext uri="{FF2B5EF4-FFF2-40B4-BE49-F238E27FC236}">
                      <a16:creationId xmlns:a16="http://schemas.microsoft.com/office/drawing/2014/main" id="{E4C69BEF-F1F4-4891-9AAC-ECDD572B95EB}"/>
                    </a:ext>
                  </a:extLst>
                </p:cNvPr>
                <p:cNvPicPr/>
                <p:nvPr/>
              </p:nvPicPr>
              <p:blipFill>
                <a:blip r:embed="rId108"/>
                <a:stretch>
                  <a:fillRect/>
                </a:stretch>
              </p:blipFill>
              <p:spPr>
                <a:xfrm>
                  <a:off x="1005796" y="3588589"/>
                  <a:ext cx="192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Ink 70">
                  <a:extLst>
                    <a:ext uri="{FF2B5EF4-FFF2-40B4-BE49-F238E27FC236}">
                      <a16:creationId xmlns:a16="http://schemas.microsoft.com/office/drawing/2014/main" id="{7C2B2457-6CEE-46FF-B021-4A5CE9AEBC61}"/>
                    </a:ext>
                  </a:extLst>
                </p14:cNvPr>
                <p14:cNvContentPartPr/>
                <p14:nvPr/>
              </p14:nvContentPartPr>
              <p14:xfrm>
                <a:off x="1204876" y="3473749"/>
                <a:ext cx="317880" cy="310320"/>
              </p14:xfrm>
            </p:contentPart>
          </mc:Choice>
          <mc:Fallback>
            <p:pic>
              <p:nvPicPr>
                <p:cNvPr id="71" name="Ink 70">
                  <a:extLst>
                    <a:ext uri="{FF2B5EF4-FFF2-40B4-BE49-F238E27FC236}">
                      <a16:creationId xmlns:a16="http://schemas.microsoft.com/office/drawing/2014/main" id="{7C2B2457-6CEE-46FF-B021-4A5CE9AEBC61}"/>
                    </a:ext>
                  </a:extLst>
                </p:cNvPr>
                <p:cNvPicPr/>
                <p:nvPr/>
              </p:nvPicPr>
              <p:blipFill>
                <a:blip r:embed="rId110"/>
                <a:stretch>
                  <a:fillRect/>
                </a:stretch>
              </p:blipFill>
              <p:spPr>
                <a:xfrm>
                  <a:off x="1187236" y="3455749"/>
                  <a:ext cx="35352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Ink 71">
                  <a:extLst>
                    <a:ext uri="{FF2B5EF4-FFF2-40B4-BE49-F238E27FC236}">
                      <a16:creationId xmlns:a16="http://schemas.microsoft.com/office/drawing/2014/main" id="{74A5B908-C1F1-4360-B1F2-E3D096F96F95}"/>
                    </a:ext>
                  </a:extLst>
                </p14:cNvPr>
                <p14:cNvContentPartPr/>
                <p14:nvPr/>
              </p14:nvContentPartPr>
              <p14:xfrm>
                <a:off x="1244836" y="3576349"/>
                <a:ext cx="183600" cy="9360"/>
              </p14:xfrm>
            </p:contentPart>
          </mc:Choice>
          <mc:Fallback>
            <p:pic>
              <p:nvPicPr>
                <p:cNvPr id="72" name="Ink 71">
                  <a:extLst>
                    <a:ext uri="{FF2B5EF4-FFF2-40B4-BE49-F238E27FC236}">
                      <a16:creationId xmlns:a16="http://schemas.microsoft.com/office/drawing/2014/main" id="{74A5B908-C1F1-4360-B1F2-E3D096F96F95}"/>
                    </a:ext>
                  </a:extLst>
                </p:cNvPr>
                <p:cNvPicPr/>
                <p:nvPr/>
              </p:nvPicPr>
              <p:blipFill>
                <a:blip r:embed="rId112"/>
                <a:stretch>
                  <a:fillRect/>
                </a:stretch>
              </p:blipFill>
              <p:spPr>
                <a:xfrm>
                  <a:off x="1226836" y="3558349"/>
                  <a:ext cx="219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Ink 72">
                  <a:extLst>
                    <a:ext uri="{FF2B5EF4-FFF2-40B4-BE49-F238E27FC236}">
                      <a16:creationId xmlns:a16="http://schemas.microsoft.com/office/drawing/2014/main" id="{0A4D9896-01DC-49BD-8CB2-30CB2C7AA126}"/>
                    </a:ext>
                  </a:extLst>
                </p14:cNvPr>
                <p14:cNvContentPartPr/>
                <p14:nvPr/>
              </p14:nvContentPartPr>
              <p14:xfrm>
                <a:off x="1204876" y="3515149"/>
                <a:ext cx="10440" cy="9000"/>
              </p14:xfrm>
            </p:contentPart>
          </mc:Choice>
          <mc:Fallback>
            <p:pic>
              <p:nvPicPr>
                <p:cNvPr id="73" name="Ink 72">
                  <a:extLst>
                    <a:ext uri="{FF2B5EF4-FFF2-40B4-BE49-F238E27FC236}">
                      <a16:creationId xmlns:a16="http://schemas.microsoft.com/office/drawing/2014/main" id="{0A4D9896-01DC-49BD-8CB2-30CB2C7AA126}"/>
                    </a:ext>
                  </a:extLst>
                </p:cNvPr>
                <p:cNvPicPr/>
                <p:nvPr/>
              </p:nvPicPr>
              <p:blipFill>
                <a:blip r:embed="rId114"/>
                <a:stretch>
                  <a:fillRect/>
                </a:stretch>
              </p:blipFill>
              <p:spPr>
                <a:xfrm>
                  <a:off x="1187236" y="3497509"/>
                  <a:ext cx="46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Ink 73">
                  <a:extLst>
                    <a:ext uri="{FF2B5EF4-FFF2-40B4-BE49-F238E27FC236}">
                      <a16:creationId xmlns:a16="http://schemas.microsoft.com/office/drawing/2014/main" id="{54F8A6BF-C34C-42FD-A152-529E480EBA0E}"/>
                    </a:ext>
                  </a:extLst>
                </p14:cNvPr>
                <p14:cNvContentPartPr/>
                <p14:nvPr/>
              </p14:nvContentPartPr>
              <p14:xfrm>
                <a:off x="1671076" y="3540349"/>
                <a:ext cx="109080" cy="266040"/>
              </p14:xfrm>
            </p:contentPart>
          </mc:Choice>
          <mc:Fallback>
            <p:pic>
              <p:nvPicPr>
                <p:cNvPr id="74" name="Ink 73">
                  <a:extLst>
                    <a:ext uri="{FF2B5EF4-FFF2-40B4-BE49-F238E27FC236}">
                      <a16:creationId xmlns:a16="http://schemas.microsoft.com/office/drawing/2014/main" id="{54F8A6BF-C34C-42FD-A152-529E480EBA0E}"/>
                    </a:ext>
                  </a:extLst>
                </p:cNvPr>
                <p:cNvPicPr/>
                <p:nvPr/>
              </p:nvPicPr>
              <p:blipFill>
                <a:blip r:embed="rId116"/>
                <a:stretch>
                  <a:fillRect/>
                </a:stretch>
              </p:blipFill>
              <p:spPr>
                <a:xfrm>
                  <a:off x="1653436" y="3522709"/>
                  <a:ext cx="1447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Ink 74">
                  <a:extLst>
                    <a:ext uri="{FF2B5EF4-FFF2-40B4-BE49-F238E27FC236}">
                      <a16:creationId xmlns:a16="http://schemas.microsoft.com/office/drawing/2014/main" id="{AC9B7D59-2434-41BF-9379-3AB152D50B2F}"/>
                    </a:ext>
                  </a:extLst>
                </p14:cNvPr>
                <p14:cNvContentPartPr/>
                <p14:nvPr/>
              </p14:nvContentPartPr>
              <p14:xfrm>
                <a:off x="1629676" y="3619189"/>
                <a:ext cx="133560" cy="30240"/>
              </p14:xfrm>
            </p:contentPart>
          </mc:Choice>
          <mc:Fallback>
            <p:pic>
              <p:nvPicPr>
                <p:cNvPr id="75" name="Ink 74">
                  <a:extLst>
                    <a:ext uri="{FF2B5EF4-FFF2-40B4-BE49-F238E27FC236}">
                      <a16:creationId xmlns:a16="http://schemas.microsoft.com/office/drawing/2014/main" id="{AC9B7D59-2434-41BF-9379-3AB152D50B2F}"/>
                    </a:ext>
                  </a:extLst>
                </p:cNvPr>
                <p:cNvPicPr/>
                <p:nvPr/>
              </p:nvPicPr>
              <p:blipFill>
                <a:blip r:embed="rId118"/>
                <a:stretch>
                  <a:fillRect/>
                </a:stretch>
              </p:blipFill>
              <p:spPr>
                <a:xfrm>
                  <a:off x="1612036" y="3601189"/>
                  <a:ext cx="169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Ink 75">
                  <a:extLst>
                    <a:ext uri="{FF2B5EF4-FFF2-40B4-BE49-F238E27FC236}">
                      <a16:creationId xmlns:a16="http://schemas.microsoft.com/office/drawing/2014/main" id="{0B6D5DA9-7602-4996-A1CF-35F7A9BE3919}"/>
                    </a:ext>
                  </a:extLst>
                </p14:cNvPr>
                <p14:cNvContentPartPr/>
                <p14:nvPr/>
              </p14:nvContentPartPr>
              <p14:xfrm>
                <a:off x="1798876" y="3449989"/>
                <a:ext cx="504000" cy="378720"/>
              </p14:xfrm>
            </p:contentPart>
          </mc:Choice>
          <mc:Fallback>
            <p:pic>
              <p:nvPicPr>
                <p:cNvPr id="76" name="Ink 75">
                  <a:extLst>
                    <a:ext uri="{FF2B5EF4-FFF2-40B4-BE49-F238E27FC236}">
                      <a16:creationId xmlns:a16="http://schemas.microsoft.com/office/drawing/2014/main" id="{0B6D5DA9-7602-4996-A1CF-35F7A9BE3919}"/>
                    </a:ext>
                  </a:extLst>
                </p:cNvPr>
                <p:cNvPicPr/>
                <p:nvPr/>
              </p:nvPicPr>
              <p:blipFill>
                <a:blip r:embed="rId120"/>
                <a:stretch>
                  <a:fillRect/>
                </a:stretch>
              </p:blipFill>
              <p:spPr>
                <a:xfrm>
                  <a:off x="1781236" y="3431989"/>
                  <a:ext cx="53964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Ink 76">
                  <a:extLst>
                    <a:ext uri="{FF2B5EF4-FFF2-40B4-BE49-F238E27FC236}">
                      <a16:creationId xmlns:a16="http://schemas.microsoft.com/office/drawing/2014/main" id="{716EF68C-343B-4A2D-85BB-73F441BF2D1F}"/>
                    </a:ext>
                  </a:extLst>
                </p14:cNvPr>
                <p14:cNvContentPartPr/>
                <p14:nvPr/>
              </p14:nvContentPartPr>
              <p14:xfrm>
                <a:off x="1893556" y="3559069"/>
                <a:ext cx="6840" cy="5760"/>
              </p14:xfrm>
            </p:contentPart>
          </mc:Choice>
          <mc:Fallback>
            <p:pic>
              <p:nvPicPr>
                <p:cNvPr id="77" name="Ink 76">
                  <a:extLst>
                    <a:ext uri="{FF2B5EF4-FFF2-40B4-BE49-F238E27FC236}">
                      <a16:creationId xmlns:a16="http://schemas.microsoft.com/office/drawing/2014/main" id="{716EF68C-343B-4A2D-85BB-73F441BF2D1F}"/>
                    </a:ext>
                  </a:extLst>
                </p:cNvPr>
                <p:cNvPicPr/>
                <p:nvPr/>
              </p:nvPicPr>
              <p:blipFill>
                <a:blip r:embed="rId122"/>
                <a:stretch>
                  <a:fillRect/>
                </a:stretch>
              </p:blipFill>
              <p:spPr>
                <a:xfrm>
                  <a:off x="1875916" y="3541069"/>
                  <a:ext cx="42480" cy="4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78" name="Ink 77">
                <a:extLst>
                  <a:ext uri="{FF2B5EF4-FFF2-40B4-BE49-F238E27FC236}">
                    <a16:creationId xmlns:a16="http://schemas.microsoft.com/office/drawing/2014/main" id="{FEF83D8A-DC8B-420B-B244-B9B271BC0593}"/>
                  </a:ext>
                </a:extLst>
              </p14:cNvPr>
              <p14:cNvContentPartPr/>
              <p14:nvPr/>
            </p14:nvContentPartPr>
            <p14:xfrm>
              <a:off x="2164036" y="2556973"/>
              <a:ext cx="658440" cy="236520"/>
            </p14:xfrm>
          </p:contentPart>
        </mc:Choice>
        <mc:Fallback>
          <p:pic>
            <p:nvPicPr>
              <p:cNvPr id="78" name="Ink 77">
                <a:extLst>
                  <a:ext uri="{FF2B5EF4-FFF2-40B4-BE49-F238E27FC236}">
                    <a16:creationId xmlns:a16="http://schemas.microsoft.com/office/drawing/2014/main" id="{FEF83D8A-DC8B-420B-B244-B9B271BC0593}"/>
                  </a:ext>
                </a:extLst>
              </p:cNvPr>
              <p:cNvPicPr/>
              <p:nvPr/>
            </p:nvPicPr>
            <p:blipFill>
              <a:blip r:embed="rId124"/>
              <a:stretch>
                <a:fillRect/>
              </a:stretch>
            </p:blipFill>
            <p:spPr>
              <a:xfrm>
                <a:off x="2146396" y="2538973"/>
                <a:ext cx="694080" cy="272160"/>
              </a:xfrm>
              <a:prstGeom prst="rect">
                <a:avLst/>
              </a:prstGeom>
            </p:spPr>
          </p:pic>
        </mc:Fallback>
      </mc:AlternateContent>
      <p:sp>
        <p:nvSpPr>
          <p:cNvPr id="79" name="TextBox 78">
            <a:extLst>
              <a:ext uri="{FF2B5EF4-FFF2-40B4-BE49-F238E27FC236}">
                <a16:creationId xmlns:a16="http://schemas.microsoft.com/office/drawing/2014/main" id="{6F50A95E-BF12-4F67-BC37-FF9AC7AFC02B}"/>
              </a:ext>
            </a:extLst>
          </p:cNvPr>
          <p:cNvSpPr txBox="1"/>
          <p:nvPr/>
        </p:nvSpPr>
        <p:spPr>
          <a:xfrm>
            <a:off x="521117" y="343392"/>
            <a:ext cx="6400800" cy="369332"/>
          </a:xfrm>
          <a:prstGeom prst="rect">
            <a:avLst/>
          </a:prstGeom>
          <a:noFill/>
        </p:spPr>
        <p:txBody>
          <a:bodyPr wrap="square" rtlCol="0">
            <a:spAutoFit/>
          </a:bodyPr>
          <a:lstStyle/>
          <a:p>
            <a:r>
              <a:rPr lang="en-US" dirty="0"/>
              <a:t>4.  After completing derivation in the HW…</a:t>
            </a:r>
          </a:p>
        </p:txBody>
      </p:sp>
    </p:spTree>
    <p:extLst>
      <p:ext uri="{BB962C8B-B14F-4D97-AF65-F5344CB8AC3E}">
        <p14:creationId xmlns:p14="http://schemas.microsoft.com/office/powerpoint/2010/main" val="215871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3764047" y="1314963"/>
            <a:ext cx="1344756" cy="725113"/>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185003" y="1273314"/>
            <a:ext cx="2206397" cy="766762"/>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768923" y="2059126"/>
            <a:ext cx="1631877" cy="661988"/>
          </a:xfrm>
          <a:prstGeom prst="rect">
            <a:avLst/>
          </a:prstGeom>
          <a:noFill/>
          <a:ln w="9525">
            <a:noFill/>
            <a:miter lim="800000"/>
            <a:headEnd/>
            <a:tailEnd/>
          </a:ln>
        </p:spPr>
      </p:pic>
      <p:pic>
        <p:nvPicPr>
          <p:cNvPr id="6150" name="Picture 6"/>
          <p:cNvPicPr>
            <a:picLocks noChangeAspect="1" noChangeArrowheads="1"/>
          </p:cNvPicPr>
          <p:nvPr/>
        </p:nvPicPr>
        <p:blipFill>
          <a:blip r:embed="rId5" cstate="print"/>
          <a:srcRect/>
          <a:stretch>
            <a:fillRect/>
          </a:stretch>
        </p:blipFill>
        <p:spPr bwMode="auto">
          <a:xfrm>
            <a:off x="2133600" y="5200650"/>
            <a:ext cx="4339503" cy="742950"/>
          </a:xfrm>
          <a:prstGeom prst="rect">
            <a:avLst/>
          </a:prstGeom>
          <a:noFill/>
          <a:ln w="9525">
            <a:noFill/>
            <a:miter lim="800000"/>
            <a:headEnd/>
            <a:tailEnd/>
          </a:ln>
        </p:spPr>
      </p:pic>
      <p:sp>
        <p:nvSpPr>
          <p:cNvPr id="12" name="TextBox 11"/>
          <p:cNvSpPr txBox="1"/>
          <p:nvPr/>
        </p:nvSpPr>
        <p:spPr>
          <a:xfrm>
            <a:off x="5334001" y="3483114"/>
            <a:ext cx="2895600" cy="707886"/>
          </a:xfrm>
          <a:prstGeom prst="rect">
            <a:avLst/>
          </a:prstGeom>
          <a:noFill/>
        </p:spPr>
        <p:txBody>
          <a:bodyPr wrap="square" rtlCol="0">
            <a:spAutoFit/>
          </a:bodyPr>
          <a:lstStyle/>
          <a:p>
            <a:r>
              <a:rPr lang="en-US" sz="2000" dirty="0"/>
              <a:t>Total magnetic moment of the body</a:t>
            </a:r>
          </a:p>
        </p:txBody>
      </p:sp>
      <p:sp>
        <p:nvSpPr>
          <p:cNvPr id="2" name="TextBox 1"/>
          <p:cNvSpPr txBox="1"/>
          <p:nvPr/>
        </p:nvSpPr>
        <p:spPr>
          <a:xfrm>
            <a:off x="399861" y="4800540"/>
            <a:ext cx="3778342" cy="400110"/>
          </a:xfrm>
          <a:prstGeom prst="rect">
            <a:avLst/>
          </a:prstGeom>
          <a:noFill/>
        </p:spPr>
        <p:txBody>
          <a:bodyPr wrap="none" rtlCol="0">
            <a:spAutoFit/>
          </a:bodyPr>
          <a:lstStyle/>
          <a:p>
            <a:r>
              <a:rPr lang="en-US" sz="2000" dirty="0"/>
              <a:t>When temperature is not constant</a:t>
            </a:r>
          </a:p>
        </p:txBody>
      </p:sp>
      <p:sp>
        <p:nvSpPr>
          <p:cNvPr id="4" name="TextBox 3">
            <a:extLst>
              <a:ext uri="{FF2B5EF4-FFF2-40B4-BE49-F238E27FC236}">
                <a16:creationId xmlns:a16="http://schemas.microsoft.com/office/drawing/2014/main" id="{9841596A-47EE-47C2-A010-8C961E104A7B}"/>
              </a:ext>
            </a:extLst>
          </p:cNvPr>
          <p:cNvSpPr txBox="1"/>
          <p:nvPr/>
        </p:nvSpPr>
        <p:spPr>
          <a:xfrm>
            <a:off x="60651" y="108858"/>
            <a:ext cx="6782370" cy="523220"/>
          </a:xfrm>
          <a:prstGeom prst="rect">
            <a:avLst/>
          </a:prstGeom>
          <a:noFill/>
        </p:spPr>
        <p:txBody>
          <a:bodyPr wrap="none" rtlCol="0">
            <a:spAutoFit/>
          </a:bodyPr>
          <a:lstStyle/>
          <a:p>
            <a:r>
              <a:rPr lang="en-US" sz="2800" dirty="0"/>
              <a:t>For a </a:t>
            </a:r>
            <a:r>
              <a:rPr lang="en-US" sz="2800" i="1" dirty="0"/>
              <a:t>uniform</a:t>
            </a:r>
            <a:r>
              <a:rPr lang="en-US" sz="2800" dirty="0"/>
              <a:t> external applied magnetic field</a:t>
            </a:r>
          </a:p>
        </p:txBody>
      </p:sp>
      <p:grpSp>
        <p:nvGrpSpPr>
          <p:cNvPr id="17" name="Group 16">
            <a:extLst>
              <a:ext uri="{FF2B5EF4-FFF2-40B4-BE49-F238E27FC236}">
                <a16:creationId xmlns:a16="http://schemas.microsoft.com/office/drawing/2014/main" id="{F942145F-03B7-4444-9C3D-84BE2419E654}"/>
              </a:ext>
            </a:extLst>
          </p:cNvPr>
          <p:cNvGrpSpPr/>
          <p:nvPr/>
        </p:nvGrpSpPr>
        <p:grpSpPr>
          <a:xfrm>
            <a:off x="479470" y="798038"/>
            <a:ext cx="381240" cy="376200"/>
            <a:chOff x="523037" y="2084623"/>
            <a:chExt cx="381240" cy="37620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0C7EA5C-4B4C-41B5-A5E5-BC165445BD26}"/>
                    </a:ext>
                  </a:extLst>
                </p14:cNvPr>
                <p14:cNvContentPartPr/>
                <p14:nvPr/>
              </p14:nvContentPartPr>
              <p14:xfrm>
                <a:off x="523037" y="2099023"/>
                <a:ext cx="153000" cy="241200"/>
              </p14:xfrm>
            </p:contentPart>
          </mc:Choice>
          <mc:Fallback xmlns="">
            <p:pic>
              <p:nvPicPr>
                <p:cNvPr id="5" name="Ink 4">
                  <a:extLst>
                    <a:ext uri="{FF2B5EF4-FFF2-40B4-BE49-F238E27FC236}">
                      <a16:creationId xmlns:a16="http://schemas.microsoft.com/office/drawing/2014/main" id="{E0C7EA5C-4B4C-41B5-A5E5-BC165445BD26}"/>
                    </a:ext>
                  </a:extLst>
                </p:cNvPr>
                <p:cNvPicPr/>
                <p:nvPr/>
              </p:nvPicPr>
              <p:blipFill>
                <a:blip r:embed="rId8"/>
                <a:stretch>
                  <a:fillRect/>
                </a:stretch>
              </p:blipFill>
              <p:spPr>
                <a:xfrm>
                  <a:off x="505397" y="2081383"/>
                  <a:ext cx="188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593E800-939D-4DAA-84A3-97460801FABB}"/>
                    </a:ext>
                  </a:extLst>
                </p14:cNvPr>
                <p14:cNvContentPartPr/>
                <p14:nvPr/>
              </p14:nvContentPartPr>
              <p14:xfrm>
                <a:off x="728597" y="2085703"/>
                <a:ext cx="24840" cy="339480"/>
              </p14:xfrm>
            </p:contentPart>
          </mc:Choice>
          <mc:Fallback xmlns="">
            <p:pic>
              <p:nvPicPr>
                <p:cNvPr id="7" name="Ink 6">
                  <a:extLst>
                    <a:ext uri="{FF2B5EF4-FFF2-40B4-BE49-F238E27FC236}">
                      <a16:creationId xmlns:a16="http://schemas.microsoft.com/office/drawing/2014/main" id="{0593E800-939D-4DAA-84A3-97460801FABB}"/>
                    </a:ext>
                  </a:extLst>
                </p:cNvPr>
                <p:cNvPicPr/>
                <p:nvPr/>
              </p:nvPicPr>
              <p:blipFill>
                <a:blip r:embed="rId10"/>
                <a:stretch>
                  <a:fillRect/>
                </a:stretch>
              </p:blipFill>
              <p:spPr>
                <a:xfrm>
                  <a:off x="710597" y="2068063"/>
                  <a:ext cx="604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511FDCC-2199-4B13-915D-0A54FCDA5806}"/>
                    </a:ext>
                  </a:extLst>
                </p14:cNvPr>
                <p14:cNvContentPartPr/>
                <p14:nvPr/>
              </p14:nvContentPartPr>
              <p14:xfrm>
                <a:off x="785837" y="2087863"/>
                <a:ext cx="23760" cy="340920"/>
              </p14:xfrm>
            </p:contentPart>
          </mc:Choice>
          <mc:Fallback xmlns="">
            <p:pic>
              <p:nvPicPr>
                <p:cNvPr id="9" name="Ink 8">
                  <a:extLst>
                    <a:ext uri="{FF2B5EF4-FFF2-40B4-BE49-F238E27FC236}">
                      <a16:creationId xmlns:a16="http://schemas.microsoft.com/office/drawing/2014/main" id="{2511FDCC-2199-4B13-915D-0A54FCDA5806}"/>
                    </a:ext>
                  </a:extLst>
                </p:cNvPr>
                <p:cNvPicPr/>
                <p:nvPr/>
              </p:nvPicPr>
              <p:blipFill>
                <a:blip r:embed="rId12"/>
                <a:stretch>
                  <a:fillRect/>
                </a:stretch>
              </p:blipFill>
              <p:spPr>
                <a:xfrm>
                  <a:off x="768197" y="2070223"/>
                  <a:ext cx="5940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ECF3D473-70B6-4FCE-9F43-F4AD6CF75A19}"/>
                    </a:ext>
                  </a:extLst>
                </p14:cNvPr>
                <p14:cNvContentPartPr/>
                <p14:nvPr/>
              </p14:nvContentPartPr>
              <p14:xfrm>
                <a:off x="785837" y="2267863"/>
                <a:ext cx="102960" cy="12600"/>
              </p14:xfrm>
            </p:contentPart>
          </mc:Choice>
          <mc:Fallback xmlns="">
            <p:pic>
              <p:nvPicPr>
                <p:cNvPr id="10" name="Ink 9">
                  <a:extLst>
                    <a:ext uri="{FF2B5EF4-FFF2-40B4-BE49-F238E27FC236}">
                      <a16:creationId xmlns:a16="http://schemas.microsoft.com/office/drawing/2014/main" id="{ECF3D473-70B6-4FCE-9F43-F4AD6CF75A19}"/>
                    </a:ext>
                  </a:extLst>
                </p:cNvPr>
                <p:cNvPicPr/>
                <p:nvPr/>
              </p:nvPicPr>
              <p:blipFill>
                <a:blip r:embed="rId14"/>
                <a:stretch>
                  <a:fillRect/>
                </a:stretch>
              </p:blipFill>
              <p:spPr>
                <a:xfrm>
                  <a:off x="768197" y="2250223"/>
                  <a:ext cx="138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F028461-1068-4EA0-8B32-159E682AF0C0}"/>
                    </a:ext>
                  </a:extLst>
                </p14:cNvPr>
                <p14:cNvContentPartPr/>
                <p14:nvPr/>
              </p14:nvContentPartPr>
              <p14:xfrm>
                <a:off x="884837" y="2084623"/>
                <a:ext cx="19440" cy="376200"/>
              </p14:xfrm>
            </p:contentPart>
          </mc:Choice>
          <mc:Fallback xmlns="">
            <p:pic>
              <p:nvPicPr>
                <p:cNvPr id="11" name="Ink 10">
                  <a:extLst>
                    <a:ext uri="{FF2B5EF4-FFF2-40B4-BE49-F238E27FC236}">
                      <a16:creationId xmlns:a16="http://schemas.microsoft.com/office/drawing/2014/main" id="{1F028461-1068-4EA0-8B32-159E682AF0C0}"/>
                    </a:ext>
                  </a:extLst>
                </p:cNvPr>
                <p:cNvPicPr/>
                <p:nvPr/>
              </p:nvPicPr>
              <p:blipFill>
                <a:blip r:embed="rId16"/>
                <a:stretch>
                  <a:fillRect/>
                </a:stretch>
              </p:blipFill>
              <p:spPr>
                <a:xfrm>
                  <a:off x="867197" y="2066983"/>
                  <a:ext cx="55080" cy="411840"/>
                </a:xfrm>
                <a:prstGeom prst="rect">
                  <a:avLst/>
                </a:prstGeom>
              </p:spPr>
            </p:pic>
          </mc:Fallback>
        </mc:AlternateContent>
      </p:grpSp>
      <p:sp>
        <p:nvSpPr>
          <p:cNvPr id="21" name="TextBox 20">
            <a:extLst>
              <a:ext uri="{FF2B5EF4-FFF2-40B4-BE49-F238E27FC236}">
                <a16:creationId xmlns:a16="http://schemas.microsoft.com/office/drawing/2014/main" id="{DCBE1303-758F-40D0-83BD-216CDF53C091}"/>
              </a:ext>
            </a:extLst>
          </p:cNvPr>
          <p:cNvSpPr txBox="1"/>
          <p:nvPr/>
        </p:nvSpPr>
        <p:spPr>
          <a:xfrm>
            <a:off x="1013196" y="837668"/>
            <a:ext cx="1981200" cy="369332"/>
          </a:xfrm>
          <a:prstGeom prst="rect">
            <a:avLst/>
          </a:prstGeom>
          <a:noFill/>
        </p:spPr>
        <p:txBody>
          <a:bodyPr wrap="square" rtlCol="0">
            <a:spAutoFit/>
          </a:bodyPr>
          <a:lstStyle/>
          <a:p>
            <a:r>
              <a:rPr lang="en-US" dirty="0"/>
              <a:t>is also uniform</a:t>
            </a:r>
          </a:p>
        </p:txBody>
      </p:sp>
      <p:sp>
        <p:nvSpPr>
          <p:cNvPr id="22" name="TextBox 21">
            <a:extLst>
              <a:ext uri="{FF2B5EF4-FFF2-40B4-BE49-F238E27FC236}">
                <a16:creationId xmlns:a16="http://schemas.microsoft.com/office/drawing/2014/main" id="{79B8F9C0-3330-49D6-9591-09190BFC52DF}"/>
              </a:ext>
            </a:extLst>
          </p:cNvPr>
          <p:cNvSpPr txBox="1"/>
          <p:nvPr/>
        </p:nvSpPr>
        <p:spPr>
          <a:xfrm>
            <a:off x="7239000" y="2124253"/>
            <a:ext cx="1524000" cy="646331"/>
          </a:xfrm>
          <a:prstGeom prst="rect">
            <a:avLst/>
          </a:prstGeom>
          <a:noFill/>
        </p:spPr>
        <p:txBody>
          <a:bodyPr wrap="square" rtlCol="0">
            <a:spAutoFit/>
          </a:bodyPr>
          <a:lstStyle/>
          <a:p>
            <a:r>
              <a:rPr lang="en-US" dirty="0"/>
              <a:t>comes out of integral</a:t>
            </a:r>
          </a:p>
        </p:txBody>
      </p:sp>
      <p:grpSp>
        <p:nvGrpSpPr>
          <p:cNvPr id="25" name="Group 24">
            <a:extLst>
              <a:ext uri="{FF2B5EF4-FFF2-40B4-BE49-F238E27FC236}">
                <a16:creationId xmlns:a16="http://schemas.microsoft.com/office/drawing/2014/main" id="{2D3A102D-EC7B-46A5-A7FC-81683956C82D}"/>
              </a:ext>
            </a:extLst>
          </p:cNvPr>
          <p:cNvGrpSpPr/>
          <p:nvPr/>
        </p:nvGrpSpPr>
        <p:grpSpPr>
          <a:xfrm>
            <a:off x="6773357" y="1865023"/>
            <a:ext cx="644040" cy="492120"/>
            <a:chOff x="6773357" y="1865023"/>
            <a:chExt cx="644040" cy="492120"/>
          </a:xfrm>
        </p:grpSpPr>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A329B3B6-4324-43D7-922F-62444479E5EC}"/>
                    </a:ext>
                  </a:extLst>
                </p14:cNvPr>
                <p14:cNvContentPartPr/>
                <p14:nvPr/>
              </p14:nvContentPartPr>
              <p14:xfrm>
                <a:off x="6773357" y="1865023"/>
                <a:ext cx="644040" cy="185040"/>
              </p14:xfrm>
            </p:contentPart>
          </mc:Choice>
          <mc:Fallback xmlns="">
            <p:pic>
              <p:nvPicPr>
                <p:cNvPr id="23" name="Ink 22">
                  <a:extLst>
                    <a:ext uri="{FF2B5EF4-FFF2-40B4-BE49-F238E27FC236}">
                      <a16:creationId xmlns:a16="http://schemas.microsoft.com/office/drawing/2014/main" id="{A329B3B6-4324-43D7-922F-62444479E5EC}"/>
                    </a:ext>
                  </a:extLst>
                </p:cNvPr>
                <p:cNvPicPr/>
                <p:nvPr/>
              </p:nvPicPr>
              <p:blipFill>
                <a:blip r:embed="rId18"/>
                <a:stretch>
                  <a:fillRect/>
                </a:stretch>
              </p:blipFill>
              <p:spPr>
                <a:xfrm>
                  <a:off x="6755357" y="1847383"/>
                  <a:ext cx="679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3CCFBFC9-CBC1-49B0-B192-CEB78A70C222}"/>
                    </a:ext>
                  </a:extLst>
                </p14:cNvPr>
                <p14:cNvContentPartPr/>
                <p14:nvPr/>
              </p14:nvContentPartPr>
              <p14:xfrm>
                <a:off x="7072517" y="2031703"/>
                <a:ext cx="272880" cy="325440"/>
              </p14:xfrm>
            </p:contentPart>
          </mc:Choice>
          <mc:Fallback xmlns="">
            <p:pic>
              <p:nvPicPr>
                <p:cNvPr id="24" name="Ink 23">
                  <a:extLst>
                    <a:ext uri="{FF2B5EF4-FFF2-40B4-BE49-F238E27FC236}">
                      <a16:creationId xmlns:a16="http://schemas.microsoft.com/office/drawing/2014/main" id="{3CCFBFC9-CBC1-49B0-B192-CEB78A70C222}"/>
                    </a:ext>
                  </a:extLst>
                </p:cNvPr>
                <p:cNvPicPr/>
                <p:nvPr/>
              </p:nvPicPr>
              <p:blipFill>
                <a:blip r:embed="rId20"/>
                <a:stretch>
                  <a:fillRect/>
                </a:stretch>
              </p:blipFill>
              <p:spPr>
                <a:xfrm>
                  <a:off x="7054517" y="2014063"/>
                  <a:ext cx="308520" cy="36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C6EC3EB2-339A-4713-8184-01A3D7E95A75}"/>
                  </a:ext>
                </a:extLst>
              </p14:cNvPr>
              <p14:cNvContentPartPr/>
              <p14:nvPr/>
            </p14:nvContentPartPr>
            <p14:xfrm>
              <a:off x="5473397" y="2760703"/>
              <a:ext cx="253080" cy="676800"/>
            </p14:xfrm>
          </p:contentPart>
        </mc:Choice>
        <mc:Fallback xmlns="">
          <p:pic>
            <p:nvPicPr>
              <p:cNvPr id="26" name="Ink 25">
                <a:extLst>
                  <a:ext uri="{FF2B5EF4-FFF2-40B4-BE49-F238E27FC236}">
                    <a16:creationId xmlns:a16="http://schemas.microsoft.com/office/drawing/2014/main" id="{C6EC3EB2-339A-4713-8184-01A3D7E95A75}"/>
                  </a:ext>
                </a:extLst>
              </p:cNvPr>
              <p:cNvPicPr/>
              <p:nvPr/>
            </p:nvPicPr>
            <p:blipFill>
              <a:blip r:embed="rId22"/>
              <a:stretch>
                <a:fillRect/>
              </a:stretch>
            </p:blipFill>
            <p:spPr>
              <a:xfrm>
                <a:off x="5455397" y="2743063"/>
                <a:ext cx="288720" cy="712440"/>
              </a:xfrm>
              <a:prstGeom prst="rect">
                <a:avLst/>
              </a:prstGeom>
            </p:spPr>
          </p:pic>
        </mc:Fallback>
      </mc:AlternateContent>
      <p:grpSp>
        <p:nvGrpSpPr>
          <p:cNvPr id="16" name="Group 15">
            <a:extLst>
              <a:ext uri="{FF2B5EF4-FFF2-40B4-BE49-F238E27FC236}">
                <a16:creationId xmlns:a16="http://schemas.microsoft.com/office/drawing/2014/main" id="{15261C96-B114-482A-A031-F40FFD94F702}"/>
              </a:ext>
            </a:extLst>
          </p:cNvPr>
          <p:cNvGrpSpPr/>
          <p:nvPr/>
        </p:nvGrpSpPr>
        <p:grpSpPr>
          <a:xfrm>
            <a:off x="5532436" y="1337793"/>
            <a:ext cx="217800" cy="139680"/>
            <a:chOff x="5532436" y="1337793"/>
            <a:chExt cx="217800" cy="139680"/>
          </a:xfrm>
        </p:grpSpPr>
        <mc:AlternateContent xmlns:mc="http://schemas.openxmlformats.org/markup-compatibility/2006">
          <mc:Choice xmlns:p14="http://schemas.microsoft.com/office/powerpoint/2010/main" Requires="p14">
            <p:contentPart p14:bwMode="auto" r:id="rId23">
              <p14:nvContentPartPr>
                <p14:cNvPr id="8" name="Ink 7">
                  <a:extLst>
                    <a:ext uri="{FF2B5EF4-FFF2-40B4-BE49-F238E27FC236}">
                      <a16:creationId xmlns:a16="http://schemas.microsoft.com/office/drawing/2014/main" id="{6312B652-0E86-4C34-A5EC-966AC1D4C4EF}"/>
                    </a:ext>
                  </a:extLst>
                </p14:cNvPr>
                <p14:cNvContentPartPr/>
                <p14:nvPr/>
              </p14:nvContentPartPr>
              <p14:xfrm>
                <a:off x="5682196" y="1419153"/>
                <a:ext cx="68040" cy="58320"/>
              </p14:xfrm>
            </p:contentPart>
          </mc:Choice>
          <mc:Fallback>
            <p:pic>
              <p:nvPicPr>
                <p:cNvPr id="8" name="Ink 7">
                  <a:extLst>
                    <a:ext uri="{FF2B5EF4-FFF2-40B4-BE49-F238E27FC236}">
                      <a16:creationId xmlns:a16="http://schemas.microsoft.com/office/drawing/2014/main" id="{6312B652-0E86-4C34-A5EC-966AC1D4C4EF}"/>
                    </a:ext>
                  </a:extLst>
                </p:cNvPr>
                <p:cNvPicPr/>
                <p:nvPr/>
              </p:nvPicPr>
              <p:blipFill>
                <a:blip r:embed="rId24"/>
                <a:stretch>
                  <a:fillRect/>
                </a:stretch>
              </p:blipFill>
              <p:spPr>
                <a:xfrm>
                  <a:off x="5619556" y="1356513"/>
                  <a:ext cx="193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a:extLst>
                    <a:ext uri="{FF2B5EF4-FFF2-40B4-BE49-F238E27FC236}">
                      <a16:creationId xmlns:a16="http://schemas.microsoft.com/office/drawing/2014/main" id="{C988FE23-8CEE-4578-A573-8FA0960AB3CC}"/>
                    </a:ext>
                  </a:extLst>
                </p14:cNvPr>
                <p14:cNvContentPartPr/>
                <p14:nvPr/>
              </p14:nvContentPartPr>
              <p14:xfrm>
                <a:off x="5532436" y="1337793"/>
                <a:ext cx="63360" cy="83880"/>
              </p14:xfrm>
            </p:contentPart>
          </mc:Choice>
          <mc:Fallback>
            <p:pic>
              <p:nvPicPr>
                <p:cNvPr id="13" name="Ink 12">
                  <a:extLst>
                    <a:ext uri="{FF2B5EF4-FFF2-40B4-BE49-F238E27FC236}">
                      <a16:creationId xmlns:a16="http://schemas.microsoft.com/office/drawing/2014/main" id="{C988FE23-8CEE-4578-A573-8FA0960AB3CC}"/>
                    </a:ext>
                  </a:extLst>
                </p:cNvPr>
                <p:cNvPicPr/>
                <p:nvPr/>
              </p:nvPicPr>
              <p:blipFill>
                <a:blip r:embed="rId26"/>
                <a:stretch>
                  <a:fillRect/>
                </a:stretch>
              </p:blipFill>
              <p:spPr>
                <a:xfrm>
                  <a:off x="5469436" y="1275153"/>
                  <a:ext cx="18900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4" name="Ink 13">
                <a:extLst>
                  <a:ext uri="{FF2B5EF4-FFF2-40B4-BE49-F238E27FC236}">
                    <a16:creationId xmlns:a16="http://schemas.microsoft.com/office/drawing/2014/main" id="{A134650C-C803-41EF-A9AD-3F203B83DA1E}"/>
                  </a:ext>
                </a:extLst>
              </p14:cNvPr>
              <p14:cNvContentPartPr/>
              <p14:nvPr/>
            </p14:nvContentPartPr>
            <p14:xfrm>
              <a:off x="6333436" y="1333833"/>
              <a:ext cx="105120" cy="101520"/>
            </p14:xfrm>
          </p:contentPart>
        </mc:Choice>
        <mc:Fallback>
          <p:pic>
            <p:nvPicPr>
              <p:cNvPr id="14" name="Ink 13">
                <a:extLst>
                  <a:ext uri="{FF2B5EF4-FFF2-40B4-BE49-F238E27FC236}">
                    <a16:creationId xmlns:a16="http://schemas.microsoft.com/office/drawing/2014/main" id="{A134650C-C803-41EF-A9AD-3F203B83DA1E}"/>
                  </a:ext>
                </a:extLst>
              </p:cNvPr>
              <p:cNvPicPr/>
              <p:nvPr/>
            </p:nvPicPr>
            <p:blipFill>
              <a:blip r:embed="rId28"/>
              <a:stretch>
                <a:fillRect/>
              </a:stretch>
            </p:blipFill>
            <p:spPr>
              <a:xfrm>
                <a:off x="6270796" y="1270833"/>
                <a:ext cx="230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Ink 14">
                <a:extLst>
                  <a:ext uri="{FF2B5EF4-FFF2-40B4-BE49-F238E27FC236}">
                    <a16:creationId xmlns:a16="http://schemas.microsoft.com/office/drawing/2014/main" id="{5759BF99-85E7-4C5A-AA13-BB23F0637AF3}"/>
                  </a:ext>
                </a:extLst>
              </p14:cNvPr>
              <p14:cNvContentPartPr/>
              <p14:nvPr/>
            </p14:nvContentPartPr>
            <p14:xfrm>
              <a:off x="6322276" y="1981113"/>
              <a:ext cx="167760" cy="76320"/>
            </p14:xfrm>
          </p:contentPart>
        </mc:Choice>
        <mc:Fallback>
          <p:pic>
            <p:nvPicPr>
              <p:cNvPr id="15" name="Ink 14">
                <a:extLst>
                  <a:ext uri="{FF2B5EF4-FFF2-40B4-BE49-F238E27FC236}">
                    <a16:creationId xmlns:a16="http://schemas.microsoft.com/office/drawing/2014/main" id="{5759BF99-85E7-4C5A-AA13-BB23F0637AF3}"/>
                  </a:ext>
                </a:extLst>
              </p:cNvPr>
              <p:cNvPicPr/>
              <p:nvPr/>
            </p:nvPicPr>
            <p:blipFill>
              <a:blip r:embed="rId30"/>
              <a:stretch>
                <a:fillRect/>
              </a:stretch>
            </p:blipFill>
            <p:spPr>
              <a:xfrm>
                <a:off x="6259276" y="1918113"/>
                <a:ext cx="293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199C6FAC-A168-4ABB-92C7-40A5D3B62D8E}"/>
                  </a:ext>
                </a:extLst>
              </p14:cNvPr>
              <p14:cNvContentPartPr/>
              <p14:nvPr/>
            </p14:nvContentPartPr>
            <p14:xfrm>
              <a:off x="5449996" y="1992273"/>
              <a:ext cx="47880" cy="75240"/>
            </p14:xfrm>
          </p:contentPart>
        </mc:Choice>
        <mc:Fallback>
          <p:pic>
            <p:nvPicPr>
              <p:cNvPr id="18" name="Ink 17">
                <a:extLst>
                  <a:ext uri="{FF2B5EF4-FFF2-40B4-BE49-F238E27FC236}">
                    <a16:creationId xmlns:a16="http://schemas.microsoft.com/office/drawing/2014/main" id="{199C6FAC-A168-4ABB-92C7-40A5D3B62D8E}"/>
                  </a:ext>
                </a:extLst>
              </p:cNvPr>
              <p:cNvPicPr/>
              <p:nvPr/>
            </p:nvPicPr>
            <p:blipFill>
              <a:blip r:embed="rId32"/>
              <a:stretch>
                <a:fillRect/>
              </a:stretch>
            </p:blipFill>
            <p:spPr>
              <a:xfrm>
                <a:off x="5387356" y="1929273"/>
                <a:ext cx="173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DCD72A81-51C7-4E69-AF15-B0CB79E7C770}"/>
                  </a:ext>
                </a:extLst>
              </p14:cNvPr>
              <p14:cNvContentPartPr/>
              <p14:nvPr/>
            </p14:nvContentPartPr>
            <p14:xfrm>
              <a:off x="5543236" y="1993353"/>
              <a:ext cx="60840" cy="57960"/>
            </p14:xfrm>
          </p:contentPart>
        </mc:Choice>
        <mc:Fallback>
          <p:pic>
            <p:nvPicPr>
              <p:cNvPr id="19" name="Ink 18">
                <a:extLst>
                  <a:ext uri="{FF2B5EF4-FFF2-40B4-BE49-F238E27FC236}">
                    <a16:creationId xmlns:a16="http://schemas.microsoft.com/office/drawing/2014/main" id="{DCD72A81-51C7-4E69-AF15-B0CB79E7C770}"/>
                  </a:ext>
                </a:extLst>
              </p:cNvPr>
              <p:cNvPicPr/>
              <p:nvPr/>
            </p:nvPicPr>
            <p:blipFill>
              <a:blip r:embed="rId34"/>
              <a:stretch>
                <a:fillRect/>
              </a:stretch>
            </p:blipFill>
            <p:spPr>
              <a:xfrm>
                <a:off x="5480236" y="1930353"/>
                <a:ext cx="186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Ink 19">
                <a:extLst>
                  <a:ext uri="{FF2B5EF4-FFF2-40B4-BE49-F238E27FC236}">
                    <a16:creationId xmlns:a16="http://schemas.microsoft.com/office/drawing/2014/main" id="{F6BA69DE-20EB-4EC5-A3C1-996E8ACC481C}"/>
                  </a:ext>
                </a:extLst>
              </p14:cNvPr>
              <p14:cNvContentPartPr/>
              <p14:nvPr/>
            </p14:nvContentPartPr>
            <p14:xfrm>
              <a:off x="5375476" y="1662513"/>
              <a:ext cx="20520" cy="125280"/>
            </p14:xfrm>
          </p:contentPart>
        </mc:Choice>
        <mc:Fallback>
          <p:pic>
            <p:nvPicPr>
              <p:cNvPr id="20" name="Ink 19">
                <a:extLst>
                  <a:ext uri="{FF2B5EF4-FFF2-40B4-BE49-F238E27FC236}">
                    <a16:creationId xmlns:a16="http://schemas.microsoft.com/office/drawing/2014/main" id="{F6BA69DE-20EB-4EC5-A3C1-996E8ACC481C}"/>
                  </a:ext>
                </a:extLst>
              </p:cNvPr>
              <p:cNvPicPr/>
              <p:nvPr/>
            </p:nvPicPr>
            <p:blipFill>
              <a:blip r:embed="rId36"/>
              <a:stretch>
                <a:fillRect/>
              </a:stretch>
            </p:blipFill>
            <p:spPr>
              <a:xfrm>
                <a:off x="5312836" y="1599513"/>
                <a:ext cx="146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90662D01-41C0-48C7-9DF5-018434CE52DD}"/>
                  </a:ext>
                </a:extLst>
              </p14:cNvPr>
              <p14:cNvContentPartPr/>
              <p14:nvPr/>
            </p14:nvContentPartPr>
            <p14:xfrm>
              <a:off x="6943996" y="1510593"/>
              <a:ext cx="38880" cy="74520"/>
            </p14:xfrm>
          </p:contentPart>
        </mc:Choice>
        <mc:Fallback>
          <p:pic>
            <p:nvPicPr>
              <p:cNvPr id="27" name="Ink 26">
                <a:extLst>
                  <a:ext uri="{FF2B5EF4-FFF2-40B4-BE49-F238E27FC236}">
                    <a16:creationId xmlns:a16="http://schemas.microsoft.com/office/drawing/2014/main" id="{90662D01-41C0-48C7-9DF5-018434CE52DD}"/>
                  </a:ext>
                </a:extLst>
              </p:cNvPr>
              <p:cNvPicPr/>
              <p:nvPr/>
            </p:nvPicPr>
            <p:blipFill>
              <a:blip r:embed="rId38"/>
              <a:stretch>
                <a:fillRect/>
              </a:stretch>
            </p:blipFill>
            <p:spPr>
              <a:xfrm>
                <a:off x="6880996" y="1447953"/>
                <a:ext cx="164520" cy="200160"/>
              </a:xfrm>
              <a:prstGeom prst="rect">
                <a:avLst/>
              </a:prstGeom>
            </p:spPr>
          </p:pic>
        </mc:Fallback>
      </mc:AlternateContent>
      <p:grpSp>
        <p:nvGrpSpPr>
          <p:cNvPr id="6145" name="Group 6144">
            <a:extLst>
              <a:ext uri="{FF2B5EF4-FFF2-40B4-BE49-F238E27FC236}">
                <a16:creationId xmlns:a16="http://schemas.microsoft.com/office/drawing/2014/main" id="{E294C660-1046-4D52-A639-9D7EAC9B1574}"/>
              </a:ext>
            </a:extLst>
          </p:cNvPr>
          <p:cNvGrpSpPr/>
          <p:nvPr/>
        </p:nvGrpSpPr>
        <p:grpSpPr>
          <a:xfrm>
            <a:off x="6773357" y="208358"/>
            <a:ext cx="254160" cy="423720"/>
            <a:chOff x="6996556" y="266073"/>
            <a:chExt cx="254160" cy="423720"/>
          </a:xfrm>
        </p:grpSpPr>
        <mc:AlternateContent xmlns:mc="http://schemas.openxmlformats.org/markup-compatibility/2006">
          <mc:Choice xmlns:p14="http://schemas.microsoft.com/office/powerpoint/2010/main" Requires="p14">
            <p:contentPart p14:bwMode="auto" r:id="rId39">
              <p14:nvContentPartPr>
                <p14:cNvPr id="28" name="Ink 27">
                  <a:extLst>
                    <a:ext uri="{FF2B5EF4-FFF2-40B4-BE49-F238E27FC236}">
                      <a16:creationId xmlns:a16="http://schemas.microsoft.com/office/drawing/2014/main" id="{3CF54D89-EAF2-496F-BF02-606CF49B4441}"/>
                    </a:ext>
                  </a:extLst>
                </p14:cNvPr>
                <p14:cNvContentPartPr/>
                <p14:nvPr/>
              </p14:nvContentPartPr>
              <p14:xfrm>
                <a:off x="6996556" y="266073"/>
                <a:ext cx="10800" cy="378720"/>
              </p14:xfrm>
            </p:contentPart>
          </mc:Choice>
          <mc:Fallback>
            <p:pic>
              <p:nvPicPr>
                <p:cNvPr id="28" name="Ink 27">
                  <a:extLst>
                    <a:ext uri="{FF2B5EF4-FFF2-40B4-BE49-F238E27FC236}">
                      <a16:creationId xmlns:a16="http://schemas.microsoft.com/office/drawing/2014/main" id="{3CF54D89-EAF2-496F-BF02-606CF49B4441}"/>
                    </a:ext>
                  </a:extLst>
                </p:cNvPr>
                <p:cNvPicPr/>
                <p:nvPr/>
              </p:nvPicPr>
              <p:blipFill>
                <a:blip r:embed="rId40"/>
                <a:stretch>
                  <a:fillRect/>
                </a:stretch>
              </p:blipFill>
              <p:spPr>
                <a:xfrm>
                  <a:off x="6978556" y="248433"/>
                  <a:ext cx="4644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1B500F99-95FD-4723-9863-BF0820FD6C6F}"/>
                    </a:ext>
                  </a:extLst>
                </p14:cNvPr>
                <p14:cNvContentPartPr/>
                <p14:nvPr/>
              </p14:nvContentPartPr>
              <p14:xfrm>
                <a:off x="7039036" y="299193"/>
                <a:ext cx="30240" cy="27360"/>
              </p14:xfrm>
            </p:contentPart>
          </mc:Choice>
          <mc:Fallback>
            <p:pic>
              <p:nvPicPr>
                <p:cNvPr id="29" name="Ink 28">
                  <a:extLst>
                    <a:ext uri="{FF2B5EF4-FFF2-40B4-BE49-F238E27FC236}">
                      <a16:creationId xmlns:a16="http://schemas.microsoft.com/office/drawing/2014/main" id="{1B500F99-95FD-4723-9863-BF0820FD6C6F}"/>
                    </a:ext>
                  </a:extLst>
                </p:cNvPr>
                <p:cNvPicPr/>
                <p:nvPr/>
              </p:nvPicPr>
              <p:blipFill>
                <a:blip r:embed="rId42"/>
                <a:stretch>
                  <a:fillRect/>
                </a:stretch>
              </p:blipFill>
              <p:spPr>
                <a:xfrm>
                  <a:off x="7021396" y="281193"/>
                  <a:ext cx="65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5ACDF4F8-7F09-4324-A113-941AEC08014D}"/>
                    </a:ext>
                  </a:extLst>
                </p14:cNvPr>
                <p14:cNvContentPartPr/>
                <p14:nvPr/>
              </p14:nvContentPartPr>
              <p14:xfrm>
                <a:off x="7072876" y="279393"/>
                <a:ext cx="9000" cy="390240"/>
              </p14:xfrm>
            </p:contentPart>
          </mc:Choice>
          <mc:Fallback>
            <p:pic>
              <p:nvPicPr>
                <p:cNvPr id="30" name="Ink 29">
                  <a:extLst>
                    <a:ext uri="{FF2B5EF4-FFF2-40B4-BE49-F238E27FC236}">
                      <a16:creationId xmlns:a16="http://schemas.microsoft.com/office/drawing/2014/main" id="{5ACDF4F8-7F09-4324-A113-941AEC08014D}"/>
                    </a:ext>
                  </a:extLst>
                </p:cNvPr>
                <p:cNvPicPr/>
                <p:nvPr/>
              </p:nvPicPr>
              <p:blipFill>
                <a:blip r:embed="rId44"/>
                <a:stretch>
                  <a:fillRect/>
                </a:stretch>
              </p:blipFill>
              <p:spPr>
                <a:xfrm>
                  <a:off x="7055236" y="261753"/>
                  <a:ext cx="446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BE946909-B57D-4A9F-B686-CE399EEEE05A}"/>
                    </a:ext>
                  </a:extLst>
                </p14:cNvPr>
                <p14:cNvContentPartPr/>
                <p14:nvPr/>
              </p14:nvContentPartPr>
              <p14:xfrm>
                <a:off x="7071796" y="493953"/>
                <a:ext cx="144000" cy="14760"/>
              </p14:xfrm>
            </p:contentPart>
          </mc:Choice>
          <mc:Fallback>
            <p:pic>
              <p:nvPicPr>
                <p:cNvPr id="31" name="Ink 30">
                  <a:extLst>
                    <a:ext uri="{FF2B5EF4-FFF2-40B4-BE49-F238E27FC236}">
                      <a16:creationId xmlns:a16="http://schemas.microsoft.com/office/drawing/2014/main" id="{BE946909-B57D-4A9F-B686-CE399EEEE05A}"/>
                    </a:ext>
                  </a:extLst>
                </p:cNvPr>
                <p:cNvPicPr/>
                <p:nvPr/>
              </p:nvPicPr>
              <p:blipFill>
                <a:blip r:embed="rId46"/>
                <a:stretch>
                  <a:fillRect/>
                </a:stretch>
              </p:blipFill>
              <p:spPr>
                <a:xfrm>
                  <a:off x="7054156" y="476313"/>
                  <a:ext cx="179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44" name="Ink 6143">
                  <a:extLst>
                    <a:ext uri="{FF2B5EF4-FFF2-40B4-BE49-F238E27FC236}">
                      <a16:creationId xmlns:a16="http://schemas.microsoft.com/office/drawing/2014/main" id="{5D29BE12-7CEB-4D13-A9AC-2C907BCC0A71}"/>
                    </a:ext>
                  </a:extLst>
                </p14:cNvPr>
                <p14:cNvContentPartPr/>
                <p14:nvPr/>
              </p14:nvContentPartPr>
              <p14:xfrm>
                <a:off x="7200676" y="299553"/>
                <a:ext cx="50040" cy="390240"/>
              </p14:xfrm>
            </p:contentPart>
          </mc:Choice>
          <mc:Fallback>
            <p:pic>
              <p:nvPicPr>
                <p:cNvPr id="6144" name="Ink 6143">
                  <a:extLst>
                    <a:ext uri="{FF2B5EF4-FFF2-40B4-BE49-F238E27FC236}">
                      <a16:creationId xmlns:a16="http://schemas.microsoft.com/office/drawing/2014/main" id="{5D29BE12-7CEB-4D13-A9AC-2C907BCC0A71}"/>
                    </a:ext>
                  </a:extLst>
                </p:cNvPr>
                <p:cNvPicPr/>
                <p:nvPr/>
              </p:nvPicPr>
              <p:blipFill>
                <a:blip r:embed="rId48"/>
                <a:stretch>
                  <a:fillRect/>
                </a:stretch>
              </p:blipFill>
              <p:spPr>
                <a:xfrm>
                  <a:off x="7183036" y="281913"/>
                  <a:ext cx="85680" cy="42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6146" name="Ink 6145">
                <a:extLst>
                  <a:ext uri="{FF2B5EF4-FFF2-40B4-BE49-F238E27FC236}">
                    <a16:creationId xmlns:a16="http://schemas.microsoft.com/office/drawing/2014/main" id="{22B8A958-25A4-48F1-AF1E-C2E87A5BE994}"/>
                  </a:ext>
                </a:extLst>
              </p14:cNvPr>
              <p14:cNvContentPartPr/>
              <p14:nvPr/>
            </p14:nvContentPartPr>
            <p14:xfrm>
              <a:off x="6752477" y="74438"/>
              <a:ext cx="292680" cy="31320"/>
            </p14:xfrm>
          </p:contentPart>
        </mc:Choice>
        <mc:Fallback>
          <p:pic>
            <p:nvPicPr>
              <p:cNvPr id="6146" name="Ink 6145">
                <a:extLst>
                  <a:ext uri="{FF2B5EF4-FFF2-40B4-BE49-F238E27FC236}">
                    <a16:creationId xmlns:a16="http://schemas.microsoft.com/office/drawing/2014/main" id="{22B8A958-25A4-48F1-AF1E-C2E87A5BE994}"/>
                  </a:ext>
                </a:extLst>
              </p:cNvPr>
              <p:cNvPicPr/>
              <p:nvPr/>
            </p:nvPicPr>
            <p:blipFill>
              <a:blip r:embed="rId50"/>
              <a:stretch>
                <a:fillRect/>
              </a:stretch>
            </p:blipFill>
            <p:spPr>
              <a:xfrm>
                <a:off x="6734477" y="56798"/>
                <a:ext cx="328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51" name="Ink 6150">
                <a:extLst>
                  <a:ext uri="{FF2B5EF4-FFF2-40B4-BE49-F238E27FC236}">
                    <a16:creationId xmlns:a16="http://schemas.microsoft.com/office/drawing/2014/main" id="{EAA655AB-E4B4-4EA4-B841-B57150DCA4D6}"/>
                  </a:ext>
                </a:extLst>
              </p14:cNvPr>
              <p14:cNvContentPartPr/>
              <p14:nvPr/>
            </p14:nvContentPartPr>
            <p14:xfrm>
              <a:off x="2425636" y="5409033"/>
              <a:ext cx="54000" cy="122400"/>
            </p14:xfrm>
          </p:contentPart>
        </mc:Choice>
        <mc:Fallback>
          <p:pic>
            <p:nvPicPr>
              <p:cNvPr id="6151" name="Ink 6150">
                <a:extLst>
                  <a:ext uri="{FF2B5EF4-FFF2-40B4-BE49-F238E27FC236}">
                    <a16:creationId xmlns:a16="http://schemas.microsoft.com/office/drawing/2014/main" id="{EAA655AB-E4B4-4EA4-B841-B57150DCA4D6}"/>
                  </a:ext>
                </a:extLst>
              </p:cNvPr>
              <p:cNvPicPr/>
              <p:nvPr/>
            </p:nvPicPr>
            <p:blipFill>
              <a:blip r:embed="rId52"/>
              <a:stretch>
                <a:fillRect/>
              </a:stretch>
            </p:blipFill>
            <p:spPr>
              <a:xfrm>
                <a:off x="2362996" y="5346393"/>
                <a:ext cx="179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152" name="Ink 6151">
                <a:extLst>
                  <a:ext uri="{FF2B5EF4-FFF2-40B4-BE49-F238E27FC236}">
                    <a16:creationId xmlns:a16="http://schemas.microsoft.com/office/drawing/2014/main" id="{0147E06D-F177-41D9-A272-FFE58F53D219}"/>
                  </a:ext>
                </a:extLst>
              </p14:cNvPr>
              <p14:cNvContentPartPr/>
              <p14:nvPr/>
            </p14:nvContentPartPr>
            <p14:xfrm>
              <a:off x="2676916" y="5710713"/>
              <a:ext cx="42840" cy="66600"/>
            </p14:xfrm>
          </p:contentPart>
        </mc:Choice>
        <mc:Fallback>
          <p:pic>
            <p:nvPicPr>
              <p:cNvPr id="6152" name="Ink 6151">
                <a:extLst>
                  <a:ext uri="{FF2B5EF4-FFF2-40B4-BE49-F238E27FC236}">
                    <a16:creationId xmlns:a16="http://schemas.microsoft.com/office/drawing/2014/main" id="{0147E06D-F177-41D9-A272-FFE58F53D219}"/>
                  </a:ext>
                </a:extLst>
              </p:cNvPr>
              <p:cNvPicPr/>
              <p:nvPr/>
            </p:nvPicPr>
            <p:blipFill>
              <a:blip r:embed="rId54"/>
              <a:stretch>
                <a:fillRect/>
              </a:stretch>
            </p:blipFill>
            <p:spPr>
              <a:xfrm>
                <a:off x="2613916" y="5647713"/>
                <a:ext cx="168480" cy="192240"/>
              </a:xfrm>
              <a:prstGeom prst="rect">
                <a:avLst/>
              </a:prstGeom>
            </p:spPr>
          </p:pic>
        </mc:Fallback>
      </mc:AlternateContent>
      <p:grpSp>
        <p:nvGrpSpPr>
          <p:cNvPr id="6159" name="Group 6158">
            <a:extLst>
              <a:ext uri="{FF2B5EF4-FFF2-40B4-BE49-F238E27FC236}">
                <a16:creationId xmlns:a16="http://schemas.microsoft.com/office/drawing/2014/main" id="{F520DCCE-DB5D-410B-8A86-592EB7ACAB4E}"/>
              </a:ext>
            </a:extLst>
          </p:cNvPr>
          <p:cNvGrpSpPr/>
          <p:nvPr/>
        </p:nvGrpSpPr>
        <p:grpSpPr>
          <a:xfrm>
            <a:off x="4243996" y="5396073"/>
            <a:ext cx="201240" cy="464040"/>
            <a:chOff x="4243996" y="5396073"/>
            <a:chExt cx="201240" cy="464040"/>
          </a:xfrm>
        </p:grpSpPr>
        <mc:AlternateContent xmlns:mc="http://schemas.openxmlformats.org/markup-compatibility/2006">
          <mc:Choice xmlns:p14="http://schemas.microsoft.com/office/powerpoint/2010/main" Requires="p14">
            <p:contentPart p14:bwMode="auto" r:id="rId55">
              <p14:nvContentPartPr>
                <p14:cNvPr id="6153" name="Ink 6152">
                  <a:extLst>
                    <a:ext uri="{FF2B5EF4-FFF2-40B4-BE49-F238E27FC236}">
                      <a16:creationId xmlns:a16="http://schemas.microsoft.com/office/drawing/2014/main" id="{CF1CD155-61BB-4F07-A523-2CE16AB63D6A}"/>
                    </a:ext>
                  </a:extLst>
                </p14:cNvPr>
                <p14:cNvContentPartPr/>
                <p14:nvPr/>
              </p14:nvContentPartPr>
              <p14:xfrm>
                <a:off x="4288996" y="5396073"/>
                <a:ext cx="20160" cy="132120"/>
              </p14:xfrm>
            </p:contentPart>
          </mc:Choice>
          <mc:Fallback>
            <p:pic>
              <p:nvPicPr>
                <p:cNvPr id="6153" name="Ink 6152">
                  <a:extLst>
                    <a:ext uri="{FF2B5EF4-FFF2-40B4-BE49-F238E27FC236}">
                      <a16:creationId xmlns:a16="http://schemas.microsoft.com/office/drawing/2014/main" id="{CF1CD155-61BB-4F07-A523-2CE16AB63D6A}"/>
                    </a:ext>
                  </a:extLst>
                </p:cNvPr>
                <p:cNvPicPr/>
                <p:nvPr/>
              </p:nvPicPr>
              <p:blipFill>
                <a:blip r:embed="rId56"/>
                <a:stretch>
                  <a:fillRect/>
                </a:stretch>
              </p:blipFill>
              <p:spPr>
                <a:xfrm>
                  <a:off x="4225996" y="5333433"/>
                  <a:ext cx="1458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154" name="Ink 6153">
                  <a:extLst>
                    <a:ext uri="{FF2B5EF4-FFF2-40B4-BE49-F238E27FC236}">
                      <a16:creationId xmlns:a16="http://schemas.microsoft.com/office/drawing/2014/main" id="{4DA511F1-BDB4-45B3-BE42-7CDD79DDB1AA}"/>
                    </a:ext>
                  </a:extLst>
                </p14:cNvPr>
                <p14:cNvContentPartPr/>
                <p14:nvPr/>
              </p14:nvContentPartPr>
              <p14:xfrm>
                <a:off x="4265956" y="5555913"/>
                <a:ext cx="41040" cy="272880"/>
              </p14:xfrm>
            </p:contentPart>
          </mc:Choice>
          <mc:Fallback>
            <p:pic>
              <p:nvPicPr>
                <p:cNvPr id="6154" name="Ink 6153">
                  <a:extLst>
                    <a:ext uri="{FF2B5EF4-FFF2-40B4-BE49-F238E27FC236}">
                      <a16:creationId xmlns:a16="http://schemas.microsoft.com/office/drawing/2014/main" id="{4DA511F1-BDB4-45B3-BE42-7CDD79DDB1AA}"/>
                    </a:ext>
                  </a:extLst>
                </p:cNvPr>
                <p:cNvPicPr/>
                <p:nvPr/>
              </p:nvPicPr>
              <p:blipFill>
                <a:blip r:embed="rId58"/>
                <a:stretch>
                  <a:fillRect/>
                </a:stretch>
              </p:blipFill>
              <p:spPr>
                <a:xfrm>
                  <a:off x="4202956" y="5493273"/>
                  <a:ext cx="1666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155" name="Ink 6154">
                  <a:extLst>
                    <a:ext uri="{FF2B5EF4-FFF2-40B4-BE49-F238E27FC236}">
                      <a16:creationId xmlns:a16="http://schemas.microsoft.com/office/drawing/2014/main" id="{58CF4A8E-0065-4B28-9D57-A1DC6232E9EA}"/>
                    </a:ext>
                  </a:extLst>
                </p14:cNvPr>
                <p14:cNvContentPartPr/>
                <p14:nvPr/>
              </p14:nvContentPartPr>
              <p14:xfrm>
                <a:off x="4243996" y="5603073"/>
                <a:ext cx="74520" cy="232920"/>
              </p14:xfrm>
            </p:contentPart>
          </mc:Choice>
          <mc:Fallback>
            <p:pic>
              <p:nvPicPr>
                <p:cNvPr id="6155" name="Ink 6154">
                  <a:extLst>
                    <a:ext uri="{FF2B5EF4-FFF2-40B4-BE49-F238E27FC236}">
                      <a16:creationId xmlns:a16="http://schemas.microsoft.com/office/drawing/2014/main" id="{58CF4A8E-0065-4B28-9D57-A1DC6232E9EA}"/>
                    </a:ext>
                  </a:extLst>
                </p:cNvPr>
                <p:cNvPicPr/>
                <p:nvPr/>
              </p:nvPicPr>
              <p:blipFill>
                <a:blip r:embed="rId60"/>
                <a:stretch>
                  <a:fillRect/>
                </a:stretch>
              </p:blipFill>
              <p:spPr>
                <a:xfrm>
                  <a:off x="4180996" y="5540433"/>
                  <a:ext cx="2001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156" name="Ink 6155">
                  <a:extLst>
                    <a:ext uri="{FF2B5EF4-FFF2-40B4-BE49-F238E27FC236}">
                      <a16:creationId xmlns:a16="http://schemas.microsoft.com/office/drawing/2014/main" id="{5DF769A7-2CA1-41D9-969F-D355B6CF45AF}"/>
                    </a:ext>
                  </a:extLst>
                </p14:cNvPr>
                <p14:cNvContentPartPr/>
                <p14:nvPr/>
              </p14:nvContentPartPr>
              <p14:xfrm>
                <a:off x="4255876" y="5583633"/>
                <a:ext cx="42120" cy="276480"/>
              </p14:xfrm>
            </p:contentPart>
          </mc:Choice>
          <mc:Fallback>
            <p:pic>
              <p:nvPicPr>
                <p:cNvPr id="6156" name="Ink 6155">
                  <a:extLst>
                    <a:ext uri="{FF2B5EF4-FFF2-40B4-BE49-F238E27FC236}">
                      <a16:creationId xmlns:a16="http://schemas.microsoft.com/office/drawing/2014/main" id="{5DF769A7-2CA1-41D9-969F-D355B6CF45AF}"/>
                    </a:ext>
                  </a:extLst>
                </p:cNvPr>
                <p:cNvPicPr/>
                <p:nvPr/>
              </p:nvPicPr>
              <p:blipFill>
                <a:blip r:embed="rId62"/>
                <a:stretch>
                  <a:fillRect/>
                </a:stretch>
              </p:blipFill>
              <p:spPr>
                <a:xfrm>
                  <a:off x="4192876" y="5520633"/>
                  <a:ext cx="16776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58" name="Ink 6157">
                  <a:extLst>
                    <a:ext uri="{FF2B5EF4-FFF2-40B4-BE49-F238E27FC236}">
                      <a16:creationId xmlns:a16="http://schemas.microsoft.com/office/drawing/2014/main" id="{0ED301C8-E848-4BA2-B6D9-9C584CEEB483}"/>
                    </a:ext>
                  </a:extLst>
                </p14:cNvPr>
                <p14:cNvContentPartPr/>
                <p14:nvPr/>
              </p14:nvContentPartPr>
              <p14:xfrm>
                <a:off x="4304836" y="5745633"/>
                <a:ext cx="140400" cy="28440"/>
              </p14:xfrm>
            </p:contentPart>
          </mc:Choice>
          <mc:Fallback>
            <p:pic>
              <p:nvPicPr>
                <p:cNvPr id="6158" name="Ink 6157">
                  <a:extLst>
                    <a:ext uri="{FF2B5EF4-FFF2-40B4-BE49-F238E27FC236}">
                      <a16:creationId xmlns:a16="http://schemas.microsoft.com/office/drawing/2014/main" id="{0ED301C8-E848-4BA2-B6D9-9C584CEEB483}"/>
                    </a:ext>
                  </a:extLst>
                </p:cNvPr>
                <p:cNvPicPr/>
                <p:nvPr/>
              </p:nvPicPr>
              <p:blipFill>
                <a:blip r:embed="rId64"/>
                <a:stretch>
                  <a:fillRect/>
                </a:stretch>
              </p:blipFill>
              <p:spPr>
                <a:xfrm>
                  <a:off x="4242196" y="5682993"/>
                  <a:ext cx="26604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6162" name="Ink 6161">
                <a:extLst>
                  <a:ext uri="{FF2B5EF4-FFF2-40B4-BE49-F238E27FC236}">
                    <a16:creationId xmlns:a16="http://schemas.microsoft.com/office/drawing/2014/main" id="{4ABA1660-F808-450C-8D9E-D63A64D06C1F}"/>
                  </a:ext>
                </a:extLst>
              </p14:cNvPr>
              <p14:cNvContentPartPr/>
              <p14:nvPr/>
            </p14:nvContentPartPr>
            <p14:xfrm>
              <a:off x="4300876" y="5451153"/>
              <a:ext cx="42120" cy="26640"/>
            </p14:xfrm>
          </p:contentPart>
        </mc:Choice>
        <mc:Fallback>
          <p:pic>
            <p:nvPicPr>
              <p:cNvPr id="6162" name="Ink 6161">
                <a:extLst>
                  <a:ext uri="{FF2B5EF4-FFF2-40B4-BE49-F238E27FC236}">
                    <a16:creationId xmlns:a16="http://schemas.microsoft.com/office/drawing/2014/main" id="{4ABA1660-F808-450C-8D9E-D63A64D06C1F}"/>
                  </a:ext>
                </a:extLst>
              </p:cNvPr>
              <p:cNvPicPr/>
              <p:nvPr/>
            </p:nvPicPr>
            <p:blipFill>
              <a:blip r:embed="rId66"/>
              <a:stretch>
                <a:fillRect/>
              </a:stretch>
            </p:blipFill>
            <p:spPr>
              <a:xfrm>
                <a:off x="4283236" y="5433513"/>
                <a:ext cx="77760" cy="62280"/>
              </a:xfrm>
              <a:prstGeom prst="rect">
                <a:avLst/>
              </a:prstGeom>
            </p:spPr>
          </p:pic>
        </mc:Fallback>
      </mc:AlternateContent>
      <p:grpSp>
        <p:nvGrpSpPr>
          <p:cNvPr id="6169" name="Group 6168">
            <a:extLst>
              <a:ext uri="{FF2B5EF4-FFF2-40B4-BE49-F238E27FC236}">
                <a16:creationId xmlns:a16="http://schemas.microsoft.com/office/drawing/2014/main" id="{3A7463A2-E622-4A4E-96AA-98039EE3E2F8}"/>
              </a:ext>
            </a:extLst>
          </p:cNvPr>
          <p:cNvGrpSpPr/>
          <p:nvPr/>
        </p:nvGrpSpPr>
        <p:grpSpPr>
          <a:xfrm>
            <a:off x="5971276" y="5255673"/>
            <a:ext cx="351000" cy="69120"/>
            <a:chOff x="5971276" y="5255673"/>
            <a:chExt cx="351000" cy="69120"/>
          </a:xfrm>
        </p:grpSpPr>
        <mc:AlternateContent xmlns:mc="http://schemas.openxmlformats.org/markup-compatibility/2006">
          <mc:Choice xmlns:p14="http://schemas.microsoft.com/office/powerpoint/2010/main" Requires="p14">
            <p:contentPart p14:bwMode="auto" r:id="rId67">
              <p14:nvContentPartPr>
                <p14:cNvPr id="6163" name="Ink 6162">
                  <a:extLst>
                    <a:ext uri="{FF2B5EF4-FFF2-40B4-BE49-F238E27FC236}">
                      <a16:creationId xmlns:a16="http://schemas.microsoft.com/office/drawing/2014/main" id="{09C6D26E-04C1-4F72-A937-0B152E1187A5}"/>
                    </a:ext>
                  </a:extLst>
                </p14:cNvPr>
                <p14:cNvContentPartPr/>
                <p14:nvPr/>
              </p14:nvContentPartPr>
              <p14:xfrm>
                <a:off x="6026716" y="5255673"/>
                <a:ext cx="121680" cy="16560"/>
              </p14:xfrm>
            </p:contentPart>
          </mc:Choice>
          <mc:Fallback>
            <p:pic>
              <p:nvPicPr>
                <p:cNvPr id="6163" name="Ink 6162">
                  <a:extLst>
                    <a:ext uri="{FF2B5EF4-FFF2-40B4-BE49-F238E27FC236}">
                      <a16:creationId xmlns:a16="http://schemas.microsoft.com/office/drawing/2014/main" id="{09C6D26E-04C1-4F72-A937-0B152E1187A5}"/>
                    </a:ext>
                  </a:extLst>
                </p:cNvPr>
                <p:cNvPicPr/>
                <p:nvPr/>
              </p:nvPicPr>
              <p:blipFill>
                <a:blip r:embed="rId68"/>
                <a:stretch>
                  <a:fillRect/>
                </a:stretch>
              </p:blipFill>
              <p:spPr>
                <a:xfrm>
                  <a:off x="5963716" y="5192673"/>
                  <a:ext cx="247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64" name="Ink 6163">
                  <a:extLst>
                    <a:ext uri="{FF2B5EF4-FFF2-40B4-BE49-F238E27FC236}">
                      <a16:creationId xmlns:a16="http://schemas.microsoft.com/office/drawing/2014/main" id="{6D48A67B-69FA-4B65-9101-1C05B616159D}"/>
                    </a:ext>
                  </a:extLst>
                </p14:cNvPr>
                <p14:cNvContentPartPr/>
                <p14:nvPr/>
              </p14:nvContentPartPr>
              <p14:xfrm>
                <a:off x="6208156" y="5263233"/>
                <a:ext cx="114120" cy="20880"/>
              </p14:xfrm>
            </p:contentPart>
          </mc:Choice>
          <mc:Fallback>
            <p:pic>
              <p:nvPicPr>
                <p:cNvPr id="6164" name="Ink 6163">
                  <a:extLst>
                    <a:ext uri="{FF2B5EF4-FFF2-40B4-BE49-F238E27FC236}">
                      <a16:creationId xmlns:a16="http://schemas.microsoft.com/office/drawing/2014/main" id="{6D48A67B-69FA-4B65-9101-1C05B616159D}"/>
                    </a:ext>
                  </a:extLst>
                </p:cNvPr>
                <p:cNvPicPr/>
                <p:nvPr/>
              </p:nvPicPr>
              <p:blipFill>
                <a:blip r:embed="rId70"/>
                <a:stretch>
                  <a:fillRect/>
                </a:stretch>
              </p:blipFill>
              <p:spPr>
                <a:xfrm>
                  <a:off x="6145516" y="5200233"/>
                  <a:ext cx="239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66" name="Ink 6165">
                  <a:extLst>
                    <a:ext uri="{FF2B5EF4-FFF2-40B4-BE49-F238E27FC236}">
                      <a16:creationId xmlns:a16="http://schemas.microsoft.com/office/drawing/2014/main" id="{AD9D5663-96E1-4BBA-8EDD-244E88DAF0D2}"/>
                    </a:ext>
                  </a:extLst>
                </p14:cNvPr>
                <p14:cNvContentPartPr/>
                <p14:nvPr/>
              </p14:nvContentPartPr>
              <p14:xfrm>
                <a:off x="6121036" y="5257833"/>
                <a:ext cx="68040" cy="61200"/>
              </p14:xfrm>
            </p:contentPart>
          </mc:Choice>
          <mc:Fallback>
            <p:pic>
              <p:nvPicPr>
                <p:cNvPr id="6166" name="Ink 6165">
                  <a:extLst>
                    <a:ext uri="{FF2B5EF4-FFF2-40B4-BE49-F238E27FC236}">
                      <a16:creationId xmlns:a16="http://schemas.microsoft.com/office/drawing/2014/main" id="{AD9D5663-96E1-4BBA-8EDD-244E88DAF0D2}"/>
                    </a:ext>
                  </a:extLst>
                </p:cNvPr>
                <p:cNvPicPr/>
                <p:nvPr/>
              </p:nvPicPr>
              <p:blipFill>
                <a:blip r:embed="rId72"/>
                <a:stretch>
                  <a:fillRect/>
                </a:stretch>
              </p:blipFill>
              <p:spPr>
                <a:xfrm>
                  <a:off x="6058036" y="5195193"/>
                  <a:ext cx="193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167" name="Ink 6166">
                  <a:extLst>
                    <a:ext uri="{FF2B5EF4-FFF2-40B4-BE49-F238E27FC236}">
                      <a16:creationId xmlns:a16="http://schemas.microsoft.com/office/drawing/2014/main" id="{1BB85A2A-1182-46F5-AF17-F88BA805B9E9}"/>
                    </a:ext>
                  </a:extLst>
                </p14:cNvPr>
                <p14:cNvContentPartPr/>
                <p14:nvPr/>
              </p14:nvContentPartPr>
              <p14:xfrm>
                <a:off x="5971276" y="5293473"/>
                <a:ext cx="3960" cy="31320"/>
              </p14:xfrm>
            </p:contentPart>
          </mc:Choice>
          <mc:Fallback>
            <p:pic>
              <p:nvPicPr>
                <p:cNvPr id="6167" name="Ink 6166">
                  <a:extLst>
                    <a:ext uri="{FF2B5EF4-FFF2-40B4-BE49-F238E27FC236}">
                      <a16:creationId xmlns:a16="http://schemas.microsoft.com/office/drawing/2014/main" id="{1BB85A2A-1182-46F5-AF17-F88BA805B9E9}"/>
                    </a:ext>
                  </a:extLst>
                </p:cNvPr>
                <p:cNvPicPr/>
                <p:nvPr/>
              </p:nvPicPr>
              <p:blipFill>
                <a:blip r:embed="rId74"/>
                <a:stretch>
                  <a:fillRect/>
                </a:stretch>
              </p:blipFill>
              <p:spPr>
                <a:xfrm>
                  <a:off x="5908276" y="5230833"/>
                  <a:ext cx="12960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6168" name="Ink 6167">
                <a:extLst>
                  <a:ext uri="{FF2B5EF4-FFF2-40B4-BE49-F238E27FC236}">
                    <a16:creationId xmlns:a16="http://schemas.microsoft.com/office/drawing/2014/main" id="{66E59550-50CB-4489-859E-4B26CB74EB5D}"/>
                  </a:ext>
                </a:extLst>
              </p14:cNvPr>
              <p14:cNvContentPartPr/>
              <p14:nvPr/>
            </p14:nvContentPartPr>
            <p14:xfrm>
              <a:off x="6174316" y="5731593"/>
              <a:ext cx="95760" cy="34200"/>
            </p14:xfrm>
          </p:contentPart>
        </mc:Choice>
        <mc:Fallback>
          <p:pic>
            <p:nvPicPr>
              <p:cNvPr id="6168" name="Ink 6167">
                <a:extLst>
                  <a:ext uri="{FF2B5EF4-FFF2-40B4-BE49-F238E27FC236}">
                    <a16:creationId xmlns:a16="http://schemas.microsoft.com/office/drawing/2014/main" id="{66E59550-50CB-4489-859E-4B26CB74EB5D}"/>
                  </a:ext>
                </a:extLst>
              </p:cNvPr>
              <p:cNvPicPr/>
              <p:nvPr/>
            </p:nvPicPr>
            <p:blipFill>
              <a:blip r:embed="rId76"/>
              <a:stretch>
                <a:fillRect/>
              </a:stretch>
            </p:blipFill>
            <p:spPr>
              <a:xfrm>
                <a:off x="6111316" y="5668953"/>
                <a:ext cx="221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70" name="Ink 6169">
                <a:extLst>
                  <a:ext uri="{FF2B5EF4-FFF2-40B4-BE49-F238E27FC236}">
                    <a16:creationId xmlns:a16="http://schemas.microsoft.com/office/drawing/2014/main" id="{B046B386-1A23-4287-ACF2-6A7B1588433B}"/>
                  </a:ext>
                </a:extLst>
              </p14:cNvPr>
              <p14:cNvContentPartPr/>
              <p14:nvPr/>
            </p14:nvContentPartPr>
            <p14:xfrm>
              <a:off x="5389876" y="5560593"/>
              <a:ext cx="111960" cy="161640"/>
            </p14:xfrm>
          </p:contentPart>
        </mc:Choice>
        <mc:Fallback>
          <p:pic>
            <p:nvPicPr>
              <p:cNvPr id="6170" name="Ink 6169">
                <a:extLst>
                  <a:ext uri="{FF2B5EF4-FFF2-40B4-BE49-F238E27FC236}">
                    <a16:creationId xmlns:a16="http://schemas.microsoft.com/office/drawing/2014/main" id="{B046B386-1A23-4287-ACF2-6A7B1588433B}"/>
                  </a:ext>
                </a:extLst>
              </p:cNvPr>
              <p:cNvPicPr/>
              <p:nvPr/>
            </p:nvPicPr>
            <p:blipFill>
              <a:blip r:embed="rId78"/>
              <a:stretch>
                <a:fillRect/>
              </a:stretch>
            </p:blipFill>
            <p:spPr>
              <a:xfrm>
                <a:off x="5326876" y="5497953"/>
                <a:ext cx="237600" cy="28728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srcRect l="7703" t="18749" r="26393"/>
          <a:stretch/>
        </p:blipFill>
        <p:spPr bwMode="auto">
          <a:xfrm>
            <a:off x="381000" y="2133600"/>
            <a:ext cx="5867400" cy="3962399"/>
          </a:xfrm>
          <a:prstGeom prst="rect">
            <a:avLst/>
          </a:prstGeom>
          <a:noFill/>
          <a:ln w="9525">
            <a:noFill/>
            <a:miter lim="800000"/>
            <a:headEnd/>
            <a:tailEnd/>
          </a:ln>
        </p:spPr>
      </p:pic>
      <p:sp>
        <p:nvSpPr>
          <p:cNvPr id="4" name="TextBox 3"/>
          <p:cNvSpPr txBox="1"/>
          <p:nvPr/>
        </p:nvSpPr>
        <p:spPr>
          <a:xfrm>
            <a:off x="304800" y="381000"/>
            <a:ext cx="8682954" cy="523220"/>
          </a:xfrm>
          <a:prstGeom prst="rect">
            <a:avLst/>
          </a:prstGeom>
          <a:noFill/>
        </p:spPr>
        <p:txBody>
          <a:bodyPr wrap="none" rtlCol="0">
            <a:spAutoFit/>
          </a:bodyPr>
          <a:lstStyle/>
          <a:p>
            <a:r>
              <a:rPr lang="en-US" sz="2800" dirty="0"/>
              <a:t>5.  Formulas analogous to those for dielectrics (section 11)</a:t>
            </a:r>
          </a:p>
        </p:txBody>
      </p:sp>
      <p:sp>
        <p:nvSpPr>
          <p:cNvPr id="5" name="TextBox 4"/>
          <p:cNvSpPr txBox="1"/>
          <p:nvPr/>
        </p:nvSpPr>
        <p:spPr>
          <a:xfrm>
            <a:off x="5943600" y="2221468"/>
            <a:ext cx="2790059" cy="400110"/>
          </a:xfrm>
          <a:prstGeom prst="rect">
            <a:avLst/>
          </a:prstGeom>
          <a:noFill/>
        </p:spPr>
        <p:txBody>
          <a:bodyPr wrap="none" rtlCol="0">
            <a:spAutoFit/>
          </a:bodyPr>
          <a:lstStyle/>
          <a:p>
            <a:r>
              <a:rPr lang="en-US" sz="2000" dirty="0"/>
              <a:t>Absolute, not differential</a:t>
            </a:r>
          </a:p>
        </p:txBody>
      </p:sp>
      <p:sp>
        <p:nvSpPr>
          <p:cNvPr id="2" name="TextBox 1">
            <a:extLst>
              <a:ext uri="{FF2B5EF4-FFF2-40B4-BE49-F238E27FC236}">
                <a16:creationId xmlns:a16="http://schemas.microsoft.com/office/drawing/2014/main" id="{F11CB6C0-6393-49AF-B6EA-570573AA2BAF}"/>
              </a:ext>
            </a:extLst>
          </p:cNvPr>
          <p:cNvSpPr txBox="1"/>
          <p:nvPr/>
        </p:nvSpPr>
        <p:spPr>
          <a:xfrm>
            <a:off x="228600" y="1524000"/>
            <a:ext cx="3657600" cy="400110"/>
          </a:xfrm>
          <a:prstGeom prst="rect">
            <a:avLst/>
          </a:prstGeom>
          <a:noFill/>
        </p:spPr>
        <p:txBody>
          <a:bodyPr wrap="square" rtlCol="0">
            <a:spAutoFit/>
          </a:bodyPr>
          <a:lstStyle/>
          <a:p>
            <a:r>
              <a:rPr lang="en-US" sz="2000" dirty="0"/>
              <a:t>For linear media, with </a:t>
            </a:r>
            <a:r>
              <a:rPr lang="en-US" sz="2000" b="1" dirty="0"/>
              <a:t>B</a:t>
            </a:r>
            <a:r>
              <a:rPr lang="en-US" sz="2000" dirty="0"/>
              <a:t> = </a:t>
            </a:r>
            <a:r>
              <a:rPr lang="en-US" sz="2000" dirty="0">
                <a:latin typeface="Symbol" panose="05050102010706020507" pitchFamily="18" charset="2"/>
              </a:rPr>
              <a:t>m</a:t>
            </a:r>
            <a:r>
              <a:rPr lang="en-US" sz="2000" dirty="0"/>
              <a:t> </a:t>
            </a:r>
            <a:r>
              <a:rPr lang="en-US" sz="2000" b="1" dirty="0"/>
              <a:t>H</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B2A3895-D872-401A-AFFC-A7DAE7F7682A}"/>
                  </a:ext>
                </a:extLst>
              </p14:cNvPr>
              <p14:cNvContentPartPr/>
              <p14:nvPr/>
            </p14:nvContentPartPr>
            <p14:xfrm>
              <a:off x="2013437" y="2090023"/>
              <a:ext cx="1363320" cy="259560"/>
            </p14:xfrm>
          </p:contentPart>
        </mc:Choice>
        <mc:Fallback xmlns="">
          <p:pic>
            <p:nvPicPr>
              <p:cNvPr id="3" name="Ink 2">
                <a:extLst>
                  <a:ext uri="{FF2B5EF4-FFF2-40B4-BE49-F238E27FC236}">
                    <a16:creationId xmlns:a16="http://schemas.microsoft.com/office/drawing/2014/main" id="{5B2A3895-D872-401A-AFFC-A7DAE7F7682A}"/>
                  </a:ext>
                </a:extLst>
              </p:cNvPr>
              <p:cNvPicPr/>
              <p:nvPr/>
            </p:nvPicPr>
            <p:blipFill>
              <a:blip r:embed="rId4"/>
              <a:stretch>
                <a:fillRect/>
              </a:stretch>
            </p:blipFill>
            <p:spPr>
              <a:xfrm>
                <a:off x="1950437" y="2027383"/>
                <a:ext cx="14889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675E9D-1A05-4C71-9AFB-194B92E3CEE4}"/>
                  </a:ext>
                </a:extLst>
              </p14:cNvPr>
              <p14:cNvContentPartPr/>
              <p14:nvPr/>
            </p14:nvContentPartPr>
            <p14:xfrm>
              <a:off x="538517" y="2937463"/>
              <a:ext cx="2136960" cy="557280"/>
            </p14:xfrm>
          </p:contentPart>
        </mc:Choice>
        <mc:Fallback xmlns="">
          <p:pic>
            <p:nvPicPr>
              <p:cNvPr id="6" name="Ink 5">
                <a:extLst>
                  <a:ext uri="{FF2B5EF4-FFF2-40B4-BE49-F238E27FC236}">
                    <a16:creationId xmlns:a16="http://schemas.microsoft.com/office/drawing/2014/main" id="{EE675E9D-1A05-4C71-9AFB-194B92E3CEE4}"/>
                  </a:ext>
                </a:extLst>
              </p:cNvPr>
              <p:cNvPicPr/>
              <p:nvPr/>
            </p:nvPicPr>
            <p:blipFill>
              <a:blip r:embed="rId6"/>
              <a:stretch>
                <a:fillRect/>
              </a:stretch>
            </p:blipFill>
            <p:spPr>
              <a:xfrm>
                <a:off x="475517" y="2874823"/>
                <a:ext cx="2262600" cy="682920"/>
              </a:xfrm>
              <a:prstGeom prst="rect">
                <a:avLst/>
              </a:prstGeom>
            </p:spPr>
          </p:pic>
        </mc:Fallback>
      </mc:AlternateContent>
      <p:sp>
        <p:nvSpPr>
          <p:cNvPr id="7" name="TextBox 6">
            <a:extLst>
              <a:ext uri="{FF2B5EF4-FFF2-40B4-BE49-F238E27FC236}">
                <a16:creationId xmlns:a16="http://schemas.microsoft.com/office/drawing/2014/main" id="{70237E79-68C1-4949-8E88-969C78128FA8}"/>
              </a:ext>
            </a:extLst>
          </p:cNvPr>
          <p:cNvSpPr txBox="1"/>
          <p:nvPr/>
        </p:nvSpPr>
        <p:spPr>
          <a:xfrm>
            <a:off x="5791200" y="3105834"/>
            <a:ext cx="3505200" cy="646331"/>
          </a:xfrm>
          <a:prstGeom prst="rect">
            <a:avLst/>
          </a:prstGeom>
          <a:noFill/>
        </p:spPr>
        <p:txBody>
          <a:bodyPr wrap="square" rtlCol="0">
            <a:spAutoFit/>
          </a:bodyPr>
          <a:lstStyle/>
          <a:p>
            <a:r>
              <a:rPr lang="en-US" dirty="0"/>
              <a:t>(if the externally applied field is homogeneous)</a:t>
            </a:r>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FE3FE51-344A-439C-837D-11A1BECB060C}"/>
                  </a:ext>
                </a:extLst>
              </p14:cNvPr>
              <p14:cNvContentPartPr/>
              <p14:nvPr/>
            </p14:nvContentPartPr>
            <p14:xfrm>
              <a:off x="577037" y="3763663"/>
              <a:ext cx="5083200" cy="635400"/>
            </p14:xfrm>
          </p:contentPart>
        </mc:Choice>
        <mc:Fallback xmlns="">
          <p:pic>
            <p:nvPicPr>
              <p:cNvPr id="8" name="Ink 7">
                <a:extLst>
                  <a:ext uri="{FF2B5EF4-FFF2-40B4-BE49-F238E27FC236}">
                    <a16:creationId xmlns:a16="http://schemas.microsoft.com/office/drawing/2014/main" id="{0FE3FE51-344A-439C-837D-11A1BECB060C}"/>
                  </a:ext>
                </a:extLst>
              </p:cNvPr>
              <p:cNvPicPr/>
              <p:nvPr/>
            </p:nvPicPr>
            <p:blipFill>
              <a:blip r:embed="rId8"/>
              <a:stretch>
                <a:fillRect/>
              </a:stretch>
            </p:blipFill>
            <p:spPr>
              <a:xfrm>
                <a:off x="514037" y="3701023"/>
                <a:ext cx="520884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475FFC0-4E28-4B93-ADB9-E967D4C1B78A}"/>
                  </a:ext>
                </a:extLst>
              </p14:cNvPr>
              <p14:cNvContentPartPr/>
              <p14:nvPr/>
            </p14:nvContentPartPr>
            <p14:xfrm>
              <a:off x="5898197" y="6048943"/>
              <a:ext cx="438480" cy="43560"/>
            </p14:xfrm>
          </p:contentPart>
        </mc:Choice>
        <mc:Fallback xmlns="">
          <p:pic>
            <p:nvPicPr>
              <p:cNvPr id="9" name="Ink 8">
                <a:extLst>
                  <a:ext uri="{FF2B5EF4-FFF2-40B4-BE49-F238E27FC236}">
                    <a16:creationId xmlns:a16="http://schemas.microsoft.com/office/drawing/2014/main" id="{5475FFC0-4E28-4B93-ADB9-E967D4C1B78A}"/>
                  </a:ext>
                </a:extLst>
              </p:cNvPr>
              <p:cNvPicPr/>
              <p:nvPr/>
            </p:nvPicPr>
            <p:blipFill>
              <a:blip r:embed="rId10"/>
              <a:stretch>
                <a:fillRect/>
              </a:stretch>
            </p:blipFill>
            <p:spPr>
              <a:xfrm>
                <a:off x="5835197" y="5985943"/>
                <a:ext cx="564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BFF2F01-50A8-4FE3-B835-98C1020873AA}"/>
                  </a:ext>
                </a:extLst>
              </p14:cNvPr>
              <p14:cNvContentPartPr/>
              <p14:nvPr/>
            </p14:nvContentPartPr>
            <p14:xfrm>
              <a:off x="322157" y="5903503"/>
              <a:ext cx="4208760" cy="342360"/>
            </p14:xfrm>
          </p:contentPart>
        </mc:Choice>
        <mc:Fallback xmlns="">
          <p:pic>
            <p:nvPicPr>
              <p:cNvPr id="10" name="Ink 9">
                <a:extLst>
                  <a:ext uri="{FF2B5EF4-FFF2-40B4-BE49-F238E27FC236}">
                    <a16:creationId xmlns:a16="http://schemas.microsoft.com/office/drawing/2014/main" id="{EBFF2F01-50A8-4FE3-B835-98C1020873AA}"/>
                  </a:ext>
                </a:extLst>
              </p:cNvPr>
              <p:cNvPicPr/>
              <p:nvPr/>
            </p:nvPicPr>
            <p:blipFill>
              <a:blip r:embed="rId12"/>
              <a:stretch>
                <a:fillRect/>
              </a:stretch>
            </p:blipFill>
            <p:spPr>
              <a:xfrm>
                <a:off x="259517" y="5840503"/>
                <a:ext cx="4334400" cy="468000"/>
              </a:xfrm>
              <a:prstGeom prst="rect">
                <a:avLst/>
              </a:prstGeom>
            </p:spPr>
          </p:pic>
        </mc:Fallback>
      </mc:AlternateContent>
      <p:sp>
        <p:nvSpPr>
          <p:cNvPr id="11" name="TextBox 10">
            <a:extLst>
              <a:ext uri="{FF2B5EF4-FFF2-40B4-BE49-F238E27FC236}">
                <a16:creationId xmlns:a16="http://schemas.microsoft.com/office/drawing/2014/main" id="{1BDAF6F6-7DF2-47AE-88B3-8D1AB2AB2F6F}"/>
              </a:ext>
            </a:extLst>
          </p:cNvPr>
          <p:cNvSpPr txBox="1"/>
          <p:nvPr/>
        </p:nvSpPr>
        <p:spPr>
          <a:xfrm>
            <a:off x="488760" y="3979646"/>
            <a:ext cx="4744825" cy="369332"/>
          </a:xfrm>
          <a:prstGeom prst="rect">
            <a:avLst/>
          </a:prstGeom>
          <a:noFill/>
        </p:spPr>
        <p:txBody>
          <a:bodyPr wrap="none" rtlCol="0">
            <a:spAutoFit/>
          </a:bodyPr>
          <a:lstStyle/>
          <a:p>
            <a:r>
              <a:rPr lang="en-US" dirty="0"/>
              <a:t>If the function </a:t>
            </a:r>
            <a:r>
              <a:rPr lang="en-US" b="1" dirty="0"/>
              <a:t>B</a:t>
            </a:r>
            <a:r>
              <a:rPr lang="en-US" dirty="0"/>
              <a:t>(</a:t>
            </a:r>
            <a:r>
              <a:rPr lang="en-US" b="1" dirty="0"/>
              <a:t>H</a:t>
            </a:r>
            <a:r>
              <a:rPr lang="en-US" dirty="0"/>
              <a:t>) is arbitrary (not linear), then </a:t>
            </a:r>
          </a:p>
        </p:txBody>
      </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7C56C026-04FC-48F0-8943-0654C1BBBBE1}"/>
                  </a:ext>
                </a:extLst>
              </p14:cNvPr>
              <p14:cNvContentPartPr/>
              <p14:nvPr/>
            </p14:nvContentPartPr>
            <p14:xfrm>
              <a:off x="4129157" y="4720183"/>
              <a:ext cx="53640" cy="102960"/>
            </p14:xfrm>
          </p:contentPart>
        </mc:Choice>
        <mc:Fallback xmlns="">
          <p:pic>
            <p:nvPicPr>
              <p:cNvPr id="12" name="Ink 11">
                <a:extLst>
                  <a:ext uri="{FF2B5EF4-FFF2-40B4-BE49-F238E27FC236}">
                    <a16:creationId xmlns:a16="http://schemas.microsoft.com/office/drawing/2014/main" id="{7C56C026-04FC-48F0-8943-0654C1BBBBE1}"/>
                  </a:ext>
                </a:extLst>
              </p:cNvPr>
              <p:cNvPicPr/>
              <p:nvPr/>
            </p:nvPicPr>
            <p:blipFill>
              <a:blip r:embed="rId14"/>
              <a:stretch>
                <a:fillRect/>
              </a:stretch>
            </p:blipFill>
            <p:spPr>
              <a:xfrm>
                <a:off x="4066517" y="4657183"/>
                <a:ext cx="179280" cy="228600"/>
              </a:xfrm>
              <a:prstGeom prst="rect">
                <a:avLst/>
              </a:prstGeom>
            </p:spPr>
          </p:pic>
        </mc:Fallback>
      </mc:AlternateContent>
      <p:grpSp>
        <p:nvGrpSpPr>
          <p:cNvPr id="20" name="Group 19">
            <a:extLst>
              <a:ext uri="{FF2B5EF4-FFF2-40B4-BE49-F238E27FC236}">
                <a16:creationId xmlns:a16="http://schemas.microsoft.com/office/drawing/2014/main" id="{0BAED41E-FD0A-4764-9B8A-375F75677AD9}"/>
              </a:ext>
            </a:extLst>
          </p:cNvPr>
          <p:cNvGrpSpPr/>
          <p:nvPr/>
        </p:nvGrpSpPr>
        <p:grpSpPr>
          <a:xfrm>
            <a:off x="3570797" y="4753303"/>
            <a:ext cx="572040" cy="131040"/>
            <a:chOff x="3570797" y="4753303"/>
            <a:chExt cx="572040" cy="13104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F73867C-3075-4043-9D48-AC84D2F26985}"/>
                    </a:ext>
                  </a:extLst>
                </p14:cNvPr>
                <p14:cNvContentPartPr/>
                <p14:nvPr/>
              </p14:nvContentPartPr>
              <p14:xfrm>
                <a:off x="3801197" y="4801903"/>
                <a:ext cx="169200" cy="44640"/>
              </p14:xfrm>
            </p:contentPart>
          </mc:Choice>
          <mc:Fallback xmlns="">
            <p:pic>
              <p:nvPicPr>
                <p:cNvPr id="13" name="Ink 12">
                  <a:extLst>
                    <a:ext uri="{FF2B5EF4-FFF2-40B4-BE49-F238E27FC236}">
                      <a16:creationId xmlns:a16="http://schemas.microsoft.com/office/drawing/2014/main" id="{2F73867C-3075-4043-9D48-AC84D2F26985}"/>
                    </a:ext>
                  </a:extLst>
                </p:cNvPr>
                <p:cNvPicPr/>
                <p:nvPr/>
              </p:nvPicPr>
              <p:blipFill>
                <a:blip r:embed="rId16"/>
                <a:stretch>
                  <a:fillRect/>
                </a:stretch>
              </p:blipFill>
              <p:spPr>
                <a:xfrm>
                  <a:off x="3738557" y="4739263"/>
                  <a:ext cx="29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8F28C765-F759-4796-9695-2F5EAC8B7EDA}"/>
                    </a:ext>
                  </a:extLst>
                </p14:cNvPr>
                <p14:cNvContentPartPr/>
                <p14:nvPr/>
              </p14:nvContentPartPr>
              <p14:xfrm>
                <a:off x="3570797" y="4812343"/>
                <a:ext cx="268920" cy="72000"/>
              </p14:xfrm>
            </p:contentPart>
          </mc:Choice>
          <mc:Fallback xmlns="">
            <p:pic>
              <p:nvPicPr>
                <p:cNvPr id="14" name="Ink 13">
                  <a:extLst>
                    <a:ext uri="{FF2B5EF4-FFF2-40B4-BE49-F238E27FC236}">
                      <a16:creationId xmlns:a16="http://schemas.microsoft.com/office/drawing/2014/main" id="{8F28C765-F759-4796-9695-2F5EAC8B7EDA}"/>
                    </a:ext>
                  </a:extLst>
                </p:cNvPr>
                <p:cNvPicPr/>
                <p:nvPr/>
              </p:nvPicPr>
              <p:blipFill>
                <a:blip r:embed="rId18"/>
                <a:stretch>
                  <a:fillRect/>
                </a:stretch>
              </p:blipFill>
              <p:spPr>
                <a:xfrm>
                  <a:off x="3508157" y="4749343"/>
                  <a:ext cx="394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86B0C4C8-3EEA-4F31-A0AD-5DDFD5115624}"/>
                    </a:ext>
                  </a:extLst>
                </p14:cNvPr>
                <p14:cNvContentPartPr/>
                <p14:nvPr/>
              </p14:nvContentPartPr>
              <p14:xfrm>
                <a:off x="3858797" y="4753303"/>
                <a:ext cx="36360" cy="76680"/>
              </p14:xfrm>
            </p:contentPart>
          </mc:Choice>
          <mc:Fallback xmlns="">
            <p:pic>
              <p:nvPicPr>
                <p:cNvPr id="16" name="Ink 15">
                  <a:extLst>
                    <a:ext uri="{FF2B5EF4-FFF2-40B4-BE49-F238E27FC236}">
                      <a16:creationId xmlns:a16="http://schemas.microsoft.com/office/drawing/2014/main" id="{86B0C4C8-3EEA-4F31-A0AD-5DDFD5115624}"/>
                    </a:ext>
                  </a:extLst>
                </p:cNvPr>
                <p:cNvPicPr/>
                <p:nvPr/>
              </p:nvPicPr>
              <p:blipFill>
                <a:blip r:embed="rId20"/>
                <a:stretch>
                  <a:fillRect/>
                </a:stretch>
              </p:blipFill>
              <p:spPr>
                <a:xfrm>
                  <a:off x="3795797" y="4690303"/>
                  <a:ext cx="162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6032957-91B7-47BE-B55F-ED337211D4D0}"/>
                    </a:ext>
                  </a:extLst>
                </p14:cNvPr>
                <p14:cNvContentPartPr/>
                <p14:nvPr/>
              </p14:nvContentPartPr>
              <p14:xfrm>
                <a:off x="3939437" y="4823863"/>
                <a:ext cx="203400" cy="39600"/>
              </p14:xfrm>
            </p:contentPart>
          </mc:Choice>
          <mc:Fallback xmlns="">
            <p:pic>
              <p:nvPicPr>
                <p:cNvPr id="18" name="Ink 17">
                  <a:extLst>
                    <a:ext uri="{FF2B5EF4-FFF2-40B4-BE49-F238E27FC236}">
                      <a16:creationId xmlns:a16="http://schemas.microsoft.com/office/drawing/2014/main" id="{26032957-91B7-47BE-B55F-ED337211D4D0}"/>
                    </a:ext>
                  </a:extLst>
                </p:cNvPr>
                <p:cNvPicPr/>
                <p:nvPr/>
              </p:nvPicPr>
              <p:blipFill>
                <a:blip r:embed="rId22"/>
                <a:stretch>
                  <a:fillRect/>
                </a:stretch>
              </p:blipFill>
              <p:spPr>
                <a:xfrm>
                  <a:off x="3876797" y="4760863"/>
                  <a:ext cx="329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5D63749F-4EB0-47BB-9820-D56A924185CE}"/>
                    </a:ext>
                  </a:extLst>
                </p14:cNvPr>
                <p14:cNvContentPartPr/>
                <p14:nvPr/>
              </p14:nvContentPartPr>
              <p14:xfrm>
                <a:off x="3916397" y="4850863"/>
                <a:ext cx="175320" cy="18720"/>
              </p14:xfrm>
            </p:contentPart>
          </mc:Choice>
          <mc:Fallback xmlns="">
            <p:pic>
              <p:nvPicPr>
                <p:cNvPr id="19" name="Ink 18">
                  <a:extLst>
                    <a:ext uri="{FF2B5EF4-FFF2-40B4-BE49-F238E27FC236}">
                      <a16:creationId xmlns:a16="http://schemas.microsoft.com/office/drawing/2014/main" id="{5D63749F-4EB0-47BB-9820-D56A924185CE}"/>
                    </a:ext>
                  </a:extLst>
                </p:cNvPr>
                <p:cNvPicPr/>
                <p:nvPr/>
              </p:nvPicPr>
              <p:blipFill>
                <a:blip r:embed="rId24"/>
                <a:stretch>
                  <a:fillRect/>
                </a:stretch>
              </p:blipFill>
              <p:spPr>
                <a:xfrm>
                  <a:off x="3853757" y="4787863"/>
                  <a:ext cx="30096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CFF73F85-DF49-4BA5-80F7-3F2EADD4B563}"/>
                  </a:ext>
                </a:extLst>
              </p14:cNvPr>
              <p14:cNvContentPartPr/>
              <p14:nvPr/>
            </p14:nvContentPartPr>
            <p14:xfrm>
              <a:off x="3505997" y="4839703"/>
              <a:ext cx="630360" cy="26640"/>
            </p14:xfrm>
          </p:contentPart>
        </mc:Choice>
        <mc:Fallback xmlns="">
          <p:pic>
            <p:nvPicPr>
              <p:cNvPr id="21" name="Ink 20">
                <a:extLst>
                  <a:ext uri="{FF2B5EF4-FFF2-40B4-BE49-F238E27FC236}">
                    <a16:creationId xmlns:a16="http://schemas.microsoft.com/office/drawing/2014/main" id="{CFF73F85-DF49-4BA5-80F7-3F2EADD4B563}"/>
                  </a:ext>
                </a:extLst>
              </p:cNvPr>
              <p:cNvPicPr/>
              <p:nvPr/>
            </p:nvPicPr>
            <p:blipFill>
              <a:blip r:embed="rId26"/>
              <a:stretch>
                <a:fillRect/>
              </a:stretch>
            </p:blipFill>
            <p:spPr>
              <a:xfrm>
                <a:off x="3487997" y="4822063"/>
                <a:ext cx="666000" cy="62280"/>
              </a:xfrm>
              <a:prstGeom prst="rect">
                <a:avLst/>
              </a:prstGeom>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467</Words>
  <Application>Microsoft Office PowerPoint</Application>
  <PresentationFormat>On-screen Show (4:3)</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Office Theme</vt:lpstr>
      <vt:lpstr>The total free energy of a magnetic substance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total free energy of a magnetic substance</dc:title>
  <dc:creator>Your User Name</dc:creator>
  <cp:lastModifiedBy>Robert Peale</cp:lastModifiedBy>
  <cp:revision>25</cp:revision>
  <dcterms:created xsi:type="dcterms:W3CDTF">2014-02-10T23:41:41Z</dcterms:created>
  <dcterms:modified xsi:type="dcterms:W3CDTF">2022-02-14T16:50:47Z</dcterms:modified>
</cp:coreProperties>
</file>