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57" r:id="rId18"/>
    <p:sldId id="259" r:id="rId19"/>
    <p:sldId id="261" r:id="rId20"/>
    <p:sldId id="263" r:id="rId21"/>
    <p:sldId id="264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1:43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1659 2031 2080,'-5'5'707,"13"-10"-289,-8 5 4,0 0-102,0 0 74,0 0-90,0 2-112,0-1-1,0 1 0,-1 0 1,1-1-1,-1 1 0,1-1 0,-2 4 1,-13 8 1200,8-7-928,0 1 0,-1-2 0,1 1 0,-14 7 0,-9 1 21,-1-2-1,-1-1 1,-61 13 0,33-13 199,-76 3-1,95-13-411,1-1 0,-62-10 0,-78-24-85,128 20 71,0-2-1,-97-45 1,132 52-196,0 0 0,0-1 1,2-1-1,-1-1 0,1 0 0,1-1 0,0-1 0,-14-17 0,6 2 33,1-1 0,2-1 0,-21-44 0,38 70-101,-96-210-95,97 212 91,-8-21 89,0 1 0,2-1 0,0-1-1,-2-26 1,4-9-190,3-1 0,7-66 0,26-121-84,-28 234 222,38-282 181,-32 211-232,4-102-123,-11 147 274,-1 30-38,0-1 0,-1 0-1,0 0 1,-3-18 0,1 14-190,-1-4-187,0 10 161,-2-3 91,5 12 32,-1-1 0,1 1 0,-1 0 1,1 0-1,-1 0 0,1 0 0,-1 0 1,1-1-1,-1 1 0,1 0 0,-1 0 1,1 0-1,-1 0 0,1 0 0,-1 1 1,1-1-1,-1 0 0,1 0 0,0 0 0,-1 0 1,1 0-1,-1 1 0,1-1 0,-1 0 1,1 1-1,-1-1 0,1 0 0,-1 1 1,-29 7-72,8 6 224,-12 7-111,26-16-43,0 1 0,1 0 1,-1 1-1,1 0 0,0 0 1,1 1-1,-9 12 0,6-7 32,1 1 0,1 1-1,-11 29 1,-38 151-262,51-177 250,3-14-30,1 0 0,0 1 0,0-1 0,0 0 0,0 7 1,-3 4 78,3-14-107,1-1 0,1-1-15,5-7 44,0 0 1,-1 0 0,0-1-1,-1 1 1,0-1 0,0 0-1,-1 0 1,4-13 0,-1 1-43,17-44-78,3 1 1,41-73 0,-32 67 298,-21 40-107,20-32 1,-23 42-97,-9 16 30,0 0-1,0 0 0,0 0 0,0 0 0,7-6 1,-8 8 4,1 0 1,-1 1 0,1-1 0,0 1 0,0 0 0,0 0 0,0-1 0,3 0 0,-3 1-3,-1 1 0,0 0 0,0 0 0,0 0 0,0 0-1,1 0 1,-1 0 0,0 0 0,0 0 0,0 0 0,0 0 0,1 1 0,-1-1 0,0 1 0,0-1 0,0 0-1,0 1 1,0 0 0,1 0 0,5 5-22,0 0 1,-1 1-1,0 0 0,0 0 0,9 15 0,-7-10 9,3 5-57,11 25-1,-7-12 0,36 77 525,-44-90-352,-1 2 0,3 18 0,-7-27-42,1 5-140,-2-13 214,-11 8 155,-6 7-252,-1-2 0,-1 0 0,-1-1 0,-35 21 0,19-16 14,0-3 1,-1-1-1,-56 16 1,-29 11-356,110-37 252,6-4 31,0 1 0,1 0 0,-1 0 1,1 0-1,0 1 0,0 0 0,-5 3 1,17-2-284,-3-4 315,-1 0 0,1 0 0,0 0 0,-1-1 0,1 0 0,-1 0 0,1 0 0,-1 0 0,1-1 0,6-3 0,-2 1 52,0-1 0,-1 0 0,16-11 0,-7 0 27,0-1 0,0 0-1,24-34 1,33-64 158,-28 41 56,-13 13-645,-32 58 279,1 1-28,-1 0 1,0 0-1,0 0 1,0-1-1,0 1 1,-1 0-1,1-1 0,0-3 1,-1 5-29,0 1 1,1-1-1,-1 0 0,0 1 1,1-1-1,-1 0 1,0 1-1,1-1 0,-1 1 1,0-1-1,1 1 1,-1-1-1,1 1 0,0-1 1,-1 1-1,1-1 1,-1 1-1,1-1 0,-1 1 1,1 0-1,0-1 1,-1 1-1,1 0 0,0 0 1,0-1-1,-1 1 1,1 0-1,0 0 0,-1 0 1,1 0-1,1 0 1,25 0-3719,1 0 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33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12 1664,'-2'-1'88,"1"1"-50,0-1 0,1 1 0,-1-1 0,0 1 0,0 0 0,0-1 0,1 1 0,-1 0 0,0 0 0,0-1 0,0 1 0,0 0 0,0 0 0,0 0 0,1 0 0,-1 0-1,0 0 1,0 1 0,0-1 0,-1 0 0,0 1 73,1-1-1,-1 0 1,1 0 0,0 0-1,-1 0 1,1-1 0,-1 1-1,1 0 1,-1 0-1,1-1 1,0 1 0,-3-2-1,-11-2 1663,12 4-1497,-1 1 1,0-1-1,0 1 1,1 0-1,-7 2 1,7-2 25,0 0 0,0 0 0,-1 0 0,1-1 1,-5 1-1,7-1-297,1 0-1,0 0 1,0 0 0,0 0 0,0 0 0,0 0 0,-1 0-1,1 1 1,0-1 0,0 0 0,0 0 0,0 0-1,0 0 1,-1 0 0,1 0 0,0 0 0,0 0 0,0 0-1,0 1 1,0-1 0,0 0 0,0 0 0,-1 0 0,1 0-1,0 0 1,0 0 0,0 1 0,0-1 0,0 0 0,0 0-1,0 0 1,0 0 0,0 1 0,0-1 0,0 0-1,0 0 1,0 0 0,0 0 0,0 0 0,0 1 0,0-1-1,0 0 1,0 0 0,0 0 0,0 0 0,0 1 0,0-1-1,0 0 1,1 0 0,2 6-17,1-1 49,1-1-1,0-1 1,0 1-1,0-1 1,1 0-1,6 4 1,1-1 121,-11-5-143,0 0 0,-1 0 0,1 0 0,0 0 0,-1 0 0,1-1 0,0 1 0,3 0 0,25 4 211,-20-3-42,1 0 1,17 1-1,157-7 1107,-199 12-929,-1-3-217,0-1-1,-22 3 1,21-4-158,1 0 0,-19 6 0,-8 5 313,25-9-66,-28 12 0,38-14-286,0 0 36,0 0 1,0 1-1,1-1 1,-1 1-1,1 1 1,0-1-1,0 1 0,-7 8 1,12-12-7,0 1 0,0-1 1,-1 0-1,1 1 0,-1-1 0,1 0 0,-1 0 1,1 0-1,-1 0 0,1 0 0,-4 1 1,13-6-545,4-2 549,1 0 1,-1 2-1,1-1 0,-1 2 0,26-5 0,68 0 20,-53 5 47,-28 3-46,0 1 0,36 6 0,-27-3 48,-4 0 233,-20-2-775,1 0 0,0-1 0,0-1-1,17 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5:00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8 266 1664,'-7'-1'458,"6"0"-514,2 1 154,-1 0 1,0-1-1,1 1 1,-1 0 0,0 0-1,1-1 1,-1 1-1,0 0 1,0-1 0,1 1-1,-1 0 1,0-1-1,0 1 1,0-1 0,1 1-1,-1 0 1,0-1-1,0 1 1,0-1 0,0 1-1,0 0 1,0-1-1,0 1 1,0-1 0,0 0-1,0 0 129,1 0 1,-1 0-1,1 0 0,-1 0 0,1 0 1,0 0-1,-1 0 0,1 0 0,0 1 1,-1-1-1,1 0 0,0 0 0,0 1 1,0-1-1,0 0 0,0 1 0,0-1 1,1 0-1,23-11 2443,-21 10-2378,1-1 306,1 0 0,0-1 0,9-7 0,10-7 338,63-37 786,-76 49-1728,1 1-1,0 0 0,0 0 0,1 1 0,-1 1 0,1 0 1,0 1-1,20 0 0,-23 2 29,-1 0 0,0 0 0,0 2 0,0-1 0,0 1 0,0 1 0,0 0 0,0 0 0,-1 1 0,1 0 0,-1 0 0,12 9-1,-19-12-6,97 72 1746,-85-62-1407,1 0 0,17 9 0,-24-16-224,-1 0 1,1-1 0,-1 0-1,1-1 1,0 0 0,0 0-1,10 1 1,2-1-61,0-2 0,0 0 0,0-2 0,0 0 0,28-7 0,-34 6-396,0-1 0,-1-1-1,1 0 1,-1-1-1,0 0 1,0-1 0,-1-1-1,15-11 1,-25 17 19,1 0 1,-1 0 0,1 0 0,-1 0-1,0-1 1,0 1 0,0 0-1,0-1 1,0 0 0,-1 1-1,1-1 1,-1 0 0,1 0-1,-1 0 1,0 0 0,0 0 0,-1 0-1,1 0 1,-1 0 0,1-1-1,-1 1 1,0-5 0,-3-1-709,1 1 0,-7-15 0,5 11 321,-25-67-3775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72 576,'0'0'5,"0"0"1,0 0-1,0 0 1,0 0-1,0 0 1,0 0-1,0-1 0,-1 1 1,1 0-1,0 0 1,0 0-1,0 0 1,0-1-1,0 1 0,0 0 1,0 0-1,0 0 1,0 0-1,0 0 0,0-1 1,0 1-1,0 0 1,0 0-1,0 0 1,0-1-1,0 1 0,0 0 1,0 0-1,0 0 1,0 0-1,0 0 1,0-1-1,0 1 0,0 0 1,1 0-1,-1 0 1,0 0-1,0 0 1,0-1-1,0 1 0,0 0 1,0 0-1,0 0 1,1 0-1,9-9-17,-9 9 5,0-1-1,1 0 0,-1 0 0,0 0 1,0 0-1,0-1 0,0 1 0,0 0 0,1-2 1,1-5-459,-2 4 991,0 0 0,0 0 0,0 0 0,-1 0 1,1-1-1,-1-6 0,0 11-642,0 0 64,0 1 33,-1 1-1,1-1 1,0 1 0,0-1 0,0 1 0,1-1 0,-1 1 0,0-1 0,0 1 0,2 2 0,1 11 17,-3-15 4,-1 10 26,1 0 0,1 0 1,0 0-1,0 0 0,5 15 1,8 3 63,-11-22-54,1 0 0,-1 0 1,-1 0-1,1 1 0,2 9 1,0 12 148,-5-27-63,0 6 301,0 6-111,1-11-191,1-5-10,3-11-1008,-5 14-955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86 252 576,'-1'1'24,"1"-1"0,-1 1 0,0 0 0,0 0 0,1 0 0,-1 0-1,1 0 1,-1 0 0,1 0 0,-1 0 0,1 0 0,-1 0 0,1 0 0,0 0 0,0 0 0,0 1 0,-1-1 0,1 0 0,0 0-1,0 0 1,1 0 0,-1 0 0,0 2 0,0 2 106,0-4 67,0-1 198,0 0-86,0 0 65,0 0-102,-10 7 789,7-4-630,7-7-601,-3 3 85,7-7 142,-6 7 131,-3 4 20,0-2-21,-7 1 364,0 1-422,15-13-169,-7 10 37,0 1 0,0-1 0,0 1 0,0-1 0,0 1 0,0-1 0,0 1 0,0-1 0,0 1 0,-1-1 0,1 1 0,0-1 1,0 1-1,0-1 0,0 0 0,-1 1 0,1-1 0,0 1 0,-1-1 0,1 0 0,0 1 0,-1-1 0,0 1 0,-9 10 77,8-9-66,0 0 38,0 0 1,-1 0 0,1 0 0,-1 0 0,1 0 0,-1-1-1,0 1 1,0-1 0,0 1 0,0-1 0,0 0 0,0 0 0,-5 0-1,7-1-104,1 0 15,0 0 80,0 0-15,0 0-65,10 0 123,-8-1-59,0 0 0,1 0 0,-1 0 0,0 0 0,0 0 0,1-1 0,-1 1 0,2-3 0,12-6-151,-10 7 103,0 0 0,-1 0-1,11-8 1,-14 9 43,0 0 1,0 0-1,0 0 0,0 0 0,0 0 0,0 0 0,-1-1 1,1 1-1,0-1 0,1-4 0,-2 2 148,3-6-61,-4 8-119,-4 9-5,-1 1 1,0-1-1,0 0 1,-1-1-1,1 1 0,-12 7 1,17-13 20,-1 1 0,1-1 0,0 0 0,-1 0 0,1 1 1,-1-1-1,1 0 0,0 0 0,-1 1 0,1-1 0,-1 0 0,1 0 0,-1 0 0,1 0 1,-1 0-1,1 0 0,0 0 0,-1 0 0,1 0 0,-1 0 0,1 0 0,-1 0 1,1 0-1,-1 0 0,1 0 0,-1 0 0,1-1 0,0 1 0,-1 0 0,1 0 0,-1 0 1,1-1-1,0 1 0,-1 0 0,1-1 0,0 1 0,-1 0 0,1-1 0,0 1 1,-1 0-1,1-1 0,0 1 0,0-1 0,-1 0 0,2-7 23,1 0 0,0 0-1,0 0 1,0 1 0,1-1 0,7-13-1,-1 2-21,-6 11-7,-2 6 5,0 1-1,0-1 1,-1 0-1,1 0 1,0 0-1,-1 0 0,0 0 1,1 0-1,-1-4 1,3-32 33,2 18-215,-4 18 194,0-1 0,-1 0 0,1 1 0,0-1-1,-1 0 1,1-4 0,-1 3 67,0 4-73,0 0 0,0-1-1,0 1 1,0 0 0,1-1 0,-1 1 0,0 0 0,0-1-1,0 1 1,0 0 0,0-1 0,0 1 0,0 0-1,0-1 1,0 1 0,-1 0 0,1-1 0,0 1-1,0 0 1,0 0 0,0-1 0,0 1 0,0 0 0,-1-1-1,1 1 1,0 0 0,0 0 0,0-1 0,-1 1-1,1 0 1,0 0 0,-1 0 0,1-1 0,0 1 0,0 0-1,-1 0 1,-1-12-170,1 11 155,1 1 1,-1-1-1,0 1 1,0-1-1,1 1 1,-1 0-1,0-1 1,0 1-1,0 0 1,0 0 0,1 0-1,-1 0 1,0-1-1,0 1 1,0 0-1,0 0 1,-1 1-1,1-1-150,1 0 75,0 0 138,0 0-21,0 0-53,0 0 15,0 0 97,-16-1 53,14 0-147,2 1 4,-1 0-1,0 0 0,0-1 1,1 1-1,-1 0 1,0-1-1,1 1 1,-1 0-1,0-1 1,1 1-1,-1-1 1,0 1-1,1-1 1,-1 0-1,1 1 1,-1-1-1,0-1 0,1 2 48,-1-1-38,1 1-1,-1 0 0,0 0 0,1 0 0,-1 0 0,1-1 1,-1 1-1,1 0 0,-1-1 0,1 1 0,-1 0 0,1-1 1,-1 1-1,1 0 0,-1-1 0,1 1 0,0-1 0,-1 1 1,1-1-1,0 1 0,-1-1 0,1 1 0,0-1 0,0 0 1,0 1-1,-1-1 0,1 1 0,0-1 0,0-1 0,0 2-11,0-1-1,-1 0 0,1 0 1,0 0-1,0 0 0,0 0 1,0 0-1,0 1 0,1-1 1,-1 0-1,0 0 0,0 0 1,1 0-1,-1 1 0,0-1 1,1 0-1,-1 0 0,0 0 0,1 1 1,0-2-1,3-2-173,-6 2 155,-11 5 152,-2 0-257,12-3 273,3 0-145,0 0 0,-1 0-1,1 0 1,0 0-1,0 0 1,-1 0-1,1 0 1,0 0-1,-1 0 1,1 0 0,0 0-1,0 0 1,-1 0-1,1 0 1,0 0-1,0 0 1,-1 0-1,1 0 1,0 0-1,0 0 1,-1 0 0,1 0-1,0-1 1,0 1-1,-1 0 1,1 0-1,0 0 1,0 0-1,0-1 1,-1 1 0,1 0-1,0 0 1,0-1-1,0 1 1,0 0-1,0 0 1,-1-1-1,1 1 1,0 0-1,0 0 1,0-1 0,0 1-1,0 0 1,0 0-1,0-1 1,0 0 115,-1 1-5,-2 0-43,2 0-74,1 0-155,0 0 64,0 0 107,0 0 26,0 0 16,0 0-31,0 0-65,43 7-42,16-7-86,-57 0 160,-2 0 102,1 1-54,2 0-75,0 1-1,-1 1 0,1-1 0,0 0 0,-1 1 0,3 2 0,-5-4 44,1 1 0,0-1-1,0 0 1,1 0-1,-1 0 1,0 0-1,0 0 1,0 0-1,1 0 1,-1 0-1,3 1 1,2 4-33,-5-4 32,0 0 0,0 1 0,0-1 0,-1 0 0,1 0 0,0 1 0,0 3 0,-1-5-52,0-1 85,0 0-37,5 4-368,4 8 59,-5-10 52,-2-2 178,0 1-97,8 2 171,-7-2 26,1 0-1,-1 0 1,1 0 0,-1 0-1,1 0 1,-1 1 0,5 2-1,-7-3 23,-1-1-43,5 8-283,-3-6 293,-1 1 0,0 0 0,0 0-1,0 0 1,0 0 0,0 0 0,-1 0 0,0 0 0,1 0-1,-1 0 1,0 0 0,0 0 0,-1 0 0,1 0 0,-1 0-1,1 0 1,-1 0 0,-1 4 0,-1 3-445,5 9 97,-2-7 423,0-11-128,-1 4-111,-13 13 84,13-16 68,0-1 1,-1 1 0,1 0 0,0-1 0,-1 1 0,1-1 0,-1 1 0,-2 1 0,-2 4-189,6-7 173,0 1 0,-1-1 0,1 1 0,-1 0 0,1-1 0,0 1 0,-1-1 0,1 1 1,-1-1-1,0 1 0,1-1 0,-1 1 0,-1 0 0,-9 7-220,10-7 241,0 0 1,0 0-1,-1 0 0,1 0 1,0 0-1,-1 0 0,1-1 1,-1 1-1,1 0 1,-1-1-1,0 1 0,1-1 1,-3 1-1,-6 3 171,9-4-160,0 1 1,1-1-1,-1 1 0,0-1 0,0 0 1,1 1-1,-1-1 0,0 0 0,0 0 0,0 1 1,0-1-1,-1 0 0,-1 0-6,2 0-7,0 0 0,0 0 0,0 0 0,0 0 0,0 0 0,0 1 0,0-1 0,0 0 0,1 1 0,-1-1 0,0 0 0,0 1 0,0-1 0,1 1 0,-1 0 0,-1 0 0,0 0-2,2-1-1,0 0 1,0 1 0,0-1-1,-1 0 1,1 0-1,0 0 1,0 0 0,0 1-1,-1-1 1,1 0-1,0 0 1,0 0-1,0 0 1,-1 0 0,1 0-1,0 0 1,0 0-1,-1 0 1,1 0-1,0 0 1,0 0 0,-1 0-1,1 0 1,0 0-1,0 0 1,-1 0 0,1 0-1,0 0 1,0 0-1,0 0 1,-1 0-1,1 0 1,0 0 0,0 0-1,-1-1 1,1 1-1,0 0 1,-1 0-69,1 0 53,-9 0 533,6 3-560,2-3-31,1 0 47,-1 1 70,-2 1-6,2-2-6,0 1 1,-1 0-1,1-1 0,-1 1 1,1-1-1,-1 1 0,1-1 1,-1 0-1,-2 0 0,-9 4 35,-5-7 936,13 2-913,8-2-93,15-5-58,-9 5 156,-7 2-56,-1 1-36,0 0 1,0 0-1,1 0 1,-1 0-1,0 0 1,0 0-1,0-1 1,1 1-1,-1 0 0,0-1 1,0 1-1,2-2 1,0 0 2,-1 0-14,1 1-1,0-1 1,0 0 0,1 1-1,-1-1 1,0 1 0,7-2-1,-8 3 6,-1-1-1,1 1 1,-1-1-1,1 0 1,-1 1-1,1-1 1,-1 0-1,1 0 1,1-2-1,-2 1-31,-10 11 64,6-7-27,-1 1 0,1-1 0,0 0 0,-1 0 0,-7 3 0,-13 9 142,13-11 66,11-3-216,-1 0 1,1 0-1,-1 0 0,1 0 0,-1 0 1,1 1-1,-1-1 0,1 0 1,-1 0-1,1 0 0,-1 0 1,1 1-1,0-1 0,-1 0 1,1 0-1,-1 1 0,1-1 1,-1 0-1,1 1 0,-1 0-110,0-1 131,0 0 1,0 0-1,0 0 1,-1 0-1,1 0 1,0 0-1,0 0 1,0 0-1,0 1 1,0-1-1,0 0 1,-2 2 0,-2 1 171,13-1-257,5-7-985,-3 3 80,6 1-1248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0 112 832,'1'-1'53,"0"0"0,0 0 0,0 0 0,0 0 0,0 0 0,0 0 0,0 1 0,0-1 0,0 0 0,0 1 0,2-2 1,22-14-200,-16 8 103,-9 7 43,1 1 0,0-1 0,-1 1 0,1-1 0,0 0 0,0 1 0,-1 0 0,1-1 0,0 1 0,0-1 0,0 1 0,0 0 0,0 0 0,1-1 0,5-3 144,-6 4 267,-1 0-161,0 0-196,0 0-161,0 0 43,1 0 80,0 0 0,-1 0-1,1 0 1,-1 0 0,1 0-1,-1 0 1,1 0 0,-1 0 0,0 0-1,1 0 1,-1 0 0,1 0-1,-1 0 1,1 0 0,-1 0-1,1 0 1,-1 0 0,1-1-1,-1 1 1,1 0 0,-1 0 0,0-1-1,1 1 1,0-1 0,4-1 487,2 2-227,10 0-798,-8-3 3445,-8 3-2784,-1 0-70,4-3-250,-1 1 161,-2 2 26,0 0 0,-1-1 0,1 1 0,-1 0 0,1-1 0,-1 1 0,1 0 0,-1-1 0,1 1 0,-1 0 0,1-1 0,-1 1 0,1-1 0,-1 1 0,1-1 0,-1 1 0,0-1 0,1 0 0,-1 1 0,0-1 0,1 0 0,-1 0 100,0 1-42,0 0-48,0 0-80,0-3 11,0 3-22,0 0 59,0 0 107,0 0-32,0 0-75,0 0-22,0 0-20,0 0 26,0 0 117,0 0-37,0 0-112,0 0-11,0 0-10,0 0 37,0 0 85,13-12 86,0-7 48,-13 19-171,0-1 0,0 1 0,0 0 0,0 0 0,0 0 0,0 0 0,0-1 0,0 1 0,0 0 0,0 0 0,0 0 0,0-1 0,1 1 0,-1 0 0,0 0 0,-1 0 0,1-1 0,0 1 0,0 0 0,0 0 0,0 0 0,0-1 0,0 1 0,0 0 0,0 0 0,0 0 0,0 0 0,0-1 0,0 1 0,-1 0 0,1 0 0,0 0 0,0 0 0,0 0 0,0-1 0,0 1 0,-1 0 0,1 0 0,0 0 0,0 0 0,0 0 0,-1 0 0,1 0 0,0 0 0,0 0 0,0 0 0,-1-1 0,1 1 0,0 0 0,0 0 0,0 0 0,-1 0 0,1 1 0,0-1 0,0 0 0,0 0 0,0 0 0,-1 0 0,1 0 0,0 0 0,-1 0 0,-1 2-38,-1 1 1,1-1 0,0 0-1,0 1 1,-1 0-1,2-1 1,-3 4-1,-6 8-1358,5-10 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6 124 480,'-4'-2'-23,"3"2"508,8-2 173,-9-24 809,2 24-1446,0 0 0,0 1 1,0-1-1,0 0 0,1 0 1,-1 1-1,0-1 0,1 0 1,-1 1-1,1-1 0,0 0 1,-1 1-1,1-1 0,0 1 1,0-1-1,0 1 0,0-1 1,2-1-1,-4 1 186,1 2-191,-1-1 1,1 0-1,-1 1 0,1-1 0,0 0 1,-1 1-1,1-1 0,0 0 0,-1 1 1,1-1-1,0 0 0,0 0 0,0 1 1,0-1-1,0 0 0,-1 0 0,1 1 1,1-1-1,-1 0 0,0 0 0,0 1 1,0-1-1,1-1 0,-1 2 16,0-1 0,0 1 0,0 0 0,1-1 0,-1 1 0,0 0 0,0-1 0,0 1 0,0 0 0,0-1 0,0 1 0,0 0 0,0-1 0,0 1 0,0 0 0,0-1 0,0 1 0,0 0 0,0-1 0,0 1 0,0 0 0,0-1 0,0 1 0,0 0 0,0-1 0,-1 1 0,1 0 0,0-1 0,0 1 0,0 0 0,-1-1 0,1 1 0,0 0 0,0 0 0,-1-1 0,1 1 0,0 0 0,-1 0 0,1 0 0,-1-1 0,1 1 107,2-18 645,-2 17-798,0 1-1,0 0 0,0-1 1,0 1-1,1-1 0,-1 1 1,0 0-1,0-1 0,0 1 1,1-1-1,-1 1 0,0 0 0,0-1 1,1 1-1,-1 0 0,0-1 1,1 1-1,-1 0 0,0 0 1,1-1-1,-1 1 0,1 0 1,-1 0-1,0 0 0,1 0 1,-1 0-1,1-1 0,0 1 12,-1 0-1,1 0 0,-1 0 1,1 0-1,-1 0 0,0 0 1,1 0-1,-1 0 0,1 0 1,-1 0-1,0 0 1,1 0-1,-1 1 0,1-1 1,-1 0-1,0 0 0,1 0 1,-1 1-1,0-1 1,1 0-1,-1 0 0,0 1 1,1-1-1,-1 0 0,0 1 1,0-1-1,1 0 1,-1 1-1,0-1 0,0 0 1,0 1-1,1-1 0,-1 1 1,0 0-23,3 3 24,-1-1 0,1 1 0,-1-1 0,0 1 0,0 0 0,-1 0 0,1 0 0,-1 0 0,0 0 0,1 8 0,10 31-163,-10-22 196,-1 0-1,0 0 1,-4 27 0,1-24-280,2 25 0,-1 8-773,0 22-2205,1-78 2987,0-1 203,0 0 416,0 6 532,0 2-367,1-7-434,1-4-129,-2-1-514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 1248,'0'0'24,"0"0"-1,0 0 1,0 0-1,0 0 1,0 0-1,0 0 1,0 0 0,0 0-1,0 0 1,0 0-1,0-1 1,0 1-1,0 0 1,0 0 0,0 0-1,0 0 1,0 0-1,0 0 1,0 0 0,0 0-1,0 0 1,0-1-1,0 1 1,0 0-1,0 0 1,0 0 0,0 0-1,0 0 1,0 0-1,0 0 1,0 0-1,0 0 1,0 0 0,0-1-1,0 1 1,0 0-1,0 0 1,0 0 200,0 0 176,0 0-192,0 0-293,0 0-54,0 0-90,0 0 101,0 0 154,8-4 230,-1 3 19,7-4 2378,-13 4-2573,-1 1-53,0 0-70,0 0 43,0 0 139,0 0-70,0 0-170,0 0 21,0 0 10,0 0-10,1 1 43,2 3-43,12 3-3077,-4 0 1909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14 640,'5'-7'212,"-10"14"392,5-7-348,10-12 304,-4 11-314,-4 9 387,0 12-461,-1-13-154,0 0 1,-1 0 0,0 0-1,0 0 1,-2 9-1,0 13-1196,2-20 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99 64,'0'-1'0,"0"1"1,1 0-1,-1 0 0,0 0 0,0 0 1,0 0-1,0 0 0,0 0 1,0 0-1,0 0 0,0 0 1,0 0-1,0 0 0,0-1 0,0 1 1,0 0-1,0 0 0,0 0 1,0 0-1,0 0 0,0 0 0,0 0 1,0 0-1,0 0 0,0 0 1,0 0-1,0-1 0,-1 1 1,1 0-1,0 0 0,0 0 0,0 0 1,0 0-1,0 0 0,0 0 1,0 0-1,0 0 0,0 0 0,0 0 1,0 0-1,0 0 0,0 0 1,0 0-1,-1 0 0,1 0 0,0 0 1,0 0-1,0 0 0,0 0 1,0 0-1,0 0 0,0 0 1,0 0-1,0 0 0,0 0 0,0 0 1,-1 0-1,1 0 0,0 0 1,0 0-1,0 0 0,0 0 0,0 0 1,0 0-1,0 0 2,0 0 1,0 0-1,0 0 1,0 0-1,0 0 1,0 0-1,0 1 0,0-1 1,0 0-1,0 0 1,0 0-1,0 0 0,0 0 1,0 0-1,0 0 1,0 0-1,0 0 1,0 0-1,0 0 0,0 1 1,0-1-1,0 0 1,0 0-1,0 0 0,0 0 1,0 0-1,0 0 1,0 0-1,0 0 0,0 0 1,0 0-1,0 0 1,0 0-1,0 0 1,0 1-1,0-1 0,0 0 1,0 0-1,1 0 1,-1 0-1,0 0 0,0 0 1,0 0-1,0 0 1,0 0-1,0 0 1,0 0-1,0 0 0,0 0 1,0 0-1,0 0 1,0 0-1,1 0 0,-1 0 1,0 0-1,0 0 1,0 0-1,0 0 1,0 0-1,0 0 0,0 0 1,0 0-1,0 0 1,0 0-1,0 0 73,-14 18 1562,14-18-1595,-1 1 0,1-1-1,-1 1 1,1-1 0,-1 0 0,0 1 0,1-1 0,-1 0 0,0 0-1,1 1 1,-1-1 0,0 0 0,1 0 0,-1 0 0,0 0 0,1 0-1,-1 0 1,0 0 0,1 0 0,-1 0 0,0 0 0,0 0-1,1 0 1,-1-1 0,0 1 0,1 0 0,-1 0 0,-1-1 0,2 0-2,-1 0 1,0 0-1,1-1 0,-1 1 1,1 0-1,-1 0 1,1 0-1,-1 0 1,1-1-1,0 1 1,0 0-1,0 0 1,-1-1-1,1 1 1,1-2-1,-5-24-24,3 14 188,0 12-191,1-1 1,0 1-1,0 0 0,0-1 0,-1 1 1,1-1-1,1 1 0,-1 0 0,0-1 1,0 1-1,0 0 0,1-1 0,0-1 1,3-18-83,-4 19 16,0 13-97,0 12 107,0-5-18,0 0 1,-3 18 0,3-30 47,-5 12 15,5 16 499,0-34-503,0 0 0,0 0-1,0 0 1,1 0 0,-1 0-1,0 0 1,0 0 0,0 0 0,1 0-1,-1 0 1,0 0 0,0 0-1,1 0 1,-1 0 0,0 0 0,0 0-1,0 0 1,0 0 0,1 0-1,-1 0 1,0 0 0,0-1 0,0 1-1,0 0 1,1 0 0,-1 0-1,0 0 1,0 0 0,0-1 0,0 1-1,0 0 1,1 0 0,-1 0-1,0 0 1,0-1 0,0 1 0,0 0-1,0-1 1,6-6-5,-2 0 51,-1-1-1,0 1 0,0-1 1,2-9-1,-2 7-30,-2-3 174,-1 12-172,0 0 0,0-1 0,0 1 0,0 0 0,1 0 0,-1 0 0,0 0 0,0 0 0,1 0 0,0-2 0,3-13-143,-4 14 128,0 1-1,0 0 0,0-1 0,1 1 0,-1 0 0,0 0 1,0 0-1,1-1 0,-1 1 0,1 0 0,-1 0 0,1 0 1,1-2-1,5-2-177,-6 15 72,-1-7 97,5 136 14,-5-138-2,0 0 0,0 0 1,0 0-1,-1 0 0,1 0 1,0 1-1,-1-1 0,1 0 1,-1 0-1,1 0 0,-1 0 0,0 0 1,1 0-1,-1 0 0,0 0 1,0-1-1,1 1 0,-1 0 1,0 0-1,-2 0 0,3-1 77,-5 8 1056,4-8-1140,1 0 0,0 0 0,-1-1 0,1 1 0,-1 0 0,1-1 0,0 1 0,-1 0 0,1-1 0,0 1 0,-1 0 0,1-1 0,0 1 0,0-1 0,-1 1 0,1 0 0,0-1 0,0 1 0,0-1 0,0 1 0,-1-1 0,1 1 0,0-1 0,0 1 0,0-1 0,0 1 0,0-1 0,0 1 0,1-1 0,0-17 65,1-3 54,-2 18-101,0 0 1,0 0-1,0 1 0,1-1 1,-1 0-1,1 1 0,1-4 1,-1 2-39,0 0 1,0 1-1,-1-1 1,1 0-1,-1 0 1,0-4-1,3-14 71,-3 19-43,1 1-1,-1 0 1,0 0-1,0 0 1,0 0-1,-1-1 1,1 1-1,-1-2 1,-1-8 172,-2-27-250,4 38 75,0 1 0,0 0-1,0-1 1,-1 1 0,1 0 0,0-1 0,0 1 0,0-1 0,0 1 0,0 0-1,-1-1 1,1 1 0,0 0 0,0-1 0,0 1 0,-1 0 0,1 0 0,0-1-1,0 1 1,-1 0 0,1 0 0,0-1 0,-1 1 0,1 0 0,0 0 0,-1-1 0,0 1 3,1 0 0,0 0 0,-1 0 0,1-1 0,-1 1 0,1 0 0,0-1 0,-1 1 0,1 0 0,0-1 0,-1 1 0,1-1 0,0 1 0,-1 0 0,1-1 0,0 1 1,0-1-1,0 1 0,-1-1 0,1 1 0,0-1 0,0 1 0,0-1 0,0 1 0,0-1 0,0 0 0,0-1 57,-4 4-15,-9 9 290,12-10-176,1-1-59,-5 4-112,5-3 22,-1-1 0,1 0 0,0 1-1,-1-1 1,1 0 0,0 1-1,-1-1 1,1 0 0,-1 1 0,1-1-1,-1 0 1,1 0 0,-1 1-1,1-1 1,-1 0 0,1 0 0,-1 0-1,1 0 1,-1 0 0,1 0 0,-1 0-1,1 0 1,-1 0 0,0 0-1,1 0 1,-1 0 0,1 0 0,-1 0-1,-5 0-59,5 0 39,0 1 0,0-1 0,0 1 0,0-1 0,0 1 0,1 0-1,-1-1 1,0 1 0,1 0 0,-1 0 0,0 0 0,1-1 0,-1 1 0,1 0 0,-1 0 0,1 0 0,0 0 0,-1 0 0,1 0 0,0 0 0,0 0 0,-1 0 0,1 0 0,0 0 0,0 0 0,0 0-1,0 0 1,1 0 0,-1 2 0,0 1-211,0-2 13,4 13 629,-3-18-399,1 1-1,-1 0 0,0 0 1,0-1-1,-1 1 0,1-1 1,0 1-1,-1-1 0,1 1 1,-1-1-1,0-4 0,0 6-109,1 0 1,-1 0-1,1 0 0,-1-1 0,1 1 0,0 0 0,-1 0 0,1 0 0,0 0 0,0 0 0,0 0 0,0 1 0,0-1 0,0 0 0,0 0 0,0 1 0,1-2 0,1 0-243,9-6-2165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58 992,'-1'1'147,"0"0"0,0-1 0,0 1 0,0 0 1,0 0-1,0-1 0,0 1 0,0 0 0,0-1 0,0 1 0,0-1 0,-1 0 0,1 1 1,0-1-1,0 0 0,-3 0 0,-14 6 712,13-3-682,-1-1-1,1-1 1,-1 1 0,1-1-1,-1 0 1,0 0-1,-11 0 1,10 1-244,2-1 201,9-5-20,8-4-229,0 1 0,22-11 0,-8 6-137,32-16-3550,-45 17 2863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9:18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95 145 320,'0'0'2,"0"0"-1,0 0 1,0 0-1,0 0 1,1 1-1,-1-1 1,0 0-1,0 0 1,0 0-1,0 0 1,0 0-1,0 0 1,0 0-1,0 1 1,0-1-1,0 0 1,0 0-1,0 0 1,0 0 0,0 0-1,0 0 1,0 1-1,0-1 1,0 0-1,0 0 1,0 0-1,0 0 1,0 0-1,0 0 1,0 1-1,0-1 1,0 0-1,0 0 1,0 0-1,-1 0 1,1 0-1,0 0 1,0 0 0,0 0-1,0 0 1,0 1-1,0-1 1,0 0-1,0 0 1,-1 0-1,1 0 1,0 0-1,0 0 1,0 0-1,0 0 1,0 0-1,0 0 1,-1 0-1,1 0 1,0 0-1,0 0 22,0 0 0,0 1 0,0-1 0,-1 0 0,1 0 0,0 0 0,0 0-1,0 0 1,0 0 0,-1 1 0,1-1 0,0 0 0,0 0 0,0 0 0,-1 0-1,1 0 1,0 0 0,0 0 0,0 0 0,-1 0 0,1 0 0,0 0-1,0 0 1,-1 0 0,1 0 0,0 0 0,0 0 0,0 0 0,-1 0 0,1 0-1,0 0 1,0-1 0,0 1 0,0 0 0,-1 0 0,1 0 0,0 0 0,0 0-1,0 0 1,0-1 0,-1 1 0,1 0 0,0 0 0,0-1 0,-4-5 752,4 6-708,0-1 0,-1 0 0,1 1 1,-1-1-1,1 0 0,0 0 0,-1 1 1,1-1-1,0 0 0,0 0 0,0 0 0,0 1 1,-1-1-1,1 0 0,1-1 0,-2 2-64,1-1-1,0 1 0,0-1 1,0 1-1,0 0 0,0-1 1,0 1-1,0-1 1,-1 1-1,1-1 0,0 1 1,0 0-1,-1-1 0,1 1 1,0-1-1,-1 1 1,1 0-1,-1-1 0,1 1 4,-1-1-1,1 1 1,-1-1-1,1 1 1,0 0-1,-1-1 1,1 1-1,0-1 1,-1 1-1,1-1 1,0 0-1,0 1 1,0-1-1,-1 1 1,1-1-1,0 1 1,0-1-1,0-1 1,0 0 30,0 1 1,0-1-1,0 0 1,0 0-1,-1 0 1,1 0 0,0 1-1,-1-1 1,1 0-1,-1 0 1,0 1-1,0-1 1,-1-2 0,0 0 328,2 3-356,0 1 0,0 0 0,0 0 0,0-1 0,0 1 0,0 0 0,0 0 0,0-1 0,0 1 0,0 0 0,-1 0 0,1-1 0,0 1 0,0 0 0,0 0 0,0 0 0,0-1 0,-1 1 0,1 0 0,0 0 0,0 0 0,0 0 0,0-1 0,-1 1 0,1 0 0,0 0 0,-5-3 292,4 3-248,0 0 1,0-1-1,0 1 0,1 0 0,-1-1 0,0 1 0,0 0 0,0 0 0,1 0 0,-1-1 1,0 1-1,0 0 0,-1 1 0,0-3-14,0 1 1,0-1-1,0 1 0,1-1 1,-1 0-1,1 0 1,-1 0-1,1 0 0,-1 0 1,1 0-1,0 0 0,-1-2 1,-6-19 552,6 21-662,2 2 64,-1 0 0,1 0 0,0 0 0,-1 0 0,1-1 0,-1 1 0,1 0 0,0 0 0,-1-1 0,1 1 0,0 0 0,0 0 0,-1-1 0,1 1 0,0-1 0,0 1 0,-1 0 0,1-1 0,0 1 0,0 0 0,0-1 0,0 1 0,-1-1 0,1 1 0,0 0 0,0-1 0,0 1 0,0-1 0,0 1 0,0-1 0,1 0-17,-1 1 1,0-1 0,1 1-1,-1-1 1,1 1 0,-1-1-1,0 1 1,1-1 0,-1 1-1,1 0 1,0-1 0,-1 1-1,1 0 1,-1-1 0,2 1-1,9 0-3160,4 2 1556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35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1 736,'-15'4'5632,"15"-1"-5444,-1 0-1,1-1 1,-1 1 0,0 0 0,0-1-1,0 1 1,0-1 0,-1 1 0,1-1-1,-2 3 1,1-2-139,0 0-1,0 0 1,0 1-1,1-1 1,0 1-1,-2 4 1,-6 81 234,-6 13 459,8-40-391,2-20-182,3-23-83,0 0 0,-7 25 0,1-16-182,7-20 67,1-6 94,0-5-107,9-2-182,2-4 296,-9 7-205,-1 0-1,1 0 1,0 0 0,1 0 0,-1 1-1,0-1 1,5-1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2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1312,'-5'-5'371,"10"7"682,-5-2-610,0 0-81,0 0-154,0 0-37,0 0-32,0 0 63,0 0-84,0 0-54,0 0-22,0 0 12,0 0 15,4 7 336,-3-4-298,0 0 0,0-1-1,-1 1 1,1 0 0,0 0-1,-1 0 1,0-1 0,1 6 0,-3 29 494,2-17-451,-1 72 588,6 173-153,-1-46 36,-4-159-528,-1-29-112,1-4 442,5 49 0,-1-26 436,-1-30-720,-3-15-115,0-1-1,1 0 1,-1 0-1,1 0 1,0 1-1,2 3 1,8 26-197,-8-24-34,-1-1-1,8 14 1,-6-8-1996,-4-14-148,0-2 580,0-6-293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23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1888,'0'6'-518,"0"-6"2230,0 0-1534,0-1-1,0 1 0,0 0 1,0-1-1,0 1 0,0 0 1,1 0-1,-1-1 0,0 1 1,0 0-1,0 0 0,0-1 1,1 1-1,-1 0 0,0 0 1,0 0-1,0-1 0,1 1 1,-1 0-1,0 0 0,1 0 1,-1 0-1,0-1 0,0-10 506,0 8-646,0-8 235,0 11-245,0 0 112,0 0 5,0 0 80,0 0-91,0 0-21,0 0-32,0 0 0,5 4-96,-1 2 30,0 0 0,-1 0 1,0 1-1,0-1 0,2 9 0,3 3-211,-4-6 197,0 1 0,-1-1-1,0 1 1,1 24 0,-1-12-15,1 19 374,-2-1 1,-6 60-1,2-45-152,-11 66 161,1 19-85,5-33-284,1-1 194,6-79-100,1 56 193,0-72-205,1 0 0,1 0 0,-1 0 0,7 14 0,-7-22-87,-1 1-1,1 1 1,-1-1-1,0 13 1,-1-18-31,0-2-219,0 0-80,0 0-448,0 0-80,-3-8-2662,-1-11 236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24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2816,'4'3'1092,"-8"-6"-285,4 3-493,10 5 1414,39 16 1253,-44-20-2863,-1 0-1,0 0 1,0 0 0,0-1-1,1 0 1,5 0-1,-4 0 31,100-3 481,-84 2 30,44-8-1,-50 5-603,1 2-1,-1 0 1,1 1-1,31 1 1,-23 8-109,-22-6-29,0-1 0,1 0 0,-1 0 0,0 0 0,0 0 0,4 0 0,-6-1-94,-1 0 1,1 0-1,-1 0 0,1 0 1,-1 0-1,1 0 1,-1 0-1,1 0 0,-1 0 1,1 0-1,-1 0 0,1 0 1,-1 1-1,1-1 1,-1 0-1,1 0 0,-1 1 1,1-1-1,-1 0 0,0 1 1,1-1-1,-1 0 0,0 1 1,1-1-1,-1 0 1,0 1-1,1-1 0,-1 1 1,0-1-1,0 1 0,0-1 1,1 1-1,-1-1 1,0 1-1,0-1 0,0 1 1,0-1-1,0 1 0,0-1 1,0 1-1,0 0 1,-4 0-2523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25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1472,'2'1'417,"0"-1"0,0 1 0,0 0 0,0 0 0,0 0 0,0 1 0,0-1 0,0 0 0,0 1 0,-1-1 0,1 1 0,2 2 0,15 12 615,-13-14-889,0 0 0,-1-1-1,1 1 1,0-1 0,0 0 0,0-1-1,0 1 1,10-2 0,6 0 69,22-6 0,-17 2-118,35-5 396,-15 2 193,89-4 0,-128 12-845,6-1 420,0 2-1,1 0 0,-1 0 0,27 7 0,-38-7-323,1 0-1,-1 0 1,0 1-1,1-1 1,-1 1-1,0 0 1,0 0-1,0 0 1,-1 1-1,5 3 1,-5-3-245,0-1 1,-1 1-1,1-1 0,-1 1 1,1 0-1,-1 0 0,0-1 1,0 1-1,0 0 0,-1 0 1,1 0-1,-1 0 0,0 0 1,0 5-1,0 8-1582,-3 3-1067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27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47 1248,'1'-1'138,"-1"0"172,-6 3 223,6-2-271,0 0 143,0 0-21,5-15 3114,-3 5-3156,-1-5 398,-1 15-707,-1 0-1,1-1 0,0 1 0,0-1 0,0 1 1,-1 0-1,1-1 0,0 1 0,-1 0 0,1-1 0,0 1 1,-1 0-1,1-1 0,0 1 0,-1 0 0,1 0 1,-1 0-1,1-1 0,0 1 0,-1 0 0,1 0 1,-1 0-1,1 0 0,-1 0 0,1 0 0,-1 0 0,1 0 1,0 0-1,-1 0 0,1 0 0,-1 0 0,-1 0 14,0 0-1,1 1 1,-1-1-1,0 0 0,1 1 1,-1-1-1,1 1 0,-1 0 1,1 0-1,-1-1 1,1 1-1,-1 0 0,1 0 1,0 0-1,0 1 0,-1-1 1,1 0-1,0 0 1,0 1-1,-1 1 0,-3 5 30,1-1 0,-6 16-1,4-10 40,-1 6-29,0 1 1,1 1-1,-4 22 0,8-30-34,0 0-1,1 0 0,1 0 0,0 0 1,1-1-1,3 21 0,-2-28-63,-1 0-1,1-1 0,0 1 0,0-1 1,1 0-1,-1 1 0,4 3 0,3 5 71,-8-12-70,0 0 0,0-1 0,0 1-1,0 0 1,0-1 0,0 1 0,0 0 0,0-1 0,0 1-1,3-1 1,0 2 25,-2-1-6,-1-1 1,1 1 0,-1-1-1,1 1 1,0-1 0,-1 0-1,1 0 1,-1 0 0,1 0-1,0 0 1,-1 0-1,1 0 1,0 0 0,-1-1-1,1 1 1,-1-1 0,1 1-1,-1-1 1,1 0 0,-1 1-1,1-1 1,1-2 0,0 1 33,0 0 0,0 0 0,-1 0 0,1-1 0,-1 0 1,1 1-1,-1-1 0,0 0 0,2-5 0,-3 6-18,0-1 0,0 0 0,0 0 0,0 0 0,-1 0 0,1 0 0,-1 0-1,0 0 1,0-5 0,-6-30-310,2 17 176,3-21 111,1 33 34,0-1 1,0 0 0,-3-13-1,-6-4 645,8 23-683,0 0 0,0 0 1,0 0-1,1 0 0,-1-1 1,1 1-1,0-6 0,0 10 0,0 0 1,0 0-1,1 0 0,-1 0 0,0 0 0,0 0 0,0 0 0,0 1 0,0-1 1,0 0-1,0 0 0,1 0 0,-1 0 0,0 0 0,0 0 0,0 0 1,0 0-1,0 0 0,1 0 0,-1 0 0,0 0 0,0 0 0,0 0 0,0 0 1,0 0-1,1 0 0,-1 0 0,0 0 0,0 0 0,0 0 0,0 0 0,0 0 1,1 0-1,-1 0 0,0 0 0,0-1 0,0 1 0,0 0 0,0 0 1,0 0-1,0 0 0,1 0 0,-1 0 0,0 0 0,0 0 0,0-1 0,0 1 1,0 0-1,0 0 0,0 0 0,0 0 0,0 0 0,0-1 0,0 1 0,7 11-79,-5-5 92,0 0-1,0 1 0,0-1 0,-1 1 1,1 8-1,5 22-275,-3-21 165,0-1 183,1-1 1,0 1-1,11 20 1,-12-29-115,1 3 153,0 0-1,12 15 1,-14-22-320,-1 1 0,0-1-1,0 0 1,1 0 0,-1 0-1,1 0 1,0-1 0,0 1-1,0-1 1,-1 0 0,1 1 0,0-1-1,5 1 1,1-2-1900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28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2 736,'2'-2'-1229,"-1"2"4555,-9 2 2849,4-1-6086,-1-1 0,1 0 0,0 1 0,0 0 0,0 0 0,0 0 0,1 0 0,-1 0 0,0 1 1,0 0-1,1 0 0,-1 0 0,1 0 0,-1 0 0,1 1 0,0 0 0,0 0 0,0-1 0,1 1 0,-1 1 0,1-1 1,-1 0-1,1 1 0,0-1 0,0 1 0,-2 6 0,4-7-103,-1 1 0,1 0 1,-1 0-1,1 0 0,0 0 0,0-1 1,1 1-1,-1 0 0,1 0 0,0 0 0,2 4 1,-3-8 21,0 1 0,1-1 0,-1 1 0,0-1 0,1 0 0,-1 1 1,1-1-1,-1 1 0,1-1 0,-1 0 0,1 0 0,-1 1 0,1-1 1,-1 0-1,1 0 0,0 0 0,-1 1 0,1-1 0,-1 0 0,1 0 1,-1 0-1,1 0 0,0 0 0,-1 0 0,1 0 0,-1 0 0,1-1 0,-1 1 1,1 0-1,0 0 0,-1 0 0,1 0 0,0-1 0,1 0 22,0 0 0,0 0 1,-1 0-1,1 0 0,0-1 0,0 1 0,2-3 0,-2 1 14,0 0 0,0 0 0,0 0 0,-1-1 0,1 1 0,-1 0 0,0-1 0,0 1 0,0-1 0,0 1 0,0-7 1,-1 8-33,1 0-1,-1 0 1,0 0 0,0 0 0,0 0 0,-1 0 0,1 0 0,0 0 0,-1 1 0,1-1 0,-1 0 0,0 0 0,1 0 0,-1 0 0,0 1 0,0-1 0,0 0 0,-1 1 0,1-1 0,0 1 0,0-1 0,-1 1 0,-2-2 0,4 2-23,-1 1 0,1 0 0,-1 0 0,1 0 0,-1 0 0,1 0 0,0 0 0,-1 0 0,1 0 1,-1 0-1,1 0 0,-1 0 0,1 0 0,-1 0 0,1 0 0,-1 0 0,1 1 0,0-1 0,-1 0 0,1 0 0,-1 0 0,1 1 0,0-1 0,-1 0 0,1 1 0,0-1 0,-1 0 1,1 1-1,0-1 0,-1 0 0,1 1 0,-1 0 0,-8 15-902,7-12 54,2-3 412,1 0-1,-1 1 1,0-1 0,1 0 0,-1 1 0,1-1 0,-1 0 0,1 1 0,0-1 0,-1 0 0,2 2 0,-5-8-2332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29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2304,'-4'0'895,"8"0"-83,-4 0-482,0 0 113,0 0-91,0 0 90,-9 3 2161,7 1-2577,1-1-1,-1 1 1,1 0 0,0-1-1,0 1 1,0 0 0,0 0-1,1 6 1,0 37 232,1-18 69,7 64 48,-3-37-169,22 245 856,-23-67-598,-5-141-43,9 4 87,-6-71-493,2-9 33,0 8 69,0 5-153,-2-23 29,-1-1 0,0 1 0,0 7 0,-1-9-1080,-1-5 65,-1-12-726,1 1 704,-4-17-2780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30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1 235 1472,'0'-7'420,"1"1"1,0-1-1,1 1 1,-1 0-1,1 0 0,0-1 1,1 1-1,0 0 1,0 1-1,0-1 0,0 0 1,6-6-1,-2 4-130,0 0 0,0 0-1,1 0 1,0 1 0,0 0-1,18-11 1,3 2 75,1 0-1,32-10 1,-46 20-313,0 1 0,0 1-1,1 0 1,-1 1 0,1 1-1,17 0 1,-29 2-2,0 0 1,1 1-1,-1-1 0,0 1 0,1 1 1,-1-1-1,0 1 0,0-1 0,0 1 1,0 1-1,5 2 0,-8-3-26,0 0 0,1-1-1,-1 1 1,0 0 0,0 0-1,0 1 1,0-1 0,0 0 0,-1 1-1,1-1 1,-1 1 0,1-1 0,-1 1-1,0 0 1,0 0 0,0-1 0,-1 1-1,1 0 1,0 0 0,-1 0 0,0 4-1,0 2 10,-1-1-1,0 1 0,0 0 1,-1-1-1,0 0 0,-1 1 1,0-1-1,0 0 0,0 0 0,-1-1 1,-1 1-1,1-1 0,-10 12 1,-5 2-59,0-1 1,-41 33 0,20-19 123,-77 66-215,111-97 158,5-8 46,2 3-75,-1 0 0,1 0 0,0 0 0,0 0 0,0 1 0,0-1 0,2-2 0,4-4-47,0 1 1,0 0-1,1 1 1,0 0-1,1 0 1,-1 1-1,1 0 1,0 0-1,0 1 1,1 0 0,-1 1-1,16-4 1,-18 6 11,1 0-1,0 0 1,-1 1 0,1 0 0,0 0 0,-1 1 0,1 0 0,0 0 0,-1 1 0,1 0-1,-1 0 1,0 1 0,1 0 0,-1 0 0,-1 0 0,1 1 0,7 5 0,-7-2 9,0-1-1,0 1 1,-1 0 0,0 0 0,-1 1 0,7 10 0,-1-2-31,3 6 21,0 1 0,-2 0 0,-1 0 0,0 1 0,12 48 0,-20-60 39,-1-1 1,-1 1-1,0 0 0,0-1 1,-2 15-1,-10 56 141,7-58-127,0-7 52,-1 0-1,-1 0 1,-1-1-1,-15 29 1,10-20 81,5-12-50,0-1-1,-1 1 1,0-2-1,-1 1 0,0-1 1,-1 0-1,0-1 1,-1 0-1,0-1 0,0 0 1,-1-1-1,0 0 1,-1-1-1,0 0 0,0-1 1,0-1-1,-17 5 1,4-1-414,-1-1 1,0-1 0,0-2-1,-1-1 1,-39 1 0,66-5 291,0 1-220,0-1 0,0 0 0,0 0 0,-1 0 0,1 0-1,0 0 1,0 0 0,0-1 0,0 1 0,-1 0 0,1-1-1,0 1 1,0-1 0,0 1 0,0-1 0,0 1 0,0-1 0,0 0-1,0 1 1,-1-2 0,1-2-3583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32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0 3648,'0'0'1173,"0"8"4076,-1 26-4365,-2-9-780,1 0-1,1 0 0,2 0 0,3 29 0,-1-16-53,6 60 64,2 53 124,-11-80 252,0-69-356,0-2 20,0 0-95,0 0-123,0-2 13,0 1 1,0-1-1,0 1 0,1-1 1,-1 1-1,1-1 0,-1 1 1,1 0-1,0-3 0,3-2-24,0 0-1,0 0 0,0 0 0,1 0 1,0 1-1,0-1 0,7-4 0,44-31 122,-29 23-120,-23 15 71,1 0 0,-1 1 0,1 0 0,0 0 0,-1 0 0,1 1 0,0 0 0,0 0 0,0 0 0,7 0 0,-9 0 11,0 1 0,0 0 0,0 0 0,0 0 0,0 1 0,0-1 0,0 1-1,0 0 1,0-1 0,0 1 0,-1 1 0,1-1 0,0 0 0,-1 1-1,1-1 1,0 1 0,-1 0 0,4 3 0,-2 0 60,0 0 0,0 0 0,0 1 0,-1 0 0,0 0 0,0 0 0,3 8 0,-5-12-25,0 1-1,-1-1 1,1 1-1,-1-1 0,0 1 1,1-1-1,-1 1 1,0-1-1,-1 1 0,1-1 1,0 1-1,-1-1 1,1 0-1,-1 1 1,0-1-1,0 1 0,0-1 1,0 0-1,0 0 1,0 1-1,-1-1 1,-1 2-1,-1 0 22,0-1-1,1 1 1,-1-1 0,-1 0-1,1 0 1,0-1 0,-1 1-1,1-1 1,-1 0 0,0 0-1,0-1 1,1 1 0,-1-1-1,-6 0 1,-5 1 2,-1-1-1,-32-1 1,14-4-1933,1-1 1,-65-19-1,80 19-1450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33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19 2720,'-6'-6'888,"6"6"-878,0 0 1,0 0 0,0 0-1,0 0 1,0 0 0,0 0-1,0 0 1,0 0-1,0 0 1,0 0 0,0 0-1,0 0 1,1 0-1,-1 0 1,0-1 0,0 1-1,0 0 1,0 0-1,0 0 1,0 0 0,0 0-1,0 0 1,0 0 0,0 0-1,0 0 1,0 0-1,0 0 1,0 0 0,0 0-1,0 0 1,0 0-1,0 0 1,0 0 0,0 0-1,-1 0 1,1 0-1,0 0 1,0-1 0,0 1-1,0 0 1,0 0 0,0 0-1,0 0 1,0 0-1,0 0 1,0 0 0,0 0-1,0 1-29,0 0-1,0 0 1,0 0-1,0 0 0,0 0 1,0 0-1,0 0 1,0 0-1,0 0 1,-1-1-1,1 1 1,0 0-1,-1 0 1,0 1-1,0 2-412,1-3 811,1 0 0,-1 0 0,0-1 1,0 1-1,1 0 0,-1 0 0,1-1 0,-1 1 1,1 0-1,-1-1 0,1 1 0,-1 0 0,1-1 1,-1 1-1,1-1 0,0 1 0,-1-1 0,1 1 1,1 0-1,21 10-650,-5-1 558,-11-7-244,-1 0 1,0-1-1,1 1 0,0-1 1,-1-1-1,1 1 1,0-1-1,0 0 0,0-1 1,7 0-1,-4 1 24,116 3 226,-112-3-268,233 5 1006,-238-7-965,-1 0 0,1 0 0,-1-1 0,1 0 0,-1-1 0,8-3 0,45-26-835,-25 12-519,-15 8-824,1-3 614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36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343 204 1824,'-3'-15'2565,"2"9"-2371,1 0-1,-2 0 0,1 0 1,0 0-1,-1 0 1,0 0-1,-1 0 0,1 1 1,-1-1-1,0 1 1,0 0-1,-8-10 0,1 4 284,1 1-1,-1 0 0,-1 0 1,-17-12-1,16 15-317,1 1-1,-1 1 0,-1 0 1,1 0-1,-1 2 1,-23-5-1,26 6-116,0 2 0,-1-1 0,-10 2-1,-2 0-106,22-1 51,-1 0-1,0 0 1,1 0 0,-1 1 0,1-1 0,-1 0 0,1 1 0,-1 0 0,1-1 0,-1 1-1,1 0 1,-1-1 0,1 1 0,0 0 0,-1 0 0,-1 2 0,1 0-22,0 0 1,0-1-1,0 1 1,0 0 0,1 0-1,-1 0 1,-1 6-1,0 0-56,1 0 0,0 0-1,1 0 1,0 0 0,0 12-1,1-10-171,1-1-1,0 1 1,1-1-1,4 14 1,7 19-2712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35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66 2144,'0'0'-1150,"-4"-3"5897,4 2-4546,0 1-1,0-1 1,1 1-1,-1-1 1,0 1-1,1 0 1,-1-1 0,0 1-1,1 0 1,-1-1-1,0 1 1,1 0-1,-1-1 1,1 1-1,-1 0 1,0 0-1,1 0 1,-1-1 0,1 1-1,-1 0 1,1 0-1,-1 0 1,1 0-1,7-2-181,-1 0-1,0 0 1,1 1-1,11 0 0,18-4-19,99-16 284,-125 20-273,9-2 28,-8 3 129,-1-2-1,1 0 0,-1 0 0,12-5 1,-20 6-92,0 1 1,0-1-1,0 1 1,0-1-1,0 1 1,0 0-1,5 0 1,15-1-4035,-27 9 599,0 3 635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36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1056,'0'1'19,"0"-1"-1,1 1 1,-1-1 0,0 0 0,0 1-1,0-1 1,0 1 0,0-1 0,1 1-1,-1-1 1,0 1 0,0-1 0,0 1-1,0-1 1,0 0 0,0 1 0,-1-1-1,1 1 1,0-1 0,0 1-1,0-1 1,0 1 0,0-1 0,-1 0-1,1 1 1,0-1 0,0 1 0,-1-1-1,1 0 1,0 1 0,-1-1 0,1 0-1,0 1 1,-1-1 0,1 0 0,-1 1-1,0-1 590,1 0-53,0 0 330,0 0-229,-13 12 3003,-3 6-1766,15-17-1664,1-1-79,0 0-87,1 1 0,-1 0 0,1 0 1,-1 0-1,1 0 0,0-1 0,-1 1 0,1 0 1,0-1-1,0 1 0,-1 0 0,1-1 0,0 1 1,0-1-1,0 1 0,0-1 0,0 1 1,0-1-1,1 0 0,20 7 315,90 8 604,-104-14-931,1-1 0,-1 0 0,0 0 0,13-3 0,13 1-514,-5 9-3895,-21-6 2764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46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20 1728,'0'0'36,"0"-1"-1,0 1 1,0 0 0,0 0 0,0-1-1,0 1 1,0 0 0,-1 0 0,1 0-1,0-1 1,0 1 0,0 0 0,0 0-1,0 0 1,-1 0 0,1 0 0,0-1-1,0 1 1,0 0 0,-1 0 0,1 0-1,0 0 1,0 0 0,0 0 0,-1 0-1,1 0 1,0-1 0,0 1 0,-1 0-1,1 0 1,0 0 0,0 0 0,-1 0-1,1 0 1,0 1 0,0-1 20,-1 0 0,1 0 0,0 0 0,0 0 0,0 0 0,-1 0-1,1 0 1,0 0 0,0 0 0,0 0 0,-1 0 0,1-1 0,0 1 0,0 0 0,0 0 0,0 0 0,-1 0 0,1 0 0,0 0 0,0 0 0,0 0 0,0 0 0,-1-1 0,1 1 0,0 0 0,0 0 0,0 0 0,0 0-1,0-1 1,0 1 0,0 0 0,-1 0 0,1 0 0,0 0 0,0-1 0,-1 0 173,0 0 0,0 0-1,0 0 1,0 0 0,0 0-1,0 1 1,-1-1 0,1 0-1,0 1 1,0-1 0,-1 0 0,1 1-1,0 0 1,-1-1 0,1 1-1,-2 0 1,-1 11 320,-4 4-407,2 0-1,0 0 1,1 1-1,0 0 1,1 0-1,-3 25 0,0 102 165,23 174 128,-6-168 98,-6-99-347,1 46 334,-5-76-381,1 31-13,-11 84 1,7-114-91,2 25 0,-3 14-1236,4-42-847,0-16 411,1-2 48,6 0-1787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47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0 160,'5'1'208,"-5"-1"-81,-1 0-1,1 0 1,-1-1-1,1 1 1,-1 0-1,1 0 1,0 0-1,-1 0 1,1 0-1,-1 0 1,1 0-1,-1 0 1,1 0 0,0 0-1,-1 0 1,1 0-1,-1 1 1,1-1-1,0 0 1,-1 0-1,0 1 1,1 0 136,0 1 0,-1 0 0,1 0 1,-1 0-1,1-1 0,-1 1 0,0 0 0,0-1 0,0 1 1,1-1-1,-4 3 0,3-1 16,-1-1-1,1 0 1,0 0 0,-1 1 0,1-1-1,-1 4 1,-24 106 1630,19-69-1757,2-1-1,2 1 1,4 48-1,-1-48-202,-3 408 734,-5-354-135,1-2-206,7-89-328,1 1 44,-1 0 0,0 0 1,-1 0-1,1 0 0,-2-1 1,1 1-1,-3 7 0,3-6-1942,1-13-3138,-4-7 1902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48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2144,'-1'-7'1952,"2"-1"1226,-1 8-2239,0 0-304,0 0 10,0 0-256,0 0-122,0 0-102,9 0 123,63 0 1067,127-3-86,-172 2-887,-14 1-160,25-4 1,-35 4-221,-1 0-1,1 0 1,0 0 0,-1 0-1,1 0 1,-1 1 0,1-1-1,-1 1 1,1-1 0,-1 1-1,4 2 1,7 2-2353,-10-2-1308,-2 1 2929,-1-2 31,0 9-2927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4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38 2496,'-1'2'270,"0"-1"0,0 1 0,0-1 0,0 0 0,0 1 0,0-1 0,-1 0 0,1 0 0,0 0 0,-1 0 0,1 0 0,-1 0 0,-2 0 0,-27 13 2766,-12 3-1743,-1 0-677,39-15-520,-1 0 1,0 1-1,1-1 0,0 1 1,0 0-1,-1 0 1,-5 6-1,-30 29 743,33-29-796,6-7-53,0 0 0,1 0 0,0 0 0,-1 0 0,1 0 0,0 1 0,0-1 0,0 0 0,0 1 0,1-1 0,-1 1 0,1-1 0,-1 1 0,1-1 0,0 1 0,0 0 0,0-1 0,0 1 0,1-1 0,-1 1 0,1-1 0,-1 1 0,1-1 0,0 1 0,0-1 0,0 0 0,0 1 0,0-1 0,1 0 0,-1 0 0,1 0 0,-1 0 0,1 0 0,0 0 0,0 0 0,0-1 0,0 1 0,0-1 0,4 3 0,2-1 17,-1-1 0,1 0-1,0 0 1,-1 0 0,1-1 0,0-1-1,0 1 1,0-1 0,0 0 0,0-1-1,0 0 1,0 0 0,0-1 0,0 0-1,-1 0 1,1-1 0,-1 0 0,12-7-1,-10 6-24,-1-1 1,-1 0-1,1-1 0,-1 0 0,0 0 0,0-1 0,10-13 0,-13 14 12,0 0-1,0 0 0,-1-1 0,1 0 0,-2 1 0,1-1 0,-1 0 0,0 0 0,0-1 1,0-10-1,-1 6-102,1 6 110,-1-1 1,-1 0-1,1 0 1,-1 1-1,-1-1 1,1 0-1,-1 1 1,0-1-1,0 0 1,-1 1-1,-4-12 1,6 18-5,0-1-1,-1 1 1,1-1-1,0 1 1,0 0-1,0-1 1,-1 1-1,1-1 1,0 1-1,0 0 1,-1-1 0,1 1-1,0 0 1,-1-1-1,1 1 1,0 0-1,-1 0 1,1-1-1,-1 1 1,1 0 0,0 0-1,-1 0 1,1-1-1,-1 1 1,1 0-1,-1 0 1,1 0-1,-1 0 1,0 0-9,0 0 0,1 1 0,-1-1-1,0 1 1,1-1 0,-1 0 0,1 1 0,-1-1 0,1 1 0,-1-1 0,1 1-1,-1 0 1,1-1 0,-1 1 0,1 1 0,-2 1 16,0 1-1,0 0 1,1 0 0,0 0-1,-2 6 1,3-3 39,0 0 0,0-1-1,1 1 1,0 0 0,0-1 0,0 1 0,1-1 0,0 1 0,0-1-1,5 9 1,0-2 63,0 0 1,1-1-1,17 21 0,-21-27-125,1-2-1,0 1 1,0 0-1,0-1 1,0 0 0,1 0-1,11 5 1,-10-6-869,0 0-1,0-1 1,0 0-1,8 2 1,-7-4-1075,2-9-1450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50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 2144,'-4'-4'499,"5"3"-177,6 5-34,-7-4-197,0 0 1,0 0-1,0 0 0,-1 0 0,1 0 1,0 0-1,0 0 0,0 0 0,-1 1 0,1-1 1,0 0-1,0 0 0,0 0 0,-1 0 1,1 0-1,0 1 0,0-1 0,0 0 0,0 0 1,0 0-1,0 1 0,-1-1 0,1 0 0,0 0 1,0 0-1,0 1 0,0-1 0,0 0 1,0 0-1,0 0 0,0 1 0,0-1 0,0 0 1,0 0-1,0 1 0,0-1 0,0 0 1,0 0-1,0 0 0,0 1 0,0-1 0,0 0 1,1 0-1,-1 0 0,0 1 0,0-1 1,0 0-1,7 12 1407,-6-8-1386,0-1-1,1 0 1,-1 0-1,1 0 1,0 0 0,0 0-1,0-1 1,0 1-1,1-1 1,-1 1-1,5 3 1,25 6 208,-1-1 0,2-1 0,-1-2 0,1-1 0,42 3 0,-56-8-378,137 14 319,-120-14-651,1-2 1,48-6 0,-55 3-1521,0 2 556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52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 2656,'-9'2'5414,"-5"7"-4255,-1-1 86,11-6-1078,1-1 1,0 1-1,-1-1 0,1 1 0,-5 4 0,8-6-171,0 0-1,-1 0 1,1 1-1,0-1 1,0 0-1,-1 1 1,1-1-1,0 1 1,0-1-1,0 0 1,0 1 0,0-1-1,0 1 1,0-1-1,0 0 1,0 1-1,0-1 1,0 1-1,0-1 1,0 0 0,0 1-1,0-1 1,0 1-1,0-1 1,0 0-1,0 1 1,1-1-1,-1 0 1,0 1 0,1 0-1,6 6 271,-6-6-252,0 0-1,0-1 1,0 0 0,0 1-1,0-1 1,0 0 0,0 1-1,0-1 1,0 0 0,1 0-1,-1 0 1,0 0-1,0 0 1,0 0 0,0 0-1,0 0 1,0-1 0,0 1-1,0 0 1,1-1 0,-1 1-1,0 0 1,0-1 0,0 0-1,0 1 1,-1-1 0,1 1-1,0-1 1,0 0 0,0 0-1,0 0 1,-1 1 0,1-1-1,0 0 1,-1 0-1,1 0 1,-1 0 0,1 0-1,-1 0 1,1 0 0,-1 0-1,0 0 1,0 0 0,1-1-1,-1 1 1,0 0 0,0 0-1,0 0 1,0-2 0,-1-8 27,1 11-39,0 0 0,0 0 0,0 0 0,0 0 0,0 0 0,0 0 0,0 0 0,0 0 0,0 0 0,0 0 0,0 0 0,0 0 1,0 0-1,0 0 0,0 0 0,0 0 0,0 0 0,0 0 0,0 0 0,0 0 0,0 0 0,-1 0 0,1 0 0,0 0 0,0 0 0,0 0 1,0 0-1,0 0 0,0 0 0,0 0 0,0 0 0,0 0 0,0 0 0,0 0 0,0 0 0,0 0 0,0 0 0,0 0 0,0 0 0,0-1 1,0 1-1,-1 17 94,1-16-144,0-1 64,0 0 37,0 0 70,0 0-11,14-5 378,-14 5-484,0 0 0,0 0-1,0 0 1,1 0 0,-1 0-1,0 0 1,0-1 0,0 1 0,0 0-1,1 0 1,-1 0 0,0 0-1,0 0 1,0 0 0,0-1 0,0 1-1,0 0 1,1 0 0,-1 0 0,0 0-1,0-1 1,0 1 0,0 0-1,0 0 1,0 0 0,0 0 0,0-1-1,0 1 1,0 0 0,0 0-1,0 0 1,0-1 0,0 1 0,0 0-1,0 0 1,0 0 0,0-1 0,0 1-1,0 0 1,0 0 0,0 0-1,0 0 1,0-1 0,0 1 0,-1 0-1,1 0 1,0 0 0,0 0-1,0-1 1,0 1 0,0 0 0,-1 0-1,1 0 1,0 0 0,0 0 0,0 0-1,0 0 1,-1 0 0,1-1-1,0 1 1,0 0 0,0 0 0,0 0-1,-1 0 1,1 0 0,0 0-1,0 0 1,-1 0 0,-1-1-26,-1 0-25,1 1 1,-1-1 0,1 0-1,-1 1 1,0-1 0,-4 1-1,7 0-851,0 0-149,2 1-1200,9 2 191,1 1-1732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56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1 573 2656,'1'-1'178,"2"-2"499,-2 7 9,-1-4-590,0 0-10,0 0 90,0 0 362,8-12 4289,-6 10-4696,-1 0-1,0 0 1,0-1 0,0 1 0,0-1 0,0 1 0,-1-1-1,2-4 1,1-5 52,49-140 809,-37 118-966,0 0 1,2 1 0,39-57-1,11 7-64,-66 82 34,6-8 13,0 0 1,-1 0 0,0 0 0,0-1 0,5-14-1,-10 23 41,-1-1-1,0 0 1,1 1-1,-1-1 1,0 0-1,0 0 1,0 1-1,0-1 1,-1-2-1,1-3-309,-8 7 47,7 1 201,0-1 0,1 0 1,-1 1-1,0-1 1,1 0-1,-1 1 0,1-1 1,-1 1-1,0-1 1,1 1-1,-1-1 0,1 1 1,-1-1-1,1 1 0,0-1 1,-1 1-1,1 0 1,0-1-1,-1 2 0,-1 2-81,-1 1 87,0 1-1,0 0 0,1 0 1,-1 0-1,1 0 0,-1 7 0,-8 23 150,5-23-189,1 1-1,0 0 0,2 1 0,-1-1 1,2 1-1,0-1 0,0 30 0,2-32 87,1 0-1,0-1 0,0 1 1,2 0-1,-1-1 0,2 1 1,-1-1-1,2 0 0,-1 0 1,9 13-1,-12-22-32,-1-1 0,1 0-1,0 0 1,0 1 0,0-1 0,0 0 0,0 0-1,0 0 1,0 0 0,1 0 0,-1-1 0,0 1-1,0 0 1,1 0 0,-1-1 0,0 1 0,1-1-1,-1 1 1,1-1 0,1 0 0,-1 0-10,1 0 0,-1 0 0,0 0 0,1-1 0,-1 1 0,0-1 0,0 1 0,1-1 0,-1 0 0,0 0 0,4-2 0,1-3-70,1 1 0,-1-1 0,0 0 0,-1-1 0,10-11 0,96-115-695,-102 119 835,0-1-1,11-20 1,-12 18 7,18-25-1,-20 29-115,-7 13 43,1-1 1,-1 1-1,0 0 0,0-1 0,1 1 1,-1 0-1,0 0 0,0-1 1,0 1-1,0 0 0,0-1 1,0 1-1,0 0 0,1-1 1,-1 1-1,0-1 0,0 1 1,0 0-1,0-1 0,0 1 0,-1 0 1,1-1-1,0 1 0,0 0 1,0-1-1,0 1 0,0 0 1,0-1-1,-1 1 0,1 0 1,0-1-1,-3 6 4,0 21-32,2-10 129,0-3-15,1 1 1,0-1-1,1 1 0,1-1 0,6 26 1,-1-3 124,-5-27-179,0 0 1,1 0-1,0-1 0,0 1 1,1 0-1,0-1 0,1 0 1,0 0-1,0-1 0,1 1 1,7 7-1,-10-12 27,-1-1 0,1 0 0,0 0 0,-1 0-1,1 0 1,0 0 0,1 0 0,5 1 0,-8-2-201,0-1 0,1 0 0,-1 0 0,1 1 0,-1-1 0,0 0 0,1-1 1,-1 1-1,3 0 0,-2-1-417,-1 1-1,1-1 1,0 0 0,0 0 0,-1 0 0,1 0 0,0 0 0,1-1 0,1-1-3090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0:59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3 2656,'0'0'72,"0"0"0,0 0 0,0 0 0,0 0 0,0 0 0,0 0 1,0 0-1,0 0 0,0 0 0,0-1 0,0 1 0,0 0 0,0 0 0,0 0 0,0 0 0,0 0 0,0 0 1,0 0-1,0 0 0,0 0 0,0 0 0,0-1 0,0 1 0,0 0 0,0 0 0,0 0 0,-1 0 0,1 0 0,0 0 1,0 0-1,0 0 0,0 0 0,0 0 0,0 0 0,0 0 0,0 0 0,0 0 0,0 0 0,0 0 0,-1 0 1,1 0-1,0 0 0,0 0 0,0 0 0,0 0 0,0 0 0,0 0 0,0 0 0,0 0 0,0 0 0,0 0 1,-1 0-1,1 0 0,0 0 0,0 0 0,0 0 0,-7 5 1152,-5 9-483,7-5-418,-1 1 0,2-1-1,0 1 1,0 0-1,-3 11 1,-6 17-205,9-26-100,0 0 0,2 0 0,-1 1 0,0 15 1,-3 11 156,-2 23-176,-2 71 0,10 63 136,2-81 543,-3-38-122,6 208 936,-4-232-1415,2 23 54,1 53-351,-4-112 56,0-12-113,0 0 1,-1-1-1,0 1 0,-3 8 1,3-8-192,0-3-1281,1-2-16,2-3-1622,5-12 1105,2-13 575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41.9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0 736,'4'34'7562,"-1"-36"-7525,-3 1-10,1 0-1,0 1 1,0-1-1,-1 0 0,1 1 1,0-1-1,-1 0 1,1 0-1,-1 0 0,1 0 1,-1 1-1,1-1 0,-1 0 1,0 0-1,1 0 1,-1 0-1,0-2 0,3-1 353,-3 4-371,0 0-1,0 0 1,0 0 0,0 0 0,0 0 0,0 0-1,-1 0 1,1 0 0,0 0 0,0 0 0,0 0 0,0 0-1,0-1 1,0 1 0,0 0 0,0 0 0,0 0-1,-1 0 1,1 0 0,0 0 0,0 0 0,0 0-1,0 0 1,0 0 0,0 0 0,-1-3 376,-7 15-662,6-7 235,1-1-1,-1 1 0,1-1 1,-1 1-1,1-1 1,1 1-1,-2 7 0,0 4-225,-11 57-2222,0-22-826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0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 1472,'-5'-2'623,"3"4"-445,2 0-126,-1-1 412,2 0-176,1 5-170,-2-5-54,5 8 394,-5-3 54,0 18 1331,0-23-1743,1 0-1,-1-1 0,0 1 1,0 0-1,0 0 1,0-1-1,0 1 0,-1 0 1,1-1-1,0 1 1,0 0-1,0-1 1,-1 1-1,1 0 0,0-1 1,-1 1-1,1 0 1,0-1-1,-1 1 0,0 0 1,0-1 673,1 0-266,0 0-134,0 0-138,-8 5 965,8-1-992,-1 0-1,0 0 1,0 0 0,0 0 0,-3 5 0,-4 18 262,5 4-418,1 40 1,3-49-41,-6 225 223,-5 113 160,7-5-1345,0-344-825,1-11-230,3-6 244,1-9-20,-5-12-1163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0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3904,'2'-11'2422,"-2"11"-2369,0 0 1,1 0-1,-1-1 0,0 1 0,0 0 0,0 0 1,1 0-1,-1 0 0,0 0 0,0 0 0,0 0 1,0 0-1,1 0 0,-1 0 0,0 0 0,0 0 1,0 0-1,1 0 0,-1 0 0,0 0 0,0 0 1,0 0-1,1 0 0,-1 1 0,0-1 0,0 0 1,0 0-1,0 0 0,0 0 0,1 0 0,-1 0 1,0 0-1,0 1 0,0-1 0,0 0 0,0 0 1,0 0-1,1 0 0,-1 1 0,0-1 0,0 0 1,0 0-1,0 0 0,0 0 0,0 1 0,0-1 1,0 0-1,1 2 56,1 0 1,-1 0-1,1 0 1,0 0-1,-1 0 1,1-1-1,0 1 1,0-1-1,0 1 1,0-1-1,0 0 1,1 0-1,-1 0 1,4 2-1,2-1 301,0 0-1,17 1 1,-11-1-28,5 0-5,1-1 0,0-1 0,31-3-1,61-14 375,-64 8-465,-24 6-325,17-4-193,-14-3-2809,-26 10 2874,-1 0 0,1-1 0,-1 1 0,1 0 0,0 0 0,-1 0 0,1 0 0,0 0 0,-1-1 0,1 1 0,0 0 0,-1 0 0,1 1 0,0-1 0,-1 0 0,1 0 0,0 0 0,-1 0 0,1 0-1,-1 1 1,2-1 0,-1 1-1315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1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0 6048,'-1'1'176,"1"-1"-1,-1 1 1,1-1 0,-1 0 0,1 1 0,-1-1 0,1 1 0,-1-1-1,1 1 1,-1-1 0,1 1 0,-1 0 0,1-1 0,0 1-1,-1-1 1,1 1 0,0 0 0,0-1 0,0 1 0,-1 0-1,1 0 1,0 0 0,-8 26-614,7-24 768,-1 8-206,0 0-1,1 0 1,0 0 0,0 0 0,2 14 0,8 58 561,-3-42-412,-1-5 279,12 35 0,-14-58-456,3 4 20,-4-13-22,-1-1 1,0 1 0,0-1 0,0 1-1,0 0 1,0 7 0,16-15-63,17-10-192,44-25 0,-72 36 146,0 0 1,0 1 0,0 0 0,0 0-1,1 1 1,-1-1 0,1 1 0,-1 1-1,7-1 1,-9 1 17,0 0 0,0 0 0,0 1 0,0-1-1,0 1 1,0 0 0,0 0 0,0 0 0,0 1 0,-1-1 0,1 1-1,-1 0 1,1 0 0,5 5 0,-6-5 31,0 1 0,-1 0 0,1-1 0,-1 1 0,1 0-1,-1 0 1,0 0 0,1 4 0,-2-5-2,-1 0 0,1 0 1,-1 1-1,1-1 0,-1 0 0,0 0 0,0 0 0,0 0 0,0 1 0,0-1 0,-1 0 0,1 0 0,-1 0 0,0 3 1,0-2 25,0 0-1,0 1 1,0-1 0,-1 0 0,1 0 0,-1-1 0,1 1 0,-1 0 0,0 0 0,0-1 0,0 1 0,-1-1 0,1 0 0,-1 1 0,1-1 0,-1 0 0,0-1 0,-2 3 0,-4 0 22,0 0 1,0 0 0,0-1 0,-1 0 0,1-1 0,0 0-1,-1 0 1,-13 0 0,-9-2 85,-39-4 0,30 1-235,37 3 24,-10 0-608,-1-2 1,1 1-1,-26-8 1,39 9 385,-1-1 1,0 0-1,1 0 1,-1 1-1,1-1 1,-1 0-1,1-1 1,-1 1-1,1 0 1,0 0-1,-1-1 1,1 1-1,0 0 1,0-1-1,0 1 1,0-1 0,-1-2-1,-3-4-3323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2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 3648,'-2'-4'857,"4"4"-440,3 4 271,-5-4-48,0 0-197,0 0 10,0 0-95,0 0 202,0 0-70,0 0 273,0 0-198,0 0 70,0 0-198,0 0 43,0 0-197,0 0-166,0 0-47,8 0 58,10 6 133,-14-4-229,-1-1-1,0 0 0,0 0 0,0 0 1,0 0-1,1-1 0,4 1 1,133 4 997,251-5-1850,-385 0 302,-3-1 141,1 1 0,-1 0 0,0 1 0,1-1 0,-1 1 1,1 0-1,-1 0 0,5 1 0,14 15-4262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3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2560,'21'-4'7028,"22"-11"-4914,-26 8-2093,31-8 0,150-17 1136,-180 30-1138,0 1 1,24 0-1,-23 2-344,-18-1 141,-1 0 0,1 0 1,0 0-1,-1 0 0,1 0 0,0 0 0,-1 1 0,1-1 0,-1 0 0,1 0 0,0 1 0,-1-1 0,1 0 0,-1 1 1,1-1-1,-1 1 0,1-1 0,-1 0 0,0 1 0,1-1 0,-1 1 0,1-1 0,-1 1 0,0 0 0,1-1 0,-1 1 0,0-1 1,0 1-1,0 0 0,1-1 0,-1 1 0,0 0 0,0-1 0,0 2 0,0 10-3069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4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6 191 2144,'0'-1'23,"0"1"0,0 0 0,-1 0 0,1 0 0,0 0 0,-1 0 1,1 0-1,0 0 0,0 0 0,0-1 0,-1 1 0,1 0 0,0 0 0,0 0 0,0 0 0,-1-1 0,1 1 1,0 0-1,0 0 0,0-1 0,0 1 0,-1 0 0,1 0 0,0-1 0,0 1 0,0 0 0,0 0 0,0-1 1,0 1-1,0 0 0,0 0 0,0-1 0,0 1 0,0 0 0,0-1 0,0 1 0,0 0 0,0 0 0,0-1 1,0 1-1,0 0 0,0 0 0,1-1 0,-1 1 0,0 0 0,0 0 0,0-1 0,0 1 0,1 0 0,2-16 2055,-2 11-1473,-1-1 0,1 0 1,0 1-1,0-1 0,1 0 1,0 1-1,3-7 0,-3 6-524,0 1 0,1 0 0,0 0 0,0 0-1,1 0 1,0 1 0,-1-1 0,1 1 0,1 0 0,-1 0-1,0 1 1,8-5 0,7 0 118,0 0 1,0 1-1,1 1 1,27-4-1,-17 5 135,0 2-1,0 0 0,50 3 1,-71 1-494,-1 0 1,1 0-1,-1 1 0,14 5 1,-17-5-678,-1 0 0,0 0 1,0 1-1,0-1 0,6 6 0,-5-1-1008,-1 4-1339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6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11 409 2144,'-10'7'2231,"9"-3"729,7-5-1719,2-2-1063,-1-1-1,0 1 1,-1-2 0,1 1 0,-1-1 0,1 0-1,7-8 1,-3 2 32,110-101 1016,-104 97-1124,-2-1-1,0-1 0,-1 0 1,-1-1-1,-1-1 0,0 0 1,-1 0-1,14-39 0,-5 5 331,-20 53-432,0 0-1,0 0 1,0 0-1,0 0 1,0 0-1,0 0 1,0 0-1,0 1 1,0-1-1,0 0 1,0 0-1,-1 0 1,1 0-1,0 0 1,0 0-1,0 0 1,0 0-1,0 0 0,0 0 1,0-1-1,0 1 1,0 0-1,0 0 1,0 0-1,0 0 1,0 0-1,-1 0 1,1 0-1,0 0 1,0 0-1,0 0 1,0 0-1,0 0 1,0 0-1,0 0 1,0 0-1,0 0 1,0 0-1,0 0 1,0 0-1,0 0 1,0-1-1,0 1 1,0 0-1,0 0 1,0 0-1,0 0 1,0 0-1,0 0 0,0 0 1,0 0-1,0 0 1,0 0-1,0 0 1,0 0-1,0-1 1,0 1-1,0 0 1,0 0-1,0 0 1,0 0-1,0 0 1,0 0-1,0 0 1,0 0-1,0 0 1,-8 6-14,-6 9 73,-12 24-105,3 0 0,-31 70-1,52-104 42,0 1 0,1-1 0,0 0 0,0 1 1,0-1-1,1 0 0,0 1 0,0-1 0,0 1 0,1-1 0,-1 1 0,1-1 0,0 0 0,1 1 0,0-1 0,-1 0 0,2 0 0,-1 0 0,1 0 0,-1 0 0,1-1 0,0 1 0,1-1 0,-1 0 0,1 0 1,0 0-1,7 5 0,-8-7 5,0 0-1,0 0 1,0-1 0,0 1 0,1-1 0,-1 0 0,0 0 0,1 0 0,-1 0 0,1-1 0,-1 1-1,1-1 1,-1 0 0,1 0 0,-1-1 0,1 1 0,-1 0 0,1-1 0,-1 0 0,1 0 0,2-2-1,2 0-51,0 0 0,0-1-1,0 0 1,-1-1-1,0 0 1,0 0 0,9-8-1,-3-1-44,0-1-1,-1 0 1,-1 0-1,0-1 1,-1 0 0,-1-1-1,0 0 1,-1-1-1,-1 0 1,7-28-1,-14 45 110,1-1 22,0 0 0,-1 0 0,1 0 0,-1 0-1,1 0 1,-1 0 0,0 0 0,0 0 0,0 0-1,0 0 1,0 0 0,-1 0 0,1 0 0,0 0-1,-1 0 1,-1-3 0,2 5-37,0 0 1,0 0-1,0 0 1,0-1-1,0 1 0,0 0 1,0 0-1,0 0 1,0 0-1,0 0 0,0 0 1,0 0-1,-1 0 1,1 0-1,0 0 0,0 0 1,0 0-1,0 0 1,0 0-1,0 0 0,0 0 1,0 0-1,0 0 1,-1 0-1,1 0 0,0 0 1,0 0-1,0 0 1,0 0-1,0 0 1,0 0-1,0 0 0,0 0 1,0 0-1,-1 0 1,1 0-1,0 0 0,0 0 1,0 0-1,0 0 1,0 0-1,0 0 0,0 0 1,0 0-1,0 0 1,0 1-1,0-1 0,-1 0 1,1 0-1,0 0 1,0 0-1,0 0 0,0 0 1,0 0-1,0 0 1,-4 10-22,-1 11-100,5-4 207,-1-9-5,1 0-1,0 0 1,1 0 0,0 0-1,3 12 1,4 17 139,-7-30-193,0 0-1,1 0 1,-1 0 0,2 0 0,-1 0 0,5 9 0,-3-10 9,-1 0 0,1 0 0,0 0 0,0-1 0,1 1 1,9 8-1,-12-13-205,0 1 1,1-1-1,-1 1 0,1-1 1,-1 0-1,1 0 1,0 0-1,-1-1 0,1 1 1,0-1-1,0 1 1,-1-1-1,1 0 1,0 0-1,0 0 0,0 0 1,-1-1-1,1 1 1,5-2-1,5-2-1625,4-3-2027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7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9 736,'-5'-5'210,"5"5"-204,0-1-1,0 1 1,0 0 0,0 0 0,0 0 0,0 0 0,0 0 0,0 0 0,0-1 0,0 1 0,0 0 0,0 0 0,0 0 0,0 0 0,0 0 0,0 0 0,0-1 0,0 1-1,1 0 1,-1 0 0,0 0 0,0 0 0,0 0 0,0 0 0,0 0 0,0 0 0,0 0 0,1 0 0,-1 0 0,0-1 0,0 1 0,0 0 0,0 0 0,0 0 0,0 0-1,1 0 1,-1 0 0,0 0 0,0 0 0,0 0 0,0 0 0,0 0 0,1 0 0,-1 0 0,0 1 0,0-1 0,0 0 0,0 0 0,0 0 0,1 0 596,-1 0-154,0 0-37,0 0-128,0 0 79,0 0 33,0 0 490,-8 22 2731,7-13-3274,0-1-1,0 0 1,-1 0 0,0 0 0,-4 11-1,-7 25 382,3 9 103,4-27-388,-3 32 0,-13 567 1775,28-531-1876,1-1-679,-3-58-3632,-4-34 1590,0-2 326,0-3-1446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8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3328,'0'0'35,"0"0"-1,0 0 1,0 1 0,0-1-1,0 0 1,0 0 0,0 0-1,0 0 1,0 0 0,0 0-1,0 0 1,0 1 0,0-1-1,-1 0 1,1 0 0,0 0-1,0 0 1,0 0 0,0 0-1,0 0 1,0 0 0,0 0-1,-1 0 1,1 0 0,0 0-1,0 0 1,0 0 0,0 0-1,0 0 1,0 0 0,-1 0-1,1 0 1,0 0 0,0 0-1,0 0 1,0 0 0,0 0-1,0 0 1,0 0 0,-1 0-1,1 0 1,0 0 0,0 0-1,0 0 1,0 0 0,0 0 0,0-1-1,0 1 1,0 0 0,-1 0-1,1 0 1,0 0 0,0 0-1,0 0 1,0 0 0,0-1-1,0 1 1,0 0 0,0 0-1,0 0 1,0 0 0,0 0-1,0 0 1,0 0 0,0-1-1,-6 10 2200,3 1-1598,1-6-278,0 1 0,1 0 0,0 0 0,0 0 0,1 0 0,-1 7 0,-7 148 1156,3-39-1242,-24 436 715,19-431-1059,4-38-1509,6-76-854,4-23-1241,1-2 2758,6-10-1861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08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3136,'-14'4'8106,"14"-3"-8015,0 1 0,1-1 0,-1 1 0,0-1-1,1 0 1,-1 1 0,1-1 0,-1 0 0,1 0-1,0 1 1,-1-1 0,1 0 0,0 0 0,0 0 0,0 0-1,0 0 1,0 0 0,0 0 0,0 0 0,0 0-1,0 0 1,1-1 0,-1 1 0,0-1 0,0 1-1,1-1 1,-1 1 0,1-1 0,-1 1 0,0-1 0,1 0-1,1 0 1,8 2-95,0-2 0,0 1 0,14-2 0,-8 0 154,-5 2-69,-1 0 0,0 0 0,0 1 0,13 4 0,-10-1-49,3 0-199,-4-4-6092,-12-2 4061,7-9-1172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43.0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38 1728,'-31'0'4186,"31"-20"-3722,0 19-477,0-2-14,10-10 1434,-13 16-1115,-22 50-495,16-36 5,2 1-1,1 0 0,-9 32 0,12-35-211,-6 18-1771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0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19 1408,'-4'-2'-180,"8"2"1944,-3 2 925,-10-2-93,2 0-2390,0 1 0,0-1 0,1 1 0,-1 0 0,0 1 0,1-1 0,-1 2 0,1-1 0,0 0 0,-1 1 0,1 0 0,1 1 0,-1-1 0,0 1 0,-6 6 0,7-6-176,0 1 0,0 0 0,0 0 0,0 0 0,1 0 0,0 1 0,0-1 0,1 1 1,-1 0-1,-3 11 0,4-7 32,0 1 1,1 0 0,0-1 0,1 1 0,0 0 0,1 0-1,0 0 1,3 21 0,-2-27-61,1 0 0,-1 0 0,1-1 0,-1 1 0,1 0 1,1-1-1,-1 1 0,1-1 0,-1 0 0,1 0 0,1 0 0,-1 0 0,0 0 0,1 0 0,0-1 0,0 0 1,0 0-1,0 0 0,0 0 0,1-1 0,-1 0 0,1 0 0,0 0 0,-1 0 0,1-1 0,0 1 1,8 0-1,-10-2 5,0 1 0,0-1 1,0 0-1,0 0 0,0-1 1,-1 1-1,1 0 0,0-1 1,0 0-1,0 0 0,-1 0 1,1 0-1,0 0 0,-1 0 1,1 0-1,-1-1 0,0 0 1,1 1-1,-1-1 1,0 0-1,0 0 0,2-3 1,0 0-15,0 0 1,0 0 0,-1-1-1,0 0 1,0 0 0,-1 0-1,1 0 1,1-10 0,3-11 63,-2-1 0,-1-1 1,1-51-1,-4 55 39,0 19-50,-1 0 0,1 0 0,-2-1 1,1 1-1,-2-7 0,2 5-13,0 7-36,0 1 0,0-1 0,0 1 0,1-1 0,-1 1-1,0-1 1,0 1 0,0-1 0,0 1 0,0-1 0,0 1 0,-1-1-1,1 1 1,0-1 0,0 1 0,0-1 0,0 1 0,-1-1 0,1 1-1,0-1 1,0 1 0,-1 0 0,1-1 0,0 1 0,-1-1 0,1 1 0,0 0-1,-1-1 1,1 1 0,-1 0 0,1-1 0,-1 1 0,1 0 0,0 0-1,-2-1 1,2 2 2,-1 0-1,0 0 0,1-1 1,-1 1-1,1 0 1,-1 0-1,1 0 0,-1 0 1,1 0-1,0 0 1,-1 0-1,1 0 0,0-1 1,0 1-1,-1 0 1,1 0-1,0 0 0,0 0 1,1 2-1,8 43-64,2 0-1,3-1 0,18 44 1,-30-86-293,-1 0 0,1 1 0,0-1 1,0 0-1,0 0 0,0 0 0,0 0 1,1 0-1,-1 0 0,1-1 0,0 1 1,0-1-1,0 0 0,4 2 0,-7-3 292,0-1 1,1 0-1,-1 0 0,0 0 0,1 0 0,-1 0 0,1 0 0,-1 0 0,0 0 0,1 0 0,-1 0 0,0 0 0,1 0 0,-1 0 0,0 0 0,1 0 0,-1 0 0,0 0 0,1-1 0,-1 1 0,0 0 0,1 0 0,-1 0 0,0-1 0,1 1 0,-1 0 0,13-16-2983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1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1408,'0'0'146,"0"0"0,-1 0 1,1 0-1,0 0 0,0 0 1,-1 0-1,1 0 0,0 0 0,0 0 1,0 0-1,-1 0 0,1 0 0,0 0 1,0 1-1,0-1 0,-1 0 0,1 0 1,0 0-1,0 0 0,0 0 0,-1 1 1,1-1-1,0 0 0,0 0 0,0 0 1,0 1-1,0-1 0,0 0 0,0 0 1,-1 0-1,1 1 0,0-1 1,0 0-1,0 0 0,0 1 0,0-1 1,0 0-1,0 0 0,0 1 0,0-1 1,0 0-1,0 0 0,0 1 0,0-1 1,0 0-1,1 0 0,-1 0 0,0 1 1,0-1-1,0 0 0,16 6 1690,24-1-1041,-32-6-672,1 1 0,16-5 0,-17 3-52,0 1 0,17-1 0,-19 2-21,4-1-8,0 2-1,0-1 0,0 1 1,0 0-1,16 5 0,-3 0 70,45 6 0,-39-8-13,-5-1-48,1-1-1,45-2 0,48-13-4634,-89 12 2542,-7 7-1327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22 2144,'1'-11'1120,"-2"4"2939,-12 6-694,-9 0-938,15 0-2225,1 1 1,-1-1 0,0 1-1,1 1 1,-1-1-1,1 1 1,-13 3 0,17-3-211,0 1 0,1-1 0,-1 0 0,0 0 1,0 1-1,1-1 0,-1 1 0,1 0 1,0-1-1,-1 1 0,1 0 0,0 0 1,0-1-1,0 1 0,0 0 0,0 0 0,0 4 1,-8 12-141,9-17 132,-1 0 1,1 0 0,-1 0 0,0 0 0,1 0-1,0 0 1,-1 0 0,1 0 0,0 0 0,-1 0-1,1 0 1,0 0 0,0 0 0,0 0 0,0 0-1,0 0 1,0 0 0,0 0 0,0 1-1,0-1 1,1 1 0,0-1 8,-1 0 1,1-1-1,0 1 0,-1 0 1,1 0-1,0-1 0,0 1 1,0 0-1,-1-1 0,1 1 0,0-1 1,0 1-1,0-1 0,0 1 1,0-1-1,0 0 0,0 0 1,1 1-1,2-1 58,-1 1 0,1-1 0,-1 0 0,1 0 0,-1 0-1,1 0 1,-1-1 0,1 1 0,-1-1 0,1 0 0,4-2 0,-8 3-27,1 0 1,-1 0-1,1-1 1,-1 1 0,0 0-1,1-1 1,-1 1-1,0 0 1,1-1-1,-1 1 1,0-1-1,0 1 1,1 0-1,-1-1 1,0 1-1,0-1 1,0 1-1,1-1 1,-1 1-1,0-1 1,0 1-1,0-1 1,0 1 0,0-1-1,0 1 1,0-1-1,0 1 1,0-1-1,0 1 1,0-1-1,0 1 1,-1 0-1,1-1 1,0 1-1,0-1 1,0 1-1,-1-2 1,0 1-3,1 0 0,-1 0 0,0 0-1,0-1 1,0 1 0,0 0 0,0 0 0,0 0 0,0 0 0,0 1 0,-1-2 0,-2 1-32,1-1 0,-1 2 1,1-1-1,0 0 0,-1 1 1,0-1-1,1 1 1,-1 0-1,1 0 0,-1 0 1,1 1-1,-1-1 0,-4 2 1,5-1-304,0 0 1,0 0-1,0 1 1,0-1 0,1 1-1,-5 2 1,5-3-231,1 1 0,-1-1 0,1 0 0,-1 1 0,1 0 1,0-1-1,-1 1 0,1 0 0,0-1 0,-1 4 0,1-4-3499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3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46 1472,'0'-2'256,"1"1"-1,-1-1 1,0 0 0,0 1-1,-1-1 1,1 0 0,0 1-1,0-1 1,-1 0 0,1 1-1,-1-1 1,0 1 0,1-1-1,-1 0 1,0 1 0,-2-3-1,-1-4 809,4 7-1034,0 1 0,0 0 0,0 0 0,0-1 0,0 1 0,0 0 0,0 0 0,0-1 0,0 1 0,0 0 0,-1 0 0,1-1 0,0 1 0,0 0 0,0 0 0,0 0 1,0-1-1,-1 1 0,1 0 0,0 0 0,0 0 0,0 0 0,0-1 0,-1 1 0,1 0 0,0 0 0,0 0 0,-1 0 0,1 0 0,0 0 0,-1 0 162,1 0 85,0 0-69,0-1-184,0 1-1,0 0 1,0 0-1,0 0 1,0 0-1,-1 0 1,1 0-1,0 0 1,0 0-1,0 0 1,0 0-1,0 0 1,0 0-1,0 0 1,0 0-1,0 0 1,0 0-1,0 0 1,0 0 0,0 0-1,0 0 1,-1-1-1,1 1 1,0 0-1,0 0 1,0 0-1,0 0 1,0 0-1,0 0 1,0 0-1,0 1 1,0-1-1,0 0 1,0 0-1,-1 0 1,1 0-1,0 0 1,0 0-1,0 0 1,0 0-1,0 0 1,0 0-1,0 0 1,0 0-1,0 0 1,0 0-1,0 0 1,0 0-1,0 0 1,0 0-1,0 0 1,0 0-1,0 1 1,0-1-1,-1 0 1,1 0-1,0 0 1,-4 8 408,-2 15-9,-3 67 392,-15 162 466,12 564 1032,12-753-2397,9 53-263,-6-92-250,-1 1-475,-3-17-3898,4-21 3194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4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 2720,'2'-3'1481,"-4"10"-168,1-2-880,1 1 0,-1-1 0,0-1 0,0 1 0,-3 6 0,2-5-204,0 0 0,1-1 1,-2 12-1,2 31 377,-3 26 148,-10 87 30,2-19-101,-22 310 921,33-422-1576,3 131 114,1-52-87,-2-85-410,4 22 1,-4-35 124,-1 6-574,0-17 721,0 1-1,0-1 1,0 1-1,0-1 1,0 0-1,0 1 1,0-1-1,0 1 0,0-1 1,0 1-1,0-1 1,-1 0-1,1 1 1,0-1-1,0 0 1,0 1-1,-1-1 1,1 0-1,0 1 1,-1-1-1,1 0 0,0 1 1,-1-1-1,1 0 1,0 0-1,-1 1 1,1-1-1,-1 0 1,0-3-1379,3-47-3257,-4 13 2756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4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30 5408,'-3'0'2151,"6"0"-1678,-3 0-607,0 0-4,8 5 314,-4-4 224,-1 0 0,1 0 0,0 0 1,0 0-1,0-1 0,-1 1 0,8-1 0,27-3 2338,-35 3-2672,91-13 1584,-39 4-1225,-30 5-286,13-1-182,49-2 0,-86 7-147,1 0 1,-1 1-1,0-1 0,1 0 1,-1 0-1,0 1 1,1-1-1,-1 1 0,0-1 1,0 1-1,1 0 0,1 1 1,2 3-4706,-2 2 2874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5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6144,'0'0'1978,"4"5"44,2 20-1758,1-5 90,16 125 485,-12-68-760,24 90 1,-31-153 157,0 1 1,-1-1 0,-1 1 0,1 22 0,-3-36-217,19-20-591,-10 10 491,0 1 1,18-11-1,-24 17 75,1 0-1,0-1 0,1 2 0,-1-1 0,0 0 1,1 1-1,-1 0 0,0 0 0,1 0 0,7 1 1,-7-1 104,0 2 0,0-1 1,0 0-1,0 1 1,0 0-1,0 0 1,0 1-1,-1-1 0,1 1 1,5 3-1,-8-4-49,0 0 0,-1 1 0,1-1 0,0 0-1,-1 1 1,0-1 0,1 1 0,-1-1 0,0 1 0,0 0-1,0 0 1,0-1 0,0 1 0,0 0 0,0 0 0,-1 0-1,1 0 1,-1 0 0,0 0 0,1 0 0,-1 0 0,0 0-1,0 0 1,0 0 0,0 0 0,-1 0 0,1 3 0,-1-1 41,0 0 0,-1 0 0,1 0 0,-1-1 0,1 1 0,-1 0 0,0-1 0,-1 1 0,1-1 0,-1 1 0,1-1 0,-1 0 0,0 0 0,0-1 0,0 1 0,-1 0 0,1-1 0,-8 4 0,0 0-16,0-1 0,-1 0 0,0-1 0,-24 5-1,0-2-403,-56 3-1,7-8-4501,72-3 2728,2-5-2596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6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1824,'0'-5'558,"0"10"185,0-5-460,0 0 218,0 0 11,0 0 486,0 0-151,0 0 359,0 0-348,0 0 54,0 0-261,0 0 96,0 0-246,0 0-101,0 0-149,8 0 149,70-1 102,80 3-274,132 5-724,-260-11-371,-24 3 370,-1 0 0,1 0 0,0 0 0,0 1 0,-1 0 0,1 0 1,10 2-1,5 9-3535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8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74 576,'-3'-2'-226,"1"-1"6658,3 1-6057,-1 1-146,0 1 257,0 0-156,0 0-52,1 0-241,1 0 1,0 0 0,0 0-1,0 0 1,0 0 0,-1 0 0,1 0-1,0-1 1,0 1 0,0-1-1,-1 1 1,1-1 0,2-1-1,4 0 38,106-12 1444,-22 4-819,-1-8 191,-70 13-641,-20 5-251,13-4-104,0 2 0,0-1 0,21 1 0,-25 10-3148,5-2-2059,-7-9 3360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19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3392,'13'-6'5244,"-7"3"-4808,0 1-1,0 1 1,11-3-1,-3 4-293,161-6 2095,-152 6-2021,-19 0-457,-1 1-1,1-1 1,-1-1-1,1 1 1,0 0-1,-1-1 1,1 0-1,5-2 1,-7 3-78,7-4-881,0 6-2737,1 5 1025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44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1664,'8'29'896,"-3"-7"59,-5 20 479,0-40-1458,1 4 336,4-6-226,-1-1 1,0 0-1,0 0 0,1 0 0,-1 0 0,0-1 1,0 0-1,0 0 0,0 0 0,-1 0 0,6-4 1,7-6-133,17-16 1,-19 15 152,-12 11-58,-2 2-13,1 0 0,-1 0 0,1-1 0,-1 1-1,0-1 1,1 1 0,-1 0 0,1-1 0,-1 1 0,0-1-1,1 1 1,-1-1 0,0 1 0,0-1 0,1 1 0,-1-1 0,0 0-1,0 1 1,0-1 0,0 1 0,0-1 0,0 1 0,0-1-1,0 0 1,0 0 0,-16 9-31,16-8 5,-1 0-1,1 1 1,0-1-1,-1 1 0,1-1 1,-1 0-1,1 1 1,0-1-1,-1 0 0,1 0 1,-1 1-1,1-1 1,-1 0-1,1 0 0,-1 0 1,1 1-1,0-1 1,-1 0-1,1 0 0,-1 0 1,0 0-1,0 0 1,1 0 3,0-1 1,-1 1 0,1-1-1,-1 1 1,1-1 0,0 1-1,0-1 1,-1 1 0,1-1-1,0 1 1,0-1 0,0 1 0,-1-1-1,1 0 1,0 1 0,0-1-1,0 1 1,0-1 0,0 1-1,0-1 1,1-1 0,-1 0-143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50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2496,'7'3'1021,"-5"-1"6262,-2 13-6990,1-2-40,-1 1 1,-1 0-1,-3 18 0,0-11-179,2 1 0,1-1 0,2 35-1,0-16-128,-2 15 187,0 3-89,12 105 1,0-49 465,-4-29-47,-4-52-493,1 5-2,14 62 1,-6-43 32,-9-36 93,8 25 0,-9-38-56,-1 0-1,0 0 0,0 1 1,-1-1-1,0 10 1,0-5 96,-1-9-154,-4 7 160,5-11-137,0 0 0,0 0 1,0 0-1,0 0 0,0 0 0,0 0 0,0 0 1,0 0-1,0 1 0,0-1 0,0 0 0,0 0 1,0 0-1,0 0 0,0 0 0,-1 0 0,1 0 1,0 0-1,0 0 0,0 0 0,0 0 0,0 0 0,0 1 1,0-1-1,0 0 0,0 0 0,0 0 0,0 0 1,-1 0-1,1 0 0,0 0 0,0 0 0,0 0 1,0 0-1,0 0 0,0 0 0,0 0 0,0 0 1,-1 0-1,1 0 0,0 0 0,0 0 0,0 0 1,0 0-1,0 0 0,-1 0-103,1 0 21,-16-21-171,10 8 205,1 1 0,1-1 0,0 0 0,-4-25 0,-1-59-262,6 58 265,-10-213-5,11 219 149,-9-53 1,5 54-161,-1-55 0,7 65 22,0-4-26,3-26 0,-2 44 5,0 0-1,1-1 1,0 1 0,0 0 0,1 1-1,0-1 1,6-9 0,-2 5 9,0 0-1,1 1 1,1 0 0,11-12 0,-5 6 171,-13 14-78,1-1 0,-1 1 1,1 0-1,0 0 0,0 1 1,5-4-1,4-2-9,0 1 0,15-6-1,-22 11-8,-1 1-1,0 0 1,0-1-1,1 2 1,-1-1-1,1 0 0,-1 1 1,1 0-1,-1 0 1,9 1-1,-9 0-15,-1 1-1,0 0 0,0-1 1,1 1-1,-1 0 0,0 1 1,-1-1-1,1 0 0,0 1 1,-1 0-1,1-1 0,-1 1 1,0 0-1,0 0 0,2 5 1,-4-7-11,5 5 22,-2 1 0,1 1-1,-1-1 1,0 0 0,0 1 0,-1 0 0,0-1-1,1 15 1,-1-6 43,-1 0-1,0 0 0,-2 0 1,0 0-1,0 0 1,-2 0-1,0 0 1,-6 19-1,4-22-3,0-1 0,-1-1 0,-8 15-1,10-21-13,1 0 0,-1 0 0,0-1 0,0 0 0,-1 0 0,1 0 0,-1 0 0,0-1 0,-8 5 0,-6 3 161,14-7-219,-1-1-1,0 0 0,1 0 0,-10 3 1,8-5-437,13-4 67,16-2 189,-20 5 179,25 0-15,41 4-1,-59-2 24,0 0 0,0 0 0,0 1 0,0 0-1,-1 0 1,0 1 0,1 0 0,10 7 0,-9-4 54,0 1 0,0-1 0,0 2 0,-1-1 0,10 12 0,-16-16-20,0 0-1,-1 1 1,1-1 0,-1 1-1,0 0 1,0-1-1,0 1 1,0 0 0,-1 0-1,0 0 1,0 0 0,0 0-1,-1 1 1,0-1 0,0 6-1,-3 12 150,0-1 0,-1 0 0,-2 0 0,0-1 0,-18 41 0,14-42-45,0-1 0,-1 0 0,-1 0 0,-20 22 1,23-31-68,0-1 1,-1 0 0,0 0 0,0-1 0,0 0-1,-1-1 1,-1-1 0,-17 9 0,14-10-72,0 0 1,-16 3-1,-8 1-1401,33-6 611,5-2 668,0-1-1,1 1 1,-1-1-1,1 0 1,-1 1-1,0-1 1,1 0-1,-1 0 0,1 1 1,-1-1-1,0 0 1,1 0-1,-1 0 1,0 0-1,0 0 0,1 0 1,-1 0-1,0 0 1,1 0-1,-1 0 1,0 0-1,1-1 1,-1 1-1,0 0 0,1 0 1,-2-1-1,15 0-3561,-1 1-214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51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22 2560,'-1'-1'82,"1"1"-1,-1-1 1,0 0-1,1 0 1,-1 1 0,0-1-1,1 1 1,-1-1 0,0 0-1,0 1 1,1 0 0,-1-1-1,0 1 1,0-1 0,-2 1-1,0-2 64,2 2 612,-8-3 3659,9 2-4219,0 0-1,-1 1 1,1-1 0,-1 1 0,1-1 0,-1 1 0,1-1 0,-1 1-1,1-1 1,-1 1 0,1 0 0,-1-1 0,1 1 0,-2-1 0,2 1-165,0 0 0,-1 0 0,1 0 0,0 0 0,0 0 0,0 0 0,-1 0 0,1 0 0,0 0 0,0 0 0,0 0 0,-1 1 0,1-1 0,0 0 0,0 0 0,0 0 0,-1 0 0,1 0 0,0 0 0,0 0 0,0 0 0,0 1 0,0-1 0,-1 0 0,1 0 1,0 0-1,0 0 0,0 1 0,0-1 0,0 0 0,0 0 0,0 0 0,0 1 0,0-1 0,0 0 0,0 0 0,0 0 0,-1 1 0,1-1 0,0 0 0,0 0 0,1 0 0,-1 1 0,0-1 0,0 0 0,0 0 0,0 2 134,0-2 138,0 0-75,0 0-32,1 1-53,6 3 18,-6-2-152,1-1 1,0 1 0,0-1-1,1 0 1,-1 0-1,0 0 1,0 0-1,1 0 1,-1 0-1,0-1 1,1 1-1,-1-1 1,5 1 0,124 5 474,-72-7 120,61-9 0,-4-1-263,-113 11-376,18-1-38,-1 0-1,31 3 1,-50-1-87,0-1-1,-1 0 0,1 0 1,-1 0-1,1 0 0,0 1 1,-1-1-1,1 0 1,-1 1-1,1-1 0,-1 0 1,1 1-1,-1-1 0,1 1 1,-1-1-1,1 1 0,-1-1 1,1 1-1,-1-1 1,0 1-1,1-1 0,-1 1 1,0 0-1,1-1 0,-1 1 1,0 0-1,0-1 1,0 1-1,0 0 0,0-1 1,0 1-1,0 0 0,0 2-540,0-1 0,0 0 0,0 0 0,0 0 0,-1 0-1,1 0 1,-2 3 0,1-3-2649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53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15 1152,'-6'-4'375,"6"3"-367,0 1 0,0 0 1,0 0-1,0 0 0,0 0 0,1 0 0,-1-1 0,0 1 1,0 0-1,0 0 0,0 0 0,0 0 0,0 0 0,0 0 0,1-1 1,-1 1-1,0 0 0,0 0 0,0 0 0,0 0 0,1 0 1,-1 0-1,0 0 0,0 0 0,0 0 0,0 0 0,1 0 1,-1 0-1,0 0 0,0 0 0,0 0 0,0 0 0,1 0 0,-1 0 1,0 0-1,0 0 0,0 0 0,1 0 0,-1 0 195,0 0 538,0 0-31,-4-2 5258,3 0-5867,-16 1 3376,14 0-3368,1 1-1,-1-1 1,1 1 0,-1 0-1,1 0 1,0 0 0,-1 0 0,1 0-1,-1 0 1,1 1 0,-1-1-1,1 1 1,-1 0 0,-2 1 0,-35 17 163,29-13-68,-7 5-40,-25 19 0,36-25-140,0 1 39,0 1 0,0 0 0,1 0 0,-1 1 0,2-1 0,-8 13 0,9-14-120,3-4 46,1-1 0,-1 0 0,0 1 1,1-1-1,-1 1 0,1-1 1,-1 1-1,1 0 0,0-1 1,-1 1-1,1-1 0,0 1 1,0-1-1,0 1 0,1 0 1,-1-1-1,0 1 0,0-1 1,1 1-1,-1-1 0,1 1 1,0-1-1,-1 1 0,1-1 1,0 1-1,0-1 0,0 0 1,0 0-1,0 1 0,0-1 1,0 0-1,0 0 0,0 0 1,1 0-1,1 1 0,2 2-14,0-1-1,0 0 1,0 0-1,1-1 1,-1 1 0,1-1-1,0 0 1,6 1-1,-2-1 57,-1-1 0,1-1 0,0 1-1,0-2 1,-1 1 0,1-1 0,-1 0-1,1-1 1,-1-1 0,1 1 0,-1-1-1,14-7 1,-19 8-24,-1 0 0,0-1-1,-1 1 1,1-1 0,0 0 0,-1 0 0,0 0-1,1 0 1,-1 0 0,0 0 0,0 0-1,-1-1 1,1 1 0,-1-1 0,0 1 0,0-1-1,0 0 1,0 1 0,-1-1 0,1 0-1,-1 1 1,0-1 0,0 0 0,0 0-1,-2-6 1,2 8 7,-1 0-1,0 0 1,1 0-1,-1 0 1,0 0 0,0 0-1,0 0 1,-2-2-1,-4-7 68,7 10-64,-1-1-1,0 1 1,0-1 0,0 1 0,0-1-1,0 1 1,0 0 0,0-1 0,0 1-1,-1 0 1,1 0 0,0 0 0,-1 0 0,1 0-1,-1 0 1,1 1 0,-1-1 0,1 0-1,-1 1 1,0-1 0,1 1 0,-1 0-1,0-1 1,1 1 0,-1 0 0,0 0-1,1 0 1,-1 0 0,0 1 0,0-1-1,1 0 1,-1 1 0,1-1 0,-3 1-1,3 0-80,3 1 83,-1 0-1,1 0 0,-1 0 0,1 0 1,0 0-1,-1 0 0,1 0 0,0-1 0,1 1 1,-1-1-1,4 3 0,36 18 195,-33-18-182,-1-1-1,1 2 0,-1-1 0,0 1 0,0 0 0,-1 1 0,1-1 0,-1 2 0,-1-1 0,8 9 0,-12-14-24,-1 1 0,0-1-1,0 0 1,0-1 0,1 1-1,-1 0 1,0 0 0,3 1-1,-2-2-3,-1 1 0,1 0 0,-1-1 0,1 1 0,-1 0 0,0 0 0,1 0 0,1 2 0,-2-1-356,0-1-1,1 0 0,-1 1 0,0-1 0,0 0 0,1 0 0,-1 0 0,1 0 0,-1 0 0,1 0 0,-1-1 0,1 1 0,0-1 0,-1 1 0,1-1 0,0 1 0,3-1 0,-4 0-1511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54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0 1824,'-6'1'468,"5"0"-440,1-1 0,0 0-1,0 0 1,0 0 0,0 0-1,0 0 1,0 0 0,-1 0 0,1 0-1,0 0 1,0 1 0,0-1-1,0 0 1,0 0 0,-1 0-1,1 0 1,0 0 0,0 0-1,0 0 1,0 0 0,-1 0-1,1 0 1,0 0 0,0 0-1,0 0 1,0 0 0,-1 0 0,1 0-1,0-1 1,0 1 0,0 0-1,0 0 1,0 0 0,-1 0-1,1 0 1,0 0 0,0 0-1,0 0 1,0-1 0,0 1-1,0 0 1,0 0 0,0 0-1,-1 0 1,1 0 0,0 0 0,0-1-1,0 1 608,0 0 304,0 0-204,0 0 316,0 0-251,0 0 171,0 0-294,-14 5 3024,1 3-1290,13-8-2356,-1 0 1,1 0-1,-1 0 0,1-1 1,-1 1-1,1 0 1,-1 0-1,1 1 0,-1-1 1,1 0-1,-1 0 1,1 0-1,0 0 0,-1 0 1,1 0-1,-1 1 1,1-1-1,-1 0 0,1 0 1,0 1-1,-1-1 1,1 0-1,-1 1 0,1-1 1,0 0-1,-1 1 1,1-1-1,0 1 0,0-1 1,-1 1-1,1 0-96,0 0 1,0 1-1,0-1 0,1 0 0,-1 0 1,0 0-1,1 1 0,-1-1 0,0 0 1,1 0-1,0 0 0,-1 0 0,2 1 0,-1 0 40,1 0-1,0 0 0,-1-1 0,1 1 0,0-1 0,0 1 1,0-1-1,0 0 0,0 1 0,0-1 0,0 0 0,1-1 1,-1 1-1,3 1 0,-4-2 27,1 0 0,-1 1 0,0-1 0,0 0 0,0 0 0,1 0 0,-1 0 0,0 0 0,0 0 0,0 0 0,1 0 0,-1 0 0,0-1 0,0 1 0,0 0 0,0-1 0,0 1 0,1-1 0,-1 1 0,0-1 0,0 0 1,0 0-1,0 1 0,-1-1 0,1 0 0,0 0 0,0 0 0,0 0 0,-1 0 0,1 0 0,1-2 0,-2 2-3,1-1 0,-1 1 0,0-1 0,0 1 0,0-1 0,0 1 1,0-1-1,0 1 0,0-1 0,0 0 0,-1 1 0,1-1 0,-1-1 0,1 3-141,0-1 0,0 1 0,-1 0 0,1-1 0,0 1 0,0 0 0,0-1 0,0 1 0,-1 0 0,1-1 0,0 1 0,0 0 0,-1 0 0,1-1 0,0 1 0,0 0 0,-1 0 0,1-1 0,0 1 1,-1 0-1,1 0 0,0 0 0,-1 0 0,1-1 0,0 1 0,-1 0 0,1 0 0,0 0 0,-1 0 0,1 0 0,0 0 0,-1 0 0,1 0 0,-1 0 0,1 0 0,0 0 0,-1 0 0,1 0 0,0 1 0,-1-1 0,1 0 0,0 0 0,-1 0 0,1 0 0,0 1 0,-1-1 0,1 0 0,0 0 0,-1 0 0,1 1 0,0-1 0,0 0 0,0 1 0,-1-1 0,1 0 0,0 0 0,0 1 0,-9 9-2580,-3-2-1759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56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 2720,'0'0'23,"0"-1"0,-1 1 1,1 0-1,0 0 0,0 0 0,0 0 0,-1 0 1,1 0-1,0 0 0,0-1 0,-1 1 0,1 0 1,0 0-1,0 0 0,0 0 0,-1 0 0,1 0 1,0 0-1,0 0 0,-1 0 0,1 0 0,0 0 1,0 0-1,0 0 0,-1 1 0,1-1 1,0 0-1,0 0 0,-1 0 0,1 0 0,0 0 1,0 0-1,0 1 0,0-1 0,-1 0 0,1 0 1,0 0-1,0 0 0,0 1 0,0-1 0,0 0 1,-1 0-1,1 1 0,-3 2 503,2-3 231,1 0-675,1 0 1,-1 0-1,0 0 1,0 0 0,1 0-1,-1 0 1,0 0-1,0 1 1,1-1-1,-1 0 1,0 0-1,0 0 1,0 1 0,1-1-1,-1 0 1,0 0-1,0 1 1,0-1-1,0 0 1,0 0-1,1 1 1,-1-1 0,0 0-1,0 0 1,0 1-1,0-1 1,0 0-1,0 1 1,0-1-1,0 0 1,0 0-1,0 1 1,0-1 0,0 0-1,0 1 1,0-1-1,0 0 1,-1 0-1,1 1 1,0-1-1,0 0 1,0 0 0,0 1-1,0-1 1,-1 0-1,1 0 1,0 0-1,0 1 1,0-1-1,-1 0 1,1 0-1,-1 1 1,1-1-64,-1 1 0,0 0 0,1 0 1,-1 0-1,1 0 0,-1 0 0,1 0 0,0 0 0,-1 0 0,1 0 0,0 0 1,-1 2-1,0 18 44,0-17-51,1 0-1,-1 0 1,1-1-1,0 1 1,1 0-1,0 5 1,-1-8-10,1 1-1,-1-1 1,1 1-1,0-1 1,0 0-1,-1 1 1,1-1 0,0 0-1,0 0 1,0 1-1,0-1 1,1 0 0,-1 0-1,0 0 1,0 0-1,1 0 1,-1-1 0,1 1-1,1 1 1,-2-2 33,0 1 1,0-1-1,0 1 1,1-1 0,-1 0-1,0 1 1,0-1-1,0 0 1,0 0 0,0 0-1,0 0 1,1 0-1,-1 0 1,0 0 0,0 0-1,0-1 1,0 1-1,0 0 1,0-1 0,0 1-1,0 0 1,0-1-1,0 1 1,0-1 0,0 0-1,0 1 1,0-1-1,0 0 1,0 0 0,0 1-1,-1-1 1,1 0-1,0 0 1,-1 0 0,1 0-1,-1 0 1,1 0-1,-1 0 1,1 0 0,-1 0-1,1 0 1,-1-2-1,0 2-145,0 0-1,0 1 0,0-1 0,0 0 0,0 0 1,0 1-1,0-1 0,0 0 0,0 1 0,0-1 1,-1 0-1,1 0 0,0 1 0,-1-1 1,1 0-1,0 1 0,-1-1 0,1 1 0,-1-1 1,1 0-1,-1 0 0,-6-2-1126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5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2720,'0'0'116,"-5"-3"710,10 3 360,-5 0-669,0 0 294,0 0-139,0 0 298,0 0-250,0 0 144,0 0-272,0 0 0,0 0-192,0 0 54,0 0-102,2 7 597,0-4-884,0 0 1,0 0-1,0 0 1,0 0-1,0 1 0,-1-1 1,1 0-1,-1 1 1,0-1-1,0 1 0,1 6 1,0 4 232,0 27 0,-2 110 296,8 549 1420,-6-601-1717,4 66-263,-2-110-2002,-8-47 1146,1-7-1439,3-5-4576,2-18 4107,-8-10 1055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59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 2400,'0'-1'205,"0"1"1,0 0-1,0 0 0,0 0 1,0 0-1,0-1 1,0 1-1,0 0 0,0 0 1,0 0-1,-1 0 0,1-1 1,0 1-1,0 0 0,0 0 1,0 0-1,0 0 1,-1 0-1,1 0 0,0-1 1,0 1-1,0 0 0,0 0 1,-1 0-1,1 0 1,0 0-1,0 0 0,0 0 1,-1 0-1,1 0 0,0 0 1,0 0-1,0 0 1,-1 0-1,1 0 0,0 0 1,0 0-1,0 0 0,-1 0 1,1 0-1,0 0 1,-4 10 1574,2 15-1765,11 441 1052,-2-208-482,-1-4 83,-5-218-863,10 63 1,-6-62-2164,-5-35 609,0-2 133,-1-2-1909,-2-4 2935,2 4-25,-6-15-1796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1:59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 4736,'0'0'61,"0"0"1,0 0-1,0 0 0,0-1 1,0 1-1,0 0 1,0 0-1,0 0 0,0-1 1,0 1-1,0 0 1,0 0-1,0 0 0,0-1 1,0 1-1,0 0 1,0 0-1,0 0 0,0 0 1,0-1-1,0 1 0,0 0 1,0 0-1,0 0 1,0 0-1,1-1 0,-1 1 1,0 0-1,0 0 1,0 0-1,0 0 0,0-1 1,0 1-1,1 0 1,-1 0-1,0 0 0,0 0 1,0 0-1,0 0 1,1 0-1,-1 0 0,0 0 1,0 0-1,1-1 0,-1 2 16,0-1 0,0 0 0,0 0-1,0 0 1,0 0 0,0 1 0,0-1-1,0 0 1,0 0 0,0 0 0,0 1-1,0-1 1,0 0 0,0 0 0,0 0-1,0 0 1,0 1 0,0-1 0,0 0-1,0 0 1,0 0 0,0 0 0,0 1-1,0-1 1,0 0 0,0 0 0,-1 0-1,1 0 1,0 1 0,0-1 0,0 0-1,0 0 1,0 0 0,-1 0 0,1 0-1,0 0 1,0 0 0,0 1 0,0-1-1,-1 0 1,-4 13 3566,7-12-3590,0 1 1,-1 0-1,1-1 1,0 1 0,0-1-1,-1 0 1,1 1 0,0-1-1,0 0 1,1 0 0,-1-1-1,0 1 1,0 0 0,0-1-1,5 1 1,2 1 33,0-1 0,15 0 1,147 6 152,-86-3-2781,-49-1-721,-13-2 1481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00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2720,'-8'7'5031,"6"-6"-4906,1 0 1,0 1-1,-1-1 0,1 1 0,0-1 0,0 1 0,0-1 0,0 1 0,-1 2 0,-10 13 1299,11-15-874,1-2-166,5 7 384,-3-6-648,0 1 0,1-1 0,-1 1 0,1-1 0,-1 0 0,1 0 1,0 0-1,-1 0 0,1-1 0,0 1 0,0-1 0,3 1 0,38-1 447,-22-1-237,71 2-76,131 18-1,-211-17-1126,1 0 0,-1 2 0,0-1 0,0 2 1,21 9-1,-8 4-983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02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 1888,'0'0'0,"-5"-6"957,5 6-936,0-1 0,0 1 0,0 0 0,0 0 0,0 0 0,0 0 1,0 0-1,0-1 0,0 1 0,0 0 0,0 0 0,0 0 0,0 0 0,0 0 0,0-1 1,0 1-1,0 0 0,0 0 0,0 0 0,0 0 0,0 0 0,0-1 0,0 1 0,0 0 1,0 0-1,0 0 0,0 0 0,0 0 0,1 0 0,-1 0 0,0-1 0,0 1 0,0 0 1,0 0-1,0 0 0,0 0 0,1 0 0,-1 0 0,0 0 0,0 0 0,0 0 0,0 0 1,0 0-1,1 0 0,-1 0 0,0 0 0,0 0 0,0 0 0,0 0 0,0 0 0,1 0 1,-1 0-1,0 0 0,0 0 0,0 0 0,0 0 0,1 0 0,-5-2 5136,3 2-782,-1 1-4942,1 0 1010,1 14 432,0 12-800,-1-12-48,1 1-1,1-1 0,3 20 1,2 5 285,2 79 0,-6-52-125,1-9-91,4 51 176,-7-78-323,-1-27 42,1 1 0,0 0 0,0 0 0,1 8 0,-1-12 23,1 0 2,-1 0 1,0 0-1,1 0 1,-1 0-1,0 0 1,0 0-1,0 0 1,0 0-1,0 1 1,0-1 0,0 0-1,0 0 1,-1 0-1,1 0 1,0 0-1,-1 0 1,1 0-1,0-1 1,-1 1 0,1 0-1,-1 0 1,0 1-1,0-1 11,1-1 112,0 0-22,0 0-123,0 1 0,0-1 0,0 0 0,-1 0 0,1 0 1,0 1-1,0-1 0,0 0 0,0 0 0,0 0 0,-1 0 0,1 1 0,0-1 1,0 0-1,0 0 0,0 0 0,-1 0 0,1 0 0,0 0 0,0 0 0,0 0 1,-1 0-1,1 0 0,0 1 0,0-1 0,-1 0 0,1 0 0,0 0 0,0 0 1,0 0-1,-1 0 0,1-1 0,0 1 0,0 0 0,0 0 0,-1 0 0,1 0 1,0 0-1,0 0 0,0 0 0,-1 0 0,1 0 0,0-1 0,0 1 0,0 0 1,0 0-1,-1 0 0,1 0 0,0 0 0,0-1 0,0 1 0,0 0 0,0 0 1,0 0-1,0-1 0,0 1 0,-1 0 0,1-1 0,1-5-53,0-1 0,0 0 1,0 0-1,1 0 0,0 1 0,4-11 0,-2 8-24,-1 0 0,3-15 0,-3 9 68,1 0-1,0 0 1,12-28 0,-12 36-37,0-1 1,0 1 0,0 0 0,1 0-1,0 0 1,0 1 0,1 0-1,12-11 1,-17 16 46,1-1 0,-1 1 0,1 1 0,0-1 0,-1 0 1,1 0-1,0 1 0,0-1 0,-1 0 0,1 1 0,0 0 0,0-1 0,0 1 0,0 0 0,0 0 0,-1 0 0,1 0 0,2 1 0,-1 0 3,0 0 1,1 0-1,-2 0 1,1 1-1,0-1 0,0 1 1,0-1-1,-1 1 0,1 0 1,2 3-1,0-1 37,-1 1 1,0 0-1,0 0 1,0 1-1,0-1 0,-1 1 1,0-1-1,0 1 1,0 0-1,2 7 1,-3-2 106,0 1 0,-1-1 1,0 0-1,-1 0 1,0 0-1,-1 1 0,0-1 1,-1 0-1,-4 18 1,4-25-84,0 1 0,0 0 1,-1-1-1,1 1 0,-1-1 1,0 1-1,0-1 0,-1 0 1,1-1-1,-1 1 1,0-1-1,0 1 0,0-1 1,0 0-1,-8 3 0,8-3-225,0-1-1,-1 0 1,1-1-1,0 1 0,-1-1 1,0 0-1,1 0 0,-1 0 1,0 0-1,1-1 1,-1 0-1,0 0 0,0 0 1,1-1-1,-1 0 1,-9-2-1,-20-12-3417,21 3-181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27.2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1268 9 320,'5'-3'6752,"-17"0"-6057,11 2-659,0 1-1,0 0 1,0-1 0,0 1-1,1 0 1,-1 0 0,0 0 0,0-1-1,0 1 1,0 0 0,0 0-1,1 0 1,-1 0 0,0 1-1,0-1 1,0 0 0,0 0-1,0 0 1,1 1 0,-1-1-1,0 0 1,0 1 0,0-1-1,1 1 1,-1-1 0,0 1-1,-14 4 116,4-2-339,-7 6 75,13-8 159,0 1 0,0 1 0,1-1 0,-1 1-1,1 0 1,-8 6 0,1 2-30,0 1 0,1 0 0,0 1 0,-10 17-1,-28 58 67,13-21-56,0-6 235,-3-2 0,-63 75 1,58-88-10,27-30-260,1 0 0,1 1 1,0 1-1,-11 20 0,23-35 0,1 0-1,-1 0 1,1 0 0,0 1-1,0-1 1,0 1-1,0-1 1,1 0 0,-1 1-1,1-1 1,0 1 0,0-1-1,0 1 1,1-1 0,-1 1-1,1-1 1,1 4-1,0 1 33,2-1 0,-1 0 0,1-1 0,0 1-1,0-1 1,8 10 0,12 13 77,-2 0 1,19 35-1,-19-25-74,-2 1 0,27 78 0,-42-101-26,-1 1 0,0 0 0,-1 0 0,-1 0 0,-1 0 0,0 0 0,-1 0 0,-2 0 0,-5 34 0,-3-13 68,-2-2 1,-1 1-1,-2-1 1,-2-1-1,-1-1 1,-26 39-1,-154 186 468,197-259-536,-29 38 12,-36 61 0,-16 48-107,-20 32 69,80-146 118,-1-1 1,-2-1 0,-32 32 0,-40 20-89,75-66-148,12-10-135,7-5-55,-1 1 0,1-1-1,-1 0 1,0 0 0,0-1-1,-1 1 1,-7 3 0,-5-5-867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05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 3072,'-21'5'3990,"18"-4"-3542,-1 0-1,1 0 1,-1 0 0,0 0 0,-5 0 0,2 1 77,7-2-523,0 0 0,0 0 0,0 1 0,0-1 1,0 0-1,0 0 0,0 0 0,-1 0 1,1 0-1,0 0 0,0 0 0,0 0 1,0 1-1,0-1 0,0 0 0,0 0 1,0 0-1,-1 0 0,1 0 0,0 0 0,0 0 1,0 0-1,0 0 0,0 0 0,0 0 1,-1 0-1,1 0 0,0 0 0,0 0 1,0 0-1,0 0 0,0 0 0,-1 0 0,1 0 1,0 0-1,0 0 0,0 0 0,0 0 1,0 0-1,0-1 0,0 1 0,-1 0 1,1 0-1,0 0 0,0 0 0,0 0 1,0 0-1,0 0 0,0 0 0,0 0 0,0-1 1,0 1-1,0 0 0,0 0 0,0 0 1,-1 0-1,1 0 0,0 0 0,0-1 1,0 1-1,0 0 0,0 0 0,0 0 1,0 0-1,0-1 0,0 1 201,0 0-17,0 0 161,0 0-96,0 0-6,5-3-117,16 3-81,23 0 450,51-5-390,-64 2 93,63 4 1,-58 0 30,38-3 1,-62 1-100,0 0 0,1 1 0,-1 1 1,20 2-1,-31-2-127,0-1 1,0 0-1,0 1 1,-1-1-1,1 1 0,0 0 1,0-1-1,0 1 1,0 0-1,-1-1 0,1 1 1,0 0-1,-1 0 1,1 0-1,-1 0 0,1-1 1,-1 1-1,1 0 1,-1 0-1,1 0 0,-1 0 1,0 0-1,0 0 1,1 0-1,-1 0 0,0 0 1,0 0-1,0 1 1,0-1-1,0 0 0,0 0 1,-1 0-1,1 1 1,0 2-505,0-2-189,0-2-677,0 0 149,4 8-2512,0 0 219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06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26 2816,'-7'-2'750,"-19"-2"1268,26 4-1240,0 0 257,-3 0 3666,6 0-3525,18-1-789,41-8 0,-41 6-147,42-3 0,92 9-48,-153-3-225,1 0-726,-1 0 1,1 0-1,0 0 1,0 1-1,0-1 1,0 1-1,3 1 0,5 2-3827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07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 1728,'-3'-1'-1422,"2"1"3812,0 1 5477,1 3-7001,-1 67 671,0-16-1282,8 83 1,16 159-100,-16-174 72,-3-64-139,5 112 361,-4 99-786,-5-239-1343,0-11-2274,0-19 1985,0-1-1520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0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 3712,'-2'-10'3165,"4"20"1083,0-2-4014,0 0 1,-1 0-1,0 0 0,0 14 1,1 13 129,8 144 560,-8-112-840,2 130 10,6 119-55,6 10 191,-17-243-425,-2-29-6080,3-64 4953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09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17 4736,'-1'-1'103,"1"1"3,-1 0-1,1 0 1,-1-1-1,0 1 1,1 0 0,-1 0-1,0 0 1,1 0-1,-1-1 1,1 1 0,-1 0-1,0 0 1,1 0-1,-1 0 1,0 1 0,1-1-1,-1 0 1,0 0 0,1 0-1,-1 0 1,1 1-1,-1-1 1,1 0 0,-1 1-1,0-1 1,1 0-1,-1 1 1,1-1 0,-1 1-1,1-1 1,-1 2-1,-3-1 1020,5-2 3372,30 0-3621,38-7 1,13-1-492,-61 8-390,53-1 340,-64 3-475,0 0-1,-1 1 1,1 0 0,0 0 0,14 6-1,-24-8 81,0 0-1,0 1 0,0-1 1,0 0-1,1 0 0,-1 1 1,0-1-1,0 0 0,0 0 1,0 1-1,0-1 0,0 0 1,0 0-1,0 1 0,0-1 1,0 0-1,0 0 1,0 1-1,0-1 0,0 0 1,0 0-1,0 1 0,0-1 1,0 0-1,0 1 0,-1 1-4948,-3-2 577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09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40 3552,'-4'-2'1374,"-1"-1"-1,0 1 1,0-1 0,1-1-1,0 1 1,-6-6 0,9 8-702,1 1-627,0-1 0,0 1-1,0 0 1,1-1 0,-1 1 0,0-1 0,0 1 0,0-1 0,0 1 0,0 0 0,1-1 0,-1 1 0,0-1 0,0 1 0,1 0 0,-1-1 0,0 1 0,1 0 0,-1-1 0,0 1 0,1 0 0,-1 0 0,1-1 0,-1 1 0,0 0 0,1 0 0,0 0 0,16-3 420,21 7-217,-35-3-156,273 34 629,-248-32-701,17 2-134,48 6-172,-78-8-1133,0 1 1,17 7-1,-6-2-2954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1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 3808,'0'0'57,"1"0"-1,-1 0 1,0 0 0,0-1 0,0 1-1,0 0 1,0 0 0,0 0 0,0 0 0,1 0-1,-1-1 1,0 1 0,0 0 0,0 0-1,0 0 1,0 0 0,0 0 0,0-1-1,0 1 1,0 0 0,0 0 0,0 0 0,0 0-1,0-1 1,0 1 0,0 0 0,0 0-1,0 0 1,0 0 0,0-1 0,0 1-1,0 0 1,0 0 0,0 0 0,0 0 0,-1 0-1,1-1 1,0 1 0,0 0 0,0 0-1,0 0 1,0 0 0,0 0 0,-1 0-1,1 0 451,0 0 533,0 0-133,0 0 421,0 14 666,1 6-1599,4 22-1,-2-27-292,10 202 1158,-10-110-728,-3-91-404,0 0 0,-1 0 0,-1 0 0,-6 24 0,8-40-133,0 1 0,0-1-1,-1 0 1,1 0 0,0 0 0,0 1 0,0-1 0,0 0 0,0 0 0,0 0-1,0 1 1,0-1 0,0 0 0,0 0 0,0 1 0,0-1 0,0 0-1,0 0 1,0 0 0,1 1 0,-1-1 0,0 0 0,0 0 0,0 0 0,0 1-1,0-1 1,0 0 0,0 0 0,1 0 0,-1 1 0,0-1 0,0 0-1,0 0 1,0 0 0,1 0 0,-1 0 0,0 0 0,0 1 0,1-1 0,-1 0-1,0 0 1,0 0 0,0 0 0,1 0 0,-1 0 0,0 0 0,0 0-1,1 0 1,0 0-3,0 0-1,-1 0 0,1-1 1,0 1-1,0 0 0,0 0 0,-1-1 1,1 1-1,0 0 0,0-1 1,-1 1-1,1-1 0,1 0 1,5-6-46,-1-1 0,1 0 1,-1-1-1,-1 1 1,6-12-1,-5 9 25,1 0 0,-1 1 0,10-11 0,-15 20 32,-1 1-1,1-1 1,0 0-1,-1 1 1,1-1-1,0 0 1,-1 1-1,1-1 1,0 1 0,0-1-1,-1 1 1,1 0-1,0-1 1,0 1-1,0 0 1,0-1-1,-1 1 1,1 0-1,0 0 1,0 0-1,1 0 1,-1 0 5,-1 0 1,1 0 0,0 1-1,-1-1 1,1 1-1,0-1 1,-1 1-1,1-1 1,-1 1-1,1-1 1,-1 1-1,1-1 1,-1 1-1,1 0 1,-1-1-1,1 1 1,-1 0-1,0-1 1,1 2-1,1 6 94,0 0 0,0 0 0,1 15 0,-2-12-21,2 7 95,-1-1 0,-1 0 0,0 0 0,-1 1 0,-1-1 0,-5 28 0,2-22 295,2-14-293,0 1 1,-5 16 0,6-24-116,0 0 0,0 1 1,0-1-1,-1 0 1,1 0-1,-1 0 0,1 0 1,-1 0-1,0 0 1,0 0-1,1 0 0,-1-1 1,0 1-1,-1-1 1,-1 2-1,3-3-60,0 0 0,1 0 0,-1 1 1,0-1-1,0 0 0,0 0 0,1 0 0,-1 0 0,0 0 0,0 0 0,0-1 1,1 1-1,-1 0 0,0 0 0,0 0 0,1-1 0,-1 1 0,0 0 0,0-1 1,-16-11-233,11 8 139,-5-3-637,1-1-1,-1-1 0,2 0 1,-1 0-1,1-1 1,-8-11-1,16 20 463,0 0 1,0 0-1,1 0 1,-1 0-1,0 0 0,1 0 1,-1-1-1,1 1 1,-1 0-1,1 0 0,0 0 1,-1-1-1,1 1 1,0 0-1,0 0 1,0-1-1,0-1 0,3-9-3889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11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9 5216,'0'-3'2242,"0"-3"2296,-9 11-2705,3 1-1705,0 0 1,1 0-1,0 1 1,0 0-1,1 0 0,0 0 1,-5 9-1,6-10-127,1 0 0,0 0-1,0 0 1,0 1 0,1-1-1,0 0 1,0 1 0,0-1-1,1 0 1,0 7 0,0-12-3,0 0 0,0 0 0,0 0 0,0 0 0,0 0 0,0 0 0,1-1 1,-1 1-1,0 0 0,0 0 0,1 0 0,-1 0 0,1-1 0,-1 1 0,1 0 0,-1 0 1,1-1-1,-1 1 0,1 0 0,0-1 0,-1 1 0,1-1 0,0 1 0,-1-1 1,1 1-1,0-1 0,0 1 0,-1-1 0,1 0 0,0 1 0,0-1 0,0 0 1,0 0-1,0 1 0,0-1 0,-1 0 0,1 0 0,0 0 0,0 0 0,0 0 0,0-1 1,0 1-1,0 0 0,1-1 0,1 0 44,1 0 0,-1 0 0,0-1 0,1 0 0,-1 0 0,0 0 0,0 0 0,0 0 0,2-3 1,2-1 202,-1-1 1,-1 0-1,9-12 1,-13 17-256,0 0 0,1-1 1,-1 1-1,0-1 0,0 1 0,0-1 1,-1 1-1,1-1 0,0 1 1,-1-1-1,0 0 0,0 1 0,0-1 1,0 0-1,0-4 0,-1 6-36,1 1-25,0 0 0,0 0 0,0 0 0,0 0 1,0-1-1,0 1 0,0 0 0,0 0 0,0 0 0,0 0 0,0-1 0,0 1 0,0 0 0,0 0 0,0 0 0,0 0 1,0-1-1,-1 1 0,1 0 0,0 0 0,0 0 0,0 0 0,0 0 0,0 0 0,0 0 0,-1-1 0,1 1 1,0 0-1,0 0 0,0 0 0,0 0 0,-1 0 0,1 0 0,0 0 0,0 0 0,0 0 0,0 0 0,-1 0 0,1 0 1,0 0-1,0 0 0,0 0 0,0 0 0,-1 0 0,-4 0-1518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13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4 1408,'-2'-1'123,"-2"0"235,5 0-66,0 1 71,-1 0-32,0 0 245,0 0-102,0 0 188,0 0-220,0 0 11,0 0-106,0 0 165,0 0-91,0 0 166,0 0-139,0 0 187,-1 1-484,1-1 1,-1 1-1,1 0 1,-1 0-1,1 0 1,-1 0-1,1 0 0,0 0 1,0 0-1,0 0 1,-1 0-1,1 0 1,0 0-1,0 0 1,0 0-1,1 0 1,-1 0-1,0 1 1,0 1 132,-9 204 1823,-1-109-1635,-6 59 453,9-46-500,-16 361 526,23-452-1141,1 1-1,0-1 0,6 26 1,-3-22-964,-4-16-522,-4-13-2582,0-9 2546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14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18 221 5728,'-1'0'108,"0"0"-1,0 0 1,0-1 0,0 1 0,1 0 0,-1-1-1,0 1 1,0-1 0,0 1 0,1-1 0,-1 1-1,0-1 1,1 1 0,-1-1 0,0 0 0,1 1-1,-1-1 1,1 0 0,-1 0 0,1 0 0,0 1-1,-1-1 1,1 0 0,0 0 0,-1 0 0,1 0-1,0 0 1,0 1 0,0-1 0,0 0 0,0-2-1,0 1 70,0 0-1,1 0 1,-1 0-1,1-1 1,-1 1-1,1 0 1,0 0-1,0 0 0,0 0 1,0 0-1,0 0 1,1 1-1,1-3 1,6-6 9,1 0 0,1 1 0,-1 0 0,1 1 0,1 1 0,15-9 0,79-31 264,-91 41-336,7-4-53,1 1 0,1 2 0,-1 0 1,38-5-1,-54 11-28,0 1-1,-1-1 1,1 1 0,0 0 0,0 1 0,-1 0 0,1 0 0,-1 0 0,1 1 0,-1 0 0,1 0-1,-1 1 1,0 0 0,0 0 0,0 0 0,0 1 0,-1 0 0,0 0 0,1 0 0,-1 1 0,6 7 0,-6-7 18,0 1 1,0 0-1,-1 0 1,0 0-1,0 1 1,-1-1-1,1 1 1,-1 0 0,-1 0-1,0 0 1,0 0-1,0 0 1,-1 1-1,2 13 1,-4-10-9,0 0 0,0 0 0,-1 0 0,-1 0 0,0 0 0,0-1 0,-1 1 0,-6 12 0,2-8 119,0 0 1,-2-1 0,1 0-1,-19 20 1,15-21 116,-27 21 0,-6 4-101,36-30-180,10-7-17,-1-1 1,0 0-1,1 1 0,-1-1 1,0 1-1,1-1 0,-1 1 1,1-1-1,-1 1 0,0-1 1,1 1-1,-1-1 0,1 1 0,0 0 1,-1-1-1,1 1 0,-1 0 1,1 0-1,0-1 0,0 1 1,-1 0-1,1 0 0,0-1 1,0 1-1,0 0 0,0 0 0,0-1 1,0 1-1,0 0 0,0 0 1,0-1-1,0 1 0,1 0 1,-1 0-1,0-1 0,0 1 1,1 0-1,-1 0 0,0-1 1,2 2-1,8 16-64,2 0 1,0-2-1,1 1 1,1-1-1,23 20 1,-6-3-79,5 1 58,55 40 0,-41-34 154,-26-21-5,49 43 216,-65-53-60,1-1 0,-1 2 0,-1-1 0,0 1 0,11 19 0,-17-25-133,1-1 0,-1 0 1,0 1-1,0-1 0,0 1 0,0 0 0,0-1 0,-1 1 0,0-1 0,0 1 1,0 0-1,0-1 0,0 1 0,-3 6 0,2-5 11,-1 1 0,0-2 1,-1 1-1,1 0 0,-1 0 0,0-1 0,0 1 1,0-1-1,-5 4 0,-6 5 159,0-1 0,-1 0 0,-1-1 1,-25 14-1,20-12-172,-1-2 0,0 0 0,-1-1 0,0-2 0,0 0-1,0-1 1,-1-1 0,-49 4 0,-9-9-1188,-21 2-4909,102-3 5782,0 0 0,0 0 0,0 0 0,0 0 0,0 0 0,0 1 0,0-1 0,0 0 0,1 1 0,-1-1 1,0 0-1,0 1 0,0-1 0,-1 2 0,2-2 78,0 1 0,-1-1-1,1 1 1,0 0 0,0-1 0,0 1 0,0-1-1,0 1 1,0-1 0,0 1 0,0-1 0,0 1 0,0 0-1,0-1 1,0 1 0,0-1 0,0 1 0,0-1 0,1 1-1,-1-1 1,0 1 0,0-1 0,1 1 0,-1 0-1,5 7-3039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28.9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596 68 1984,'-2'3'3137,"-5"-1"-1709,-15-11-761,20 8-572,-1-1 0,0 1 0,0 0 0,1 1 0,-1-1 0,0 0 0,0 1 0,0-1 1,0 1-1,0 0 0,-4 1 0,5-1-74,-7-1 99,1 2-1,-1-1 0,0 1 0,1 0 0,-14 4 0,-15 3 393,28-6-496,-1-1 0,2 2 0,-17 4 0,-1 6 72,-1 0 1,1 2-1,1 1 1,1 1-1,0 1 0,-25 26 1,-12 22-164,42-46 199,-17 15 199,32-32-259,1-1 0,-1 1 0,0 0 0,0-1 1,0 0-1,0 0 0,0 0 0,-6 1 0,10-3-51,-1 0 1,1 1-1,0-1 0,-1 0 1,1 0-1,-1 0 1,1 0-1,0 0 0,-1 0 1,1 0-1,-1 0 0,1 0 1,-1 0-1,1 0 0,0 0 1,-1 0-1,1 0 0,-1 0 1,1 0-1,-1 0 1,1-1-1,0 1 0,-1 0 1,1 0-1,0 0 0,-1-1 1,1 1-1,-1-1 0,1 1-4,0-1-1,0 0 0,0 1 0,0-1 0,0 0 0,0 1 1,0-1-1,0 0 0,0 1 0,0-1 0,0 0 0,0 1 0,1-1 1,-1 0-1,0 1 0,1-2 0,16-24-26,-16 24 22,6-6-37,0 0 0,12-10 0,2-3 89,-5 6-210,26-20 0,-18 16 233,0 0 23,13-12 178,59-37-1,19 2-471,-104 55 262,-11 9-130,-7 8 264,-16 15 32,17-16-271,0 0 1,0 1-1,0 0 1,1 0-1,-1 0 1,-5 11-1,-1 8 51,2 0-1,1 0 0,1 1 0,1 0 0,1 0 1,-4 51-1,9-3 604,1-73-599,0-1 1,1 0-1,-1 0 1,0 1-1,0-1 1,0 0-1,0 0 1,0 1-1,0-1 1,0 0-1,0 1 1,0-1 0,0 0-1,0 0 1,-1 1-1,1-1 1,0 0-1,0 0 1,0 1-1,0-1 1,0 0-1,0 0 1,-1 1-1,1-1 1,0 0-1,0 0 1,0 1-1,-1-1 1,1 0 0,0 0-1,0 0 1,-1 0-1,1 1 1,0-1-1,0 0 1,-1 0-1,1 0 1,0 0-1,0 0 1,-1 0-1,1 0 1,0 0-1,0 0 1,-1 0-1,1 0 1,0 0 0,-1 0-1,1 0 1,0 0-1,0 0 1,-1 0-1,1 0 1,0 0-1,-1 0 1,1 0-1,0-1 1,0 1-1,-1 0 1,1 0-1,0 0 1,0 0 0,0-1-1,-1 1 1,1 0-1,0-1 1,-14-12 602,-4-8-641,-26-26-1,43 46-86,0 0 0,0 0 0,0 0 0,0 0 0,1 0 0,-1 1 0,-1-1 1,1 0-1,0 1 0,0-1 0,0 0 0,0 1 0,0 0 0,0-1 0,-1 1 0,1 0 0,0-1 0,0 1 1,-1 0-1,1 0 0,0 0 0,0 0 0,0 0 0,-1 1 0,1-1 0,0 0 0,0 0 0,-1 1 0,1-1 0,0 1 1,-2 0-1,0 2-488,-1 0 0,1 0 1,0 0-1,0 1 0,0-1 1,1 1-1,-3 3 1,-2 3 18,-15 15-2855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15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 3392,'-11'-1'3572,"10"1"-2685,0-1-1,0 1 1,-1 0 0,1 0-1,0 0 1,-1 0 0,1 0-1,0 0 1,0 0 0,-1 1-1,1-1 1,-2 1 0,2 0-993,0-1 0,0 1 1,0 0-1,0 0 0,0 0 0,0 0 1,0 0-1,0 0 0,0 0 0,-1 2 0,-4 7 100,0 1-1,1 0 1,0 0-1,0 1 1,-3 14-1,-11 62-75,18-81 70,-1 3-54,1 1 0,0-1 0,0 1-1,2 11 1,-1-19 38,0 0 0,0-1 0,1 1 0,-1 0 0,1-1 0,0 1-1,0 0 1,0-1 0,0 1 0,0-1 0,1 1 0,-1-1 0,1 0 0,-1 0 0,1 0-1,0 0 1,0 0 0,0 0 0,0 0 0,0 0 0,4 1 0,-5-2 30,0-1 1,0 1 0,0 0-1,1-1 1,-1 0-1,0 1 1,1-1-1,-1 0 1,0 0-1,0 0 1,1 0 0,-1 0-1,0 0 1,1 0-1,-1 0 1,0 0-1,1-1 1,-1 1-1,0 0 1,2-2 0,-1 1 8,1 0 1,-1-1 0,1 0 0,-1 0-1,0 1 1,0-1 0,0-1 0,4-3-1,-1-2 46,0 0 0,0-1-1,-1 1 1,6-16-1,-7 13-63,0 0 0,-1 0 0,0 0 0,-1-1 0,-1 1 0,1 0 0,-3-17 0,1-10 149,1 36-124,0 0 1,0-1 0,0 1-1,0 0 1,-1 0 0,1 0-1,0 0 1,-1 0 0,1 0-1,-1 0 1,0 0 0,0 0-1,0 0 1,0 0 0,0 1-1,0-1 1,-2-2 0,2 3-23,1 1 1,0 0 0,0 0-1,0 0 1,-1 0-1,1 0 1,0 0 0,0 0-1,0 0 1,0 0-1,-1 0 1,1 0-1,0 0 1,0 0 0,0 0-1,-1 0 1,1 0-1,0 1 1,0-1 0,0 0-1,0 0 1,-1 0-1,1 0 1,0 0 0,0 0-1,0 0 1,0 1-1,0-1 1,-1 0 0,1 0-1,0 0 1,0 0-1,0 0 1,0 1-1,0-1 1,0 0 0,0 0-1,0 0 1,0 0-1,0 1 1,-1-1 0,1 0-1,0 0 1,0 0-1,0 1 1,0-1 0,0 0-1,0 0 1,1 0-1,-1 1 1,0-1-1,0 0 1,0 0 0,0 0-1,0 1 1,1 12 215,3 0-143,0 1-1,1-1 1,0-1 0,11 18-1,-11-21-144,-2-4-123,0 1 0,0-1 0,1 0 0,0 0 1,5 5-1,-9-9 13,1 0 0,0 0 0,0 0-1,0 0 1,0 0 0,0-1 0,0 1 0,0 0 0,0-1 0,0 1 0,0-1 0,0 1 0,0-1 0,1 1 0,-1-1 0,0 0-1,0 0 1,0 1 0,1-1 0,-1 0 0,0 0 0,0 0 0,0 0 0,1-1 0,-1 1 0,0 0 0,0 0 0,0-1-1,1 1 1,-1-1 0,0 1 0,0-1 0,1 0 0,20-22-2299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2:16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27 2304,'-9'-1'1301,"0"4"2793,2-1 3684,20 0-7574,-1-1 1,0 0 0,1 0-1,-1-2 1,15-1 0,10 0 39,164-10 614,-51-1-599,172 8 0,-303 5-385,1 2-1,-1 0 1,0 1 0,0 1 0,18 7-1,-34-10-102,-1 0 0,1 0-1,-1 0 1,1 1 0,-1-1-1,1 1 1,-1-1 0,0 1-1,0 0 1,3 3 0,-4-5 61,-1 1 0,1 0 1,0 0-1,-1 0 1,1 0-1,-1 0 0,1 0 1,-1 0-1,0 0 1,1 0-1,-1 0 0,0 1 1,0-1-1,0 0 1,0 0-1,0 0 0,0 0 1,0 0-1,0 0 0,0 0 1,0 1-1,-1-1 1,1 0-1,0 0 0,-1 0 1,1 0-1,-1 1 1,-2 2-950,0 0 0,0 0 0,-1-1 1,-5 6-1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6:06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349 28 736,'-19'-4'2143,"19"4"-2128,0 1 0,0-1 0,0 0 1,0 0-1,0 0 0,-1 1 0,1-1 0,0 0 0,0 0 0,0 0 0,-1 1 0,1-1 0,0 0 0,0 0 0,0 0 0,-1 0 1,1 0-1,0 0 0,0 1 0,-1-1 0,1 0 0,0 0 0,0 0 0,-1 0 0,1 0 0,0 0 0,0 0 0,-1 0 0,1 0 1,0 0-1,-1 0 0,1 0 0,0-1 0,-7 0 117,1-1 0,0 0 1,-1 1-1,-7 0 0,8 1 96,0-1-1,-1 0 0,-8-3 1,9 3-156,-1-1 1,0 1 0,-9 0-1,-3 0-34,13 0 31,1 1 1,0 0-1,0 0 0,-8 1 0,11-1-28,1 0-1,-1 0 1,0 0 0,0 0-1,1 0 1,-1-1 0,0 1-1,0-1 1,-2-1 0,2 2-23,1-1 0,0 1 0,-1-1 0,1 1 0,-1 0 0,1-1 1,-1 1-1,1 0 0,0 0 0,-1 0 0,-2 0 0,-8 3 266,-1-1 0,0-1 0,-23 1 0,12 0-34,23-2-231,1 0 0,-1 0-1,0 0 1,0 0 0,0 1 0,1-1-1,-1 0 1,0 0 0,1 1-1,-1-1 1,0 0 0,0 1-1,1-1 1,-1 0 0,1 1-1,-1-1 1,0 1 0,1 0-1,-1-1 1,1 1 0,-1 0-1,-2 0 132,0 0-373,9 2 280,1-1-20,3 1-9,-1 0 0,1-1 0,-1 0 0,20 1-1,51-6-1643,-46-2 774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6:10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326 6 576,'-12'-5'6085,"-12"7"-5322,6 1 26,-52 4 742,40-3-1302,-1 0 496,29-3-703,-1 0 1,1 0-1,-1 0 0,1 1 0,0-1 0,-1 1 0,1 0 1,-2 1-1,-3 3-40,-20 18 155,22-19-121,-1 1 1,-13 9-1,10-9-866,1 2-1,0-1 0,-10 12 1,7-8-350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6:18.0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31 992,'-5'13'5808,"-3"37"-4891,8-47-876,-1 0 0,1 0-1,-1 0 1,1 0 0,-1 0 0,-1 3-1,-3 13 176,3-13-189,1 1-1,-1-1 1,-4 10-1,-3 15-30,2-11-131,6-16 146,0-1 0,0 1 0,0-1-1,0 1 1,0-1 0,0 8 0,-2 20 243,2-26-280,0 0 0,1 0-1,-1 0 1,1 0-1,0 1 1,2 9-1,-1-10 14,-1 1 0,0-1-1,0 0 1,0 1 0,-2 7-1,0-10 110,3-6-5,2-3-37,-1 1 0,0 0 0,0-1 0,-1 1-1,0-1 1,0 0 0,0 1 0,0-7 0,4-23-102,-2 19 57,0 0 0,-2-1 0,0-31 0,-1 40-50,5-38 4,0-9 143,-2 18 12,-2 67-460,-1-22 341,0 1 0,0 0 0,1 0 0,3 15 0,0 9 54,-1 30 289,2-40-371,0 0-166,-4-15 249,-1-7-52,1-1 0,-1 1 0,0 0 0,0 0 0,1-1 0,-1 1 0,0 0-1,0 0 1,0-1 0,0 1 0,0 0 0,0 0 0,0-1 0,0 1 0,0 0-1,-1 0 1,1-1 0,0 1 0,0 0 0,-1-1 0,0 2 80,-4-34-13,10-41 11,-2 14-37,2 28-91,5 7 490,-6 80-820,-1-6 298,-3-35 92,0 0 1,5 21-1,-4-7 41,-1-27-31,0-2-25,0 0 1,0 0-1,0 0 1,0 0-1,1 0 0,-1 0 1,0 0-1,0 0 1,0 0-1,0 0 1,0 0-1,0 1 1,0-1-1,1 0 1,-1 0-1,0 0 1,0 0-1,0 0 1,0 0-1,0 0 0,0 0 1,0 1-1,0-1 1,0 0-1,0 0 1,0 0-1,0 0 1,0 0-1,0 1 1,0-1-1,1 0 1,-1 0-1,0 0 0,-1 0 1,1 0-1,0 1 1,0-1-1,0 0 1,0 0-1,0 0 1,0 0-1,0 0 1,0 0-1,0 1 1,0-1-1,2-6-88,7-20-137,10-43 0,-7 25 540,-9 29 56,-3 28-550,0-2 177,-1 1 0,-1-1-1,-3 19 1,-8 30 324,4-15-398,5-38 58,3-6 247,-1-5-139,0-15-193,2-26-301,0 42 415,10-82 72,-10 82-72,0 0-1,0 0 1,1-1 0,0 1 0,0 0 0,2-5-1,-2 5-38,0-1 0,0 1-1,0-1 1,0 1-1,0-1 1,0-6-1,-1 29-506,0-12 606,-1 0 1,1 0 0,-1 0 0,0 0-1,0 0 1,-1 0 0,0 0 0,-4 7-1,2-8 28,4-4-101,0 4 10,-1-6 0,1-1-1,0 1 0,-1 0 1,1 0-1,0 0 0,-1-1 1,1 1-1,0 0 0,0-1 1,-1 1-1,1 0 0,0-1 1,0 1-1,0 0 0,0-1 0,-1 1 1,1 0-1,0-1 0,0 1 1,0-1-1,5-76-788,-5 80 742,0 5 32,0 0 0,0 0 0,-1 1 0,0-1 0,0 0 0,-5 15 0,5-21 15,1 3 357,0-6-286,5-33 270,-5 32-356,0 1-1,1 0 0,-1-1 0,0 1 1,1 0-1,-1-1 0,1 1 1,0 0-1,-1 0 0,1 0 0,0-1 1,1 0-1,-1 1 20,0-1 0,0 1 0,0 0 0,0 0 0,0-1 0,-1 1 1,1-1-1,0 1 0,-1-1 0,1 1 0,-1-1 0,1-2 0,-5 62-265,2-28 164,2-25 91,0 1-1,-1 0 1,1 0 0,-1-1-1,0 1 1,-3 8 0,1-6-9,1 0 0,0 0 0,1 1 0,0-1 0,0 1 0,1 15 0,0-27 45,1 0 0,0 0 0,-1 0 0,1 0 0,0 0-1,3-5 1,2-8 15,6-39-35,-7 31-239,13-41 1,-17 64 214,4-13-5,0 0 0,-1-1 0,4-19 1,-2 11 237,-5 20-185,0-1 1,0 1-1,0-1 1,0 1 0,0-1-1,-1-5 1,0 9-34,0-1 0,0 0 0,0 0 0,0 0 0,0 0 0,0 0 0,-1 0 0,1 0-1,0 0 1,0 1 0,-1-1 0,1 0 0,-1 0 0,1 0 0,-1 1 0,1-1 0,-1 0 0,1 1 0,-2-2 0,1 2-9,1 0 0,0-1 0,0 1 0,-1 0 0,1 0 0,0 0 0,-1 0 0,1 0 0,0 0 0,0 0 0,-1 0 0,1 0 0,0 0 0,0 0 0,-1 0 0,1 0 0,0 0 0,-1 0 0,1 0 0,0 0 0,0 0 0,-1 1 0,1-1 0,-1 0 0,-6 11-217,-1 5 25,5-9 71,0-1-1,0 1 0,-2 9 1,-6 20-300,6-24 228,-5 24 0,7-17-339,-2 0 0,0-1-1,-1 0 1,-1 0 0,-12 22 0,3-16-1438,6-16 805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6:26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80 992,'2'-1'100,"-1"0"1,0 0-1,1-1 0,-1 1 1,1 1-1,0-1 0,-1 0 1,1 0-1,0 0 0,-1 1 1,3-1-1,11-5 371,-13 5-458,-1 1 1,1-1 0,-1 0-1,1 0 1,-1 0 0,1 0 0,-1 0-1,1-1 1,-1 1 0,0 0-1,0 0 1,0-1 0,2-3 234,-8 6 263,3-1-398,0 0 0,0 0 0,-1 0 0,1 0 0,0-1 1,0 1-1,0 0 0,0-1 0,0 0 0,-3-1 0,2 2-62,0-1 0,0 0 0,0 1 1,0 0-1,0 0 0,0 0 0,0 0 0,-5 1 1,-4 0 313,-26-1-903,124-7 2273,-86 6-1710,-12-10 418,11 10-387,0 0 0,1 0 1,-1 0-1,0 0 0,0 0 0,0 1 0,0-1 0,0 0 0,0 0 0,0 1 1,0-1-1,0 1 0,-1-1 0,-1 0 0,-20-2 659,17 0-600,6 3-107,-1 0-1,1 0 1,0-1-1,0 1 1,-1 0-1,1 0 1,0 0 0,-1 0-1,1-1 1,0 1-1,0 0 1,-1 0-1,1 0 1,0 0-1,-1 0 1,1 0-1,0 0 1,-1 0-1,1 0 1,0 0 0,-1 0-1,1 0 1,0 0-1,-1 1 1,-9 1 66,8-2-95,1 0 0,0 0 0,0 0 0,-1 0 0,1 0 0,0 1 0,0-1-1,-1 0 1,1 1 0,0-1 0,0 1 0,0 0 0,0-1 0,0 1 0,0 0 0,0-1-1,0 1 1,0 0 0,0 0 0,0 0 0,0 0 0,1 0 0,-1 0 0,-1 2-1,-10 17-882,9-16 470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6:35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23 896,'-5'-15'2261,"12"8"-1346,-7 7-877,1-1 1,-1 1 0,0 0 0,1 0-1,0 0 1,33 0 788,-35 2-979,1 0 164,0-1 0,-1 0 0,1 0 1,0 0-1,-1 0 0,0 0 0,1 0 0,-1 0 1,1 0-1,-1 0 0,0 0 0,0 0 0,0 0 1,1 0-1,-1 0 0,0-1 0,0 1 0,0 0 0,-2 0 1,-12 13 1478,15-25-1984,-1 14 181,-4 7 427,4-8-125,0 0 0,0 0 0,0 0 0,1 0 0,-1 0 1,0 0-1,1 0 0,-1 1 0,1 2 0,-8 32-347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15.8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132 103 640,'-1'-1'27,"0"1"0,1 0 0,-1-1 0,0 1 0,0 0 0,1-1 0,-1 1 0,0-1 0,1 1 0,-1-1 0,1 1 0,-1-1 0,1 0 0,-1 1 0,1-1 0,-1 0 0,1 1 0,-1-1 0,1 0 0,0 1 0,-1-1 1,1 0-1,0 0 0,0 0 0,0 1 0,-1-1 0,1 0 0,0 0 0,0 0 0,0 1 0,0-1 0,0 0 0,1-1 0,-1-7 510,-3-4 237,3 11-744,-1 1 1,1 0-1,-1 0 1,1-1-1,0 1 1,-1 0-1,1-1 1,0 1-1,0 0 0,0-1 1,0 1-1,0-1 1,0 1-1,0 0 1,1-1-1,-1 1 1,0 0-1,1-1 1,-1 1-1,1 0 1,-1 0-1,1-1 1,0 1-1,1-1 1,-1 1-2,-1 1-25,1-1 0,-1 1 0,1 0 0,-1-1 1,1 1-1,-1-1 0,0 1 0,1 0 0,-1-1 0,0 1 0,1-1 0,-1 1 0,0-1 0,0 1 0,0-1 0,1 1 0,-1-1 0,0 0 1,14 9 309,-9-3-154,0 1 0,0-1 0,-1 1 0,0 0 0,0 1 0,-1-1 0,4 9 0,3 6 5,0 5 401,-10-32-517,-1 0 1,0 0-1,0 0 1,-1 0-1,0 0 1,0 0 0,0 1-1,-5-8 1,-6-19 346,13 30-325,-1 0 0,0 0 0,1 0-1,-1 0 1,0 1 0,0-1 0,0 0-1,-1 0 1,1 1 0,0-1 0,-1 0-1,1 1 1,-1-1 0,1 1-1,-1 0 1,0 0 0,0-1 0,-2 0-1,4 2-70,0 0-1,-1 0 0,1 0 1,0 0-1,-1 0 1,1 0-1,-1 0 0,1 0 1,0 0-1,-1 0 0,1 0 1,0 0-1,0 0 0,-1 0 1,1 1-1,0-1 0,-1 0 1,1 0-1,0 0 0,-1 0 1,1 1-1,0-1 1,0 0-1,-1 0 0,1 0 1,0 1-1,0-1 0,0 0 1,-1 1-1,1-1 0,0 0 1,0 0-1,0 1 0,-4 11-158,-7 44-23,6-32 170,1 0 0,-3 45-1,7-60-18,1-7 62,-1 1 1,0-1 0,0 0-1,0 0 1,0 1 0,0-1-1,0 0 1,-1 0 0,1 0-1,-1 0 1,0 0-1,1 1 1,-1-1 0,0 0-1,-4 5 273,1-3 0,-4-21-64,-1-8-340,-10-51-1,17 68 174,2 8-71,0-1 0,-1 0 0,1 0 1,0 0-1,0 0 0,-1 0 0,1 0 0,0 1 0,-1-1 0,1 0 1,-1 0-1,1 0 0,-1 1 0,1-1 0,-1 0 0,0 1 0,1-1 0,-1 1 1,0-1-1,0 1 0,1-1 0,-1 1 0,0-1 0,0 1 0,0-1 1,0 1-1,1 0 0,-1 0 0,0 0 0,0-1 0,0 1 0,0 0 0,0 0 1,-1 0-1,-3 1-2,4-1 47,-1 1 1,0-1-1,1 1 0,-1-1 1,1 0-1,-1 1 1,0-1-1,1 0 1,-3 0-1,1 0-191,3 0 70,7 1-345,18 4-944,-1-8 585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19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0 992,'5'67'2379,"-3"-41"-2035,-1 37 0,-1-37 82,0-24-412,0-1 0,0 1 0,1-1 0,-1 1 0,0-1-1,1 0 1,-1 1 0,1-1 0,1 3 0,-2-3 25,1 0 1,0 0-1,-1 1 1,1-1-1,-1 1 1,1-1-1,-1 0 1,0 1-1,1 1 1,0-3-14,1 0 0,-1 0 0,1 0 1,-1-1-1,1 1 0,-1-1 0,1 1 1,-1-1-1,0 1 0,1-1 0,-1 0 1,3-1-1,1-6 7,1-1-1,-1 0 1,0 0-1,-1-1 1,0 1 0,0-1-1,4-19 1,-8 28-34,0-1 0,0 1-1,1 0 1,-1 0 0,1 0 0,-1-1-1,1 1 1,-1 0 0,1 0 0,0 0-1,0 0 1,-1 0 0,1 0 0,0 0-1,0 1 1,1-2 0,-1 1 70,2 16 731,-3-11-742,1 1 1,-1-1-1,0 1 0,0-1 0,-1 6 1,0-5-113,1-1 0,0 1 0,0-1 0,1 9 0,0 2-1327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21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325 1 1472,'-15'7'2367,"13"-5"-2228,-16 16 262,16-15-334,-11 13 261,1 1 0,-18 30-1,-45 85 87,1-1 287,44-78-517,21-39-119,1 0 1,0 1-1,1 0 0,1 0 1,-8 29-1,14-44-68,0 0-1,-1 0 1,1 0 0,0 1-1,0-1 1,0 0 0,0 0 0,0 0-1,0 1 1,0-1 0,0 0 0,0 0-1,0 1 1,0-1 0,0 0-1,0 0 1,0 1 0,0-1 0,0 0-1,0 0 1,0 0 0,0 1 0,0-1-1,0 0 1,0 0 0,1 0-1,-1 1 1,0-1 0,0 0 0,0 0-1,0 0 1,0 1 0,1-1 0,-1 0-1,0 0 1,0 0 0,0 0-1,1 0 1,-1 0 0,0 1 0,0-1-1,0 0 1,1 0 0,-1 0 0,0 0-1,0 0 1,1 0 0,-1 0-1,0 0 1,0 0 0,0 0 0,1 0-1,-1 0 1,0 0 0,1 0 0,-1 0 10,1 0 78,1-1 32,16-6 280,-13 5-380,-1 0-1,1 1 1,-1-2-1,0 1 0,1 0 1,6-6-1,-3-1-5,0 0-1,-1-1 1,0 1-1,0-1 0,5-12 1,-5 8-127,1 0-143,1 1-1,0-1 0,1 1 1,0 1-1,20-19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54.5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1041 2304,'4'2'757,"-4"-1"-706,0-1-1,0 0 1,0 0-1,0 0 0,0 0 1,1 1-1,-1-1 1,0 0-1,0 0 1,0 0-1,0 0 0,0 0 1,1 1-1,-1-1 1,0 0-1,0 0 0,0 0 1,0 0-1,1 0 1,-1 0-1,0 0 1,0 0-1,0 0 0,1 0 1,-1 0-1,0 0 1,0 0-1,0 0 1,1 0-1,-1 0 0,0 0 1,0 0-1,11 0 311,-7 1-221,1-1-1,0 0 1,-1 0 0,1-1-1,0 1 1,-1-1-1,1 0 1,-1 0 0,1-1-1,-1 1 1,0-1 0,5-2-1,0-3 101,0 1 0,-1-1 0,0-1-1,0 1 1,-1-2 0,0 1 0,-1-1 0,1 0 0,-2 0-1,1 0 1,5-15 0,3-12 12,19-70 0,-22 65-279,59-220 75,-67 249 126,-2 7-206,0 0-1,1 1 1,-1-1-1,1 0 0,0 1 1,4-8-1,-5 12 31,-1-1-1,1 1 0,-1-1 1,1 1-1,-1 0 1,1-1-1,-1 1 0,1 0 1,0-1-1,-1 1 0,1 0 1,-1 0-1,1 0 0,0 0 1,-1-1-1,1 1 1,-1 0-1,1 0 0,0 0 1,-1 0-1,1 0 0,0 1 1,-1-1-1,1 0 0,0 0 1,-1 0-1,1 0 1,-1 1-1,1-1 0,-1 0 1,1 1-1,-1-1 0,1 0 1,-1 1-1,1 0 0,20 16-39,-18-15 41,11 13 46,-1 0 0,0 0 1,-1 1-1,0 1 0,-2 0 1,0 0-1,-1 1 0,0 1 1,-2-1-1,0 1 0,-1 0 1,-1 1-1,-1 0 0,-1-1 1,-1 1-1,0 0 0,-2 23 1,0-36-35,0 0 1,-1-1 0,0 1 0,-1-1-1,0 1 1,1-1 0,-2 1 0,1-1-1,-1 0 1,0 0 0,0 0-1,-1-1 1,0 1 0,0-1 0,0 0-1,0 0 1,-1 0 0,0-1 0,0 1-1,0-1 1,-1 0 0,1-1 0,-1 1-1,0-1 1,0 0 0,0-1-1,-1 1 1,1-1 0,-11 2 0,8-3 39,-1 0 1,0 0-1,-10-1 0,17 0-57,1 0 0,-1-1-1,0 1 1,1-1-1,-1 1 1,0-1-1,1 0 1,-1 0-1,1 0 1,-1-1-1,1 1 1,0 0-1,0-1 1,-1 0 0,1 1-1,-2-3 1,3 2-5,0 1 0,0-1 0,0 1 0,0-1 0,0 0 0,0 1 0,0-1 0,0 0 0,1 0 0,-1 1 0,1-1 0,-1 0 0,0-3 0,2 4 4,-1 0-1,0 1 1,0-1 0,0 0-1,0 1 1,1-1-1,-1 0 1,0 0 0,0 1-1,1-1 1,-1 0-1,1 1 1,-1-1-1,1 1 1,-1-1 0,1 1-1,-1-1 1,1 1-1,-1-1 1,1 1 0,0-1-1,-1 1 1,1 0-1,0-1 1,-1 1-1,1 0 1,0-1 0,-1 1-1,1 0 1,0 0-1,0 0 1,-1 0 0,1 0-1,0 0 1,0 0-1,-1 0 1,1 0-1,1 0 1,33 0 230,-1-2 0,1-1 1,-1-2-1,1-1 0,-2-2 0,54-19 1,-72 20-154,0 0 0,0-1 0,-1-1 1,-1-1-1,1 0 0,12-12 0,66-76 168,-32 32-423,-36 38 53,-17 19 111,0 1 0,1 0 0,-1 0 1,2 1-1,-1 0 0,18-11 0,-25 17 12,0 0 0,0 1 0,0-1 0,0 1 0,0-1 0,0 1 0,0-1 0,0 1 0,0 0 0,0-1 0,1 1 0,-1 0-1,0 0 1,0 0 0,0 0 0,0 0 0,0 0 0,1 0 0,-1 1 0,0-1 0,0 0 0,0 1 0,0-1 0,0 1 0,0-1 0,0 1 0,0-1-1,0 1 1,0-1 0,0 1 0,0 0 0,0 0 0,-1 0 0,1-1 0,0 1 0,0 0 0,-1 0 0,1 0 0,-1 0 0,1 0 0,-1 0 0,1 0 0,-1 0-1,0 1 1,1 0 0,1 7 23,0-1 0,-1 0 0,0 0-1,-1 16 1,0-23-18,-3 150 687,-2-113-294,5-36-255,1-4 26,10-17-7,0-1-241,1 1-1,1 0 0,0 0 0,1 2 1,25-25-1,-8 18-90,55-34 1,-68 48 135,-10 4 26,1 1-1,0 1 1,18-6 0,-22 8 50,0 1-1,0-1 1,1 1-1,-1 1 1,0-1-1,1 1 1,-1 0-1,11 1 1,-15 0-24,1-1 0,-1 0 0,0 1 0,1-1 0,-1 1 0,0-1 0,0 1 0,1 0 0,-1-1 0,0 1 0,0 0 0,0 0 0,0 0 0,0 0 0,0 0 0,0 0 0,0 0 0,0 2 0,1 0 2,-1 0 0,0-1 0,0 1 0,0 0 0,0 0 0,0 0 0,-1 0 1,1 4-1,-1 6 30,0 0 0,-1-1 0,-3 16 0,3-23-17,-23 105 438,-3 11 590,28-115-837,2-10-270,6-13-372,-9 15 374,24-47-536,52-82 0,-61 107 600,-8 13-59,0 0 0,0 1 0,1 0-1,14-13 1,-15 15-60,-3 5 151,-1 0 0,0 0-1,1 0 1,7-5-1,-10 8-27,-1-1-1,1 1 0,0 0 0,-1 0 0,1-1 1,0 1-1,-1 0 0,1 0 0,0 0 1,0 0-1,-1 0 0,1 0 0,0 0 0,-1 0 1,1 0-1,0 0 0,-1 0 0,1 0 0,0 0 1,0 1-1,-1-1 0,1 0 0,-1 0 1,1 1-1,0-1 0,-1 0 0,1 1 0,-1-1 1,1 1-1,-1-1 0,1 1 0,-1-1 0,1 1 1,-1-1-1,1 1 0,-1 0 0,1 0 1,1 4 32,-1 0 0,0 0 1,0-1-1,0 1 0,-1 0 1,1 0-1,-1 0 0,0 0 1,-2 10-1,1-7-14,0 16 21,-1-3-1,2 31 0,0-48-50,1 12-13,0 1-1,1-1 1,1 0 0,0 0 0,9 24 0,-9-32 7,-1-2-11,1 1 1,0-1-1,0 0 1,0 1 0,7 8-1,-9-14 14,0 0 1,0 1-1,1-1 0,-1 0 0,0 0 0,1 0 0,-1 0 0,0-1 0,1 1 0,-1 0 1,1 0-1,-1-1 0,1 1 0,-1-1 0,1 0 0,0 1 0,-1-1 0,1 0 0,0 0 0,-1 0 1,1 0-1,0 0 0,-1 0 0,1 0 0,-1-1 0,1 1 0,0-1 0,-1 1 0,3-2 1,4-2 23,0 0 0,-1 0 1,0-1-1,0 1 0,11-12 1,31-33-446,-21 19 125,10-9-87,2 2 1,2 2-1,48-32 0,-74 58 201,1 0-1,-1 1 0,19-5 1,-32 12 189,1 0 1,0 0 0,-1 0-1,1 0 1,0 0 0,-1 1-1,1 0 1,0 0-1,0 0 1,0 0 0,-1 1-1,1-1 1,0 1 0,-1 0-1,1 0 1,0 0 0,-1 1-1,1-1 1,-1 1 0,0 0-1,1 0 1,-1 0-1,0 0 1,0 1 0,0-1-1,-1 1 1,1 0 0,-1-1-1,5 7 1,-7-8 35,1 1 0,0-1 0,-1 0 0,1 0 0,-1 1 0,1-1 0,-1 0 0,0 0 0,1 1 0,-1-1 0,0 1 0,0-1-1,0 0 1,0 1 0,0-1 0,0 0 0,-1 3 0,0-4 149,-11-12 54,2-6-383,7 13 86,1 1 0,-1-1-1,0 1 1,-6-7 0,8 9 30,-1 1 1,1 0-1,-1 0 1,1-1-1,-1 1 1,0 1-1,1-1 1,-1 0-1,0 0 1,0 1-1,0-1 1,1 1-1,-1-1 1,0 1-1,0 0 1,-4-1-1,4 1 6,-1 1 1,1-1-1,-1 0 0,1 1 0,0-1 0,-1 1 0,1 0 1,0 0-1,-1-1 0,1 2 0,0-1 0,0 0 0,0 0 1,0 1-1,0-1 0,0 1 0,1-1 0,-1 1 0,0 0 1,1 0-1,-1 0 0,1 0 0,0 0 0,-1 0 1,1 0-1,0 0 0,-1 5 0,0 0 61,0-1 0,1 1 0,0 0 1,0 0-1,0 0 0,1 0 0,0 0 0,1 11 0,2 3-21,0 0 1,2 0-1,0 0 0,1-1 0,1 1 0,17 31 0,-22-48 34,0 1 22,1 0 0,-1-1 0,1 1 0,0-1 1,4 4-1,-6-8-70,-1 1 1,1-1-1,-1 1 1,1-1 0,-1 0-1,1 1 1,-1-1-1,1 0 1,0 1-1,-1-1 1,1 0-1,-1 0 1,1 1-1,0-1 1,-1 0 0,1 0-1,0 0 1,-1 0-1,2 0 1,-1 0-5,0-1 0,-1 1 0,1 0 0,0-1 0,0 1 1,0-1-1,-1 1 0,1-1 0,0 0 0,-1 1 0,1-1 0,0 0 0,-1 1 1,1-1-1,-1 0 0,1 0 0,-1 1 0,1-3 0,1-2-59,0-1 0,0 1 0,0-1 0,-1 0 0,0 1 0,0-9 0,3-12-240,0 12 219,-1 0 0,-1 0-1,1-21 1,-2 21 59,0 1 1,1-1-1,1 0 0,5-15 1,2-15 177,-11 29-68,0 8-186,7 8-65,-5 0 143,-1-1 1,1 1 0,-1-1-1,1 1 1,-1-1 0,1 1-1,-1 0 1,0-1-1,1 1 1,-1 0 0,0-1-1,0 1 1,1 0 0,-1-1-1,0 1 1,0 0 0,0 0-1,0 1 1,0 0 3,5 26 167,-4-20-151,0-1 1,0 0 0,1 0 0,2 7-1,10 25-44,-7-18 112,1 0 0,1-1-1,15 25 1,-21-41-59,0 0 0,0 0 0,0 0 0,1-1 0,0 1 1,0-1-1,0 0 0,0 0 0,1 0 0,-1-1 0,1 0 0,-1 0 0,1 0 0,0 0 1,0 0-1,0-1 0,0 0 0,0 0 0,0-1 0,0 1 0,0-1 0,6-1 0,3 0-10,-1 0 0,1-1 0,-1-1 0,0-1 0,0 0-1,0 0 1,14-8 0,1-3 33,0-2-1,0-1 1,-2-1-1,-1-1 1,0-1 0,30-34-1,-40 38-79,-1 0 0,-1 0 0,0-1 0,-2-1 0,0 0 0,16-38 0,-18 31-122,0-1-1,-2 0 0,-1 0 1,4-53-1,-7 47 230,7-160-353,-10 179 430,0 14-145,0 0-1,0-1 1,0 1-1,0 0 1,0 0-1,0 0 0,0 0 1,0 0-1,0 0 1,0 0-1,0 0 1,0 0-1,0 0 1,0 0-1,0 0 0,0 0 1,0 0-1,0-1 1,0 1-1,0 0 1,0 0-1,0 0 1,0 0-1,0 0 0,0 0 1,0 0-1,-1 0 1,1 0-1,0 0 1,0 0-1,0 0 1,0 0-1,0 0 0,0 0 1,0 0-1,0 0 1,0 0-1,0-1 1,0 1-1,0 0 1,0 0-1,0 0 0,0 0 1,0 0-1,0 0 1,-1 0-1,1 0 1,0 0-1,0 0 1,0 0-1,0 0 0,0 0 1,0 0-1,0 0 1,0 0-1,0 0 1,0 0-1,0 0 1,0 1-1,0-1 1,0 0-1,-1 0 0,1 0 1,0 0-1,0 0 1,0 0-1,0 0 1,0 0-1,0 0 1,-4 7-166,-2 12-70,-18 230-314,18-154 905,3-40-257,3-1 0,2 0 0,2 1 0,3-1-1,18 68 1,-22-111-74,0 1 0,5 11 0,-7-21 9,0 1-1,1-1 0,-1 1 1,0-1-1,1 0 0,-1 0 1,1 1-1,0-1 0,0 0 0,0 0 1,0-1-1,0 1 0,0 0 1,5 2-1,-6-4-18,0 1 1,0-1 0,0 0-1,1 0 1,-1 0-1,0 0 1,0 0-1,0 0 1,0 0-1,1 0 1,-1 0-1,0 0 1,0 0-1,0-1 1,0 1-1,1-1 1,-1 1-1,0-1 1,0 1-1,0-1 1,0 1-1,2-3 1,18-18 16,37-60-832,-3 4 442,26-18 220,35-46-494,-102 121 585,-1-2-1,-1 1 0,0-2 1,10-30-1,22-97-54,-39 129 65,-1 0 0,-1 1 0,-1-1 0,-1 0 0,-2-35 0,1 55 34,0-1 0,0 1 1,-1 0-1,1-1 0,0 1 1,-1 0-1,1-1 0,-1 1 0,1 0 1,-1 0-1,0-1 0,0 0 1,0 2-2,1-1 1,0 1-1,-1 0 1,1-1-1,-1 1 1,1 0-1,0 0 1,-1-1 0,1 1-1,-1 0 1,1 0-1,-1 0 1,1 0-1,0 0 1,-1-1-1,1 1 1,-1 0-1,1 0 1,-1 0 0,1 0-1,-1 0 1,1 1-1,-2-1 1,0 1-8,0 0 1,0 0 0,0 0-1,0 1 1,0-1 0,0 1 0,0-1-1,0 1 1,0 0 0,1 0-1,-1-1 1,-1 4 0,-7 10 118,1 1 0,-11 24 0,11-20-14,-121 265 1962,120-258-1828,1 0 0,1 0 1,1 1-1,-5 55 0,11-63-157,0 0 1,2 1-1,0-1 0,1 0 0,2 0 0,0 0 1,10 32-1,-9-40 32,0 0 1,1 0-1,0 0 0,1-1 1,0 1-1,1-2 0,0 1 1,14 13-1,-20-22-181,-1-1 0,1 1-1,-1-1 1,1 0 0,0 0 0,-1 1 0,1-1-1,0 0 1,0-1 0,0 1 0,0 0 0,0 0 0,0-1-1,0 0 1,0 1 0,0-1 0,0 0 0,0 0-1,0 0 1,0 0 0,0 0 0,0 0 0,0-1 0,0 1-1,0-1 1,0 1 0,0-1 0,3-1 0,16-15-1152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26.0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8 1472,'-4'-7'1147,"5"7"-1119,8 1 177,15 9-342,-20-8 304,0 0 0,0 1-1,0-1 1,0-1 0,0 1 0,0 0 0,1-1 0,-1 0 0,1 0 0,-1-1 0,1 1 0,7-1 0,30 24 3913,-45-22-3952,-1-1 0,1 0 0,0-1-1,0 1 1,-1 0 0,1-1 0,0 0 0,-1 0-1,1 0 1,0 0 0,-1 0 0,-3-1 0,3 0-103,0 0 0,0 1 1,0 0-1,0 0 0,0 0 1,0 1-1,0-1 0,0 1 0,-5 1 1,-6 5-14,8-4-3,0 0 1,0 0-1,0 1 0,-11 8 0,12-8 630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28.5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1056,'-5'8'2208,"7"-8"-2149,51 27 4606,-59-23-4136,-23 6-117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30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30 64,'-6'-5'100,"0"0"1,0 1-1,-9-5 0,13 8 57,0 0 0,0 0-1,0 0 1,-1 0 0,1 1-1,0-1 1,0 1 0,0 0 0,-1-1-1,1 1 1,0 0 0,0 0-1,-1 1 1,-2-1 0,1 1 7,2 0-106,1-1 1,0 0-1,-1 0 0,1 0 1,0 1-1,0-1 0,-1 1 0,1-1 1,0 1-1,0 0 0,0-1 1,0 1-1,0 0 0,0 0 0,0-1 1,0 1-1,0 0 0,0 0 0,0 0 1,0 0-1,0 1 0,1-1 1,-1 0-1,0 2 0,-13 24 1131,14-25-1092,0 0 0,0 1 0,-1-1-1,1 0 1,-1 0 0,-1 4 26,2-3-101,-1-1-1,0 1 0,1 0 1,0-1-1,0 1 0,0 0 1,0 0-1,0-1 0,0 1 1,1 0-1,-1-1 0,1 1 1,0 0-1,0-1 0,0 1 1,0-1-1,0 1 0,0-1 1,1 0-1,-1 1 0,1-1 1,0 0-1,2 2 0,9 12 50,-12-14-56,0 0-1,0 0 1,1 0-1,-1-1 1,0 1-1,1-1 1,2 3-1,7 4 123,-5-3-107,0-1 0,0 0 1,1 0-1,14 21 2688,-22-25-2659,-1 0-1,0 1 0,-1-2 1,1 1-1,-1 0 0,1 0 0,-1-1 1,1 1-1,0-1 0,-1 0 0,1 0 1,0 0-1,0 0 0,0 0 0,-3-2 1,-2-1-51,1-1 0,0 1 0,-7-8 0,7 10 6,6 2-18,-1 0 0,1-1-1,-1 1 1,1 0 0,0 0 0,-1 0 0,1 0 0,0 0 0,-1 0 0,1-1-1,0 1 1,-1 0 0,1 0 0,0 0 0,-1-1 0,1 1 0,0 0 0,0-1 0,-1 1-1,1 0 1,0 0 0,0-1 0,-1 0 0,1 1 5,0 0 0,0 0 0,0 0 0,0 0 0,0-1 0,0 1 0,0 0-1,0 0 1,0 0 0,0 0 0,0-1 0,0 1 0,0 0 0,0 0 0,-1 0 0,1 0 0,0 0 0,0 0 0,0-1 0,0 1 0,0 0-1,-1 0 1,1 0 0,0 0 0,0 0 0,0 0 0,0 0 0,0 0 0,-1 0 0,1 0 0,0 0 0,0 0 0,0 0 0,0 0 0,-1 0 0,1 0-1,0 0 1,0 0 0,0 0 0,0 0 0,-1 0 0,1 0 0,0 0 0,0 0 0,0 0 0,0 0 0,-1 0 0,1 1 0,0-1 0,0 0-1,0 0 1,0 0 0,0 0 0,0 0 0,-1 0 0,1 0 0,0 1 0,0-1 0,-1 1 3,1-4-31,0 2-42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31.6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60 1568,'-12'-5'392,"8"3"-261,-1 0 1,0 0 0,1 0 0,-6-5 0,7 6-53,1-1 0,-1 1 0,0 0 1,1 0-1,-1 0 0,-5-1 1,-8-4 394,-37-14 1067,51 19-1483,0 0 1,-1 0-1,1 1 0,-1-1 0,1 1 0,-1 0 1,1 0-1,-1 0 0,-4 0 0,-7 0 1189,13 1-1266,1 1-1,-1-1 1,1 0-1,-1 0 1,1 0-1,-1 1 1,1-1-1,0 0 0,0 0 1,-1 1-1,1 1 1,-3 6-6,0-3 137,1 0-1,0 0 1,0 1 0,0-1 0,1 0-1,-1 13 1,2-18-32,0 22-21,0-15 250,3-8-249,-2 0-66,-1-1-1,1 1 1,0 0 0,-1 0 0,1 0-1,0 0 1,-1 0 0,1 0-1,0 0 1,-1 0 0,1 0-1,0 1 1,-1-1 0,1 0 0,-1 0-1,1 0 1,0 1 0,-1-1-1,1 0 1,-1 1 0,1-1 0,-1 1-1,1-1 1,-1 0 0,1 1-1,-1-1 1,1 1 0,0 1-1,0-1-110,0 0-1,0 0 0,0 0 0,0-1 0,0 1 1,0 0-1,1 0 0,-1-1 0,0 1 0,0 0 1,1-1-1,-1 1 0,3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33.6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41 640,'1'-5'69,"0"4"-59,-1 0 1,1 0-1,-1 1 0,0-1 0,0 0 1,1 0-1,-1 0 0,0 0 0,0 0 0,0 0 1,0 0-1,0 0 0,0 0 0,0 1 1,0-1-1,-1 0 0,1 0 0,0 0 0,0 0 1,-1 0-1,1 0 0,-1 1 0,0-3 1,-4-4 78,1 2-131,3 5 37,1 0 0,-1 0-1,1 0 1,-1 0 0,1 0-1,-1 0 1,1 1 0,-1-1-1,1 0 1,-1 0 0,1 1 0,-1-1-1,1 0 1,0 1 0,-1-1-1,1 1 1,-1-1 0,1 1-1,-12 13 456,1 1-1,1 0 1,0 1-1,1-1 1,1 2-1,-9 24 1,7-16-20,1 0 1,-7 39 0,13-49-355,1 0 0,0 0 0,1 1 1,1-1-1,3 28 0,-2-39-64,0 1 0,0-1 0,0 1 0,1-1 0,0 0 1,0 1-1,0-1 0,0 0 0,1-1 0,3 6 0,-5-8-7,0 0 1,-1 0 0,1 0-1,0-1 1,0 1-1,0 0 1,0 0 0,0-1-1,0 1 1,0 0-1,0-1 1,1 1 0,-1-1-1,0 0 1,0 1-1,0-1 1,1 0 0,-1 0-1,0 1 1,0-1-1,0 0 1,1 0 0,-1-1-1,0 1 1,0 0-1,1 0 1,-1 0 0,0-1-1,0 1 1,0-1-1,0 1 1,0-1 0,1 1-1,-1-1 1,0 0-1,0 1 1,0-1-1,-1 0 1,1 0 0,0 0-1,0 0 1,1-1-1,68-67 891,-58 62-554,-9 6-304,0-1 0,-1 1 0,1-1 0,0 0 0,-1 0 0,0 0 0,3-2 0,8-8 300,-10 10-281,0 0 0,0 0 0,-1-1-1,1 1 1,-1-1 0,3-3 0,-26 69 1207,17-55-1269,-3 8-289,-11 31 1,16-40-449,1 0-1,0 0 1,0 1-1,0 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39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209 134 1408,'-32'-5'4649,"29"5"-4550,0 0 0,0 0 1,0-1-1,0 1 0,0-1 0,-5-1 1,-92-48 2038,89 43-2480,17 7-260,18 8 616,40 22-1,-16-12-88,-21-16 1814,-37-5-1099,3 2-626,1-1 0,0 0 1,0 0-1,-1 0 0,2-1 0,-1 0 1,0 0-1,-10-7 0,11 5-285,10 7-299,4 1 510,4 0 73,-1 0-1,1-1 1,0 0 0,22-1 0,-35-1 10,1 0-1,-1-1 1,1 1 0,-1 0 0,0-1 0,1 1 0,-1-1 0,1 1 0,-1 0 0,0-1-1,0 1 1,1-1 0,-1 1 0,0-1 0,0 1 0,1-1 0,-1 1 0,0-1 0,0 0 0,0 1-1,0-1 1,0 1 0,0-1 0,0 1 0,0-1 0,0 1 0,0-2 0,-1-15 104,0 15-137,1-1 0,-1 0 0,-1 0-1,1 1 1,0-1 0,-1 1 0,1-1 0,-1 1 0,1 0 0,-1-1 0,0 1 0,0 0 0,0 0 0,-1 0 0,1 0 0,0 1 0,-1-1 0,1 1 0,-1-1 0,1 1 0,-1 0 0,0 0 0,0 0-1,1 0 1,-5 0 0,15 4-703,-2-2 697,0-1 1,-1 0 0,11-2 0,6 0 117,-21 2 21,2-8 812,-10 4-606,-3 1-181,1 0-1,-1 1 1,1 0 0,-1 1-1,0 0 1,0 1 0,-18 1-1,7 1-244,1 1 1,-36 11-1,52-13 29,0 1 1,0 0-1,1 0 0,-1 1 1,1-1-1,-1 1 1,1 0-1,0 0 1,0 0-1,0 0 1,-3 5-1,6-8 66,0 1-1,0-1 1,-1 1 0,1-1-1,0 0 1,0 1 0,0-1-1,0 1 1,0-1 0,0 1-1,0-1 1,0 0 0,0 1-1,0-1 1,0 1 0,0-1-1,0 1 1,0-1 0,0 1-1,0-1 1,1 0 0,-1 1-1,0-1 1,0 1 0,0-1-1,1 0 1,-1 1 0,0-1-1,1 1 1,11 10-88,-8-8 69,5 5-79,-6-6 59,0 1-1,-1-1 0,1 1 0,0 0 1,-1 0-1,1 0 0,-1 0 1,3 6-1,-4-7 45,-1-1-3,1 1 0,0-1-1,-1 0 1,1 0 0,0 0 0,-1 0-1,1 1 1,0-1 0,0 0 0,0 0-1,0-1 1,0 1 0,2 1 0,10 7-96,-6-5 101,-5-4 81,-2 0-84,0 0 1,0 0-1,0-1 1,0 1 0,0 0-1,0 0 1,0 0-1,1 0 1,-1-1 0,0 1-1,0 0 1,0 0-1,0 0 1,0 0 0,1 0-1,-1-1 1,0 1-1,0 0 1,0 0 0,1 0-1,-1 0 1,0 0-1,0 0 1,0 0-1,1 0 1,-1 0 0,0 0-1,0 0 1,0 0-1,1 0 1,-1 0 0,0 0-1,0 0 1,1 0-1,-1 0-2,0 0-1,0 0 1,1 0-1,-1 0 0,0 0 1,0 0-1,1 0 1,-1 0-1,0 0 1,0 0-1,1 0 0,-1 0 1,0 0-1,0 0 1,0 0-1,1 0 1,-1 0-1,0-1 0,0 1 1,0 0-1,1 0 1,-1 0-1,0 0 1,0 0-1,0-1 0,0 1 1,1 0-1,-1 0 1,0 0-1,0 0 0,0-1 1,0 1-1,0 0 1,0 0-1,1-1 1,-1 1-1,0-1-63,15-1-1761,-14 2 1814,-1 0-1,1 0 1,-1 1-1,1-1 1,-1 0 0,1 0-1,-1 0 1,0 0-1,1 0 1,-1 0-1,1 0 1,-1 0-1,1 0 1,-1-1-1,1 1 1,-1 0-1,1 0 1,0-1-1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48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0 2144,'-4'2'289,"1"1"-1,0-1 1,0 0-1,0 1 1,0 0-1,-2 3 1,-6 4-298,-37 31 1315,44-38-1125,0 0-1,1 0 1,-1 0-1,-1-1 0,-7 4 1,7-4-78,1 0 1,0 1-1,0-1 1,-8 7-1,-31 30 692,43-45-530,3-6-173,0 7-119,1 1 0,-1-1-1,1 1 1,0-1 0,0 1-1,0 0 1,7-4 0,1-2-80,-8 6-342,1 0-1,-1 0 1,1 0 0,0 1 0,1 0-1,-1 0 1,0 0 0,1 1 0,0 0 0,-1 0-1,1 0 1,8-1 0,1 3-863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54.1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95 576,'-7'-15'1405,"7"14"-1378,0 1 1,0 0-1,0 0 0,-1-1 1,1 1-1,0 0 0,0-1 1,-1 1-1,1 0 0,0 0 1,-1 0-1,1-1 0,0 1 0,0 0 1,-1 0-1,1 0 0,-1 0 1,1 0-1,0 0 0,-1-1 1,0 1-6,1 0 1,-12-19 2286,10 20-2221,3 26 649,-1-7-372,0-1 0,-1 1 0,-7 37 0,7-52-298,0 1-1,0-1 1,1 0-1,-1 0 0,1 1 1,0-1-1,2 9 0,-2-12-40,1 1 0,-1-1 0,1 0 0,0 1 0,0-1 0,0 1 0,0-1 0,0 0 0,1 0 0,-1 0-1,1 0 1,-1 0 0,1 0 0,0 0 0,0 0 0,-1 0 0,4 1 0,-4-3 14,-1 1 0,1-1 0,-1 0 0,1 0 0,-1 0 0,1 0 0,-1 0 0,0 0 0,1 1 0,-1-1 0,1 0 0,-1 0 0,1-1 0,-1 1 0,1 0 0,-1 0 0,1 0 0,-1 0 0,0 0 0,1 0 0,-1-1 0,1 1 0,-1 0 0,1 0 0,-1-1 1,0 1-1,1 0 0,-1 0 0,0-1 0,1 1 0,-1-1 0,0 1 0,0 0 0,1-1 0,-1 1 0,0-1 0,0 1 0,1 0 0,-1-1 0,0 1 0,0-1 0,0 0 0,1-1-15,0-1-1,0 0 1,-1 1-1,1-1 1,-1 0-1,1-3 1,7-254 1788,-11 264-1701,0 1-122,0-1 0,1 1-1,0 0 1,0 0 0,1 1-1,-1-1 1,1 0 0,0 8-1,-1-5 88,1 0 0,-1 0-1,-3 8 1,-2-1 51,2 0 0,0 1 0,-4 20 0,3-8-14,4-16-31,0-1 0,-2 23-1,4-34-66,0 0 0,0 0 0,0 1-1,0-1 1,0 0 0,0 0 0,0 1-1,0-1 1,0 0 0,0 0 0,0 1-1,-1-1 1,1 0 0,0 0 0,0 0 0,0 1-1,0-1 1,-1 0 0,1 0 0,0 0-1,0 0 1,-1 1 0,1-1 0,0 0-1,0 0 1,0 0 0,-1 0 0,1 0 0,0 0-1,-1 0 1,1 0 0,0 0 0,0 0-1,-1 0 1,1 0 0,0 0 0,0 0-1,-1 0 1,1 0 0,0 0 0,0 0-1,-1 0 1,1 0 0,0 0 0,0 0 0,-1-1-1,67-100-12254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7:56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303 1 832,'-1'0'17,"0"0"0,-1 0 0,1 0-1,0 0 1,0 0 0,-1 0 0,1 0 0,0 0 0,0 1 0,-1-1 0,1 0 0,0 1-1,0-1 1,0 1 0,0-1 0,0 1 0,-2 0 0,-22 14 319,-2 0 605,-29 12 0,-11 5 196,59-28-727,-1-1 0,1 1 0,-1-2 1,0 1-1,-17 1 0,12-1 232,13-3-614,0 0-1,0 0 1,0 0-1,0 0 1,0 0-1,0 0 1,-1 0-1,1-1 1,0 1-1,0 0 1,0-1-1,0 1 0,0-1 1,0 1-1,0-1 1,0 1-1,0-1 1,0 1-1,-1-2 1,2 1-71,2 1-58,63-8 223,-43 8-6,-4-1 27,1 2 0,27 3-1,15 4 978,-27-2 381,-24-6-2328,1 0-1,17-2 1,-2-1-330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01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36 1472,'-22'-5'3573,"15"2"-3063,4 1-284,-1 0 1,1 1-1,-1-1 0,0 1 0,0 0 1,1 0-1,-8 0 0,-29-7 1075,38 8-1134,-1-1-1,1 1 0,0 0 1,-1-1-1,1 0 0,-5-1 1,6 1-138,0 1 1,0-1 0,0 1 0,-1-1 0,1 1 0,0 0 0,-1 0 0,1 0 0,0-1 0,-1 1-1,1 0 1,0 0 0,0 1 0,-1-1 0,-1 1 0,-11 3-40,-5 3 105,-19 24 1079,39 1-3169,12 7-1877,-1-12 795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50.2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237 874 1568,'0'0'699,"-5"5"341,-26 64 474,31-68-1454,0-1 1,-1 0-1,1 1 0,0-1 0,0 1 0,-1-1 1,1 0-1,0 1 0,0-1 0,-1 0 0,1 1 1,0-1-1,-1 0 0,1 0 0,-1 1 0,1-1 1,0 0-1,-1 0 0,1 0 0,-1 1 0,1-1 0,-1 0 1,1 0-1,0 0 0,-1 0 0,1 0 0,-1 0 1,1 0-1,-1 0 0,1 0 0,-1 0 0,1 0 1,0 0-1,-1 0 0,1 0 0,-1-1 0,1 1 1,-1 0-1,0-1 0,0 1 76,0-1 1,0 1-1,0-1 0,0 1 1,0-1-1,0 0 1,0 0-1,0 0 0,1 0 1,-1 1-1,0-1 0,0 0 1,1 0-1,-2-3 0,-13-46 1065,2-1 0,-7-63 1,7 36-1206,11 67 32,0-1 0,1 1 0,1 0 0,0-1 0,0 1 0,1 0 0,3-12 0,2 10-198,-5 12 145,0-1 1,-1 1-1,1 0 0,0-1 0,-1 1 0,1-1 1,-1 1-1,0-1 0,1 1 0,-1-3 1,0 3 2,1-1 0,-1 1 0,0 0 0,1 0 0,-1 1-1,1-1 1,-1 0 0,1 0 0,0 0 0,-1 0 0,1 0 0,0 0 0,0 1 0,-1-1 0,1 0 0,0 1 0,0-1 0,0 0 0,0 1 0,0-1 0,0 1 0,0 0 0,0-1 0,0 1 0,0 0 0,0-1 0,0 1 0,0 0 0,0 0 0,2 0 0,-1 0-69,12 9-271,-11-6 374,0 0 1,0 0 0,0 1-1,-1-1 1,1 1-1,-1-1 1,0 1 0,0 0-1,0 0 1,-1 0 0,1 0-1,-1 0 1,0 0-1,0 0 1,0 0 0,-1 1-1,1-1 1,-1 5 0,10 64-253,-2 57 357,-6-35-139,0-42-20,-6 83-1,-1-100 12,-2-1 0,-1 0 1,-2 0-1,-22 53 0,20-57 78,-20 41-207,28-64 170,-1 0 0,0-1 0,0 1 0,-1-1 0,1 0 0,-11 9 0,15-15-27,0 0-1,0 0 1,0-1-1,0 1 1,0 0-1,0 0 1,-1-1 0,1 1-1,0-1 1,0 1-1,0-1 1,-1 1-1,1-1 1,0 0 0,-1 1-1,1-1 1,0 0-1,-3 0 1,2-1 16,1 1 0,0-1-1,0 0 1,-1 1 0,1-1 0,0 0 0,0 0 0,0 0-1,0 0 1,0 0 0,0 0 0,0 0 0,0 0 0,0 0-1,1 0 1,-1 0 0,-1-3 0,-1-1-15,1-1 1,-1 0-1,1 0 0,0 0 1,1 0-1,-1 0 0,1 0 1,0 0-1,1-1 0,0 1 1,0 0-1,0 0 0,0-1 1,1 1-1,0 0 0,4-10 1,-2 6-76,1 0 0,1 0 0,-1 0 1,2 1-1,-1 0 0,1 0 1,1 1-1,0-1 0,8-7 1,28-32-83,15-13 42,-41 45 217,128-109 73,-118 103-32,0 0 1,-2-2-1,-1-1 1,-1-1-1,-1-1 0,-1-1 1,-2-1-1,26-51 1,-34 57-122,-5 14 105,-2-1 1,6-14 0,-1 1-162,-7 19 58,0 0 0,-1 0-1,1 0 1,1-8 0,4-12 88,-7 23-89,1-1 1,-1 1-1,0 0 0,0 0 0,1 0 0,-1 0 0,1 0 0,-1 0 0,1 0 0,0 0 0,-1 0 1,2-2-1,4-8-36,-6 10-29,0 3-28,-1 24 127,-8 43-1,4-43-64,-1 46-1,6-48 78,-1-9-13,1-1 0,0 1 0,1 0 0,1-1 0,0 1 0,1-1 1,7 20-1,-10-34-30,0 1 0,0-1 0,0 1 0,0-1 0,0 1 0,0-1 1,1 1-1,-1-1 0,0 1 0,0-1 0,1 1 0,-1-1 0,0 1 1,1-1-1,-1 0 0,0 1 0,1-1 0,-1 1 0,1-1 0,-1 0 0,1 1 1,-1-1-1,0 0 0,1 0 0,-1 0 0,1 1 0,-1-1 0,1 0 0,0 0 1,-1 0-1,1 0 0,-1 0 0,1 0 0,-1 0 0,1 0 0,-1 0 1,1 0-1,-1 0 0,1 0 0,-1 0 0,1 0 0,-1-1 0,1 1 0,-1 0 1,1 0-1,-1-1 0,1 1 0,-1 0 0,1-1 0,-1 1 0,1 0 1,-1-1-1,0 1 0,1-1 0,2-2 27,0-1 0,0 1-1,-1-1 1,5-8 0,5-12 37,-2-1 0,-1 0 1,7-32-1,15-41 109,-27 89-103,0-1 0,-1 0 0,0 0 0,0 0 0,-1-1 0,1-15 0,-1 16-246,-2 10 157,0 0 1,0 0-1,0 0 0,0 0 0,0 0 1,0 0-1,0 0 0,0 0 1,0-1-1,0 1 0,0 0 1,0 0-1,0 0 0,0 0 1,0 0-1,0 0 0,0 0 0,0 0 1,0 0-1,0 0 0,0 0 1,0 0-1,0 0 0,1 0 1,-1 0-1,0 0 0,0 0 0,0 0 1,0 0-1,0 0 0,0 0 1,0 0-1,0 0 0,0 0 1,0 0-1,0 0 0,0 0 0,0 0 1,0 0-1,1 0 0,-1 0 1,0 0-1,0 0 0,0 0 1,0 0-1,0 0 0,0 0 0,0 0 1,0 0-1,0 0 0,0 0 1,0 0-1,0 0 0,0 1 1,0-1-1,0 0 0,0 0 0,0 0 1,1 1-30,0 1-1,-1-1 1,1 1 0,-1 0 0,1-1 0,-1 1 0,0-1 0,0 1 0,0 0-1,0 1 1,1 16 108,6 33 0,-1-19-28,-4-13-10,2 1 0,0-1 0,1-1 0,1 1 0,1-1 0,0 0 0,15 26 0,-21-44-13,-1-1 1,1 1 0,0 0 0,-1 0 0,1 0 0,0 0 0,-1 0-1,1-1 1,0 1 0,0 0 0,-1-1 0,1 1 0,0 0 0,0-1 0,0 1-1,0-1 1,0 1 0,0-1 0,2 1 0,-2-2 0,0 1 0,0 0 1,0 0-1,-1-1 0,1 1 1,0-1-1,0 1 0,0-1 0,0 1 1,0-1-1,-1 1 0,1-1 1,0 0-1,-1 1 0,1-1 1,0 0-1,-1 0 0,1 1 0,-1-1 1,1 0-1,-1 0 0,1-1 1,8-17 245,0 0 0,11-38 0,-1 1-435,34-90-428,-47 132 522,1 1 0,11-15 1,-18 27 51,1 0 1,0 0 0,-1 1-1,1-1 1,0 0 0,-1 0 0,1 1-1,0-1 1,0 1 0,0-1 0,-1 1-1,1-1 1,0 1 0,0-1-1,0 1 1,0 0 0,0 0 0,0-1-1,0 1 1,0 0 0,0 0 0,0 0-1,0 0 1,0 0 0,0 0-1,0 0 1,0 0 0,0 1 0,0-1-1,0 0 1,0 1 0,0-1-1,0 0 1,0 1 0,-1-1 0,1 1-1,0 0 1,1 0 0,3 3 1,0-1 0,0 2 0,-1-1 0,6 7 0,-9-11 29,9 12 43,-1 0-1,0 0 1,-1 0-1,0 1 1,-1 0-1,0 1 1,-1 0-1,-1 0 1,0 0-1,-1 0 1,-1 1-1,0 0 1,-1 0-1,1 18 1,-3-30-13,0 1 0,0-1 0,-1 0 0,1 1-1,-1-1 1,0 0 0,0 0 0,0 1 0,-2 5 0,2-8-36,0 0 0,0 0 0,0 0 0,0 0-1,0 0 1,0 0 0,0 0 0,0 0 0,0 0-1,0-1 1,0 1 0,-1 0 0,1-1 0,0 1-1,-1 0 1,1-1 0,0 0 0,-1 1 0,1-1-1,0 0 1,-1 0 0,1 0 0,-1 0 0,1 0-1,-3 0 1,-3-1-9,1 0 0,0-1 0,-1 1-1,1-1 1,0-1 0,0 1 0,0-1-1,1 0 1,-9-6 0,-3-3-146,-25-24-1,5 3-400,34 30 458,24 10 48,0 1 197,1-1 1,-1-1-1,1-1 0,1 0 1,-1-2-1,0-1 0,44-1 1,-60-1-97,0-1 1,0 0 0,0-1 0,0 1-1,0-1 1,-1 0 0,1-1 0,-1 1-1,11-8 1,-8 5 12,-1-1 1,1-1-1,-1 0 0,-1 0 1,10-12-1,1-6-53,-1 0-1,23-54 0,-37 74-35,3-5 21,5-11 5,0-1-1,11-43 0,6-74 80,-5 20 71,-12 50-37,-3 16-131,-6 42-96,-1 0-258,2 11 164,1 6 32,-1 0 133,-1 1 0,1 0 0,-1-1 0,-1 1 0,1 0 0,-1 0 0,0 0 0,-2 12 0,0 14 74,-1 114 245,6 157-168,14-138 497,-15-147-486,-2-13-63,0 0-1,1 0 1,0-1 0,0 1-1,0 0 1,1-1 0,0 1-1,0-1 1,0 0 0,0 1 0,6 7-1,-7-12-43,1 0-1,-1-1 1,0 1-1,0 0 1,1-1-1,-1 1 0,1-1 1,-1 1-1,0-1 1,1 1-1,-1-1 1,1 0-1,-1 0 1,1 0-1,-1 0 1,1 0-1,-1 0 1,1 0-1,-1 0 0,1-1 1,-1 1-1,1 0 1,-1-1-1,2 0 1,4-2-134,0 1 1,-1-1 0,11-6-1,-14 7-138,1 0 1,-1 0-1,0-1 0,0 1 1,0 0-1,0-1 0,0 0 1,0 0-1,-1 0 0,1 0 0,-1 0 1,0 0-1,0-1 0,3-6 1,-2 2-846,0 0 1,-1 0 0,2-12-1,-3 1-1468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04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346 55 1664,'0'0'16,"0"0"-1,0-1 1,0 1 0,0 0 0,0-1-1,0 1 1,0 0 0,0-1 0,0 1-1,0 0 1,-1-1 0,1 1-1,0 0 1,0-1 0,0 1 0,0 0-1,-1 0 1,1-1 0,0 1 0,0 0-1,-1 0 1,1-1 0,0 1-1,0 0 1,-1 0 0,1 0 0,0 0-1,0-1 1,-1 1 0,1 0 0,0 0-1,-1 0 1,1 0 0,0 0-1,-1 0 1,1 0 0,0 0 0,-1 0-1,1 0 1,-7 3 795,-9 16 784,9-7-1220,0-2 1,-15 17-1,18-23-228,-1 1-1,1-1 1,-1 0-1,0-1 1,-1 1-1,1-1 1,-9 4-1,-33 18 1156,33-17-1060,-1 0-1,-15 6 1,-65 31 1150,66-39-992,33-7-426,0 0 1,-1 0 0,1-1 0,0 1 0,-1-1-1,1 0 1,-1 0 0,0 0 0,1 0 0,-1-1-1,5-4 1,3-2-62,26-22-1828,58-65 0,-74 74 1425,51-52-2800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06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546 57 1824,'-5'-1'244,"5"1"-215,-1 0 1,1 0-1,-1 0 0,0 0 0,1 0 0,-1 0 0,1 0 0,-1 0 1,0 0-1,1 0 0,-1-1 0,1 1 0,-1 0 0,1 0 1,-1-1-1,1 1 0,-1-1 0,1 1 0,-1 0 0,1-1 0,0 1 1,-1-1-1,0-1 155,-6-7-350,3 0 2,4 8 219,0 0 0,0 1 0,0-1 0,-1 0 0,1 1 0,0-1 0,0 0 0,0 1 0,-1-1 0,1 0 0,-1 1 0,1-1 0,0 0 0,-1 1 0,1-1 0,-1 1 0,1-1 0,-1 1 0,1-1 0,-1 1 0,0 0 0,1-1 0,-1 1 0,1 0 0,-1-1 0,0 1 0,1 0 0,-1 0 1,0-1-1,-1 1 0,0 0 72,1 0 1,-1-1 0,0 1 0,1-1-1,-1 1 1,0-1 0,1 1 0,-1-1-1,-1-1 1,1 1-25,0 0-1,0 0 1,1 0 0,-1 1-1,0-1 1,0 1 0,0-1-1,1 1 1,-4-1-1,-17 1 422,12-1-402,1 1-1,0 0 1,0 1 0,0 0-1,-11 3 1,-49 11 902,42-10-519,1 1 0,-49 17-1,34-7 284,-10 5 302,7-10-536,28-5-359,14-6-191,0 0-1,1 1 1,-1 0 0,1-1-1,-1 1 1,0 0-1,1 0 1,-1-1 0,1 1-1,-3 2 1,0 0-19,3-2-27,6 2 62,2-2 82,0 0 1,0 0 0,0-1-1,-1 0 1,1 0 0,0-1 0,11-2-1,-8 2-155,12-4-1037,0 0 1,43-17 0,2-1-2246,-16 11-526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17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1 1056,'-11'5'2166,"10"-5"-2095,1 0 1,-1 0-1,0 1 0,1-1 1,-1 0-1,1 0 1,-1 0-1,0 0 0,0 0 1,-2 1 58,1-1 0,0 1 1,0 0-1,-1 0 0,1 0 0,0 0 1,0 0-1,0 0 0,0 1 0,0-1 0,-3 3 1,-6 5 55,-37 22 1371,45-29-1507,1-1-1,-1 1 0,0-1 0,0 0 0,1 0 0,-1-1 0,0 1 1,0 0-1,0-1 0,0 0 0,0 0 0,0 0 0,-5 0 0,-2-2 280,0 0-1,-17-6 0,17 4-441,0 1 0,-14-2 0,-15 0-2474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24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206 203 1056,'-14'-3'3701,"13"4"-3609,1 0 0,-1 0 0,0-1 0,0 1 0,1 0-1,-1 0 1,0 0 0,1 0 0,-1 0 0,1 1 0,-1-1 0,1 0 0,0 0 0,-1 0-1,1 0 1,0 2 0,-2 25 407,0-3 91,-2-6-493,1 0 0,1 0 1,0 20-1,3-27 36,4 22 1,-3-22 45,0 0 1,0 14-1,-7 70 99,0-40 63,10-6-256,0-19 1259,-23-46-154,17 14-1204,0-1 0,-1 1 1,1-1-1,0 0 1,0 0-1,0 1 0,-1-5 1,-6-7 116,7 9-94,-1 0 0,0 1 0,1-1 0,-3-7 0,-3-10-182,5 17 177,1 1-1,0-1 1,0 0 0,0 1-1,0-1 1,0 0-1,1 0 1,0 1-1,0-1 1,0 0-1,0 0 1,0 0 0,1 1-1,2-8 1,-3 7-43,1 1 0,-1 0 0,0 0 0,1-1 0,-1 1 0,-1 0 0,0-7 0,1 7 88,-1 0 1,1-1-1,0 1 0,0 0 0,1-7 1,0 3-99,-1 0 0,0 0 0,0 0 0,0 0 0,-2-13 0,-1-14-105,5 4 378,-1 25-259,0-1 1,0 1-1,-1-1 0,0 0 1,0 1-1,0-1 0,-1 1 0,0-1 1,-2-7-1,2 9 38,0 0 1,0 0-1,0 0 0,0-1 1,1 1-1,-1-5 0,-3-20 198,1 19-306,0 0 212,0 1 1,-1 0 0,-8-16-1,-3-2-308,10 18 259,0 0 1,-10-12-1,11 15-95,1 0 0,-1-1 0,-3-7 0,3 5 9,-14-31-63,17 38-19,1 0 0,-1-1 0,0 1 1,1 0-1,-1-1 0,1 1 0,0-1 0,0-4 0,0 7 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25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98 1312,'-4'-1'26,"4"1"6,0 0-1,-1 0 0,1 0 0,0 0 1,-1-1-1,1 1 0,0 0 0,-1 0 1,1 0-1,0 0 0,-3-2 282,3 2-282,0-1 0,0 1 0,0 0 1,-1-1-1,1 1 0,0 0 0,0-1 1,0 1-1,0 0 0,0-1 0,0 1 1,0 0-1,0 0 0,0-1 0,0 1 1,-2-11-84,0 1 499,0-1 1,2 1-1,-1-18 1,-2 10 1248,3 18-1670,0 0 1,0 0 0,-1 0-1,-8 4 580,-8 12-229,17-16-377,-5 7 51,0 0 1,0 0-1,1 0 0,0 1 0,-3 7 0,-1 4 149,5-15-118,-44 97 703,38-79-807,1-1-1,-8 43 1,-15 130-1450,25-137-453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31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160 254 320,'0'9'683,"0"-4"-188,-2 10 1131,-14 3-1411,15-17-188,0 0 1,-1 0-1,1-1 1,-1 1-1,1 0 1,0 0 0,-1-1-1,0 1 1,-1 0-1,2-1-14,0 0 1,-1 1-1,1-1 0,0 1 1,0-1-1,0 1 0,-1 0 0,1-1 1,0 1-1,0 0 0,0 0 0,0-1 1,0 1-1,-1 2 107,1-3-56,0 0 0,0 0 0,0 1 0,0-1 0,0 0 0,0 0 0,0 1 0,0-1 0,0 0 0,0 1 0,0-1 0,0 1 0,0-1 0,0 1 0,1 0 0,-2 1 0,-5-1 26,7-1-78,0 0 0,0-1 0,0 1 0,-1 0 1,1 0-1,0 0 0,0 0 0,-1 0 0,1 0 0,0 0 0,0 0 0,0 0 0,-1 0 0,1 0 0,0 0 0,0 0 0,0 0 0,-1 0 1,1 0-1,0 1 0,0-1 0,0 0 0,-1 0 0,1 0 0,0 0 0,0 0 0,0 0 0,0 0 0,-1 1 0,1-1 0,0 0 0,0 0 1,0 0-1,0 0 0,0 1 0,0-1 0,-1 0 0,1 0 0,0 0 0,0 1 0,0-1 0,-10 8-87,7-7 147,0 0-1,0 1 0,0-1 1,0 1-1,0 0 0,0 0 0,0 0 1,1 0-1,-1 0 0,-1 3 0,3-4-40,0 0-1,0-1 0,0 1 0,0 0 1,0-1-1,-1 1 0,1-1 0,0 1 1,0-1-1,0 1 0,-3-1 0,3 0-10,0 1-1,0-1 0,0 0 0,1 0 1,-1 1-1,0-1 0,0 0 0,0 1 1,0-1-1,1 1 0,-1-1 0,0 1 1,0-1-1,1 1 0,-1 0 0,0-1 1,0 3 111,0-3-105,1 0-34,0 0 0,-1-1-1,1 1 1,0 0-1,0 0 1,0 0 0,0 0-1,0 0 1,0 0-1,0 0 1,0 0 0,0 0-1,0 0 1,0 0-1,0-1 1,0 1-1,-1 0 1,1 0 0,0 0-1,0 0 1,0 0-1,0 0 1,0 0 0,0-1-1,0 1 1,0 0-1,0 0 1,0 0 0,0 0-1,0 0 1,0 0-1,1 0 1,-1 0-1,0-1 1,0 1 0,0 0-1,0 0 1,0 0-1,0 0 1,0 0 0,0 0-1,0 0 1,0 0-1,0 0 1,0 0 0,0 0-1,0-1 1,1 1-1,-1 0 1,0 0-1,0 0 1,0 0 0,0 0-1,0 0 1,0 0-1,0 0 1,0 0 0,1 0-1,-1 0 1,11-11-239,16-9 172,5 0-292,-1-2 0,-2-1 1,46-45-1,-43 36 50,69-75-1040,-54 57 301,-29 30 229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31.9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91 1568,'0'-1'90,"1"0"1,-1 0-1,1 0 0,0 0 1,-1 0-1,1 0 0,0 1 0,0-1 1,0 0-1,-1 0 0,1 0 1,0 1-1,0-1 0,0 0 1,0 1-1,0-1 0,0 1 1,2-1-1,11-8 13,30-29 94,-40 33-214,-1 0-1,1 1 1,4-10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34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634 424 1664,'-4'-8'599,"3"8"-570,1 0 1,0 0-1,-1 0 1,1 0 0,0 0-1,-1 0 1,1 0-1,0 0 1,-1 0-1,1 0 1,0 0-1,-1 0 1,1 0-1,0 0 1,0 0-1,-1-1 1,1 1 0,0 0-1,-1 0 1,1 0-1,0-1 1,0 1-1,-1 0 1,1 0-1,0 0 1,0-1-1,-1 1 1,1 0-1,0-1 1,0 1 0,-4-4 23,1-1 0,0 1 1,1 0-1,-1-1 0,1 0 1,0 1-1,0-1 0,0 0 1,-1-8-1,1-7 199,2 16-147,-1-1 0,1 1 0,-1 0 0,0 0 0,0-1 0,-3-4 0,3 7-51,1 0 1,-1 0-1,1-1 1,-1 1 0,1 0-1,0 0 1,-1 0 0,1 0-1,1-4 1,-1 4-4,0 0 0,0 0 0,0 0 0,0 0-1,-1 0 1,1 0 0,0 0 0,-1 0 0,0 1 0,1-1 0,-2-3 0,-3-4 338,1 0 0,-5-16 0,4 10 12,3 7-244,-1 1 1,-1-1 0,1 1 0,-1-1-1,-1 1 1,-4-6 0,0 1-14,3 4-44,0 1 0,0 0 0,-11-10 0,-13-10 337,11 13-209,16 11-195,0 1 1,1-1-1,-2 1 1,1 0-1,0 1 1,0-1-1,-1 0 0,1 1 1,0 0-1,-1 0 1,-3-1-1,-18-7 130,22 7-181,0 1 1,-1-1-1,1 1 1,0 0-1,0 0 1,-1 0 0,1 1-1,-4-1 1,-24-1 315,21 2-337,-1-1 1,1 1-1,-16 2 1,22-1 21,-16 2 19,1 2 0,-21 6 0,27-6-119,0-1 113,1 1 1,-24 12-1,10 7-12,23-21-18,-1 0-1,0 1 1,1-1 0,0 1-1,0-1 1,0 1 0,0 0-1,1 0 1,-1 1-1,-1 4 1,1-3-24,0-1 1,0 1-1,0-1 0,-8 9 0,11-14 53,-1 0 0,1 0 0,0 0 0,0 0 0,0 0 0,0 0 0,0 1 0,0-1 0,0 0 0,0 0-1,0 0 1,0 0 0,-1 0 0,1 0 0,0 1 0,0-1 0,0 0 0,0 0 0,0 0 0,0 0 0,0 0 0,0 1 0,0-1-1,0 0 1,0 0 0,0 0 0,0 0 0,0 0 0,1 0 0,-1 1 0,0-1 0,0 0 0,0 0 0,0 0 0,0 0-1,0 0 1,0 0 0,0 1 0,0-1 0,0 0 0,1 0 0,-1 0 0,0 0 0,0 0 0,0 0 0,0 0 0,0 0 0,0 0-1,0 0 1,1 0 0,-1 0 0,0 1 0,0-1 0,0 0 0,0 0 0,0 0 0,1 0 0,-1 0 0,0 0 0,0-1-1,11 3-354,-10-2 438,7-2-66,0-1 0,0 0-1,-1 0 1,1-1 0,9-5-1,10-5 5,12-2-86,60-15 1,-22 8-22,-59 17-191,0 2-1,0 1 0,1 0 1,-1 1-1,29 0 0,-37 5-954,-9-3 1230,-1 1-1,0-1 0,0 0 1,0 0-1,1 1 0,-1-1 1,16 30 1452,-16-16-992,0-12-458,-4 6-299,-26 11 1403,12-9-1049,-1 0-1,0-1 1,0-1 0,-21 5 0,1-2 289,-44 5 1,77-15-342,1 0 0,-1-1 1,0 0-1,0 0 0,0 0 1,0-1-1,1 0 0,-10-2 1,6-1 108,-1 1 1,1-1-1,1-1 1,-11-6-1,-2-1-171,17 11-42,0 1 95,3 0-5,25 11-768,34 9 704,-33-12 51,26 12-1,-24-4-28,-21-13 86,-1 1 0,1-1-1,0 0 1,10 4-1,16 8 44,-9-4-88,-21-10-37,3 3 44,4 3 452,-11-6-404,-1 1-10,-1-1 1,0 0 0,0 0-1,0 0 1,0 0 0,0-1 0,0 1-1,0-1 1,-4 0 0,-41-6-74,24 3-27,15 1 111,0 0 0,0 0-1,-17-7 1,-17-15-151,43 23 1,-1 0 0,1-1 0,0 1-1,0 0 1,0-1 0,0 1 0,0-1 0,1 1-1,-1-1 1,0 1 0,1-1 0,-2-1 0,6-4-481,-1 0 0,1 1 0,0-1 0,1 1 0,-1 0 0,1 1 0,8-8 0,11-7-1248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8:44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3 992,'-1'-3'5013,"-1"10"-4924,1-5-47,0 0-1,0 0 1,0 0-1,0 0 1,0 0-1,0 0 1,-3 3-1,0 10 381,0-9-150,1-1 0,1 1 1,-5 11-1,-4 9-33,-2 5-58,1-4-131,10-20 112,-2 0 0,1 0 1,-1 0-1,1 0 1,-8 8-1,10-14-145,0 0 0,1 1 0,-1-1 1,1 0-1,-1 0 0,1 0 0,-1 0 0,1 1 0,0-1 0,0 0 0,0 0 0,-1 3 1,2-3-11,-1 0 0,-1 0 1,1 1-1,0-1 0,0 0 1,0 0-1,-1 1 0,1-1 1,0 0-1,-1 0 0,0 0 1,1 0-1,-1 0 0,1 0 1,-1 1-1,0-2 0,0 1 1,-4 4 650,5-8-495,1-1 0,-1 1-1,1-1 1,-1 1 0,0-1-1,-1 1 1,1-4 0,-1-3-3,1 7-148,0 1 1,0 0-1,0-1 1,0 1-1,-1 0 1,1-1-1,-1 1 1,0 0 0,1 0-1,-1 0 1,0-1-1,0 1 1,0 0-1,0 0 1,-1 0-1,-1-2 1,1 2 8,1 1 0,-1-1-1,1 0 1,0 0 0,0 0 0,0 0 0,0 0-1,0 0 1,-1-4 0,78-7-7786,-42 2 5333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9:34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72 832,'-13'-24'2496,"1"10"-939,12 14-1541,0 0 0,-1 0-1,1-1 1,0 1 0,0 0-1,0 0 1,0 0 0,-1 0-1,1-1 1,0 1 0,0 0-1,0 0 1,-1 0 0,1 0-1,0 0 1,0 0 0,0 0-1,-1-1 1,1 1 0,0 0-1,0 0 1,-1 0 0,1 0-1,0 0 1,0 0 0,-1 0-1,1 0 1,0 0 0,0 0-1,0 1 1,-1-1 0,1 0-1,0 0 1,0 0 0,0 0-1,-1 0 1,1 0 0,0 0-1,0 1 1,0-1 0,-1 0-1,1 0 1,0 0 0,0 0-1,0 1 1,0-1 0,0 0-1,-1 0 1,1 0 0,0 1-1,0-1 1,0 0 0,0 0-1,0 0 1,0 1 0,0-1-1,0 0 1,0 0 0,0 1-1,0-1 1,0 0 0,0 0-1,0 0 1,0 1 0,0-1-1,0 0 1,-1 20-226,1-18 255,-1 17 131,-1 0-1,-1 0 0,-1-1 0,-1 1 0,-9 23 0,-5 17-58,12-36 88,5-19-162,0 0 0,1 0 1,0 0-1,0 0 0,0 1 0,0-1 0,1 7 0,-2 14 73,1-20-130,0 0-1,1 0 1,0 0-1,0 0 1,0 0-1,1 0 0,1 10 1,4 5-26,1 0 0,1 0 0,1 0 0,0-1 0,22 33 0,-25-43 103,-2 0 0,1 0 0,-1 0 0,0 1 0,-1-1 1,3 14-1,-4-11-216,1-1 1,1 0 0,0-1-1,8 16 1,-11-25 125,0 1 1,-1 0-1,1-1 1,0 1-1,-1 0 1,0 0-1,1 0 0,-1-1 1,0 1-1,0 0 1,0 3-1,0-3-17,4 4-138,-3-11 309,-1 1-211,-1-2 209,1-1 1,-2 1-1,-2-14 0,2 14-67,0-1 1,1 1 0,0-1 0,-1-6 0,0-36 194,-9-53-1,4 47-298,5 32 46,0 9 0,-4-26 0,4 31-1,0 0 0,0-16 0,2 17 8,-1 0 0,0 1 0,0-1 0,-3-9 0,-5-26 142,6 18-62,3 22-106,0-1-1,-1 0 1,1 1 0,-1-1 0,1 1-1,-3-7 1,-2-13 200,5 19-172,-1 0 0,1 0-1,-1 1 1,0-1 0,0 0-1,-1 1 1,-1-5 0,1 4-7,0 1-12,1 0 1,-1 0 0,0 0 0,1 0-1,-1 0 1,-1 1 0,1-1 0,0 1-1,-5-4 1,6 5 23,0 1-1,1-1 1,-1 1 0,1-1 0,-1 0-1,1 1 1,-1-1 0,1 0-1,0 1 1,-1-1 0,1 0-1,0 1 1,-1-1 0,1 0-1,0 0 1,0 0 0,-6-11-28,5 12 6,0-1 0,0 0 1,1 0-1,-1 0 0,0 0 1,1 0-1,-1 0 0,1 0 1,-1 0-1,1 0 0,0 0 1,-1-1-1,1 1 0,0 0 1,0 0-1,0-2 0,0 3 11,0-1-7,-1 0 0,1 0 0,0 1 0,0-1 1,0 0-1,-1 0 0,1 0 0,0 0 0,-1 1 0,1-1 1,-1 0-1,1 0 0,-2 0 0,-2-9 31,4 9-91,0 1 64,0 0 1,0 0-1,0 0 1,0 0-1,0-1 0,0 1 1,0 0-1,0 0 0,1 0 1,-1 0-1,0 0 0,0 0 1,0 0-1,0 0 1,0-1-1,0 1 0,0 0 1,0 0-1,0 0 0,0 0 1,0 0-1,0 0 0,0 0 1,0-1-1,0 1 1,-1 0-1,1 0 0,0 0 1,0 0-1,0 0 0,0 0 1,0 0-1,0 0 0,0 0 1,0-1-1,0 1 1,0 0-1,0 0 0,0 0 1,0 0-1,-1 0 0,1 0 1,0 0-1,0 0 0,0 0 1,0 0-1,0 0 1,0 0-1,0 0 0,0 0 1,-1 0-1,1 0 0,0 0 1,0 0-1,0 0 0,0 0 1,0 0-6,0-1 0,-1 1 0,1 0 0,0 0 0,0 0 0,0 0 0,0 0 0,0 0-1,0 0 1,0 0 0,0 0 0,-1-1 0,1 1 0,0 0 0,0 0 0,0 0 0,0 0 0,0 0 0,0 0 0,-1 0 0,1 0 0,0 0 0,0 0 0,0 0 0,0 0 0,0 0 0,0 0 0,-1 0 0,1 0 0,0 0 0,0 0 0,0 0 0,0 0 0,0 0 0,-1 0 0,1 0 0,0 0 0,0 1 0,0-1 0,0 0 0,0 0 0,0 0-1,0 0 1,0 0 0,-1 0 0,1 0 0,0 0 0,0 1 0,0-1 0,0 0 0,0 0 0,0 0 0,0 0 0,0 1 0,13 342-171,-8-208 153,3 19-354,-8-153 361,8 37-597,-8-36 539,1 1-1,0-1 0,0 0 1,0 0-1,0 0 0,0 0 1,0 0-1,1 0 0,-1-1 0,0 1 1,1 0-1,0-1 0,-1 1 1,3 1-1,-2-2-233,1 0 1,0 0-1,0 0 1,-1 0-1,1 0 1,0-1-1,0 1 0,3-1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06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0 320,'8'10'4112,"-7"-4"-3818,0-1 1,1 1 0,0 0-1,0-1 1,4 9-1,3 6-19,-2 0-147,2 2-64,9 41 0,-15-51 237,0 0 0,1 0 0,0 0 0,12 21 298,-6-10 814,-10-20-1368,-1-1 0,1 1 0,0-1-1,-1 1 1,0-1 0,0 0 0,0 1 0,0-1-1,-2 4 1,2-4-46,-1 0 0,1 0 0,0 1 0,0-1 0,-15 21 2628,15-24-2574,-23-10 611,18 8-675,1 1-14,-1-1 28,0 1 1,1-1 0,0 0 0,-9-7-1,12 8-33,0 0 0,0 0-1,0 0 1,1 0-1,-1 0 1,1-1 0,-1 1-1,1-1 1,0 1 0,0-1-1,0 1 1,0-1 0,0-5-1,-1-5-278,1 0 0,0 0-1,1-1 1,0 1 0,1 0-1,1 0 1,4-19 0,7-28-3083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50.5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62 7232,'44'-14'2656,"-14"6"-2048,19 0-192,-23 0 0,10-1-320,7 6-160,6 0 0,0-2-192,3 2 160,-4 3-800,1 3 480,-10 2-2976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03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2510 1408,'-1'-5'460,"-1"11"-321,2-5-123,0 0-1,-1-1 1,1 1-1,0 0 1,0 0-1,-1 0 0,1-1 1,-1 1-1,1 0 1,-4 3 1459,5-4-1460,-1 1 0,0-1-1,0 1 1,1 0 0,-1-1 0,0 1-1,0 0 1,0-1 0,0 1 0,0-1-1,0 1 1,0 0 0,0-1 0,0 1-1,0 0 1,0-1 0,-1 1 0,1 0-1,0-1 1,0 1 0,-1-1-1,1 1 1,0-1 0,-1 1 0,1 0-1,-12 14 361,10-12-295,-1 0 1,1-1-1,0 1 1,0 0-1,-2 6 1,-11 15 150,13-21-214,-53 52 398,44-45-324,1 0-1,0 1 1,0 1 0,1 0-1,-12 19 1,-3 6 91,13-22-212,-14 27 1,8-1 27,-16 56 1,16-45 68,10-26 155,1 1 0,-6 52 0,10-9-143,-1 5-35,1-48 0,1 0 0,4 37 0,11 54 210,-1-24-101,-9-65-157,14 51 1,-5-29-28,-3-12 160,20 47 0,0-2 72,26 129 370,-24-77-507,-14-73 216,38 85 0,-26-94 119,-11-22-233,-8-15-191,0-1-1,2 0 1,0 0-1,0-2 1,2 0-1,0 0 1,0-1-1,18 11 1,-11-12 94,-1 0 1,1-2-1,1-1 0,0 0 1,33 7-1,14 6 21,-16-6-199,58 11 0,-77-22 109,0 0 0,0-3 0,0 0 0,54-6 0,-16-5 243,78-19-1,-129 22-233,0-1 0,-1 0 0,0-2 0,0 0 0,-1-2 0,24-15 1,-11 3-9,-2-1 1,49-49 0,-23 15 169,-30 28-56,-20 22-100,0-1 0,10-7 0,-1 2-19,-1-1-1,-1 0 1,0-1 0,-1 0-1,-1-1 1,0-1-1,-1 1 1,-1-2 0,-1 0-1,13-38 1,62-320 607,-81 354-631,-2-1 0,0 1 0,-2 0 0,-4-33 0,-24-91 99,19 102 136,2 7-167,-2 1 0,-1 0-1,-2 1 1,-2 0-1,-1 1 1,-33-53 0,-39-37-110,61 86-108,-31-62-1,11 18 291,14 26-20,18 29-21,-1 1-1,-25-32 1,27 41-80,-1 0 1,-1 1-1,0 1 0,-1 1 1,-1 0-1,-1 1 0,-36-20 1,-21 0-179,-19-11-37,45 20 367,31 16-55,-31-18 1,42 21-111,-1 2 1,0-1-1,0 1 0,0 1 1,-16-5-1,-51-6-51,46 11-32,1 1 1,-48 3-1,51 1 152,4-1 88,0 1 1,-39 8-1,13 3-312,17-6 65,1 1 1,-37 16-1,-64 34-155,127-56 308,0-1-1,0-1 1,0 1-1,0 0 1,0-1-1,0 0 1,0 0-1,-7-1 0,-3 1 274,-3-3-741,12-2 203,4 5 283,2-1-59,16-3-137,25-4 0,9-2 112,4-2 62,13-3 70,95-20 223,-91 22-425,176-29-7,-148 18 280,18-3-158,-9 13 81,93-15-10,89-29-118,40 7 752,-309 47-715,0-1 0,0-1 0,25-11-1,58-33-124,-89 42 127,26-11 187,81-26 0,48 0 252,-13 3-382,195-88 933,-267 94-956,44-20 78,-107 44-137,1-1 0,-2-1 0,27-22 0,103-108 178,-136 129-138,0 1 0,1 1 0,0 0 0,1 2 0,25-14 0,103-38 156,-93 41-160,-9 4 3,3 0 1,-1-3 0,80-48 0,37-29-208,-104 65 127,-1-2 1,77-62-1,38-63 1094,-46 40-965,-66 68-421,-30 26 463,18-11 40,7-6-106,11-19-5,-2-4 0,84-110 0,-129 149-24,86-109-193,-31 61 128,-54 53-26,-18 10-678,3 20 648,-5-6 106,0 0 0,1 0 1,-1-1-1,1 1 0,0 0 0,-1-1 1,1 1-1,0-1 0,4 3 1,0 0-116,0-1-1,-1 2 1,9 6 0,-8-5 138,0-1-1,1 0 1,12 7-1,-6-5 58,79 42-64,-77-40-65,-1 1 0,0 0-1,-1 0 1,14 16 0,2 3 67,47 34 0,-18-16 271,104 82-312,-155-124 47,0 0-1,0 0 0,16 6 0,1 2-1,-15-9 20,1 0 0,0-1 0,0 1 0,0-2 0,20 3 0,11 4-210,42 16 280,13 4-83,-64-25-69,3 2-30,1 2 407,-19-4-345,27 10-1,-24-7 5,39 10-1,-59-17 8,12 2 24,-12-2-26,1 1 0,-1-1 0,0 0 0,1 0 0,-1 0 0,0 0 1,1 0-1,-1 0 0,0 0 0,1 0 0,-1 0 0,0 0 0,1 0 1,-1 0-1,0 0 0,1 0 0,-1 0 0,0 0 0,1-1 0,-1 1 1,0 0-1,1 0 0,-1 0 0,0-1 0,0 1 0,1 0 0,-1 0 1,0 0-1,0-1 0,1 1 0,-1-1 0,0 2-7,0-1 0,0 0 0,1 0 0,-1 1 0,0-1 0,0 0 0,0 1 0,0-1 0,1 0 0,-1 0 0,0 0 0,0 1 0,0-1 0,1 0 0,-1 0 0,0 0 0,0 1 0,1-1 0,-1 0 0,0 0 0,1 0 0,-1 0 0,0 0 0,1 0 0,-1 0 0,0 0 0,0 0-1,1 0 1,-1 0 0,0 0 0,1 0 0,-1 0 0,0 0 0,1 0 0,-1 0 0,0 0 0,1 0 0,10-4 5,-11 3 149,4 3-340,-4-2 186,0 0 0,1 0 0,-1 1 0,0-1 0,0 0 0,0 0 0,0 0 0,0 0 0,0 0 0,1 1 0,-1-1 0,0 0 0,0 0 0,0 0 0,1 0 0,-1 0 0,0 0 0,0 0 0,0 0 0,1 0 0,-1 0 0,0 0 0,0 1 0,0-1-1,1 0 1,-1 0 0,0 0 0,0-1 0,0 1 0,1 0 0,-1 0 0,0 0 0,0 0 0,0 0 0,0 0 0,1 0 0,-1 0 0,0 0 0,0 0 0,0 0 0,1-1 0,-1 1 0,0 0 0,0 0 0,0 0 0,0 0 0,0-1 0,0 1 0,1 0 0,-1 0 0,0 0 0,0 0 0,0-1 0,0 1 0,0 0 0,0 0 0,0-1 0,0 2-5,1-1 1,-1 0 0,0 1 0,0-1-1,1 0 1,-1 1 0,0-1 0,1 0-1,-1 0 1,0 1 0,1-1 0,-1 0-1,1 0 1,-1 0 0,0 0 0,1 1-1,-1-1 1,1 0 0,-1 0 0,0 0-1,1 0 1,-1 0 0,1 0 0,0 0-1,17 0-89,-10 1 124,3 1-14,0 0 1,20 0 0,21 6 9,-1-3 314,-49-5-351,1 1 1,0-1-1,-1 1 0,1 0 1,0 0-1,-1 0 0,1 0 1,3 2-1,2 2-138,20 3-70,-21-5 273,-2-2 0,-1 1 1,0-1-1,0 1 0,-1 0 1,1 1-1,4 2 0,7 12-204,-4-7 256,-10-9-161,0 0 54,0-1 0,-1 0 1,1 0-1,0 1 0,-1-1 0,1 1 0,0-1 0,-1 0 0,1 1 0,-1-1 0,1 1 1,-1-1-1,1 1 0,-1 0 0,1-1 0,-1 1 0,1 0 0,-1-1 0,0 1 0,1 0 1,-1-1-1,0 1 0,0 0 0,0 0 0,1 0 0,-1 1 19,1 0 0,0-1 0,-1 1 0,1 0 0,0-1 0,0 1-1,0-1 1,0 1 0,2 1 0,3 1-104,0 1 0,0-1-1,0-1 1,12 6 0,-16-8 15,4 0 33,0 1-680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05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1472,'0'-1'46,"0"-1"-1,0 1 1,0 0 0,0 0-1,0 0 1,1 0-1,-1 0 1,0 0 0,1 0-1,-1 0 1,1-1 0,0 1 58,0 0 0,-1-1 0,1 1 0,-1 0 0,1-1 0,-1 1 1,0 0-1,1-1 0,-1 1 0,0-1 0,0-1 0,5-38 4925,-4 41-4895,25 10 47,-10-4-33,0 0 1,-1 1-1,0 1 0,27 17 0,-27-13 22,0 0 0,0 2 0,-2-1 0,0 2 0,0 0 0,12 20 0,-4-2 125,33 59 124,-17-17-623,48 104 1347,-71-145-935,0 2 0,-3-1 0,12 63 0,-12-36 30,4 35-172,-9-54 60,6 100 495,-11-124-528,4 28 0,-2-29 216,1 27 1,1 37 138,-5-80-299,0-2-85,0 0-60,0 1 1,0-1 0,0 0-1,0 1 1,1-1-1,-1 0 1,0 1 0,0-1-1,0 0 1,0 1-1,0-1 1,-1 0 0,1 1-1,0-1 1,0 0-1,0 0 1,0 1 0,0-1-1,0 0 1,0 1-1,-1-1 1,1 0 0,0 1-1,0-1 1,0 0-1,-1 0 1,1 1 0,0-1-1,0 0 1,-1 0 0,1 0-1,0 1 1,0-1-1,-1 0 1,1 0 0,-1 1 53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0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2932 1664,'0'-16'4176,"6"15"-3355,-3 0-690,0 0-1,0 0 1,0-1-1,0 1 1,0-1-1,0 0 1,0 1-1,-1-1 1,5-4-1,21-26 1074,-2 2-758,-11 17-345,1 1 0,1 0 1,0 1-1,1 0 0,0 2 1,0 0-1,25-8 0,129-57 1346,-104 42-907,132-41 1,-35 22-457,-120 36-45,17-9 264,-1-3 1,71-42-1,-49 25 222,-38 23-573,2 2 0,79-20-1,27-10 391,72-37 31,-182 69-334,2 2 0,52-9 0,94-10 113,-115 22-53,-17-1 118,73-25 1,-43 10-151,63-9-448,33-11 246,-147 36 246,-1-2 1,64-33-1,30-21-76,207-75 0,-120 43 342,-106 44-322,-66 38-166,0 1 1,55-11 0,56-15 345,-120 31-57,57-25 0,-58 21-23,1-2-116,55-35 0,-27 14-122,87-57 29,20-10 369,-96 57-78,-12 8-260,1 1-30,24-14-54,-46 34-11,56-18 1,-25 10 181,-3 4 129,-11 5-93,-18 3-202,-1-1-1,0-3 0,54-35 1,-78 41 144,-1 0 0,-1 0 0,25-31 0,-1 2 67,15-9-64,94-68 1,-52 51-4,-24 24 107,-4 4-90,-51 31-503,-15 9 199,1 0 0,-1 0-1,0 0 1,0 0 0,0-1 0,0 1 0,0-1 0,0 0-1,0 1 1,0-1 0,-1 0 0,3-2 0,8-14-5275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27.0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8 1248,'-4'-2'432,"0"-4"1856,3 6-2178,1 0 0,-1 1 0,1-1 0,-1 0 0,1 0 0,-1 1 0,1-1 0,-1 0 0,1 1 0,-1-1 0,1 0-1,0 1 1,-1-1 0,1 1 0,0-1 0,-1 1 0,1-1 0,0 1 0,-1-1 0,1 1 0,0-1 0,0 1 0,0-1 0,0 1 0,-1-1 0,1 1 0,0-1 0,0 1 0,0-1 0,0 1 0,0 0 0,0 25 35,0-19 271,-5 83-288,5 85 368,-3-125-624,3-49 357,0 1-69,0 3-144,0-4 112,0-2 171,8-263-198,-16 217 54,8 47-148,0-1-1,0 1 1,0-1 0,0 1 0,0-1 0,0 0-1,0 1 1,-1 0 0,1-1 0,0 1 0,0-1 0,0 1-1,-1-1 1,1 1 0,0-1 0,0 1 0,-1-1-1,1 1 1,-1 0 0,1-1 0,-1 1-39,1-1 0,-1 1 0,1-1 0,-1 1 0,1-1 0,0 1 0,-1-1 0,1 0 0,0 1 0,-1-1 0,1 1 0,0-1 0,0 0 0,0 1 0,-1-1 1,1 0-1,0 1 0,0-1 0,0 0 0,0 0 0,31 1 373,70 18 128,-43-9-341,-45-8-86,0 0 0,-1-1-1,16-1 1,2 0 362,-30 3-383,0-1 1,-1 0-1,1 0 0,0 0 1,0 0-1,-1 0 0,1 0 1,0 0-1,-1 0 0,1 0 1,-2 1-1,-4 4 16,0-1 0,-1 0 0,0-1 0,0 0 0,-8 4 0,6-3-116,0 0-1,-12 9 1,15-10-54,5-3 128,1-1 1,-1 0-1,0 1 0,1-1 1,-1 1-1,1-1 0,-1 1 1,1-1-1,0 1 1,-1-1-1,1 1 0,-1 0 1,1-1-1,0 1 0,0 0 1,-1-1-1,1 1 1,0 0-1,0-1 0,0 1 1,0 0-1,0-1 0,0 1 1,0 0-1,0-1 1,0 1-1,0 0 0,0-1 1,0 2-1,-1 7 30,0 0 0,-1 0 0,0 0 0,-1 0 1,0-1-1,0 1 0,-1-1 0,-5 8 0,-10 27 250,17-38-199,0-1 0,0 1 0,0-1 0,0 0 0,-1 0-1,0 0 1,0 0 0,-4 4 0,6-7-252,1-10-2128,0 3 1179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08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81 212 1056,'0'0'357,"10"14"4555,11 15-3179,-2-4-1455,-16-22-262,0 1 0,0-1 0,0 1 0,0 0 0,-1 0 0,0 0 0,4 8 0,0 6 15,0 1 316,13 25 0,-8-23-122,4 6-230,-2 1-1,18 48 0,-28-66 166,1-1-1,0 0 1,9 14 0,6 12 102,-19-34-244,1 0-1,0 0 0,0 0 0,0 0 1,0 0-1,0 0 0,0 0 0,0 0 0,0 0 1,0-1-1,0 1 0,0 0 0,1-1 1,-1 1-1,0-1 0,2 1 0,-1 0 64,0 0 207,-1-1-319,0 1 42,1 0 1,-1-1 0,1 1-1,-1-1 1,0 1-1,1-1 1,-1 0 0,1 0-1,1 1 1,25-3 180,50-7 0,-69 7-128,17 0-10,13-3-460,-30 3 390,1 0 1,15 0-1,-17 2 84,1-1 0,-1 0-1,11-3 1,-10 2-33,7-3 645,-15 5-659,4-21-149,3-22 144,2-78-880,-10-92 1237,-5 126-645,7 77 80,1-9-26,-3 19 215,0 0 0,0 0 0,0 0 0,0-1 0,0 1 0,0 0 1,0 0-1,0 0 0,0 0 0,0-1 0,0 1 0,0 0 0,0 0 0,0 0 1,0 0-1,0-1 0,0 1 0,0 0 0,0 0 0,0 0 0,-1 0 0,1 0 1,0-1-1,0 1 0,0 0 0,0 0 0,0 0 0,0 0 0,0 0 1,-1 0-1,1-1 0,0 1 0,0 0 0,0 0 0,0 0 0,0 0 0,-1 0 1,1 0-1,0 0 0,0 0 0,0 0 0,0 0 0,-1 0 0,1 0 0,0 0 1,0 0-1,0 0 0,0 0 0,-1 0 0,1 0 0,0 0 0,0 0 0,0 0 1,0 0-1,-1 0 0,1 0 0,0 0 0,0 0 0,0 1 0,0-1 0,0 0 1,-1 0-1,-12 11 159,5-4-265,-21 7 176,22-11 7,0 1 0,0-1 0,-9 7 0,8-4-18,-2-1 1,1 0-1,-17 6 0,6-2 140,-103 45 172,110-50-309,0 0-1,0-1 0,0-1 1,0 0-1,0-1 0,0 0 0,-24-2 1,11 1-307,11-6 346,4 1-228,-7-4 426,17 8-327,-1 0-1,1 0 1,-1 1 0,1-1-1,-1 0 1,0 0 0,1 1-1,-1-1 1,0 1 0,1 0-1,-4-1 1,-9 0-276,12 0 261,-1 1 0,1 0 0,0-1 1,-1 1-1,1 0 0,0 1 0,-1-1 1,1 0-1,0 1 0,-5 0 0,-4 3-48,7-3 125,1 1 0,-1-1-1,1 0 1,0 1 0,-1 0 0,1 0-1,0 0 1,0 0 0,-4 3 0,3-1-79,0-1 1,-1 0-1,1 0 1,-1-1-1,-9 5 1,2-2-95,6-3 118,10-8 1,10-5 1,-6 6 34,0-1 1,0 1 0,-1-2-1,0 1 1,0-1 0,7-8-1,12-12 6,-4 5-17,-11 12 25,-1 0 1,17-11-1,-10 9 146,49-30-120,-49 34-50,-1 0 0,22-7 0,-1 0 248,-35 14-308,8-4 474,20 4-742,-15 1 374,-1-1 0,17 3 0,-11-1-121,1 0 1,26-3-1,7-1-194,-32 4 407,1-2 0,-1-1 0,36-7 0,-48 9-178,-9 0 46,0 0 0,-1 1 0,1-1 0,0 0 0,-1 0 0,1 0 0,0 0 0,-1 0 0,1 0 0,0 0 0,-1 0 0,1 0 0,0 0 0,-1-1 0,1 1 0,0 0 0,-1 0 0,1-1 0,-1 1 0,1 0 0,0-1 1,-1 1-1,1 0 0,-1-1 0,1 1 0,-1-1 0,1 0 0,-2 1-15,0 1 1,-1-1 0,1 1-1,0-1 1,0 1 0,0 0 0,0 0-1,0-1 1,0 1 0,-1 1-1,-9 9-172,5-6 197,0 1 0,1 0 1,-8 10-1,-29 42 99,41-57-177,-3 6 120,3-7 137,-5 3-414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09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4 160,'0'-3'64,"-5"6"-64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10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 1312,'-28'4'880,"20"-1"-926,-5 2-79,-12 2 2141,24-7-1920,1 0 0,0 0 0,-1 0-1,1 0 1,0 0 0,-1 1 0,1-1-1,0 0 1,-1 0 0,1 0 0,0 0 0,0 1-1,-1-1 1,1 0 0,0 0 0,0 1-1,-1-1 1,1 0 0,0 0 0,0 1-1,0-1 1,-1 0 0,1 1 0,0-1 0,0 0-1,0 0 1,0 1 0,0-1 0,0 0-1,0 1 1,0-1 0,0 0 0,0 1 0,0-1-1,0 0 1,0 1 0,0-1 0,0 1-1,0-1 1,0 0 0,0 0 0,0 1 0,0-1-1,0 0 1,1 1 0,-1-1 0,0 1-1,8 11 152,-1 1 0,0 1 0,9 26 0,8 47-271,-7-24-209,-9-35 353,2 29 0,7 22 173,-14-59-135,-3-18-136,0 0 0,0 1 0,0-1 0,1 0 0,-1 1 1,1-1-1,0 0 0,-1 0 0,3 4 709,-13 3-960,-28 13 727,22-13-152,-1 0 0,-25 21 0,15-6-414,-26 21-35,19-13-5433,43-59-314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11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366 0 1408,'-7'0'4966,"7"0"-4794,-10 4-169,-12 8 728,5-7-429,-21 6 514,0 1 1,-55 27 0,79-32-687,2-1-101,0 0 1,-18 13-1,11-5-133,13-10 117,1-1 0,0 1 0,0-1 0,0 1 0,1 1 1,0-1-1,-1 0 0,1 1 0,-4 7 0,7-10 8,1-1 0,-1 0 0,1 0 0,0 1 1,0-1-1,-1 0 0,1 1 0,0-1 0,0 1 0,0-1 0,0 0 0,0 1 1,1-1-1,-1 0 0,0 1 0,1-1 0,-1 0 0,2 3 0,-1-2 14,1 0 0,-1 0 1,1 1-1,-1-1 0,1 0 0,0-1 0,0 1 0,0 0 0,3 1 0,-1 0-70,1 0 0,-1-1 0,0 0 1,1 0-1,0 0 0,-1-1 0,1 1 0,0-1 0,0 0 0,5 0 0,-7-1-231,3 0-384,1 1-1,-1-1 0,1-1 0,-1 1 1,0-1-1,1-1 0,-1 1 0,0-1 1,0 0-1,8-4 0,0-2-559,6 0 63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12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1248,'0'0'13,"0"-1"-1,0 1 1,-1 0 0,1 0-1,0 0 1,0-1 0,0 1-1,0 0 1,0 0 0,0-1-1,0 1 1,0 0 0,0 0-1,0-1 1,0 1 0,0 0-1,0 0 1,0-1 0,1 1-1,-1 0 1,0 0 0,0-1-1,0 1 1,0 0 0,0 0-1,0 0 1,1-1 0,-1 1-1,0 0 1,0 0 0,0 0-1,0 0 1,1-1 0,-1 1-1,0 0 1,0 0 0,1 0-1,-1 0 1,0 0 0,6 6 227,-5-4 432,0-2-581,0 0 1,0 0 0,1 1 0,-1-1 0,0 0-1,0 1 1,0-1 0,0 1 0,0-1 0,1 1 0,-1 0-1,0-1 1,0 1 0,0 0 0,-1 0 0,1 0-1,0 0 1,0 0 0,0-1 0,1 3 0,11 24 400,-11-21-310,6 14 80,-2 0-1,0 1 1,4 26-1,3 61-127,-12-99-114,6 107 453,2 14 34,-5-99-284,1 0 0,10 35-1,-6-39-974,2-1 0,1 0 0,22 36 0,-21-42-1925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13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0 106 3232,'2'0'218,"-1"0"1,1 1-1,-1-1 1,0 0-1,1 1 0,-1-1 1,1 1-1,-1 0 1,0-1-1,1 1 0,-1 0 1,0 0-1,0 0 1,1-1-1,-1 1 0,0 1 1,1 0-1,1 2-25,1 1-1,-1-1 1,0 1-1,4 9 1,0 6-75,11 36 0,57 259 661,-53-239-784,-5-19 74,-15-48-54,0 1 0,0 0 0,0 0 0,-1 11 0,-1-19 539,8-11 230,-7 6-722,1 0-1,-1 0 1,0 0-1,-1 0 0,1 0 1,-1-1-1,1 1 1,-1 0-1,0-4 0,1-12 184,28-216 16,-4 22-586,1 20-2630,-21 161 1153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36.0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254 626 2720,'-31'-3'3130,"25"3"-2700,-1 1 0,1 0-1,-11 3 1,-9 2 326,16-4-640,0 1 0,1 0-1,-1 1 1,1 0 0,0 0 0,-12 8 0,17-9-106,-1 0-17,0 0-1,1 1 1,0-1-1,0 1 1,0 0-1,0 0 1,1 1-1,-6 8 1,1 0 222,-12 28 0,18-34-180,0 1 1,0-1-1,1 1 0,0 0 1,0 0-1,1-1 0,0 1 1,0 0-1,1-1 0,0 1 1,0 0-1,1-1 0,0 1 1,0-1-1,6 12 0,-8-17-5,1-1 0,0 1 0,-1-1-1,1 1 1,0-1 0,-1 1 0,1-1-1,0 0 1,0 1 0,0-1 0,1 0-1,-1 0 1,0 1 0,0-1 0,1 0-1,-1 0 1,0-1 0,1 1 0,-1 0-1,1 0 1,-1-1 0,1 1 0,-1-1-1,1 1 1,0-1 0,-1 0 0,1 1-1,0-1 1,-1 0 0,1 0 0,0 0-1,-1 0 1,1-1 0,0 1 0,-1 0-1,1-1 1,-1 1 0,1-1-1,-1 1 1,1-1 0,-1 0 0,1 0-1,-1 0 1,3-2 0,8-6 116,0 0 0,-1-2 0,18-20 0,-19 20-197,3-5 122,-1 0-1,-1-1 1,-1-1-1,0 0 1,7-20-1,3-3 46,-9 15-256,12-36 1,4-13-51,-21 61 166,-1 0 0,-1-1 1,0 1-1,2-22 0,2-60 65,-8 87-33,2-27-56,-3 0 0,-1-1 0,-1 1 0,-13-53 0,12 77 67,-9-23 0,14 53-650,-2 26-1,0-4 561,-12 209 189,5-186-132,-28 111 1,35-168 29,-1 0 0,1 0-1,1 0 1,-1-1 0,1 1 0,0 0 0,1 12-1,0-15 2,-1 1-1,1 0 1,0-1-1,0 1 1,1-1-1,-1 1 1,1-1-1,0 0 1,-1 0-1,2 1 1,-1-1-1,0-1 1,5 6-1,18 16-173,-13-12 179,0-1 0,22 16 1,-16-13 21,-14-11-27,1 0 0,-1 0 0,9 5 0,9 4 149,-16-8-99,0 0 1,0-1-1,0 0 1,0 0-1,12 3 0,-14-5-51,0-1-1,-1 0 1,1 0-1,-1 0 1,1 0 0,0-1-1,-1 1 1,1-1-1,-1 0 1,1 0-1,-1 0 1,0 0-1,1-1 1,-1 1-1,5-4 1,14-6-51,-18 10 58,-1-1 1,0-1-1,0 1 1,0 0-1,0-1 0,-1 1 1,1-1-1,-1 0 1,1 0-1,-1 0 1,2-4-1,5-6 26,1 0-34,-1-1 0,-1-1-1,0 0 1,-1 0 0,-1 0-1,0-1 1,7-32 0,-8 34-76,-4 13 58,-1 0-1,1 0 1,-1 0 0,1 0-1,-1 0 1,0 0 0,1 0-1,-1-1 1,0 1 0,0 0-1,0 0 1,0 0 0,0 0-1,0-1 1,0 1 0,-1-2-1,0-11-210,-1-6 202,2 20 11,0-1-1,0 1 0,0-1 0,0 1 1,0-1-1,0 1 0,0-1 0,-1 1 0,1 0 1,0-1-1,0 1 0,-1-1 0,1 1 1,0 0-1,-1-1 0,1 1 0,0 0 0,-1-1 1,1 1-1,0 0 0,-1 0 0,1-1 1,-1 1-1,1 0 0,-1 0 0,1 0 1,0 0-1,-1 0 0,1-1 0,-1 1 0,0 0 1,-17-3-613,10 19 182,-19 46 267,15-32 261,3 4-246,7-29 110,0 1 0,1 0 0,-1-1 1,1 1-1,0 11 0,9 65 690,-8-77-645,1 0 1,0 0-1,0-1 0,0 1 0,1 0 0,0-1 0,3 8 0,5 13 381,-9-24-377,0 1 0,-1-1-1,1 0 1,0 1 0,0-1 0,0 0 0,0 0-1,0 0 1,0 1 0,0-1 0,0 0 0,1 0 0,-1-1-1,0 1 1,3 1 0,21 8 104,-22-9-111,9-6 168,-10 4-121,2-2-1,1 1 1,-1-1-1,0 0 1,0 0-1,-1 0 0,1-1 1,-1 1-1,5-6 1,24-38 58,-20 28-53,14-17-42,1 1-1,2 2 1,2 0 0,41-33 0,-64 58-12,1 0 0,-1 0 0,0-1 0,-1 0 0,0 0 0,-1-1 0,1 0 0,-2 0 0,9-20 0,1-18-341,17-83 0,-5 14-108,-18 80 306,-2 10-132,21-54 0,-25 75 260,-1-1-1,1 1 1,-1 0 0,-1-1 0,2-8 0,-3 14 14,1-1 1,-1 1-1,1 0 0,-1 0 1,1 0-1,-1 0 1,1 0-1,0 0 0,-1-1 1,1 2-1,2-3 0,-3 2-7,1 1 0,0-1 0,0 0 0,-1 0-1,1 0 1,0 0 0,-1 0 0,1 0 0,-1 0 0,1 0-1,-1 0 1,0 0 0,1 0 0,-1 0 0,0-1-1,1-4-255,0 12-144,0 13 328,-14 44 507,7-31-305,-10 36 1,12-52-144,-16 60 190,-4-2 0,-36 80 0,37-104-53,-14 27-158,-28 89 0,40-83 38,-54 154-40,57-178 87,-13 33 42,26-67 8,8-21-62,0 0 0,0 0 0,0 0 0,0-1 0,-1 1 0,0 0 0,0-1 0,0 1 0,0-1 0,-1 0 1,1 1-1,-1-1 0,-4 4 0,6-7-29,1 0 0,-1 0 1,1 1-1,-1-1 1,1 0-1,-1 0 0,1 0 1,-1 0-1,1 0 1,-1 0-1,1 0 0,-1 0 1,1 0-1,-1 0 0,1 0 1,-1 0-1,1 0 1,-1 0-1,1 0 0,-1-1 1,1 1-1,-1 0 1,1 0-1,-1 0 0,1-1 1,-1 1-1,1 0 1,0-1-1,-1 1 0,1 0 1,0-1-1,-1 1 1,1-1-1,0 1 0,-1-1 1,1 1-1,0 0 0,0-1 1,-1 1-1,1-1 1,0 1-1,0-1 0,0 1 1,0-1-1,0 0 1,-1-3-136,0 1 0,0-1 0,0 0 0,1 1 0,-1-5 0,2-1 93,-1-1 0,1 1 0,1 0 0,0 0 1,0 0-1,1 0 0,0 0 0,0 1 0,1-1 0,0 1 1,1 0-1,0 0 0,0 0 0,9-10 0,76-75 135,-58 61 157,-7 8-175,1 1 1,1 2-1,49-30 0,-2 14 30,-65 33-102,-1-1-1,19-5 1,-15 6 333,-7 1-253,-4 2 177,-1 1-243,0 0 1,1 0-1,-1-1 1,1 1-1,-1 0 1,1 0-1,-1 0 1,1-1-1,-1 1 1,0 0-1,1 0 1,-1-1-1,0 1 1,1 0-1,-1-1 1,0 1-1,1 0 1,-1-1-1,0 1 1,1-1-1,-1 1 1,0-1-1,0 1 0,1-1 1,3-11 106,4-4-214,-6 15 103,-1-1-1,0 0 1,-1 1-1,1-1 1,0 0-1,0 0 1,-1 0 0,1 0-1,-1 0 1,1 1-1,-1-1 1,0-4-1,0 3-20,0-1-1,0 1 0,0-1 0,1 1 0,-1-1 1,1 1-1,0-1 0,0 1 0,0 0 0,3-5 1,-2 3 12,0 1 0,0-1 0,0 1 0,0-1 0,-1 0 0,1-6 0,5-6-92,-6 15 47,0 0 0,0 0 0,0 0 0,0-1 0,-1 1 0,1 0 0,-1-1 0,1-2 0,-1 4 32,0 1 1,0-1-1,0 1 0,0-1 1,0 0-1,0 1 0,1-1 1,-1 0-1,0 1 0,0-1 1,1 1-1,-1-1 0,0 1 1,0-1-1,1 1 0,-1-1 1,1 1-1,-1-1 0,1 1 1,-1-1-1,0 1 0,1-1 1,0 1-1,0-1 140,-2 1-538,1 1 401,0-1 0,-1 0 0,1 0 0,0 0 0,0 0-1,-1 0 1,1 1 0,0-1 0,0 0 0,0 0 0,-1 0 0,1 1 0,0-1 0,0 0 0,0 0 0,0 1 0,0-1 0,0 0 0,-1 0 0,1 1 0,5 19-91,-4-17 125,0 1 1,0 0 0,0-1 0,0 8-1,2 149 504,-3-157-540,1 0 0,-1 0-1,1 1 1,-1-1 0,1 0 0,0 0 0,0 0 0,3 6 0,-2-6-9,-1 1 0,1-1 0,-1 0 0,0 1 1,1 4-1,-2-7 29,0 1 0,0-1 0,0 0 0,0 0 0,1 1 0,-1-1 0,0 0 0,1 0 1,-1 1-1,1-1 0,0 0 0,-1 0 0,1 0 0,0 0 0,0 0 0,0 0 0,-1 0 0,1 0 1,0 0-1,0 0 0,1 0 0,-1-1 0,0 1 0,0 0 0,0-1 0,0 1 0,1-1 0,-1 1 1,0-1-1,0 0 0,1 0 0,-1 1 0,0-1 0,1 0 0,-1 0 0,0 0 0,1 0 0,-1 0 1,0-1-1,0 1 0,1 0 0,-1-1 0,0 1 0,0 0 0,1-1 0,-1 0 0,0 1 0,0-1 1,0 0-1,0 1 0,0-1 0,0 0 0,0 0 0,0 0 0,0 0 0,0 0 0,0 0 1,0-2-1,30-55-89,-26 47 40,-1 0-1,6-21 1,3-7 221,-10 30-107,6-12 64,0 0-1,17-29 1,-18 38-176,-8 10 16,1 1 1,0-1-1,0 1 1,0-1 0,0 1-1,0-1 1,0 1-1,1 0 1,-1-1 0,3-1-1,-2 2-207,-1 2-74,1 0 296,0 0 1,0 0 0,0 1-1,-1-1 1,1 1 0,0-1-1,-1 1 1,1 0 0,-1-1-1,1 1 1,-1 0 0,0 0 0,0 0-1,0 0 1,0 0 0,0 0-1,-1 1 1,1-1 0,0 0-1,0 5 1,0 1 90,0 0-1,-1 1 1,0-1 0,-1 14 0,-1 8-30,1-17-34,0 1-1,-3 13 1,2-16 62,2-9 90,2-4 604,1-8-849,1 0-1,1 1 0,0-1 0,0 1 1,1 0-1,0 1 0,1-1 0,14-13 1,-10 12 12,0 0 0,2 0 0,-1 2 0,1-1 0,22-10 0,-29 18 43,-1-1 1,1 1 0,-1 0 0,1 0 0,-1 1-1,1-1 1,-1 1 0,1 1 0,-1-1 0,1 1 0,-1 0-1,1 0 1,-1 0 0,1 1 0,-1 0 0,0 0-1,0 0 1,0 1 0,0 0 0,4 3 0,-5-2 43,-1 0 1,0 0-1,0 0 1,0 0 0,0 0-1,-1 1 1,0 0-1,0-1 1,2 6-1,0-1 150,9 36-448,-9-21 260,-4-20 37,1-1-1,-1 1 1,1 0-1,0-1 1,0 1-1,0-1 1,3 7-1,2 5 49,-5-13-85,-1 0 1,1-1-1,-1 1 0,1 0 0,0-1 0,-1 1 0,1-1 0,1 3 0,0-3-1,-1 1-1,0 0 1,1 0 0,-1-1-1,1 1 1,0-1-1,0 1 1,1 0 0,1 4-103,-3-5 36,-1-1 81,1 1-1,0-1 1,-1 0-1,1 0 1,-1 1-1,1-1 1,-1 0 0,1 1-1,-1-1 1,1 0-1,-1 1 1,1-1-1,-1 1 1,0-1 0,1 0-1,-1 1 1,1 0-1,-1-1 1,1 2 0,-1-2 19,0 1 1,1 0 0,-1-1-1,1 1 1,-1 0 0,1-1 0,-1 1-1,1 0 1,-1-1 0,1 1-1,0-1 1,-1 1 0,1-1 0,0 1-1,0-1 1,-1 0 0,1 1-1,0-1 1,0 0 0,-1 0 0,3 1-1,-1-1-21,0 0 1,0-1-1,1 1 0,-1-1 0,0 1 0,0-1 0,0 1 0,1-1 1,-1 0-1,0 0 0,0 0 0,0 0 0,0-1 0,-1 1 0,1-1 1,0 1-1,0-1 0,-1 1 0,1-1 0,-1 0 0,0 0 1,1 1-1,-1-1 0,0 0 0,0 0 0,1-3 0,48-118 372,-47 114-416,5-25 44,-7 28 3,0 0-1,0 0 1,1 0 0,3-7 0,-5 11-32,1 0 1,0-1 0,-1 1 0,1 0 0,-1-1 0,0 1 0,1-1-1,-1 1 1,-1-1 0,1 1 0,0-3 0,-1-5 74,6 1 3,-1 1-3,-3 7-50,-1 1 0,0 0 0,0 0 0,0 0 0,0 0 0,0 0 0,0 0 0,0 0 0,0-1 0,0 1 0,0 0 0,0 0 0,0 0 0,0 0 0,0 0 0,0 0-1,0 0 1,0-1 0,0 1 0,-1 0 0,1 0 0,0 0 0,0 0 0,0 0 0,0 0 0,0 0 0,0-1 0,0 1 0,0 0 0,0 0 0,0 0 0,0 0 0,-1 0 0,1 0 0,0 0 0,0 0 0,0 0 0,0 0 0,0 0-1,0 0 1,0 0 0,-1 0 0,1 0 0,0 0 0,0 0 0,0 0 0,0 0 0,0 0 0,0 0 0,-1 0 0,1 0 0,0 0 0,0 0 0,-2-3-627,4 7 65,3 21 693,-4-8-70,2-5-131,2 19 12,-5-28 63,0 1 1,1 0 0,0-1 0,0 1 0,0-1 0,0 1 0,2 3 0,-2-4-22,1 0 0,-1 0 0,0 0 0,0 1 0,0-1 0,-1 1 0,1 3 1,-1-6 3,0 4 23,0-1 0,0 1-1,0-1 1,1 0 0,0 1 0,0-1-1,2 7 1,0 11-19,-3-19 6,0-1-1,0 0 1,0 1-1,0-1 1,1 0 0,-1 1-1,1-1 1,0 0-1,-1 0 1,1 0-1,1 3 1,-1 0-15,-1-5 23,0 0-1,0 1 1,0-1-1,0 0 1,0 1-1,0-1 1,0 1-1,0-1 1,0 0-1,0 1 0,0-1 1,1 0-1,-1 1 1,0-1-1,0 0 1,0 1-1,0-1 1,1 0-1,-1 0 1,0 1-1,0-1 1,0 0-1,1 0 1,-1 1-1,0-1 1,0 0-1,1 0 1,-1 0-1,0 1 1,1-1-1,-1 0 1,0 0-1,1 0 1,-1 0-1,0 0 1,1 0-1,-1 1 1,0-1-1,1 0 1,1-1 12,0 0 1,0 0 0,-1-1 0,1 1 0,0 0 0,-1 0-1,1-1 1,-1 1 0,0-1 0,1 1 0,-1-1 0,0 0 0,0 0-1,2-3 1,-1 1-19,41-73 16,-25 51-186,0 1-1,2 0 0,1 2 1,47-42-1,-49 49 70,0-2 0,-2 0 0,0-1 0,0 0 0,-2-2 0,-1 0 1,0-1-1,-2 0 0,0 0 0,-2-2 0,0 1 0,7-32 0,-11 35 42,2-6 100,-1 0 0,3-30 0,-5 23 78,-3 20-58,0 0 0,-1 0 0,0 0 0,-1 0 0,-2-23 0,1 32-65,0 0 0,-1 0-1,0 0 1,1 0 0,-5-7 0,5 10-27,1 1 1,-1-1-1,1 0 1,-1 0-1,1 0 1,-1 0 0,0 1-1,1-1 1,-1 0-1,0 0 1,0 1-1,1-1 1,-1 1 0,0-1-1,0 0 1,0 1-1,0 0 1,0-1-1,0 1 1,0 0 0,0-1-1,0 1 1,0 0-1,0 0 1,0 0-1,0 0 1,0 0 0,0 0-1,-2 0 1,1 2 6,0 0 0,0 0 0,1 0 0,-1 0 0,0 0 0,1 0 0,-1 0 0,1 1 0,0-1 0,-1 1 0,1-1 0,0 1 0,0 2 0,-47 211 482,47-214-463,-15 79 209,-4-1 1,-31 79-1,46-147-198,1 1 0,0 0 0,2 0 0,-1 0 0,1 0 0,0 16-1,2-19 33,1-1-1,0 0 1,0 0-1,1 0 1,0 0-1,1 0 1,-1 0-1,2 0 1,7 14-1,-7-15-5,2 1 0,-1-1 0,1 0 0,0-1 0,1 1 0,0-1 0,0-1 0,0 1 0,1-1 0,0 0 0,0-1 0,14 7 0,-8-4 27,1-1 0,23 7 0,-33-12-44,0-1-1,1 0 0,-1 0 0,0 0 0,1-1 0,-1 1 0,1-2 0,-1 1 1,0 0-1,1-1 0,7-2 0,-4 0 13,-4 2-27,0 0 0,0-1 0,0 1 0,0-1 0,-1 0 0,1-1 0,-1 1 0,0-1 0,1 0 0,5-5 0,-3 1 93,0-1 0,0 1-1,-1-1 1,0 0 0,-1-1 0,6-11 0,45-80-663,-54 94 553,0 0 0,0 0 0,0 0 0,-1-1 0,0 1 0,-1 0 0,1-1 1,-1 1-1,0 0 0,-1-1 0,-1-7 0,2 13 8,0 0 0,0 0 0,-1 0 0,1 0-1,-1-1 1,1 1 0,-1 0 0,1 0 0,-1 0 0,1 0 0,-1 0 0,0 0 0,1 0-1,-1 1 1,0-1 0,0 0 0,0 0 0,0 1 0,0-1 0,0 0 0,-2 0 0,1 0-15,1 1 0,-1-1 0,0 1 0,0 0 0,0 0 0,0-1 0,0 2 0,0-1 0,0 0 0,0 0 0,0 0 0,-2 1 0,-2 1-44,1 0 0,-1 0 0,1 1 0,-1 0 0,1-1 0,0 2 0,-8 5 0,11-7 56,0 0 0,0 0-1,1 1 1,-1-1 0,1 0 0,0 0 0,0 1-1,0-1 1,0 1 0,0-1 0,0 1 0,1-1-1,-1 1 1,1 0 0,-1-1 0,1 1 0,0 3-1,1 2 32,-1 1 0,1-1 0,5 17 0,1 3 197,4 37 0,-9-54-162,1-1 0,0 1 0,0-1 0,1 1 0,1-1 1,10 17-1,-12-22 121,1 1 0,0-1 0,0 1 0,9 7 0,-11-11-130,0-1 1,-1 0-1,1 0 0,0 0 1,0 0-1,0 0 0,-1 0 0,1 0 1,0-1-1,0 1 0,0 0 1,0-1-1,1 0 0,-1 0 0,0 1 1,0-1-1,0 0 0,0-1 1,2 1-1,5-2 8,-1-1-1,0 0 1,-1 0-1,1 0 1,-1-1 0,1 0-1,7-6 1,-10 7-74,11-7 74,-10 7-411,0 0 0,-1-1 0,7-4 0,-10 6-199,0 0 0,-1 0-1,1 1 1,-1-1 0,1 0-1,-1 0 1,0 0 0,0 0-1,0-1 1,0 1 0,0 0-1,0-5 1,4-4-2600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15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3 1312,'0'-1'24,"0"1"0,0 0 1,0 0-1,0 0 0,-1 0 0,1 0 0,0 0 1,0-1-1,0 1 0,0 0 0,0 0 0,-1 0 0,1 0 1,0 0-1,0 0 0,0 0 0,0 0 0,-1 0 1,1 0-1,0-1 0,0 1 0,0 0 0,0 0 1,-1 0-1,1 0 0,0 0 0,0 0 0,0 0 1,0 1-1,-1-1 0,1 0 0,0 0 0,0 0 1,0 0-1,0 0 0,-1 0 0,1 0 0,0 0 0,0 0 1,0 0-1,0 0 0,0 1 0,-1-1 0,1 0 1,0 0-1,0 0 0,0 0 0,0 0 0,0 1 1,0-1-1,0 0 0,0 0 0,-1 0 0,1 0 1,0 1-1,0-1 0,0 0 0,0 0 0,0 0 1,0 1-1,0-1 0,0 0 0,0 0 0,0 0 0,0 1 23,0-1-1,0 1 0,0-1 0,0 0 0,0 1 0,0-1 0,0 1 0,0-1 0,-1 0 0,1 1 0,0-1 0,0 0 0,-1 1 0,1-1 0,0 0 0,0 1 0,-1-1 0,1 0 0,0 0 0,-1 1 0,1-1 0,0 0 0,-1 0 0,-1 1 126,0 0 0,0 0 0,0 0 0,1 1 0,-1-1 0,0 0-1,1 1 1,-3 2 0,2-2-117,0-1 0,0 1 0,0 0 0,0-1 1,0 1-1,0-1 0,0 0 0,-3 2 0,2-2 0,0 1 1,0 0-1,0-1 1,0 1-1,1 1 1,-1-1-1,1 0 1,0 1-1,-1-1 1,1 1-1,0 0 1,0 0-1,1-1 1,-1 1-1,1 0 1,-1 1-1,1-1 1,0 0-1,0 0 1,0 1-1,1-1 1,-1 5-1,0-7-33,1 1 0,0 0 0,0 0 0,0 0 0,0 0 0,0 0 0,1 0 0,-1 0 0,0 0-1,1-1 1,0 1 0,-1 0 0,1 0 0,0 0 0,0-1 0,0 1 0,0-1 0,0 1 0,0 0 0,0-1 0,1 0 0,-1 1 0,1-1 0,-1 0 0,1 0 0,-1 0 0,1 0-1,-1 0 1,1 0 0,0 0 0,0 0 0,0-1 0,-1 1 0,1-1 0,0 1 0,0-1 0,0 0 0,0 1 0,0-1 0,3-1 0,22 5 77,-23-3-117,0-1-1,1 1 0,-1-1 0,1 1 0,-1-1 1,9-1-1,-5-1-44,11-2 295,-19 4-215,1 0 0,-1-1 0,1 1 0,-1 0-1,1-1 1,-1 1 0,1-1 0,-1 1 0,1-1 0,-1 1 0,1-1-1,-1 1 1,0-1 0,1 1 0,-1-1 0,0 0 0,1 1 0,-1-1 0,0 1-1,0-1 1,0 0 0,0 1 0,0-1 0,1 0 0,-1-1 0,0 0 37,-1 0 1,1 0-1,0 0 0,0 0 1,-1 0-1,1 1 1,-1-1-1,0 0 0,1 0 1,-1 0-1,0 0 1,0 0-1,0 1 0,0-1 1,-1 1-1,1-1 1,0 1-1,-1-1 0,-3 0 984,9 7-867,6 8-269,10-1-163,1 2-628,27 13 1,8 0-1917,-25-11-368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17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221 78 736,'-5'3'998,"5"-3"-938,-1 0 0,1 1 0,0-1 0,0 0 0,-1 0 0,1 0 0,0 1 0,-1-1-1,1 0 1,0 0 0,-1 0 0,1 1 0,0-1 0,-1 0 0,1 0 0,0 0-1,-1 0 1,1 0 0,-1 0 0,1 0 0,0 0 0,-1 0 0,1 0 0,0 0 0,-1 0-1,1 0 1,-1 0 0,1-1 0,0 1 0,-1 0 0,1 0 0,0 0 0,-1-1 0,-6-3 195,1 1 0,-1-1 0,1 1 0,-1 0 1,0 1-1,-11-3 0,-26-13 1670,37 16-1834,0-1 0,0 0 0,-12-8-1,13 7-89,0 1 0,0 0 0,0 0 0,-13-4 0,9 7-1057,1 3-1194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18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388 9 992,'-6'-2'-12,"4"1"153,0 0 0,1 0 1,-1 1-1,0-1 0,0 0 0,0 1 1,0 0-1,0-1 0,0 1 0,0 0 1,0 0-1,0 0 0,0 0 1,1 1-1,-1-1 0,0 0 0,0 1 1,-3 1-1,4-2-98,0 0 1,0 0 0,1 0-1,-1 0 1,0 0-1,0 0 1,1 0-1,-1 0 1,0 0-1,0 0 1,1-1-1,-1 1 1,0 0-1,-1-1 1,-8-1 364,5 2-170,0 0 1,-1 1-1,1 0 0,-9 3 0,-17 3 528,21-5-500,0 0 0,-14 6-1,-14 2 288,33-8-557,0-1-1,0 1 1,0 0 0,0 0 0,-6 4 0,-6 3-142,7-4-347,0 1 1,0 0-1,1 1 0,0 0 0,0 0 0,1 1 1,0 0-1,0 0 0,-8 12 0,-6 7-1192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19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0 1152,'3'5'416,"-6"-1"-320,3 0 640,-5 3-448,0 1 544,5 0-512,-5 0 160,2 4-320,-7 4 640,2-2-448,-5 6 32,0 4-224,0 4-32,-1 2-64,1 5-832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19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1984,'0'0'2240,"8"8"-1952,0 3-192,2 8 352,-2 1-256,2 3 160,3 1-192,5 4-352,-2-1 96,2 4-1120,-9 0 672,4-1-1504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20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 1312,'14'1'3099,"9"8"-2160,-17-5-794,1-1-1,0-1 0,-1 1 1,1-1-1,0 0 1,0-1-1,0 1 0,0-2 1,0 1-1,12-1 0,-10-1-123,-1-1 0,1 0 0,-1-1-1,1 0 1,-1 0 0,0 0 0,12-8-1,2 0-223,8-4-714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21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6 286 1824,'-5'-2'4816,"5"2"-4759,0-7-45,2-20-20,0 0 1,2 1-1,9-31 0,6-44-5054,-15 62 3958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22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278 602 1056,'8'-51'2213,"-8"49"-2046,0-13 307,1 0 1,-2 1-1,0-1 1,-1 1-1,-1 0 1,0-1-1,-7-18 1,-66-130 753,57 129-1495,-1 0 0,-39-46-1,54 74 73,-56-65-2372,34 45-25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43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45 896,'0'-4'3216,"0"8"-3110,1 0 1,-1 0-1,1 0 0,0 0 1,3 7-1,-2-7-54,-1 0 0,0 1 0,0-1 0,0 1-1,1 8 1,1 170 535,-3-172-435,1 1 1,3 12 0,1 11-105,-1-11-11,0 0-1,2-1 0,0 0 1,17 38-1,-22-59 3,0 0 0,0 0 1,-1 0-1,1 0 0,-1 0 0,1 1 1,-1-1-1,0 2 0,4 8 216,6 11-287,-10-21 104,0-1 0,1 1 0,-1 0 0,1 0 0,0 0 0,0-1 1,-1 1-1,1 0 0,2 1 0,0-2 999,-2-7-655,-3-35-83,-12-68 0,3 34-386,10 70 58,-3-25-25,1-1 0,1 0 0,4-51 0,0 75 20,-1 0-1,1 1 0,1-1 1,2-6-1,-3 8 42,1-1 0,-1 0 1,0 0-1,1-9 0,-3 10-54,1 1 0,0-1 1,0 0-1,0 1 0,0-1 0,1 0 0,0 1 1,0 0-1,0-1 0,0 1 0,1 0 0,0 0 1,0 0-1,4-4 0,4-3 137,-10 9-120,1 0 0,0 0 0,0 0 0,0 1 0,0-1 0,0 0 0,0 1 0,3-2 0,5-2 119,-6 3-131,0 0-1,0 1 0,0-1 1,0 1-1,7-2 0,-9 3-21,0 0-1,0 0 0,0 0 0,0 0 0,0 1 0,0-1 0,-1 0 0,1 1 0,0 0 0,0-1 0,0 1 0,-1 0 0,1 0 0,0 0 0,-1 0 1,1 0-1,1 2 0,1 0 26,0 1 1,0 0-1,-1 0 0,1 0 1,-1 0-1,0 0 1,0 1-1,0 0 1,-1-1-1,0 1 0,0 0 1,0 0-1,2 9 1,-3-9 66,-1 1-1,1 0 1,-1-1 0,0 1 0,0-1 0,-1 1-1,1-1 1,-1 1 0,-1-1 0,1 1 0,-1-1-1,0 0 1,0 1 0,0-1 0,-1 0 0,-4 6-1,1-4-54,0 0 1,0 0-1,-1 0 0,0-1 0,0 0 0,-1-1 0,1 1 0,-1-1 0,0-1 0,-1 0 1,-14 6-1,-5-9 286,27-1-426,3 0-11,74 3 218,-66-2-67,0 0-1,0 0 1,0 1-1,11 4 0,-17-5-16,0 1-1,0-1 0,0 1 1,-1-1-1,1 1 0,-1 0 1,0 0-1,1 1 0,-1-1 1,0 1-1,0 0 0,0-1 1,-1 1-1,1 1 0,-1-1 1,1 0-1,-1 0 0,0 1 1,0 0-1,-1-1 0,1 1 1,-1 0-1,0 0 0,0-1 1,0 1-1,0 0 0,0 6 1,0 3 142,0-1 1,0 1 0,-1 0-1,0-1 1,-2 1 0,1-1-1,-7 25 1,3-19-1,-14 30 1,15-42-44,1 1 1,-1-1 0,0 0-1,-1 0 1,1 0-1,-1-1 1,-7 7-1,7-7-42,-1 0 1,1-1-1,-1 0 0,1 0 0,-1 0 0,0-1 0,0 0 0,-1 0 0,1-1 0,-1 0 0,-11 3 1,14-4-348,1-1 0,0 1 0,0 0 1,0 0-1,0 0 0,0 1 0,0-1 0,1 1 1,-1 0-1,-3 2 0,5-3 77,0 0 0,0 0 1,0-1-1,0 1 0,0 0 0,1 0 0,-1 0 0,0 0 0,1 0 0,-1 0 1,1 0-1,-1 1 0,1-1 0,0 0 0,-1 0 0,1 0 0,0 0 0,0 1 1,0-1-1,0 0 0,0 0 0,0 0 0,0 1 0,0-1 0,0 0 0,1 0 1,-1 0-1,0 0 0,2 3 0,5 11-1457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44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274 48 480,'0'-1'12,"0"0"0,1 0-1,-1 0 1,0 0 0,1 0 0,-1 0 0,0 1-1,1-1 1,-1 0 0,1 0 0,0 0 0,-1 0-1,1 1 1,0-1 0,-1 0 0,1 0 0,1 0-1,6-6 182,-8 7-39,1-1-1,0 0 1,0 0-1,-1 1 1,1-1-1,-1 0 1,1 0-1,0 0 1,-1 0-1,0 0 1,1 0-1,-1 0 1,0 0-1,1 0 1,-1 0-1,0-1 1,0 2-111,0-1 0,0 1 0,0-1 0,-1 1 0,1-1 0,0 1 0,0 0 0,-1-1 0,1 1 1,0-1-1,-1 1 0,1 0 0,0-1 0,-1 1 0,1 0 0,0 0 0,-1-1 0,1 1 0,-1 0 0,1 0 0,-1-1 0,1 1 1,-1 0-1,1 0 0,0 0 0,-1 0 0,1 0 0,-1 0 0,1 0 0,-1 0 0,1 0 0,-1 0 0,1 0 0,-2 0 1,-6 0 290,-4 0 64,-1-1 0,1 2 0,0 0 1,-1 1-1,1 0 0,0 0 0,-21 8 0,9 1 417,0 1-1,-32 23 0,52-32-836,0 1-1,0 0 1,0 0-1,0 0 1,1 0 0,0 0-1,0 1 1,0 0-1,1-1 1,-4 8 0,-2 5 39,7-16-23,0 1 0,0 0 0,1 0 0,-1 0 0,0 0 1,1 0-1,-1 0 0,1 0 0,0 0 0,-1 0 0,1 0 0,0 0 0,0 0 1,1 0-1,-1 0 0,0 0 0,1 0 0,-1 0 0,1 0 0,-1 0 1,1 0-1,0 0 0,0-1 0,0 1 0,0 0 0,0 0 0,2 1 1,0 1-32,1-1 0,-1 0 1,1-1-1,-1 1 1,1 0-1,0-1 1,0 0-1,0 0 1,0 0-1,0-1 1,7 3-1,-3-3 60,0 1 0,1-1 0,-1 0 0,0-1 1,1 0-1,-1 0 0,0-1 0,0 0 0,1 0 0,-1-1 0,0 0 0,0 0 0,11-6 1,-15 6 9,0 0 0,0 0 0,0-1 0,0 1 0,0-1 0,0 0 0,-1 0 0,1 0 0,-1-1 0,0 1 1,0-1-1,0 0 0,-1 0 0,1 0 0,-1 0 0,0 0 0,0-1 0,0 1 0,-1-1 0,1 1 1,-1-1-1,0 1 0,-1-1 0,1 0 0,-1-5 0,0 3-151,1 3 136,-1 0 1,0 0-1,0 0 0,0 1 1,-1-1-1,0 0 0,1 0 1,-1 0-1,0 1 0,-1-1 1,1 0-1,-1 1 0,-3-7 1,4 7-87,-7-7 493,8 12-395,0-1 0,0 0 0,0 1 0,1-1 0,-1 1 0,1-1 0,-1 0 0,1 1 1,-1-1-1,2 2 0,5 7 19,0 0 0,1-1 1,1 0-1,-1 0 1,1 0-1,1-1 1,20 13-1,-23-17-318,1 1-1,0-2 1,0 1 0,1-1-1,-1 0 1,1-1-1,-1 0 1,1 0 0,0-1-1,0 0 1,17-1-1,1-2-2732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36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 3136,'3'-1'264,"-1"-1"1,1 1 0,-1 1-1,1-1 1,-1 0-1,1 1 1,0-1-1,0 1 1,-1 0-1,1 0 1,4 0-1,36 6 367,-20-2-84,38 1 472,90-4 1,-71-2-889,-34 3-317,-3-1-3820,-35-1 1100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2:45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5 113 1728,'-1'-1'426,"1"-1"1,-1 1-1,1 0 1,-1 0-1,1 0 1,-1-1-1,1 1 1,0 0-1,0-1 1,-1 1-1,1 0 0,0-1 1,0 1-1,0 0 1,0-1-1,1 1 1,-1 0-1,1-3 1,0 2-224,0 0 1,0-1 0,0 1 0,1 0-1,-1 0 1,1 0 0,-1 0-1,1 0 1,2-2 0,4-2-287,1 0 1,0 0-1,16-8 0,-24 13 231,10-4-168,-1 0 0,1 1-1,0 0 1,0 1 0,1 1 0,-1-1 0,0 2 0,22-2-1,-8 4-775,0 1 1,-1 1-1,30 7 0,-5 1-2660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45.6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1074 1 1248,'-36'34'5765,"14"-34"-4400,6 5-1018,15-5-86,-17 16 251,-3 18-128,18-30-385,0 0-1,0 0 0,0-1 0,0 1 0,-8 6 1,-4 3-37,1 4 345,-2-2 0,1 0-1,-35 24 1,20-18-355,17-12 162,1-1 0,-17 9-1,-107 41 101,124-53-93,-27 9 5,-50 26 0,58-23-172,-56 32-9,77-43 145,-1 0 0,0-1 0,0 0 0,0 0 0,0-2 0,0 1 0,-18 2 0,10-3-67,-11 1-249,21-4 250,7-1 21,-1 1 1,1 0 0,0 0 0,-1 0-1,1 0 1,0 0 0,-4 1-1,7-3 572,-1 2-610,0-1 0,0 1-1,0 0 1,0-1 0,1 1 0,-1 0 0,0-1 0,0 1-1,0 0 1,0 0 0,0-1 0,1 1 0,-1 0 0,0 0 0,0-1-1,0 1 1,1 0 0,-1 0 0,0 0 0,0-1 0,1 1 0,-1 0-1,0 0 1,0 0 0,1 0 0,3-2-1,0 0 0,0 0 1,-1 0-1,1-1 0,0 1 0,-1-1 0,0 0 1,0 0-1,0 0 0,3-4 0,1-2 18,-1 0-1,9-18 1,-14 25-36,0 0 1,0 0 0,0 1 0,1-1 0,-1 0 0,1 1 0,3-3 0,-4 3 20,0 0 0,0 0 1,1-1-1,-1 1 1,0 0-1,0 0 1,0-1-1,0 1 0,1-3 1,-1 2 19,0 0 1,0 0 0,0 0-1,1 0 1,-1 0-1,1 1 1,-1-1 0,1 0-1,2-1 1,1-1 42,-5 3-71,0 1 1,1-1 0,-1 1-1,0-1 1,0 1-1,0-1 1,0 1-1,1-1 1,-1 0-1,0 1 1,0-1-1,0 1 1,0-1 0,0 1-1,0-1 1,0 1-1,-1-1 1,1 1-1,0-1 1,0 0-1,0 0-12,-1 1 0,1-1 0,0 1 0,0-1-1,0 1 1,0-1 0,0 1 0,0-1 0,0 0-1,0 1 1,0-1 0,0 1 0,0-1 0,0 1-1,0-1 1,1 1 0,-1-1 0,0 0 0,0 1-1,1-1 1,-1 0 12,1 1-1,-1-1 1,1 1-1,-1-1 1,0 1-1,1-1 1,-1 1-1,0-1 1,0 0-1,0 1 1,1-1-1,-1 1 1,0-1-1,0 0 1,0 1-1,0-1 0,0 1 1,0-1-1,0 0 1,0 1-1,0-1 1,0 0-1,0 1 1,-1-1-1,1 1 1,0-1-1,0 0 1,-1 1-1,1-1 1,0 1-1,-1-1 1,1 1-1,0-1 1,-1 1-1,1-1 1,-1 1-1,1 0 1,-1-1-1,1 1 1,-1-1-1,1 1 1,-1 0-1,0-1 1,0 1-17,1 2-80,-2 4 65,2-4-7,0 1 0,-1-1 0,0 1 0,0-1 0,0 0 0,0 0 0,0 1 0,0-1 0,-2 3 0,-20 29-339,19-27 401,0 0 0,-1 0 0,1 0 0,-2-1 1,1 0-1,-10 9 0,-69 58 205,70-62-202,-4 2-6,-29 29 1,43-39 57,1 1 0,-1-1 1,0 0-1,-1 0 0,1 0 1,0 0-1,-6 1 0,73-23-385,-27 8 90,-30 10 232,0-1 1,0 1 0,1 0-1,-1 1 1,0 0-1,0 0 1,11 1 0,3 2-12,20 7 0,3 0 396,-30-8-783,4 1 1135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47.2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192 26 1568,'-2'-10'677,"-6"-6"5958,5 22-5505,4 11-1162,0-14 143,-1 0 0,0 0 0,0 1 1,0-1-1,-1 6 0,1-7-91,0 0 1,-1 0-1,1 0 1,1 0-1,-1 0 1,0 0-1,0 0 0,2 3 1,0 10 30,-1-7-30,-1 0 1,2-1 0,-1 1-1,5 13 1,-3-12 48,0 0 1,2 19 0,3 27 141,-4-39-188,-2-1-1,2 26 0,6 89 703,-7-42 212,-4-87-910,1 0-1,0-1 1,-1 1 0,1-1-1,-1 1 1,1 0-1,-1-1 1,0 0-1,1 1 1,-1-1 0,1 1-1,-1-1 1,0 0-1,1 1 1,-1-1-1,0 0 1,1 0-1,-1 1 1,0-1 0,0 0-1,1 0 1,-1 0-1,-1 0 1,-3 1 350,-4 2-212,1 0 0,-1-1 0,0-1 0,0 0 0,1 0 0,-1 0 0,-10-2 0,-24 3 133,-14 3-400,43-4-203,14-2 148,-1 1 0,0 0 0,0 0 0,0 0 1,0 0-1,0 0 0,0 0 0,0 0 0,0 1 0,0-1 1,0 0-1,0 0 0,0 1 0,0-1 0,0 1 0,0-1 1,1 1-1,-1-1 0,0 1 0,0-1 0,0 1 0,0 0 1,13 7-3957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1:4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163 1 1824,'-9'0'5232,"-16"3"-2989,14-1-1830,-22 11 463,19-7-638,8-4-196,1 1-1,-1 0 0,1 1 0,0-1 0,0 1 1,0 0-1,0 0 0,1 1 0,0-1 0,-8 11 1,11-13-45,0 0 0,0 1 0,0-1 0,0 1 0,0-1 0,0 1 0,1-1 0,-1 1 0,1-1 0,-1 1-1,1 0 1,0-1 0,0 1 0,0 0 0,1-1 0,-1 1 0,1-1 0,-1 1 0,1-1 0,0 1 0,0-1 0,3 5 0,-4-6 21,1 0-1,-1 0 1,1 0-1,0 0 1,0 0-1,-1 0 0,1 0 1,0-1-1,0 1 1,0 0-1,0-1 1,0 1-1,0-1 1,0 1-1,0-1 0,0 1 1,0-1-1,0 1 1,0-1-1,1 0 1,-1 0-1,0 0 1,0 0-1,2 0 0,3 1 102,-1-2-99,0 0 1,0 0-1,0 0 0,0 0 1,-1-1-1,1 0 1,0 0-1,0 0 0,-1 0 1,8-6-1,-7 3 34,-1 0 1,0 0-1,0 0 1,0-1-1,-1 1 1,5-12-1,4-5-24,-12 21-6,1-1 0,-1 0 1,0 0-1,1 1 0,-1-1 1,0 0-1,0 0 0,0 1 0,-1-4 1,1-2 126,-5-16 505,5 22-426,-4-2-449,1 3 139,2 0-69,5 11-81,0-3 382,1-1 0,-1 1 0,1-1 0,0 0 0,1-1 0,0 1 0,0-1 0,0 0 0,9 6 0,-9-8-166,1 0 0,0 0 1,0-1-1,0 0 0,0 0 0,1 0 0,-1-1 0,13 2 0,-10-3-662,1 0 0,-1-1 0,1 0 0,-1-1 0,20-3 0,-27 4 399,0-1 1,0 1-1,-1-1 0,1 0 1,0 0-1,-1 0 0,1 0 1,-1-1-1,1 1 0,-1-1 1,0 1-1,1-1 0,-1 0 1,0 0-1,0 0 0,0 0 1,-1 0-1,1-1 1,0 1-1,-1 0 0,0-1 1,1 1-1,0-5 0,2-6-484,-1 0 1,3-19-1,-6 32 750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3:55.1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67 480,'-1'-8'161,"3"1"398,0-3-286,2-4-274,-4 14 30,1 0 0,-1-1 0,1 1 0,-1-1 0,1 1 0,-1 0 0,0-1 0,1 1 1,-1-1-1,0 0 0,1 1 0,-1-1 0,0 1 0,1-1 0,-1 1 0,0-1 0,0 0 0,0 1 0,0-1 0,0 1 0,0-1 0,0 0 0,0 1 1,0-1-1,0 0 0,0 1 0,0-1 0,0 1 0,0-1 0,0 0 0,-1 1 0,1-1 0,0 1 0,0-1 0,-1 1 0,1-1 0,0 0 0,-1 1 1,0-1-1,-2-2 560,3 2-573,0 1 1,0 0-1,0 0 0,0 0 1,0 0-1,0-1 1,-1 1-1,1 0 0,0 0 1,0 0-1,0 0 1,0 0-1,-1 0 0,1 0 1,0-1-1,0 1 1,0 0-1,-1 0 1,1 0-1,0 0 0,0 0 1,0 0-1,-1 0 1,1 0-1,0 0 0,0 0 1,0 0-1,-1 0 1,1 0-1,0 0 0,0 0 1,-1 1-1,1-1-39,-13 1-729,13 0 673,-1-1 0,1 0 1,-1 1-1,1-1 0,0 1 0,-1-1 1,1 1-1,0-1 0,0 1 0,-1-1 1,1 1-1,0-1 0,0 1 0,0-1 1,0 1-1,-1-1 0,1 1 0,0 0 1,0-1-1,0 1 0,0-1 0,1 2 1,-1 3-557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3:55.9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48 992,'-18'11'3179,"-8"5"543,28-17-3666,-1 0 0,1 0 0,0 0 0,0 1 0,0-1 0,0 0 0,0 1 0,0-1 0,2 0 0,1 1-35,0-1 1,0 1-1,-1-1 1,6-2-1,15-2 229,-3 3-37,-9 1-153,0-1 0,0 1 0,0-2 0,17-5-1,3 0 337,-27 7-436,-1 0 0,1-1 1,-1 1-1,11-5 1,0 0-13,-14 6 58,-1-1-1,0 1 1,1 0-1,-1-1 1,0 1-1,0-1 1,1 0-1,-1 1 1,0-1 0,0 0-1,0 0 1,0 1-1,0-1 1,0 0-1,0 0 1,2-3 1029,-50 8-795,22 3-326,-42 18 1,38-15-249,20-7-931,1 0 1,-14 7-1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1:00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1090 14 64,'0'-8'4405,"-14"19"-3733,11-8-489,-1 0 0,0 0 0,-1 0 1,1-1-1,0 1 0,-1-1 0,0-1 0,-8 4 0,-5 5 41,14-9-245,1 0 1,0 0-1,0 0 0,0 0 1,1 1-1,-1-1 0,-3 3 0,3-1 22,-1-1 0,1 0 0,0-1 0,-1 1 0,-6 1 0,6-1 44,1 1-1,-1-1 0,1 0 1,-1 1-1,1 0 1,0 0-1,-1 0 0,2 0 1,-1 0-1,-4 6 1,-5 6-81,2-3 45,0 2-1,-13 23 1,-4 4 600,-4 13-550,10-19-38,14-22 45,-2 0-1,-19 25 1,-38 32 222,26-24-474,37-42 205,1 0 0,0 0-1,0 0 1,0 1 0,1-1 0,-1 1 0,1-1 0,0 1 0,1 0 0,-1-1 0,1 6-1,0-1-26,0-1 0,0 1-1,2-1 1,-1 1-1,4 11 1,-2-12 58,0 0-1,1 0 1,0 0 0,0-1 0,1 1-1,0-1 1,0 0 0,10 10 0,-12-14-49,-1 0 1,0 0-1,0 0 0,0 1 1,0-1-1,0 1 1,-1-1-1,0 1 0,0 0 1,1 3-1,5 15 96,-5-17-81,0 1-1,-1 0 1,1-1 0,-1 1 0,-1 0 0,1 0 0,-1 0-1,0 0 1,0 0 0,-1 0 0,0 0 0,0-1 0,-3 11-1,-3 4 136,0 1 1,-15 25-1,12-26-106,2-6-3,-1 0 1,-1-1 0,0 0-1,0 0 1,-2-1 0,-12 10-1,-121 107 268,122-111-290,1 1 0,0 1 0,-20 25 0,29-27-60,-19 35 0,-8 12 306,32-53-282,1 0-1,0 1 0,0 0 1,-7 23-1,-12 58-166,21-78 225,-1 0 1,-8 18-1,0 1 33,-26 54 128,34-77-270,0 0 0,-13 19 0,-7 11-89,20-29 150,1-1 0,-8 25 0,12-32 11,0 0 0,0 0 0,1 0 0,0 1 0,0-1 0,0 0 0,0 1 0,1-1 0,0 0 0,1 6 0,2-1 115,0-1 1,0 0-1,11 17 1,3 7-187,11 47-5,-10-24 67,11 41 356,-23-79-424,1-1-1,0 0 0,14 19 1,-16-27 44,0-1 0,1 0 1,0 0-1,1-1 0,-1 0 1,1-1-1,14 9 0,-11-8 9,1-1 0,0-1-1,0 0 1,1 0-1,-1-1 1,1-1 0,0 0-1,0-1 1,1 0-1,18 0 1,24-1-48,38 0 68,-80-2-2,-1-1 1,1 0-1,-1-1 0,24-7 1,-24 5 144,-5 3-180,0-1 0,0 0 1,0-1-1,0 0 0,-1 0 0,1 0 1,-1-1-1,0 0 0,11-11 0,-5 0 99,0-1 0,-2-1 0,0 0 0,-1 0-1,9-21 1,16-30-402,-19 39 310,-11 20 44,1-1 0,0 0 0,0 1 0,1 0-1,0 1 1,1 0 0,17-16 0,53-31 185,86-47 0,-138 88-132,-1-1 0,46-38 0,-58 42-84,0 0-1,-1-1 1,0-1 0,-1 0 0,0-1 0,10-20 0,-7 9 49,-2-1 0,-1 0 0,0-1 0,7-35 0,11-41-201,-11 41 64,-12 21 74,-3 22 82,-3 10 105,0 0 0,-1 0 0,0 0-1,0 1 1,-1-1 0,-6-17 0,7 21-76,-1 0 0,0 0 1,-1 1-1,-6-12 0,7 12-65,-1 0 0,1 0 0,0 0 0,-2-9 0,-1-2-267,3 6 212,0-1-1,1 1 1,1 0 0,-1-1-1,2 1 1,-1-1 0,5-19-1,23-101 606,-19 81-460,3 1 1,1 0 0,21-48-1,-31 89-56,-1 1 0,0 0-1,-1-1 1,1 1-1,-1-1 1,-1 1 0,1-1-1,-1 1 1,-2-13 0,-2-5 89,-12-38-1,5 18-880,4 20 753,4 16-22,1 0 1,-2-16-1,-2-16 67,4 28 9,-1-24 1,-2-112-669,6 118 627,0 16-38,-1 0-1,0 0 0,-1 0 0,-1 0 1,-4-15-1,4 19 142,1 9-117,1 1 1,0-1 0,-1 1 0,1-1-1,0 0 1,-1 1 0,0-1 0,1 1-1,-1 0 1,0-1 0,0 1-1,0-1 1,0 1 0,0 0 0,0 0-1,0 0 1,0 0 0,-2-2 0,-10-9 230,12 10-233,-1 1 0,1-1 0,0 1 0,-1-1 0,1 1 0,0 0-1,-1 0 1,0 0 0,1 0 0,-1 0 0,0 0 0,1 0 0,-1 0 0,0 1 0,-2-1 0,-1 0-29,-1 0 0,0 1 0,1 0 0,-1 0 0,0 0 1,1 1-1,-1 0 0,1 0 0,-1 0 0,-8 4 0,9-4 50,0 0 1,1 0-1,-1 0 0,0-1 0,1 1 0,-1-1 0,0-1 1,0 1-1,1-1 0,-1 1 0,-6-3 0,-22-1 37,-13 2-113,29 1-6,0 0-1,0 2 1,0-1-1,-31 7 1,41-5-254,0-1 0,0-1 1,0 1-1,-11-1 0,7 0-298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1:06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896 28 416,'-4'-5'4447,"4"5"-4317,0 0-100,0-1 0,0 1 0,0 0 0,0 0 1,0-1-1,0 1 0,0 0 0,0 0 0,0-1 0,0 1 0,0 0 0,0 0 0,0 0 0,0-1 0,0 1 0,0 0 0,0 0 0,-1-1 0,1 1 0,0 0 0,0 0 0,0 0 0,0 0 0,-1-1 0,1 1 0,0 0 0,0 0 1,0 0-1,0 0 0,-1 0 0,1 0 0,0-1 0,0 1 0,-1 0 0,1 0 0,0 0 0,0 0 0,0 0 0,-1 0 0,1 0 0,0 0 0,0 0 0,-1 0 0,1 0 0,0 0 0,0 0 0,-1 0 0,1 0 0,0 0 0,0 1 0,0-1 1,-1 0-1,1 0 0,0 0 0,0 0 0,0 0 0,-1 1 0,-2 0 23,-1 1-1,1 0 1,0 0 0,0 0 0,0 1 0,0-1-1,1 1 1,-1 0 0,1-1 0,-1 1-1,1 0 1,0 1 0,0-1 0,-2 6 0,-12 16-275,14-22 271,0-1 0,1 1-1,-1 0 1,1 0 0,-1 1-1,1-1 1,-1 3 0,-6 8 116,7-12-166,0-1 0,0 1 0,0-1 0,1 1 0,-1-1 0,0 1 0,0-1 0,1 1 0,-1 0 0,0 3 0,1-2-26,-1 1 0,0-1-1,0 0 1,0 1 0,0-1-1,0 0 1,-1 1 0,0-1-1,1 0 1,-5 4 0,4-3 77,-1 0-1,1 0 1,0 0 0,0 0 0,0 0 0,-1 6-1,-7 16 90,5-8 138,4-15-281,0 0 0,-1 1 0,1-1 0,-1 0 0,1-1 0,-1 1 0,-2 3 0,2-3 47,1-2-17,1 0 1,-1 0-1,1 0 0,-1 0 1,1 0-1,-1 0 0,1 0 0,-1 0 1,1 0-1,0 0 0,0 0 1,0 0-1,-1 0 0,1 0 1,1 3-1,-1-1-4,-1-2-28,1-1 0,0 1 0,0 0 1,0 0-1,-1-1 0,1 1 0,0 0 1,-1-1-1,1 1 0,-1 0 0,1-1 0,-1 1 1,1 0-1,-1-1 0,1 1 0,-1-1 1,0 1-1,1-1 0,-1 0 0,0 1 0,1-1 1,-1 1-1,-1-1 283,-3 11-101,2-2-222,2-8 43,1 0-1,-1 0 1,1 0-1,-1 0 1,1 0 0,0 0-1,-1 0 1,1 0-1,0 0 1,0 0 0,0 0-1,0 0 1,0 0-1,0 0 1,0 0-1,0 0 1,0 0 0,0 0-1,0 0 1,1 1-1,0 21 122,-4 44-12,-2-45 54,5-20-112,0-2-49,0 0-1,1 0 0,-1 1 0,0-1 1,0 0-1,0 0 0,1 1 1,-1-1-1,0 0 0,0 0 0,0 1 1,0-1-1,0 0 0,0 0 0,1 1 1,-1-1-1,0 0 0,0 1 0,0-1 1,0 0-1,0 0 0,0 1 1,0-1-1,0 0 0,0 1 0,0-1 1,0 0-1,0 1 0,-1-1 0,1 0 1,0 0-1,0 1 0,0-1 0,0 0 1,0 0-1,-1 1 0,1-1 1,0 0-1,0 1 0,-1 2 64,0 0-1,1 0 1,0 0 0,0 0-1,0 0 1,1 5-1,-1-3-257,-5 38 206,5-37-43,-1 0-1,0 1 0,0-1 0,0 0 0,-3 7 0,0 3 83,2 2-81,-2 5 229,-3 28-181,6-45-37,-1-1-85,0-3 123,1 9 226,1-4-275,0 0-1,0-1 0,-1 1 0,0 0 1,0 0-1,-3 7 0,1 6 31,4-18 21,-1 1 0,-1-1 0,1 0 0,0 1 0,0-1 0,-1 0-1,-1 4 1,-9 28 60,9-25-4,-1-1 0,-6 15 0,-18 39-507,23-52 516,2-7-111,1 0-1,0 0 1,-1-1 0,0 1 0,-3 4-1,-6 13 432,9-17-399,1-1 0,0 1-1,-1 0 1,1-1 0,-1 1 0,0-1 0,-3 4 0,-78 68-101,73-67 225,9-6-140,0-1 1,0 1 0,0 0 0,0 0-1,0 0 1,0 0 0,0-1-1,0 2 1,0-1 0,1 0 0,-2 2-1,-2 2 17,-1 0 0,1 1 0,-1-2 0,0 1 0,-11 8 0,7-5 12,-18 8-123,22-14 77,0 1 0,0 0 0,0 0 0,-6 5-1,3 0 34,-6 3-42,1 1-1,1 1 1,0 0 0,0 1 0,-12 20 0,-3 6 167,17-27-51,-11 23 0,-18 54-231,26-59 138,7-19-33,4-8 51,1 0 0,-1 1 1,0-1-1,0 6 0,-7 12 153,2-8-250,2 3-57,4-12 164,-1 0 0,1 0 0,-1 0 0,-5 9 0,0 1 225,6-11-236,0 0 1,-1 0-1,0 0 0,0-1 0,0 1 1,-1 0-1,1-1 0,-1 0 0,-3 5 1,4-7 21,1 1 0,-1 0 0,1 0 0,-1 0 0,1 0 0,0 1 0,0-1 0,0 0 0,0 3 0,-8 14-222,6-13 142,3-4 39,0 0-1,-1 0 1,0 0 0,1 0-1,-1 0 1,0 0-1,0-1 1,0 1 0,-2 2-1,-6 17-15,5-10 276,4-10-253,0-1 0,0 1 0,-1-1 0,1 1 0,0 0 0,0-1 1,-1 1-1,1-1 0,0 1 0,0-1 0,-1 1 0,1-1 0,-1 1 0,1-1 1,-1 1-1,0 0 30,1 1-26,1 1 1,-1-1-1,1 0 0,0 0 0,0 1 1,0-1-1,0 0 0,2 3 0,-2-4 16,-1 0-16,0 0 1,0 0-1,0-1 0,0 1 0,0 0 0,0 0 1,0 0-1,0 0 0,0-1 0,1 1 1,-1 0-1,0 0 0,1 0 0,-1-1 1,1 1-1,-1 0 0,1-1 0,-1 1 1,1 0-1,-1-1 0,1 1 0,0-1 1,0 2-1,0-2-15,0 1 0,0 0 0,0 0 0,0 0 0,-1 0 0,1 0 0,0 0 0,-1 0 0,1 0 1,-1 0-1,1 0 0,0 2 0,11 10-108,-12-13 129,0 0 0,0 0 1,0 1-1,0-1 0,0 0 0,0 0 1,0 0-1,1 1 0,-1-1 0,0 0 1,0 0-1,0 0 0,0 0 1,1 0-1,-1 1 0,0-1 0,0 0 1,0 0-1,1 0 0,-1 0 0,0 0 1,0 0-1,0 0 0,1 0 1,-1 0-1,0 0 0,0 0 0,1 0 1,-1 0-1,0 0 0,1 0 0,3 2 6,4 9-97,-4-5 102,-1 1 0,0 0 0,-1 0 0,1 0 0,-1 1 0,-1-1 0,2 15 0,0 0 15,-2-18-28,0 0 0,0 0 0,-1 0 0,0-1 0,1 1-1,-1 0 1,-1 0 0,1 0 0,-2 4 0,1-4-3,1 0 0,-1 1 0,1-1 0,-1 0 0,1 0 0,1 8 0,-1-7-43,1 0 0,-1 0 0,-1-1 0,1 1 1,-2 5-1,16-14-140,-6 1 181,-7 2 6,0 1 0,0 0 0,0-1 0,0 1 0,0-1 0,-1 1 0,1-1 0,0 1 0,0-1 0,0 0 1,0 1-1,0-1 0,-1 0 0,2-1 0,55-98 245,-53 91-235,0 1 0,1 1 0,0-1 0,0 1 0,1-1 0,0 2 0,11-12 0,2 1-145,-9 7 149,0 2 0,0-1-1,16-8 1,-1-1 143,-19 14-158,0-1 0,0 1 0,0 1 0,1-1 0,0 1-1,9-3 1,16-7-352,-28 10 370,0 1-1,0 0 0,0 1 0,0-1 0,1 1 0,-1 0 0,1 0 0,8-1 0,-10 2 25,1-1-57,1 1 0,-1-1 1,0 1-1,0 0 0,1 1 1,5 0-1,-3 2 11,0-1 1,0 0-1,-1 0 0,1-1 0,0 0 0,1 0 1,-1-1-1,14 0 0,-5-1-32,-14 1 55,1 0-1,-1 0 1,0 0 0,1 0-1,-1-1 1,0 1 0,1-1-1,2-1 1,4 0 148,-6 1-163,0 0-1,-1 1 0,1-2 0,-1 1 0,1 0 1,-1 0-1,1-1 0,-1 1 0,4-4 0,1 0 56,-2 2-125,-1-1-1,1 0 0,7-7 0,-8 6 19,-3 5 257,16-9-101,-15 8-83,-1 0 0,1-1 0,-1 1 0,1-1 0,-1 0 0,0 1 0,0-1-1,0 0 1,0 0 0,0 0 0,1-3 0,-1 3-28,0 0 0,0 0 0,0 0 0,0 0 1,0 0-1,0 0 0,0 1 0,0-1 0,1 0 0,-1 1 0,3-2 0,-1 0 0,0-1 1,0 1-1,-1-1 0,1 1 1,0-1-1,-1 0 0,2-6 1,3-2 453,4-8 36,-9 14-503,1 1 0,0 0 0,0 0 1,1 0-1,-1 0 0,7-6 0,-3 4 77,-1 0 0,1-1 0,5-10 1,-3 7 45,48-70-106,-49 69 108,5-7-13,-1-5 2,-10 21-88,0-1 1,0 1-1,-1-1 1,1 1 0,-1-1-1,1 0 1,-1 1-1,-1-1 1,1 0 0,0-8-1,-1 9-43,0 0-1,-1 0 0,1-1 0,-1 1 0,-2-6 0,2 6 84,0 0-1,0 0 0,1 0 0,-1-1 0,0-5 0,-3-38-170,2 24 109,1 20 9,0-1 1,1 0 0,0 0 0,-1 0-1,1 1 1,1-1 0,-1 0 0,1 0-1,-1 1 1,1-1 0,0 0 0,0 1-1,3-8 1,19-21 67,28-33 0,-48 63-75,-2 0-1,1-1 1,0 1-1,0-1 1,-1 1 0,1-1-1,-1 0 1,0 1-1,1-6 1,-1 6 17,-1 0-1,0 1 1,0-1 0,0 0 0,0 1-1,0-1 1,0 0 0,0 1 0,-1-1-1,1 0 1,-1 1 0,1-1 0,-1 0-1,1 1 1,-1-1 0,0 1 0,-2-3-1,-37-59 27,37 57-10,1-1-1,-1 0 0,-2-12 1,1 4-214,3 8 186,0 0 1,1 0 0,-1 1-1,2-1 1,-1 0 0,1 0-1,0 0 1,0 1 0,2-8-1,7-11 38,2-1 0,0 2 0,29-44 0,-28 50 31,0 1 0,27-26 1,7-8 40,-43 46-75,-1 1 1,0-1-1,1 0 1,-1 0 0,-1 0-1,1 0 1,-1-1-1,0 1 1,0 0-1,1-8 1,2-34 338,-6 38-329,1 0 0,-2 0 0,1 0 0,-1 0 0,-1 0 0,1 1-1,-2-1 1,1 1 0,-9-15 0,-2-8 271,11 22-333,0 0 1,-1 1-1,-7-11 0,-29-52 914,34 62-812,0-1 0,-6-14 0,9 17 13,0 0 0,-1 0 1,0 0-1,0 1 1,-1-1-1,0 1 0,-9-10 1,3 5 259,9 10-329,1-1-1,-1 0 1,1 1 0,-1-1-1,0 1 1,1-1 0,-1 1-1,0 0 1,0 0-1,0 0 1,0 0 0,0 0-1,0 0 1,0 1 0,0-1-1,0 1 1,-1-1 0,1 1-1,-3 0 1,-3 0-275,0-1 1,1 1-1,-1-1 1,1-1-1,0 1 1,-14-6-1,16 5-321,-1 0 0,1-1 0,0 0-1,1 0 1,-1-1 0,0 1 0,1-1-1,0 0 1,-6-7 0,4 1-1033,7 1-1620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1:2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1 913 1248,'2'-3'208,"-2"2"-184,0 1 0,0-1 0,1 1 0,-1-1 0,1 1 0,-1-1 0,0 1 0,9-4 3400,4-12-1846,-9 9-1524,-1 0 0,1 1 0,1-1 0,-1 1 0,1 0 0,0 0 0,0 0 0,8-5 0,1-3 72,-9 9 1,0 0 0,0 1 0,10-7 0,-4 3 89,0-1-1,0 0 1,9-11-1,-10 10-166,0 1 0,22-16-1,24-14 486,-49 35-482,-1-1 0,0 1 1,9-10-1,-9 9-11,-1 0 1,1 1-1,0-1 0,7-3 1,-11 7-29,-1 0 1,0 0-1,1 0 0,-1 0 1,0 0-1,0 0 1,1-1-1,-1 1 1,0 0-1,1-2 0,-1 1 0,0 1-1,0 0 0,0-1 1,0 1-1,0 0 0,0 0 0,0 0 1,0 0-1,1 0 0,1-1 0,-1 0 2,0 1 0,1-1 0,-1 0 0,0-1 0,0 1 0,-1 0 0,1-1 0,2-3 0,5-6 31,-5 2-163,-3 9 126,-1 0-1,0 1 1,0-1 0,0 1-1,0-1 1,1 0 0,-1 1 0,0-1-1,1 0 1,-1 1 0,0-1-1,1 1 1,-1-1 0,1 1 0,0-1-1,10-15 261,-10 14-292,1-1 0,0 1 0,-1-1-1,1 1 1,4-4 0,-5 5 28,-1 0 1,1 1-1,-1-1 0,1 0 1,-1 0-1,1 0 0,-1 1 1,1-1-1,-1 0 0,0 0 0,1 0 1,-1 0-1,0 0 0,0-1 1,0 0 4,1 1 0,-1 0 0,0 0 0,0 0 0,1-1 0,-1 1 0,1 0 0,-1 0 1,1 0-1,-1 0 0,1 0 0,0 0 0,0-1 0,1-1 0,0 1 1,-1-1-1,1 1 1,-1-1-1,0 0 1,0 1-1,0-1 1,0 0-1,0 0 0,-1 0 1,1 0-1,-1 0 1,0-4-1,3-13-40,0 4 49,-2 0-1,1-20 0,2-21 214,-2 35-180,0-25-1,-3 28-173,1 11 114,0 0 0,0 0 1,0 1-1,1-1 0,3-13 0,1-14 63,-4 31-78,-1 0 0,0 0 1,1-1-1,-1 1 0,-1-6 0,1-1 135,0 11 65,-1-4 682,-2 11-1139,3-6 284,0-1-1,0 1 1,0 0 0,0 0 0,-1-1 0,1 1-1,0 0 1,-1-1 0,1 1 0,-1 0-1,1-1 1,0 1 0,-1-1 0,0 2-1,-3 22-39,3-23 21,1 0 47,-1-1 0,1 1 1,-1-1-1,1 1 0,0-1 1,-1 1-1,1-1 0,0 1 1,0-1-1,-1 1 1,1 0-1,0-1 0,0 1 1,0-1-1,0 2 0,0-1 193,0 1-196,1 1 0,-1-1 1,0 0-1,0 1 0,0-1 0,0 1 0,0-1 0,0 0 0,-1 1 0,1-1 0,-1 0 0,0 1 0,0-1 1,-1 3-1,-6 3-183,8-7 272,0 0-261,0 3 134,0-2 447,0-4-985,0 1 576,0 0 0,0 0-1,0 0 1,1 0-1,-1 0 1,0 0-1,1 1 1,-1-1-1,1-1 1,6-12 34,0 1 1,-2-1-1,8-25 0,-5 14-130,-8 24 82,1-1 16,0-1 1,-1 0-1,1 0 0,-1 1 0,1-1 1,-1 0-1,0-5 0,11 29-27,-5-11 21,-6-9-27,1 0 0,-1-1 0,1 1 0,-1 0-1,1-1 1,-1 1 0,1-1 0,-1 1 0,1 0 0,0-1 0,-1 0 0,1 1 0,0-1 0,0 1 0,9 8 118,-9-9-76,-1 0-1,0 1 1,0-1-1,1 0 1,-1 1-1,0-1 0,0 1 1,1-1-1,-1 0 1,0 1-1,0-1 1,0 1-1,0-1 1,0 1-1,0-1 1,1 0-1,-1 1 1,0-1-1,0 1 0,-1-1 1,1 1-1,0-1 1,0 1-1,0-1 1,0 1-1,0-1 1,0 0-1,-1 1 1,1-1-1,0 1 0,0-1 1,0 0-1,-1 1 1,-15 5 575,0 0-866,5 0-20,10-5 240,0-1 1,-1 1 0,1 0 0,0 0 0,0-1-1,0 1 1,0 0 0,0 0 0,0 0 0,0 0 0,0 0-1,-1 2 1,0-1-80,1-1 0,0 1-1,0 0 1,0-1-1,0 1 1,0 0 0,0 0-1,1 0 1,-1 0 0,1-1-1,-1 1 1,1 0 0,0 0-1,-1 0 1,1 0 0,0 0-1,0 0 1,1 0-1,-1 0 1,0 0 0,1 0-1,-1 0 1,1 0 0,0 2-1,7 14-1866,0 1 618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1:31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1664,'8'0'8410,"-7"7"-8196,21 45 314,37 109-45,-36-101-369,-7-23-107,8 27-78,-23-38 423,-1-25-149,-1 9 293,0-9-473,1 0 0,-1-1 0,1 1 0,-1 0 1,1 0-1,-1 0 0,0-1 0,1 1 0,-1 0 1,0 0-1,0-1 0,0 1 0,0-1 0,1 1 1,-1-1-1,0 1 0,0-1 0,0 0 0,0 1 1,0-1-1,0 0 0,-1 1 0,-1-2 88,1 1 0,-1 0 0,1-1 0,-1 1 0,1-1 0,-1 0-1,-2-1 1,-10-4 85,-6 6 101,19 0-309,0 0 1,0 0-1,1 0 1,-1 0 0,0 0-1,0 0 1,0 0 0,0-1-1,1 1 1,-1-1 0,0 1-1,-2-2 1,3 1-70,-1 1 0,1-1-1,-1 0 1,1 1 0,-1-1 0,1 1 0,-1 0-1,0 0 1,1-1 0,-1 1 0,1 0 0,-3 0-1,3 0 34,1 0-155,-5 7-1925,5 11-1386,0-7-278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37.0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7 7296,'-5'-6'2720,"13"6"-2112,2 0-192,3 11-2880,-13 4 736,0 6 992,5-2-1888,-5 1 1472,0-1-224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1:32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36 150 1152,'-1'-1'214,"-1"0"1,1 0-1,-1 0 0,1 0 0,-1 1 1,0-1-1,1 0 0,-1 1 1,0-1-1,-13-7 6149,15 7-6304,0 1-1,0 0 0,0 0 1,0-1-1,0 1 0,0 0 0,0-1 1,0 1-1,0 0 0,0 0 0,0-1 1,0 1-1,0 0 0,-1 0 1,1-1-1,0 1 0,0 0 0,0 0 1,0 0-1,-1-1 0,1 1 1,0 0-1,0 0 0,-1 0 0,1 0 1,0-1-1,-1 1 0,0 0 268,8-5 63,0 2-227,0 0 0,-1-1 0,12-8 0,10-5 459,-27 16-595,86-41 367,-72 36-369,0 1 0,0 0 0,1 1 0,16-2 0,-2 0-41,-20 3 16,-1 2 1,19-3-1,-25 4-229,-1 0-1,1 0 1,0 1-1,-1-1 1,1 1-1,-1-1 1,1 1-1,-1 0 1,1 0-1,-1 0 1,1 0-1,-1 0 1,0 0-1,0 1 1,3 1-1,6 8-1822,1 0-2224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1:33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 1152,'-1'-8'8151,"2"13"-7369,-2 25-605,0-14-94,1 0 1,0 0 0,1 0-1,1 0 1,1 0 0,6 24 0,26 62 145,-31-89-110,-3-10-8,-1-1 0,1 1 0,0-1 0,0 1 0,0-1 0,2 3 0,-2-4-143,8 1 43,-8-2-6,-1 0 0,1 0 0,-1 0 0,0 0 0,1 1 0,-1-1 0,1 0 0,-1 0 0,0 0 0,1 0 0,-1 0 0,1 0 0,-1 0 0,1-1 0,-1 1 0,0 0 0,1 0 0,-1 0 0,0 0 0,1 0 0,-1-1 0,1 1 0,-1 0 0,0 0 0,1-1 0,-1 1 0,0 0 0,0 0 0,1-1 0,-1 1 0,0 0 0,0-1 0,1 0 0,5-2 72,-5 3-74,-1 0 0,0 0 1,1 0-1,-1 0 0,0-1 0,1 1 0,-1 0 0,0 0 1,1 0-1,-1 0 0,0-1 0,0 1 0,1 0 0,-1 0 1,0 0-1,1-1 0,-1 1 0,0 0 0,0-1 0,0 1 1,1 0-1,-1 0 0,0-1 0,0 1 0,0 0 0,0-1 1,0 1-1,1 0 0,-1-1 0,0 1 0,0 0 0,0-1 1,8-37-106,-8 37 99,0 1 1,0-1-1,1 1 0,-1-1 0,0 1 0,0-1 0,1 1 1,-1-1-1,0 1 0,0 0 0,1-1 0,-1 1 0,0 0 0,1-1 1,-1 1-1,1 0 0,-1-1 0,1 1 0,-1 0 0,0 0 1,1 0-1,-1-1 0,1 1 0,-1 0 0,1 0 0,-1 0 0,1 0 1,-1 0-1,2 0 0,-1 0-34,1 0-150,-1 1 200,1-1 0,-1 1 0,1 0 0,-1-1 0,1 1 0,-1 0 0,1 0 0,-1 0 0,0 0 0,1 0 0,-1 0 0,0 0 0,0 1 0,0-1 1,0 0-1,0 1 0,0-1 0,0 1 0,0-1 0,0 1 0,-1-1 0,1 1 0,-1-1 0,1 1 0,-1 0 0,1 2 0,-1 0 110,0 0 0,0-1 0,0 1 0,-1 0 0,1-1 0,-1 1 0,0-1 0,0 1 0,0-1 0,-1 1 0,1-1 0,-1 0 0,1 1 0,-1-1 0,-3 3 0,1 1-123,-10 9-139,7-9-108,6-6 6,1 0-1,-1-1 0,1 1 1,-1 0-1,1-1 0,-1 1 1,0-1-1,1 1 0,-1-1 1,0 1-1,0-1 1,1 0-1,-1 1 0,0-1 1,0 0-1,1 0 0,-1 1 1,0-1-1,0 0 1,0 0-1,1 0 0,-1 0 1,0 0-1,-1 0 0,-6-16-4920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16.87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771 527 832,'0'3'204,"0"-3"-144,0 0-31,0 0 0,0-1 1,0 1-1,0 0 0,0 0 0,0-1 1,0 1-1,0 0 0,0-1 0,0 1 1,-1 0-1,1 0 0,0-1 0,0 1 1,0 0-1,0 0 0,-1 0 0,-1-2 1122,7 11-687,-4-6-346,1-1 0,-1 1 0,-1-1 0,1 1 0,0-1 0,0 1 0,0 4 0,-1-6-102,0 0 0,0 0-1,0 0 1,0 0 0,1 0-1,-1-1 1,0 1 0,1 0 0,-1 0-1,1 0 1,-1-1 0,1 2-1,0-1-10,0 0 0,-1-1 0,0 1 0,1 0-1,-1 0 1,1 0 0,-1 0 0,0-1 0,1 1-1,-1 0 1,0 0 0,0 1 0,2 25 208,-1-21-194,0 0 0,-1-1 0,0 1 0,0-1 0,-1 1 0,-1 8 1,2 6 458,0-18-479,0-1 1,0 0-1,0 1 1,0-1-1,0 1 1,0-1-1,0 1 1,0-1-1,0 1 1,-1-1-1,1 0 0,0 1 1,-1-1-1,1 1 1,-1-1-1,-1 2 1,1-2-181,1-1 81,0 0 99,0 1-1,0-1 0,0 0 1,0 0-1,0 0 0,0 1 1,0-1-1,0 0 0,0 0 1,0 0-1,0 1 0,0-1 1,0 0-1,-1 0 0,1 0 1,0 0-1,0 0 0,0 1 1,0-1-1,0 0 0,-1 0 1,1 0-1,0 0 0,0 0 1,0 0-1,0 0 0,-1 1 1,1-1-1,0 0 0,0 0 1,0 0-1,-1 0 0,1 0 1,0 0-1,0 0 0,0 0 1,-1 0-1,1 0 0,0 0 1,0 0-1,0 0 0,-1 0 1,1 0-1,0-1 0,0 1 1,-10-3-62,9 2 158,0 1-94,0-1 1,0 0-1,0 1 1,0-1 0,0 0-1,0 0 1,0 0 0,1 0-1,-1 0 1,0 0 0,1 0-1,-1 0 1,0 0-1,1 0 1,-1 0 0,1-1-1,0 1 1,-1 0 0,1 0-1,0 0 1,0-3 0,-3-9 276,2 10-204,0-1 1,0 0-1,1 0 0,0 0 1,0 0-1,0 0 0,0 1 0,1-1 1,0 0-1,-1 0 0,1 0 1,1 1-1,0-5 0,10-14 81,-11 19-116,0 0-1,1 0 1,-1 0-1,0 0 1,1 1-1,0-1 0,0 1 1,4-5-1,-4 5 13,1-1 0,-1 1 0,0-1 0,0 1 0,0-1 0,0 0 0,0 0 0,-1 0 0,1 0 0,1-5-1,-3 7-66,0 0-1,0 0 0,0 1 0,0-1 1,0 0-1,0 0 0,1 0 0,-1 1 1,0-1-1,0 0 0,1 0 0,-1 0 1,0 1-1,1-1 0,-1 0 0,1 1 1,-1-1-1,1 0 0,-1 1 0,1-1 1,-1 1-1,1-1 0,0 1 0,-1-1 1,1 1-1,1-1 0,-2 0 16,1-1-28,0 0 0,0 0-1,-1 0 1,0 0 0,1 0 0,-1 0 0,0-3-1,1 0 61,0-10 234,-2 13-378,1 0 0,0 0 0,1 0 1,-1 0-1,0 0 0,1 0 0,-1 0 0,1 0 0,0-2 0,-4 10-56,0 1-1,0 1 0,1-1 1,-3 14-1,2-11 378,1 0 0,-6 13 0,7-21-186,-7 16 86,0-1-1,-1 0 1,-1 0-1,0-1 1,-18 22-1,18-23 213,9-13-244,1 0 1,-1-1-1,0 1 1,0-1 0,0 1-1,0-1 1,0 1-1,0-1 1,0 0-1,0 0 1,0 1 0,-1-1-1,1 0 1,-1 0-1,1 0 1,-3 1-1,3-2 250,0-4-188,12-8-16,-10 12-71,0-1 0,0 0 1,0-1-1,0 1 0,0 0 0,0 0 0,0 0 1,0 0-1,0-1 0,-1 1 0,2-2 0,0-3 48,0 0-1,0 1 0,1-1 0,0 1 0,6-10 0,10-16 17,1-6-567,-15 29 480,0 0 0,0 0-1,4-12 1,17-31 228,-18 36-427,-7 13 164,1 1 1,-1-1-1,-1 0 0,1 1 1,0-1-1,0 0 1,1-3-1,3-22 268,0-24-671,-2 32 287,-3 19 32,-3 9-671,2 6 633,-3 16-62,-4 0 239,6-18-15,-2 1 0,0-1 0,0-1-1,-1 1 1,-7 12 0,5-13-107,0 0 1,-1-1-1,0 0 0,-1-1 0,-18 19 0,-22 7 832,43-32-669,5-2-44,0-1 0,-1 0 0,1 0 0,0 0 0,-1-1 0,1 1 0,-1 0 0,0 0 0,1-1-1,-1 1 1,1-1 0,-1 1 0,0-1 0,1 0 0,-1 0 0,-2 0 0,20-17 78,-9 2-34,1-4 110,-4 10-86,0-1-312,-4 9 461,5-3 148,-3 3-467,-1-1 0,1 1-1,-1-1 1,1 1 0,-1 0-1,1 0 1,0 0 0,2-1 0,13-9-78,23-28 113,-38 37 51,0-1-1,-1 1 0,1-1 0,-1 0 1,0 1-1,0-1 0,1 0 0,-2 0 1,2-4-1,1-5-30,1 0 0,0 0 0,1 0-1,9-14 1,-11 19 46,0-1-1,0 1 0,-1 0 1,0-1-1,1-12 1,6-16 133,-2 9-289,-4 17 21,0-1 0,7-16 1,-6 10 203,-4 15-96,0 1 0,1-1 0,-1 0 0,0 1 0,1-1 0,-1 0 0,1 1 0,-1-1-1,2-1 1,-1 0 3,1 1-55,-1 0-1,0 0 0,1-1 0,-1 1 0,0 0 0,0-1 0,-1 1 0,1 0 0,0-1 0,-1 1 1,1-5-1,-1 5 9,0 1 1,1-1-1,-1 0 0,0 1 1,1-1-1,0 1 1,-1-1-1,1 1 0,0-1 1,0 1-1,0 0 1,0-1-1,1-1 0,5-5 512,-6 5-534,0 1-1,0-1 1,-1 1 0,1-1 0,-1 1 0,1-1-1,-1 1 1,0-4 0,1 5 63,-1 1-1,0-1 1,1 0-1,-1 1 1,0-1-1,1 1 1,-1-1-1,0 1 1,1-1-1,-1 1 1,1-1-1,-1 1 1,1 0-1,-1-1 1,1 1 0,-1 0-1,1-1 1,0 1-1,-1 0 1,1 0-1,0-1 1,13-3-573,-13 4 313,25-6 417,64-1-119,-87 6-83,1 1 23,97-16-197,-83 11 438,0-2 1,23-10-1,-20 8-307,28-9 0,-42 16 57,0 0-1,-1 1 1,1 0-1,0 0 1,0 1-1,0-1 1,0 2-1,10 0 1,-14 0 21,-1 0 0,0-1 0,0 1 0,0 0 0,0 0 0,1 0 0,-1 0 0,-1 1 0,1-1 0,0 0 0,0 1 0,0 0 0,-1-1 0,1 1 0,-1 0 0,1 0 0,-1 0 0,0 0 0,1 0 0,-1 0 0,0 0 0,-1 0 0,2 3 0,-2-4-42,7 8-511,-6-8 400,1 4-512,-1-3 576,-4 0 41,-5 1 228,7-2-152,0 0 0,0-1 0,0 0 1,0 1-1,0-1 0,-1 1 1,1-1-1,0 0 0,0 0 0,0 0 1,-2 0-1,-62 0 11,35 4 901,29-4-912,10 0-187,-1 2 199,1 0 1,-1 1-1,0 0 1,-1 1-1,1-1 1,10 8-1,7 3 322,-20-12-337,-1 0-1,0 1 1,0 0-1,0 0 1,0 1-1,0-1 0,-1 1 1,4 3-1,-2-3 17,5 0 321,-37-8-638,-13-7 213,26 6 27,-1 1 0,1 1 0,-1 0 0,-27-1 0,41 4 18,1 0-1,-1 0 1,0 0-1,0 0 0,1 0 1,-1 0-1,0 0 0,1 0 1,-1 0-1,0 1 1,1-1-1,-1 0 0,0 0 1,1 1-1,-1-1 1,0 1-1,1-1 0,-1 1 1,1-1-1,-1 0 0,1 1 1,-1 0-1,1-1 1,-1 1-1,1-1 0,0 1 1,-1 0-1,1-1 1,0 1-1,0 0 0,-1-1 1,1 1-1,0 0 1,0-1-1,0 1 0,0 0 1,0-1-1,0 1 0,0 0 1,0 0-1,0-1 1,0 1-1,0 0 0,0-1 1,0 1-1,1 0 1,-1-1-1,1 2 0,1 5 80,1 0 0,-1 1 0,8 10 0,-7-12-105,5 7 65,0-1-1,2 1 0,-1-2 0,1 1 0,1-1 1,13 10-1,19 21 36,-40-39-55,-1 0 9,-1-1 0,1 0 0,0 0 0,0 0 0,1 0 0,-1 0 0,0 0 0,1-1 0,-1 1 0,1-1 0,-1 0-1,4 2 1,-2 2-108,-3-4-113,-1-8 220,-1 1 12,0-1 0,-1 1-1,0 0 1,0 0-1,-1 0 1,0 0 0,0 1-1,0-1 1,-6-7-1,3 3 18,-11-17 257,-34-40 0,40 54-341,-1 0 0,-1 1 1,0 1-1,-24-17 1,27 23-98,8 4 264,0 0 1,0 0 0,0 0-1,0 0 1,0-1 0,0 1-1,0 0 1,-2-4 0,3 4-350,0 1-12,0 1 256,0-1 1,0 0-1,0 1 1,0-1-1,0 0 0,1 0 1,-1 0-1,0 0 1,0 0-1,0 0 0,0 0 1,0 0-1,0 0 1,0 0-1,-2-1 0,2 0-25,-1 1-1,1 0 1,0 0-1,-1 0 1,1 0-1,-1 0 1,1 0-1,0 0 1,-3 1-1,0-1-691,60 53 274,-29-29 483,-2 1-1,0 1 0,29 40 0,-34-34-204,-10-16 156,0 0 0,16 18 0,-10-11 223,-13-17-219,0-2 0,1 1 1,-1 0-1,1-1 1,0 0-1,0 1 1,6 3-1,-9-7-132,0 0 31,-1-1 64,0 0 1,0 0-1,1 1 0,-1-1 1,0 0-1,0 1 0,1-1 1,-1 0-1,0 1 0,0-1 1,0 1-1,0-1 0,0 0 1,0 1-1,1-1 0,-1 1 1,0-1-1,0 0 0,0 1 1,0-1-1,0 1 0,-1-1 1,1 1-1,0-1 0,0 0 0,0 1 1,0-1-1,0 0 0,0 1 1,-1-1-1,1 1 0,0-1 1,0 0-1,-1 1 0,1-1 1,0 0-1,0 0 0,-1 1 1,1-1-1,0 0 0,-1 0 1,1 1-1,-1-1 0,1 0 1,-1 0-1,-5 14 363,-15 47-181,17-49-21,4-11-111,0 1 1,0-1-1,0 0 0,0 0 1,-1 0-1,1 0 0,0 0 0,-1 0 1,1 0-1,-1 0 0,1 0 1,-2 1-1,-1 3 48,0-1-1,0 1 1,1-1-1,0 1 1,-1 0-1,-1 8 1,-2 4-210,2-2 82,3-13 71,1 0 0,-1 0-1,1 0 1,-1 0 0,0 0 0,0 0-1,0 0 1,-2 3 0,1-1 82,0 0-1,-1 0 1,2 0-1,-4 10 1,-4 11-225,5-18 182,1 1 1,0-1 0,0 1-1,1 0 1,0 0 0,0 1-1,1-1 1,0 14 0,-4 13-129,5-32 82,-1 0 1,1-1-1,-1 1 0,1 0 0,-1-1 0,-1 4 1,-3 15 77,4-13-51,0 0 0,0 0-1,-1 0 1,0 0 0,-1-1-1,-3 9 1,-4 10 0,-20 60-205,13-52 387,7-16-148,1-3 2,-4 8-44,9-12-28,-1-1 0,-9 15 0,7-12 186,7-13-187,-8 18-47,7 10-195,1-25 224,0-2 69,2-7-357,0 0 240,0 0 0,0 0-1,0-10 1,5-14-153,-5 24 84,-2 5 89,0 0 1,0 0-1,1 0 1,-1 0-1,0 1 1,1-1 0,-1 0-1,0 0 1,1 1-1,-1-1 1,1 0-1,-1 0 1,2 0-1,-1 0-89,7 2-54,-6 1 212,0-1-1,0 1 0,-1 0 1,1-1-1,-1 1 0,1 0 1,-1 0-1,0 0 0,2 3 0,3 4-91,-2-3 136,-1 0 0,1 0 0,-1 0 0,0 0 0,0 0 0,-1 0 0,0 1 0,0-1 0,-1 1 0,1 0 0,-2-1 0,1 1 0,-1 12 0,0-19-47,0 0 0,0 0 0,0 0 0,0 0 1,0 0-1,0 1 0,0-1 0,0 0 0,0 0 0,0 0 1,0 0-1,0 0 0,0 0 0,0 0 0,0 1 1,0-1-1,0 0 0,0 0 0,0 0 0,0 0 0,0 0 1,0 0-1,-1 0 0,1 0 0,0 0 0,0 0 1,0 1-1,0-1 0,0 0 0,0 0 0,0 0 1,0 0-1,-1 0 0,1 0 0,0 0 0,0 0 0,0 0 1,0 0-1,0 0 0,0 0 0,-1 0 0,1 0 1,0 0-1,0 0 0,0 0 0,0 0 0,0 0 0,0 0 1,0 0-1,-1 0 0,1 0 0,0-1 0,0 1 1,0 0-1,0 0 0,0 0 0,0 0 0,0 0 0,0 0 1,0 0-1,0 0 0,-1 0 0,-10-11 301,-12-15-518,13 12 8,0-1 0,-12-28-1,21 41 201,-16-21-104,16 19 6,1 3-43,-1-6 224,0 6-119,-5-7 379,6-8-1111,0 15 633,0 0-6,-1 0 144,1 0 0,0 1 0,0-1 0,0 0 0,0 0 0,0 0 0,0 0 0,0 0 0,0 0 0,0 0 0,0 0 0,0 0 0,0 0 0,1 1 0,-1-1 0,0 0 0,1 0 0,-1 0 0,1 0 0,-1 1 0,1-1 0,-1 0 0,1 0 0,0 1 0,-1-1 0,1 0 0,0 1 0,-1-1 0,1 1 0,0-1 0,1 0 0,-1 1-65,-1-1 0,1 1 0,0-1 0,0 0 0,-1 0 0,1 1 0,0-1 0,-1 0 0,1 0 0,-1 1 0,1-1 0,-1 0 0,1 0 0,-1 0 0,1-1 0,16-14 486,-12 2-319,-3 8-337,4 14 133,43 94-202,-35-76 398,-1 1 0,-1 1 0,-1 0 0,13 57 0,-19-45-265,-4-31 151,0 0 0,-1 0 0,-1 13 0,1-2-28,-5 9 5,5-29 25,0 0-1,0 1 1,0-1-1,0 0 0,0 0 1,0 0-1,0 0 1,0 0-1,0 1 0,0-1 1,0 0-1,0 0 1,0 0-1,0 0 0,0 0 1,0 1-1,0-1 1,0 0-1,0 0 0,0 0 1,0 0-1,0 0 1,0 1-1,0-1 0,0 0 1,0 0-1,0 0 1,0 0-1,0 0 0,0 1 1,-1-1-1,1 0 1,0 0-1,0 0 1,0 0-1,0 0 0,0 0 1,0 0-1,-1 0 1,1 0-1,0 0 0,0 0 1,0 1-1,0-1 1,0 0-1,-1 0 0,1 0 1,0 0-1,0 0 1,0 0-1,0 0 0,-1 0 1,1 0-1,0 0 1,0 0-1,0-1 0,0 1 1,0 0-1,-1 0 1,1 0-1,0 0 0,0 0 1,0 0-1,0 0 1,0 0-1,0 0 1,-1 0-1,1-1 0,-9-9-280,6 7 548,2 3-265,1-1 1,-1 1-1,0-1 0,1 1 1,-1-1-1,0 1 1,0-1-1,1 1 0,-1 0 1,0-1-1,0 1 0,0 0 1,0 0-1,1 0 1,-1-1-1,0 1 0,0 0 1,0 0-1,-1 1 0,0-1-15,0 1-1,0 0 0,1-1 1,-1 1-1,0 0 1,0 0-1,1 1 0,-3 1 1,-15 14 188,-25 28 0,-77 113-62,77-99-168,-47 50 542,86-103-488,4-5-17,0 0 0,0 1 0,0-1 0,0 0 0,0 0 0,0 0 0,0 0 0,-1 0 0,1 0 0,0 0 0,0 0 0,-1-1 0,-1 2 0,20-19 975,-9 5-757,-1 1 0,-1-1 0,7-17 0,-3 8-185,22-60-406,-3 7 546,-21 56-107,-3 7-122,0 0 1,13-20-1,-12 21 65,-1 0 1,0 0-1,-1 0 0,0-1 1,-1 1-1,5-23 0,5-5-406,-9 30 279,-1 0-1,4-15 1,-3 15 35,0-1 233,1-24-1021,-5 32 833,-3 3-553,-4 4 416,-7 31 301,1 2 1,-7 41-1,-9 80 533,27-149-642,-1 12-128,1 40 1,2-59 295,9-5-208,-4-2 16,0 0-1,0 0 1,-1 0-1,1-1 1,-1 1-1,0-1 1,0 0-1,0 0 1,5-8-1,3-5 114,12-25 0,0 0-89,-14 26 2,-3 5-7,15-19 1,-9 8-176,-11 19 81,0 0 0,-1 0 0,1 0 0,0 0 0,3-4 0,-4 7 75,-1 9 201,-1 0 1,-1 1-1,1-1 0,-1 0 0,-1 0 0,-3 9 0,-26 52-197,26-56-15,-4 4 134,-1 1 0,-1-2 0,-1 1 0,-24 25 0,11-20 136,21-18-208,-1-1 0,1 1 0,0 0 0,-6 8 0,2-6-235,6-6-206,6-4 85,13-1-446,-9 3 702,1-2 116,-1 0-1,1-1 1,-1 1-1,0-2 1,0 1-1,-1-1 1,1 0-1,-1-1 1,6-5-1,-2 1 30,0 2 1,13-10-1,-17 15 34,-6 3-93,1 0-1,-1 0 1,0 0 0,1-1 0,-1 1 0,1 0 0,-1 0-1,0 0 1,1-1 0,-1 1 0,0 0 0,1-1-1,-1 1 1,0 0 0,0 0 0,1-1 0,-1 1 0,0-1-1,0 1 1,1 0 0,-1-1 0,0 1 0,0 0-1,0-1 1,0 1 0,0-1 0,0 0 145,-13 17-1,-71 55 209,49-42-401,20-15 78,-30 20 1,34-27-12,0 1 0,1 0 1,-12 13-1,2-11-226,19-9 207,0-1 1,1 1-1,-1-1 1,0 1-1,0-1 1,1 0-1,-1 1 1,0-1-1,0 0 1,1 0-1,-1 1 1,0-1-1,0 0 1,0 0-1,1 0 1,-1 0-1,-1 0 1,1 0-2,0 0-1,0 0 1,1 0 0,-1 0 0,0 0-1,1 0 1,-1 0 0,0 0 0,0 0-1,1 1 1,-1-1 0,0 0 0,1 0-1,-1 1 1,1-1 0,-1 1 0,0 0-1,-1-1 7,1 1-1,-1 0 0,1 0 1,-1-1-1,0 1 0,1-1 1,-1 1-1,0-1 0,-2 1 0,-7 1 9,7-1-119,3-1 84,1 1 0,-1-1-1,1 0 1,-1 0 0,1 0 0,-1 0 0,0 0-1,1 1 1,-1-1 0,1 0 0,-1 0 0,1 1-1,-1-1 1,1 0 0,0 1 0,-1-1-1,1 1 1,-1-1 0,1 0 0,-1 2 0,1-2 6,0 0 1,0 1-1,0-1 1,0 0-1,0 0 1,0 1-1,0-1 1,0 0-1,0 0 1,0 1 0,0-1-1,-1 0 1,1 0-1,0 1 1,0-1-1,0 0 1,0 0-1,-1 1 1,1-1-1,0 0 1,0 0-1,0 0 1,-1 0-1,1 1 1,0-1 0,0 0-1,-1 0 1,1 0-1,0 0 1,0 0-1,-1 0 1,1 0-1,0 0 1,0 1-1,-1-1 1,1 0-1,0 0 1,-1 0 0,1 0-1,0-1 1,-3 3 24,1-1 0,0 0 0,0 1 0,1 0 0,-1-1 0,0 1 0,-2 2 0,-9 9-70,10-11 54,1 0 1,-1 1-1,1-1 1,-1 1-1,1-1 1,-2 4-1,-13 13 192,15-16-200,-1-1 1,0 1 0,1 1-1,-1-1 1,1 0-1,-3 7 1,-10 12-264,-12 13 549,19-24-275,-1 1 0,-17 16 0,11-13 34,1 1 1,0 1-1,2 0 1,-13 21 0,9-14-28,-23 28 0,14-19-24,17-22-15,0 0-1,-17 16 0,18-20 55,1 1-1,-1-1 1,-4 11-1,3-7 162,6-9-151,1-1 1,0 0 0,0 1-1,-1-1 1,1 0-1,0 0 1,-1 0-1,1 0 1,-1 0 0,1 0-1,-1 0 1,-3 1-1,4-2-22,-1-1-16,1 1 51,5-3-54,1 0-3,0-1 0,0 0-1,0 0 1,-1-1 0,1 1 0,-1-1-1,0 0 1,5-9 0,1-3-67,12-26 0,-17 32 94,5-8 44,-2-1 0,0 1 0,-1-2 0,7-34 0,-13 45-12,-1 0 0,-2-14-1,2 18-94,-1 0-1,1 0 1,0 0-1,0 0 1,0 0 0,1 0-1,0 0 1,0 0-1,3-9 1,0 10 14,-1 0 0,1 0 0,0 0 1,0 1-1,6-6 0,5-6-445,2-5 990,-17 21-511,0 0-1,0 0 1,1 0-1,-1 0 1,0 0 0,0 0-1,0 0 1,0 0-1,0 0 1,0 0 0,1-1-1,-1 1 1,0 0-1,0 0 1,0 0 0,0 0-1,0 0 1,0 0-1,0-1 1,0 1 0,0 0-1,0 0 1,0 0-1,0 0 1,0 0 0,0-1-1,0 1 1,0 0-1,0 0 1,0 0 0,0 0-1,0 0 1,0-1 0,0 1-1,0 0 1,0 0-1,0 0 1,0 0 0,0 0-1,0-1 1,0 1-1,0 0 1,0 0 0,0 0-1,-1 0 1,1 0-1,0 0 1,0 0 0,0 0-1,0-1 1,0 1-1,0 0 1,-1 0 0,1 0-1,0 0 1,0 0-1,0 0 1,0 0 0,0 0-1,-1 0 1,1 0 0,0 0-1,0 0 1,-11-1 222,10 1-207,-12 1-7,1 0 0,-1 1-1,1 0 1,0 1 0,-1 0 0,1 1 0,1 0-1,-1 1 1,0 0 0,1 1 0,0 0 0,1 1-1,-1 1 1,-13 12 0,-9 11-139,2 1 0,-46 64 0,61-76 90,-50 79 115,59-88 58,7-10-171,-1 0-1,1 0 0,-1 0 1,1 0-1,-1 0 0,0 0 1,1 0-1,-1 0 1,0-1-1,0 1 0,0 0 1,0 0-1,0-1 0,0 1 1,-1 1-1,20-11-119,1 0 0,-1-1 0,-1-1 0,20-15-1,62-60 359,-89 78-236,15-11-571,-24 17 256,-2 8 228,1-1 108,-1 0 0,1 0 0,-1 0 0,0 0 0,-1-1 0,1 1 0,-1 0 0,0 0 0,-3 4 0,-2 3 180,-1 0 0,-10 12 0,15-20-170,-1 0-1,0-1 0,0 0 0,0 1 0,0-2 1,-8 6-1,0-2-138,-11 10 646,1-16-944,22-1 431,-8-1 28,1-1 18,6 2-33,1 1 0,-1-1 0,0 1 0,1-1 0,-1 1 0,0 0 0,1-1 0,-1 1 0,0 0 0,0 0 0,0-1 0,1 1 0,-2 0 0,-37 3-49,31 0-170,-7 3 194,14-6 22,1 0 0,0 0 0,-1 0 0,1 0 0,0 1 0,-1-1 0,1 0 0,-1 0 0,1 0 0,0 0 0,-1 0 0,1-1 0,0 1 1,-1 0-1,1 0 0,0 0 0,-1 0 0,1 0 0,0 0 0,-1-1 0,1 1 0,0 0 0,-1 0 0,1 0 0,0-1 0,-1 1 0,1 0 0,0 0 0,0-1 0,-1 1 1,1 0-1,0-1 0,-1 0-8,1 0-1,0 0 0,0 1 0,0-1-1,-1 1 1,1-1 0,0 0 0,-1 1 0,1-1-1,-1 1 1,1-1 0,0 1 0,-1-1-1,1 1 1,-1-1 0,1 1 0,-1 0-1,0-1 1,1 1 0,-1 0 0,1-1 0,-1 1-1,0 0 1,1 0 0,-1-1 0,0 1-1,1 0 1,-1 0 0,0 0 0,1 0-1,-1 0 1,-1 0 0,1 0-48,-1-3 592,0-6-124,1 5-392,0-1 1,0 1-1,-1 0 0,1-1 0,-1 1 1,-3-5-1,0-3 6,-3-20 130,8 27-129,-1 0 1,0 0 0,0 1 0,-1-1 0,0 0 0,1 1 0,-5-9 0,1 6-34,1 0 1,1 0 0,-1-1-1,1 1 1,1-1 0,-4-16 0,5 22-1,1 1 0,-1-1 1,1 1-1,-1-1 0,1 1 1,-1 0-1,0-1 0,0 1 1,0 0-1,-1-2 0,-6-13 406,-2-6-374,8 19-92,1 0-1,-1 0 0,1 0 1,-1 0-1,1 0 0,0-1 1,-1-6-1,4 3 211,-2 7-141,0-1-1,1 1 1,-1 0 0,0 0 0,0-1-1,0 1 1,0 0 0,0 0-1,0 0 1,0-1 0,0 1 0,0 0-1,0 0 1,0-1 0,0 1-1,0 0 1,0 0 0,0-1 0,0 1-1,0 0 1,0 0 0,0-1-1,0 1 1,0 0 0,0 0 0,-1 0-1,1-1 1,0 1 0,0 0-1,0 0 1,0 0 0,0-1 0,-1 1-1,-5-20 70,5 6-205,1 11 193,0 1 0,-1-1 0,1 0 0,0 1 0,0-1 0,1 0 0,-1 1 0,2-5 0,-2 5-99,0 1 0,1-1 0,-1 1 0,0-1 0,0 1 0,0 0-1,0-1 1,0 1 0,0-1 0,-1-1 0,1 1 20,-1 1-1,1 0 1,0 0-1,0-1 1,0 1-1,0 0 1,0 0 0,0-1-1,0 1 1,0 0-1,0 0 1,1-1-1,-1 1 1,0 0 0,1 0-1,-1 0 1,1 0-1,0-2 1,0 2-48,4-11-160,-5 10 240,1-5 195,0 7-218,-1-1-1,0 0 1,1 0-1,-1 0 0,0 0 1,0 0-1,0 0 1,0 0-1,0 0 0,0 0 1,0 0-1,0 0 1,0 0-1,-1 0 0,1 0 1,0 0-1,-1-1 1,0-3-1024,1 5 1017,0 0 0,1 0-1,-1 1 1,0-1 0,0 0-1,0 0 1,0 0-1,0 1 1,0-1 0,0 0-1,0 0 1,0 0 0,0 1-1,0-1 1,0 0 0,0 0-1,0 0 1,0 1 0,0-1-1,0 0 1,0 0 0,0 0-1,0 1 1,0-1-1,-1 0 1,1 0 0,0 0-1,0 1 1,0-1 0,0 0-1,0 0 1,-1 0 0,-3 8-95,3-5 164,0-1-1,0 0 1,-1 1-1,1-1 1,-1 0-1,1 0 0,-1 0 1,0 0-1,0 0 1,-3 3-1,-13 8 412,16-12-513,0 1 0,0 0 0,0-1 0,0 1 0,0-1-1,0 1 1,-1-1 0,1 0 0,-3 1 0,1-1 105,1 0 0,-1 1 0,1 0 1,-1 0-1,1 0 0,-1 0 0,1 0 0,-3 3 0,-7 5 107,13-10-160,0 0-1,0 0 1,-1 1 0,1-1-1,0 0 1,0 0-1,0 0 1,0 0 0,0 0-1,0 0 1,0 0 0,0 0-1,-1-1 1,1 1 0,0 0-1,0 0 1,0 0 0,0 0-1,0 0 1,0 0 0,0 0-1,0 0 1,0 0 0,-1 0-1,1 0 1,0 0-1,0 0 1,0 0 0,0 0-1,0 0 1,0-1 0,0 1-1,0 0 1,0 0 0,0 0-1,0 0 1,0 0 0,0 0-1,0 0 1,0 0 0,0-1-1,0 1 1,0 0 0,0 0-1,0 0 1,0 0-1,0 0 1,0 0 0,0 0-1,0 0 1,0-1 0,0 1-1,0 0 1,0 0 0,0 0-1,0 0 1,0 0 0,0 0-1,0 0 1,1-11 489,0 6-302,-1 3-144,0 0 1,1 0-1,-1-1 0,1 1 1,0 0-1,1-4 0,3-13 4,-5 17-73,0 1 0,0-1 0,1 1 0,-1-1-1,1 0 1,-1 1 0,1-1 0,0 1 0,-1 0 0,3-3 0,-3 3 5,1-1-1,0 1 0,0 0 0,-1 0 0,1-1 1,-1 1-1,1-1 0,-1 1 0,0 0 0,1-3 1,7-15-118,-8 18 131,0 1 0,0-1-1,0 0 1,1 1 0,-1-1 0,0 1 0,0-1-1,1 1 1,-1-1 0,0 1 0,1-1-1,-1 1 1,0-1 0,1 1 0,-1 0-1,1-1 1,-1 1 0,1-1 0,-1 1-1,1 0 1,0-1 0,0 1 11,-1 0-1,1-1 1,0 1 0,-1-1 0,1 1-1,-1 0 1,1-1 0,-1 1-1,1-1 1,-1 1 0,1-1 0,-1 0-1,0 1 1,1-1 0,-1 1 0,0-1-1,1 0 1,-1 1 0,0-1 0,0 0-1,0 1 1,1-2 0,5-7 170,1-2-580,1-1 337,2-10 242,-9 19-139,0 0-1,1 1 1,-1-1-1,1 0 1,-1 1 0,3-3-1,-2 3-44,-1 1 0,0-1-1,1 0 1,-1 0-1,0 0 1,0 1 0,0-1-1,-1 0 1,1 0-1,0 0 1,-1-1 0,1 1-1,-1-3 1,1 2-19,0 1 1,-1 0-1,1 0 0,0 0 1,0 0-1,0 0 0,0 1 0,0-1 1,1 0-1,2-3 0,-2 3 32,0-1-1,0 0 0,0 0 1,-1 0-1,3-5 0,-2 0-1,-1 4 27,1 1 1,-1-1-1,0 0 0,1 1 1,2-5-1,-2 4-35,0 0 0,0-1 0,0 1 0,-1-1 0,1 1-1,-1-1 1,1-8 0,5-18 27,0 13 11,-1-1 1,4-32 0,-5 26-54,2-17-204,-5 27 277,1 0 1,0 0-1,8-22 1,-7 26-78,-3 9-62,-1 0 0,1-1 0,0 1-1,0 0 1,0 0 0,0 0 0,2-3 0,1-1 148,-4 5-140,-4 4-43,44-54 1150,-37 47-1007,-1 0 1,1 0 0,0 0-1,2-5 1,4-8 12,-3 5-57,6-4-470,-12 16 379,6-9-112,-3 7-749,-7 8 517,-40 69-355,2-8 1383,32-50-610,1 12-314,7-26 362,1 0 0,0 0 0,0 0 0,0 0 0,1 0 0,-1 0 0,1 1 0,0 5 0,-2 11-31,-6 35-22,7-55 34,1 1-1,0 0 1,0 0 0,0 0-1,0 0 1,0-1-1,0 1 1,1 0 0,-1 0-1,0 0 1,0-1-1,1 1 1,-1 0 0,0 0-1,1-1 1,0 2-1,0 0 117,0-2-285,0-1 160,0 1 0,0 0 0,0 0 0,0-1 0,1 1 0,-1-1 0,0 1 1,0-1-1,1 0 0,5-9 203,-1 0 0,1 0 0,-2-1 0,1 1 1,3-13-1,-2 7-74,12-22 0,0 5-77,-11 19 51,0 0 0,1 0-1,11-13 1,-18 25-54,-1 0 0,1 0 0,-1 0 0,0 0-1,0 0 1,1-4 0,1-1-65,-2 6-222,-2-1-166,-2 5 406,3-1-25,-21 37-110,3 1-1,-17 53 0,-66 214 115,69-225 160,26-70 44,5-11-156,0 0 1,0 0-1,1 0 1,-1 0-1,1 0 1,-1 0-1,1 1 1,-1-1-1,1 0 0,-1 2 1,-4 5-153,3-7-5,6-4 694,9-14-516,1-10 206,0 0 1,11-32-1,53-173-350,-72 216 119,1 1 0,0 0 0,1 1 0,16-23 0,45-47-98,-36 46 360,-25 30-385,0 0-1,0 1 0,12-8 1,14-14 369,-4 4-210,-19 11-81,23-9 28,-33 22 7,0 1 0,0-1 0,0 0 0,0 1 0,0-1 0,0 1 0,1-1 0,-1 1 0,0 0 0,2-1 0,9-3 340,-11 3-145,21-7-384,-18 5 224,0 0 1,0 1-1,0-1 1,5-5-1,1-1 371,7-14-718,-15 21 385,0-1 0,0 0 1,-1 0-1,1 0 0,1-6 0,2-3-69,9-31-247,-5 17 6,-8 24 270,0 0-1,0 0 0,0-1 0,0 1 1,0 0-1,-1 0 0,1 0 0,0-5 1,4-13 0,-3 12 13,0 1 1,3-15 0,-2 8-106,0-15-61,-2 21 126,0 1 0,0 0-1,3-12 1,-2 10 37,0 0 0,-1-1 0,-1 1 0,1 0 0,-1-1 0,-1 1 0,-1-10 0,-1-21 275,-2-31-459,6 69 167,-1 0 1,1 0 0,-1 0 0,1 0 0,-1 0 0,1 0-1,0 0 1,0 1 0,0-1 0,0 0 0,0 0 0,3-2 0,-2 2-21,0 0 1,-1 0 0,1-1 0,-1 1 0,0 0 0,0-1 0,2-2 0,-3 2-39,1 0-1,0 0 1,0 0 0,0 0 0,1 1 0,-1-1-1,1 0 1,-1 1 0,1-1 0,0 1 0,0 0-1,0-1 1,1 1 0,3-3 0,-6 4 43,1 0 0,0 0 0,-1 0 0,1 0 0,-1 0 0,0 0 0,1 0 0,-1 0 0,0 0 0,1 0 0,-1 0-1,0-1 1,0 1 0,0 0 0,0 0 0,0 0 0,-1-3 0,1 0-76,4-1 205,-4 4-138,0 1-1,1 0 0,-1 0 1,0-1-1,1 1 0,-1 0 0,0-1 1,0 1-1,1 0 0,-1-1 0,0 1 1,0-1-1,1 1 0,-1 0 0,0-1 1,0 1-1,0-1 0,0 1 0,0-1 1,0 1-1,1-3 20,-1 1 1,0 0 0,1-1-1,-1 1 1,1 0-1,2-4 1,2-9 11,-2 2-319,1-12 50,-4 19 278,1 1 0,0-1-1,0 1 1,3-9 0,2-10 274,-1-17-447,-3 32 95,-2 8 25,1 1 0,-1 0 0,0-1 0,0 1 1,0-1-1,0 1 0,0 0 0,0-1 0,0 1 1,0-1-1,0 1 0,0 0 0,0-1 0,0 1 0,0-1 1,0 1-1,0 0 0,0-1 0,0 1 0,0-1 0,0 1 1,-1 0-1,1-1 0,0 1 0,0 0 0,-1-1 0,1 1 1,-1-5 11,0 1 1,1 0 0,-1-1 0,1 1 0,0 0-1,1-1 1,-1 1 0,2-5 0,-1 4-12,1-3 60,1 0 0,0-1-1,0 2 1,0-1 0,1 0 0,6-9 0,1-1 10,-10 15-71,0 0 0,1 0 0,-1 0 0,1 1 0,3-5 0,0 1 4,0-1-1,0 1 1,3-9 0,-5 10-5,0 0 1,0 0 0,0 0 0,1 0 0,-1 1 0,1-1-1,7-5 1,41-36 4,-52 46-19,1-1 1,-1 1 0,1 0 0,0 0 0,-1-1 0,1 1-1,0 0 1,-1 0 0,1 0 0,0 0 0,-1 0 0,1 0 0,0 0-1,-1 0 1,1 0 0,0 0 0,-1 0 0,1 0 0,0 0-1,0 1 1,17 6 567,-13-5-508,25 16-477,-5-2 503,-4-4 36,-18-9-98,0-1 0,0 0 0,1 0 0,-1 0 0,1 0 0,-1-1 0,1 1 0,0-1-1,-1 0 1,9 1 0,-10-1 20,1-1 0,-1 1 0,1 0 0,-1-1 0,1 1 0,-1 0-1,0 1 1,1-1 0,-1 0 0,0 1 0,0-1 0,0 1 0,0 0 0,0-1 0,3 5-1,13 10-102,-11-11-23,-4-3-133,0 0 0,0 0 0,0 0 0,0-1 0,0 1-1,0-1 1,1 0 0,-1 1 0,0-2 0,1 1 0,6 1 0,0 0-2862,-10-2 3046,0 0 0,0 0 1,0 0-1,1 0 1,-1 0-1,0 0 0,0 0 1,0 0-1,1 0 1,-1 0-1,0 0 1,0 0-1,0 1 0,0-1 1,0 0-1,1 0 1,-1 1-299,0-1 298,0 0 1,1 0-1,-1 0 1,0 1-1,0-1 0,0 0 1,0 0-1,0 0 1,0 0-1,0 1 1,0-1-1,0 0 0,0 0 1,0 1-1,-10 0-3081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19.07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42 832,'0'-5'212,"0"4"-221,0 0 0,0 0 0,0 0 0,0-1 1,0 1-1,0 0 0,0 0 0,0 0 0,0 0 1,1-1-1,-1 1 0,0 0 0,1 0 0,-1 0 1,1 0-1,0 0 0,0-2 0,7-4 404,1 0 1553,-7 7-1912,-1 0-1,1 0 1,0 0-1,-1 0 1,1 0 0,0 1-1,-1-1 1,1 1-1,2 0 1,0 1 104,0-1 0,-1 1 0,1 0 0,-1 1 0,1-1 0,-1 0 0,0 1 0,0 0 0,5 6 0,22 31 678,-20-15-101,-1-3-63,-5-12-569,0 0 1,0 0-1,-1 1 0,-1-1 0,2 17 1,0-8-91,0 17 357,-3-32-292,0 0 0,-1 1 0,1-1 0,-1 0 0,0 1 0,-1-1 1,1 0-1,-1 1 0,0-1 0,-2 7 0,-2 2 185,-8 9-442,13-4 640,-1-11 96,0-15 923,-2-13-1447,-3 4-983,-9-19 0,4 12-654,4 8-1060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20.27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 1472,'3'-1'4267,"4"6"-3656,4 9-551,-11-13 61,1 0 0,0 1 0,0-1 0,0 0 0,0 0 0,0 0 0,0 0 0,1-1 0,-1 1-1,1 1 1,4 2 240,-3-2-199,1 1 1,-1-1-1,1 0 1,-1 0-1,1-1 0,0 1 1,-1-1-1,1 1 0,7 0 1,9 4-1334,-19-6 1075,1 1 0,-1-1 0,0 1 0,0 0 0,0-1 0,1 1 0,-1 0 0,0 0 0,0 0 0,0-1 0,0 1 0,1 2 0,3 8-1290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45.2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115 203 2304,'-13'-6'5648,"10"6"-4560,5 2-1047,0-1 0,0 0 0,0 0 0,-1 1 0,1-1 0,0 1 0,-1-1 0,1 1-1,-1 0 1,1 0 0,-1 0 0,0 0 0,0 0 0,0 0 0,0 0 0,0 0 0,0 0 0,0 0 0,-1 1 0,1-1 0,-1 0 0,1 3 0,0 8 378,0 1 0,-2 23-1,0-14-115,1-4-123,0 5-387,4 42-1,-2-33 215,-2-27 81,1 0-1,-1 1 1,1-1 0,0 0 0,3 11 0,0-6-78,-1 0 1,0 0 0,0 0-1,-1 1 1,-1-1 0,1 16-1,3 33 470,-5-58-117,3-42 149,-1 14-538,2 0 1,0 1 0,12-39-1,-15 60 0,6-21-72,16-38 0,-18 52 51,1 0-1,0 0 1,0 1 0,1 0-1,12-13 1,2 0-428,-19 20 1500,-9 5-79,3-2-762,-5 1 218,0 0 0,-16 3 1,16-2-237,-1-1 1,-17 2 0,-169 0-967,196-4 781,0 1 0,1 0 0,-1-1 0,0 1 1,0-1-1,0 1 0,0 0 0,1-1 1,-1 1-1,0-1 0,0 1 0,1 0 1,-1-1-1,0 1 0,0 0 0,1-1 1,-1 1-1,0 0 0,1 0 0,-1-1 1,1 1-1,-1 0 0,0 0 0,2-1 0,13-9 179,-2 3-27,-8 6-188,-1-1 0,0 0 1,0 0-1,0-1 0,0 1 0,6-6 1,-10 7 54,9 2-102,-6 0 81,-2-1 20,0 0 1,-1 1-1,1-1 0,0 0 1,-1 0-1,1 1 0,0-1 1,-1 0-1,1 0 1,0 0-1,0 0 0,-1 0 1,1 0-1,0 0 0,0 0 1,-1-1-1,1 1 0,0 0 1,-1 0-1,1 0 0,0-1 1,-1 1-1,1 0 1,0-1-1,1 0 9,-1 1 1,1-1 0,-1 1-1,1 0 1,-1 0-1,1 0 1,-1-1 0,1 1-1,-1 1 1,4-1 0,2 0-120,9-3-97,-10 1 276,1 1 0,0-1 0,9-4 0,-6 2 157,6-4-189,-14 7-48,0-1 0,0 1 0,0 0 0,1 0 0,-1 0 0,0 0 0,0 1 0,0-1 0,1 1 0,2-1 0,-3 0-1,0 1-1,1 0 0,-1-1 1,0 0-1,0 1 0,1-1 0,-1 0 1,0 0-1,0-1 0,2 0 1,0-2 64,0 0 1,0 0-1,-1 0 1,1 0-1,3-6 1,-7 9-69,1 0 1,0 1 0,-1-1-1,1 0 1,-1 1-1,1-1 1,0 1-1,0-1 1,-1 1 0,1-1-1,0 1 1,0 0-1,0-1 1,-1 1-1,1 0 1,0-1 0,0 1-1,0 0 1,0 0-1,1 0 1,8-3 158,-9 3-133,1-1-1,-1 0 1,1 1-1,-1-1 1,1 1-1,-1-1 1,1 1-1,-1 0 0,1 0 1,-1 0-1,4 0 1,-4 0-38,1 0 0,-1 0-1,1 0 1,-1 0 0,1-1 0,-1 1 0,0 0 0,1-1 0,-1 1 0,3-2 0,-2 2-1,0-1 0,0 0 0,1 1 0,-1 0 1,0-1-1,1 1 0,3 0 0,4 0 77,74-6 127,2-1-183,-16 4-92,-61 2 83,1 0 0,-1 1 1,0 1-1,9 0 0,-10 0 11,0 0-1,0-1 1,-1 0-1,1 0 1,13-3-1,-17 3 54,1-1 0,-1 1-1,1 0 1,0 0 0,-1 0 0,7 1-1,-7 0-74,1-1 1,0 1-1,-1-1 0,9-1 0,-10 1-5,1 0 1,0 0-1,-1 0 0,1 0 0,-1 0 0,1 1 1,5 1-1,15 2 27,-14-4 50,-2 0-32,1 0 1,-1 0-1,0 1 0,1 0 1,-1 0-1,11 4 1,-13-4 14,-1 0 1,0 0 0,1 0 0,-1-1-1,0 0 1,1 0 0,-1 0-1,1-1 1,-1 0 0,0 0 0,1 0-1,5-2 1,-5 1-32,1 0 1,-1 0-1,1 1 0,0 1 0,-1-1 0,1 1 1,11 1-1,-12-1 14,-1 0 0,1 0 0,-1 0 0,1 0 0,-1-1 0,0 0-1,1 0 1,5-3 0,-4 2 115,0 1 0,0-1 0,13 0 0,-4 1-219,-1 0 1,0-2-1,0 0 1,18-5 0,-15 2 228,33-3 1,-9 1-125,-32 5-78,0 1 0,0 0 1,15 0-1,-15 1 105,0 0 1,18-4 0,-18 3-8,0 0 0,19-1 0,-26 3-45,1 0 0,0-1 0,-1 0 0,1 1 0,-1-2 1,7-1-1,-6 1 19,0 1 0,-1-1 1,1 1-1,0 0 0,-1 1 1,1-1-1,4 0 0,4 1-18,1-1-1,-1 0 0,16-4 1,17 1-98,-24 0 278,35-3 1,-6 2-218,42-8-319,57-9 586,-132 20-264,-1 1 0,1 1 0,23 2 0,5 0 64,-27-2 45,6 0 119,40-4 0,-52 3-184,1 0 0,-1 1 0,0 1 0,1 0 0,-1 0 0,0 2 0,0-1 0,14 6 0,8 1-168,-22-7 194,0-1 0,0 0 0,0-1-1,0 0 1,14-2 0,-14 0-34,0 2-1,1-1 1,-1 2 0,25 3-1,150 32-67,-162-32 207,-15-2-25,0 0-1,17 0 1,-2-4-113,0-1-1,0-1 0,24-7 0,-38 8 86,14-3-103,0 2-1,0 0 1,36-1 0,-37 5 32,158 4 95,-143 1-322,5 1 341,-33-6-143,1 1-1,13 3 1,-13-1 95,-1-2 0,15 1 0,-3 0-97,-17-2-19,-1 1 0,1-1 0,-1 0 1,1 0-1,8-2 0,-7 1 107,-1 0 0,1 1 0,-1 0 1,1 0-1,-1 0 0,11 3 0,16 0-118,121-11 127,-54 5-160,28-3 193,-83 1 116,-16 1-243,1 2 0,58 2 1,-65 1 47,-19-1-85,0 0 0,0 0 1,0 0-1,0 0 0,-1 1 1,1 0-1,0 0 1,0 0-1,0 0 0,-1 0 1,1 1-1,-1-1 0,1 1 1,3 3-1,-6-4-118,-1-1 0,1 1 0,-1 0 0,1-1 0,-1 1 0,0 0 0,1 0 0,-1 0 0,0-1 0,1 1 0,-1 0 0,0 0 0,0 0 0,0 0 0,0 0 0,0-1 0,0 1 0,0 0 0,0 0 0,0 0 0,0 0 0,-1 0 0,1-1 0,0 1-1,0 0 1,-1 0 0,1 0 0,-1-1 0,1 1 0,-1 1 0,0-1-111,-6 17-1655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35.2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355 133 992,'-5'-3'397,"2"-2"305,3 5-685,0-1 11,0 0 0,0 1 0,0-1 0,0 1 0,0-1 1,1 1-1,-1-1 0,0 0 0,0 1 0,0-1 0,1 1 0,-1-1 0,0 1 0,0-1 0,1 1 1,-1-1-1,0 1 0,1-1 0,-1 1 18,5-9-56,-4 8 2,-1 0 1,1 1-1,-1-1 0,1 0 1,-1 0-1,1 0 1,-1 1-1,1-1 0,0 0 1,-1 1-1,2-2 1,7-10 449,-6 9-439,0 1 0,0-1 0,-1 0 0,1 0 0,-1 0 0,0 0 0,0 0 0,0-1-1,-1 1 1,3-6 0,0 0 194,-3 8-139,0 0 1,-1 0 0,1 0 0,-1 0-1,0 0 1,1 0 0,-1 0 0,0 0-1,1 0 1,-1 0 0,0 0-1,0-2 1,2-4 630,-2 7-639,0 0 0,0 0 0,0-1 0,0 1 0,0 0 0,0 0 0,0-1-1,0 1 1,1 0 0,-1 0 0,0 0 0,0-1 0,0 1 0,0 0 0,0 0 0,0-1 0,0 1 0,-1 0-1,1 0 1,0-1 0,0 1 0,0 0 0,0 0 0,0-1 0,0 1 0,0 0 0,0 0 0,-1 0 0,0-2 618,-13-3 618,14 5-1258,-1 0 0,1 0 0,0 0 0,-1 1 1,1-1-1,0 0 0,-1 0 0,1 0 0,0 0 0,-1 0 1,1 1-1,0-1 0,-1 0 0,1 0 0,0 0 0,-1 1 1,1-1-1,0 0 0,0 1 0,-1-1 0,1 0 0,0 1 0,0-1 1,0 0-1,-1 1 0,1-1 0,0 1 0,-2 15 153,7 16-121,-3-24 98,-1-1 0,-1 0 0,1 0-1,-1 1 1,-2 10 0,1 5-337,1-14 301,-1 0 0,0-1 0,0 1 0,-1 0 0,0 0-1,-3 8 1,4-12-150,0 0 0,0 1 0,1-1 0,0 0-1,0 0 1,1 8 0,0 7-41,-1-14 95,-1 1-1,1-1 1,-1 1 0,-1-1 0,1 1 0,-6 10-1,-19 35 177,24-48-200,-16 20 183,6-9-18,0-8 144,2-2-388,7-3 84,1 0 0,0 1 0,0 0 1,0 0-1,0-1 0,1 1 0,-1 0 0,1 0 0,0 1 0,-1-1 0,0 5 0,-3 7-44,3-8-205,2-6 254,-1 0 0,1 0-1,0 0 1,-1 1 0,1-1 0,-1 0 0,0 0-1,1 0 1,-1 0 0,0 0 0,1 0 0,-1 0 0,0 0-1,0-1 1,-1 2 0,0 0-6,0 0-1,0 0 1,0 1 0,0-1 0,1 0-1,-1 1 1,1 0 0,-2 2-1,1-1-22,1-1 0,-1 0 0,0 0-1,-1 1 1,1-1 0,-4 3 0,1 0 30,0-1 0,0 1 0,0 1-1,1-1 1,0 0 0,0 1 0,1 0 0,-6 14 0,4-9-42,-12 21 0,12-24 84,0 0-1,-3 12 1,1-4-5,-20 61-306,0-5 279,-16 33 71,39-99-51,4-6-49,-1 0 0,0 0 1,1 0-1,-1 0 0,1 1 0,-1-1 0,1 0 1,-1 0-1,1 1 0,0-1 0,-1 2 0,1 2 14,-1 0-1,1 0 0,-1 0 1,-1 0-1,1 0 0,-1 0 1,-3 7-1,4-12 265,1 1-424,0-1-1,1 1 1,-1 0 0,0-1 0,0 1-1,0-1 1,0 1 0,0-1 0,1 1-1,-1 0 1,0-1 0,0 1 0,1-1-1,-1 1 1,1-1 0,-1 0 0,0 1-1,1-1 1,0 1 0,6 4-1016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37.7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30 1472,'-5'0'4254,"5"0"-4162,-2 9 524,2-8-616,0 0-1,0-1 0,0 1 1,0 0-1,0-1 1,0 1-1,0 0 1,0-1-1,0 1 0,0 0 1,0-1-1,-1 1 1,1 0-1,0-1 1,0 1-1,-1-1 0,1 1 1,0 0-1,-1-1 1,1 1-1,-1-1 1,1 1-1,-1-1 0,1 1 1,-1-1-1,1 0 1,-1 1-1,1-1 1,-1 0-1,0 1 0,0-1 1,0 0 58,-4-22 1548,5 22-1542,-1 0-10,0-1 1,1 1 0,-1 0-1,0 0 1,0 0-1,0 0 1,0-1 0,0 1-1,1 0 1,-1-1-1,0 1 1,0-1 0,1 1-1,-1-1 1,-1 0 0,1 0 12,0 0 0,0 0 0,0 1 0,0-1 0,0 0 1,-1 1-1,1-1 0,0 1 0,0-1 0,0 1 1,-2 0-1,-32 0 818,34 0-901,10 0-528,-1 0 613,-7 0-218,4-1-22,-2 0 139,1 0 0,0-1 0,-1 1 0,1-1 0,-1 0 0,5-2 0,-8 3-21,1 0 128,-1 1 0,1-1 0,-1 1 0,1-1 0,-1 1 0,1-1 0,0 1 0,-1-1 0,1 1 0,0 0 0,-1-1 0,1 1 0,0 0 0,1-1 0,17 40 24,-14-29-50,1-1 1,-2 1 0,1 0-1,3 17 1,-1-4 120,-5-17-131,0 1 0,0-1 0,1 13-1,2 27-166,1 25 182,-7-42 377,1 3-393,5 44-1,4-25-293,-8-48 282,0 0 0,0 0 0,0 0 0,0 0 0,1 0-1,2 5 1,6 12-57,-1 9 194,-4-15-153,0 1 0,-2-1-1,3 15 1,7 35 86,0 13 54,-6-31 4,-6-26-74,4 24 0,-1-13-133,3-3 229,-6-23-220,1 0 1,-1 0-1,0 0 0,0 9 0,4 50 610,-5-54-518,0-10 181,0 13 11,0-11-144,0 13-5493,3-2 1045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38.9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35 3136,'-3'-1'335,"3"1"-279,-1 0 1,1 0 0,-1 0 0,1 0 0,-1 0-1,1 0 1,-1 0 0,0 0 0,1 0 0,0-1-1,-1 1 1,1 0 0,-1 0 0,1 0 0,-1-1-1,1 1 1,-1 0 0,1-1 0,0 1 0,-1 0-1,1-1 1,-1 1 0,1 0 0,-1-1 0,-20 0 3286,20 1-3231,0 0-1,0 0 0,0 0 0,0 0 0,-1-1 0,1 1 0,0 0 0,0-1 0,0 1 1,0 0-1,0-1 0,-1 0 0,-5-3 124,4 4 12,0-1 0,1 1-1,-1-1 1,0 1 0,0 0 0,-3 0-1,2 1 556,18 0-840,14-1-11,-10 1 277,-1-1 0,1-1 1,19-3-1,-18 1-176,4-1-24,-21 4 276,2 0 907,-47-9-550,34 10-700,1 0 0,0 0 0,-1 1 0,1 0 0,0 1 0,-13 5 0,-17 5-109,28-11-30,14-2-214,14-2-158,-12 2 489,0 0 1,0 1-1,0 0 0,0 0 1,0 0-1,0 0 1,-1 1-1,1 0 1,-1 0-1,1 1 1,9 6-1,-11-6-405,0 0-1,-1 0 1,1 0-1,-1 0 1,5 8-1,10 15-1223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41.1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92 1248,'0'0'16,"0"0"1,-1 0-1,1 1 0,0-1 0,0 0 1,-1 0-1,1 0 0,0 0 1,-1 0-1,1 0 0,0 0 0,-1 0 1,1 0-1,0 0 0,0 0 1,-1 0-1,1 0 0,0 0 1,-1 0-1,1 0 0,0 0 0,-1 0 1,1 0-1,0 0 0,-1 0 1,1 0-1,0-1 0,0 1 0,-1 0 1,1 0-1,-7-9 856,6 8-768,1 0 0,0 1 1,-1-1-1,1 0 1,0 1-1,-1-1 0,1 1 1,-1-1-1,1 0 0,-1 1 1,0-1-1,1 1 1,-1 0-1,0-1 0,1 1 1,-1-1-1,0 1 0,0-1 1,0 0 42,1 0 0,0 0 0,-1 0 0,1 0 0,-1 0 0,1 0 1,-1 0-1,1 1 0,-1-1 0,0 0 0,-1-1 0,1-4 993,1 6-1099,-1 0 1,1-1 0,0 1 0,0 0 0,0 0 0,0-1-1,0 1 1,0 0 0,0-1 0,0 1 0,0 0-1,0 0 1,0 0 0,-1-1 0,1 1 0,0 0 0,0 0-1,0 0 1,-1-1 0,1 1 0,0 0 0,0 0-1,0 0 1,-1 0 0,1-1 0,0 1 0,0 0 0,-1 0-1,1 0 1,0 0 0,0 0 0,-1 0 0,1 0-1,0 0 1,0 0 0,-1 0 0,1 0 0,0 0 0,0 0-1,-1 0 1,1 0 0,-1 0 19,0 0 1,0-1-1,1 1 1,-1 0-1,0-1 0,1 1 1,-1-1-1,0 1 0,1-1 1,-1 1-1,1-1 1,-1 1-1,1-1 0,-1 0 1,1 1-1,-1-1 0,1 0 1,0 1-1,-1-1 1,1 0-1,0 0 0,-1-1 1,-3-19 974,4 20-1036,13-9 304,-10 9-322,0 1-1,-1-1 1,1 1 0,0 0-1,0 0 1,0 0 0,-1 0-1,1 1 1,0-1-1,4 2 1,15 1 129,69-3 465,-77 0-491,-1 1-1,0 0 0,0 0 0,22 7 1,-28-6-109,0-1 0,-1 0 0,12 0 0,10 2 82,-19-2 88,0 0-1,0-1 0,15 0 0,16 1-38,-7 2 30,-23-2-146,1 0 0,-1 0 1,14 4-1,-19-1 79,-5-4-72,1 1 0,-1-1 0,1 0 0,-1 1 0,1-1-1,-1 1 1,1-1 0,-1 0 0,1 0 0,-1 1 0,1-1 0,-1 0-1,1 0 1,-1 0 0,1 1 0,0-1 0,-1 0 0,1 0 0,0 0-1,-1 0 1,1 0 0,0 0 0,27 4 18,-25-3 17,-1-1 0,0 1-1,0-1 1,1 1 0,-1-1 0,0 0 0,1 0 0,-1 0 0,0 0-1,3-1 1,-2 1-67,0-1 0,0 1-1,0 0 1,0 0-1,-1 0 1,1 1 0,0-1-1,0 1 1,0-1 0,-1 1-1,1 0 1,4 2 0,0-1 128,0 0 0,1-1 0,-1 1 0,1-2 1,-1 1-1,1-1 0,-1 0 0,16-2 0,9 0 147,6-2-689,-33 2 239,1 1 0,0 0 0,-1 1 0,1-1 0,0 1 0,0 0 0,0 0 0,-1 1 0,1 0 0,9 2 0,-2 5-1300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37.3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27 6560,'-17'-12'2432,"13"12"-1888,8-11-160,-8 11 0,4-3-288,-5 3-320,1 0-1280,4 6 864,-4 7-2624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49.2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229 80 480,'-1'0'3,"1"0"7,-1 1 0,1-1 0,-1 0 0,1 1 1,-1-1-1,0 0 0,1 1 0,0-1 0,-1 1 0,1-1 0,-1 1 1,1-1-1,-1 1 0,1-1 0,0 1 0,-1 0 0,1-1 0,0 1 1,0-1-1,-1 1 0,1 0 0,0-1 0,0 1 0,0 0 0,0 0 1,0-1-2,0 0 0,0 1-1,0-1 1,0 0 0,0 0 0,0 0 0,0 1 0,0-1 0,0 0 0,0 0 0,0 0 0,0 0 0,-1 1 0,1-1 0,0 0 0,0 0-1,0 0 1,0 0 0,0 0 0,0 1 0,0-1 0,-1 0 0,1 0 0,0 0 0,0 0 0,0 0 0,0 0 0,-1 0 0,1 0 0,0 1-1,0-1 1,0 0 0,0 0 0,-1 0 0,1 0 0,0 0 0,0 0 0,0 0 0,0 0 0,-1 0 0,1 0 0,0 0 0,0 0 0,-1 0-1,-8-3 454,7 2-355,1-8 1973,-2 2-1744,11-30 891,-6 31-860,-2 6-345,0-1-1,1 1 1,-1 0-1,0 0 1,0 0-1,0 0 1,0 0-1,0-1 1,0 1-1,0 0 0,0 0 1,0 0-1,0 0 1,0-1-1,0 1 1,0 0-1,0 0 1,0 0-1,0 0 1,0-1-1,0 1 0,0 0 1,0 0-1,0 0 1,0 0-1,0-1 1,0 1-1,0 0 1,0 0-1,0 0 1,0 0-1,0-1 1,0 1-1,0 0 0,-1 0 1,1 0-1,0 0 1,0 0-1,0 0 1,0-1-1,0 1 1,-1 0-1,1 0 1,0 0-1,0 0 0,-6-12 1057,3 5-813,3 7-257,0 0 1,0 0 0,0-1 0,0 1 0,0 0-1,0 0 1,0 0 0,0 0 0,0-1-1,0 1 1,0 0 0,-1 0 0,1 0 0,0-1-1,0 1 1,0 0 0,0 0 0,0 0 0,0 0-1,0 0 1,-1-1 0,1 1 0,0 0 0,0 0-1,0 0 1,0 0 0,-1 0 0,1 0 0,0 0-1,0 0 1,-2-1 814,-2-3-125,3 4-511,1 12-347,-5 23 315,5-28-128,-1 0 0,0 1 0,-1-1 0,0 0 0,-2 7 0,1-7 77,1 0 1,0 1-1,1-1 1,0 0-1,-1 9 1,2-9-61,0 0 0,0 0 1,-1 0-1,0 0 0,-1 0 0,-2 9 0,-7 31 26,11-45-75,-1 0 0,1 0 0,-1 0 0,0 0 0,0 0 0,0 0 0,0 0 0,-2 3 0,0 1 103,0 5-125,0 0-1,2-1 1,-2 13 0,2-10-41,-5 26 0,-6 6 183,7-22-6,-1 0 0,-15 36 0,13-40 137,-6 27 0,9-30-92,0 0 1,-1-1-1,-8 17 1,11-27-239,1 0 1,-1 1-1,1-1 1,-1 8-1,-1 0 368,4-13-264,0 0 0,0 0-1,0 1 1,0-1 0,0 0 0,0 0-1,0 0 1,0 0 0,0 0-1,0 0 1,0 0 0,0 0-1,0 1 1,0-1 0,1 0 0,-1 0-1,0 0 1,0 0 0,0 0-1,0 0 1,0 0 0,0 0 0,0 0-1,0 0 1,0 0 0,1 0-1,-1 0 1,0 0 0,0 0-1,0 0 1,0 0 0,0 0 0,0 0-1,0 0 1,1 0 0,-1 0-1,0 0 1,0 0 0,0 0 0,0 0-1,0 0 1,0 0 0,0 0-1,1 0 1,-1 0 0,0 0-1,0 0 1,0 0 0,0 0 0,0 0-1,0 0 1,0 0 0,0 0-1,0 0 1,0-1 0,1 1-1,-1 0 1,0 0 0,14-7 147,14-15-265,-9 0 182,-2-2 0,23-39 0,19-25 54,-46 71-54,-1 1-117,0 2-1,23-22 1,65-57-21,-99 93 39,0-1 0,0 0 0,-1 1 0,1-1 0,0 1 0,0-1 0,0 1 0,0-1 0,0 1 0,0 0 0,0-1 0,1 1 0,-1 0 0,0 0 0,0 0 0,0 0 0,0 0 0,0 0 0,0 0 0,0 0 0,0 0 0,0 0 0,0 1 0,0-1 0,0 0 0,0 1 0,0-1 0,0 1 0,2 0 0,0 2 17,0-1 1,0 1 0,0 0-1,0 0 1,4 6-1,-5-7 55,2 3-37,-1 0 1,0 0 0,0 0 0,-1 0 0,1 0-1,-1 0 1,0 1 0,1 8 0,0 2-26,2 27 0,-2-9 68,-3-15 14,0 0 0,0 0 0,-2-1 1,-1 1-1,-4 20 0,1-9-311,5-27 320,1 0 1,-1-1-1,1 1 0,-1 0 1,0-1-1,0 1 0,0-1 1,0 1-1,-1-1 1,1 0-1,-1 0 0,1 1 1,-1-1-1,0 0 0,0 0 1,0 0-1,0-1 1,0 1-1,0 0 0,0-1 1,-5 2-1,2-1-11,0 0 0,0-1 0,0 0 0,0 0 0,-1-1 0,1 1 0,0-1 0,0 0 0,-1 0 0,-7-2 0,-69-13-1977,20 2-2761,41 9 2226,2-6-1771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2:55.9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2482 3975 1728,'-1'-10'4398,"-2"11"-3404,2-1-973,1 0 0,-1 0 1,0 0-1,1 0 0,-1 0 1,0 0-1,1 0 0,-1 0 1,0 0-1,1-1 0,-1 1 1,0 0-1,1 0 1,-1-1-1,1 1 0,-1-1 1,1 1-1,-2-1 0,-13-11 423,12 9-392,-159-110 295,99 73-155,-75-52-84,116 75-56,1-1 0,1 0 0,0-2 0,-17-22 0,-56-100 88,17 24 161,62 98-165,-2 0 0,0 2 1,-32-28-1,-8 2 99,-94-54 0,115 75 61,-48-40 0,69 49-296,0 1 0,1-2 1,0 1-1,-18-29 0,-33-71-160,42 70 255,-32-45 1,13 36 309,-61-59 0,-21-28 353,102 111-750,2-1 1,1-1-1,-20-45 1,-32-105-203,17 39 386,-4-19 397,52 144-592,-39-162 22,22 79 10,-20-60 157,29 119-52,-34-71 0,23 60-352,-32-99 1,0-59 609,45 168-509,-2 1-1,-33-67 1,37 91 239,-3-6 108,9 16-228,0 0 1,0 0-1,-6-7 0,5 7-128,1 3 94,-1-1 1,1 1 0,0 0-1,-1 1 1,-6-5 0,7 5 6,0 0-1,0 0 1,0 0 0,0 0 0,0 0 0,0-1-1,-1-3 1,0 2 17,1 0 1,-1 1-1,1-1 0,-1 1 0,0 0 0,-9-7 1,7 7-33,1-1 0,0 1 1,-6-9-1,-2-3 106,11 14-80,0-1-1,0 1 1,0-1-1,0 1 0,0-1 1,1 0-1,-1 0 1,1 0-1,0 0 1,-1 0-1,1 0 0,1 0 1,-1-1-1,0 1 1,1 0-1,0-5 1,-1 3-23,1-1 0,-1 1 1,0 0-1,-3-7 1,3 7 31,-1-1 0,1 1 0,0 0 0,0-8 0,-4-29 122,0-1-80,5 39-42,0 0 1,-1 0-1,1 0 0,-1 0 0,0 0 0,0 0 0,0 0 0,-1 0 1,1 0-1,-3-3 0,3 4-189,-2-3 636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1477 3417 1248,'-2'6'5209,"2"-5"-5068,-1-1-1,1 0 1,0 0-1,-1 0 1,1 0-1,0 0 1,-1 0-1,1 0 1,0 0-1,-1 0 1,1 0-1,0 0 1,-1 0 0,0-1-1,0 1-61,-1 0-1,1 0 1,-1-1 0,1 1-1,-1 0 1,1-1 0,-1 0-1,1 1 1,-1-1-1,1 0 1,0 0 0,-1 1-1,1-1 1,0 0 0,-2-3-1,-17-21 370,7 8-69,-41-52 594,21 25-671,4 4 71,-40-73 0,5 6-68,21 46 201,-98-109 1,115 143-420,1-1-1,1-1 1,-26-43 0,30 37-15,1-1 1,-21-62 0,11 17-27,-4 2 1,-66-118-1,-43-88-40,60 108 180,-23-40-133,83 169-161,2-1-1,-19-77 1,-13-105 541,35 147-349,-11-103-294,17 98 495,1-13-204,2 25 19,-4-49-212,10 91 37,0 17 215,1 0 1,-7-27 0,2 26-80,3 11-82,0-1 0,1 0 1,0 0-1,0-13 0,1 18 50,1 1-1,-1-1 1,0 1 0,0-1-1,0 1 1,0-1-1,-2-3 1,-7-20 190,2 7-341,1 6-1828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06.8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3251 3185 1472,'-13'11'6789,"11"-11"-6669,0-1 0,0 0 0,0 0 0,0 0 0,0 0 0,0 0 0,0 0 0,0 0 0,-1-2 0,-9-3 446,11 5-552,0 1-1,0 0 1,0-1-1,0 1 0,0-1 1,0 0-1,0 1 1,0-1-1,0 0 1,0 1-1,0-1 1,0 0-1,0 0 1,0-1-1,-1 0-4,1 0 1,-1 1-1,1-1 0,-1 0 0,0 0 1,0 1-1,-2-2 0,2 1 50,0 1 0,0 0-1,0-1 1,1 0 0,-1 1 0,1-1-1,-1 0 1,1 0 0,-3-3-1,-62-115 118,38 55 21,17 38 8,0 1 1,-2 1-1,-20-31 1,30 52-200,-7-11-44,0 1-1,-1 0 0,-1 1 1,-22-20-1,-97-65 205,60 46 95,49 34-217,0-1 0,1-1 0,0-1 0,-32-45 0,-53-105-131,41 65 251,51 88-113,0 0 0,-1 1 0,-26-23 0,-135-101 392,153 123-450,2-1 0,0-1 0,1-1-1,1-1 1,-30-45 0,-114-213 13,105 185 269,8 14-38,-88-146 41,107 181-120,-2 3 0,-69-72 0,29 47 94,-42-44 66,-71-91 168,155 170-229,-1 3 1,-2 0-1,-1 2 1,-62-37 0,-164-72 661,128 74-892,108 52-44,-2 2 1,-39-9-1,28 8-66,-98-19-932,44 16-2679,68 11 1630,17 3-520,14 9-1260,-5-8 3445,11 9-2086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09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49 992,'-13'-5'5636,"12"5"-5523,1 0-1,0-1 0,0 1 0,-1 0 0,1 0-76,0 0 1,1 0-1,-1-1 0,0 1 1,0 0-1,1 0 0,-1 0 1,0 0-1,0 0 1,1 0-1,-1 0 0,0 0 1,1 0-1,-1 0 0,0 0 1,0 0-1,1 0 0,-1 0 1,0 0-1,1 0 0,-1 0 1,0 0-1,0 0 0,1 0 1,-1 0-1,0 0 0,0 0 1,1 1-1,-1-1 0,0 0 1,0 0-1,1 0 0,-1 0 1,0 1-1,0-1 0,0 0 1,1 1-1,14 8-135,-13-7 230,-1-2-132,9 7 105,1 0-1,15 14 1,-21-16-21,0 0 0,-1 0 0,1 0 1,-1 1-1,0 0 0,0 0 0,-1 0 0,0 0 1,5 14-1,8 12 18,-12-19-47,-1 0 1,-1 0-1,0 0 1,0 24-1,-2-36-48,0 1 1,0-1-1,1 1 0,-1-1 1,0 1-1,1-1 0,-1 0 1,1 1-1,0 1 1,0-1 20,0 0 1,0 0 0,0 0 0,-1 0-1,1 0 1,-1 1 0,0-1 0,1 0 0,-1 5 1119,-1-7-1110,0-1 1,0 1-1,0-1 0,0 0 0,1 1 0,-1-1 0,0 0 0,0 1 0,1-1 0,-1 0 1,1 0-1,-1 0 0,1 0 0,-1 0 0,0-1 0,0 0 68,-74-126-110,52 92-11,-2-6 202,21 35-186,0 1 1,0 0-1,-1-1 0,-5-4 0,-12-19-134,16 20 243,5 9-107,0 0 0,1 0 0,-1 0 1,0 0-1,1 0 0,-1-1 0,1 1 0,-1 0 1,1 0-1,0-1 0,-1 1 0,1 0 0,0 0 1,0-1-1,0-1 0,0 3-10,0-1 0,1 1 0,-1 0 0,0 0 0,0-1 0,1 1 0,-1 0 0,0 0 0,0-1 0,1 1 0,-1 0 0,0 0 0,1 0 0,-1 0 0,0-1 0,1 1 0,-1 0 0,0 0 1,1 0-1,-1 0 0,0 0 0,1 0 0,-1 0 0,0 0 0,1 0 0,-1 0 0,0 0 0,1 0 0,-1 0 0,0 0 0,1 0 0,-1 1 0,0-1 0,1 0 0,-1 0 0,20 6 106,-15-5-85,59 17 383,81 18-285,-119-29-162,29 10 1,17 5-932,-62-20-173,-1 0-1,21 0 0,-17-2-38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11.1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17 736,'0'0'119,"-1"0"-1,1 0 1,-1-1 0,1 1 0,0 0-1,-1 0 1,1-1 0,0 1-1,-1 0 1,1-1 0,0 1-1,0 0 1,-1-1 0,1 1 0,0-1-1,0 1 1,0 0 0,0-1-1,-1 1 1,1-1 0,0 1 0,0-1-1,0 1 1,0-1 0,0 1-1,0 0 1,0-1 0,0 1 0,0-1-1,0 1 1,1-1 0,-1 0-1,0-3 1658,-3 6-1016,3-1-429,-5 14 1317,5-11-1521,-1 1 0,0-1 0,0 1 0,-2 6 1,-3 15 180,-8 176 108,4-80-288,2-18 757,8-103-741,5-10 416,0-11-470,-2 0-1,1 0 1,-2 0 0,-1-1 0,-2-35-1,0 15-216,4-133 740,-6 95-778,11 87 458,-4-3-194,-1 1 1,0-1-1,0 0 0,0 1 1,0 0-1,1 8 0,6 10 17,23 54-2,17 36 94,-42-97-309,2 0 1,0-1-1,1 0 0,19 20 0,-27-33-263,0 0-1,0 0 0,0-1 1,0 1-1,1-1 1,-1 0-1,1 0 0,-1 0 1,1 0-1,7 1 1,7-1-3060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12.1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121 2 1248,'-1'0'47,"1"0"-1,-1-1 1,0 1-1,1 0 1,-1 0-1,1 0 1,-1-1 0,1 1-1,-1 0 1,0 0-1,1 0 1,-1 0 0,1 0-1,-1 0 1,0 0-1,1 0 1,-1 0-1,1 1 1,-1-1 0,1 0-1,-1 0 1,0 0-1,1 1 1,-1-1-1,1 0 1,-1 1 0,1-1-1,-1 0 1,1 1-1,-1 0 1,0-1 221,0 1 1,1 0-1,-1-1 1,0 1-1,0-1 0,0 1 1,0-1-1,0 0 1,-8-1 3709,8 7-3470,-1 39 237,-9 50 0,11-94-731,-22 136 578,17-111-409,-9 37 0,-2 2 107,9-43-250,6-18-50,-1 0 0,1 0 0,0 0-1,0 0 1,0 5 0,1-8 319,5-6-154,-2 3-128,-1-1 0,0 0-1,-1 0 1,1 0 0,0 0 0,-1 0 0,1-1 0,-1 1-1,0 0 1,0-1 0,-1 1 0,1-1 0,0-5 0,2-8 18,4-12 11,7-38-42,-8 19-146,-1 7 336,1-45 1,2-30 414,-3 91-881,5 31 593,-3 2-128,1 1 1,-1 0-1,11 20 0,-7-11-200,100 146-3982,-90-133 257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33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23 1312,'-5'-1'628,"0"0"-1,0 1 1,0 0-1,0 0 1,-7 1-1,-5 0 493,16-1-1103,0 0 1,0 0-1,0 0 0,-1 1 0,1-1 0,0 0 0,0 1 1,0-1-1,0 1 0,0-1 0,0 1 0,0 0 1,0 0-1,0-1 0,-1 2 0,-11 6 343,13-8-333,0 0 1,-1 0-1,1 0 1,0 0-1,-1 0 1,1 0-1,0 0 1,-1 1-1,1-1 1,0 0-1,0 0 1,-1 0-1,1 0 1,0 0-1,-1 0 0,1 1 1,0-1-1,0 0 1,-1 0-1,1 1 1,0-1-1,0 0 1,-1 0-1,1 1 1,0-1-1,0 0 1,0 0-1,0 1 1,0-1-1,-1 0 1,1 1-1,0-1 1,0 0-1,0 1 1,0-1-1,0 0 1,0 1-1,0-1 1,0 0-1,0 1 0,0-1 1,0 4-52,0-3 419,-5 19 176,5-19-609,-4 15 470,3-2-96,0 0 0,-5 26 0,5-33-306,0-1 0,1 1 0,0-1-1,0 1 1,1 8 0,0-10 73,-1 0 0,1 0-1,-1 1 1,-1-1 0,1 0 0,-1 0 0,0 0 0,-2 9-1,-6 13 59,1-1 0,-8 42 0,6-17-89,-7 64 712,7-36-651,6-50-2,-2 0 1,-1 0-1,-1 0 0,-15 35 0,-39 64 552,55-114-572,0 1 0,1 0 0,0 0 0,-3 19 0,4-23-118,5-10 10,-1 0-1,1 0 0,-1 0 0,1 0 1,-1 0-1,1 0 0,0 0 1,-1 0-1,1 0 0,0 0 1,0 1-1,5 142-258,-4-126 221,0-14 89,-1-1 0,0 1-1,0 0 1,0-1 0,0 1-1,-1 3 1,-1 25-354,3-21 3,-1-10 302,2 1-293,0 0 303,0 0 0,0 1 1,-1-1-1,1 1 1,-1-1-1,1 1 0,1 4 1,1 3 11,-1-9-280,-1-20-172,-2-15 375,1 1 1,6-36-1,-4 53 29,-1-23 0,3-15-60,35-168 188,-6 42-400,-28 134 208,-3 27 76,0 0 0,8-25 0,5-24-184,-12 45 81,10-30 1,12-25-593,5 0 688,-9 34-160,-17 33 203,0 2 65,-1 0-1,-1-1 0,1 1 0,-2-1 0,1 1 1,-1-1-1,1-18 0,2-30 58,-5 55-127,0 0-1,-1 1 0,2-1 1,-1 0-1,0 1 0,1-5 1,5 11 3,0-1 0,0 1 0,0 0 0,8 9 0,7 5-1,5 3 112,0 0 0,-2 2 0,41 51 0,-55-62-93,0 0 0,0 0 1,-1 1-1,-1 1 0,0-1 0,-1 1 1,-1 1-1,8 22 0,-6-1-86,-2 1-1,3 52 0,-5-41 181,-2-1 291,-2-33-511,1-1 0,0 1 0,4 19 0,-2-19 53,-1 1 0,1 20 0,-3-19 72,6 26 0,0-19-67,1 1-1,13 28 0,3 8 498,3 12-136,-22-61-345,-1 0 0,-1 0-1,0 0 1,-1 1 0,1 15 0,-1-3 133,1 17-143,-1-21 151,3 24 1,1-4-160,-3-22 353,-3-12 206,-5-11-446,2-3-133,1 0 1,-1 1-1,1-1 1,1 0-1,0 0 1,-3-17-1,-2-9-6,-14-71 333,-2-2-112,15 78-344,2 4 48,-13-31 0,0 6 90,4-1 0,-14-71 1,2 6-559,21 93 557,0-3 105,-2 0 0,0 0-1,-17-32 1,17 44-153,-1 1 1,-1 0 0,-12-11-1,6 4 118,13 17-20,-7-8 47,1-1 1,-13-20 0,16 22-41,0 1 1,-1 0-1,-12-12 0,-8-12-22,8 11-87,14 16-6,0 1 0,1-1 1,-1 0-1,1-1 0,1 1 1,-5-9-1,39 46-7727,-9-13 4486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34.6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19 1472,'-13'7'6176,"-22"-26"-1467,29 17-4417,1 1-1,0 0 1,0 0 0,0 0 0,-1 1-1,1 0 1,0 0 0,0 0-1,-10 3 1,4 0-385,18 1-150,11 0 299,0 0 0,1-1 0,-1-1 0,1 0 0,23-2 0,-6-3 189,-27 2-177,0 0 1,-1 0-1,1 1 1,13 2-1,-17-1 446,-7 1-234,-11 2-188,-21 0-141,-4-1 236,-80 3 565,111-6-758,1 1 0,-1 0 0,-9 3 1,-15 1-682,31-5 890,1 0-64,45-2-244,-31 1-1622,0 0-1,1 1 1,-1 1 0,21 3 0,-9 3-2929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36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 27 1664,'-5'0'687,"5"1"-878,0 1 287,0 1 1,0-1-1,0 0 1,0 0-1,-1 1 1,1-1-1,-1 0 1,-1 4-1,2-5 94,-1 0 0,0 0 0,0 0 0,0 0 0,0 0 0,0 0 0,0 0 0,0 0 0,0-1 0,0 1-1,0 0 1,-1-1 0,1 1 0,-2 0 0,-9 0 887,12-1-1065,0 0 0,0 0 0,0 0-1,0 0 1,1 0 0,-1 0 0,0 0 0,0 0 0,0-1 0,0 1 0,0 0 0,0 0 0,0 0 0,0 0 0,0 0 0,0 0 0,0 0 0,0 0 0,0 0 0,0 0 0,0-1 0,0 1 0,0 0 0,0 0 0,0 0 0,0 0 0,0 0 0,0 0 0,0 0 0,0 0 0,0-1 0,0 1 0,0 0 0,0 0 0,0 0 0,0 0 0,0 0 0,0 0 0,0 0 0,0 0 0,0 0-1,0-1 1,0 1 0,-1 0 0,1 0 0,0 0 0,0 0 0,0 0 0,0 0 0,0 0 0,0 0 0,0 0 0,0 0 0,0 0 0,0 0 0,-1 0 0,1 0 0,0 0 0,0 0 0,0 0 0,0 0 0,0 0 0,0 0 0,0 0 0,0 0 0,-1 0 0,1 0 0,0 0 0,0 0 0,1-2 47,-1-1 0,1 1-1,-1-1 1,0 1 0,0 0 0,0-1 0,0 1 0,-1-4 0,1 0 115,0 5-112,0 0 1,0 0 0,0 0-1,0 0 1,0 0-1,0 0 1,0 0 0,0 0-1,-1 0 1,1 0-1,0 0 1,-1 0 0,1 0-1,-1 0 1,1 1-1,-1-1 1,1 0 0,-1 0-1,1 0 1,-1 0-1,0 1 1,0-1 0,1 0-1,-1 1 1,0-1-1,0 1 1,0-1 0,0 0-1,0 1 1,0 0-1,1-1 1,-1 1 0,0 0-1,0-1 1,0 1-1,-1 0 1,1 0 0,0 0-1,0 0 1,0 0-1,-1 0 1,-12-2 980,13 2-996,-1-1 0,1 1 0,-1 0 1,1 0-1,-1-1 0,1 1 1,-1 0-1,1 0 0,-1 0 1,1 0-1,-1 1 0,1-1 0,0 0 1,-1 1-1,1-1 0,-1 1 1,1-1-1,-2 2 0,-7 6 13,1 0-1,1 0 1,0 1-1,0 1 0,1-1 1,-10 16-1,8-9 118,6-13-92,1 0 0,0 1 1,0 0-1,0 0 0,1 0 0,-1 0 1,-1 4-1,-14 51 752,4-10-934,9-33 32,0 0-1,-3 24 1,1-6 355,4-26-195,0 0 1,1 1-1,-1 10 1,1-1 95,1-13-130,0 1 0,-1-1 0,2 0 0,0 7 0,2 18 193,-1-18-151,0-8-103,-1 0 1,1 0-1,-1-1 0,1 1 1,1-1-1,-1 1 0,0-1 1,1 0-1,-1 0 0,1 0 1,5 4-1,-1-2 69,0-1-1,0 0 1,0-1-1,13 5 1,-16-6-47,1-2 1,0 1-1,-1 0 0,1-1 1,-1 0-1,1 0 0,8-1 1,4 0-240,-14 1 216,1-1 0,-1 1 0,1-1 0,-1 0-1,1 0 1,-1 0 0,0 0 0,6-4 0,7-2 203,-13 6-207,-1 0 0,0 0 0,0-1 0,0 1 0,0-1 0,0 1 0,0-1 0,0 0 0,0 0 0,-1 0 0,1 0 0,-1 0 0,0 0 0,2-4-1,14-35-195,-14 32 228,6-12-85,1-1 1,18-28-1,-14 26-50,12-27 0,-23 43 100,0 1 0,-1-1 1,0-1-1,0 1 0,0 0 1,-1 0-1,0-1 1,-1 1-1,0-1 0,-1 1 1,1 0-1,-1-1 0,-4-13 1,3 15 33,0-1 0,-1 1 1,0 0-1,0 0 0,0 0 1,-1 0-1,0 0 0,-1 1 1,1 0-1,-1 0 0,0 0 1,-1 0-1,1 1 0,-11-8 0,14 12-10,0 0 0,-1 0 0,1 0 0,0 0 0,-1 0 0,1 0 0,0 1 0,-5-2 0,6 2 107,1 0-127,0 0-1,0 0 0,0 1 1,0-1-1,0 0 0,0 0 1,0 0-1,0 0 1,0 0-1,0 0 0,0 0 1,0 0-1,0 0 0,0 0 1,0 0-1,0 0 1,0 0-1,0 0 0,0 0 1,0 0-1,0 0 0,0 0 1,0 0-1,-1 0 1,1 1-1,0-1 0,0 0 1,0 0-1,0 0 1,0 0-1,0 0 0,0 0 1,0 0-1,0 0 0,0 0 1,0 0-1,0 0 1,0 0-1,0 0 0,0 0 1,0 0-1,0 0 0,0 0 1,0 0-1,0 0 1,-1 0-1,1 0 0,0 0 1,2 8 150,26 32 245,-4-6 34,-14-17-249,128 190 587,-121-185-678,-10-11 44,1 0 0,1-1 0,0 0 0,20 17 0,-12-12 161,-15-12-318,0-1 1,0 0-1,0 0 1,0 0-1,1 0 1,-1 0-1,5 2 1,0-4-635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41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15 602 2400,'-15'6'8871,"22"-12"-8217,-1 1-637,0 1 1,0 0-1,0 1 0,0-1 1,1 1-1,0 1 0,-1-1 1,1 1-1,0 0 0,0 1 1,10-2-1,-1 2-66,0 0 0,0 1 0,0 0 0,16 4 0,-28-4 40,-1 1 1,0-1 0,0 1 0,0 0 0,0 0-1,0 0 1,0 0 0,0 1 0,-1-1 0,1 1-1,0 0 1,-1 0 0,1 0 0,-1 0 0,0 0-1,1 0 1,-1 1 0,0-1 0,-1 1 0,1-1-1,0 1 1,-1 0 0,1 0 0,-1 0 0,0 0-1,0 0 1,1 3 0,1 8 85,-1 1 0,-1 0 0,0 0 1,-2 25-1,1 6 7,11 65-225,-8-95 141,0 0 1,1 0-1,1 0 1,12 27-1,-15-39 48,0-1 1,1 1 0,-1-1-1,1 1 1,3 3-1,-5-6-17,-1-1-1,1 1 0,0-1 1,-1 1-1,1 0 1,-1-1-1,1 1 0,0-1 1,0 1-1,-1-1 1,1 0-1,0 1 0,0-1 1,0 0-1,-1 0 1,1 1-1,0-1 0,0 0 1,0 0-1,0 0 1,-1 0-1,1 0 0,0 0 1,0 0-1,0 0 1,0 0-1,-1-1 0,1 1 1,0 0-1,0 0 1,1-1-1,2-3 9,1 0 0,-1 0 0,0 0 0,-1-1 0,1 1 1,-1-1-1,0 0 0,0 0 0,0 0 0,-1 0 0,0 0 0,3-9 0,0-6 65,6-42-1,-11 61-93,2-22 75,-1-1 0,-2 1 0,0 0 0,-7-37 0,3 28-276,-1-44 0,7 75 169,-1-1 1,0 1 0,0 0-1,1 0 1,-1 0-1,0 0 1,1-1-1,-1 1 1,1 0 0,0 0-1,-1 0 1,1 0-1,0 0 1,-1 0-1,1 0 1,0 1-1,0-1 1,0 0 0,0 0-1,0 1 1,1-2-1,28-12-73,-18 9 27,-6 3 51,-1 0 0,1 0-1,0 0 1,-1 1 0,1 0 0,0 0-1,0 0 1,0 1 0,0 0 0,0 0-1,0 0 1,-1 1 0,1 0-1,0 0 1,0 1 0,0-1 0,-1 1-1,1 0 1,-1 1 0,8 4 0,3-1 148,-14-5-72,0-1 1,0 1 0,-1-1-1,1 1 1,0 0 0,-1 0-1,1-1 1,-1 1 0,1 0-1,-1 1 1,1-1 0,1 1-1,-3-1-139,27 13 112,17-9-106,-33-4 13,0 0 1,20-2 0,-11 1 17,-18 0 85,5 0 598,-11 0-679,1 0-1,-1 1 0,0-1 0,0 1 1,0 0-1,0 1 0,1-1 1,-1 1-1,0-1 0,1 1 0,-1 0 1,1 0-1,0 1 0,0-1 1,0 1-1,0-1 0,0 1 1,-4 5-1,-1 4 72,0-1 1,1 1-1,0 0 1,-5 14-1,8-13-50,0 0 0,0 0 0,2 0-1,-1 0 1,1 14 0,-2 4-6,2-14-4,1 1 0,0-1 1,1 0-1,3 19 0,-2-27 25,1 12 99,-2-21-88,0 1 0,0-1-1,0 0 1,0 0 0,0 1 0,0-1-1,0 0 1,0 0 0,0 1-1,0-1 1,0 0 0,0 1-1,0-1 1,1 0 0,-1 0-1,0 1 1,0-1 0,0 0 0,0 0-1,1 0 1,-1 1 0,0-1-1,0 0 1,0 0 0,1 0-1,-1 0 1,0 1 0,0-1-1,1 0 1,-1 0 0,0 0-1,1 0 1,-1 0 0,0 0 0,0 0-1,1 0 1,-1 0 0,0 0-1,0 0 1,1 0 0,-1 0-1,0 0 1,1 0 0,-1 0-1,0 0 1,0 0 0,1 0 0,-1 0-1,0 0 1,1-1 0,0-1 65,0 1 1,0-1-1,0 0 1,0 0-1,0 0 1,0 0-1,0 0 1,-1 0-1,1 0 1,0-5-1,0 0 20,7-29-28,5-53 1,-4 22-421,-6 33 191,-3 27 151,0-1 0,1 1 0,0 0 0,2-9 0,-3 16-30,0-1 0,0 0 0,0 1 0,1-1 0,-1 0 1,0 1-1,1-1 0,-1 0 0,0 1 0,1-1 0,-1 1 1,0-1-1,1 1 0,-1-1 0,2 0 0,-2 1 34,1 0 0,0 0 0,-1 0 0,1 0 0,-1 0 0,1 0-1,-1 0 1,1 0 0,-1 1 0,1-1 0,-1 0 0,1 0 0,-1 0 0,1 1-1,-1-1 1,1 0 0,-1 1 0,1-1 0,-1 0 0,0 1 0,1-1-1,-1 1 1,0-1 0,1 1 0,-1 0 0,5 6-12,0 1 1,0-1 0,-1 1-1,0 1 1,0-1-1,-1 1 1,0-1-1,2 16 1,1-3-25,3 10-34,-4-10 180,1 0 0,1 0 0,18 36 0,-24-56-88,0 1 0,0-1-1,0 0 1,0 1 0,0-1 0,0 0 0,0 1-1,0-1 1,0 0 0,0 0 0,1 0-1,-1 0 1,0 0 0,1 0 0,-1-1 0,1 1-1,-1 0 1,1-1 0,0 1 0,-1-1 0,1 1-1,2-1 1,-2 0-9,0 0 0,0-1 0,0 1 0,0-1 0,0 1 0,0-1-1,0 0 1,0 0 0,0 0 0,-1 0 0,1 0 0,0 0 0,-1 0 0,1-1-1,-1 1 1,1-1 0,-1 1 0,2-3 0,10-15 105,-1 0 0,0-1 0,17-42-1,6-11-287,-6 20 94,-3-1-1,-2-1 1,-3-2 0,23-90-1,-7-46 96,-17 79-292,-17 85-110,-3 24 278,0-1 0,1 1 0,-1 0-1,1-1 1,2-5 0,-2 5-396,-3 6-32,-5 11 479,-5 15 107,1 2-1,1-1 0,2 2 0,-6 34 1,3-15 150,5-21-100,-54 186 297,51-185-386,1 0 0,1 0 0,2 0 0,0 1 0,2 0-1,1 0 1,2-1 0,1 1 0,1 0 0,7 39 0,-4-44 16,0 1 1,10 23-1,-13-41-6,1 0-1,0 0 1,0 0 0,1 0-1,0-1 1,1 1 0,-1-1-1,1 0 1,0-1-1,0 1 1,7 4 0,-10-8 18,1 0 1,-1-1 0,0 1-1,1-1 1,-1 0 0,1 0-1,-1 0 1,1 0-1,-1 0 1,1 0 0,0-1-1,-1 1 1,1-1 0,0 0-1,-1 0 1,1 0 0,0 0-1,0 0 1,-1-1 0,4 0-1,-2 0-19,-1-1 0,0 1-1,0-1 1,0 1-1,-1-1 1,1 0 0,0 0-1,-1-1 1,1 1 0,-1 0-1,0-1 1,0 1 0,0-1-1,0 0 1,0 0 0,1-3-1,6-14-82,-1-1-1,-1 0 0,-1 0 1,-1 0-1,4-33 1,-4 22 28,16-82-93,-17 90 219,1-20-276,0 291 372,-2-111-261,2-86 539,-5-48-166,1-3-271,0 1 0,-1-1 0,1 0 0,-1 1 1,1-1-1,-1 0 0,1 1 0,-1-1 0,1 0 0,-1 1 0,1-1 0,-1 0 0,0 0 1,1 1-1,-1-1 0,0 0 0,0 0 0,0 0 0,0 0 0,0 0 0,1 0-6,8-40-7,6-30-214,39-107 1,-19 95 119,-30 60-142,-4 19-193,-3 17 5,-3 16 513,2-17-58,1 0 1,0 20-1,2 193 1421,11-237-1333,-7 11-139,-1 1 0,1-1 0,0 1 0,0 0 0,0 0 0,-1 1 0,1-1 0,0 1 0,0 0 0,4 1 0,14 3-172,-13-4 229,0-1 1,0 0-1,0-1 0,0 1 0,0-2 1,0 1-1,0-1 0,0-1 0,-1 1 1,1-2-1,-1 1 0,13-8 0,-7 3-7,0-1 0,-1-1 1,0 0-1,-1-1 0,0 0 0,12-16 0,-12 11-137,0-1 0,-1-1-1,0 1 1,11-30 0,-19 40 72,-1-1-1,1 1 1,-2-1-1,1 0 1,-1 0-1,0 1 1,-1-17-1,0 20-23,0 0 0,-1 0-1,1 0 1,-1 0 0,0 0-1,0 0 1,-1 0 0,1 0 0,-1 1-1,0-1 1,0 0 0,0 1 0,0-1-1,-1 1 1,0 0 0,-4-5 0,5 7 1,0-1 0,0 1 0,0-1 0,-1 1 0,1 0 0,0 0 0,-1 0 0,1 0 0,-1 0 0,1 1 0,-1-1-1,1 1 1,-1 0 0,1-1 0,-1 1 0,1 0 0,-1 0 0,0 1 0,1-1 0,-1 1 0,1-1 0,-1 1 0,1 0 0,0 0 0,-1 0 0,1 0 0,0 0 0,-4 3 0,1-1 51,0 1-1,0-1 1,1 1-1,0 0 1,0 1-1,0-1 0,0 1 1,1-1-1,0 1 1,0 0-1,0 0 1,-2 6-1,0 3 11,1 0-1,1 1 1,0-1 0,1 0-1,0 20 1,1-9 116,2 1 0,5 30-1,-4-46 27,0 0 0,1-1-1,0 1 1,1-1 0,0 0-1,0 0 1,1 0 0,0-1-1,1 0 1,0 0 0,0 0-1,1-1 1,0 1 0,13 10-1,-15-15-51,0 1 1,0 0-1,0-1 0,0 0 0,1 0 0,-1-1 0,1 1 0,0-1 0,0 0 0,0-1 1,0 1-1,0-1 0,0-1 0,0 1 0,0-1 0,0 0 0,0 0 0,0-1 0,0 1 0,0-2 1,0 1-1,0 0 0,0-1 0,0 0 0,5-3 0,-4 1-313,-1 0 1,0 0-1,-1-1 0,1 0 1,-1 0-1,1 0 0,-2 0 1,1-1-1,-1 0 0,1 0 0,4-11 1,-5 10-899,-1 0-1,0-1 1,0 1 0,-1-1 0,0 0-1,1-10 1,-2 16 834,-1 1 0,0-1 0,0 0-1,0 1 1,0-1 0,0 0 0,-1 1 0,1-1-1,-1-2 1,-11-13-2306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38.7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1 1472,'0'0'3723,"-4"7"-2758,-17 23-976,20-29 192,1 1 26,-1-1-1,0 0 1,1-1-1,-1 1 1,0 0-1,0 0 1,0 0-1,0 0 1,0-1-1,0 1 1,0 0-1,0-1 1,0 1-1,0-1 1,0 1-1,-1-1 1,1 0-1,-2 1 1,-11 5 1720,-1 1 1226,18-4-2645,12 6-205,22 6-283,-14-9 215,6 2-155,37 6-1,15 1-122,9 1-47,-53-15 227,0-1 0,-1-2 0,48-7 0,-8 0-18,77 5-83,-120 4 1442,-46 0-1542,-36-3 244,-1-2 0,-80-19 0,-26-3-448,27 19 576,107 9-255,0 0-1,-1 2 0,-35 8 1,53-10-134,1 0 1,-1 1-1,1-1 1,-1 1-1,1 0 0,0 0 1,0 1-1,-4 2 1,7-4-126,-1 1 0,1-1 0,0 1 0,-1-1 0,1 1 0,0-1 0,0 1 0,0 0 0,1 0 0,-1-1 0,0 1 0,1 0 0,-1 0 0,1 0 0,-1 0 0,1 0 0,0 0 0,0 0 0,0 0 0,1 3 0,2 20-3346,6 8 1142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41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57 289 1408,'0'-8'393,"0"-19"2302,0 26-2511,-1 0 1,1-1-1,0 1 1,0-1-1,-1 1 1,1 0 0,0 0-1,-1-1 1,1 1-1,-1 0 1,0 0-1,1-1 1,-1 1-1,-1-1 1,-24-14 2071,25 16-2118,0-1 1,0 0 0,1 0-1,-1 1 1,0-1 0,1 0-1,-1 0 1,0 0 0,1 1-1,-1-1 1,1 0 0,0 0-1,-1 0 1,1 0 0,0 0-1,0 0 1,-1 0 0,1 0-1,0-2 1,-13 5 1754,16 33-1689,1 0-1,1 0 1,2 0 0,12 34-1,-12-46 86,25 69-5,-16-48-88,12 15-204,-8-17 139,-5-19 595,-9-15-887,-6-7 27,18-2 332,-16 0-195,0-1-1,0 0 1,0 0 0,-1 1 0,1-1 0,0 0-1,-1-1 1,1 1 0,-1 0 0,0 0 0,0-1-1,2-2 1,1-4-29,7-9-95,0 2 0,0-1 0,18-18-1,6-8 570,-34 42-429,-1 0 1,1 1-1,0-1 0,-1 0 0,1 0 1,0 0-1,-1 0 0,1 0 0,-1 0 0,0 0 1,1 0-1,-1 0 0,0 0 0,1 0 1,-1 0-1,0 0 0,0 0 0,0 0 0,0 0 1,0 0-1,0 0 0,0 0 0,0 0 1,0 0-1,-1 0 0,1 0 0,0 0 0,-1 0 1,1 0-1,-1 0 0,1 0 0,-1 0 1,1 0-1,-1 1 0,1-1 0,-1 0 0,0 0 1,0 1-1,1-1 0,-1 0 0,0 1 1,-1-2-1,-6-4 231,0 0 1,0-1-1,-8-10 1,4 4-48,-13-10 96,-50-36-1,4 19-260,70 39-110,-1 0 1,1 0-1,0 1 1,-1-1-1,1 1 0,-1-1 1,1 1-1,-1-1 1,1 1-1,-1 0 1,-1-1-1,9 8-717,-1 0 768,1 0 1,9 15-1,6 8 40,-11-17-65,-1 1 0,13 25 0,-13-23 27,15 23 0,-20-34 10,-2-3 46,-1 0-1,1 1 1,0-1-1,0 1 1,-1-1-1,0 1 0,3 5 1,-4-6-139,0-3-4,1 0 155,-1 0 0,1 1-1,-1-1 1,0 0 0,1 0-1,-1 0 1,0 1 0,0-1-1,1 0 1,-1 0 0,0 0-1,0 0 1,0 0 0,0 1-1,0-1 1,0 0-1,0 0 1,-1-1 0,1 0 76,0-31-10,-3-69-784,2 89 765,1 1 1,2-21-1,0-4-503,-3 22 361,1 11 83,0 1 0,-1-1-1,1 0 1,0 0 0,1 1-1,-1-1 1,1 0 0,-1 1-1,1-1 1,3-6 0,9-29 0,-4 14 440,-8 20-457,1 1 0,-1 0 0,1-1 0,0 1 0,0 0 0,0 0 0,0 0 0,1 0 0,2-4 0,19-18-100,-19 21 130,-1 0 0,0-1 0,0 1 0,-1-1-1,6-11 1,-6 10-113,1 0 0,0 0 0,1 1 0,-1-1 0,10-8-1,-14 14 38,2 1-6,0 0 5,-1 0 0,1 0 1,0 1-1,-1-1 0,1 0 1,0 1-1,2 1 0,12 1 83,-14-3-54,0 0 0,0 1-1,0-1 1,0 1 0,0-1-1,0 1 1,3 1 0,-1 0-26,0 0 0,0-1 1,1 0-1,-1 0 0,0 0 1,0 0-1,0-1 0,1 0 0,4 0 1,6 1-39,40 1 175,-38-3-76,0 2 0,22 2 0,-17 0-102,1-1 1,36-3-1,-35 0 135,-1 1 0,35 4 0,-23 1-251,61-2-1,-84-3 263,0-1-1,16-4 1,-19 3-35,0 0 1,0 1 0,1 0-1,17 1 1,47 9-212,-46-6 261,-1-1-1,53-3 1,-26 0-239,-29 1 165,44 6 0,-56-3-37,-1-1-1,1 2 1,-1 0 0,0 0-1,17 9 1,-19-8 36,1 0 0,1 0 1,-1-2-1,0 1 0,1-1 1,0-1-1,16 2 0,47 1 59,57-10-229,157 5-59,-165 8 192,-92-8 187,15 0-179,75-8 0,-89 5 64,0 1 0,38 3 1,-18-1-88,333 0 501,-155 4-22,-222-4-559,49 1-151,-19 4-2789,-38-5 2807,0 0 0,0 0 0,1 0 0,-1 1 0,0-1 1,0 1-1,0-1 0,0 1 0,0-1 0,0 1 0,0-1 0,0 1 1,0 0-1,0 0 0,0-1 0,-1 1 0,1 0 0,0 0 0,0 0 0,-1 0 1,1 0-1,-1 0 0,1 0 0,-1 0 0,1 0 0,-1 0 0,0 1 0,1-1 1,-1 0-1,0 0 0,0 0 0,0 0 0,0 1 0,0-1 0,0 0 0,0 0 1,0 0-1,0 0 0,-1 0 0,1 1 0,0-1 0,-1 0 0,0 2 0,-10 14-3094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49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337 771 1472,'-8'3'5333,"4"-2"-5059,0-1 0,0-1-1,0 1 1,1-1 0,-1 1 0,-6-3-1,8 2-151,0 0-1,1 0 0,-1 0 0,0 0 0,1 0 1,-1 0-1,1 0 0,-1-1 0,1 1 1,0-1-1,-1 1 0,1-1 0,0 1 1,0-1-1,-1-2 0,0-1 10,-1 0 0,0 1 0,0 0 0,-1-1 0,1 1 0,-1 0 0,0 0 0,-5-4 0,-9-15 754,10 15-87,5 5-667,-1 1 0,1-1 1,0 0-1,-1 1 0,-6-4 1,9 5-129,0 1 0,0 0 0,-1 0 0,1-1 0,0 1 1,0 0-1,0 0 0,0 0 0,0 0 0,0 0 0,-1 0 1,1 0-1,0 0 0,0 1 0,0-1 0,0 0 1,0 1-1,0-1 0,0 1 0,0-1 0,0 1 0,0-1 1,0 1-1,0 0 0,0 0 0,1-1 0,-2 2 1,0-1 70,1 0 1,0 0-1,-1 0 1,1 0-1,0-1 1,-1 1-1,1-1 1,-1 1-1,-2 0 1,3-1-30,-1 1 1,0-1-1,1 1 1,-1 0-1,0-1 1,1 1-1,-1 0 1,1 0-1,-3 2 1,-11 15-86,13-15 96,0 0 1,0 0 0,-1 0 0,1-1-1,-1 1 1,-3 3 0,2 14-185,-1 38 277,1 21 352,0-50-675,4-18 231,-2 0 1,1-1 0,-1 1-1,-1-1 1,-4 12-1,0-4-15,6-13 15,-1 0 1,0 0-1,0 0 0,0-1 0,0 1 1,-6 6-1,1 2-64,7-12 24,-1 0 1,1 0-1,0 0 1,-1 0-1,1 0 1,-1 0-1,0 0 1,1 0 0,-1 0-1,0 0 1,1 0-1,-1-1 1,0 1-1,-1 1 1,1-1-2,0 1 1,0-1 0,0 1 0,1 0-1,-1 0 1,1-1 0,-1 1-1,1 0 1,-1 0 0,1 3-1,-1 1-13,0 1-29,1-3 14,0-1 1,1 1-1,-1 0 1,1 0-1,0 0 1,0 0-1,0 0 1,1-1-1,-1 1 1,1-1-1,0 1 1,0-1-1,0 1 1,1-1-1,-1 0 1,1 0-1,3 3 1,-1-2 39,0 1-1,1-1 1,0-1-1,-1 1 1,1-1 0,1 0-1,-1 0 1,0-1 0,8 2-1,-14-4-36,6 2 14,0 0 0,-1-1 0,1 0 0,0 0 1,0 0-1,0-1 0,-1 0 0,11-1 0,-12 0-53,0-1 0,1 1 0,-1-1-1,0 0 1,0 0 0,7-5 0,-8 5 65,-1 1 2,-1-1 0,1 0-1,0 0 1,-1 0-1,1 0 1,-1 0-1,2-3 1,6-8-168,2-1 124,0-1 0,0 0 0,-2 0 0,0-1 0,0-1 0,9-27-1,4-8 117,-13 33-144,-1 0-1,10-35 1,21-90 74,-23 91-69,-10 39 1,-2-1 0,0 1 0,0-1 0,-2 1 0,2-25 0,-3 8-84,0 18 188,-1-1 0,0 0 0,-1 1 0,-4-24 0,-2-4-184,6 33 110,0-1 0,0 0-1,-1 1 1,-5-14 0,-54-103 118,35 83-493,16 27 406,0-2 0,0 1 0,-12-34 0,20 43-14,-1-1-1,0 1 1,0 0-1,0-1 1,-1 1-1,0 1 0,-1-1 1,-8-10-1,7 5-263,6 11-255,2 7 465,22 86 498,-9-29-520,-13-57 85,76 300 803,-59-224-674,5 28-73,-10-37 32,-5-30-19,-2 1 0,3 67-1,-6 50 430,-4-157-495,0-1 0,-1 0 0,0 0-1,0 1 1,0-1 0,0 0 0,0 0 0,0 0-1,-1 0 1,0 0 0,0-1 0,-3 5 0,-6 11-363,11-17 150,-1 0-1,1 0 1,-1 0 0,1 0 0,0 0 0,-1 0 0,1 0 0,0 0-1,0 0 1,0 0 0,0 0 0,0 0 0,0 0 0,0 0-1,0 0 1,0 0 0,0 0 0,0 0 0,1 0 0,-1 0 0,1 2-1,1-1-604,-1 0-1,1 0 0,0 0 0,0 0 1,0 0-1,3 2 0,-1 0-48,6 7-2846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51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1728,'8'-16'8629,"5"28"-7984,-9-7-456,-1-1-1,1 1 0,-1 0 1,0 0-1,0 0 0,0 0 0,0 0 1,-1 1-1,0-1 0,0 1 1,-1 0-1,1 6 0,5 23 18,-1 0 1,0 43-1,-3 82 647,-2-139-843,1 0-1,0 0 1,2-1 0,10 33-1,11 26-265,-14-37 339,-2-10 124,7 46-1,5 45-398,2-24 929,-15-68-466,9 62-532,-16-86 320,-1 1 1,0-1 0,0 1-1,-1-1 1,0 0-1,0 1 1,0-1 0,-6 14-1,-1 9-195,7-26 133,-1 0-1,1 0 1,-1 0-1,-4 7 1,4-9 60,0 1 0,1-1 0,-1 1 0,1 0 0,0 0 0,0 0 0,0 0 0,-1 5 0,-2 5-113,0-9 1386,4-10-1350,0 2-6,0-1 1,0 1 0,0 0 0,0 0 0,1 0 0,0-1 0,0 1 0,0 0 0,3-7-1,35-71 22,28-90 0,25-53-68,30 3 104,-74 136 75,-46 81-126,0 1 1,0-1-1,-1 0 0,1 0 0,-1-1 0,0 1 1,-1 0-1,1 0 0,-1 0 0,0-1 1,0 1-1,-1-7 0,0-10 188,0 5-91,-1 0-1,-1 0 0,-6-24 0,-4-25-2097,6 44 794,6 19 623,0 0 0,0 0 0,0 0 1,0-1-1,0-5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52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16 1408,'1'-11'5905,"-2"11"-5832,0-1 212,0 1-1,0-1 0,0 1 0,0-1 0,0 1 0,-1-1 0,1 1 0,0 0 0,0-1 0,-1 1 0,1 0 0,0 0 0,-1 0 1,-1 0-1,-21 2 1220,21-1-1440,0 0 0,1 0 0,-1 0 1,0 1-1,1-1 0,-1 1 0,1-1 1,0 1-1,0 0 0,0 0 1,-1 0-1,-2 4 0,-5 4-51,8-7 34,-1 0 1,1 0 0,0 0 0,0 0 0,0 0 0,0 0 0,1 0 0,-2 4 0,1-2 9,0-1-1,0 0 1,0 0 0,-6 7-1,-66 87 1651,63-85-1636,1 0-1,-16 27 1,23-35-86,0 0 0,1 0 0,0 0 0,0 0 0,1 1 0,-1-1-1,1 1 1,0-1 0,0 1 0,1-1 0,0 1 0,1 8 0,-1-9 41,1-1 1,1 1 0,-1-1-1,1 0 1,0 1-1,-1-1 1,2 0 0,-1 0-1,1 0 1,-1 0-1,1-1 1,0 1 0,0-1-1,0 0 1,1 1-1,-1-1 1,8 4 0,4 2 92,0-2-1,0 0 1,24 9 0,-29-13 47,-5-1-186,0-1 1,0 0-1,1 0 0,-1-1 1,1 1-1,-1-1 0,0 0 1,1-1-1,-1 1 0,1-1 1,-1 0-1,0 0 0,0-1 1,1 0-1,-1 0 0,0 0 1,0 0-1,5-5 0,-8 6 41,-1 0 0,1 0-1,-1-1 1,0 1-1,1-1 1,-1 1-1,0-1 1,0 1-1,0-1 1,0 0 0,-1 0-1,1 1 1,0-1-1,-1 0 1,1 0-1,-1 0 1,1 0-1,-1 0 1,0 0-1,0 0 1,0 0 0,0 1-1,-1-4 1,0-1 0,0-1 1,0 1 0,-1 0 0,1-1 0,-7-10-1,-13-40 8,17 42-7,-1 1 0,-1-1 0,-9-14 1,11 19-31,4 9-38,-1 0 0,1 0 0,0 0-1,-1 0 1,1 1 0,-1-1 0,1 0 0,-1 0 0,0 0-1,1 0 1,-1 0 0,-1-1 0,1 2 40,2 2-68,5 15 918,8 18 269,-5-19-708,10 30 1,-12-28-500,11 23 1,-9-24-615,-8-13 2,1 0 1,-1-1-1,1 1 1,0-1 0,0 1-1,1-1 1,-1 0 0,0 0-1,1 0 1,0 0-1,5 4 1,9 2-1812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56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300 759 992,'0'0'8,"0"0"0,0 0 1,0 0-1,0 0 0,1 0 0,-1 0 0,0 0 1,0-1-1,0 1 0,0 0 0,0 0 1,0 0-1,0 0 0,0 0 0,0 0 0,0 0 1,0 0-1,1 0 0,-1 0 0,0 0 1,0 0-1,0 0 0,0 0 0,0 0 0,0 0 1,0 0-1,0 0 0,0 0 0,1 0 0,-1 0 1,0 0-1,0 0 0,0 0 0,0 0 1,0 0-1,0 0 0,0 0 0,0 0 0,0 0 1,0 0-1,1 0 0,-1 0 0,0 1 0,0-1 1,0 0-1,0 0 0,0 0 0,0 0 1,0 0-1,0 0 0,0 0 0,0 0 0,0 0 1,0 1-1,17-14 6585,-17 12-6495,-1 0 0,1 0 0,-1 0 0,1 0 0,-1 1 1,0-1-1,1 0 0,-1 0 0,0 0 0,0 0 0,0 1 0,0-1 0,0 0 0,0 1 0,1-1 0,-1 1 0,-3-1 1,2-1 20,-1 1 1,1 0-1,-1 0 1,0 0-1,1 1 1,-7-2 0,-1 2 50,1 1 0,-1 0 0,0 0 0,0 1 0,1 0 0,-1 0 0,1 1 0,-10 5 0,-5 2-73,11-5 132,0 0 0,1 1 0,-13 9 1,22-13-123,0-1 1,-1 1-1,1-1 1,0 1 0,0-1-1,-1 0 1,-3 0-1,4 0-95,0-1 0,0 1 1,0 0-1,0 0 0,0 0 0,0 1 0,1-1 0,-1 1 0,-3 2 0,-3 3 182,5-5-141,1 1 0,0 0 0,-1 0 0,-4 6 0,8-9-55,0 0 1,-1 1 0,1-1 0,0 1-1,-1-1 1,1 0 0,0 1-1,-1-1 1,1 1 0,0-1 0,0 0-1,-1 1 1,1-1 0,0 1 0,0-1-1,0 1 1,0-1 0,0 1 0,0-1-1,0 1 1,0-1 0,0 1 0,0 0-1,0-1 1,0 1 0,0-1-1,0 1 1,0-1 0,0 1 0,1 0-9,-1 9 52,0 0 1,0-1 0,1 1-1,0 0 1,5 15 0,16 48-32,8 21 772,-27-89-793,0-1-1,1 0 0,-1 1 1,1-1-1,-1-1 0,1 1 1,1-1-1,-1 1 0,0-1 1,1 0-1,6 3 0,-6-5 10,-1 1 0,1-1 0,0 0 1,-1 0-1,1-1 0,0 1 0,0-1 0,-1 0 0,1-1 0,0 1 0,9-3 0,-7 1-4,0 0-1,-1-1 0,1 0 1,-1 0-1,0 0 1,0-1-1,7-6 0,4-5-12,0-1 0,-1 0 0,24-34 0,-39 49 18,10-15-42,0 0-1,-2-1 1,0 0-1,0-1 0,-2 0 1,0-1-1,7-32 1,15-140-516,-16 85 411,3-48-34,-13 124 99,-2 0 0,-2-42 0,-1 9-104,2 42 97,-1 1 1,-1-1-1,-1 1 1,-1-1 0,0 1-1,-8-21 1,11 38-12,0 0 0,0 0 1,0 0-1,1 0 0,-1-1 0,1-4 0,0 8 91,0-1 0,0 1 0,0 0 0,0-1 0,0 1 0,0 0 0,0 0 0,0-1-1,0 1 1,0 0 0,0-1 0,0 1 0,0 0 0,-1 0 0,1-1 0,0 1 0,0 0 0,0 0-1,0 0 1,0-1 0,-1 1 0,1 0 0,0 0 0,0-1 0,0 1 0,-1 0 0,1 0 0,0 0 0,0 0-1,-1 0 1,1-1 0,0 1 0,-1 0 0,-9 3-322,7-1 366,1-1 0,-1 1 0,1 0 0,0 0 1,-1 0-1,-2 3 0,3 0-53,0 0 1,0 0-1,0-1 0,0 2 1,1-1-1,0 0 1,-1 7-1,0-1-87,-3 47 772,3-33-507,1 1 0,2-1-1,5 46 1,2 30-52,-3 22 602,0-34-76,4 1 23,0 15-237,-6 169-276,2-213-2501,-5-59 2092,-1 0 1,1 0 0,0 0 0,1 0 0,-1 0 0,0 0 0,1 0 0,-1 0 0,1 0 0,0 0-1,-1 0 1,1 0 0,0 0 0,0 0 0,0-1 0,0 1 0,1 0 0,-1-1 0,0 1-1,1-1 1,-1 1 0,3 1 0,16 5-3677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3:58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33 640,'1'-2'75,"-1"1"0,1-1-1,0 1 1,-1 0 0,1-1 0,0 1 0,0-1 0,0 1-1,0 0 1,0 0 0,0 0 0,0 0 0,0-1 0,0 2-1,1-1 1,-1 0 0,3-2 0,9-5 3523,-12 7-3567,5 10 2699,-2-1-479,2 9-438,4 5-1692,-1 0-1,-1 1 1,-1 0-1,6 30 1,9 54 434,40 116-1,12-36 80,-74-187-633,6 16 79,-1 1 0,6 31 1,-2-7 110,-6-22-132,0 1 0,-2-1 0,0 29 0,-1-41-55,-8 44 556,8-50-578,0 0 1,-1 0-1,1 1 1,0-1 0,0 0-1,-1 1 1,1-1-1,-1 0 1,1 0-1,-1 2 1,0-2-90,1 4 1088,0-10-980,1 1-1,0-1 0,0 0 0,2-6 0,3-21-144,-1-8 234,1 0 1,19-61-1,50-126-351,-64 196 351,-2-1-1,-1 0 1,6-48 0,-11 60 127,0 2-460,9-24 1,-6 24-57,-2 8 232,-3 9 72,-1 0 0,1-1 0,-1 1 0,1-1 0,-1 1 1,1-1-1,-1 0 0,0 1 0,1-3 0,7-27 400,-8 28-520,0 0-1,1 0 0,-1 0 0,1 1 0,0-1 0,2-5 0,-2 6 8,1-1 0,-2 0 0,1 0 0,0 0 0,0 0 0,0-5 0,-1 5 100,0 0 1,1 1 0,-1-1 0,1 1 0,0-1 0,0 1-1,2-5 1,-2 5-352,0-1 0,0 0-1,0 1 1,0-1 0,0 0 0,-1 0-1,1 1 1,-1-4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4:05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1312,'-3'0'736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54:07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71 1056,'5'-16'1440,"-2"0"288,-3 15-1712,0 1 0,0-1 0,0 1 0,0-1 0,0 1 0,0-1 0,0 0 0,0 1 0,0-1 1,-1 1-1,1-1 0,0 1 0,0-1 0,0 1 0,-1-1 0,1 1 0,0-1 0,-1 1 0,1-1 0,0 1 0,-1 0 0,1-1 0,-1 1 1,1-1-1,-1 1 0,1 0 0,-1-1 0,-15 0 1621,9 1-1442,6 0-61,0-1-89,0 1 0,0-1 1,0 1-1,0-1 1,0 1-1,0-1 0,0 1 1,0 0-1,0-1 0,0 1 1,0 0-1,0 0 0,0 0 1,0 0-1,0 0 0,-2 0 1,2 0 79,0 0-221,-18 0 1568,18 0-1419,0 0 0,0 0 1,0 1-1,0-1 0,0 0 1,0 1-1,0-1 0,0 0 1,0 1-1,0-1 0,0 1 1,1-1-1,-1 1 0,0 0 1,0-1-1,0 1 0,1 0 0,-1 0 1,0-1-1,1 1 0,-1 0 1,0 1-1,-11 27-461,1-4 518,-6 22 476,14-43-530,0 1 0,0 0 0,1 0-1,0 0 1,0 0 0,0 1 0,1-1-1,0 0 1,0 1 0,0 6 0,0-8-50,1 0 1,-1 0-1,0-1 1,1 1-1,-2 0 1,-1 4-1,2-4 39,-1 0-1,1 0 1,0 0-1,0 0 1,1 1-1,-1 4 1,-2 46-194,3-55 184,0 4-96,0 1 0,0-1 0,0 0 0,1 0 0,1 6 0,0-7 97,-1 0 0,0 0 0,1 0 1,-1 0-1,-1 0 0,1 0 0,0 0 0,0 7 0,-1-9 71,9 11 133,1-6-229,-4-3-31,0 0 0,-1-1 0,11 4 0,-13-5 55,0-1 0,0 0 0,0 1 1,0-1-1,0 0 0,1-1 1,-1 1-1,0 0 0,4-2 0,15-1 119,-18 2-147,1 1 0,-1-1-1,0 0 1,1 0 0,-1 0-1,0-1 1,5-2 0,-4 1 156,8-7-108,-12 10-7,2-5 175,-3 5-213,1 0-1,-1-1 1,0 1-1,1 0 1,-1 0-1,0-1 1,0 1-1,1 0 1,-1 0-1,0-1 1,0 1-1,1 0 1,-1-1-1,0 1 1,0 0-1,0-1 1,0 1-1,0-1 1,1 1-1,-1 0 1,0-1-1,-12-151 290,7 90-139,5 20-103,0 35-55,1 0 1,-1 0-1,-1 0 1,1 0-1,-1 0 1,-3-11 0,1 6-3,2 8 5,0 1-1,0 0 1,0 0-1,0 0 1,-1 0-1,-2-4 1,1 2 179,3 4-171,0 0 0,-1 1 0,1-1 0,0 1 0,-1-1 0,1 1 0,0-1 1,-1 1-1,1-1 0,-1 1 0,1-1 0,0 1 0,-1 0 0,1-1 1,-1 1-1,0-1 0,1 1 0,-1 0 0,1 0 0,-1-1 0,1 1 1,-1 0-1,0 0 0,1 0 0,-1 0 0,0 0 0,1 0-30,0-1 0,0 1 0,0 0-1,0 0 1,0 0 0,0 0 0,1 0-1,-1 0 1,0 0 0,0 0 0,0 0 0,0 0-1,0-1 1,0 1 0,0 0 0,0 0-1,0 0 1,0 0 0,0 0 0,0 0 0,0 0-1,0-1 1,0 1 0,0 0 0,0 0-1,0 0 1,0 0 0,0 0 0,0 0 0,0 0-1,0 0 1,0-1 0,0 1 0,0 0 0,0 0-1,0 0 1,-1 0 0,1 0 0,0 0-1,0 0 1,0 0 0,0-1 0,4 5-336,175 214 950,-171-209-604,0 0 0,15 13-1,-13-14 46,15 18 0,-2 4 479,-23-29-688,1-1 156,-1 1-1,0-1 0,1 0 1,-1 1-1,0-1 1,1 0-1,-1 1 0,0-1 1,0 0-1,1 1 1,-1-1-1,0 0 0,0 1 1,0-1-1,0 1 0,1-1 1,-1 0-1,0 1 1,0 0-1,4 8 387,-3-9-371,0 1 57,1 0 0,0 0 0,-1 1 0,1-1-1,-1 0 1,1 1 0,-1-1 0,3 5 592,14 3-7038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7:58.7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1 736,'-2'3'30,"0"1"-1,0-1 1,1 1 0,-1-1 0,1 1-1,0 0 1,0-1 0,0 1-1,0 0 1,1 0 0,-1 0 0,1-1-1,1 9 1,-1-11-25,-1 16 104,0 1-1,-1-1 1,-1 0-1,0 0 1,-8 21-1,6-21-121,1 1-1,-1 17 1,-2 10-107,6-41 83,-2 10-325,5-12 182,3-7 103,-3 3 68,0-1 1,0 0-1,0 0 1,-1 0-1,2-5 1,8-15 0,9-6 238,15-19 4,-30 42 5,-1-1 0,1 0 0,-1 0 0,5-11 0,-9 18-236,0 0 0,0 0-1,0 0 1,0-1 0,0 1 0,0 0-1,0 0 1,1 0 0,-1 0 0,0 0 0,0 0-1,0 0 1,0 0 0,0 0 0,0 0 0,0 0-1,0-1 1,0 1 0,0 0 0,0 0 0,0 0-1,0 0 1,0 0 0,0 0 0,0 0 0,0 0-1,0-1 1,0 1 0,0 0 0,0 0 0,0 0-1,0 0 1,0 0 0,0 0 0,0 0 0,0 0-1,0-1 1,0 1 0,0 0 0,0 0 0,0 0-1,0 0 1,0 0 0,-1 0 0,1 0 0,0 0-1,0 0 1,0 0 0,0 0 0,0 0 0,0 0-1,0-1 1,0 1 0,-7 4 246,-7 12 87,-9 20 208,16-26-250,6-10-277,1-1-14,1 0-1,0-1 1,0 1 0,0 0 0,0 0-1,0 0 1,0 0 0,0 0 0,1 0-1,1-1 1,3-2 67,0-1-1,1 0 0,-2 0 1,9-9-1,-6 8-136,-8 6 63,1 0 0,-1 0-1,1 0 1,-1-1 0,1 1 0,-1 0 0,1 0 0,-1-1-1,1 1 1,-1-1 0,1 1 0,-1 0 0,0-1 0,1 1-1,-1-1 1,0 1 0,1-1 0,-1 1 0,0-1 0,1 1-1,-1-1 1,0 1 0,0-1 0,0 0 0,0 1 0,0-1-1,0 1 1,1-1 0,-2-1 0,1 2 47,0 0-33,0 0-100,0 15-113,-2-11 261,0 5 76,2-9-134,0 0 1,0 0 0,0 0-1,0 1 1,0-1-1,0 0 1,0 0-1,0 0 1,0 0 0,0 0-1,0 0 1,0 0-1,0 0 1,0 1-1,0-1 1,0 0-1,0 0 1,0 0 0,0 0-1,0 0 1,0 0-1,0 0 1,0 0-1,0 0 1,0 0 0,0 1-1,0-1 1,0 0-1,0 0 1,1 0-1,-1 0 1,0 0 0,0 0-1,0 0 1,0 0-1,0 0 1,0 0-1,0 0 1,0 0-1,0 0 1,1 0 0,-1 0-1,0 0 1,0 0-1,0 0 1,0 0-1,6-3 22,3-7 111,33-39 1238,-41 48-1358,-1 0-1,1 0 1,-1 0 0,0 0-1,1 0 1,-1 0 0,0 0 0,0 0-1,0 0 1,0 0 0,0 0-1,0 0 1,0 0 0,-1-2 0,1 2-20,0 0 1,0 1 0,0-1 0,0 1-1,0-1 1,0 1 0,0-1 0,-1 1-1,1-1 1,0 1 0,0-1 0,-1 1-1,1-1 1,0 1 0,-1-1 0,1 1-1,-1-1 1,1 1 0,0 0 0,-1-1 0,1 1-1,-1 0 1,1-1 0,-1 1 0,1 0-1,-1 0 1,0-1 0,-5 1-196,5 0 69,0-1-1,-1 1 0,1 0 1,0 0-1,0 0 0,-1 0 1,1 0-1,0 1 0,0-1 1,0 0-1,-1 0 0,1 1 1,0-1-1,0 1 0,0-1 1,0 1-1,0-1 0,-2 2 1,-7 12-1510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43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222 0 3328,'-5'3'4940,"9"8"-851,0 16-3784,-1-12-161,0 1 0,-2-1 0,0 0-1,-1 23 1,0-34-98,-1 0 0,0 0 0,0 0 0,0 1 0,0-1 0,-1 0 0,1 0 0,-1 0 0,0-1 0,0 1 0,-1 0 0,1-1 0,-1 0 0,0 1 0,1-1-1,-2 0 1,1 0 0,0-1 0,0 1 0,-8 4 0,0-1-253,-1-1 0,0 0 0,0 0 0,-21 4 0,22-7-673,0 0 0,-1-1 0,1 0 0,0-1 1,-19-1-1,15-4-987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7:59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48 130 1568,'-4'2'72,"0"1"-1,0 1 1,1-1 0,-1 0-1,1 1 1,0 0 0,0 0 0,0 0-1,1 0 1,-1 0 0,1 1-1,0-1 1,0 1 0,1-1-1,-1 1 1,1 0 0,-1 6 0,2-10-63,1-1 0,-1 0 0,1 1 1,-1-1-1,0 0 0,1 1 1,-1-1-1,1 0 0,-1 0 0,1 1 1,-1-1-1,0 0 0,1 0 0,-1 0 1,1 0-1,-1 0 0,1 0 1,-1 0-1,1 1 0,-1-1 0,1-1 1,0 1-1,5 0 50,0-1 0,0 0 0,0-1 1,-1 1-1,1-1 0,0 0 0,-1-1 0,0 1 1,8-5-1,5-5 125,19-14 0,-5-2 436,0-1-1,28-35 1,-48 51-405,-1-3 146,-11 16-358,0 0-1,0 0 1,0 0-1,0 0 1,0-1-1,0 1 1,0 0-1,0 0 1,0 0-1,0 0 1,0 0-1,0 0 1,0 0-1,0 0 1,0 0-1,0 0 1,0 0-1,0 0 1,0 0-1,0 0 1,0 0-1,0 0 1,0 0-1,0 0 1,0 0-1,0 0 1,0-1-1,0 1 1,0 0-1,0 0 1,0 0-1,0 0 1,0 0-1,0 0 1,0 0-1,0 0 1,0 0-1,0 0 1,0 0-1,-1 0 1,1 0-1,0 0 1,0 0-1,0 0 1,0 0-1,0 0 1,0 0-1,0 0 1,0 0-1,0 0 1,0 0-1,0 0 1,0 0-1,0 0 1,0 0-1,0 0 1,0 0-1,0 0 1,0 0-1,0 0 1,0 0-1,-1 0 1,1 0-1,0 0 1,0 0-1,0 0 1,0 0-1,0 0 1,-7 7 50,-54 71-2026,53-69-475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8:00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4 182 4064,'-1'-2'163,"0"-1"0,1 1-1,-1 0 1,1-1 0,0 1 0,0 0 0,0-1 0,0 1 0,0-1 0,0 1-1,1 0 1,0-4 0,4-29 1224,-4 32-1322,-1 1 1,1-1 0,-1 0-1,1 1 1,-1-1-1,0 0 1,0 0 0,0-4-1,-1 4-144,1 0 0,0 0 1,0-1-1,0 1 0,2-6 0,11-26-1292,-4 12 689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8:03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20 736,'0'0'56,"0"-1"1,-1 0-1,1 1 1,0-1-1,0 0 1,0 1-1,0-1 1,0 1-1,0-1 0,0 0 1,0 1-1,0-1 1,1 0-1,-1 1 1,0-1-1,0 1 1,1-1-1,-1 0 0,0 1 1,0-1-1,1 1 1,-1-1-1,1 1 1,-1-1-1,1 1 0,-1-1 1,1 1-1,-1 0 1,1-1-1,-1 1 1,1 0-1,-1-1 1,1 1-1,-1 0 0,1-1 1,0 1-1,-1 0 1,1 0-1,-1 0 1,1 0-1,0 0 1,-1 0-1,1 0 0,0 0 1,-1 0-1,1 0 1,0 0-1,7 16 606,-8-14-535,1 1 1,-1-1 0,0 1-1,0-1 1,0 1 0,0 3 0,0-4-74,0-1 1,-1 1 0,1-1-1,0 1 1,0-1-1,1 0 1,-1 1 0,0-1-1,0 1 1,1-1-1,-1 1 1,1-1 0,0 3-1,0-3-91,-1-1-22,0 22 246,-2-2 461,2-20-637,0 0 1,0 0-1,0 0 1,0 0-1,0 1 1,0-1 0,0 0-1,0 0 1,0 0-1,0 0 1,0 0-1,0 0 1,-1 0-1,1 0 1,0 0-1,0 0 1,0 0-1,0 0 1,0 1-1,0-1 1,0 0-1,0 0 1,0 0 0,-1 0-1,1 0 1,0 0-1,0 0 1,0 0-1,0 0 1,0 0-1,0 0 1,0 0-1,0 0 1,-1 0-1,1 0 1,0 0-1,0 0 1,0 0-1,0 0 1,0 0 0,0-1-1,0 1 1,0 0-1,0 0 1,-1 0-1,1 0 1,-7-10 382,7 10-392,-2-3 71,0-1 0,0 1 0,0 0 0,0 0 0,-1 0 0,1 0 0,-4-3 0,6 6-142,0-1 0,-1 1 0,1 0 0,0-1 0,0 1 0,0-1 0,0 1 0,0 0 0,0-1 0,0 1-1,0 0 1,0-1 0,0 1 0,0-1 0,0 1 0,0 0 0,0-1 0,0 1 0,0 0 0,0-1 0,1 0-1,3-2-2116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28:13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18 116 992,'-3'-2'234,"-1"1"1581,-1 1-1555,4 0-180,1 0 6,0 0 132,0 0-58,0 0-21,0 0-64,0 0-33,0 0 12,0 0-44,0 0-100,0 0 114,-1 0 0,1-1 0,0 1 0,-1 0 1,1 0-1,0 0 0,0-1 0,-1 1 1,1 0-1,0-1 0,0 1 0,0 0 0,-1 0 1,1-1-1,0 1 0,0 0 0,0-1 1,0 1-1,0 0 0,-1-1 0,1 1 0,0 0 1,0-2-1,0 2 93,0 0-5,0 0-69,10-5 757,-9 4-754,1 0 0,0 0 0,-1-1-1,1 1 1,-1-1 0,0 0 0,1 1 0,-1-1 0,0 0 0,0 0 0,0 0 0,0 0 0,0 0 0,-1 0 0,1 0-1,-1 0 1,1 0 0,-1 0 0,1 0 0,-1 0 0,0 0 0,0-4 0,0 3-13,-1 0 1,1 0-1,0 0 1,-1 0-1,1 0 1,-1 1-1,0-1 1,0 0-1,0 0 1,0 0 0,0 1-1,-1-1 1,-1-2-1,-3-3 4,6 8-39,0 0-1,0-1 1,0 1-1,0 0 1,0 0-1,0 0 1,0 0-1,0-1 1,0 1-1,0 0 1,0 0-1,0 0 1,0 0-1,0-1 1,-1 1-1,1 0 0,0 0 1,0 0-1,0 0 1,0 0-1,0 0 1,0 0-1,-1-1 1,1 1-1,0 0 1,0 0-1,0 0 1,0 0-1,-1 0 1,1 0-1,0 0 1,0 0-1,0 0 1,0 0-1,-1 0 0,1 0 1,0 0-1,0 0 1,0 0-1,0 0 1,-1 0-1,1 0 1,0 0-1,0 0 1,0 0-1,0 0 1,-1 1-1,1-1 1,0 0-1,0 0 1,0 0-1,0 0 1,0 0-1,-1 0 0,1 0 1,0 1-1,0 2-10,0-1-1,0 1 1,0 0-1,1 0 1,-1-1-1,1 1 1,-1 0-1,1-1 0,0 1 1,0-1-1,0 1 1,1-1-1,-1 1 1,1-1-1,-1 0 0,1 0 1,0 1-1,0-1 1,0 0-1,0-1 1,0 1-1,0 0 1,0-1-1,0 1 0,1-1 1,-1 1-1,1-1 1,-1 0-1,1 0 1,0 0-1,-1-1 0,1 1 1,0-1-1,3 1 1,-3-1 47,0 0 1,-1-1 0,1 1-1,-1 0 1,1-1-1,0 0 1,-1 0 0,1 1-1,-1-2 1,0 1-1,1 0 1,2-2 0,-4 2-28,-1 1 0,1-1 1,-1 1-1,1-1 1,-1 0-1,1 1 0,-1-1 1,1 0-1,-1 1 1,1-1-1,-1 0 0,0 1 1,0-1-1,1 0 1,-1 0-1,0 0 0,0 1 1,0-1-1,0 0 1,0 0-1,0 0 0,0 1 1,0-1-1,0 0 1,0 0-1,0 0 0,-1 1 1,1-1-1,0 0 1,0 0-1,-1 1 0,1-1 1,-1 0-1,1 1 1,0-1-1,-1 0 0,1 1 1,-1-1-1,0 1 1,1-1-1,-1 1 0,-1-2 1,1 1-9,0 0 0,0 1 0,0-1 0,0 0-1,0 0 1,0 1 0,0-1 0,0 0 0,-1 1 0,1-1 0,0 1 0,0 0 0,-1-1 0,1 1 0,0 0 0,-1 0 0,1 0 0,0 0-1,-1 0 1,1 0 0,0 0 0,-1 0 0,1 1 0,0-1 0,0 0 0,-1 1 0,1-1 0,0 1 0,-2 1 0,1-1-13,1 0 1,-1 0 0,1 0-1,-1 0 1,1 0 0,0 1-1,0-1 1,0 0 0,0 1-1,0-1 1,0 1 0,0 0-1,0-1 1,0 1 0,1 0-1,-1-1 1,0 1 0,1 0-1,0 0 1,-1-1 0,1 4-1,0-4 14,-1 3 91,10 2-272,-5-3 182,-3-2 20,0-1 1,0 1-1,0-1 0,0 1 0,0-1 1,0 1-1,0-1 0,0 0 0,1 1 1,-1-1-1,0 0 0,0 0 0,0 0 1,0 0-1,0 0 0,2 0 0,-3 0-16,1 0 0,-1 0 0,0 0 0,1 0-1,-1 0 1,0 0 0,0 0 0,1 0-1,-1 0 1,0 0 0,0 0 0,1 0-1,-1-1 1,0 1 0,0 0 0,1 0 0,-1 0-1,0 0 1,0 0 0,0-1 0,1 1-1,-1 0 1,0 0 0,0 0 0,0-1-1,1 1 1,-1 0 0,0 0 0,0 0 0,0-1-1,0 1 1,0 0 0,0 0 0,0-1-1,0 1 1,1 0 0,-1-1 0,0 1 0,0 0-1,0 0 1,0-1 0,0 1 0,0 0-1,-1 0 1,1-1 0,0 1 0,0 0-1,0 0 1,0-1 0,0 1 0,0 0 0,0 0-1,0-1 1,-1 1 0,1 0 0,-8-13 149,6 12-130,1 0 0,-1-1 0,1 1 0,-1 0 0,0 0 0,0 0 1,0 0-1,0 0 0,0 1 0,0-1 0,0 0 0,0 1 0,0 0 0,0-1 1,-3 1-1,4 0-31,0 0 0,0 0 1,0 0-1,0 0 0,0 0 1,0 1-1,0-1 0,0 0 1,0 1-1,0-1 0,0 0 0,0 1 1,0-1-1,0 1 0,1-1 1,-1 1-1,0 0 0,0-1 1,1 1-1,-1 0 0,0-1 1,1 1-1,-1 0 0,1 0 1,-1 0-1,1 0 0,-1 0 1,1-1-1,-1 1 0,1 0 0,0 0 1,-1 1-1,1 0 3,-1 0 0,1 0 0,0 0 0,0 0 0,-1 0 0,1 0 0,0 0 0,1 0 0,-1-1 0,0 1 0,1 0 0,-1 0 0,1 0 0,-1 0 0,1 0 0,0-1 0,-1 1 0,1 0 0,0-1 0,0 1 0,1 0 0,-1-1 0,2 3 0,-1-4 19,-1 1 0,1-1 0,-1 0-1,0 1 1,1-1 0,-1 0 0,1 0 0,-1 0-1,1 0 1,-1-1 0,1 1 0,-1 0 0,1 0-1,-1-1 1,0 1 0,1-1 0,1 0 0,-2 0-1,1-1-1,-1 1 1,0 0 0,1-1 0,-1 1 0,0-1-1,0 1 1,0-1 0,0 0 0,0 1 0,0-1 0,-1 0-1,1 1 1,0-1 0,-1 0 0,1-2 0,0-9-2516,-1 12-559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02.80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1130 77 1312,'-4'-1'127,"3"0"-102,1 1 0,0 0 0,0 0 0,-1 0 0,1 0 0,0 0 0,0 0 0,-1 0 0,1 0-1,0 0 1,0 0 0,-1 0 0,1 0 0,0 0 0,0 0 0,-1 0 0,1 0 0,0 0 0,-1 0-1,1 0 1,0 0 0,0 0 0,-1 0 0,1 0 0,0 0 0,0 0 0,-1 1 0,-8 4 254,-27 13-162,21-9 702,-29 10 0,42-19-710,-1 1 1,1-1 0,-1 1 0,1-1 0,-1 0 0,0 0 0,1 0 0,-1-1 0,1 1 0,-1-1 0,1 1 0,-6-3 0,-15-1 28,1 2-19,18 1-93,0 1 0,-1-1 0,1 1 0,0 0-1,0 1 1,-1-1 0,-7 2 0,-4 4-37,-1 1 0,1 0 1,1 1-1,-1 1 0,2 1 1,-22 16-1,18-11 63,1 1 1,1 1-1,0 1 0,-23 34 0,29-41-276,10-10 150,1-3 132,45-65-484,-23 38 402,44-53 96,-53 62 20,-12 11-13,-2 8-77,-1 1 1,1 0-1,-1 0 1,1 0 0,0-1-1,-1 1 1,1 0-1,0 0 1,-1 0-1,1 0 1,-1 0-1,1 0 1,-1 0 0,1 0-1,0 0 1,-1 0-1,1 0 1,-1 0-1,1 0 1,0 1-1,-1-1 1,1 0 0,0 0-1,-1 0 1,1 0-1,-1 1 1,-22 10 77,1 0 1,-30 21-1,37-22 9,-5 4-149,1 2 0,0 0 0,1 1 0,1 1 0,1 0-1,-25 37 1,39-53 79,2-2-24,0 1 1,0-1-1,-1 1 0,1-1 0,0 1 0,-1-1 1,1 1-1,-1-1 0,1 1 0,-1-1 0,1 0 1,0 1-1,-1-1 0,1 0 0,-1 1 1,0-1-1,1 0 0,-1 0 0,1 0 0,-1 1 1,1-1-1,-1 0 0,0 0 0,0 0-80,-2-9 410,3 9-324,0 0-1,0 0 1,0 0-1,0-1 1,0 1-1,0 0 1,0 0-1,0 0 1,0-1-1,0 1 1,-1 0 0,1 0-1,0 0 1,0-1-1,0 1 1,0 0-1,0 0 1,0 0-1,0 0 1,0-1-1,-1 1 1,1 0-1,0 0 1,0 0-1,0 0 1,0 0 0,0-1-1,-1 1 1,1 0-1,0 0 1,0 0-1,0 0 1,-1 0-1,1 0 1,0 0-1,0 0 1,0 0-1,-1 0 1,1 0-1,0 0 2,0 0-1,-1 0 1,1 0-1,0 0 1,0 0-1,0 0 0,0 0 1,0 0-1,0 0 1,-1 0-1,1 0 0,0 0 1,0 0-1,0 0 1,0 0-1,0 0 1,-1 0-1,1 0 0,0 0 1,0 0-1,0 0 1,0 0-1,0 0 0,-1 0 1,1 0-1,0 0 1,0 0-1,0 0 1,0 0-1,0-1 0,0 1 1,0 0-1,-1 0 1,1 0-1,0 0 0,0 0 1,0 0-1,0 0 1,0 0-1,0-1 0,0 1 1,0 0-1,0 0 1,0 0-1,0 0 1,0-1-1,0 1-12,0 0-1,0 0 1,-1 0-1,1 0 1,0-1-1,0 1 1,0 0 0,0 0-1,0 0 1,0 0-1,0-1 1,0 1-1,-1 0 1,1 0-1,0 0 1,0 0 0,0 0-1,0 0 1,0-1-1,-1 1 1,1 0-1,0 0 1,0 0 0,0 0-1,-1 0 1,1 0-1,0 0 1,0 0-1,0 0 1,0 0 0,-1 0-1,1 0 1,0 0-1,0 0 1,0 0-1,-1 0 1,1 0 0,0 0-1,0 0 1,0 0-1,0 0 1,-1 1-1,1-1 1,0 0-1,-1 0-67,1 0 52,0 0 70,0 0-43,0 0-139,0 0 59,0 0 133,0 0-10,-5 11-187,5-10 161,0 0 0,-1 0 0,1 0 1,-1 0-1,1 0 0,-1 0 0,0 0 0,1 0 1,-1 0-1,0 0 0,0 0 0,0-1 0,1 1 0,-1 0 1,0-1-1,0 1 0,0 0 0,0-1 0,0 1 1,0-1-1,0 1 0,-1-1 0,1 0 0,0 1 0,0-1 1,-2 0-1,2 0 73,-4 5-255,5-5 187,0 0-1,0 0 0,0 0 1,0 0-1,0 0 1,-1 0-1,1 0 1,0 0-1,0 0 0,0 0 1,0 0-1,0 0 1,0 0-1,-1 0 0,1 0 1,0 0-1,0 0 1,0 0-1,0 0 1,0 0-1,0 0 0,0 0 1,-1-1-1,1 1 1,0 0-1,0 0 1,0 0-1,0 0 0,0 0 1,0 0-1,0 0 1,0-1-1,0 1 0,0 0 1,0 0-1,0 0 1,0 0-1,0 0 1,0 0-1,0-1 0,0 1 1,0 0-1,0 0 1,0 0-1,0 0 1,0 0-1,0-1 0,0 1 1,1-13 243,6-13-119,3-10 51,-5 17-157,10-25 1,-10 27-18,2-4-68,-7 21 36,0 0 0,0 0-1,0 0 1,0 0 0,0 0-1,0 0 1,0 0-1,0 0 1,0 0 0,0 0-1,0 0 1,0 0 0,0 0-1,1 1 1,-1-1 0,0 0-1,0 0 1,0 0-1,0 0 1,0 0 0,0 0-1,0 0 1,0 0 0,0 0-1,0 0 1,0 0-1,0 0 1,0 0 0,0 0-1,0 0 1,1 0 0,-1 0-1,0 0 1,0 0-1,0 0 1,0 0 0,0 0-1,0 0 1,0 0 0,0 0-1,0 0 1,0 0-1,0 0 1,0 0 0,0 0-1,0-1 1,0 1 0,1 0-1,-1 0 1,0 0-1,0 0 1,0 0 0,0 0-1,0 0 1,0 0 0,0 0-1,0 0 1,0 0 0,0 0-1,0 0 1,0 0-1,0 0 1,0 0 0,0-1-1,0 1 1,0 0 0,0 0-1,0 0 1,1 8-133,-3 12 301,-1-14-128,2 1 0,-1 0 0,1 0 0,-1 11 0,2-17 11,0-1-4,0 0-1,0 0 16,0 0 6,0 0 64,0 0-22,-9-1 304,9 0-359,0 1-47,0-1 1,0 1 0,0 0-1,0 0 1,0-1-1,-1 1 1,1 0-1,0 0 1,0-1 0,0 1-1,0 0 1,0 0-1,0-1 1,-1 1-1,1 0 1,0 0 0,0 0-1,0-1 1,0 1-1,-1 0 1,1 0-1,0 0 1,0 0 0,-1-1-1,1 1 1,0 0-1,0 0 1,-1 0-1,1 0 1,0 0 0,0 0-1,-1 0 1,1 0-1,0 0 1,0 0 0,-1 0-1,1 0 1,0 0-1,0 0 1,-1 0-1,1 0 1,0 0 0,-1 0-1,-11-5 33,12 5-91,0 0-63,-6 10 175,4-7-86,1 1-1,0 0 1,0 0-1,0 0 1,0 0-1,0 7 1,-4 15 91,4-19-50,-1-1 0,1 1 0,-1 9 0,-1 9 99,-4-7 303,-6 2-383,12-23 272,1 2-297,0 0-1,0 0 1,1 1 0,-1-1 0,0 0-1,0 0 1,-1 0 0,1 0 0,0 1-1,0-1 1,0 0 0,0 0 0,-1 1-1,0-2 1,-1-9 4,-1-16-12,3 26 2,0 1-1,0 0 0,-1 0 0,1 0 0,0-1 0,0 1 0,0 0 0,0 0 1,0 0-1,-1 0 0,1 0 0,0-1 0,0 1 0,0 0 0,0 0 0,-1 0 1,1 0-1,0 0 0,0 0 0,0 0 0,-1 0 0,1 0 0,0 0 0,0 0 1,-1 0-1,1 0 0,0 0 0,0 0 0,0 0 0,-1 0 0,1 0 0,0 0 1,0 0-1,0 0 0,-1 0 0,1 0 0,0 0 0,0 0 0,0 0 0,-1 0 1,1 1-1,0-1 0,0 0 0,0 0 0,0 0 0,-1 0 0,1 1 0,0-1 1,0 0-1,0 0 0,0 0 0,0 0 0,0 1 0,0-1 0,-1 0 0,1 0 1,0 1-1,0 5-57,-1-1 1,0 1-1,-3 10 1,2-10 63,1 0 1,0 0 0,-1 11 0,2-16 120,0-1-70,0 0-117,0 0 37,0 0 155,0 0-32,8-11 91,-4 3-184,1 0 1,-1-1-1,-1 1 0,1-1 1,-2 1-1,1-1 0,1-13 1,-2 11-69,0-1 1,5-11 0,-5 15 38,-2 8 15,0-1 10,1 1 0,-1 0 0,0 0 0,0 0 0,0 0 0,0-1-1,0 1 1,0 0 0,0 0 0,0 0 0,0-1 0,0 1-1,0 0 1,0 0 0,0 0 0,0 0 0,-1-1 0,1 1 0,0 0-1,0 0 1,0 0 0,0 0 0,0-1 0,0 1 0,0 0-1,0 0 1,-1 0 0,1 0 0,0 0 0,0-1 0,0 1 0,0 0-1,0 0 1,-1 0 0,1 0 0,0 0 0,-1-1-69,1 1 6,0 0-58,0 0 47,0 1 43,0 4 9,0-1 0,0 0 0,-1 1 0,1-1 0,-1 0-1,0 0 1,-1 0 0,1 0 0,-4 8 0,-1 1 62,-1 1-39,0 0 1,-13 19-1,1-2 116,15-25-102,0 0 0,0-1 0,-1 0 1,-9 8-1,2-1 294,-8 3-228,18-13-24,-5 6 41,6 10-230,1-15 118,-8 35-49,7-34 76,1 0 0,-1-1-1,-1 1 1,1 0-1,0 0 1,-1-1-1,0 1 1,-3 4 0,-1 3-85,-2 3 21,6-12 59,0 0 0,1 1 0,-1-1 0,1 0-1,0 1 1,0-1 0,0 1 0,0 0 0,-1 4-1,2-6-9,0 0 0,-1 1 0,1-1 0,0 0 0,-1 0-1,1 0 1,0 0 0,-1 0 0,0 0 0,1 0-1,-1 0 1,0 0 0,1 0 0,-1-1 0,0 1 0,-1 1-1,1-1 3,0 0-1,0 0 0,0 0 0,0 0 1,0 0-1,0 0 0,1 0 0,-1 0 1,0 0-1,1 0 0,-1 1 0,1-1 1,-1 0-1,1 0 0,-1 0 1,1 1-1,0 1 0,5 25-19,-5-27 63,0-1 17,0 0 64,0 0-59,0 0-80,0 1-11,4 4 32,-4-3 43,0-2-26,0 0-65,0 0 43,0 0 139,1 0-119,1-1 1,-1 1-1,0 0 1,0 0-1,0 0 1,0-1-1,0 1 1,0-1-1,0 1 1,0 0-1,0-1 1,-1 0-1,1 1 1,0-1-1,0 0 1,0 1-1,0-1 1,-1 0-1,1 0 0,0 0 1,-1 1-1,1-1 1,-1 0-1,1 0 1,-1 0-1,1 0 1,-1 0-1,0 0 1,1 0-1,-1 0 1,0-2-1,1-4-37,0 0 0,-1 0-1,0-13 1,0 11 97,0-68-192,0 75 98,0 0-1,1 0 1,-1 0-1,1 0 1,-1 0-1,1 0 1,2-4-1,-2 4 5,0 0 0,0 0 0,0 0-1,-1-1 1,1 1 0,0 0 0,-1 0 0,1-3-1,-1 3 16,0 0 0,1 0 0,-1 1 0,1-1-1,0 0 1,-1 1 0,1-1 0,0 0 0,0 1 0,0-1-1,3-2 1,-3 2-17,1 0 0,0-1 0,-1 1 0,1-1 0,-1 0 0,1-2 0,12-26-120,-11 25 106,0 0 0,0-1 1,4-12-1,0-4-165,13-31-1,-4 13-390,-7-5 304,-9 45 277,1 0-1,-1 0 0,1 0 1,-1 0-1,0 0 0,0 0 1,1 0-1,-1 0 0,0 0 0,0 0 1,0 0-1,0 0 0,0 0 1,0 0-1,0 0 0,-1 0 0,1 0 1,0 0-1,0 0 0,-1 0 1,1 0-1,-1 0 0,1 0 0,-2-1 1,2 1-3,0 1 1,-1 0-1,1-1 0,0 1 1,-1-1-1,1 1 0,-1 0 1,1-1-1,-1 1 1,1 0-1,-1 0 0,1-1 1,-1 1-1,1 0 0,-1 0 1,1 0-1,-1-1 1,1 1-1,-1 0 0,1 0 1,-1 0-1,1 0 1,-1 0-1,0 0 0,1 0 1,-1 0-1,1 1 0,-1-1 1,1 0-1,-1 0 1,1 0-1,-2 1 0,2-1 1,-4 3-11,-1 0 1,1 0-1,0 0 0,0 1 1,1-1-1,-1 1 0,1 0 1,-4 5-1,2-2-130,-7 10 136,0 1 0,2 0-1,-17 36 1,19-36-71,3-7 82,-23 56 207,25-58-180,0 0 0,1 0 1,0 1-1,0-1 1,0 16-1,2 14 93,0-38-126,0 0 1,0 0 0,0 0-1,0 0 1,0 0-1,0 0 1,0 0 0,1 0-1,-1 0 1,0 0-1,0 0 1,1 0-1,-1 0 1,1 1 0,1 6 128,-2-5-93,0 0 0,-1 0 0,1 1 0,-1-1 0,0 0 0,0 0 0,0 0 0,-1 0 0,1 0 0,-1 0 0,1 0 0,-1 0 0,0-1 0,0 1 0,-3 3 0,-3 4 53,2-1-92,1 0 0,0 1 1,0-1-1,1 1 0,0 0 1,-3 16-1,-8 20-18,12-38 18,0 0 1,1 1 0,0-1-1,0 1 1,1-1 0,0 14-1,1-17 76,-1-1-1,1 1 0,0 0 1,-1 0-1,0-1 0,0 1 1,-3 4-1,4-8-70,0 0-1,-1 0 1,1 0-1,0 1 1,0-1 0,0 0-1,-1 0 1,1 0-1,0 0 1,0 0 0,1 0-1,-1 3 1,1-1-2,-2 10-39,1-10 20,0 1 1,-1-1-1,1 0 1,1 1 0,-1-1-1,0 0 1,1 1 0,0-1-1,0 0 1,1 4-1,6 20 198,-6-23-167,0 0-1,-1 1 0,0-1 1,1 0-1,-2 0 0,1 1 0,0-1 1,-1 8-1,0 35 19,0-40-37,0-6 6,1 1 0,-1-1 0,0 0 0,0 1 0,0-1 0,0 0 0,0 1 0,0-1 0,-1 1 0,1-1 0,0 0 0,-1 0 0,1 1 0,-1-1 0,1 0 0,-1 1 0,0-1 0,1 0 0,-1 0 0,0 0 0,0 0 0,-1 1 0,-3 17 111,0-8-120,5-11 26,0 0 1,0 1-1,0-1 0,0 1 0,0-1 1,0 1-1,-1-1 0,1 0 0,0 1 1,0-1-1,0 0 0,-1 1 0,1-1 1,0 0-1,0 1 0,-1-1 0,1 0 1,0 1-1,-1-1 0,1 0 0,0 0 1,-1 1-1,1-1 0,-1 0 0,1 0 1,0 0-1,-1 1 0,1-1 0,-1 0 1,1 0-1,0 0 0,-1 0 0,1 0 1,-1 0-1,0 0 0,-9-16 136,4 6-227,1 0 1,-7-17-1,-7-13-78,15 34-97,2 7 71,0 11-60,1 4-20,-4-1 289,0 0 0,1 0-1,1 0 1,-2 31 0,5-41-18,1 0 1,0 0-1,0 0 1,0 0-1,1 0 1,0 0-1,0-1 1,0 1-1,0-1 1,1 1-1,0-1 1,0 0-1,0 0 1,3 4-1,10 13 35,-11-15-27,0 0 0,0-1-1,6 6 1,9 10 44,-13-13-48,-5-7-26,0 1 0,-1 0-1,1 0 1,-1 0 0,0 0 0,1 0-1,-1 0 1,2 4 0,-1-2 65,1-1-1,0 1 1,0-1 0,1 0 0,-1-1 0,6 5-1,6 2-99,-14-8 134,1 0-28,5 1-26,0-2-42,-5 0-60,-2 0 6,3 0-33,2 0 112,0 0-1,0 0 1,0 1 0,0-1-1,-1 1 1,8 3 0,-7-3-88,-1 0 77,1 1 0,0-1 0,0 1 0,-1 0 0,1 0 0,-1 1 0,0-1 0,1 1 0,-1 0 0,0 0 0,-1 0 1,1 1-1,-1 0 0,1-1 0,-1 1 0,0 0 0,4 7 0,-2 2-101,-5-13 89,0 1-1,1 0 0,-1 0 0,0 0 1,1 0-1,-1 0 0,1 0 0,-1-1 1,1 1-1,-1 0 0,1 0 1,0-1-1,1 2 0,2 2-46,-1-1 0,1 1 0,-1 0 0,3 5 0,11 11-193,-15-18 255,-1 0-1,1 0 1,-1 0-1,0 0 0,0 0 1,0 0-1,0 0 0,0 0 1,0 1-1,0-1 1,-1 0-1,1 1 0,-1 3 1,1-5-3,-1 1 0,0 0 0,1 0 0,-1 0 0,0 0 0,0 0 0,-1 0 0,1 0 1,0 0-1,-1 0 0,1-1 0,-1 1 0,1 0 0,-1 0 0,-1 3 0,-5 1-13,7-5 15,-1 0-1,1-1 1,-1 1 0,0 0-1,0-1 1,1 1 0,-1 0-1,0-1 1,0 1 0,0-1 0,1 0-1,-1 1 1,0-1 0,0 1-1,0-1 1,0 0 0,0 0-1,0 0 1,0 1 0,0-1-1,0 0 1,0 0 0,0 0-1,0 0 1,-1-1 0,-4 1 1,0 0 1,-1 0-1,1 0 1,-1 1-1,1 0 1,0 0-1,0 1 0,0 0 1,-7 3-1,10-4-27,-1 0-1,1 0 0,0 0 0,-1-1 0,-5 1 0,-13 4 104,22-5-88,0 0-1,0 0 1,0 0 0,-1 0 0,1 0 0,0 0 0,0 0-1,0 0 1,0 0 0,0 0 0,0 0 0,0 0 0,-1 0 0,1 0-1,0 1 1,0-1 0,0 0 0,0 0 0,0 0 0,0 0-1,0 0 1,0 0 0,0 0 0,0 0 0,-1 0 0,1 1 0,0-1-1,0 0 1,0 0 0,0 0 0,0 0 0,0 0 0,0 0-1,0 1 1,0-1 0,0 0 0,0 0 0,0 0 0,0 0-1,0 0 1,0 0 0,0 1 0,0-1 0,0 0 0,0 0 0,0 0-1,1 0 1,6 5-132,12 3 63,-17-8 74,31 13 146,51 16-244,-72-24 109,-9-3-16,-1-1 0,0 0-1,1 0 1,-1 0-1,1 0 1,0 0 0,-1 0-1,1-1 1,-1 1-1,5-1 1,-4 1 1,12 1 13,3 5 9,-9-2-36,-7-4 66,-2-1-26,0 0-22,1 0-55,-1 1 58,0-1 1,0 1-1,1 0 0,-1 0 1,0-1-1,1 1 0,-1 0 1,0-1-1,1 1 1,-1-1-1,1 1 0,-1 0 1,1-1-1,-1 1 0,1-1 1,-1 1-1,1-1 1,0 0-1,-1 1 0,2 0 1,0 0 33,-2 0-33,0-1-1,0 1 1,0-1-1,0 1 1,1-1 0,-1 1-1,0-1 1,1 1-1,-1-1 1,0 1 0,1-1-1,-1 1 1,0-1-1,1 0 1,-1 1 0,1-1-1,-1 0 1,1 1-1,-1-1 1,1 1 0,0-1-23,0 1 0,0-1 0,0 1 1,0 0-1,0 0 0,-1-1 0,1 1 1,0 0-1,0 0 0,-1 0 0,2 1 1,-3 0-8,2 0-4,9 8 70,16 2-24,-25-12-86,-1 0 44,2 1 68,3 2-4,-4-2-28,0-1-4,-1 1 0,1-1 0,-1 0 0,0 0 0,1 1 0,-1-1 0,1 0 0,-1 0 0,1 0 0,-1 0-1,1 0 1,-1 1 0,1-1 0,0 0 0,-1 0 0,1 0 0,-1 0 0,1-1 0,8 3 95,-2 0-69,-5-2-38,0 0 1,0 0 0,1 0 0,-1 0-1,0 0 1,0 0 0,0-1-1,1 1 1,-1-1 0,4-1 0,2 0-39,24 5 130,-30-3-105,-1 0 1,1 1 0,-1-1-1,1 0 1,-1 1 0,1-1-1,-1 1 1,0-1 0,1 1-1,1 1 1,-2-2 15,0 1 0,1 0 0,-1-1 0,1 1 0,-1 0 0,1-1 0,-1 0 0,1 1 0,-1-1 0,3 0 0,142 5 238,-16 1-875,-79-2 570,-30-3 102,-18-1-77,0 0 0,0 0 0,0 0 1,1 1-1,-1-1 0,4 2 0,-6-2-83,-1 0 42,0 0 1,0 0 48,0 1 50,0 0-1,0-1 1,0 1 0,-1 0 0,1 0 0,0-1-1,0 1 1,-1 0 0,1-1 0,0 1 0,-1-1 0,1 1-1,0 0 1,-1-1 0,1 1 0,-1-1 0,1 1-1,-1-1 1,1 1 0,-1-1 0,0 0 0,1 1-1,-1-1 1,1 0 0,-1 1 0,0-1 0,1 0-1,-1 0 1,0 1 0,-1-1 0,-26 2 101,15-1-55,-65 18-149,58-15 100,15-3 34,0 0 0,-1 0 0,-9 0 0,-28 3-278,42-4 232,1 0 0,-1-1 0,1 1 1,-1 0-1,1 0 0,-1 1 0,1-1 0,-1 0 1,1 0-1,-1 0 0,1 0 0,-1 0 0,1 0 0,0 1 1,-1-1-1,1 0 0,-1 0 0,1 1 0,0-1 1,-1 0-1,1 1 0,-1-1 0,1 0 0,-1 2 1,1-2-4,0 0 1,0 0 0,0 1-1,0-1 1,0 0 0,0 1-1,1-1 1,-1 0-1,0 0 1,0 1 0,0-1-1,0 0 1,0 1 0,1-1-1,-1 0 1,0 0 0,0 0-1,0 1 1,1-1 0,-1 0-1,0 0 1,0 0 0,1 1-1,-1-1 1,0 0 0,0 0-1,1 0 1,-1 0 0,0 0-1,0 0 1,1 0 0,-1 1-1,0-1 1,1 0-1,3 0 27,0 0-1,0 1 0,0-1 0,0-1 0,0 1 0,0 0 0,0-1 0,0 0 0,0 0 0,5-2 0,20-4 83,9-2-117,-31 7-26,0 0 0,1 0 0,0 1 0,11-1 0,-10 1 96,0 0 0,17-4 0,3 0-174,2-2 23,-23 5 140,0 1 0,0-1 0,13 0 0,6 2-163,-26 0 114,1 0 0,-1 0 0,1 0 1,-1 0-1,0 0 0,1 0 0,-1 0 0,0-1 0,1 1 0,-1-1 0,0 1 0,2-1 0,2-1 25,-3 2 74,-1 0-59,0-1 0,0 1 0,0-1 1,1 1-1,-1 0 0,0-1 0,0 1 0,0 0 0,1 0 0,-1 0 0,0 0 1,3 0-1,-3 0-3,31 0 366,-13 1-366,-14 0-45,1-1 0,-1 0 0,1 0 0,5-1 0,3-1 105,7-1 68,125-44-200,-86 28 145,4-7-135,-21 7-2,-31 14 75,0-1 0,19-13 1,8-5 15,-38 24-73,20-12-191,-20 12 215,0-1 0,0 1 0,0-1 0,0 0 0,0 1 0,0-1 0,0 0 0,-1 0 0,1 1 0,0-1 0,-1 0 0,1 0 0,0 0 0,-1 0 0,1 0 0,0-2 0,2 0-68,-2 2 73,-1 1 1,1 0-1,-1 0 0,0 0 0,1-1 1,-1 1-1,0 0 0,1 0 1,-1-1-1,0 1 0,0 0 1,1-1-1,-1 1 0,0 0 0,0-1 1,1 1-1,-1 0 0,0-1 1,0 1-1,0-1 0,0 1 0,0-1 1,8-45 227,-6 40-255,-3 1-71,1 4 85,0-1 0,0 1 0,0 0 0,0 0 0,0 0 0,0 0-1,0 0 1,0 0 0,1 0 0,-1 0 0,0 0 0,1 0-1,-1 0 1,1 0 0,-1 0 0,1 0 0,-1 1 0,2-3 0,4-11-8,-4 8-50,0 1 1,0-1 0,0 1-1,1 0 1,0 0 0,0 0-1,6-8 1,17-26-69,-21 29 88,1 0 1,1 0-1,14-16 1,-13 18 50,-5 5 1,0-1 1,0 1-1,1 0 1,-1 0 0,8-4-1,-3 3-49,-1-1 1,11-9-1,-13 9 15,1 1 1,0 0-1,0 0 0,11-5 0,42-23-101,-3 16 53,-54 16 58,-1-1 0,0 1 0,0 0 0,1-1 1,-1 1-1,0 0 0,1 0 0,-1 0 0,0 0 0,0 0 0,1 0 0,-1 1 0,0-1 0,1 0 0,-1 1 0,0-1 1,0 1-1,0-1 0,2 2 0,8 3 55,-9-4-65,2 6 80,1 2-192,-4-8 129,-1 0 0,1 0-1,-1-1 1,1 1 0,-1 0 0,1 0-1,-1 0 1,1 0 0,-1 0 0,0-1-1,1 1 1,-1 0 0,0 0-1,0 0 1,0 0 0,0 0 0,0 0-1,0 0 1,0 0 0,0 0 0,0 0-1,0 0 1,-1 0 0,1 0-1,0 0 1,-1 0 0,1 0 0,0-1-1,-1 1 1,1 0 0,-1 0 0,0 0-1,1-1 1,-1 1 0,-1 1-1,-4 4-53,0-1-1,0 0 1,0 0-1,-1-1 0,-13 8 1,-10 6-132,12-6 122,2 1 1,0 0-1,0 1 1,1 1-1,1 0 1,-17 25-1,7-9-68,-11 18 60,32-45 64,-11 21-16,-2 0 0,-1-1 0,-1-1-1,-21 21 1,26-30 181,-4 2 84,16-15-279,10-12-59,14-20 111,19-36 0,-27 42 8,0 0 0,2 1 0,31-34 0,-31 41-83,1 0 0,33-22-1,12 4 106,-10 5 86,-48 27-109,0 1 0,0 0 0,10-3-1,-10 3-12,-1 1 0,1-1-1,0 0 1,0 0-1,5-5 1,-7 5-13,1 1 1,-1-1 0,1 0-1,0 1 1,-1 0 0,1-1-1,4 1 1,12-5-34,-4 1-5,-4 1 97,0-1 1,0 1-1,-1-2 0,20-11 0,-5 1-85,-21 14 7,0-1 1,0 0-1,0 0 1,0 0-1,0-1 1,-1 1-1,0-1 1,0 0-1,4-5 0,-3 3-15,-4 8-325,-6 12 146,0-9 236,0 0 0,0 0 0,0 0 1,0-1-1,-1 0 0,0 0 0,0 0 0,-11 5 1,-1 1 52,-71 39 186,-26 15-91,88-47-115,1 1 0,-26 24 0,-25 16 87,74-56-124,0 1-1,1-1 1,-1 1-1,0-1 1,-1 0-1,1 0 1,0 0-1,-1-1 1,1 1 0,-6 1-1,9-3-78,0 0-21,0 0-49,12 0 198,-10 0-59,1-1 0,-1 1 0,1-1 0,-1 0-1,0 1 1,1-1 0,-1 0 0,0 0 0,0-1 0,0 1-1,3-3 1,6-2-9,90-47-191,111-40 0,-201 89 143,24-11 179,-33 14-218,-2 1 11,0 0-5,0 0 37,0 0 85,0 0 22,0 0 64,0 0-81,0 0-54,0 0 0,0-1 0,0 1-1,-1 0 1,1 0 0,0-1-1,0 1 1,0 0 0,0 0-1,0-1 1,0 1 0,0 0-1,0 0 1,0-1 0,-1 1 0,1 0-1,0 0 1,0 0 0,0-1-1,0 1 1,-1 0 0,1 0-1,0 0 1,0 0 0,-1-1-1,-7 6-40,0 0-1,0 0 0,0 1 1,0 0-1,-7 8 0,-4 2-61,-161 151 702,156-142-408,-141 156 191,158-173-346,-1 2-77,7-9 21,7-6 13,14-17-45,-1 0 0,28-43 0,-22 29 21,2 1-1,2 1 0,1 2 1,1 1-1,63-49 1,-73 65 14,44-31-150,-20 20 307,11-6-123,-48 28 71,0-1-1,0 0 0,14-12 1,14-9-191,-17 9-44,-9 7 110,-2-3 93,-7 12-62,-1 0 0,1 0 0,0 0 0,-1-1 0,1 1 0,0 0-1,0 0 1,-1 0 0,1 0 0,1-1 0,-1 2 29,0-1 0,-1 0 0,1 1 0,0-1 0,-1 0 0,1 1 0,-1-1 0,1 0 1,-1 0-1,1 0 0,-1 0 0,0 0 0,1 1 0,-1-1 0,0 0 0,1-2 0,4-10 110,-4 11-111,0 1 0,-1-1 0,1 0 0,0 0 0,-1 0 0,0 0 0,1 0 0,-1 0 0,0 1 0,0-1-1,0 0 1,0 0 0,0 0 0,0 0 0,0 0 0,-1 0 0,1 0 0,-1 0 0,0 0 0,0-2-1,-4-22 109,4 21-97,0 0 0,0 1 0,0-1 1,1 0-1,0-9 0,0 10 1,0-23 149,-1 3-24,4-37-1,2 32-82,0 0 117,-4 27-177,-1 2-1,0-15-10,2 20-164,0 0-1,0-1 0,0 1 1,1 6-1,0 4 153,7 34-64,-8-41 217,0 5-100,-1-12 221,0-8 336,-2 1-501,0 0 1,0 0-1,0 0 1,-1 0 0,-3-9-1,2 9-215,1 0 0,0 0-1,1 0 1,0 0 0,-1-9 0,2 14-302,0 3 160,4 7 197,-2 0-1,1 1 0,1 14 1,4 1-19,-6-21 108,-1 0 1,0 0 0,1-1 0,-1 1 0,-1 0-1,1 0 1,0 4 0,3 21-74,-3-26 38,0 1 0,0 0 0,-1 0 0,1 0 0,-1 0 1,0 0-1,-1 5 0,-3 7 516,2-15-145,1-9-170,6-21-34,-1 12-174,21-117-20,-24 130 47,-1-1 0,1 1-1,-1-1 1,0 1 0,-1-6 0,1-4 0,-5-21 97,6 13-215,0 17 161,-1-1-1,1 1 1,-1-1 0,-1 0-1,1 1 1,-1-1-1,0 1 1,0-1-1,-2-7 1,-15-28 390,-4-13-53,19 48-375,2 5-4,1 0 0,-1 1 0,1-1 1,0 0-1,-1 0 0,1 0 0,0 1 0,-1-1 0,1 0 0,0 0 0,0 0 0,0 0 1,0 0-1,0-1 0,0 0 6,0 1-1,-1-1 1,1 0 0,-1 0 0,1 1-1,-1-1 1,0 0 0,0 1 0,1-1 0,-2-1-1,0 1 2,1 0 0,1 1 0,-1-1 0,0 0 0,0 0 0,1 1 0,-1-1 0,1 0 0,-1 0 0,1-2 0,-1 2-6,1 0 0,0 0-1,-1 1 1,1-1-1,-1 0 1,0 0 0,0 1-1,-1-4 1,1 3-1,0 1 0,0-1 0,0 0 0,0 0 0,0 0 0,0-1 0,1 1 1,-1 0-1,1-3 0,0 4 14,-1 0 0,1-1 0,0 1 0,-1-1 0,1 1 0,-1 0 0,0-1 0,1 1 0,-1 0-1,0-1 1,0 1 0,-2-2 0,-15-15-117,7 6 72,9 10 26,0 0-1,1 0 0,-1 0 0,0 0 1,-1 1-1,1-1 0,0 1 0,0-1 1,-1 1-1,-2-2 0,-13-8-33,0 0 77,15 9-21,-1 0 0,1 0 0,0 0 0,1 0 0,-1 0 0,-4-4 0,-1-3 124,-1 1 0,0 1 0,-1-1 1,-14-8-1,18 12-81,1-1-1,-1-1 1,-4-5 0,7 8 6,1-1-38,-1 1-1,1-1 0,0 0 0,0 1 1,-2-8-1,-7-12-146,-19-37 226,17 38-31,9 14-2,-1-1 0,-1 0 0,1 1 1,-1 0-1,-1 0 0,-8-8 0,11 11-25,0 0 0,0 0 0,0 0 0,0 0 0,1 0 1,-3-8-1,5 6-78,1 7 16,0-1 1,0 1-1,0-1 1,0 0-1,0 1 0,0-1 1,0 1-1,0-1 0,0 1 1,-1-1-1,1 1 1,0-1-1,0 0 0,0 1 1,-1-1-1,1 1 0,0 0 1,-1-1-1,0 0 1,-6-7-26,7 7 18,-1 0 0,0 0-1,0 0 1,0 0-1,0 0 1,0 0-1,0 0 1,0 0 0,0 0-1,-1 1 1,1-1-1,0 0 1,0 1-1,-1-1 1,1 1 0,0-1-1,-1 1 1,-1 0-1,-5-4 198,7 4-208,1-1 0,-1 1-1,0-1 1,0 1 0,0-1 0,-1 1-1,1 0 1,0-1 0,0 1-1,0 0 1,-2 0 0,-109-5-251,109 5 299,1 0 0,0-1 0,0 1 0,0 0 0,0-1 1,0 0-1,0 1 0,0-1 0,0 0 0,0 0 0,1 0 0,-4-2 1,3 2-5,-1 0 0,1 0 0,0 0 0,-1 1 0,1-1 0,0 0 0,-5 1 0,-10-4 78,7-2-158,9 5 54,0 0 1,0 1-1,0-1 0,0 0 1,0 1-1,0-1 1,0 0-1,0 1 1,-1 0-1,1-1 1,0 1-1,-2-1 1,0 0 24,-1 0 1,1-1 0,-1 1 0,1-1 0,0 0-1,0 0 1,0 0 0,-5-4 0,-13-9-493,17 12 552,2 1-61,-1 0 1,1 1-1,-1-1 1,0 1-1,1-1 1,-1 1 0,0 0-1,0 0 1,0 0-1,0 0 1,0 0 0,0 1-1,-1-1 1,-5 1-1,-98-3-288,72-2 486,-8 10-236,-43-10-202,78 8 259,7-3-31,1 0 0,-1 1 0,0-1 1,1 0-1,-1 0 0,0 1 0,1-1 0,-1 0 0,0 0 0,1 0 0,-1 0 0,0 0 0,1 0 0,-1 0 0,0 0 0,1 0 0,-1 0 0,-1-1 0,-2 0-9,-1 0 0,0 0 0,0 1-1,1-1 1,-1 1 0,0 0 0,0 0 0,0 1-1,-5 1 1,-18 0-145,21-1 147,0-1 1,0 1 0,1 1-1,-1-1 1,0 1-1,1 1 1,-8 2 0,-3 2-91,6-3 82,1 0 0,0 0 1,0 1-1,0 0 0,-16 12 1,-14 14 31,37-29-28,0 0 0,0 0-1,0 0 1,0-1 0,0 1 0,0-1-1,0 0 1,-1 1 0,1-1 0,0-1 0,-1 1-1,1 0 1,-1-1 0,1 0 0,-1 0 0,-4 0-1,-3 0-175,6 0 197,-1 1 0,0-2-1,1 1 1,-1-1-1,-6-1 1,-5 1 23,15 1-31,1 0-1,-1 1 0,1-1 1,0 0-1,-1-1 0,1 1 1,-1 0-1,1 0 0,0-1 1,-1 1-1,1 0 0,0-1 1,-2 0-1,0 0-9,1 0 1,0 0-1,-1 0 1,1 0-1,-1 1 0,1-1 1,-1 1-1,1 0 0,-1 0 1,1 0-1,-4 0 1,-31 6-208,16-3 321,9-1-149,0 1 1,0 1-1,0-1 0,0 2 1,1 0-1,0 0 1,0 1-1,0 0 0,1 1 1,-17 13-1,4 0-7,1 2 1,0 0-1,-20 29 0,-6 19 231,32-45-151,-8 13-60,15-21 3,-2 0-1,-14 17 1,-57 59-169,60-72 310,18-18-80,0 0 1,0 1-1,-6 7 1,4-6-219,6-5 105,6-1-65,-1-1 137,-1 0 1,1 0-1,0 0 1,-1-1-1,1 1 0,-1-1 1,8-6-1,10-7-184,150-70-276,-11 7 403,-1-19-51,4-3 228,-152 95-124,-1 1 0,1 1 0,0 0 0,0 0 0,0 1 0,1 0 0,-1 1 0,19 0 0,4 1 140,63 8-1,-13 2-140,199 24 91,-262-30-96,-1 2-1,0 0 1,0 1 0,0 1-1,0 1 1,-1 1 0,-1 0-1,1 2 1,23 17 0,-35-21 19,0 1 1,0 0-1,-1 0 1,0 0-1,0 1 1,-1 0-1,0 0 1,6 14-1,-11-20 4,0 0-1,0 0 0,0 0 1,-1 0-1,1 0 1,-1 0-1,0 0 0,0 0 1,0 0-1,0 0 0,0 0 1,-1 0-1,1 0 1,-1 0-1,0 0 0,0 0 1,0 0-1,0 0 0,-1 0 1,1 0-1,-1-1 0,0 1 1,1-1-1,-1 1 1,0-1-1,-1 0 0,1 0 1,0 1-1,-1-2 0,1 1 1,-1 0-1,1 0 1,-1-1-1,0 1 0,0-1 1,-5 2-1,-22 6 37,22-6 25,0-1 1,0 0-1,-1 0 1,1 0-1,-15 0 1,-38-1 168,-29-3-279,6 0-40,-276-5 330,251 19-383,68-6 221,-18 6 2,41-8-51,-36 4 0,42-6-35,0 0 0,-1 1 0,-15 5-1,-10 2-140,-129 37-46,130-32 234,29-11-32,-1 0-1,0 0 1,0-1-1,-10 1 1,4 0-29,-1 0 1,-29 13 0,18-6 118,21-8-127,0 0-1,0 0 1,0 1 0,0 0 0,-7 7-1,-9 5-49,-37 31 99,52-42-19,1 0-1,-1 1 1,2 0-1,-9 9 0,0 2-154,-2 2 73,-18 26-1,-6 10 135,35-50-33,-42 53 69,40-50-166,4-4-43,13-7 100,10-8-18,0-1 0,33-24-1,-12 7 26,32-27-161,-50 36 120,49-30 0,-39 32 94,1 2-1,70-24 0,78-8-65,-57 16-8,48-1-88,-118 24 92,2 1 48,0 3 0,113 3 0,-144 5-45,-1 1-1,28 8 0,20 3 63,-56-11-31,22 6 1,-25-5-16,0-2 0,0 0 0,19 2 1,70 10 20,-22-2-108,-34-10 170,16 1 77,-31-1-116,-23-3-15,-1 1 0,0 0 0,9 2 0,-17-3-27,0 0-1,1 0 1,-1 0-1,0 0 1,0 0 0,0 0-1,0 0 1,1 0-1,-1 0 1,0 0-1,0 0 1,0 0-1,0 0 1,1 0-1,-1 0 1,0 0-1,0 0 1,0 0 0,0 0-1,1 0 1,-1 0-1,0 0 1,0 0-1,0 1 1,0-1-1,0 0 1,0 0-1,1 0 1,-1 0-1,0 0 1,0 1-1,0-1 1,0 0 0,0 0-1,0 0 1,0 0-1,0 0 1,0 1-1,0-1 1,0 0-1,0 0 1,0 0-1,0 0 1,0 1-1,0-1 1,-8 5 155,3-3-139,0 0-11,-1-1-1,1 0 1,-1 0 0,1 0 0,-1-1 0,1 0 0,-1 0 0,-8-1 0,-8 0-21,-32 3-221,-68 10-1,-55 19-161,126-22 392,-64 12 135,-213 70-1,305-83-86,-314 101 222,296-102-263,-15 5-60,-32 7 14,70-17 16,-1 1-1,1 1 1,0 1 0,0 1-1,1 0 1,-22 12 0,-1 5-89,-59 33 237,90-48-66,8-8-54,0 1 0,1 0 0,-1 0 0,0-1 0,0 1-1,1-1 1,-1 1 0,0-1 0,0 1 0,0-1-1,0 1 1,0-1 0,0 0 0,0 0 0,0 1 0,-2-1-1,2 0-9,0 0 0,0 1 0,0-1-1,0 0 1,0 1 0,0-1 0,0 1 0,0-1-1,0 1 1,0-1 0,1 1 0,-1 0 0,0-1-1,0 1 1,0 0 0,1 0 0,-2 1-1,-2 2-69,0 9-876,27-1 730,-19-10 247,-1 0 1,0 0-1,1 0 1,0 0-1,-1-1 0,1 1 1,0-1-1,-1 0 1,1 0-1,6 0 1,19-2 42,41-8 1,-27 3 16,387-72-116,-312 53-28,78-1 14,1 15-32,-196 11 80,42-3 4,0 3 1,1 2-1,-1 2 0,56 11 0,-21 1-71,51 14-20,-111-25 137,1-1-1,-1-1 1,1-1 0,-1 0 0,23-2-1,-93 2-135,-63 12-1,28-3-129,-373 71-335,417-72 553,-118 35 166,-27 5 32,142-43-155,-71 3 0,-48-11 125,66 0-94,58-3-3,34 3-90,-1 0 0,0 0 0,1 1-1,-1 0 1,0 0 0,1 1 0,-12 2 0,-1 2 64,-3 1-81,-27 5-1,34-10-47,12-1 59,0 0 0,0 1 0,0-1 0,1 1 0,-1 0 0,0 0 0,-5 2 0,3 0 70,0 0-589,6-2 533,1-1-1,-1 1 0,1-1 1,-1 0-1,0 1 1,1-1-1,-1 1 0,1-1 1,-1 0-1,1 1 0,-1-1 1,1 0-1,-1 0 1,1 1-1,-1-1 0,1 0 1,-1 0-1,2 0 0,6 3 33,-1 0 0,1-1 0,0 0 0,0 0 0,0 0 0,12-1-1,191-15 137,-75 1 72,-122 12-205,118-2 97,-107 4-89,-12 0-46,0-1 0,0 1 0,-1 1-1,22 6 1,-21-4 46,1 1-1,-1 0 0,0 1 1,-1 1-1,1 0 0,-1 0 1,18 16-1,0 4 228,-25-23-226,0 1 0,0 0-1,1-1 1,0 0 0,-1 0-1,2-1 1,-1 0 0,0 0-1,12 4 1,-12-6 2,-1 0-1,0-1 1,1 0-1,-1 0 1,0 0-1,0-1 1,1 1-1,-1-1 1,0 0-1,0-1 1,0 1 0,9-5-1,5-3 24,32-21-1,-38 22-82,4-3 35,137-81-152,-148 89 19,-4 1 49,-1 1 0,1 0 0,0 0 0,0 0 0,0 0 1,0 1-1,0-1 0,3 0 0,-5 0-30,-26 13 60,13-6 67,-1 0 1,-22 5 0,-4 1-66,10-1 42,-181 76 145,166-64 38,-54 18-1,77-34-161,-1 0 1,-1-1-1,1-1 0,-38 2 1,48-6-3,0-1 1,0-1 0,-1 0-1,1-1 1,0 0-1,1-1 1,-1 0 0,0-1-1,1-1 1,0 0 0,0 0-1,0-1 1,1-1 0,-1 0-1,2 0 1,-1-1-1,-13-14 1,-62-62-209,81 79 125,0 1 0,0 0 0,0-1 0,-1 2 0,0-1 0,0 1 0,-7-4 0,12 7 33,0 0-1,0 0 0,1 1 1,-1-1-1,0 0 0,0 0 0,0 1 1,1-1-1,-1 0 0,0 1 1,1-1-1,-1 0 0,0 1 1,0-1-1,1 1 0,-1-1 0,1 1 1,-1 0-1,1-1 0,-1 2 1,-10 13-126,10-12 123,1 1 0,-1 0 0,0-1 1,1 1-1,0 0 0,0 0 1,0-1-1,0 1 0,2 5 0,-1-6 25,-1-1-1,1 0 1,0 0-1,0 1 1,1-1-1,-1 0 1,0 0-1,1 0 1,-1 0-1,1-1 1,0 1-1,-1 0 1,1-1-1,0 1 1,4 2-1,3 1 48,0-1 1,1 1-1,-1-2 0,1 1 0,0-2 0,0 1 0,11 1 0,73 3 71,-94-7-111,193 0-234,-166-2 247,0-1 0,0-2 0,28-8 0,74-29 94,-76 23-59,82-19 1,101 0 292,-199 31-308,-27 4-58,0 1-1,0 0 0,13 0 1,28 7 174,-49-5-153,-1 0 1,1 1-1,0-1 0,-1 0 1,1 1-1,-1-1 0,1 1 1,-1-1-1,0 1 0,3 1 1,-3-1 3,0-1 0,0 1 0,1 0 1,-1-1-1,1 1 0,-1-1 1,0 0-1,1 1 0,-1-1 0,3 0 1,5 0 34,-1-1 0,1-1 0,0 1 0,15-6 0,4-1 99,-21 6-136,0 0 0,-1-1 1,1 0-1,8-5 0,-9 4 1,0 1 0,0 0-1,1 0 1,-1 1 0,10-3 0,47-12-111,0-1-368,-32 11 469,50-16 1,-76 21-7,0 0 0,0 0 0,0 0 0,-1-1 0,1 0 0,-1 0 0,1 0 0,-1 0 0,0-1 0,5-5 0,-7 6-13,0 0 1,0 0-1,-1 0 0,1 0 0,-1 0 1,0 0-1,0-1 0,0 1 0,-1-1 1,1-3-1,2-8-278,-3 11 247,1 0 0,-2-1 0,1 1 0,0-1 0,-1 1 0,-1-8 0,-2-18-317,3 27 322,1 1 1,0-1-1,-1 0 0,0 0 0,0 1 1,0-1-1,-1-2 0,1 2 37,0 0-1,0 1 0,0-1 1,0 0-1,1 0 1,-1 0-1,1-2 0,-2-12 120,1 16-109,1 0 0,0 0 0,-1 0 1,1-1-1,0 1 0,0 0 0,0 0 1,0 0-1,0-1 0,0 1 0,0 0 1,0 0-1,1-1 0,-1 1 0,0 0 1,1 0-1,-1 0 0,1 0 0,-1 0 1,1 0-1,-1 0 0,1 0 0,0 0 1,0 0-1,-1 0 0,1 0 0,0 0 1,2-1-1,1-1 12,1 0-1,-1 0 1,1 1 0,0-1 0,0 1 0,9-3 0,13-4-151,-27 8 137,1 1 15,0 0 0,0-1 0,0 1 1,0 0-1,0-1 0,-1 1 0,1-1 0,0 0 0,0 1 0,-1-1 1,1 0-1,0 1 0,-1-1 0,1 0 0,-1 0 0,1 1 1,0-2-1,0 1 4,0 0-1,0 0 1,0 0 0,0 0 0,0 0-1,0 0 1,0 1 0,0-1 0,0 0-1,0 1 1,0-1 0,0 1 0,1-1-1,-1 1 1,0 0 0,0-1 0,1 1-1,-1 0 1,0 0 0,2 0 0,8-3 133,-9 3 56,6-7-176,-8 7-12,0 0 0,0-1 0,1 1 0,-1 0 0,0 0 0,0 0 0,1 0 0,-1-1 0,0 1 0,0 0 0,1 0 0,-1 0 0,0 0 0,1 0 0,-1 0-1,0 0 1,0 0 0,1 0 0,-1 0 0,0 0 0,1 0 0,-1 0 0,0 0 0,0 0 0,1 0 0,-1 0 0,0 0 0,1 1 0,-1-1 0,0 0-1,0 0 1,1 0 0,-1 0 0,0 0 0,0 1 0,1-1 0,0 2 52,0-1 0,0 0 0,0 0-1,0 0 1,0 0 0,0 0 0,0 0-1,1 0 1,-1 0 0,0 0 0,1-1 0,-1 1-1,0 0 1,3 0 0,-3-3-26,0 1-1,0-1 1,0 1-1,0-1 1,-1 0 0,1 0-1,-1 1 1,1-1-1,-1 0 1,0 0 0,1-2-1,0 0-70,0-5 28,1 1 0,-2-1 0,1-16 1,-1 18 32,5-8-126,-2 12 53,11 2-304,-13 0 368,1 1 0,-1-1 0,0 1-1,1 0 1,-1-1 0,0 1 0,1 0 0,-1 0-1,0 0 1,1 0 0,-1 0 0,3 1 0,-3-1-21,0 1 0,0 0 0,-1-1 0,1 1 0,0 0 0,0-1 0,-1 1 0,1 0 0,-1 0 0,1 0 1,-1 0-1,1 0 0,-1 0 0,1 0 0,-1-1 0,0 1 0,1 0 0,-1 2 0,1 0 5,0 0 1,0 0-1,0 1 1,-1-1-1,0 0 0,1 1 1,-1-1-1,0 1 1,-1-1-1,1 0 0,0 1 1,-1-1-1,-2 7 0,2-9 48,1-1 0,0 0 27,0 0-22,-3 0 44,4 1-90,6 1-52,-5-1 36,-1-1 0,1 1 0,0 0 0,-1 0 0,1 0 0,0-1 0,-1 2 0,0-1 0,1 0 0,-1 0 0,1 0 0,-1 1 0,0-1 0,0 1 0,2 2 0,0 1-20,1 0 0,-1 0 1,-1 0-1,3 6 0,-4-7 55,0 1 0,0 0 0,0 0 0,-1 0 0,0 6 1,0-9-8,0-1 56,1 8 802,-1-7-497,-1-7-235,-2-4 33,-2-11-244,5 11 69,-1 1 0,-1 0-1,1-1 1,-2 1 0,1 0 0,-1 0-1,-6-13 1,0 0-158,-14-21 22,20 39 37,3 3 90,0 0 0,-1-1 0,1 1 0,0 0 0,0 0 0,-1-1 0,1 1 0,0 0 0,-1-1 0,1 1 0,0 0 0,0-1 0,0 1 0,0 0 0,-1-1-1,1 1 1,0 0 0,0-1 0,0 1 0,0-1 0,0 1 0,0-1 0,0 0-69,0 1 11,0 0-58,1 9 15,1 3 72,0 0 0,0 17-1,-2-15-36,5 22-1,-4-21 134,-1-13-56,0 0 1,0 0-1,0-1 0,0 1 0,0 0 0,1 0 0,-1 0 0,1-1 1,-1 1-1,1 0 0,0 1 0,0-1 3,0 1 0,0-1 0,0 0 0,-1 0 0,1 1 0,-1-1 0,0 0 0,1 1 0,-1 3 0,2 13 24,-10-81 1600,6 47-1667,0 0 0,0-22 0,1 22 33,0-1-1,-4-19 1,3 22-103,1 0-1,0 0 1,1-21 0,0 14-23,5 1 122,-4-5-118,0 22-423,0 13 333,3 43-310,-2-41 402,0 0-1,-2 22 1,0-7 49,3 41-1,0-2 19,-3-60 57,0 19 85,-6 49 0,-3-34-18,8-34 24,-1 0 0,-1 0-1,1 0 1,-1 0 0,0 0 0,-1-1 0,0 1-1,0-1 1,0 0 0,0 0 0,-1-1 0,0 1-1,0-1 1,-1 0 0,0-1 0,0 1 0,0-1-1,0 0 1,-12 5 0,-30 14-456,25-12 351,-29 19 0,31-18 59,-33 16 0,11-10-200,1 2 0,-72 45 0,93-43 68,39-25-43,5-6 50,34-20 1,4-3-8,53-23 82,0-1 16,-104 52 18,0-1 0,0 0-1,0-1 1,-1 1 0,0-2-1,0 1 1,15-16 0,11-17-31,-25 28-14,-7 7 23,1 0 0,-1 0 0,0 0 1,4-7-1,1-1 70,-7 11-79,0 0 0,0 0 0,0 0 0,0-1 0,-1 1 0,1 0 0,0-1 0,0 1 1,-1-1-1,1 1 0,-1-1 0,1-1 0,1-6-37,1 0-1,7-17 1,0 1 10,-4 9-124,1-6 78,1-9 137,-6 22-32,0 1 0,0 0 0,-1-1 0,1-11 0,-2 13-20,0-1 0,0 0 0,-1 0 1,0 0-1,-1 0 0,1 1 0,-2-1 0,1 1 0,-1-1 0,-5-10 0,0 0 97,7 16-93,0 0 0,0-1 0,0 1-1,0 0 1,0 0 0,0 0 0,0 0-1,-1 0 1,-2-3 0,-57-49 544,53 43-696,0 0 597,7 11-215,1 0-70,0 0 10,0 0-100,0 0-145,0 0-5,0 0 5,0 0-63,0 0-1,0 0-122,0 0 90,0 0-64,4 20-2650,-3-2 1760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13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1 291 832,'0'-8'512,"0"8"-27,0 0-122,0 0-32,0 0-139,13-4-336,-9 0 50,1 1 0,0-1 1,-1 0-1,5-4 1,16-15 795,-15 16-1053,-9 5 623,0 1 0,0 0 0,0 0 0,0 1 0,1-1 0,-1 0 0,0 0 0,0 1 0,1-1 0,-1 0-1,1 1 1,-1-1 0,1 1 0,-1 0 0,0 0 0,4-1 0,10 0-51,11 0-125,-25 1-85,0 0 0,-1 0 0,1 0 0,0 0-1,0 1 1,0-1 0,0 0 0,-1 1-1,1-1 1,0 0 0,0 1 0,-1-1 0,1 1-1,0-1 1,-1 1 0,1 0 0,0-1-1,-1 1 1,1 0 0,-1-1 0,1 1 0,-1 0-1,1 1 1,0-1 14,1 0 0,-1 0 0,0 0 1,0 0-1,1 0 0,-1 0 0,1-1 0,-1 1 0,0 0 0,1-1 0,-1 1 0,1-1 1,2 1-1,2 1 39,4 3-18,0 1 0,0 1 0,0 0 0,14 14-1,-18-15-83,-1 1-1,1 0 1,-1 0-1,7 13 1,2 3-4,-11-18 54,-1 0 1,1 1 0,3 9-1,6 14 39,-11-26-60,1-1 0,-1 0 0,1 1 1,-1-1-1,0 1 0,0 0 0,-1-1 0,1 1 0,0 0 0,-1 0 0,1 2 0,3 26-113,-3-23 151,0 0 1,0 0 0,1 0 0,0-1-1,3 9 1,6 25 106,-3-11 51,-8-27-117,0 1 0,1 0-1,0-1 1,0 1 0,2 6 0,-2-7-35,1 1 0,-1-1 0,-1 0 0,1 1 0,0 5 0,0-6-42,-1-1-1,0 1 0,1-1 0,-1 0 0,1 1 1,0-1-1,1 3 0,0-2 19,-1-1 0,0 1 0,-1-1 1,1 1-1,0-1 0,-1 1 0,1 4 0,4 19 21,-5-20-33,1-1-1,0 0 0,0 0 1,0 0-1,1 0 1,4 9-1,-5-12 17,0 0 0,0 0 0,-1 0 0,1 1 0,0-1 0,-1 0 0,1 4 0,1 4-97,0-4 36,2 1 435,-4-6-378,0-1 0,1 0 1,-1 0-1,1-1 0,-1 1 0,0 0 0,1 0 1,-1 0-1,1 0 0,-1 0 0,0 0 0,1 0 1,-1-1-1,0 1 0,1 0 0,-1 0 0,0 0 1,1-1-1,-1 1 0,0 0 0,0-1 1,1 1-1,-1 0 0,0-1 0,1 1 0,1-4-27,0 0-1,0 1 0,0-1 1,0 0-1,0 0 0,-1 0 1,0-1-1,2-6 0,1-4-19,20-82 30,-15 51-204,-7 33 248,6-23 1,-4 23 18,-1 5-48,-1 0 0,1 0 1,-1 0-1,-1-1 0,1-8 0,-1 8-46,0-1-1,1 1 1,0 0-1,4-11 1,-4 14 16,-1 0 66,0-1 0,0 0-1,0 1 1,-1-11 0,0 12-54,0 0 1,0 0-1,0 0 0,1 1 0,0-1 1,0 0-1,0 0 0,0 1 0,1-1 1,3-7-1,-4 9-7,1 1 0,-1-1 0,-1 1 0,1-1 0,0 1 1,0-6-1,-1 5-5,1 0 0,-1 1 1,1-1-1,0 0 0,0 0 1,2-3-1,7-9 157,-7 11-95,-1 1 0,1-1 0,-1 1 0,3-7 0,-2 4-108,0-1-1,1 1 0,8-10 0,0-1 14,1-7-18,-10 19 59,-1 0 0,0 1-1,1 0 1,0-1-1,0 1 1,3-4 0,-2 4 14,0 1 6,1 15-10,-4-4 2,0-1 0,-1 0 0,0 9 0,1 6-16,0-3-57,1 2 100,5 28 0,2-2 43,-7-31-4,1 1 0,1-1 1,0 0-1,8 17 0,-6-16-21,0 1 0,7 31-1,-8-25-19,13 86 162,-16-93-218,2 28-1,-1 1 253,10 0 79,-11-40-289,-1-5 38,-1-1 0,0 0 27,0 0-11,0 0 59,0 0-59,0 0-80,0 0 10,0 0 21,1 0 0,-1 0 0,1-1 0,-1 1 0,1 0 0,0-1 1,-1 1-1,0 0 0,1-1 0,-1 1 0,1-1 0,-1 1 0,1-1 0,-1 1 0,0-1 0,1 1 0,-1-1 0,0 1 0,0-1 0,1 0 0,4-13 112,20-80 86,14-44-229,-6 28 84,-13 40-88,-12 46 164,-5 17-142,0-1 0,3-15 0,-2 5-82,1 1 0,13-30 0,-11 29 258,-1 1-1,6-27 1,-9 30-69,1 1 1,0-1-1,10-20 0,-14 32-98,13-36 149,-7 20-212,-6 16-34,0 0 0,0 0 0,1 1 0,-1-1 1,1 0-1,-1 1 0,1-1 0,0 1 0,0-1 0,1-1 0,4 8-2069,-2 2 852,0 0-1,0 0 1,-1 0-1,5 12 1,-6-2-361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14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 1472,'0'0'475,"-3"-2"-266,2 2 3251,4 5-3234,-1 0 1,0 0-1,-1-1 1,2 8-1,3 9 236,5 25-153,-4-13-159,4 43 485,-10-71-587,1 19 45,-1 0-1,-1 1 1,-1-1 0,-5 26 0,-27 175 168,32-206-2309,1-18 27,2 0 474,9 6-378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16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42 2304,'-2'-2'394,"0"0"-52,1 14 1909,1 0-1986,0 0 1,1 0-1,1 0 1,4 18-1,2 22 7,-4-34-259,-1 0 0,-1 0-1,-1 1 1,-2 34-1,1 17 368,4 12 139,-3-24-272,16 92 0,-17-145-193,1 1-1,0-1 0,1 1 1,-1-1-1,1 0 0,0 1 1,0-1-1,1 0 0,-1 0 1,1-1-1,0 1 0,1 0 1,7 7-1,-10-11 171,-1-1-53,0 0 15,0 0-42,0 0 59,0-12 128,-1 0-239,0-1 1,-6-24-1,-1-4 79,-26-254 101,32 279-216,0-1 0,1 0-1,1 0 1,1 0 0,1 0 0,0 0 0,1 0 0,1 1 0,7-21 0,-8 27-68,1 1-1,1 0 1,-1 0-1,1 1 1,1-1 0,0 1-1,0 0 1,0 1-1,1-1 1,0 1 0,1 1-1,0-1 1,0 1-1,0 1 1,0-1-1,1 1 1,11-4 0,-15 7 13,-1 0 0,0 1 0,0-1 0,1 1 0,-1 0 0,0 0 0,1 1 0,-1-1 0,1 1 0,0 0 0,-1 0 0,1 0 1,-1 1-1,1 0 0,-1 0 0,0 0 0,1 0 0,-1 1 0,6 2 0,-2 0-62,0 0-1,0 0 1,0 1-1,8 6 1,-13-9 54,-1 1 0,0-1 0,0 0 0,0 0 0,0 1 0,-1-1 0,1 1 0,-1 0 0,1 0 0,-1-1 0,0 1 0,0 0-1,0 0 1,0 0 0,-1 0 0,1 3 0,0 4-9,0-1 0,0 0 0,-1 1 0,0-1 0,-1 1 0,0-1 0,0 0 0,-1 0 0,-1 1 0,1-1 0,-8 14 0,-2 2 72,9-18-36,0 0 0,0-1 1,-1 0-1,0 1 0,0-1 0,-9 10 1,-14 0 96,20-12 131,7-4-231,0 0 1,0 0 0,0 0-1,0 0 1,0 0 0,0 0-1,0 0 1,0 0 0,0 0-1,1 0 1,-1 0 0,0 0-1,0 1 1,0-1-1,0 0 1,0 0 0,0 0-1,0 0 1,0 0 0,0 0-1,0 0 1,0 0 0,0 0-1,0 1 1,0-1 0,0 0-1,0 0 1,0 0 0,0 0-1,0 0 1,0 0 0,0 0-1,0 1 1,0-1-1,0 0 1,0 0 0,0 0-1,0 0 1,0 0 0,0 0-1,0 0 1,0 0 0,0 1-1,0-1 1,0 0 0,0 0-1,0 0 1,0 0 0,0 0-1,-1 0 1,1 0-1,0 0 1,0 0 0,0 0-1,0 0 1,0 0 0,0 0-1,0 1 1,-1-1 0,7 4 96,-1 0 0,1-1 0,12 6 0,-13-6-82,1 0-1,0 0 1,-1 0-1,0 1 1,0 0-1,6 5 1,87 112 454,-2-1 217,-70-94-735,18 20 175,-40-41-289,-1 0 0,1 0 0,-1 0 1,0 1-1,0-1 0,-1 1 0,4 10 0,-5 2-3027,-1-11 528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17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1728,'2'-11'1937,"-1"10"-1880,-1 1 1,0 0-1,1 0 1,-1-1-1,1 1 1,-1 0-1,0 0 1,1 0-1,-1-1 1,1 1-1,-1 0 1,1 0-1,-1 0 1,1 0-1,-1 0 1,1 0-1,-1 0 1,1 0-1,4 6 668,-4-4-581,3 3 132,-1 1-1,1 0 0,-1-1 0,0 1 0,-1 1 0,0-1 0,3 12 0,8 19 106,21 33 113,-16-36-32,24 64 0,-35-76-413,4 9 31,6 39-1,-10-31 60,-2 0 0,0 54-1,-5-1 108,0-90-246,0-1 1,0 1 0,-1 0-1,1-1 1,0 1 0,-1 0 0,0-1-1,1 1 1,-1-1 0,0 1-1,-1 1 1,1-1 12,0-1 83,1 1-24,0-2-56,0 0 0,0 0-1,0 1 1,0-1 0,-1 0-1,1 0 1,0 0-1,0 0 1,0 0 0,0 1-1,0-1 1,0 0-1,0 0 1,0 0 0,0 0-1,0 1 1,1-1 0,-1 0-1,0 0 1,0 0-1,0 0 1,0 0 0,0 1-1,0-1 1,0 0-1,0 0 1,0 0 0,0 0-1,0 0 1,1 0 0,-1 0-1,0 1 1,0-1-1,0 0 1,0 0 0,11-1 108,-1 0 1,0-1 0,0-1 0,11-3 0,16-3 24,57-14 496,-47 10-282,-42 11-368,2 1-112,-5 1-5297,-2 0 4065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18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28 2080,'-2'-1'132,"1"1"1,-1 0-1,0 0 0,0 0 1,0 1-1,1-1 0,-1 0 1,0 1-1,0-1 0,1 1 1,-1-1-1,0 1 0,1 0 1,-1 0-1,-1 1 0,-8 0 3841,10-3-2198,8 1-2019,82-8 1513,-51 8-866,0-1 0,0-2-1,43-9 1,-30 1-158,-39 10-1025,-11 1 724,-1 1 0,0-1 0,0 0 0,0 0 0,0 0 0,1 0 0,-1 0 0,0 1 0,0-1 0,0 0 0,0 0 0,0 0 1,0 0-1,1 1 0,-1-1 0,0 0 0,0 0 0,0 0 0,0 1 0,0-1 0,0 0 0,0 0 0,0 1 0,0-1 0,0 0 0,0 0 0,0 0 0,0 1 0,0-1 0,0 0 0,0 0 0,0 0 0,0 1 0,-1-1 0,1 0 0,0 0 0,0 0 0,0 1 0,0-1 1,0 0-1,0 0 0,-1 0 0,1 1 0,-9 13-2456,2-6 208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44.9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49 672 992,'-4'5'233,"0"-1"1,0 1-1,0-1 0,0 1 1,1 1-1,0-1 0,0 0 1,1 1-1,-1-1 0,1 1 1,-10 17 4760,12-30-3750,2 0-1071,6-31 669,15-44 0,-18 69-807,1 0 0,0 0 0,0 1 1,1 0-1,1 0 0,0 1 0,10-12 1,-5 9 15,0 0 0,1 0 0,1 2-1,0 0 1,0 0 0,1 2 0,1 0 0,18-9 0,-31 18-22,-1 0 0,0 0 0,0 1 0,0-1 0,1 1 0,5 0 0,-9 0-23,0 1 0,1-1 0,-1 1 0,1-1 0,-1 1-1,0-1 1,1 1 0,-1-1 0,0 1 0,1-1 0,-1 1 0,0 0 0,0-1 0,0 1 0,1-1 0,-1 1 0,0 0-1,0-1 1,0 2 0,0-2 4,0 7 14,0-1-1,0 1 1,0 0-1,-1-1 1,0 1 0,-3 9-1,2-2 15,-34 110 658,16-59-352,14-44-271,3-8 3,-1 0 1,-1 0-1,-8 19 0,23-51 412,5-11-679,25-38 1,-22 45 105,36-37 0,-44 50 6,1 1 0,0 1-1,0 0 1,0 0 0,25-11 0,-35 18 92,1 1 0,-1-1 0,1 1 0,-1-1 0,0 1 0,1-1 0,-1 1 0,1 0 1,-1-1-1,1 1 0,-1 0 0,1 0 0,0 0 0,-1 0 0,1 1 0,-1-1 0,1 0 1,-1 1-1,0-1 0,1 1 0,-1-1 0,1 1 0,1 1 0,-1-1-6,-1 1 0,1 0 0,-1-1 0,0 1 0,0 0 0,1 0 0,-1 0 0,-1 0 0,1 0 0,0 0 0,0 0 0,-1 0 0,1 0 0,-1 1 0,1 3 0,1 28-5,-2 0 0,-5 49 0,-1 17 419,6-99-431,0-1 1,0 0-1,-1 0 0,1 1 1,0-1-1,0 0 0,0 0 1,0 0-1,0 1 0,0-1 1,0 0-1,0 0 0,0 1 1,0-1-1,0 0 0,1 0 1,-1 1-1,0-1 0,0 0 1,0 0-1,0 0 1,0 1-1,0-1 0,0 0 1,1 0-1,-1 0 0,0 0 1,0 1-1,0-1 0,0 0 1,1 0-1,-1 0 0,0 0 1,0 0-1,0 1 0,1-1 1,-1 0-1,0 0 0,0 0 1,0 0-1,1 0 0,-1 0 1,0 0-1,0 0 1,1 0-1,-1 0 0,0 0 1,0 0-1,1 0 0,-1 0 1,0 0-1,0 0 0,0 0 1,1 0-1,-1 0 0,0-1 1,0 1-1,0 0 0,1 0 1,-1 0-1,0 0 0,0 0 1,0 0-1,1-1 1,-1 1-1,14-14-441,-7 5 142,0 0 0,-1-1 0,6-15 0,4-5 94,1 0 94,-6 9 124,1 1-1,1 0 0,21-25 0,-17 32 254,-17 14-237,1 0-1,-1 0 0,1-1 0,-1 1 1,1 0-1,-1 0 0,0 0 1,1 0-1,-1 0 0,0 0 0,0-1 1,0 1-1,0 1 0,1 24 193,-1 0-1,-4 32 0,0 16-563,3-57 274,2 21 113,-1-36 9,1 1-1,-1-1 1,1 1 0,-1-1 0,1 1 0,0-1 0,0 1 0,0-1-1,1 0 1,-1 1 0,3 2 0,-4-5-29,0 1 1,1-1-1,-1 0 1,1 0-1,-1 1 0,0-1 1,1 0-1,-1 0 1,1 0-1,-1 1 0,1-1 1,-1 0-1,1 0 1,-1 0-1,1 0 1,-1 0-1,1 0 0,-1 0 1,1 0-1,-1 0 1,1 0-1,-1 0 0,1-1 1,-1 1-1,1 0 1,-1 0-1,1 0 0,-1-1 1,0 1-1,1 0 1,-1 0-1,1-1 1,-1 1-1,0 0 0,1-1 1,-1 1-1,0 0 1,1-1-1,-1 1 0,1-2 1,11-17-195,-8 6 177,0 0 1,-1-1-1,-1 1 1,1-17-1,-1-55 202,-2 63-145,0 13-32,-1-1 0,0 1 0,-1-1 0,0 1 1,-5-14-1,6 21-44,0 0 0,0 0 0,0 0 1,-1 0-1,1 1 0,0-1 0,-1 0 0,-3-2 1,4 3-7,0 0 0,0 0 0,0 0 0,0 1 0,1-1 0,-1 0 0,0 0 0,0-1 0,1 1 1,-1 0-1,0 0 0,1 0 0,-1 0 0,1-1 0,0 1 0,-1 0 0,1-2 0,0 3-57,0 1 53,0 1 1,0-1 0,1 1-1,-1-1 1,0 1-1,1-1 1,-1 1-1,1-1 1,1 2-1,0 0 48,0 1 0,0 0 0,1-1 0,-1 0 0,1 0 0,0 0 0,6 5 0,-7-7 11,0 0 0,0 0-1,-1 0 1,1 0 0,0 0-1,0-1 1,0 1 0,0-1-1,1 1 1,-1-1 0,0 0-1,0 0 1,0 0 0,0 0-1,0 0 1,0 0 0,4-2-1,4-1 88,1-1 0,-1-1 0,0 1 0,-1-2 0,11-6 0,6-3-62,4-3-114,-1-1 1,0-2-1,-2-1 0,29-28 0,-41 34 123,-1-1 0,-1-1 0,-1 0 0,0-1 0,-1 0 0,-1-1 0,-1 0 0,0 0-1,-2-1 1,-1 0 0,0-1 0,-1 1 0,2-33 0,-6-8 30,-3 60-587,0 8 235,-4 10-49,-32 212 198,11 68 863,9-74-830,14-167-68,-2 15-1716,6-69 1767,0-1-1,0 1 1,0-1 0,0 0 0,0 1 0,0-1 0,0 1 0,0-1 0,-1 0 0,1 1-1,0-1 1,0 1 0,0-1 0,-1 0 0,1 1 0,0-1 0,0 0 0,-1 1 0,1-1-1,0 0 1,-1 1 0,1-1 0,0 0 0,-1 0 0,1 1 0,0-1 0,-1 0 0,0 0-35,1 0 0,-1 0 1,1 0-1,-1-1 0,1 1 1,-1 0-1,1 0 0,-1-1 1,1 1-1,-1 0 0,1-1 1,-1 1-1,1 0 1,0-1-1,-1 1 0,1 0 1,0-1-1,-1 1 0,1-1 1,0 1-1,0-1 0,-1 0 1,0-1-163,0-1 1,-1 0-1,1 1 1,1-1-1,-1 0 0,-1-5 1,1-32-2332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1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7 3072,'-7'-4'979,"14"8"330,-7-4-755,0 0 422,0 0-229,0 0 122,-6-4 257,-2 3-608,0 0 0,0 1 0,-1 0 0,1 0 1,0 1-1,0 0 0,-12 3 0,15-3-349,-6 1 65,-17 1 140,-13 2 277,40-5-571,1 0-64,0 0-107,-19 4 790,18-3-616,0 0 1,0 0-1,-1-1 0,1 1 1,0 0-1,-1-1 0,1 1 1,-1-1-1,1 0 0,-1 0 1,1 1-1,-3-1 0,-23 0 81,20 0-14,-109-3-438,115 3 293,10 0-351,35 0 700,153 6-234,-178-6 53,5 0-2383,-24 2-1304,0 3 1626,0-4-3312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38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26 1888,'-3'-11'1984,"3"10"-1800,0 1 0,0-1 0,0 0 0,0 1-1,-1-1 1,1 0 0,0 1 0,0-1 0,0 0 0,-1 1-1,1-1 1,0 0 0,-1 1 0,1-1 0,0 1 0,-1-1-1,1 1 1,-2-1 0,1-1 1117,0 2-1219,1 0-1,0 0 1,0 0 0,0 0 0,0 0-1,-1 0 1,1-1 0,0 1-1,0 0 1,0 0 0,0 0 0,-1 0-1,1 0 1,0 0 0,0 0-1,0 0 1,-1 0 0,1 0-1,0 0 1,0 0 0,0 0 0,-1 0-1,1 0 1,0 0 0,0 0-1,0 0 1,-1 0 0,1 1 0,0-1-1,0 0 1,0 0 0,0 0-1,-1 0 1,1 0 0,0 0-1,0 0 1,0 1 0,0-1 0,0 0-1,-1 0 1,1 0 0,0 0-1,0 1 1,0-1 0,0 0 0,0 0-1,-1 2-4,0 0 1,0-1-1,1 1 0,-1 0 0,1-1 0,-1 1 0,1 0 0,0 0 1,-1-1-1,1 1 0,0 0 0,0 0 0,0 0 0,1 0 0,-1-1 0,0 1 1,1 0-1,-1 0 0,2 2 0,1 16 274,-2-6-258,1 1 0,0-1 0,2 0 0,-1 0 0,2 0 0,6 15 0,-1-3-14,-5-13 34,2-1 0,-1 0 0,1 0 0,1-1 0,11 13 0,2 4-60,-16-22 30,1 1 0,0-1 0,8 7 0,-9-9-93,0 0 1,0 0 0,-1 0-1,0 1 1,0 0 0,7 10 0,15 35 195,-21-41-63,-5-8-121,1 0-1,-1 0 1,1 0 0,0 0-1,0 0 1,-1 0 0,1 0-1,0 0 1,0 0 0,0 0-1,0-1 1,0 1 0,0 0 0,0-1-1,3 2 1,1 1-40,-1 0 53,-1 0 0,1 1 0,-1 0 0,0 0 0,0 0 0,0 0 0,-1 0 0,1 1 0,2 7-1,-4-10-20,-1-1 0,1 1-1,0 0 1,0-1-1,0 1 1,0-1-1,0 0 1,0 1 0,2 1-1,4 6 103,-4-6-37,-1 1 0,0-1 0,1 0 0,6 6 0,6 9-82,-14-17 19,-1-1-1,1 1 0,0 0 0,-1-1 0,1 1 0,0 0 0,-1-1 0,1 1 0,0-1 0,0 1 1,-1-1-1,1 0 0,0 1 0,0-1 0,1 1 0,-1-1 5,0 0 0,0 1 1,0-1-1,0 0 0,0 1 0,0-1 1,-1 1-1,1-1 0,0 1 0,0-1 1,0 1-1,-1 0 0,1-1 0,0 1 1,0 2-1,0-2-3,0 0 1,0 0 0,0 0-1,1 0 1,-1 0-1,0 0 1,0-1 0,0 1-1,1 0 1,-1 0-1,3 0 1,-2 0 23,-1-1 0,1 1-1,-1 0 1,1 0 0,-1-1 0,1 1-1,-1 0 1,1 1 0,-1-1 0,0 0-1,0 0 1,1 1 0,-1-1 0,1 2-1,3 6-36,0-1 0,9 11 1,5 6-82,-11-11 173,0 1 0,-1 0-1,-1 0 1,0 0-1,6 30 1,-4-22-237,-6-19 155,-1-1-1,1 1 0,-1 0 0,0 0 0,0 0 1,0 8-1,-1-8 21,1 0 0,0-1 1,0 1-1,0 0 0,0 0 0,0 0 1,1-1-1,0 1 0,-1-1 0,1 1 1,4 3-1,-4-3 25,1 0 0,-1 1 0,1-1 0,-1 1 0,1 5 0,-1-4-66,1 1-1,0-1 0,-1 1 1,2-1-1,-1 0 1,1-1-1,0 1 1,0 0-1,7 5 0,1 4 165,-5-4-161,-7-10 29,0 0-1,1 0 1,-1 0 0,1-1 0,-1 1-1,1 0 1,-1 0 0,1-1 0,0 1-1,-1 0 1,1-1 0,0 1 0,-1-1-1,1 1 1,0-1 0,0 1 0,0-1-1,-1 0 1,1 1 0,0-1 0,1 0-1,14 6 231,-6 6-384,-6-9 211,-1-2-52,-1 0 1,1 1-1,-1-1 1,0 1-1,1 0 1,-1 0-1,0 0 0,0 0 1,0 0-1,0 0 1,-1 0-1,1 1 1,-1-1-1,1 1 1,0 2-1,-1-4-15,-1-1 0,0 0-1,1 1 1,-1-1 0,0 0-1,1 1 1,-1-1 0,0 0 0,1 0-1,-1 1 1,1-1 0,-1 0-1,0 0 1,1 0 0,-1 1 0,1-1-1,0 0 1,1 1-39,15 16 33,0 0 188,-2-5-173,-11-8-18,0 0 1,0-1-1,1 0 0,7 5 1,6 5 25,-6-2-254,26 20 344,-2 1-1,50 57 0,-1-8 443,-59-43-661,-21-32 140,-1 1 0,7 12-1,-1-2-95,11 19 67,-4-7 65,-15-26-60,0 1 0,0-1 0,0 1 0,0-1 0,0 1-1,-1 0 1,0 0 0,1 4 0,0-2 70,0-1 33,1 1 1,-1 0-1,8 10 1,-10-16-103,1 2-58,25 13-172,8 5-10,-30-18 225,-3-1 12,1-1 0,-1 1-1,0-1 1,0 1-1,0 0 1,0-1 0,0 1-1,0 0 1,0 0-1,-1-1 1,1 1-1,0 0 1,0 0 0,-1 0-1,1 0 1,0 0-1,-1 0 1,1 2-1,11 1 106,-2 3-57,-9-6-37,0 0-1,0 0 1,1 0-1,-1 0 1,0 0 0,1 0-1,-1 0 1,0-1-1,1 1 1,-1 0 0,1-1-1,2 1 1,8 5 35,-4 0 36,-2-4-24,1 0-1,-1 0 1,0 0-1,11 0 0,-6 0 48,-10-1-104,1-1 0,-1 1 0,0-1-1,0 0 1,1 0 0,-1 0 0,0 1 0,1-1 0,1-1-1,2 1 4,-1-1-1,1 1 0,-1 0 0,1 0 0,-1 1 1,8 1-1,13 0-18,-22-2 21,0 1-1,0-1 0,-1 1 1,1-1-1,0 1 0,4 2 1,-5-2 10,1 0 1,0 0 0,0 0-1,0-1 1,0 1 0,5-1-1,138 8 334,-143-8-358,29 1 198,1-2-1,59-10 1,-64 6-313,-15 3 129,0 0 0,19-7 0,-2 0 127,-22 7-107,1-1 0,-1 1 0,0-2 0,10-4 0,21-10-60,-33 15 43,0 0 0,0 0 0,1 1 0,-1 0 0,12-2 0,6-3-74,6 0 202,-22 6-62,1-1 0,-1 0 0,10-4-1,-2-1 63,-5 2-125,0 0 0,0-1 1,14-9-1,-6 1 80,-7 6-117,-1-1 0,15-14 0,-21 19 16,-1 0 0,1 0 0,8-5-1,-9 6 36,0 1 0,0-1 0,0 0 0,-1 0-1,0 0 1,1 0 0,4-6 0,22-33 112,-20 30-165,0-1 0,-1 0-1,-1-1 1,8-15 0,-13 22-5,1 0 1,1 0 0,5-7 0,-6 8 65,0 1 1,0-1 0,-1 0-1,6-12 1,-6 10-16,1 1-1,-1-1 1,2 1-1,-1 0 1,1 1-1,7-9 1,-6 8 3,1-9-23,-7 14-4,0 1 0,1 0 1,-1-1-1,1 1 1,-1 0-1,1-1 1,0 1-1,-1 0 1,3-2-1,5-6-30,-6 8 43,0-1 0,0 1-1,-1-1 1,1 0 0,-1 1 0,1-1 0,-1 0 0,0 0 0,0 0 0,2-3 0,-3 4 8,0-1 0,1 1 0,0 0 0,-1-1 0,1 1-1,0 0 1,0 0 0,0 0 0,1-3 0,8-9-35,-8 8 23,0 1 0,1-1 0,0 1 0,0 0 0,0 0 0,6-6 1,-1 2 22,-7 5-45,1 1 0,0 0 0,-1-1 1,0 1-1,1-1 0,0-3 0,-1 4 25,0-1 0,0 1 0,0 0 0,1-1 0,-1 1 0,3-4 0,2 0-16,-1-1-1,0 0 0,6-13 0,5-8 160,35-59-95,-47 79-104,12-23 103,-6 13-33,0 0 1,16-22 0,0 3 123,26-29-380,-36 43 332,-12 18-73,0-1 1,0 1 0,0 0 0,7-5 0,9-8 52,-1-1 1,27-32 0,-23 16 53,-21 31-99,-1 1 0,1 0 0,0-1-1,-1 1 1,1-1 0,0-5 0,3-3-56,1-4 6,-1-8 20,-3 14 21,-1 1 0,1-16 0,4-29 225,7-38-367,-12 81 97,2 0 0,0 0 0,4-12 0,-4 14 19,0 1-1,0-1 1,-1 0-1,0 0 1,0-13-1,-1 14 27,-1 1 1,2-1-1,-1 1 1,4-10-1,-2 3-117,5-29 177,-6 31-137,3-2-142,-1 0-540,-4 13 317,0 2 61,-1 10 129,0-5 238,-1 0 0,0 1 0,0-1 0,-1 0-1,-3 5 1,5-8 12,-6 11 92,1 0 1,-6 19-1,11-30-137,-1 1 1,0-1-1,0 0 1,0 1-1,0-1 0,-1 0 1,-3 3-1,-5 8-2134,11-14 2160,-4 5-1917,1 0 0,-1 0 0,-9 8 0,12-12 1584,-1 1 0,1-1 0,-1 0-1,0 0 1,0 0 0,1-1 0,-1 1 0,0 0 0,0-1-1,0 1 1,0-1 0,0 1 0,0-1 0,0 0 0,0 0-1,-2 0 1,-22-5-2439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53.94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95 366 576,'-5'-3'204,"5"3"-201,0-1 1,-1 1-1,1 0 1,0 0-1,0 0 0,0 0 1,-1-1-1,1 1 0,0 0 1,0 0-1,0 0 0,0-1 1,-1 1-1,1 0 0,0 0 1,0-1-1,0 1 0,0 0 1,0 0-1,0-1 0,0 1 1,0 0-1,0 0 1,0-1-1,0 1 0,0 0 1,0 0-1,0-1 0,0 1 1,0 0-1,0-1 0,0 1 1,-1-3 32,0 0 1,-1 1 0,1-1 0,-1 0 0,0 1 0,1-1 0,-1 1-1,0 0 1,0 0 0,-4-3 0,2 2 111,0-1 0,0 1-1,0-1 1,1 0 0,0 1 0,-1-1 0,2-1-1,-1 1 1,0 0 0,1-1 0,0 0 0,0 1-1,-2-6 1,-4-12 116,7 20-230,-1-1 0,1 0 0,0 0 0,0 0 0,0 0-1,1 0 1,-1 0 0,1 0 0,-1-3 0,-2-31-34,3 36-3,0 1 0,0-1-1,0 1 1,0-1 0,0 1 0,0-1 0,0 1 0,0-1-1,1 1 1,-1-1 0,0 1 0,0-1 0,0 1 0,1 0-1,-1-1 1,0 1 0,1-1 0,-1 1 0,0 0 0,1-1-1,-1 1 1,0 0 0,1 0 0,-1-1 0,1 1 0,-1 0-1,0 0 1,1-1 0,-1 1 0,2 0 0,14-1-147,-12 1 126,-3 0-45,-1 0 63,0 0 145,0 0-54,1 0 22,1 0 0,-1-1 1,0 1-1,1 0 0,-1-1 0,0 1 0,0-1 0,0 0 0,0 1 0,1-1 0,0-1 1,-1 0-76,0 1 1,0-1-1,0 0 1,0 1-1,-1-1 1,1 0-1,-1 0 1,1 0-1,-1 1 1,0-1-1,0 0 1,0 0-1,0 0 1,0 0-1,0 0 1,0 1-1,0-1 1,-1 0-1,0-2 1,0 0-79,-1 1 1,1-1-1,-1 1 0,0 0 1,0-1-1,0 1 1,0 0-1,-6-5 1,8 7 42,-1 1 0,1-1 1,-1 1-1,1-1 0,0 0 1,-1 1-1,1-1 0,0 0 1,-1 1-1,1-1 0,0 0 1,0 1-1,0-1 0,-1 0 1,1 1-1,0-1 0,0 0 1,0 1-1,0-1 0,0 0 1,0 0-1,1 1 0,-1-1 1,0 0-1,0 1 0,0-1 1,1 0-1,-1 1 0,1-2 1,0 0-48,0 1 1,0-1 0,0 0 0,1 1 0,-1-1-1,1 1 1,-1-1 0,4-1 0,-4 2-20,-1 1 63,-5-7 913,2 6-902,3 1 5,-1 0 1,1 0-1,-1 0 1,1 0-1,-1 0 0,1-1 1,0 1-1,-1 0 1,1 0-1,-1 0 1,1-1-1,0 1 1,-1 0-1,1 0 1,-1-1-1,1 1 1,0 0-1,-1 0 1,1-1-1,0 1 1,0-1-1,-1 1 1,1 0-1,0-1 1,-1 0-1,1 0 75,-1-2-35,0 4-274,3 6-935,-2 11 1948,0-17-698,0-1-70,0 0-85,0 0 16,5 15-229,11 30-16,20 88 1,-27-90 247,2-1 0,29 70 0,-24-76 120,5 9 274,22 66 1,-40-101-347,-1 0 0,-1 0 1,0 0-1,0 1 1,-1-1-1,-2 18 1,-14 61 157,15-84-155,-30 122 90,16-68 83,10-43-195,1-1-1,1 1 1,0 0-1,-1 23 0,7-17 60,11-34 986,-11 6-960,-1-1 0,1 1 0,-1-1-1,0 1 1,-1-1 0,0 0 0,0 0-1,0-13 1,-1-164 241,-2 71-252,2 109-71,0 0 1,0-1-1,1 1 0,0-1 0,0 1 1,0 0-1,0 0 0,1 0 0,0 0 1,-1 0-1,2 0 0,-1 0 0,0 0 1,1 1-1,-1-1 0,1 1 0,0 0 1,0 0-1,1 0 0,-1 0 0,1 0 1,5-3-1,-5 4-35,0-1 0,0 1 0,1 0 0,-1 0 0,1 0 0,-1 1 0,9-2 0,-11 2 81,0 1-1,-1 0 1,1-1 0,0 1 0,0-1 0,-1 0-1,1 1 1,0-1 0,-1 0 0,1 0 0,-1 0-1,1 0 1,-1 0 0,3-3 0,-3 3-9,0-1 0,-1 1 0,1 0 1,-1-1-1,1 1 0,-1-1 0,1 1 0,-1-1 1,0 1-1,0 0 0,1-1 0,-1 1 0,0-1 1,0 1-1,-1-1 0,1 1 0,0-1 0,0 1 1,-1-2-1,-3-20-77,4 18 65,0 1 0,-1 0 0,0-1 0,0 1 0,0-1 0,-1 1-1,-2-7 1,2 7-47,1 1 0,-1-1 0,1 0 0,1 0 0,-1 1 0,0-1-1,1 0 1,0 0 0,0-7 0,0 7 45,0 4-30,1-1 1,-1 1-1,0 0 0,1-1 0,-1 1 1,0 0-1,1 0 0,-1-1 0,0 1 1,1 0-1,-1 0 0,1 0 0,-1-1 1,0 1-1,1 0 0,-1 0 0,1 0 1,-1 0-1,0 0 0,1 0 0,-1 0 1,1 0-1,-1 0 0,1 0 0,-1 0 1,1 0-1,1 0 6,0 1 0,0-1 0,0 0 0,0 1 0,0-1 1,-1 1-1,1 0 0,0-1 0,3 3 0,-4-3 29,-1 0 1,1 1-1,0-1 1,-1 0-1,1 1 0,-1-1 1,1 1-1,-1-1 0,1 1 1,-1-1-1,1 1 0,-1-1 1,1 1-1,-1-1 0,0 1 1,1 0-1,-1-1 1,0 1-1,1-1 0,-1 1 1,0 1-1,0-2 20,-1-2-15,0 1 0,0 0-1,-1 0 1,1 0-1,0-1 1,-1 1-1,1 1 1,-1-1-1,-2-1 1,-8-6-18,-21-17 0,-31-33 1,63 57-23,0 0 1,0 0-1,0 0 0,0 0 0,0 0 1,1 0-1,-1 0 0,0-1 0,0 1 1,1 0-1,-1 0 0,1-1 0,-1 1 1,1 0-1,0 0 0,-1-1 0,1 1 1,0-1-1,0 1 0,0-2 0,1 0 13,0 0 0,0 0 0,0 1 0,0-1 0,1 0 0,-1 1 0,4-5 0,-2 2 137,22-37-13,-19 27-176,-1 13-26,-1 4 41,-1 1 0,1-1 0,0 1 0,-1 0 0,0 0 0,0 1 0,0-1 1,0 1-1,3 4 0,-4-5 30,10 14-99,-1 1 1,12 25 0,8 15-63,80 144-129,-106-189 238,0 0 1,-1 0 0,0 1-1,-1 0 1,-1-1 0,0 1-1,-1 27 1,-1-23-152,1 11-93,-7 50 0,6-78 327,-1 1 1,1-1-1,0 0 0,-1 0 1,1 0-1,-1 1 1,0-1-1,1 0 0,-1 0 1,0 0-1,0 0 1,1 0-1,-1 0 1,0 0-1,0 0 0,0 0 1,0-1-1,0 1 1,-2 1-1,2-2-17,0 0 0,1 0 0,-1 1 0,1-1 0,-1 0 0,0 0 0,1 0 0,-1 0 0,0 0 0,1 0 0,-1 0 0,0 0-1,1 0 1,-1 0 0,0-1 0,1 1 0,-1 0 0,0 0 0,1-1 0,-1 1 0,1 0 0,-1-1 0,0 1 0,1 0 0,-1-1 0,1 1 0,-1-1 0,1 1 0,-1-1 0,1 1 0,0-1 0,-1 1 0,1-1 0,0 0 0,-1 1 0,1-1 0,0 1 0,0-1 0,-1-1 0,-3-10 24,-5-27 1,-3-9 203,-17-30 87,-16-46 1188,15 48-1167,6 6-445,14 43 110,-12-45 1,15 38-3,2 18 68,2 0 0,0 0 0,-1-28-1,9-193 126,-5 237-211,0-1-1,0 1 0,0-1 0,0 1 0,0-1 1,0 1-1,0-1 0,-1 1 0,1-1 0,0 1 0,0-1 1,0 1-1,-1-1 0,1 1 0,0-1 0,-1 1 1,1-1-1,0 1 0,-1 0 0,0-1 0,0 3-514,3 6 306,4 6 37,-1-1 1,-1 1-1,0 0 1,3 22-1,2 60 147,-4-40 27,2 147-9,-8-179 103,-6 33-1,2-11 5,3-27-41,-1 0-1,-1 0 0,0-1 0,-1 1 0,-15 34 0,19-52-12,0 0-1,0 1 1,0-1 0,0 1-1,0-1 1,0 0 0,-1 0-1,-1 2 1,2-3 0,1 1-1,0-1 1,-1 0-1,1 0 1,-1 1-1,1-1 1,0 0-1,-1 0 1,1 1-1,-1-1 1,1 0-1,-1 0 0,1 0 1,-1 0-1,1 0 1,-1 0-1,1 0 1,-1 0-1,1 0 1,-1 0-1,1 0 1,-1 0-1,1 0 1,-1 0-1,1 0 1,-1-1-1,1 1 1,0 0-1,-2-1 1,-29-19 330,13 2-323,0-1 0,2-1 0,0-1 0,-16-29 0,14 23-247,16 24 164,0 1-1,0-1 0,0 0 0,0 1 0,-1-1 0,1 1 0,-4-3 0,5 5 35,1 0 0,0-1 0,-1 1-1,1 0 1,0 0 0,-1 0 0,1 0-1,-1 0 1,1-1 0,0 1-1,-1 0 1,1 0 0,-1 0 0,1 0-1,0 0 1,-1 0 0,1 0-1,-1 1 1,1-1 0,-1 0 0,1 0-1,0 0 1,-1 0 0,1 0 0,-1 1-1,0 0-2,1 0 0,-1-1-1,0 1 1,0 0-1,1 0 1,-1 0 0,1 0-1,-1 0 1,1 0-1,0 0 1,-1 1 0,1-1-1,0 0 1,-1 1-1,1 6 5,-1 1 0,1-1 0,0 0 0,1 0 0,0 0 0,2 13 0,3 15-16,-5-16 44,5 79 180,6 84 62,-10-132-87,-2-38-122,0 1 0,3 15 0,0-4-63,-1 0 1,-1 29 0,-2-34-83,-8 29 252,4-19-122,19-30-336,199-9-468,-89 2 659,-96 4 188,47-10-1,-46 6-90,43-13 212,3 0-141,11 3-556,-137 2-1008,41 13 1592,-32-2-566,22 3 441,15 0 28,0 1-1,1 0 1,-1 0-1,0 0 1,-7 1 0,-58 6 435,40 0-277,-6 1 54,0-1-1,-72 3 0,-47-7 1088,117 0-784,37-3-549,1 0-10,0 0 59,1-1-1,0 1 1,-1 0 0,1-1 0,-1 1 0,1 0 0,-1 0 0,1-1-1,0 1 1,-1 0 0,1 0 0,0 0 0,-1 0 0,1 0-1,0 0 1,0 0 0,1 0-21,46-10-359,77-27 0,-117 35 439,9-4-21,-1 0 0,0-1 0,0 0 0,0-1 0,-1-1 0,-1-1 1,1 0-1,-1 0 0,-1-2 0,0 0 0,15-18 0,-19 19 27,-3 5 60,-1-1-1,9-14 1,-13 19-106,0 0 0,0 0 0,0 0 0,-1 0 0,1 0 0,0 0 0,-1-1 0,0 1 0,1 0 0,-1 0 1,0 0-1,0 0 0,0 0 0,-1-1 0,1 1 0,-1-4 0,1 6-17,0-1 0,-1 1 0,1-1 0,0 1 0,0-1 0,0 0 0,-1 1 0,1 0-1,0-1 1,0 1 0,-1-1 0,1 1 0,0-1 0,-1 1 0,1-1 0,-1 1 0,1 0 0,-1-1 0,1 1 0,-1 0 0,1 0 0,-1-1 0,0 1-11,1 0 1,-1 0-1,1 0 1,-1 0-1,1 0 1,-1 0-1,1 1 1,-1-1 0,1 0-1,-1 0 1,1 1-1,-1-1 1,1 0-1,-1 0 1,1 1-1,0-1 1,-1 0 0,1 1-1,-1 0 1,-1 1-38,1 0 1,-1 0 0,1 0 0,0 1-1,0-1 1,0 0 0,0 1-1,-1 4 1,-1 5-102,2-1-1,-1 15 1,2-22 150,1 0 0,-1 0 0,0 0 0,1 0 0,0 0-1,0 0 1,0 0 0,1 0 0,3 7 0,6 11 68,-8-16-64,0 0 1,0 0-1,1-1 0,-1 1 1,1-1-1,1 0 0,5 7 1,0-4 1,0-1 0,0 0 0,0 0 0,1-1-1,22 9 1,60 15 106,-63-21-75,51 20-1,-48-14-23,-7-4 62,31 20 1,-38-19-58,-10-5-175,1-1 0,16 7-1,-25-12 229,1-1 10,4 0-21,-4 0-58,-2 0-118,0 0 0,-6-4-262,2 0 420,-1 1 0,0 0-1,0 1 1,0-1-1,-9-3 1,0 1 27,-133-58 290,-57-47 330,131 60-570,68 46-200,0 1 0,0-1 0,1 0 1,-8-8-1,13 12 58,-1-1 0,1 1 0,-1-1 0,1 1 0,-1-1 0,1 1 0,-1-1 0,1 1 0,0 0 0,-1-1 0,1 1 0,-1 0 0,1 0 0,0-1 0,-1 1-1,1 0 1,0 0 0,0 0 0,-1 0 7,12-1 21,1 0-1,-1 1 0,0 1 1,0 0-1,0 0 1,22 7-1,19 1 24,234 41-155,-223-32 266,2 1-168,-32-11 606,54 20 0,-82-27-598,0 1-1,1-1 0,-1 0 0,1 0 1,8-1-1,-14 1-98,1-1 1,0 1 0,-1 0-1,1-1 1,0 1 0,-1 0-1,1 0 1,-1 0 0,0 0-1,1 0 1,-1 0 0,0 1-1,0-1 1,1 0 0,0 3-1,-1-3-523,-1-1 175,0 23-384,0-22 849,0 0 1,0 0 0,0 0-1,0 0 1,-1 0 0,1 0-1,0-1 1,-1 1 0,1 0-1,-1 0 1,1 0 0,-1 0-1,1 0 1,-1-1 0,1 1-1,-1 0 1,0-1 0,1 1-1,-1 0 1,0-1 0,-1 2-1,-20 7 459,12-5-268,3-1-285,0-1 1,-1 0 0,1 0-1,-1 0 1,-13 0 0,-3 1 283,0-1-17,17-2-300,0 0 0,1 1-1,-13 3 1,-2-4-1730,20 0 763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54.9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 4 992,'-4'-4'352,"4"4"-256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59.2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886 180 896,'2'8'244,"-1"-8"-256,-1 1 0,0 0 0,1-1 0,-1 1 0,0 0 0,0-1 0,0 1 0,0 0 0,0-1 0,0 1 0,0 0 0,0-1 0,0 1-1,0 0 1,0-1 0,0 1 0,0 0 0,0-1 0,-1 1 0,1 0 0,0-1 0,0 1 0,-1-1 0,1 1 0,-1 0 0,-1 6 11,-1-2 199,2-4 10,1-1 235,0 0-107,0 12 106,-1-9-425,0-1-1,0 0 1,-1 0 0,1 0-1,-1 0 1,1 0-1,-1 0 1,-3 3 0,4-4 175,1-1 229,0 0-101,-3-44 624,2 35-1020,1-1 1,0 1-1,2-17 0,0-7-90,-1 30 172,0 1 0,0-1 0,0 0 0,0 1 0,1-1 0,-1 0 0,1 1 0,-1 0 0,1-1 0,0 1 0,0 0 0,0 0 0,0 0 0,4-2 0,1-4 15,-7 7-40,1 0 1,-1 1-1,1-1 1,-1 0 0,1 1-1,0-1 1,-1 0-1,1 1 1,0-1-1,-1 1 1,1-1-1,0 1 1,0-1-1,0 1 1,-1-1-1,1 1 1,0 0-1,1-1 1,36-10 140,-37 11-79,7-16 1178,-8-10-389,1 25-839,-1 1 0,0-1 0,1 1-1,-1-1 1,1 1 0,-1-1 0,1 1 0,-1 0 0,1-1-1,-1 1 1,1 0 0,-1 0 0,1-1 0,-1 1 0,1 0-1,-1 0 1,1 0 0,0-1 0,-1 1 0,1 0 0,-1 0-1,2 0 1,4-1 407,-6 0-404,0 1 0,1 0 0,-1 0 1,0 0-1,0 0 0,0-1 0,0 1 1,0 0-1,0 0 0,1 0 0,-1 0 1,0 0-1,0-1 0,0 1 0,0 0 0,0 0 1,1 0-1,-1 0 0,0 0 0,0 0 1,0 0-1,1 0 0,-1 0 0,0 0 0,0 0 1,0 0-1,1 0 0,-1 0 0,0 0 1,0 0-1,0 0 0,1 0 0,-1 0 1,0 0-1,0 0 0,0 0 0,0 0 0,1 0 1,-1 0-1,0 0 0,0 1 0,0-1 1,0 0-1,1 0 0,-1 0 0,0 0 0,0 0 1,0 1-1,0-1 0,0 0 0,0 0 1,1 0-1,-1 0 0,0 1 0,0-1 1,0 0-1,0 0 0,0 0 0,0 1 0,0-1 1,0 0-1,0 0 0,0 0 0,0 0 1,0 1-1,7 16 29,-5-13-50,-1 1 0,0-1 1,-1 0-1,1 0 0,-1 1 1,1-1-1,-1 0 0,0 1 1,-2 5-1,2 6-32,-7 93-36,1-31-22,-29 272 17,6-88 574,24-190 124,-6 59-389,10-114-109,1-15-75,0 1 0,0-1 0,0 0 0,0 0 1,-1 0-1,1 0 0,-1 0 0,1 0 0,-2 4 0,0 1-544,3-13 512,-1-41 177,3-1 0,1 2 0,14-61 0,-8 58 141,-3 0 0,-1 0 1,-2-66-1,3-6-141,-1-2-51,-4 86-183,7-45 0,-2 25-75,-6 53 50,-1 1 1,1-1-1,0 1 0,0-1 1,0 0-1,1 1 0,3-7 1,-7 15-24,1 0 1,-1 0 0,1-1-1,1 1 1,-1 9-1,-5 21 20,-1-7 113,-30 99 570,30-108-479,0 0 1,-2-1 0,0 0 0,-18 25-1,6-14-90,-2-1-1,-49 49 0,-14-10 238,46-38-160,17-14 32,-10 8-79,13-6 106,15-14-122,0 0 0,1 1 0,-1-1 0,1 1 1,0 1-1,-4 5 0,5-8-49,1 0 1,0 0-1,0 0 0,-1 0 1,1 0-1,-5 2 1,2-1 62,48-52 562,13-1-809,-14 13-325,-39 36 442,-1-1 0,0 0 0,1 1 0,-1-1 0,1 1 0,0 0 0,2-1 0,-2 1-11,-1 0-1,0 0 1,0 0 0,0 0-1,0 0 1,0 0 0,3-3-1,-4 3-59,-11 17-230,-4 3 392,-16 17 1,-12 16 23,18-15 59,-28 56 0,47-84-133,-4 10 160,0-1-1,-7 25 1,-15 39 190,18-50-66,12-30-205,0 0 1,0 1-1,0-1 1,-1 0-1,1 0 0,-1 0 1,1 0-1,-1 0 1,0 0-1,0 0 0,1-1 1,-1 1-1,-1-1 0,1 1 1,0-1-1,0 0 1,0 0-1,-5 2 0,4-2-45,1 0 0,-1 0 0,1 0 0,-1 0 0,1 1 0,-4 2 0,5-3 1,-1 1 0,0-1-1,0 0 1,0 0-1,0 0 1,0 0 0,0 0-1,-2 0 1,-16 7-122,18-6 104,0-1 0,0 0 1,0 0-1,0-1 1,0 1-1,0 0 0,0-1 1,0 1-1,-3 0 1,-2-1-136,4 0-204,5-2-23,10-5 115,49-44-169,-48 39 435,-8 8 2,-4 4 2,-1 0-1,0 0 1,1 0 0,-1-1-1,0 1 1,1 0 0,-1 0-1,0 0 1,1-1-1,-1 1 1,0 0 0,1-1-1,-1 1 1,0 0-1,0 0 1,1-1 0,-1 1-1,0-1 1,0 1-1,0 0 1,1-1 0,-1 1-1,0 0 1,0-1-1,0 0 1,0 0-94,-3 18-229,3-12 320,-1-1 0,-1 1-1,1 0 1,-1-1 0,1 1-1,-1 0 1,-1-1-1,1 0 1,-1 0 0,1 1-1,-1-2 1,-1 1 0,-5 7-1,-2-2-122,6-4 39,0 0 0,0 0 0,-12 6 0,7-5 8,0-1 0,0 0 0,-16 5 0,7-3 0,13-4 46,-1-1 0,0 0 0,0 0 0,0-1 0,-13 2 0,-23 0 1417,43-3-1390,0-1 0,0 1 1,0-1-1,0 1 0,0 0 0,0-1 0,0 1 0,0 0 1,0-1-1,0 1 0,0-1 0,0 1 0,0 0 0,0-1 0,0 1 1,1 0-1,-1-1 0,0 1 0,0-1 0,0 1 0,0 0 1,1 0-1,-1-1 0,0 1 0,0 0 0,1-1 0,-1 1 0,0 0 1,1-1-1,64-19-587,7-2 134,-41 18 147,-42 22 336,8-15-1,0 0 1,0-1 0,-1 0 0,1 0-1,-1 0 1,1 0 0,-8 3-1,-31 8 399,25-8-226,-13 4-31,-38 5 0,23-2-293,36-9 186,1 0 1,-1-1 0,0 0 0,1 0 0,-12 0-1,13 0 271,14-3-386,13-6 87,32-6 0,-33 9-21,0-1-1,24-9 1,70-39 548,-96 43-461,-1 0 0,0-1 1,-1-1-1,20-19 0,7-15-50,13-11-23,-39 42-22,220-194 424,-220 194-386,0 0 1,-1-1 0,-1-1-1,23-36 1,-36 52-93,1-1 1,-1 0-1,0 1 1,0-1-1,1 0 1,-1 1-1,4-3 0,-5 4 37,0 0 0,1 0 0,-1 0 0,0 0 0,1 0 0,-1 0 0,0 0 0,1 0 0,-1 0-1,0 0 1,1 0 0,-1 0 0,0 0 0,0 0 0,1 1 0,-1-1 0,0 0 0,1 0 0,-1 0-1,0 0 1,0 1 0,1-1 0,-1 0 0,0 0 0,0 1 0,1-1 0,-1 0 0,0 0 0,0 1-1,0-1 1,0 0 0,1 1 0,-1-1 0,0 0 0,0 0 0,0 1 0,0-1 0,0 0-1,0 1 1,0-1 0,0 0 0,0 1 0,6 17-3,7 16 77,7 40 1,-8-32 167,29 75 0,-17-55 139,-2 4-202,-22-65-162,0 1 0,1-1-1,-1 0 1,0 0 0,0 0 0,0 0 0,0 0 0,0 0 0,-1 0 0,1 0 0,0 0 0,0 0 0,-1 1 0,1-1 0,-1 0-1,1 0 1,-1 0 0,1-1 0,-2 3 0,0-1 0,0 0 0,1 0 0,-1-1 0,-1 1-1,1-1 1,0 1 0,0-1 0,-3 2 0,-6 1-22,1 0 0,-1 0 0,-11 1-1,18-4 5,-273 61 52,156-31-108,85-20 125,25-7-57,0-1 0,-13 2-1,11 1 6,12-6-2,1 0 1,-1 1-1,1-1 1,0 0-1,-1 1 0,1-1 1,-1 0-1,1 1 1,-1-1-1,1 0 1,-1 0-1,0 0 1,1 0-1,-1 0 1,1 0-1,-1 0 1,1 0-1,-1 0 1,0 0-1,1 0 1,-1 0-1,1 0 1,-1 0-1,1 0 1,-1 0-1,1-1 0,-1 1 1,1 0-1,-1 0 1,0-1-1,23-3 58,4-4 4,-19 5-82,1 0 0,15-2-1,196-18 324,-4 16 374,-116 10-380,-99-3-274,1 0 0,0 0 0,0 0 0,-1-1 0,1 1-1,0 0 1,0 0 0,-1-1 0,1 1 0,0 0 0,-1-1 0,1 1-1,0-1 1,-1 1 0,1-1 0,-1 1 0,1-1 0,0 0 0,0 0-94,3 1 91,-3 0-5,-1 0 0,1 0 0,-1 1-1,1-1 1,-1 0 0,1 0 0,-1 0 0,1 0-1,0 0 1,-1 0 0,1 0 0,-1-1 0,1 1-1,-1 0 1,1 0 0,-1 0 0,1 0 0,-1-1-1,1 1 1,-1 0 0,1 0 0,-1-1 0,1 0-1,-1 1 23,0 0-28,0 0-74,0 0 70,0 0 180,1 0-175,-1 0 0,1-1 0,-1 1 1,0 0-1,1 0 0,-1 0 0,0 0 0,1-1 0,-1 1 0,0 0 0,0 0 0,1-1 0,-1 1 0,0 0 0,0 0 0,1-1 0,-1 1 0,0 0 1,0-1-1,0 1 0,1 0 0,-1-1 0,0 1 0,0 0 0,0-1 0,0 1 0,0 0 0,0-2 0,1-9 122,-1-7 76,-4-121 136,0 65-625,0-13 27,-7-53-109,8 97 164,-10-114-1962,9 115-597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06.6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90 2240,'0'0'35,"-1"0"1,1 0-1,0 0 1,-1-1-1,1 1 1,-1 0-1,1 0 0,-1 0 1,1 0-1,-1 0 1,1 0-1,0-1 1,-1 1-1,1 0 1,-1 0-1,1-1 1,0 1-1,-1 0 0,1-1 1,0 1-1,-1 0 1,1-1-1,0 1 1,0 0-1,-1-1 1,1 0-1,7-8 412,-4 6-603,-3 2-47,0-1 81,0 2 122,0 0-1,0 0 1,0-1 0,0 1 0,0 0 0,0 0 0,0 0 0,0 0 0,0 0 0,0 0 0,0 0 0,0 0 0,0 0 0,0-1 0,0 1 0,0 0 0,0 0-1,0 0 1,0 0 0,0 0 0,0 0 0,0 0 0,0 0 0,0 0 0,0 0 0,0-1 0,0 1 0,0 0 0,0 0 0,0 0 0,0 0 0,0 0 0,1 0-1,-1 0 1,0 0 0,0 0 0,0 0 0,0 0 0,0 0 0,0 0 0,0-1 0,0 1 0,0 0 0,0 0 0,1 0 0,-1 0 0,0 0 0,0 0 0,0 0 0,0 0-1,0 0 1,0 0 0,0 0 0,0 0 0,0 0 0,1 0 0,-1 0 0,2 6 78,-3 15 43,-7 38-1,5-38 146,-2 40 1,5-61-207,0 0 0,0 1 1,0-1-1,0 1 0,0-1 1,0 0-1,0 1 1,0-1-1,0 1 0,0-1 1,0 1-1,0-1 0,0 0 1,0 1-1,-1-1 0,1 1 1,0-1-1,0 0 1,0 1-1,-1-1 0,1 1 1,0-1-1,0 0 0,-1 1 1,1-1-1,0 0 1,-1 0-1,1 1 0,0-1 1,-1 0-1,0 1 0,0-1 2,0-1-1,0 1 0,1 0 1,-1 0-1,0 0 0,0-1 0,0 1 1,1 0-1,-1-1 0,0 1 1,0-1-1,1 1 0,-1-1 0,-1 0 1,-1-3 21,-1 1 1,1-1 0,-1 1-1,-4-9 1,-21-37 212,-44-58 0,62 89 239,10 14-518,-1 1 1,0-1-1,0 1 1,0 0-1,-4-5 1,3-2-259,3 8-57,0 7 10,-1 19 74,1 1 92,3 33-1,-2-18 475,-1-38-234,0-2 159,1 4 368,-1-4-636,0 0 0,0 0 0,0 0 1,-1 0-1,1 0 0,0 0 0,0 0 0,0 0 0,0 0 0,0 0 0,0-1 1,0 1-1,0 0 0,0 0 0,0 0 0,0 0 0,0 0 0,0 0 1,0 0-1,0 0 0,0 0 0,0 0 0,-1 0 0,1 0 0,0 0 1,0 0-1,0 0 0,0 0 0,0 0 0,0 0 0,0 0 0,0 0 1,0 0-1,-1 0 0,1 0 0,0 0 0,0 0 0,0 0 0,0 0 0,0 0 1,0 0-1,0 0 0,0 0 0,0 0 0,0 0 0,-1 0 0,1 0 1,0 0-1,0 0 0,0 0 0,0 0 0,0 0 0,0 0 0,0 0 1,0 0-1,0 0 0,0 1 0,0-1 0,0 0 0,0 0 0,0 0 0,0 0 1,-1 0-1,1 0 0,0 0 0,-7-7 77,0-1 0,0-1 0,1 1 0,0-1 0,0 0 0,1 0 0,-7-20 0,9 21-203,2 5 63,0 1 0,0-1 0,0 0 0,0 1-1,-1-1 1,-2-3 0,1 22-437,3-12 493,1 0 0,-1 0-1,1 0 1,-1 0-1,1 0 1,0 0-1,1 0 1,-1 0 0,1 0-1,-1-1 1,1 1-1,0 0 1,1-1-1,-1 0 1,0 1-1,6 3 1,-2 0 115,-5-7-86,-1 1 1,1 0-1,0 0 0,0 0 0,-1-1 1,1 1-1,0-1 0,0 1 1,0 0-1,0-1 0,0 1 1,-1-1-1,1 0 0,0 1 0,0-1 1,0 0-1,0 0 0,1 1 1,-1-1-1,0 0 0,0 0 1,0 0-1,0 0 0,0 0 1,0-1-1,0 1 0,0 0 0,0 0 1,1-1-1,1 0 5,-1 1 0,0-1-1,0 0 1,0 1 0,0-1 0,0 0-1,0 0 1,-1 0 0,1-1 0,0 1-1,0 0 1,-1-1 0,1 1 0,-1-1-1,1 1 1,-1-1 0,0 0 0,1 0-1,-1 1 1,0-1 0,1-2 0,-1-3 104,1 1 1,-1 0-1,0 0 1,-1 0 0,0-1-1,0-6 1,-8-33-125,5 37-1010,7 15-1719,3 2 772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08.7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81 314 992,'-10'2'348,"10"-2"-331,0 0-1,0 0 1,0 0 0,0 0 0,0 0 0,0 0 0,0 0 0,0 0-1,0 0 1,0 0 0,0 1 0,0-1 0,0 0 0,0 0 0,0 0-1,0 0 1,-1 0 0,1 0 0,0 0 0,0 0 0,0 0 0,0 0-1,0 0 1,0 0 0,0 0 0,0 0 0,0 0 0,0 0 0,0 0-1,0 0 1,0 0 0,0 0 0,-1 0 0,1 0 0,0 0 0,0-1-1,0 1 1,0 0 0,0 0 0,0 0 0,0 0 0,0 0 0,0 0-1,0 0 1,0 0 0,0 0 0,0 0 0,0 0 0,0 0 0,0 0-1,0 0 1,0 0 0,0 0 0,0 0 0,0 0 0,0-1 0,0 1-1,0 0 1,0 0 0,0 0 0,-13-19 1460,10 13-1315,1 0 1,-1-1-1,1 1 0,1 0 0,-1-1 0,1 1 0,0 0 0,0-1 1,1-12-1,-2-16 621,-4 12-652,5 16-124,-1 1 1,1-1-1,-1-11 0,1 8 50,0 0 1,0 1-1,-5-16 0,3 16-22,1-1-1,1 1 1,-2-16 0,3 24-49,0 0 0,0 1 0,0-1 0,0 0 0,0 0 0,-1 1 0,1-1 0,0 0 0,0 1 0,-1-1 0,1 0 0,0 1 0,-1-1 0,1 1 0,-1-1 0,0 0 0,-1-2-334,1 2 70,2 9-121,1-1 366,1 1 1,0-1 0,0 0-1,0 0 1,8 11 0,6 12-78,-12-20 123,1 1 1,0-1 0,1-1-1,10 12 1,-10-13-18,16 29 95,-4-5-230,-11-20 195,10 20 0,3 5 119,-16-28-249,0 1-1,4 11 1,-6-14 42,-2-5 25,0 0 0,0-1 1,0 1-1,-1 0 1,1 0-1,0-1 0,-1 1 1,0 0-1,1 0 1,-1 0-1,0 0 0,0 0 1,0 0-1,-1 3 1,0 5 163,1-9-139,-1 1 0,0 0 1,0 0-1,0-1 0,0 1 0,0-1 0,0 1 0,0-1 0,0 1 0,0-1 0,-1 0 1,1 1-1,-1-1 0,1 0 0,-1 0 0,-1 1 0,-10 9-384,12-10 414,1-1-65,-1 0 0,1 0 0,-1 1 1,1-1-1,0 0 0,-1 0 0,1 0 1,0 1-1,-1-1 0,1 0 0,0 1 1,-1-1-1,1 0 0,0 1 1,-1-1-1,1 0 0,0 1 0,0-1 1,0 1-1,-1-1 0,1 0 0,0 1 1,0-1-1,0 1 0,0-1 1,0 1-1,0-1 0,0 1 0,0 15-3279,2-7 2379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14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133 135 832,'0'0'5,"-1"0"0,1 0 0,0 0 0,-1 0 1,1 0-1,0 0 0,0 0 0,-1 0 0,1 0 0,0 0 0,-1 0 1,1 0-1,0 0 0,0 0 0,-1 0 0,1 0 0,0 1 0,-1-1 0,1 0 1,0 0-1,0 0 0,-1 0 0,1 1 0,0-1 0,0 0 0,-1 0 1,1 0-1,0 1 0,0-1 0,0 0 0,0 0 0,-1 1 0,1-1 0,0 0 1,0 0-1,0 1 0,0-1 0,0 0 0,0 1 0,0-1 0,0 0 0,0 1 1,0-1-17,0 1 1,-1-1-1,1 0 1,0 1-1,0-1 1,0 1-1,0-1 1,0 0-1,0 1 1,-1-1-1,1 0 1,0 1-1,0-1 1,-1 0-1,1 1 1,0-1-1,0 0 1,-1 1-1,0-1 1,1 1 31,0 0 1,-1 0-1,1 1 0,0-1 1,0 0-1,0 0 1,0 0-1,0 0 1,0 0-1,0 0 0,0 2 1,0 2 249,-3 4 15,3-8-264,0-1 0,-1 1 0,1 0 0,0 0 0,0-1 0,0 1 0,0 0 0,0 0 0,-1 0 1,1-1-1,0 1 0,1 0 0,-1 0 0,0 0 0,0-1 0,1 3 0,-1-2 19,0 0 0,0 0 0,0 0 0,1 1 0,-1-1 1,0 0-1,-1 0 0,1 1 0,0-1 0,0 0 0,0 0 0,-1 1 0,0 1 0,-1 7 115,0-8 798,-1-5 454,-1-3-485,0 1-774,2 4-126,1-1 0,0 1 1,0 0-1,1-1 0,-1 1 0,0 0 1,0-1-1,1 1 0,-1-1 1,0-1-1,0-1-15,0 1 0,-1 1 0,1-1 0,-1 0 0,0 0 0,1 0-1,-1 1 1,-4-4 0,-8-15 28,13 18 78,-1-1 0,1 1 0,1 0-1,-1 0 1,1-1 0,-1 1 0,1 0 0,0-7 0,0 7-46,0 0-54,-1 0 0,0 1 0,0-1 1,0 1-1,0-1 0,0 1 0,-1-1 0,-2-4 0,-4-7-114,8 13 88,-1-1 5,0 0 1,0 0 0,1 0-1,-1 0 1,1 0 0,-1 0-1,1 0 1,0-4-1,0 4 19,-1 1-1,1 0 0,0 0 0,-1-1 1,1 1-1,0 0 0,-1 0 0,1 0 0,-1 0 1,0 0-1,0-2 0,0 2 14,0 0 0,0 0-1,1-1 1,-1 1 0,0 0 0,1-1 0,-1 1-1,1-1 1,0 1 0,-1-1 0,1-1-1,0 3-29,0-1 0,0 1 0,0 0 0,0 0 0,0 0 0,0 0 0,0 0 0,0 0 0,0 0 0,0-1 0,0 1 0,0 0-1,0 0 1,0 0 0,0 0 0,0 0 0,0 0 0,0-1 0,0 1 0,0 0 0,0 0 0,0 0 0,0 0 0,0 0 0,0 0 0,0 0-1,0 0 1,0-1 0,0 1 0,0 0 0,0 0 0,0 0 0,0 0 0,-1 0 0,1 0 0,0 0 0,0 0 0,0 0 0,0 0 0,0 0-1,0-1 1,0 1 0,-1 0 0,1 0 0,0 0 0,0 0 0,0 0 0,0 0 0,0 0 0,0 0 0,0 0 0,-1 0 0,1 0 0,0 0-1,0 0 1,0 0 0,0 0 0,0 0 0,0 1 0,0-1 0,-1 0 0,1 0 0,-5 8-492,4-2 472,0 0-1,1 0 0,-1 0 0,1 0 1,1 0-1,-1 0 0,3 11 0,14 44 79,-9-36-17,-2-3-141,-4-12-49,1 0 1,7 17 0,-9-25-190,0 0-1,1 0 1,-1 0 0,1 1 0,-1-1-1,1 0 1,0-1 0,0 1 0,-1 0 0,1 0-1,1-1 1,-1 1 0,2 0 0,8 4-724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15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0 736,'-1'2'32,"0"0"0,0-1 0,0 1 0,1 0 0,-1-1 0,1 1 0,-1 0 0,1 0 0,-1 0 0,1 3 0,0-3 19,0 0-1,0 0 1,-1 0 0,1 0-1,-1 1 1,1-1 0,-1 0-1,0 0 1,0 0 0,0 0-1,0 0 1,0 0 0,-3 2-1,-65 62 862,53-51-658,0-1 1,-33 22-1,43-32-161,0 1 1,0 0 0,-6 7-1,0 1 2,5-6-102,0 0-1,-8 13 0,10-13 27,0 0 0,0 0 0,-12 10 1,13-13 73,0 0 1,0 0 0,1 1 0,0-1 0,0 1 0,-4 8 0,-3 5-53,8-17-158,-1 1 21,2-1 11,1-1 79,13-3 252,-7-1-404,0 1 1,0-1 0,-1 0 0,1 0 0,-1 0-1,0-1 1,0 1 0,7-11 0,-1 0-149,17-31 0,-25 41 393,-2 4-72,0 0 0,-1 0 0,1 0 0,-1 0 0,1 0 0,-1 0 0,0 0 0,1 0 0,-1 0 0,0 0 0,1-2 0,-3 5 30,1 0 1,0 0-1,-1 0 0,0 0 1,1 0-1,-1 0 1,0-1-1,-2 3 1,3-4-29,-14 12 625,-1 0 0,-34 18 0,46-26-775,4-4 111,-1 1 0,1-1 0,-1 1 0,1-1 0,-1 1-1,1-1 1,-1 1 0,1-1 0,-1 0 0,1 1 0,-1-1 0,0 0-1,1 1 1,-1-1 0,0 0 0,1 0 0,-1 0 0,0 1-1,1-1 1,-2 0 0,1 0 230,1 0-26,0 0 52,0 0-127,0 0-203,14-8-331,-8 5 405,0 0 1,-1-1-1,1 0 0,-1 0 0,1-1 0,-2 1 0,1-1 1,0 0-1,-1 0 0,4-6 0,2-2 130,5-9-40,-12 17 71,0 0-105,0-1 0,0 0 0,-1 1 0,0-1 0,0 0 0,0 0 0,0-9 0,-1 13-42,0 0 1,0-1 0,-1 1-1,1 0 1,1 0-1,-1 0 1,0 0-1,0 0 1,1 0-1,-1 0 1,1 1 0,0-1-1,-1 0 1,1 1-1,2-2 1,3-4-861,-6 7 674,0-1 0,-1 0-1,1 1 1,0-1 0,0 1 0,-1-1-1,1 1 1,0-1 0,0 1-1,0-1 1,0 1 0,0 0 0,1-1-1,6 1-706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21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2081 5 1984,'-7'-5'713,"14"7"-551,-7-2-296,0 14 102,-12 30 1184,-3 11-642,-30 77 0,31-95-234,6-16-121,-1 0 1,0-1-1,-2-1 0,0 1 0,-1-2 0,-1 0 1,-1 0-1,-1-1 0,-25 22 0,11-14-29,-35 21 0,29-21-298,13-7-511,44-37-170,9-1 853,-2-2 0,0-1 0,-1-1 0,33-39 0,-59 61 12,25-33 214,-25 32-179,0 1 0,0-1 1,-1 0-1,1 0 0,-1 0 0,0 0 1,0-1-1,0 1 0,0 0 0,0-7 0,-1 10-32,0-1 0,0 0 0,0 0 0,0 0 0,0 0 0,0 0 0,0 0 0,0 1 0,-1-1 0,1 0 0,0 0 0,-1 0 0,1 0 0,-1 1 0,1-1-1,-1 0 1,1 0 0,-1 1 0,1-1 0,-1 1 0,0-1 0,-1 0 0,-17-6 293,17 7-295,1 0 0,-1 0-1,1 0 1,0 0 0,-1-1-1,1 1 1,0 0 0,-1-1-1,1 1 1,0-1 0,-1 0-1,1 1 1,0-1 0,0 0-1,0 0 1,0 0 0,0 0-1,0 0 1,0 0 0,0 0-1,0 0 1,0 0 0,0 0-1,0-1 1,0 0 0,-2-11 68,0 1 1,1-1-1,0 0 1,1 1-1,1-1 1,0 0-1,0 0 0,1 1 1,1-1-1,6-24 1,-2 21 12,-1 3-100,-1-1 0,0 0 0,0 0 0,2-28 0,-6 42-181,-4 12-154,-79 210 922,66-179-294,-1 0 1,-3-1-1,-29 47 0,3-8-279,32-45-35,14-35 20,1 1 0,-1-1 0,1 1 0,-1-1 0,1 1 0,0-1 0,-1 1 1,1-1-1,0 1 0,0 0 0,0-1 0,0 1 0,1-1 0,-1 1 0,0-1 0,1 1 0,-1-1 0,1 1 0,-1-1 0,1 1 1,0-1-1,0 2 0,1-2 7,-1-1 0,0 1 0,0 0 0,0-1 0,0 1 0,1-1 0,-1 0 0,0 1 0,0-1 0,1 0 0,-1 0 1,0 0-1,1 0 0,-1 0 0,0 0 0,2 0 0,25-5-53,-14 1-39,18-3-4,0-2 0,45-19 0,-64 23 0,-4 1-32,6 0-192,-16 6 322,0-1 1,1 1 0,-1 0-1,0-1 1,-1 1 0,1-1-1,-3 4 1,-7 5 177,0 0 1,-1-1-1,0-1 0,-1 0 0,0 0 1,0-1-1,-1-1 0,0 0 0,-19 5 1,31-10-202,-1 0-1,1 0 1,-1-1 0,1 1 0,-1-1 0,0 0 0,1 1-1,-1-1 1,0 0 0,1-1 0,-1 1 0,0 0-1,1-1 1,-1 0 0,1 1 0,-1-1 0,1 0 0,-1 0-1,1-1 1,-1 1 0,1 0 0,0-1 0,0 0 0,0 1-1,0-1 1,0 0 0,0 0 0,0 0 0,1 0 0,-1 0-1,1 0 1,-2-3 0,2 3 11,1 0 1,-1 0-1,1 0 0,-1 0 0,1 0 0,0 0 1,0 0-1,0 0 0,0 0 0,0 0 1,0 0-1,1 1 0,-1-1 0,1 0 1,-1 0-1,1 0 0,0 0 0,0 0 1,0 1-1,2-4 0,2-4-24,1 0 1,11-11-1,-16 19 25,9-10-14,1 0 0,1 1 0,0 0 0,0 1 0,1 1 0,0 0 0,1 0 0,21-8-1,72-30 376,-101 43-377,0 0-1,0 0 0,6-5 1,11-6 21,-15 7-22,-7 6 6,-1 1 0,1-1-1,0 1 1,-1-1 0,1 0-1,0 1 1,-1-1 0,1 1-1,0-1 1,0 1 0,-1 0-1,1-1 1,0 1-1,1 0 1,-1 0-92,0 0 53,0-1 57,0 2-1,0-1 0,0 0 0,0 0 0,0 0 1,0 0-1,0 1 0,0-1 0,0 0 1,0 1-1,-1-1 0,1 1 0,0-1 0,0 1 1,0-1-1,-1 1 0,1-1 0,0 1 0,0 0 1,-1-1-1,1 1 0,-1 0 0,1 0 1,-1 0-1,1 0 0,-1-1 0,1 1 0,-1 1 1,1 1-9,0 0 1,0 0-1,-1 0 0,0 0 1,1 5-1,-6 43 54,5-50-86,0-1 39,0 1 0,0-1 0,0 0 0,0 0 1,0 0-1,0 1 0,0-1 0,0 0 0,0 0 0,0 1 0,0-1 0,0 0 0,0 0 0,0 0 0,0 1 0,0-1 0,0 0 0,0 0 0,0 1 0,0-1 0,0 0 0,0 0 0,0 0 0,0 0 0,0 1 0,-1-1 0,1 0 0,0 0 0,0 0 0,0 0 0,0 1 0,-1-1 0,1 0 0,0 0 0,0 0 0,0 0 0,0 0 0,-1 0 0,1 0 0,0 1 0,-1-1 0,1 0 13,0-1 0,0 1 1,-1 0-1,1 0 0,0 0 0,-1 0 0,1-1 0,0 1 0,0 0 0,0 0 1,-1-1-1,1 1 0,0 0 0,0 0 0,0-1 0,0 1 0,-1 0 0,1 0 1,0-1-1,0 1 0,0 0 0,0-1 0,0 1 0,0 0 0,0-1 1,0 1-1,0 0 0,0-1 0,0 1 0,0-1-12,0 1 0,0-1-1,-1 1 1,1-1 0,0 1 0,0-1-1,0 1 1,-1 0 0,1-1 0,0 1 0,-1-1-1,1 1 1,0 0 0,-1-1 0,1 1-1,0 0 1,-1-1 0,1 1 0,-1 0-1,1-1 1,0 1 0,-2 0 0,-13-6-73,6 2 306,-1 1-137,0 1 0,1 0-1,-2 0 1,-13-1 0,-100-4 216,-101 14 235,200-5-513,8-1 12,-32 5 1,12-1 106,-1-1 1,0-2-1,-44-4 1,16 1-60,13 0-6,-59 2 97,48 11-278,56-11 76,0 0 1,0 1-1,0 0 0,0 1 1,0 0-1,0 0 1,1 0-1,-12 8 1,-7 0 54,3-3 143,12-3-66,0-1 0,0 0 0,-1-1 0,0 0 0,1-1 0,-1 0 0,0-1 0,0 0 0,0-1 0,0-1 0,-22-3 0,-3 3-125,28 1 18,0 0-1,-18-3 0,-28-7 145,-86-2 0,88 8-207,15 2 49,-36-4 317,-9-5-63,57 10 29,21 1-215,0 1 1,0-2-1,0 1 0,0-1 0,-8-1 0,3 0-11,0 0 1,0 1-1,1 1 0,-1 0 0,0 0 0,-16 2 1,-14 1-109,39-3 177,1 0-5,2-1-138,0 0 0,0 0 0,0 0 0,0 0 0,0 0 0,0 1 0,4-2 0,-4 2-22,36-13-491,-16 5 340,1 2 0,45-9 0,-61 15 146,-1 0 0,0 0 0,1 1 0,-1 0 0,0 0 0,9 3 0,6 1 13,144 37-467,-85-20 252,28 11-27,-59-17 212,82 16 0,-101-27 72,0-2 1,0-1-1,0-1 0,34-5 0,20-2-296,19-2 465,-95 6-327,1 1-1,-1 0 0,0 0 0,1 1 0,-1 0 1,0 1-1,0 0 0,1 0 0,11 4 0,6 3-29,1-1-1,0-1 0,31 3 1,-45-8 292,1 0 1,16-1 0,10-1 133,-40 1-226,0 0 1,1 0 0,-1 0 0,0 0-1,0 0 1,0 0 0,0 0 0,1 0-1,-1 0 1,0 0 0,0 0 0,0 0-1,1 0 1,-1-1 0,0 1 0,0 0-1,0 0 1,0 0 0,0 0 0,1 0-1,-1 0 1,0 0 0,0 0 0,0-1-1,0 1 1,0 0 0,0 0 0,1 0-1,-1 0 1,0 0 0,0-1 0,0 1-1,0 0 1,0 0 0,0 0 0,0 0-1,0-1 1,0 1 0,0 0 0,0 0-1,0 0 1,0-1 0,0 1 0,0 0-1,0 0 1,0 0 0,0 0 0,0-1-1,0 1 1,0 0 0,0 0 0,0 0-1,-1-1 1,-5-9 615,5 8-787,-1-1 214,-1 0-1,1 0 1,-1 0-1,0 0 1,1 1-1,-1-1 1,-1 1 0,1 0-1,0 0 1,-7-3-1,-5-3 218,1 0-132,0 0 0,-1 2 0,0 0 0,-30-8 0,-66-8-100,-32 4-102,27 4-13,-34-14 310,102 18 198,26 5-14,-33-14 1,-14-3-145,-21-1 389,12 1-1119,66 19-24,11 3 178,3-1-2,22 4-334,34 9 253,-1 2 0,96 37-1,-114-35 318,0-2 0,1-2-1,79 14 1,31-7 86,-59-12-221,-11-1 304,29-3 492,-76-3-424,-32 0-337,-1 0 42,17-7-1674,-16 6 1782,0 0-1,-1 1 1,1 0 0,0-1-1,0 1 1,-1-1-1,1 1 1,0 0 0,0-1-1,0 1 1,-1 0-1,1 0 1,0 0 0,0 0-1,0 0 1,0 0-1,-1 0 1,1 0 0,0 0-1,0 0 1,0 0 0,1 1-1,16 9-181,-16-9 165,0 1-1,0-1 1,0 0-1,0 0 1,0 0-1,0 0 1,2 1-1,-1-1 33,0 0-1,0 0 1,0 0 0,-1 0-1,1 1 1,0 0-1,-1-1 1,0 1-1,1 0 1,-1 0-1,0 0 1,0 0-1,2 3 1,7 7 33,-7-8-135,0 0 0,0 0 0,-1 0-1,0 1 1,4 7 0,-3-5 278,-3-6-158,-1 0-1,1-1 1,0 1 0,-1-1 0,1 1 0,0-1 0,-1 1-1,1-1 1,0 1 0,0-1 0,0 0 0,-1 1 0,1-1-1,0 0 1,0 0 0,0 0 0,-1 0 0,3 1 0,18-2 5,-14 1-71,0-1 35,0 0 0,0 0 0,-1 0 0,1-1 0,0 0-1,6-3 1,37-17-289,17-8 139,-39 19 165,30-17-1,-8 1 18,-29 17 24,39-26 1,-57 33-48,1 0 0,-1 1 0,0-2 0,0 1 0,-1 0 0,1 0 0,-1-1-1,1 0 1,-1 1 0,3-8 0,-1-1 106,-1 1 0,4-18 0,2-10 213,-7 33-295,-1 0-1,-1 0 0,1 1 1,-1-1-1,0 0 0,0 0 1,-2-8-1,0-15-88,3 19 45,-1 7-12,0 1 1,0-1 0,0 0 0,0 1 0,0-1 0,-1 0 0,1 0 0,-1 1-1,1-1 1,-3-3 0,1 3-301,1 3 36,4 8 195,3 2 68,-1 1 1,0 0-1,-1 0 0,0 0 1,0 0-1,2 16 1,-3-6 79,-1 1 1,-1-1-1,-2 33 1,0-12 64,1-12 30,0 15 527,-8 75-1,-9 6-403,16-99-37,6-40-194,-1 3-134,6-21-208,-8 25 241,0 0 0,0 1-1,0-1 1,-1 0 0,0 0-1,1-7 1,0 5-655,-2 8 713,1 0-1,-1-1 0,0 1 1,0 0-1,0 0 0,0-1 1,1 1-1,-1 0 0,0 0 0,0-1 1,0 1-1,0 0 0,0-1 1,0 1-1,0 0 0,0 0 0,0-1 1,0 1-1,0 0 0,0-1 1,0 1-1,0 0 0,0 0 1,0-1-1,0 1 0,0 0 0,0-1 1,-1 1-1,1 0 0,0 0 1,0-1-1,0 1 0,0 0 0,-1 0 1,1 0-1,0-1 0,0 1 1,0 0-1,-1 0 0,1 0 0,-1-1 1,0 20-537,-1-14 461,1 0-1,-1 0 0,1 1 0,1-1 0,-1 0 0,1 8 0,0-13-859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45.3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20 8640,'-3'3'3200,"-2"-3"-2496,10-3 64,3 3-1216,10 3 256,5-3 288,11-3-32,6 3 0,7 0-32,2-3 32,0-2-32,-11 5-1088,-2-3 608,-5-2-2752,-5 2 1792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31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1 258 992,'2'-1'85,"2"-1"164,-5 1-7,0 1 99,1 0 11,0 0 342,0 0-220,0 0-106,0 0-101,12 0 1327,-10 1-1508,0 0 0,0 0-1,0 0 1,0 1-1,0-1 1,0 0-1,-1 1 1,4 2-1,-4-2-33,2-1 23,-1 0 1,0 1-1,0-1 1,1 0-1,-1 0 1,1 0-1,-1 0 1,1 0-1,-1-1 1,1 1-1,0-1 1,3 0-1,37 0 724,-21-1-889,20 2 169,-23 0 19,1-1 1,-1 0-1,1-2 1,27-5-1,-35 5-55,0 0-1,1 1 1,-1 0-1,1 1 1,12 2 0,-9-1 82,33-3 1,-29-3-26,-16 4-6,0 0 0,-1 0 0,1 0 0,8 0 0,-6 0 50,0 1 0,0-1 0,11-3 0,-12 2-96,1 1 0,0 0 0,11-1 0,-11 2-21,1 0 0,-1-1 0,10-2-1,-6 1-6,0 0 0,-1 1 0,17-1 0,-15 3 14,0-2-1,0 1 1,0-2-1,0 1 1,0-1-1,13-5 1,33-4 472,-42 6-534,0 1-1,0 0 0,0 2 0,29-3 0,46-3 179,-76 8-95,-1-2 0,16-2 0,1-1 78,-11 1-16,13 0-292,81 1 660,-63 6-133,-22 2-288,-21-5-28,2 0 119,0 0 0,0 0 0,16-4 0,11 0-128,23-12 325,-26 8-352,137-29 261,-159 35-269,0 1 1,18 1-1,14-1 202,3 0-170,-34 2 115,-1-1 1,20-3-1,-6 3-245,74 3 746,-86-2-640,-12 0 0,-1-1 0,1 1 0,0-1 0,-1 1 0,1-1 0,0 1 0,-1-1 0,1 0 0,0 1 0,0-1 0,0 0 0,-1 0 0,1 1 0,0-1 0,1 0 0,3 2 0,-3-2 0,0 1 0,0-1 0,0 1 0,1-1 0,-1 0 0,0 1 0,0-1 0,1-1 0,2 1 0,5 0 35,1 1 0,-1 0 0,0 1 0,1 0 0,-1 1 0,10 4 0,-12-6-19,0 1 1,0-1 0,0 0-1,0 0 1,0-1-1,0 0 1,9-2 0,10 1-134,6 1 145,-1 1 43,36-5 1,-53 3-13,28 2 1,-32 0-60,-1-1-1,1 0 1,0-1-1,22-3 1,-27 3-7,0 0 0,0 1 0,1-1 0,11 2 0,-2 0 63,19-4-66,13 0-161,11-5 342,-22 3-219,95 2 149,109 3-218,-154 8-1,-23-5 182,147-3 470,-133 5-950,103-5 981,-125-5-549,-9 2 123,-42 2-130,1 1 1,-1-1-1,1 0 1,5-2-1,-6 2-16,0-1-1,1 1 1,-1 1 0,6-1-1,30-7 30,-25 3 89,-2 3-306,-7 0 132,-7 2 70,0 0 0,0 0-1,0 0 1,0 0 0,0 0 0,0 0-1,0 0 1,0 0 0,0 0-1,0 0 1,0 0 0,0 0-1,0 0 1,0 0 0,0 0 0,0 0-1,0 0 1,0 0 0,-1 0-1,1 0 1,0 0 0,0 0-1,0 0 1,0 0 0,0 0 0,0 0-1,0 0 1,0 0 0,0 0-1,0 0 1,0-1 0,0 1-1,0 0 1,0 0 0,0 0 0,0 0-1,0 0 1,0 0 0,0 0-1,0 0 1,0 0 0,0 0-1,0 0 1,0 0 0,0 0 0,0 0-1,0 0 1,0 0 0,0 0-1,0 0 1,0-1 0,0 1-1,0 0 1,0 0 0,0 0 0,0 0-1,0 0 1,0 0 0,0 0-1,0 0 1,0 0 0,0 0-1,1 0 1,-12-4 118,0 0 1,1 0-1,-19-12 0,16 10-399,-26-11-1,9 13 451,18 0-159,-15-7 222,27 11-235,-1-1 0,0 1 0,0-1 0,1 1 0,-1-1 0,0 1 0,0 0 0,0-1 1,0 1-1,1 0 0,-1 0 0,0 0 0,0 0 0,0 0 0,0 0 0,0 0 0,-1 0 0,-7 0-50,27 11-45,45 7-138,24 11 255,-82-28-7,-1 0-1,0 1 0,1 0 1,-1 0-1,0 0 0,7 5 0,-4-3-14,-3-3 63,3 10 38,-6-9-57,-18 16 646,9-10-678,-1 0 0,-13 10 0,15-13-21,0 0 1,1 0-1,0 1 1,0 0 0,-10 13-1,14-16-15,0-1-1,-1 1 1,0 0-1,0-1 1,-5 4-1,0 12 277,7-16-208,-3 1 1115,5-16-498,-1 11-622,0 0 1,1 0-1,-1 0 0,0 0 1,0 0-1,0 0 0,-1 0 1,1-1-1,0 1 0,-1-2 0,-1-1-36,1-1-1,0 0 0,0 1 1,1-1-1,0-8 0,-3-21-1964,3 2-5593,0 28 5839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36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1152,'4'-8'416,"-4"13"-320,-4-2 0,4-3-704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32.0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 5 2912,'1'-4'845,"1"5"-207,7 2-345,-8-3-336,-1 0 70,0 0 229,0 0-43,0 0 22,0 0-118,0 5-121,0-2 2691,0 19-309,0-21-2340,0-1 10,0 0 53,6 9 198,-3-4-294,14 25 1296,-16-28-1221,7 2 251,-5-1-325,0 1-1,0-1 1,0 1-1,0 0 1,2 6 0,9 11 8,-11-18-9,-1 1 0,1 0 0,-1 0-1,4 7 1,4 10-194,-7-16 257,0 1 0,0 0-1,-1 0 1,0 1 0,0-1 0,0 1 0,-1-1 0,1 10 0,1 56 178,-3-64-309,0 47 402,-9 61 0,6-92-227,-12 41 0,-15 26 250,25-80-212,0 0 0,-1 0 0,0-1 0,0 0 0,-1 0 0,0-1 0,-1 1 0,-11 9 0,17-18-120,0 0 0,0 0 0,1 0 0,-1 0 0,0-1 0,0 1 0,-1-1 1,1 1-1,0-1 0,-2 1 0,-10 1 310,12-1-313,-1-1 0,1 0 0,0 0 0,-1 0 0,1 0 0,-1 0 0,1 0 0,-1-1 0,-3 0 0,-9-2 34,0 4 69,11 0-81,0-1 1,0 0 0,1 0-1,-1 0 1,0 0 0,1-1-1,-1 1 1,0-1-1,1 0 1,-1 0 0,-6-3-1,-45-27-17,45 25 35,9 5-88,-1 0 1,1 1 0,-1-1 0,1 0 0,0 0 0,0 0-1,0 0 1,0 0 0,-1 0 0,1 0 0,-1-2-1,-4-1 91,6 4-65,-1 0 0,1 0 0,0 0 0,-1 0 0,1-1 0,0 1-1,0 0 1,-1 0 0,1 0 0,0 0 0,0-1 0,-1 1 0,1 0-1,0 0 1,0 0 0,-1-1 0,1 1 0,0 0 0,0 0 0,0-1 0,0 1-1,-1 0 1,1-1 0,-8-10 269,7 10-284,0 1 0,0-1-1,1 0 1,-1 0 0,0 1 0,1-1 0,-1 0 0,0 0 0,1 0 0,-1 1 0,1-1 0,0 0-1,-1 0 1,1 0 0,-1-2 0,1 1 9,-1 1 1,1-1-1,-1 1 0,0-1 1,0 1-1,0-1 0,0 1 0,0-1 1,0 1-1,0 0 0,0 0 1,0-1-1,0 1 0,-3-1 0,-7-10 1,10 11 5,-1-1-1,1 1 0,-1-1 0,0 1 0,0 0 1,0 0-1,-3-2 0,-7-4 304,3 0-179,5 4-1146,13 5 545,-3 0 429,1 0 0,-1 0 1,1 1-1,-1 0 0,0 0 1,0 1-1,10 7 0,-12-8 49,-1 0 0,1-1-1,0 0 1,0 1 0,0-1-1,0-1 1,7 3-1,15 7 25,-19-7-4,0-1-1,0 0 1,1 0-1,-1-1 1,1 0 0,14 1-1,-5 0-39,13 5 24,7 0 130,15 4-380,-34-9 320,12 1 453,48-4-576,-75 0 51,0 0-1,1 0 1,-1 0-1,0-1 1,1 1-1,-1-1 1,0 0-1,0 0 1,0 0-1,0-1 1,0 1-1,0-1 1,0 1-1,0-1 1,0 0-1,-1 0 1,1 0-1,-1 0 1,1-1-1,-1 1 1,0-1-1,0 0 1,0 1-1,-1-1 1,1 0-1,0 0 1,-1 0-1,0 0 1,0 0-1,0 0 1,0-1-1,0 1 1,-1 0-1,1 0 1,-1-1-1,0 1 1,0 0-1,0-1 1,0 1-1,-1 0 1,0-5-1,-16-54 20,-26-63-1,5 12-323,29 80 296,-2 1 1,-1 0 0,-22-42 0,29 66-6,1 0 1,1-1 0,0 1-1,0-1 1,1 0 0,0 1-1,0-1 1,1 0 0,0 0-1,1-1 1,0 1 0,0 0-1,1 0 1,0 0 0,5-16-1,-6-2-3135,0 27 1173,1 1-2183,-2 2 2696,1-1 539,-4-4-2316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2:33.0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47 2976,'1'-1'85,"-1"0"-1,0 0 1,1 1 0,-1-1-1,0 0 1,1 0 0,-1 0-1,1 1 1,0-1 0,-1 0-1,1 1 1,0-1 0,-1 1-1,1-1 1,0 0 0,-1 1-1,2-1 1,-1 0-57,0 1 1,0 0-1,0-1 0,-1 1 0,1-1 0,0 0 1,-1 1-1,1-1 0,0 0 0,-1 1 0,1-1 1,-1 0-1,1 0 0,-1 1 0,0-1 0,1 0 1,0-1-1,-1 1 558,-1-10 3420,1 11-3981,-1 0 1,1 0-1,0 0 1,0 0-1,0 0 0,0 0 1,0 0-1,-1 0 1,1 0-1,0 0 1,0 0-1,0 0 1,0-1-1,0 1 1,-1 0-1,1 0 1,0 0-1,0 0 0,0 0 1,0 0-1,0 0 1,0 0-1,-1-1 1,1 1-1,0 0 1,0 0-1,0 0 1,0 0-1,0 0 1,0 0-1,0-1 0,0 1 1,0 0-1,0 0 1,0 0-1,0-1 24,0 1-1,-1 0 0,1 0 1,0-1-1,0 1 0,0 0 1,0 0-1,0-1 0,0 1 0,-1 0 1,1 0-1,0-1 0,0 1 1,0 0-1,-1 0 0,1 0 1,0 0-1,0-1 0,0 1 1,-1 0-1,1 0 0,0 0 1,0 0-1,-1 0 0,1 0 0,0 0 1,-1 0-1,1 0 0,0 0 1,0 0-1,-1 0 0,1 0 1,0 0-1,0 0 0,-1 0 1,-5 0 142,1 0 1,0 1 0,0 0-1,-1 0 1,1 0 0,-8 4-1,11-5-195,1 0 0,0 1 0,0-1 0,-1 1 0,1 0 0,0-1 0,0 1-1,0 0 1,0 0 0,0 0 0,0 0 0,0-1 0,0 1 0,0 1 0,0-1 0,1 0 0,-1 0 0,0 0-1,1 0 1,-1 0 0,1 1 0,-1-1 0,1 0 0,-1 0 0,1 1 0,0-1 0,0 0 0,0 1 0,0-1-1,0 0 1,0 3 0,0-3 6,1 1 0,0 0-1,-1-1 1,1 1 0,0-1-1,0 1 1,0-1-1,0 0 1,0 1 0,0-1-1,1 0 1,-1 0 0,0 0-1,1 0 1,-1 0 0,0 0-1,1 0 1,1 0 0,0 1 36,0-1 0,0 1 0,0-1 0,0 0 0,1-1 0,-1 1 0,0 0 0,5-1 0,-1 1 90,-1-1 0,1-1 0,-1 1 0,0-1 0,1 0 0,-1 0 0,1-1 0,-1 0 0,0 0 0,0 0 0,0-1 0,9-5 0,-15 8-119,0 0 0,1-1 0,-1 1 0,0 0 1,0 0-1,1 0 0,-1-1 0,0 1 1,0 0-1,1 0 0,-1-1 0,0 1 1,0 0-1,0-1 0,0 1 0,1 0 0,-1-1 1,0 1-1,0 0 0,0-1 0,0 1 1,0 0-1,0-1 0,0 1 0,0 0 1,0-1-1,0 1 0,0 0 0,0-1 0,0 1 1,0-1-1,-10-6 386,-15 2 232,14 5-677,-1 1 0,1 1 0,0 0 0,0 0 1,-1 1-1,1 1 0,-11 5 0,17-7 33,-1 0 1,1 1-1,0 0 0,-1 0 0,1 0 1,1 1-1,-1 0 0,1 0 0,-1 0 1,1 0-1,0 1 0,0-1 0,1 1 1,0 0-1,-4 6 0,7-10 108,0-1 26,0 0 128,8 0 321,-6-1-559,1 0 0,0 0 0,-1 0 0,1-1 0,-1 1 0,0-1 0,0 1 0,1-1 0,-1 0 0,0 0 0,0 0 0,0 0 0,-1 0 0,1 0 0,-1 0 0,2-3 0,8-9-2398,-11 13 1842,1 0 0,0 1-1,0-1 1,0 0 0,0 1 0,1-1 0,-1 1 0,0-1-1,0 1 1,0-1 0,2 1 0,-1-1 284,-1 1-1,0 0 1,1-1-1,-1 1 1,0-1 0,0 1-1,1-1 1,-1 0 0,0 0-1,1 0 1,12-19-2951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40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2609 2496,'0'0'784,"-7"0"7732,6-1-8664,-4-22 1337,5 23-1174,0-1-1,0 1 1,0 0-1,0-1 1,0 1 0,1 0-1,-1-1 1,0 1 0,0 0-1,0-1 1,-1 1 0,1 0-1,0-1 1,0 1-1,0-1 1,0 1 0,0 0-1,0-1 1,0 1 0,-1 0-1,1 0 1,0-1 0,0 1-1,0 0 1,-1-1-1,1 1 1,0 0 0,0 0-1,-1-1 1,1 1 0,0 0-1,0 0 1,-1 0 0,1-1-1,0 1 1,-1 0-1,1 0 1,0 0 0,-1 0-1,1 0 1,0 0 0,-1 0-1,-5-11 269,5 10-228,1 0 0,-1 0 1,0-1-1,0 1 0,1 0 0,-1 0 0,0-1 1,1 1-1,-1-1 0,1 1 0,0 0 0,-1-1 1,1 1-1,0-1 0,0 1 0,0-3 1,-2 1-196,2 3 143,0-1 1,0 1 0,0 0 0,-1 0 0,1 0-1,0 0 1,0 0 0,0 0 0,0 0-1,0-1 1,0 1 0,0 0 0,0 0 0,0 0-1,0 0 1,0 0 0,0-1 0,0 1-1,0 0 1,-1 0 0,1 0 0,0 0 0,0 0-1,1-1 1,-1 1 0,0 0 0,0 0-1,0 0 1,0 0 0,0-1 0,0 1-1,0 0 1,0 0 0,0 0 0,0 0 0,0 0-1,0 0 1,0-1 0,0 1 0,1 0-1,-1 0 1,0 0 0,0 0 0,0 0 0,0 0-1,0 0 1,0 0 0,1 0 0,-1-1-1,0 1 1,0 0 0,0 0 0,0 0 0,1-1 54,-1 0-26,0-7 3,1-1-1,3-16 0,-1-4 103,-3 27-136,0 1-1,1-1 1,-1 0-1,0 1 1,1-1-1,-1 1 1,1-1 0,0 1-1,1-3 1,-2 3-1,1 0 1,-1 1 0,1-1-1,-1 0 1,0 0 0,1 1 0,-1-1-1,0 0 1,0 0 0,1 1-1,-1-1 1,0 0 0,0 0 0,0 0-1,0 1 1,0-1 0,0 0-1,0 0 1,0 0 0,-1 0-1,1 1 1,0-1 0,0 0 0,-1 0-1,1 1 1,0-1 0,-1 0-1,1 0 1,-1 0 0,0-1 20,1 1 1,0-1-1,0 0 1,-1 1-1,1-1 1,0 0-1,1 0 1,-1 1-1,0-1 1,0 0-1,1 1 1,-1-1-1,1 1 1,-1-1-1,2-2 1,1-5 18,-2-1 10,0 1-1,-1-1 1,0 1 0,-2-15 0,0-9 213,-3-125 654,0 108-453,4 42-441,0-1 0,-4-14 0,3 18-33,-1-13 32,0 0 1,2-1 0,0-30-1,2 38 250,0 11-272,-1-1-1,0 1 1,0-1-1,0 0 1,0 1-1,0-1 1,1 0-1,-1 1 1,-1-1-1,1 1 1,0-1-1,0 0 0,0 1 1,0-1-1,0 0 1,0 1-1,-1-1 1,1 1-1,-1-2 1,1 1 5,0 0-1,0 0 1,-1-1 0,1 1 0,0 0-1,0 0 1,0-1 0,0 1 0,0 0 0,1 0-1,-1-1 1,0 1 0,0 0 0,2-2-1,-2 1 3,1 0 0,-1 1 0,1-1 0,-1 0-1,0 1 1,1-1 0,-1 0 0,0 0 0,0 1-1,0-1 1,-1 0 0,1-2 0,-1-1-27,0 1 0,0-1 0,1 1 0,0-1 0,0 0 0,0 1 0,1-1 0,0 0 0,0 1 0,0-1 0,2-6 0,-2 5 58,0 0 0,0 0 0,-1 0 0,0 0 0,0 1 0,0-1 0,-3-11-1,-1-16-143,0-127-6,2 117 118,1 24 31,1 0 0,2-23 0,-2 35-37,1 1 0,-2 0 0,0-10 0,0 11 0,0-1 0,1 0 0,-1 1 0,2-1 0,0-9 0,1-35 0,-2 20 0,2 0-4,-2 25 20,0-1-1,0 0 1,3-9 0,-2 6 5,-1 7-28,0 1 0,0 0 0,0-1 0,0 1 0,1 0 0,-1 0-1,0-1 1,1 1 0,-1 0 0,1 0 0,0-2 0,0 3 1,-1-1 1,0 0-1,1 0 0,-1 0 1,0 0-1,0 0 0,1 0 0,-1 0 1,0 0-1,0 1 0,0-1 1,0 0-1,0 0 0,-1-2 1,1 2 8,0 0 0,0 0 0,0 0 1,0 0-1,0 0 0,0-1 1,0 1-1,1 0 0,-1 0 1,0 0-1,1 0 0,0-2 0,0 0-3,0 1-1,0-1 0,-1 0 0,1 0 0,-1 1 0,1-1 0,-1 0 0,0-4 0,2-14 52,-1 16-55,0 0 0,-1 0 0,1 0 0,-1 0 1,-1-10-1,0-2-80,0 0 146,0 13-53,1 1 1,0-1-1,0 0 1,0 1-1,0-1 1,1-3-1,1-4 70,-1-1-1,-1 1 0,-1-23 1,0 2-46,1-97 170,-8 75 101,3 34-274,4 17-33,0 1 0,1-1 0,-1 1 1,0-1-1,1 0 0,-1-3 0,1 2-33,0 0 0,0-1-1,0 1 1,-1 0-1,-2-6 1,3 9 39,0 1 0,0-1 0,0 1 0,0-1 0,0 1 0,0-1 0,0 1 0,0-1 0,0 1 0,0-1 0,0 1 0,0-1 1,1 1-1,-1-1 0,0 1 0,0-1 0,0 1 0,1-1 0,-1 0-2,1 1 0,-1 0 0,0-1 1,0 1-1,0-1 0,1 1 0,-1-1 0,0 1 0,0-1 0,0 1 1,0-1-1,0 1 0,0-1 0,0 1 0,0-1 0,0 1 0,0-1 1,0 0-1,-2-5 21,0-1 0,1 1 0,0-1 1,0 0-1,0-12 0,0 8-418,2-2 413,-1 12 0,0-1 0,0 1 0,1 0 0,-1-1-1,0 1 1,0 0 0,0-1 0,-1 1 0,1 0 0,0-1-1,0 1 1,-2-3 0,0-10-134,-6-98 271,7 99-232,1-8 103,1 12-12,0 0 1,-1 0-1,0 1 0,0-1 1,-3-12-1,0-17-290,8-119 533,-10 131-614,5 25 401,0 1-54,-1-15 641,-3-2-769,4 15-398,0 13 498,-5 28 76,-2-1 454,-15 47 0,5-25-550,9-32 222,-19 38 1,19-46-155,6-15-70,0-1 0,-1 0 0,1 0 0,-5 5 0,-7 12 179,-2-2-162,14-17 45,0 0 0,1 0 0,-1 0 0,0 0 0,1 0 0,-3 4 0,-5 5-28,8-10-42,1-1 21,0 0-11,0 0 17,0 0 79,9 0-58,-7-1 34,0 1-1,0-1 1,0 0 0,-1 0 0,1 0 0,-1 0 0,1 0 0,-1 0-1,1 0 1,-1-1 0,1 1 0,-1 0 0,2-3 0,14-23 204,-15 25-220,13-27 25,-2 0-1,-1 0 1,10-38 0,-11 32-143,28-62 1,8 2 162,-44 89-15,-1 3-9,0 0 1,-1 0 0,0 0-1,0 0 1,0 0 0,0 0 0,0-1-1,-1 1 1,1 0 0,-1 0-1,0-7 1,0 10 18,0 0-26,0 0-75,0 0 11,0 0 46,1 0 0,-1 0 1,1 0-1,-1 1 0,1-1 1,-1 0-1,1 0 0,-1 1 0,1-1 1,-1 0-1,0 1 0,1-1 1,-1 0-1,1 1 0,-1-1 1,0 1-1,1-1 0,-1 0 0,0 1 1,1-1-1,-1 1 0,0-1 1,0 2-1,6 15-49,-4-10 86,4 10-63,-1-1 0,-1 1-1,4 29 1,-1-4 155,-5-29-21,0-1 0,-1 16 0,3 19-94,1-4 318,-1 67 0,-4-109-250,0-1-38,-1 2 23,0-1 0,-1 1-1,1-1 1,0 0 0,-1 0 0,1 0-1,0 0 1,-1 0 0,0 0-1,-2 1 1,4-2-77,-7 3 22,1 0 0,0-1-1,-1 0 1,1 0-1,-1-1 1,0 1 0,-7-1-1,9 0 2,-20 4 47,18-4-69,-1 1 0,1-1 0,-9 0 0,-41 2-688,56-3-64,3 0-1344,-1-1 1764,0 1 0,0-1-1,-1 0 1,1 1-1,0-1 1,0 0-1,0 0 1,-1 0 0,1 0-1,0 1 1,-1-1-1,1 0 1,-1 0-1,1 0 1,-1 0 0,1-1-1,-1 1 1,0 0-1,0 0 1,1 0-1,-1 0 1,0-2 0,2-37-4429,-2 37 4667,-3-75-2957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3:49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3 181 992,'0'0'87,"0"-1"1,-1 1-1,1 0 1,0 0-1,0 0 0,0 0 1,0-1-1,0 1 0,-1 0 1,1 0-1,0 0 1,0-1-1,0 1 0,0 0 1,0 0-1,0-1 1,0 1-1,0 0 0,0 0 1,0 0-1,0-1 1,0 1-1,0 0 0,0 0 1,0-1-1,0 1 1,0 0-1,0 0 0,0 0 1,0-1-1,0 1 0,1 0 1,-1 0-1,0-1 1,8-10 5558,2-4-5087,-8 11 678,5-9 65,-7 13-1291,0-1 1,0 1 0,0-1 0,0 1 0,1-1 0,-1 1 0,0-1 0,0 1 0,0 0 0,-1-1-1,1 1 1,0-1 0,0 1 0,0-1 0,0 1 0,0-1 0,0 1 0,-1 0 0,1-1 0,0 1-1,0-1 1,-1 1 0,1 0 0,0-1 0,-1 1 0,1 0 0,0-1 0,-1 1 0,0 0 0,1-6-298,1 6 260,2 5 87,1 29 67,-2-23-114,0 0 0,-1 0 0,0 0 0,-1 22 0,-1-19 31,1-1 0,1 0 1,2 16-1,2-6 168,15 61-80,-16-67-53,0 1-1,-1 0 1,-1 0-1,-1 0 0,-1 31 1,-1-20 403,1-28-419,0-1-26,1 9-50,-1-8 8,-1-1 0,1 1 0,0-1 0,0 1 0,0 0 0,0-1 0,0 1 1,0-1-1,0 1 0,1-1 0,-1 1 0,0 0 0,0-1 0,0 1 0,0-1 0,1 1 1,-1-1-1,0 1 0,1-1 0,-1 1 0,0-1 0,1 1 0,0 0-54,0 0 131,-1 0 0,1 0 0,0 0 1,-1 0-1,1 0 0,0 0 0,0 0 1,0 0-1,0 0 0,0-1 0,0 1 1,0 0-1,0-1 0,0 1 0,0 0 1,0-1-1,0 1 0,2 0 1,-1-2-32,1 1 1,-1-1-1,0 0 1,0 0-1,1 0 1,-1 0 0,0 0-1,0 0 1,0 0-1,0-1 1,0 1-1,0-1 1,0 1 0,-1-1-1,1 0 1,0 1-1,-1-1 1,0 0-1,1 0 1,-1 0 0,2-4-1,3-6-5,0-1-1,5-18 1,-10 28-28,15-53 62,-2 0-1,8-77 1,7-35-69,-19 137-43,-7 25 40,-1 0 0,0 0 0,0-1-1,-1 1 1,2-12 0,-3 17 1,0 0-1,0 0 1,0 0 0,0 0 0,0 0 0,0 0-1,0 1 1,1-1 0,-1 0 0,0 0 0,1 0-1,-1 0 1,1 1 0,-1-1 0,1 0 0,-1 0-1,1 1 1,0-1 0,-1 1 0,1-1 0,1-1-1,-1 2-30,1-1 1,0 0-1,0 0 0,-1 1 0,1-1 0,0 0 0,0 1 0,0 0 0,0 0 0,2-1 0,0 1-12,1 0-1,0 1 1,-1-1-1,1 1 1,0 0-1,-1 0 1,1 0-1,5 4 1,6 3 92,-10-4 5,0-1 0,-1 0 0,1-1 1,10 4-1,-5-3 46,-1 1-1,0 0 1,13 8 0,1 0 34,-22-12-129,-1 1 0,0 0 0,1 0 0,-1 0 1,0 0-1,1 0 0,-1 1 0,0-1 0,1 2 0,9 8-397,-8-9-289,-1 1 0,0 0 0,0 0 0,0 0 0,-1-1 0,1 2 0,-1-1 0,1 0 0,-1 0 0,0 0 0,-1 1 0,1-1 0,0 0 0,-1 1 0,0 3 0,0 4-2652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6:21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6468 24 1888,'0'-1'115,"0"1"0,0 0 1,0-1-1,0 1 0,1-1 0,-1 1 1,0-1-1,0 1 0,0-1 0,0 1 1,1 0-1,-1-1 0,0 1 1,0-1-1,1 1 0,-1 0 0,1-1 1,1 1-33,1-1 1,0 1 0,-1-1 0,1 1 0,-1-1 0,1 0 0,-1 0-1,3-2 1,-3 2-23,1 0 0,-1 0 0,1 0-1,0 0 1,-1 0 0,1 0-1,0 1 1,3-1 0,2 1 3,1 1 1,-1 0-1,1 0 1,-1 1-1,0 0 1,0 0-1,0 1 1,0 0-1,0 1 1,0 0-1,-1 0 1,0 0-1,0 1 1,0 0-1,0 0 1,-1 1-1,0 0 1,0 0-1,0 0 1,4 8-1,15 24 107,30 66 0,-50-91-129,-1 0 0,-1 0 0,0 0 0,-1 1 0,0-1 0,-1 1 0,-1-1 0,-2 24 0,-1-4 81,-2 0 0,-17 57-1,18-78-94,-1 1-1,0-1 0,0 0 0,-2 0 0,1-1 0,-2 0 1,1 0-1,-1 0 0,-1-1 0,0-1 0,-1 1 0,-20 15 1,0-4 34,-1-2 0,-1 0 1,-50 20-1,63-31 13,-120 49 350,117-49-376,0-2 1,0-1-1,0-1 0,-38 3 1,-14-4-92,-135 2 270,91-2-137,-80-2 192,-74-4-438,140 5 70,-128 3 111,12-2 140,24 5-54,-71-7-86,96-3 54,-149-4 326,164-2-253,-288-19-66,307 15-55,-96-9-80,87 3 186,-234 5 1,265 25 4,33-2-105,-153 19 31,196-19-154,-29 6 413,-162 48 0,208-51-122,27-7-234,-25 9 0,-127 61 207,150-63-166,0 1 0,2 1 1,0 1-1,-37 35 0,28-16 97,2 1 1,1 1-1,-33 57 0,33-49-34,8-15-144,11-16 73,-11 19 0,-43 67 368,17-10-378,7-7 223,33-68 41,-17 27-1,17-31-65,7-10-158,0 0 1,-1-1-1,1 1 1,-1 0 0,1 0-1,-1-1 1,1 1-1,-1 0 1,0-1 0,1 1-1,-1 0 1,0-1-1,1 1 1,-1-1 0,0 0-1,0 1 1,0-1-1,1 1 1,-1-1 0,-2 0-1,3 0-11,-1 0-1,0 0 0,1 0 1,-1 0-1,0 0 1,0-1-1,1 1 1,-1 0-1,0-1 0,1 1 1,-1 0-1,1-1 1,-1 1-1,0-1 0,1 1 1,-1-1-1,1 1 1,0-1-1,-2 0 0,0-3 0,0 1 0,1 0-1,-1-1 1,0 1-1,1-1 1,0 1-1,0-1 1,-1-3-1,1-9-11,1 0 0,1 0 0,0 1 0,1-1-1,1 1 1,5-20 0,-2 8 100,8-40-100,3-17-187,-15 73 128,1 0 0,0-1 0,0 1 0,1 0 0,1 1 0,0-1 0,9-14 0,-12 21-8,0 0 1,0 1 0,0-1 0,-1 0 0,3-8 0,-4 11-68,0 1 11,0 0 38,3 12-70,-3-7 119,0 0 1,0 0-1,0 0 1,-1-1-1,1 1 1,-1 0 0,-3 8-1,-15 34 48,10-25-74,-31 57 2,3-9-36,27-45 129,1 1 0,1-1-1,2 1 1,-4 27 0,4-20 4,-1 56 0,7-88-64,0-1 85,0 0-5,0 0-26,0 0 10,2 0-26,0-1 1,0 1 0,0-1 0,0 0-1,0 0 1,0 0 0,0 0 0,0 0-1,0-1 1,-1 1 0,1-1 0,0 1-1,1-3 1,1 1 11,79-87-4,-9 9-135,-56 64 123,5-7-61,1 2-1,53-37 1,-39 28 416,-37 31-348,-1 0-1,1-1 0,-1 1 0,1-1 1,-1 1-1,0 0 0,1-1 1,-1 1-1,1-1 0,-1 1 0,0-1 1,0 0-1,1 1 0,-1-1 1,0 1-1,0-1 0,0 1 0,1-1 1,-1 0-1,0 1 0,0-1 1,0 1-1,0-1 0,0 0 0,0 1 1,0-1-1,-1 1 0,1-1 1,0 1-1,0-1 0,0 0 0,0 1 1,-1-1-1,1 1 0,0-1 1,-1 0-1,-1-2 26,-1 0 0,1 1 1,-1-1-1,0 1 0,-3-3 0,-4-3-124,-15-13 117,21 18-427,-1 0 0,1-1 0,0 1-1,0-1 1,-6-7 0,10 11 225,0-1 1,-1 1-1,1-1 0,0 1 0,-1-1 0,1 1 1,0-1-1,0 1 0,0-1 0,-1 0 0,1 1 0,0-1 1,0 1-1,0-1 0,0 0 0,0 1 0,0-1 1,0 1-1,0-1 0,0 1 0,1-1 0,-1 0 0,0 1 1,0-1-1,0 1 0,1-1 0,-1 1 0,0-1 1,1 0-1,15-13-3155,-12 12 2779,25-23-1539,5-17 351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7:03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5929 2652 1056,'-6'1'278,"6"-3"-214,6-2 895,-6 4-415,0 0 294,0 0-257,0 0-32,0 0-207,0 0-108,0 0-53,0 0 171,-13 8 1248,-22 0-256,31-6-1184,-1-1 0,0 1-1,0-1 1,0 0 0,-7 0-1,-11 2-82,-16 4 478,-78 5-1,-89-4 865,51-10-636,93-1-574,-351 8 138,122-1-59,178-5-166,-512-10 838,541 9-916,-350-18 243,187 5-358,-67-5-87,6 0 272,12 2-106,192 10 9,-394-42 36,486 48-53,-266-49 90,233 40-76,0-3 0,1-1 0,0-2 0,-41-23 0,-106-87 143,23 14 107,47 47-194,56 33-322,-93-65 0,139 85 223,1-2 0,1 0 0,0-1 0,1 0-1,1-2 1,0 0 0,2 0 0,0-1 0,-12-24 0,8 6-34,1-1 0,2 0 0,-12-52 0,19 61 20,2 0-1,2-1 1,0 1 0,2 0-1,4-43 1,0 56-23,0 0 0,2 0 1,0 0-1,0 1 1,10-19-1,11-30-26,-13 27 80,1 1 1,1 0-1,3 1 0,33-52 0,-32 60-19,1 2 0,2 0 0,0 1 0,1 1 0,50-37 0,-61 51 54,176-136 226,-158 117-289,-2-1 0,34-47 0,-46 56-80,39-57-21,-35 47 232,1 1 1,33-34-1,10 9-336,-20 24 112,-24 20 179,-5 4-28,17-12 44,-15 9-16,20-14 0,5 0-179,-42 23 146,2-2-11,0 1-1,0-1 1,1 1-1,-1 0 1,0 0-1,0 0 1,1 0-1,4-1 1,0-2 3,-7 4-1,1 0 0,-1 0 1,0 0-1,0 0 0,0 0 0,0 0 0,0 0 1,0 0-1,0 0 0,0 0 0,0 0 0,0-1 0,0 1 1,0 0-1,0 0 0,0 0 0,0 0 0,0 0 1,0 0-1,0 0 0,0 0 0,0-1 0,0 1 1,0 0-1,0 0 0,0 0 0,0 0 0,0 0 0,0 0 1,0 0-1,0 0 0,0-1 0,0 1 0,0 0 1,0 0-1,0 0 0,0 0 0,0 0 0,0 0 1,0 0-1,0 0 0,0 0 0,0 0 0,-1 0 1,1-1-1,0 1 0,0 0 0,0 0 0,0 0 0,0 0 1,0 0-1,0 0 0,0 0 0,0 0 0,-1 0 1,1 0-1,0 0 0,0 0 0,0 0 0,0 0 1,0 0-1,0 0 0,0 0 0,0 0 0,-1 0 0,1 0 1,0 0-1,0 0 0,0 0 0,-23 2 80,-42 8-1,59-9-138,-18 3 40,0 2-1,0 0 1,1 2-1,0 0 1,1 2-1,0 0 1,0 2-1,1 0 1,-20 16 0,22-15 26,14-9 36,-1 0 0,1 0 0,-1 0 0,1 0 1,0 1-1,-4 6 0,5-6-58,0-1 1,0 0 0,-8 7-1,9-9 6,0 1-1,0 0 1,0-1-1,0 1 1,1 0 0,-1 0-1,1 0 1,0 1-1,-2 3 1,-17 12-118,23-19 136,-1 0 0,1 0 0,0 0-1,-1 0 1,1 0 0,-1 0 0,1 0 0,0 0-1,-1-1 1,1 1 0,-1-1 0,1 1-1,1-2 1,21-10-160,56-45 307,-38 34-34,1 1-1,1 2 0,68-21 1,35-6-14,-126 39-162,-15 6 135,-1 0-1,1 0 1,-1 1 0,1-1 0,9 0-1,-14 2-112,3-2-15,0-3-19,-3 4 158,-1 1-37,0 0-75,0 0 0,0 0 58,0 0 28,-5 12 335,-82 74-160,6-6 102,40-36-225,-37 41-185,36-36 345,-81 73 1,113-113-274,2-1-7,0-1 0,-13 7 1,15-11-488,9-7 289,9-5 50,-1 2 105,4-1 98,-9 6-69,-1 0-1,0 0 0,1 0 1,-1 0-1,0-1 0,9-6 1,-12 7 35,0 1-1,0-1 1,-1 1 0,1-1 0,-1 0 0,1 0-1,-1 0 1,0 0 0,1 0 0,-1 0 0,0 0 0,0 0-1,-1-1 1,1 1 0,0 0 0,-1-1 0,0 1 0,1 0-1,-1-4 1,0-1 76,-1-1 1,0 1-1,0 0 0,-1 0 0,0 0 1,-4-12-1,-23-39 89,15 33-138,-63-104-44,62 109-321,13 19 256,0-1 0,0 0 0,1 0 0,-1 0 0,1 0 0,0-1 0,-1 1 0,1 0 0,0 0 0,0-1 0,0 1 0,1-1 0,-1 1 0,1-1 0,-1 1 0,1-5 0,20 6-500,22 5 20,-14 1 384,32 2 176,-24-2 59,44 1 1,31-1 463,-47-2-144,-63-3-241,-1 0-20,0-1-130,0 0 0,0 1 0,-1-1 0,1 0 0,0 0-1,-1 1 1,1-1 0,-1 0 0,1 1 0,-1-1 0,1 1 0,-1-1 0,1 0-1,-1 1 1,0-1 0,1 1 0,-1 0 0,0-1 0,1 1 0,-1-1 0,0 1 0,0 0-1,1 0 1,-1-1 0,0 1 0,0 0 0,0 0 0,1 0 0,-2 0 0,-26-2-169,2 2-182,38-14-180,2 1 407,24-17 1,-29 26 137,-9 4-15,1 0-1,-1 0 1,1 0 0,-1 0-1,1 0 1,-1 0-1,0-1 1,1 1 0,-1 0-1,0 0 1,1 0-1,-1-1 1,1 1 0,-1 0-1,0 0 1,0-1 0,1 1-1,-1 0 1,0-1-1,0 1 1,1-1 0,-1 1-1,0 0 1,0-1 0,0 1-1,1 0 1,-1-1-1,0 1 1,0-1 0,0 1-1,0-1 1,0 1 0,0-1-1,-11 2-113,4 1 38,-1 1 0,1 1 1,0 0-1,0 0 1,-11 8-1,2 1 95,-17 17 0,-22 31 41,-65 94 1,119-154-68,-23 38 16,19-29-35,-1-1 0,0 1 1,0-1-1,-1-1 1,0 0-1,-8 8 1,21-22 47,1-1 0,-1 0 0,6-10 1,13-14-40,3 0-52,1 1 1,2 2-1,1 1 1,1 1-1,37-21 1,-70 46 54,1 1 0,-1-1 0,1 1 1,-1 0-1,1-1 0,0 1 0,-1 0 0,1-1 0,-1 1 1,1 0-1,0 0 0,-1 0 0,1 0 0,-1-1 1,1 1-1,0 0 0,-1 0 0,1 0 0,0 0 0,-1 0 1,1 1-1,0-1 0,-1 0 0,2 0 0,-2 1-1,0-1 0,0 1 0,1-1-1,-1 1 1,0 0 0,0-1 0,0 1-1,0-1 1,0 1 0,1-1 0,-1 1-1,0 0 1,0-1 0,-1 1 0,1-1-1,0 1 1,0-1 0,0 1 0,0 0 0,-1 0-1,0 3 11,0 0 0,-1 0 0,0-1 0,0 1 0,0 0 0,-3 4 0,3-6 1,0 0 0,0 0 1,0-1-1,0 1 1,0 0-1,0-1 1,0 1-1,-1-1 0,-3 2 1,6-3 3,-1 0-1,0 0 1,0 0 0,1 0 0,-1 0-1,0 0 1,0 0 0,0 0 0,1 0-1,-1 0 1,0 0 0,0 0-1,1-1 1,-1 1 0,0 0 0,0 0-1,1-1 1,-1 1 0,0-1 0,1 1-1,-1-1 1,1 1 0,-1-1 0,0 1-1,1-1 1,-1 1 0,1-1 0,-1 0-1,1 1 1,0-1 0,-1 0-1,1 1 1,0-1 0,-1 0 0,1 0-1,0 0 1,-2-3-16,1-1 0,0 1-1,1-1 1,-1 1 0,1-1 0,0 1-1,0 0 1,0-1 0,0 1-1,1-1 1,0 1 0,0-1 0,0 1-1,0 0 1,3-5 0,3-9-87,2 1 0,11-18 0,-19 32 112,6-7-17,0 0 0,0 1 0,1 0 0,11-11 0,0-2 117,-17 20-134,-1 1-1,0-1 1,1 0-1,-1 0 1,0 0 0,0 0-1,0 0 1,-1 0-1,1 0 1,0-3 0,-1 5 18,0-1 1,0 1 0,0 0 0,0-1-1,0 1 1,0-1 0,0 1-1,0 0 1,-1-1 0,1 1 0,0 0-1,0-1 1,0 1 0,-1 0 0,1 0-1,0-1 1,0 1 0,-1 0 0,1 0-1,0-1 1,0 1 0,-1 0 0,1 0-1,0-1 1,-1 1 0,1 0 0,0 0-1,-1 0 1,1 0 0,0 0 0,-1 0-1,1 0 1,-1 0 0,1 0 0,0 0-1,-1 0 1,1 0 0,0 0-1,-1 0 1,1 0 0,-1 0 0,-21 5 57,10-2-106,-21 5 63,0 2 0,1 1 0,0 2 0,0 1 0,-42 26 0,50-27 48,4-3 144,-21 15 0,-1-5 64,39-18-267,-4 2-56,-1 1 0,1 0 0,0 0 0,1 0 0,-1 1 0,-6 8 0,-38 43 66,25-30-3,11-14-46,14-12 43,-1 0 0,0 1 0,0-1 0,0 0 0,1 1 0,-1 0-1,1-1 1,-1 1 0,1 0 0,-1 0 0,1 0 0,0 0-1,0 0 1,0 0 0,0 0 0,0 3 0,1-3-73,0-2-37,1 0-97,3 1 236,1 0 0,-1 0 0,1-1 0,-1 0-1,0 0 1,1 0 0,-1 0 0,1-1 0,-1 0 0,0 0 0,1 0-1,-1 0 1,0-1 0,6-2 0,6-4 48,-1-1 1,20-13-1,15-13-69,-14 8 33,68-36 0,-54 41 38,89-27 0,-118 43-56,-8 1-8,-9 3-29,-1 1-1,1 0 0,0 0 0,0 0 1,-1 1-1,8-1 0,7-3 406,-8 1-425,-10 1 47,-5 4-35,-15 10-34,1 1-1,0 1 0,0 0 1,-29 33-1,-55 75 271,73-85-101,-52 81 455,57-79-344,18-31-136,0 1 0,-14 13 0,12-14-94,9-7 10,0-1 0,0 0 1,-1 0-1,1 0 0,0 1 1,0-1-1,0 0 0,-1 0 1,1 0-1,0 0 0,-1 0 1,1 1-1,0-1 0,0 0 1,-1 0-1,1 0 0,0 0 1,-1 0-1,1 0 0,0 0 1,0 0-1,-1 0 0,1 0 1,0 0-1,-1 0 0,1 0 1,0 0-1,-1-1 0,1 1 1,0 0-1,0 0 0,-1 0 1,1 0-1,0 0 0,0-1 1,-1 1-1,1 0 0,0 0 0,0 0 1,0-1-1,-1 1 0,1 0 1,0 0-1,0-1 0,0 1 1,0 0-1,-8-18 446,6 13-494,-3-6 13,0 0-1,-1 0 1,0 1-1,-1 0 1,0 0-1,0 1 0,-1-1 1,0 2-1,-1-1 1,0 1-1,0 0 1,-12-7-1,21 15-11,-1 0-1,1-1 1,-1 1-1,1 0 1,-1-1 0,1 1-1,-1 0 1,1-1-1,-1 1 1,0 0-1,1 0 1,-1 0-1,1 0 1,-1 0 0,0 0-1,1 0 1,-1 0-1,1 0 1,-1 0-1,0 0 1,1 0 0,-2 0-1,2 0 6,0 1-1,0-1 1,-1 1 0,1-1-1,0 0 1,-1 1-1,1-1 1,0 1 0,0-1-1,0 1 1,0-1 0,-1 1-1,1-1 1,0 0-1,0 1 1,0-1 0,0 1-1,0-1 1,0 1 0,0-1-1,0 1 1,1 4-92,0-1 0,0 0 0,0 0 0,3 8 0,2 0-206,1 0-1,-1-1 0,2 0 1,0 0-1,0-1 0,19 18 0,-15-17-799,0-1-1,1 0 0,15 8 0,13 3-770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8:31.8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461 13 1248,'-1'-1'23,"1"1"0,0-1-1,0 1 1,0-1 0,0 0 0,-1 1 0,1-1-1,0 1 1,-1-1 0,1 1 0,0-1 0,-1 1-1,1-1 1,-1 1 0,1-1 0,0 1 0,-1-1-1,1 1 1,-1 0 0,0-1 0,1 1 0,-1 0 0,1 0-1,-1-1 1,1 1 0,-1 0 0,0 0 0,0 0-1,-1 0 39,1 0 0,0 0 0,-1 1 0,1-1 0,0 0 0,-1 1 0,1-1 0,0 1 0,-1 0 0,1-1 0,0 1 0,0 0 0,0 0 0,0 0 0,-1 1 0,-27 24 628,1 2 0,1 0 0,2 2 0,-38 58 0,26-23-269,13-21-73,-31 42 1,-52 48 287,103-130-621,1 0 9,0 0 0,0 0 1,0 0-1,0 0 0,0 0 1,1 0-1,0 1 0,-2 5 1,4-10-20,-1 0 1,1 0 0,0 1 0,0-1-1,0 0 1,0 0 0,0 1-1,0-1 1,-1 0 0,1 1-1,0-1 1,0 0 0,0 0-1,0 1 1,0-1 0,0 0-1,0 1 1,0-1 0,0 0 0,1 0-1,-1 1 1,0-1 0,0 0-1,0 1 1,0-1 0,0 0-1,0 0 1,1 1 0,-1-1-1,0 0 1,0 0 0,0 1-1,1-1 1,-1 0 0,0 0 0,0 0-1,1 0 1,-1 1 0,0-1-1,0 0 1,1 0 0,14-3 288,-8 0-238,-1-1 0,1 1-1,-1-1 1,0 0-1,0-1 1,9-8 0,30-36 47,-32 33-91,196-206-53,-46 91 1348,-173 139-1147,2-1-1,-1 2 1,1-1-1,-13 17 1,-32 52 77,17-24 127,-11 6 68,-3-2-1,-105 95 0,141-139-390,-15 18 0,25-24 19,13-15-75,12-17-135,-1-1-1,0-1 1,27-54 0,-28 48 100,17-26 72,2 2 0,75-87 1,-87 112-113,-24 30 5,-8 10 43,2-3 44,-12 18 131,2 0 0,-13 27 0,-8 13 133,1-11 7,-3-3 0,-1 0 0,-51 47 0,85-93-259,-11 13 74,0 0-1,-16 22 0,30-36-100,0-1-1,0 1 0,0 0 1,0 0-1,0 0 0,0 0 1,0 0-1,1 0 0,-1 0 1,1 0-1,-1 0 0,1 2 1,0-3 10,0-1 1,0 0-1,0 1 1,0-1 0,0 0-1,0 0 1,0 1-1,1-1 1,-1 0-1,0 0 1,0 1 0,0-1-1,0 0 1,1 0-1,-1 1 1,0-1 0,0 0-1,0 0 1,1 0-1,-1 0 1,0 1 0,0-1-1,1 0 1,-1 0-1,0 0 1,1 0 0,-1 0-1,0 0 1,0 0-1,1 0 1,1 0-2,-1 0 0,1 0 0,-1 0 0,1 0 0,0 0 0,-1-1 0,1 1 0,-1-1 0,2 0 0,9-5 10,0 1 1,-1-2 0,0 1 0,-1-2 0,0 1 0,15-15 0,52-62-9,-29 29-73,-3 10-106,89-68 0,61-26-286,-126 95 468,-68 44 8,10-5 158,-18 11-30,-11 8-113,1 0 1,1 2-1,-22 27 1,-39 58 375,60-77-338,-26 35 225,-116 156 367,136-187-664,-15 21-109,34-44 108,0 1 0,1 0 0,-1 0 1,2 0-1,-1 1 0,-2 6 1,5-12 12,0-1 0,0 0 0,0 0 0,0 0 0,0 0 1,0 1-1,0-1 0,0 0 0,1 0 0,-1 0 0,0 0 1,0 0-1,0 1 0,0-1 0,0 0 0,0 0 0,0 0 0,0 0 1,1 0-1,-1 0 0,0 0 0,0 0 0,0 1 0,0-1 1,0 0-1,0 0 0,1 0 0,-1 0 0,0 0 0,0 0 1,0 0-1,0 0 0,1 0 0,-1 0 0,0 0 0,0 0 1,0 0-1,0 0 0,0 0 0,1 0 0,-1 0 0,0 0 1,0 0-1,0 0 0,0 0 0,1-1 0,7 0-18,0-3-31,1 0 0,-1-1 0,0 0 0,0-1 1,0 1-1,-1-1 0,0-1 0,8-8 0,6-5 4,225-218-36,-240 232 81,-3 3 1,0-1 0,0 1 0,1 0 0,-1 0 0,1 0 0,0 0-1,5-2 1,-7 6-30,-4 5-8,-8 9 78,0 0-1,0-1 0,-2 0 0,1 0 1,-21 16-1,-14 17 74,-117 153 600,160-195-749,0 0 1,0-1 0,0 1 0,-3 9 0,6-12 57,3-3 16,5-3-8,-1 1 0,1-2-1,9-6 1,0 0 1,43-27 0,85-59-204,-5-28 37,-30 24 220,-89 86-156,-14 13 11,-5 5 18,-6 11-3,-2 1 56,-2-1 0,1 1 0,-1-2 0,-1 1 0,-1-2 0,-19 22 0,-75 63 238,97-91-232,-41 34 81,-88 83 106,131-116-266,5-6 11,13-7-3,-2 1 63,21-12 2,0-1 0,-1-2 1,-1-1-1,31-29 0,-10 3-74,57-69-1,-87 92 38,65-71-254,-83 93 263,13-12-78,-16 13 90,1 1 0,-1-1-1,1 1 1,-1-1 0,1 1-1,-1 0 1,1-1 0,0 1 0,-1 0-1,1 0 1,-1-1 0,1 1-1,0 0 1,-1 0 0,1 0 0,0 0-1,-1 0 1,1 0 0,0 0-1,-1 0 1,1 0 0,1 0 0,-2 0 6,0 1 1,1-1-1,-1 1 1,0-1-1,0 1 1,0-1-1,0 1 1,1-1-1,-1 1 1,0-1 0,0 1-1,0-1 1,0 1-1,0-1 1,0 1-1,0-1 1,0 1-1,-1-1 1,1 1 0,0-1-1,0 1 1,-1 0-1,-7 30 82,-1-1 0,-2 0-1,0-1 1,-3 0 0,0-1 0,-2-1-1,0 0 1,-2-1 0,-22 24 0,28-36-36,-23 27 117,3 1 0,-31 51 0,61-89-174,-1 1-1,1-1 0,0 1 1,-2 7-1,4-11 5,0-1-1,0 1 1,0-1-1,0 1 1,0-1-1,0 1 1,0 0-1,0-1 1,0 1 0,0-1-1,0 1 1,0-1-1,0 1 1,0-1-1,1 1 1,-1-1-1,0 0 1,0 1-1,0-1 1,1 1 0,0 0-1,-1-1 1,1 0 0,0 1 0,-1-1 0,1 0 0,0 0 1,-1 0-1,1 1 0,0-1 0,0 0 0,-1 0 0,1 0 0,0 0 0,0 0 0,-1-1 0,1 1 0,0 0 0,-1 0 0,1 0 0,0-1 0,0 1 1,14-6-18,0-1 1,-1 0-1,26-17 1,38-35-315,-8 4-109,108-90 10,-203 179 931,-38 44-160,3 3 0,4 2 0,-47 91 0,125-193-512,18-33 263,33-35-131,-9 28-232,131-94 0,-127 103 119,-61 45 167,98-69 332,-92 69-333,-13 5-8,1 0-1,-1 1 1,0-1 0,0 0-1,0 0 1,0 0 0,1 0 0,-1 0-1,0 0 1,0 0 0,0 0 0,0 0-1,1 1 1,-1-1 0,0 0-1,0 0 1,0 0 0,0 0 0,0 0-1,0 1 1,0-1 0,1 0-1,-1 0 1,0 0 0,0 0 0,0 1-1,0-1 1,0 0 0,0 0 0,0 0-1,0 1 1,0-1 0,0 0-1,0 0 1,0 2 7,-1 0-1,1 0 1,-1 0-1,1-1 1,-1 1-1,1 0 1,-1-1-1,0 1 1,0 0-1,-1 1 1,-17 20 173,0-1 0,-1-1 0,-35 28 0,26-25-28,-33 38-1,82-67-424,3-4 246,0-1-1,-1-1 1,0-1-1,-1-1 1,0-1-1,-1-1 1,-1-1-1,29-29 1,8-16-148,59-88-1,-65 83 143,0 5 208,-54 68-194,0 0 0,1 0 0,-5 12 0,-4 10-21,-6 10 107,-2-2 0,-2-1 0,-1-1 1,-42 49-1,-35 17 108,51-52-267,32-31 22,17-18 68,-1 0 0,1 0 0,0 0 0,0 1 0,-1-1 0,1 0 0,0 0 0,0 0 0,-1 1 0,1-1 0,0 0 0,0 0 0,0 1 0,0-1 0,-1 0 0,1 0 0,0 1 0,0-1 0,0 0 0,0 1 0,0-1 1,0 0-1,0 0 0,0 1 0,0-1 0,0 0 0,0 1 0,0-1 0,0 0 0,0 1 0,0-1 0,0 0 0,0 1 0,13-3-41,-1-2-49,0-1 0,-1 0-1,1-1 1,-1 0 0,0-1 0,-1 0 0,1-1-1,-1 0 1,12-13 0,9-13-307,34-49-1,-22 27 295,165-173-67,-230 254 362,1 1-1,-24 38 1,0 0 133,16-26-189,-2-2 0,-2-2-1,-48 41 1,-169 119-82,230-180-170,20-14 110,0 0 0,0-1 0,0 1 0,1 0 0,-1 0 0,0-1 0,0 1 0,0 0 0,0-1 0,0 1 0,0 0 0,0 0 0,0-1 0,0 1 0,0 0 0,0-1 0,0 1 0,0 0 0,0 0 0,0-1 1,0 1-1,0 0 0,0 0 0,0-1 0,-1 1 0,1 0 0,0 0 0,0-1 0,0 1 0,0 0 0,-1 0 0,1-1 0,0 1 0,0 0 0,0 0 0,-1 0 0,1 0 0,0-1 0,0 1 0,-1 0 0,1 0 0,0 0 0,0 0 0,-1 0 0,1 0 0,0 0 0,0 0 0,-1 0 0,1 0 0,0-1 0,-1 2 1,1-1-1,0 0 0,0 0 0,-1 0 0,1 0 0,0 0 0,-1 0 0,1 0 0,0 0 0,-1 0 0,5-5-52,1 1 1,-1-1-1,1 1 1,0-1-1,6-3 1,3-3-28,202-185-768,-201 184 923,-15 12-67,0 0-1,0 0 0,0 0 0,0 0 0,0 0 0,0 0 1,0 0-1,0 0 0,0 1 0,0-1 0,-1 0 1,1 0-1,0 0 0,0 0 0,0 0 0,0 0 1,0 0-1,0 0 0,0 0 0,0 0 0,0 0 0,0 0 1,0 0-1,0 0 0,0 0 0,0 0 0,0 0 1,0 0-1,0 0 0,0 0 0,0 0 0,0 0 0,0 1 1,0-1-1,0 0 0,0 0 0,1 0 0,-1 0 1,0 0-1,0 0 0,0 0 0,0 0 0,0 0 1,0 0-1,0 0 0,0 0 0,0 0 0,0 0 0,0 0 1,0 0-1,0 0 0,0 0 0,0 0 0,0 0 1,0 0-1,-8 10 29,-3 0 6,0 0 1,0-1 0,-19 11 0,5-3 24,-13 10 209,1 1 0,-54 55 0,-112 164 706,66-74-677,118-153-305,11-11-24,-1 1-1,1 0 1,1 0 0,0 0-1,0 1 1,-5 13-1,12-24 25,-1 0 0,1 1 0,0-1 0,0 1 0,0-1 0,0 0 0,-1 1 0,1-1-1,0 0 1,0 1 0,0-1 0,0 1 0,0-1 0,0 1 0,0-1 0,0 0 0,0 1 0,0-1 0,0 1 0,0-1 0,1 0 0,-1 1-1,0-1 1,0 0 0,0 1 0,1-1 0,-1 1 0,1-1-1,0 1 0,-1-1 0,1 0 0,0 0-1,-1 0 1,1 0 0,0 0 0,0 0 0,-1 0 0,1 0 0,0 0-1,-1 0 1,1 0 0,0-1 0,-1 1 0,1 0 0,0-1-1,7-2-79,0-1 0,-1-1 0,0 1 0,0-1 0,0 0 0,0-1 0,-1 0 0,7-7 0,27-27-248,242-222-776,-232 221 1076,206-161 785,-244 196-493,-12 6-253,0 0 0,0 0 1,0 0-1,1 0 0,-1 0 0,0 0 0,0 0 0,0 0 0,0 0 0,0 0 0,1 0 0,-1 0 1,0 1-1,0-1 0,0 0 0,0 0 0,0 0 0,1 0 0,-1 0 0,0 0 0,0 0 0,0 0 1,0 0-1,0 1 0,0-1 0,0 0 0,0 0 0,0 0 0,1 0 0,-1 0 0,0 0 0,0 1 1,0-1-1,0 0 0,0 0 0,0 0 0,0 0 0,0 0 0,0 1 0,0 1 11,-1 0 0,1 0 0,-1 0 0,1 0 0,-1 0 0,0-1 0,0 1 0,1 0 0,-3 2 0,-260 367 1352,249-352-1359,-16 18-34,14-16-52,0 0 0,-20 35-1,35-55 67,0 1-1,1-1 0,-1 0 1,0 1-1,1-1 0,-1 1 1,1-1-1,-1 1 0,1-1 1,0 1-1,0-1 1,-1 1-1,1 0 0,0-1 1,0 1-1,1-1 0,-1 1 1,0-1-1,1 1 1,-1-1-1,2 4 0,-1-4 4,0 0 0,0 0 0,0 0 1,1 0-1,-1 0 0,0 0 0,1 0 0,-1 0 0,1 0 0,-1-1 0,1 1 0,-1-1 0,1 1 0,-1-1 0,1 1 0,0-1 0,-1 0 0,1 0 0,0 0 0,-1 0 0,3 0 1,5-1-15,0 0 1,0 0 0,0-1 0,0 0-1,0 0 1,0-1 0,-1-1 0,15-7 0,-3 0-120,0-1 1,23-19 0,-3-4-19,-2-2 0,-2-1 1,34-45-1,21-24 206,-68 84-16,0 0 1,34-24-1,-50 43 4,-5 6 13,-7 13 54,-93 194 868,68-154-608,-64 90-1,-28 9-250,53-68-23,61-77-125,16-18-84,50-43-553,8-8 140,52-79 62,-1 3 295,128-95-10,-189 182 312,8-5 84,-53 46-33,-17 14-40,-19 17-34,-315 366 899,306-348-918,-223 297 313,251-328-440,-1 0-49,0 0 0,0 1 0,1 0 1,1 0-1,-7 19 0,12-30 85,0 1 0,-1 0 0,1 0 0,0 0 0,0-1 0,0 1-1,-1 0 1,1 0 0,0 0 0,0 0 0,1-1 0,-1 1 0,0 0 0,0 0 0,0 0 0,0 0 0,1-1-1,-1 1 1,0 0 0,1 0 0,-1-1 0,1 1 0,0 1 0,0-2 0,0 1 1,0-1-1,0 0 0,-1 0 1,1 1-1,0-1 1,0 0-1,0 0 0,0 0 1,0 0-1,0 0 1,0 0-1,0-1 1,0 1-1,-1 0 0,1 0 1,0-1-1,0 1 1,0 0-1,0-1 0,-1 1 1,2-2-1,9-5-117,0 0 0,-1-1 1,0-1-1,13-14 0,-7 7 9,60-51-455,135-92 1,14-10 871,-202 149-228,-18 14 78,1 1 1,0-1 0,0 1 0,0 1 0,0-1 0,1 1-1,0 0 1,13-5 0,-20 9-144,1 0 0,-1 0 0,0 0 0,0-1 0,1 1 0,-1 0 0,0 0 0,0 0 0,0 0 0,1 0 0,-1 0 0,0 0 0,0 0 0,1 0 0,-1 0 0,0 0 0,0 0 0,1 0 0,-1 1 0,0-1 0,0 0 0,0 0 0,1 0 0,-1 0 0,0 0 0,0 0 0,0 0 0,1 1 0,-1-1 0,0 0 0,0 0 0,0 0 0,0 1 0,1-1 0,-1 0 0,0 0 0,0 0 0,0 1 0,0-1 0,0 0 0,0 0 0,0 0 0,0 1 0,0-1 0,0 0 0,0 0 0,0 1 0,0-1 0,0 0 0,0 0 0,0 1 0,0-1 0,0 0 0,0 0 0,0 1 0,0-1 0,0 0 0,0 0 0,0 0 0,0 1 0,-1-1 0,-6 16 71,-3-2-36,-1 0-1,-1 0 1,0-1 0,-23 19-1,12-11 2,-77 80 90,81-80-129,1 1 0,1 1 0,-14 26 0,27-42-59,1-1 0,0 1-1,-3 8 1,6-14 42,-1 0 0,1 1 0,0-1 0,0 0 0,0 1 0,0-1 0,0 0 0,0 1 0,0-1-1,0 3 1,1-4 7,-1 1-1,0-1 0,0 1 1,0-1-1,1 1 0,-1-1 1,0 0-1,1 1 0,-1-1 1,0 0-1,1 1 0,-1-1 0,1 0 1,-1 1-1,0-1 0,1 0 1,-1 0-1,1 1 0,-1-1 1,1 0-1,-1 0 0,1 0 1,-1 0-1,1 0 0,-1 0 1,1 0-1,-1 0 0,1 0 1,0 0-1,6-1-28,0 0 0,0 0 1,0-1-1,0 0 0,0-1 1,0 0-1,7-4 0,4-1-34,44-20-241,-1-2-1,-2-3 1,-1-3 0,91-73-1,-110 68 582,-31 32 493,-73 46-297,-35 18 26,-2-1-219,-140 97 1,234-145-256,-29 20 101,-2-1 0,-51 25 0,83-47-119,0 0 0,0-1 0,0 1 0,0-2 0,-11 3 0,15-4-19,1 0 0,-1 0 1,1 0-1,-1 0 0,1 0 1,-1 0-1,1-1 1,-1 1-1,1-1 0,-1 0 1,1 0-1,0 0 0,0 0 1,-1 0-1,1 0 1,0 0-1,0-1 0,0 1 1,-3-4-1,1 0-105,1 1 0,-1-1-1,1-1 1,0 1 0,0 0 0,1-1-1,-1 0 1,1 0 0,0 1 0,1-1-1,0 0 1,0 0 0,0 0 0,0-1-1,1-7 1,1-9-333,1-1 0,9-37 0,-5 29 479,-5 29-6,-1 0 1,1 0-1,-1 0 0,0 0 1,0-1-1,0 1 0,-1-6 1,0 9-5,1-1 0,0 0-1,-1 0 1,1 0 0,-1 0 0,1 1 0,-1-1 0,1 0 0,-1 0 0,0 1 0,1-1 0,-1 0-1,0 1 1,1-1 0,-1 1 0,0-1 0,0 1 0,0-1 0,0 1 0,1 0 0,-1-1 0,0 1-1,0 0 1,0 0 0,0-1 0,0 1 0,0 0 0,0 0 0,0 0 0,-1 1 0,-8-1 80,0 1 1,0 0-1,1 1 1,-1 0 0,-14 5-1,-46 23 327,41-15-252,1 1 0,1 1 0,0 2 0,1 1 0,2 0 0,0 2 0,-41 49 0,16-11 33,-25 29-13,59-75-183,14-14-5,1 0-1,0 1 0,0-1 1,0 0-1,0 0 0,0 0 0,-1 0 1,1 0-1,0 1 0,0-1 0,0 0 1,-1 0-1,1 0 0,0 0 0,0 0 1,0 0-1,-1 0 0,1 0 1,0 0-1,0 0 0,-1 0 0,1 0 1,0 0-1,0 0 0,0 0 0,-1 0 1,1 0-1,0 0 0,0 0 1,0 0-1,-1 0 0,1 0 0,0 0 1,0 0-1,0-1 0,-1 1 0,1 0 1,0 0-1,0 0 0,0 0 0,0 0 1,-1-1-1,1 1 0,0 0 1,0 0-1,0 0 0,0-1 0,0 1 1,0 0-1,0 0 0,0 0 0,0-1 1,-1 1-1,1 0 0,0 0 0,0 0 1,0-1-1,0 1 0,0 0 0,2-17-99,3 0 63,0 0-1,1 1 0,1-1 0,1 1 1,0 1-1,1-1 0,0 1 0,1 1 0,1 0 1,21-22-1,13-5-305,89-66 0,-12 11 447,-100 76-4,-10 8 87,18-13 1,-24 21-43,-9 7-57,-13 8-44,-15 9-53,0 0 0,-38 34 0,88-53-332,6-4-391,0-1-1,-1-1 1,1-1-1,-1-2 1,32-13 0,4-7-3620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9:07.5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7064 2638 992,'-3'2'252,"0"0"0,-1-1 0,1 1-1,-1-1 1,0 0 0,1 0 0,-1 0 0,0-1 0,1 1 0,-1-1-1,0 0 1,-6-1 0,7 1-187,-19 1 419,0-2 1,0 0-1,1-2 1,-1 0-1,1-1 1,-29-10-1,27 5-84,2-2 0,-35-20 0,-29-21 42,-49-32-404,118 73-61,-154-108 574,116 78-207,-49-50 0,73 63-325,-75-81-43,83 82 117,-73-97 497,26 15-423,-103-145-132,33 70-145,-42-49-62,158 208 207,0 2 0,-2 1 1,-1 1-1,-40-27 0,-121-57 166,91 54-333,-178-75 280,88 45-232,-33-46 136,153 84-17,-112-53 1,-120-7-36,142 55 0,-265-54-109,279 73 100,-93-5 7,-1 17-382,162 12 248,-297 5 100,5 34 2,102 19-17,131-22-164,78-19 289,0 1 1,1 3 0,-58 27-1,97-36-32,1 0 0,1 2-1,-1 0 1,1 0-1,1 1 1,-19 20-1,14-11 39,0 1-1,2 1 0,-18 30 0,16-24-87,-1 0 1,-1-2-1,-2-1 0,-39 38 0,22-29 142,-1-2 0,-54 34 0,44-36 139,22-13-239,-44 32 0,31-19-46,27-21 16,1 1 1,0 0-1,-15 15 1,26-22-5,-20 20 64,-35 50 0,40-49 162,-27 31 1,41-53-242,-13 13 503,15-14-471,-1 0 1,0 1-1,1-1 0,-1 0 1,1 0-1,-1 1 1,0-1-1,1 0 1,-1 0-1,1 0 0,-1 0 1,0 0-1,1 0 1,-1 0-1,0 0 1,1 0-1,-1 0 1,1 0-1,-1-1 0,0 1 1,1 0-1,-1 0 1,1-1-1,-1 1 1,1 0-1,-1-1 0,1 1 1,-1 0-1,1-1 1,-2 0-1,2 0 4,-1 0-1,0 0 1,1 0-1,-1 0 0,1 0 1,0 0-1,-1 0 1,1-1-1,0 1 0,0 0 1,-1 0-1,1 0 1,0 0-1,0 0 1,1-2-1,1-20 156,0 14-140,-1-11-11,0 10-22,0 1 0,0-1 0,1 1 0,0 0 0,4-11 0,2-4-49,-6 15 19,1 1-1,5-12 1,-7 18 26,14-27-70,19-47-1,-23 56-44,-9 18 82,-1 0 1,0 0-1,0 1 1,1-1-1,-1-1 0,0 1 1,-1 0-1,1 0 0,0 0 1,0-5-1,-1 7-83,0 0-22,0 0 6,0 2-70,0 4 173,-1 0 0,0-1 1,0 1-1,0 0 0,-1 0 0,-4 8 0,-18 36-167,17-37 171,-91 202 69,46-85 96,51-128-111,1 0 0,-1 1 1,0-1-1,1 0 0,0 0 1,-1 0-1,1 1 0,0-1 0,0 0 1,0 0-1,0 1 0,1-1 1,0 3-1,-1-4-25,1-1 1,-1 1-1,0 0 0,1 0 1,0 0-1,-1-1 0,1 1 1,-1 0-1,1-1 0,0 1 1,0 0-1,-1-1 0,1 1 1,0-1-1,0 1 1,0-1-1,0 1 0,-1-1 1,1 0-1,0 0 0,0 1 1,0-1-1,0 0 0,0 0 1,0 0-1,0 0 0,0 0 1,0 0-1,0 0 0,0 0 1,0 0-1,1-1 0,9-1 40,0-2-1,0 1 1,0-1-1,-1-1 1,18-10-1,-1 2-3,10-6 72,-10 5-33,54-20-1,4 13-1048,-47 15-1866,54-2 0,-49 7-1056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6:58.4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243 581 1728,'-1'0'-80,"-1"0"1,0 0-1,0-1 0,0 1 1,1 0-1,-1-1 1,0 1-1,0-1 0,1 1 1,-1-1-1,0 0 1,1 1-1,-3-3 0,-18-2 4251,-5-1-1174,20 4-2781,1 1 1,-1 0-1,0 1 1,0-1-1,0 1 0,0 1 1,0-1-1,1 1 0,-1 1 1,0-1-1,0 1 0,-6 3 1,9-4-221,0 1 1,0 1-1,0-1 0,0 1 1,0-1-1,1 1 1,-1 0-1,1 0 1,0 1-1,0-1 0,0 1 1,0 0-1,0-1 1,1 1-1,0 0 1,0 1-1,0-1 0,0 0 1,-1 6-1,0 4 49,0 0-1,1 0 0,0 0 1,1 0-1,1 0 0,0 0 1,1 0-1,1 0 0,0 0 1,1 0-1,0-1 0,9 24 1,-9-30 0,0 1 1,1-1-1,0 0 1,0 0-1,1 0 1,0-1-1,0 1 1,0-1 0,1 0-1,0-1 1,0 1-1,0-1 1,1 0-1,-1-1 1,1 0-1,1 0 1,-1 0-1,0-1 1,1 0-1,0 0 1,-1-1 0,1 0-1,12 1 1,-12-2-27,1-1-1,-1 0 1,1 0 0,-1-1 0,0 0 0,1-1 0,-1 1 0,0-2 0,12-4 0,-9 2-21,-1 0 0,1-1 0,-1 0 1,0-1-1,18-16 0,-8 3-58,-1 0 0,-1-2-1,-1 0 1,28-49 0,-26 34-32,-1-2 1,-1 0-1,-3-1 1,-1 0-1,9-51 1,-17 59 30,2-59 0,-4 43 55,-1-133-457,-4 90 40,1 77 393,1 14 29,0 0 0,0 0 0,0 0 0,0 0 0,0 0 0,0 0 0,0 0 0,0 0 0,0 0 0,-1 0 1,1 0-1,0 0 0,0 0 0,0 0 0,0 0 0,0 0 0,0 0 0,0 0 0,0 0 0,0 0 0,0 0 0,-1 0 0,1 0 0,0 0 0,0 0 0,0 0 0,0 0 0,0 0 0,0 0 0,0 0 0,0 0 0,0 0 0,0 0 0,0 0 0,0 0 0,0 0 0,0 0 1,-1 0-1,1 1 0,0-1 0,0 0 0,0 0 0,0 0 0,0 0 0,0 0 0,0 0 0,0 0 0,0 0 0,0 0 0,0 0 0,0 0 0,0 1 0,0-1 0,0 0 0,0 0 0,0 0 0,0 0 0,0 0 0,0 0 0,0 0 0,0 0 0,0 0 0,1 0 0,-1 1 0,-6 27 14,2 7 21,1 53 0,1-3 202,-59 561 1850,48-553-982,14-118-1370,2 0 0,1 0 1,13-49-1,-4 23 1,-6 22 73,1 1 0,1-1 0,25-49 0,-33 76 190,0-1 1,1 1 0,0 0-1,-1 0 1,1-1 0,0 1-1,0 0 1,0 0 0,0 1-1,0-1 1,4-2 0,-5 5-14,0-1 1,-1 1-1,1 0 1,-1 0-1,1 0 1,-1 0 0,0 0-1,1 0 1,-1 0-1,0-1 1,0 1-1,0 2 1,1-2 10,3 24 111,-1 1 0,-1-1 0,-3 40 0,0-42-6,1 1 0,1-1 0,1 0 0,10 44 0,-7-44-106,-3-11 5,1-1 0,5 15-1,-7-24 1,0 1 0,0-1 0,0-1 0,0 1 0,0 0 1,0 0-1,0 0 0,1 0 0,-1-1 0,1 1 0,-1-1 0,1 1 0,0-1 0,0 0 0,-1 1 0,1-1 0,0 0 0,3 1 0,-3-2 0,-1 1 0,1-1 0,0 0 0,-1 0 0,1 0 0,-1 0 0,1 0 0,-1-1 0,1 1 0,-1 0 1,1-1-1,-1 1 0,1-1 0,-1 1 0,3-2 0,20-15-21,-22 15 14,20-18-37,-1-1-1,-1 0 1,25-35-1,9-12-6,46-48-285,-3 10 885,-97 105-504,1 0-1,-1 1 1,1-1 0,-1 0-1,0 1 1,1-1 0,-1 0-1,0 0 1,1 0 0,-1 1-1,0-1 1,0 0 0,0 0-1,0 0 1,0 1 0,0-2-1,0 1-39,0 1 0,0 0-1,-1-1 1,1 1 0,0 0-1,0-1 1,0 1 0,-1 0-1,1-1 1,0 1 0,0 0-1,-1 0 1,1 0 0,0-1-1,0 1 1,-1 0 0,1 0-1,0 0 1,-1-1 0,1 1-1,0 0 1,-1 0 0,1 0-1,0 0 1,-1 0 0,1 0-1,0 0 1,-1 0 0,1 0-1,0 0 1,-1 0 0,1 0-1,0 0 1,-1 0 0,1 0-1,0 0 1,-1 0 0,1 1-1,0-1 1,-1 0 0,1 0-1,-1 1 1,-11 3 40,1 2 1,-1 0-1,1 0 0,0 1 1,1 0-1,-1 1 0,2 1 1,-1-1-1,1 1 0,-15 19 1,14-14 75,1 0 1,0 0 0,1 0-1,0 1 1,2 0 0,-1 1-1,-7 31 1,12-37-102,1-1 0,-1 0 1,2 1-1,-1 13 0,1-20-16,1 0 0,-1 0 0,0 0 1,1 0-1,0 0 0,0 0 0,0 0 0,0 0 0,0 0 0,0 0 0,1-1 0,0 1 0,-1 0 0,1-1 0,0 1 0,4 3 1,-5-5-4,0-1 1,0 0-1,0 1 1,-1-1-1,1 1 1,0-1-1,0 0 1,0 0 0,0 1-1,0-1 1,0 0-1,0 0 1,0 0-1,0 0 1,0 0-1,0 0 1,0 0 0,0-1-1,0 1 1,0 0-1,-1 0 1,1-1-1,0 1 1,0-1-1,0 1 1,0-1 0,0 1-1,-1-1 1,2 0-1,1-1 7,-1 0 0,1-1 0,0 1-1,-1-1 1,0 1 0,4-7 0,0-3-97,0 0 1,-1-1-1,-1 0 1,0 0-1,-1 0 1,2-15-1,-2 11 11,1 0-1,1 0 1,7-20 0,13-21 83,-25 58-8,1-1 0,-1 0 1,0 1-1,1-1 0,-1 0 1,0 1-1,1-1 0,-1 0 0,1 1 1,-1-1-1,1 1 0,-1-1 0,1 1 1,-1-1-1,1 1 0,-1-1 0,1 1 1,0 0-1,-1-1 0,1 1 1,0 0-1,-1-1 0,1 1 0,0 0 1,-1 0-1,1 0 0,0 0 0,0 0 1,-1 0-1,1 0 0,0 0 1,0 0-1,-1 0 0,1 0 0,0 0 1,-1 0-1,1 0 0,0 1 0,0-1 1,-1 0-1,1 1 0,0-1 0,-1 0 1,1 1-1,0 0 0,1 1 22,1 0 0,-1 1-1,0-1 1,1 1 0,-1 0-1,-1-1 1,1 1 0,2 6 0,13 33 246,14 61 1,-13-40-88,-7-31-29,18 38 1,-28-70-140,-1 1 0,0 0 1,0 0-1,1-1 1,-1 1-1,1 0 0,-1-1 1,0 1-1,1 0 1,-1-1-1,1 1 0,-1-1 1,1 1-1,0-1 1,-1 1-1,1-1 1,0 1-1,-1-1 0,1 0 1,0 1-1,-1-1 1,1 0-1,0 1 0,0-1 1,-1 0-1,1 0 1,0 0-1,0 0 0,0 0 1,-1 0-1,2 0 1,0-1-10,-1 1 0,0-1 0,0 1 0,1-1 0,-1 0 0,0 0 0,0 0 0,0 0 0,0 0 0,0 0 0,0 0 0,0 0 0,0 0 0,-1 0 0,1-1 0,0 1 0,-1 0 0,2-2 0,30-87-558,-4 12 335,-12 42 211,1 0 1,30-48-1,-40 76 101,-7 8-88,0-1 1,1 1-1,-1 0 1,0 0-1,0 0 1,0 0-1,0 0 1,0 0-1,0 0 1,0 0-1,0 0 1,0 0-1,1 0 0,-1 0 1,0 0-1,0 0 1,0 0-1,0 0 1,0 0-1,0 0 1,0 0-1,1 0 1,-1 0-1,0 0 1,0 0-1,0 0 1,0 0-1,0 0 1,0 0-1,0 0 1,0 0-1,1 0 1,-1 0-1,0 1 0,0-1 1,0 0-1,0 0 1,0 0-1,0 0 1,0 0-1,0 0 1,1 2 16,-1 0 0,0 0 1,1 0-1,-1 0 1,0 0-1,0 0 0,0 0 1,-1 3-1,-24 194 1080,25-164-689,9-47-874,8-21 76,-6 11 285,0 1 1,1 1-1,2 0 0,20-25 1,-31 42 108,10-11 48,20-17 1,-29 28-16,0 0 1,0 0-1,0 1 0,0-1 0,0 1 1,0 0-1,0 0 0,1 0 1,-1 1-1,1 0 0,4-1 1,-7 2-34,-1 0 1,0 0-1,1 0 1,-1 0-1,0 0 1,0 0-1,1 0 1,-1 1-1,0-1 1,0 1 0,1-1-1,-1 1 1,0-1-1,0 1 1,0 0-1,0-1 1,0 1-1,0 0 1,0 0 0,0 0-1,0 0 1,0 0-1,0 0 1,-1 0-1,1 0 1,0 0-1,-1 0 1,1 0-1,-1 1 1,1-1 0,-1 0-1,0 0 1,1 2-1,0 4 21,1 1-1,-1-1 1,-1 0 0,0 11-1,0-16-8,0 10 48,0 3 28,0 0-1,0 0 0,2 0 1,0 0-1,0-1 0,6 17 1,-7-29-95,0 0 0,0 1-1,1-1 1,-1 0 0,0 0 0,1 0 0,0 0 0,-1 0 0,1 0 0,0-1 0,0 1-1,0-1 1,0 1 0,0-1 0,0 0 0,1 1 0,-1-1 0,0 0 0,1-1 0,-1 1-1,1 0 1,-1-1 0,0 1 0,1-1 0,0 0 0,-1 0 0,1 0 0,-1 0-1,3-1 1,6 0-45,-1 0 0,0-1 0,0-1 0,0 0 0,16-7 0,-9 2 42,0-1 0,-1 0 0,-1-1-1,0-1 1,0-1 0,-1 0 0,0 0-1,-1-2 1,22-28 0,-25 30 62,-7 9-22,-1 0-1,1 0 0,0-1 0,-1 1 0,0-1 1,0 1-1,0-1 0,0 0 0,2-8 0,-4 12-37,0 0-1,1 0 0,-1-1 0,0 1 1,0 0-1,0 0 0,0-1 0,0 1 1,0 0-1,0-1 0,0 1 0,-1 0 1,1 0-1,0-1 0,0 1 0,0 0 1,0 0-1,0-1 0,0 1 0,0 0 1,-1 0-1,1-1 0,0 1 0,0 0 1,0 0-1,-1 0 0,1-1 0,0 1 1,0 0-1,0 0 0,-1 0 0,1 0 1,0-1-1,0 1 0,-1 0 0,1 0 1,0 0-1,-1 0 0,1 0 0,0 0 1,0 0-1,-1 0 0,1 0 0,0 0 1,-1 0-1,1 0 0,0 0 0,0 0 1,-1 0-1,1 0 0,0 0 0,0 0 1,-1 1-1,1-1 0,-2 1 1,1-1 0,0 1-1,0 0 1,-1 0 0,1-1 0,0 1-1,0 0 1,0 0 0,0 1 0,-1 0-1,-2 5-45,0 0 0,1 0-1,0 1 1,0-1 0,1 1-1,0 0 1,0-1 0,-1 16-1,2-6-11,1 0-1,0 0 1,3 21-1,-1-29 42,0 1-1,0-1 0,7 17 1,-7-21 51,0 0 1,0-1-1,1 0 0,-1 1 1,1-1-1,0 0 0,0 0 1,0-1-1,6 5 1,-9-7-26,0-1 0,1 1 0,-1-1 1,1 0-1,0 1 0,-1-1 0,1 0 1,-1 1-1,1-1 0,0 0 0,-1 0 1,1 0-1,-1 1 0,1-1 1,0 0-1,-1 0 0,1 0 0,0 0 1,-1 0-1,1 0 0,0 0 0,-1 0 1,1-1-1,-1 1 0,2 0 1,-1-1 3,0 1 1,-1-1-1,1 0 1,0 0 0,0 1-1,-1-1 1,1 0 0,0 0-1,-1 0 1,1 0 0,-1 0-1,1 0 1,0-1 0,1-5-55,0 0 1,0 0-1,0-11 1,-1 15-66,8-154-206,-9 115-342,0 107-71,3 265 110,-8-165 1367,1-96-300,3-40-9,-10 49 1,8-63-196,-1 0-1,-1 0 1,0 0 0,-13 25-1,17-39-211,0 1 0,0-1-1,1 1 1,-1-1 0,0 1-1,0-1 1,0 0 0,-1 0-1,1 1 1,0-1 0,0 0-1,-1 0 1,1 0 0,-1 0-1,1-1 1,-1 1 0,1 0 0,-1-1-1,1 1 1,-1 0 0,0-1-1,-2 1 1,1-1-20,1-1-1,-1 1 1,0-1 0,1 0 0,0 1 0,-1-1-1,1 0 1,-1 0 0,1 0 0,0-1 0,0 1-1,0-1 1,0 1 0,-3-4 0,-3-2-46,1-1 1,0 0 0,0-1-1,1 0 1,0 0 0,-5-10-1,-4-8-68,13 24 74,-25-39-433,-21-48 0,46 86 417,1 0 0,-1 0 1,1 0-1,0 0 0,0 0 0,0 0 1,1 0-1,-1 0 0,1-7 0,0 9 1,1 0-1,-1-1 1,1 1-1,-1 0 1,1 0 0,0-1-1,0 1 1,0 0-1,0 0 1,0 0-1,1 0 1,-1 0-1,0 0 1,1 1-1,0-1 1,-1 0-1,1 1 1,2-3 0,10-4-60,1 0 1,-1 1-1,1 0 1,1 1-1,29-7 1,-15 4 116,82-20 608,-9 2-166,-81 20-412,1-1 0,-1-1 0,41-24-1,-49 24-81,0 0 0,-1-1 0,0-1 0,-1 0 0,0-1 0,15-19 0,0-6-28,-3 0 0,39-79 0,-56 100 136,-1-1-1,-1 0 1,0 0-1,3-27 0,-7 43-81,-1 0 0,0 0 0,1 0 0,-1 0-1,0-1 1,0 1 0,0 0 0,0 0-1,0 0 1,0 0 0,0 0 0,-1-1 0,1 1-1,0 0 1,-1 0 0,1 0 0,0 0-1,-1 0 1,1 0 0,-1 0 0,0 0 0,1 0-1,-1 0 1,0 0 0,0 0 0,0 1-1,1-1 1,-1 0 0,0 0 0,0 1 0,0-1-1,0 1 1,0-1 0,0 1 0,0-1-1,-1 1 1,1-1 0,-2 1 0,1 0-44,-1 0 0,0 0-1,0 0 1,0 0 0,0 1 0,1-1 0,-1 1 0,0 0 0,1-1 0,-1 1-1,0 1 1,1-1 0,-1 0 0,-3 3 0,2 0 48,0 0 1,0 0-1,0 0 0,1 1 1,-1-1-1,1 1 0,0-1 0,1 1 1,-1 0-1,1 1 0,0-1 1,0 0-1,0 0 0,0 9 1,0-3 25,0 0 1,1 0-1,0 1 1,1-1-1,1 0 1,1 15 0,1-12-25,0 1 1,1-1 0,1 1 0,0-1 0,1-1-1,8 15 1,-8-19 54,-1 0 0,2 0 0,-1 0-1,1-1 1,1 0 0,-1-1 0,1 1-1,1-1 1,10 6 0,-17-11-18,0-1 0,1 0 0,-1 1 0,1-1 0,-1 0-1,1-1 1,0 1 0,-1 0 0,1-1 0,0 0 0,0 1 0,-1-1 0,1 0 0,0 0 0,0-1 0,-1 1 0,1-1 0,0 1 0,-1-1 0,1 0 0,-1 0-1,5-2 1,-3 1-36,0 0 0,-1-1 0,1 0 0,-1 1 0,1-1 0,-1-1 0,0 1 0,0 0 0,0-1 0,-1 0 0,1 1 0,-1-1 0,3-6 0,9-29-34,-1-1 1,-2 0-1,7-49 1,5-17-784,-22 101 783,3-14-252,-1 16 112,2 9 30,1 14 143,0 1 1,-1-1-1,-1 1 1,2 25-1,-2-15 6,-3-22-2,24 268 549,-25-268-437,0 3 97,0-1 1,0 1 0,-2 0 0,1 0 0,-5 14-1,6-26-196,0 1 0,0 0 0,-1-1 0,1 1 0,0 0 0,-1-1 0,1 1 0,0 0 0,-1-1 0,1 1-1,-1 0 1,1-1 0,-1 1 0,0-1 0,1 1 0,-1-1 0,1 0 0,-1 1 0,0-1 0,1 1 0,-1-1-1,0 0 1,0 0 0,1 1 0,-1-1 0,0 0 0,0 0 0,1 0 0,-1 0 0,0 0 0,0 0 0,1 0-1,-1 0 1,0 0 0,0 0 0,1-1 0,-1 1 0,0 0 0,0 0 0,-1-1 0,-1-1 4,0 0 0,-1 1 1,1-1-1,0 0 0,0-1 1,-5-4-1,1-1 69,1 0-1,0 0 1,0 0-1,1-1 1,0 0-1,1 0 1,0-1 0,-3-10-1,-5-10 564,12 30-639,-1 0 0,1-1 0,0 1 0,0 0 0,-1 0 0,1-1 0,0 1 1,0 0-1,0-1 0,0 1 0,-1 0 0,1-1 0,0 1 0,0 0 0,0-1 0,0 1 0,0 0 0,0-1 1,0 1-1,0 0 0,0-1 0,0 1 0,0 0 0,0-1 0,0 1 0,0 0 0,0-1 0,0 1 1,1 0-1,-1-1 0,0 1 0,10 6-173,2 2 35,27 10-206,42 15-1,-53-23 204,-5-1-756,0-2 0,27 6 0,-35-11-1216,1 0 0,19 0-1,-2-4-776,-30 1 2358,0 0-1,0 0 1,0-1-1,-1 1 0,1-1 1,3-2-1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39:12.6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2294 192 1408,'-2'-1'108,"1"0"-1,0 0 1,-1 0 0,1 0 0,0 0-1,-1 0 1,1 0 0,-1 1 0,0-1-1,1 1 1,-1-1 0,-2 1 0,1-1 114,0 0 0,0 0 0,0 1 0,0-2 0,0 1 0,-5-3 0,-4-5 444,-23-21 1,26 22-474,0 0 0,0 0 0,-1 1 0,-18-11 0,8 9 77,0 2 1,-1 0-1,0 1 0,-36-6 1,-89-1 294,92 9-546,-266-15 1202,241 14-1154,1 3 0,0 4-1,-130 19 1,174-15 26,1 1 0,0 1-1,1 2 1,-56 25 0,-42 26 212,-12 6-114,140-66-182,-129 73 393,112-61-354,0 0 0,1 1 0,1 1 0,-26 29 0,10-8 115,16-17 41,-24 32-1,31-36-168,1-1-12,-1 0 0,2 0 0,0 1 0,-7 20 0,1 1 153,-1-1 0,-30 49 0,-2-9 48,46-74-208,1-1 0,-1 1 0,1-1 0,-1 1 0,1-1 0,-1 1 0,1-1 0,-1 0 1,1 1-1,-1-1 0,0 0 0,1 0 0,-1 1 0,0-1 0,1 0 0,-1 0 0,0 0 1,0 0-1,0 0 0,1 0 0,0 0 1,-1 0-1,1 0 1,0 0-1,0 0 0,-1 0 1,1 0-1,0-1 1,0 1-1,-1 0 0,1 0 1,0 0-1,0 0 1,-1-1-1,1 1 0,0 0 1,0 0-1,0-1 1,-1 1-1,1 0 0,0 0 1,0-1-1,0 1 1,0 0-1,0 0 0,0-1 1,0 1-1,-1 0 1,1-1-1,0 1 0,0 0 1,0-1-1,0 1 1,0 0-1,0 0 0,0-1 1,1 1-1,-1 0 1,0-1-1,0 1 1,0 0-1,0 0 0,0-1 1,0 1-1,0 0 1,1-1-1,20-44 59,36-88-273,-35 84 325,-16 36-50,0 0 1,-1 0 0,7-25 0,1-1 106,-11 33-184,1 0 1,-1-1-1,0 1 0,-1-1 1,0 0-1,1-7 0,-2 12-9,0 1-1,1-1 0,-1 0 0,0 1 1,1-1-1,-1 1 0,1-1 1,0 1-1,-1-1 0,2-1 1,-1 2 8,0-1 1,0 1 0,-1 0-1,1 0 1,-1 0 0,1-1-1,-1 1 1,1 0 0,-1 0-1,0-1 1,0 1 0,0 0-1,0-1 1,0 1 0,0 0 0,0-2-1,-11-48 172,10 44-193,0 0 0,1 0 1,0 0-1,0 0 0,0 0 0,1 0 0,0 0 1,0 0-1,1 0 0,4-12 0,4-21-261,-8 30-135,-2 8 21,0 4 98,3 8 341,-3-5-86,1-1-1,-1 1 1,0-1 0,0 1-1,-1-1 1,1 1-1,-2 4 1,-1 11-17,2-10 30,-1 0 0,0-1 1,-1 1-1,-6 15 0,4-13 47,1 0 0,-3 15 0,-9 37 28,-3 10 66,5 22-233,-6 36 108,18-118 76,0 0 1,1 16 0,2-20-15,-2 0 1,1-1-1,-1 1 0,-1 0 1,-3 11-1,5-12-79,0-8 34,0 0 1,0 0 0,0-1-1,0 1 1,0 0 0,0 0-1,0-1 1,-1 1 0,1 0-1,0-1 1,0 1 0,0 0 0,-1 0-1,1-1 1,-1 2 0,0-2 39,1 0-42,0 0-138,0 0 90,0 0 250,0 0-20,0 0-38,0 0-48,0 0 32,0 0-54,13-13 75,-10 11-138,0-3-5,1 0 1,-1 0-1,0 0 0,-1-1 0,5-11 0,-1 2-21,16-34 15,3 1 0,2 1 0,54-72 0,-66 102 13,0 0 0,2 1 1,34-25-1,-43 36-3,1-1 1,0 2 0,1-1-1,10-3 1,18-9-80,-17 0 272,-42 16 613,-14-3-288,21 2-388,1 1 0,0-1 0,-18-6 0,5-1-132,-27-14 0,35 15-1419,-35-11 0,51 18 1097,1 1 0,0 0 0,0-1 0,0 1 1,0-1-1,0 1 0,-1-1 0,1 0 0,0 1 0,0-1 0,0 0 0,1 0 0,-1 0 0,-1-1 0,1-3-4315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6:30.4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58 992,'2'5'2704,"75"-5"-240,-66 2-1028,-9-1-1336,2-2-70,0-1 1,0-1 0,0 1-1,0-1 1,-1 1 0,1-1-1,5-7 1,0 4 24,-9 6-33,1 0 0,0-1 0,0 1 0,-1 0 0,1-1 0,0 1-1,-1-1 1,1 0 0,-1 1 0,1-1 0,-1 1 0,1-1-1,-1 0 1,1 1 0,-1-1 0,1-1 0,2-5 132,-2 6-110,0 0-1,-1 0 1,1-1-1,-1 1 1,0 0-1,1 0 1,-1 0-1,0-1 1,0 1-1,0 0 1,1 0-1,-2-2 1,-4 3-404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6:34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155 138 1472,'-3'-3'230,"0"0"0,1 0 1,-1 0-1,1 0 0,0 0 0,-3-6 0,-11-15-70,8 10-254,7 12 121,0 0-1,0 1 0,0-1 1,0 1-1,0-1 1,0 1-1,0-1 0,0 1 1,-3-3-1,-3-1 466,6 4-449,0-1-1,-1 1 0,1 0 0,-1 0 1,1 0-1,-1 0 0,0 0 1,1 0-1,-1 0 0,0 1 0,0-1 1,0 0-1,0 1 0,1 0 1,-1-1-1,0 1 0,-3 0 1,3 0-6,0 0 0,0 0 1,0 0-1,0-1 1,0 1-1,0 0 1,0-1-1,0 0 1,0 1-1,0-1 1,-2-1-1,-16-17 866,9 8-661,11 14-253,1 0 0,-1 0 0,1 0 0,0 0 0,0-1 0,0 1 0,1 0 0,-1-1 0,0 1 0,1-1 0,0 1 0,0-1 0,-1 0 0,1 0 0,3 3 0,12 16-32,-12-13 30,2 0 0,-1 0-1,11 8 1,0-3 133,-12-9-123,-1-1 1,1 0-1,-1 1 0,4 5 1,27 26 87,-19-21-186,-13-12 106,0 0-1,0 1 0,-1-1 1,1 0-1,-1 1 0,0 0 1,0-1-1,0 1 0,0 0 1,2 5-1,1 4 64,-2-6-34,0 1-1,0-1 1,2 13-1,3 13-123,-9-27 124,0 0 1,1 0 0,-1 0-1,-1-1 1,1 1 0,-1 0-1,0-1 1,0 1 0,0-1-1,-1 0 1,1 1 0,-1-1-1,0 0 1,0-1 0,0 1-1,-1-1 1,-5 5 0,-3 6 285,11-13-160,0-1-178,-1-1 5,0 19-4,2-17 15,0 2 67,0-1 0,0 1 1,0 0-1,0 0 1,-1-1-1,1 1 1,-1 0-1,-2 4 0,2-4-64,0 0 0,0 0 0,1 0 0,-1 0-1,0 0 1,1 3 0,-4 13 9,-14 23 124,15-36 130,-1 4-299,-1 6-18,-3 42 463,2-69-36,5 1-433,0 1 1,0-1-1,1 1 0,0-1 1,2-13-1,0-14 53,-2 32-29,1 0 0,0-1 0,0 1 0,0 0-1,0 0 1,1 0 0,0 0 0,0 1 0,5-10-1,-6 13-110,1-1-1,-1 1 1,1-1-1,-1 1 0,1 0 1,0 0-1,3-2 1,0 0-340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6:39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37 832,'-4'4'3467,"4"-4"-3446,0 0 0,0 0 0,1 0 1,-1-1-1,0 1 0,0 0 0,0 0 1,1 0-1,-1 0 0,0-1 1,0 1-1,0 0 0,0 0 0,0 0 1,1-1-1,-1 1 0,0 0 0,0 0 1,0-1-1,0 1 0,0 0 1,0 0-1,0-1 0,0 1 0,0 0 1,0 0-1,0-1 0,0 1 0,0 0 1,0 0-1,0-1 0,0 1 1,0 0-1,0 0 0,0 0 0,0-1 1,-1 1-1,-10-3 973,6-9-925,5 4 262,0-1-1289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6:41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167 103 832,'-11'-1'873,"9"1"-738,1 1 1,-1-1-1,1 0 1,0 0-1,-1 0 1,1 0-1,-1-1 1,1 1-1,0 0 1,-1 0-1,1-1 1,-3 0 0,-2 0 211,6 1-344,0 0 0,0 0 1,-1 0-1,1 0 0,0 0 1,0 0-1,0 1 0,0-1 1,-1 0-1,1 0 0,0 0 1,0 0-1,0 0 0,0 0 0,-1-1 1,1 1-1,0 0 0,0 0 1,0 0-1,0 0 0,-1 0 1,1 0-1,0 0 0,0 0 1,0 0-1,0 0 0,0 0 1,-1-1-1,1 1 0,0 0 1,0 0-1,0 0 0,0 0 1,0 0-1,0-1 0,0 1 1,0 0-1,-1 0 0,1 0 1,0 0-1,0 0 0,0-1 1,0 1-1,0 0 0,0 0 1,0 0-1,0-1 0,-1 0 51,1 1-40,-1 0 1,0 0-1,0-1 1,1 1-1,-1 0 1,0-1-1,0 1 1,1-1-1,-1 1 1,0-1-1,1 1 1,-1-1-1,1 0 1,-1 1-1,1-1 1,-1 0-1,1 1 1,-1-1-1,1 0 1,0 0 0,-1 1-1,1-1 1,0 0-1,0 0 1,-1 0-1,1 1 1,0-3-1,-2-2 156,2 4-115,-1 0 0,0 0 0,1 0 0,-1 0 0,1 0 0,-1 0 0,1 0 0,0 0 1,-1 0-1,1 0 0,0-3 144,-8 8 131,7-5-192,0-1-88,0 1 0,0 0 0,-1 0 0,1 0 0,0 0 0,-1 0 0,1 0 0,-1 0 0,1 1 0,-3-2 0,-9-9 132,0 2 20,3 7-109,9 3-91,0-2 0,0 1 0,0 0 0,1 0-1,-1 0 1,0 0 0,0 0 0,0-1 0,1 1 0,-1 0 0,0-1 0,0 1-1,1 0 1,-1-1 0,-1 0 0,2 0 17,0 1 0,-1 0 0,1-1 0,0 1 0,-1 0 0,1-1 0,-1 1 0,1 0 0,0 0-1,-1 0 1,1-1 0,-1 1 0,1 0 0,-1 0 0,1 0 0,-1 0 0,0 0 0,1 0-18,0 0 1,-1 0 0,1 0-1,0 0 1,-1 0-1,1-1 1,0 1-1,0 0 1,-1 0 0,1 0-1,0 0 1,-1 0-1,1 0 1,0 0-1,0-1 1,-1 1-1,1 0 1,0 0 0,0 0-1,0-1 1,-1 1-1,1 0 1,0 0-1,0 0 1,0-1-1,0 1 1,-1 0 0,1-1-1,0 1 1,0 0-1,0 0 1,0-1-1,0 1 1,0 0-1,0-1 1,0 1 0,0-1-1,-3-1 34,-4-4-166,7 5 142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6:44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93 186 576,'-5'-15'2479,"5"12"-2302,0 1-101,-1 1 1,1 0-1,-1 0 0,1 0 0,-1 0 1,0 0-1,1 0 0,-1 0 1,0 0-1,0 0 0,0 0 1,0 1-1,0-1 0,0 0 1,0 0-1,0 1 0,0-1 1,-2 0-1,1 0-29,0 0-1,0-1 1,0 1 0,0-1 0,1 1-1,-1-1 1,-2-3 0,1 0 15,0-1-1,1 0 1,-1 1 0,1-1 0,1 0-1,-1 0 1,0-9 0,-3-10 68,3 21-21,1 0 1,-1 0 0,0 0-1,-4-5 1,4 6-129,1 1 0,-1 0 0,1-1-1,0 1 1,0-1 0,0 1 0,0-1 0,0 0 0,-1-4 0,2 7 20,0 0 0,0 0 1,0 1-1,-1-1 0,1 0 0,0 0 0,0 0 1,0 0-1,-1 0 0,1 0 0,0 0 0,0 1 0,0-1 1,-1 0-1,1 0 0,0 0 0,0 0 0,0 1 0,0-1 1,0 0-1,-1 0 0,1 0 0,0 1 0,0-1 0,0 0 1,0 0-1,0 1 0,0-1 0,0 0 0,0 0 0,0 1 1,0-1-1,0 0 0,0 0 0,0 0 0,0 1 0,0-1 1,0 0-1,0 0 0,0 1 0,4 12 47,-4-12 75,5 8-11,-5-7-87,1 1-1,-1 0 1,0 0 0,0 0 0,0 0-1,-1 4 1,1-4-97,0 0-1,0 0 1,0-1 0,0 1-1,0 0 1,0 0 0,2 3-1,18 38-2390,-11-25 628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28:03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1 896,'-1'0'61,"0"0"-1,0 0 1,0 0-1,0 1 1,0-1 0,1 0-1,-1 1 1,0-1-1,0 1 1,0-1 0,0 1-1,0-1 1,1 1-1,-1 0 1,0-1 0,1 1-1,-1 0 1,0 0-1,1-1 1,-1 1 0,1 0-1,-1 0 1,1 0-1,-1 2 1,0-1 64,0-1-1,-1 1 1,1 0-1,0 0 1,0-1 0,-1 1-1,-1 1 1,1-1-75,0 0 1,0 0-1,0 0 1,0 1-1,1-1 1,-1 0-1,1 1 1,-1-1-1,-1 6 1,-8 27 314,6-15-243,3-12-67,0 0 1,1 1-1,0 14 0,-2 10 23,1-17-57,2-11 72,0 0 0,-1 0 1,0 0-1,0-1 0,0 1 1,0 0-1,-4 8 891,5-17-1017,1 1 17,-1 0-1,1 0 0,0 0 0,0 0 1,0 0-1,0 1 0,4-6 1,4-13-5,6-21 174,-9 27-1,0-1 0,4-22-1,-1 14 102,-8 21-197,1 0 0,-1 0 0,0 0 0,0-1 1,0 1-1,0-6 0,3-2-148,-3 11 108,-1 0 0,0-1 0,0 1 0,0 0 1,1-1-1,-1 1 0,0 0 0,0-1 0,0 1 1,0 0-1,0-1 0,1 1 0,-1 0 0,0-1 1,0 1-1,0 0 0,0-1 0,0 1 0,0 0 1,0-1-1,0 1 0,0 0 0,0-1 0,-1 1 0,1-1 1,0 1-1,0 0 0,0-1 0,0 1 0,0 0 1,-1 0-1,1-1 0,0 1 0,-1-1 0,1 1 10,0-1-1,-1 1 0,1-1 1,-1 1-1,1-1 0,-1 1 1,1-1-1,0 1 0,-1-1 1,0 1-1,1 0 0,-1-1 1,1 1-1,-1 0 0,1-1 1,-1 1-1,0 0 0,1 0 1,-1 0-1,0 0 0,1 0 1,-1 0-1,0 0 0,1 0 1,-1 0-1,0 0 0,1 0 1,-1 0-1,0 0 0,1 0 1,-1 0-1,1 1 0,-1-1 1,0 0-1,1 0 0,-1 1 1,1-1-1,-1 1 0,1-1 1,-1 0-1,1 1 0,-1-1 1,1 1-1,-1-1 0,1 1 1,0-1-1,-1 2 0,-5 6-90,0-1 0,1 2 0,0-1 0,-7 16 0,12-22 17,0-2 79,-5 8 343,4-8-400,0 0-1,1 1 0,-1-1 1,1 0-1,-1 1 0,0-1 1,1 1-1,-1-1 0,1 0 1,-1 1-1,1 0 0,0-1 1,-1 1-1,1-1 0,-1 1 1,1 0-1,-4 24 200,-2 8-170,-1-13-99,-14 24 0,-1 4 149,3-35 411,19-13-451,-1 0 0,0 0-1,1-1 1,-1 1 0,1 0-1,-1 0 1,1-1 0,-1 1-1,0 0 1,1-1 0,-1 1-1,1 0 1,0-1 0,-1 1-1,0-1 1,0-5-45,0 0-1,1 0 1,-1 0 0,1 0 0,1 0-1,1-11 1,-2 12 18,8-40-181,-5 33 195,-1 0-1,0 0 0,0-12 1,3-44 96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0:06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850 5 992,'-2'0'40,"0"-1"0,-1 0 0,1 1 0,0-1 0,0 1 0,0 0 0,-1 0 0,1 0 0,-4 0 0,-5 0 363,8-1-239,0 1 0,0 0 0,0 0 0,0 0 0,-1 0 0,1 0 0,0 1 0,0 0 0,-5 1 0,8-2 81,-19 4 390,17-2-575,0 0 0,0-1 0,0 0 0,0 0 0,-1 1 0,1-1 0,0 0 0,-4 0 0,3 0 24,0 0 0,0 1 0,0-1 0,0 0 1,-5 4-1,3-2-67,1-1 1,0 0 0,0 0-1,-1-1 1,1 0 0,-6 2-1,3-1-2,-1-1-9,7-1-4,0 0-1,0 0 0,1 0 0,-1 0 0,0 1 1,0-1-1,1 0 0,-1 0 0,0 1 1,0-1-1,1 1 0,-1-1 0,0 0 0,1 1 1,-1-1-1,-1 2 0,-28 17 442,24-14-505,5-3 87,0-1 1,0 0-1,0 0 0,-1 0 1,1 0-1,-1 0 1,1 0-1,-1 0 0,1 0 1,-1-1-1,0 1 0,1-1 1,-1 1-1,0-1 0,1 0 1,-1 1-1,-2-1 0,3 0 8,-1 1 0,1-1 0,-1 1 0,1 0 0,-1-1 0,1 1 0,-1 0 0,-1 2-1,-12 4-34,-67 14 658,49-11-669,6-2 10,18-4 15,0 0 1,-1 1 0,1 0-1,1 0 1,-1 1 0,-7 6-1,13-9 17,-29 21 86,-52 53-1,41-23-76,21-23 143,21-31-174,1 1 0,-1 0 0,1-1 0,-1 1-1,1-1 1,-1 1 0,1-1 0,-1 1 0,0-1 0,1 1 0,-1-1-1,0 0 1,0 1 0,1-1 0,-1 0 0,0 1 0,0-1 0,1 0-1,-1 0 1,0 0 0,0 0 0,0 0 0,1 0 0,-1 0 0,0 0-1,0 0 1,-1-1 0,15-11-338,12-8 323,1 1 0,1 1 0,46-24-1,94-29 42,-119 57-236,-36 11 230,0 0-1,0-1 1,0 0 0,12-7 0,3-8-112,-9 10 96,-1 1 53,31-10-1,-13 7-113,-6 2-109,56-9 0,-41 12 172,0 2-1,80 3 1,-86 9-93,-38-9 81,0 1 1,0 0-1,1 0 0,-1 0 1,0 0-1,0 0 1,0 0-1,0 0 1,0 0-1,0 0 0,0 0 1,0 0-1,0 0 1,0 0-1,1 0 1,-1 0-1,0 0 0,0 0 1,0 0-1,0 0 1,0 0-1,0 0 1,0 0-1,0 0 0,0 0 1,0 0-1,1 1 1,-1-1-1,0 0 1,0 0-1,0 0 0,0 0 1,0 0-1,0 0 1,0 0-1,0 0 1,0 0-1,0 0 0,0 0 1,0 0-1,0 1 1,0-1-1,0 0 1,0 0-1,0 0 0,0 0 1,0 0-1,0 0 1,0 0-1,0 0 1,0 1-1,-4 3 52,-9 4 6,-79 35 293,51-20-289,-4 1 156,-73 51 1,-75 59-7,142-108-128,49-25-223,4 0 149,-1-1 0,0 1 0,1-1 0,-1 1 0,1-1 0,-1 0 1,1 0-1,-1 0 0,1 0 0,-1 0 0,2 0 0,15-3 95,0-2 1,18-6-1,0 0-94,45-17 76,8-1-160,-59 21 34,-29 8-20,-11 18 308,4-10-183,-1-1-1,0 0 0,0-1 0,-1 1 0,0-1 0,0-1 0,-9 5 1,9-5-42,-15 9 36,-1-1 1,-1-2-1,-49 17 0,68-26-63,-1-1 0,1 0 0,0-1 0,-12 1 0,18-1-121,0 0-202,8-1 101,14 1 197,-9 1 336,-18-7-239,-28-2 164,-50-6 1,-72 7-592,138 6 339,0 2 1,0 1 0,1 0-1,-1 1 1,1 0 0,-1 2-1,-26 10 1,17-3-106,-13 4 315,17-7-137,10-4-73,0-1 0,-24 7-1,34-11 14,-7 2 35,-1-1 0,-15 1 1,25-2-32,-1 0 1,1 0-1,0 0 1,0 0-1,0 0 1,0 0-1,0 0 1,-1 0-1,1 0 1,0 0-1,0 0 1,0 0-1,0 0 1,0 0-1,0 0 1,-1 0-1,1 0 1,0 0-1,0 0 1,0 0-1,0 0 1,0 0-1,-1 0 1,1 0-1,0 0 1,0 0-1,0-1 1,0 1-1,0 0 1,0 0-1,0 0 1,0 0-1,-1 0 1,1 0-1,0 0 1,0-1-1,0 1 1,0 0-1,0 0 1,0 0-1,0 0 1,0 0-1,0-1 1,0 1-1,0 0 1,0 0-1,0 0 1,0 0-1,0 0 1,0 0 0,0-1-1,0 1 1,0 0-1,0-1-116,0 1 42,0 0 27,17 0-69,200-26 388,0 0-126,-179 19-129,-1 1-923,61-19 0,-72 16-1807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0:13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43 576,'-4'12'1120,"-2"3"-404,5-11 5976,10-2-6302,-1-1 0,1 0 1,-1-1-1,18-1 0,-5 1-107,40-8 693,146 12-197,-31 0 5,-137-8-709,17 0-321,-53 4 275,0-1 0,0 1 1,1-1-1,-1 1 0,0-1 0,0 0 0,0 0 0,0-1 0,0 1 0,5-3 0,9-4 3,-1 5-117,-12 2 72,-4 1 22,1 0 0,-1 0-1,0 0 1,1 0 0,-1 0 0,1 0 0,-1 0-1,0 0 1,1 0 0,-1 0 0,0 0 0,1-1-1,-1 1 1,0 0 0,1 0 0,-1 0 0,0-1-1,1 1 1,-1 0 0,0 0 0,0-1 0,1 1-1,-1 0 1,0 0 0,0-1 0,1 1-1,-1 0 1,0-1 0,0 1 0,0 0 0,0-1-1,1 0 1,-13-3 370,11 4-392,0-1 0,0 0 0,1 1 0,-1-1 0,0 1 0,0-1 0,0 1 0,0-1 0,0 1 0,0-1 0,0 1 0,0 0 1,-1-1-1,-3 1-3,1-1 0,-1 1 0,1-1 0,-1-1 0,1 1 1,-8-4-1,-14-4 143,15 7-139,-1 0 0,1 0 0,0 1 1,-13 0-1,-147 1-20,157 1 30,-1 1 0,1 0 0,-1 1-1,-17 6 1,9-2 13,-10 5 103,25-9-45,-1 0-1,-15 4 1,9-3-55,12-3-13,1 0 1,-1 0 0,0-1 0,0 1 0,0-1 0,-4 1 0,-65 3 600,7 0-628,43-1 383,12-3-384,25 0 150,106 4-70,-21 0 33,-42-3 56,-24 0-90,-1-1 0,49-6 0,4 0 169,-24 2-234,-27 4 31,-28 1-66,-1-1-1,1 0 1,-1 0 0,7-1-1,-7 0 160,1 1 0,-1 0 1,11 2-1,9 0-17,-16-2-149,-7 0 74,1 1-1,-1-1 1,1 0-1,-1 0 1,1-1-1,0 1 1,-1-1 0,1 0-1,-1 0 1,0 0-1,1 0 1,3-2-1,-3 1 29,0 0 0,1 0-1,-1 1 1,0 0 0,1 0-1,-1 0 1,9-1 0,-9 0-855,-4 1 675,0 1 1,0 0 0,0 0-1,0 0 1,1 0 0,-1 0-1,0-1 1,0 1 0,0 0 0,0 0-1,0 0 1,0 0 0,-1-1-1,1 1 1,0 0 0,0 0-1,0 0 1,0 0 0,0 0-1,0-1 1,0 1 0,0 0-1,0 0 1,0 0 0,0 0-1,0 0 1,-1 0 0,1-1-1,0 1 1,0 0 0,0 0-1,0 0 1,0 0 0,0 0 0,-1 0-1,1 0 1,0 0 0,0 0-1,0 0 1,0 0 0,0 0-1,-1-1 1,1 1 0,0 0-1,-1 0-1957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1:14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169 7 992,'0'-1'91,"-1"0"0,0 1 1,0-1-1,1 1 0,-1-1 0,0 1 1,0-1-1,0 1 0,0-1 0,0 1 1,1 0-1,-1 0 0,0-1 0,0 1 1,0 0-1,0 0 0,0 0 0,0 0 0,0 0 1,0 0-1,0 0 0,0 0 0,0 1 1,0-1-1,0 0 0,0 1 0,-1 0 1,-4 1 14,1 1 0,-1 0 1,1 0-1,0 0 0,0 1 1,-8 7-1,-3 1-18,-40 31 200,31-13 432,25-29-704,17-21 314,-13 16-448,0 0 1,0 1-1,1-1 0,-1 1 1,1 0-1,0 0 0,0 0 0,0 1 1,0 0-1,0 0 0,1 0 1,-1 0-1,6 0 0,2-1-1599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08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377 211 3136,'-18'0'2261,"10"0"-1610,-22-1 24,16 1 100,0-1 0,0 2 0,-27 4 1,8 1-161,21-5-323,1 1 1,-21 7 0,-65 33 1601,75-32-1292,0-2-355,14-6-287,8-2 21,0 0 9,0 0 0,0-1 1,-1 1-1,1 0 0,0 0 1,0 0-1,0 0 1,0 0-1,0 0 0,0 0 1,0 0-1,0 0 1,0-1-1,0 1 0,0 0 1,0 0-1,0 0 0,0 0 1,0 0-1,0 0 1,0 0-1,0 0 0,0-1 1,0 1-1,0 0 0,1 0 1,-1 0-1,0 0 1,0 0-1,0 0-9,0-1-49,0 1 59,1 0-1,-1 0 1,0 0-1,0 0 0,0 0 1,0 0-1,0 0 1,0 0-1,0 0 0,0 0 1,1 0-1,-1 0 0,0 0 1,0 0-1,0 0 1,35-25-756,-22 17-65,0-1-1,-1-1 1,0 0-1,11-13 0,-10 8 135,-1 0 0,-1-1 0,14-28 0,23-72-2642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7:01.1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154 516 2720,'16'-5'8826,"-33"6"-6799,-9 7-1320,19-6-545,0 0 0,1 0 0,-1 1 0,0-1 1,-11 9-1,10-6-66,0 1 0,-1-2 0,-15 8 0,4-7 1018,19-5-964,-4 54-406,5-46 314,1-1 0,-1 1 0,1 0 1,1-1-1,-1 1 0,1-1 0,1 0 0,-1 0 0,1 0 1,8 13-1,-7-12 1,-3-5-71,1-1 1,-1 1 0,1-1 0,-1 1 0,1-1 0,0 0 0,0 1 0,0-1 0,0 0 0,0 0 0,1-1 0,2 3-1,0-1 78,0 0-1,0-1 1,1 0-1,-1 1 1,1-2-1,-1 1 0,1-1 1,0 0-1,0 0 1,-1 0-1,1-1 1,0 0-1,0 0 0,8-1 1,13-3-42,-1-2 0,0 0 0,0-2 0,-1 0 0,0-2 0,-1-1 0,29-17 0,-46 24-33,0 0 0,0-1 0,-1 1 0,1-1 0,-1 0 0,10-12 0,-14 14 18,0 1 0,0-1 0,0 0 0,-1 0 1,1-1-1,-1 1 0,1 0 0,-1 0 1,0-1-1,0 1 0,-1-1 0,1 1 0,-1-1 1,0 1-1,1-1 0,-2 1 0,1-1 1,-1-3-1,-1-4 43,-1 0 1,-1 1-1,0-1 1,0 1-1,-1 0 1,-1 0-1,0 0 1,0 1-1,0 0 1,-10-10-1,-11-10 90,-45-37-1,70 64-132,-17-12 128,0 0 0,-1 2 0,-37-18 0,26 14-77,23 10-24,0 1 1,0-1-1,1-1 1,-1 1-1,1-1 0,1 0 1,-10-15-1,8 13 4,1 1-126,5 6 52,1 1 0,-1-1-1,1 0 1,-1 1 0,1-1-1,0 0 1,0 0-1,-1-3 1,-4-11-42,2 6-164,0 0 1,1 0-1,-3-16 1,6 22 208,0 1 0,-1 0 1,1-1-1,1 1 0,-1-1 1,0 1-1,1 0 0,0-1 1,0 1-1,0 0 0,0 0 1,0 0-1,1 0 0,-1 0 0,3-4 1,-1 3-45,1-1 0,-1 1 0,1 0 0,0 0 0,0 1 0,0-1 0,0 1 0,1 0 0,0 0 0,-1 0 0,1 0 0,0 1 0,9-3 0,-7 3 57,0 1 0,0 0 0,-1 0 0,1 0 0,1 1 0,-1 0 0,0 0 0,0 1 0,0 0 0,9 3 0,-8-2 70,0 0 1,1 1-1,-2 0 0,1 1 1,0 0-1,-1 0 0,1 0 1,-1 1-1,-1 0 0,10 9 1,-15-13-234,0 0 1,-1 1-1,1-1 1,0 0-1,0 1 0,-1-1 1,1 1-1,-1 0 1,1-1-1,-1 4 1,1-5 80,-1 0 1,0 1-1,0-1 1,0 0 0,0 1-1,0-1 1,0 0-1,0 1 1,0-1-1,0 0 1,0 0 0,0 1-1,-1-1 1,1 0-1,0 1 1,0-1-1,0 0 1,0 0 0,0 1-1,0-1 1,-1 0-1,1 0 1,-2 2-796,2-2 796,0 0-1,-1 1 1,1-1-1,0 0 1,-1 0-1,1 0 1,0 0 0,0 0-1,-1 0 1,1 0-1,0 0 1,-1 0-1,1 0 1,0 0 0,-1 0-1,1 0 1,0 0-1,0 0 1,-1-1-1,1 1 1,0 0 0,-1 0-1,1 0 1,0 0-1,0 0 1,-1-1-1,1 1 1,-9-7-2098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1:15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0 992,'-1'7'149,"-1"-1"0,1 0 0,0 0 0,0 0 1,0 1-1,1-1 0,1 13 0,0-11 29,-1 0 1,0-1-1,-1 1 1,-2 13-1,-9 28 180,8-31 84,2-35-417,1 14-19,0 1 0,1-1 0,-1 0 0,1 1 0,0-1 1,0 0-1,0 0 0,1-3 0,5-31 16,-5 25-188,1 1 1,0-1 0,8-21-1,-7 28-292,-2 1-545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1:19.1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1 160,'0'0'8,"0"0"0,-1 0 0,1 0 1,-1 0-1,1 0 0,-1 1 0,1-1 0,0 0 0,-1 0 1,1 1-1,0-1 0,-1 0 0,1 0 0,0 1 0,-1-1 1,1 0-1,0 1 0,-1-1 0,1 1 0,0-1 0,0 0 1,0 1-1,-1-1 0,1 1 0,0-1 0,0 1 0,0-1 1,0 0-1,0 1 0,0-1 0,0 1 0,0-1 0,0 1 1,0-1-1,0 1 0,0 0 0,3 22 399,-2-17-423,1 0 26,1 10 8,-1 0 0,0 19 0,1 117 745,-3-128-751,-2-1 1,-8 42-1,10-60 6,0-3 2,0-1 0,0 1 1,-1-1-1,1 1 0,0-1 0,-1 1 0,1-1 0,0 1 0,-2 2 0,1-4 81,1 0-53,0-4-70,1 0 0,0 0-1,-1 0 1,2 0-1,1-7 1,5-17 156,-6 10-171,8-32 0,-1-15-129,-5 19 732,-4 72-161,-2-1 0,-5 35 1,5-47-442,-1 3 1,-1 27-1,4-42-7,0-1 81,0 0-49,5-15-2138,-5 8 2077,1 1 0,0 0 1,0 0-1,1 0 0,-1 0 0,1 0 1,1 0-1,3-6 0,-6 10 103,1 1 0,-1-1 0,0 1 0,1-1 0,-1 0 0,0 1 0,0-1 0,0 1 0,0-1 0,0 0 0,-1 1 0,1-1 0,0 1 0,-1-1 0,0-2 0,-2-11 87,3 12-737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1:19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0 361 1472,'2'-2'71,"-1"1"0,1 0 1,-1 0-1,0-1 0,0 1 0,0-1 0,0 1 1,0-1-1,0 1 0,0-1 0,0 0 1,-1 1-1,2-4 0,9-28 431,31-107 810,-37 126-1216,8-27 288,8-43 0,-20 65 2,-2 13-183,-3 12-131,-5 20-51,-9 38 0,-3 9 17,-3 0-945,19-53-170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3:15.1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3965 493 1408,'0'0'23,"0"0"1,-1 0 0,1-1-1,0 1 1,0 0-1,0 0 1,0 0-1,-1 0 1,1 0-1,0 0 1,0-1-1,0 1 1,0 0-1,-1 0 1,1 0-1,0 0 1,0 0-1,0 0 1,-1 0-1,1 0 1,0 0-1,0 0 1,0 0-1,-1 0 1,1 0-1,0 0 1,0 0-1,0 0 1,-1 0-1,1 0 1,0 0 0,0 1-1,0-1 1,-1 0-1,1 0 1,0 0-1,0 0 1,0 0-1,0 0 1,0 1-1,-1-1 1,1 0-1,0 0 1,0 0-1,0 0 1,0 1-1,0-1 1,0 0-1,0 0 1,0 0-1,-1 1 1,1-1-1,0 0 1,0 0-1,0 1 4,-1 0-1,0 0 1,0 0-1,1 0 1,-1 0-1,0-1 1,0 1-1,0 0 1,0-1-1,0 1 1,0 0-1,0-1 0,-2 1 1,-69 26 912,43-14-386,7-1-8,-27 3 761,-11 5-148,51-17-1004,-1 0 0,1-1 0,-16 2 0,-3 0 57,8-2-43,0 0 0,-1-2 0,1 0 0,-1-1 0,-34-7 0,30 4-8,-61-9 171,-73-8 378,-208-40-190,148 19-46,158 31-441,-66-19 0,-190-90 149,-109-68 240,370 165-395,-2 3 0,0 2 0,-1 3-1,0 2 1,-97-8 0,107 18 60,-1 2-1,-95 10 1,107-3 5,1 1 1,1 2-1,-1 1 1,-50 22 0,47-14-78,2 1 1,1 2 0,0 2 0,-47 38 0,65-45 7,1 1 0,0 0 0,1 2-1,2 0 1,-1 1 0,2 0 0,1 1 0,1 1 0,-11 24 0,-20 81-132,30-85 407,-12 11-57,14-21-109,4-12 51,-6 25 1,10-31-106,-1-1 0,-1 1 1,-10 21-1,3-4 200,8-19-248,4-10-28,-1 1 0,1-1 0,-1 0 0,0 0 0,0 0 0,0 0 0,0 0 0,-2 3 0,-22 28 88,19-24-44,0-1 0,0 0 0,-1 0 0,-12 11 0,-50 34 259,57-44-218,-6 8-92,17-16 40,-1 0 1,1 0-1,-1 0 0,0 0 1,1-1-1,-1 1 0,0 0 0,0-1 1,1 1-1,-1-1 0,0 0 1,0 0-1,-3 1 0,6-21 457,6-1-464,1 1 0,0-1-1,13-20 1,-5 10-6,-15 28-19,85-162-64,-69 137-45,1 1-1,1 1 0,39-42 0,-39 49 8,-5 6 123,17-21 1,-18 22-149,-11 10 102,0 1 0,0 0 1,-1-1-1,1 1 0,-1-1 0,1 1 0,-1-1 0,2-3 0,-2 4 39,-1-3-197,-1 8 165,0-1 0,1 0-1,-1 1 1,-1-1 0,1 0 0,0 0 0,-1 0 0,0 0 0,1 0-1,-1 0 1,0-1 0,-1 1 0,1-1 0,0 1 0,-4 2 0,2-1 48,0 0 1,0 1-1,-6 9 1,3-2-41,-1 1-1,-11 12 1,11-16-15,0 2 0,1-1 0,-10 21 0,-70 177 28,41-96 16,29-79 97,12-25-153,1 0 1,0 0-1,-5 12 0,8-18 45,0 1-1,0-1 1,-1 1 0,1-1-1,-1 1 1,1-1 0,-1 0 0,-2 2-1,-11 16 299,10-12-304,4-6 3,0-1 0,1 1-1,-1-1 1,0 0 0,0 1 0,1 0-1,-1-1 1,1 1 0,-1-1-1,1 1 1,0 2 0,0-3 25,0-1 21,0 0-5,-1 1-65,-3 1 394,5-6 42,10-17-360,0 0 0,-1-1 0,7-25 0,16-71-234,-5 12 343,-10 49-140,29-86-147,-30 93 34,-17 47 54,0 2 18,0 0 0,0 1 0,0-1 0,0 0 0,0 1 0,0-1 0,0 0 0,0 1 1,0-1-1,0 1 0,0-1 0,0 0 0,0 1 0,1-1 0,-1 0 0,0 1 0,0-1 0,1 1 0,-1-1 0,0 1 1,1-1-1,-1 1 0,2-2 0,1-1 23,-2 3 1,-2-4-309,1 5 295,-1-1 0,1 1 0,-1 0 0,1 0 0,-1 0 1,1-1-1,-1 1 0,1 0 0,0 0 0,-1 0 1,1 0-1,0 0 0,0 0 0,0 0 0,0 0 0,0 0 1,0-1-1,0 1 0,0 0 0,0 0 0,0 1 1,1 5-16,-18 51-46,-39 234-11,46-242 103,-22 89 40,31-126 151,1-12-221,0-1 0,0 0 0,0 1 0,0-1-1,0 1 1,0-1 0,0 1 0,0-1 0,0 1 0,0-1-1,0 0 1,0 1 0,0-1 0,0 1 0,0-1 0,-1 1-1,1-1 1,0 0 0,0 1 0,0-1 0,-1 1-1,1-1 1,0 0 0,0 1 0,-1-1 0,1 0 0,0 1-1,-1-1 1,1 0 0,0 0 0,-1 1 0,1-1 0,-1 0-1,1 0 1,0 0 0,-1 1 0,1-1 0,-1 0 0,1 0-1,-1 0 1,1 0 0,-1 0 0,1 0 0,0 0 0,-1 0-1,0 0 1,-4 3 244,2-1 74,2-8-319,2 2 4,0-1-1,1 1 1,-1-1 0,1 1 0,0-1-1,0 1 1,0 0 0,1 0 0,0 0 0,3-4-1,3-6-3,69-136 18,-40 72-131,-3 22 110,-9 16 6,-22 35-22,0 0 0,1 0 0,-1 0 0,1 0 0,0 1 0,0 0 0,8-5 0,7-7-57,-16 13 89,-3 2 38,-1 1-11,0 0 1,0 0 15,-1 2-60,0-1 1,-1 1-1,1 0 0,0-1 1,0 1-1,-1-1 0,1 1 1,-4 1-1,5-2 8,-9 6 78,1 0 0,-1 0 0,-17 9 0,22-14-54,0 0-1,0 0 1,0-1 0,0 0-1,0 0 1,-1 0 0,1 0 0,0-1-1,0 1 1,-1-1 0,1 0-1,0 0 1,-6-1 0,9 0-158,0 1-1,-1 0 1,1-1 0,0 1 0,0-1 0,-1 1-1,1-1 1,0 0 0,0 1 0,0-1 0,0 0-1,0 0 1,0 0 0,0 0 0,0 0 0,-2-2-1,2 0-999,-1 0-1,0-1 1,1 1-1,-1-1 1,1 1-1,0-1 0,0-4 1,-10-41-2371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3:24:51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0 1728,'-6'5'662,"3"-1"-375,-7 6-276,9-9-2,0 0-1,1 0 0,-1 0 1,0 0-1,0 0 0,0 0 1,0 0-1,0 0 1,0 0-1,0-1 0,0 1 1,0 0-1,0-1 0,-1 1 1,1-1-1,0 1 0,0-1 1,-1 0-1,1 0 1,-2 1-1,3-1 14,-1 0 1,1 0 0,0 0-1,0 0 1,-1 0-1,1 0 1,0 0-1,0 0 1,-1 1 0,1-1-1,0 0 1,0 0-1,-1 0 1,1 0-1,0 1 1,0-1 0,-1 0-1,1 0 1,0 0-1,0 1 1,0-1-1,0 0 1,-1 0-1,1 1 1,0-1 0,0 0-1,0 0 1,0 1-1,0-1 1,0 0-1,0 1 1,0-1 0,0 0-1,0 0 1,0 1-1,0-1 1,0 0-1,0 1 1,0-1 0,0 0-1,0 0 1,0 1-1,0-1 1,0 0-1,6 20 224,-1-6-179,-1 25-408,-4-16 404,6 39 1,-6-55-51,2 0 0,-1-1 0,1 1 0,0-1 0,0 0 1,1 1-1,0-1 0,0 0 0,1-1 0,6 10 1,-3-9 43,-5-17-450,-4-9 324,0 0 0,-1 0 0,-6-23 0,-1-1-461,10 41 361,-1 0 0,1 0 0,-1 0-1,0 0 1,0 0 0,0 0 0,0 0 0,-1 0-1,1 1 1,-3-4 0,-8-6-471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3:24:53.1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4 576,'0'-1'58,"0"1"-1,1-1 1,0 1-1,-1 0 1,1 0 0,-1-1-1,1 1 1,-1 0-1,1 0 1,0 0 0,-1-1-1,1 1 1,-1 0-1,2 0 1,0 9 4468,5 3-3348,1 4-1181,-1 1 97,-5-14-98,-1 1 0,1-1-1,-1 1 1,0 0 0,0-1-1,0 5 1,3 33-37,2 36 519,-6-75-435,0-2 10,-5-20-213,1 11-83,1 0 0,0 0-1,0-1 1,1 1 0,0-1-1,0 0 1,1-11 0,-4-60 1539,5 81-1348,0 0 0,0-1 1,0 1-1,0 0 0,0 0 0,0 0 1,0 0-1,0 0 0,0 0 0,0 0 1,0 0-1,0 0 0,0 0 0,0-1 1,0 1-1,0 0 0,0 0 0,0 0 1,0 0-1,0 0 0,0 0 0,0 0 1,0 0-1,1 0 0,-1 0 1,0 0-1,0 0 0,0 0 0,0 0 1,0 0-1,0 0 0,0 0 0,0 0 1,0 0-1,0-1 0,0 1 0,1 0 1,-1 0-1,0 0 0,0 0 0,0 0 1,0 0-1,0 0 0,0 1 0,0-1 1,0 0-1,0 0 0,0 0 0,1 0 1,-1 0-1,0 0 0,0 0 0,0 0 1,0 0-1,0 0 0,0 0 1,0 0-1,0 0 0,4 6-1359,-3 9 35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3:24:56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43 194 1312,'-1'0'783,"4"0"-1204,8 0 4464,-12 8-3920,-1-5-19,2-3-54,0 0-1,-1 0 1,1 0-1,0 1 0,0-1 1,0 0-1,0 0 1,0 1-1,-1-1 1,1 0-1,0 0 0,0 1 1,0-1-1,0 0 1,0 0-1,0 1 0,0-1 1,0 0-1,0 1 1,0-1-1,0 0 1,0 0-1,0 1 0,0-1 1,0 0-1,0 0 1,0 1-1,1-1 0,-1 0 1,0 0-1,0 1 1,0-1-1,0 0 0,0 0 1,1 0-1,-1 1 1,0-1-1,0 0 1,0 0-1,1 0 0,-1 1 1,1 0-294,1 2 269,-1-1-1,1 1 1,-1 0 0,0 0 0,-1-1 0,1 1 0,0 0 0,-1 0-1,1 0 1,-1 5 0,5 18 267,0-11-261,-1 1 0,0 0 0,-1 0 0,0 0 0,-1 20 1,6 33-118,5 15 246,0-15-58,-9-12-22,-4 1 842,1-49-878,0 1-1,-1 0 1,0-1-1,0 1 1,-1-1-1,-4 17 0,4-22 42,-4 11 165,5-15-257,0 1 0,-1-1 0,1 1-1,0-1 1,0 1 0,-1-1-1,1 1 1,0-1 0,-1 0-1,1 1 1,0-1 0,-1 1 0,1-1-1,-1 0 1,1 1 0,-1-1-1,1 0 1,-1 0 0,1 0 0,-1 1-1,1-1 1,-1 0 0,0 0-1,0-11 723,-4-7-270,-3-35-1,0 0-442,-13-54 245,5-1 0,-3-180 0,23 112 62,-8 156-1225,4 19 859,0 1 0,0 0 0,0-1 0,0 1-1,0 0 1,0 0 0,-1-1 0,1 1 0,0 0 0,0 0-1,0-1 1,-1 1 0,1 0 0,0 0 0,0 0 0,-1-1-1,1 1 1,0 0 0,-1 0 0,1 0 0,0 0 0,0 0-1,-1-1 1,0 2-45,1-1 0,-1 0 1,1 0-1,-1 0 0,1 1 0,-1-1 0,1 0 0,-1 0 0,1 1 1,0-1-1,-1 0 0,1 1 0,-1-1 0,1 1 0,0-1 0,-1 0 1,1 1-1,0-1 0,-1 2 0,-6 10-1258,-3 1-1077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3:27:11.2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84 3 1728,'4'-3'1568,"-3"4"465,-2 4-1074,1 6-528,-1-1 0,-5 18 1,1 1-30,-23 97 685,16-76-473,-9 73-1,7 137-513,14-217-910,3 0 0,1 0-1,3 0 1,11 44-1,-1-33-2495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3:27:12.6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5 480,'0'0'97,"0"-1"0,0 1 0,0 0 0,0 0 0,0 0-1,0 0 1,0-1 0,0 1 0,0 0 0,0 0 0,0 0 0,1 0 0,-1 0 0,0-1 0,0 1 0,0 0-1,0 0 1,0 0 0,0 0 0,0 0 0,0-1 0,1 1 0,-1 0 0,0 0 0,0 0 0,0 0 0,0 0-1,0 0 1,1 0 0,-1 0 0,0 0 0,0 0 0,0 0 0,0 0 0,1 0 0,-1 0 0,0 0 0,0 0-1,0 0 1,0 0 0,1 0 0,0 8 809,1 10 38,38 70 224,-23-50-1037,-1 0 1,20 71-1,-23-64-23,3 7 382,15 95 0,-13-19-182,6 76 136,-23-188-994,-1 1-1,0-1 0,-1 0 0,-1 1 1,0-1-1,-2 0 0,0 0 0,0 0 0,-2-1 1,-10 24-1,7-28-1465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3:27:13.4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2 108 3072,'-1'-11'1232,"1"10"-1196,0-1 1,0 1 0,0-1-1,0 1 1,0-1-1,1 1 1,-1-1-1,0 1 1,1-1 0,-1 1-1,1-1 1,-1 1-1,2-2 1,3-8 398,-2 4 32,1 0 0,0 0 0,9-12 0,-11 17-414,0 0-1,-1 0 0,2 0 1,-1 1-1,0-1 0,0 0 1,1 1-1,-1 0 1,0-1-1,1 1 0,-1 0 1,1 0-1,0 1 0,-1-1 1,5 0-1,-3 0-31,-1 1 1,1-1-1,-1 1 0,1 0 1,-1 0-1,1 1 0,-1-1 1,1 1-1,-1 0 0,1-1 1,-1 1-1,0 1 0,1-1 1,-1 1-1,0-1 0,0 1 1,0 0-1,0 0 0,0 0 1,-1 0-1,1 1 0,0-1 1,-1 1-1,0-1 0,0 1 1,0 0-1,0 0 0,0 0 1,0 0-1,-1 0 0,1 1 1,-1-1-1,0 0 0,0 1 1,-1-1-1,1 1 0,0-1 1,-1 1-1,0 3 0,0 4 50,0 1 1,-1-1-1,0 1 0,-1-1 0,0 0 0,-1 1 0,-4 11 0,-4 6 525,-21 37-1,32-66-591,-6 10 392,1 0 1,1 1-1,-7 19 1,11-29-363,0-1 0,0 1 0,0 0 0,0-1 0,0 1 0,0 0 0,0 0 0,0-1 1,0 1-1,0 0 0,1-1 0,-1 1 0,0 0 0,0-1 0,1 1 0,-1 0 0,0-1 1,1 1-1,-1-1 0,0 1 0,1 0 0,-1-1 0,2 1 0,-1 0 35,1 1 0,-1-1 1,1 0-1,0 0 0,0 0 0,-1-1 0,1 1 0,3 0 1,2 1 145,0-1 1,1 0 0,12 0 0,13-1-11,152-6-3829,-151 2 1688,1 3-2245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7:02.3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403 164 3552,'-35'5'6933,"17"-2"-3803,16-2-3113,1 0-1,-1 1 0,0-1 1,1 0-1,0 1 0,-1-1 0,1 0 1,0 1-1,-2 2 0,-3 4 158,-35 44 370,26-31-203,-2 0 0,0 0 1,-1-2-1,-40 33 0,56-50-315,0-1-1,0 1 1,0-1-1,-1 0 1,1 0-1,0 0 1,-1 0-1,1 0 1,-1 0-1,1-1 0,-1 1 1,0-1-1,1 0 1,-1 0-1,1 0 1,-1 0-1,0 0 1,-3-1-1,3 0 36,-1 0 0,1-1 0,-1 0 0,1 1 0,-1-1 0,1 0 0,0-1 0,0 1 0,0 0 0,0-1 0,-3-3 0,-2-5 49,-1-1 1,1 0-1,1 0 0,0 0 0,-8-22 0,12 26-212,0 0-1,0 0 1,-3-16-1,6 22 54,0-1 0,0 0 0,0 0 0,0 1 0,0-1 0,1 0 0,-1 1 0,1-1 0,-1 0 0,1 1 0,0-1 0,0 1 0,0-1 0,1 1 0,1-4 0,1 1-22,1-1 1,-1 1 0,1 0-1,0 1 1,0-1-1,0 1 1,1 0-1,-1 0 1,1 1 0,6-4-1,5 0 43,0 1 0,27-7 0,-35 11 78,-1 1-1,1 0 0,0 0 1,-1 1-1,1 0 1,15 3-1,53 13 317,-41-8-246,-13-2-43,109 18 1166,-114-22-902,0-1 0,0 0 0,0-1 0,0-2-1,22-3 1,-25 1-343,-1 0 0,0-2 0,0 0 0,0 0 0,-1-1 0,16-11 0,-5 3-970,-19 12 234,1-1-1,-1 0 1,0 0 0,0-1 0,0 1 0,-1-1-1,0 0 1,0-1 0,0 1 0,0-1 0,2-6-1,7-10-4295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3:27:41.5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592 19 1728,'-18'-16'2395,"16"16"-2307,1-1 0,0 1 0,0 0 0,-1-1 1,1 1-1,0 0 0,0 0 0,-1 0 0,1 0 1,0 0-1,-1 0 0,1 0 0,0 1 1,0-1-1,-1 0 0,1 1 0,0-1 0,0 1 1,0-1-1,0 1 0,0 0 0,-1-1 0,1 1 1,0 0-1,0 0 0,1 0 0,-3 1 1,-2 3 160,0 0 0,0 0 0,-5 8 0,-29 30 892,-44 84 171,48-74-1084,-3-2-1,-62 65 1,25-31-95,45-51-44,19-23-52,0 1-1,1 0 0,0 0 0,1 2 0,1-1 1,0 1-1,-7 17 0,8-9-25,0 1 0,2 0 0,1 0 0,-1 24 0,2 95-71,3-95-95,11 121 166,10-54 4,-9-54 44,3 14-104,35 103 0,-42-157 39,0 0-1,1 0 1,2 0 0,0-2 0,1 1 0,0-1 0,2-1-1,0 0 1,1-1 0,0-1 0,1 0 0,28 19 0,163 99 86,-195-126-127,1 0 0,0-1 0,1 0 0,-1-1 0,1-1 0,0 0 0,20 3 0,-12-5 44,-1-1 0,1-1 1,-1 0-1,29-6 0,145-30 154,-168 29-89,0-2-1,0-1 1,-1-1-1,49-28 1,-62 31-41,-1-1 1,0-1-1,0 0 0,-1-1 1,0 0-1,-1 0 0,0-1 1,-1 0-1,-1-1 0,0 0 1,0-1-1,-1 1 0,5-17 1,5-23 262,16-84 0,-5-58 145,-26 159-467,-1 0-1,-7-59 1,1 34 121,5 58-80,-5-82-103,-29-165 0,-12 58-460,6 23 314,25 97 239,-9-33-252,19 89 146,0 1 0,-1 1-1,-1-1 1,-13-22 0,14 29 114,0 1 0,0-1 0,0 1-1,-1 1 1,0 0 0,0 0 0,-1 0-1,1 0 1,-1 1 0,-1 1 0,-16-8-1,-3 2 57,-1 1 0,-41-7 0,32 8-2,26 6-59,0 1 1,-17-1-1,-9 0 196,25 0-49,-1 2 0,0-1 0,1 2 0,-27 4 0,26-3-258,10-2 14,0 0 0,1 1 1,-1 0-1,0 0 0,-6 2 0,7-2-424,0 0 0,0 0 0,0-1-1,0 1 1,0-1 0,0 0 0,-5 0 0,2 0-2564,6 0 1030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3:27:53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739 77 3232,'-12'2'1062,"10"-2"-1026,1 0 0,0 1-1,0-1 1,-1 0 0,1 0 0,0 0 0,-1 0 0,1 0 0,0 0 0,-1 0-1,1 0 1,0-1 0,0 1 0,-3-1 0,3 0-103,-1 0 1,1 0-1,0 0 1,-1 0-1,1 1 0,-1-1 1,1 1-1,-1-1 1,-2 0-1,2 1 79,0-1 0,0 1 0,1-1 0,-1 0 0,0 1-1,0-1 1,-3-2 0,-20-12 2095,24 14-2079,0 1 0,0-1 1,0 1-1,0 0 0,0 0 1,0 0-1,0 0 0,0 0 0,-1 0 1,1 0-1,0 0 0,0 0 1,0 0-1,0 0 0,0 1 1,0-1-1,0 1 0,0-1 0,0 0 1,-2 2-1,-22 15 108,15-9 103,0-1-1,-17 9 0,2-2 55,10-5-19,-32 12 0,44-20-267,-9 5 91,1-1 1,0 1-1,0 1 1,1 0-1,0 1 1,0 0-1,1 0 0,0 1 1,1 0-1,-9 11 1,-5 13 178,-35 63-1,55-92-291,-15 29 48,4-9 311,-24 38-1,3-8-142,26-39-122,-1 0 1,-1-1-1,-12 14 0,14-18-64,1-1 1,1 1 0,-1 1-1,-6 14 1,6-10 9,-14 19 0,15-23 34,-1 1 0,2-1 0,-1 1 0,-3 15 0,7-23-61,0 5 57,1 0 0,0 0 0,0 0 0,0 0 0,1 0 0,2 13 0,-1 6 115,4 39 143,-1-34-237,7 33-10,-1-15 1,-6-18-42,1 3 98,1-1 1,14 49-1,14-2-224,-24-59 100,5 19 12,15 95 592,-12 9-576,-12-110-17,-4-17-3,2 0 0,0 0-1,9 25 1,-6-25-18,7 31 1,-12-38 129,1 1-1,1-1 1,0 1 0,1-1 0,0 0 0,8 13 0,-9-20-96,-1 0 0,1-1 0,0 1 0,0-1 0,0 0 0,1 0 0,-1 0 0,1-1 0,0 0 0,0 0 0,6 3 0,-2-3 6,0 0 0,0 0 0,1-1 0,-1 0 0,1 0 1,9 0-1,28-1-30,0-2 1,73-12-1,-58 6 173,-35 4-228,1-2 0,0 0 0,-1-2 0,0-1 0,42-19 0,-58 22 61,-1-2-1,0 1 1,0-1-1,0-1 1,-1 0-1,-1 0 1,1-1 0,-1 0-1,-1 0 1,0-1-1,0 0 1,-1-1-1,6-10 1,5-18-185,-1-1-1,14-54 1,-18 56-47,26-120 268,-24 93 110,7-99-729,-16 109 490,1-15 73,-3-1 0,-3 1 1,-9-73-1,3 68 2,-1-16-145,-3 43 205,-23-66 0,7 27-2,-26-96-130,46 164 177,-2 1 0,-11-23 1,-4-7 184,20 40-200,0 0 0,-1 1 0,0 0 0,0 0 0,-1 0 0,0 1 0,0-1 0,-1 1-1,0 0 1,0 1 0,0-1 0,0 1 0,-1 1 0,0-1 0,0 1 0,0 0 0,-1 1 0,-10-4 0,-25-4-42,-2 2 0,1 3 0,-1 1 0,-75 2 1,103 3-1022,-1-1 1,1-1 0,-21-4-1,37 6 774,-1-1 0,1 1-1,-1 0 1,0-1 0,1 0-1,-1 1 1,1-1-1,0 0 1,-1 0 0,-2-2-1,3 2-296,0-1-1,1 1 0,-1 0 0,0-1 0,0 1 0,1-1 0,-1 1 1,1-1-1,-1-2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1:39:46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0 832,'-2'0'400,"8"0"187,-5 0-564,0 0 0,-1 0 1,1 0-1,0 0 0,-1 0 1,1 0-1,-1 1 1,1-1-1,0 0 0,-1 0 1,1 0-1,0 1 0,-1-1 1,1 0-1,-1 0 0,1 1 1,0-1-1,-1 1 1,1-1-1,0 1 0,0-1 31,5 0-17,-5 0 11,9 14 613,-2-14-219,-6 0-306,-1 0 1,1 0 0,-1 0 0,1 0 0,-1 0 0,0 0-1,1 0 1,-1 1 0,1-1 0,1 1 0,18 32-158,-18-29 23,-2-3 5,0 0 0,-1 0 0,1 0 0,-1 0 0,1 1 0,-1-1-1,1 0 1,-1 0 0,1 0 0,-1 8 1095,-18 4 114,-7-10-299,25-3-880,-4 0 86,4-1-107,6-3-254,-6 4 236,0 0 1,0 0-1,0 0 1,0 0-1,0 0 1,0 0-1,0 0 1,0 0 0,0 0-1,0 0 1,-1 0-1,1 0 1,0 0-1,0 0 1,0 0-1,0 0 1,0 0-1,0 0 1,0 0-1,0 0 1,0 0-1,0 0 1,0 0 0,0 0-1,0 0 1,-1 0-1,1 0 1,0 0-1,0 0 1,0-1-1,0 1 1,0 0-1,0 0 1,0 0-1,0 0 1,0 0 0,0 0-1,0 0 1,0 0-1,0 0 1,0 0-1,0 0 1,0 0-1,0 0 1,0-1-1,0 1 1,0 0-1,0 0 1,0 0-1,0 0 1,0 0 0,0 0-1,0 0 1,0 0-1,0 0 1,0 0-1,0 0 1,0 0-1,0 0 1,0-1-1,0 1 1,0 0-1,0 0-56,-1 3-266,1-1 247,0-1 1,1 1-1,-1-1 0,0 1 1,0-1-1,1 1 0,-1-1 1,1 1-1,-1-1 0,1 1 1,0-1-1,0 0 0,-1 1 1,1-1-1,0 0 1,0 0-1,0 0 0,0 0 1,1 0-1,-1 0 0,0 0 1,0 0-1,1 0 0,1 1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5:02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12 1824,'-9'1'646,"2"-2"2015,6-10 1173,0 11-3806,1 0-1,-1 0 1,1 0-1,-1 0 1,1 0-1,-1 0 1,1 0 0,-1 0-1,1 0 1,-1 0-1,0 0 1,1 0-1,-1 1 1,1-1 0,-1 0-1,1 0 1,0 1-1,-1-1 1,1 0-1,-1 1 1,1-1-1,-1 0 1,1 1 0,-1 0-1,0 13-444,1-6 732,0 107 270,-9 434 1160,2-259-2427,20-297-4444,-5-4 1932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5:02.9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2 896,'-1'0'101,"1"0"-1,-1 0 1,1-1 0,0 1-1,-1 0 1,1 0 0,-1 0 0,1 0-1,-1 0 1,1 0 0,0 0-1,-1 0 1,1 0 0,-1 0 0,1 0-1,-1 0 1,1 0 0,0 0-1,-1 0 1,1 0 0,-1 0-1,1 1 1,0-1 0,-1 0 0,1 0-1,-1 0 1,1 1 0,0-1-1,-1 0 1,1 1 0,0-1 0,0 0-1,-1 1 1,1-1 0,0 0-1,0 1 1,-1-1 0,1 0-1,0 1 1,-3 2-268,3-3 306,-14 8 2927,13-4-2849,0 0 0,0-1-1,0 2 1,1-1 0,0 0-1,0 0 1,0 0 0,1 8-1,-1 2-75,11 142-115,0-1 583,-11-94-98,-5 129-345,-3-78-65,3-68-810,1 61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5:03.7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8 2976,'0'0'131,"0"-1"0,0 1 0,0 0 0,-1-1 0,1 1 0,0-1 0,0 1 0,-1-1 1,1 1-1,0 0 0,0-1 0,-1 1 0,1 0 0,0-1 0,-1 1 0,1 0 0,0 0 0,-1-1 0,1 1 0,-1 0 0,1 0 1,-1 0-1,1-1 0,0 1 0,-1 0 0,25 2 4538,27 6-4196,-12-2-69,96 4 546,1 0-177,-100-6-741,-19-3-93,0 2 1,27 7 0,-41-9-226,-1-1 0,0 0 0,1 1 0,-1-1 0,1 0 0,-1 0 0,1 0 0,-1 0 0,0-1 0,1 1 0,-1-1 0,4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5:05.4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0 117 1248,'2'-3'6191,"4"8"-5039,4 9-1407,8 16 443,-2 0 1,-2 2 0,19 54-1,13 31 338,-21-64-314,82 186 685,-42-91-364,-48-124-506,-16-23 149,-1-1-160,0 1 0,0-1 0,1 0 1,-1 1-1,0-1 0,0 0 0,1 0 0,-1 1 0,0-1 0,0 0 0,1 0 1,-1 0-1,0 1 0,1-1 0,-1 0 0,0 0 0,1 0 0,-1 0 0,0 0 1,1 0-1,-1 0 0,0 1 0,1-1 0,-1 0 0,1 0 0,-1 0 0,0 0 1,1-1-1,-1 1 0,0 0 0,1 0 0,-1 0 0,0 0 0,1 0 1,-1 0-1,0 0 0,1-1 0,-1 1 0,0 0 0,1-1 0,0-1 19,0-1 0,0 1-1,0-1 1,0 0 0,-1 1-1,1-1 1,-1 0 0,1 0-1,-1 0 1,0 1 0,0-1 0,0 0-1,-1-3 1,1-14 274,0 12-267,3-30 80,2 1-1,1-1 1,14-43-1,-12 55-23,-2 7-172,1 0 1,10-22-1,-8 19 153,-9 20-91,0 1 0,1-1-1,-1 1 1,1-1 0,-1 0-1,1 1 1,0-1 0,0 1-1,-1 0 1,1-1 0,0 1-1,0 0 1,0-1 0,1 1 0,-1 0-1,0 0 1,0 0 0,1 0-1,-1 0 1,1 0 0,0 0-1,0 0-61,-1 2-44,2 0 133,-1 0-1,0 1 1,0 0 0,0-1-1,-1 1 1,1 0-1,0 0 1,-1 0 0,1 0-1,-1 0 1,1 0 0,-1 1-1,0-1 1,1 4-1,0 0 64,0 0-1,-1 1 0,1 11 1,-1-5-164,11 44 228,-8-42-161,0 0 1,-2-1 0,3 28 0,-6-39 12,0 0 1,6 11 16,17 24-43,-21-37 134,3-1-65,-3 0-32,0 0 0,0 0 0,-1 0 0,1 0 0,0 0 0,0 0 0,0 0 0,-1 0 1,1 0-1,0 0 0,0-1 0,-1 1 0,1 0 0,0-1 0,-1 1 0,1 0 0,0-1 0,-1 1 0,1-1 1,0 0-1,6-6 35,-1 1 0,0-1 0,-1-1 1,1 1-1,-2-1 0,1 0 0,6-15 1,0-4 54,8-32 0,20-112-525,-8 29 316,26-51-68,-26 108 230,-30 83-9,-1 1-440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5:07.4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1650 190 1312,'-7'-17'469,"6"13"-272,0 1-1,-1 0 1,1 0 0,-1-1 0,0 1-1,0 0 1,0 0 0,-4-4 0,1 2-29,0 0 1,0 1-1,0 0 1,-1 0-1,1 0 1,-1 0-1,0 1 1,-1 0-1,1 0 1,0 1-1,-1 0 0,1 0 1,-1 0-1,0 1 1,0 0-1,-8 0 1,-24 2 681,0 2 0,-71 15 0,-73 33 488,132-31-1340,-65 34 0,-30 12 374,101-48-89,-138 46 431,5-6-730,146-45 131,1 0-1,1 2 1,-45 30 0,57-34-73,-27 23 1,39-29-84,0 1 1,1-1-1,0 1 0,0 1 1,0-1-1,1 1 0,-6 11 1,1 4 19,1-1 0,1 1 0,-5 30 0,-5 70 505,12-77-366,-2 26-9,-17 74 0,18-121 18,-12 26 0,11-35 9,2 1-1,0 0 0,0 0 1,2 1-1,-3 17 0,5-14-131,1 0-1,0 0 1,2-1-1,0 1 1,7 29 0,-7-44 9,25 85-214,-22-76 170,1 0 1,0 0-1,1-1 0,10 15 0,-9-17 124,48 63 360,-47-63-406,1 0-1,0-2 1,1 1-1,18 11 1,-21-16-63,0-1 1,1 0-1,0-1 0,0 0 1,12 3-1,7 2 3,39 10-33,88 13 0,-63-14 325,93 22-34,-140-32-301,80 0 1,46-13-271,-90 2 275,151-16 433,-61-11-329,-127 24-106,-1-2-1,0-2 1,0-1 0,73-33-1,-101 37 62,1-1 0,-1-1 0,-1 0 0,0-1 0,0 0-1,-1-2 1,-1 1 0,0-1 0,0-1 0,-1 0 0,-1-1 0,-1 0-1,0 0 1,-1-1 0,0 0 0,-2-1 0,0 1 0,4-19 0,3-17-32,11-98 0,-22 131 50,-1 1 1,-1 0 0,0-1-1,-4-18 1,-1-1 158,-1 3-224,-9-36 0,9 46 28,-3-30 0,-2-4 97,-1-1-58,4 17 91,-16-45 0,-16-16-120,-8-22 34,4 1-273,5 14 347,30 82-4,-1 1 1,-2 0-1,-14-26 0,20 44 3,0 0 0,-1 1 0,0-1 0,-1 1 0,0 1 0,0 0 0,-1 0 0,0 0 0,-1 1 0,-18-11 0,17 12-124,-1 1 1,0 0-1,0 1 1,0 0 0,-1 1-1,1 1 1,-1 0-1,0 0 1,0 1 0,1 1-1,-23 1 1,15 2-290,1 1 0,-1 0 0,1 1 0,0 1 0,0 1 0,-34 18 0,33-14-317,0 1-1,1 1 1,0 1-1,1 0 1,0 1-1,1 1 1,1 1 0,0 0-1,2 1 1,-21 32-1,16-11-3108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5:09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1040 1 1472,'-5'3'1896,"5"-2"-1659,-1-1 0,1 1 0,0 0 0,-1-1 0,1 1 0,0-1 0,0 1 0,-1 0 0,1-1 1,0 1-1,0 0 0,0 0 0,-10 18 1019,3-4-136,5-13-1116,1 0 0,0-1 0,0 1 0,0 0 1,0 0-1,0 0 0,0 1 0,0 2 0,0-2 45,-64 173 1076,56-148-1056,0-1 1,-2 0-1,-2-1 0,0 0 1,-1-1-1,-2-1 0,-1 0 1,0-1-1,-27 27 0,4-12-150,8-9 89,2 2-1,-43 55 1,14 7 570,-62 133 0,51-90-550,43-91 276,-55 69 1,59-85-125,-14 18 83,-30 42-302,45-54-57,22-34 181,-2-1-74,-1-1 713,4-7-371,4-13-122,-3 9-178,1 1 0,0 0 0,5-12 0,45-114-85,-37 96 158,21-77-1,-1-45-130,-25 109-108,20-74-463,-36 217 240,4-48 307,-1 1 0,-3-1 0,-1 0 0,-2 0 0,-2-1 1,-19 52-1,-1-11 87,-36 91 454,45-126-672,-42 72 0,16-40 379,47-78-262,8-4-517,7-2 523,-1-1 1,0-1-1,-1 0 0,0 0 0,0-2 0,-1 1 0,0-2 0,-1 1 0,0-2 1,9-12-1,11-17 227,42-77 0,-36 56 369,-30 50-516,-1-1 0,-1 0 1,0 0-1,-1-1 1,0 1-1,4-29 1,-8 38 35,0-1 0,0 0 0,-1 1 1,0-1-1,1 0 0,-2 1 0,1-1 0,0 1 1,-1 0-1,0-1 0,0 1 0,0 0 1,-1 0-1,1 0 0,-1 0 0,0 1 1,0-1-1,0 1 0,-1 0 0,-4-5 1,5 6-457,0 1 1,-1-1 0,1 0 0,0 1 0,-1-1 0,1 1 0,-7-1 0,8 1 46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4:51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80 576,'2'4'2814,"11"22"-2321,-12-24-344,-1 12 459,0-6-47,0 3-404,0-11-140,0 1 1,0-1-1,0 0 1,-1 1-1,1-1 1,0 0-1,0 0 0,0 0 1,0 1-1,-1-1 1,1 0-1,0 0 1,0 0-1,0 1 1,-1-1-1,1 0 0,0 0 1,0 0-1,-1 0 1,1 0-1,0 1 1,-1-1-1,1 0 0,0 0 1,0 0-1,-1 0 1,1 0-1,0 0 1,0 0-1,-1 0 0,0 0 175,1 0-106,0 0-145,-13 2 372,11-1-282,1-1 0,0 1 0,-1-1 0,1 0 0,0 0 0,-1 0 0,1 0 0,0 1 1,-1-2-1,1 1 0,-1 0 0,1 0 0,0 0 0,-2-1 0,-5-3-8,0 0 0,0 0 0,0-1 0,1 0 0,-1 0 0,-7-9-1,8 9 79,-4-9 87,10 12-197,0 0-1,0 0 1,-1 1-1,1-1 1,-1 0-1,1 1 1,-4-3-1,4 3-2,0 0-1,0 1 1,0-1 0,1 0-1,-1 1 1,0-1 0,0 0-1,1 0 1,-1 0 0,1 1-1,-1-1 1,1 0-1,-1 0 1,0-1 0,-1-20 314,2 22-259,13-12-43,-9 10 16,1-1 0,0 1 0,-1-1 0,1 1 0,0 1 0,0-1 0,0 1 0,0-1 0,8 1 0,9-4-81,-17 3 45,0 1 0,1 0 0,-1 0 0,8 0 0,-6 1 32,1 1-1,-1-1 1,0 1 0,1 1 0,11 3-1,-16-4-9,0 0 0,-1 0 0,1 0-1,0 1 1,-1-1 0,1 1-1,-1-1 1,0 1 0,0 0-1,0 0 1,0 0 0,0 0 0,0 0-1,0 1 1,0-1 0,-1 0-1,3 5 1,-4-6 3,1 0-1,0 0 0,0 1 1,0-1-1,0 0 1,0 0-1,0-1 1,0 1-1,1 0 1,0 1-1,4 2 32,-3-1-27,0 1 0,0 1-1,-1-1 1,1 0-1,-1 0 1,0 1-1,0 0 1,-1-1-1,3 8 1,-4-5 42,0-6-47,0 0 0,0 0 0,0-1 0,0 1 0,0 0 0,1 0 0,-1 0 0,0-1 0,0 1 0,1 0 0,-1 0 0,0-1 0,1 1 0,-1 0 1,0-1-1,1 1 0,-1 0 0,2 0 0,-2 0 7,1-1 0,0 1 0,0 0 0,0 0 0,-1 0 0,1 0-1,0 0 1,-1 0 0,1-1 0,-1 1 0,1 0 0,-1 1 0,0-1 0,1 0 0,-1 0 0,0 0 0,0 0 0,0 0 0,0 2 0,3 12-134,-1-12 154,-1 1 1,0 0 0,0 0-1,0 0 1,0 0-1,-1 0 1,1 0-1,-1 0 1,0 0 0,-1 0-1,1 0 1,-2 6-1,-4 23 247,-2 11-54,4-35-221,2-8-4,0 1-17,1 1 27,0 0 1,1 0-1,-1 0 0,1 0 1,0 0-1,-1 0 1,2 4-1,-3 18-4,-14 62-5,15-77 31,0-1 0,0 0 0,2 16 0,-1-16-96,0 0 1,0 0 0,-3 15-1,0 22 241,1-22-282,-1 7 223,2-24-89,1-1 0,-1 1 0,1 0 0,1 9 0,0 4 29,7 22-163,-8-42 97,0 1 1,0 0-1,0 0 0,0 0 1,0-1-1,1 1 1,-1 0-1,0 0 1,1-1-1,-1 1 1,0 0-1,1 0 0,0 0 1,0 0 10,-1 0 0,1-1 0,-1 1 0,1 0 0,-1 0 0,0 0 0,1 0 1,-1-1-1,0 1 0,1 0 0,-1 0 0,0 0 0,0 2 0,0-2 2,1 1 1,-1 0-1,1-1 0,-1 1 0,1 0 0,0-1 1,-1 1-1,1 0 0,0-1 0,1 2 1,6 10 124,-6-11-161,7 2 49,-8-1 1,3 1-21,3 1 245,-4-3-230,-1 0 0,1 0 0,0-1 0,0 1 0,6 1 0,-8-3 1,0 1 0,0-1 0,0 0 0,0 0 0,0 0 1,0 0-1,0 0 0,0 0 0,0 0 0,0 0 0,0-1 1,0 1-1,0 0 0,0 0 0,0-1 0,0 1 0,0-1 0,0 1 1,0-1-1,0 0 0,0 1 0,-1-1 0,3-1 0,26-16 179,-8 3-53,-6 5-124,-13 9-14,0 0 1,0 0-1,0 0 0,0 0 0,0 0 0,-1-1 0,1 1 0,0-1 1,1-1-1,22-21 163,-21 20-127,1 0 1,0-1-1,-1 1 1,1-1-1,3-6 1,15-20-43,-18 26 20,0 0-1,-1-1 1,0 1-1,0-1 0,-1 0 1,5-10-1,4-17 23,-8 25-20,0-1 0,-1 0 0,0 0-1,0 0 1,-1-1 0,2-18 0,0-29 73,0-46-180,0 49 266,1-20-166,-5 68-32,0 0 0,0 0 0,0 0 0,1 0 0,0 1 0,1-1 0,1-7 0,-1 2 10,-2 11 13,0-1 0,0 0 0,0 0-1,0 1 1,0-1 0,0 0 0,1 0 0,-1 1 0,0-1 0,0 0 0,1 0 0,-1 1-1,1-2 1,4-13 26,-5 14-29,0-1 1,0 1-1,1 0 0,-1 0 1,0-1-1,1 1 0,-1 0 1,1 0-1,-1 0 0,1-1 1,-1 1-1,1 0 0,0 0 1,0 0-1,1-1 0,-2 1-5,1 0 0,0 0-1,0 0 1,0 0-1,-1-1 1,1 1 0,-1 0-1,1 0 1,-1-1-1,1 1 1,-1 0 0,0-3-1,0 3-61,0-9-48,0 9 47,0 1 6,0 0-58,0 0 47,0 0 64,0 0 102,0 14-123,-4-8-15,4-6-54,0 0 0,0 0 0,-1 0 0,1 1 0,0-1 0,0 0 0,0 0 0,-1 0 0,1 0 0,0 1 0,0-1 0,0 0 0,0 0 1,-1 0-1,1 1 0,0-1 0,0 0 0,0 0 0,0 1 0,0-1 0,0 0 0,0 0 0,0 1 0,0-1 0,-1 0 0,1 0 0,0 1 0,0-1 1,0 0-1,1 0 0,-1 1 0,0-1 0,0 0 0,0 0 0,0 1 0,0-1 0,0 0 0,0 1 0,4 8-3168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7:03.1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417 2 4224,'0'0'35,"0"0"1,0 0-1,0 0 1,0 0-1,0 0 1,0 0-1,0-1 1,0 1-1,0 0 1,1 0-1,-1 0 1,0 0-1,0 0 1,0 0-1,0 0 1,0 0-1,0 0 1,0 0-1,0-1 1,1 1-1,-1 0 0,0 0 1,0 0-1,0 0 1,0 0-1,0 0 1,0 0-1,1 0 1,-1 0-1,0 0 1,0 0-1,0 0 1,0 0-1,0 0 1,0 0-1,1 0 1,-1 0-1,0 1 1,0-1-1,0 0 1,0 0-1,0 0 1,0 0-1,0 0 1,1 0-1,-1 0 1,0 0-1,0 0 0,0 0 1,0 1-1,0-1 1,0 0-1,0 0 1,0 0-1,0 0 1,0 0-1,0 0 1,0 0-1,0 1 1,0-1-1,1 0 1,-1 0-1,0 0 1,0 0-1,0 0 1,0 1-1,0-4 606,-6 5 250,-3 3-30,7-4-720,0 0 0,0 0 0,0 0-1,0 0 1,0 1 0,0-1 0,0 1-1,1-1 1,-1 1 0,0-1 0,1 1 0,-1 0-1,1 0 1,0 0 0,0 0 0,0 0-1,0 0 1,-1 4 0,-1 5-101,1 0-1,0 0 1,1 0-1,0 0 1,1 17-1,9 55-139,-5-50 139,2 12 416,2 0 1,2 0-1,2-1 1,19 47-1,-13-53 189,-11-25-257,-1 0-1,6 18 0,-4-12 659,-8-19-1007,0 0-1,0 1 1,0-1-1,-1 0 1,1 0-1,0 1 1,0-1-1,0 0 1,0 0-1,0 0 1,0 0-1,0 1 1,0-1 0,-1 0-1,1 0 1,0 0-1,0 0 1,0 1-1,0-1 1,-1 0-1,1 0 1,0 0-1,0 0 1,0 0-1,-1 0 1,1 0-1,0 0 1,0 1-1,0-1 1,-1 0-1,1 0 1,-1 0 105,-4 1 36,-1 1-1,0-1 0,0-1 1,0 1-1,1-1 1,-1 0-1,0 0 0,0-1 1,0 1-1,-7-3 1,-22-1 167,-25 1-164,20 0-362,0 2 1,-41 4-1,63-1 27,-104 15-1950,113-17 1340,8 0 560,0 0 0,0 0-1,0 0 1,0 0 0,0 0-1,0 0 1,0 0-1,0 0 1,0 1 0,0-1-1,0 0 1,0 1 0,0-1-1,-1 1 1,27 11-6026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14.80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1031 0 320,'-30'24'613,"-5"-1"742,27-19-1288,0 1-1,0 0 1,-11 11 0,16-14-42,0 0 0,-1 0 0,1-1 0,0 1 0,-1-1 1,-5 2-1,-9 3 241,8-1-337,0 0 0,-18 11 0,22-12 77,0 0 0,-1 0-1,-9 3 1,10-4-2,-1 0-1,1 0 1,-7 5-1,-22 15-103,24-17 70,0 1-1,1 1 1,0 0-1,0 0 1,-17 19 0,3 7-25,-23 43 1,2-4 915,41-65-810,3-7-5,0 1-1,0 0 0,0-1 0,0 1 0,0-1 1,-1 0-1,1 1 0,-3 1 0,3-3 131,1 0-214,0 0 36,0 0 0,-1 0 0,1 0 0,0 0 0,0 0 0,0 0-1,0 0 1,0 0 0,0 0 0,0 0 0,-1 0 0,1 0 0,0 0 0,0 0 0,0-1 0,0 1 0,0 0 0,0 0 0,0 0 0,0 0-1,0 0 1,-1 0 0,1 0 0,0 0 0,0 0 0,0-1 0,0 1 0,0 0 0,0 0 0,0 0 0,0 0 0,0 0 0,0 0-1,0-1 1,0 1 0,0 0 0,0 0 0,0 0 0,0 0 0,0 0 0,0 0 0,0 0 0,0-1 0,0 1 0,0 0 0,0 0 0,0 0-1,1 0 1,-1 0 0,0 0 0,2-7-68,0 1-1,0 0 1,1 0-1,0 0 1,0 0 0,7-9-1,2-1-34,14-15-1,-12 15 58,-4 4-125,1 1-1,0 0 1,16-12 0,38-30-531,16-5 720,-77 56-77,0-1-1,0 0 1,-1 0 0,0-1-1,1 1 1,-1-1 0,3-4-1,-6 7-108,0 1 165,0 0 0,0 0-1,-1 0 1,1 0 0,0 0 0,0 0 0,0 0 0,0 0 0,0 1 0,0-1 0,-1 0 0,1 0 0,0 0 0,0 0 0,0 0 0,0 0 0,0 0 0,-1 0 0,1 0-1,0-1 1,0 1 0,0 0 0,0 0 0,0 0 0,0 0 0,-1 0 0,1 0 0,0 0 0,0 0 0,0 0 0,0 0 0,0 0 0,0 0 0,0-1 0,-1 1-1,1 0 1,0 0 0,0 0 0,0 1 101,-1-1-66,0 1 0,0 0-1,0-1 1,0 1 0,0 0-1,0 0 1,1 0 0,-1 0-1,0 0 1,0 0 0,1 0-1,-1 0 1,0 0 0,1 0-1,-1 0 1,1 0 0,-1 2-1,-6 10 253,-9 3 60,-36 27-1,34-31-186,2 2-1,-1 0 1,-24 29 0,-1 3 101,25-24-11,0-1 0,-31 27 1,15-9-150,28-34-68,1 1 0,1 0 0,-1 0 0,1 1 0,0-1 0,-4 12 0,-5 12 106,-8 23-523,6-18 128,0 4 645,8-33-232,6-6-157,-1 1-1,1-1 1,-1 0 0,1 1 0,0-1-1,-1 0 1,1 1 0,0-1 0,-1 0 0,1 1-1,0-1 1,-1 0 0,1 1 0,0-1-1,0 1 1,-1-1 0,1 1 0,0-1-1,0 1 1,0-1 0,0 1 0,0 0 0,-1 5-29,0-1 0,-1 1 0,0 0 0,0-1 1,0 1-1,-3 5 0,0 0 63,3-4 30,-2 2 127,5-11-155,-1 0 0,0-1-1,0 1 1,1 0 0,-1 0 0,-1 0 0,1-4 0,-1-1-49,6-77-723,3 27 469,-8 55 221,1-1 1,-1 1-1,1-1 1,-1 1-1,1-1 1,2-2-1,1-9-123,-1-6 217,-2 15 266,0 2 184,-6 7-469,5-3-114,-1 0 31,-1 4 48,0 0 0,0-1 0,0 1 0,1 0 0,0 0 1,0 0-1,0 9 0,0-7 30,0-1 1,0 1-1,-1 0 1,-3 9 0,3-9-26,0-1 0,1 1 0,0-1 0,0 1 0,0-1 0,1 8 0,-4 23 10,3-18 134,1-18-125,0 1-1,0-1 1,0 1 0,0-1 0,0 1 0,0-1-1,0 1 1,-1-1 0,1 0 0,-1 1 0,1-1-1,-1 2 1,0-1 73,-1 15 6,1-15 260,1-11-242,3-194-83,1 147-438,-8 71 107,1 16 449,2-23-157,0-1 0,1 0 0,0 1 0,1 7 1,-1-8-37,1 1 0,-1-1 0,0 0 0,-3 11 0,1 16 314,-3 35-383,4-59 146,0 0 0,-1 1 1,0-1-1,-1 0 0,0 0 1,-5 12-1,-2 5 6,6-17 20,0-1-1,0 1 1,-9 11 0,10-11 89,5-17-6,-1-2-145,0 0 0,0 0 0,1-1 0,0 1 0,3-8 0,19-47 198,-13 39-228,-1-2-161,-6 15 212,0 0 0,1 0 0,1 1 0,9-15 0,32-43-342,30-38-272,14 0 392,-86 102 138,-3 4 41,0-1 0,0-1 0,0 1 1,0 0-1,0 0 0,0-1 0,-1 1 0,1-1 0,-1 1 0,0-1 1,1 0-1,-1 0 0,-1 1 0,1-1 0,0 0 0,-1 0 0,1 0 0,-1-5 1,0 8 28,0-1 0,-1 1 0,1 0 0,0-1 1,-1 1-1,1 0 0,0 0 0,-1-1 0,1 1 0,-1 0 1,1 0-1,0-1 0,-1 1 0,1 0 0,-1 0 1,1 0-1,-1 0 0,1 0 0,-1 0 0,1 0 1,-1 0-1,1 0 0,0 0 0,-1 0 0,1 0 0,-1 0 1,1 0-1,-1 0 0,1 0 0,-1 1 0,-16 2 43,11 1-37,1-1 0,-1 1 1,1 0-1,0 1 1,0-1-1,0 1 0,1 0 1,0 0-1,-7 10 1,-6 8 41,8-13 172,0 1 0,1 1 0,-9 16 0,13-22-106,1 0 0,-1-1 0,-8 9 1,-8 13 196,19-25-255,-1 0 1,1 0 0,-1-1 0,1 1-1,-1 0 1,1 0 0,-1-1-1,0 1 1,0-1 0,0 0 0,0 1-1,0-1 1,0 0 0,0 0 0,0 0-1,0-1 1,0 1 0,-1 0 0,1-1-1,0 0 1,-1 1 0,1-1 0,0 0-1,-3 0 1,3 2-106,1 1-1,0 0 0,0-1 1,0 1-1,0 0 1,-1 3-1,1-2-14,-1-1 81,0 1 0,1 0-1,-1 0 1,1 0-1,0 0 1,0 0 0,0 0-1,-1 7 1,2-9 2,0 0 0,0 0 0,-1 0 0,1 0 1,-1 0-1,0 0 0,0 0 0,0-1 0,-2 5 0,2-4 1,0 0-1,0 0 1,0 0-1,0 0 0,0 0 1,0 0-1,1 1 1,-1-1-1,1 0 1,-1 4-1,1-4 8,-1 0-1,1 0 1,-1 1 0,0-1-1,1 0 1,-1 0 0,-2 4-1,-4 8-154,-2 6 319,8-17-180,-1 0-1,1-1 1,0 1 0,-1 0 0,2 0 0,-1 0 0,0 0 0,0 6-1,0-7-22,1-1-1,0 1 1,-1-1-1,1 0 0,-1 1 1,1-1-1,-1 0 0,0 0 1,0 1-1,1-1 1,-1 0-1,-1 1 0,-6 12 17,6 9 56,-1 3-2,2-19-75,0 0 1,0 0 0,1 0-1,0 0 1,1 12-1,0 5-12,0 2 47,6 47 1,8 63-310,-13-100 86,3-8-52,0 5 530,-5-32 122,0-1-145,7-14-330,-4-3-202,-1-1-1,-1-26 0,5-53 582,-5 88-294,4-75 134,-5 57-37,0 23-144,-1 0 1,1-1-1,0 1 0,1 0 1,-1 0-1,1 0 0,-1 0 1,1-1-1,2-4 0,10-37 698,-12 41-729,1 0-1,-1 0 1,0 0-1,-1 0 0,1 0 1,-1-1-1,0 1 0,-2-8 1,1-6-54,6-73-187,-3 81 420,-2 10-120,0-1 0,1 1-1,-1 0 1,0 0 0,0-1 0,0 1 0,0 0 0,0-1 0,0 1 0,0 0 0,-1-1 0,1 1 0,-1-2 0,1 3 0,0 0 0,0-1 0,0 1 1,0 0-1,0-1 0,0 1 0,0-1 1,0 1-1,0 0 0,0-1 0,0 1 0,0 0 1,0-1-1,0 1 0,0 0 0,0-1 0,0 1 1,0 0-1,1-1 0,-1 1 0,0 0 1,0 0-1,0-1 0,1 1 0,1-5-484,6 38 466,-7-24 21,-1-1 0,2 0 0,2 11 0,2 14-67,-2-11 30,5 20 0,-4-23 10,3 33 1,-4 77-107,5 88 101,-9-200 31,1 1 0,0-2 0,5 22 0,-4-33 188,-1-9 93,1-4-367,2-4 138,-1-1 1,0 1-1,-1-1 1,0 1-1,-1-1 1,0-20-1,0-5 66,1 4-4,7-68-203,-7 84 116,2 0 1,0 0 0,9-25 0,-4 17 23,-5 15-75,0 0 0,10-18 0,15-25-39,-22 42-53,-6 9 28,1-1 0,0 1 1,0-1-1,0 1 0,0 0 1,1 0-1,0 0 0,-1 0 1,7-5-1,-9 8 90,0 0 1,0 0 0,0 0-1,0 0 1,0 0-1,1-1 1,-1 1 0,0 0-1,0 0 1,0 0-1,0 0 1,0 0-1,0 0 1,1 0 0,-1 0-1,0-1 1,0 1-1,0 0 1,0 0 0,0 0-1,1 0 1,-1 0-1,0 0 1,0 0 0,0 0-1,0 0 1,1 0-1,-1 0 1,0 0-1,0 0 1,0 0 0,0 0-1,1 0 1,-1 0-1,0 1 1,0-1 0,0 0-1,0 0 1,0 0-1,1 0 1,-1 0-1,0 0 1,0 0 0,0 0-1,0 0 1,0 1-1,0-1 1,0 0 0,0 0-1,1 0 1,-1 1-1,-1 12-697,0 3 827,1 26 205,-4-41 62,4-1-403,-1 0 0,1 0-1,-1 0 1,1 0 0,0 0 0,-1 0-1,1 0 1,-1 0 0,1 0 0,-1 0-1,1 0 1,0 0 0,-1 0 0,1 0-1,-1 0 1,1 1 0,0-1 0,-1 0 0,1 0-1,-1 0 1,1 1 0,0-1 0,-1 0-1,1 1 1,0-1 0,0 0 0,-1 1-1,1-1 1,0 0 0,0 1 0,-1-1 0,1 0-1,0 1 1,0-1 0,0 1 0,-1 6 76,0-1 0,0 1 0,1-1 0,1 12 0,0-2 248,-1-15-143,0-1 246,0 0-113,0 0-4,1-2-259,-1 0 0,0 0 0,1-1 0,-1 1 0,0-1 0,0 1 0,0 0 1,-1-4-1,0-5 17,4-111 518,-3-31-1039,1 145 432,0 0 0,0 0 1,3-11-1,-2 11 22,0 1-1,-1-1 1,1-13 0,-1 18 10,-1 1 1,0-1-1,1 0 1,0 1-1,-1-1 1,1 0-1,2-3 1,-2 4-3,0 0 0,0-1 0,0 1 1,0 0-1,-1 0 0,1-1 0,-1-2 0,2-9-678,2 21 88,2 22 338,-4 13 336,-2-1 0,-1 0 0,-9 48 0,7-65-118,-16 94-2,9-59 54,2-11 55,4-18 132,-1 0 1,-10 30-1,-19 59 666,32-113-861,-1 2 26,0-1 0,-1 1 1,0 0-1,-6 8 0,3-7 109,6-8-122,0 0 1,0 0 0,0 0-1,0 0 1,0 0-1,0 0 1,1 0-1,-1 0 1,0 0-1,1 0 1,-1 2-1,0-2-62,0 1 0,0-1 0,0 0 0,0 0 0,0 0 0,0-1 1,-1 1-1,1 0 0,0 0 0,0-1 0,-1 1 0,-1 0 0,2-2-14,1-1 0,-1 0 1,1 1-1,-1-1 0,1 0 0,-1 1 1,1-1-1,0 0 0,0-2 1,0-10-67,1 1 0,0-1 0,1 0 0,1 1 0,0-1 0,0 1 0,9-18 0,-10 43-509,0 11 715,-4 6 294,-2 1 0,0-1-1,-16 53 1,12-50-18,7-10-868,1-21 202,6-14 118,31-124-330,-24 84 554,28-126 367,-16 63-206,-21 105-193,-1-9 48,7-25 26,-10 44-164,0 1-1,0 0 50,0 0 34,0 0 0,0 0 0,0 0 0,0 0 0,0 0 0,0-1 1,0 1-1,0 0 0,0 0 0,0 0 0,1 0 0,-1 0 0,0 0 0,0 0 0,0 0 0,0 0 0,0 0 0,0 0 0,0 0 0,0-1 0,0 1 0,0 0 0,1 0 0,-1 0 0,0 0 0,0 0 0,0 0 0,0 0 0,0 0 0,0 0 0,0 0 0,1 0 0,-1 0 0,0 0 0,0 0 1,0 0-1,0 0 0,0 0 0,0 0 0,0 0 0,0 0 0,1 1 0,-1-1 0,0 0 0,0 0 0,0 0 0,2 9 39,0 1-1,-1-1 1,0 1 0,0 0 0,-1-1 0,-2 17-1,1 4 136,1 233 239,-8-147-321,7-100-25,-1-1-1,-1 1 1,-5 19 0,5-26-11,2 6 36,1-15-85,0 0 1,0 0-1,0 0 0,0 0 0,0 0 0,0 0 0,0 0 1,0 0-1,0 0 0,0 0 0,0 0 0,0 0 0,-1 0 1,1 0-1,0 0 0,0 0 0,0 0 0,0 0 0,0 0 1,0 0-1,0 0 0,0 0 0,0 0 0,0 0 0,0 0 1,0 0-1,0 0 0,-1 0 0,1 0 0,0 1 0,0-1 1,0 0-1,0 0 0,0 0 0,0 0 0,0 0 0,0 0 1,0 0-1,0 0 0,0 0 0,0 0 0,0 0 1,0 0-1,0 0 0,0 1 0,0-1 0,0 0 0,0 0 1,0 0-1,0 0 0,0 0 0,0 0 0,0 0 0,0 0 1,-2-9-16,12-45-236,-1-9 98,-5 39 3,3-45 0,-2 34-58,-5 35 190,-1 0 17,1 0-1,0-1 0,0 1 1,0 0-1,0 0 0,0-1 1,0 1-1,0 0 0,0 0 1,0 0-1,0-1 0,0 1 0,0 0 1,0 0-1,1 0 0,-1-1 1,0 1-1,0 0 0,0 0 1,0 0-1,0-1 0,0 1 0,0 0 1,1 0-1,-1 0 0,0 0 1,0-1-1,0 1 0,0 0 1,1 0-1,-1 0 0,0 0 0,0 0 1,0 0-1,1-1 0,-1 1 1,0 0-1,0 0 0,1 0 1,11 21 97,-10-20-92,-1 1 0,0-1 0,1 1 0,-1-1 0,1 0 0,-1 1 0,1-1 0,0 0 0,-1 0 0,1 0 0,0 0 0,0-1 0,0 1 0,2 0 0,2 2-43,-3-3 82,-1 0-48,-1 0 0,0 0 0,0 1 0,0-1 0,1 0 0,-1 1 0,0-1 1,0 1-1,0-1 0,0 1 0,1-1 0,-1 1 0,0 0 0,0 0 0,0 0 0,0-1 1,-1 1-1,1 0 0,0 0 0,0 0 0,-1 0 0,1 0 0,0 0 0,-1 1 1,1-1-1,-1 0 0,1 0 0,-1 0 0,0 1 0,1-1 0,-1 0 0,0 2 1,1 1 42,1 2 11,-1 0 1,0 1-1,0-1 1,0 1-1,-1 0 0,0-1 1,0 1-1,-1-1 1,0 1-1,0-1 1,-1 1-1,1-1 0,-1 0 1,-3 7-1,5-13-20,-1 1 0,1-1 0,0 1-1,-1-1 1,1 1 0,0-1 0,-1 1-1,1-1 1,-1 1 0,1-1 0,-1 0-1,1 1 1,-1-1 0,1 1 0,-1-1 0,1 0-1,-1 0 1,1 1 0,-1-1 0,0 0-1,1 0 1,-1 0 0,1 0 0,-1 0 0,0 0-1,1 0 1,-1 0 0,1 0 0,-1 0-1,0 0 1,1 0 0,-1 0 0,1 0 0,-1 0-1,0-1 1,1 1 0,-1 0 0,1 0-1,-1-1 1,1 1 0,-1 0 0,1-1-1,-1 1 1,1-1 0,-1 0 0,-1 0 8,0-1-1,0 0 1,0 1 0,0-1 0,1 0-1,-1 0 1,1 0 0,-1 0 0,1 0-1,-2-4 1,-6-31 200,2 0-1,-4-54 1,3 16-222,-18-96-25,20 149 50,4 18-20,1 0 0,0 0 0,0 0 0,1 0 0,-1-5 0,1 7-55,0-1 0,0 1 0,0 0 0,-1 0 0,1 0 0,0 0 0,-1 0 0,1-1 0,-1 1 0,0 0 0,0 0 0,0 0 0,0 1 0,0-1 0,0 0 0,0 0 0,-1 0 0,1 1 0,-1-1 0,1 1 0,-1-1 0,-2-1-1,3 2 37,0 1 0,1-1 0,-1 1-1,1-1 1,-1 0 0,1 1-1,-1-1 1,1 0 0,0 1 0,-1-1-1,1 0 1,0 0 0,-1 1-1,1-2 1,0 1-5,0 1 0,0-1 0,0 1 0,0-1 0,-1 1 0,1-1 0,0 0 0,0 1 0,0 0 1,-1-1-1,1 1 0,0-1 0,0 1 0,-1-1 0,1 1 0,-1-1 0,1 1 0,0 0 0,-1-1 0,1 1 0,-1 0 0,1 0 0,-1-1 0,1 1 0,-1 0 0,1 0 0,-1-1 0,1 1 0,-1 0 0,0 0 0,-12-8 127,13 8-126,0 0 0,0 0-1,0 0 1,-1 0 0,1 0 0,0-1-1,0 1 1,0 0 0,-1 0 0,1 0 0,0 0-1,0 0 1,0-1 0,0 1 0,-1 0-1,1 0 1,0 0 0,0-1 0,0 1-1,0 0 1,0 0 0,0 0 0,0-1-1,0 1 1,0 0 0,-1 0 0,1 0-1,0-1 1,0 1 0,0 0 0,0 0 0,0-1-1,0 1 1,0 0 0,1 0 0,-1 0-1,0-1 1,0 1 0,0-2-448,-1 8 138,-11 69 356,3-16-140,-2 20 223,4-25 58,0 16-117,-3 17-198,-2-25 232,11-60-72,0 4 31,0-1 0,0 1-1,0-1 1,-1 0 0,0 1-1,0-1 1,-5 8-1,3-6-41,4-6-16,0 0-1,-1 0 1,1 0-1,-1 0 0,1 0 1,-1 0-1,1-1 0,-1 1 1,0 0-1,1 0 1,-1 0-1,0-1 0,-1 2 1,-7 10 41,-2 2 58,10-13 0,1-1-21,-14 17-133,6-4 87,-1 1 0,-6 16 1,9-17-26,3-4-11,2-7 3,0 0 0,1 0 1,-1 0-1,0 0 1,0-1-1,0 1 1,0 0-1,-2 2 0,0 0-4,1-1-1,0 1 1,0 0-1,0 0 1,0 0-1,1 0 1,-1 0-1,0 7 0,1-8 33,-1 1-1,1-1 0,-1 0 1,0 0-1,1 0 0,-1 0 1,0 0-1,-4 3 0,-8 15-149,14-20 51,0-1-4,0 3-193,0 0 85,4-5 49,3-4 1,0-1-1,-1 0 1,0 0-1,0 0 1,-1 0-1,9-17 1,9-9-379,-2 4 110,22-39 277,12-20-712,-53 86 828,-1 0-63,0 0-1,0 0 1,0 0-1,0 0 1,-1 0-1,1 0 1,0 0-1,0-3 1,1-4-126,-2 18 266,-2 5-3,-2 0 0,1-1 0,-2 1 0,0-1 0,-1 0 0,0 0 0,-12 19 0,0 0 351,15-25-390,0 0-1,-9 12 0,-21 35 155,27-43-88,1 1 0,1 0 1,-5 16-1,1-4 148,-1 3-188,6-18-141,4-7-56,11-13-72,5-9 35,1 1-1,1 1 1,0 1 0,2 0-1,0 2 1,37-21 0,-29 20 275,-21 10-78,0 2 1,0-1-1,1 1 0,0 0 0,-1 1 0,15-3 1,-22 6 1,0-1 1,1 1-1,-1 0 0,0 0 1,0-1-1,0 1 1,0-1-1,1 1 1,-1-1-1,0 1 1,0-1-1,0 0 1,0 1-1,0-1 0,0 0 1,-1 0-1,3-1 1,-3 2-10,0-1 188,0 1-79,0 0-54,0 0-48,0 0-80,0 2 65,-1-1 1,0 1-1,0-1 1,0 1 0,0-1-1,0 1 1,0-1-1,0 1 1,-1-1 0,1 0-1,-3 2 1,-19 12 268,19-12-213,3-2-36,-7 4 224,0 0 1,0 0-1,0-1 1,0 0-1,-12 3 1,17-6-217,-1 0 1,0 0 0,1 1 0,0-1 0,-1 1 0,1 0 0,0 0-1,-6 5 1,-24 24-98,16-15 28,9-9 63,1 0 1,-1 1 0,1 1 0,1-1-1,0 1 1,0 0 0,0 0 0,1 1-1,1-1 1,-6 17 0,7-17-15,0 0 0,-6 11 0,5-13 6,1 0 0,0-1 0,1 1 0,-1 1 0,0 7 0,-10 19-20,7-25-427,10-15 144,-1 3 268,-1-1 0,0 1 0,0-1 0,0 0 0,0 0 0,-1 1 0,2-9 0,2-4 4,10-22-132,26-61-765,-7 26 694,-34 73 223,0 0 0,0 0-1,0 0 1,1 0 0,-1 0 0,0 0 0,0 0-1,0 0 1,0 0 0,0 0 0,0 0 0,0 0-1,0 0 1,0 0 0,0 0 0,0 0 0,0 0-1,0 0 1,0 0 0,0-1 0,0 1 0,0 0-1,0 0 1,0 0 0,0 0 0,0 0 0,0 0-1,0 0 1,0 0 0,0 0 0,0 0 0,0 0-1,0 0 1,0-1 0,0 1 0,0 0 0,0 0-1,0 0 1,0 0 0,0 0 0,0 0 0,0 0-1,0 0 1,0 0 0,0 0 0,0 0 0,0 0-1,0 0 1,0-1 0,0 1 0,0 0 0,0 0-1,0 0 1,0 0 0,0 0 0,-1 0 0,1 0-1,0 0 1,0 0 0,0 0 0,0 0 0,0 0-1,0 0 1,0 0 0,0 0 0,-7 5 321,-13 13 270,13-11-465,-1 1 30,0 1-1,1 0 0,0 1 1,-7 11-1,-6 10 399,-9 20-30,22-40-534,1 1-1,0 0 1,-6 22 0,7-19 96,-11 23-1,12-32-83,0 3 31,-1 0-1,-1 0 1,1 0-1,-2 0 1,1-1-1,-10 9 1,-26 29-171,15-12 337,7-11-443,19-22 107,1-1 134,0 0 0,0 1 0,0-1 0,0 1 0,0-1 0,0 0 0,0 1 0,0-1 0,0 0 0,0 1 0,0-1 0,0 1 0,0-1 0,0 0 0,-1 1 0,1-1 0,0 0 0,0 1 0,0-1 0,0 0 0,-1 1 0,1-1 0,0 0 0,0 0 0,-1 1 0,1-1 0,-11 9 229,3-2-29,-13 10 4,11-10-148,-10 9 167,20-16-139,0 0-64,-1 1-85,-2 1 0,2-2-58,1 1 18,0-1 103,0 1 0,0 0 1,0-1-1,-1 1 0,1 0 1,0-1-1,0 1 0,0-1 1,0 1-1,1 0 0,-1-1 1,0 1-1,0 0 0,0-1 1,0 1-1,1-1 0,-1 1 1,0-1-1,1 1 0,-1 0 1,0-1-1,1 1 0,-1-1 1,0 1-1,1-1 0,-1 0 1,1 1-1,3 11 166,-4-11-74,0-1-22,0 0-31,0 10-556,0-4-868,0-6-1382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24.8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153 662 480,'0'0'165,"-18"-3"1121,12 3-1221,4-1-50,-1 1 1,1 0-1,-1 0 0,1 0 1,-1 0-1,1 1 1,-1-1-1,1 1 0,-1-1 1,1 1-1,-1 0 1,1 0-1,0 0 0,-1 0 1,1 0-1,0 1 1,0-1-1,0 1 1,-2 1-1,0 1 30,2-1 0,-1 0 0,0 1-1,1 0 1,-1-1 0,1 1 0,0 0 0,0 0 0,1 0 0,-1 1-1,1-1 1,0 0 0,0 0 0,0 1 0,1-1 0,0 9 0,-5 37-232,5-49 200,0 0 0,-1 0-1,1 0 1,0 0 0,0 0 0,1 0 0,-1 0 0,0 0 0,0 0-1,0 0 1,1 0 0,-1 0 0,0 0 0,1 0 0,-1 0-1,1-1 1,-1 1 0,1 0 0,0 0 0,-1 0 0,1-1 0,0 1-1,1 1 1,-1-2 3,-1 0-1,1 0 1,0 0-1,0 0 0,0 0 1,0 0-1,0 0 1,0-1-1,-1 1 1,1 0-1,0-1 1,0 1-1,0 0 0,-1-1 1,1 1-1,0-1 1,0 1-1,-1-1 1,1 1-1,0-1 1,-1 0-1,1 1 0,-1-1 1,1 0-1,-1 1 1,2-2-1,0-2 10,1 0-1,0 0 1,-1-1 0,0 1-1,0 0 1,0-1-1,0 1 1,-1-1 0,2-7-1,-1-1 8,-1 0 0,0-16 0,-2 27-28,0 0 1,1 0 0,-1 0 0,0 1-1,0-1 1,0 0 0,0 1 0,0-1-1,0 1 1,0-1 0,0 1 0,-1-1-1,1 1 1,-1 0 0,-1-2 0,-8-9 41,9 11-24,0-1 0,1 0 0,-1 1 0,0-1 0,0 1 0,0-1-1,0 1 1,0 0 0,0 0 0,0 0 0,0 0 0,0 0 0,0 1 0,-1-1 0,1 1 0,0-1-1,-1 1 1,-3 0 0,-1-2-149,-8 0-341,15 2 462,0 0 0,-1 0 0,1 0-1,0 0 1,-1 0 0,1 0 0,0 1 0,0-1-1,-1 0 1,1 0 0,0 0 0,0 1 0,0-1-1,-1 0 1,1 0 0,0 1 0,0-1 0,0 0-1,-1 0 1,1 1 0,0-1 0,0 0 0,0 1-1,0-1 1,0 0 0,0 0 0,0 1 0,0-1 0,0 0-1,0 1 1,0-1 0,0 0 0,0 1 0,0-1-1,0 0 1,0 1 0,0-1 0,0 0 0,0 0-1,0 1 1,1-1 0,-1 0 0,0 1 0,0-1-1,1 0 1,0 4 7,0-1 0,1 0 0,-1 0 0,1 0 0,0 0 0,0 0 0,0-1 0,0 1 0,0 0 0,1-1 0,-1 0 0,5 4 0,1-1 11,1 1 0,17 6 0,10 7 35,44 26 0,-51-30-63,0 1 1,-2 1-1,34 27 0,-51-33 79,0 0 0,0 0 0,-1 1 0,-1 0 0,0 0 0,-1 1 0,0 0 0,-1 1 0,0-1 1,4 18-1,-22-123-714,-19-81 800,23 143-244,6 25 79,0-1 1,1 1 0,-1-1 0,1 1 0,0-11 0,1 16 9,0 0 1,0-1 0,0 1-1,0 0 1,0 0 0,1-1 0,-1 1-1,0 0 1,0-1 0,0 1 0,0 0-1,1 0 1,-1-1 0,0 1-1,0 0 1,0 0 0,1 0 0,-1-1-1,0 1 1,0 0 0,1 0 0,-1 0-1,0 0 1,0 0 0,1-1-1,-1 1 1,0 0 0,1 0 0,-1 0-1,0 0 1,1 0 0,-1 0 0,0 0-1,0 0 1,1 0 0,-1 0-1,0 0 1,1 0 0,-1 0 0,0 0-1,1 1 1,-1-1 0,0 0-1,0 0 1,1 0 0,-1 0 0,0 0-1,1 1 1,16 8-182,-15-9 153,7 7 6,0 0 0,0 0 0,14 15 0,-2 4 174,-17-20-198,0-1 1,0 1 0,1-1-1,0 0 1,0 0 0,11 8-1,-15-13 303,17 8 288,-19-13-541,0 1 1,-1 0 0,0 0-1,1 0 1,-1 0 0,-1 1-1,-3-7 1,-2-2 241,-12-14 188,17 22-393,-1 0 0,1 0 0,0 0 0,-3-7 0,3 7 40,0-1 1,0 0-1,-1 1 1,-3-4-1,-6-8-47,9 12-689,0 0 210,13 3 411,-6 1 77,0 0 0,0 0 0,0 0 0,0 1-1,0-1 1,0 1 0,0 0 0,0 0 0,0 0 0,0 0 0,0 0 0,4 4 0,-7-5-31,1 0-1,-1 1 1,0-1 0,0 0 0,1 0-1,-1 0 1,0 0 0,0 1 0,1-1-1,-1 0 1,0 0 0,1 0 0,-1 0-1,0 0 1,1 0 0,-1 0 0,0 0-1,0 0 1,1 0 0,-1 0 0,0 0-1,1 0 1,-1 0 0,0 0 0,1 0-1,-1 0 1,0-1 0,1 1 0,-1 0-1,0 0 1,0 0 0,0-1 0,0 1 0,0 0 0,0 0 0,0 0-1,0 0 1,0-1 0,0 1 0,0 0 0,0 0 0,0 0 0,0 0-1,0-1 1,0 1 0,0 0 0,0 0 0,0 0 0,0 0 0,0-1-1,0 1 1,0 0 0,0 0 0,0 0 0,0 0 0,0 0 0,-1-1-1,1 1 1,0 0 0,0 0 0,0 0 0,0 0 0,0 0 0,-1 0-1,1 0 1,0-1 0,-4-4-330,4 7-130,4 10 326,-2-9 130,-1 1 0,1-1 0,0 0 1,0 0-1,1 0 0,-1 0 0,0 0 1,1 0-1,5 3 0,-5-3-6,0 0 0,0-1 0,-1 1 0,1 0-1,-1 1 1,1-1 0,1 5 0,9 11 120,-11-15-111,1-1 1,-1 0 0,0 1-1,3 7 1,22 47 154,-27-54-154,0-6-22,20 27 101,-13-12-99,-7-12-15,0 0-1,1 0 0,-1 0 1,1-1-1,-1 1 0,0 0 0,1-1 1,0 1-1,-1 0 0,1-1 1,-1 1-1,1-1 0,0 1 0,0-1 1,-1 1-1,1-1 0,0 1 1,0-1-1,-1 0 0,1 1 1,2-1-1,-1 2 42,0 0-7,13-1 90,-11-1-146,-3 0 56,1 0 1,0 0-1,-1 0 0,1 0 0,0 0 0,-1 0 0,1 0 0,-1-1 0,1 1 1,0-1-1,-1 1 0,4-2 0,14-2-554,-13 4 586,-5 0-37,-1 0-112,0 0 37,0-1 57,-1 0 0,1 0 0,0 0 0,-1 0 1,1 0-1,-1 0 0,1 0 0,-1 0 0,1 0 0,-1 0 0,0 0 0,1 0 0,-1 0 0,0 1 0,0-1 0,0 0 0,1 0 0,-1 1 0,0-1 0,0 1 0,0-1 0,0 1 1,0-1-1,0 1 0,0 0 0,0-1 0,-1 1 0,1 0 0,0 0 0,-1 0 0,-7-1-3,0 0 0,-14 0-1,20 1 24,-3 0-28,-1 0 1,1 1-1,-1-1 1,1 1-1,-1 1 1,1-1 0,-1 1-1,1 0 1,0 1-1,0 0 1,0 0-1,-9 6 1,12-7 5,-1 0-1,1 0 1,-1 0 0,0-1-1,0 1 1,-8 1 0,10-2 73,0-1-1,0 1 1,0-1 0,0 0 0,0 0 0,0 0 0,-1 0 0,1 0-1,0 0 1,0-1 0,0 1 0,0-1 0,0 1 0,-4-3 0,4 2-55,-1 0 1,1 0 0,-1 0-1,0 1 1,1-1 0,-1 1-1,-4-1 1,6 1-95,1 0-37,0 0 15,0 0-20,2 0 79,7 3 185,-3 0-31,0-1-1,0 0 1,0-1-1,0 0 1,9 1-1,35-1-273,51-2 22,-41-7 456,-47 9-178,13-2 115,-27-21-1,-2 17-106,0 0 0,-1 0 0,0 0 0,0 0 0,-5-4 0,-14-18-258,-7-8 71,21 25 44,-13-18 1,20 25-20,-1 1 0,1-1 0,0 1 1,-1 0-1,-4-3 0,5 3 11,-1 0-1,0 0 1,1-1 0,-1 1 0,-2-4-1,4 5-41,6-6-778,72 38 724,-33-13 77,-25-10-8,30 15 1,-8-5 40,-32-14 16,-8-3 40,-1-1-11,0 0-48,0 0-149,-73 0 427,72 0-282,0 0 0,1 0 0,-1 0 0,0 0 1,0 0-1,0 0 0,0 0 0,0 0 0,0 1 0,1-1 0,-1 0 0,0 1 1,0-1-1,0 0 0,1 1 0,-1-1 0,0 1 0,1-1 0,-1 1 0,0 0 1,1-1-1,-1 1 0,0 0 0,1-1 0,-1 1 0,1 0 0,0 0 0,-1 0 1,1-1-1,0 1 0,-1 0 0,1 0 0,0 0 0,0 0 0,0 0 0,0-1 1,-1 1-1,1 0 0,0 0 0,1 0 0,-1 0 0,0 1 0,1 1 40,-1 0-1,1-1 1,-1 1 0,1 0-1,0-1 1,0 1-1,1-1 1,-1 1 0,0-1-1,1 0 1,-1 1-1,5 3 1,1-1 176,0 0 1,0 0-1,15 7 0,-12-8-137,4 3-51,27 16 1,-36-20-8,0 0 1,0 0-1,1 0 1,-1-1-1,1 0 1,0 0 0,-1 0-1,11 1 1,9-2 34,-19 0-24,1-1 0,-1 0 1,0 0-1,0 0 0,0-1 1,0 0-1,0 0 1,6-2-1,67-24-86,-74 26 88,0 0 1,0 1 0,0-1-1,10 1 1,-12 1-21,0-1 1,0 0-1,0 0 1,0 0-1,0 0 1,0-1 0,0 1-1,0-1 1,0 0-1,0 0 1,0 0-1,-1 0 1,1 0-1,0-1 1,4-2-1,-5 2 28,1 1 0,-1-1 1,1 1-1,-1 0 0,1 0 0,4-1 0,-5 1-30,1 0 1,-1 0-1,1 0 0,-1 0 0,0 0 1,1 0-1,-1-1 0,4-2 1,-5 3 12,13-3-116,28-2 15,-34 5 91,0 0 0,0 1 0,0 0 0,0 1 0,0-1 0,0 1 0,8 3 0,-5-2 0,1 0 0,13 0 0,1 3 848,-33-5-1027,1 1 0,0 0 0,-9 2-1,9-1 192,-1-1-1,0 1 0,-8-1 0,-145-1-203,104-8 395,9 9-202,-44-1 95,78-1-24,0 0 0,0-1 1,0-1-1,-21-6 0,25 5-57,0-1 0,1 1 0,-1-2 0,-11-8 0,-15-10 65,16 8-313,17 14 118,-1-1-1,0 0 1,0 1 0,0 0-1,0 0 1,-4-2 0,52 18 275,82 13 0,-112-23-176,0 0 0,-1 1 0,1 1 0,18 11 0,13 4-85,-20-9 339,-16-7-128,0 0 0,1-1 0,0-1 1,11 4-1,-16-6-79,0 0 0,0 1 0,0 0 0,0 0 0,6 4 1,-11-5 42,3-2-56,10 3-84,-5 0 123,0 0 1,13 7-1,-15-6-66,1 0 1,0-1 0,15 4 0,119 11 445,-129-15-486,5 1 39,28 8 0,-40-9-25,4 1 140,-1 0 1,0-1-1,1 0 0,-1 0 1,12-1-1,8 2-73,-23-2-30,-1 0 0,1-1 0,-1 1 0,1-1 1,0 0-1,-1-1 0,1 1 0,-1-1 0,11-3 1,11-5 16,-22 8-17,1-1-1,0 0 0,0 0 1,7-5-1,12-6 2,-20 12 15,-1-1 1,0 0-1,0 0 0,0 0 1,0-1-1,-1 1 0,6-5 0,3 1 23,-11 6-29,0 0 1,0-1-1,0 1 0,0 0 0,0-1 0,0 1 0,0-1 1,0 1-1,0-1 0,0 0 0,1 0 0,18-12-189,-9 7 119,45-23 228,-34 19-334,146-66-327,-160 74 511,0-1-1,0 1 0,1 0 1,-1 1-1,1 0 1,0 0-1,14 2 0,-21-1 13,0 0-53,-2 0-187,0 0 96,0 0 186,0 0-15,0 0-48,-6 7 186,-3-2-143,-1-1 0,0-1 1,0 1-1,0-2 0,0 1 1,-1-1-1,-18 0 0,-13 4-163,-83 17 120,113-21-43,0-1 0,0 0 0,0-1 0,0-1 0,0 0 0,0 0 0,0-2 0,0 1 0,-14-6 0,19 6-3,-1 1 0,0 0 0,1 0 0,-1 1 0,0-1 0,-8 2 0,-47 8-182,38-5 300,-58 13 154,22-3-90,-84 20-136,128-28-96,15-5 16,0 0 0,0-1-1,-1 1 1,1 0-1,-1-1 1,1 1-1,-3-1 1,4 0-86,2 2 70,2-1 78,-1 1 1,1 0-1,0-1 1,-1 1-1,1-1 0,0 0 1,0 0-1,0 0 1,0 0-1,0 0 1,0-1-1,0 0 0,3 1 1,49-1 142,-32-1-164,51-2 265,104-19 0,-116 12 185,14-2-338,-29 4-25,91-5 1,-4 8 430,-110 4-487,-1-1-1,44-9 0,44-18-30,-90 23 54,-3-1 21,0 0-1,-1-1 0,18-12 0,-7 4 41,4-1-127,-17 7 7,26-9 0,118-31-212,-78 27 164,-17 9 363,-42 10-332,25-8 0,-39 10 48,30-12-21,-35 13 24,1-1 1,-1 1-1,0-1 0,0 0 1,-1 0-1,1 0 1,0-1-1,-1 1 1,4-4-1,-6 6-29,0 0 0,0 0 0,1 0-1,-1 0 1,0-1 0,0 1 0,1 0 0,-1 0 0,0 0-1,0-1 1,0 1 0,1 0 0,-1 0 0,0-1-1,0 1 1,0 0 0,0-1 0,0 1 0,0 0 0,1 0-1,-1-1 1,0 1 0,0 0 0,0-1 0,0 1-1,0 0 1,0-1 0,0 1 0,0 0 0,-1-1 0,-8 5-585,-3 1 153,-4 3 394,13-6 83,1-1 0,-1 1 0,1-1 0,-1 0 0,1 0 0,-5 2 0,-13 2 2,-1 1-1,-26 13 1,11-4 48,34-14-55,-16 6-38,14-4 72,10-3 172,2-2-98,0 0 0,-1 0 0,0-1 0,9-4 0,7-3-90,-8 4-135,0-1 1,-1-1-1,0 0 1,0-1 0,-1 0-1,22-21 1,-23 21-52,-11 8 118,0 1 1,0-1-1,1 0 1,-1 0-1,0 0 1,0 0-1,0 0 1,0 0-1,0 0 1,0-1-1,0 1 1,-1 0-1,1 0 1,0-1-1,-1 1 1,1-1-1,-1 1 1,1 0-1,-1-1 1,1 1-1,-1-1 1,0 1-1,0-4 1,0 5-32,0 0 15,0 0-20,0 0 47,0 0 70,0 0 26,0 0 102,3 5 182,-3-5-310,1 1 0,-1 0 1,0-1-1,0 1 0,1-1 0,-1 1 0,1-1 1,-1 1-1,0-1 0,1 1 0,-1-1 0,1 1 1,-1-1-1,1 1 0,-1-1 0,1 1 1,7-6 48,14-11 34,-8 6-322,-13 9 190,0 0 1,1 1-1,-1-1 0,0 0 0,0 1 1,0-1-1,0 0 0,0 0 1,0 0-1,0 0 0,0 0 0,-1 0 1,1 0-1,0 0 0,-1-1 1,2 0-1,8-14 321,-9 15-320,0 0-1,0 0 1,0-1 0,0 1-1,0-1 1,0 1-1,0-1 1,0-2 0,0 1-74,1-1 0,-1 1 0,1 0 1,0 0-1,3-5 0,-3 5 71,0 0-1,0 0 0,-1 0 0,1 0 1,-1-1-1,2-3 0,-1-1 36,1 0 0,0 0 0,1 0-1,0 0 1,8-11 0,5-11 58,-15 25-85,1 0 1,-1 0 0,0 0 0,0-1-1,0 1 1,1-10 0,-3 13 7,0 0-1,1 0 1,-1 0 0,0 0 0,1 0 0,0 0 0,0 0-1,-1 0 1,1 0 0,2-2 0,-2 2 53,1-1 0,-1 1 0,0 0 0,0 0 0,-1 0 0,1-1 0,0 1 0,-1 0 0,1-1 0,-1-3 0,1 3 42,-1 3-91,0-1-1,1 0 1,-1 0-1,0 0 1,0 0-1,0 0 1,0 0-1,0 1 1,0-1-1,0 0 1,0 0-1,-1 0 0,1 0 1,0 0-1,0 1 1,-1-1-1,1 0 1,0 0-1,-1 0 1,1 1-1,-1-1 1,1 0-1,-2 0 1,-10-33 793,9 20-711,3 13-73,0 0-1,0 0 0,0 0 0,0 0 1,0 0-1,-1 0 0,1 0 0,0 0 1,0 0-1,-1 1 0,1-1 0,-1 0 1,1 0-1,0 0 0,-1 0 0,0 1 1,0-2-1,0 0-47,0 1 0,0 0 0,0 0 1,1-1-1,-1 1 0,0 0 0,1-1 0,-1 1 1,1-1-1,0 1 0,-1-1 0,1-1 0,-4-11 178,2 2-34,2 12-134,0-1 0,0 0 0,0 1 0,0-1 0,0 0 0,0 1 1,0-1-1,0 0 0,0 1 0,-1-1 0,1 1 0,0-1 0,0 0 0,-1 1 1,1-1-1,-1 0 0,-2-5-217,3 6 245,0-1 0,0 1 0,0-1 0,0 1 0,0-1-1,-1 1 1,1-1 0,0 1 0,0-1 0,-1 1 0,1-1 0,0 1 0,-1-1 0,1 1 0,0-1 0,-1 1 0,0-1-1,-5-5 386,6 5-403,-1 0-1,1 0 1,-1 0-1,0 0 1,0 0 0,0 1-1,1-1 1,-1 0-1,0 0 1,0 1 0,0-1-1,0 1 1,0-1-1,0 1 1,0-1-1,0 1 1,0-1 0,-1 1-1,1 0 1,-2 0-1,-10-5 307,-43 2-374,-4 6 187,35-3-410,24 0 228,1 0 44,0 0 68,-1 0-4,-63-3-76,46-3 549,16 5-490,0 0-1,-1 0 1,1 1 0,-1-1 0,1 0 0,-4 0-1,-46-7 12,43 6-225,3 0 76,8 10 123,0-6-6,0 0 0,0 0 0,0 0 0,0 0-1,0 0 1,1 0 0,-1 0 0,0-1 0,1 1-1,3 1 1,13 10-19,-6-5 10,-11-8 25,-1 1 1,0 0-1,1 0 0,-1-1 1,0 1-1,0 0 0,1 0 0,-1 0 1,0 0-1,0 0 0,0 1 0,1 1 1,2 4-52,1-1-1,0 0 1,-1 0 0,9 7 0,-9-9 26,0 0 1,0 0 0,-1 0-1,0 0 1,1 1 0,-2-1-1,1 1 1,0 0 0,-1 0-1,0 0 1,0 0 0,0 0-1,-1 0 1,0 0 0,1 11-1,3 34-7,0-19-224,-2 20 411,-3-50-384,0 0 111,0 48 566,1-46-373,-1-3-102,1 1-1,-1-1 1,1 1-1,-1 0 1,1-1-1,-1 1 1,0 0-1,1-1 0,-1 1 1,0 0-1,0 0 1,1 0-1,-1-1 1,0 1-1,0 0 1,0 0-1,0-1 1,0 1-1,0 0 1,0 0-1,0 0 1,-1 0-1,1 1-86,0 0-371,0-2-107,0 0-730,-1-4 196,-6-15-591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27.48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63 1056,'3'-4'291,"-1"3"-249,-1-1-1,1 1 1,0 0-1,-1-1 0,1 1 1,0 0-1,0 0 1,-1 0-1,1 1 1,0-1-1,0 0 1,0 1-1,0-1 1,0 1-1,3-1 1,42-7 557,-43 7-551,1 1 0,-1-1 1,1 1-1,-1 0 1,1 1-1,-1-1 0,1 1 1,4 1-1,34 14 262,-37-15-100,-6-1-203,0 0 0,1 0 0,-1 0 0,1 0 0,-1 0 0,1 0 0,-1 0 0,1-1 0,-1 1 0,1 1 0,-1-1 0,1 0-1,-1 0 1,1 0 0,-1 0 0,1 0 0,-1 0 0,1 0 0,-1 1 0,1-1 0,-1 0 0,1 0 0,-1 1 0,1 0 0,0-1 142,-1 0-58,0 0-86,0 0 38,0 0-6,0 0 32,0 0 129,0 0-44,0 0-15,0 0-11,0 0 149,0 0-74,0 0-102,0 0-79,0 0-86,0 0 74,0 0 193,0 0-86,1 0-128,0 0 0,-1 0-1,1 0 1,0 0 0,0 0-1,-1 0 1,1 0 0,0 0 0,-1-1-1,1 1 1,0 0 0,-1 0-1,1-1 1,0 1 0,-1 0-1,2-1 1,8-18-511,-8 15 619,4-12 239,-6 15-343,1 1 1,-1 0 0,0-1 0,0 1-1,0 0 1,0-1 0,0 1 0,0 0-1,0 0 1,0-1 0,0 1 0,0 0-1,0-1 1,0 1 0,0 0-1,-1-1 1,1 1 0,0 0 0,0-1-1,0 1 1,0 0 0,0 0 0,-1-1-1,1 1 1,0 0 0,0 0 0,-1-1-1,1 1 1,0 0 0,0 0-1,-1 0 1,1-1 0,0 1 0,0 0-1,-1 0 1,1 0 0,0 0 0,-1 0-1,1 0 1,0 0 0,-1-1 0,1 1-1,0 0 1,-1 0 0,1 0-1,-1 1 1,1-1-68,-1-1 175,-5-4-156,3 7-216,4 5 186,1 4 277,0 0 0,-1 0 0,0 0 0,-1 0-1,-1 15 1,0 5-665,1-28 430,3 5-98,2 2 127,-4-8 30,0 0 24,-1-1 0,1 1 0,0-1 1,0 1-1,0-1 0,0 1 1,0-1-1,0 0 0,0 0 1,2 2-1,-2-2-40,2 29-421,-3-26 398,0 0 1,-1 0 0,1 0 0,-1 0 0,0 0 0,-3 6 0,-5 13 91,0-1 16,8-19-130,0-1-1,0 1 1,0 0 0,0-1 0,-1 1-1,1-1 1,-4 5 0,-38 55 301,23-33-314,15-21 65,-1 0 0,-10 11 0,15-18-23,1-1 106,0 0-94,0 1-1,0 0 1,0 0-1,0 0 1,0 0-1,0-1 1,0 1-1,0 0 1,0 0-1,1 0 1,-1-1-1,1 2 1,2-1 14,0 0-1,0 0 1,0-1 0,0 0 0,0 0 0,0 1 0,0-2 0,0 1 0,0 0 0,0-1 0,0 1 0,0-1 0,0 0 0,0 0 0,0 0 0,0 0 0,0-1 0,-1 1 0,1-1 0,0 1 0,-1-1 0,4-3 0,4-5 84,1 1-1,-2-1 0,15-19 0,-14 13-138,0 0 1,-1-1-1,0 0 0,9-27 0,-13 28-109,9-32 1,-13 43 188,0-1 1,0 1-1,-1-1 1,0 0-1,0 1 1,0-1 0,-1 1-1,1-1 1,-4-10-1,-9-27 429,11 34-461,2 8-4,0 1 0,0-1 0,0 1 0,0-1 0,0 0 0,0 1 0,0-1 0,0 1 0,-1-1 0,1 1 0,0-1 0,0 1-1,-1-1 1,1 0 0,0 1 0,-1 0 0,1-1 0,-1 1 0,1-1 0,0 1 0,-1-1 0,0 0 0,0 1 145,1-1-110,0 1 0,-1-1 0,1 1 1,0-1-1,0 0 0,-1 1 0,1-1 0,0 1 1,-1-1-1,1 1 0,-1-1 0,1 1 0,0 0 1,-1-1-1,1 1 0,-1-1 0,0 1 0,1 0 1,-1 0-1,1-1 0,-1 1 0,1 0 0,-1 0 1,0-1-1,1 1 0,-2 0 0,-6-4 269,7 3-127,-12 0 416,10 0-456,1 0-620,-1 0 0,1 0 1,-1 0-1,1 1 0,-1-1 0,0 1 0,1-1 1,-4 1-1,5 2-743,1 9-234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31.42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1058 1408,'-1'-1'18,"1"1"-1,0 0 1,-1 0 0,1-1-1,-1 1 1,1 0 0,0 0-1,-1 0 1,1 0 0,-1-1-1,1 1 1,-1 0 0,1 0-1,-1 0 1,1 0 0,-1 0-1,1 0 1,0 0 0,-1 0-1,1 0 1,-1 1 0,1-1-1,-1 0 1,1 0 0,-1 0-1,1 0 1,0 1 0,-1-1-1,1 0 1,-1 0 0,1 1-1,0-1 1,-1 0 0,1 1-1,0-1 1,-1 0 0,1 1-1,0-1 1,-1 1 0,1 0 33,-1 0-1,1 0 1,-1-1 0,0 1 0,1 0 0,-1-1-1,0 1 1,1 0 0,-1-1 0,0 1 0,0-1-1,1 1 1,-1-1 0,0 0 0,0 1 0,0-1-1,-1 1 1,-5 1 204,7-2-161,-1 1-1,0-1 1,0 0 0,1 1 0,-1-1-1,0 0 1,0 0 0,0 1 0,1-1 0,-1 0-1,0 0 1,0 0 0,0 0 0,0 0-1,0 0 1,1 0 0,-1-1 0,0 1-1,0 0 1,0 0 0,1-1 0,-1 1-1,0 0 1,0-1 0,1 1 0,-1-1-1,0 0 1,-16-7 503,10 3-256,6 4-298,0 0 0,0 0 0,0 0 1,0 0-1,0 0 0,0 0 0,0 0 1,1-1-1,-1 1 0,-1-2 0,-25-42 587,25 42-592,0 0 0,0 1 1,0-1-1,0 0 0,-1 1 0,-4-4 0,-6-6 89,9 8-113,-1 0 0,0 0 0,0 1 0,-1 0-1,1 0 1,-1 0 0,1 0 0,-1 1 0,-8-3-1,-11-4 185,14 3-52,-1 2-1,1-1 0,-15-2 1,4-2-29,11 5 58,-4 0-222,14 4 44,0 0 0,0 0 0,0-1 0,0 1 0,0 0 0,0-1 0,0 1 0,0-1 0,0 1 0,0-1 0,-2-1 0,-8-3 108,9 5-97,0 0 0,1-1 0,-1 1 0,1 0 0,-1-1 0,1 1-1,-1-1 1,1 0 0,-1 0 0,1 1 0,-1-1 0,1 0-1,0 0 1,-2-1 0,-8-6 24,-11-4-160,1-3-123,21 14 304,-2 0-57,0 0-1,0-1 0,0 1 0,1 0 1,-1-1-1,1 1 0,-1-1 0,-1-1 0,-5-6 48,3-17 64,-17-5 405,17 26-569,4 5 52,1-1-1,-1 1 1,1 0-1,-1-1 1,1 1 0,0-1-1,-1 1 1,1-1-1,-1 1 1,1-1-1,0 1 1,-1-1 0,1 1-1,0-1 1,0 1-1,0-1 1,-1 1 0,1-1-1,0 0 1,0-1 24,-1 1 0,1 0 0,-1 0-1,1 0 1,-1 0 0,0 0 0,1 0 0,-1 0 0,0 0 0,0 0 0,0 1 0,-1-3 0,-6-5 113,-27-42-532,29 42 494,4 6-100,1-1 0,-1 1 0,0-1 0,1 1-1,0-1 1,0 0 0,-1 1 0,1-1 0,0-4-1,-4-9-35,-5-7-108,8 16 94,0 0 0,0 0 0,-7-14 0,6 9 317,3 12-255,0-1 0,0 0 0,0 0 0,0 1 0,0-1 0,0 0 0,0 1 0,0-1 0,-1 0 0,1 1 1,0-1-1,-1 0 0,1 1 0,0-1 0,-1 1 0,1-1 0,-1 1 0,1-1 0,0 1 0,-1-1 0,0 1 0,0-1 0,0-1-27,0 1 0,0 0 0,0 0 0,0 0 0,0 0 0,1-1 0,-1 1 0,0 0-1,1-1 1,-1 1 0,0-2 0,-6-11-51,-2-2-237,8 16 301,0-1 0,0 0 0,0 0 0,0 0 0,0 0 0,1 0 0,-1 0 0,0 0 0,0-1 0,1 1 0,-1 0 0,0 0 0,1 0 0,0-1 0,-1-1 0,1 3 3,0 0-1,0 0 1,0 0 0,0-1 0,0 1 0,0 0 0,0 0 0,-1 0-1,1 0 1,0-1 0,0 1 0,0 0 0,0 0 0,0 0 0,0 0-1,0 0 1,0 0 0,0-1 0,-1 1 0,1 0 0,0 0-1,0 0 1,0 0 0,0 0 0,0 0 0,-1 0 0,1 0 0,0 0-1,0 0 1,0 0 0,0-1 0,0 1 0,-1 0 0,1 0 0,0 0-1,0 0 1,0 0 0,0 0 0,-1 0 0,1 1 0,0-1-1,0 0 1,-1 0-1,1 0 1,0 0-1,0 0 1,0 0-1,0 0 1,-1 0-1,1 0 0,0 0 1,0 0-1,0 0 1,0-1-1,0 1 1,-1 0-1,1 0 1,0 0-1,0 0 1,0 0-1,0 0 1,0 0-1,-1 0 1,1 0-1,0-1 1,0 1-1,0 0 1,0 0-1,0 0 1,0 0-1,0 0 1,0 0-1,-1-1 1,1 1-1,0 0 1,0 0-1,0 0 0,0 0 1,0-1-1,0 1 1,0 0-1,0-1-37,-1 0 0,1 0 0,-1 0 0,1 0 0,-1 0 0,0 0 0,0 0 0,1 1 0,-1-1-1,0 0 1,0 0 0,0 1 0,0-1 0,1 0 0,-1 1 0,-2-1 0,2 0 4,0 1 0,0-1 0,0 1 0,0-1 0,0 0 0,0 0 0,0 0 0,0 1 0,0-1 0,0 0 0,0 0 0,1 0 0,-1 0 0,0-1 0,1 1 0,-1 0 0,0-2 0,-3-2-199,0-4 220,3 7-19,0 0 0,1 0 0,-1 0 0,0 0 0,-1 0 0,1 1 0,0-1 0,-1 0 0,1 0 0,-1 1 0,1-1 0,-3-1 0,-9-11 166,11 11-155,1 2 18,1 0-1,-1 0 1,1 0-1,-1 0 1,1 0-1,-1 0 1,1 0 0,0 0-1,-1 0 1,1 0-1,0 0 1,0 0-1,0-2 1,-5-16-184,0-8 624,5 25-422,0-1-1,0 1 1,0-1 0,0 1 0,-1-1-1,1 1 1,-1-1 0,0 1 0,0 0 0,0-1-1,-1-1 1,-4-11-191,1 7 177,5 7 16,0 0 1,-1 1-1,1-1 1,0 1 0,-1-1-1,1 0 1,0 1-1,-1-1 1,1 1 0,-1-1-1,1 1 1,-1-1-1,1 1 1,-1-1 0,0 0-1,-34-18 239,35 19-267,-2-2 56,0 0-1,0 0 1,0 1 0,0-1 0,1 0 0,-1 0-1,1-1 1,0 1 0,-1 0 0,1 0 0,0-1-1,-1-3 1,2 5-34,0 1 0,0 0 0,0-1 0,0 1-1,0 0 1,0 0 0,-1-1 0,1 1 0,0 0 0,0 0 0,0-1-1,0 1 1,0 0 0,-1 0 0,1 0 0,0-1 0,0 1 0,0 0 0,-1 0-1,1 0 1,0 0 0,0-1 0,-1 1 0,1 0 0,0 0 0,-1 0-1,1 0-15,0 0 0,-1 0-1,1 0 1,0-1-1,0 1 1,-1 0 0,1 0-1,0 0 1,0 0-1,0 0 1,-1-1 0,1 1-1,0 0 1,0 0-1,0 0 1,-1-1 0,1 1-1,0 0 1,0 0-1,0-1 1,0 1-1,0 0 1,0 0 0,0-1-1,0 1 1,-1-1-1,1 0-26,-2-1 16,1 1-49,1 1 61,0-1 0,0 1 0,0-1 0,0 0 0,0 1 0,0-1 0,0 1 0,0-1 0,-1 0 0,1 1 0,0-1-1,0 1 1,-1-1 0,1 1 0,0-1 0,-1 1 0,1-1 0,-1 1 0,1 0 0,0-1 0,-1 1 0,1-1 0,-1 1-1,0-1 1,-4-5-142,4 6 147,1 0 1,0-1-1,0 1 0,0 0 1,0 0-1,0-1 0,0 1 1,0 0-1,0 0 0,0 0 1,0-1-1,0 1 1,0 0-1,-1 0 0,1 0 1,0 0-1,0-1 0,0 1 1,0 0-1,-1 0 0,1 0 1,0 0-1,0 0 1,0 0-1,0-1 0,-1 1 1,1 0-1,0 0 0,0 0 1,-1 0-1,1 0 0,0 0 1,0 0-1,0 0 1,-1 0-1,1 0 0,0 0 1,0 0-1,-1 0 0,1 0 1,0 0-1,0 0 0,-1 0 1,0 0-88,0 0 6,1-22 303,-1 4-150,0 13-50,1 1 1,-1 0-1,1-1 1,1 1 0,-1 0-1,1-6 1,1 1-56,1-4-49,1 2 96,-4 10-12,0 0 0,1 0 0,-1 0 0,1 0 0,-1-1 1,1 1-1,-1 0 0,1 0 0,-1 0 0,1 0 0,0 0 0,0 1 0,-1-1 0,1 0 0,1-1 0,-1 2-22,-1 0-1,0-1 1,1 1 0,-1 0 0,0 0 0,0-1-1,1 1 1,-1 0 0,0-1 0,0 1 0,1-1-1,-1 1 1,0 0 0,0-1 0,0 1 0,0 0-1,0-1 1,0 1 0,0-1 0,0 1-1,0 0 1,0-1 0,0 1 0,0-1 0,0 0-1,0 1-225,0 0 36,0 0-132,0 0 90,0 0-101,1 1 289,-1 1 1,1-1 0,-1 1 0,1-1 0,-1 1-1,0 0 1,0-1 0,1 1 0,-2 2 0,2 14 15,0-13 100,-1 1 1,0-1-1,0 1 1,-1-1-1,1 1 1,-3 8 0,0-3-105,3-11 59,0 0-1,0 1 1,0-1-1,0 0 1,0 1-1,0-1 1,0 1-1,0-1 1,0 0-1,0 1 1,0-1-1,0 0 1,0 1 0,0-1-1,-1 0 1,1 1-1,0-1 1,0 0-1,0 0 1,-1 1-1,1-1 1,0 0-1,0 0 1,-1 1-1,1-1 1,0 0 0,-1 0-1,1 0 1,0 1-1,-1-1 1,1 0-1,0 0 1,-1 0-1,1 0 1,0 0-1,-1 0 1,1 0-1,0 0 1,-1 0 0,1 0-1,0 0 1,-1 0-1,1 0 1,-1 0-1,1 0-375,-1-1-214,-3-3-1210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34.70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264 4 832,'-5'-4'240,"10"8"-48,-5-4-64,0 0-16,0 0 85,0 0-10,0 0 186,0 0-53,0 0 118,0 0-166,0 0-96,0 0-86,0 0-10,0 0-53,0 0-70,0 0 43,0 0 139,0 0 16,0 0 117,0 0-80,0 0 42,0 0-52,0 0 47,0 0-122,0 0-65,5 10 267,-5-3-275,0 0-1,-1 0 0,0 0 0,-3 9 0,-2-4 210,4-10-197,1 0 1,0 1 0,0-1-1,0 0 1,0 1 0,0-1-1,0 0 1,1 1 0,-1 2-1,0-3-54,1 0 0,0 0-1,-1-1 1,1 1 0,-1 0 0,0 0 0,1-1-1,-1 1 1,0 0 0,-2 2 0,2-2-1,0-1-1,0 1 1,0-1 0,0 1 0,0 0-1,1-1 1,-1 1 0,0 0 0,1 0-1,-1 3 1,-7 28 174,8-32-161,0 0 0,0 0 0,0 0 0,0-1 0,-1 1-1,1 0 1,0 0 0,-1 0 0,1-1 0,0 1 0,-1 0-1,1-1 1,-1 1 0,1 0 0,-1-1 0,1 1-1,-1 0 1,0-1 0,0 1 0,-3 3 69,-1 23-175,0 12 172,5-35-77,-1 0 1,0-1-1,1 1 1,-1-1-1,0 0 1,-1 1-1,1-1 1,-4 6-1,4-8 66,1 1-59,0 0 1,-1 0-1,1 0 0,0 0 1,-1 0-1,0 0 0,1 0 1,-1 0-1,0 0 1,0 0-1,0 0 0,-1 0 1,-1 2-1,-3 10-208,-1 6 331,-10-3-91,11-3-68,6-13 34,0 0-1,0 0 1,-1 1-1,1-1 1,-1 0 0,1 0-1,-1 0 1,0 1-1,1-1 1,-1 0-1,0 0 1,0 0-1,0 0 1,0 0 0,-2 1-1,3-2 8,0 1 0,-1-1 0,1 0 0,-1 1 0,1-1 0,0 1 0,0-1 0,-1 1 0,1-1 0,0 1 0,-1-1 0,1 1 0,0-1 0,0 1-1,0-1 1,0 1 0,0-1 0,0 1 0,-3 6-222,2-7 216,1 1 0,0-1 0,0 0 0,0 1 0,-1-1 0,1 0 0,0 1 0,0-1 0,0 0 0,0 1 0,0-1-1,0 0 1,0 1 0,0-1 0,0 1 0,0-1 0,0 0 0,0 1 0,0-1 0,0 0 0,0 1 0,1 0-1,-1-1-1,0 0 0,0 1 0,0-1 0,0 0-1,0 1 1,0-1 0,0 0 0,0 1-1,0-1 1,0 1 0,0-1 0,0 0 0,0 1-1,0-1 1,0 0 0,0 1 0,0-1-1,0 0 1,0 1 0,-1-1 0,1 1-1,-5 17 292,-14-4-400,-9 2 230,26-14-103,0 0 0,-1-1 0,1 0 0,-1 1 0,1-1-1,-1 0 1,1 0 0,-1-1 0,0 1 0,-3 0 0,-14 5 103,7-4-239,13-3 11,9 1 59,-7 0-121,0-1 1,0 1-1,0-1 0,0 1 1,0-1-1,0 0 0,0 0 1,0 0-1,0 0 1,3-2-1,4-2-617,-4 4-406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37.54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130 4 992,'8'1'4027,"-8"-2"-3963,0 0-43,-1-1-153,0 6 67,0 2 8,1-5 40,-1 0 1,1 0-1,0 0 1,0 0-1,0 0 0,-1 0 1,1-1-1,0 1 1,-1 0-1,1 0 1,0 0-1,-2 1 1,2-1 7,-1 0 1,0 0 0,1 0 0,-1 1 0,1-1 0,-1 0-1,1 0 1,0 1 0,0-1 0,-1 0 0,1 0 0,0 2-1,-3 14-39,-1-5 50,0 0 1,-2 17 0,-2 5-48,-9 51-302,-31 98 534,35-133-241,-7 14 28,19-60 38,1-1 1,0 0 0,-1 0-1,1 0 1,1 6 0,-1 1-89,0-9 6,1 8-52,11 12 175,17 28-730,-28-48 741,-1-1-22,0 0-106,0 0 0,1 0 11,-1 1 0,1-1 1,0 1-1,0-1 0,-1 1 0,1-1 0,0 1 0,0-1 0,-1 0 0,1 1 0,0-1 1,0 0-1,0 0 0,0 1 0,-1-1 0,1 0 0,0 0 0,0 0 0,0 0 0,0 0 1,0 0-1,-1-1 0,2 1 0,-1-1 181,-1 1 32,0 0-80,0 0-139,0 0-15,0 0-12,0 0 38,0 0 86,0 0-38,9 17 42,-9 18 721,0-34-704,0-1 90,0 0-80,9 15 107,-8-16-151,0 0 0,0-1 1,0 1-1,-1-1 0,1 1 0,-1-1 0,1 1 0,-1-1 0,1 1 0,-1-1 0,0 1 1,0-4-1,2-22-128,-2-106-499,-5 79-689,5 54 1056,0 0 102,0 0 112,1 0 35,-1 1 0,1 0 0,0 0 0,-1 0 0,0 0 0,1 0 0,-1 0 0,1 0 0,-1 0 1,0 0-1,0 0 0,0 0 0,0 0 0,0 1 0,0 0 0,1 1 17,11 103-463,-10-93 264,0 0 1,7 21 0,2 9 215,-9-26-149,2 9-198,-1-15 150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41.22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1461 1078 576,'-8'-1'200,"8"1"-195,0 0-1,0-1 1,-1 1-1,1 0 1,0 0-1,0 0 0,-1 0 1,1 0-1,0 0 1,0 0-1,-1 0 1,1 0-1,0 0 0,0 0 1,-1 0-1,1 0 1,0 0-1,-1 0 1,1 0-1,0 0 0,0 1 1,0-1-1,-1 0 1,1 0-1,0 0 1,-1 1-1,0-1 167,1 0-81,-11-9-70,4 2 190,5 5-150,0-1-1,0 0 1,0 0 0,0 0 0,0 0 0,0 0 0,1 0 0,0 0 0,-1-1 0,1 1 0,0-6 0,-3-3 85,-5-14-143,1 0 1,1 0 0,2 0 0,1-1 0,0 1 0,2-1 0,2 0 0,0 0-1,2 0 1,0 0 0,2 0 0,8-28 0,-9 41-39,0-1 0,-1-15-1,-1 17 56,1-1-1,5-22 1,5-7 141,-10 37-166,0 0 1,0-1 0,-1 1-1,0 0 1,-1 0 0,1-11-1,3-17 646,1 10-709,-1 17-48,-4 7 123,1 0 0,-1-1 0,0 1 0,1 0 1,-1-1-1,0 1 0,0 0 0,1-1 0,-1 1 0,0-1 0,0 1 0,1 0 0,-1-1 1,0 1-1,0-1 0,0 1 0,0 0 0,0-1 0,0 0 0,8-24 490,-4 21-378,-3 4-117,-1 0-1,0 0 0,0 0 1,1 0-1,-1 0 0,0 0 1,0 0-1,1 0 0,-1 0 1,0-1-1,0 1 0,0 0 1,1 0-1,-1 0 0,0 0 1,0-1-1,0 1 0,1 0 1,-1 0-1,0 0 0,0-1 1,0 1-1,0 0 0,0 0 1,0-1-1,0 1 0,1 0 1,-1 0-1,0-1 0,3-21-160,2 14 160,-4 7 9,-1 0 0,1 1 0,-1-1 0,1 1 0,-1-1 0,0 0 0,0 1 0,1-1 0,-1 0 0,0 1 0,0-1 0,0 0 0,1 1 0,-1-1 0,0 0 0,0 1 0,0-1 0,0 0 0,0 0 0,-1 1 0,1-1 0,0 0 0,0 1 0,0-1 0,-1 0 0,1 1 0,0-1 0,0 1 0,-1-1 0,1 0 0,-2 0 0,2 0 7,0 1 0,0-1 0,-1 1 0,1-1 0,0 1-1,0-1 1,0 1 0,0-1 0,0 0 0,0 1 0,0-1 0,0 1 0,0-1 0,0 1-1,0-1 1,0 0 0,0 0 0,0-8 285,-1 8-286,1 0-1,-1 0 1,1 0 0,-1 0 0,1 0-1,0 0 1,0 0 0,-1 0 0,1 0 0,0 0-1,0 0 1,0-2 0,0 2 60,-8-4 79,8 1 14,0 3-100,0 1 0,1-1 0,-1 1-1,0-1 1,0 1 0,0-1 0,0 1 0,0-1-1,0 1 1,0-1 0,0 1 0,0-1 0,0 1 0,0-1-1,0 1 1,-1-1 0,1 1 0,0-1 0,0 1 0,0-1-1,-1 1 1,1-1 0,0 1 0,-1 0 0,1-1-1,0 1 1,-1 0 0,1-1 0,-1 0 0,0 1-31,1 0-80,0 0-79,0 0-12,0 0-159,0 0 69,0 0-37,0 0 127,0 0 161,0 0 96,0 0-22,0 0 48,0 0-90,0 0-123,0 0 38,-1-1-1,0 0 1,1 0 0,-1 1-1,1-1 1,-1 0 0,0 1-1,0-1 1,1 1 0,-1-1-1,0 1 1,0-1-1,0 1 1,0 0 0,0-1-1,1 1 1,-3 0 0,-16-5 505,17 5-501,0 0 0,0 0-1,0 0 1,0 0-1,1-1 1,-1 1 0,0-1-1,0 1 1,-3-2-1,5 2 40,-1-1 0,1 1 0,-1 0 0,0-1 0,1 1 0,-1 0 0,1 0-1,-1-1 1,0 1 0,1 0 0,-1 0 0,0 0 0,1 0 0,-1 0-1,0 0 1,-1 0 0,-2 0 91,3-1-55,1 1-90,-16-2 341,14 1-322,0 1 1,0 0-1,0-1 1,-1 1 0,1 0-1,0 0 1,0 0-1,0 0 1,0 0 0,0 0-1,0 1 1,0-1 0,-1 1-1,-2 1 1,-21 7 251,23-9-189,-1 1 0,1 0 0,-1-1 0,1 0 0,-6 0 0,6 0 0,2 0 78,1 0-38,0 0-82,0 1 1,0-1-1,0 0 0,-1 1 0,1-1 1,0 0-1,0 1 0,0-1 1,-1 0-1,1 0 0,0 0 0,-1 1 1,1-1-1,0 0 0,0 0 0,-1 0 1,1 1-1,0-1 0,-1 0 1,1 0-1,0 0 0,-1 0 0,1 0 1,0 0-1,-1 0 0,1 0 0,-1 0 1,1 0-1,0 0 0,-1 0 1,1 0-1,-13-1-71,-17-10 154,28 10-81,0 1-1,0-1 1,0 1 0,0 0 0,0-1 0,0 1 0,0 0 0,0 0-1,0 0 1,-4 1 0,-10 0 32,3-4 97,1 2-1,-1 0 0,-14 0 1,26 1-137,1 0 1,-1 0-1,1 0 0,-1 0 1,0-1-1,1 1 0,-1 0 1,1 0-1,-1 0 1,1-1-1,-1 1 0,1 0 1,-1-1-1,1 1 1,-1 0-1,1-1 0,0 1 1,-1 0-1,1-1 0,-1 1 1,0-2-1,1 2 2,0-1 1,0 1-1,-1 0 0,1-1 0,-1 1 1,1-1-1,0 1 0,-1 0 0,1-1 0,-1 1 1,1 0-1,-1 0 0,1-1 0,-1 1 1,1 0-1,-1 0 0,1 0 0,-1-1 0,1 1 1,-1 0-1,0 0 0,-1 0-21,0 0-1,0-1 1,0 1-1,0 0 1,0-1 0,0 0-1,0 1 1,0-1-1,-3-2 1,4 2 33,-1 0 0,-1 0 1,1 0-1,0 0 0,0 1 0,0-1 0,0 1 1,0-1-1,-5 1 0,6 0-7,0-1 1,0 1-1,0 0 0,0-1 1,0 1-1,0-1 1,0 1-1,0-1 0,0 1 1,1-1-1,-1 0 0,0 1 1,0-1-1,0 0 0,1 0 1,-2-1-1,-7-6-131,-15-5 244,22 12-137,-1-1 0,1 0 0,0 1 0,-1 0 0,0-1 0,1 1 0,-1 0 0,0 0 0,1 0 0,-1 1 0,-5-1 0,-6 1 176,9 0-156,0 1 1,0-1-1,0-1 1,0 1-1,0-1 0,0 0 1,0 0-1,0 0 1,-5-3-1,-7 4-96,5 2 397,6-4-341,-8-1 72,13 3-49,0 0 0,0 0 0,-1 0 0,1 0-1,0 0 1,0-1 0,0 1 0,0-1-1,-1 1 1,1-1 0,0 1 0,-1-2-1,0 1 18,0 0 0,1 0-1,-1 0 1,0 1 0,0-1 0,1 0-1,-1 1 1,-3-1 0,-2-1-56,-5 1 95,-9-2-44,21 3 6,-1 0 0,1 0 0,-1 0 0,1-1 0,-1 1 0,1 0 0,-1 0 0,1 0 0,-1-1 0,1 1 0,0 0 0,-1-1 0,1 1 0,-1 0 0,1-1 0,0 1 0,-1 0 0,1-1 0,0 1 0,-1-1 0,1 1 0,0 0 0,0-1 0,0 1 0,-1-1 0,1 1 0,0-1 0,0 1 0,0-1 0,-30-18-279,19 9 316,10 8-18,-1 1 0,0-1-1,0 0 1,-1 0 0,1 1-1,0-1 1,0 1 0,-1 0-1,-2-2 1,-2 1-32,0 0-1,-1 1 0,1 0 1,0 0-1,-9 0 1,-13-1 167,17 0-83,0 1-1,1 1 0,-1 0 1,-14 3-1,-5 7 121,27-10-214,0 1-1,-1 0 1,1 0-1,0 1 1,0-1-1,1 1 0,-1 0 1,0 0-1,0 0 1,1 0-1,-1 0 1,-5 6-1,-21 16 396,22-12-455,8-10 89,-1 0 0,0 0 0,0-1 0,0 1 0,-1-1 0,1 1 0,0-1 0,0 1 0,-1-1 0,-2 2 0,-5 4 64,0 0 0,-15 15 0,6-5 57,-50 41 75,67-57-188,0 1 1,-1-1-1,1 1 0,0 0 0,0-1 0,0 1 1,0 0-1,0 1 0,0-1-23,0-1-1,1 1 0,-1-1 1,0 1-1,0-1 1,0 1-1,0-1 0,0 0 1,0 0-1,-2 2 1,1-2 8,1 0 1,-1 0-1,1 0 1,-1 1-1,1-1 1,0 0-1,-1 1 1,1-1-1,0 1 1,-2 2-1,0-1-11,0 0 0,0 0 0,0 0-1,-1 0 1,1 0 0,-1-1 0,0 0 0,0 0 0,0 0 0,-8 3-1,11-4 30,-1-1 1,0 1-1,1 0 0,-1-1 0,1 1 0,0 0 0,-1 0 0,1 0 0,-2 2 0,2-2-15,0 0-1,0 0 1,0 0 0,0 0 0,-1 0-1,1-1 1,0 1 0,0 0 0,-3 0-1,-14 9-92,-3-1-86,17-8 170,-1 0 0,1-1 0,0 2 1,0-1-1,0 0 0,0 1 0,0 0 1,1 0-1,-1 0 0,0 0 0,-4 4 0,7-5 10,0 0 0,0-1 0,0 1 0,0-1 0,0 1 0,-1-1 0,1 1 0,0-1 0,0 1 0,0-1 0,-1 0 0,1 0 0,0 0 0,0 0 0,-1 0 0,-1 0 0,0 0-2,2 0-2,1 0 0,0 0 1,-1 0-1,1 0 0,-1 0 0,1 0 1,0 0-1,-1 0 0,1 0 1,0 0-1,-1 0 0,1 0 0,0 1 1,-1-1-1,1 0 0,0 0 0,-1 0 1,1 1-1,0-1 0,0 0 1,-1 0-1,1 1 0,-1 0 0,1 0-6,0-4-21,0 3-3,0 0-1,-1 0 1,1 0 0,0 0-1,0-1 1,-1 1-1,1 0 1,0 0 0,-1 0-1,1 0 1,0 0-1,0 0 1,-1 0 0,1 0-1,0-1 1,-1 1 0,1 0-1,0 0 1,-1 1-1,1-1 1,0 0 0,-1 0-1,1 0 1,0 0-1,-1 0 1,1 0 0,0 0-1,0 0 1,-1 1 0,1-1-1,0 0 1,-1 0-1,-3 12-4016,-4-8 2180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44.95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502 2 896,'-1'0'16,"0"0"0,1-1 1,-1 1-1,1 0 0,-1 0 0,0 0 0,1 0 0,-1 0 1,0 0-1,1 0 0,-1 0 0,0 0 0,1 0 1,-1 0-1,0 0 0,0 0 0,-3 7 270,-3 7 380,2-5-379,-2 2-249,-3 0 21,8-9-19,1 0-1,-1-1 0,1 1 0,-1 0 0,1-1 1,-1 1-1,0-1 0,0 0 0,0 1 0,-2 0 1,-2 1 212,0 0 0,1 1 1,-1-1-1,1 2 1,-8 5-1,-14 12-92,-59 27 1579,75-42-1557,6-4-176,0 0 0,0 0 0,0 1 0,1-1 0,-5 6 0,0 0 1,-13 14-17,1 1 0,1 0 0,2 2 1,-17 28-1,19-25 299,9-17-189,0-1-1,1 2 1,-6 14 0,-9 34-244,15-39 260,3-17-130,1 1 0,1 0 0,-1 0 0,1 0 0,-1 8 0,-7 39 574,9-45-523,-3 16 38,1-12-107,0 0 0,1 24 0,-4 30 272,5-62-199,0 1-43,0 0 0,0-1 0,0 1 0,-1-1 0,0 1 0,-1 5-1,1 0 36,4-9-165,0-8-14,0-4-8,-2 8 100,0 0 0,0 1 0,0-1-1,-1 0 1,1 0 0,-1-3 0,1 2 21,-1-1 0,1 1 0,0 0 0,0-1 0,0 1 0,2-5 0,3-10 56,-3 9-198,0 0 1,1 1 0,0-1-1,1 1 1,8-13 0,-5 9-11,-1 0 1,6-14-1,-4 0-94,-2 1-1,6-44 1,9-33 338,-17 82-247,-1 0 1,0-1-1,-2 0 0,0-41 1,-2 44-539,0 19 550,0 0-16,0 0-229,3-2 203,0 1-1,1 0 1,-1 0-1,0 0 1,1 1-1,-1-1 1,5 1 0,9-2 498,-6-1 342,-8 2-533,0 0 1,0 0 0,-1 1-1,1-1 1,0 1 0,0 0-1,4 0 1,-3 0-147,-4 0 40,1 0 0,0 0-1,0 0 1,-1-1 0,1 1-1,0 0 1,0 0 0,-1-1 0,1 1-1,0 0 1,-1-1 0,1 1-1,0 0 1,-1-1 0,1 1 0,-1-1-1,2 0 1,-1 0 358,-1 1-42,0 0 42,0 0-149,0 0-96,-2 19-85,0-1-1,-1 1 1,0-1 0,-12 32-1,4-13 204,-2 4-49,6-18-40,-6 31 1,8-33 59,0-1 0,-9 21 0,4-12-36,-38 124 422,21-96-950,24-49 594,2-7-183,1 1 1,-1-1-1,1 0 0,-1 1 1,1-1-1,0 1 0,-1-1 1,1 0-1,0 1 0,0 1 1,-3 8-251,-1 1 532,6-11-145,3-7-98,-2 0-248,1-1 0,-1 1 1,4-13-1,6-12-226,9-10 211,-12 22-119,0 1 0,22-30 0,-13 22 54,-1-1-1,27-54 1,-30 51 560,-7 14-277,8-27 0,4-9 151,5-3-364,-25 54 166,1 0 0,-1-1 0,0 1 0,0 0 0,1-1 0,-1 1 0,0 0 0,0-1 0,0 1 0,-1-1 0,1 1-1,0 0 1,0-1 0,-1 1 0,1 0 0,-1-1 0,1 1 0,-1 0 0,0-2 0,0 3 13,1 0-1,0 0 1,-1-1 0,1 1-1,0 0 1,-1 0 0,1-1 0,0 1-1,-1 0 1,1 0 0,-1 0-1,1-1 1,0 1 0,-1 0 0,1 0-1,-1 0 1,1 0 0,-1 0-1,1 0 1,0 0 0,-1 0 0,0 0-1,-6 12-189,2-3 220,3-5 34,-1 0-1,1 1 1,0 0 0,1 0 0,-2 6 0,0 2-10,1-1 90,0 0 0,0 20-1,3 12 43,0-17-82,-1-1-1,-6 41 0,0-22 148,0 90 0,11-107-198,-4-25 21,0 1 0,0 0 0,-1-1 0,1 1 0,-1 0-1,0-1 1,0 1 0,0 0 0,-1 4 0,-4-2 84,5-6-145,0 0 0,0 0-1,0 0 1,-1 0 0,1 0 0,0 0-1,0 0 1,0 0 0,-1-1 0,1 1-1,0 0 1,0 0 0,0 0-1,0 0 1,0-1 0,-1 1 0,1 0-1,0 0 1,0 0 0,0-1 0,0 1-1,0 0 1,0 0 0,0 0 0,0-1-1,0 1 1,0 0 0,0 0 0,0 0-1,0-1 1,0 1 0,0 0-1,0 0 1,0-1 0,0 1 0,0 0-1,0 0 1,0-34 54,1 27-657,-1 13-84,-1-2 690,-1 0 1,1 0-1,0 0 1,-1-1-1,0 1 1,0-1-1,0 1 1,0-1 0,-3 4-1,-28 26-324,2-1-386,18-17-573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53.24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64,'8'0'32,"-8"0"-32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6:58.69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87 1 992,'-1'1'40,"0"-1"-1,0 1 1,0 0 0,1 0-1,-1 0 1,0 0 0,0-1 0,0 1-1,0-1 1,-1 1 0,1 0-1,0-1 1,0 0 0,0 1 0,0-1-1,0 0 1,-3 1 0,4 0 133,0 0 1,0 1 0,0-1-1,0 0 1,0 0 0,0 1-1,0-1 1,-1 0 0,1 0-1,0 1 1,-1-1 0,1 0-1,-1 0 1,0 0 0,-1 2-1,1-2-162,0-1 1,1 1-1,-1 0 0,0 0 1,0 0-1,0 0 0,0 0 1,1 0-1,-1 0 0,0 0 0,1 0 1,-1 0-1,1 0 0,-1 1 1,1-1-1,0 0 0,-1 0 0,1 0 1,0 1-1,0-1 0,0 0 1,0 0-1,0 1 0,0-1 1,0 0-1,0 0 0,1 1 0,-1-1 1,0 0-1,1 0 0,-1 0 1,1 0-1,1 2 0,-2-1 44,1 0-1,-1 1 0,0-1 1,1 0-1,-1 0 0,0 0 1,0 0-1,0 0 0,-1 0 1,1 0-1,0 0 0,-1 0 0,0 0 1,1 0-1,-3 4 0,2-5 39,-1 0 0,1 1 0,-1-1 0,1 0 0,-1 0 0,0 0 0,0 0 0,-2 1 0,-10 6 46,14-8-139,-1 0 0,1 1 0,-1-1-1,1 1 1,-1-1 0,1 0 0,-1 0 0,1 1-1,-1-1 1,1 0 0,-1 0 0,0 0-1,1 0 1,-1 0 0,1 1 0,-1-1-1,0 0 1,1 0 0,-1 0 0,1-1-1,-2 1 1,-1 0 43,2 0-33,1 0-74,0 0 38,0 0 68,0 0 6,0 0 27,0 0-59,0 0-107,6 9 422,-4-7-305,0-1-1,0 1 1,0-1 0,1 0-1,-1 0 1,0 0-1,1 0 1,-1 0 0,1 0-1,-1-1 1,1 1-1,-1-1 1,1 0 0,4 0-1,-5 0 28,-2-1-35,1 0-1,0 0 0,-1 0 0,1 0 0,0 0 0,0 0 0,0 0 0,0 0 0,0 0 0,0 1 0,0-1 0,1 0 0,-1 1 0,2-2 0,-6 2 53,6-1-48,-3 1-22,0 0 1,0 0 0,0 0-1,1 0 1,-1 0-1,0 0 1,0 0-1,0 0 1,1 0-1,-1 0 1,0 0-1,0 0 1,0 0-1,0 0 1,1-1-1,-1 1 1,0 0-1,0 0 1,0 0-1,0 0 1,0 0-1,1 0 1,-1 0-1,0 0 1,0-1-1,0 1 1,0 0-1,0 0 1,0 0-1,1 0 1,-1-1-1,0 1 1,0 0-1,0 0 1,0 0-1,0 0 1,0-1-1,0 1 1,0 0-1,0-1-14,0 1 0,0 0-1,0-1 1,0 1-1,0 0 1,0-1 0,0 1-1,0 0 1,0-1-1,0 1 1,0 0 0,0-1-1,0 1 1,1 0-1,-1-1 1,0 1-1,0 0 1,0-1 0,0 1-1,1 0 1,-1-1-1,0 1 1,0 0 0,1 0-1,-1-1 1,0 1-1,1 0 1,0-1 17,0-1 0,1 1 1,-1 0-1,0 1 0,1-1 0,-1 0 1,0 0-1,1 0 0,-1 1 0,3-1 0,3-2-253,9 0-204,12-2 609,-26 5-70,14 0 123,-14 0-204,-1 0 0,0 0 0,1 0 0,-1 0 0,0 0 0,1 0 0,-1 0-1,0 0 1,0 1 0,1-1 0,-1 1 0,0-1 0,0 1 0,1-1 0,-1 1 0,0 0-1,0-1 1,0 1 0,0 0 0,0 0 0,0 0 0,0 0 0,0 0 0,0 0-1,0 0 1,-1 0 0,1 0 0,0 0 0,-1 1 0,1-1 0,-1 0 0,1 2-1,0 0-11,1 0 0,-1 1 0,0-1 0,-1 1-1,2 5 1,-2-7-4,0 1 0,1-1 0,-1 0 0,1 0 0,-1 1 0,3 3 0,-2-5-41,-1-1 69,0 0-16,1 1 0,-1-1 0,0 0 0,1 1 0,-1-1 0,0 0 0,1 1 0,-1-1 0,0 1 0,0-1 0,1 1 0,-1-1 0,0 1 0,0-1 0,0 0 0,1 1 0,-1-1 0,0 1 0,0-1 0,0 1 0,0-1 0,0 1 0,0-1 0,0 1 0,0-1 0,0 1 0,0-1 0,-1 2 0,2 8-6,7 4 44,-3-8-12,2-1-20,-6-5 1,0 0-1,0 1 1,-1-1 0,1 0 0,0 1 0,0-1 0,-1 0-1,1 0 1,0 0 0,0 0 0,-1 0 0,1 0 0,0 0-1,0 0 1,0 0 0,-1 0 0,1 0 0,0 0 0,0-1 0,1 1-1,-2-1 27,0 1-15,0 0 1,1 0 0,-1-1-1,0 1 1,1 0 0,-1-1-1,0 1 1,0 0-1,1-1 1,-1 1 0,0-1-1,0 1 1,0 0 0,0-1-1,1 1 1,-1-1 0,0 1-1,0 0 1,0-1-1,0 1 1,0-1 0,0 1-1,0-1 1,0 1 0,0 0-1,0-1 1,-1 1 0,1-1-1,0 1 1,0-1-1,0 1 1,0 0 0,-1-1-1,1 1 1,0-1 0,-15-11 81,3 2-50,-30-49-151,40 57 36,1 0 1,0 0 0,0 0-1,0 0 1,0 0-1,0 0 1,0 0-1,0-1 1,1 1 0,-1 0-1,1-1 1,0-3-1,17 22-185,-8-10 311,-1-1 0,1 0 0,0-1 0,0 0 0,0 0-1,11 3 1,-8-5-18,-1 1 0,16 0 1,-4-1-24,-8 0-100,23 0 0,-37 0 106,0-1-1,0 0 1,0 0 0,-1 1 0,1-1 0,0 0 0,-1 1 0,1-1-1,-1 1 1,0-1 0,1 0 0,-1 4 0,0-3-30,0-1-1,0 1 1,-1 0 0,1-1 0,-1 1-1,1 0 1,-1-1 0,0 1 0,1-1 0,-1 1-1,-2 2 1,2-2-10,0-1 0,0 1 0,0 0-1,0 0 1,0 0 0,0-1 0,1 1 0,-1 0 0,1 0 0,-1 0-1,1 0 1,0 3 0,0-5 51,0 1-22,-1-1-1,1 1 0,0-1 0,0 1 0,0-1 0,0 1 0,0-1 0,0 1 0,0-1 0,0 1 0,0-1 0,0 1 0,0-1 0,0 1 0,0-1 1,1 1-1,-1-1 0,0 0 0,0 1 0,0-1 0,1 1 0,-1-1 0,0 1 0,1-1 0,-1 0 0,0 1 0,1-1 0,0 1 0,0 1-102,0-1 81,-1 1 11,1-1 1,0 1-1,0-1 1,0 1-1,1-1 1,-1 1-1,0-1 1,0 1-1,1-1 1,-1 0-1,1 0 1,-1 0-1,1 0 0,0 0 1,2 2-1,-2-1-6,0 0 0,0 0 0,0 1 0,0-1-1,-1 0 1,0 1 0,3 5 0,-1-2-71,0-2 71,-1 0 1,0 0-1,0-1 1,-1 1-1,1 1 1,-1-1 0,0 0-1,0 0 1,0 0-1,0 9 1,0 24 27,5-43-179,-4 5 116,0 0 0,-1-1 0,1 1 0,0-1 1,-1 0-1,0 0 0,1 1 0,0-4 0,-1 3 41,1 1 0,-1-1 0,1 0-1,-1 0 1,1 1 0,-1-1 0,1 1 0,0-1-1,0 1 1,0 0 0,4-2 0,27-11-322,-20 10 3,0 1 125,-12 3 194,1 0 0,-1-1 0,0 1 0,0 0 1,0 0-1,1-1 0,-1 1 0,0 0 0,0-1 0,0 0 1,0 1-1,0-1 0,0 1 0,2-2 0,-3 1 71,5-10 282,0-12-469,-5 22 86,0 1 68,0 0-20,9 5-492,-6-4 397,4 2 1,8 12 68,-13-12-12,0-1 0,-1 1-1,1 0 1,-1 0 0,1 0 0,-1 0 0,0 0-1,0 1 1,0-1 0,0 0 0,-1 0-1,0 1 1,1 4 0,-2 3 16,0 0 1,-3 19-1,2-19-1,0 0 0,0 12 0,2-17 28,0 0 0,-1 0 1,0 0-1,0 1 0,0-1 0,-1 0 1,1-1-1,-4 8 0,4-12 42,1-1-31,-1 3-6,1-3-34,0 1 0,-1-1 0,1 0 0,0 1 0,-1-1 0,1 0 0,-1 0 0,1 1 0,-1-1 0,1 0 0,-1 0 0,1 0 0,-1 0 0,1 1 0,-1-1 0,1 0 0,-1 0 0,1 0 0,-1 0 0,1 0 0,-1 0 0,1 0 0,-1-1 0,1 1 1,-1 0-1,1 0 0,-1 0 0,1 0 0,0-1 0,-1 1 0,1 0 0,-1 0 0,1-1 0,-1 1 0,1 0 0,0-1 0,-1 1 0,1 0 0,0-1 0,-1 1 0,1-1 0,0 1 0,0 0 0,-1-1 0,1 0 0,-9-49-222,8 45 236,0-1-1,0 0 1,1 1 0,0-1-1,0 0 1,1-7-1,0-5-156,-1-105 1030,-8 94-719,8 28-159,-1 0 0,1 0 0,0 0 1,-1 0-1,1 0 0,-1 0 0,1 0 1,-1 0-1,1 0 0,-1 0 0,0 1 1,1-1-1,-1 0 0,0 0 0,0 1 1,-1-2-1,-17-10 194,14 9-173,4 2-29,-2-1-15,1 0-1,-1 0 1,0 1-1,1-1 1,-1 1-1,0 0 1,0 0-1,0 0 1,-6-1-1,2-1 37,2 1-387,5 8 42,3 6 214,-2-8 70,1 1 1,-1 0-1,0-1 0,0 8 1,0 57 97,1-32 52,-2 0 0,-8 65 0,6-92-105,-2 16 96,-2 0 0,-12 38 0,13-51-7,-1 1 0,0-1 1,-1 0-1,0-1 0,-1 1 1,0-1-1,-1-1 0,-1 0 1,-10 11-1,5-9-38,0-1 0,-20 13 0,31-21-72,1-1-1,-1 0 0,1 0 0,0 1 0,1 0 0,-4 5 0,0-1 31,2 2 78,4-9-63,0 0 1,0-1 0,0 1 0,0 0 0,-1 0-1,1-1 1,0 1 0,0 0 0,-1 0 0,1-1 0,-1 1-1,1-1 1,0 1 0,-1 0 0,1-1 0,-1 1-1,1-1 1,-1 1 0,0-1 0,1 1 0,-1-1 0,0 1-1,1-1 1,-2 1 0,1-1 14,2-7-98,0 0-1,-1 0 1,1 0 0,-3-11 0,1-5-112,2-83-329,0 100 467,0 0 0,0 0 0,0 0 0,1 0-1,0 1 1,3-8 0,-2 6-45,-1-1 0,4-14-1,12-62 42,-14 69-30,14-32 175,-15 15 53,-3 25-127,1 1-1,0-1 1,2-10-1,-3 16-25,1-1 0,-1 0 0,0 0 0,0 0 0,0 0 1,0 0-1,0 0 0,0 0 0,-1 0 0,1 1 0,-1-1 0,1 0 0,-1 0 0,1 0 0,-1 1 0,0-1 0,0 0 0,-2-2 0,1-6-150,-1 1-214,2 8 165,1 1 80,0 0 54,0 0-22,10 19-197,-8-14 263,0 1-1,-1 0 0,1-1 0,-1 1 0,0 0 0,-1 0 0,1 8 0,1 18-28,13 118 76,-12-99-17,10 56 0,11-10 390,-22-88-377,-2 1 0,1-1 1,-2 1-1,1-1 0,-1 1 0,-4 17 1,-1-7 103,4-15-92,0 0 0,1 0 0,-1 0 0,1 0 0,1 0 0,-1 1 0,1 6 0,-1 24 150,0-17-158,1 0 0,2 19 0,-1-34-29,0 0 0,1 0-1,0 0 1,-1-1 0,1 1 0,0 0 0,1-1 0,-1 1 0,1-1 0,-1 0 0,7 6-1,2-1 83,3-3-96,-12-5-10,0 1 0,0 0 1,0-1-1,0 1 1,0-1-1,0 0 0,0 0 1,0 0-1,0 0 0,0 0 1,0 0-1,0 0 1,0-1-1,1 1 0,-1-1 1,-1 0-1,1 1 0,0-1 1,0 0-1,0 0 0,0 0 1,-1 0-1,1-1 1,0 1-1,-1 0 0,1-1 1,-1 1-1,1-1 0,-1 1 1,0-1-1,0 0 0,0 0 1,0 1-1,0-1 1,0 0-1,0 0 0,-1 0 1,2-3-1,-1 2-10,0 1 0,0-1 0,1 0 0,-1 1 0,1-1 0,3-2 0,-3 2 0,0 1 0,-1-1 0,1 0 0,0 1 0,2-7 0,22-59-125,-25 67 123,-1 0-1,1 0 0,-1 0 0,1 0 0,0-1 0,-1 1 0,1 0 0,0 0 0,0 0 0,-1 0 0,1 1 0,0-1 0,0 0 1,0 0-1,0 1 0,1-1 0,-1 0 0,0 1 0,0-1 0,0 1 0,0-1 0,2 1 0,-1 0 9,0-1 1,-1 1-1,1 1 0,0-1 0,0 0 0,-1 0 0,1 1 0,0-1 0,0 1 0,-1-1 0,1 1 1,0 0-1,2 2 0,-3-3-24,0 1 64,-1 0-1,1 0 1,-1-1 0,1 1-1,0-1 1,-1 1 0,1 0 0,0-1-1,-1 1 1,1-1 0,0 1-1,0-1 1,1 1 0,2-1 497,-10-6-366,-24-24-126,17 17 43,-26-20 1,31 25-259,7 7 129,0-1-1,0 1 1,0 0 0,0 0 0,-1 0-1,1 0 1,0 0 0,-1 0 0,1 0-1,-1 1 1,1-1 0,-1 0 0,1 1-1,-3-1 1,4 2 37,0 1 0,0-1 0,1 0 0,-1 1 0,0-1 1,1 0-1,-1 1 0,1-1 0,1 2 0,66 135 81,-61-125 68,1-1-1,12 18 0,-2-5 70,-17-24-192,-1 0 1,1 0-1,0 0 0,0 0 1,1 0-1,-1 0 0,0-1 0,0 1 1,0 0-1,0 0 0,1-1 0,-1 1 1,0-1-1,1 1 0,-1-1 1,3 1-1,-3-1-3,0 0 0,-1 0 0,1 0-1,0 0 1,0 0 0,0 0 0,0 0 0,0 0 0,0 0 0,0-1 0,0 1 0,-1 0 0,1 0 0,0-1-1,0 1 1,0-1 0,-1 1 0,1-1 0,0 1 0,0-1 0,-1 1 0,1-1 0,0 0 0,-1 1 0,1-2-1,9-8 50,-8 9-134,-1 0-1,0 0 1,0 0-1,0 0 1,1 0 0,-1-1-1,0 1 1,-1 0 0,1 0-1,0-1 1,0 1 0,0 0-1,0-4 1,-1 5-241,0 0 97,5-6-2475,-5 12 1211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7:04.1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58 2816,'0'-2'174,"1"1"-1,-1-1 1,1 1-1,0-1 1,-1 1 0,1-1-1,0 1 1,0 0-1,0-1 1,0 1 0,0 0-1,0 0 1,0-1 0,1 1-1,-1 0 1,0 0-1,2 0 1,-1 0 117,0-1-1,-1 1 1,1-1 0,0 1-1,-1-1 1,1 1 0,-1-1-1,12-20 8787,-14 27-8763,1-4-312,0-1 1,0 1-1,0-1 0,0 1 1,0-1-1,0 1 0,0-1 1,0 1-1,0-1 0,1 1 1,-1-1-1,0 1 0,0-1 1,0 0-1,1 1 0,-1-1 0,0 1 1,0-1-1,1 0 0,-1 1 1,0-1-1,1 1 0,-1-1 1,0 0-1,1 0 0,-1 1 1,1-1-1,-1 0 0,1 0 1,-1 1-1,0-1 0,1 0 0,-1 0 1,1 0-1,5 3 38,-1-1 0,1 0 0,-1 0 0,1-1 0,0 0 0,-1 0 0,1 0 0,11 0 1,14 2 35,17 4 548,91 1 0,-137-8-426,-8-1 100,-21-2-305,0 2 0,0 1 0,0 1-1,-42 6 1,28-2-74,14-1-121,-42 12 0,-11 2-909,68-18 546,7-1-882,26-12-6444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05.1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0 903 480,'2'4'153,"0"-1"0,1 1 0,-1-1 1,1 0-1,-1 0 0,1 0 0,0 0 0,0 0 0,0-1 0,1 1 1,-1-1-1,0 0 0,7 3 0,-1-4 13,10 6-129,31 15 571,-47-21-535,-1-1 1,1 1 0,-1-1 0,1 0 0,-1 0 0,1 0 0,-1 0-1,1 0 1,-1 0 0,1-1 0,-1 1 0,1-1 0,-1 0 0,0 0 0,1 0-1,-1 0 1,0 0 0,0 0 0,4-3 0,-5 3 54,-1 1 32,0 0-48,0 0-21,0 0-54,0 0-122,0 0 5,0 0-6,8 0 76,-4 1 31,0-1 0,0 0 0,0 0 0,0 0 1,-1-1-1,1 1 0,0-1 0,0 0 1,0 0-1,5-2 0,0-1 50,-8 3-54,5 0 76,12 2-198,43 7 286,-60-8-180,1 0 1,-1 0-1,1 0 0,-1 0 0,1 0 1,-1 0-1,1-1 0,-1 1 0,0 0 1,1-1-1,-1 1 0,0-1 0,1 0 1,-1 0-1,0 1 0,2-2 0,-1 1-4,-1 1 0,1-1-1,0 1 1,-1 0-1,1 0 1,0-1-1,-1 1 1,1 0 0,0 1-1,0-1 1,1 1-1,7-1-317,25 0 555,31 3-377,-39 5 281,-16-7-62,-6-1-90,0 0 0,0 0 0,0 0 0,0-1 1,0 1-1,-1-1 0,1 0 0,0 0 0,0-1 0,-1 0 0,6-2 0,16-9-347,34-11 0,0-1 113,-25 14 440,32-19-464,-65 29 283,0 0-1,0 0 1,-1 0 0,1-1 0,-1 1-1,1 0 1,-1-1 0,3-1 0,-4 2-7,1 0 0,0 0 0,0 0 0,-1 1 0,1-1 0,0 0 0,0 0 0,0 1 1,0-1-1,0 1 0,0-1 0,0 1 0,0-1 0,0 1 0,0 0 0,0-1 0,2 1 1,24-3-112,-23 2 128,0 1-1,0-1 1,1 0 0,-1 0-1,0-1 1,0 1 0,4-3-1,-7 4-41,-1 0 64,22-1 138,-21-1-149,1 1-22,9 0 108,-1 1-19,-7-1-113,1 1 1,0 0 0,-1 0-1,1 0 1,0 1 0,-1-1-1,1 1 1,5 2 0,-7-2-94,-2-1 27,0-1 82,1 1 0,-1 0 0,0 0 0,1 0 0,-1 0 0,1 0 0,-1 0 0,0 0 0,1 0 0,-1 0 0,1 0 0,-1 0 0,0 0 0,1 0 0,-1 0 0,1 0 0,-1 0 0,0 0 0,1 0 0,-1 1 0,1-1 0,-1 0 0,0 0 0,1 0 0,-1 1 0,0-1 0,1 0 0,-1 1 0,0-1 0,0 0 0,1 1 0,-1-1 0,0 0 0,0 1 0,0-1 0,1 0 0,-1 1 0,0-1 0,0 0 0,0 1 0,0-1 0,0 1 0,0-1 0,0 0 0,0 1 0,0-1 0,0 1 0,0-1 0,0 1 0,0-1 0,0 0 0,0 1 0,-1 1-26,1 0 1,-1 0 0,0 0 0,0 0 0,1 0-1,-1 0 1,-2 2 0,-1-1 51,0 0 1,0 0-1,0-1 1,0 1-1,0-1 1,-1 0-1,1 0 1,-9 2-1,-5 3 111,-26 12-262,34-18 120,16-2 81,0 1 7,1-1 1,0 0-1,-1-1 1,1 0-1,-1 0 1,8-3-1,-5 1-114,-1 1 0,17-3 0,21 3 165,-37 3-148,1 0-1,-1-1 1,0 0-1,0 0 0,0-1 1,18-5-1,8-8-67,-4-7 205,-24 17-145,-1 0-1,1 0 1,11-5-1,-10 5-210,1 0 0,12-10 0,-15 11 263,0-1 1,0 1 0,0 1 0,0-1 0,13-4 0,-15 6-60,0 0 1,0 1-1,0-2 0,-1 1 0,1 0 0,-1-1 1,6-4-1,-5 3 85,1 0-1,-1 1 1,1 0 0,6-4 0,-8 6-49,0-1 0,0 1 0,0-1-1,0 0 1,0 0 0,0-1 0,-1 1 0,1-1 0,-1 1 0,0-1 0,4-4 0,-5 4 17,0 3-5,0-1 1,-1 1 0,0-1-1,1 0 1,-1 1 0,1-1-1,-1 0 1,0 1 0,1-1-1,-1 0 1,0 0 0,0 1-1,0-1 1,1 0 0,-1 0-1,0-1 1,10-24 63,-10 25-93,1 0 0,-1 0 1,0 0-1,1 0 0,0 0 0,-1 0 0,1 0 0,-1 0 0,1 0 0,0 1 0,1-2 0,-2 2 9,1-1 0,0 0 0,-1 1 0,1-1 0,-1 1 0,1-1 0,-1 0 0,1 1 0,-1-1 0,0 0 0,1 0 0,-1 1 0,0-1 0,1 0 1,-1 0-1,0 0 0,0 1 0,0-1 0,0-1 0,7-16 288,-3 10-418,-1-5 90,-3 11 30,0 1 1,1-1-1,-1 0 0,0 1 0,1-1 1,-1 1-1,1-1 0,0 1 1,-1 0-1,1-1 0,0 1 1,0 0-1,0-1 0,0 1 1,0 0-1,1-1 0,0-1 101,0 0 1,0 0-1,0 0 0,-1 0 0,0 0 0,2-7 0,3-15-224,-4 18 130,-1 0 1,1-1-1,5-10 1,1-12 139,-3 21-50,-2 0-1,1 1 0,-1-1 1,-1 0-1,0 0 1,2-15-1,-4 23-91,7-17 26,-5 16 3,-1-1 0,0 1 0,0-1-1,0 0 1,0 0 0,-1 1 0,1-1 0,0-3 0,-1 3 19,0-1 0,1 1 0,-1 0 0,1-1 0,1-3 1,0 3 6,-1 1 1,-1 0 0,1-1 0,0 1 0,-1-6 0,1 4-33,-1 0 1,1-1-1,0 1 0,3-9 1,-3 9 25,1 0 1,-1 0 0,0 0-1,0-9 1,-1 13-27,0 0 0,1-1 0,-1 1 0,0 0 1,1-1-1,-1 1 0,1 0 0,-1 0 0,1-1 0,0 1 0,1-2 0,-1 2-25,-1 0 0,1 0 0,0 0-1,-1 0 1,1 0 0,-1 0 0,0 0 0,1 0-1,-1 0 1,0 0 0,1-1 0,-1 1 13,0-1-1,0 0 1,1 1 0,-1-1 0,0 1 0,1-1 0,-1 1-1,1-1 1,0 1 0,0-1 0,-1 1 0,1-1 0,0 1-1,0 0 1,0 0 0,0 0 0,1-1 0,1-1 0,4-1-37,-1-1 0,14-5 0,-14 7 30,-1 0 1,1 0 0,6-6-1,14-10-314,-17 14 182,-6 3 60,1 0-1,-1-1 0,0 1 1,0-1-1,0 1 0,4-6 1,-6 7 42,0-1 1,0 0 0,0 1-1,0-1 1,-1 0 0,1 1-1,0-1 1,-1 0 0,0 0-1,1 0 1,-1-1 0,-13 14-30,-4 4 74,14-12-13,0-1 0,0 1 0,0 0 0,0-1 0,-8 4 0,9-4-14,-1 0 1,1-1 0,-1 1 0,1 0-1,0 0 1,-1 1 0,1-1-1,1 0 1,-3 3 0,-10 11-68,4-4 74,0-1 1,1 2-1,0-1 1,1 1-1,-10 19 1,0 0 57,9-14-37,6-13 19,1 0-1,-1 0 1,-6 8 0,9-13-29,0 1 0,0-1 0,-1 0 0,1 1 0,0-1 0,0 0 0,0 0 1,0 1-1,-1-1 0,1 0 0,0 0 0,0 1 0,-1-1 0,1 0 0,0 0 0,0 0 0,-1 1 0,1-1 0,0 0 0,-1 0 0,1 0 0,0 0 0,-1 0 0,1 0 0,0 0 0,-1 0 0,1 0 0,0 0 1,-1 0-1,1 0 0,0 0 0,-1 0 0,1 0 0,0 0 0,-1 0 0,1 0 0,0 0 0,0 0 0,-1 0 0,1 0 0,0-1 0,-1 1 0,1 0 0,0 0 0,0 0 0,-1-1 0,1 1 0,0 0 0,0 0 1,0-1-1,-1 1 0,1 0 0,0-1 0,0 1 0,0-1 0,-6-19 53,4 14-62,0-20 2,1 6 12,1 17 48,0 3-79,0-1-1,0 0 0,0 0 1,0 0-1,-1 0 1,1 1-1,0-1 0,0 0 1,0 0-1,-1 0 1,1 1-1,0-1 0,-1 0 1,1 0-1,-1 1 1,1-1-1,-1 0 0,1 1 1,-1-1-1,1 0 1,-1 1-1,0-1 0,1 1 1,-1-1-1,0 1 1,1-1-1,-1 1 0,-1-1 1,2 1-50,0 0 44,-18 3 922,17-4-872,0 1 1,1-1 0,-1 0 0,0 0-1,1 1 1,-1-1 0,0 0-1,1 0 1,-1 0 0,1 0-1,-1 0 1,1 0 0,0 0 0,-1 0-1,1 0 1,0 0 0,0 0-1,0-1 1,-6-6 55,6 8-80,-1-1 0,1 1 0,-1 0 0,1-1 0,-1 1 0,1-1 0,-1 1 0,1-1 0,-1 1 0,1-1 0,0 0 0,-1 1 0,1-1 0,0 1 0,0-1 0,-1 0 0,1 1 0,0-2 0,0 1-133,0 1-27,0 0 80,0 0 138,0 0 6,0 2-26,-2 13-22,3-8-86,0-3 95,0 0 0,-1 0 0,1 0 0,-1 0 0,0 0 0,0 0 0,-1 4 0,1 22 90,8 57-216,-8-55 114,0-26-18,-1 0 0,1-1 0,1 1 0,-1 0 0,1 0 0,2 7 0,-1-6 92,-1 1-1,0-1 1,0 1 0,-1-1-1,0 12 1,-1-6 28,2-11-100,-2-1 0,1 1 0,0-1 0,0 1 0,0-1 0,-1 1 0,1-1 1,-1 0-1,1 1 0,-2 1 0,2-3-8,0 1 1,0-1 0,-1 0-1,1 1 1,0-1 0,-1 0-1,1 1 1,0-1 0,-1 0-1,1 1 1,0-1 0,-1 0-1,1 0 1,-1 0 0,1 1-1,-1-1 1,1 0 0,0 0-1,-1 0 1,1 0-1,-1 0 1,1 0 0,-1 0-1,1 0 1,-1 0 0,1 0-1,-1 0 1,1 0 0,-1 0-1,1 0 1,-1 0 0,-1-3-7,0 0 0,0 0 0,0 0 0,0 0-1,1 0 1,-1 0 0,1 0 0,0-1 0,-1-2 0,2 5 0,-10-29-19,-10-58-1,19 68 46,1 16-51,0 0 0,0 0 0,-1 0 0,1 0 0,-2-5 0,1 5 7,0 1-1,1 0 1,0 0 0,-1 0 0,1-1-1,1-3 1,-1 3 38,0 1 0,0-1 0,0 1 0,0-1 0,-2-5 0,1-17 119,1 17-125,0 9 27,0 0-20,0-1-65,2-5-74,-1 0-262,-3 9 224,3 5 53,0-1 50,-3 34-135,1-27 200,0 1-1,1 21 0,5 37-92,-3-38-69,-2-30 195,0 1 0,0 0 1,1 0-1,0-1 0,3 12 0,-4-15-33,1 1 0,-1-1-1,0 0 1,1 1 0,-1-1-1,0 0 1,-1 4 0,1 1 45,0-6-36,0-1-65,0 0 32,0 0 13,0 0 0,1 0 0,-1 0 0,0 0 0,0 0 0,1 0 0,-1 0-1,0 0 1,0 0 0,1 0 0,-1 0 0,0 0 0,0 0 0,1 0 0,-1 0 0,0 0-1,0 0 1,0 1 0,1-1 0,-1 0 0,0 0 0,0 0 0,0 0 0,1 0 0,-1 1-1,0-1 1,0 0 0,0 0 0,1 1 0,0-1 29,1-7-17,1-13 29,-3 15-56,1 1-1,-1 0 1,1 0-1,0 0 1,1-4-1,5-14-25,8-39-1,0-4 263,-11 50-226,-1 0 0,2-19 1,-3 17-96,-1 14 54,0-1 1,0 1-1,0 0 0,0 0 1,0 0-1,1 0 1,2-4-1,-2 4-17,0-1 0,-1 1 0,1 0 0,-1 0 0,2-6 0,-2 4-15,1 0 0,0 0-1,1 1 1,-1-1 0,1 0 0,0 1-1,0 0 1,0-1 0,8-6-1,-10 10-61,-1 1 10,0 0-32,0 0 69,2 1 91,0 1-1,0-1 1,0 1-1,0 0 1,0 0-1,0-1 1,0 1-1,2 4 1,-4-6 9,3 4-14,0 0-1,0 0 0,-1 0 0,0 1 1,1-1-1,-1 0 0,-1 1 1,1 0-1,-1-1 0,0 1 0,0 0 1,1 8-1,3 9 70,-4-19-45,0 0-1,-1 0 1,1 0 0,0 0-1,-1 6 1,0-6-16,1 2 6,-1-1 0,0 0 0,0 1 1,0-1-1,-1 1 0,0-1 0,0 0 0,0 1 1,0-1-1,-1 0 0,1 0 0,-4 5 0,5-9 0,0 1 0,0-1-1,0 0 1,-1 0-1,1 0 1,0 0-1,0 1 1,-1-1 0,1 0-1,0 0 1,0 0-1,-1 0 1,1 0-1,0 0 1,0 0-1,-1 0 1,1 0 0,0 0-1,0 0 1,-1 0-1,1 0 1,0 0-1,0 0 1,-1 0 0,1 0-1,0 0 1,-1 0-1,1 0 1,0 0-1,0 0 1,0 0-1,-1 0 1,1-1 0,0 1-1,0 0 1,-1 0-1,1 0 1,0 0-1,0-1 1,0 1 0,-1 0-1,1 0 1,0-1-1,-8-8 156,8 9-161,-2-5 18,0 1 0,0-1 0,0 1-1,0-1 1,1 0 0,0 1-1,0-1 1,0 0 0,0 0 0,1-9-1,-1 7-61,1 0 0,-1 0-1,0 0 1,-3-8 0,1-5-280,3 18 289,0 0 0,-1 0 0,1 0 0,0-1 0,-1 1 0,1 0 0,-1 0 1,0 0-1,0 0 0,0 0 0,0 0 0,-2-3 0,2 4-16,1 0 0,-1 0 0,0 0 0,0 0 0,1 0 0,-1 0 0,1 0 0,-1 0 0,1 0 0,-1 0 0,1-1 0,0 1 0,0 0 0,-1 0 0,1-2 0,0 2-80,-12-2-1072,27-13 1115,-13 15 131,-1 0 0,1-1 0,-1 1 1,1-1-1,-1 0 0,0 1 1,0-1-1,2-4 0,6-7 156,-8 10-350,0 2 78,-1 0 0,0 0 1,1 0-1,-1 0 0,1 0 0,-1 0 1,1 0-1,0 0 0,-1 0 1,1 0-1,0 1 0,0-1 0,-1 0 1,1 0-1,1 0 0,-2 1 14,0 0 0,0 0-1,0 0 1,0-1 0,0 1 0,-1 0-1,1 0 1,0 0 0,0 0 0,0 0-1,0 0 1,0 0 0,0-1 0,-1 1-1,1 0 1,0 0 0,0 0 0,0 0-1,0-1 1,0 1 0,0 0 0,0 0-1,0 0 1,0 0 0,0-1 0,0 1-1,0 0 1,0 0 0,0 0 0,0 0-1,0-1 1,0 1 0,0 0 0,0 0-1,0 0 1,0-1 0,-2 6-999,2-4 794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07.34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285 75 64,'-1'3'7,"0"0"-1,1 1 1,-1-1-1,0 1 1,1-1-1,0 7 1,0-6-5,0-1 1,-1 1-1,1 0 1,-1 0 0,0 0-1,-1 3 1,-26 87 950,22-73-855,-11 21-2,14-34-93,0-1 0,0 0 1,-8 12-1,-4 9 213,6-10-66,0-1 0,-2 0 1,0-1-1,-1 0 0,-27 28 0,-21 27 58,30-34-26,27-33-293,-2 2-4,5-5 109,0 0-1,0-1 1,0 1-1,0-1 0,1 1 1,-1 0-1,0-1 1,0 1-1,1-1 0,-1 1 1,1-1-1,-1 1 1,0-1-1,1 1 0,-1-1 1,1 1-1,-1-1 0,1 1 1,0-1-1,3 6 13,-3-6-7,-1 1 0,0-1 0,1 0 0,-1 0 0,0 0 0,1 0 0,-1 0 0,0 0 1,0 0-1,1 0 0,-1 0 0,0 0 0,1 0 0,-1 0 0,0 0 0,1 0 0,-1 0 0,0 0 1,1 0-1,-1-1 0,0 1 0,0 0 0,1 0 0,-1 0 0,0 0 0,0-1 0,1 1 0,-1 0 1,0 0-1,0 0 0,1-1 0,-1 1 0,9-8-375,12-30-157,-18 32 512,0 1 0,0-1 0,-1-1 1,1 1-1,-1 0 0,-1 0 0,1-1 0,-1 1 0,1-11 1,2-11-65,4-4-20,-4 17 131,-1 1 0,-1-1 0,2-24 1,-3 35-45,-1-1 1,1 1-1,-1 0 1,2 0-1,-1 0 1,0 0 0,1 0-1,-1 1 1,4-7-1,7-16-415,-10 21 478,0 1 1,1-1-1,0 1 0,0-1 1,0 1-1,6-8 1,-4 7 373,-1 0 0,0-1 0,6-8 0,-6 5-67,2 1 1,-1 1-1,8-9 0,6-9-662,-14 18 287,-4 7 39,0-1 1,-1 0-1,1 1 1,0-1-1,-1 0 1,1 0-1,-1 0 1,1 0-1,-1 0 1,1 1-1,-1-1 1,0 0-1,1-2 1,-1 2-27,1 0 0,-1 0 1,1 0-1,-1 0 0,1 0 1,-1 0-1,1 1 0,0-1 1,-1 0-1,1 0 0,0 0 0,0 1 1,0-1-1,0 0 0,0 1 1,1-2-1,-1 2 64,0-1 0,0 0 1,0 0-1,0 0 0,0 0 1,0 0-1,0 0 0,0 0 0,0 0 1,1-2-1,0-7-355,-1 1-1,0-1 1,0-18 0,-1 27 323,0 0 0,0 1 1,-1-1-1,1 0 1,0 0-1,-1 0 1,1 1-1,-1-1 1,1 0-1,-1 1 0,1-1 1,-1 0-1,0 0 1,0 0-18,1 1 0,-1-1 0,0 0 0,1 1 0,-1-1 0,1 0 0,0 1 0,-1-1 0,1 0 0,-1 0 0,1 0 0,0 1 0,-1-2 0,1 1-2,0 1 1,0 0 0,0-1 0,0 1-1,0 0 1,0 0 0,-1-1 0,1 1-1,0 0 1,0 0 0,0-1 0,-1 1-1,1 0 1,0 0 0,0 0 0,-1-1-1,1 1 1,0 0 0,0 0 0,-1 0-1,1 0 1,0 0 0,-1-1-1,1 1 1,0 0 0,-1 0 0,-4-3 373,5 3-343,0-1 1,0 1-1,0 0 0,0-1 1,0 1-1,0-1 0,0 1 0,0 0 1,0-1-1,1 1 0,-1 0 1,0-1-1,0 1 0,0 0 0,0-1 1,1 1-1,-1 0 0,0-1 0,0 1 1,1 0-1,-1 0 0,0-1 1,1 1-1,5-9-80,-7 6-528,-5 5 197,1 2 253,0 1 1,0-1 0,-8 11-1,6-8-49,-5 8-68,-13 11-307,21-22 421,1 0 0,0-1 0,-1 1 1,2 0-1,-6 9 0,-9 12-931,13-20 802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07.76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4 360 1152,'-4'-8'619,"8"4"-571,-2 0 0,1-1 0,4-8 0,-4 7-3,0 0 1,0 0 0,1 0 0,0 0-1,0 1 1,0-1 0,1 1 0,6-6-1,46-34 582,-38 31-556,-5 4-174,-4 3-124,-1 0 0,14-14 0,-9 10 69,-12 9 169,0 1-1,0 0 0,-1-1 1,1 1-1,0-1 1,-1 0-1,1 1 1,1-4-1,11-14 57,-11 15 55,-1 1 0,1-1 0,-1 1 1,1-1-1,-1 0 0,3-7 1,-4 4-172,0 1 0,0-1 0,0 1 0,-1-12 1,2-14-567,0 23-73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08.73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1 455 640,'6'-7'242,"-6"7"-202,1-1-1,-1 1 0,1-1 1,-1 0-1,1 1 0,-1-1 1,1 1-1,-1-1 0,1 0 1,-1 1-1,0-1 0,0 0 1,1 0-1,-1 1 1,0-1-1,0 0 0,0 0 1,0 1-1,0-2 0,13-14 313,-9 11-344,0 0-1,0 1 0,0-1 0,0 1 1,1 0-1,9-6 0,8-8 492,-9 5-554,13-17 0,-16 18-63,1 0 0,15-13 0,0 1 289,-17 16-94,0-1-1,16-10 0,-21 17 25,-1-1 0,0 1 0,0-1 0,-1 1 0,1-1 0,0 0 0,-1 0 1,4-6-1,-1 1 77,-2 4-187,0 1 1,0-1-1,0 1 1,0 0-1,1 0 1,-1 1-1,1-1 1,0 0 0,-1 1-1,1 0 1,7-3-1,-9 5 34,0-1 1,0 0-1,0 0 0,0 0 0,0 0 0,0-1 0,2-1 1,8-5 108,4-1 76,0-1 1,21-18-1,-8 6-393,-6 3-240,-20 15 7,1 0 0,0 1 1,1-1-1,-1 1 1,10-5-1,-5 4-336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10.2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1 309 832,'16'-12'660,"10"-6"88,-12 11-270,-11 5-410,0 0-1,0 0 0,0 0 1,0 1-1,0 0 1,1-1-1,-1 1 0,0 0 1,7 0-1,-4 0 10,0 0-1,0 0 1,0-1-1,0 0 1,0 0 0,6-3-1,13-5 55,-10 6 10,30-3 1,-35 6-73,10-4-12,-17 4-59,1 0-1,-1 0 1,1 0-1,0 0 1,5 1-1,11-2 33,41-6 0,-17 1 172,-41 7-180,1-1 1,-1 0 0,0 0 0,0 0 0,0 0 0,0-1 0,3-1 0,21-9 71,-12 1-207,-8 4 93,-6 6 52,-1 1-34,0-1 0,1 0 1,-1 1-1,0-1 0,1 1 1,-1-1-1,0 1 0,1-1 1,-1 1-1,1-1 1,-1 1-1,0-1 0,1 1 1,-1-1-1,1 1 0,0 0 1,-1-1-1,2 0 1,-2 1-48,1 0 0,0 0 1,-1-1-1,1 1 1,-1-1-1,1 1 0,-1 0 1,1-1-1,-1 1 1,1-1-1,-1 1 1,0-1-1,1 1 0,-1-1 1,0 0-1,1 1 1,-1-1-1,0 1 0,1-2 1,0-1 195,0 1 1,0-1 0,1 0-1,-1 0 1,1 1-1,0-1 1,-1 1-1,4-3 1,21-22 166,-22 23-368,0-1-1,0 1 1,5-10-1,-8 12 51,0-1 1,1 1-1,-1-1 1,0 1-1,0-1 1,0 0-1,0 0 0,0-3 1,2-16-104,-3 22-367,0 0-92,0-4-1764,-3 8 1295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12.05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105 403 1248,'-5'-8'955,"3"7"-931,0 0 0,1 0 0,-1 0 0,0 0 0,1-1 0,-1 1 0,1-1 0,0 1 0,-1-1 1,1 0-1,-2-2 0,-12-23 367,15 27-378,-7-15 387,4 11-318,0-1 0,1 0 0,0 0 1,-3-7-1,1 2-77,4 10 0,-1-1 0,0 0 0,1 0 0,0 0 0,-1 0-1,1 0 1,0 0 0,-1 0 0,1 0 0,0 0 0,0-2 0,0 2 8,0 0 0,-1 0 0,1 0 1,0 0-1,0 0 0,-1 0 1,1 0-1,0 0 0,-1 0 0,1 0 1,-1 0-1,1 0 0,-1 0 1,0 0-1,0-1 0,-4-4-108,3-6 133,2 12-38,0-1 0,0 1 0,0 0 0,0-1 0,0 1 0,1 0 0,-1-1 0,0 1 0,0 0 0,0-1 0,0 1 0,-1 0 0,1-1 0,0 1 0,0 0-1,0-1 1,0 1 0,0 0 0,0-1 0,0 1 0,-1 0 0,1 0 0,0-1 0,0 1 0,0 0 0,-1-1 0,1 1 0,0 0 0,0 0 0,-1 0 0,1-1 0,0 1 0,0 0 0,-1 0 0,1 0 0,0 0 0,-1-1 0,1 1 0,0 0 0,-1 0 0,0 0 9,1 0-1,-1-1 1,1 1-1,0 0 1,-1-1 0,1 1-1,0-1 1,-1 1-1,1 0 1,0-1-1,-1 1 1,1-1-1,0 1 1,0-1-1,-1 1 1,1-1 0,0 1-1,0-1 1,0 1-1,0-1 1,0 1-1,0-1 1,0 0-1,0 1 1,0-1-1,0 0 1,0-2 230,-1 3-233,1 0 1,0 0-1,-1 0 1,1 0-1,0 0 1,-1 0-1,1 0 1,0 0-1,-1 0 1,1-1-1,0 1 1,-1 0-1,1 0 1,0 0-1,0 0 1,-1-1-1,1 1 1,0 0-1,0 0 1,-1-1-1,1 1 1,0 0-1,0 0 1,0-1 0,-1 1-1,1 0 1,0-1-1,0 1 1,0 0-1,0-1 1,0 1-1,0 0 1,0-1-1,0 0 1,0-9-104,0 9 94,1-4 37,-1-1 1,1 0 0,0 0 0,0 1 0,0-1 0,1 1-1,0-1 1,0 1 0,1 0 0,-1 0 0,1-1 0,0 2 0,5-7-1,4-3 125,1 0-1,24-20 1,-35 32-157,8-5-192,0 0 0,1 0 1,-1 1-1,1 1 0,0 0 1,22-7-1,-16 7-1186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13.39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733 1 480,'-10'12'357,"10"-12"-335,-1 0-1,1 0 1,0 0-1,-1 1 0,1-1 1,0 0-1,-1 1 1,1-1-1,0 0 1,0 1-1,-1-1 0,1 0 1,0 1-1,0-1 1,0 0-1,-1 1 1,1-1-1,0 0 0,0 1 1,0-1-1,0 1 1,0 0-1,0-1-11,0 1 0,-1-1 0,1 1 0,0-1 0,0 1 0,0-1 0,0 1-1,-1-1 1,1 1 0,0-1 0,0 0 0,-1 1 0,1-1 0,0 1 0,-1-1 0,1 0 0,0 1 0,-1-1-1,1 0 1,0 1 0,-1-1 0,1 0 0,-2 1 0,1-1 20,-1 1 0,1 0-1,-1 0 1,1 0 0,0 0 0,-1 0 0,1 0 0,0 1-1,0-1 1,0 0 0,-2 3 0,2-2-50,0-1-1,-1 1 1,1 0 0,-1-1-1,1 0 1,-1 1 0,0-1-1,1 0 1,-3 2 0,-35 17 689,25-13-452,0 0-1,0 0 1,-22 6 0,32-12-214,-1 1 0,0 0 1,1 0-1,0 0 0,-1 1 1,-4 4-1,5-4-15,0-1 0,-1 1 1,1-1-1,0 1 0,-1-1 1,-6 2-1,2-1 16,0 0 1,0 1-1,-13 8 1,-20 7 398,24-11-273,0 0 0,0 1 0,0 1-1,-19 15 1,10-7-16,-21 20 99,42-34-213,1 0-1,0 0 1,1 0-1,-1 1 1,1 0-1,0 0 1,-4 6-1,-15 17 251,7-10-154,1 0 1,-22 35 0,5-5-222,17-32 186,12-12-108,0-1 1,0 0-1,1 1 0,-1-1 1,-2 6-1,0-1-31,4-6 58,0-1-1,0 1 0,0-1 1,1 0-1,-1 1 1,0-1-1,1 1 0,-1 0 1,1-1-1,0 1 0,-1 2 1,1-3-55,4 8-751,-4-8 749,1-1 0,-1 1 0,0-1 0,0 0 1,0 1-1,0-1 0,0 0 0,1 1 0,-1-1 1,0 0-1,0 1 0,1-1 0,-1 0 0,0 0 1,1 1-1,-1-1 0,0 0 0,1 0 0,0 1 1,5-1-991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14.17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187 183 320,'7'-6'33,"-6"5"65,0 1 0,-1-1 0,1 0 0,0 0 0,0 0 0,0 0-1,-1 0 1,1 0 0,0 0 0,-1 0 0,1 0 0,-1 0 0,1-1-1,-1 1 1,0 0 0,1 0 0,-1 0 0,0-1 0,0 1 0,0 0-1,0 0 1,0-1 0,0 1 0,0-1 0,-1-4 27,0 1 0,0 0 0,-1-1 0,1 1 0,-1 0 0,0 0 1,-1 0-1,1 0 0,-6-7 0,-4-9-27,9 16-90,0 0 0,0 0 0,0 0 0,0 1 0,-1-1 0,0 1-1,0 0 1,0 0 0,0 1 0,-1-1 0,1 1 0,-1 0 0,0 0 0,-6-3 0,8 5-51,0 0 1,0 0 0,1 1-1,-1-1 1,0 0 0,0 1-1,0 0 1,0 0 0,0 0-1,0 0 1,0 0 0,0 1-1,0-1 1,0 1 0,0 0-1,0 0 1,0 0 0,0 0-1,1 0 1,-1 1 0,0-1 0,1 1-1,-1 0 1,1-1 0,0 1-1,0 0 1,-4 5 0,3-4-188,0 1 1,1-1 0,0 1-1,0 0 1,0-1 0,-3 9-1,1-7-479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15.83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1 245 576,'0'1'10,"1"-1"-1,-1 0 1,0 1-1,0-1 1,1 0 0,-1 0-1,1 0 1,-1 1 0,0-1-1,1 0 1,-1 0-1,0 0 1,1 0 0,-1 0-1,1 1 1,-1-1-1,0 0 1,1 0 0,-1 0-1,1 0 1,-1 0 0,0-1-1,1 1 1,-1 0-1,1 0 1,-1 0 0,0 0-1,1 0 1,-1 0 0,1-1-1,-1 1 1,1 0-1,0-1 24,0 1 1,0-1-1,0 1 0,1 0 0,-1-1 0,0 1 0,0 0 0,0 0 0,1 0 0,-1 0 0,0 0 0,0 0 1,0 0-1,1 1 0,-1-1 0,2 1 0,-1-1 51,1 1 1,0-1-1,0 0 1,0 0-1,0 0 0,-1 0 1,1 0-1,0-1 1,0 1-1,0-1 1,-1 0-1,5-1 0,13-3 254,-12 3-218,-1 1 1,0-2 0,1 1 0,-1-1 0,-1 0 0,9-5 0,-8 4-41,1 0 1,1 1-1,13-5 1,0 2 7,-1-2 1,32-14 0,-42 16-57,23-13 267,-10 4-267,-17 10-41,0 0-1,1 1 1,11-6 0,43-16-163,-37 14 290,12-10-171,-36 21 85,-1 1-21,0 0-75,0 0 0,13-15-363,-11 13 349,1 0 1,-1 1 0,0-1-1,1 1 1,0-1-1,-1 1 1,1 0 0,0 0-1,0 1 1,-1-1-1,1 0 1,0 1 0,0 0-1,0 0 1,0 0-1,5 0 1,-8 0 65,66-5-1689,-28 5 1263,-16 0 257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18.05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1 254 64,'9'0'91,"2"1"286,-1-2 1,0 1 0,0-1 0,0-1-1,11-2 1,72-20 173,0 1-334,-80 20-120,0-1 0,1 2 0,-1 0 0,0 0 0,20 1 0,-27 1-88,-1-1 1,1 0 0,0 1 0,-1-2-1,1 1 1,0-1 0,-1 0 0,0 0 0,1 0-1,-1-1 1,7-4 0,-4 2 83,0 1 0,0 1 1,17-6-1,12-5-242,-27 9 200,-1 0 0,1 1 0,0 0 0,0 1 0,0 0 0,18-3 0,-22 6-14,1-1-1,0 0 0,0-1 1,6-2-1,-6 2-42,0 0-1,0 1 1,0 0-1,7-1 1,17-3 234,-15 2 24,0-2-186,-12 4-107,-1 0-1,0 0 1,0 0 0,0 0-1,7 0 1,8 0 204,-1-1-1,33-7 1,-33 5-169,1 1 0,31-2 0,5 2 171,-48 2-179,7-1-20,-3 2 59,-3 0 25,0 0 0,0 0 0,-1 0 0,1-1 0,8-2 0,-13 2-141,15 1 139,6 1-298,-15 0 299,1-1 0,-1 0 0,0 0-1,1-1 1,11-2 0,-19 2-140,16 1-15,38-1 80,68 5-66,-93-2 54,1-2-1,0 0 1,31-6-1,-23 2 35,38-6-125,-59 8 82,1 0 1,23 2 0,-26 0 99,13-5 150,-14 4-400,10 2 26,27 16-1626,-41-15 1130,-1 3-629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7:11.5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62 1472,'0'0'38,"-1"0"0,1-1-1,0 1 1,-1 0 0,1-1 0,-1 1 0,1 0 0,0-1-1,-1 1 1,1 0 0,-1 0 0,1-1 0,-1 1 0,1 0-1,-1 0 1,1 0 0,-1 0 0,1 0 0,-1 0 0,1 0-1,-1 0 1,1 0 0,-1 0 0,1 0 0,-1 0 0,0 0-1,-10 9 609,11-8-380,-1-1 1,1 1-1,-1 0 1,0 0-1,0-1 1,1 1-1,-1 0 1,0-1-1,0 1 1,1-1 0,-1 1-1,0-1 1,0 0-1,0 1 1,0-1-1,0 0 1,0 1-1,0-1 1,0 0-1,0 0 1,0 0 0,-1 0-1,5-19 331,-3-12 1670,3 28-2120,-1 1 1,1 0-1,-1 0 0,1 0 1,0 1-1,0-1 1,0 1-1,0-1 0,0 1 1,0 0-1,5-1 0,2 0 25,-1 1-1,19 0 1,28 0-3,-21 0 11,0 1 0,47 7 0,-55-4 20,35 1 0,-10-2-83,5 5 163,56 14 1,2 1-282,-96-19 101,0-1-1,0-1 0,1-1 0,-1 0 1,0-1-1,0-1 0,19-5 1,4-2-89,34-9-214,-66 15 261,1 1 0,-1 0 0,0 0 1,1 1-1,10 1 0,53 5-44,-2 0 124,108-20 795,-58 3-693,-112 11-246,0 1 0,1 0 0,-1 0-1,1 1 1,10 3 0,-16-3-408,-1 1-1,1-1 1,0 1 0,-1 0-1,1 1 1,-1-1 0,0 1-1,0 0 1,0 0 0,0 0-1,0 1 1,4 5 0,5 3-4034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19.2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6 416,'1'-5'92,"0"6"-40,2 9-31,-3-8-111,0-2 42,2 0 94,0 0 1,0 1 0,0-1 0,1 1 0,-1-1 0,0 1-1,0 0 1,0 0 0,0 0 0,3 2 0,-3-1-8,0-1 0,0 0 0,0 0 0,0 0 0,0 0 0,0-1 0,0 1 0,0 0 0,0-1 0,5 1 0,7-1 194,0 2 0,14 2 1,-25-3-230,27 2-134,-22-2 61,-1 0 0,1 0 0,16 5 0,2 1 181,9 5-282,-6 2-401,-28-14 480,1 1 92,1 0-1,0-1 1,-1 1-1,1 0 0,-1 1 1,0-1-1,4 2 1,6 3 123,-6-4-44,-3-1-70,0 0 0,0 0 0,-1 0 0,1 0 0,0 1 0,-1-1 1,1 1-1,3 3 0,-3-3-9,1 1 0,0 0 0,-1 1 0,0-1 0,0 1 0,0-1 0,0 1 0,0 0 1,3 7-1,2 4-77,-1 0 1,-1 1 0,5 17 0,-4-12-280,1-2 56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19.94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0 320,'0'8'128,"0"-4"-96,5 7-32,0 0-64,-2 5 32,2 3 32,-1 3 0,1 5 64,3 0-32,0 0 320,-3 0-160,0 0-96,-5-4-64,0 4-256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23.05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38 320,'8'7'116,"-5"-6"2365,0-1-2382,0 0 0,0-1-1,0 0 1,0 1 0,0-1-1,-1 0 1,1 0 0,0-1-1,-1 1 1,1 0 0,-1-1-1,1 0 1,-1 1 0,0-1-1,0 0 1,1 0 0,2-5-1,-2 4-148,-2 3 8,-1-1 0,1 1 0,-1 0 0,1-1 0,-1 1-1,0-1 1,1 1 0,-1-1 0,0 1 0,1-1 0,-1 1 0,0-1 0,0 1 0,1-1 0,-1 0 0,0 1 0,0-1 0,0 1-1,0-1 1,0 0 0,0 0 0,0 0-646,0 1 64,0-2-1098,0 1 1327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38.9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537 24 640,'-1'3'206,"-1"0"1,1 0-1,0-1 1,-1 1-1,0 0 1,1-1-1,-1 1 0,0-1 1,0 0-1,0 0 1,-5 4-1,-35 30 205,40-34-307,-19 14 43,16-13-119,0 0 0,0 0 0,1 1 1,-1 0-1,1 0 0,0 0 0,0 1 0,0-1 1,1 1-1,0 0 0,-3 5 0,-25 50 244,-3 10-272,32-66-7,1-1 0,-1 1 1,0-1-1,0 1 0,0-1 0,-4 6 0,5-8 103,1-1 54,1-13 292,6-10-524,1-1 1,20-38-1,4 8-164,-22 39 316,7-8 126,9-16-333,-25 34 213,0 1 0,0 0 1,0-1-1,-1 1 1,1-9-1,-1 13-113,0-11-91,10-1 0,-8 10 59,-1 1 101,-1 1 16,0 0 26,4-5-255,-9 6 238,1 1 0,-1-1 0,1 1 0,-7 4 0,2-2 5,-14 9 3,18-10-44,1 0 0,-1 0 0,0 0 0,-9 2 0,1 0 21,0 0 0,0 1-1,1 0 1,-22 15 0,2-1-85,-50 37 282,78-54-210,-1 0-1,0 1 0,1 0 0,0 0 0,0 0 0,0 0 0,0 1 0,1 0 1,0-1-1,-4 7 0,5-6-104,-4 2 93,6-6 79,0-1-27,-1-1-54,-1 3 27,0 11-109,2-12 67,0 0 1,-1 0-1,1 0 1,0 0-1,-1 0 1,1 0-1,-1 0 1,1 0 0,-1 0-1,-1 2 1,1-2 10,1 1 0,-1-1 0,0 0 0,0 1 0,1-1 0,-1 0 0,1 1 0,-1-1 0,1 1 0,0-1 0,-1 3 0,-7 31 59,8-34-67,0 1 0,-1 0 1,1-1-1,0 1 0,-1-1 0,0 1 1,1-1-1,-1 1 0,0-1 0,0 1 1,0-1-1,0 0 0,-1 3 0,0-3-1,1 1 0,-1 0-1,1 0 1,0 0 0,0 0-1,0 1 1,-1 2-1,-1 2 93,1 0-1,-1 0 0,-7 10 1,9-16 199,-11 11 6,-13 9-305,24-21-52,-8 9-204,9-8 269,0 1 0,-1-1-1,1 0 1,0 1 0,0-1-1,-1 0 1,1 1-1,0-1 1,0 1 0,1-1-1,-1 0 1,0 1-1,0-1 1,1 0 0,-1 1-1,1-1 1,-1 0-1,1 0 1,-1 1 0,1-1-1,0 0 1,0 0 0,-1 0-1,3 2 1,-3-4 14,1 1 0,-1 0 1,1 0-1,-1 0 0,1-1 0,-1 1 1,0 0-1,1 0 0,-1-1 1,1 1-1,-1 0 0,1-1 0,-1 1 1,0-1-1,1 1 0,-1 0 0,0-1 1,0 1-1,1-1 0,-1 1 1,0-1-1,1 0 0,1-2 124,21-20-132,-2-1 0,33-45-1,-35 42-60,1 1 0,44-43 0,-47 54 60,1 0 0,1 0 0,35-19 0,-16 11-197,-26 15 147,1 1 0,0 0 1,15-6-1,17-5-26,17-6 149,-28 10-130,-24 9 26,-1 1 0,15-4 1,-10 3-35,-11 4 25,0 0-1,0 0 1,0 0 0,0 0 0,1 1-1,2-1 1,3-1 69,-7 2-23,-1-1 1,1 1-1,0-1 0,0 1 1,-1-1-1,1 1 0,0 0 1,0 0-1,2 0 0,-2 0-135,-2 0 63,0 0 118,1 2 21,0-2-89,-1 0-1,1 0 1,-1 1 0,1-1 0,-1 0 0,1 0 0,-1 0 0,1 1 0,-1-1 0,1 0-1,-1 1 1,1-1 0,-1 0 0,1 1 0,-1-1 0,0 1 0,1-1 0,-1 1 0,0-1 0,1 1-1,-1-1 1,0 1 0,1-1 0,-1 1 0,0-1 0,0 2 0,1-2 1,-1 1-1,1 0 1,-1 0 0,1-1 0,-1 1 0,1 0 0,-1 0 0,0-1-1,1 1 1,-1 0 0,0 0 0,0 0 0,0 0 0,0-1-1,0 1 1,1 0 0,-2 0 0,1 0 0,0 1 0,-1 11-30,2-2 33,-3 0 0,1-8 23,1-2 52,1-2-58,0 0 0,-1 0 1,1 0-1,0 0 0,0 0 0,0 0 0,0 0 0,0 0 0,0 0 0,0 1 0,0-1 1,0 1-1,0-1 0,0 0 0,0 1 0,3-1 0,8-7-92,-11 7 113,15-2-129,-11 3 70,-4 0-49,-1 0 44,2 1 68,3 1-4,-4-2-1,-1 0 16,34 0-106,-33 0 106,-1 0-31,0 0-65,-4 8 6,-36 58-214,-18 56 170,-34 66-41,81-165 184,7-15-28,-1 1 1,-8 12 0,4-7-137,-12 24 1,3-6 128,17-31-35,1-1 0,-1 1 0,1-1 1,0 1-1,-1-1 0,1 1 0,-1 0 1,1-1-1,0 1 0,0 0 0,-1-1 0,1 1 1,0 0-1,0-1 0,0 1 0,0 0 1,0 0-1,0-1 0,0 1 0,0 0 0,0-1 1,0 1-1,0 0 0,0 0 0,1-1 0,-1 1 1,0 0-1,0-1 0,1 1 0,-1 0 1,0-1-1,1 1 0,-1-1 0,1 1 0,-1-1 1,1 1-1,-1-1 0,1 1 0,-1-1 1,1 1-1,0-1 0,-1 0 0,1 1 0,-1-1 1,1 0-1,0 1 0,1-1 0,-1 1-3,1-1 0,-1 0-1,1 0 1,0 0-1,-1 0 1,1 0 0,-1 0-1,1 0 1,-1 0-1,1-1 1,-1 1 0,1 0-1,-1-1 1,1 0 0,-1 1-1,1-1 1,-1 0-1,1 1 1,-1-1 0,0 0-1,2-2 1,8-10-27,-1-1 0,-1-1 0,0 1 0,8-20 0,-6 13 72,13-21-1,-16 28-92,0-1 0,11-31 0,-11 26 39,7-22 43,-8 22 24,10-21 0,18-44-148,-32 74 154,-2 10-57,-1 0-1,0 0 1,1 0-1,-1 0 0,0-1 1,1 1-1,0 0 1,-1 0-1,1 0 0,0 0 1,-1 0-1,1 0 1,2-1-1,8-8 41,-9 7-51,1 0 0,0 1 0,0-1 0,0 1 0,0 0 0,7-4 0,29-13 239,-34 18-236,0-1 0,-1-1-1,0 1 1,1 0 0,-1-1 0,0 0 0,0 0 0,0 0 0,0-1 0,4-4-1,-8 7 16,0 1-1,1 0 1,-1-1-1,0 1 1,1-1-1,-1 1 0,0-1 1,0 1-1,0-1 1,1 1-1,-1-1 0,0 1 1,0-1-1,0 1 1,0-1-1,0 1 0,0-1 1,0 1-1,0-1 1,0 1-1,0-1 0,0 1 1,-1-1-1,1 1 1,0-1-1,0 1 0,0-1 1,-1 1-1,1-1 1,0 1-1,0 0 0,-1-1 1,1 1-1,0-1 1,-1 0-1,-19-7 163,11 6-305,4-1 291,5 3-161,0 0 0,-1-1 0,1 1 0,0 0 0,0 0 0,-1 0 0,1 0 0,0 0 0,0-1 0,-1 1 0,1 0 0,0 0-1,-1 0 1,1 0 0,0 0 0,-1 0 0,1 0 0,0 0 0,-1 0 0,1 0 0,0 0 0,0 0 0,-1 0 0,1 0 0,0 0 0,-1 1 0,1-1 0,0 0 0,-1 0 0,1 0 0,0 0 0,0 1 0,-1-1 0,1 0 0,0 0 0,0 0 0,0 1 0,-1-1 0,1 0-1,0 0 1,0 1 0,0-1 0,0 0 0,-1 0 0,1 1 0,0-1 0,0 0 0,0 1 0,-4 6-46,0 1 0,1-1 0,0 1 0,0 0-1,1-1 1,-3 17 0,-1 1 129,-27 103 186,-15 56-145,0-4 905,43-166-1040,3-10 34,0 0 1,1 0 0,-1 0 0,1 1 0,0-1 0,0 0 0,1 1 0,0-1 0,-1 1 0,1-1 0,1 1 0,0 6 0,1 10-231,1-1 50,-1-17 167,0 12 112,-5-139-480,4 124 337,1 0 1,-1 0-1,1 1 0,0-1 0,-1 0 0,1 1 0,-1-1 1,3 2-1,-2 0 47,-1 0 0,1 0 0,-1 1 0,1-1 0,-1 0 0,0 1 0,0-1 0,1 4 1,2 5 35,5 10-110,0 1-1,-2 1 0,6 31 1,7 19 20,-5-27 99,33 70 1,-30-81-78,50 105 117,-67-137-93,0-1 1,0 1-1,-1-1 0,1 1 1,-1 0-1,1-1 0,-1 1 1,0 3-1,0-5 248,-2-2-202,0 0 0,0 0 0,0 0 0,0-1 0,0 1 0,1-1 0,-1 1 0,0-1 0,-2-3 0,3 4-50,-14-17-159,-19-30 0,27 37 123,-13-23-52,2 0 0,-26-67 0,32 70 70,6 15 51,2 0 1,-6-29 0,0-7 9,1-14-335,8 42 397,1 21-204,0 1 0,0-1 0,0 1 0,0-1 0,0 0 0,-1 1 0,-1-6 0,0 0-99,4 9-366,5 15 189,-1 18 289,-2-5 204,2 0-1,16 52 1,-21-80 0,4-13 209,-5 10-287,1 0-1,0 0 1,0 0 0,-1 0 0,1 0 0,-1 0 0,0 0 0,1-4-1,-1-10 56,-2-35 87,2 46-222,-1 0 0,0 1-1,0-1 1,-1 0-1,1 1 1,-1 0 0,0-1-1,-4-6 1,2 3 35,4 7-26,0 0-1,0 1 1,0-1 0,-1 1-1,1-1 1,0 1-1,0-1 1,-1 0 0,1 1-1,0-1 1,-1 1-1,1-1 1,-1 1 0,1-1-1,0 1 1,-1 0-1,1-1 1,-1 1 0,1 0-1,-2-1 1,6 13-128,30 99 49,21 14 623,-55-123-240,0-8 203,-15-40-377,-1 0 0,-29-55 0,42 93-192,0-1 0,1 1-1,-2-10 1,3 15 86,1 1-1,0-1 1,0 1 0,0-1-1,0 1 1,0 0 0,1-1-1,-1 1 1,1-1 0,0 1-1,-1 0 1,1-1 0,0 1 0,1 0-1,-1 0 1,0 0 0,0 0-1,1 0 1,1-2 0,0 1-14,-1-1 0,0 1 1,0-1-1,4-7 1,1-8 128,-6 18-110,-1 1 0,0 0 0,0-1 1,0 1-1,0-1 0,0 1 0,0 0 0,0-1 1,0 1-1,0 0 0,0-1 0,0 1 0,0-1 1,0 1-1,0 0 0,0-1 0,0 1 0,0 0 0,0-1 1,0 1-1,-1 0 0,1-1 0,0 1 0,0 0 1,0-1-1,-1 1 0,1 0 0,0 0 0,0-1 1,-1 1-1,1-1 0,-1 1-14,0 0-52,1 0 27,1 0 37,-1-1 0,0 1 0,0 0 0,0 0 0,0 0-1,0 0 1,0 0 0,1 0 0,-1 0 0,0 0 0,0 0 0,0 0 0,0 0 0,0 0-1,1 0 1,-1 0 0,0 0 0,0 0 0,0 0 0,0 0 0,0 0 0,0 0-1,1 0 1,-1 0 0,0 1 0,0-1 0,0 0 0,0 0 0,0 0 0,0 0 0,0 0-1,1 0 1,-1 0 0,0 0 0,0 0 0,0 1 0,0-1 0,0 0 0,0 0 0,0 0-1,0 0 1,0 0 0,0 0 0,0 1 0,0-1 0,0 0 0,6 6-38,35 39-279,-26-30 361,22 29 0,-15-8 127,-1 0-1,-2 1 1,-2 2 0,20 61-1,-25-74-127,-11-25 26,-1-1-31,18 31-76,-6-7 431,-7-14-427,0 0 0,0 0 0,8 9-1,15 10 139,-20-22-46,-1 0 0,10 11 0,-10-9-75,0-1 0,16 14 1,4 3 87,2 3-28,-11-2-59,-14-19 26,-3-6 38,-1-1-26,5 9-44,-5-9 28,1 0-1,0 1 0,0-1 1,-1 0-1,1 1 0,0-1 1,-1 1-1,1-1 0,-1 1 1,1-1-1,-1 1 0,1-1 1,-1 1-1,1-1 0,-1 1 1,1 0-1,-1-1 0,1 1 1,-1 1-1,7 7-45,-3-9 47,-4 0-10,0 0 0,0 0 0,0 0 0,0 0 0,0 0-1,1 0 1,-1 0 0,0 0 0,0 0 0,0 0 0,0 0-1,0 0 1,0 0 0,1 0 0,-1 0 0,0 0 0,0 0-1,0 0 1,0 0 0,0 0 0,0 0 0,0 0 0,1 0-1,-1 0 1,0 0 0,0 1 0,0-1 0,0 0 0,0 0 0,0 0-1,0 0 1,0 0 0,0 0 0,0 0 0,1 0 0,-1 1-1,0-1 1,0 0 0,0 0 0,0 0 0,0 0 0,0 0-1,0 0 1,0 1 0,0-1 0,0 0 0,1 2 5,0 0 0,0-1 0,1 1 0,-1 0 0,1-1 0,-1 1 0,1-1 0,2 3 0,10 8-127,-7-4 193,-5-7-49,0 1 1,-1-1 0,1 1 0,0 0-1,-1 0 1,0 0 0,0 0 0,2 2-1,18 24-83,8 15 43,-12-14-38,-15-27 63,0 0-1,0 1 0,0-1 1,1 0-1,-1-1 0,0 1 0,1 0 1,-1-1-1,1 1 0,0-1 1,-1 0-1,4 1 0,-4-1 34,14 6 59,-15-6 54,4 3-203,-6-4 58,1 0 1,0 0-1,0 0 0,0 0 1,0 0-1,0 0 0,0 0 1,0 1-1,0-1 0,0 0 1,0 0-1,0 0 0,-1 0 0,1 0 1,0 0-1,0 0 0,0 0 1,0 0-1,0 0 0,0 1 1,0-1-1,0 0 0,0 0 1,0 0-1,0 0 0,0 0 1,0 0-1,0 0 0,0 0 1,0 1-1,0-1 0,0 0 1,0 0-1,0 0 0,0 0 1,0 0-1,0 0 0,0 0 0,1 0 1,-1 0-1,-5 0-109,1-1 0,0 1 0,0-1 0,0 0 0,0-1 0,-4-1-1,-19-5-1587,14 5 615,4-1-1110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51.0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2034 1084 1152,'2'2'151,"1"1"0,-1 0-1,0 0 1,0-1 0,0 1 0,-1 0 0,1 1 0,-1-1-1,0 0 1,1 0 0,0 5 0,-1 2 14,0-1 0,0 1-1,-1 10 1,4-12 1712,-19-8-1819,-1 2-1,1 0 0,0 0 0,-29 9 0,-57 28 311,-12 4-574,-179 28 859,284-69-639,-100 27 263,-12 3-21,99-26-196,17-5-60,-1 0 0,1 0 0,-1 0 0,0 0 0,1 0-1,-1-1 1,0 0 0,-6-1 0,-8-1-7,13 2 17,0-1 0,0 1 0,0-1 0,1 0 0,-1-1 0,0 1-1,1-1 1,-1-1 0,1 1 0,0-1 0,-9-5 0,3 4 193,10 4-178,0 0 0,1 0 0,-1 0-1,0 0 1,1 0 0,-1 0-1,0-1 1,0 1 0,1 0-1,-1 0 1,1-1 0,-1 1-1,0-1 1,1 1 0,-1 0 0,1-1-1,-1 1 1,1-1 0,-1 1-1,1-1 1,-1 0 0,-10-15 55,9 12-89,-1 1 0,0 0 0,0 0 0,0 0 0,0 0 0,0 0 1,-1 1-1,-5-5 0,1 4 50,5 2-31,0 0 1,-1-1-1,1 1 0,0-1 0,1 0 1,-1 0-1,0 0 0,0 0 0,-2-3 1,3 3-21,-1 0-1,1 1 1,-1 0 0,1-1 0,-1 1 0,1 0-1,-1 0 1,0 0 0,1 0 0,-1 1 0,-5-1-1,-11-4-37,-3-3 75,-32-6 1,-8-2 77,43 11-61,-39-6 0,15 4-143,33 5 107,-1 1-1,0 0 1,0 0-1,1 1 1,-1 1-1,0 0 1,1 0-1,-1 1 1,-18 6-1,-35 7 36,59-14-50,0 0 0,1 0 0,-1 0 0,0-1 0,-8 0-1,9 0 1,0 0 0,0 0 0,0 0 0,0 1 0,0 0 0,0 0-1,0 0 1,-6 2 0,7-2 10,1 0 1,-1 0-1,0 0 0,0 0 0,0-1 1,0 1-1,0-1 0,0 0 1,-6 0-1,1 0-121,-12 4 178,17-3-39,1 0 0,-1 0 0,0 0 0,0 0 1,0-1-1,-3 1 0,-23 2-256,28-3 331,1 0-27,0 0-31,-18 0-6,-55-7 112,60 11-283,9-1 134,0 9-6,3-11 34,0 0 1,0 0-1,0 0 1,0 0-1,0 0 0,-1 0 1,1 0-1,0-1 0,-1 1 1,1 0-1,0-1 0,-1 1 1,1-1-1,-1 0 1,1 1-1,-1-1 0,1 0 1,-1 0-1,1 0 0,-3 0 1,-14 1-134,16 0-28,13 0 210,11 1 165,-17-1-211,0 0 0,0-1 1,-1 0-1,11 0 0,239-46-58,-198 30 11,-1-2 1,84-40-1,-44 17 29,198-86 196,-148 62-834,-141 63 550,0 0 0,0 0 0,0 1 0,0 0 0,1 0 0,-1 0 0,0 0 0,6 0 0,-9 1 70,-1 0 1,0 0 0,0 0-1,0 0 1,1 0-1,-1 0 1,0 0 0,0 0-1,0 0 1,1 0 0,-1 0-1,0 1 1,0-1-1,0 0 1,0 0 0,1 0-1,-1 0 1,0 0 0,0 0-1,0 1 1,0-1-1,0 0 1,0 0 0,1 0-1,-1 0 1,0 1-1,0-1 1,0 0 0,0 0-1,0 1 1,1 0-42,0 2 42,0 1-1,0-1 0,0 1 0,0-1 0,0 1 1,0 0-1,-1-1 0,0 1 0,0 0 0,0 0 1,-1 5-1,-1 5 42,-8 23 1,4-12-125,0 2-27,5-17 91,-1 0 1,-1 0 0,-5 13-1,-10 18 23,7-18-3,-10 29 0,15-38-58,5-11 38,0-1 1,0 1-1,0 0 0,0-1 1,1 1-1,-1 0 0,1-1 1,-1 4-1,1-5 19,0 0-1,0 0 0,0 0 1,0 0-1,0 0 1,1-1-1,-1 1 1,0 0-1,0 0 1,1 0-1,-1 0 1,0 0-1,1-1 0,-1 1 1,1 0-1,-1 0 1,1-1-1,-1 1 1,1 0-1,-1-1 1,1 1-1,0 0 0,0-1 1,-1 1-1,1-1 1,0 1-1,0-1 1,-1 0-1,1 1 1,0-1-1,0 0 0,0 1 1,0-1-1,0 0 1,0 0-1,1 0 1,1 0 33,0 0-1,1 0 1,-1 0 0,0-1 0,0 1 0,4-2 0,-7 2-19,1 0 5,23-10 120,-23 10-125,-1 0 1,1 0-1,-1 0 1,0-1-1,1 1 1,-1 0-1,0 0 1,1-1-1,-1 1 1,0 0-1,0 0 1,1-1-1,-1 1 1,0 0-1,0-1 1,1 1-1,-1 0 1,0-1-1,0 1 1,0 0-1,0-1 1,1 1-1,-1-1 1,0 1-1,0 0 1,0-1-1,0 1 1,0-1-1,0 1 1,0 0 0,0-1-1,0 1 1,0-1-1,0 1 1,-1 0-1,1-1 1,0 1-1,0-1 1,0 1-1,0 0 1,-1-1-1,1 1 1,0 0-1,0-1 1,-1 1-1,1 0 1,0 0-1,0-1 1,-1 1-1,1 0 1,0 0-1,-1-1 1,-2 0-11,0 0 0,1 0 0,-1 0 0,0 0 1,0 1-1,0-1 0,1 1 0,-1 0 0,-4 0 0,-5-1-21,-4-1-20,0 1-1,1 0 1,-27 3 0,-49 11 241,17-2-322,-128 13 89,187-22 11,0 1 0,1 1-1,-1 1 1,1 0-1,0 1 1,-20 10-1,18-11 108,15-5-82,0 0 0,0 0 0,0 0-1,0 0 1,0 1 0,0-1 0,1 0 0,-1 1 0,0-1-1,0 0 1,0 1 0,1-1 0,-1 1 0,0-1 0,0 1-1,1-1 1,-1 1 0,0 0 0,1-1 0,-1 1 0,0 1-1,-6 5-35,6-7 29,1 0 0,-1 1-1,1-1 1,0 0 0,-1 1 0,1-1-1,-1 1 1,1-1 0,0 0 0,-1 1 0,1-1-1,0 1 1,-1-1 0,1 1 0,0-1-1,0 1 1,-1-1 0,1 1 0,0 0-1,0-1 1,0 1 0,0 0 0,9 2 78,3 3 108,-10-5-173,0 0 1,1 0-1,-1 0 1,0 0-1,0 0 0,0-1 1,1 1-1,-1 0 0,0-1 1,1 0-1,3 0 0,15 4-97,-18-3 92,0 0 1,0 0 0,0-1-1,1 1 1,4-1-1,-8 0-2,1 0-1,-1 0 0,1 0 0,0 0 0,-1 0 0,1 0 0,-1 0 0,1 0 0,-1 0 1,1 0-1,0 0 0,-1 1 0,1-1 0,-1 0 0,1 0 0,-1 1 0,1-1 1,-1 0-1,1 1 0,-1-1 0,1 0 0,-1 1 0,0-1 0,1 1 0,-1-1 0,0 0 1,1 1-1,-1-1 0,0 1 0,1 0 0,0 2 18,1-2 22,0-1 1,-1 1-1,1 0 1,0-1-1,-1 1 0,1-1 1,0 1-1,0-1 1,0 0-1,-1 1 1,1-1-1,0 0 0,3-1 1,27-3 492,-27 3-566,59-12 104,-1-3 0,-1-3-1,106-47 1,-31-2-170,-136 67 99,28-13-136,23-14-376,-51 27 410,-6 3 32,1 0 1,0 0 0,-1 0 0,1 1-1,-4 2 1,-5 4-101,-19 6 194,0 0-1,0-3 0,-2 0 1,-63 12-1,-145 9 259,95-16-199,125-12 53,-43 13-1,44-11 34,-43 9-1,52-15 11,10-2-136,1 1 0,-1 0-1,1 1 1,-1-1 0,1 0 0,-1 0 0,0 1 0,1-1 0,-1 1 0,-1 0-1,3-1-37,0 0-1,0 0 0,0 0 0,0 0 1,0 0-1,0 0 0,0 0 0,0-1 0,0 1 1,0 0-1,0 0 0,0 0 0,0 0 1,0 0-1,0 0 0,0 0 0,0 0 1,0-1-1,0 1 0,0 0 0,0 0 0,0 0 1,0 0-1,0 0 0,0 0 0,0 0 1,0 0-1,0 0 0,0-1 0,-1 1 0,1 0 1,0 0-1,0 0 0,0 0 0,0 0 1,0 0-1,0 0 0,0 0 0,0 0 1,0 0-1,-1 0 0,1 0 0,0 0 0,0 0 1,0 0-1,0 0 0,0 0 0,0 0 1,0 0-1,0 0 0,-1 0 0,1 0 0,0 0 1,0 0-1,0 0 0,0 0 0,0 0 1,0 0-1,0 0 0,-1 0 0,6-8-115,2 3 72,0 0 0,0 1 0,15-8-1,3-1 78,-1 0-45,1 1-1,0 1 0,31-8 0,82-16-85,-33 15 1,-49 10 105,-1-2 0,58-21 0,-14-8 146,-60 24-146,1 1 0,63-16-1,22 1 46,-111 27 164,-14 4-193,0-1 0,1 1 0,-1 0 0,0 0 0,0-1-1,0 1 1,0 0 0,0-1 0,0 1 0,1 0 0,-1-1 0,0 1 0,0-1 0,0 1-1,0 0 1,0-1 0,0 1 0,-1 0 0,1-1 0,0 1 0,0-1 0,-1-10-418,0-11 328,1 15 77,-1 0 0,1-1 1,0 1-1,1 0 1,0-1-1,2-10 0,-1 13-20,-1-1 0,0 1 0,0-1 0,-1 0 0,0 1 0,0-7 0,0 3 54,0 8-48,-1 0 0,1 0 0,-1-1 0,1 1 0,-1 0 0,1 0 0,-1 0 0,0 0 0,1 0 0,-1 0 0,0 0 0,0 0 0,0 0 0,0 1 0,1-1 0,-1 0 0,-1 0 0,1 1 0,0-1 0,0 1 0,-2-1 0,-1-1-4,1 0 0,-1 1 0,0-1 0,0 1 0,-6-1 0,-4 1 19,0 1-1,0 0 1,0 1 0,-23 5 0,8 0 19,-33 12 0,-1 6-32,-48 14-304,-44-3 266,117-28 145,0-2 0,-44-1-1,75-3-67,-1-2-1,1 1 0,-1-1 0,1 0 0,0-1 0,-1 0 0,1 0 0,-12-5 0,16 5-18,0 0 0,0 1 0,0-1 0,1 0 0,-1-1 1,1 1-1,-1 0 0,1-1 0,0 1 0,0-1 0,0 0 0,0 0 0,0 0 0,1 0 0,-1 0 0,1 0 0,0 0 0,0 0 0,0-1 0,0 1 0,0-6 0,1 3-19,0 0 0,0 0 0,0 0-1,1 1 1,0-1 0,3-11-1,16-36 36,-7 21 9,5-19-52,-2-1 0,14-78-1,-23 81 34,-3 14-4,2 0 0,16-57-1,-12 63 15,-2-1-1,4-34 1,-11 56-34,0 1 0,-1-1 0,0 0 0,0 1 0,-1-1 0,-3-14-1,4 19-25,-1-1-1,0 0 1,-1 1-1,1-1 0,-1 1 1,1 0-1,-1 0 0,0-1 1,0 1-1,-1 0 0,1 1 1,0-1-1,-1 0 0,0 1 1,0-1-1,-3-1 0,-24-4-327,24 6 334,0 0 0,-1 0 0,1 1-1,-7-2 1,6 2 36,1 0 1,-1 0-1,1-1 0,-7-3 0,2 0-135,-1 1 0,1 0-1,-1 1 1,0 0 0,-16-1-1,11 1 50,-11-1-50,24 4 159,3-1-50,0 1 0,0 0 1,-1 0-1,1 0 0,0 0 1,0 0-1,0 1 0,0-1 1,-1 0-1,1 0 0,0 1 1,0-1-1,0 1 0,0-1 0,0 1 1,-1 0-1,0 0 14,0 0-1,1 0 0,-1 0 1,0-1-1,1 1 1,-1-1-1,0 1 1,0-1-1,0 0 0,1 1 1,-1-1-1,0 0 1,0 0-1,0 0 1,0-1-1,-2 0 0,1 1 2,0 0-1,1 0 0,-1 0 0,0 0 1,0 0-1,-3 1 0,-3 2-147,-11 3 193,10-2-25,10-4-18,-1 0 0,1 0 1,0 1-1,-1-1 1,1 0-1,0 0 1,-1 1-1,1-1 1,0 0-1,-1 0 1,1 0-1,-1 0 1,1 0-1,0 0 1,-1 0-1,1 0 1,0 1-1,-1-1 1,1 0-1,-1-1 1,1 1-1,0 0 1,-1 0-1,1 0 1,-1 0-1,1 0 1,0 0-1,-1 0 0,1 0 1,-1-1-1,-8-5 71,5 3 116,2-7 315,2 9-574,0 1 60,0 0 0,-1 0 0,1 0 0,0 0-1,0 0 1,0 0 0,0 0 0,0 0 0,-1 0-1,1 0 1,0 0 0,0 0 0,0 0-1,0 0 1,-1 0 0,1 0 0,0 0 0,0 0-1,0 0 1,0 0 0,0 0 0,-1 0 0,1 0-1,0 0 1,0 0 0,0 0 0,0 1-1,0-1 1,0 0 0,-1 0 0,1 0 0,0 0-1,0 0 1,0 0 0,0 0 0,0 1 0,0-1-1,0 0 1,0 0 0,0 0 0,0 0 0,0 0-1,-1 1 1,1-1 0,0 0 0,0 0-1,0 0 1,0 0 0,0 0 0,0 1 0,0-1-1,0 0 1,0 0 0,0 0 0,1 0 0,-1 1-1,0-1 1,8 10 119,0 0-50,11 26-161,-14-27 129,-1-1 0,0 1-1,3 10 1,0-1 34,-4-8-110,-3-9 42,0 1 0,0-1 0,1 0-1,-1 1 1,0-1 0,0 0 0,1 0 0,-1 1-1,1-1 1,-1 0 0,1 0 0,-1 0 0,1 1 0,0-1-1,0 0 1,1 1 0,2 6 42,11 50 55,-11-44 25,0 14-7,-4 137 57,-5-100-6,5-59-99,-1-1-1,0 0 1,0 1-1,-2 6 1,1-7-16,1 1 1,0-1 0,0 1 0,-1 6-1,2-5-45,-1-1 0,0 0 0,0-1-1,-1 1 1,-3 8 0,-3 11-23,0-5 59,0-5 3,1 3-37,5-15-16,1 0-1,0 0 0,-1 0 1,1 0-1,1 0 0,-1 0 1,0 0-1,0 3 0,1-3 29,0 1 0,-1-1 0,1 0 0,-1 0 0,0 0-1,-2 6 1,2-7-13,0 1-1,0 0 1,0 0-1,0-1 1,1 1-1,-1 5 1,0-6-19,1 0-1,0 0 1,-1 0 0,1-1 0,-1 1-1,1 0 1,-1 0 0,0-1-1,-1 3 1,1-2 25,0 0-1,0 0 1,0 0 0,0-1 0,1 1-1,-1 0 1,0 1 0,1-1-1,-1 3 1,-7 32-108,8-35 102,0 1 1,-1 0-1,1-1 0,-1 1 1,0-1-1,0 1 0,-1 2 1,1-3 2,0 0 1,0 1 0,0 0-1,0-1 1,1 1 0,-1-1-1,1 4 1,-1-1-13,0-1-1,-1 1 1,1 0-1,-1-1 1,0 1-1,0-1 1,-1 0-1,1 0 1,-6 7-1,-3 7 71,10-16-62,0 0 0,0-1-1,0 1 1,0 0 0,0 1-1,0-1 1,1 0 0,-1 4 0,1-5-112,-5 8 43,5-6 59,0 3 37,18-17 341,33-43-329,-25 25-93,-16 18 75,16-18-37,2 0 1,1 2-1,42-30 1,102-67 109,-135 92-129,0-1 1,39-46-1,-21 10 27,14-15-660,-61 76 531,-8 8 127,-1 0 0,0 0 0,0 0-1,0 0 1,0 0 0,1 0-1,-1 0 1,0 0 0,0 0 0,0 0-1,0 0 1,0 0 0,1 0 0,-1 0-1,0 0 1,0 0 0,0 0 0,0 1-1,1-1 1,-1 0 0,0 0 0,0 0-1,0 0 1,0 0 0,0 0 0,0 0-1,1 0 1,-1 0 0,0 1 0,0-1-1,0 0 1,0 0 0,0 0 0,0 1-1,1 1-30,0 0-1,-1 1 1,0-1-1,1 1 1,-1 0 0,0 3-1,-15 193-362,4-78 366,10-108 114,-1-1 0,0 0 0,0-1 0,-1 1 0,-7 18-1,10-29-61,-1-1-1,1 0 0,0 0 0,-1 0 0,1 0 0,0 0 1,0 0-1,-1 0 0,1 0 0,0 0 0,-1 0 1,1 0-1,0 0 0,0 0 0,-1 0 0,1 0 0,0-1 1,-1 1-1,1 0 0,0 0 0,0 0 0,-1 0 1,1 0-1,0-1 0,0 1 0,0 0 0,-1 0 0,1 0 1,0-1-1,-10-7 34,10 7-26,-40-41 79,28 29-149,0 0 0,-15-13 1,-12-9-110,2-2 1,2-1-1,-31-44 1,20 25 42,34 44 87,-9-12-7,1-1 1,-26-44-1,28 39-274,4 1 314,10 20-93,4 9 84,-1 0-1,1 0 1,0 1-1,-1-1 1,1 0 0,-1 0-1,1 0 1,-1 0 0,1 0-1,-1 0 1,0 1-1,1-1 1,-2-1 0,0 1 20,1-1 0,0 1 1,0-1-1,-1 0 0,1 1 0,0-1 1,-1-3-1,-8-10 27,6 9-123,3 5 85,1 1-1,-1-1 1,0 0-1,1 1 1,-1-1-1,1 0 1,-1 1-1,0-1 1,1 1-1,-1-1 0,0 1 1,-1-1-1,1 0-11,0 0-1,0 1 0,0-1 0,0 0 0,0 0 0,0 0 0,0 0 0,0 0 0,1 0 0,-1 0 0,0 0 1,1 0-1,-1 0 0,1-1 0,-2-1 0,2 1 0,-1 1 0,1 0 0,-1-1 0,1 1 0,-1 0 0,0 0 1,0-1-1,0 1 0,0 0 0,0 0 0,0 0 0,0 0 0,0 0 0,0 0 0,0 0 0,-2-1 0,-5-1-24,7 2 36,-1 0 1,1 1-1,0-1 0,-1 1 1,1-1-1,0 1 1,-1 0-1,1-1 1,-1 1-1,1 0 0,-2 0 1,-27-11-26,29 11 23,-1-1 0,1 1 0,-1 0 0,1-1 0,-1 1 0,1-1 0,0 0 0,-1 1 0,1-1 0,0 0 0,0 0 0,-1 0 0,1 0 0,0 0 0,0 0 0,0 0 0,0 0 0,-1-2 0,0-3 22,2 6-29,0 0 0,0 0 0,0-1 0,0 1 0,0 0 0,-1 0 0,1 0 0,0 0 1,0 0-1,0-1 0,0 1 0,0 0 0,0 0 0,0 0 0,0 0 0,-1 0 0,1 0 0,0 0 0,0 0 0,0-1 0,0 1 0,0 0 1,-1 0-1,1 0 0,0 0 0,0 0 0,0 0 0,0 0 0,0 0 0,-1 0 0,1 0 0,0 0 0,0 0 0,0 0 0,0 0 0,-1 0 0,1 0 1,0 0-1,0 0 0,0 0 0,0 0 0,0 1 0,-1-1 0,1 0 0,0 0 0,-1-7-491,-1 11 486,1 0-1,0 0 1,0 0-1,0 0 1,1 0-1,-1 0 1,1 1-1,1 5 1,-3 19 102,1-27-106,1 0-1,0 0 0,0 0 0,0 0 0,1 0 0,-1 0 1,0 0-1,1 3 0,2 9 50,-3-9-2,1 0-1,-1 1 0,1-1 0,1 0 0,2 9 1,-2-9-23,0 0 0,-1 0 0,1 0 1,-1 0-1,0 10 0,0-9-3,-1 0-1,1 0 1,1 1-1,-1-1 1,4 9-1,-2-8-31,-1 0 0,0 1 0,1 8 0,-1-4 38,1-1 0,0 0 0,0 0 0,9 19 0,1 2-33,-13-31 37,0 0 0,1 0-1,-1 0 1,0 0 0,1 0 0,-1 0 0,1 0 0,-1 0 0,1 0 0,0 0 0,-1 0 0,1 0 0,0 0-1,0 0 1,-1 0 0,1 0 0,0-1 0,2 2 0,1-6 575,-1-3-476,0 0 0,-1 0 0,4-13 0,1-7-77,10-26 4,10-27-63,-23 70-36,0 1-1,1-1 0,1 1 0,0 0 1,11-14-1,-6 11-39,0 1 1,1 1-1,0 0 0,0 0 1,25-13-1,-36 22 79,1 0 1,0 1-1,0-1 1,-1 1-1,1-1 0,0 1 1,0 0-1,0-1 0,-1 1 1,1 0-1,0 0 1,0 1-1,0-1 0,0 0 1,-1 0-1,1 1 0,0-1 1,0 1-1,-1 0 1,1-1-1,0 1 0,-1 0 1,1 0-1,-1 0 0,1 0 1,-1 0-1,3 3 1,1 1-8,0 0 1,-1 0 0,0 0 0,0 1-1,-1-1 1,5 9 0,4 17 15,0 0-1,-2 1 1,8 41 0,-2-7 90,-8-32-257,8 28 84,-14-56 129,0 0-1,1 0 1,-1-1 0,1 1 0,1 0-1,-1-1 1,6 7 0,-8-12-31,-1 1 0,1 0 1,-1-1-1,1 1 0,-1-1 1,1 1-1,0-1 0,-1 1 0,1-1 1,0 0-1,-1 1 0,1-1 1,0 0-1,0 1 0,0-1 1,-1 0-1,1 0 0,0 0 1,0 0-1,-1 0 0,1 0 0,0 0 1,0 0-1,0 0 0,-1 0 1,1 0-1,0 0 0,0-1 1,-1 1-1,1 0 0,0-1 0,0 1 1,-1 0-1,1-1 0,0 1 1,-1-1-1,1 1 0,-1-1 1,1 1-1,0-1 0,0 0 1,2-4 12,1 1 0,0-1 0,-1 0 0,4-8 1,-6 11-29,12-23-133,16-51 1,6-14-266,-33 87 368,0-1 1,0 1-1,0-1 1,1 1-1,-1 0 1,1 0-1,0 0 1,0 0-1,0 0 1,5-3-1,-7 6 18,0 0 0,-1 0 0,1 1 0,-1-1 0,1 0-1,-1 0 1,1 1 0,0-1 0,-1 1 0,0-1-1,1 0 1,-1 1 0,1-1 0,-1 1 0,1-1 0,0 1-1,-1 0-14,5 4 22,0-1 0,0 1 0,-1 1 0,0-1 0,0 1 0,0-1 0,0 1 0,-1 0 0,0 0 0,0 1 0,1 6 0,45 114 40,-43-113-42,47 100 340,-42-97-266,-9-10-48,-2-3 24,0 0-48,0 0 0,-1 0 1,1 1-1,0-1 0,-2 5 0,1-8 15,1-1 1,0 1-1,0 0 0,-1-1 0,1 1 0,0-1 1,-1 1-1,1 0 0,0-1 0,-1 1 0,1-1 1,-1 1-1,1-1 0,-1 1 0,1-1 0,-1 0 1,1 1-1,-1-1 0,1 0 0,-1 1 0,0-1 1,1 0-1,-1 0 0,0 1 0,1-1 0,-1 0 1,0 0-1,1 0 0,-1 0 0,0 0 0,1 0 1,-1 0-1,0 0 0,1 0 0,-1 0 0,0 0 1,1-1-1,-1 1 0,1 0 0,-2-1 0,-2-1 16,1-1-1,0 0 1,-1 1-1,1-1 1,0 0-1,1-1 1,-1 1-1,1 0 1,-1-1-1,1 1 1,0-1-1,0 0 1,-1-5-1,-28-102-2,10 33-13,19 72-7,-121-375-192,113 344 133,8 28 34,0 1 0,0 0 0,-1 0 0,0 0 1,-5-9-1,7 16-10,1 0 1,-1 0 0,1 1-1,-1-1 1,1 0-1,0 0 1,-1 0 0,1 0-1,0 0 1,0 0-1,0 0 1,0 0 0,0 1-1,0-1 1,0-1-1,0-2-44,0 3-1,0 1 75,0 0 144,-1 0-55,1 0-88,-1 0 0,1 0 0,0 0 0,0 0 0,0 0 1,0 0-1,0 0 0,0 0 0,0 0 0,0 0 0,0 0 0,-1 0 0,1 0 0,0 0 1,0 0-1,0 0 0,0 0 0,0 0 0,0 0 0,0 0 0,0 0 0,0 0 0,-1 0 0,1 0 1,0 0-1,0 0 0,0 0 0,0 0 0,0 0 0,0 0 0,0 0 0,0 1 0,0-1 1,0 0-1,0 0 0,0 0 0,0 0 0,0 0 0,-1 0 0,1 0 0,0 0 0,0 0 0,0 0 1,0 1-1,0-1 0,0 0 0,0 0 0,0 0 0,-1 10-91,0 0-1,-1 0 1,-3 12-1,-3 12-82,-11 97 282,-19 105 160,31-204-252,-1-1-1,-24 56 1,26-73 28,-1-1 1,0 1 0,-1-1-1,-1-1 1,0 0-1,-1 0 1,0 0-1,-15 11 1,-21 9 300,26-16-250,0-2 0,-27 16 0,27-18-28,-3-1-79,20-10 22,-1 0 0,1 1 0,0 0 0,-1 0 0,1 0 0,0 0 0,-3 3 0,4-4 4,-13 13-85,0 0 1,1 0 0,-13 20-1,5-12 303,10-11-237,11-10 105,-2 4-109,0-1-1,-1 1 1,1-1 0,-1 0-1,-5 4 1,6-4 25,0-1 0,0 1 1,0-1-1,0 1 0,0 0 0,1 0 0,0 0 0,-3 7 0,4-7-24,-1 0-1,1-1 0,-1 1 0,0 0 0,-1-1 0,1 0 0,0 1 1,-1-1-1,0 0 0,-6 5 0,-19 14 118,22-17-86,0 0 1,0 0-1,0-1 1,-10 5 0,-23 15-10,28-18-8,0 0 0,0 1 0,1 1-1,0 0 1,-10 9 0,14-12 2,0-1 0,0 0 0,-7 4 0,6-5-2,1 1 0,0 0 1,1 0-1,-9 7 0,-8 7-253,22-17 254,-1 1 0,0-1 0,0 0 0,0 0 0,-1 0 0,1 0 0,0 0 0,0 0 0,-1 0 0,1 0 0,0 0 0,-1 0 0,1-1 0,-1 1-1,1-1 1,-1 1 0,-1 0 0,-4 2 44,7-2-41,0-1-1,-1 0 0,1 1 1,0-1-1,0 0 1,-1 0-1,1 1 0,0-1 1,-1 0-1,1 0 0,0 1 1,-1-1-1,1 0 1,-1 0-1,1 0 0,0 0 1,-1 0-1,1 0 1,0 0-1,-2 1 0,-31 2 139,32-3-202,-6 0 226,6 0-201,0-1 0,0 1 0,0 0 0,0 0 0,0 0 0,0 0 0,0 0 0,0 0 0,0 0 0,0 1 0,0-1 0,0 0 0,-2 1 0,1 6 23,2-1 20,0-4 38,1 0-34,0 2-42,9-4 208,-9 1-154,1 0-22,-1 0 0,1 0 0,-1 0 0,1 0 0,-1-1 0,1 1 0,0 0 0,-1-1 0,1 1 0,0-1 0,-1 0 0,1 1 0,0-1 0,0 0 0,-1 0 0,1 0 0,0 0 0,0 0 0,-1-1 0,4 0 0,0 0 8,25-3 84,-1-3-1,35-11 0,-48 13-109,5-2 7,1-1-1,-1-2 1,0 0-1,-1-1 0,31-23 1,84-80 4,-119 100-17,1 0-1,1 1 0,0 1 0,0 0 1,1 2-1,26-11 0,-28 14 0,1 2 0,-1 0 0,0 1-1,1 0 1,0 2 0,0 0 0,35 1 0,-19 5 15,-1 2 1,0 1 0,-1 1 0,37 15-1,-28-9 1,76 15-1,139 26-54,-147-29-50,-67-15 161,28 5-6,-27-4 72,-34-9-122,0 1 5,-3-1 10,-4-3 38,-2 0-26,1 0-65,13 1 47,-6-2 376,-11-2-313,1 0 0,0 0 0,-1 0 0,0 1 0,0 0 0,-5-4 0,3 3-95,0 1-1,0-1 0,0 1 1,-1 1-1,1-1 0,-1 1 0,1 0 1,-1 0-1,1 1 0,-1-1 1,0 1-1,-5 1 0,6-1 66,-29 1-136,-1 1 0,0 2 0,1 1 0,-35 10-1,-25 6 279,-22 5-294,-8 1 187,58-14-266,18-5 230,-84 2 1,115-9-20,-28 2-6,11 0 2,-60-4 1,38-6 162,54 7-174,0-1 0,0 1 0,0 0 0,0-1 1,0 1-1,-1-1 0,1 1 0,0-1 0,0 0 1,0 0-1,0 0 0,1 0 0,-1 0 0,0 0 0,0-1 1,1 1-1,-1-1 0,1 1 0,-1-1 0,1 0 1,-2-2-1,3 3-12,0 0 0,0 0 0,0 0 0,0 0 1,0 1-1,1-1 0,-1 0 0,0 0 0,1 0 1,-1 0-1,1 1 0,-1-1 0,1 0 0,-1 0 1,1 1-1,-1-1 0,1 0 0,5-7 27,-1-2-36,0 0 0,1 0-1,0 1 1,0 0 0,1 0 0,1 1 0,0 0 0,8-8 0,-5 7 2,1-1 0,0 2 1,0 0-1,1 0 0,22-9 1,-17 12-6,0 0 1,0 1-1,1 1 1,-1 0-1,25 1 0,17-3-24,-37 3 46,-16 2 47,1 0-1,-1-1 1,14-4-1,-14 3-40,-5 1 19,0 1-1,0 0 1,0-1-1,-1 0 0,1 1 1,0-1-1,-1 0 0,1 0 1,0 0-1,-1 0 1,1 0-1,-1 0 0,1 0 1,-1-1-1,0 1 1,0 0-1,1-1 0,0-2 1,24-34 71,-17 24-65,-7 12-9,-1 0 1,0 0 0,1-1-1,-1 1 1,0 0-1,0-1 1,0 1 0,1-4-1,1-7 33,-1-1 1,2-27-1,-4 37-232,1 0 1,0 0-1,0 0 0,0 0 1,1 0-1,-1 1 1,1-1-1,2-3 0,-3 5-92,1 1-1,-1 0 1,1-1-1,0 1 0,-1 0 1,1 0-1,0 0 0,0 0 1,0 1-1,3-2 0,4-2-1307,13-5-13,3-9 97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55.7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18 518 992,'0'-1'135,"-1"0"-108,1 1 1,-1 0 0,0-1-1,1 1 1,-1-1-1,0 1 1,1 0-1,-1-1 1,0 1 0,1 0-1,-1 0 1,0 0-1,0 0 1,1-1-1,-1 1 1,0 0-1,0 0 1,1 0 0,-1 1-1,0-1 1,0 0-1,0 0-117,1 0 31,0 0 75,0 0 69,16-14 1035,-6 6-965,-6 4-107,0 1 0,0-1 0,0 1 0,1 0 0,-1 0 0,1 0 0,10-4 0,39-10 100,-27 10-19,-7 1 24,1 1 0,0 1 0,-1 0 0,2 2 0,25 0 0,25-3-288,-41 1 147,27-4 67,-38 4-41,1 1-1,22 0 1,16-5 69,-58 8-171,-1 0 37,0 0 70,-1 2-38,-1-1 1,1 0 0,0 0 0,-1 0 0,0 0 0,1 0 0,-1 0-1,0 0 1,-2 1 0,-31 11 18,-97 35 176,121-45-89,0 0 0,-1-1 0,1-1 0,-22 2 0,33-3-109,0 0-1,0 0 1,0 0 0,0 0-1,0 0 1,0 0 0,-1 0 0,1 0-1,0 0 1,0 0 0,0 0-1,0 0 1,0 0 0,0 0-1,0 0 1,0 0 0,0 0 0,-1 0-1,1 0 1,0 0 0,0 0-1,0 0 1,0-1 0,0 1 0,0 0-1,0 0 1,0 0 0,0 0-1,0 0 1,0 0 0,0 0 0,0 0-1,-1 0 1,1 0 0,0 0-1,0 0 1,0 0 0,0-1-1,0 1 1,0 0 0,0 0 0,0 0-1,0 0 1,0 0 0,0 0-1,0 0 1,0 0 0,0 0 0,0-1-1,0 1 1,0 0 0,0 0-1,0 0 1,0 0 0,0 0 0,0 0-1,0 0 1,0 0 0,0 0-1,1 0 1,-1-1 0,0 1-1,7-7 153,10-6 43,21-7-34,2 2-1,80-26 0,-82 31-126,66-18-239,-85 25 248,-13 5-108,-1 0-1,0-1 1,0 0 0,10-5-1,-14 7-85,-8 4 32,-1 1 127,-1-1 0,0 0 1,0 0-1,0-1 0,-11 3 1,-50 8 43,57-12-90,3 0 34,0-1 1,0 0-1,0 0 1,0-1-1,-1 0 1,-11-2-1,22 2 11,0 0 1,0 0-1,0 0 0,-1-1 0,1 1 0,0 0 0,0 0 1,0 0-1,-1 0 0,1 0 0,0 0 0,0 0 0,0 0 1,0 0-1,0-1 0,-1 1 0,1 0 0,0 0 0,0 0 1,0 0-1,0-1 0,0 1 0,0 0 0,-1 0 1,1 0-1,0 0 0,0-1 0,0 1 0,0 0 0,0 0 1,0 0-1,0-1 0,0 1 0,0 0 0,0 0 0,0-1 1,4-7 177,9-5-74,-3 6-78,0 1 0,1 0-1,14-6 1,18-10-179,-28 14-1,0 0 0,26-8 1,-25 10 176,0 0 1,17-11 0,-17 10 124,-1 0-266,-14 6 109,1 1 0,-1 0 0,0-1 0,1 1 1,-1 0-1,1 0 0,-1 0 0,0 0 0,1 0 0,1 0 0,1 0 36,15-6 20,-14 4-22,1 0 0,0 0 0,11-1 0,74-16-23,-75 17 68,27 1 1,-29 1-79,-13 0-28,1 1 93,0 0 0,0 0-1,0 0 1,0 0 0,0-1 0,0 1 0,0-1-1,1 0 1,-1 0 0,0 0 0,3 0-1,-4 0-70,24 2 136,-20-1-56,1-1 1,-1 0 0,1 1 0,-1-2 0,1 1 0,5-2-1,6 0 138,10-3 12,-11 0-252,24-4 1,3 0-17,-41 8 42,1 0-11,1 0 1,0 0-1,-1 0 1,1 0 0,5-5-1,-8 6 12,-1 0-138,0 0 121,0 0 1,0 0 0,0 0-1,1 0 1,-1 0-1,0 0 1,0 0 0,0 0-1,0 0 1,0 0-1,0-1 1,0 1 0,0 0-1,0 0 1,0 0 0,1 0-1,-1 0 1,0 0-1,0 0 1,0 0 0,0 0-1,0 0 1,0 0-1,0-1 1,0 1 0,0 0-1,0 0 1,0 0-1,0 0 1,0 0 0,0 0-1,0 0 1,0 0 0,0-1-1,0 1 1,0 0-1,0 0 1,0 0 0,0 0-1,0 0 1,-43 2-349,0 3 0,-70 16 0,30-4 84,-64 17-10,14-3 368,121-28-72,5-2-98,0 1 0,0-1 0,-8 0-1,16-2 90,1 1 0,-1 0 0,1-1 0,-1 1 0,0-1 0,1 0 0,-1 1 0,0-1 0,3-1 0,2-2 60,48-16 48,77-17 0,-49 20-34,89-17 360,-16 3-247,5-18-44,-152 47-125,-1 0 1,0 1-1,1 1 0,-1-1 1,1 1-1,0 1 0,-1-1 1,0 1-1,1 0 0,-1 1 1,1 0-1,10 4 0,16 6 56,-20-8-140,14 7 246,-23-8-102,-3-2-91,0 1 1,0-1-1,0 0 1,0 0 0,1-1-1,-1 1 1,0 0 0,1-1-1,3 1 1,14 4 0,-13-4 70,0 1 1,0-1 0,13 1-1,-4-3-71,1-1 0,-1 0 0,0-1 0,31-11 0,-30 9 12,86-25 63,-97 28-69,-1 0 0,1-1-1,-1 1 1,9-7-1,9-3-80,-21 11 44,31 1-85,-31 0 63,-2 0 44,0 0 68,8 3-63,0-1-11,-4 3 48,-4-4 80,0-1-48,11 5-475,-5 6-884,-5-11 207,1 1 144,9 5-587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56.7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586 1 1312,'-39'8'480,"18"0"-352,-9 3-64,12 0 192,-7 0-160,-10 8 32,-13 5-64,-13-1 96,-15 4-96,-2 0-160,-3 0 32,7 0-544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57.8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664 0 832,'-9'0'288,"5"3"-224,-5 2 0,1 3 512,-5-2-320,-4 2 256,-9 8-288,-9-1 352,-3 4-320,-2 4 32,-3 5-192,-8-1-64,-17 3 0,-23 3-832,-17 2 448,4 4-1248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7:58.8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1483 0 160,'-3'1'-2,"-1"0"1,1 0-1,0 0 0,0 0 0,0 0 1,-1 1-1,1 0 0,0-1 0,1 1 1,-1 0-1,0 0 0,-2 3 0,-18 11 4,-164 59 1525,182-73-1497,-184 81 933,117-48-465,-43 15 0,-34 17-208,118-51-204,1 2 0,-48 36 0,-45 58 153,7-5-46,-93 59-220,115-87-1546,75-59 10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00.1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757 125 896,'-48'24'634,"-54"36"0,15-8-51,23-14-14,-94 74 0,-45 64-337,173-147-113,-35 32 792,483-375-1135,-329 255-232,132-65 0,-92 70 484,-24 12 8,-31 13-213,-49 20-11,-1 0 0,45-26-1,-64 33 49,-4 3 55,-6 7 34,-14 13 77,3-8-18,-2-1 1,1 0-1,-21 10 1,-60 24-137,19-9 184,53-24 35,0 1 0,1 2-1,1 0 1,1 2 0,0 0-1,2 2 1,0 0 0,-32 41-1,16-12-1,-54 54-1,65-78-89,0-1-1,-2-1 1,-47 30-1,53-40 17,4-1 1,-1-1 0,-35 15 1,39-17-404,10-5 117,8-5 138,69-33-268,-48 20 216,0-2 0,-2 0 0,0-1 0,22-23 0,70-88-448,-84 91 509,-3 6-181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1:18.0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1577 3669 1248,'0'0'21,"0"0"0,0 0 0,0 0 0,0 0 0,0 1 0,0-1 0,0 0 0,0 0 0,0 0 0,0 0 0,0 0 0,0 0 0,0 0 0,0 0 0,0 0 0,0 0 0,0 0 0,0 0 1,0 1-1,0-1 0,0 0 0,0 0 0,0 0 0,0 0 0,0 0 0,0 0 0,0 0 0,-1 0 0,1 0 0,0 0 0,0 0 0,0 0 0,0 0 0,0 0 0,0 0 0,0 0 0,0 0 0,0 0 0,0 0 0,0 0 0,0 0 0,0 0 0,-1 0 0,1 0 0,0 0 0,0 0 0,0 0 0,2 15 943,-7 21 1010,5-34-1817,-1-1 1,1 1 0,-1-1 0,1 0 0,-1 0 0,0 1 0,1-1 0,-1 0 0,0 0 0,0 0 0,0 0 0,0 0 0,0 0 0,0 0 0,-2 1 0,-5 6 360,7-7-464,0 0 0,0-1 0,-1 1 0,1 0 0,0 0 0,-1 0 0,1-1 0,0 1 0,-1-1 1,1 1-1,-1-1 0,1 0 0,-1 1 0,1-1 0,-1 0 0,1 0 0,-1 0 0,1 0 0,-1 0 0,-1-1 0,-2 1 45,0-1-1,0 0 0,0 0 0,-8-3 0,-11-7 181,0-1 1,0-1-1,1-1 0,1-1 0,-39-33 0,27 16-208,-233-191 455,205 179-360,-65-59-1,47 30 95,-86-88 45,81 68-372,-128-155 396,187 213-266,2-1 0,2-1 0,1 0 0,2-2 0,-22-64 0,7-2 169,-36-198 0,65 271-301,0 4 24,2-1-1,0 1 1,3-37 0,27-166-147,-19 190 144,2 0 0,1 0 0,27-60 0,-29 84 45,0 0 1,1 1 0,1 1 0,0-1 0,1 2 0,20-19-1,91-72-22,-99 86-20,204-149-157,-159 119 250,-39 27-44,1 2 0,1 1 1,1 2-1,0 1 1,55-18-1,196-39 285,-126 35-402,223-37-6,-138 32 94,38 0 157,-97 17 40,133-19-253,-189 28 200,22 1 27,-56 6-139,115-25 0,23-15-109,237-26 609,-292 67-566,-112 3 705,-62 5-622,0 1 0,0-1 0,0 0 0,-1 0 1,1 0-1,0 0 0,-1-1 0,1 1 0,-1-1 1,1 0-1,-1 1 0,3-4 0,-4 5 62,-1 0 42,0 0-54,0-2-60,0 1 0,0 0 0,0 0 0,-1 0-1,1 0 1,0 0 0,0 0 0,-1 0 0,1 0 0,-1 0 0,1 0 0,-1 0-1,1 0 1,-1 0 0,0 0 0,1 1 0,-1-1 0,0 0 0,0 0-1,-1 0 1,-8-10-1,7 6-5,-1 0-1,0 1 1,0-1 0,-1 1-1,1 0 1,-11-7 0,-49-13 104,54 20-58,-2-2 49,0 1 1,0 0-1,0 1 1,-1 0-1,1 1 1,-27-3-1,34 6-27,-1-1 1,1 0-1,-10-3 0,10 3-61,-1 0-1,1 0 0,-10-1 1,-29-6-42,34 9-397,19 2-28,0 0 470,4 0-76,1-1 0,-1 0 1,1-1-1,20 0 1,16 1 243,9 3-35,-33-4-179,44 8 1,-28-1 122,-22-4-54,1 0 1,-1 1 0,32 13-1,-49-17-36,-2 0 8,1-1 0,-1 1 0,0 0 0,1-1 0,-1 1 0,0 0 0,0 0 0,0 0 0,0 0 0,1 0 1,-1 0-1,-1 0 0,1 0 0,0 1 0,0-1 0,0 0 0,-1 1 0,1-1 0,0 0 0,-1 1 0,1-1 0,-1 1 0,0-1 0,1 3 0,-1-3 3,0 0 0,0 0 1,0 0-1,0 0 0,0 0 0,0-1 0,0 1 0,0 0 0,-1 0 1,1 0-1,0 0 0,0 0 0,-1 0 0,1 0 0,-1-1 1,1 1-1,-1 0 0,1 0 0,-1 0 0,1-1 0,-1 1 0,0 0 1,0-1-1,1 1 0,-1-1 0,0 1 0,0-1 0,1 1 0,-1-1 1,-1 1-1,-3 1 53,1 0 1,-1 0-1,0 0 1,-5 0-1,-75 11 201,61-10-24,1 1 0,-43 11 0,26-4 51,31-9-315,-1 1 0,1-1 0,0 2 0,-1-1 0,2 1 0,-14 8 0,8-5-638,5-4-1234,20-6-4481,24-7 1107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00.4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 50 160,'26'-7'64,"-17"7"-64</inkml:trace>
  <inkml:trace contextRef="#ctx0" brushRef="#br0" timeOffset="1">137 5 320,'0'-5'128,"-3"10"-96,-2-5-32,1 3 96,-1 5-64,-3-5 64,3-3-64,-3 8 64,-5-5-64,1 2-160,-6 3 64,1-1 96,-1-3 0,-3 4-160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07.7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900 8 1472,'-20'-1'173,"0"0"0,0 2 1,0 0-1,-26 5 0,39-5-202,2 0 59,-1-1-1,1 0 0,0-1 0,-8 0 1,-9-2 197,-77 0 1399,65 0-1634,-32-2-69,8 5 47,0 3-1,-79 13 1,100-10 160,-1-1 0,-55 0 0,86-5 2,1-1 0,0 0 0,-10-2 0,15 3-135,0-1 0,0 1 1,1 0-1,-1-1 1,0 1-1,0 0 1,0 0-1,0 0 1,0 0-1,0 0 1,0 0-1,1 0 1,-1 0-1,0 0 1,0 0-1,0 1 1,0-1-1,0 0 1,1 1-1,-1-1 1,0 0-1,-1 2 1,0-1 27,1 1 0,-1 0 0,1 0-1,0 0 1,0-1 0,0 1 0,-2 4 0,-3 6-236,6-10 207,-1 0 0,0 0 0,0 0 0,1 0 0,-1 0 0,1 0 0,0 0 0,-1 2 0,-3 15 142,2-12-135,0 0 0,1 1 0,0-1 0,-1 13 1,2-19 22,0 0 1,0-1 0,0 1 0,0 0 0,0 0 0,0 0 0,0 0 0,1-1 0,-1 1 0,0 0 0,0 0 0,1 0-1,-1-1 1,1 1 0,0 1 0,12 5 296,10 3-170,-19-8-157,1 1-1,-1-1 1,0 1-1,0 0 1,0 1-1,0-1 1,0 1-1,-1-1 1,0 1-1,0 0 1,0 0-1,3 7 0,-1-5 1,-1 0-1,-1 0 1,1 1-1,-1-1 1,0 1-1,-1 0 1,1 0-1,-2 0 1,1 0-1,-1 0 1,0 1-1,0 13 1,-1-14 6,0 0 1,-1 1 0,0-1-1,0 0 1,-1 0 0,0-1-1,-3 10 1,4-14-9,0 1 1,0 0-1,1-1 0,-1 1 1,1 0-1,0 4 0,0-4 7,0 0 0,-1-1 1,1 1-1,0-1 0,-1 1 0,-1 4 0,0 0-17,0-1 0,0 1 0,1-1 0,0 1-1,-1 12 1,-1 11-95,3 7 86,0-23 93,0-13-111,0 0 34,0-1 0,0 1 0,0-1 0,0 1 0,0-1 0,0 1-1,0-1 1,0 1 0,0-1 0,0 0 0,0 1 0,0-1 0,0 1 0,0-1 0,1 1 0,-1 0-1,6 2-16,-5-2-43,0-1 72,0 0 1,-1 0 0,1 0 0,0-1-1,0 1 1,0 0 0,-1 0 0,1-1-1,0 1 1,0 0 0,-1-1 0,1 1-1,0-1 1,-1 1 0,1-1 0,-1 1-1,1-1 1,0 1 0,-1-1 0,1 0-1,-1 1 1,1-1 0,-1 0 0,0 1-1,1-1 1,-1-1 0,6-19 139,-6 20-142,0-1-7,1 0 1,0 0-1,-1-1 1,1 1-1,0 0 1,0 0-1,3-3 1,3-9 11,-1-3-7,0 1-1,2 0 1,-1 1-1,2 0 0,16-24 1,62-63 192,-59 73-234,2 1 0,0 1 1,2 2-1,61-37 0,-74 51 55,0-1-71,2 0 0,-1 2 0,1 0 1,26-8-1,-46 18 64,0 0 0,0-1-1,0 1 1,0 0 0,1-1 0,-1 1 0,0 0 0,0 0 0,0 0-1,0 0 1,0 0 0,0 0 0,0 0 0,0 1 0,0-1 0,0 0-1,0 1 1,0-1 0,0 0 0,0 1 0,1 0 0,-1 0-2,0 0 0,-1-1 0,0 1 0,1 0 0,-1 0 0,1 0 0,-1 0 0,0 0 0,0-1 0,1 1 0,-1 0 0,0 0 0,0 0 0,0 0 0,0 0 0,0 0 0,0 0 0,0 0 0,-1 1 0,-1 7 3,-1-1 1,0 1 0,0-1 0,-5 9 0,4-9-6,-7 18 28,0-1 0,-2-1 0,-1 0 0,-1-1 0,-1-1 0,-34 37 0,-91 68 387,129-117-456,1 0 1,-1 1-1,2 0 0,-15 20 0,21-25 37,0 0 0,1 1 0,0-1 0,0 1 0,0 0 0,1 0 0,0 0 0,0 0 0,1 0 0,0 0 0,-1 14 0,2 56 238,0-76-209,0-1 1,0 1-1,-1-1 0,1 1 0,0-1 1,-1 0-1,1 1 0,0-1 0,-1 1 1,1-1-1,0 0 0,-1 1 0,1-1 1,-1 0-1,1 0 0,-1 1 0,1-1 0,-1 0 1,1 0-1,-1 0 0,1 0 0,-1 1 1,1-1-1,-1 0 0,1 0 0,-1 0 1,1 0-1,-1 0 0,0-1 0,-22 1 289,17 0-206,-17-2-84,20 2-37,1-1 0,-1 1 1,-1-1-1,1 1 0,0 0 0,0 0 1,0 1-1,0-1 0,0 0 0,0 1 1,1 0-1,-1 0 0,0 0 0,0 0 0,0 0 1,1 0-1,-5 3 0,-1 2 243,8-6-244,-1 0-1,0 1 1,0-1 0,1 0-1,-1 1 1,0-1 0,1 1 0,-1 0-1,0-1 1,1 1 0,-1-1-1,1 1 1,-1 0 0,1-1 0,-1 1-1,1 0 1,-1 0 0,1-1-1,0 1 1,0 0 0,-1 0 0,1 0-1,0-1 1,0 3 0,0-2 15,-1 1 0,1-1 1,0 0-1,0 1 0,-1-1 1,1 1-1,-1-1 0,1 0 1,-1 0-1,0 1 0,1-1 1,-1 0-1,0 0 0,-2 2 1,3-2-2,-1 0 0,0 0 0,0 0 1,1 0-1,-1 0 0,0 0 0,1 0 1,-1 0-1,1 0 0,-1 0 0,1 0 0,0 1 1,0-1-1,-1 2 0,-4 26-140,0-9 86,3-10 60,0 0-1,-1-1 1,-7 16 0,7-18-18,2-1 88,1-5-76,0-1-1,0 1 0,0-1 1,0 1-1,0-1 1,0 1-1,0-1 0,0 0 1,0 1-1,0-1 1,0 1-1,-1-1 1,1 0-1,0 1 0,0-1 1,-1 1-1,1-1 1,0 0-1,-1 1 0,1-1 3,0 0-1,0 0 1,-1 0-1,1 0 1,0 0-1,0 1 1,0-1-1,0 0 0,0 0 1,0 0-1,-1 0 1,1 0-1,0 0 1,0 0-1,0 0 0,0 0 1,0 1-1,0-1 1,0 0-1,0 0 1,0 0-1,-1 0 1,1 0-1,0 1 0,0-1 1,0 0-1,0 0 1,0 0-1,0 0 1,0 0-1,0 1 0,0-1 1,0 0-1,0 0 1,0 0-1,0 0 1,0 0-1,0 1 0,6 1-10,7 0-25,-5-2-15,-6 0 52,-1 1 0,1-1 1,0 0-1,-1 0 0,1 0 1,-1 0-1,1-1 0,-1 1 1,1 0-1,0-1 0,-1 1 1,1-1-1,-1 1 0,1-1 1,2-1-1,-2 2-10,4 1-111,-11 44 96,-3-6-139,8-32 138,-1 1 0,1 0-1,-1 0 1,-1 0 0,-3 10 0,4-12 48,0 0 1,0 0 0,0 0-1,1 7 1,0-12 26,0-1-42,-5 2-309,5-2 306,-1 1-1,1-1 0,-1 0 0,1 0 0,-1 1 0,1-1 0,-1 0 0,1 0 0,0 0 0,-1 0 0,1 1 0,-1-1 0,0 0 0,1 0 1,-1 0-1,1 0 0,-1 0 0,1 0 0,-1 0 0,1 0 0,-1-1 0,1 1 0,-1 0 0,-4-2 224,5 2-241,-1-1-1,0 1 1,1 0-1,-1 0 1,0-1-1,1 1 1,-1 0-1,0-1 1,1 1-1,-1-1 1,1 1-1,-1 0 1,0-1-1,1 1 0,-1-1 1,1 0-1,0 1 1,-1-1-1,1 1 1,-1-1-1,1 0 1,0 1-1,0-1 1,-1-1-1,-3-5-474,9 15 435,-4-5 52,1 1-1,0-1 1,0 0-1,0 0 1,0 0-1,1 0 1,3 3-1,15 10 111,-20-15-64,-1-1-26,0 0-65,0 0 32,4 5 390,-33-13-347,13 6-313,-3-2 439,19 2-120,0 2-28,0 0-74,0 0 86,0 0 234,0 0-80,-8-5-278,8 5 150,0 0 32,0 0 139,0 0-96,-13-3-43,13 3-81,0 0 0,0 0 0,0-1 0,-1 1 0,1 0 0,0 0 0,0 0 0,0-1 0,0 1 0,-1 0 0,1 0 0,0 0 0,0-1 0,0 1 0,-1 0 0,1 0 0,0 0 0,0 0 0,-1 0 0,1 0 0,0 0 0,0 0 0,0 0 0,-1-1 0,1 1 0,0 0 0,0 0 0,-1 0 0,1 0 0,-1 1 0,-12-2-74,7 2-33,5-1-57,1 0 80,0 0 138,0 0-10,0 0-53,1 0 1,0 1-1,-1-1 1,1 0 0,0 1-1,-1-1 1,1 0-1,0 0 1,0 1-1,-1-1 1,1 0-1,0 0 1,0 0 0,-1 0-1,1 0 1,0 0-1,1 0 1,-2 0 24,12-1 9,0 0 0,-1 0 0,1-2 0,14-3 0,46-19 109,-57 20-210,11-5 94,0-1-1,-1-1 1,0-1 0,-1-1-1,0-2 1,-2 0 0,37-33-1,-43 34-129,-1 0 0,-1-1-1,0-1 1,-1 0 0,-1-1-1,-1-1 1,11-21 0,17-64 118,-35 88-410,5-26-1,-7 29 287,1-1 0,8-23 0,-13 29-37,2 8 150,0 0 0,0 0 0,0 0-1,0 0 1,0-1 0,0 1 0,0 0 0,-1 0 0,1 0-1,0 0 1,0 0 0,0 0 0,0 0 0,0 0 0,0-1-1,0 1 1,-1 0 0,1 0 0,0 0 0,0 0-1,0 0 1,0 0 0,0 0 0,-1 0 0,1 0 0,0 0-1,0 0 1,0 0 0,0 0 0,0 0 0,-1 0 0,1 0-1,0 0 1,0 0 0,0 0 0,0 0 0,0 1-1,0-1 1,-1 0 0,1 0 0,0 0 0,0 0 0,0 0-1,0 0 1,0 0 0,0 0 0,0 0 0,-1 1 0,-10 16-43,0 1 1,2 1 0,0 0 0,-12 35 0,-16 84 980,37-136-893,-2 4 74,1-3-54,0-1 1,1 0-1,-1 1 1,1-1-1,-1 1 1,1-1-1,0 1 1,0-1-1,0 1 1,0-1-1,1 4 1,8-12 292,-4 2-327,-1 0 0,1-1 0,-1 1 0,0-1 0,0 0 1,-1 0-1,4-7 0,20-44 189,-20 38-157,14-23-1,-10 23-187,1 1-1,1-1 1,0 2 0,22-21 0,-27 32-2,-3 7-109,-4 13-215,-1-9 409,-2 19 3,0 0 1,-7 30 0,4-32 51,1 1 0,0 30 0,-4 7 627,8-60-665,1 12-68,0-13 108,-1 0 0,0 1 1,0-1-1,1 0 0,-1 0 0,0 1 0,1-1 0,-1 0 0,0 0 0,1 0 0,-1 0 0,0 0 0,1 1 0,-1-1 1,0 0-1,1 0 0,-1 0 0,0 0 0,1 0 0,-1 0 0,0 0 0,1 0 0,-1 0 0,0 0 0,1 0 1,-1-1-1,0 1 0,1 0 0,0 0 2,-1 0-1,1-1 1,-1 1 0,1 0 0,-1-1 0,1 1 0,-1 0-1,1-1 1,-1 1 0,1-1 0,-1 1 0,0-1 0,1 1-1,-1-1 1,0 1 0,1-1 0,-1 1 0,0-1 0,0 1-1,1-1 1,-1 1 0,0-1 0,0 0 0,2-4 22,15-38-7,-5 10-111,10-32 21,-13 40 102,-6 18-30,-1 1 0,1-1 0,5-9 0,-6 14-84,0-1 0,0 0 0,-1-1 0,1 1 0,-1 0 0,0 0 0,2-5 0,-3 7-15,0 1-16,0 19-212,-2 12 157,-1 0 0,-8 40 0,5-36 88,3-5 441,-2 9 28,43-153 400,-30 88-861,2 2-1,0-1 1,2 2 0,0-1-1,2 1 1,20-25 0,-25 34-130,-7 11 173,-1-1-1,2 1 0,-1 0 0,0 0 0,1 0 0,4-5 0,-6 8-24,-1 0 85,-9 3-244,-3 2 385,12-5-168,0 0 0,0 0-1,-1 0 1,1 0 0,0 0 0,0 0-1,0 0 1,-1 0 0,1 0-1,0 0 1,0 0 0,0 0 0,-1 0-1,1 0 1,0 0 0,0 0-1,0 0 1,0 0 0,-1 0 0,1 0-1,0 0 1,0 0 0,0 0 0,0-1-1,-1 1 1,1 0 0,0 0-1,0 0 1,0 0 0,0 0 0,0-1-1,0 1 1,-1 0 0,1 0-1,0 0 1,0 0 0,0-1 0,0 1-1,0 0 1,0 0 0,0 0-1,0-1 1,0 1 0,0 0 0,0 0-1,0 0 1,0-1 0,-4-10-39,4 10 21,-1 0 1,1 0-1,-1 0 1,1 0-1,-1 0 0,1 0 1,0 0-1,0 0 0,-1 0 1,1 0-1,0-1 0,0 0 1,0 1-79,1 2 65,0 0-1,0 1 0,0-1 0,-1 1 0,1-1 0,0 1 0,-1-1 1,1 1-1,-1 1 0,2 16 19,-1 0 0,-2 1 1,0-1-1,-5 27 0,4-26-63,-3 18 4,-16 140-73,3-21 167,10-116 378,8-39-330,0-2-27,0-5 75,0-13-187,7-30-1,0 2-45,-1-8 9,2 1 0,29-97 0,-7 72 203,-26 68-265,17-29-254,-21 39 407,0 0 0,0 0 0,0 0 1,0 0-1,0 0 0,0 0 1,0 0-1,0-1 0,0 1 1,0 0-1,0 0 0,0 0 1,0 0-1,0 0 0,0 0 1,1 0-1,-1 0 0,0 0 1,0 0-1,0 0 0,0 0 0,0 0 1,0 0-1,0 0 0,0 0 1,0 0-1,0 0 0,0 0 1,0 0-1,0 0 0,0 0 1,0 0-1,0 0 0,1 0 1,-1 0-1,0 0 0,0 0 1,0 0-1,0 0 0,0 0 1,0 0-1,0 0 0,0 0 0,0 0 1,0 0-1,0 0 0,0 0 1,0 0-1,0 0 0,0 0 1,0 0-1,0 1 0,0-1 1,0 0-1,0 0 0,1 0 1,-1 0-1,0 0 0,0 0 1,0 0-1,0 0 0,0 0 1,0 0-1,0 0 0,0 0 0,1 8-63,0 11 30,-6 65-64,2-44 251,-1 31 284,4-41 94,2-41-832,0 9 6,-2 8 184,-4 86 205,12-102 214,-4 4-262,0-1 1,-1 1-1,0-1 0,0 0 0,0 0 0,-1 0 1,2-10-1,7-56-279,-9 52 174,3-10 34,1 0 1,13-41-1,-18 68 12,0 0 0,0 0 0,-1 0 0,1 0 0,-1 0 0,0-5 0,0-1-29,0 9-167,0 1 63,0 0 49,0 0 16,0 0 69,0 0 106,0 0-52,0 0-150,0 31 128,-1-24-75,0 1 0,0 0 1,0-1-1,-1 1 0,-4 11 1,-3 13-108,4-15 265,-1 1 0,0-1-1,-13 23 1,7-15 2,8-17-46,0-1-1,-1 1 1,0-1 0,0 0-1,-10 10 1,-35 29 38,40-37-12,-12 10 249,-1-1 1,-41 25-1,59-41-264,-2 3 25,-1-1 1,1 0-1,-1-1 0,0 0 0,-11 3 1,-18 4 2,16-4-61,-26 4 0,-14 1-26,-69 6 183,37-10-414,87-6 184,0-1-1,1 1 1,-1 0-1,0 1 1,-9 3-1,11-4 39,-4 3-124,6-2 93,17 1 250,9-3-101,-16 1-94,1-1-1,-1 0 1,15-2 0,52-7 12,-49 7-112,46-10-1,-55 9 16,30-3-1,-16 3 127,-18 0-235,1 0 0,-1 0 0,0-2 0,0 1 0,0-2-1,19-11 1,-19 10-20,2 0 0,26-10 0,-39 17 244,-6 3 28,-11 8 124,-24 13 121,-33 13-282,64-32-14,1-1-1,-1-1 0,0 1 1,0-1-1,-14 3 1,19-5 0,-23 1 460,26-2-478,-1 0-1,0 0 0,1 0 0,-1 0 0,1-1 0,-1 1 0,0 0 0,1 0 0,-1 0 0,1-1 0,-1 1 0,0 0 0,1-1 0,-1 1 0,1 0 0,-1-1 0,1 1 0,-1-1 0,1 1 0,0-1 0,-1 1 0,1-1 0,-1 1 0,1-1 0,0 1 0,0-1 0,-1 1 1,1-1-1,0 0 0,0 1 0,0-1 0,-1 1 0,1-1 0,0 0 0,0-1 0,1-7-53,0 0 0,1 0 0,0 0-1,0 1 1,1-1 0,0 0 0,6-12 0,8-22-114,-7 11 240,2 0 0,2 1-1,1 1 1,27-43-1,-15 35-1183,1 1 0,57-58 0,-65 76-531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08.7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435 3 1056,'0'0'61,"-1"0"1,1-1-1,-1 1 0,1 0 0,-1-1 1,1 1-1,-1 0 0,1 0 1,-1 0-1,1 0 0,-1-1 0,1 1 1,-1 0-1,1 0 0,-1 0 1,1 0-1,-1 0 0,0 0 0,1 0 1,-1 1-1,1-1 0,-1 0 1,1 0-1,-2 1 0,-18 6 760,3-1-859,14-5 21,0 0 0,-1 0 1,1 0-1,0 1 1,1-1-1,-1 1 1,0 0-1,-3 2 0,3-2 26,0 1 0,-1-1 0,0 0 0,1 0 0,-6 2 0,-2 0 113,1 0 1,0 1 0,0 1-1,-11 7 1,10-5-54,-2-1 1,-14 6-1,12-6 19,1 1 0,-1 1-1,1 0 1,1 0 0,-18 16 0,-55 62 25,72-71-316,1 2-810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09.5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193 1 1408,'-16'8'512,"11"-5"-384,-12 5-64,12-5 416,-3 2-288,-5 3 64,1-2-160,-1 2-64,-4 5 0,-1-2-128,5 0 64,1 0-128,-1 0 96,-2 2-384,7-2 224,1 1-928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11.2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1213 148 1248,'-25'-3'896,"21"2"-802,1 0 1,0 0 0,-1 0-1,1 0 1,0-1-1,0 1 1,0-1-1,0 0 1,0 0-1,-4-3 1,-10-11 449,8 5-291,8 10-243,0 0 0,0 0 0,0-1 0,0 1 0,1 0 0,-1 0 0,0-1 0,0 1 0,1 0 0,-1-3 0,-3-5-6,3 9 1,1-1-1,-1 0 1,1 0-1,0-1 1,-1 1-1,1 0 1,0 0 0,0 0-1,-1 0 1,1 0-1,0 0 1,0-2 0,0-49-288,-17 48 507,8 4-226,1 0 0,0 1 1,0 0-1,-1 0 0,-10 4 0,2-2 282,0 1-1,-1-2 1,1-1-1,-30 0 0,-14-9 447,-20 5-529,29-5 326,44 6-433,8 2-85,-1 0 1,1 0-1,-1 0 1,1 0-1,-1 0 0,1 0 1,-1 0-1,1 0 0,-1 0 1,1 0-1,-1 0 0,1 0 1,-1 0-1,1 0 0,-1 0 1,1 0-1,-1 0 0,0 1 1,-6 1-30,-6 5-32,10-6 56,1 1 0,-1-1 0,1 1 0,-1-1 0,0 0 0,-5 2 0,-12 5 0,12-3 48,-1 0 0,-14 4 0,-10 5 90,13-5-86,-37 12 0,18-8-140,-10 1 102,32-10 19,-21 9 0,-35 7 63,41-11-65,19-6-9,0 0 1,1 2-1,0-1 1,-1 1-1,-21 14 1,-1 0 142,18-9-194,13-8 17,0 0 1,1 0 0,-1 0-1,0 1 1,1-1 0,0 1-1,-1 0 1,1 0 0,0 0-1,1 1 1,-4 3 0,5-6 13,1 1 0,-1-1 1,1 0-1,-1 0 0,0-1 0,0 1 1,1 0-1,-1 0 0,0 0 1,0 0-1,0-1 0,0 1 0,0 0 1,0-1-1,0 1 0,0-1 1,0 1-1,0-1 0,-1 1 0,0-1 1,-8 11-14,1-3 246,2-2 192,10-12-198,2 1-229,1 0 1,-1 0-1,1 0 0,0 1 1,0 0-1,0 0 1,11-5-1,51-19 10,-58 24-7,150-48-67,-24 9-139,-61 19-669,1 3 0,1 4 0,143-13 0,-172 26-1149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37.0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3670 562 992,'0'1'23,"0"-1"0,0 0-1,0 1 1,-1-1 0,1 0 0,0 1-1,0-1 1,0 0 0,0 1 0,0-1-1,0 0 1,-1 1 0,1-1 0,0 0 0,0 1-1,0-1 1,-1 0 0,1 0 0,0 1-1,0-1 1,-1 0 0,0 1-13,1-1 0,0 0 1,0 0-1,-1 1 0,1-1 0,0 0 0,-1 0 1,1 1-1,0-1 0,0 0 0,0 1 0,0-1 1,-1 0-1,1 1 0,0-1 0,0 0 0,0 1 1,0-1-1,0 0 0,0 1 0,0 0 0,0 5 19,0-5-30,0 0 0,0 0-1,0 1 1,0-1-1,0 0 1,0 0 0,0 1-1,0-1 1,-1 0-1,1 0 1,0 0 0,-1 1-1,1-1 1,-1 0-1,1 0 1,-2 1 0,-2 4 98,1 0 1,0-1 0,-4 9 0,2-2 305,-4 4 117,-21 28 0,21-34-315,8-10-180,0 1 0,0 0 1,1-1-1,-1 1 0,0 0 0,0 0 1,1 0-1,-1 0 0,0 0 0,1-1 0,-1 1 1,1 0-1,-1 1 0,1-1 0,0 0 1,-1 0-1,1 0 0,0 0 0,0 1 1,-1 0 6,1 0 1,0 0 0,-1 0-1,0 0 1,1 0 0,-1 0-1,0 0 1,0-1 0,0 1-1,0 0 1,0-1 0,-3 4-1,0 0 189,0 3-253,-2-1 165,6-5 139,0-1-261,0 0 0,0 0 0,0 0 0,-1 0 0,1 0-1,0 0 1,0 1 0,-1-1 0,1 0 0,0 0 0,-1 0 0,1 0-1,-1-1 1,1 1 0,-1 0 0,0 0 0,1 0 0,-1 0 0,0 0 0,0-1-1,1 1 1,-3 1 0,-3 5 123,5-5-133,0-1-1,0 0 0,0 1 1,-1-1-1,1 0 0,0 0 1,0 0-1,-1 0 0,1 0 1,-2 1-1,-7 6 231,8-7-149,-1 1 1,1-1 0,0 1-1,-1-1 1,1 0 0,-1 0-1,1-1 1,-1 1 0,1 0-1,-1-1 1,-4 1 0,-14-1 215,21 0-312,-1 1 0,1-1-1,0 1 1,0-1-1,0 1 1,0-1-1,0 1 1,0-1 0,0 1-1,0-1 1,0 1-1,0-1 1,0 1-1,0-1 1,0 1 0,1-1-1,-1 1 1,0-1-1,0 1 1,1-1-1,-1 1 1,7 13-21,1-1-34,0 2-22,-8-14 182,0-1-32,6 5-49,-5-4 7,-1 0 0,1 1-1,0-1 1,-1 0 0,1 1-1,-1-1 1,1 1-1,-1-1 1,0 1 0,0 0-1,0-1 1,0 1-1,0-1 1,0 1 0,0-1-1,0 1 1,0-1 0,-1 1-1,1-1 1,-1 1-1,1-1 1,-1 1 0,0-1-1,1 0 1,-3 3-1,-22 16 166,23-18-150,1 0 2,-1-1 0,1 0 0,-1 1 0,1-1 0,0 1-1,0 0 1,0-1 0,0 1 0,0 0 0,0 0 0,0-1 0,0 1 0,0 2-1,0 0 24,-1 1-1,1-1 1,0 0-1,0 1 0,1-1 1,-1 9-1,1 31-227,8 4 337,-7-44-150,-1 1 1,1 0 0,0 0-1,0-1 1,1 1 0,-1-1-1,5 8 1,-2-4-49,0 7 151,-3-13-111,0 1 0,0-1-1,-1 0 1,1 1 0,-1-1 0,0 1 0,1 2-1,3 20 191,1 6 234,-2-9 768,7-75-1291,-10-85-240,-5 123-623,5 14 890,0 1 0,-8-3 96,-19 6-283,27 21 86,0-21 170,0 0 0,0 0-1,0-1 1,0 1 0,-1 0 0,1 0 0,-1 0 0,0 0 0,0-1 0,0 1 0,-2 3-1,-2 3 37,5-8-40,0-1 1,0 1-1,0-1 1,0 1-1,-1-1 0,1 1 1,0-1-1,-1 1 1,1-1-1,0 1 1,-1-1-1,1 1 0,0-1 1,-1 1-1,1-1 1,-1 1-1,1-1 0,-1 0 1,1 1-1,-1-1 1,1 0-1,-1 0 0,1 1 1,-1-1-1,1 0 1,-1 0-1,-1 0 0,-5 2 177,7-2-169,-1 0 0,1 1-1,-1-1 1,1 0-1,-1 0 1,0 0-1,1 0 1,-1 1 0,0-1-1,1 0 1,-1 0-1,0 0 1,1-1 0,-1 1-1,1 0 1,-1 0-1,0 0 1,1 0-1,-1 0 1,1-1 0,-1 1-1,0 0 1,0-1-1,1 1-9,0-1 0,0 1-1,-1 0 1,1 0-1,0 0 1,0 0-1,0 0 1,0-1 0,-1 1-1,1 0 1,0 0-1,0 0 1,-1 0-1,1 0 1,0 0-1,0 0 1,-1 0 0,1 0-1,0 0 1,0 0-1,0 0 1,-1 0-1,1 0 1,0 0 0,0 0-1,-1 0 1,1 0-1,0 0 1,0 0-1,-1 0 1,1 0 0,0 1-1,-1 7-124,6 13-92,-5-19 215,2 6-12,1-1 0,0 1 0,1 0 0,0-1 0,0 1 0,0-1 0,1 0 0,0-1 0,11 12 0,-8-10 22,-1-2 0,1 1-1,1-1 1,-1 0 0,1-1-1,0 0 1,0 0 0,0-1-1,1-1 1,0 1 0,14 2-1,-10-2 6,0 1-1,0 0 1,15 8-1,-13-5 71,-10-5-115,-1 1-1,0 0 1,0 0-1,-1 1 0,1-1 1,-1 1-1,0 0 1,0 0-1,5 9 0,5 10 2,-14-24 38,1 1 0,0 0-1,-1 0 1,1 0 0,-1 0-1,1 0 1,-1 0-1,0 0 1,1 0 0,-1 0-1,1 1 1,-1 0 8,0 0 0,1 0 0,0 0-1,-1-1 1,1 1 0,0-1 0,0 1 0,0 0 0,0-1-1,0 1 1,0-1 0,0 0 0,3 3 0,-2-2-21,-1-1-15,1 0 1,-1 1 0,0-1 0,0 1 0,0-1 0,0 1-1,-1 0 1,1-1 0,0 1 0,0 3 0,0-4 58,4 8 91,-5-3-123,0-4 43,4 4-10,0 9-6,-3-8-22,-1-6 38,0-1 11,-1 0-32,-1 1 0,1-2 0,0 1 1,-1 0-1,1 0 0,0 0 0,0 0 0,-1-1 0,1 1 0,0-1 0,-3 0 0,3-1-48,-1-1-1,0 1 1,0 0-1,0 0 0,0 1 1,-1-1-1,1 0 1,0 1-1,-1-1 0,1 1 1,-1 0-1,0 0 1,1 0-1,-1 0 0,0 0 1,0 0-1,1 1 1,-1-1-1,-4 1 0,3 0 30,2 0-30,0 0 1,-1 0-1,1 0 1,0 0-1,-1 0 1,1-1-1,0 1 1,0-1-1,-4-1 0,5 2 25,0 0 0,0 0-1,0-1 1,0 1-1,0 0 1,0 0-1,0 1 1,0-1 0,1 0-1,-1 0 1,0 0-1,0 1 1,0-1 0,-1 1-1,-9 1 87,-18-2-393,28 0 352,1 0-10,0 0-28,0 0-74,0 0 16,0 0-10,1 3 67,0 0 1,1 0-1,-1-1 1,1 1-1,0 0 1,-1-1-1,1 1 1,4 2-1,7 9 181,-9-11-182,0 1 0,-1-1 0,0 1 0,4 5-1,-6-8 57,-1-1-26,0 0-1,13 15-64,-7-10-133,-5-5 216,0 1 0,0-1 0,0 1 1,0-1-1,0 0 0,-1 1 1,1 0-1,0-1 0,-1 1 1,1 0-1,0-1 0,-1 1 1,1 0-1,0-1 0,-1 1 0,0 0 1,1 0-1,-1 0 0,1 1 1,-18-5-201,-9-12 436,22 12-297,0 0 0,-1 1 0,1 0-1,-9-4 1,-73-25-309,81 29 264,1 1 0,-1 0 0,0 0 0,0 0 0,0 0 0,0 1 0,-8 0 0,13 0 39,-1 0-208,1 0 59,0 0 22,18 14 244,-7-7-180,1-1-1,0 0 0,21 7 0,-17-7 177,12 11 133,-20-14-280,-1 1 0,0 1 0,0-1 0,0 1 0,-1 0 1,10 10-1,12 9 108,-22-20-57,0 0 0,-1 0 0,0 1 0,0-1 0,0 1 0,-1 0 0,7 10 0,-6-7 27,1-1 0,0 1 0,0-1 0,1 0 0,7 5-1,-4-4-28,-1-1-1,1 0 0,1 0 0,-1-2 1,1 1-1,12 4 0,-21-9 6,27 12-1,-17-6-57,1-1 0,15 4 1,22 5 98,101 29-154,-52-10 35,-73-26 304,-24-8-177,-2 0 92,-14-4 132,-6-2-256,0 0-1,-41-4 0,11 2-37,-65-11-137,105 17 155,-11-4-369,14 6 377,6 0-10,1 0-1,-1 0 1,0 0 0,1 0 0,-1 0 0,0 0 0,0 0-1,1 0 1,-1 0 0,0 0 0,1 0 0,-1-1 0,0 1-1,1 0 1,-1 0 0,0-1 0,1 1 0,-1 0 0,0-1-1,0 0-67,1 1-10,0 0-97,0 0 59,1 1 53,5 10 48,2-1 0,0 0 0,0 0 0,0-1 0,1 0 0,1-1 0,17 13 0,6 0-1,41 19-1,27 17 30,-70-38-53,17 11 8,-47-29 15,0 0-1,0 0 0,1 0 0,-1 0 1,1-1-1,-1 1 0,0-1 0,1 1 0,-1-1 1,1 1-1,2-1 0,2 7 62,-3-5 0,-2-2-42,-1 1 1,1-1-1,-1 0 1,1 0-1,-1 1 0,1-1 1,-1 0-1,1 1 1,-1-1-1,0 0 0,1 1 1,-1-1-1,0 1 1,1-1-1,-1 0 0,0 1 1,1-1-1,-1 1 1,0-1-1,0 1 0,0-1 1,1 1-1,-1-1 1,0 1-1,2 3 187,-2-4-193,0 0-1,0 0 1,0 0-1,0 0 1,0 0-1,0 0 1,1 0-1,-1 0 0,0 0 1,0 1-1,0-1 1,0 0-1,0 0 1,0 0-1,0 0 1,0 0-1,0 0 0,0 0 1,0 0-1,0 0 1,0 0-1,0 1 1,0-1-1,0 0 1,0 0-1,0 0 0,0 0 1,0 0-1,0 0 1,0 0-1,0 0 1,0 0-1,0 0 1,0 1-1,0-1 0,0 0 1,0 0-1,0 0 1,-1 0-1,1 0 1,0 0-1,0 0 1,0 0-1,0 0 0,0 0 1,0 0-1,0 0 1,0 0-1,0 0 1,0 0-1,0 0 1,0 0-1,-1 1 0,1-1 1,0 0-1,0 0 1,0 0-1,0 0 1,0 0-1,-1 0-52,1 0 69,0 5-15,0-3-5,0 0 0,0-1 0,0 1 0,0-1 0,1 1 0,-1-1 0,1 1 0,-1-1-1,1 1 1,-1-1 0,1 0 0,0 1 0,0-1 0,0 0 0,2 3 0,1 4-50,5 7-26,-4-10 152,-4-3-56,0-1-1,1 0 0,-1 1 1,1-1-1,0 0 0,-1 0 1,1 0-1,0 0 0,0 0 1,0 0-1,1 0 0,-2-1-10,-1 0-1,0 0 1,1 0-1,-1 1 1,0-1-1,1 0 1,-1 0-1,0 1 1,1-1 0,-1 0-1,0 0 1,0 1-1,1-1 1,-1 0-1,0 1 1,0-1-1,0 0 1,0 1-1,1-1 1,-1 0-1,0 1 1,2 5 109,5 0-98,-6-6 42,-1 0 92,0 0-65,0 0-122,0 9 191,0-2-148,0 0 4,0 1 17,1 17 26,-6 39 1,4-55-64,0 0 0,0 1 1,1 10-1,0 13-90,0 21-41,1-43 120,-1 0 0,0 0 0,0 1 0,-1-1 0,-4 20 0,3-24 31,0 0-1,1 0 1,0 9-1,0-9 37,1-1 0,-1 1-1,-1-1 1,-1 8 0,-5 12 51,6-20-107,1 0 1,-1 0 0,0 0 0,-1 0-1,0 0 1,0-1 0,0 1-1,0-1 1,-1 0 0,-6 8 0,7-10 9,-1 0 0,1 1 0,-1-2 0,1 1 0,-1 0 0,0-1 0,0 1 0,0-1 0,0 0 0,-5 1 0,6-2 0,1 0 0,0 0 0,-1 1 0,1-1 0,0 1 0,0-1 0,0 1 1,0 0-1,0-1 0,1 1 0,-4 4 0,-6 6 57,3-4-76,0 1-1,0 0 0,1 0 0,0 1 0,0-1 1,-5 14-1,7-12 42,4-9-17,0 0-1,1 0 1,-2 0-1,1 0 1,0 0-1,0 0 1,-3 3-1,4-5-68,0 0 59,0 0 144,0 0-11,0 0 32,0-3-136,0 0 1,1 0-1,0-1 1,0 1-1,0 0 1,0 0 0,3-4-1,3-10-44,0-3-68,2 0 0,17-31 0,-11 24 192,-6 14-297,0 0 0,1 1 0,0 0-1,16-14 1,-20 20 250,-5 5-59,0 0 0,1 0 0,-1-1 0,0 1 0,0 0 0,0 0 0,0-1 0,0 1 0,0-1 0,0 1 0,0-1 0,-1 1 0,1-1 0,-1 1 0,1-1 0,-1 0 0,1 1 0,-1-1 0,0 0 0,0 0 0,0 1 0,0-4 0,3-56 23,2 27 43,0-15-106,-1 6-54,4 0-240,-7 37 251,0 6-24,3 9-129,2 17 24,-5-15 164,-1 1 0,-1-1-1,-2 17 1,0 4-10,1-7 35,-1-1-1,-1 0 0,-1 1 1,-8 22-1,8-30 64,3-10 6,-1 1 1,1-2-1,-1 1 0,0 0 1,-5 7-1,1-4 37,-5 9 129,-26 31 0,35-46-190,1 0 0,-1-1 0,1 1 0,-4 7-1,-3 6 128,-17 24-9,-9 17 97,23-38-180,0 0 0,-1 0 0,-2-2-1,0 1 1,0-2 0,-31 26 0,-32 31-135,3-17 344,34-27-171,41-29-89,-9 6-3,1-1-1,-1 1 0,-1-1 0,1-1 0,-1 0 1,-13 5-1,-24 10 1,31-13 28,-21 7-1,-217 70-188,226-73 89,0 1-1,1 1 1,-29 20-1,-71 56-90,115-81 126,-1 0 0,0-1 0,0 0 0,-1-1-1,-28 8 1,15-7-28,0-1-1,-36 3 1,-45-7-242,60-3 153,37 0 12,1 0-1,0-1 1,-1 0 0,1-1-1,0 0 1,0 0 0,-16-9-1,25 11 138,1 1-1,0 0 0,-1 0 0,1-1 1,-1 1-1,1 0 0,0-1 0,-1 1 1,1 0-1,0-1 0,-1 1 0,1 0 0,0-1 1,0 1-1,-1-1 0,1 1 0,0-1 1,0 1-1,0 0 0,0-1 0,0 1 1,-1-1-1,1 1 0,0-1 0,0 1 0,0-1 1,0 1-1,0-1 0,0 1 0,1-1 1,-1 1-1,0-1 0,0 1 0,0 0 1,0-1-1,0 1 0,1-1 0,12-17-17,-9 14 33,4-5 8,-1 1-1,2 0 1,-1 0-1,1 1 1,1 0-1,18-11 1,67-26-19,-53 26-92,11-4 54,83-21 1,-89 25-39,-24 8 227,17-8-87,-17 8-56,34-11 0,193-35-112,-146 35 101,-15-2 334,-81 21-395,0-1-1,0 1 1,15-9 0,-19 9 86,-1 0 0,1-1 0,-1 0 0,0 1 0,0-1 0,0 0 0,0-1 0,0 1 0,4-7-1,11-12-59,-1 3 2,-9 9 25,1 0 0,0 0 1,0 1-1,15-10 0,0 1-22,45-26-1,-2 3-507,-67 41 376,0 0 80,-1 0 89,-1 0-1,0 0 1,1 0 0,-1 0-1,1 0 1,-1 1 0,0-1 0,1 1-1,-2 0 1,-11 7-86,0 0 0,1 1-1,0 1 1,1 0 0,0 1-1,-14 16 1,14-14 118,-24 16 0,2-1 58,15-12-61,0 0 0,-1-2 0,-1 0 0,0-1 0,-1-1 1,0-1-1,-1-1 0,-46 14 0,31-15 26,0-1-1,0-2 1,0-2 0,-43-1-1,73-2-21,0 0-1,0 0 1,0 0-1,0 1 1,-8 3-1,-14 4-143,-35 10 219,37-11 23,21-6-111,-1 0 0,1 0 0,-1 0 0,0-1-1,1 0 1,-1-1 0,-14 0 0,-44-2-51,56 1-63,-1 1-1,-17 2 0,-5 0 294,4 0-204,0 1-1,1 1 1,-29 9 0,37-8 112,-9 2-136,-1 2-1,2 1 0,-33 16 0,-75 52 263,112-65-265,0 0 0,0-1 1,-1-2-1,-50 15 0,59-23 65,1 0 0,0 0-1,-1-2 1,-25-1 0,1 0-130,-11 1 78,13 1 75,0-1 0,-59-9 0,72 6-177,-49-1 0,1 0 218,-35-4-139,5-1-4,-130 6 0,140 4-2,89-1 37,0-1-1,0 1 0,0 0 0,0-1 0,0 0 1,0 0-1,0 0 0,0 0 0,-3-3 0,-1 0 8,1-1-1,0 1 1,-7-8-1,8 7-26,1 1-1,-1 0 0,0 0 0,0 0 0,-1 1 0,1 0 0,-12-4 1,8 5 51,0 0 0,0 0 1,-1 1-1,-18 0 0,-83 1-611,104 0 563,0-1 0,-16-4 0,-12 0 16,9 0-349,26 3 274,4-3 115,4-2 20,-7 7-58,2-2-7,1 1 0,0 0 0,0 0 0,-1 1-1,1-1 1,0 1 0,0-1 0,0 1 0,0 0 0,5 0 0,4-1 77,0 1-109,1 0 0,16 1 1,2 1 61,37 3-87,-57-4 32,0 0 1,-1 0-1,20 6 0,13 2 221,-25-5-180,12 0 138,236-4 1096,-179-8-895,20 3-385,35 2 246,-132 3-197,0 1 0,15 4 0,-15-3 20,0-1 0,16 1 0,81-5-325,-38 6 544,47 2-229,14-10 80,-120 4-57,0 0 0,-1 0 1,1-1-1,18-7 0,-19 6 27,-1 0 1,1 1-1,0 0 1,17-1-1,15 2-284,-1-1 190,-28 1 23,-1 0 0,0 1 0,1 0-1,-1 1 1,21 3 0,40 12-70,-19-9 246,-34-6-204,3-1-25,-20 0 106,-2 0-10,-14 3-6,-36 1-356,-99-2 1,77-3 148,42 1 211,-190-8 110,-8-3-13,177 9-67,31 1 9,1 0 1,-1 2-1,0 0 0,-20 4 1,10 2-21,-1-2 1,1-1-1,-1-2 1,-47-1-1,48-5-22,-14 0 46,-26 6-127,30-1 56,-62-4 0,67 0 0,-11-1 123,43 4-111,0-1-1,0 1 1,0 0 0,0 1 0,0-1 0,0 0 0,0 1 0,-5 1 0,-16 2-221,10-3 87,12 0 122,0-1 0,0 0 0,1 1 0,-1-1 0,0 0 0,0 0 0,0-1 0,0 1 0,0 0 0,-3-2 0,-1 1 11,-1-1 1,1 1 0,-11-1 0,-1 0 7,11 0 12,0 0-1,0 0 1,0-1-1,-9-4 1,9 4-72,-1 0-1,0 0 1,-10-3-1,14 5 77,0 0-1,0-1 1,0 1-1,0-1 1,-7-5-1,7 5-58,0-1 0,0 1 0,0 0 1,0 1-1,0-1 0,-1 1 0,-4-2 0,-19-6 180,23 7-191,0 0 1,-1 1 0,1-1-1,-6 0 1,-23-4 11,-43-13 0,49 12 221,2-1-207,14 3-79,0 2 1,-11-3-1,12 5 55,-1 0 0,1 1 0,0 0 0,-1 0 0,-15 4-1,0 2-45,-29 9 0,50-13 69,-1-1 0,0 0 1,-14 1-1,14-2 2,0 0 1,0 1-1,-13 3 0,13-2 22,1-1-1,-1-1 0,1 1 0,-13-1 0,8 0-52,-19-1 218,15-6-242,5 1 104,6 5-86,1 0 1,-1-1-1,1 1 0,0-1 0,0 0 0,-6-4 0,3 2 87,2-13 174,-14-13-266,14 20 52,0 0 0,1-1 0,-3-11 0,1 1-189,-12-63 259,4 0-16,9 35-206,4 37 180,-1 1 1,0-1-1,-6-22 0,6 30-60,1 1 1,-1-1 0,1 0-1,0 0 1,-1 1 0,2-1-1,-1 0 1,0 0 0,1 1-1,1-5 1,-2 7 13,0 1 1,0 0-1,0-1 1,1 1-1,-1 0 0,0-1 1,0 1-1,1 0 0,-1 0 1,0-1-1,0 1 1,1 0-1,-1 0 0,0-1 1,0 1-1,1 0 0,-1 0 1,0 0-1,1 0 0,-1 0 1,0-1-1,1 1 1,-1 0-1,0 0 0,1 0 1,-1 0-1,0 0 0,1 0 1,-1 0-1,1 0 1,-1 0-1,0 0 0,1 0 1,-1 1-1,0-1 0,1 0 1,-1 0-1,1 0 0,12 9-105,-3-1 83,0 1 0,-1 1 0,0-1 0,-1 2 1,12 17-1,30 63-169,-34-59 178,24 36-1,-30-54 75,74 101-54,-65-91 66,1-2-1,38 34 0,-44-47-101,-1 1 0,2-2 0,23 12-1,19 9 214,-30-14-184,-20-11 10,1 0 1,-1 1-1,1-1 0,-2 2 0,9 5 0,-5-2 189,-14-14 172,-16-17-111,12 16-279,0 0 0,0 1 1,-1 0-1,1 1 0,-1 0 1,-17-6-1,-17-8-197,26 9 111,-26-14-103,40 21 195,-1-1-1,1 1 1,0-1-1,0 1 1,0-1-1,1 0 1,-1 0-1,1-1 1,-4-4-1,3 2 1,-1 1 0,1 0 1,-1 0-1,-8-6 0,0-3 82,11 13-103,0 0 0,0-1 0,-1 1-1,1 0 1,0 0 0,-1 0-1,1 0 1,0 0 0,-1 0 0,1 0-1,-1 0 1,1 1 0,-4-2-1,5 2 45,0 0 0,-1 0 0,1 0-1,0 0 1,0 0 0,0 0 0,0 0-1,0 0 1,0 0 0,0 0-1,0 0 1,-1 0 0,1 0 0,0 0-1,0 0 1,0 0 0,0 0 0,0 0-1,0 0 1,0 0 0,0 0-1,-1 0 1,1 0 0,0 0 0,0 0-1,0 0 1,0 0 0,0-1-1,0 1 1,0 0 0,0 0 0,0 0-1,0 0 1,0 0 0,0 0 0,-1 0-1,1 0 1,0 0 0,0-1-1,0 1 1,0 0 0,0 0 0,0 0-1,0 0 1,0 0 0,0 0 0,0 0-1,0-1 1,0 1 0,0 0-1,0-3 21,-8 1 50,7 2-62,1 0-74,0-1 73,0 0 0,0 0-1,-1 0 1,1 0 0,0 0-1,0 0 1,-1 0 0,1 0-1,-1 0 1,1 1 0,-1-1-1,1 0 1,-1 0 0,1 0-1,-1 0 1,0 0 0,-4-5 105,-9-11-162,-3-10 48,15 24 8,0 0 1,0 0-1,0 0 1,0-1-1,1 1 0,-1 0 1,1-1-1,0 1 1,0-1-1,0 0 1,0-3-1,1 6-211,0 1 27,0 0-32,0 0 96,2 1 75,7 8 32,0 1-1,-1 0 0,11 17 1,-5-8-122,-4-4 239,0 0 0,-1 0 0,10 25 0,-7-7-64,-12-31 149,0-2-69,0 0-16,0 0-21,-2-1-68,0 1 1,-1 0-1,1-1 1,0 1-1,0-1 1,-1 0 0,1 0-1,0 0 1,0 0-1,0 0 1,-4-3-1,-21-20 369,11 10-282,5 5-113,-11-9-18,21 17 18,0 0 1,0 0 0,0-1 0,1 1 0,-1 0 0,0 0-1,0-1 1,1 1 0,-1 0 0,1-1 0,-1 1 0,1-1 0,0 1-1,-1 0 1,1-3 0,0 3-89,0-5 81,0 5 9,0 1 0,0 0 0,0 0 0,0-1 0,0 1 0,0 0 0,0 0 0,0-1 0,1 1 0,-1 0 0,0 0 0,0-1 0,0 1 0,0 0 0,0 0 0,0-1 0,1 1 1,-1 0-1,0 0 0,0 0 0,0 0 0,1-1 0,-1 1 0,0 0 0,0 0 0,1 0 0,-1 0 0,0 0 0,0 0 0,1-1 0,-1 1 0,0 0 0,0 0 0,1 0 0,-1 0 0,0 0 0,0 0 0,1 0 0,7 6-33,0 1-1,0 0 0,-1 0 0,0 0 0,0 1 0,6 10 1,-5-7 91,1-1-1,0 1 1,17 14 0,-21-21 16,31 22-24,-33-24-47,0-1 0,0 1 0,0-1 0,0 1 0,1-1 0,-1 0 0,0 0 0,1-1 0,-1 1 0,5 0 0,-7-1 36,-1 0 47,0 0 182,0-1-254,-1 0 1,1 1 0,-1-1-1,1 0 1,-1 0 0,0 1 0,1-1-1,-1 1 1,0-1 0,1 1-1,-1-1 1,0 1 0,0-1-1,0 1 1,1 0 0,-2-1-1,-19-8 146,18 8-97,-5-2-48,0-1-1,0 0 1,1 0 0,-1-1-1,1 0 1,0 0-1,0-1 1,-10-11 0,12 12-16,-5-4 0,2-1 0,-1 1-1,-6-12 1,-15-17 242,23 30-253,0 0 0,1 0 1,0-1-1,-6-12 0,-71-167 200,73 168-333,6 11 138,0 0 1,0 0-1,-3-16 1,5 13-9,0 0 0,1-18 0,1 29-182,0 1 97,0 0 93,0 0-1,1 0 0,-1 0 1,0 1-1,1-1 1,-1 0-1,0 0 0,1 0 1,-1 0-1,0 0 1,0 0-1,1 1 1,-1-1-1,0 0 0,1 0 1,-1 0-1,0 1 1,0-1-1,1 0 1,-1 0-1,0 1 0,0-1 1,0 0-1,0 0 1,1 1-1,-1-1 1,0 0-1,0 1 0,0-1 1,0 0-1,0 1 1,0 15-205,-9 16 55,-1-10 49,-1-1 0,-1 0 0,-1-1 1,-22 26-1,9-19 56,-1 0 1,-1-2-1,-1 0 1,-2-3 0,-33 21-1,60-41 63,0 0-1,0 0 1,0 0 0,0-1 0,0 1-1,-1-1 1,1 0 0,-9 1-1,11-2-7,1 0 0,-1 0 1,1 0-1,-1 0 0,1 0 0,0 0 0,-1 0 0,1-1 0,-1 1 0,1 0 0,0-1 1,-1 1-1,1-1 0,0 0 0,-1 1 0,1-1 0,0 0 0,0 0 0,0 0 0,0 0 1,0 0-1,0 0 0,0 0 0,0 0 0,0 0 0,0-1 0,1 1 0,-1 0 0,0 0 1,1-1-1,-1-1 0,-4-18-12,1-1 0,1 0 0,1 0 0,1 0 0,0 0 0,2-1 0,6-37 0,23-81 106,-25 124-36,-1-1 0,2 1 1,0 1-1,10-19 1,38-61-91,-21 41 8,113-196 118,-47 107 31,-77 114-120,-7 10-37,1 1-1,31-30 1,5 0-125,-32 28 22,-17 16 135,0 1-1,1 0 0,0 0 1,0 0-1,0 1 0,1-1 0,8-4 1,30-20 286,-32 22-303,17-14-162,-27 20 107,-1 0 44,0 0 68,3-1-2,-2 0-40,-1 1 0,0 0 1,1-1-1,-1 1 1,1 0-1,-1 0 0,1 0 1,-1-1-1,1 1 1,-1 0-1,1 0 0,-1 0 1,1 0-1,-1 0 1,1 0-1,-1 0 0,1 0 1,-1 0-1,1 0 1,-1 0-1,1 0 0,1 0-64,-1 0 27,34-1-41,-28 1 78,0-1 1,-1 1-1,1 0 1,0 1-1,0 0 1,13 3-1,-14-3-11,1 1-1,-1-1 0,10 0 0,-11-1 26,1 0 0,-1 1 0,1 0 0,-1 0 0,1 0 0,-1 1 0,6 2-1,4 0-105,-15-4 89,1 0-1,0 0 0,0 0 0,-1 0 1,1 0-1,0 0 0,0 0 0,-1 0 1,1 1-1,0-1 0,-1 0 0,1 1 1,0-1-1,-1 0 0,1 1 0,0-1 1,-1 1-1,1-1 0,-1 1 1,2 0-1,-2 0-16,1 0 0,-1-1 0,1 1 0,-1-1 0,1 1 0,-1-1 0,1 0 0,-1 1 0,1-1 0,0 1 0,-1-1 0,1 0 1,-1 0-1,1 1 0,0-1 0,-1 0 0,2 0 0,-1 0 28,0 1-1,0-1 1,-1 0 0,1 0 0,0 1-1,-1-1 1,1 0 0,0 1 0,-1-1 0,1 0-1,0 1 1,-1-1 0,1 1 0,-1-1-1,2 2 1,-2-1 4,1 1 0,0 0 0,-1-1 0,1 1 0,-1 0 0,0-1 0,0 1 0,1 0 0,-1 0 0,0 0 0,0-1 0,-1 1 0,1 0 0,0 0 0,-1-1 0,1 1 0,-1 0 0,1-1 0,-1 1 0,0 0 0,0-1 0,1 1 0,-3 2 0,-1 2-50,0 0 0,-1 0-1,1-1 1,-10 9-1,-63 45-66,56-45 75,0 1 0,1 1 1,-21 22-1,-10 23-167,-48 78 1,68-94 146,4-9 62,-2 0 0,-2-2 0,-46 40 0,42-44-4,-31 30-12,59-52-11,-1 0-1,2 1 0,-1 0 0,1 0 0,0 1 1,-4 11-1,2-1-7,0 1 0,2 0 1,-6 32-1,10-32 146,0 29-1,2-48-74,0-2 11,4-5 149,40-53-44,-19 23-278,35-36 0,29-32-129,-48 53 209,-14 13 65,-1-1-1,37-72 1,22-35-43,-73 129-17,0 0 0,1 1 0,0 0 0,2 1 0,-1 1 0,24-17 0,57-33-51,-95 63 77,0 0 0,0 0 0,0 0 0,0 0-1,-1 0 1,1 0 0,0 0 0,0 0 0,0 0 0,0 0 0,0 0 0,0 0-1,0-1 1,0 1 0,0 0 0,0 0 0,0 0 0,0 0 0,0 0 0,0 0-1,0 0 1,0 0 0,0 0 0,0 0 0,0 0 0,0 0 0,0 0-1,0 0 1,0 0 0,0 0 0,0 0 0,0-1 0,0 1 0,0 0 0,0 0-1,0 0 1,0 0 0,0 0 0,0 0 0,0 0 0,0 0 0,0 0 0,0 0-1,0 0 1,0 0 0,0 0 0,0 0 0,0 0 0,0 0 0,0 0 0,1 0-1,-1 0 1,0 0 0,0 0 0,0 0 0,0-1 0,0 1 0,0 0-1,0 0 1,0 0 0,0 0 0,0 0 0,0 0 0,0 0 0,0 0 0,0 0-1,0 0 1,0 0 0,1 0 0,-6 2-119,-38 28-44,31-22 199,1 0 1,-1 0-1,-9 11 1,2 0-49,1 0 0,1 2 0,0 0 0,-25 45 0,7-1 183,-77 106 0,97-155-124,0 0 0,-1-1-1,0-1 1,-34 21 0,36-25 5,0-1 1,-1-1-1,-1-1 1,1 0-1,-1-1 1,-18 5-1,15-9 42,16-3-65,0 2 0,1-1 0,-1 0 0,0 0 0,0 1 0,1 0 1,-1-1-1,-3 3 0,4-3 147,6-3-101,7-5-3,11-5-126,-2-1-1,0-1 1,0-1 0,29-31-1,-26 25 164,-7 5-86,-1 0-1,0 0 1,-1-2 0,17-30 0,36-85-131,-53 104 139,15-27-81,50-77-1,-77 132 49,-1 0-1,1-1 0,-1 1 0,0-1 1,0 1-1,0-1 0,0 1 1,0-1-1,0 0 0,-1 1 0,1-1 1,-1-5-1,0 7 48,-1-6 145,1 6-175,-1 0-1,0 0 1,1 0 0,-1 0-1,1 0 1,-1-1-1,1 1 1,-1 0 0,1 0-1,0-1 1,-1 1-1,1 0 1,0 0 0,0-3-1,0 2 0,0 0-1,0 0 0,0 0 1,-1 0-1,1 1 0,-1-1 1,1 0-1,-1 0 0,1 1 1,-2-3-1,0 2-5,1-1 0,0 1-1,0 0 1,0-1 0,1 1 0,-1-1 0,1 1-1,-1-5 1,-4-13 32,-14-30 226,-22-101 0,36 128-261,-29-151 281,31 157-283,-1 0 0,0 1 0,-2 0 0,-11-26 0,12 29 13,1 0 0,-5-24 0,1 4-63,0-2 26,1-1-1,2 0 0,1 0 1,2-41-1,0 25 20,0 32 56,2-31-1,6-17-268,-7-129-1,0 189 81,0 0 1,1 0-1,0 0 0,1 0 0,1-9 0,-1 14 115,-1 1-1,1-1 0,0 0 0,0 0 0,1 1 0,-1-1 1,1 1-1,-1-1 0,1 1 0,0 0 0,0-1 0,0 1 0,0 0 1,0 0-1,0 1 0,5-4 0,-6 4 16,-1 1-1,1-1 1,-1 1 0,1-1-1,0 1 1,-1-1-1,1 1 1,0 0 0,-1-1-1,1 1 1,0 0-1,0 0 1,-1 0 0,1-1-1,0 1 1,0 0-1,0 0 1,-1 0 0,1 0-1,0 0 1,0 0-1,-1 1 1,1-1 0,0 0-1,0 0 1,-1 0-1,1 1 1,0-1 0,-1 0-1,1 1 1,0-1-1,-1 1 1,1-1 0,0 1-1,-1-1 1,1 1-1,-1-1 1,1 1 0,-1-1-1,1 1 1,-1 0-1,1-1 1,-1 1 0,0 0-1,1-1 1,-1 3-1,2 1-21,0 2 0,0-1 0,-1 0 0,0 0 0,0 0 0,0 1 0,-1-1 0,0 7 0,1 4 60,-3 202-42,-2-129 104,-12 258 178,2-65 207,12-250-435,0 98 327,3-106-377,1 0 0,1-1 0,8 32 0,-10-50 30,0-1 1,1 1 0,-1-1-1,1 1 1,0-1 0,1 0-1,-1 0 1,1 0 0,-1 0-1,1 0 1,4 3 0,-6-6-5,-1-1 0,1 0 0,-1 0 0,1 0-1,-1 1 1,1-1 0,-1 0 0,1 0 0,0 0 0,-1 0 0,1 0 0,-1 0 0,1 0 0,0 0 0,-1 0 0,1 0 0,-1-1 0,1 1 0,-1 0-1,1 0 1,-1 0 0,1-1 0,-1 1 0,1 0 0,-1-1 0,1 1 0,-1 0 0,1-1 0,0 0 0,11-15 159,-9 12-119,1-3-48,0 0 0,0-1 0,0 1-1,-1-1 1,0 0 0,0 0 0,2-14 0,5-60 18,-7 48 57,5-66-41,14-105-51,16-29-110,-33 199-3,0-37 0,-4 62-339,3 14 182,3 17 165,21 162 220,-23-151-35,2 21-158,0 68-1,-2-17 193,21 137 213,-26-222-299,0-16 32,0 1 1,0-1-1,0 0 1,1 0-1,-1 0 1,2 4-1,-1-1 82,2-2 66,5-5-14,-3-2-163,0 1 0,0-1 0,-1 0 1,1-1-1,-1 1 0,0-1 0,0 0 0,0 0 1,0 0-1,-1-1 0,1 1 0,-1-1 0,-1 0 1,1 0-1,3-10 0,3-6 28,-2 0 1,8-37-1,1-51-65,-10 58 47,-3 13-87,-3 26-18,1 0 0,3-17-1,-3 10-525,-1 19 416,1 1-6,0 5 119,1-1 0,-1 1 0,0 0 0,-1-1-1,1 1 1,-1 6 0,1 17-100,3-1 148,-2-1-1,-2 29 1,0-40 39,-2 0-1,0 0 1,-1 0-1,-9 30 1,8-38-32,0 0 0,0 0 1,-8 9-1,1-1 37,11-15-7,-1 0 0,0 0 1,0 0-1,0-1 0,0 1 0,0 0 0,0 0 0,0-1 1,0 1-1,0-1 0,0 1 0,-1-1 0,1 1 0,0-1 1,0 0-1,0 0 0,-1 1 0,1-1 0,0 0 0,0 0 1,-1 0-1,1 0 0,0-1 0,0 1 0,0 0 0,-1 0 1,1-1-1,-2 0 0,-1 0-10,0-1 0,0 0 0,0 1 0,1-1 0,-1-1 1,1 1-1,-5-4 0,2 0 15,0-1 0,0 0 1,0-1-1,1 1 0,0-1 1,1 0-1,0 0 0,0-1 0,0 1 1,1-1-1,-2-12 0,-2-12 26,-4-59 0,10 75-75,-1-9 41,2 0 1,0 0-1,2 0 1,1 0-1,2 0 1,8-29-1,-7 32-10,79-317 291,-79 304-323,2 0 0,2 0 1,1 2-1,27-58 0,113-148-187,-108 178 131,-15 19 30,2 2-1,2 2 0,58-57 1,-72 82 13,0 1-1,0 1 1,1 1 0,0 1 0,1 1 0,41-14 0,15-4-2,-52 22 178,-12 3-462,-38 17 199,13-9 127,0 0 1,0 1-1,1 0 0,0 1 0,0 0 1,1 1-1,-14 14 0,1 2 2,-39 52-1,4 6-2,-37 50 13,76-109 4,-2 0 0,0-2 0,-31 25 0,-33 17-140,-46 37 143,65-42 100,-87 100-1,141-144-100,0-1 0,-1 0 0,-1 0 0,-20 13 0,34-27-11,1 1 0,-1-1 0,1 1-1,-1-1 1,1 0 0,-1 1-1,0-1 1,1 0 0,-1 1-1,1-1 1,-1 0 0,0 0-1,1 0 1,-1 0 0,1 0 0,-1 0-1,0 1 1,1-1 0,-1-1-1,0 1 1,1 0 0,-1 0-1,0 0 1,1 0 0,-1 0 0,1 0-1,-1-1 1,0 1 0,0-1-1,0 0 7,1 1 0,-1-1 0,1 0 0,-1 0-1,1 0 1,0 0 0,-1 0 0,1 0 0,0 0 0,0 0 0,0 0-1,0 0 1,-1 1 0,1-1 0,1 0 0,-1 0 0,0-2-1,2-15 13,0 1 0,1-1-1,1 1 1,1-1 0,0 1-1,10-20 1,-7 20-56,-4 7 29,1 1-1,0-1 0,1 1 1,0 0-1,12-15 0,-1 8 29,0 0 0,1 1 0,38-23-1,67-30-84,2-1 69,49-59-24,11-7 73,-122 96-69,2 4 1,120-47-1,-165 75-1,185-56-173,-178 58 203,-17 4 15,0-1 0,16-5 0,14-5-20,-27 9 18,-1 0 0,14-6 1,-1 1 101,-24 8-80,-1 0-53,0-1 0,-1 1-1,1-1 1,0 1 0,0 0 0,0-1-1,0 1 1,0 0 0,-1-1-1,1 1 1,0 0 0,0 0-1,0-1 1,-1 1 0,1 0-1,0-1 1,0 1 0,-1 0-1,1 0 1,0 0 0,-1-1 0,1 1-1,0 0 1,-1 0 0,1 0-1,0 0 1,-1 0 0,1 0-1,-1-1 1,-17 0-93,-17 7-66,-1 7 26,-40 22 0,6-3-22,16-9 151,0 3 1,-79 51-1,-129 114-81,238-172 129,-16 13-25,-1-1 0,-86 48 0,117-74-9,-89 44 20,-101 66-1,184-104-78,1 1 0,1 1 0,-25 28 0,-31 49 125,43-54-84,7-8 8,12-17 87,1 0 0,-2-1-1,-17 18 1,21-23-32,0-2 61,1-14-138,4 10 17,-2-12 17,0 0 1,1 1-1,1-1 1,0 0-1,1 0 0,4-24 1,24-75 116,-24 98-126,-1 2-21,1 0 1,0 1 0,1-1-1,1 1 1,14-19 0,-6 11-13,1 1 1,22-19 0,-9 14 57,1 0 1,33-17 0,-6 3 125,-8 2-191,69-65 0,34-52 79,-130 130 87,1 1 1,1 1-1,44-28 1,-26 24 259,72-32 0,-12 10 235,124-47-592,-179 77-64,-18 5-19,39-8 0,194-22 143,-55 11-98,-155 21-16,0 2 1,1 3 0,-1 2-1,1 2 1,72 10 0,-82-4-34,-1 3 1,1 1-1,-2 2 1,74 31 0,-53-16 59,2-3 0,0-2 1,1-3-1,1-4 0,1-2 1,71 5-1,-128-17 55,1 0-1,-1-1 1,0 0 0,0-1 0,0 0-1,0-1 1,0 1 0,0-2 0,19-6-1,-29 8-52,1 1 1,-1 0-1,1 0 0,-1-1 0,1 1 0,-1 0 0,1-1 0,-1 1 0,1 0 0,-1-1 1,0 1-1,1-1 0,-1 1 0,1-1 0,-1 1 0,0-1 0,0 1 0,1-1 1,-1 1-1,0-1 0,0 0 0,0 1 0,1-1 0,-1 1 0,0-1 0,0 0 0,0 1 1,0-2-1,-1 1-6,1-1 0,0 1 0,-1-1 0,0 1 0,1 0 0,-1-1 0,0 1 0,0-1 0,0 1 0,-1-2 0,-4-4-124,-1 1-1,-13-10 1,20 16 99,-15-11-52,-1 2-1,1 0 1,-2 1-1,1 0 1,-28-8-1,-88-15-82,73 20-17,-1 3 0,-119 0 0,-315 42-246,350-18 726,-23-2-570,48 2 186,112-15 50,0 1 0,1-1 0,-1 1 0,1 0 0,-1 1 0,1 0 0,-9 5 0,15-8 29,0 0 0,0 0 1,-1 0-1,1 0 0,0 0 0,0 1 1,0-1-1,-1 0 0,1 0 0,0 0 1,0 0-1,0 0 0,0 1 0,0-1 1,-1 0-1,1 0 0,0 0 0,0 1 1,0-1-1,0 0 0,0 0 1,0 0-1,0 1 0,0-1 0,0 0 1,0 0-1,0 0 0,0 1 0,0-1 1,0 0-1,0 0 0,0 1 0,0-1 1,0 0-1,0 0 0,0 0 0,0 1 1,0-1-1,0 0 0,10 8-69,20 3-80,-25-9 128,29 9-2,35 6 1,13 5 64,-44-12 26,0-1-1,40 5 1,80 1 395,-18-3-596,188 27 140,-273-35 36,42 7 97,331 52-230,-409-60 107,-6-1-30,0 1 0,0 0 0,0 1 0,-1 0-1,1 1 1,-1 1 0,-1 0 0,1 1-1,-1 0 1,0 0 0,14 14 0,-1-3 47,1 0 0,32 16 1,-51-30-28,38 15 160,-42-18-175,0 0 1,-1 0-1,1 0 1,0 0 0,-1 0-1,1 0 1,-1 0-1,0 1 1,1-1 0,-1 0-1,0 1 1,0 0-1,0-1 1,0 1-1,0-1 1,0 1 0,0 0-1,0 0 1,0 2-1,2 5 50,0-4-125,1 0 1,-1 0-1,1 0 1,9 9-1,-9-10 122,0 1 0,0 0-1,0-1 1,6 11-1,-9-13-19,4 10 38,-6-8-27,-5-6 12,-15-13-46,1 0 0,0-1-1,1-1 1,-26-31 0,37 40-140,0 0 0,-1 0 0,0 0 0,0 1 0,-17-10 0,25 17 132,-1-1 0,1 0 0,-1 0 0,0 1 0,1-1 0,-1 0 0,0 1 0,1 0 0,-1-1 0,0 1 0,0 0 0,1 0 0,-1 0 0,0 0 0,0 0 0,0 1 0,1-1 0,-1 0 0,0 1 0,1-1 0,-1 1 0,0 0 0,1 0 0,-1-1 0,1 1 0,-1 0 0,1 0 0,-1 0 0,1 1 0,0-1 0,0 0 0,-1 0 0,1 1 0,-1 2 0,-4 4-9,1 1-1,0 0 1,0 0 0,-5 17 0,7-17-4,-66 139 117,64-140-58,0 1 1,-1-1-1,0-1 0,-11 12 0,14-16 3,0 1 0,-1-1 0,0-1 0,1 1 0,-1 0 0,0-1 0,0 0 0,-1 0 0,1 0 0,0 0 0,-6 1-1,1-1-2,7-1-25,1-1 1,-1 0-1,0 1 1,1-1 0,-1 0-1,0 1 1,1-1-1,-1 0 1,0 0 0,0-1-1,1 1 1,-3-1-1,1 0 4,1 1 0,-1-1 0,1-1 0,0 1 0,-1 0-1,1 0 1,0-1 0,0 0 0,0 1 0,0-1 0,0 0-1,0 0 1,1 0 0,-1 0 0,-1-3 0,-1-2 22,0-1 0,1 0 0,-4-11 0,3 7-45,-2-15-13,6 22 46,-1 0 0,0-1 0,-4-9 0,-7-14-123,-14-9 229,9 14-230,3 11 248,-2-1-100,2 5 5,13 8-63,0 0 0,-1 0 0,1 0 0,0 0 0,-1 0 0,1 0 0,-1 0 0,0 1 0,1-1 0,-1 1 0,0-1 0,1 1 0,-1-1 0,0 1 0,1 0 0,-1 0 0,0 0 0,0 0 0,1 0 0,-1 0 0,-3 1 0,2 0-14,0 0 1,0 1-1,1-1 1,-1 1-1,1-1 0,-1 1 1,1 0-1,0 0 0,-3 2 1,-10 9-98,13-12 120,1 0-1,0 1 0,-1 0 1,1-1-1,0 1 0,0 0 1,0-1-1,0 1 0,1 0 1,-1 0-1,0 0 0,1 0 1,0 0-1,-1 0 0,1 0 1,0 0-1,0 0 0,0 0 0,0 0 1,0 2-1,1 3-6,-1 0 0,1-1-1,1 1 1,-1-1 0,4 9 0,-1-6 21,1 0 0,1 0-1,-1 0 1,2-1 0,-1 0 0,1 0 0,8 7 0,-4-5 6,-1 1 0,12 18 0,-18-23 9,1 0 0,-1-1-1,1 0 1,0 0 0,0 0 0,1 0-1,-1-1 1,1 0 0,0 0-1,0-1 1,11 5 0,4 0 121,1-1 1,27 6 0,-29-8-105,-10-3 50,0-1 1,-1 0-1,1 0 1,0-1-1,0 0 0,0-1 1,0 0-1,0 0 0,12-4 1,7-4 25,47-20 1,-29 9-24,-13 5 42,-1-3-1,-1 0 0,33-26 1,-46 32-117,-4 1-13,17-18 0,-24 22-94,0-1 0,0 1 0,0 1 0,1 0 0,0 0-1,19-9 1,-27 15 68,-1 0 0,1-1 0,-1 1 0,1 0 0,-1 0 0,1 0 0,0-1 0,-1 1 0,1 0-1,-1 0 1,1 0 0,0 0 0,-1 0 0,1 0 0,-1 0 0,1 0 0,0 1 0,-1-1 0,1 0-1,-1 0 1,1 0 0,-1 1 0,1-1 0,-1 0 0,1 0 0,0 1 0,0 0 12,-1 0 1,1 0-1,-1 0 0,0 0 1,1-1-1,-1 1 0,0 0 1,0 0-1,0 0 0,1 0 1,-1 0-1,0 0 0,0 0 1,0 0-1,-1 1 1,0 4 38,0 0 1,0 0-1,-1 0 1,-2 6 0,-10 16-99,0-1-1,-33 44 1,23-36 90,-4 7-80,2 2 0,-27 60 0,39-73 162,2-5-89,-10 36 1,21-50 26,1-12-39,0 0-1,0 0 1,0 0-1,0 0 1,0 0 0,1 0-1,-1 0 1,0 0-1,0 0 1,0 1-1,0-1 1,1 0 0,-1 0-1,0 0 1,0 0-1,0 0 1,0 0-1,1 0 1,-1 0-1,0 0 1,0 0 0,0 0-1,0-1 1,1 1-1,-1 0 1,0 0-1,0 0 1,0 0-1,0 0 1,1 0 0,-1 0-1,0 0 1,0 0-1,0-1 1,18-15 212,88-93 39,-66 71-263,-1-3 1,63-86-1,-28 7-319,-69 105 2,-4 14 142,-2 4-92,0 0 138,0 1 97,-1 1 0,0-1 0,0 0 0,0 0 0,-1 1 0,0-1 0,-5 7 0,-28 25 81,30-30-91,-39 34 107,-59 40 0,-21 18 335,19 4 468,82-78-887,-23 22 393,44-44-363,0-1 0,0 1 0,1-1 1,-1 0-1,0 1 0,0-1 0,-4 0 0,3 0-15,1 0-1,0 0 1,0 0-1,0 0 1,0 1-1,0-1 1,-4 4-1,-5 6-27,1 0 0,1 1 0,0 0 0,0 1 0,2 0 0,-1 0 0,-7 20 0,-23 39-52,39-72 113,-1 1 0,1-1 0,0 0 0,0 0 0,0 1 0,0-1 0,-1 0 1,1 0-1,0 1 0,0-1 0,0 0 0,0 1 0,0-1 0,0 0 0,0 0 0,0 1 1,0-1-1,0 0 0,0 1 0,0-1 0,0 0 0,0 1 0,0-1 0,0 0 0,0 1 1,0-1-1,0 0 0,1 0 0,-1 1 0,0-1 0,0 0 0,0 0 0,0 1 0,1-1 1,-1 0-1,0 0 0,0 1 0,1-1 0,-1 0 0,0 0 0,0 0 0,1 0 0,-1 1 1,0-1-1,1 0 0,-1 0 0,0 0 0,0 0 0,1 0 0,-1 0 0,0 0 1,1 0-1,-1 0 0,0 0 0,1 0 0,-1 0 0,0 0 0,0 0 0,1 0 0,-1 0 1,20-3 427,-11-1-378,0 0 1,-1 0-1,1-1 1,-1 0-1,0-1 1,0 0-1,-1 0 1,13-14-1,2-5 2,23-36 1,4-4-61,-34 48-20,1 0 0,1 1 1,0 0-1,1 2 0,0 0 1,1 1-1,28-14 0,-44 25-29,0 1 0,0 0 0,0 0-1,1 0 1,-1 0 0,0 0 0,5 0-1,-7 1 23,0 0 0,0 0 0,0 0 0,0 1 0,0-1 0,-1 0-1,1 0 1,0 1 0,0-1 0,0 0 0,0 1 0,-1-1 0,1 1 0,0-1-1,0 1 1,-1-1 0,1 1 0,0 0 0,-1-1 0,1 1 0,-1 0-1,1 0 1,-1-1 0,1 1 0,-1 0 0,1 0 0,-1 0 0,0-1-1,1 1 1,-1 0 0,0 0 0,0 0 0,0 0 0,0 1 0,1 11-19,-1-1 0,-1 0 0,0 0 0,-1 1 0,0-1 0,-5 14 1,3-8 0,-10 33 3,-5 27-41,17-68 84,1 0 1,0 0 0,1 0 0,0-1 0,2 20 0,-1-28-1,-1 1 1,0 0-1,1-1 1,0 1-1,-1 0 1,1-1 0,0 1-1,0-1 1,0 1-1,0-1 1,0 1-1,0-1 1,0 0 0,0 1-1,0-1 1,1 0-1,-1 0 1,1 0-1,-1 0 1,1 0 0,-1 0-1,1-1 1,-1 1-1,1 0 1,0-1-1,-1 1 1,1-1 0,3 1-1,3-1 32,0 1 1,0-1-1,0 0 1,15-3-1,-12 2-50,33-6 165,-1-2 1,56-19-1,5-1-200,-102 28 19,0 0 1,0 1-1,0 0 1,0-1-1,0 1 1,0 0-1,0 0 1,0 0-1,0 0 0,0 0 1,0 1-1,0-1 1,0 1-1,0-1 1,0 1-1,0 0 1,0 0-1,0-1 0,0 1 1,2 2-1,-2-1 5,-1 0-1,0-1 0,0 1 1,0 0-1,0 0 0,0-1 1,0 1-1,0 0 0,-1 0 0,1 0 1,-1 0-1,1 0 0,-1 0 1,0 0-1,0 0 0,0 0 1,0 0-1,0 0 0,0 0 1,-1 4-1,-1 2 50,1-1-1,-2 0 1,1 1-1,-1-1 1,0 0-1,0 0 1,-1 0-1,0-1 1,-6 8-1,-4 4 28,-30 28-1,24-27-195,-22 17 80,34-30 46,-1 1-1,1 0 1,0 0-1,0 1 1,1 0 0,0 1-1,-6 10 1,12-17-1,0 0 1,0-1 0,1 1 0,-1 0-1,1 0 1,-1 0 0,1 0 0,0 0 0,0 0-1,0 0 1,0 0 0,0 0 0,0 1-1,0-1 1,1 0 0,-1-1 0,1 1-1,0 0 1,-1 0 0,1 0 0,0 0-1,2 3 1,1 1 26,1 0-1,0 0 0,0 0 1,10 10-1,90 69 9,-83-66-708,2-1 0,0-1 0,1-1 0,0-1 0,2-1 0,-1-1 1,2-1-1,29 8 0,-22-10-1674,63 9 1,-33-17 1369,-65-2 983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49.47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102 82 832,'-2'85'955,"0"-43"-301,2 0 0,8 72 0,3-1 285,1-38-488,8 70-6,10 60-194,-12-98 36,-1 22-239,-1 26 281,-13-101-163,3 0 0,12 54 0,-12-67-87,-6-36-53,0 1 1,0-1-1,1 0 0,0 0 0,0 1 0,1-1 0,-1 0 1,5 8-1,-5-12 16,-1-1 17,0 2 123,0 2 310,2-10-254,0-31 449,-2 10-537,8-221-214,-8 234 85,-2-121-152,0 105-6,-2 1-1,-10-43 1,7 18-317,7 54 447,0 0 0,0 0-1,0 0 1,0 1-1,0-1 1,0 0-1,-1 0 1,1 0 0,0 0-1,0 0 1,0 0-1,0 0 1,0 0-1,0 1 1,0-1 0,0 0-1,0 0 1,-1 0-1,1 0 1,0 0-1,0 0 1,0 0-1,0 0 1,0 0 0,0 0-1,-1 0 1,1 0-1,0 0 1,0 0-1,0 0 1,0 0 0,0 0-1,0 0 1,-1 0-1,1 0 1,0 0-1,0 0 1,0 0 0,0 0-1,0 0 1,0 0-1,0 0 1,-1 0-1,1 0 1,0-1 0,0 1-1,0 0 1,0 0-1,0 0 1,0 0-1,0 0 1,0 0 0,0 0-1,0 0 1,-1-1-1,1 1 1,0 0-1,0 0 1,0 0-1,0 0 1,0 0 0,0 0-1,0-1 1,0 1-1,0 0 1,0 0-1,0 0 1,0 0 0,-7 16-146,-2 24 189,5 45-175,5-36-80,1-18 801,6-35 613,-6 2-1137,-1 1 1,0-1 0,1 0 0,-1 0 0,0-1-1,-1 1 1,1 0 0,0 0 0,0 0-1,-1 0 1,1-5 0,1-2 9,3-16 2,-1-1 0,-1 1 0,0-42 0,-1-3-137,3 6-24,-1 1 54,21-109 0,-20 133 10,-4 29-56,1 0 0,-1 0-1,1 1 1,5-12 0,-4 2-21,-3 18 83,0-1 0,0 0 0,0 0 0,1 0-1,-1 0 1,1 1 0,-1-1 0,1 0 0,0 0 0,-1 1 0,1-1-1,0 1 1,0-1 0,2-2 0,3-3-58,-6 6 70,0 0 0,0 1 0,1-1 0,-1 0 0,0 1 0,1-1 0,-1 0 0,1 1 0,-1-1 0,1 1-1,-1-1 1,1 1 0,-1-1 0,1 1 0,0-1 0,-1 1 0,1 0 0,0-1 0,-1 1 0,1 0 0,0-1 0,-1 1 0,1 0 0,0 0 0,0 0-1,-1 0 1,1 0 0,0-1 0,0 1 0,-1 1 0,1-1 0,0 0 0,0 0 0,-1 0 0,1 0 0,0 0 0,-1 1 0,1-1 0,0 0 0,-1 1-1,1-1 1,0 0 0,-1 1 0,1-1 0,0 2 0,5 2-16,-2 0-1,1 0 1,0 1 0,-1 0-1,0 0 1,0 0-1,0 0 1,0 1 0,-1-1-1,0 1 1,0 0 0,-1 0-1,3 11 1,1 6-33,-2-1 0,2 37 1,-5-50 46,18 305 91,-12-148 432,-7-23-213,0-138-305,1-1-1,0 1 1,0 0-1,2 7 1,3 10-21,-3-10 46,1 0-1,0 0 0,0-1 0,8 15 0,1 3-13,-6-10 44,-5-14-21,-1 0-1,1 0 1,1 0-1,3 7 1,-5-10-25,0-1 0,0 1-1,-1-1 1,1 0 0,-1 1 0,1-1 0,-1 1-1,1-1 1,-1 1 0,0-1 0,0 1-1,0 1 1,1 1-27,-1-1 0,0 0 0,1 1-1,0-1 1,0 1 0,2 3 0,-3-6-46,1 7 145,-1-7-74,0 0 0,1 0 0,-1-1 0,1 1-1,-1 0 1,1 0 0,-1-1 0,1 1 0,-1 0 0,1-1 0,0 1 0,-1 0-1,1-1 1,0 1 0,-1-1 0,1 1 0,0-1 0,0 1 0,0-1 0,-1 0-1,1 1 1,0-1 0,0 0 0,0 0 0,0 0 0,0 0 0,-1 1 0,1-1-1,0 0 1,0 0 0,0-1 0,0 1 0,1 0 0,1-1-2,0 1 0,-1-1 1,1 0-1,-1 0 0,1 0 0,-1 0 0,0 0 1,1-1-1,-1 1 0,3-3 0,17-15 59,-12 10-58,1 0 1,16-19-1,-18 15-12,1-1-1,-1 0 1,-1-1-1,-1 0 1,10-26-1,-14 35-6,-3 5 14,1-1 1,0 1 0,-1 0 0,1 0 0,0-1 0,-1 1 0,0 0 0,1-1 0,-1 1-1,0 0 1,0-1 0,0 1 0,0-1 0,0 1 0,0 0 0,0-1 0,0 1 0,0 0-1,-1-1 1,1 1 0,0 0 0,-1-1 0,1 1 0,-2-2 0,-6-10-33,8 12 31,0 1 0,-1-1-1,1 0 1,0 0 0,-1 1-1,1-1 1,0 0 0,-1 1-1,1-1 1,-1 0 0,1 1-1,-1-1 1,0 1 0,1-1-1,-1 1 1,-1-1 0,-2-8-106,4 9 108,0 1 1,0-1 0,0 0 0,0 0 0,0 0 0,0 0-1,0 0 1,0 0 0,1 0 0,-1 0 0,0 0 0,0 0-1,0 0 1,0 0 0,0 0 0,0 0 0,0 0 0,1 0-1,-1 0 1,0 0 0,0 0 0,0 0 0,0 0 0,0 0-1,0 0 1,0 0 0,1 0 0,-1 0 0,0 0 0,0 0 0,0 0-1,0 0 1,0 0 0,0 0 0,0-1 0,0 1 0,0 0-1,1 0 1,-1 0 0,0 0 0,0 0 0,0 0 0,0 0-1,0 0 1,0-1 0,0 1 0,0 0 0,0 0 0,0 0-1,0 0 1,0 0 0,0 0 0,0 0 0,0 0 0,0-1-1,0 1 1,0 0 0,0 0 0,0 0 0,0 0 0,0 0-1,0 0 1,0-1 0,1 2 30,16 6 10,-17-7-31,2-1 2,1 0 1,-1 0-1,0 0 0,0 0 1,-1 0-1,1-1 0,0 1 0,0-1 1,-1 1-1,1-1 0,-1 0 1,1 0-1,-1 1 0,0-1 0,3-4 1,-2 2-43,0 0 1,1 0 0,-1 0-1,1 0 1,0 0 0,0 1-1,5-5 1,-7 8 29,-1-1 1,1 1-1,-1-1 1,1 0-1,-1 1 0,1-1 1,-1 1-1,0-1 0,1 0 1,-1 0-1,0 1 0,0-1 1,1 0-1,-1-1 0,-4 11-117,4-7 109,-1 1 0,0-1 0,0 0 0,0 1 1,-1-1-1,1 0 0,-4 4 0,-3 8-48,-61 100 199,51-84-178,-1 0-1,-2-1 1,0-1-1,-51 49 1,34-43 18,-69 68 433,87-81-306,1 1 0,1 1 1,-16 28-1,-54 110 219,-31 48 198,97-176-454,-1-2 0,-49 52 1,65-76 154,27-37-246,132-205-107,-123 187 120,-16 29-26,0 1 0,1 0 0,1 1 0,0 0 0,2 2 0,-1 0 0,2 1 0,33-21 0,-44 30 10,1 1 0,0 0 0,0 0 0,0 0 0,0 1 0,0 1 0,1-1 0,-1 1 0,1 1 0,0-1 0,-1 2 0,15-1 0,-21 1 10,0 1 0,1-1 0,-1 1 1,0 0-1,-1-1 0,1 1 0,0 0 1,0 0-1,0 0 0,0 0 0,-1 1 1,1-1-1,0 0 0,-1 1 0,1-1 1,-1 1-1,2 1 0,-1 2 16,1-1 0,0 1-1,-1-1 1,0 1 0,3 9-1,-5-7 48,0-6 144,3-2-131,-1 0 0,0 0-1,1 0 1,-1 0 0,0 0-1,0 0 1,1-1 0,-1 1-1,0-1 1,-1 1 0,1-1-1,0 0 1,0 0-1,-1 0 1,3-3 0,4-5 3,3-1-107,-1-1-1,8-13 1,-11 13 22,2 1 0,-1 0 1,12-10-1,31-31-161,-48 49 66,7-4-516,-9 8 632,-1-1 0,0 0-1,1 1 1,-1-1 0,0 0-1,1 1 1,-1-1 0,0 1-1,1-1 1,-1 0 0,0 1 0,0-1-1,1 1 1,-1-1 0,0 1-1,0-1 1,0 1 0,0-1-1,0 1 1,0-1 0,0 1-1,0-1 1,0 1 0,0-1 0,0 1-1,0-1 1,0 1 0,0-1-1,0 1 1,8 59-181,-9-55 221,2 1 0,-1 0 0,1 0 0,0-1 0,0 1 0,0-1 0,4 10 0,-5-15-26,0 0 0,1 1 0,-1-1 0,0 0 0,1 1 0,-1-1 0,0 0 0,0 1 0,1-1 0,-1 0 0,0 1 0,1-1 0,-1 0 1,1 0-1,-1 0 0,0 1 0,1-1 0,-1 0 0,1 0 0,-1 0 0,0 0 0,1 0 0,-1 0 0,1 0 0,-1 0 0,1 0 0,-1 0 0,1 0 0,-1 0 0,0 0 1,1 0-1,-1 0 0,1 0 0,-1-1 0,0 1 0,1 0 0,-1 0 0,1-1 0,14-10 264,-15 11-256,0 0-65,0-1 5,2 0 45,8-1-147,-5 0 178,-4 1 106,-1 1-38,0 0-42,0 0-48,4-8-11,0 2 169,-8 7-22,-1 19 83,-12 8-222,0 0 0,-26 30 0,-49 47 396,25-39-268,-97 73 0,77-57-228,41-37 142,31-29-38,-16 21 0,8-10-3,1 3 77,16-28-146,4-2 62,5-2 20,6-1-80,-1 0 0,0-1 0,0 0 0,-1 0 0,9-7 1,15-8-143,166-87 445,-141 83-324,-22 10-86,-2 1-48,57-13 0,-88 24 202,8 0-42,7 2 38,0-1 127,-14 0-80,6-1-239,16-5 196,-17 4-20,0 1-1,0-1 0,0 1 1,10-1-1,-10 2-18,-1 1-79,-1-1 1,1-1 0,-1 1 0,0-1 0,9-2 0,-5 5 98,4 0-210,-13-2 248,0 0 0,0 0 0,1 0 0,-1 0 1,0 0-1,1 0 0,-1 0 0,0 0 0,1 0 0,-1 0 0,0 0 0,0 0 1,1 0-1,-1 0 0,0 0 0,0-1 0,1 1 0,-1 0 0,0 0 1,0 0-1,1 0 0,-1-1 0,0 1 0,0 0 0,0 0 0,1-1 0,-1 1 1,0 0-1,0 0 0,0-1 0,1 1 0,15 0 126,-15 0-161,-1 0-186,0 0 48,0 0 22,0 0 42,0 0-32,0 0 32,0 0-38,0 0 76,0 0 180,0 0-15,0 0 48,0 0-65,2-4-134,1-5-18,-13-116 264,7-78-538,-6 90-181,8 110 514,1 0-1,0 1 1,-1-1 0,1 1 0,-1-1-1,0 1 1,0-1 0,-1-2-1,1 3-16,0 0 0,0 0 0,0-1-1,1 1 1,-1 0 0,1-1-1,-1-4 1,1 7 8,0 0 1,0-1-1,0 1 0,0 0 1,0-1-1,0 1 0,0 0 1,-1-1-1,1 1 0,0 0 1,0 0-1,0-1 0,0 1 1,0 0-1,-1-1 0,1 1 0,0 0 1,0 0-1,0-1 0,-1 1 1,1 0-1,0 0 0,0 0 1,-1-1-1,1 1 0,0 0 1,-1 0-1,1 0 0,0 0 1,0 0-1,-1 0 0,1-1 1,0 1-1,-1 0 0,1 0 0,0 0 1,-1 0-1,1 0 0,0 0 1,-1 0-1,1 0 0,0 0 1,-1 1-1,1-1 0,0 0 1,-1 0-1,1 0 0,0 0 1,0 0-1,-1 0 0,1 1 1,0-1-1,0 0 0,-1 0 0,1 0 1,0 1-1,-1-1 0,0 1 0,0 0-1,-1 0 0,1 0 1,0 0-1,0 0 0,-1 0 1,1 0-1,0 0 0,0 1 1,0-1-1,0 0 0,-1 3 0,1 0 9,-2 5-24,1 0 0,0 0 1,0 0-1,0 0 0,1 12 1,0-16 32,1 0 0,-1 1 0,0-1 0,0 0 0,-1 0-1,1 0 1,-1-1 0,0 1 0,-5 8 0,1-2 122,5-10-121,1 0 0,-1 0 0,0 0 1,0 0-1,0 0 0,0 0 0,0 0 1,0-1-1,0 1 0,0 0 0,0 0 0,0-1 1,0 1-1,-1-1 0,1 1 0,0-1 1,0 0-1,-1 1 0,1-1 0,0 0 0,0 0 1,-1 0-1,-1 0 0,3 20-331,18 133 170,-2-11 507,-9-89-189,-5-31-20,6 28-1,-2-19-191,-6-25 101,1 0 0,0 0-1,0 0 1,1 0 0,4 10-1,-2-8 41,-3-5-12,1 0-1,-1 0 1,1 0 0,-1 0 0,1 0 0,3 3-1,-5-6-64,1 0 0,-1 1 0,1-1 0,-1 1 0,1-1-1,0 0 1,-1 1 0,1-1 0,-1 0 0,1 0 0,0 0-1,-1 1 1,1-1 0,0 0 0,-1 0 0,1 0 0,0 0-1,-1 0 1,1 0 0,0 0 0,0 0 0,-1-1 0,1 1-1,-1 0 1,1 0 0,0 0 0,-1-1 0,1 1 0,0 0-1,-1-1 1,1 1 0,-1 0 0,1-1 0,-1 1 0,1-1-1,26-25 291,-23 21-338,1 0-1,0 0 0,0 0 1,0 1-1,1 0 0,10-6 1,5-3-279,4 0 336,-23 11-67,-1 2 41,-1-1 1,1 1-1,0-1 1,-1 1-1,1-1 1,0 1-1,-1-1 0,1 1 1,0 0-1,-1-1 1,1 1-1,0 0 0,0 0 1,-1 0-1,1-1 1,0 1-1,0 0 0,-1 0 1,1 0-1,0 0 1,1 1-1,5-2-38,-6 0-125,7 1 71,-6-1 93,0 1 0,0 0 1,0 0-1,0 0 0,0 0 0,0 1 0,0-1 1,1 1-1,-2-1 0,1 1 0,0-1 1,0 1-1,0 0 0,0 0 0,2 1 0,-3-1-207,-1-1 96,26 11 214,52 20 4,-76-30-131,1 0 0,0-1 0,-1 1 1,1-1-1,0 1 0,0-1 0,-1 0 0,1 0 0,0 0 0,0 0 0,2-1 0,34-8-30,-10 1 95,-25 7-23,-1 0 0,0 0 1,0-1-1,1 1 0,-1-1 1,0 0-1,4-3 0,-6 5-22,-1 0-1,1-1 0,-1 1 1,1 0-1,-1-1 0,1 1 0,-1-1 1,1 1-1,-1 0 0,1-1 0,-1 1 1,0-1-1,1 1 0,-1-1 0,0 1 1,0-1-1,1 1 0,-1-1 0,0 0 1,0 1-1,0-1 0,0 1 1,1-1-1,-1 0 0,0 1 0,0-1 1,0 1-1,0-1 0,-1 0 0,1 1 1,0-1-1,0 1 0,0-1 0,0 0 1,-1 1-1,1-1 0,0 1 0,0-1 1,-1 1-1,1-1 0,0 1 1,-1-1-1,1 1 0,-1 0 0,1-1 1,-1 1-1,1-1 0,-1 1 0,1 0 1,-1-1-1,1 1 0,-1 0 0,-7-5-37,-1 1 0,1 0 0,-1 1 0,0 0 0,1 0 0,-1 1 0,0 0 0,-1 1 0,1 0 0,0 0 0,0 1 0,-1 0 0,-13 3 0,-2-1 84,16-2-30,1 1 0,-1 0 0,0 1 0,-12 4 0,3-1 11,-35 7 1,30-7-42,11 0-135,12-5 153,0 0 0,-1 1 0,1-1 0,0 0 0,0 0 0,0 0 0,0 0 0,0 0 0,0 1 0,0-1-1,0 0 1,0 0 0,0 0 0,0 0 0,0 0 0,0 1 0,1-1 0,-1 0 0,0 0 0,0 0 0,0 0 0,0 0 0,0 1 0,0-1 0,0 0 0,0 0 0,0 0-1,0 0 1,1 0 0,-1 0 0,0 0 0,0 1 0,0-1 0,0 0 0,0 0 0,1 0 0,-1 0 0,0 0 0,0 0 0,0 0 0,3 1 25,-1 0 0,0 0 0,1-1 0,-1 1 0,1-1 0,-1 1 0,5-1 0,164 0-45,-121-3 202,-35 1-73,0 1 0,-1 1 0,25 2 0,-13 3 85,-16-2 2,-1-2 0,20 2 1,-2 2 113,-11-1-128,2 1-128,-15-4-49,0 0 0,0 0-1,0 0 1,0-1-1,6 1 1,26 7 364,-12-8-358,-7 1 40,1-1 0,27-5 0,55-3 126,9-7-181,-87 12 32,26 0 0,-25 2 114,21-4 0,-30 4-199,-1 0 1,23 2 0,-9-1-33,35 8 138,-40-9-64,0-1-1,25-6 1,-32 6 151,2-1-47,0-1 0,-1 0 0,21-9 0,-27 10-108,0 0 1,1 1 0,-1 0-1,1 0 1,17 0-1,20-4 83,73-16-132,-8 2 144,-81 14-297,-15 3 344,0 0 0,0-2 0,21-8 0,72-26-250,-49 12 166,-13 7 7,69-40 0,-98 48 9,0-1-1,-1-1 0,-1-1 0,23-26 0,50-72 310,-84 106-346,34-42 57,-27 34-60,-5 4 36,2 1 1,11-12 0,-13 15-71,-1 0 1,-1 0 0,1-1 0,4-9 0,1 1 22,-8 11-3,1 0 0,-1-1 1,0 1-1,0 0 0,-1-1 1,3-7-1,1-1-7,-5 13 8,0-1-1,0 1 0,0-1 0,0 0 0,-1 0 0,1 1 0,-1-1 0,1 0 1,0-3-1,-1 0-7,1 1 1,0-1 0,0 1-1,0-1 1,0 1 0,4-8 0,-3 8 0,0 0 1,-1-1 0,1 1 0,-1 0 0,0-1 0,0-7 0,9-72-155,-10 63 167,-1-6-98,2 0-1,7-48 1,-2 41-215,-3 0 0,1-61 1,-2 71-235,-1 20 480,-1 1-1,1 0 1,-1-1-1,0 1 1,0-1-1,0 1 1,-1-1-1,1 1 0,-1 0 1,-1-5-1,-2-14-149,4 20 156,-1 0 0,1-1 0,0 1 0,-1 0 0,1 0 0,-1 0-1,0-1 1,0 1 0,0 0 0,-1-2 0,-4-10-460,6 13 502,0 1 1,0-1 0,0 0-1,0 1 1,-1-1 0,1 1-1,0-1 1,0 0 0,-1 1-1,1-1 1,0 1 0,-1-1 0,1 1-1,0-1 1,-1 1 0,1-1-1,-1 1 1,1-1 0,-1 1-1,0-1 1,1 1-14,0 0 10,-1-1-1,1 1 1,0-1 0,0 1-1,-1-1 1,1 1 0,0-1 0,0 1-1,0-1 1,0 1 0,0-1-1,0 1 1,0-1 0,0 1 0,0-1-1,0 1 1,0-1 0,0 1-1,0-1 1,0 1 0,0-1 0,0 1-1,0-1 1,1 1 0,-1 0-1,0-1 1,1 0 0,0 1 11,-1 0 0,1-1 0,0 1 0,0 0 0,-1-1 0,1 1 1,0 0-1,-1-1 0,1 1 0,0-1 0,-1 1 0,1-1 0,-1 1 0,1-1 1,-1 0-1,1 1 0,-1-1 0,1 1 0,0-2 0,3 0-25,-1-1-79,-2 2 93,0 0 0,0 1 0,0-1 0,0 0 0,0 0 0,0 0 1,0 1-1,-1-1 0,1 0 0,0 0 0,0 0 0,-1-1 0,1 1 0,-1 0 0,1-1 0,-1-1 11,0 0-1,0 0 0,0 1 1,1-1-1,-1 0 0,0 1 1,1-1-1,0 0 0,0 1 0,1-5 1,0 2 39,0 0 1,-1-1 0,2-10-1,-1 11-83,-2 5 47,0-1 0,0 1 1,0 0-1,0 0 0,1 0 1,-1 0-1,0 0 0,0 0 1,0 0-1,0-1 1,0 1-1,0 0 0,0 0 1,0 0-1,0 0 0,0 0 1,0 0-1,0 0 0,0-1 1,0 1-1,0 0 0,0 0 1,0 0-1,0 0 1,0 0-1,0 0 0,0-1 1,0 1-1,0 0 0,0 0 1,-1 0-1,1 0 0,0 0 1,0 0-1,0 0 0,0 0 1,0 0-1,0-1 1,0 1-1,0 0 0,0 0 1,0 0-1,-1 0 0,1 0 1,0 0-1,0 0 0,0 0 1,0 0-1,-1-2-96,1 2 92,0 0 0,0 0 0,0 0 0,0 0 1,0 0-1,0-1 0,0 1 0,0 0 0,0 0 0,0 0 0,0 0 0,0 0 0,0 0 0,0-1 0,0 1 0,0 0 0,0 0 0,0 0 0,0 0 0,0 0 0,0 0 0,-1 0 1,1 0-1,0-1 0,0 1 0,0 0 0,0 0 0,0 0 0,0 0 0,-1 0 0,1 0 0,0 0 0,0 0 0,0 0 0,0 0 0,0 0 0,0 0 0,-1 0 0,1 0 1,0 0-1,0 0 0,0 0 0,0 0 0,0 0 0,0 0 0,-1 0 0,1 0 0,0 0 0,0 0 0,0 0 0,0 0 0,0 0 0,0 0 0,-1 1 0,1-1 0,0 0 0,-12 18-123,7-12 119,0 0 0,1 0 0,-7 11 0,-8 10 120,18-24-121,-1 0 1,0 0-1,1 0 0,-1 0 1,1 0-1,-2 7 0,-2 5 51,2-8-45,0 0 0,0 0 0,1 0 0,0 0 0,1 0 0,-1 0 0,0 12 0,-6 35-188,8-49 228,-1 0 0,0 0 0,0 0 0,0 0 0,-3 8 0,2-8-46,0 0 0,1 0 0,-1 0-1,1 0 1,0 8 0,-7 37 47,3-19 272,4-25-225,0 0 0,0 1 1,-1 9-1,2-11-142,1 2 66,-1 1-1,-1 0 1,1-1-1,-2 1 0,1-1 1,-4 11-1,-12 62-140,11-52 246,6-23-85,-1-1 1,0 1 0,0-1-1,-3 8 1,3-8-26,-1 0 0,1 1-1,0-1 1,0 0 0,0 5 0,1-5-7,0 0 1,-1 0-1,0-1 0,1 1 1,-1 0-1,-1-1 0,1 1 1,-3 5-1,-6 7-24,4-6 169,0 1-1,0-1 0,-14 14 0,-18 17-198,29-29 44,7-10 14,0 1 0,1-1 1,-1 1-1,0-1 0,0 0 1,-1 0-1,1 0 0,0 0 1,-1-1-1,-3 3 0,-1 1 22,1-1-1,-1 1 0,1 0 1,-8 9-1,-14 10 11,18-19 69,9-5-88,0 0 1,0 1-1,1-1 0,-1 0 0,0 1 0,0-1 0,0 1 0,0-1 0,1 1 0,-1-1 1,0 1-1,-1 1 0,-45 41 61,-93 106 70,86-88-224,45-45-11,8-13 114,0-1 0,0 0 0,-1 0 0,1 0 0,0 0 0,-3 4 0,-4 6-42,7-12 21,1 0 0,0 1 1,0-1-1,0 1 0,0-1 1,0 0-1,-1 1 1,1-1-1,0 0 0,0 1 1,0-1-1,-1 0 0,1 0 1,0 1-1,0-1 0,-1 0 1,1 0-1,0 1 0,-1-1 1,1 0-1,0 0 0,-1 0 1,1 0-1,-1 1 1,1-1-1,0 0 0,-1 0 1,1 0-1,0 0 0,-1 0 1,1 0-1,-1 0 0,4-1 0,0 0 0,-1 1 0,1-2 0,0 1 0,-1 0 0,1 0 0,-1-1 0,1 0 0,-1 1 0,0-1 0,0 0 0,3-2 0,33-36 68,-24 26-70,21-23-61,2 3-1,1 0 0,2 3 0,76-47 0,-69 51 7,-3-2 0,0-2 0,-2-2 0,-1-2 0,50-55-1,-76 72 75,0 0-1,-2-2 0,20-35 1,22-67-290,-23 14 214,-9 28-222,-2 4-78,-19 68 336,0-1-1,0 1 1,-1-1 0,1-11 0,0-2-65,-1 14 103,2-33 58,-3 38-60,0 0 1,-1 1-1,1-1 1,0 0-1,-1 0 0,0 0 1,0 0-1,0 0 0,0 0 1,-3-4-1,-1-1-130,3 3 78,-1 1-1,0 0 0,0 0 0,-1 1 1,-6-7-1,8 7-41,1 3 86,1-1 1,-1 1 0,1-1 0,-1 1 0,1 0-1,-1-1 1,1 1 0,-1 0 0,1-1 0,-1 1-1,0 0 1,1 0 0,-1-1 0,0 1 0,1 0-1,-2 0 1,2 0-10,0 0 1,0 0-1,0 0 0,-1 0 1,1 0-1,0 0 1,0 0-1,0 0 0,0 0 1,-1 0-1,1 0 0,0 0 1,0 0-1,0 0 0,0 0 1,-1 0-1,1-1 0,0 1 1,0 0-1,0 0 0,0 0 1,-1 0-1,1 0 0,0 0 1,0 0-1,0-1 0,0 1 1,0 0-1,0 0 0,0 0 1,0 0-1,-1-1 0,1 1 1,0 0-1,0 0 0,0 0 1,0 0-1,0-1 0,0 1 1,0 0-1,0 0 0,0 0 1,0-1-1,0 1 0,0 0 1,0 0-1,0 0 0,0 0 1,0-1-1,1 1 0,-1-2 28,0 2 49,0 0-59,0 0-107,-26-3 27,14-17-304,11 15 368,-1-1 0,1 0 0,0 0 0,1 0 0,0-8 0,0 11 51,1 0 0,1 0-1,-1 0 1,0 0 0,1 0-1,-1 0 1,1 0 0,0 0-1,0 1 1,0-1 0,4-3-1,-1-2 101,-5 7-155,0 0-1,1 1 0,-1-1 0,0 0 1,1 0-1,-1 1 0,1-1 1,-1 0-1,1 1 0,-1-1 0,1 1 1,-1-1-1,1 1 0,1-2 0,2 0 26,0 1-1,1-1 0,-1 1 1,0-1-1,1 1 0,0 1 1,-1-1-1,7 0 0,20-3 261,-8-3-158,0-1 0,39-18-1,-16 6-53,-33 15-95,0 0-1,18-11 1,-22 11 52,1 0 0,-1 1 0,18-6 0,-19 8-23,-1 0 1,1-1 0,-1 0-1,0 0 1,0-1 0,0 0-1,7-5 1,-8 4 21,1 1 0,-1 1 1,1-1-1,-1 1 0,9-3 0,-12 5-69,26-12 86,-21 9-11,-7 4-27,0 0 0,0-1-1,0 1 1,0-1 0,0 1-1,0-1 1,0 0 0,0 1-1,0-1 1,-1 0-1,3-1 1,-3 1-1,1 0 0,0 0 0,0 1 0,0-1 0,0 0 0,0 1 0,0-1 0,0 0-1,0 1 1,0-1 0,0 1 0,0 0 0,0-1 0,0 1 0,1 0 0,0 0 0,0-1-12,0 1 0,-1 0-1,1-1 1,-1 1 0,0 0 0,1-1 0,-1 0 0,1 1-1,-1-1 1,0 0 0,1 0 0,1-1 0,-2 1 12,0 0 0,0 1 0,0-1 0,0 1 0,0-1 1,0 1-1,0 0 0,0-1 0,0 1 0,0 0 0,0 0 1,0 0-1,2 0 0,9-3 17,17-12 1,-15 7 115,-11 8-100,-1-1 0,0 0 1,1 0-1,-1-1 0,0 1 0,0 0 1,0-1-1,0 1 0,0-1 0,0 0 1,2-3-1,-2 3-26,0 0 0,0 0 1,0 1-1,0-1 0,0 0 1,1 1-1,-1-1 0,1 1 1,4-2-1,-5 2 33,1 0 0,0-1 0,-1 1 0,1-1 0,-1 1 0,0-1 0,1 0 0,1-2 0,-2 2-45,-1 0 0,0 1-1,0-1 1,0 0 0,0 1-1,0-1 1,0 0-1,0 0 1,0 0 0,-1 0-1,1 0 1,-1 0 0,1 0-1,-1 0 1,0 0-1,0 0 1,0-5 0,0-4 78,0-1 1,-1 0-1,0 0 0,-1 0 1,-6-21-1,7 29-49,0 0-1,1 0 1,-1 1-1,1-1 1,0-7-1,-1-12 18,0 11-56,-3-6 77,2 11-64,-1 0-1,2 0 1,-1 0-1,1-1 1,0 1-1,1 0 1,-1-1-1,2-11 1,-1 3-70,3-15 206,-2 24-141,0 1 1,-1-1-1,0 0 0,0 1 0,0-1 1,-1 1-1,-2-9 0,2 9-7,1 1 0,-1-1 0,1 0 1,0 1-1,1-8 0,-1-3 97,0 16 5,0 0-43,0 0-112,0 0-21,-7-3-1947,7 6 1785,1-1 1,0 1-1,1-1 0,-1 1 1,0-1-1,1 0 1,-1 0-1,1 0 1,0 0-1,-1 0 0,1 0 1,0 0-1,0-1 1,0 1-1,1 0 0,3 1 1,10 4-1642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8:55.5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1123 1248,'2'-1'160,"1"1"-1,-1-1 1,1 0 0,-1 0-1,0 0 1,1-1 0,-1 1-1,2-2 1,11-6 542,5-1-153,31-22 0,-27 17-469,-9 6-73,-2 0 83,1 1 0,19-9 1,74-26 528,72-32-167,-153 62-379,-1-2-1,0 0 0,-1-2 0,22-20 0,80-84-97,-93 90 9,1 2 0,2 1 0,0 1 0,44-22 0,-50 33 115,60-22 0,-60 27-259,-29 10 176,-1 0-59,-1 0 46,-1 0-1,1 0 1,-1 0 0,0 1-1,0-1 1,0 0 0,-3 0-1,-11 1 63,7-1-167,0 1 1,1 1 0,-1-1-1,-13 4 1,10-2-7,10-2 105,1 1 0,-1-1 0,0 0 0,0 1-1,0-1 1,1 1 0,-1 0 0,0-1 0,-1 2 0,-48 21 3,28-9 159,9-6-166,1 0-1,0 1 1,1 0 0,-17 17 0,-2 9-56,-33 49 0,45-56 105,-1-1 0,-1-1 1,-1-1-1,-38 32 0,6-19-10,-3-2 1,-78 38-1,59-34 47,-10 12 204,80-47-266,0 0 1,1-1 0,-11 12-1,-2 2-103,17-17 86,-2 1 0,2 10 0,1-11 5,0 0 0,0 0 0,1 1 0,-1-1 0,0 0 0,0 0 0,1 0-1,-1 0 1,1 0 0,-1 0 0,1 0 0,0 0 0,-1 0 0,1 0 0,0 0 0,0-1 0,0 1 0,-1 0 0,1 0 0,0-1 0,0 1 0,0 0 0,0-1 0,0 1 0,0-1 0,0 0 0,0 1 0,1-1 0,-1 0 0,0 1-1,2-1 1,5 1 5,-1 0 0,1 0 0,13-2 0,-12 1 37,2 0-16,0 0 0,-1-1 0,1 0 0,20-5 0,85-32 481,-91 28-486,-1-1 0,0-1 0,0-1 0,-1-1 0,-1-1 0,-1-1 0,23-20 0,128-153-250,-149 161 151,2 0 0,1 1 1,2 2-1,0 0 0,1 2 1,1 1-1,34-17 0,39-10-49,-87 44 192,-13 4-82,1 0-1,-1 0 1,1 0 0,-1 0-1,0-1 1,5-2 0,-7 3 28,-1 1 0,0 0-59,0 0-16,0 0-63,-1 2 47,-3 1 62,1 1 0,-1-1 0,0 0 0,0 0 0,0 0 0,0-1 0,0 0 0,-1 1 0,-7 1 0,-10 7 84,-51 28 52,8-2 28,35-21-121,1 2-1,-27 21 1,51-34 27,-1-1 0,0 0 1,0 0-1,0-1 0,0 1 0,-11 3 0,17-7-51,-1 0 0,1 0 0,-1 0-1,1 0 1,0 0 0,-1 0 0,1 0 0,-1 0-1,1 0 1,-1 0 0,1 0 0,-1 0 0,1 0-1,-1 0 1,1-1 0,0 1 0,-1 0 0,1 0 0,-1 0-1,1-1 1,0 1 0,-1 0 0,1-1 0,-1 1-1,1 0 1,0-1 0,0 1 0,-1 0 0,1-1-1,0 1 1,0-1 0,-1 1 0,1 0 0,0-1-1,0 1 1,0-1 0,0 1 0,-1-1 0,1-1 17,0 1 1,0 0 0,0-1 0,-1 1 0,1 0-1,0-1 1,1 1 0,-1 0 0,0-1 0,0 1-1,1-2 1,5-11 126,14-24 0,-16 32-154,-1 1 0,1 0-1,1 0 1,-1 0 0,1 1 0,-1 0 0,7-5 0,14-7 20,1 0-1,1 2 1,0 1 0,55-18 0,-15 12 46,70-11-1,-106 24-29,1-2 0,-2-1 0,41-16 0,-31 9 55,1 2 0,52-9 0,-60 15-54,177-42 9,-156 38-54,25-8 24,107-33 95,-92 32-128,-88 19-24,-6 0 53,-5 1-30,-39 23-42,30-17 9,-1 2 0,-26 15 0,3-2-68,-1-2 136,-1-1-1,-80 20 0,62-22-46,-115 32-230,125-31 173,-71 33 0,47-13 35,-93 62 0,70-41 200,91-55-110,0 1-1,-1-1 0,1 0 0,-1-1 0,1 1 1,-1-1-1,1 0 0,-9 1 0,13-2-25,0 0 0,-1 0 0,1 0 0,0 0 0,-1 0 1,1 0-1,0 0 0,-1 0 0,1 0 0,0 0 0,-1 0 0,1-1 0,0 1 0,-1 0 0,1 0 0,0 0 0,-1 0 0,1-1 1,0 1-1,0 0 0,-1 0 0,1-1 0,0 1 0,0 0 0,0 0 0,-1-1 0,1 1 0,0 0 0,0-1 0,0 1 0,1-12 143,11-10-291,-3 12 143,1 0-1,0 1 1,0 0-1,1 0 1,1 1-1,-1 0 1,15-6-1,4-4 16,108-53 65,-116 61-76,42-17 41,2 2 0,1 4 0,88-18 0,106-31 241,-86 19-418,-76 32 173,-62 13-31,42-11 0,10-8-8,42-23-10,-116 43 63,0 1 1,0 1 0,1 1-1,-1 0 1,1 1 0,17 1-1,27-6 161,4-2-64,-33 9-19,38 5 0,60 14-158,-89-10 60,-26-7-136,-1 1 0,18 1 0,49 4 573,-56-4-381,11 0-145,-26-4 76,0 0 1,0 1 0,15 4-1,2 0-5,13-1-5,62 1-1,14 2 80,-25 4 18,-71-9-45,40 9-305,-19-3 392,-29-8-170,0 2 1,0-1-1,15 7 0,-9-4-15,10 5-119,-16-4 167,0-1 1,0-1-1,24 6 0,-5-2-70,35 5 271,-52-10-256,-1 0-1,15 0 1,-14-1 69,0 0 1,13 4-1,-15-3-14,0 0 0,0-1 0,1-1 0,-1 0-1,18 0 1,-28-1 175,-1 0-187,0 0 1,0 0-1,1-1 0,-1 1 0,0 0 0,1 0 0,-1-1 0,0 1 0,0 0 0,0-1 0,1 1 1,-1 0-1,0-1 0,0 1 0,0 0 0,0-1 0,0 1 0,0 0 0,1-1 0,-1 1 0,0 0 0,0-1 1,0 1-1,0 0 0,0-1 0,0 1 0,0-1 0,-1 1 0,1 0 0,0-1 0,0 1 0,0-1 1,-5-12-4,-5-3 85,-13-18-120,1 0 1,2-1 0,-20-48-1,33 64-127,2 10 95,2-1 0,-1 1 1,1-1-1,1-1 0,-1 1 1,0-15-1,3 25-138,2 1 168,0 0 0,0 1-1,0-1 1,-1 1 0,1-1 0,0 1-1,2 3 1,0 0 3,13 15-20,-1 2 0,-1 0 0,19 37 0,-13-22 41,-21-36 1,5 6 26,0 0 0,-1 0 0,-1 1 0,1-1 0,-1 1 0,0 0 0,-1 0 0,0 0 0,0 0-1,0 10 1,-2-18-17,0 1-1,0 0 1,0 0-1,0-1 1,-1 1-1,1 0 0,0 0 1,-1-1-1,1 1 1,0 0-1,-1-1 1,1 1-1,-1 0 0,1-1 1,-1 1-1,1-1 1,-1 1-1,0-1 1,1 1-1,-1-1 0,0 1 1,1-1-1,-1 0 1,0 1-1,1-1 1,-1 0-1,-1 1 0,-22 2-258,1-3 480,-41-6-1,54 4-223,-1 0 0,0-1 1,1 0-1,-1-1 0,-18-10 0,17 7-8,1-2 0,0 0 0,-12-11 1,10 7-91,-20-13 1,-2 3 33,-39-20 1,57 35 41,-1 0 1,0 1 0,0 1 0,-30-6-1,27 8 69,-148-23-68,140 24 26,-1 1 0,0 2 0,-49 5 0,53 0-22,1 2 0,-1 0 0,-44 21 1,37-14-35,-42 12 1,-263 51 160,195-40-167,88-21 102,-63 11 1,-75 0 192,7-7-228,128-17 0,-4 1-39,57-3 2,1 0 1,-1-1-1,1 0 1,-10-1-1,13 1 19,1 0 0,-1 0 0,0 0-1,0 0 1,1 0 0,-1 0 0,0-1 0,1 1 0,-1 0 0,0 0 0,1-1-1,-1 1 1,0-1 0,1 1 0,-1 0 0,1-1 0,-1 1 0,1-1 0,-1 0-1,1 1 1,-1-1 0,1 1 0,-1-1 0,1 0 0,0 1 0,-1-1 0,1 0-1,0 1 1,0-1 0,-1 0 0,1 1 0,0-1 0,0-1 0,1 2-74,-1-1 1,1 0 0,-1 1-1,1-1 1,-1 1 0,1 0-1,0-1 1,-1 1 0,1-1-1,0 1 1,0 0 0,-1-1-1,1 1 1,0 0 0,0 0-1,1 0 1,16-4-1829,-17 3 1735,0 1 0,1 0 1,-1 0-1,0 0 0,1 1 1,-1-1-1,0 0 0,1 0 1,-1 1-1,0-1 0,3 2 1,8 2-1081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9:10.97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238 706 1472,'-6'-1'434,"7"2"12,0-1 135,-1 0-127,14-9 1048,-6 2-946,-4 5-333,1-1 1,-1 0-1,0-1 0,0 1 0,5-6 1,13-11 1316,-22 20-1167,0 0-53,0 0 144,0-3-369,0-4 811,-4 10-216,4-1-594,0-2-133,0 0 15,0 0 150,0 0 6,0 0 132,0 0-95,0 0-32,0 0-65,0 0-79,0 0-155,0 0 27,-1 0 119,1 0 0,-1 1 1,1-1-1,0 0 1,-1 1-1,1-1 0,0 1 1,0-1-1,-1 0 0,1 1 1,0-1-1,0 1 1,-1-1-1,1 1 0,0-1 1,0 1-1,0-1 1,0 1-1,0-1 0,0 1 1,0-1-1,0 1 0,0-1 1,0 1-1,0 16-60,0-15 41,-5 86-266,-10 353-407,-16 2 463,22-333 284,-21 241-41,-18-2 444,-29 102-490,56-318 380,-5 21-355,26-149 87,-1 9 209,1-13-272,0-1 1,0 0 0,0 1 0,0-1 0,-1 0-1,1 1 1,0-1 0,0 0 0,0 1 0,0-1-1,0 0 1,-1 1 0,1-1 0,0 0 0,0 1-1,0-1 1,-1 0 0,1 0 0,0 1 0,0-1-1,-1 0 1,1 0 0,0 0 0,-1 1 0,1-1-1,0 0 1,-1 0 0,1 0 0,0 0 0,-1 0-1,1 1-49,-1-1-1,1 1 1,0 0-1,0-1 1,0 1 0,0-1-1,0 1 1,0-1-1,0 1 1,0 0-1,0-1 1,0 1-1,0-1 1,0 1-1,0-1 1,1 1 0,-1-1-1,0 1 1,0-1-1,1 1 1,-1 0-1,7 13-360,-4-6 356,1-1 1,-1 0-1,-1 1 0,1 0 0,1 13 1,2 5 141,-1-11-67,2 11 133,-2-36 350,-1-4-456,0 0 0,-1-1 0,0 1 1,0-18-1,-2-64 165,-1 61-192,-2-89-49,8-194-52,-2 264 195,0 6-140,14-75 1,9-31-211,-7 34 245,-10 70-57,3 1-1,1 0 0,3 1 0,24-51 0,-11 51-141,-3 8-52,-16 25 92,-10 15 135,-1-1 0,0 1 0,0 0 0,1-1 1,-1 1-1,0 0 0,0-1 0,1 1 0,-1 0 0,1 0 1,-1-1-1,0 1 0,1 0 0,-1 0 0,0 0 0,1 0 1,-1-1-1,1 1 0,-1 0 0,1 0 0,-1 0 0,0 0 1,1 0-1,-1 0 0,1 0 0,-1 0 0,1 0 0,0 0 1,0 1-12,0-1 1,0 1 0,0-1 0,0 1-1,0 0 1,0-1 0,0 1 0,0 0-1,0 0 1,1 1 0,0 1-16,0 1 1,1-1-1,-1 0 0,0 1 0,2 6 1,-1 3-16,0 0 1,-1 1 0,-1-1 0,0 0-1,-2 21 1,1-7 12,-2 159 210,-9 0-1,-36 198 1,35-305 140,-6 33-195,17-107 343,4-10-304,4-14-108,8-59-1,38-153-113,-31 148-200,-22 82 244,0 0-1,1 1 1,-1-1-1,0 0 1,0 1-1,0-1 1,1 1-1,-1-1 1,0 1 0,1-1-1,-1 1 1,1-1-1,-1 1 1,0-1-1,1 1 1,-1-1-1,2 0 1,-2 1 8,0 1 1,0-1-1,1 0 0,-1 0 0,0 0 0,0 0 1,1 0-1,-1 0 0,0 0 0,0 1 1,0-1-1,1 0 0,-1 0 0,0 0 1,0 0-1,0 1 0,0-1 0,1 0 1,-1 0-1,0 1 0,0-1 0,0 0 1,0 0-1,0 0 0,0 1 0,0-1 1,0 1-1,5 22-270,-4 48 224,-12 124-1,5-129 94,-17 110 651,20-170-459,0-9 2,-3-14-89,1-17-194,0-46 1,3 33 137,5-444-1517,2 359 1240,55-618 100,-60 744 98,31-245 7,-29 204-16,-1-1 1,-2 1-1,-10-61 0,9 98-48,-1-1 1,0 0-1,-1 1 1,0-1-1,-9-15 1,0 1-3,5 5 67,2-1 0,0 0 0,-3-24 0,7 37-109,-1-10 92,2 1 0,0 0-1,0-1 1,2 1 0,0 0-1,1-1 1,1 1 0,0 0 0,2 0-1,7-21 1,-8 30 4,0 0-1,1 1 1,0-1 0,0 1-1,0 0 1,1 1 0,8-8-1,-11 11-14,0 0-1,0 1 0,0-1 1,1 1-1,-1 0 0,1 0 1,0 0-1,0 1 0,-1-1 1,1 1-1,0 0 0,0 0 1,0 0-1,1 0 0,-1 1 1,0 0-1,5 0 0,-7 0 24,14 0 46,0 0 1,0 1-1,0 1 0,18 4 1,-13-1 21,13 4-28,0-1 0,41 4 0,230 7 1293,-171-3-955,-21-1-318,-51-10-37,250 27 280,-240-27-132,91-4-1,-73-2 237,365 4 249,-271 7-591,-1 0-172,-86-9 234,-29 1-11,89-8 0,182-30-313,-109 14 160,-84 10-80,69 0 398,-201 12-274,189-16 84,42 0-181,-7 33-155,-178-11 235,24 3 63,154 26-79,-107-27-16,-61-4 79,94-6 0,-115 1-142,209-25 55,0-22 72,-102 17-116,-98 20 112,103-15 77,-113 22-116,0 3 0,51 5 0,17-1-96,17 1-240,-22 11-300,67 5 349,-145-15 274,-22-3 49,-1 0 1,14 0-1,71 6 7,-19-10-158,111-19 0,-84 10 67,-68 8 32,-24 3-86,0-1 1,14-3 0,40-8-187,31-5 268,-7 1-392,19-2-21,-21 5 210,-58 8 99,-1-2 0,1-2 0,30-12 0,-35 10 18,-1 2 46,-1-2 0,0 0 0,34-23 0,-39 22 154,0 0 0,1 2-1,0 0 1,1 1 0,31-10 0,-19 10-20,0 1-1,61-8 1,28-3-26,-86 14-8,42-13 1,-14 3 438,29-8-31,-67 17-415,-2 0 35,31-5 1,94-4-47,-26 11 111,34 0-59,-99 4-47,56-8 27,-49 8-270,265 8 410,-207-2-71,-88-5-167,48-7-1,8 1 219,105-3 13,-145 9-168,69 10-1,-72-5-61,19 3 172,67 14 121,-81-10 146,-26-6-383,28 4 0,52 13 261,-77-17-175,32 13-100,-37-12 76,26 6 0,-39-12-43,0 1 0,0 1 0,-1-1 0,0 1 0,1 1 0,-2 0 0,1 0 0,0 1 0,7 7 0,-12-10-23,-1 1-1,0 0 1,0 0-1,0 0 1,0 1-1,0-1 1,-1 1-1,0-1 1,0 1-1,0 0 1,1 6-1,-2-9 8,4 16 5,0-1 0,3 32 1,-2-22 47,-5-22-59,1 0-1,-1 1 1,0-1-1,0 9 1,0-1-18,1 0 0,0-1 1,7 24-1,-1-4-20,26 103 188,-28-111-157,-1 0 0,-1 0-1,-1 1 1,-2-1 0,-1 29-1,2 22 158,-1-31-116,-3-1 0,-1 0 0,-13 65 0,13-93 12,-11 28 0,4-14-24,-2 7-122,5-17 124,1 0 1,1 0 0,1 0-1,0 1 1,-1 26 0,5-10-47,4 145 136,2-32-60,7-19-70,-7-87 37,-1-3 39,1 47 0,-6-32-188,-6 219 225,-4-184-166,-2 16 134,0 38-85,-13 77 172,16-162-111,-12 55 22,-4 32-189,22-56 382,1-19-217,-3 37-305,0 7 538,2-20-20,1 61-226,-1 6 301,-3-92-210,-5 47 40,-2 9 78,-1-64-121,8-39-95,-5 39-1,5-31 58,4-22-59,0-1-1,1 1 1,-1 10-1,11 173-63,-8-186 34,0 0 0,-1 0 0,1 1 0,-1-1 0,-1 0 0,-1 9 0,1-14 24,1 0 0,-1-1 0,0 1 0,0 0 0,0-1 0,0 1 0,0-1 0,0 0 1,0 1-1,0-1 0,0 0 0,0 1 0,0-1 0,0 0 0,0 0 0,0 0 0,0 0 0,0 0 1,-2 0-1,-23-2-134,25 2 129,-359-34-11,61 39 229,249-3-206,-288 45 527,29-2-38,284-43-515,-421 19 262,95-13-94,333-7-169,-208 16 170,76-4 95,-482 20-111,206-30-299,4-1 272,150-2-53,18-5-191,-55-5 402,91 2-396,209 8 103,-268 3-100,107-4 228,57-1-7,-299 9 377,332-5-530,-39 2 120,3 0-38,33-3-16,-259 4 116,263-6-105,-80 6 1,80-1-158,-165 12 76,129-6-45,38-2 86,18-2-102,-49 3 10,71-8 167,-25-1-23,-94-3 44,28 1-23,118 2-65,-143-2-156,112 7 156,31-3-22,-1-1 0,1 0 0,-17 0 0,-159-7 141,21 1-16,-71-2-87,106 10-62,32 1 42,51-3 38,-146-6-64,54 4 104,105-2-147,21 1 105,0 1 1,-26 0-1,14 2 16,0-1-1,-43-6 1,-22 0 9,-59 0-145,128 4 79,-44 4 23,45 0 45,-30-2-1,-325-16 544,331 16-539,-209-7 17,234 7-1,-34 2-1,5 0-125,-132 10 1,101-5-11,35-3 12,1 3 0,-46 12 0,59-8-137,7-2-43,-23 10 33,44-19 215,-1 1 0,1 0 0,0 0 0,-1 0 0,1 0 0,0 0 0,0 0 1,0 0-1,0 1 0,0-1 0,0 1 0,-3 3 0,4-4-16,0-1 0,1 1 0,-1-1 0,0 1-1,1-1 1,-1 0 0,0 1 0,1-1 0,-1 0 0,0 1 0,0-1-1,0 0 1,1 0 0,-1 0 0,0 0 0,0 0 0,0 0-1,1 0 1,-1 0 0,0 0 0,0 0 0,0 0 0,1 0 0,-1-1-1,0 1 1,0 0 0,0-1 0,1 1 0,-1 0 0,0-1 0,1 1-1,-1-1 1,0 1 0,1-1 0,-1 1 0,1-1 0,-1 0-1,1 1 1,-1-1 0,1 0 0,-1 1 0,1-1 0,-1-1 0,1-5-26,0 0 1,0 0 0,0 0-1,1 0 1,0 1 0,1-1 0,0 0-1,0 1 1,3-9 0,3-4-81,0-1-1,-2 1 1,7-35 0,-4 4 55,-1-1 1,0-88 0,-7 113 206,-1-18-194,-2 0-80,2 26 207,-1 1 1,-5-26-1,2 19-162,-1-43-1,1 9-36,-2 8 133,-2-13 41,2 1 0,4-81-1,3 40-199,-2 56 353,4 22-316,-3 20 99,1 1 1,-1 0 0,1-1 0,-1 1-1,-1-1 1,1 1 0,0 0-1,-3-8 1,2 9 7,1-1 0,-1 1 0,1-1 0,0 1 0,0 0 0,0-1 0,0 1 0,1-5 0,0 5-40,-1-1 1,0 0-1,0 1 1,0-1-1,0 1 0,-1-6 1,0 5 136,1 3-246,0 1-1,0-1 1,0 0 0,0 1 0,0-1 0,0 1-1,0-1 1,-1 0 0,1 1 0,0-1 0,0 1 0,-1-1-1,1 1 1,0-1 0,0 1 0,-1-1 0,1 1-1,-1-1 1,1 1 0,0-1 0,-1 1 0,1-1 0,-1 1-1,1 0 1,-1-1 0,1 1 0,-1 0 0,0 0-1,1-1 1,-2 1 0,1-1-1573,-3-3-1707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49:23.98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864 20 1728,'8'-19'901,"-8"19"-794,0 0-16,-3 1 367,-7 8 90,-1 0 1,1-1-1,-14 7 0,13-9-322,1 1 0,0 0 0,0 1 0,-15 15 0,-91 137 1097,13-16-678,61-98-616,-63 55 0,78-76 78,11-9 37,-1-1 0,-19 14 0,8-8 201,-47 45 0,62-54-150,8-8-54,0 1 1,0-1-1,-1 0 0,0 0 0,1 0 0,-1-1 0,-1 0 0,1 0 0,-12 3 1,15-5-79,0-1 1,0 1 0,0-1-1,0 0 1,0 0 0,0 0-1,0 0 1,0-1-1,0 1 1,0-1 0,0 0-1,0 1 1,0-1 0,0-1-1,1 1 1,-1 0 0,0-1-1,1 1 1,-1-1 0,1 0-1,-1 0 1,1 0 0,0 0-1,-3-4 1,2 3-22,1-1 1,0 1 0,0-1-1,0 0 1,1 1-1,-1-1 1,1 0-1,-1-4 1,-5-35-9,5 28-94,0-3 5,1 0 0,3-36 0,0 28-89,0 9 97,2 0 1,0 0 0,0 0-1,2 0 1,0 1-1,11-20 1,-12 26 12,1 0 1,0 1 0,1-1-1,0 1 1,1 1 0,0-1-1,0 1 1,0 0 0,1 1 0,0 0-1,1 1 1,0 0 0,20-10-1,3 2-16,2 1-1,70-16 0,-84 24 34,-1 1 0,1 1 0,0 1 0,30 1 0,-42 1 1,1 1 1,0 0-1,-1 1 1,1 0-1,-1 0 0,0 1 1,1 1-1,-1-1 1,-1 2-1,1-1 1,13 10-1,-11-6 36,-4-4-21,-1 1 0,1 0 0,-1 0 0,0 0 0,0 1 0,-1 0 0,1 0 0,5 9 0,-9-11 30,0-1 1,1 1-1,0-1 1,0 1-1,0-1 1,0 0 0,0 0-1,1-1 1,-1 1-1,1-1 1,0 1-1,0-1 1,0 0-1,0-1 1,0 1 0,0-1-1,7 2 1,3 0 105,1 0 0,0-1 0,28-1 0,283-1 542,-303-1-655,0-2 1,-1 0-1,0-2 0,0-1 1,32-12-1,31-7 25,67-9-50,53-12 161,-113 25-218,103-10 0,95 6 260,-82 5 250,110-3-457,-126 29-135,-1-1 321,-159-4-171,0 1 1,0 2-1,-1 1 1,0 1 0,0 2-1,0 1 1,-1 2-1,0 0 1,38 22-1,-54-25-25,0 1-1,0 1 1,23 22-1,31 38 23,-67-69-9,16 21-64,0 0-1,23 43 1,-33-52 22,4 8 36,11 29 0,-3-6-28,-13-23 64,1 0 1,-6-19 12,0 0 0,0 0 0,0 1 0,-1-1 0,1 0 0,-1 0 0,0 1 0,1-1 0,-1 1 0,0-1 0,-1 4 0,1 1 576,-9-15-226,-1-4-415,0 1 0,-19-15 1,21 18-37,2 4 43,0-1-1,0 1 1,0 0-1,-1 0 1,1 1-1,-1 0 1,0 0-1,0 1 1,-8-3 0,-8 1-158,-36-4 0,27 5-75,31 2 237,0 1-1,-1 0 1,1 0 0,0 0-1,0 0 1,-1 0 0,1 0-1,0 0 1,0 1 0,-1-1-1,1 0 1,0 1-1,0-1 1,0 1 0,-1-1-1,1 1 1,0 0 0,0-1-1,0 1 1,0 0 0,0 0-1,0 0 1,0 0-1,1 0 1,-1 0 0,0 0-1,0 0 1,1 0 0,-1 0-1,0 0 1,1 0-1,-1 0 1,1 1 0,0-1-1,-1 0 1,1 0 0,0 1-1,0-1 1,0 0 0,0 0-1,0 1 1,0-1-1,0 0 1,0 0 0,0 1-1,1-1 1,-1 0 0,1 0-1,-1 0 1,1 1 0,-1-1-1,1 0 1,-1 0-1,1 0 1,0 0 0,0 0-1,0 0 1,0 1 0,6 4 19,0 1-1,0-1 1,1-1 0,0 0 0,0 0 0,0 0 0,12 4 0,1 0 98,44 11-1,-45-16 20,1 0 0,-1-2 0,1 0 0,24-2 0,82-11 286,-79 5-389,-36 5-4,246-36 185,109-64-135,-184 48-53,228-77-11,-390 123-23,0 1 1,1 1 0,25-2 0,69-2-138,-46 5 94,374-15-142,-219 7 363,-188 8-219,-11 3 174,-18 1-159,0 0 0,-1 0 0,13-4 0,3-1 20,-14 3-29,0 0 1,15-6 0,-21 7 29,0-1 0,0 0 0,1 0 1,-1 0-1,-1 0 0,1 0 0,0-1 1,0 1-1,-1-1 0,4-4 1,0 0-58,1-1 1,0 2 0,0-1 0,1 1 0,-1 0 0,15-8 0,9-7-319,-24 16 357,1 0 0,0 1 0,16-7 1,-7 4-92,-12 5 67,0 1 0,1 0 0,-1 0 0,1 1 1,-1-1-1,0 1 0,1 1 0,-1-1 0,1 1 0,8 2 1,-12-3-102,-2 0 48,0 17-63,-1-12 193,0 1 1,0 0 0,0-1 0,0 1-1,-1-1 1,0 0 0,0 1 0,0-1 0,-4 5-1,-31 46 130,27-42-106,-3 3-21,0-1 1,-1-1-1,-1 0 0,0-1 1,-1 0-1,-1-2 0,0 0 1,-32 17-1,-9-1 13,-87 29 0,144-56-23,-427 133 58,180-60 261,204-58-252,1 3 0,0 1 0,-60 39 0,9 5-7,-158 96-19,181-120-49,-77 55 0,127-79 14,0 1-1,2 1 0,0 1 1,-18 23-1,32-37 38,-1 1 0,1-2 0,-1 1 0,0 0 0,0-1 0,0 0 0,-1-1 0,1 1 0,-1-1 0,0 0 0,0-1 0,0 0-1,-12 2 1,-11 1-39,-59 3-1,75-7 34,-45-1 68,-100-13 1,72 5-55,78 7-34,1 0 1,-1 0-1,1 0 1,-1-1 0,1 0-1,0-1 1,0 0-1,0 0 1,-8-5 0,11 4-12,0 0 0,0 0 0,0 0 1,1-1-1,-1 0 0,1 0 1,0 0-1,-5-10 0,3 6-68,1 4 29,0 0-1,0 0 1,0 1-1,0-1 1,-1 1 0,1 1-1,-1-1 1,0 1-1,0 0 1,-8-3-1,14 6 24,-1 0 0,1 0 0,0 0 0,0 0-1,0 0 1,0 0 0,-1-1 0,1 1 0,0 0 0,0 0 0,0 0-1,0 0 1,-1 0 0,1 0 0,0-1 0,0 1 0,0 0-1,0 0 1,0 0 0,0 0 0,0-1 0,0 1 0,-1 0-1,1 0 1,0 0 0,0-1 0,0 1 0,0 0 0,0 0-1,0 0 1,0-1 0,0 1 0,0 0 0,0 0 0,0 0 0,0-1-1,0 1 1,1 0 0,-1 0 0,0 0 0,0-1 0,3 3-5,1-1 0,0 0 0,0 0 1,-1 0-1,1-1 0,0 1 0,0-1 1,6 0-1,7 1 4,484 10 347,-139-19 261,-235 9-331,47-2-228,-3-6-177,16-1 369,-145 3-231,63-16 0,-57 10 61,-32 7-79,1 0 0,0-1 0,-1-1 0,0-1 0,0 0 0,17-12 0,-28 16-20,14-9-19,22-10 0,-34 19 26,-1 1-1,1 0 0,-1 0 1,1 0-1,0 0 0,0 1 1,12 0-1,-13 1 12,-1 1 1,1 0 0,0 0-1,-1 0 1,0 1-1,1 0 1,-1 0-1,0 0 1,0 1-1,0 0 1,6 4-1,6 6-138,25 23 0,-39-33 115,10 10-21,-1 1 0,0 1 1,-1 0-1,14 25 0,-13-19 83,25 31 0,-32-47 42,1 1 0,-1-1 0,1 0 0,1-1 0,-1 0 0,1 1 0,-1-2 0,1 1 0,0-1 0,13 3 0,-15-4-8,1 0 1,0-1-1,0 0 0,0 0 1,0 0-1,0-1 0,0 0 1,0 0-1,0 0 1,0-1-1,0 0 0,-1 0 1,1-1-1,6-2 0,-7 2-55,-1 0-1,0-1 0,0 0 1,-1 0-1,1 0 1,-1 0-1,1-1 0,-1 1 1,0-1-1,0 0 1,0 0-1,-1 0 0,0 0 1,1-1-1,-2 1 0,1-1 1,2-5-1,1-10-115,-1 0 0,4-36-1,-4 25-81,-4 25 115,0 1 0,0-1-1,0 0 1,-1 0-1,-2-10 1,-1-16-276,4 25 371,-1 0-1,0 0 1,-3-10-1,0-2 44,3 14-73,0-1 0,-1 0 1,1 0-1,-1 0 0,0 1 1,-1-1-1,0 1 0,0 0 1,0 0-1,0 0 0,-1 0 1,0 0-1,1 1 0,-2-1 1,-5-4-1,3 3-36,0 0-1,0 1 1,-1-1 0,-13-6-1,19 11 38,-1 0 0,0 0 1,0 0-1,-1 0 0,1 0 0,0 1 0,0-1 0,0 1 0,0 0 0,-1 0 0,1 0 0,0 0 0,0 1 0,0-1 0,0 1 0,0 0 1,-4 1-1,-4 3 7,1 0 0,0 1 0,0 0 0,1 0 0,-13 11 1,-41 44-274,26-24 222,-81 66 174,98-88 20,-2-1-1,1-1 0,-1-1 1,-31 12-1,-29 3 76,-104 21-1,0 0-159,-27 12 261,39-12-143,86-21-104,2 5-1,-111 56 1,150-64-59,2 1 0,-45 34 0,77-50 81,-26 13-1,5-2 68,26-12-132,7-7-27,0 0 0,0 0 0,0 0-1,0 0 1,0 0 0,0 0 0,0-1 0,0 1 0,0 0 0,-2 0 0,-8 4-16,1 0 1,1 1 0,-10 6 0,3-1 19,-1-1 14,-7 4 106,1 1 0,-30 26 0,-3 9-75,23-20 148,32-30-182,0 1-1,1-1 0,-1 1 1,1-1-1,-1 1 0,1 0 1,0-1-1,-1 1 1,1 0-1,0-1 0,-1 1 1,1 0-1,0-1 0,0 1 1,-1 0-1,1 0 1,0-1-1,0 1 0,0 0 1,0 0-1,0-1 0,0 1 1,1 1-1,-1 3 55,0-4-24,1-1 1,0 1-1,-1-1 1,1 0-1,0 1 1,-1-1-1,1 0 1,0 1-1,-1-1 1,1 0-1,0 0 1,0 1-1,0-1 0,0 0 7,19 4-6,0-1 0,0-2 0,1 0 1,21-1-1,-10-1-3,58-2 144,166-28 0,50-10 95,-28 5-4,-108 13-83,262 0 0,-355 26-70,-66-1-147,-1-1 1,0 2 0,0-1 0,0 1-1,13 6 1,6 4 32,42 12 0,-39-21 97,0 0-92,66 13-22,2 0 135,-79-13-68,0-1 1,0 0 0,32-2-1,-52-1-64,1 0-1,-1 0 0,0 0 0,1 0 0,-1 0 0,1 0 0,-1-1 0,0 1 0,1-1 0,-1 1 0,0-1 0,0 0 0,1 1 0,-1-1 0,0 0 1,0 0-1,0 0 0,0 0 0,0 0 0,0 0 0,0 0 0,0 0 0,0 0 0,0 0 0,-1 0 0,1-1 0,-1 1 0,1 0 0,-1 0 0,1-1 1,-1 1-1,1-1 0,-1 1 0,0-2 0,2-13-235,-2 15 227,1 0-1,-1-1 1,0 1 0,0 0-1,1 0 1,-1 0 0,0-1-1,0 1 1,0 0 0,0 0 0,0-1-1,-1 1 1,1 0 0,0 0-1,0 0 1,-1-1 0,1 1-1,-1 0 1,1 0 0,-1 0-1,0 0 1,1 0 0,-1 0-1,0 0 1,0 0 0,0 0-1,1 0 1,-1 0 0,0 1-1,0-1 1,0 0 0,0 1-1,-1-1 1,1 0 0,0 1 0,0-1-1,-1 1 1,-9-4-41,0 0 0,0 1 0,0 0 0,0 1 0,-1 0-1,-16 0 1,-72 6-257,75-3 339,-243 26-263,216-19 187,-243 41-121,204-29 223,-112 39-1,109-24-25,1 5-1,2 4 0,-128 83 1,164-92 155,-134 96-26,140-96 183,46-34-313,1 1-1,0 0 0,0 0 1,0 1-1,0-1 1,0 0-1,1 1 0,-1-1 1,0 1-1,1-1 1,0 1-1,-2 4 1,2-4-15,0 1 1,-1 0-1,0-1 1,0 0 0,0 1-1,0-1 1,0 0-1,-1 0 1,1 0-1,-1-1 1,0 1 0,0-1-1,0 1 1,0-1-1,0 0 1,-5 2 0,-5 3 19,-1-2 1,-27 9-1,17-7-11,-44 15-5,-71 25 84,127-42-82,0 0-1,1 0 1,-1 1-1,-19 14 1,21-12 23,4-4 3,1 0 0,0 0 0,0 0 0,0 1 0,0 0 0,1 0 0,-6 7 1,10-11-18,0 0 1,-1-1 0,1 1 0,-1 0 0,1-1 0,-1 1 0,1 0 0,-1-1 0,0 1 0,1-1 0,-1 1 0,0-1 0,1 1 0,-1-1 0,0 1 0,1-1 0,-1 0 0,0 1 0,0-1 0,0 0 0,1 0 0,-1 0-1,0 0 1,0 1 0,0-1 0,0 0 0,1 0 0,-1-1 0,-1 1 0,1-11 361,6-135-523,-6 140 29,1-1 0,-2 1 0,1 0 0,-1 0 0,0 0 1,0 0-1,0 0 0,-1 0 0,0 1 0,0-1 0,-1 1 0,-6-8 1,10 13 102,0 0-1,0-1 1,-1 1 0,1 0 0,0 0 0,0 0 0,0-1 0,-1 1 0,1 0 0,0 0 0,0 0 0,-1 0 0,1 0 0,0 0 0,-1-1 0,1 1 0,0 0 0,0 0 0,-1 0 0,1 0 0,0 0 0,-1 0 0,1 0 0,0 0 0,0 0 0,-1 0 0,1 1 0,0-1 0,-1 0 0,1 0 0,0 0 0,0 0-1,-1 0 1,1 0 0,0 1 0,0-1 0,-1 0 0,1 0 0,0 0 0,0 0 0,0 1 0,-1-1 0,1 0 0,0 0 0,0 1 0,0-1 0,0 0 0,0 0 0,0 1 0,-1-1 0,1 0 0,0 1 0,-6 14-385,5-11 377,1 1 0,-1 0 0,1-1 0,0 1 0,0 0 0,1 0 0,-1-1 0,1 1 0,0-1 0,2 6 0,-2-7 33,1 0 0,-1 0 0,1-1 0,-1 1 0,1 0 0,0 0 1,0-1-1,1 1 0,-1-1 0,0 0 0,1 0 0,0 0 0,-1 0 0,1 0 0,4 2 0,6 1 0,0 0 0,0-2 0,0 1 0,1-2 1,-1 1-1,27-1 0,-24 0 2,291-3 454,-295 1-453,165-16 81,-81 6-92,-41 5 22,432-46 575,-354 35-527,72-12-11,-140 19-11,79 0 1,-132 8-44,18 0 27,-1 1 1,1 1-1,56 9 0,68 13-144,-87-15 38,81 22 0,-133-26 116,-1 0 1,0 1-1,-1 1 0,1 1 1,-1 0-1,0 0 0,20 17 1,-25-17 29,-4-4-52,0 0 1,0 1-1,0-1 0,-1 1 1,4 5-1,-6-7 23,-1-2-112,0 0-11,-10-1-146,0 0-1,-16-4 0,-4 0 135,-21-2 19,0 2-1,-1 2 0,1 3 1,-1 2-1,1 2 0,0 3 1,-75 18-1,-1 13-15,2 5 1,-168 82-1,196-77 127,-187 66 0,214-92-3,-134 36 170,146-38-258,47-17 88,0 0-1,0 1 1,0 1-1,-17 10 1,-15 2-154,16-7-2,-30 11 167,-84 21 0,-13 3 27,130-36-4,0 1 0,0 1 0,1 1 0,-25 18 0,-57 46-250,-66 50 90,136-105 118,-1-2 0,0-2 0,-2-1 0,0-2 0,-58 14 0,8-1-104,54-15 128,26-9-25,-1 0 1,1 1-1,0 1 0,0-1 0,1 1 1,-9 7-1,5-11-228,12-1 198,0 0 1,1 0-1,-1 0 1,0-1 0,1 1-1,-1 0 1,0-1-1,0 1 1,0-1 0,3-1-1,6-3 72,11-2 2,-1 1 0,36-6 0,-20 5-44,9-2-39,1 0-25,81-27 0,24-24-22,79-28 24,-160 65 151,406-108 720,-176 86-829,30 26 188,-193 12-254,91 1 151,-3-1-53,298 4 196,-326 11-198,279 18 153,-96-14-135,-374-12-87,0 0 0,1 0 1,-1 1-1,0 0 0,0 0 0,0 1 1,0 0-1,0 0 0,7 3 0,-1 1-10,1 0-1,0-1 1,0 0-1,1-1 1,-1 0-1,1-1 1,0-1-1,0 0 0,0-1 1,0-1-1,0 0 1,18-3-1,-17 2 70,0-2 0,-1 0-1,0-1 1,0 0 0,0-1-1,0-1 1,15-9 0,93-46-234,-70 35-21,-35 18 103,0-1-1,0 0 1,26-20 0,-42 28 107,0 0 1,-1 0 0,1 0 0,0 0 0,0 0 0,-1 0 0,1 0 0,0 0-1,-1 0 1,1-1 0,-1 1 0,1 0 0,-1 0 0,0 0 0,0-1 0,1 1 0,-1 0-1,0-1 1,0 1 0,0 0 0,0-1 0,-1 1 0,1 0 0,0 0 0,0-1-1,-1 1 1,1 0 0,-1 0 0,1 0 0,-2-2 0,1 0-16,-1 0 1,1 1-1,-1-1 1,0 1 0,0 0-1,0 0 1,0-1-1,0 1 1,-1 0-1,1 1 1,-1-1-1,1 0 1,-4-1-1,-67-38-472,41 27 376,-2 2-1,1 1 1,-2 2 0,-58-9 0,-143-2 43,159 16 166,-155-8 177,142 8-246,-64-7 269,109 5-292,0-3 1,1-1 0,0-2-1,-61-27 1,92 33-33,9 4-6,0 0 0,0 0 1,0 0-1,-1 1 0,1 0 1,0 0-1,-6-1 0,16 8-434,7 0 473,1 0-1,-1-1 1,1-1-1,16 4 0,-2-1 84,126 32-60,1-6 0,197 17 0,-343-50-14,260 16 134,-210-15-61,42 1-73,132 18 1,-201-13-22,-30-7-3,1 1 1,-1 0-1,1 0 1,-1 0-1,1 0 1,-1 1-1,0-1 1,1 1-1,2 2 1,-5-3 20,1-1 1,-1 0 0,0 0-1,0 0 1,0 1 0,0-1 0,0 0-1,1 0 1,-1 0 0,0 1-1,0-1 1,0 0 0,0 0 0,0 1-1,0-1 1,0 0 0,0 0-1,0 1 1,0-1 0,0 0 0,0 0-1,0 1 1,0-1 0,0 0-1,0 0 1,0 1 0,0-1-1,-1 0 1,1 0 0,0 0 0,0 1-1,0-1 1,0 0 0,0 0-1,-1 1 1,-8 5 26,6-4-15,-16 10 41,-1-1 0,0-1 0,-37 14 0,-70 13-105,-55 3 49,-12 2-24,-118 43-79,-152 32 422,-59-23-131,487-88-187,-448 25 110,145-15-438,183 1 172,125-12 89,1 2 1,0 1-1,-29 12 1,57-20 45,0 1 0,0 0 0,0 0 0,0 0 0,0 0 0,1 0 0,-1 0 0,0 0 0,1 1 0,-3 2 0,4-4 14,-1 0 0,1 1 0,0-1 0,0 0 0,0 1 1,0-1-1,0 0 0,-1 1 0,1-1 0,0 1 0,0-1 1,0 0-1,0 1 0,0-1 0,0 1 0,0-1 0,1 0 1,-1 1-1,0-1 0,0 0 0,0 1 0,10 11-106,-5-9 125,0 0 0,1 0 0,-1 0 0,1 0 0,-1-1 0,10 3 0,40 7 45,-33-7-17,73 11 353,1-3-1,122 1 0,198-24 502,-156-10-639,-2-1-3,589-3 391,-406 11-267,-301 7-356,158-6 31,-161 7-101,71 0 63,255 15-10,-70-1 0,-392-8 0,451 6 107,-325-9-51,180-24 0,-270 19 1,-1-2 0,0-2 0,46-19 1,-76 28-83,-1-1 1,1 0 0,0-1-1,-1 1 1,0-1-1,0 0 1,0 0-1,7-9 1,-9 10-1,0 0-1,-1-1 1,1 1-1,-1-1 0,0 0 1,0 0-1,0 0 1,-1 0-1,0 0 1,1 0-1,-1 0 1,-1 0-1,1 0 1,0-6-1,-9-208-240,7 200 266,1-11 0,5-54-38,0 41 1,11-64-144,2-23 321,-6 22 2,31-109-228,26-203-238,-62 352 273,4-100-154,-12 122 109,-11-87 0,-3 20 80,-4-27-22,-8-34-63,15 92 64,10 59-51,1 0 0,2-29 1,1 8 24,2-56-49,4 19-32,-8 2-117,2 70 229,0-11-162,-2 19 191,0 0-1,0 0 0,0 0 0,0 0 0,0 0 0,0-1 0,0 1 1,0 0-1,0 0 0,0 0 0,0 0 0,0 0 0,0 0 1,0 0-1,0 0 0,0 0 0,0 0 0,0-1 0,0 1 0,0 0 1,0 0-1,0 0 0,0 0 0,0 0 0,0 0 0,0 0 0,0 0 1,0 0-1,0 0 0,0 0 0,0 0 0,-1 0 0,1-1 1,0 1-1,0 0 0,0 0 0,0 0 0,0 0 0,0 0 0,0 0 1,0 0-1,0 0 0,0 0 0,0 0 0,-1 0 0,1 0 0,0 0 1,0 0-1,0 0 0,-7 8-271,-15 28 37,2 0 1,1 1 0,-14 42-1,-48 101 118,42-96 64,1-3 262,-88 139-1,105-191-176,-2-2 0,0 0 0,-2-2 0,-1-1 0,0 0 0,-2-2 0,-1-1 0,-41 22 0,50-30-2,0 0 0,-23 22-1,16-13 36,16-14-81,1 1-1,0 0 1,-14 17-1,-72 108-104,11-15 245,60-88 1,-49 48-1,-140 116 77,152-138 90,-22 20 101,10-1-53,42-42-311,-2-2 0,-56 41 0,48-43 60,0-1 0,-84 39 1,64-39 332,-90 30 1,80-38-417,-1-3-1,-104 11 1,-11-3-63,-62 6-64,163-23-21,-67 5-343,205-17 410,83-15-1,-63 7 234,572-101-431,-425 72 378,-10 0-146,220-35 10,-102 44-109,-93 27-91,-164 7 188,43 3-253,-111-5 285,0-1 0,0 0 0,0 0 0,0 1-1,0-1 1,0 1 0,0-1 0,0 1 0,0-1 0,0 1-1,0-1 1,0 1 0,0 0 0,0 0 0,0-1-1,-1 1 1,1 0 0,0 0 0,-1 0 0,1 0 0,0 0-1,-1 0 1,1 0 0,-1 0 0,0 0 0,1 0 0,-1 0-1,0 0 1,0 1 0,1-1 0,-1 0 0,0 0 0,0 0-1,0 0 1,-1 0 0,1 0 0,0 2 0,-1 3-14,0 0 1,-1 0 0,0 0-1,0 0 1,-3 7 0,-2 2 26,-13 20 1,17-30 148,-1 0-1,0 0 1,0 0 0,0 0-1,-1 0 1,-8 6 0,13-29 530,3-29-929,2 1 0,20-80 0,-19 97 203,105-397-634,-107 409 580,-3 13 18,-1 1 0,1-1 0,0 0 0,1 1 0,2-7 0,-22 36-73,-39 45 1,0-1-19,40-45 138,2 1 1,0 1-1,2 0 0,-14 40 0,-24 115 32,12-36 308,29-100 482,10-46-771,0 0 0,0 0 0,1 0 1,-1 0-1,0 0 0,0 0 1,0 0-1,0 0 0,0 0 0,0 1 1,0-1-1,0 0 0,0 0 0,0 0 1,0 0-1,0 0 0,0 0 1,0 0-1,0 0 0,0 0 0,0 0 1,0 0-1,0 0 0,0 0 0,0 0 1,0 0-1,0 0 0,0 0 1,0 0-1,0 0 0,0 0 0,0 0 1,0 0-1,0 0 0,1 0 0,-1 0 1,0 0-1,0 0 0,0 0 1,0 0-1,0 1 0,0-1 0,0 0 1,0 0-1,-1 0 0,1 0 0,0 0 1,0 0-1,0 0 0,0 0 1,0 0-1,6-6 286,5-13-158,71-173-90,-61 150 80,2 1-1,41-57 1,43-33-158,-67 83-43,37-59 0,-52 71-8,-9 10 1,-2 0 0,-1-1 0,20-58 0,-14 35-111,11-49-330,-17 55 204,-12 29 355,-1 12-31,0 0 0,0 0 0,0 0 1,1 0-1,0 1 0,-1-1 0,2-3 0,15-32-87,-2-1 1,-2-1-1,-2 0 0,11-65 0,-6-6-153,-6 55 156,-7 41 71,1-1 0,1 1 0,8-19-1,4-12 7,-13 38-2,-1-1 0,2 1 0,-1 0 1,1 0-1,0 1 0,1-1 0,8-8 0,9-13-16,32-36-318,-3 4 53,-50 57 281,0 1-1,0-1 1,0 1 0,-1-1-1,1 0 1,-1 0 0,0 0-1,0-4 1,4-34 26,-5 38-23,6-48 91,15-58-1,-10 55-112,2 3-140,-7 31 304,4-30-1,-7 30-123,0 2-76,0-21 1,-3 36 42,1 0 0,-1 0 0,1 0 0,2-7 0,-2 7-11,0 0 0,0 0 0,0 0 0,0-6 0,-2 5 6,1 0 0,-1 1 0,0-1 0,0 1 0,0 0 1,0-1-1,-1 1 0,1 0 0,-6-8 0,-3-10-209,8 14 205,0 0 0,1 0 0,0 0 0,0 0 0,1 0 0,0 0 0,1-12 0,0-8 36,0 21-60,-1 0 1,2 0-1,2-11 0,-3 11 16,1 0 0,-1-1-1,1-10 1,-1 10 56,0 0 1,0 0-1,1 1 1,0-1-1,4-10 1,3-9 50,21-77-255,-26 94 226,0-7-132,1-25 312,-5 41-193,0 0 0,0 0 0,0 0 0,0 0 0,0 0 0,0 0 1,1 0-1,-1 1 0,0-1 0,0 0 0,1 0 0,-1 0 0,0 0 0,1 1 0,-1-1 1,1 0-1,-1 0 0,1 1 0,0-1 0,0-1 0,0 2-63,-1 0-1,1-1 1,-1 1-1,1-1 1,-1 1-1,0-1 1,1 1 0,-1-1-1,0 1 1,1-1-1,-1 1 1,0-1-1,0 1 1,1-1-1,-1 0 1,0 1-1,0-1 1,0 1 0,0-1-1,0-1 1,-1-1-780,-3 3-2084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0:04.5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0 1248,'0'5'1568,"-9"41"581,3-76 36,3 40-1682,4-3-378,-1 0 0,-1 1 1,1-1-1,-1 0 0,-1 0 0,1 0 0,-1 0 0,-1 0 0,1 0 1,-1 0-1,0-1 0,0 1 0,-1-1 0,-6 8 0,-44 50 365,36-44-1064,1 0 0,-16 26 0,14-15-967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2:00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1 221 320,'3'1'272,"-3"-2"76,0-3-125,0 3-146,1 0 0,-1 0 0,1 0 0,0 0 0,-1 0 1,1 0-1,-1 1 0,1-1 0,0 0 0,0 0 0,0 0 1,-1 1-1,3-2 0,4-4 69,-1-5-117,-5 10-5,-1-1 0,1 1 0,0-1-1,0 1 1,0-1 0,0 1 0,0 0-1,0 0 1,2-2 0,-1 1 7,-1 1 0,1-1 1,-1 1-1,0-1 0,1 0 0,-1 1 1,0-1-1,0 0 0,0 0 0,0 0 0,-1 0 1,1 0-1,0 0 0,-1 0 0,1 0 1,-1 0-1,0 0 0,0 0 0,0-3 1,5-21 319,3 6-105,10-21 52,-15 32-349,-3 7 59,0 1 0,0 0 0,1 0 0,-1 0 0,1 0 0,-1 0 0,1 0 0,-1 0 0,1 0 0,1-2 0,0 0 23,-1 3-45,-1-1 0,1 0 0,-1 1 0,1-1 1,-1 0-1,1 1 0,-1-1 0,1 0 0,-1 0 0,0 0 0,1 1 0,-1-1 0,0 0 0,0 0 0,0 0 0,1 0 1,-1 0-1,0 0 0,0 1 0,-1-3 0,4 35-183,-6-19-230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2:03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 57 576,'-1'0'25,"0"0"0,0 0 0,1-1 0,-1 1 0,0 0 0,0 0 0,1-1 0,-1 1 0,0-1 0,1 1 0,-1 0 0,0-1 0,1 1 1,-1-1-1,1 0 0,-1 1 0,1-1 0,-1 1 0,1-1 0,-1 0 0,1 1 0,0-1 0,-1 0 0,1 0 0,0 1 0,-1-1 0,1 0 0,0-1 0,-1 1 26,1-1 0,-1 1 0,0-1 1,1 1-1,-1-1 0,0 1 0,0 0 0,0-1 0,-2-1 0,-22-15 472,25 17-379,0 1-53,0 0-91,0 0 1,0 0 0,0 0-1,0 0 1,0 0 0,-1 0 0,1 0-1,0 0 1,0 0 0,0 0-1,0 0 1,0 0 0,0 0-1,0 1 1,0-1 0,0 0 0,0 0-1,0 0 1,-1 0 0,1 0-1,0 0 1,0 0 0,0 0-1,0 0 1,0 0 0,0 0 0,0 0-1,0 0 1,0 0 0,0 0-1,-1 0 1,1 0 0,0 0 0,0 0-1,0 0 1,0 0 0,0-1-1,0 1 1,0 0 0,0 0-1,0 0 1,0 0 0,-1 0 0,1 0-1,0 0 1,0 0 0,0 0-1,0 0 1,0 0 0,0 0-1,0 0 1,0-1 0,0 1 0,0 0-1,0 0 1,0 0 0,0 0-1,0 0 1,0 0 0,0 0 0,0 0-1,0 0 1,0 0 0,0-1-1,-5 7 61,5-5-77,-6 9 31,2-1-1,-1 2 1,2-1-1,-1 0 1,1 1-1,-2 19 1,0 150 183,6-122-60,2-19 336,-3-39-466,0 0 0,0 0 0,0 0 0,0 0 0,0 1-1,0-1 1,0 0 0,1 0 0,-1 0 0,0 0 0,0 0 0,0 0 0,0 1-1,0-1 1,0 0 0,0 0 0,1 0 0,-1 0 0,0 0 0,0 0 0,0 0 0,0 0-1,0 0 1,1 0 0,-1 0 0,0 0 0,0 0 0,0 0 0,0 0 0,1 0-1,-1 0 1,0 0 0,0 0 0,0 0 0,0 0 0,0 0 0,1 0 0,-1 0-1,0 0 1,0 0 0,0 0 0,0 0 0,0 0 0,1 0 0,5-3 139,-4 0-131,0-1 0,0 1 0,0-1 1,0 1-1,-1-1 0,0 1 1,1-1-1,-2 0 0,1 0 1,0 0-1,0-7 0,1-1-83,0-3-17,2-5-522,2-42 0,-4 35 157,-2 22 357,1-1 0,-1 1 0,0-1 0,0 0 0,-1 1-1,-1-8 1,-1 2 373,0 1 1,-1 0-1,0 0 0,-1 1 0,0 0 0,-9-13 0,-4-8 679,15 60-1477,2-8 542,0-1 0,-6 24 0,6-32 323,0-2 372,-1-12-440,-3-8-167,3 1-125,0 0 0,0-1 0,1 1 0,-1-1 0,2 1 0,0-17 0,0 12-10,-3-23 0,3 27-30,0 8 47,0 1-1,0 0 1,0-1 0,0 1-1,0 0 1,0-1-1,0 1 1,0 0-1,0-1 1,0 1-1,0-1 1,0 1-1,0 0 1,0-1-1,0 1 1,0 0-1,0-1 1,0 1-1,0 0 1,-1 0-1,1-1 1,0 1-1,0 0 1,0-1-1,-1 1 1,1 0 0,0 0-1,0-1 1,-1 1-1,1 0 1,0 0-1,-1 0 1,1 0-1,0-1 1,-1 1-1,1 0 1,0 0-1,-1 0 1,1 0-1,0 0 1,-1 0-1,1 0 1,0 0-1,-1 0 1,1 0-1,0 0 1,-1 0-1,1 0 1,-1 0 0,0 0-4,1 1 1,-1-1 0,0 0 0,0 1 0,0-1 0,0 0 0,1 1 0,-1-1 0,0 1 0,1 0 0,-1-1 0,0 1-1,1-1 1,-1 1 0,1 0 0,-1 0 0,1-1 0,-1 1 0,1 0 0,-1 0 0,1 0 0,0-1 0,-1 3 0,0 0 1,0 1 0,0-1 0,0 0 0,0 1 1,1 5-1,1 5 392,0-10 302,0-11-53,-1-7-454,0 6-119,1 0 0,-2 1 0,1-1 1,-3-8-1,3 7-194,0 4 3,-1 8-103,-1 2 207,1-1 1,0 0-1,0 1 1,1-1-1,0 1 1,-1-1-1,1 1 0,1 7 1,9 37 14,-7-40 17,-3-3-43,0-5 40,0 0 0,0 0 1,0 0-1,0 0 1,0 0-1,0 0 1,0 0-1,0-1 1,1 1-1,-1 0 1,0 0-1,0 0 1,1 0-1,-1 0 1,1 0-1,-1-1 1,0 1-1,1 0 1,0 0-1,-1 1-5,0 0 0,0 0 0,0 0 0,0 0 0,0 0 0,-1 0 1,1 0-1,-1-1 0,1 1 0,-2 2 0,-3 7 108,4-9-92,1 0-1,-1-1 0,0 1 1,1-1-1,-1 0 0,0 1 1,0-1-1,0 0 0,0 1 1,0-1-1,-2 1 0,2-1 51,1-1-21,-1 0-21,0 0-1,1-1 1,-1 1 0,0 0-1,0-1 1,1 1 0,-1 0-1,0-1 1,0 1 0,1-1-1,-1 1 1,1-1 0,-1 0-1,0 1 1,0-2 0,-24-96 676,20 68-911,3 23 105,1 7-209,3 14 161,-2-5 75,-1 11-304,2 0 0,0 1 0,1-1 0,8 34 1,-9-52 162,0 0 0,-1 0 1,1 0-1,0 0 0,1 0 1,-1-1-1,0 1 1,0 0-1,1-1 0,-1 1 1,1-1-1,0 1 0,-1-1 1,1 0-1,0 0 1,0 0-1,2 1 0,9 0-535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2:05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14 315 1056,'-1'0'48,"1"0"-1,0 1 1,-1-1-1,1 0 1,0 1 0,0-1-1,-1 0 1,1 1 0,0-1-1,0 1 1,0-1-1,0 0 1,-1 1 0,1-1-1,0 1 1,0-1 0,0 0-1,0 1 1,0-1-1,0 1 1,0-11 1277,-4-8-1234,2 0 0,-1-32-1,3 39-94,1-1 0,0 1 0,0 0 0,6-19 0,-6 25 16,1-1 1,0 1-1,1 0 1,-1-1-1,1 1 1,0 1-1,0-1 1,1 0-1,-1 1 1,9-9 0,-11 12-17,0 0 0,1 0 1,-1 1-1,0-1 0,1 0 1,-1 0-1,0 0 0,1 1 1,-1-1-1,1 1 0,-1-1 1,1 1-1,-1 0 1,1-1-1,-1 1 0,1 0 1,-1 0-1,1 0 0,2 1 1,-1-1-1,-1 1 0,0 0 0,1 0 0,-1 0 0,0 0 0,0 0 0,0 1 1,0-1-1,0 1 0,0-1 0,2 4 0,1 0 0,0 1 0,0 1-1,-1-1 1,0 1 0,0 0-1,5 12 1,37 86 330,-46-103-81,0-2-69,0-114 139,-3 87-321,3 26-90,1 3 67,-1 0 0,0 0 0,0 0 0,1 1 0,-1-1 0,-1 0 0,1 4 0,-1 1 53,1 239-312,0-240 364,-1 0-1,0 0 1,-2 9 0,-1 14 117,4-28-129,0-1 134,0 0-65,0-12-58,0 4-42,-1-14 137,2 1-1,4-24 1,-4 38-175,0 1-1,1 0 1,-1 0 0,1 0 0,1 1 0,-1-1-1,1 0 1,0 1 0,0-1 0,1 1 0,0 0-1,4-5 1,-7 10 37,-1-1-89,1 1 42,-1 0 1,1 0 0,0 0 0,-1 0 0,1 0 0,-1 0-1,1 0 1,-1 0 0,1 0 0,0 0 0,-1 0-1,1 0 1,-1 0 0,1 0 0,-1 1 0,2-1 0,8 6 136,-10-5-79,1 0 63,7-13 113,-5 7-196,-1 0 0,1 0-1,-1-1 1,0 1 0,-1-1 0,1 1-1,-1-1 1,0 0 0,0 1-1,-1-1 1,0 0 0,0 0 0,0 1-1,-1-1 1,1 0 0,-2 0-1,1 1 1,0-1 0,-1 1 0,0-1-1,-1 1 1,-3-8 0,3 7 65,3 5-101,0 0 0,0 0 0,-1 0 1,1 0-1,0 0 0,-1 0 0,1 0 0,-1 0 0,0 0 1,1 0-1,-1 0 0,0 1 0,1-1 0,-1 0 0,-1-1 0,1 2 61,1 0-37,-1-1 4,0 1 0,0-1 0,-1 1 0,1-1 0,0 0 0,0 1-1,0-1 1,0 0 0,0 0 0,0 0 0,0 0 0,1 0 0,-1 0 0,0 0 0,0 0 0,1 0-1,-1 0 1,0 0 0,1 0 0,-1-2 0,-9-27-3,7 18 38,1 4-27,0-1-1,0-15 1,2 24-29,0 0 0,0 0 1,0 0-1,0 0 0,0-1 0,0 1 1,0 0-1,0 0 0,0 0 0,0 0 1,0 0-1,0-1 0,0 1 1,0 0-1,0 0 0,0 0 0,0 0 1,0 0-1,0 0 0,0-1 0,0 1 1,0 0-1,0 0 0,0 0 0,-1 0 1,1 0-1,0 0 0,0 0 1,0 0-1,0 0 0,0-1 0,0 1 1,0 0-1,0 0 0,-1 0 0,1 0 1,0 0-1,0 0 0,0 0 0,0 0 1,0 0-1,0 0 0,-1 0 1,1 0-1,0 0 0,0 0 0,0 0 1,0 0-1,0 0 0,0 0 0,-1 0 1,1 0-1,0 0 0,0 0 0,0 0 1,0 0-1,0 0 0,-1 1 1,-3 2-137,2 0 132,1-1 1,0 1-1,0 0 0,1 0 1,-1-1-1,1 1 0,-1 0 1,1 5-1,-2 5-101,-1 23-8,0-1-1,4 43 0,0-26 69,-1 251 280,0-302-233,0-1-1,0 1 0,0-1 1,0 1-1,0-1 0,0 1 1,0-1-1,0 1 1,0-1-1,0 1 0,-1-1 1,1 1-1,0-1 1,0 1-1,0-1 0,-1 1 1,1-1-1,0 1 0,-1-1 1,1 0-1,0 1 1,-1-1-1,1 1 0,0-1 1,-1 0-1,1 1 1,-1-1-1,1 0 0,-1 1 1,-15-2-194,5-1-703,6 2 85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2:12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0 576,'-1'0'6,"1"0"0,0 0 1,0 0-1,0 0 0,-1 0 0,1 0 0,0 0 1,0 0-1,0 1 0,0-1 0,-1 0 0,1 0 1,0 0-1,0 0 0,0 0 0,0 0 0,-1 0 1,1 0-1,0 0 0,0 0 0,0 1 0,0-1 1,0 0-1,-1 0 0,1 0 0,0 0 1,0 0-1,0 1 0,0-1 0,0 0 0,0 0 1,0 0-1,0 0 0,0 1 0,0-1 0,0 0 1,0 0-1,-1 0 0,1 1 0,0-1 0,0 0 1,1 0-1,-1 0 0,0 0 0,0 1 0,0-1 1,0 0-1,0 2 16,0-2 149,0 0-22,0 0 75,0 0-43,-1 12 1009,-1 0-1012,2-11-154,1 0-1,-1-1 1,0 1-1,0 0 1,0 0-1,0 0 1,0-1-1,0 1 1,-1 0 0,1 0-1,0-1 1,0 1-1,0 0 1,-1 0-1,1-1 1,0 1-1,-1 0 1,1 0-1,-1-1 1,1 1-1,-1-1 1,0 2 0,1 21 520,0-21-545,0 0 0,0-1 0,1 1 1,-1 0-1,0-1 0,1 1 1,-1-1-1,1 1 0,0-1 1,0 1-1,-1-1 0,2 2 0,0-1 24,-1 1 0,0-1 0,0 0 0,0 1 0,0-1 0,0 1-1,0-1 1,-1 1 0,1-1 0,-1 1 0,0-1 0,0 5 0,0-6-16,-1 2-17,6 9 61,11 16 605,-15-27-779,-1-1 48,0 0 155,1 23 533,7-9-538,-7-13-22,-1-1-31,0 0-65,0 16 6,0-2 58,3 34 400,-4-45-408,1-2-25,0 0 1,0 0-1,0 0 1,0-1-1,0 1 1,0 0-1,0 0 1,0 0-1,0 0 1,0-1-1,0 1 1,1 0-1,-1 0 1,0 0-1,1-1 1,-1 1-1,0 0 1,1-1-1,-1 1 1,2 1-1,-1-1 55,-1-1 127,0 32-346,2-30 210,-1 1-1,0 0 1,0 0-1,0 0 1,-1 0-1,1 0 1,-1 0-1,1 0 1,-1 0-1,0 5 0,-3-8 308,-2-5-313,4 4-27,0 0 0,0 0 0,0-1-1,1 1 1,-1 0 0,0 0 0,1 0-1,-1-1 1,1 1 0,-1 0 0,1-1-1,0-1 1,-5-29-86,0-1 63,0 10 22,-3-3 214,8 17-279,0 7 42,0-1 1,0 1-1,0-1 0,0 1 1,0 0-1,0-1 0,1 1 0,0-1 1,-1 1-1,2-4 0,-6-17 146,4 20-97,0-1-34,0 0-1,0 0 1,1 0 0,-1 0-1,1-1 1,1-5 0,-1 9 2,-1 0 0,0 0 0,1 0 0,-1 0 0,0 0 0,0 0 0,0 0 0,0 0 0,0 0 0,0 0 0,0 0 0,0 0 0,-1 0 0,1 0 0,0 0 0,0 0 0,-1 0 0,0-1 0,-2-9 77,-1-13-7,3 22-35,1 0 0,0 0 0,0 0-1,-1 0 1,1-1 0,-1 1 0,0 0 0,0 0-1,-2-4 1,3 6-93,0 0 0,0 0 64,0 0 139,0 0-81,0 0-207,0 6 345,1 1 1,0-1-1,0 1 0,1-1 0,4 12 1,20 40-195,2 6-94,9 18 113,-34-74-1,-1 0 0,0 0 0,0 0-1,-1 0 1,0 1 0,-1-1 0,0 0-1,0 0 1,-2 13 0,-2-12-83,0 1 104,4-8-33,0 0-1,-1-1 0,1 1 0,0 0 0,-1-1 0,0 1 0,1 0 0,-1-1 0,0 1 1,0-1-1,-2 3 0,3-3 78,-4 18-112,-11-5 137,15-13-109,-1-1 0,1 0 0,-1 1 0,1-1 0,-1 1-1,1-1 1,-1 1 0,1-1 0,0 1 0,-1-1 0,1 1 0,0-1 0,-1 1 0,1 0 0,0-1 0,0 1 0,-1 0-1,1-1 1,0 1 0,0 0 0,0-1 0,0 1 0,0 0 0,0-1 0,0 2 0,0-2-71,0 27 332,0-27-278,0 2-11,0 19-101,0-14 96,0-7-85,-3 28-129,3-26 220,0 0-1,-1 0 0,1 1 0,-1-1 0,1 0 0,-1 0 0,0 0 0,1 0 1,-1 0-1,-2 4 0,-4 9-243,6-14 277,0 1 0,0-1 0,0 0 0,0 1 0,0-1 0,0 0 0,0 0 0,0 0 0,-1 0 0,1 0 0,0 0 0,-1 0 0,1 0 0,-1-1-1,1 1 1,-1 0 0,1-1 0,-1 0 0,1 1 0,-1-1 0,0 0 0,-2 1 0,2-1-15,-1 0 0,1 0 0,0 0 0,-1 0 0,1-1-1,0 1 1,-1-1 0,1 1 0,0-1 0,0 0 0,-1 0 0,1 0 0,0 0 0,0 0 0,0 0-1,0 0 1,0-1 0,1 1 0,-1-1 0,0 0 0,1 1 0,-1-1 0,1 0 0,-3-4-1,-7-1 152,6 4-168,4 2 67,-7-7 332,8 7-355,0 1 0,0 0 1,0-1-1,-1 1 0,1 0 0,0 0 1,0-1-1,0 1 0,-1 0 0,1 0 1,0-1-1,0 1 0,-1 0 0,1 0 1,0 0-1,0-1 0,-1 1 0,1 0 1,0 0-1,-1 0 0,1 0 0,0 0 1,0 0-1,-1 0 0,-5-3 81,-16-15 183,21 17-241,1 1 17,-3-2-2166,3 1 161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2:25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485 49 992,'-7'0'136,"0"0"-1,0 0 1,0-1 0,1 0-1,-1-1 1,0 0 0,1 0 0,-13-5-1,2-1 503,9 3-282,-1 1 1,-16-4-1,20 6-295,-1 0 0,1 1 0,-1 0 0,1 0 0,-1 0 0,0 1 0,1 0-1,-1 0 1,0 0 0,1 1 0,-1-1 0,0 2 0,-9 2 0,9-1 55,-1 1-1,1 0 0,-10 8 0,-4 2 112,-19 6-184,-22 10 549,58-28-529,0-1 0,0 0 0,-1 0 0,1 0 0,0 0-1,-1 0 1,1-1 0,-1 1 0,1-1 0,0 0 0,-1 0 0,-5-1 0,3 0-25,1 1 0,-1 0 0,0 0 0,-8 2 0,-3 10-786,11-3-1365,6-8 2026,0-1-1,0 0 1,0 0-1,0 1 1,0-1 0,0 0-1,0 0 1,0 1-1,0-1 1,0 0 0,0 0-1,0 0 1,0 1-1,0-1 1,0 0 0,0 0-1,0 1 1,0-1-1,0 0 1,0 0 0,0 0-1,1 1 1,-1-1-1,0 0 1,0 0 0,0 0-1,0 0 1,1 1-1,-1-1 1,0 0 0,0 0-1,0 0 1,1 0-1,-1 0 1,11 2-745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3:10.03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2738 201 320,'0'-2'35,"0"8"351,0-6-215,-1-12 1034,0 10-1162,0 1-17,0 0 0,1 0 0,-1 0-1,0-1 1,1 1 0,-1 0 0,1 0-1,0-1 1,-1 1 0,1 0 0,0-3-1,-1 3-7,0-1-1,0 1 0,-1 0 1,1 0-1,0 0 0,0 0 0,-1 0 1,-1-2-1,3 3 19,-1 0 2,0-1-1,0 1 1,1-1 0,-1 1-1,0-1 1,1 1-1,-1-1 1,0 0 0,1 0-1,-1 1 1,1-1 0,-1 0-1,1 0 1,0 1-1,-1-1 1,1 0 0,0 0-1,0 0 1,-1 0-1,1 0 1,0 0 0,0 1-1,0-1 1,0 0-1,0 0 1,0 0 0,0 0-1,0 0 1,1 0-1,-1 0 1,0 1 0,0-1-1,1 0 1,-1 0-1,1-1 1,2-3-125,0-1 0,1 1 0,-1 0 0,6-6 0,-2 3 251,-3 1-33,1 1-1,0 1 1,11-11 0,-15 16-133,0-1 0,-1 0 0,1 0 1,0 0-1,-1 0 0,1 0 1,0 0-1,-1 0 0,1-1 1,-1 1-1,1 0 0,-1 0 0,0 0 1,0 0-1,1-1 0,-1 1 1,0 0-1,0 0 0,0-1 1,0 1-1,-1 0 0,1 0 0,0 0 1,-1-2-1,1 0 62,-1-1 0,1 1 1,0 0-1,0 0 0,0-1 0,2-5 0,7 14-241,-5-3 140,-2-1 35,-1 0 0,1 0 0,-1 0 0,0 0 0,1 0 0,-1 0 0,0 0 1,0 0-1,0 0 0,1 1 0,0 2 0,-5-2 558,-9 0-377,-18-2-272,23 0 112,-17 5-324,21-5 329,-1 1 0,0-1 0,1 1 0,-1 0 0,1 0 0,-1 1 0,1-1 0,-1 1-1,1 0 1,0-1 0,-5 5 0,-21 10 173,-9-4 4,23-4-250,13-7 65,1 0 0,-1 1 0,0-1 0,0 0 0,-1 0 0,1 0 0,0-1 0,0 1 0,0 0 0,-1-1 0,-2 1 0,2-1 6,0 0 0,0 1 0,0-1 0,0 1 1,0 0-1,0-1 0,0 1 0,0 1 0,0-1 0,0 0 1,1 1-1,-1-1 0,1 1 0,-4 2 0,2 1-57,-1-1 0,1 0 1,0 1-1,1 0 0,-1 0 0,-3 7 0,-6 4 173,11-14-129,1-1 0,-1 1 0,1 0-1,0-1 1,-1 1 0,1 0 0,0 0-1,0 0 1,0 0 0,0 2-1,0-4-5,1 1-1,0-1 0,0 0 0,-1 1 1,1-1-1,0 1 0,-1-1 0,1 0 1,0 1-1,-1-1 0,1 1 0,0-1 0,-1 0 1,1 0-1,-1 1 0,1-1 0,-1 0 1,1 0-1,-1 0 0,0 1 0,-7 4-51,6-3 57,0 0-1,0 0 1,0 0 0,0 0-1,0-1 1,0 1 0,0-1 0,-1 1-1,-3 1 1,5-3-7,0 1 0,0 0 0,0-1-1,1 1 1,-1 0 0,0 0 0,0 0 0,0 0-1,1-1 1,-1 1 0,0 0 0,0 2-1,-7 8 67,-1-2-26,7-7-59,0 1 1,0-1 0,0 0 0,0 0 0,-1-1 0,1 1-1,-3 1 1,-21 16 21,-51 16 69,43-27-58,30-7 17,-1 0-1,1 0 0,0 0 1,-1-1-1,-4 0 0,-17 3 86,24-2-101,-1-1-1,0 1 1,0-1-1,0 0 1,1 0-1,-1 0 1,0-1-1,0 1 1,0 0-1,1-1 1,-1 0-1,-3-1 1,4 1-8,0 1 0,0 0 0,0-1 0,0 1 0,0 0-1,0 0 1,0 0 0,0 0 0,-4 1 0,-3-1-118,7 1 93,0 0 0,0 1 0,1-1 0,-1 0 1,0 0-1,1 1 0,-1-1 0,-2 4 0,-1 0 86,-3 0-116,0 1-1,-12 6 1,12-8 60,1 0 1,0 0 0,1 1-1,-11 8 1,10-9-113,15-8-173,15-5 219,27-16-1,-30 14-37,1 1 0,23-7 0,19-10-177,-57 25 262,-1 0-1,0-1 0,0 1 1,0-1-1,0 0 0,0 0 1,-1-1-1,1 1 0,3-5 1,27-9-97,12-21 198,-41 29-187,-6 8 95,0 0 0,0 1 0,1-1 0,-1 0 1,1 1-1,-1-1 0,0 0 0,1 1 1,-1-1-1,1 1 0,0-1 0,-1 0 1,2 0-1,1-1-24,0-1 0,0 0 1,0 0-1,0-1 0,0 1 0,-1 0 1,1-1-1,-1 0 0,0 1 0,0-1 0,0 0 1,-1 0-1,2-7 0,15-15-327,-15 20 290,-2 6 57,-1 0 0,0-1 0,1 1 0,-1 0 0,0-1-1,1 1 1,-1-1 0,0 1 0,0-1 0,0 1 0,0-1 0,1 1-1,-1-1 1,0 1 0,0-1 0,0 1 0,0-1 0,0 0-43,0 1 42,0 0 1,0 0 0,0-1-1,0 1 1,0 0 0,0 0-1,0 0 1,0 0 0,0-1-1,0 1 1,0 0 0,0 0-1,-1 0 1,1 0 0,0 0-1,0 0 1,0-1 0,0 1-1,0 0 1,0 0 0,0 0-1,0 0 1,-1 0 0,1 0-1,0 0 1,0-1 0,0 1-1,0 0 1,0 0 0,-1 0-1,1 0 1,0 0 0,0 0-1,0 0 1,-1 0 0,0 1 14,0-1-13,0 1 0,1-1-1,-1 1 1,0-1 0,0 1 0,1-1 0,-1 1-1,0-1 1,1 1 0,-1 0 0,1-1 0,-1 1-1,1 0 1,-1 0 0,1-1 0,-1 1 0,1 0-1,0 0 1,-1 1 0,1-1-4,-1 1 0,0-1 0,0 0 0,1 0 0,-1 0 0,0 0 0,0 0 0,0 0 0,0 0 0,0-1 0,0 1 0,-1 1 0,0-1-2,1 0-1,-1 0 1,1 0 0,-1 0-1,1 1 1,0-1-1,0 0 1,-2 3 0,-2 5 6,0-1 0,-11 13 1,6-11 50,0-1 0,0 0 0,-1-1 0,0 0 0,-18 8 1,1-1 117,-1-2 0,-31 9 0,-22 10-84,74-28-101,0 1 1,0 0 0,0 0 0,-12 10 0,-2-2 275,6 1-239,12-11-9,0 0 1,0 1-1,0-1 0,1 1 0,-1 0 0,-4 6 0,-3 7 137,8-14-158,1-1 1,0 1-1,0 0 1,0 0-1,-1 4 1,-18 40 22,0 0-71,14-35 122,1 1 1,-4 14-1,-2 11 478,10-33-533,2-4 4,0 0 0,-1 0 1,1 0-1,0 0 0,-1 0 0,1 0 1,-1 0-1,1 0 0,-1 0 0,1 0 1,-1 0-1,0-1 0,1 1 0,-2 1 1,0 0 37,0 0 0,0 0 0,0 0 0,0 1 0,0-1 0,1 1 0,-1-1 0,1 1 0,-1 0-1,1-1 1,0 1 0,-1 3 0,0 6-36,1-11-4,1-1 0,0 1-1,0-1 1,0 1 0,-1-1-1,1 1 1,0-1-1,-1 0 1,1 1 0,0-1-1,-1 1 1,1-1 0,0 0-1,-1 1 1,1-1-1,-1 0 1,1 1 0,-1-1-1,1 0 1,-1 0 0,1 1-1,-1-1 1,1 0 0,-1 0-1,1 17-321,0 19 420,0-35-266,1 23 160,0-22 40,-1-1-54,1 0 1,-1 0-1,1 1 0,-1-1 1,1 0-1,-1 0 0,0 1 1,0-1-1,0 0 0,0 0 1,0 1-1,0-1 0,0 0 1,-1 3-1,1 32 19,0-34 91,0-2-16,0 0 5,0 0-37,0 19-341,0-19 318,-1 0 0,1 1 1,0-1-1,0 0 0,0 0 0,0 1 0,-1-1 0,1 0 0,0 0 1,0 1-1,0-1 0,-1 0 0,1 0 0,0 1 0,0-1 0,-1 0 1,1 0-1,0 0 0,-1 0 0,1 0 0,0 1 0,-1-1 0,1 0 1,-4-5 221,2-11-90,0-6-279,2 18 118,-1 0 0,1 0 0,0 0 0,0-1 0,0 1 1,2-6-1,-1-9 199,-1 17-214,0 1 0,0-1-1,0 0 1,0 0 0,0 1 0,1-1 0,-1 0-1,0 1 1,1-1 0,1-2 0,-2 3 0,0 1 0,1-1 1,-1 1-1,0 0 0,0-1 0,0 1 1,1-1-1,-1 1 0,0-1 1,0 1-1,0-1 0,0 1 0,0-1 1,0 1-1,0-1 0,0 1 0,0-1 1,0 1-1,0-1 0,0 1 0,0 0 1,0-1-1,0 1 0,-1-1 1,1 1-1,0-1 0,0 1 0,0-1 1,-1 1-1,1 0 0,0-1 0,-1 1 1,1 0-1,0-1 0,-1 1 0,1 0 1,0-1-1,-1 1 0,1 0 1,-1-1-1,1 17 46,0-11-76,0 0 0,0 0 0,-1 0 0,0-1 0,-1 9 0,-2-1 61,4-11-17,0 0 0,0 0 0,0 0 0,0-1 0,-1 1 0,1 0 0,0 0 0,-1 0 0,1 0 0,-1-1 0,1 1 0,-1 0 0,0 1 0,-1 0-14,1 1 1,0 0-1,0 0 1,0 0-1,0 0 1,0 0-1,0 1 1,1-1-1,-1 0 1,1 0-1,0 0 1,0 5 0,0-7-94,1 16 505,-2-12-466,2 0 65,-1 4 44,0 0 1,-1 0 0,-1 12-1,1-20 60,1 1 13,0-2-105,0 0 0,0 1-1,0-1 1,0 0 0,1 1 0,-1-1 0,0 0 0,0 1 0,-1-1 0,1 0 0,0 1 0,0-1-1,0 0 1,0 1 0,0-1 0,0 0 0,0 0 0,0 1 0,-1-1 0,1 0 0,0 1-1,0-1 1,0 0 0,-1 0 0,1 1 0,0-1 0,0 0 0,-1 0 0,1 0 0,-1 1 0,1-1 49,-3 2 123,3-2-168,0 0 0,0 0 0,0 0 1,0 0-1,0 0 0,0 0 0,0 0 0,0 0 0,0 0 0,0 0 0,0 0 0,0-1 1,0 1-1,0 0 0,0 0 0,0 0 0,0 0 0,0 0 0,0 0 0,-1 0 1,1 0-1,0 0 0,0 0 0,0 0 0,0 0 0,0 0 0,0 0 0,0 0 0,0 0 1,0 0-1,0 0 0,0 0 0,0 0 0,-1 0 0,1 0 0,0 0 0,0 0 0,0 0 1,0 0-1,0 0 0,0 0 0,0 0 0,0 0 0,-3-26 19,1 12 74,2 12-121,-1 1-1,1-1 1,0 1-1,0-1 1,0 1-1,0-1 1,0 1 0,0-1-1,0 1 1,1-1-1,0-2 1,-1-8-120,0 11 102,-1-1 1,1 1-1,0 0 1,0 0-1,0 0 1,0 0-1,0 0 0,0 0 1,0-1-1,0 1 1,0 0-1,1 0 1,-1 0-1,0 0 1,1 0-1,-1 0 1,1 0-1,0-1 1,0 1 5,-1 1-107,0 0 32,0 0 81,0 0 159,0 0-16,0 0-5,0 0-10,-1 0 74,1 0-173,0-1 0,-1 1 1,1 0-1,0 0 0,0-1 1,-1 1-1,1 0 0,0-1 1,0 1-1,0 0 0,-1-1 1,1 1-1,0 0 1,0-1-1,0 1 0,0-1 1,0 1-1,0 0 0,0-1 1,0 1-1,0-1 0,0 1 1,0 0-1,0-1 1,0 1-1,0-1 0,0-4 226,-1 4-214,1 1-1,0-1 0,0 0 0,-1 0 0,1 0 0,0 0 0,0 0 0,0 0 1,0 0-1,0 0 0,0 0 0,0 0 0,0 0 0,0 0 0,1-1 0,1-8-112,-7-3 160,4 13-56,1 0-1,0 0 1,0-1-1,0 1 0,0 0 1,0-1-1,-1 1 0,1 0 1,0 0-1,0-1 1,-1 1-1,1 0 0,0 0 1,0 0-1,-1-1 0,1 1 1,0 0-1,-1 0 1,1 0-1,0 0 0,0 0 1,-1 0-1,1-1 1,0 1-1,-1 0 0,1 0 1,0 0-1,-1 0 0,1 0 1,0 0-1,-1 0 1,1 0-1,0 1 0,-1-1 1,1 0-1,0 0 0,-1 0 1,1 0-1,0 0 1,0 0-1,-1 1 0,1-1 1,0 0-1,0 0 0,-1 0 1,1 1-1,-3 1-11,1 1-1,-1 0 1,1 0-1,0 0 1,0 0-1,0 0 1,1 0-1,-1 0 1,1 0 0,0 1-1,0-1 1,0 1-1,0-1 1,0 1-1,1-1 1,-1 1-1,1-1 1,1 7-1,-6 26 327,0-6-368,-3 3-202,8-32 303,0-1 70,0 2-131,-1-1 1,1 0 0,0 1-1,0-1 1,0 0-1,0 1 1,0-1 0,0 1-1,0-1 1,1 0-1,-1 1 1,1 1-1,1 9-151,-2-3 166,-1-6 21,1 1 0,0-1-1,0 1 1,1-1-1,-1 0 1,1 1 0,0-1-1,1 6 1,-1-7-26,-1 1-1,0 0 1,0-1 0,0 1 0,0 0 0,0-1 0,-1 1-1,0 3 1,-2 13 35,-5 49-58,8-65 7,1 0 1,-1-1 0,1 1-1,-1-1 1,1 1 0,0-1-1,0 1 1,0-1 0,0 1-1,0-1 1,3 4-1,6 15-17,-8 4 177,-1-4 12,0-9-164,-1-11-4,0 0-60,0-1 65,0 0 144,0 0-33,-3-12 172,2-2-160,-1-1-1,-4-19 1,0-5-2,-7-10-297,7 31 196,5 16-21,0 0 1,0 1 0,0-1 0,1 0-1,-1 0 1,1 1 0,-1-1 0,1 0 0,0-3-1,0-1-91,-1 5 80,1-1-1,0 1 1,0 0-1,0-1 1,0 1 0,0 0-1,0-1 1,0 1-1,0 0 1,1-1 0,-1 1-1,1 0 1,-1 0-1,1-1 1,-1 1 0,1 0-1,1-2 1,-2 3 5,1-1 0,0 0-1,-1 0 1,1 1 0,0-1 0,-1 0 0,1 0 0,-1 0-1,1 0 1,-1 0 0,0 0 0,1 0 0,-1 0 0,0 0 0,0 0-1,0 0 1,0-2 0,0 3-121,0 0-27,0 0 69,0 0 102,0 0-17,9 15-159,4 46 170,-11-43-63,-1-1 0,-2 35-1,0-14 229,-4 28 219,5-64-365,-1 1 0,1-1 0,-1 1 0,0-1 0,0 1 0,0-1 0,0 0 0,0 0 0,0 0 0,-1 1 0,1-1 0,-1 0 0,-2 2 0,3-3 51,1-1-22,-7 7 193,7-7-245,0 1 1,0-1-1,0 0 1,0 0-1,-1 0 1,1 0-1,0 1 1,0-1-1,0 0 1,-1 0-1,1 0 1,0 0-1,0 0 1,0 0-1,-1 0 1,1 0-1,0 0 1,0 1-1,0-1 1,-1 0-1,1 0 1,0 0-1,0 0 0,-1 0 1,1 0-1,0-1 1,0 1-1,-1 0 1,1 0-1,0 0 1,0 0-1,0 0 1,-1 0-1,1 0 1,0 0-1,0 0 1,0-1-1,-1 1 1,1 0-1,0 0 1,0 0-1,0 0 1,0-1-1,0 1 1,-1 0-1,1 0 1,0 0-1,0-1 1,0 1-1,0 0 1,0 0-1,0 0 1,0-1-1,0 1 1,0 0-1,-4-17 72,3 13-53,-10-23 188,5-3-46,3 21-209,2 0 0,-1-1-1,0-12 1,-7-54 271,9-31-859,0 106 561,0 1-97,0 0 86,9 16 149,-4 4-180,-2-2 72,-1-12 35,0 0 1,-1 1-1,0-1 1,0 0-1,0 1 1,-1-1-1,0 9 1,1 18 49,2 4-37,-2 37-1,-1-48 139,-5 25-115,2 12-160,3-62 175,-1 7 198,-10 29-74,10-33-162,0 0 1,1 1-1,-1-1 1,1 1 0,0-1-1,0 0 1,1 6-1,0 5-136,-1-13 140,0-1 1,1 1 0,-1-1-1,0 1 1,1-1-1,-1 1 1,0-1 0,1 1-1,0-1 1,-1 1-1,1-1 1,1 3-1,8 12-98,6 21-171,-3-10 378,0 3 75,-10-21-239,8 13 14,-10-21-10,-1 16 219,2 28-277,-6-17 248,-3 13-187,6-37 41,0 1 0,0-1 0,1 1 0,0 0 1,0-1-1,1 7 0,0 19 7,-1 62-350,-1-81 505,1 2-224,1-11 62,-1 0-1,0-1 1,0 1 0,1 0-1,-1 0 1,0-1 0,-1 1-1,1 0 1,0 0 0,0-1 0,-1 1-1,1 0 1,-1 0 0,-1 2-1,1-2 91,2 0-104,-1 1-1,1-1 1,-1 1 0,0 0-1,0-1 1,0 1 0,0 0-1,-1 2 1,0 8-54,1 27 222,0-39-315,-2 2 64,1-2 128,1-1 91,0 0-70,-6 8-213,6-7 163,-1-1-1,1 1 1,-1 0 0,0-1 0,1 1-1,-1-1 1,1 1 0,-1 0-1,1 0 1,0-1 0,-1 1-1,1 0 1,-1 0 0,1 1-126,-9 23 309,9-24-250,-5 2 22,-2 4 74,6-6 112,1 8-336,0-4 181,0-4 43,5-43 229,3 4-373,-4 24-99,-3 13 191,0 0 1,-1-1-1,1 1 1,-1 0-1,1-1 1,-1 1-1,1-1 0,-1 1 1,0-1-1,0-1 1,0 0-3,0 0 0,0 0 0,1 0 0,-1 0 0,1 0 1,0 0-1,-1 1 0,1-1 0,2-5 0,-2 8 118,0-8 43,0 7-141,0-1 0,-1 1 0,1-1 0,0 1 0,-1-1 0,1 0 0,-1 1 0,0-1 0,0 1 0,1-1 0,-1 0 0,0 1 0,0-1 0,0 0 0,-1-2 0,0-10-190,1 8 198,1 0 0,-1 0 0,1 1 1,0-1-1,3-8 0,-3 11-46,-1 0 0,1 0 0,-1 0-1,0 0 1,0 0 0,0 1 0,0-5 0,-1-4 68,-6 0-87,6 11-58,1 0 63,0 0 118,0 0 11,0 0 10,1 4-117,1 1-1,-1-1 0,-1 1 0,1-1 0,-1 1 0,0 0 1,0-1-1,0 1 0,0-1 0,-3 9 0,1 13 90,2-20 14,-1 0-1,0-1 0,-3 12 0,2-12-120,1 1 0,-1 0 0,0 11-1,2-15 62,0 0 0,0 0-1,-1 0 1,1-1-1,0 1 1,-1 0-1,0 0 1,-1 2-1,2-3-20,-1 1-1,0-1 1,1 1-1,-1 0 1,1-1-1,-1 1 1,1 0-1,0 2 0,0-3 18,0 0 0,-1-1 0,1 1 0,0 0 0,0 0-1,-1 0 1,1-1 0,0 1 0,-1 0 0,1 0 0,-1-1-1,1 1 1,-1 0 0,1-1 0,-1 1 0,0 0 0,1-1-1,-1 1 1,0-1 0,0 1 0,0 0-8,0-1 0,0 1 1,1-1-1,-1 1 0,0-1 0,1 1 1,-1 0-1,0-1 0,1 1 1,-1 0-1,1 0 0,-1-1 0,1 1 1,0 0-1,-1 0 0,1 0 0,0 0 1,0-1-1,-1 1 0,1 1 0,-1 0 7,0 0-1,0 0 0,0-1 1,-1 1-1,1 0 0,-1-1 1,1 1-1,-1-1 0,1 0 1,-1 1-1,0-1 0,0 0 1,1 0-1,-1 0 0,-3 1 1,1 0-28,-8 1 332,12-3-302,0 0-1,-1-1 1,1 1-1,0 0 1,-1 0-1,1-1 1,0 1-1,-1 0 1,1 0-1,0-1 1,0 1-1,-1 0 0,1-1 1,0 1-1,0 0 1,0-1-1,-1 1 1,1 0-1,0-1 1,0 1-1,0-1 1,0 1-1,0 0 1,0-1-1,0 1 1,0-1-1,0 1 1,0 0-1,0-1 1,0 1-1,0-1 1,0-3 64,0-5-109,0-1 0,0 1 0,1 0 0,1 0 0,4-17 0,-5 19 10,1 0 0,-1 0-1,1-12 1,3-14-45,-4 16-9,-1 16 82,0-1 0,0 1 0,-1 0 1,1 0-1,0 0 0,0 0 0,1 0 1,-1 0-1,0 0 0,0 0 1,0 0-1,1 0 0,-1 0 0,0 0 1,1 0-1,-1 0 0,2-2 0,-2 3-13,0 0-1,0 0 0,1 0 1,-1 0-1,0 0 0,0 0 0,0 0 1,0 0-1,0 0 0,0 0 1,1 0-1,-1 0 0,0 0 0,0 1 1,0-1-1,0 0 0,0 0 1,0 0-1,1 0 0,-1 0 0,0 0 1,0 0-1,0 0 0,0 0 1,0 1-1,0-1 0,0 0 0,0 0 1,0 0-1,0 0 0,0 0 1,0 0-1,0 1 0,0-1 0,1 0 1,-1 0-1,0 0 0,0 0 1,0 0-1,0 1 0,0-1 0,-1 0 1,5 13-149,-1 16 234,5 9-126,-6-22 142,-2-14-73,1-1 1,-1 1 0,0 0-1,0-1 1,0 1-1,0 0 1,0-1 0,0 1-1,0 0 1,0-1-1,-1 1 1,1 0 0,-1-1-1,1 1 1,-1-1-1,1 1 1,-1-1 0,0 1-1,-1 1 1,-5 7 130,7-8-152,-1-1 0,0 1-1,0 0 1,0-1 0,0 1 0,0-1 0,-1 1 0,1-1-1,0 0 1,-1 1 0,1-1 0,-1 0 0,-2 1-1,2 0 31,-1-1 0,1 0 0,-1 1 0,1 0 0,0-1 0,0 1 0,0 0 0,0 0 0,0 0 0,0 0 0,-2 5 0,2-4-1,0 0 1,0-1-1,0 1 1,0-1-1,-1 1 1,1-1-1,-1 0 1,0 0-1,-4 3 0,-22 9-18,27-12-6,0-1 0,-1 0 0,1 1 0,0 0 0,0-1 0,0 1 0,0 0 0,0 0 0,-2 3 0,3-3 0,0 0 0,-1 0 0,1 0 0,0 0 0,-1-1 0,0 1 0,1 0 0,-1-1 0,0 0 0,0 1 0,0-1 0,0 0 0,0 0 0,0 0 0,-3 1 0,-8 5 10,-4 7-47,16-13-80,1-1 63,0 0 118,0 0-58,0 1-1,0 0 0,0 0 1,0 0-1,0-1 0,0 1 1,-1 0-1,1 0 0,0-1 1,-1 1-1,1 0 0,0 0 1,-1-1-1,1 1 0,-1 0 1,1-1-1,-1 1 0,1-1 1,-2 2-1,-6 17 16,-3 15-15,9-29-24,0-1 1,0 0-1,0 0 1,-1-1-1,0 1 1,-3 4-1,-4 3 87,-17 25-1,-1 1-152,21-29 180,6-6-105,-1 0 0,0 1-1,0-1 1,0 0 0,0 0-1,0 0 1,-4 2 0,-5 6 127,-3 2-2,12-10-113,0-1-1,0 0 0,0 1 0,0-1 1,1 1-1,-1-1 0,1 1 0,-1 0 1,1 0-1,-2 3 0,-12 13-293,10-13 287,0 0 0,0 0 0,1 1 0,0-1 0,0 1 0,0 0 0,1 1 0,0-1 0,0 0 0,0 1 0,-1 8 0,3-3 4,1-10 0,0-1 0,0 0 0,-1 1 0,1-1 0,0 0 0,0 1 0,-1-1 0,1 0 0,-1 3 0,-5 17 14,5-18-8,1-1-1,-1 1 1,0 0-1,1-1 1,-1 1-1,0-1 1,-2 4-1,-1 6-24,4-11 20,0-1 0,0 1 1,0 0-1,0 0 0,-1 0 1,1-1-1,0 1 0,0 0 1,-1-1-1,1 1 0,0 0 0,-1 0 1,1-1-1,-1 2 0,-17 24 106,16-25-105,1 0 0,0 0 0,0 1 0,-1-1 0,1 0 0,0 1 0,0-1 0,1 1 0,-1-1 0,0 1 0,0 0 0,1-1 0,-1 3 0,1-3-5,-1 0-1,1 0 1,0 0-1,0 0 1,-1 0-1,1 0 0,-1-1 1,1 1-1,-1 0 1,1 0-1,-1 0 1,1-1-1,-2 2 1,-8 14 82,10-16-76,-1 1-1,1 0 1,0 0 0,-1 0-1,1-1 1,0 1 0,-1 0 0,1 0-1,-1-1 1,1 1 0,-1-1-1,1 1 1,-1 0 0,0-1-1,1 1 1,-1-1 0,0 1 0,1-1-1,-1 1 1,0-1 0,0 0-1,0 1 1,1-1 0,-1 0-1,-1 0 1,-2 16-163,2-14 163,1-1 1,-1 1-1,0-1 0,0 0 0,0 1 0,0-1 1,0 0-1,0 0 0,-3 1 0,1-1-24,3-1 63,1 0-20,-28 4 4,27-4 49,-13 4-75,-2 16-51,15-20 58,0 1 0,0 0 0,0-1 0,1 1-1,-1 0 1,0-1 0,-1 1 0,1-1 0,0 0 0,0 1 0,0-1-1,0 0 1,0 0 0,0 1 0,-2-1 0,-11 9-57,7-3 25,-12 1 324,17-7-258,0 0-1,1 1 1,-1-1-1,0 1 1,0 0-1,1 0 1,-1-1-1,0 1 1,-2 2-1,-19 10-60,19-11 26,0 0 0,0 0 0,0 0 1,-5 4-1,-3 3-11,0-1 1,-1-1-1,-17 9 1,17-10-96,-1 2 153,11-6-45,1 0-1,-1-1 0,1 1 1,-1-1-1,0 1 0,0-1 1,1 0-1,-1-1 0,0 1 0,-4 0 1,4 0 0,0 0 0,0-1 0,0 1 0,0 0 0,0 0 0,0 1 0,0-1 0,0 0 0,-4 4 0,-15 6 40,17-9-98,-1 0 1,1 0 0,-10 6-1,-10 10-222,25-17 246,0-1 68,-1 1-39,0 1-1,0-1 0,0 1 0,0-1 0,0 1 0,0 0 0,1-1 0,-1 1 0,0 0 0,1-1 0,0 1 0,-1 0 0,1 0 0,0 0 1,0-1-1,0 1 0,0 3 0,0-3-2,-5 5-8,5-6 5,-1-1 0,0 1 0,1 0 0,-1-1 0,0 1 0,1 0 0,-1-1 0,1 1 0,0 0 0,-1 0 0,1 0 0,-1-1 0,1 1-1,0 1 1,-1 0 9,1 0 0,-1 0 0,1 0 0,-1 0-1,0-1 1,1 1 0,-1 0 0,0 0-1,0-1 1,-1 1 0,-1 2 0,-8 15-28,3-6 24,7-12-16,1 0 0,-1 0 0,0 0 1,1 0-1,-1 0 0,0 0 0,1 0 0,-1 0 1,1 0-1,-1 0 0,1 1 0,0-1 0,-1 1 0,1 0 26,-1-1 0,1 0-1,-1 1 1,0-1 0,0 0-1,1 1 1,-1-1 0,0 0-1,0 0 1,0 0-1,0 0 1,-1 0 0,1 0-1,0 0 1,0 0 0,-1-1-1,1 1 1,-3 1-1,-5 4 216,-7 3-228,14-9-12,0 1 1,-1 0-1,1 0 1,0 0 0,1 0-1,-1 1 1,-2 1-1,-10 5 34,13-8-28,1 1 0,0-1 0,-1 0 0,1 0 0,0 1 0,0-1 0,-1 0 0,1 1 0,0-1 0,0 0 0,0 1 0,-1-1 0,1 0 0,0 1 0,0-1 0,0 0 0,0 1 0,0-1 0,0 0 0,0 1 0,0-1 0,0 1 0,0-1 0,0 0-1,0 1 1,0-1 0,0 1 0,-1 4 199,0-2-223,0 0 0,-1 0 1,1 0-1,1 0 0,-1-1 0,0 1 0,1 0 0,0 0 1,-1 0-1,1 1 0,1 3 0,-1-2 33,-9 14 147,8-18-213,1-1-58,-4 15 367,-7-8-234,10-7-81,1 0 44,0 0 68,0 0 6,-1 0 27,-2 0-32,2 0-33,1 0-74,0 0 11,0 0-22,0 0 59,0 0 107,0 0-32,0 0-75,0 0-27,0 0-32,0 0 49,0 0 68,0 0-4,0 0-28,0 0-74,0 0 38,0 0 68,0 0-4,0 0-38,0 0-112,0 0 37,0 0 64,0 0 102,0 0-43,4 16 37,-7-16-106,2 0-96,1 0 53,0 0 80,0 0-11,1 2-123,-1-1 120,0-1 0,0 0 0,0 0 1,0 1-1,0-1 0,0 0 0,0 0 1,0 1-1,0-1 0,0 0 1,0 1-1,0-1 0,0 0 0,0 0 1,0 1-1,0-1 0,0 0 1,0 1-1,-1-1 0,1 0 0,0 0 1,0 1-1,0-1 0,0 0 1,0 0-1,-1 0 0,1 1 0,0-1 1,0 0-1,0 0 0,-1 0 0,1 1 1,0-1-1,0 0 0,-1 0 1,1 0-1,-1 0 0,1 0 137,0 0-54,-1 1-94,0 1-1,1-1 0,-1 0 1,0 0-1,0 0 1,0 0-1,0 0 0,0 0 1,0 0-1,0 0 1,0 0-1,0 0 0,-1-1 1,-1 2-1,2 9-118,7 21 69,-2-18 239,-4-8 28,0-6-207,0 0 1,0 1 0,0-1-1,0 0 1,0 0 0,0 0 0,-1 0-1,1 0 1,0 0 0,0 0-1,0 0 1,0 0 0,0 0-1,0 0 1,-1 0 0,1 0 0,0 0-1,0 0 1,0 0 0,0 0-1,0 0 1,-1 0 0,1-1-1,0 1 1,0 0 0,0 0 0,0 0-1,0 0 1,0 0 0,0 0-1,-1 0 1,1 0 0,0 0-1,0 0 1,0-1 0,0 1 0,0 0-1,0 0 1,0 0 0,0 0-1,0-1 1,-1 1 51,0 0-46,1-1 0,-1 1 0,0 0 1,0 0-1,1-1 0,-1 1 0,0 0 0,1-1 0,-1 1 0,1-1 0,-1 1 0,1 0 0,-1-1 0,0 1 0,1-1 0,0 0 0,-1 1 0,1-1 0,-1 1 0,1-1 0,-1-1 0,-4-12 180,10-2-358,-2 12-56,-3 4 224,0 0 0,0 0 1,-1 0-1,1 0 0,0 0 1,0 0-1,0 0 0,0 0 1,0-1-1,0 1 0,0 0 1,0 0-1,-1 0 0,1 0 1,0 0-1,0 0 0,0 0 1,0 0-1,0 0 1,0 0-1,0 0 0,0 0 1,0 0-1,0 0 0,0-1 1,-1 1-1,1 0 0,0 0 1,0 0-1,0 0 0,0 0 1,0 0-1,0 0 0,0 0 1,0-1-1,0 1 0,0 0 1,0 0-1,0 0 1,0 0-1,0 0 0,0 0 1,0 0-1,0 0 0,0-1 1,0 1-1,0 0 0,0 0 1,0 0-1,0 0 0,1 0 1,-1 0-1,0 0 0,0 0 1,0-1-1,0 1 0,-1 0-119,1 0 58,0 0 80,0 0 37,3-6-306,-3 6 258,0 0-1,0 0 1,0 0-1,0 0 0,0 0 1,-1 0-1,1 0 1,0 0-1,0 0 0,0 0 1,0 0-1,0 0 1,0 0-1,0 0 0,0 0 1,0 0-1,0 0 1,0 0-1,0 0 0,0 0 1,0 0-1,0 0 1,-1 0-1,1 0 0,0 0 1,0 0-1,0 0 1,0 0-1,0 0 0,0 0 1,0 0-1,0 0 1,0 0-1,0 0 0,0-1 1,0 1-1,0 0 1,0 0-1,0 0 0,0 0 1,0 0-1,0 0 1,0 0-1,0 0 0,0 0 1,0 0-1,0 0 1,0 0-1,0 0 0,0 0 1,0 0-1,0 0 1,0-1-1,0 1 0,-1 0-68,1 0 11,0 0-22,1 2 38,2 3 53,-2-4 80,-1-1-27,0 10-101,0 13-159,0-22 207,0 0-1,0-1 0,-1 1 1,1 0-1,0 0 1,0 0-1,-1 0 0,1 0 1,-1 0-1,1 0 0,-1 0 1,1 0-1,-1-1 0,0 1 1,1 0-1,-1-1 0,-1 2 1,2-2-19,-1 0 0,1 1 1,-1-1-1,1 0 0,0 0 1,-1 1-1,1-1 0,-1 0 1,1 0-1,0 1 0,-1-1 1,1 0-1,0 1 0,-1-1 1,1 1-1,0-1 0,0 0 1,-1 1-1,1-1 0,0 1 1,0-1-1,0 1 0,0-1 1,-1 1-1,1-1 0,0 1 1,0-1-1,0 1 0,0-1 1,0 1-1,0-1 0,0 1 1,0-1-1,1 1 0,-1-1 1,0 0-1,0 1 0,0-1 1,0 1-1,1-1 0,-1 1 1,0-1-1,0 0 0,1 1 1,-1 0-1,1 0 83,-1-1 5,1-1-21,-1 1-64,0 0-1,1-1 0,-1 1 1,0 0-1,0-1 0,1 1 0,-1-1 1,0 1-1,0 0 0,0-1 1,1 1-1,-1-1 0,0 1 0,0-1 1,0 1-1,0 0 0,0-1 1,0 1-1,0-1 0,0 1 0,0-1 1,0 1-1,-1-1 0,1 1-5,0 0 0,0 0-1,0-1 1,0 1 0,0 0-1,0 0 1,0 0 0,0 0-1,0 0 1,0 0 0,0 0-1,0 0 1,0 0 0,0 0-1,0 0 1,0-1 0,0 1 0,0 0-1,0 0 1,0 0 0,0 0-1,0 0 1,0 0 0,0 0-1,0 0 1,0 0 0,0 0-1,0-1 1,0 1 0,0 0-1,0 0 1,0 0 0,0 0-1,0 0 1,1 0 0,-1 0 0,0 0-1,0 0 1,0 0 0,0 0-1,0 0 1,0 0 0,0 0-1,0 0 1,0 0 0,0-1-1,0 1 1,1 0 0,-1 0-1,0 0 1,0 0 0,0 0-1,1 0 3,0 1 0,-1-1-1,1 0 1,0 0-1,-1 0 1,1 0-1,0 1 1,0-1-1,-1 0 1,1 1 0,0-1-1,-1 0 1,1 1-1,-1-1 1,1 1-1,-1-1 1,1 1-1,0-1 1,-1 1 0,0-1-1,1 1 1,-1 0-1,1 0 1,0 1 46,16 37 182,-12-18-405,-5-19 224,0-2 58,0 6 6,0 5-219,0-9 48,-5 5 405,4-7-347,1 1 0,-1-1 0,1 1 0,0-1 1,-1 1-1,1 0 0,0-1 0,-1 1 0,1-1 0,0 1 0,0 0 0,-1-1 0,1 1 0,0-1 0,0 1 1,0 0-1,0-1 0,0 1 0,0 0 0,0 0 0,0-1 7,0 0 0,0 1 0,0-1 0,0 0 0,0 0 0,0 0 0,0 0 0,0 0 0,0 1 0,0-1 0,0 0 0,0 0 0,0 0 0,0 0 0,0 1 0,0-1 0,0 0 0,0 0 0,0 0 0,0 0 0,0 0 0,0 1 0,0-1 0,0 0 0,0 0 0,0 0 0,-1 0 0,1 0 0,0 0 0,0 1 0,0-1 0,0 0 0,0 0 0,0 0 0,-1 0 0,1 0 0,0 0 0,0 0 0,0 0 0,0 0 0,-1 0 0,1 0 0,0 0 0,0 0 0,0 0-1,0 0 1,0 0 0,-1 0 0,1 0 0,-2 9 245,1-6 256,1-10-82,-1 3-408,1 0 0,-1 1 0,0-1 0,0 0 0,-1 1 0,-1-5 0,-2-5 27,2 1-142,0 0 0,1 0 0,0 0 0,1 0 0,0-20-1,-4 6 30,7 18 139,-2 7-66,0 1 0,1-1 0,-1 0 0,0 1 0,0-1 0,0 0 0,0 1 0,0-1 0,0 0 0,0 1 0,0-1 0,0 0 0,0 1 0,0-1 0,-1 1 0,1-1 0,0 0 0,0 1 0,-1-1 0,1 0 0,0 1 0,-1-1 0,-3-3 39,0 1-28,-7-2-16,10 5 6,1 0 0,-1 0 1,0-1-1,0 1 0,0-1 0,0 1 0,0-1 0,1 1 0,-1-1 0,0 0 0,0 1 0,1-1 0,-2-1 0,2 2-2,-1-1-1,0 1 1,0 0-1,0-1 1,1 1-1,-1-1 0,0 1 1,0 0-1,0 0 1,0-1-1,0 1 1,0 0-1,0 0 1,0 0-1,1 0 1,-1 0-1,0 0 1,0 1-1,0-1 1,-1 0-1,-8 1 40,10-1-38,0 0-17,-4-1-240,4 3 124,4 3 76,29 14 319,-31-19-289,0 1 1,-1 0-1,1-1 0,0 1 0,-1-1 1,1 0-1,0 0 0,0 1 0,3-2 1,0 2-32,-4-1 70,17 0 143,-15 0-138,-2 0-14,0 0 0,0 0-1,-1 0 1,1 0 0,0 0 0,0 0 0,0 0-1,0 0 1,0 0 0,-1 0 0,1 0 0,0 0-1,0 1 1,1 0 0,1 5-7,2 22 9,-5-26-3,0-1 0,0 1 0,0-1 0,1 0 0,-1 1 0,0-1 0,1 0 0,-1 1 1,1-1-1,0 2 0,0-2 41,-1 79-58,-5-54 11,5-25 34,0 1 0,0-1 0,-1 1 1,1-1-1,0 0 0,-1 1 0,0-1 0,1 1 0,-1-1 0,0 0 1,0 0-1,-1 3 0,1-3-36,1 0 0,-1 0 1,1 0-1,-1 0 0,1 0 1,0 1-1,0-1 0,-1 0 0,1 0 1,0 0-1,0 1 0,0-1 1,0 2-1,0 2-22,-4 30-88,3-10-1,1-23 182,0 1-29,0 0-1,0 0 0,-1 0 1,1 0-1,-1 0 0,-1 6 0,-1 2-60,1 0-1,0 1 0,0 19 1,-3 92 84,-3-70 54,8-48-93,-1 0 0,0-1 0,0 1 0,0-1 0,-1 1 0,1-1 0,-1 1 0,-5 6 0,-3 11 72,-4 3-59,14-24-35,0-1 1,0 1 0,-1-1 0,1 0-1,0 1 1,0-1 0,-1 0-1,1 1 1,0-1 0,-1 0-1,1 1 1,0-1 0,-1 0-1,1 0 1,0 1 0,-1-1-1,1 0 1,-1 0 0,1 0 0,-1 0-1,1 1 1,-1-1 0,0 0-5,1 0 0,-1 0 1,1 0-1,-1 1 1,0-1-1,1 0 0,-1 1 1,1-1-1,-1 0 1,0 1-1,1-1 0,-1 1 1,1-1-1,-1 1 1,1-1-1,0 1 1,-1-1-1,1 1 0,0-1 1,-1 1-1,1 0 1,0-1-1,-1 1 0,1 0 1,0-1-1,0 1 1,0 0-1,0-1 0,0 1 1,0 0-1,0-1 1,0 1-1,0 1 0,0-2-9,0 0-1,0 1 0,0-1 0,0 0 1,0 0-1,0 1 0,0-1 0,0 0 1,0 0-1,0 1 0,0-1 0,0 0 1,0 0-1,0 1 0,0-1 0,0 0 0,0 0 1,0 1-1,0-1 0,0 0 0,0 0 1,-1 1-1,1-1 0,0 0 0,0 0 1,0 0-1,0 1 0,-1-1 0,1 0 1,0 0-1,0 0 0,0 0 0,-1 0 1,1 1-1,11 19 166,-7-15-181,-3-4 13,0-1 1,-1 1-1,1 0 0,0 0 0,0 0 1,-1 1-1,1-1 0,-1 0 1,1 0-1,-1 0 0,1 0 0,-1 1 1,0-1-1,1 1 0,3 12-52,0 8 300,-3-21-216,1 3 25,-5 7-62,0-4 19,2-2 5,-3 1 21,4-5 75,0-1-48,0 0-112,0 0 49,1 3-31,-2 11 123,0-11-77,1-1-1,-1 1 1,1 0-1,-1-1 1,0 1-1,0-1 1,0 1-1,0-1 1,0 1-1,-3 2 1,3-4-4,1 0-1,-1 0 1,1 0 0,0 0 0,0 0 0,-1 0-1,1 0 1,0 0 0,0 0 0,0 0-1,0 2 1,-2 8-137,-5 13 94,-3 2 67,0 4 183,-2-6-259,2 1 1,0 0 0,-8 37-1,-4 9 187,19-60-136,2-8 15,1 0-1,-1-1 1,0 1-1,0 0 1,0 0-1,0-1 1,0 1 0,-1-1-1,-3 5 1,5-7 2,0 1 0,-1-1 0,1 1 0,0-1 0,-1 0 1,1 1-1,-1-1 0,1 0 0,-1 1 0,1-1 0,-1 0 0,1 0 1,-1 0-1,1 1 0,-1-1 0,1 0 0,-1 0 0,1 0 0,-1 0 1,1 0-1,-1 0 0,1 0 0,-1 0 0,1 0 0,-1 0 0,1 0 0,-1 0 1,1-1-1,-1 1 0,1 0 0,-1 0 0,1 0 0,-1-1 0,1 1 1,0 0-1,-1-1 0,1 1 0,-1 0 0,1-1 0,0 1 0,-1 0 1,1-1-1,0 1 0,-1-1 0,1 1 0,0-1 0,-2-2-25,0 1 0,0-1 0,0 0 1,1 1-1,0-1 0,-3-6 0,0-33-67,3 38 56,1-1 0,-1 1-1,1-1 1,1 1 0,-1-1 0,0 1 0,1 0 0,3-9 0,1-11-15,-4 21 21,0-1 0,0 1 0,1 0 0,-1-1 1,1 1-1,0 0 0,0 0 0,4-5 0,-3 4 17,0 1-1,0-1 0,-1 0 1,0 0-1,4-8 0,-5 9-60,0 0 0,0 0 0,1 1 0,0-1 0,-1 0 0,1 1 0,0-1 0,0 1 0,0 0 0,3-3 0,-1 1 56,-3 4 38,1 0-53,-2 0 23,1 0 1,-1 0-1,1 0 1,-1 1 0,1-1-1,-1 0 1,1 0-1,-1 0 1,1 1-1,-1-1 1,1 0-1,-1 1 1,0-1 0,1 0-1,-1 1 1,1-1-1,-1 1 1,0-1-1,1 1 1,-1-1-1,0 0 1,0 1 0,1-1-1,-1 1 1,0 0-1,0-1 1,0 1-1,0-1 1,0 1-1,1-1 1,-1 1 0,0-1-1,0 2 1,0 0 54,2 2-70,0 1 0,-1 0 0,0 0 0,0 0 0,0 0 0,0 0 0,-1 0 0,0 0 0,0 0 0,0 0 0,0 0 0,-1 0 0,-2 7 0,-2 22 51,-5 3 111,7-24-48,-10 26 1,5-11-130,-1 1 45,8-27-28,0 1 0,1-1-1,-1 1 1,0-1 0,1 1-1,0 3 1,-3 12 149,1-16-94,1 1 0,-1-1 0,1 0 0,-1 0 0,0 0 0,0 0 0,0 0 1,-2 2-1,2-3-37,0 0 0,1 1 1,-1-1-1,1 0 1,-1 1-1,1 0 0,0-1 1,-1 1-1,1 0 1,0 0-1,0-1 0,0 1 1,0 0-1,0 0 1,1 0-1,-1 4 0,-9 6 153,-19 28-74,28-39-102,0 0 6,0 0 1,1-1-1,-1 1 1,0 0-1,1 0 1,-1 0-1,1 0 1,0 0-1,-1 0 1,1 0-1,0 0 1,-1 0-1,1 1 1,-2 4-18,-6 7 24,7-9 16,1-3 35,0-1-37,-1 4-13,0 0 1,0 0-1,1 0 0,-1 0 0,1 1 0,0-1 1,0 0-1,1 4 0,-1 4 55,-9 0-159,-8 27 131,12-26 2,-1 0 0,-9 15 0,-24 45 149,14-20-320,2 1 433,3-5-716,16-35 489,-2 3 89,5-15-148,-1 1 0,1 0 1,0 0-1,0 1 0,0-1 0,0 0 0,0 0 0,1 0 0,-1 6 1,2 34 96,0-20-280,-1 31 201,0-53 1,0-1-65,0 0 22,3 17 10,-3-12 7,0-5 4,0 1 0,0-1 0,0 1 0,0-1 0,0 1 0,0-1 0,0 0 0,0 1 0,1-1 0,-1 1 0,0-1 0,0 1 0,0-1-1,0 1 1,1-1 0,-1 0 0,0 1 0,0-1 0,1 0 0,-1 1 0,0-1 0,1 1 0,-1-1 0,0 0 0,1 0 0,-1 1 0,1-1-1,4 5 2,1-1 9,-5-3 38,4 15 182,-5-16-266,0 0 0,0 0 1,0 0-1,0 0 0,0 0 0,0 1 0,0-1 1,0 0-1,0 0 0,0 0 0,0 0 1,0 0-1,0 0 0,0 1 0,0-1 1,0 0-1,0 0 0,0 0 0,0 0 1,0 0-1,0 0 0,0 0 0,1 0 1,-1 1-1,0-1 0,0 0 0,0 0 1,0 0-1,0 0 0,0 0 0,0 0 1,1 0-1,-1 0 0,0 0 0,0 0 1,0 0-1,0 0 0,0 0 0,0 0 1,1 0-1,-1 0 0,0 0 0,0 0 1,0 0-1,0 0 0,0 0 0,0 0 1,1 0-1,-1 0 0,1 0-147,-1-1 1,1 1-1,0-1 0,-1 1 1,1-1-1,-1 0 0,1 1 1,0-1-1,-1 0 0,1 1 1,-1-1-1,0 0 0,1 1 1,0-2-1,3-12-1657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3:15.08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52 6 1312,'-1'-4'275,"1"4"-203,1 0 1,-1 0 0,0-1 0,1 1-1,-1 0 1,1 0 0,-1 0-1,1-1 1,-1 1 0,1 0 0,-1 0-1,1 0 1,-1 0 0,1 0-1,-1 0 1,1 0 0,-1 0 0,1 1-1,-1-1 1,1 0 0,-1 0-1,1 0 1,-1 0 0,1 1 0,0-1-1,17 5 451,-13 0-538,-4-4 21,-1-1-1,1 1 1,0 0-1,0 0 1,0-1-1,0 1 1,0 0-1,0-1 1,0 1-1,0-1 1,0 1-1,0-1 1,0 0-1,0 1 1,0-1-1,0 0 1,0 0-1,1 0 1,-1 0-1,0 0 1,0 0-1,0 0 1,0 0-1,2 0 1,0 0 143,3 4-58,1 1-167,-7-4 74,0-1 1,0 0-1,0 0 1,0 0 0,1 1-1,-1-1 1,0 0-1,0 0 1,0 0-1,0 0 1,1 0 0,-1 1-1,0-1 1,0 0-1,0 0 1,1 0-1,-1 0 1,0 0 0,0 0-1,1 0 1,-1 0-1,0 0 1,0 0-1,1 0 1,-1 0-1,0 0 1,0 0 0,1 0-1,0 0 40,-1 0 31,1 1-65,-1-1 1,0 0 0,0 1-1,0-1 1,0 0 0,1 1-1,-1-1 1,0 0-1,0 1 1,0-1 0,1 0-1,-1 1 1,0-1 0,1 0-1,-1 0 1,0 0-1,0 1 1,1-1 0,-1 0-1,0 0 1,1 0 0,-1 0-1,1 1 1,-1-1-1,0 0 1,1 0 0,-1 0-1,0 0 1,1 0-1,-1 0 1,1 0 0,-1 0-1,0 0 1,1 0 0,0 0 9,0 0 2,9 5-75,0-2 67,-7-1 65,1-1 0,-1 0 0,1 0 0,-1 0 0,1 0 0,0-1 0,-1 1 0,1-1 0,4 0 0,-7 0-53,-1-1-79,0-2 6,0-1-6,0 4-154,0 0 63,-1-8 417,0 7-247,0 1 1,0 0-1,1 0 1,-1-1-1,0 1 1,0 0-1,0-1 1,1 1-1,-1-1 0,0 1 1,1-1-1,-2 0 1,-8-5-68,-2 3 299,-1 1-1,1 1 1,-25 0 0,-6 5 586,32 0-810,10-3-18,0-1-1,0 1 1,-1-1-1,1 1 1,0-1-1,0 0 1,0 1 0,0-1-1,-1 0 1,0 0-1,-33 3 343,35-3-320,-1 1 21,1-1-52,0 0 0,0 1 0,0-1 0,0 0 0,0 0 0,-1 0 0,1 0 0,0 1 0,0-1 0,0 0 0,0 0 0,0 0 0,-1 0 0,1 0 0,0 1 0,0-1 0,0 0 0,-1 0 0,1 0 0,0 0 0,0 0 0,0 0 0,-1 0 0,1 0 0,0 0 0,0 0 1,0 0-1,-1 0 0,1 0 0,0 0 0,0 0 0,-1 0 0,1 0 0,0 0 0,0 0-10,-1 0-151,-2-1 115,3 1 37,0 0 0,0 1 0,0-1 0,0 0 0,0 0 0,0 0 0,0 0 0,0 0 1,0 0-1,0 0 0,0 0 0,0 0 0,0 0 0,0 0 0,0 0 0,0 0 0,0 0 0,0 0 0,0 0 0,0 0 0,0 0 0,0 0 0,0 0 0,0 0 1,0 0-1,0 0 0,0 0 0,0 0 0,0 0 0,0 0 0,0 0 0,0 0 0,0 0 0,0 0 0,0 0 0,0 0 0,0 0 0,0 0 0,0 0 0,67 23-136,-61-21 154,0 0 0,0 0-1,0-1 1,0 0-1,1-1 1,-1 1-1,11-1 1,-9-1-81,-7 1 49,2 0 156,76 4-310,-54-4-6,-3 0 348,-19-1-185,-3 1 15,1-1 0,0 1 1,-1 0-1,1 0 0,0 0 1,0 0-1,-1 0 0,1 0 1,0 0-1,-1 0 0,1 0 1,0 0-1,-1 0 0,1 0 1,0 1-1,0-1 0,-1 0 1,1 0-1,-1 1 0,2-1 1,10 5 56,-9-4-74,-1 0-1,0 0 1,0 0 0,0-1-1,0 1 1,5 0 0,-6-1 37,0 0-10,-1 1 0,1-1 1,-1 0-1,1 1 0,-1-1 0,1 0 1,-1 1-1,1-1 0,-1 0 0,1 0 1,-1 0-1,1 1 0,-1-1 0,1 0 1,-1 0-1,1 0 0,0 0 0,-1 0 1,1 0-1,0 0 0,6 1-36,2 2-16,-7-1 32,1-1 0,0 0 0,0 0 0,0 0 0,0 0 0,3 0 0,-4-1 110,7 0 117,24 8-303,1-5 186,-26-1-173,7 7-44,10 4 335,37 6-374,-29-5 106,-29-13 69,11 4 66,-10-4-80,-1 1 0,0 0 0,0 0 0,0 0 0,6 6 0,-1-2-99,-8-5 98,0-1 1,0 1 0,0-1 0,-1 1 0,1-1 0,0 1 0,-1-1-1,1 1 1,0 0 0,-1-1 0,1 1 0,-1 0 0,1 0 0,0 1-1,1 1 37,0-1 0,0 1-1,0 0 1,0-1-1,1 0 1,4 4-1,-5-3-148,-2-3 112,1 1-1,-1 0 0,0 0 0,1-1 0,-1 1 0,1 0 0,-1-1 0,1 1 0,-1-1 0,1 1 0,-1-1 1,1 1-1,0-1 0,-1 1 0,1-1 0,0 1 0,-1-1 0,1 0 0,0 1 0,-1-1 0,1 0 1,0 0-1,0 1 0,0-1 0,0 0 0,3 1 35,12 6-119,-14-6 111,14 13-132,-14-12 148,0-1-52,0 0 0,-1 0-1,1 0 1,-1 0-1,1 0 1,-1 0 0,1 1-1,-1-1 1,0 1-1,0-1 1,0 1 0,0-1-1,2 4 1,0 0 59,0-1-41,-2-3-13,0 0 0,0 0 0,0 0 0,0 0 0,0-1 0,0 1 0,1 0 0,-1-1 0,0 1 1,0-1-1,0 1 0,2 0 0,1 0-13,-3 0 32,1-1 0,-1 1-1,0 0 1,1 0 0,-1 0 0,0 0 0,0 0 0,1 0 0,-1 0 0,0 0 0,0 0 0,0 0 0,0 1-1,1 1 1,4 6-4,2-2-93,-8-7 80,0 0-1,1 0 1,-1 0 0,0 1-1,1-1 1,-1 0 0,0 0-1,1 1 1,-1-1 0,0 0-1,0 1 1,1-1-1,-1 0 1,0 1 0,0-1-1,0 0 1,1 1 0,-1-1-1,0 0 1,0 1 0,0-1-1,0 1 1,0-1 0,0 0-1,0 2 1,1 0 4,-1 0 0,1 0 0,0-1 0,0 1 1,0 0-1,0 0 0,0 0 0,2 2 0,-1-1-38,-1-2-22,-1-1-63,0 1 76,1-1 56,-1 1-1,1 0 1,-1-1 0,0 1-1,1 0 1,-1-1 0,0 1 0,1 0-1,-1 0 1,0-1 0,0 1-1,1 0 1,-1 0 0,0-1 0,0 1-1,0 0 1,0 0 0,0 1-1,0 6-3,-2 9 190,1-17-189,1 1 0,0-1 1,0 0-1,0 1 0,-1-1 1,1 0-1,0 1 0,-1-1 0,1 0 1,0 1-1,-1-1 0,1 0 1,0 0-1,-1 0 0,1 1 0,-1-1 1,1 0-1,0 0 0,-1 0 0,1 0 1,-1 0-1,1 0 0,0 0 1,-1 0-1,1 0 0,-1 0 0,0 0 1,1 0 34,-8 0-458,10-1 426,-1 1 0,1-1 0,-1 0 0,1 1 0,-1-1 0,0 0 0,1 0 0,-1 0 0,0 0 0,1 0-1,-1-1 1,0 1 0,2-2 0,-3 2-11,0 1-1,0 0 1,0-1-1,0 1 1,0 0-1,0-1 1,0 1-1,0 0 1,1-1-1,-1 1 1,0 0-1,0-1 1,0 1-1,1 0 1,-1 0-1,0-1 1,0 1-1,1 0 1,-1 0-1,0-1 1,1 1-1,-1 0 1,0 0-1,1 0 1,-1 0-1,1-1 1,-1 1 1,1 0 0,-1 0 0,0 0 0,1 0 0,-1-1 1,0 1-1,1 0 0,-1 0 0,0 0 0,1-1 0,-1 1 0,0 0 0,0-1 0,1 1 1,-1 0-1,0 0 0,0-1 0,0 1 0,1 0 0,-1-1 0,0 1 0,0-1 0,0 1 0,0 0 1,0-1-1,0 0 0,2-4 18,-1-1 0,1 1-1,0-1 1,0 1 0,0 0 0,5-8 0,-3 5-42,4-6-142,-6 12 177,0 0 1,-1-1-1,0 1 0,1-1 0,-1 1 0,0-1 1,0 0-1,0 1 0,-1-1 0,1-4 0,-1 7-11,0 0 0,0-1 0,0 1 0,0 0 0,0-1 0,0 1 0,1 0 0,-1 0 0,0-1 0,0 1 0,0 0 0,0 0 0,0 0 0,0-1-1,0 1 1,1 0 0,-1 0 0,0-1 0,0 1 0,0 0 0,0 0 0,1 0 0,-1 0 0,0-1 0,0 1 0,1 0 0,-1 0 0,0 0 0,0 0 0,1 0-1,-1 0 1,0 0 0,1 0 0,-1-1-2,0 1-1,1 0 1,-1 0-1,1 0 1,-1 0 0,0-1-1,1 1 1,-1 0-1,1 0 1,-1-1-1,0 1 1,1 0-1,-1-1 1,0 1 0,0 0-1,1-1 1,-1 1-1,0 0 1,0-1-1,0 1 1,1-1-1,-1 1 1,0 0 0,0-1-1,0 1 1,0-1-1,0 1 1,0-1-1,0 1 1,0 0-1,0-1 1,0 1 0,0-2-1,0 2-114,0 0 63,6-12 300,6 1-1569,-12 11-154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3:18.71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1 637 832,'1'-1'100,"1"1"0,-1-1 0,1 0-1,-1 0 1,1 1 0,0-1 0,-1 1 0,1-1 0,0 1 0,-1 0 0,4 0 0,16-5 834,-2-5-684,-1-1-1,0-1 0,0-1 0,-1 0 1,18-20-1,-35 33-246,15-12-30,27-19 1,-17 15 60,48-21 1,-69 36-7,-1 0 0,1 0 0,0 0 0,-1 0-1,8 0 1,-7 1 7,0 0 0,0-1 0,0 1-1,0-1 1,0 0 0,4-2 0,-5 0 24,3 0-177,18 2 22,17-3 320,-24 6-484,-12 0 310,1-1-1,0 0 1,0 0-1,0-1 1,10 0-1,-14 0 5,-2 0-6,12-3 160,-26 3-238,-27 4 1,25 1-120,13-4 139,1 0-1,-1 0 0,1 0 0,-1-1 1,1 1-1,-1-1 0,-2 1 0,-42 7 481,35-8-490,-7-1 75,1 2-1,-20 3 0,24-1-47,-11 1-94,21-4 94,-1 1-1,0 0 0,1 0 0,-1 0 1,0 0-1,1 1 0,0 0 0,-1 0 1,1 0-1,-4 3 0,2-1 11,0-1 1,0 0-1,0-1 0,-7 3 0,1-1-44,1 1 1,-1 1-1,2 0 0,-1 0 1,1 1-1,-15 13 0,20-16-21,0 1 0,1-1 0,-8 12 0,0-1 43,11-13-8,0 0-1,0-1 0,0 1 1,0 0-1,1 0 0,-1 0 1,1-1-1,-1 1 0,1 0 1,0 0-1,0 0 0,0 0 1,0 0-1,0 0 0,0 0 1,0 0-1,1 0 0,0 2 1,-1-1-10,1 0 1,0 0 0,0 0-1,0 0 1,1-1-1,-1 1 1,1 0 0,-1-1-1,1 1 1,0-1 0,2 3-1,-2-4 27,-1 1 0,1-1 0,-1 0 0,1 0 0,0 0 0,0 0 0,-1-1 0,1 1 0,0 0 0,0-1 0,0 0 0,0 1 0,0-1 0,0 0 0,0 0 0,0 0 0,0 0 0,0 0 0,0 0 0,0-1 0,-1 1 0,1-1 0,0 1 0,0-1-1,0 0 1,0 1 0,-1-1 0,4-2 0,4-3 14,1-1-1,-1 0 1,15-16-1,-7 6-58,-2 6 67,22-14 1,-29 20-74,15-14 222,-20 15-194,0 1 0,1 0 1,-1 1-1,1-1 1,-1 1-1,1-1 1,5-1-1,-2 1-2,1-1-1,-1 0 1,12-9-1,-14 9 84,1 0-1,0 0 1,0 1-1,0 0 0,11-4 1,-2 1-80,0-1-1,-1 0 1,1-1 0,-1-1-1,-1 0 1,16-14 0,-12 7 218,-14 12-229,0 1-1,1 0 1,-1 0 0,6-4-1,13-12 25,-18 16-9,1 0 0,-1-1 1,0 0-1,0 0 0,-1 0 1,6-7-1,-9 10 94,6-3-309,-3 1 266,-2 2-20,0 0-1,0 1 1,0-1 0,0 0 0,0 1 0,0-1-1,0 1 1,0-1 0,1 1 0,0-1 0,15-7-10,-10 2 144,-7 5-152,0 1 0,1-1 0,-1 1 0,0 0 0,0-1 0,1 1 0,-1 0 0,0 0 0,1-1 0,-1 1 0,0 0 0,1 0 0,-1-1 0,1 1 0,-1 0 0,0 0 0,1 0 0,-1 0 0,1 0 0,-1-1 0,1 1 0,-1 0 0,0 0 0,1 0 0,-1 0 0,1 0 0,0 1 0,1-2-9,1 0 1,-1 0 0,0 0 0,0 0-1,0 0 1,0 0 0,0-1 0,0 1 0,2-3-1,5-2 129,1 0-74,0-2 0,-1 1 0,1-1 0,-1 0 0,-1-1 0,12-14 0,-16 18-57,0 1 1,0-1-1,1 1 1,6-5-1,13-11-138,-15 10 189,1 0-1,0 1 1,20-15-1,-3-2 378,-25 24-400,0 0-1,0 0 0,0 0 0,0 0 0,0 0 0,0 0 0,-1 0 0,1-1 0,-1 1 0,0 0 0,1-1 0,-1 0 0,0 1 0,-1-1 0,1 1 0,0-5 0,7-12-207,-8 19 283,0 0-22,0 0-31,0 0-38,0 0-112,0 0-11,0 0-122,0 0-96,0 6-1499,0-4-11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3:51.80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1439 5476 416,'0'1'6,"1"-1"0,-1 0 0,1 0-1,-1 1 1,1-1 0,-1 0 0,1 0 0,-1 0 0,1 0-1,0 0 1,-1 0 0,1 0 0,-1 0 0,1 0 0,-1 0-1,1 0 1,0 0 0,-1 0 0,2 0 0,8-2 528,-2 2-242,0-1 0,0 0 0,0 0 0,0-1 0,0 0 0,0-1 0,13-6 0,-15 7-220,0-1 0,1 0 0,-1 0 1,0-1-1,-1 0 0,1 0 0,-1 0 0,0-1 1,0 1-1,6-8 0,-8 8-28,0 0 0,1 1 0,-1 0-1,7-5 1,-7 5-10,1 0 0,-1 0 0,1 0 0,3-5 1,22-20 114,-19 16-151,8-11 121,10-21-147,-17 27-20,0-1 1,11-25 0,-21 41 46,1 0 1,-1 0 0,0 0 0,1 0 0,0 0 0,-1 0 0,1 0 0,2-1 0,6-9-95,1 1 112,-1 0 0,1 1 0,16-12 0,17-16-75,-26 25 166,-15 12-121,0-1 0,-1 0 0,1 0 0,-1 0-1,1 0 1,3-4 0,-3 3 12,0 0 0,0 0 0,1 0 0,5-3 0,6-4 1,-3 1 41,-9 7-27,0 0-1,0 0 1,-1 0 0,1 0-1,2-4 1,8-6-7,-11 12-9,-1-1 0,1 0 0,-1 0 1,0 0-1,0 0 0,1 0 0,-1-1 0,0 1 1,1-2-1,15-20 359,-16 21-241,-1 1-119,0 0 0,0 0 0,0 1 0,0-1 0,0 0 0,1 1 0,-1-1 0,0 0 0,1 1 0,-1-1 0,0 0 0,1 1 0,-1-1 0,1 1 0,-1-1 0,1 1 0,-1-1 0,2 0 0,-2 0 21,1 0 0,0 1 0,-1-1 0,1 0 0,0 0 0,-1 0 0,1 0 1,-1 0-1,0 0 0,1 0 0,-1-1 0,6-9 112,-5 10-140,0 0 0,0-1 0,0 1 1,-1 0-1,1 0 0,0 0 0,-1-1 1,1 1-1,-1 0 0,1-3 1,1-3 126,0 2-72,8-14 118,3-4-110,-6 11-243,4-6 210,1 3-42,-10 13 44,1-1-1,0 1 0,-1-1 0,1 1 0,3-7 0,5-3 76,-8 8-41,0 0-1,0 1 0,0-1 0,0 0 1,-1-1-1,4-7 0,5-7 326,-6 10-195,-1 0 0,0 0 0,5-15 0,4-10-130,5-8-109,-8 23 48,-6 11 60,0 1 0,8-12 0,-8 13-29,1-1 1,-2 0-1,1 0 0,3-10 0,9-15 168,-8 18-261,-6 8 24,1 1 0,0 0 0,1 0 0,-1 0 0,7-6 0,1 0 16,5-4 17,19-8 260,-25 18-270,-1-1 0,15-11 0,-15 11-2,0 0-1,16-8 0,-16 9 79,0 0 0,-1-1 0,1 0 0,-1 0 0,0-1 0,11-11 0,-5 2-64,0-1 0,12-18 0,-16 16 121,2-1-71,-9 15-55,1-1 0,-1 1 0,-1 0 0,1-1 0,-1 0 0,0 0 0,0 1 0,-1-1 1,0 0-1,0 0 0,1-7 0,2-12-83,-1 11 132,-1-1 0,2-21-1,0-67-104,-3 97 51,-1 1 1,1-1 0,0 0 0,1 1-1,2-9 1,-2 9 46,0 0 0,-1 0 0,0 0-1,0 0 1,1-8 0,-1 4-73,0 1-1,0-1 1,1 0-1,5-13 1,-2 8 21,12-15-89,12-18 138,-22 38-271,-4 9-387,-4 6 261,-20 109-498,-27 72 432,36-154 321,-22 44 0,12-30 225,15-33-94,-1 0-1,0 0 0,0-1 1,-2-1-1,1 0 1,-13 12-1,-73 60-221,8-7-124,71-61 289,2 1 1,0 0-1,-16 30 1,-28 60 99,39-70-169,-34 55-214,28-48 510,13-25-32,-11 25 0,-3 8-278,13-30 58,-26 37 99,1 0-155,18-24 152,-16 30 27,22-39 7,-29 42 0,9-18 14,21-28-186,-2-2 1,-21 23 0,6-8-106,27-32 492,4-4-134,12-9-122,19-17-103,-7 9 109,-6 6-46,-1-2 0,0 0 0,-1-1 0,0-1 0,16-21 0,41-55 354,-32 38-203,-22 28-203,-8 10 150,21-33 1,-23 33-90,1 1 1,1 0-1,0 0 1,1 1-1,27-22 1,12-13-32,-25 23 169,-18 17-75,0 1 1,-1-1-1,13-17 1,-6 3-57,-6 10 16,0 0 1,-1 0 0,-1-1-1,0 0 1,6-19-1,1 3-161,-12 27 207,0-1 0,0 0 0,0 0 0,0 1 0,-1-1 0,0-1 0,0 1 0,0 0 0,1-8 0,-2 8-69,1 0-1,0 0 1,-1 0-1,1 1 1,1-1-1,2-6 0,-3 6 3,1 0 0,-1 0 0,0 0 0,0 0 0,0 0-1,1-7 1,-2 6 23,1 0 1,0 0-1,0 0 0,0 0 1,1 1-1,0-1 0,3-6 1,7-20 49,-11 26-86,3-28 312,1 1 327,-5 29-509,0 2-85,0 1-1,0-1 1,0 0 0,0 0 0,0 0-1,0 0 1,-1 0 0,1 1-1,0-1 1,0 0 0,-1 0 0,1 0-1,0 0 1,-1 1 0,1-1-1,-1 0 1,0-1 0,0 0-7,-1 0 0,1 0 0,0 0-1,0 0 1,0-1 0,1 1 0,-1 0 0,1-1 0,-1 1 0,1 0 0,-1-5 0,2-32 248,0 22-209,-1 7-48,1 1-1,0 0 1,1 0-1,0 0 0,0 0 1,1 0-1,0 1 0,5-10 1,6-8 42,20-29 1,-23 37-44,2-4 35,18-39-1,-17 32 2,34-47-1,-15 26 46,-27 38-124,2 0-1,0 1 0,0 0 0,1 0 0,0 1 1,16-13-1,-11 12 13,-1 1 1,2 0 0,-1 1-1,21-9 1,89-39 48,-52 22 6,-45 21-40,-1-2 0,-1 0 0,0-2 0,-2-1 0,33-31 0,-47 39 29,0 0 0,0 0-1,-1-1 1,7-13 0,-1 3-7,-11 16 5,0 0 1,-1 0 0,1 0-1,-1 0 1,2-9-1,-4 10-8,2 0-1,-1 1 0,0-1 0,1 0 0,0 1 0,0-1 0,1 1 0,-1 0 0,6-7 0,22-34-276,-15 23 197,-11 16 38,-1 0 0,1 1 0,1 0 0,7-9 0,15-14 83,-23 22-24,0 1 0,1-1-1,0 1 1,0 1 0,9-7-1,102-52-97,-104 57 60,14-9-176,-24 15 95,-2 0-85,0 0 32,0 0-64,0 0 48,-13 9-411,4-2 454,1 0-1,-1-1 0,-1 0 0,-13 7 0,-18 12 89,25-13-37,1 1 1,0 1 0,1 0-1,-21 27 1,-42 71-762,-2 3 530,63-95 239,-1-2-1,-1 0 1,-1-1-1,-23 16 0,-88 53-20,86-59-13,16-9 37,2 0-1,0 2 1,1 1-1,-34 39 1,45-41 84,1 0 0,1 1 0,0 1 0,-14 37 0,16-34 13,-1 3-21,3-8-48,-11 19 1,-15 29 202,22-41-51,-24 38 0,21-40-37,11-17-58,0 0 1,-1 0-1,0 0 1,-6 6-1,-58 64 146,52-57-96,11-12-21,6-6 17,13-10 18,-2 2-152,-1 1 54,0 0 0,-1-1 0,0 0 0,0 0 0,0-1 0,-1 0 0,8-9 0,72-99 127,-70 87-65,-1-1 1,21-48 0,-21 35 450,-12 28-471,1 0 0,0 0 0,11-17 0,-9 20-17,0 0 0,1 0 1,0 1-1,18-16 0,-3 4 70,-15 13-59,1 1 0,0-1 0,0 2 0,17-11 0,2 3-19,72-35 209,-72 35-268,-19 9 68,0 1 1,19-7-1,-24 10-56,1-1 0,0 1 0,8-7 0,16-6-38,-27 12 112,1 1-1,0-1 1,-1 0-1,1 0 1,-1 0 0,5-6-1,-1 1-23,-6 8-154,0-1 142,-1 1 1,1 0 0,-1 0-1,1 0 1,-1-1-1,0 1 1,1 0 0,-1 0-1,1-1 1,-1 1-1,0 0 1,1-1 0,-1 1-1,0 0 1,1-1-1,-1 1 1,0-1 0,0 1-1,1-1 1,-1 1-1,0 0 1,0-1 0,0 1-1,0-1 1,0 1-1,1-1 1,-1 1 0,0-1-1,0 1 1,0-1-1,0 0 1,0-21 359,-1 15-518,2 5 138,-1 0 1,1 0-1,0 0 0,-1 0 0,1 0 1,0 0-1,0 0 0,1 0 0,-1 1 1,0-1-1,0 0 0,1 1 0,1-2 1,11-16 75,-11 14-96,-1 1 0,1-1 0,1 1 1,-1 0-1,6-5 0,7-10 160,-7 8-68,-1-1-1,-1 0 1,0 0-1,6-14 1,-2 2-15,20-33-1,-5 12 33,-20 35-81,0 0 0,1 0 0,1 0-1,-1 1 1,2 0 0,-1 1-1,1-1 1,12-7 0,-12 11 30,-1 0 1,1 1 0,17-6-1,-10 8 1,-2 0-8,10-4-114,0 1 70,-2-4 277,-16 7-237,-1 0 1,1 0-1,0-1 0,9-6 0,-7 5 77,-1 0-1,0 0 1,13-4 0,-10 4-88,-1 0 0,12-6 1,27-17-97,-27 13 117,13-10-32,0-3 11,-14 9-75,-16 15 99,0 0 1,-1 0-1,1-1 1,0 0-1,-1 0 1,3-4-1,-5 6-51,0 0-1,1 0 0,-1 1 0,1-1 0,-1 0 0,1 1 0,0-1 0,0 1 0,0-1 0,0 1 1,0 0-1,2-2 0,-3 3-100,-1 0-32,0 0 21,0 0-64,0 0 86,0 5 69,-1 0-1,1 1 1,-1-1-1,-1 0 1,1 0 0,-1 0-1,0 0 1,0 0-1,0 0 1,0-1-1,-1 1 1,0-1 0,0 0-1,0 1 1,-1-1-1,-7 6 1,-5 4-19,-1-1-1,-35 21 1,32-22 180,-76 42-6,-12 7-326,13 8 273,77-55-33,-25 26 0,32-24 138,9-13-206,1-1 1,-1 1-1,0-1 1,0 0-1,0 1 1,0-1-1,-4 3 1,5-5 126,0 1-61,1 0 0,-1 1 0,0-1 0,1 0 0,-1 0 1,0 0-1,1 1 0,0-1 0,-1 0 0,1 1 0,0 1 0,3-3-19,0 1-1,0 0 0,0-1 1,0 0-1,0 0 0,1 0 1,-1 0-1,0 0 0,0 0 1,0-1-1,6-1 0,36-14-122,-44 15 121,16-7 106,0-2 0,0 0 0,-1-1-1,30-26 1,0 0 225,5-1-179,108-85-71,-99 60 86,-49 51-340,9-9-124,-18 19 295,0 1 0,0-1 0,0 0 1,-1 0-1,1 0 0,-1 0 0,1 0 0,1-5 1,-2 6 5,4-6-6,-1 0-578,-9 13 480,-8 12 213,-2-2 0,0 0 0,0 0 0,-2-1-1,0-1 1,0-1 0,-1 0 0,-1-2 0,-38 19 0,12-8 94,1 3 0,1 1 0,1 3-1,-55 48 1,83-63-186,0 0 0,-12 17-1,-6 6 11,23-26-62,0 1 0,-10 18 0,9-14 52,-4 11 80,12-22-118,0-1 0,0 0 0,0 1 0,0-1 0,-1 0-1,0-1 1,1 1 0,-2 0 0,1-1 0,-6 6-1,6-8-130,5-1 72,9-8 60,18-12-13,76-91 277,-16 15-177,74-48-32,-146 132-14,28-16 0,-16 11 75,-15 9 42,-9 5-83,1-1 0,0 0 0,6-5 0,15-10-36,-22 16-25,0 0 0,0-1 1,0 1-1,-1-1 0,1 0 1,4-6-1,90-112 228,-85 109-221,2-1 106,0-7-99,1 1 1,0 1 0,2 1-1,0 0 1,27-17 0,-33 24-76,16-16 0,10-8-19,31-29 415,24-20-304,-81 70-29,-11 12 3,0 0 0,0-1 0,0 1 1,0 0-1,0 0 0,0 0 1,1 1-1,-1-1 0,4-1 0,33-20-6,-37 22 5,-1 0 0,1 0 0,-1 0 0,0 0 0,1-1 0,-1 1 0,0 0 0,0-1 0,0 1 0,0 0 0,0-1 0,2-2 0,1-4-32,0 4-60,-1 3 99,7-13 185,5-1-281,-13 12 98,1 0 1,-1 0-1,1 0 1,0 1-1,5-4 1,-8 5-11,1 1-1,-1-1 1,1 0 0,-1 1 0,1-1 0,-1 0 0,0 1-1,1-1 1,-1 0 0,0 1 0,0-1 0,1 0 0,-1 0-1,0-1 1,0 1 0,0 0-1,0 1 0,0-1 1,0 0-1,1 0 1,-1 1-1,0-1 0,0 0 1,1 0-1,-1 1 1,0-1-1,1 0 0,-1 1 1,1-1-1,-1 1 1,1-1-1,-1 0 0,2 0 1,0 0 5,0-1 32,-1-10 20,2 3 91,2-9-28,-1 7-225,-4 10 97,0 0 0,0 0 0,0 0 0,0 0 1,1 0-1,-1 0 0,0 0 0,0 0 0,1 0 0,-1 0 0,1 1 1,-1-1-1,0 0 0,1 0 0,0 0 0,-1 0 0,2 0 1,9-17-89,-7 12 97,-4 6 0,1-1 0,-1 1 0,1-1 0,-1 1 0,0-1 0,0 1 0,1-1 0,-1 1 0,0-1 0,0 0 0,0 1 0,1-1 0,-1 1 0,0-1 0,0 1 0,0-2 0,0 1 1,0 0 0,0-1 0,1 1 0,-1 0 0,0 0 0,1 0 0,-1 0 1,1 0-1,0 0 0,-1 0 0,1-1 0,0 2 0,0-1 0,-1 0 0,1 0 0,0 0 0,1-1 1,-1 1 1,0 1 1,0-1 0,0 0 0,0 0 0,-1 1 0,1-1 0,0 0-1,-1 0 1,1 0 0,-1 0 0,1 0 0,-1 0 0,1 0 0,-1 0-1,0 0 1,1-3 0,-1 2 33,0 0 1,1 0-1,-1 0 0,0-1 0,1 1 1,0 0-1,-1 0 0,1 0 0,1-2 1,-1 2-14,0-1 1,0 1-1,0 0 1,0 0 0,-1 0-1,1 0 1,-1-1-1,0 1 1,1-3 0,-1-2 76,1 0 1,0 0-1,4-14 0,0 1 107,7-77-139,-7 59-85,3-15 91,-3 22-150,3 0-133,-6 25 278,2 1-49,-3 4-15,-1 0 1,1 0-1,0 0 0,0 0 1,0 0-1,0 0 1,-1 0-1,1 0 0,-1 0 1,1 0-1,0 0 0,-1 0 1,0-1-1,1-1 0,6-10 54,-7 13-70,1-1 0,-1 0 1,1 1-1,-1-1 0,0 0 1,1 1-1,-1-1 0,0 0 1,0 0-1,1 1 1,-1-1-1,0 0 0,0 0 1,0 1-1,0-1 0,0-1 1,0 1 3,0 0 1,0 0-1,0 0 1,0 0 0,0 0-1,0 0 1,1 1-1,-1-1 1,0 0-1,0 0 1,1 0 0,-1 0-1,1 1 1,0-2-1,0 0 41,0 1 0,-1-1 0,1 1 0,0-1-1,-1 1 1,1-1 0,-1 1 0,1-4 0,-1 4-40,0 0 1,1 0-1,-1-1 1,0 1-1,1 0 1,-1 0-1,1 0 1,-1-1-1,1 1 1,-1 0-1,1 0 1,0 0 0,1-1-1,1-2 13,1 1 1,0-1-1,-1-1 0,0 1 1,0 0-1,3-7 0,-3 6-39,0-1-1,1 1 0,-1 1 0,1-1 0,8-8 0,4-1-75,19-22 0,-27 27 134,-1-1 0,-1 0 0,6-11 0,6-9 20,13-28-356,-10 13 309,-10 24 48,-8 14-23,1 0 0,0 1 1,5-8-1,12-21-190,-8 10 104,-12 20 42,1 1 0,0-1-1,1 1 1,-1 0 0,5-6 0,-4 7 21,0-1 0,-1 0 0,0 0 0,0 0 0,0 0 0,0 0 0,-1 0 0,1-1 0,0-5 0,-1 5-2,1 0 0,-1 0 1,1 0-1,0 0 0,5-8 0,1 0-137,-6 9 35,0 1 0,0-1-1,0 1 1,1 0 0,-1 0-1,7-6 1,-2 2-72,3-1 76,-7 6 86,-1 0 0,1 0 0,-1 0-1,0 0 1,0 0 0,0-1 0,0 1 0,0-1 0,-1 1 0,1-1 0,-1 0 0,1 0 0,-1 1 0,0-1 0,0 0 0,0 0 0,-1 0-1,1-5 1,5-7 109,-5 14-110,0-1 1,0 1 0,-1 0-1,1-1 1,0 1 0,-1-1-1,0 1 1,1-1 0,-1 0-1,0 1 1,0-1 0,0-1-1,4-50-83,0 44 71,-3 9 20,-1-1-1,1 1 1,-1-1-1,0 1 1,1-1 0,-1 1-1,0-1 1,1 1-1,-1-1 1,0 0 0,0 1-1,1-1 1,-1 1-1,0-1 1,0 0 0,0 0-1,0 0 9,0 0 0,1 1 1,-1-1-1,0 0 0,0 0 0,1 0 0,-1 1 0,0-1 1,1 0-1,-1 1 0,1-1 0,-1 0 0,1 1 0,-1-1 1,1 0-1,0 0-12,0 1 1,-1-1-1,1 0 1,-1 1-1,1-1 1,-1 0-1,1 0 1,-1 0-1,0 1 1,1-1-1,-1 0 1,0 0-1,0 0 1,1 1-1,-1-3 1,8-29 2,-8 30 35,0-1 1,1 1-1,-1 0 0,1-1 0,0 1 0,0 0 0,1-4 0,-1 4-26,0-1 0,0 1 0,0 0 0,0-1 0,-1 1 0,1-1-1,0-4 1,-1 5-11,0 0 0,0-1 0,1 1 0,-1 0 0,1 0 0,0-1 0,0 1 0,0-2 0,0 2-4,0 1 0,0-1 0,-1 0 0,1 1 0,-1-1 0,1 0 0,-1 1 0,0-1 0,1 0 0,-1 0 0,0 0 0,0 1 0,-1-4 0,0-3 64,1 0-1,0 0 0,0 0 0,0 0 0,3-13 1,0 6-40,-1 0-5,-1 13-7,-1 0-1,1 0 1,-1 0 0,0 0 0,0 0 0,0 0 0,0 0 0,0 0 0,-1-4 0,0 2 30,0-1 0,1 0 0,0 0 0,0 1 0,0-1 0,0 0 0,1 1 0,0-1 0,0 0 0,2-5 0,-2 8-52,-1 0 0,1 0 0,-1 0 0,1 0 0,-1 0 0,0 0 0,0 0 0,0-2 0,1-11-14,4-45 233,-2 48-202,-2 9 2,0 0 0,0 0 1,0 0-1,0 0 0,-1-5 1,4-8-297,-3 13 81,0 3 200,-1 0 0,0 0 1,1 0-1,-1 0 0,0 0 0,0 0 0,1 0 0,-1 0 0,0 1 1,1-1-1,-1 0 0,0 0 0,0 0 0,1 0 0,-1 0 0,0 1 1,0-1-1,0 0 0,1 0 0,-1 0 0,0 1 0,0-1 0,0 0 1,1 0-1,-1 1 0,0-1 0,0 0 0,0 0 0,0 1 0,0-1 1,0 1-1,1 0-196,1 4-63,-2-5 285,1 1-1,-1-1 0,0 1 0,1-1 1,-1 1-1,0-1 0,0 1 1,1-1-1,-1 1 0,0-1 0,0 1 1,0 0-1,0-1 0,0 1 1,0-1-1,0 1 0,0-1 1,0 2-1,0-2-5,0 1 1,0-1-1,0 1 1,0-1 0,0 0-1,0 1 1,0-1-1,0 0 1,1 1-1,-1-1 1,0 0-1,0 1 1,0-1-1,0 0 1,1 1 0,-1-1-1,0 0 1,0 1-1,1-1 1,-1 0-1,0 0 1,0 1-1,1-1 1,-1 0 0,0 0-1,1 0 1,0 1-1,9 3 289,-9-4-291,1 0 0,-1 0-1,0-1 1,0 1-1,0-1 1,0 1-1,0-1 1,0 0 0,0 1-1,0-1 1,0 0-1,0 1 1,1-2-1,3-2-3,-4 3-39,0 0 17,0 0 0,0 0 0,0 0 1,0 0-1,0 1 0,0-1 0,0 0 0,1 0 0,-1 1 0,0-1 0,0 1 0,2-1 1,2-1 68,8-7-170,1 2 264,-12 6-68,12-6-258,-11 9 49,-5 7 192,0-7-32,1 0-1,0 0 0,-1 0 0,0 0 0,1 0 1,-1-1-1,0 1 0,0-1 0,-2 2 0,-12 10-99,11-6 58,0 0 0,0 0-1,0 1 1,1 0 0,0-1-1,-4 14 1,1-5 8,4-7 17,0 0 0,1 1 0,-2 14 1,-1 4-39,1-6-64,2 0-1,-1 32 0,3-31 141,-2 0 0,-5 28 0,4-32 18,-1 33-1,-1 7 55,1 25-140,2-68 21,2-13 6,0 0 0,0-1 0,0 1 0,-1 0 0,1-1 1,-2 5-1,-5 11 10,2 0 0,0 1 0,-2 21 0,-3 15-13,-4 6-35,-18 64 62,25-103 1,-1-1 0,-1 1 0,-20 32-1,18-38 6,-1 0-1,-1-1 1,-21 21-1,-12 12-221,35-37 199,1 1 1,1 1-1,0 0 1,1 0-1,0 0 1,1 1-1,0 1 1,2-1-1,-7 21 0,-1 27 18,4-18 29,-26 76 1,19-69-11,13-38-27,-1-1 0,0 0-1,0 0 1,-8 14 0,0 0-34,10-20 9,0 0 0,0-1 0,-6 9 1,0 5-38,-1 1 26,7-13 57,2-6-35,0-1 0,0 0 0,0 0 0,0 1 0,0-1 0,0 0 0,0 1 0,0-1 1,-1 0-1,1 0 0,0 1 0,0-1 0,0 0 0,0 1 0,0-1 0,0 0 0,-1 0 0,1 1 0,0-1 1,0 0-1,0 0 0,-1 0 0,1 1 0,0-1 0,0 0 0,0 0 0,-1 0 0,1 1 0,0-1 1,-1 0-1,1 0 0,0 0 0,0 0 0,-1 0 0,1 0 0,0 1-35,0 1 37,0-2 43,0 0 43,0 0 181,-1-1-280,1-1 1,0 1-1,1-1 0,-1 1 0,0-1 1,0 1-1,1-1 0,-1 1 0,1-1 1,0-2-1,0 2 9,-1 1 0,1-1 0,-1 1 0,0-1 0,0 0 0,0 1 0,0-1 0,0-3 0,0 4 12,0-1 0,0 1 0,0-1 0,0 1 0,0-1 0,0 1 0,0-1 0,1 1 0,-1-1 0,1 1 0,0-3 0,0 2-7,-1 0-1,1 0 1,0 0-1,-1 0 1,1-1 0,-1 1-1,0 0 1,1 0-1,-1-4 1,-1 4-25,1-1 1,1 1-1,-1-1 0,0 1 1,1 0-1,-1-1 0,1 1 1,1-3-1,-1 0 7,1 0 0,-1 0-1,0 0 1,0 0 0,0-11 0,1-1-32,10-106 145,-7 83 44,2-10-97,12-47-1,36-107-399,-17 15 348,-16 66-13,-9 41-62,-10 56 27,1-1 0,12-42 0,-13 61 87,1-1 0,7-11-1,-7 13-46,0 0-1,-1-1 0,6-14 0,-7 16 26,0 0-1,1 0 0,-1 1 0,6-9 0,-4 8-26,0 0 0,-1-1 1,3-9-1,42-132-178,-44 134 153,1 0 1,1 0 0,0 1-1,11-17 1,14-24-64,-30 52 119,0 0-21,0 1 1,1-1 0,-1 0-1,0 0 1,0 0 0,0 0 0,-1 0-1,1 0 1,0 0 0,-1 0-1,1 0 1,-1-4 0,1 6 1,-1-1 1,0 0 0,0 0-1,0 1 1,1-1 0,-1 0 0,0 1-1,1-1 1,-1 0 0,0 1-1,1-1 1,-1 1 0,1-1-1,-1 0 1,1 1 0,0-1-1,-1 1 1,2-1 0,-2 1 8,1-1 1,0 0-1,-1 1 1,1-1-1,0 1 1,-1-1-1,1 0 1,-1 0-1,1 1 1,-1-1-1,1 0 1,-1 0-1,0 0 1,1 1-1,-1-1 1,0 0-1,1 0 1,-1-1-1,1-2-16,-1 1-1,1 0 1,0 0 0,1 1-1,-1-1 1,0 0 0,1 0-1,0 1 1,-1-1 0,1 1-1,0-1 1,0 1-1,1 0 1,-1-1 0,5-2-1,10-13 75,13-13 9,-27 25-117,4-4-36,-6 10 87,-1-1 0,1 0 0,0 0 0,-1 0 0,1 0 0,-1 0 0,1 0 0,-1 0 0,1 0 0,-1 0 0,0-1 0,1 1 0,-1 0 0,0 0 0,0 0 0,0 0 0,0 0 0,0-1 0,0 0 0,0 2-32,0-1 1,0 1-1,0 0 1,0-1-1,0 1 1,0 0-1,0-1 1,1 1-1,-1 0 1,0 0-1,0-1 1,0 1-1,0 0 1,1-1-1,-1 1 1,0 0-1,0 0 1,1 0-1,-1-1 1,0 1-1,0 0 1,1 0-1,-1 0 1,0-1-1,1 1 1,-1 0-1,0 0 1,1 0-1,-1 0 1,0 0-1,1 0 1,12-1-111,-6 0 103,3-3-34,-8 3 51,0 1-1,0-1 1,0 0 0,0 1-1,-1-1 1,1 0 0,0 0-1,0 0 1,1-2 0,-2 3 31,0 0 1,0 0 0,0 0-1,-1 0 1,1-1 0,0 1-1,0 0 1,0 0 0,-1-1-1,1 1 1,0-1-1,0 1 1,-1-1 0,1 1-1,0-1 1,11-9-300,-11 9 356,-1 1-20,0 0 20,0 0-58,9 0-320,45 0 416,-54 0-58,0 0 4,0 0 65,0 0-49,1 0-36,2-3-1,-2 3 16,-1 0-53,0 0-138,0 0 21,0 0 5,0 0 96,0 0 213,0 0-69,0 0-43,0 0-37,0 0 5,0 0-5,0 0 27,0 0-32,0 0-33,-18-1 118,18 1-131,-1-1 0,1 1 0,0 0 0,-1 0-1,1-1 1,0 1 0,-1 0 0,1 0-1,-1-1 1,1 1 0,0 0 0,-1 0 0,1 0-1,-1 0 1,1 0 0,-1-1 0,1 1-1,0 0 1,-1 0 0,0 0 0,0 0 18,0 0 0,1 0 0,-1 0 1,0 0-1,1 0 0,-1 0 0,0 0 1,1 0-1,-1-1 0,1 1 0,-1 0 1,0 0-1,1-1 0,-1 1 0,0-1 0,-2 0 25,1-1-1,-1 2 0,0-1 1,1 0-1,-1 0 0,0 1 1,1 0-1,-1-1 0,0 1 1,0 0-1,1 0 0,-1 1 1,-3 0-1,-5-1 189,-15-11 33,23 11-208,-1 0-1,1 0 1,0-1-1,0 1 1,-7-3-1,1-2-37,6 4-3,1-1 0,0 1-1,-1 0 1,1 0-1,0 0 1,-1 0 0,1 1-1,-1-1 1,0 1 0,1-1-1,-5 1 1,5-1 6,-1-1 0,1 1 1,0-1-1,-1 1 0,1-1 0,0 0 1,0 0-1,-3-4 0,2 3 4,-31-17-144,3 1-12,27 17 166,0 0 0,-1 0-1,1 0 1,-1 1 0,1 0-1,-1 0 1,1 0-1,-8-1 1,-5 0-23,5-2-179,-7 1-39,4 3-81,-1 0 1,-21 5-1,33-4 199,1 0 1,-1 0-1,1 1 0,0-1 1,-1 1-1,1 0 1,-6 4-1,-14 7 224,1-5-91,19-8-21,0 1-1,0-1 0,-1 1 0,1-1 0,0 0 1,0-1-1,0 1 0,0 0 0,-1-1 0,1 0 1,0 1-1,0-1 0,-3-2 0,0 0 123,-1-1 0,1 0-1,-11-8 1,-3-2 27,3 1-287,16 11 106,-1 0 1,1 1-1,-1-1 0,0 1 1,0 0-1,0 0 0,0-1 1,0 1-1,0 0 0,0 1 1,0-1-1,0 0 0,0 1 1,0-1-1,-5 0 0,6 1 19,0 0 0,0 0-1,-1-1 1,1 1-1,0 0 1,0-1-1,0 1 1,0-1 0,0 1-1,0-1 1,0 0-1,0 1 1,-2-3 0,2 2-3,0 1 1,0-1 0,0 0 0,0 1-1,0-1 1,0 0 0,0 1 0,0-1-1,0 1 1,-1-1 0,1 1 0,0 0-1,-3-1 1,4 1-8,-1 0 0,0-1 0,0 1 1,0-1-1,0 1 0,1-1 0,-1 0 0,0 1 0,0-1 0,1 0 0,-1 1 1,1-1-1,-1 0 0,0 0 0,1 0 0,0 0 0,-1 1 0,0-3 0,-1-1 102,-3-8-297,4 12 203,0-1 0,1 1 0,-1-1 0,0 0 0,1 1 0,-1-1 0,1 0 1,-1 0-1,1 0 0,0 1 0,-1-1 0,1 0 0,0 0 0,-1 0 0,1 0 0,0-1 0,-3-6 56,2 5-55,0 1 0,0 1 0,-1-1 0,1 0 0,-1 0 0,1 0 0,-5-2 0,4 2 0,0 0 1,0 0-1,0 0 0,0 0 0,1 0 1,-3-3-1,3 3-8,0 1 0,0 0 0,0 0 0,0-1 0,-1 1 0,1 0 0,0 0 0,-1 0 0,1 1 0,0-1 0,-1 0 0,1 0 1,-1 1-1,0-1 0,1 1 0,-2-1 0,-15-5-74,18 5 76,0 1 0,-1 0 0,1 0 0,0 0 1,0 0-1,0 0 0,-1 0 0,1 0 0,0 0 0,0 0 0,0-1 0,0 1 0,-1 0 0,1 0 1,0 0-1,0 0 0,0 0 0,0-1 0,0 1 0,0 0 0,0 0 0,-1 0 0,1-1 0,0 1 0,0 0 1,0 0-1,0 0 0,0-1 0,0 1 0,0 0 0,0 0 0,0 0 0,0-1 0,0 1 0,0 0 0,0-1-1,0 1-1,0 0 0,0 0 0,0-1 0,0 1 0,0 0 0,0 0 0,0-1 0,0 1 0,0 0 0,0 0 0,0-1 1,0 1-1,0 0 0,0 0 0,0 0 0,-1-1 0,1 1 0,0 0 0,0 0 0,0 0 0,0-1 0,-1 1 0,1 0 0,0 0 1,0 0-1,0 0 0,-1-1 0,1 1 0,0 0 0,0 0 0,-1 0 0,1 0 0,0 0 0,0 0 0,-1 0 0,-16-9 58,13 6-146,-9-11 105,12 13-19,1 0 0,0 0-1,-1 0 1,0 0-1,1 0 1,-1 0-1,1 0 1,-1 0 0,0 0-1,0 0 1,0 0-1,1 1 1,-1-1-1,0 0 1,0 0 0,0 1-1,0-1 1,0 1-1,0-1 1,0 1-1,0-1 1,-1 1 0,1 0-1,0 0 1,0-1-1,0 1 1,-3 0-1,0-2 40,0 0-1,0 0 0,1 0 1,-7-5-1,5 4-201,3 1 160,0 1 0,0 0-1,0 0 1,-1 0 0,1 1-1,0-1 1,-1 0 0,1 1-1,-1 0 1,-3-1 0,3 1 16,0-1 0,0 0 1,1 1-1,-1-1 0,0 0 1,-3-2-1,-1 0 72,-3 0-69,0 1-1,0 0 1,0 1-1,0 1 1,0-1-1,-20 3 0,-1-1 61,-8-9 167,32 9-373,5-1 141,0 0 1,1 0-1,-1 1 1,0-1-1,0 0 1,1-1 0,-1 1-1,0 0 1,1 0-1,-1-1 1,0 1-1,1-1 1,-1 1 0,-1-2-1,1 0-8,-1 1 1,1 0-1,0-1 1,0 1-1,0 0 0,-1 1 1,1-1-1,-1 0 1,1 0-1,0 1 0,-1 0 1,1-1-1,-1 1 0,-3 0 1,-4 1 4,1-1 0,-15 4 0,17-2 2,-1 0 0,1 1 0,-12 5-1,-5 3-171,19-9 168,0 1 0,0 0-1,1 0 1,-1 0 0,1 0 0,-1 0 0,1 1 0,0 0 0,-4 6 0,-16 13-144,13-11 117,10-10 24,0-1-1,0 1 1,0-1 0,0 1 0,0-1-1,-1 0 1,1 0 0,-1 0 0,1 0-1,-2 2 1,-2-1 12,1 2 0,0-1 0,0 0 0,1 1 0,-1 0 0,1 0 0,0 0 0,0 0 0,-5 8 0,-2 4 39,0-6-90,-2 3-2,11-11 51,0-1 0,0 1 0,0-1 0,0 0-1,-1 1 1,1-1 0,0 0 0,-1 0 0,1 0 0,-4 2 0,3-2 2,0 1-1,0-1 1,0 1 0,0 0-1,0-1 1,1 1 0,-3 2-1,2-2-23,0 0-1,-1 0 0,1-1 0,-1 1 1,1-1-1,-1 0 0,0 0 0,1 1 1,-1-2-1,0 1 0,-5 1 0,3-1 2,1 0 0,-1 1 0,1-1 0,-6 4 0,5-3 60,0-1 0,0 1 0,0-1-1,0 0 1,0 0 0,-9 1 0,-41-5-140,54 3 123,-8-4-395,9 3 345,1 0 0,-1 0-1,1 0 1,-1 0 0,1 0 0,-1 0-1,1 0 1,0 0 0,0 0-1,-1 0 1,1 0 0,0 0-1,0 0 1,0 0 0,0 1-1,0-1 1,0 0 0,0 1-1,0-1 1,0 1 0,2-1-1,13-10-164,7-7 270,-20 16-68,1 0-1,-1-1 1,0 1 0,0-1 0,0 1 0,2-5-1,39-41-66,-43 46 37,0 1 25,-1 1 0,1-1 1,-1 1-1,1-1 0,-1 0 0,1 1 0,-1-1 0,1 0 1,-1 1-1,0-1 0,1 0 0,-1 0 0,0 1 0,0-1 1,0 0-1,0 0 0,1 1 0,-1-1 0,0-1 0,4-24 125,-4 24-139,0 0 1,0-1-1,0 1 0,0 0 1,-1 0-1,1 0 0,-1 0 1,1-1-1,-1 1 0,0 0 1,0 0-1,0 0 0,0 0 1,0 1-1,-1-1 0,-1-2 0,1 3-11,0 0-1,1 0 0,-1 0 1,0 0-1,0 0 0,0 0 1,0 1-1,0-1 0,0 1 1,0 0-1,0-1 0,0 1 0,0 0 1,0 0-1,0 1 0,0-1 1,0 0-1,0 0 0,0 1 1,0 0-1,0-1 0,0 1 1,0 0-1,1 0 0,-3 1 0,-6 4-70,1 0-1,0 0 0,1 1 1,0 0-1,-13 14 0,17-17 110,-1 1 0,1-1-1,-1 0 1,0-1 0,0 1-1,-1-1 1,-7 4 0,-9 5 111,-63 30-79,65-30-96,-25 11-1,11-14 166,29-8-80,0 0 0,0 0 0,0-1-1,0 1 1,0-1 0,-8-2-1,-5 1-146,-37 6 264,49-4-186,-1-1 0,1 1-1,-1 1 1,1-1 0,0 1-1,-1 0 1,1 1 0,0-1-1,0 1 1,-9 7 0,-4-3-101,18-7 128,-1 0-1,1 1 0,-1-1 0,1 0 1,-1 1-1,1 0 0,0-1 0,-1 1 1,1 0-1,0 0 0,0-1 1,0 1-1,-1 0 0,1 0 0,0 0 1,0 1-1,0-1 0,0 1 0,0-1 0,1-1 0,0 1 0,-1-1 0,1 1 0,-1-1 0,1 0-1,-1 1 1,1-1 0,-1 0 0,1 1 0,-1-1 0,0 0 0,1 1 0,-1-1-1,1 0 1,-1 0 0,-1 1 0,-9 4-151,0 3 191,10-8-49,-1 1-1,1 0 0,0-1 1,0 1-1,-1 0 1,1 0-1,0 0 0,0 0 1,0 0-1,-1 2 0,0-1 5,-1 0 0,1-1-1,-1 1 1,1 0 0,-1-1-1,0 1 1,1-1 0,-1 0-1,0 0 1,0 0 0,0 0-1,0 0 1,0-1 0,0 1-1,-4-1 1,-18 5 64,9-4-103,12-1 84,0 1 0,0-1 1,1 0-1,-1 0 0,0-1 0,-4 0 0,-16 0-222,21 1 174,1 0 0,-1 0 0,0 0-1,0-1 1,0 1 0,1-1 0,-4 0 0,-7-1 148,12 3-132,-1-1-1,0 0 0,1-1 0,-1 1 1,0 0-1,1 0 0,-1-1 0,-2 0 1,-13-3-111,15 4 90,1 0 0,-1-1 0,1 1 0,-1 0 0,1-1 0,-1 1 0,1 0 0,-1-1-1,1 0 1,0 1 0,-1-1 0,0-1 0,-9-2 88,10 3-75,1 1 0,-1 0 0,0 0 0,0-1 0,1 1 0,-1 0 0,0 0 0,0 0 0,1 0 0,-1 0 0,0 0 0,1 0 0,-1 0 0,-1 1 0,-7 2-149,8-2 135,0 0-1,0-1 1,1 0-1,-1 1 1,0-1-1,0 1 1,0-1-1,1 0 1,-1 0 0,0 0-1,0 1 1,-1-1-1,-3 0 27,1 0-1,0 0 1,-1 1 0,1-1-1,-1 1 1,1 0 0,-8 3-1,-23 4-250,32-7 274,0-1 0,0 1 0,-1-1 1,1 1-1,0-1 0,0 0 0,-1 0 1,-4-1-1,-7 0-136,-9-4 333,19 3-255,1 1-1,-1 0 1,0 0-1,-7 0 0,11 1 74,0 0-50,1 0-1,-1 0 1,0 0 0,1 0 0,-1 1 0,1-1 0,-1 0 0,1 0 0,-1 0 0,0-1 0,1 1-1,-1 0 1,1 0 0,-1 0 0,1 0 0,-1-1 0,0 1 0,1 0 0,-1 0 0,1-1 0,-1 1 0,1 0-1,-1-1 1,1 1 0,0 0 0,-1-1 0,-2 2-117,2-1 118,0 1 0,-1-1 0,1 1 0,0-1 0,0 0 0,0 1 0,0-1-1,0 0 1,-1 0 0,1 0 0,0 0 0,0 0 0,0 0 0,-1 0 0,1 0 0,0 0 0,-2-1 0,2 1-11,1-1 0,0 1 1,-1 0-1,1 0 0,0-1 1,-1 1-1,1 0 0,0 0 1,-1 0-1,1 0 0,0 0 1,-1 0-1,1-1 0,0 1 1,-1 0-1,1 0 0,-1 0 1,1 0-1,0 0 1,-1 0-1,1 0 0,0 1 1,-1-1-1,1 0 0,0 0 1,-1 0-1,1 0 0,0 0 1,-1 0-1,1 1 0,0-1 1,-1 0-1,1 0 0,0 1 1,-1-1-1,-3 3 130,3-2-117,1-1 0,-1 0 0,1 0 0,-1 1 0,1-1 0,-1 0-1,1 0 1,-1 0 0,1 0 0,-1 0 0,1 0 0,-1 0 0,0 0 0,1 0 0,-1 0 0,1 0-1,-1 0 1,1 0 0,-1 0 0,0-1 0,-9 1-94,-12 7-111,18-6 215,0 0 1,1 0 0,-1-1-1,0 1 1,0-1 0,0 0-1,-4 0 1,4 0 18,-7-2-31,9-1-7,2 3 1,0 0 1,-1 0-1,1 0 0,0-1 1,0 1-1,0 0 0,0 0 1,0-1-1,-1 1 0,1 0 0,0 0 1,0 0-1,0 0 0,-1-1 1,1 1-1,0 0 0,0 0 1,0 0-1,-1 0 0,1 0 1,0 0-1,0 0 0,-1 0 0,1-1 1,0 1-1,-1 0 0,1 0 1,0 0-1,0 0 0,-1 0 1,1 0-1,0 1 0,0-1 1,-1 0-1,1 0 0,0 0 0,-2 0 4,1 0-1,-1 0 1,1 0-1,-1-1 1,1 1-1,-1 0 0,1-1 1,-1 1-1,1-1 1,0 0-1,-1 1 1,1-1-1,-1-1 0,-1 0 10,2 1-5,1 1-1,-1-1 0,1 1 0,-1 0 0,1-1 0,-1 1 1,1-1-1,0 1 0,-1-1 0,1 0 0,0 1 0,-1-1 1,1 1-1,0-1 0,0 0 0,0 1 0,0-1 0,-1 1 1,1-1-1,0 0 0,0 0 0,-7-14-192,5 13 193,1 0-1,0 0 0,0 0 0,0 0 0,0 0 0,0 0 0,-1-4 0,2 6-6,0 0 0,0-1 1,0 1-1,0 0 0,0 0 0,0 0 0,0-1 0,0 1 0,0 0 1,0 0-1,0 0 0,0-1 0,0 1 0,0 0 0,0 0 0,0 0 1,0-1-1,0 1 0,0 0 0,0 0 0,0 0 0,0 0 0,0-1 1,-1 1-1,1 0 0,0 0 0,0 0 0,0 0 0,0 0 0,0-1 1,-1 1-1,1 0 0,0 0 0,0 0 0,0 0 0,0 0 0,-1 0 1,1 0-1,-1-1-10,1 1 1,-1 0 0,1 0-1,-1-1 1,0 1-1,1-1 1,-1 1 0,1 0-1,-1-1 1,1 1-1,0-1 1,-1 1-1,1-1 1,-1 1 0,1-1-1,0 1 1,-1-2-1,-7-13-44,7 14-38,1 1 43,0 0 112,0 0 11,-5-7-187,-6-1 355,-8-4-161,3 3-157,15 8 69,-1 0 1,1 0-1,-1 0 0,0 0 1,1 0-1,-1 0 0,0 1 1,1-1-1,-1 1 0,0-1 1,0 1-1,0 0 0,-3-1 1,-1 1-54,6 0 47,-1 0 0,1 0-1,-1 0 1,1 0 0,-1 0 0,1 0 0,-1 0 0,1 0 0,-1 0 0,1 0 0,-1 0 0,1 0 0,-1 1 0,1-1 0,0 0 0,-1 0 0,1 1 0,-1-1 0,1 0 0,-1 0 0,1 1 0,0-1 0,-1 1 0,1-1 0,0 0 0,-1 2 0,-8 2-70,9-4 82,-1 0-1,1 1 1,-1-1 0,1 0 0,0 0 0,-1 0 0,1 1 0,-1-1 0,1 0 0,0 0 0,-1 1 0,1-1 0,-1 0-1,1 1 1,0-1 0,0 1 0,-1-1 0,1 0 0,0 1 0,-1-1 0,1 1 0,0-1 0,0 1 0,0-1 0,0 1-1,0-1 1,-1 1 0,1-1 0,0 1 0,0-1 0,0 1 0,0-1 0,0 1 0,0-1 0,1 0 0,-1 1 0,0 0-1,0 4-2,-1-1-1,1 1 0,-1 0 0,0-1 1,-1 1-1,1-1 0,-1 0 0,0 1 0,0-1 1,0 0-1,0 0 0,-1 0 0,-4 5 0,1-2-13,-1 0-1,0 0 0,0-1 0,0 0 0,-15 9 0,-12 7 109,16-9-6,0-2 1,-32 15-1,30-16-115,0 1 0,0 0 1,-26 23-1,36-27 96,3-1-80,0 0-1,0 0 1,0 1 0,1 0 0,0 1-1,-8 12 1,-24 51-1,8-11 140,10-23-133,-15 23-160,26-45 181,-1-1-1,-1 0 1,0 0-1,-1-1 1,0-1-1,-1 0 1,-1 0-1,-19 12 0,-21 13 29,-21 14 46,64-45-115,-92 55 41,85-49-31,0 0 1,1 2-1,-22 22 1,33-30 14,1 0 0,0 1 0,0-1-1,0 1 1,0 0 0,1 1 0,0-1 0,1 0-1,-4 12 1,3-9 25,2-9-3,1 0-7,1-1-11,0 0-1,-1 0 0,1 0 0,0 0 0,0 0 0,0 0 0,0 0 0,0 0 0,-1 0 0,1 0 0,0 0 0,0 1 1,0-1-1,0 0 0,0 0 0,-1 0 0,1 0 0,0 0 0,0 0 0,0 0 0,0-1 0,0 1 0,-1 0 1,1 0-1,0 0 0,0 0 0,0 0 0,0 0 0,0 0 0,-1 0 0,1 0 0,0 0 0,0 0 0,0 0 0,0-1 1,0 1-1,0 0 0,0 0 0,0 0 0,-1 0 0,1 0 0,0 0 0,0-1 0,0 1 0,0 0 0,0 0 1,0 0-1,0 0 0,0-1 0,-4-13-22,0-19-19,4 28 36,1 0-1,-1 0 1,1 0 0,1 1 0,-1-1 0,1 0-1,-1 1 1,1-1 0,1 1 0,3-8-1,0 5-7,-1-1 0,1 1 0,0 0 0,13-11 0,6-1 100,1 2-1,0 0 1,44-19 0,-4 6-352,47-24 191,-92 42 115,-1 0 0,0-2-1,22-19 1,32-43 204,1-2-277,-58 63 9,2 1 1,-1 1-1,2 1 0,-1 0 0,2 2 0,-1 0 1,2 1-1,-1 2 0,1 0 0,36-7 0,-5 6-53,76-2 0,54 10-23,47-2 281,-153-2-84,61-4-243,164-30 0,38-11 12,-330 48 133,178-10 0,-107 11 240,-80 0-139,-1 0 48,0 0-42,-2 3-52,0-1 0,0 0 0,0 0 0,0 0-1,-1 0 1,1 0 0,-1-1 0,1 1 0,-6 2 0,-3 2 116,-76 41 218,-3 3-495,-271 218-132,296-217 166,-82 54 88,3-3 27,74-41-221,-116 133-1,131-133 147,-2-4 52,-117 91 0,168-144-23,-268 239-290,177-139 288,59-62-337,36-41 251,5-8 89,11-11 52,9-9-15,3 1-1,0 1 0,1 2 0,59-39 0,-31 26-71,82-74-1,8-34 181,63-54-126,16 32 58,-102 79-15,50-32 3,189-143 97,-253 169-132,-65 53 147,53-36 0,-70 59-174,1 1 0,32-13 0,60-21-31,-24 12 153,-36 13-118,67-31-42,-117 51-49,1 1-1,0 0 0,19-5 0,-27 8 80,0 1 0,1-1 0,-1 1 0,0 0-1,0-1 1,0 1 0,0 0 0,0 0 0,0 1 0,1-1 0,-1 0 0,0 1 0,0-1 0,0 1 0,0 0 0,0-1 0,0 1-1,0 0 1,0 0 0,-1 0 0,1 1 0,0-1 0,0 0 0,-1 1 0,1-1 0,0 3 0,0 0 27,0 0-1,-1 1 1,0-1 0,0 0-1,-1 1 1,1-1 0,-1 1 0,0 7-1,0-10-15,-1 13 8,-1 0-1,-1 0 1,0 0-1,-1 0 1,-1-1-1,-6 15 1,5-11-8,-62 147 203,52-133-207,-2 0 1,-1-2-1,-23 30 0,-60 55 118,57-68-110,-39 55 0,16-6-72,-54 74-186,-8-12-103,-23 12 187,17 7 183,-77 172-7,187-304-18,-38 49 0,54-79 83,9-11-27,4-5-33,5-6 2,40-60 126,-13 18 7,2 1-123,3 1 0,77-71-1,-67 75-57,152-142-204,318-279 160,-316 312 68,-135 103 57,24-10-101,-9 6 203,-68 42-120,-7 5 31,-1 0 0,0 0 0,0 0 0,11-12 0,-19 17-62,1 1 0,-1-1 0,1 1 0,-1-1 1,0 1-1,1-1 0,-1 1 0,0-1 0,0 1 1,1-1-1,-1 1 0,0-1 0,0 1 0,0-1 1,1 0-1,-1 1 0,0-1 0,0 1 0,0-1 0,0 1 1,0-1-1,0 0 0,-1 1 0,1-1 0,0 0 1,0 1-4,-1-1 1,1 1-1,0 0 1,-1-1-1,1 1 1,0 0 0,-1 0-1,1-1 1,0 1-1,-1 0 1,1 0 0,-1 0-1,1 0 1,0-1-1,-1 1 1,1 0-1,-1 0 1,1 0 0,-1 0-1,1 0 1,0 0-1,-1 0 1,1 0 0,-1 0-1,1 0 1,-1 1-1,1-1 1,0 0-1,-1 0 1,1 0 0,-1 0-1,1 1 1,-14 0-111,14-1 98,-1 0 0,0 0-1,1 0 1,-1 0 0,0 0 0,1 0 0,-1 0 0,0 0 0,1 0 0,-1 0 0,0 1 0,1-1 0,-1 0-1,1 0 1,-1 1 0,0-1 0,1 0 0,-1 1 0,1-1 0,-1 0 0,1 1 0,-1-1 0,1 1-1,-1-1 1,1 1 0,-1-1 0,0 2 0,-6 12 152,5-10-138,0 0 0,0 0 0,-1 0 1,-3 5-1,-10 11-64,1 1 0,1 0 0,1 1 0,1 1 0,-16 40 0,19-39 16,-72 174-214,64-163 224,-2 0-1,-2-1 0,-35 46 1,-52 42 92,7-9 73,-55 96-63,9-11 11,104-144-65,35-45 33,8-14-127,8-19-72,12-25 95,-3 5 89,2 0-1,29-47 0,81-80-2,-18 26-12,-17-6-60,-6 8-50,-11 21 38,48-69-74,-84 135 42,201-254-928,-226 292 927,51-60 312,-66 77-209,0 0 0,-1 0-1,1 0 1,0-1-1,-1 1 1,1 0-1,-1 0 1,1-1-1,-1 1 1,1-3-1,-1 4-8,0 0 0,0 0-1,0 0 1,0 0-1,0 0 1,0 0-1,0 0 1,0-1-1,0 1 1,0 0 0,0 0-1,0 0 1,0 0-1,0 0 1,0 0-1,0 0 1,0 0-1,-1 0 1,1 0-1,0 0 1,0-1 0,0 1-1,0 0 1,0 0-1,0 0 1,0 0-1,0 0 1,0 0-1,0 0 1,0 0-1,0 0 1,-1 0 0,1 0-1,0 0 1,0 0-1,0 0 1,0 0-1,0 0 1,0 0-1,0 0 1,0 0 0,0 0-1,-1 0 1,1 0-1,0 0 1,0 0-1,0 0 1,-10 7-54,-9 12 29,0 2-1,2 0 0,-29 43 1,19-25 16,-7 10 50,-33 45 386,-68 126 0,111-173-348,-7 14-7,-2-1 1,-45 58-1,-25 8 10,-23 30 13,12 17 25,1 0 164,75-120-93,-53 57 1,-330 397 350,323-388-515,-114 109 1,71-84-9,-49 48-10,126-125-348,15-15 44,40-40 173,8-10 121,0 0-1,0-1 1,0 1-1,0 0 1,0-1-1,0 0 1,-1 1 0,1-1-1,0 0 1,-1 1-1,1-1 1,-1 0-1,0 0 1,-1 1-1,12-30-272,2-5 249,2 1 0,1 1 0,33-55-1,-19 43-9,66-76-1,-47 65-6,-2-2-1,68-112 0,-55 64 0,71-118-30,26-21 60,41-62-48,-62 98-106,-120 184 224,33-50 27,29-48-759,-87 136 610,-1-1 0,0-1 0,-1 0 0,-17 14 0,13-13 26,-71 73 290,-115 146 1,-65 56 430,119-135-435,-175 186 135,264-280-383,-332 325 398,271-268-400,-119 107 103,212-202-104,0-2 0,-2-1 0,0-1 0,-35 14 0,54-28-85,11-4 86,0 0 0,0 0 0,0 0 0,0 0-1,0 0 1,0 0 0,0 0 0,0 0 0,0-1 0,-1 1 0,1 0-1,0 0 1,0 0 0,0 0 0,0 0 0,0 0 0,0 0 0,0 0 0,0 0-1,0 0 1,0 0 0,0 0 0,0 0 0,0 0 0,-1 0 0,1 0-1,0 0 1,0 0 0,0-1 0,0 1 0,0 0 0,0 0 0,0 0-1,0 0 1,0 0 0,0 0 0,0 0 0,0 0 0,0 0 0,0 0-1,0-1 1,0 1 0,0 0 0,0 0 0,0 0 0,0 0 0,0 0-1,0 0 1,0 0 0,0 0 0,1 0 0,11-16-45,0 2 4,0-1 1,-1 0-1,-1-1 0,11-21 1,-9 16-7,24-46-11,-7 13 85,61-85 1,99-95 64,6-37-245,4-4 111,198-263 123,-171 200-102,-146 213 6,161-190 0,-131 180 150,-92 114-161,-14 18 11,0-1-1,0 0 0,-1 0 1,0 0-1,0 0 0,0-1 0,4-7 1,-7 12 13,0-1 1,0 1-1,0 0 1,1-1-1,-1 1 1,0 0-1,0 0 0,0-1 1,0 1-1,0 0 1,0-1-1,0 1 1,0 0-1,0 0 1,0-1-1,0 1 1,0 0-1,0-1 0,0 1 1,0 0-1,0-1 1,-1 1-1,1 0 1,0 0-1,0-1 1,0 1-1,0 0 1,0 0-1,-1-1 0,1 1 1,-10-1-47,-13 10-12,22-9 58,-25 12 22,1 0 1,0 2-1,0 1 1,2 0 0,-37 32-1,16 0 13,-51 68 0,-39 43 96,62-89-69,-81 85 127,46-19-76,-1 1 36,-86 74 51,15-17-47,20 0-30,-151 162 171,196-249-270,-51 51-10,156-147-15,5-6-4,1 0 0,-1 0-1,0 0 1,0 0 0,0-1 0,-1 0 0,1 0 0,-1 0 0,-8 4-1,13-7 9,0 0 0,0 0-1,-1 0 1,1 0 0,0 0-1,0 0 1,0 0 0,0 0-1,-1 0 1,1 0 0,0 0-1,0 0 1,0 0 0,-1 0-1,1 0 1,0-1 0,0 1-1,0 0 1,0 0 0,0 0-1,-1 0 1,1 0 0,0 0-1,0 0 1,0-1 0,0 1-1,0 0 1,0 0 0,0 0-1,-1 0 1,1 0 0,0-1-1,0 1 1,0 0-1,0 0 1,0 0 0,0 0-1,0-1 1,0 1 0,0 0-1,0 0 1,0 0 0,0 0-1,0-1 1,0 1 0,0 0-1,0 0 1,0 0 0,0-1-1,0 1 1,0 0 0,1 0-1,-1 0 1,0 0 0,0 0-1,0-1 1,5-11 35,1 1-55,0 1 1,1 0-1,1 1 0,0-1 0,14-12 0,1-2-10,5-8 23,0-2-1,-2 0 1,-2-2-1,24-46 1,-30 47 4,88-147-80,-9 45 62,-19 29 58,360-581 11,-279 436 22,56-5-275,-144 177 362,75-112 18,-130 170-30,-2-1 39,-14 24-185,0 0 1,1-1-1,-1 1 1,0 0-1,0 0 1,0-1-1,0 1 1,0 0-1,0 0 1,0-1 0,0 1-1,0 0 1,0 0-1,0-1 1,0 1-1,0 0 1,0-1-1,0 1 1,0 0-1,0 0 1,0-1-1,0 1 1,0 0-1,-1 0 1,1-1-1,0 1 1,0 0 0,0 0-1,-1-1 1,1 1-8,-1 0 1,0 0 0,0 0 0,0 0 0,0 0 0,1 0-1,-1 0 1,0 0 0,0 0 0,0 0 0,1 1 0,-1-1-1,0 0 1,0 0 0,1 1 0,-2 0 0,-1 0 1,-298 136 252,267-117-235,1 2 0,-46 39 0,-53 60-60,85-76 11,-95 82 23,62-58-9,-102 114-1,70-49-43,-43 49 30,-84 71 96,31-48-26,190-191-14,17-15-19,1 1-1,0-1 0,0 0 1,-1 1-1,1-1 0,-1 0 1,1 1-1,0-1 0,-1 0 1,1 0-1,-1 1 1,1-1-1,0 0 0,-1 0 1,1 0-1,-1 0 0,1 0 1,-1 0-1,1 1 0,-1-1 1,1 0-1,-1 0 0,1-1 1,-1 1-1,1 0 0,-1 0 1,1 0-1,0 0 0,-1 0 1,1 0-1,-1-1 1,1 1-1,-1 0 0,1 0 1,0 0-1,-1-1 0,1 1 1,-1 0-1,1-1 0,0 0-7,0 0-1,-1 0 0,1-1 1,1 1-1,-1 0 1,0 0-1,0 0 0,0 0 1,1 0-1,-1 0 0,0 0 1,1 0-1,-1 0 1,1 0-1,-1 0 0,1 0 1,-1 0-1,1 0 0,0 0 1,0-1-1,2-2-33,65-88-472,-2 3 491,-3-6 50,48-70-100,13-21-185,-94 133 237,39-93-1,-60 125 33,90-263 311,-98 280-318,2-6 19,0 0 0,-1 0 1,0 0-1,-1 0 0,0-1 1,0 1-1,-2-15 0,1 25-27,0-1-1,0 1 0,0 0 0,0-1 1,0 1-1,0 0 0,0-1 0,0 1 0,-1 0 1,1-1-1,0 1 0,0 0 0,0 0 1,0-1-1,-1 1 0,1 0 0,0 0 1,0-1-1,-1 1 0,1 0 0,0 0 1,0-1-1,-1 1 0,1 0 0,0 0 0,-1 0 1,1 0-1,0-1 0,-1 1 0,1 0 1,0 0-1,-1 0 0,1 0 0,0 0 1,-1 0-1,1 0 0,0 0 0,-1 0 0,1 0 1,0 0-1,-1 0 0,1 0 0,0 0 1,-1 1-1,1-1 0,0 0 0,0 0 1,-1 0-1,1 0 0,0 1 0,-1-1 0,1 0 1,0 0-1,0 0 0,-1 1 0,1-1 1,0 1-1,-19 18-178,15-15 153,-2 4-7,0 0 0,1 0 0,0 1 0,0 0 0,-6 16 0,-5 12 53,-10 11 11,-3-1 1,-1-2 0,-2-1-1,-3-1 1,-1-2 0,-76 68-1,66-68 21,25-21 1,-1-1 0,0-1 1,-2-1-1,-30 17 0,52-32-32,-1-1-1,1 0 0,-1 0 0,1 0 0,-1 0 0,0-1 0,1 1 1,-5-1-1,6 0-15,0 0 0,0 0 0,0 0 0,0 0 0,0 0 0,0-1 0,0 1 0,1 0 0,-1-1 1,0 1-1,0 0 0,0-1 0,1 1 0,-1-1 0,0 1 0,0-1 0,1 0 0,-1 1 0,0-1 0,1 0 0,-1 0 0,1 1 1,-1-1-1,1 0 0,0 0 0,-1 0 0,1 1 0,0-1 0,-1-1 0,0-3-31,0 0 0,0 0 0,0 0 0,1 0 0,0 0-1,0 0 1,0 0 0,1 0 0,-1 0 0,4-9 0,1-3-58,13-28 1,-11 30 90,48-105 69,22-56-196,-63 143 195,-8 21-44,7-24 1,-12 27-20,-4 7-78,2 2 62,0 1 0,0 0 0,0-1-1,0 1 1,0 0 0,0 0 0,1 0 0,-1 0 0,0 0 0,0 0 0,1 0-1,-1 0 1,0 1 0,-30 55-61,-69 131 7,80-145-42,2 1 0,-20 73 0,-28 192 121,20-122 150,24-106-81,0-2-75,-2-1 1,-4-2 0,-3 0-1,-4-2 1,-50 80 0,49-96-52,2 2 0,-37 90 0,42-77-30,-81 194 505,70-174-476,-14 26-146,-11 32 471,64-148-279,0 0 3,1 0 0,-1 0 0,0-1 0,-1 1 0,1 0 0,0-1 0,-1 1 0,1-1 0,-1 0 0,0 1-1,0-1 1,0 0 0,-4 3 0,6-5-7,0 0-1,-1 0 1,1 0-1,0 0 0,0 0 1,0 0-1,0 0 0,-1 0 1,1 0-1,0 0 0,0 0 1,0 0-1,0 0 1,-1 0-1,1 0 0,0 0 1,0 0-1,0-1 0,0 1 1,0 0-1,0 0 0,-1 0 1,1 0-1,0 0 1,0-1-1,0 1 0,0 0 1,0 0-1,0 0 0,0 0 1,0 0-1,0-1 0,0 1 1,0 0-1,0 0 1,0 0-1,0 0 0,0-1 1,0 1-1,0 0 0,0 0 1,0 0-1,0 0 1,0-1-1,0 1 0,0 0 1,0 0-1,0 0 0,0 0 1,0-1-1,0 1 0,0 0 1,1 0-1,-1 0 1,4-13-104,34-84 22,5 2-1,4 2 1,3 2 0,101-135 0,-84 141 113,68-95-89,-129 170 63,57-85 126,67-135 0,-121 212 2,-7 14-35,-5 11 34,-3 7-139,-2 0 1,1-1-1,-2 0 1,1-1-1,-2 0 0,0 0 1,-16 14-1,-89 67 108,77-65-21,-9 8-94,1 2 1,2 2 0,-45 52-1,30-19 69,-86 98 56,-100 54-10,212-196-133,3-4 1,2 1 0,1 1 0,1 1 0,-23 34 0,29-31-9,0 0 0,2 2 0,-15 37 0,28-58 17,1 1 1,0 0-1,1 0 0,0 0 1,1 1-1,0-1 1,1 1-1,1-1 0,0 1 1,1-1-1,4 24 0,7-1 52,-10-29-15,1 1 1,-1-1-1,0 0 0,0 1 0,-1-1 0,0 10 0,-2 6-47,-2-1 0,0 0 0,-13 40 0,5-18-75,-32 150 556,-8 0-432,26-120-400,25-74 382,-1 1 0,1-1-1,0 0 1,0 0-1,0 0 1,0 1 0,0-1-1,-1 0 1,1 0-1,0 1 1,0-1 0,0 0-1,0 0 1,0 1-1,0-1 1,0 0 0,0 1-1,0-1 1,0 0 0,0 0-1,0 1 1,0-1-1,0 0 1,0 0 0,1 1-1,-1-1 1,0 0-1,0 0 1,0 1 0,0-1-1,0 0 1,0 0-1,1 0 1,-1 1 0,0-1-1,0 0 1,0 0-1,1 0 1,-1 0 0,0 1-1,0-1 1,1 0-1,-1 0 1,0 0 0,1 0-1,4-1 44,-2-2-23,-1 1-1,0-1 1,1 0-1,-1 1 1,0-1-1,0 0 1,0 0-1,-1-1 1,1 1-1,-1 0 1,2-5-1,-1 2 8,25-56-33,2 1 1,3 2-1,2 1 1,53-67-1,-64 96-40,42-52 213,74-122 1,-5-33-145,-94 167 70,-37 65-34,-1 5-14,-3 9-31,-11 32-137,-1-1-1,-2-1 1,-2 0 0,-2-1-1,-44 68 1,33-63 81,-110 169 136,-46 138-145,150-276 145,-131 278 264,166-350-338,-6 14 203,-1-2 0,0 1-1,-19 25 1,27-41-217,0 0-1,0 0 1,0 0 0,0-1-1,0 1 1,0 0-1,0 0 1,0 0 0,0 0-1,0 0 1,0 0 0,0 0-1,0 0 1,0 0-1,0-1 1,0 1 0,0 0-1,0 0 1,0 0 0,0 0-1,0 0 1,0 0-1,0 0 1,0 0 0,0 0-1,-1 0 1,1 0 0,0 0-1,0 0 1,0-1-1,0 1 1,0 0 0,0 0-1,0 0 1,0 0 0,0 0-1,0 0 1,-1 0-1,1 0 1,0 0 0,0 0-1,0 0 1,0 0 0,0 0-1,0 0 1,0 0-1,0 0 1,0 0 0,-1 0-1,1 0 1,0 0-1,0 0 1,0 0 0,0 1-1,0-1 1,0 0 0,0 0-1,0 0 1,0 0-1,0 0 1,0 0 0,-1 0-1,1 0 1,0 0 0,0 0-1,0 0 1,1-10 84,16-44 137,2 1 1,41-79-1,-27 63-139,12-25-153,5 3-1,108-153 1,-79 131 61,70-137 1,-147 247 7,151-247 39,45-4-73,-174 222 31,371-469-89,-115 214 70,-113 122-227,-152 149 39,34-24 0,-49 40 206,0 0-1,0 0 0,0 1 0,0-1 0,0 0 0,0 0 0,0 0 0,0 0 1,0 0-1,0 0 0,0 0 0,0 0 0,0 0 0,0 0 0,0 0 1,0 0-1,0 0 0,0 0 0,0 0 0,0 0 0,0 1 0,0-1 0,0 0 1,0 0-1,0 0 0,0 0 0,0 0 0,0 0 0,0 0 0,0 0 1,0 0-1,1 0 0,-1 0 0,0 0 0,0 0 0,0 0 0,0 0 0,0 0 1,0 0-1,0 0 0,0 0 0,0 0 0,0 0 0,0 0 0,0 0 1,0 0-1,0 0 0,0 0 0,0 0 0,0 0 0,1 0 0,-6 11-34,-9 13 10,-18 19 17,-1-2 0,-48 46 0,45-51 8,1 3-1,-53 76 1,22-2-14,-50 75-54,-51 22 28,-56 135 42,114-165 0,-256 346 421,275-410-122,-144 242-1,211-315-315,-96 186 386,112-215-334,-3 6-106,9-17 110,7-10 124,8-16 4,-1 0 1,11-29-1,21-36 131,-10 38-294,2 2-1,53-54 1,17-21-165,-29 22 79,-1 1 73,107-110-1,-42 75 33,26-25 82,-82 73-151,84-84-124,11 16 151,-54 66-53,106-87-170,-107 69-249,-126 106 490,1 1 1,0-1-1,-1 0 1,1 1-1,0-1 1,-1 1-1,1-1 0,0 1 1,0-1-1,0 1 1,-1-1-1,1 1 1,0 0-1,0 0 0,0-1 1,0 1-1,1 0 1,-3 6 38,0-6-34,0 5-4,0 0-1,-1-1 0,0 1 1,0 0-1,0-1 1,0 1-1,-4 4 1,-24 29-55,29-37 55,-24 26-52,-2 0-1,-38 29 0,-27 24-39,68-54 61,1 1 1,-23 35 0,-31 62-7,-5 6 47,-68 58 91,69-94-31,-215 320-65,175-241 45,5-7-116,61-79 71,-119 173 81,165-248-14,5-7-131,-1 1 0,1-1 0,1 1 0,-1 0 0,-4 11-1,7-16 49,1-1 0,0 1 0,0-1 1,0 1-1,-1-1 0,1 1 0,0-1 0,0 1 0,0-1 0,0 1 0,0-1 0,0 1 0,0-1 0,0 1 0,0-1 0,0 1 0,0-1 0,0 1 0,1-1 0,-1 1 0,0-1 0,0 1 0,0-1 0,1 1 0,0 0 9,-1-1-1,1 0 0,-1 0 1,1 0-1,-1 1 0,1-1 1,-1 0-1,1 0 0,-1 0 0,1 0 1,0 0-1,-1 0 0,1 0 1,-1 0-1,1-1 0,-1 1 1,1 0-1,0 0 0,4-2 29,0 0-1,0-1 0,8-5 0,-1-1 51,0-1-1,0-1 0,-1 0 0,18-23 0,35-58 16,-33 46-88,117-144-181,13 12 254,-74 82-17,50-61-14,81-88-15,327-292-158,-475 476 115,2 3 1,152-92-1,-170 120-93,-57 39 116,-5 1-23,0 0 0,-1-1 0,0 1-1,-17 12 1,11-9-12,-16 17-1,1 6 53,3 1 0,-28 49 0,-20 28 68,24-53-57,-97 92 0,86-93 1,-61 77 1,73-68-75,-42 80 1,-45 63-63,23-78 138,10-15 105,99-113-136,2-3-35,0 1-1,1 0 1,-1 0-1,-2 5 1,4-8 24,1-1 1,0 0-1,0 0 1,0 1-1,0-1 1,0 0-1,-1 0 1,1 1-1,0-1 1,0 0-1,0 1 1,0-1 0,0 0-1,0 0 1,0 1-1,0-1 1,0 0-1,0 1 1,0-1-1,0 0 1,0 0-1,0 1 1,1-1-1,-1 0 1,0 1-1,0-1 1,0 0-1,0 0 1,0 1-1,1-1 1,-1 0 0,0 0-1,0 0 1,0 1-1,1-1 1,-1 0-1,13 0 64,16-10 62,-12 1-110,1-1 0,-1-1 0,-1-1 0,0 0 0,0-1 0,14-17-1,80-99 30,-35 39 0,180-159-6,-160 157-49,88-108 0,-132 140-61,95-85 0,-119 121 8,-2 2-112,1 1 0,1 0 0,45-25 0,-71 46 173,26-11-139,-26 11 143,-1 0 0,1-1 0,-1 1 0,1 0-1,-1 0 1,1 0 0,-1 0 0,1 0 0,-1-1 0,1 1 0,-1 0-1,1 0 1,-1 0 0,1 0 0,-1 1 0,1-1 0,-1 0-1,1 0 1,-1 0 0,1 0 0,-1 0 0,1 1 0,-1-1-1,1 0 1,-1 0 0,0 1 0,1-1 0,-1 0 0,1 1 0,-1-1-1,0 1 1,1-1 0,-1 0 0,0 1 0,0-1 0,1 1-1,-1-1 1,0 1 0,0-1 0,1 0 0,-1 1 0,0-1-1,0 1 1,0-1 0,0 1 0,0-1 0,0 1 0,0-1 0,0 1-1,0 0 1,0 0 0,-2 6 1,1 0 1,-1 0-1,0 0 0,-1 0 1,1 0-1,-7 11 0,-27 37-87,25-39 85,-95 125 52,-24 36-168,69-76 67,-52 78 172,44-93-55,-85 82-1,109-120-42,-4 6 68,3 2-1,-62 101 1,92-132-27,8-9 54,-2-2 0,-18 24 0,22-33-137,3-9 9,5-14 7,1 7 11,0-1 0,1 1 0,0 0 0,1 0 0,11-17 0,1 2 53,21-25 0,-34 47-60,167-227 122,-97 114-31,108-234-1,62-241 24,-173 413-174,43-106 77,-46 115-113,53-202-1,-84 236 158,-6-2 0,14-153 0,-36 189-224,-5 0 0,-17-192 0,1 110 896,0 4-250,11 154-341,2 20-94,-1-1 0,0 1 0,-1-1 0,0 1-1,0-1 1,-2-8 0,-5-8 123,4 10-94,0 1 1,0 0-1,-2 1 0,-11-21 1,4 15-78,-1 0 1,-1 1-1,0 1 0,-1 0 1,-1 1-1,0 1 0,-26-15 1,26 19-62,0 1 1,-1 0 0,-29-9-1,39 16 10,0-1-1,0 1 1,0 0-1,0 0 1,0 1-1,-12 1 1,1 2-311,-28 7 1,45-10 338,1 0-1,0 0 0,0 1 1,0-1-1,0 0 0,-1 1 0,1-1 1,0 1-1,0-1 0,0 1 1,0 0-1,0 0 0,0-1 1,0 1-1,1 0 0,-1 0 0,0 0 1,0 0-1,1 0 0,-1 0 1,0 0-1,1 0 0,-1 0 1,1 0-1,-1 0 0,1 0 1,0 1-1,-1-1 0,1 0 0,0 2 1,0-1-5,0 0 0,1 0 1,-1 0-1,1 0 0,-1 0 0,1-1 1,0 1-1,0 0 0,0 0 1,0-1-1,0 1 0,0-1 0,0 1 1,1-1-1,-1 1 0,0-1 1,1 0-1,-1 1 0,3 0 0,6 4-67,0 0 0,0-1 0,1-1 1,-1 0-1,13 3 0,58 12-52,-44-11 157,2-1-45,-1-1 0,1-1 0,0-3 0,71-3 0,219-14 426,-255 13-445,0 3-1,94 15 1,-154-15 137,-12-1-77,1 0 0,-1 0 0,0 0 0,1 0 0,-1 1 0,1-1 0,-1 1 1,0-1-1,1 1 0,-1 0 0,0 0 0,0 0 0,5 2 0,-7-2 7,0 0 0,1 0 0,-1 0 0,0 0-1,0 0 1,0-1 0,0 1 0,0 0 0,0 0 0,0 0 0,0 0 0,0 0-1,0 0 1,0-1 0,0 1 0,-1 0 0,1 0 0,0 0 0,-1 1 0,-8 15-82,7-14 43,-9 13 43,0 0 0,-17 17 0,8-9-85,-90 93-3,10-13-152,14-8 247,85-96-19,1 1 1,0-1-1,0 0 1,0 1-1,-1-1 1,1 1-1,0-1 0,-1 0 1,1 1-1,0-1 1,0 0-1,-1 0 1,1 1-1,-1-1 1,1 0-1,0 0 1,-1 1-1,1-1 1,-1 0-1,1 0 1,0 0-1,-1 0 1,1 0-1,-1 0 1,1 0-1,-1 1 0,1-1 1,0 0-1,-1-1 1,1 1-1,-1 0 1,1 0-1,-1 0 1,1 0-1,0 0 1,-1 0-1,1 0 1,-1-1-1,1 1 1,0 0-1,-1 0 1,1-1-1,0 1 0,-1 0 1,1 0-1,0-1 1,-1 1-1,1 0 1,0-1-1,0 1 1,-1 0-1,1-1 1,0 1-1,0-1 1,0 1-1,-1 0 1,1-1-1,0 1 1,0-1-1,0 1 1,0-1-1,0 0 0,-2-6 56,1 0 0,0 0 0,0-8 0,1 8-16,-4-39 82,-2 0 0,-2 1 0,-2 0 1,-29-82-1,11 65-297,-3 1-1,-52-76 1,-20-9-19,85 122 143,-15-29 0,22 36 58,-1 1 0,0 0 0,-1 1 0,-20-18 0,6 5-127,15 17 79,0 1 1,-1 1-1,-1 0 1,1 0-1,-1 1 0,-1 1 1,-19-7-1,6 2 123,23 9-96,-1 0 0,1 0-1,0 0 1,-1 0-1,1-1 1,1 0 0,-1 0-1,1-1 1,-1 1-1,1-1 1,1 0 0,-1 0-1,1 0 1,-6-11-1,8 14-3,-1-1 0,1 1-1,-1 0 1,1 0-1,-1 0 1,0 0-1,0 0 1,-4-3 0,-9-12-206,6-2 205,8 17-51,0-1-1,0 1 1,0-1-1,1 0 1,-1 1-1,1-1 1,0 0-1,0 1 0,0-6 1,1 0-11,3-7 131,-3 14-78,-1 0 0,1 0 0,-1 0 0,0 0 0,1 0 0,0 0-1,-1 0 1,1 1 0,0-1 0,-1 0 0,1 0 0,0 1-1,0-1 1,0 0 0,-1 1 0,1-1 0,0 1 0,2-2 0,21-9-19,-22 10 40,1-1-1,0 1 1,-1-1-1,1 0 1,-1 0-1,1 0 1,-1 0-1,3-4 1,-3 4-4,-1 0 0,1 0 0,0 0 0,0 1 0,0-1 0,0 0 0,0 1 1,5-3-1,-5 3 10,0 0 1,0-1-1,0 1 1,0-1 0,-1 0-1,1 1 1,-1-1-1,1 0 1,-1 0 0,0 0-1,1 0 1,-1 0-1,0 0 1,0 0-1,0 0 1,-1-1 0,1 1-1,0-3 1,-2 5 6,0 1 0,0-1 0,0-1 0,0 1 0,0 0 0,0 0 0,0 0 0,0 0 0,0-1 0,0 1-1,0 0 1,-1-1 0,-6-1-153,0-8 152,7 8-11,-1 0 0,0 0 0,1 0 0,-1 0 0,0 0 0,0 1 0,0-1 0,-1 0 0,1 1 1,0 0-1,-3-2 0,4 3 1,1 0 0,-1-1 1,0 1-1,0-1 0,1 1 1,-1-1-1,0 1 0,1-1 1,-1 0-1,0 1 0,1-1 1,-1 0-1,1 1 0,-1-1 1,1 0-1,-1 0 0,1 1 0,0-1 1,-1 0-1,1 0 0,0 0 1,0 0-1,0 1 0,-1-3 1,-3-8 25,4 8-31,-1 0 1,1 0 0,-1 1-1,1-1 1,0 0 0,0 0 0,0 1-1,1-6 1,0 0-281,-1 7 234,0 1-10,0 0 15,0 0 80,0 0 1,0 0-38,0 0-112,1 1 37,4 1 54,-3-1 63,-2-1-36,0 0-1,0 0 1,0 1-1,1-1 1,-1 0-1,0 0 1,0 1-1,1-1 1,-1 0-1,0 0 1,1 0-1,-1 1 1,0-1-1,1 0 1,-1 0-1,0 0 1,1 0-1,-1 0 1,0 0-1,1 0 1,-1 0-1,0 0 1,1 0-1,-1 0 0,0 0 1,1 0-1,-1 0 1,10 3-208,-6 4 133,-1 0 0,0 1-1,0-1 1,-1 1 0,0 0-1,0 0 1,-1 0 0,0 0-1,0 0 1,-1 0 0,-1 12-1,1-11 72,1-4 3,-1-1 1,0 0-1,0 1 1,0-1 0,0 1-1,-1-1 1,0 0-1,0 1 1,0-1 0,0 0-1,-1 0 1,0 0-1,0 0 1,0 0 0,-3 4-1,3-6 24,0 0 0,0-1 0,0 1 0,0-1 0,0 1-1,-1-1 1,1 0 0,0 0 0,-1 0 0,1 0 0,-1-1 0,1 1 0,-1-1 0,1 1-1,-1-1 1,1 0 0,-1 0 0,1 0 0,-1 0 0,1 0 0,-1-1 0,1 1 0,-4-2-1,-3 0-4,1-1 0,-1 0 0,1 0 0,0-1 0,-12-7 0,19 10 1,-2-1-16,0 0 1,1 0 0,-1 1 0,0 0 0,0-1 0,0 1 0,0 0-1,0 0 1,-3 0 0,-4-1-258,9 1 246,0 1-1,1 0 0,-1-1 1,0 1-1,1 0 0,-1 0 1,0 0-1,1-1 0,-1 1 1,0 0-1,1 0 0,-1 0 1,0 0-1,1 0 0,-1 0 1,0 1-1,1-1 0,-1 0 0,0 0 1,1 0-1,-1 1 0,0-1 1,1 0-1,-1 0 0,0 1 1,1-1-1,-1 1 0,0 0 1,-13 10 210,-2 4-310,15-13 105,-1-1 0,1 0-1,0 0 1,-1 1 0,1-1 0,-1 0-1,1 0 1,-1-1 0,-1 2-1,1-1-19,1-1 0,-1 1 0,1 0 0,0 0-1,-1 0 1,1 0 0,0 0 0,-3 3-1,2-2 22,-1 1 0,0-1 0,0 1 0,0-1 0,0 0 0,-1 0 0,1 0 0,0-1-1,-1 1 1,-3 0 0,2 0 49,-5 3-109,9-4 64,0 0 0,0-1 0,0 1 0,-1 0 0,1-1 0,0 0 0,0 1 0,0-1 0,-1 0 0,1 0 0,0 1 0,0-1 0,0 0 0,-3 0 0,-30 3 94,33-3-156,-16-8 220,14 6-249,2 1 68,1 1 1,-1-1-1,1 1 1,-1 0-1,1-1 1,-1 1-1,1 0 1,-1 0-1,0-1 1,1 1-1,-1 0 1,1 0-1,-1 0 1,0 0 0,-1-1-1,2 1 15,-1 0 0,0 0 0,1 0 0,-1 0 0,0 1-1,0-1 1,1 0 0,-1 0 0,0 0 0,1 0 0,-1 1 0,1-1 0,-1 0 0,0 1-1,1-1 1,-1 1 0,1-1 0,-1 0 0,1 1 0,-1-1 0,0 2 0,1-2-3,-1 0 1,1 1-1,0-1 1,-1 1 0,1-1-1,0 0 1,-1 0-1,1 1 1,-1-1-1,1 0 1,0 0 0,-1 1-1,1-1 1,-1 0-1,1 0 1,-1 0-1,1 0 1,-1 0 0,1 0-1,-2 1 1,-3 10 87,2-9-93,-1 1-1,1 0 0,0-1 1,1 1-1,-1 1 1,0-1-1,1 0 1,0 1-1,-4 6 1,5-9 19,1 0 1,-1 1-1,0-1 1,0 0-1,0 0 1,0 0-1,0 0 1,-1-1-1,1 1 1,0 0-1,0 0 1,-3 0-1,-9 9-32,12-9 26,0 0 0,0 0 0,0-1 0,0 1 0,0 0 0,-1 0 0,1-1 0,0 1 0,-2 0-1,-6 4-75,3-2 107,1 1 0,-1-1 0,0 0 0,0 0 0,0-1 0,0 0 0,-13 3 0,17-4-55,1-1-1,-1 0 1,0 1-1,1-1 0,-1 1 1,0 0-1,1 0 1,-1-1-1,-2 3 1,2-2 3,1 0 0,-1 0 1,1 0-1,-1 0 0,0 0 1,1-1-1,-1 1 0,0-1 1,0 1-1,-1-1 0,2 0 23,0 0-1,0 1 0,0-1 1,0 0-1,0 0 0,1 0 1,-1 1-1,0-1 0,0 1 1,0-1-1,1 0 0,-1 1 1,0-1-1,-1 2 0,2-1 2,-1-1 0,0 1 0,1-1 0,-1 1 0,0-1 0,1 0 0,-1 1-1,0-1 1,1 0 0,-1 1 0,0-1 0,0 0 0,0 0 0,-1 0 0,0 1-17,-1 0 1,1 1-1,-1-1 0,1 0 1,0 1-1,0-1 1,0 1-1,0 0 0,0 0 1,0 0-1,-3 4 1,-4 3-7,-8 6 145,7-7-179,-18 14 0,25-20 57,0 1-1,0-1 0,1 1 0,-1-1 0,-3 7 1,-10 8-73,12-12 96,0-1 1,0 0-1,0 1 1,1 0-1,-3 6 0,-12 14-198,12-12 199,0-1 118,6-12-155,0 0-1,0 0 1,-1 1 0,1-1 0,0 0-1,0 0 1,0 0 0,0 1 0,0-1-1,0 0 1,0 0 0,-1 0 0,1 1-1,0-1 1,0 0 0,0 0 0,0 1 0,0-1-1,0 0 1,0 0 0,0 0 0,0 1-1,0-1 1,0 0 0,0 0 0,0 1-1,1-1 1,-1 0 0,0 0 0,0 0-1,0 1 1,0-1 12,0 0-1,1 1 0,-1-1 1,0 1-1,0-1 0,0 0 1,0 1-1,0-1 0,0 1 1,0-1-1,0 0 0,0 1 1,0-1-1,0 1 0,0-1 1,0 0-1,0 1 0,0-1 1,-1 0-1,1 1 0,0-1 1,0 1-1,0-1 0,-1 0 1,1 1-1,0-1 0,0 0 1,-1 0-1,1 1 0,0-1 1,-1 0-1,1 0 0,-1 1 1,1 1-44,-1 0-1,1 0 1,0 0 0,0 0 0,-1 0 0,2 0-1,-1 0 1,0 4 0,0-4 41,0 46 161,5-16-271,-4-28 99,-1 0 1,1 0-1,-1 0 1,1 0-1,0-1 1,1 1-1,-1 0 0,3 3 1,5 20 97,-6-16-127,1-1 1,6 17-1,1-1-108,0 0 105,3 13 14,22 75-247,-31-96-457,0-1-1,1 0 1,17 31 0,-7-25-1847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4:01.848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31 896,'1'0'11,"-1"0"-1,0 0 1,0 0 0,0 0 0,1 0-1,-1 1 1,0-1 0,0 0-1,1 0 1,-1 0 0,0 0 0,0 0-1,1 0 1,-1 0 0,0 0-1,1 0 1,-1 0 0,0 0 0,0 0-1,1 0 1,-1 0 0,0-1-1,0 1 1,1 0 0,-1 0 0,0 0-1,0 0 1,1-1 0,-1 1-2,0 0 0,0 0 0,0 0 1,0 0-1,0 0 0,0-1 0,0 1 0,0 0 1,0 0-1,0 0 0,-1 0 0,1 0 0,0 0 1,0 0-1,0-1 0,0 1 0,0 0 1,0 0-1,0 0 0,0 0 0,0 0 0,0 0 1,-1 0-1,1 0 0,0 0 0,0 0 0,0-1 1,0 1-1,0 0 0,0 0 0,-1 0 1,1 0-1,0 0 0,0 0 0,0 0 0,0 0 1,0 0-1,0 0 0,-1 0 0,1 0 0,0 0 1,0 0-1,0 0 0,0 0 0,-1 0-4,1 0 1,0 0-1,0 0 0,0-1 0,0 1 0,0 0 0,0 0 0,0 0 1,0-1-1,0 1 0,0 0 0,0 0 0,0-1 0,0 1 1,0 0-1,0 0 0,0 0 0,0-1 0,0 1 0,0 0 0,0 0 1,0-1-1,0 1 0,0 0 0,0 0 0,0 0 0,0-1 1,1 1-1,-1 0 0,0 0 0,0-1 0,0 1-2,0 0-1,0 0 1,0 0-1,0 0 1,0 0-1,0-1 1,0 1-1,0 0 1,0 0-1,0 0 1,0 0-1,0 0 1,0-1-1,1 1 1,-1 0-1,0 0 1,0 0-1,0 0 1,0 0 0,0 0-1,0-1 1,0 1-1,0 0 1,0 0-1,1 0 1,-1 0-1,0 0 1,0 0-1,0 0 1,0 0-1,0 0 1,0 0-1,1 0 1,-1 0-1,0 0 1,0-1-1,0 1 1,0 0-1,0 0 1,1 0-1,-1 0 1,0 0-1,0 0 1,0 1-1,0-1 1,0 0 0,1 0-1,-1 0 1,0 0-1,0 0 1,24 28 253,-13-14 613,-11-13-848,1 1 1,-1-1-1,1 1 1,0-1-1,-1 0 1,1 0 0,0 1-1,0-1 1,0 0-1,0 0 1,1 1-1,-1-1-12,0-1 1,0 1-1,0-1 1,0 0-1,0 0 0,0 1 1,0-1-1,0 0 0,0 0 1,0 0-1,0 0 0,0 0 1,-1 0-1,1-1 0,0 1 1,0 0-1,2-1 1,-3 1-12,1 0 0,-1-1 0,1 1 1,-1 0-1,1-1 0,0 1 0,-1-1 1,0 1-1,1-1 0,-1 1 0,1-1 1,-1 1-1,0-1 0,1 0 0,-1 1 1,1-2-1,-1 1 0,0 1 0,0-1 0,0 1 0,1-1-1,-1 1 1,0-1 0,1 1 0,-1 0 0,0-1 0,1 1 0,-1-1 0,0 1 0,1 0 0,-1-1-1,1 1 1,-1 0 0,1-1 0,-1 1 0,1 0 0,-1-1 0,1 1 0,-1 0 0,1 0 0,0 0-6,0-1 0,0 1 1,0 0-1,-1-1 0,1 1 1,0 0-1,-1-1 0,1 1 1,0-1-1,0 1 0,-1-1 1,1 1-1,0-2 0,0 1 22,0 1-1,0-1 0,0 0 0,0 0 0,0 0 1,0 1-1,0-1 0,0 1 0,0-1 0,0 1 0,0-1 1,0 1-1,1-1 0,1 1 0,5-3-39,-1-1-139,-7 4 170,0 0 0,1 0 0,-1 0 0,0 0 1,0 0-1,0 0 0,0 0 0,0 0 1,0 0-1,0 0 0,0 0 0,1 0 0,-1 0 1,0 0-1,0 1 0,0-1 0,0 0 0,0 0 1,0 0-1,0 0 0,0 0 0,1 0 1,-1 0-1,0 0 0,0 0 0,0 0 0,0 0 1,0 0-1,0 1 0,0-1 0,0 0 0,0 0 1,0 0-1,0 0 0,0 0 0,0 0 1,0 0-1,0 0 0,0 1 0,0-1 0,0 0 1,0 0-1,0 0 0,0 0 0,0 0 0,0 0 1,0 1-1,26-2 128,-16-13-79,-7 19-54,-2-3 48,-1-2 10,0 0 65,0 0-22,0 0 49,0 0-60,0 0-4,0 0-38,0 0-86,0 0 17,0 0 64,0 0 5,0 0 26,0 0-47,0 0-70,0 0 22,0 0 64,0 0 5,0 0 26,0 0-58,0 0-106,0 0 20,13-12-4,-7 7 52,-5 5 21,-1-1 1,1 1 0,0-1 0,0 0-1,0 1 1,0-1 0,-1 0-1,1 0 1,0 1 0,-1-1-1,1 0 1,-1 0 0,1 0-1,-1 0 1,1-2 0,17 4 69,-12 1-31,-4-1 154,-2-1-48,5 0-363,19 26 555,-23-25-405,-1-1 53,0 0 106,4 4 38,-2 0-122,-1 1 0,1-1 0,-1 0-1,0 0 1,0 1 0,0-1 0,-1 1-1,0-1 1,0 1 0,0-1 0,-1 8 0,-1-9 127,-1 0 1,1 0 0,-1-1 0,0 1 0,0-1 0,0 1-1,0-1 1,0 0 0,-7 3 0,3-1-65,2-3-23,-7 5 628,11-6-716,1 0-129,-4 0 75,4 0 128,0 0 91,0 0-81,0 0-154,0 0 48,0 0 166,0 0-60,0 0-148,0 0 42,0 0 42,0 0-116,0 0 58,0 0 133,0 0-10,0 0-11,0 0-22,0 0-74,0 0 48,0 0 107,0 0-11,-21-2 351,8 2-361,-30-5 165,41 5-251,0-1 1,0 1-1,0 0 0,0 0 1,0 1-1,0-1 0,0 0 0,0 0 1,-3 2-1,-7 0-19,-5-11-2450,21 5 1093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0:09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339 92 896,'-1'-1'20,"1"1"0,-1 0 1,1-1-1,-1 1 0,0-1 0,1 1 0,-1-1 0,1 1 1,-1-1-1,1 0 0,-1 1 0,1-1 0,-1 1 1,1-1-1,0 0 0,-1 0 0,1 1 0,0-1 1,0 0-1,0 0 0,-1 1 0,1-1 0,0 0 1,0 0-1,0 1 0,0-1 0,0-1 0,0 1 23,-2 0-5,1 0-1,-1 0 1,0 0 0,0 0 0,0 1-1,0-1 1,0 0 0,1 1 0,-1 0-1,0-1 1,0 1 0,-32 9 3989,34-8-3962,-3 18-541,3-16 679,-5 52-86,4-50-74,1-1-1,-1 1 1,1-1 0,0 1-1,0 0 1,0-1 0,1 1-1,-1 0 1,1-1 0,0 1-1,0-1 1,1 1 0,0-1-1,-1 0 1,1 1 0,1-1-1,2 4 1,0 0 161,-1 0-1,0 0 0,-1 1 1,5 12-1,-6-15-228,-2 6 4,0 10 1989,5-45-1280,-4 6-526,-1-12 86,-1 25-291,1 1 0,0-1 0,0 0-1,0 0 1,0 1 0,0-1 0,1 0-1,1-4 1,-2 7-64,0-1-132,0 1 238,0 1-1,0 0 1,0 0 0,0 0-1,0 0 1,0 0 0,0-1 0,-1 1-1,1 0 1,0 0 0,0 0-1,0 0 1,0 0 0,0 0 0,0 0-1,-1 0 1,1 0 0,0-1-1,0 1 1,0 0 0,0 0 0,0 0-1,-1 0 1,1 0 0,0 0-1,0 0 1,0 0 0,0 0 0,-1 0-1,1 0 1,-8 4 63,-1 0 75,0-1 166,0-1 28,9-2-333,-1 0 0,1 0 0,0 0 0,-1-1 0,1 1 1,0 0-1,0 0 0,-1-1 0,1 1 0,0 0 0,0 0 1,0-1-1,-1 1 0,1 0 0,0-1 0,0 1 0,0 0 0,0-1 1,0 1-1,-1 0 0,1-1 0,0 1 0,0 0 0,0-1 0,0 1 1,0 0-1,0-1 0,0 1 0,0 0 0,1-1 0,-5-48-1022,2 32 491,1 16 494,1 0-1,-1 0 1,1 0 0,0 0 0,-1 0 0,1 0 0,0 0 0,0 0 0,0 0 0,0 0 0,0 0 0,0 0-1,0 0 1,0 0 0,0 0 0,1 0 0,-1-1 0,0 2 98,-1 0-75,0 0 3,0 0 1,0 0-1,0 0 1,0 0 0,0 0-1,0 0 1,1 0-1,-1 0 1,0 1-1,0-1 1,0 0 0,0 1-1,0-1 1,1 1-1,-2 0 1,1 0 35,1-1 0,-1 0 0,1 1 0,-1-1 0,0 0 0,1 1 1,-1-1-1,0 0 0,1 0 0,-1 0 0,1 0 0,-1 1 0,0-1 0,1 0 0,-2 0 0,-7 2-92,-8 1 274,3-1-53,11-1-135,0 1 0,-1-1 0,1 0 0,0 0 0,-1 0 0,0-1 0,-4 1 0,-12 2-3,6 0 0,13-3-24,-1 0 0,1 0 1,-1 0-1,1 1 0,0-1 0,-1 0 1,1 1-1,-1-1 0,1 1 1,0-1-1,0 1 0,-1 0 1,1 0-1,0-1 0,0 1 1,0 0-1,0 0 0,0 0 1,0 0-1,0 0 0,0 0 0,0 1 1,-1 1-1,0 1 44,-1-1 0,1 1 0,-1 0 0,0-1 0,-4 4 0,5-5 93,1-1-110,1-1 0,0 0 0,-1 1 0,1-1-1,0 0 1,-1 0 0,1 1 0,-1-1 0,1 0 0,-1 0 0,1 0 0,-1 1 0,1-1 0,0 0 0,-1 0 0,1 0 0,-1 0 0,1 0 0,-1 0 0,1 0 0,-1 0 0,0 0 0,-16 0 396,14-1-310,-45 1 633,47 0-720,1 0-80,1-1 63,-1 1 0,0-1 0,0 1 0,1-1 0,-1 1 0,0-1-1,1 1 1,-1-1 0,1 1 0,-1-1 0,0 1 0,1 0 0,-1-1-1,1 1 1,-1 0 0,1-1 0,0 1 0,-1 0 0,1 0 0,-1-1 0,1 1-1,-1 0 1,1 0 0,0 0 0,-1 0 0,1 0 0,-1 0 0,1 0-1,0 0 1,-1 0 0,1 0 0,-1 0 0,1 0 0,0 1 0,4-1-2,44-12-13,-10 1-96,65-18 224,-85 23-123,-8 2 17,-1-1 1,1-1-1,-1 0 1,17-12-1,-22 14-22,-1 0-1,0 0 1,0 0 0,7-10 0,10-11 44,9-6-2,-21 16-260,-7 14 218,-2 0 15,0 1 1,0 0-1,1-1 1,-1 1-1,0 0 1,0-1-1,1 1 1,-1 0-1,0 0 1,1-1-1,-1 1 1,0 0 0,1 0-1,-1 0 1,1 0-1,-1-1 1,0 1-1,1 0 1,-1 0-1,0 0 1,1 0-1,-1 0 1,1 0-1,-1 0 1,0 0-1,1 0 1,-1 0-1,1 0 1,-1 0 0,0 0-1,1 1 1,-1-1-1,1 0 1,1 1 70,-1-1-89,-1 0 1,1 0 0,-1 0 0,1 0 0,0 0 0,-1 1 0,1-1 0,-1 0 0,1 0 0,-1 1 0,1-1 0,-1 0 0,1 1 0,-1-1 0,1 1 0,-1-1 0,0 0 0,1 1-1,-1-1 1,1 1 0,0 1-35,-1 30-662,1-18 832,0-11-137,-1 1 0,0 0 0,0-1 1,0 1-1,0-1 0,0 1 0,-2 6 0,0 2 18,2-11 23,0 1 1,0-1-1,0 0 1,0 0-1,-1 1 0,1-1 1,0 0-1,-1 0 1,1 0-1,-1 0 1,1 0-1,-1 0 1,0 0-1,1 0 0,-1 0 1,-1 2-1,-6 8 191,6-9-197,1 0 1,-1 1-1,0-1 1,0 0 0,0 0-1,0 0 1,-3 2-1,0 0 112,2-3-90,0 1-1,0 0 0,1 0 0,-1 1 1,1-1-1,-1 1 0,1-1 0,-3 5 1,-12 12 81,12-14-100,0 1 0,0-1 0,0 1 0,-6 11 0,-2 6 116,-2-1 0,-30 36 0,25-33-46,-11 7 232,16-17-458,14-15 84,1 0 80,0 0 0,-1 0 0,1-1 0,0 1 0,-1 0 0,1 0 0,0 0 0,0-1 0,0 1 0,-1 0 0,1 0 0,0-1 0,0 1 0,0 0 0,0 0 0,-1-1 0,1 1 0,0 0-1,0-1 1,0 1 0,0 0 0,0 0 0,0-1 0,0 1 0,0 0 0,0-1 0,0 1 0,0 0 0,0-1 0,30-86 283,-24 64-457,-3 9-508,1 0-1,11-26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4:04.392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64 640,'0'0'47,"0"0"0,1 1 0,-1-1 0,0 0 0,1 0 0,-1 0 0,1 0 0,-1 0 0,0 0 0,1 0 0,-1 0 0,0 0 0,1 0 0,-1 0 0,1 0 0,-1 0 0,0 0 0,1-1 0,-1 1 0,1 0 0,-3-7 385,2 6-386,-1 1 1,1-1-1,0 0 0,0 1 0,-1-1 0,1 0 1,0 1-1,0-1 0,0 0 0,0 1 0,0-1 1,0 0-1,0 1 0,0-1 0,0 0 0,1 1 1,-1-1-1,0 0 0,0 1 0,0-1 0,1 1 1,-1-1-1,1-1 0,1-7 10,-2 8-51,0 1 1,0-1-1,0 1 0,0-1 0,0 1 0,0-1 0,1 1 1,-1-1-1,0 1 0,0-1 0,0 1 0,0-1 0,1 1 1,-1-1-1,0 1 0,1 0 0,-1-2 0,17-16 38,-17 18-27,1-1-1,-1 1 1,0 0 0,0 0 0,0 0-1,0 0 1,1 0 0,-1 0 0,0-1-1,0 1 1,0 0 0,1 0-1,-1 0 1,0 0 0,0 0 0,1 0-1,-1 0 1,0 0 0,0 0 0,0 0-1,1 0 1,-1 0 0,0 0 0,0 0-1,1 0 1,-1 0 0,0 0-1,0 0 1,0 0 0,1 0 0,-1 1-1,0-1 1,0 0 0,0 0 0,1 0-1,6 10 40,-6-7-72,0 0 0,0 0 0,0 0 0,0-1 0,0 1-1,0 4 1,-1-7 18,0 0 0,0 1 0,0-1 0,0 0 0,0 1 0,0-1 0,0 0 0,0 0 0,0 1 0,0-1 0,0 0 0,0 1 0,0-1 0,0 0-1,0 0 1,0 1 0,1-1 0,-1 0 0,0 0 0,0 1 0,0-1 0,1 0 0,-1 1 0,6 6-29,-5-6 71,3 7 79,-1-2-88,-2-4-48,0 0 0,0 0 0,0 0-1,0 0 1,0 1 0,0-1 0,0 0-1,-1 0 1,1 1 0,-1 2 0,1-1 21,0 1 0,0-1 1,0 0-1,4 7 1,-4-10 29,-1-1 17,0 0-17,0 0 48,0 0 182,0 0-54,0 0 27,0 8-1376,0-8-165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4:05.296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 4 320,'0'0'0,"-3"-3"88,4 3-42,5 5 7,-5-4 64,3 15-224,-4-15 167,0 0 1,0 1-1,1-1 0,-1 0 0,1 0 0,-1 0 0,1 0 0,-1 0 0,1 0 0,-1 0 0,1-1 1,0 1-1,0 0 0,-1 0 0,1 0 0,0-1 0,0 1 0,0 0 0,0-1 0,0 1 1,0-1-1,0 1 0,1 0 0,1-1 104,-1 1 1,1-1-1,-1 0 1,1 0 0,0 0-1,-1 0 1,1 0-1,-1-1 1,5-1-1,4 3-77,-10 0-87,-1-1 0,1 0-1,-1 0 1,1 0 0,-1 1-1,1-1 1,0 0 0,-1 0-1,1 0 1,-1 0 0,1 0 0,0 0-1,-1 0 1,1-1 0,-1 1-1,1 0 1,-1 0 0,1 0-1,-1 0 1,1-1 0,0 1 0,0-1-1,-1 1-116,0 0 21,2 1-26,0 1-1,0-1 1,0 1 0,0-1 0,-1 1-1,1 0 1,-1 0 0,1 0 0,-1 0-1,0 0 1,1 0 0,0 4 0,2 2-833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4:06.800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13 480,'2'-4'339,"1"-2"-502,-3 5 30,0 1 37,1 0 140,-1 0 0,0-1 0,1 1 0,-1 0 0,0 0 0,1 0 0,-1 0 0,1 0 1,-1 0-1,1-1 0,-1 1 0,0 0 0,1 0 0,-1 0 0,1 1 0,-1-1 0,0 0 1,1 0-1,-1 0 0,1 0 0,-1 0 0,0 0 0,1 1 0,0-1 4,0 0 1,-1 1-1,1-1 0,0 0 0,0 0 0,-1 0 0,1 0 1,0 0-1,-1 0 0,1 0 0,0 0 0,0 0 1,-1 0-1,2 0 0,-1-1 4,1 1-1,0-1 1,-1 1 0,1 0 0,-1 0-1,1 0 1,0 0 0,-1 0 0,4 0-1,3 1-51,8 0 206,-1 0 1,21 4-1,-34-5-200,1 1 0,-1-1 1,1 0-1,-1 0 0,1-1 0,-1 1 1,5-2-1,9 0-67,-11 2 4,9 1-1710,-3 3 930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4:10.33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38 416,'0'0'8,"0"0"0,1-1 0,-1 1 0,0 0 0,0-1 0,0 1 0,1 0 0,-1 0 0,0-1 0,0 1 0,1 0 0,-1 0 0,0 0 0,1-1 0,-1 1 0,0 0 0,1 0 0,-1 0 0,0 0 0,1 0 0,-1-1 0,0 1 0,1 0 0,-1 0 0,1 0 1,-1 0-1,0 0 0,1 0 0,-1 0 0,19 0 164,-4 0-132,-3-2 214,-1 0 0,0-1-1,0 0 1,0-1 0,-1 0 0,13-7-1,-19 10-306,-1 0 0,0 1-1,0-1 1,0 1 0,0-1-1,4 1 1,-6 0 90,-1 0 17,0 0 4,0 0 65,0 0-48,0 0-38,1 1-10,0 0 2,-1 0 1,1 0 0,0 0 0,-1 0-1,1 0 1,-1 1 0,0-1-1,1 0 1,-1 0 0,0 0 0,1 0-1,-1 0 1,0 0 0,0 1 0,0-1-1,0 0 1,0 0 0,-1 3 0,0 3-73,-3 1 120,0 4 172,-1-3-100,5-5-122,-2-2-22,1 1 1,1-1-1,-1 0 1,0 1 0,1-1-1,-1 1 1,1-1-1,0 1 1,0-1 0,0 1-1,0-1 1,0 1-1,1 2 1,0 4-42,-2-8 238,-1-2-182,1 7-194,2-3 180,0-1 0,0 1 0,0-1 0,1 1 0,-1-1 0,3 3-1,-2 0 66,1-1-209,3 3 244,9 3-378,-13-9 310,15 14 148,-15-13-124,0-2-66,-1 1 0,0 0 0,0-1 0,1 1 0,-1 0 0,0 0 0,0 0 0,0 0 0,0 0 0,0 0 1,0 0-1,0 0 0,0 0 0,0 1 0,-1-1 0,2 2 0,12 6 100,-13-9-109,0 1-1,0-1 1,0 1 0,0 0 0,0-1-1,0 1 1,0 0 0,0 0 0,0 0 0,1 1-1,-1-1 48,0 0 0,0 1 1,1-1-1,-1 0 0,0 0 0,1 0 0,-1 0 0,1 0 0,0 0 0,2 1 0,-2-1-48,0-1 1,-1 1-1,1 0 0,0 0 0,-1 0 1,1 0-1,-1 0 0,1 0 0,-1 0 0,0 0 1,2 3-1,-2-3 57,-1-1-6,0 0 11,0 0 53,0 0-21,0 0 6,0 0-22,0 0-48,0 0-80,0 0-43,0 0-213,0 0-187,0-5-1733,0-2 1499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4:19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3 832,'3'-3'297,"-2"3"-151,0 0 30,-1 0 5,0 0 192,0 0-79,0 0 26,0 0-144,0 0-134,0 0 49,0 0 373,0 0-64,0 0 187,0 0-145,0 0 86,0 0-208,0 0-176,0 0-69,-13 12 837,-34 30-139,29-28-565,-7 7 304,10 3-350,4-4-196,10-18 109,-1 0 1,0 0-1,1 0 0,-1 0 0,0-1 1,0 1-1,0-1 0,0 1 0,0-1 1,0 0-1,-1 1 0,1-1 0,0 0 1,-1-1-1,1 1 0,0 0 0,-4 0 1,6-2-92,1-1 4,-1 1 1,1-1 0,0 0 0,-1 1-1,1-1 1,0 1 0,0-1-1,0 1 1,0 0 0,0-1 0,0 1-1,0 0 1,0-1 0,1 1-1,-1 0 1,0 0 0,1 0 0,2-1-1,2-3 61,23-20 35,-2 1 87,53-36 1,-76 56-252,-3 3-139,-1 1 97,0 0 148,0 0 49,-12 5 298,-46 25-364,34-19-156,-2 9 221,26-20-78,-1 0 0,1 0 0,0 0 0,0 0 0,0 0-1,-1 0 1,1 0 0,0 0 0,0 0 0,0 0 0,0 0-1,-1 0 1,1 0 0,0 0 0,0 0 0,0 0 0,0 0-1,-1 0 1,1 1 0,0-1 0,0 0 0,0 0 0,0 0-1,0 0 1,0 0 0,-1 1 0,1-1 0,0 0 0,0 0-1,0 0 1,0 0 0,0 1 0,0-1 0,0 0 0,0 0-1,0 0 1,0 1 0,0-1 0,0 0 0,0 0 0,0 0-1,0 1 1,0-1 0,0 0 0,0 0 0,0 1 0,9 1-1550,-1-2-1107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55:38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1244 85 2080,'-16'1'361,"-64"9"846,19 3-680,-68 17-172,98-22-265,1 2 0,-36 17 0,13 2 153,2 3 0,-62 47 0,-28 19 52,-70 25-123,101-60-152,12 3 83,45-29 23,72-37-99,42-10 67,-1-3 0,75-25 0,-84 20-120,87-45 0,42-38-94,-94 51 122,266-137 515,-289 157-45,93-31 0,-155 60-452,1 1 1,-1-1-1,1 1 0,0-1 0,-1 1 1,1 0-1,0 0 0,-1-1 0,1 1 0,0 1 1,-1-1-1,4 0 0,-5 1-9,0-1 0,1 0 0,-1 0-1,0 0 1,0 0 0,1 1 0,-1-1 0,0 0-1,0 0 1,1 1 0,-1-1 0,0 0 0,0 0 0,0 1-1,1-1 1,-1 0 0,0 1 0,0-1 0,0 0-1,0 1 1,0-1 0,0 0 0,0 1 0,0-1-1,-4 15 214,-10 11-138,0-2-1,-2 0 0,-1-1 1,0 0-1,-2-2 0,-1 0 1,0-1-1,-2-1 0,-38 27 1,-307 180 166,309-192-184,-154 92-298,162-100 364,84-48-870,30-15 623,28-14 87,-83 46 11,65-31-60,115-76 0,15-51 29,31-21 524,-225 177-455,-1 1-17,-1 1 1,12-6-1,-20 11-3,0-1-1,1 1 0,-1 0 0,0 0 0,0 0 1,0 0-1,0 0 0,1 0 0,-1-1 0,0 1 0,0 0 1,0 0-1,0 0 0,1 0 0,-1 0 0,0 0 1,0 0-1,0 0 0,1 0 0,-1 0 0,0 0 0,0 0 1,0 0-1,1 0 0,-1 0 0,0 0 0,0 0 1,0 0-1,1 0 0,-1 0 0,0 0 0,0 0 1,0 1-1,1-1 0,-1 0 0,0 0 0,0 0 0,0 0 1,0 0-1,0 0 0,1 1 0,-1-1 0,0 0 1,0 0-1,0 0 0,-5 11 105,-50 55 267,32-39-406,-1-1 0,-1-1-1,-1-1 1,-2-2 0,-49 33 0,-163 78 355,212-119-197,-256 119 151,277-130-330,-1 0-1,1-1 1,-14 2 0,21-4 44,0 0 1,-1 0 0,1 1-1,0-1 1,0 0-1,0 0 1,0 0 0,-1 0-1,1 0 1,0 0 0,0 0-1,0 0 1,-1 0-1,1 0 1,0 0 0,0 0-1,0 0 1,0 0 0,-1 0-1,1 0 1,0-1-1,0 1 1,0 0 0,-1 0-1,1 0 1,0 0 0,0 0-1,0 0 1,0 0-1,0-1 1,-1 1 0,1 0-1,0 0 1,0 0 0,0 0-1,0 0 1,0-1-1,0 1 1,0 0 0,4-8-189,14-11 14,-17 18 162,207-179-571,-70 63 618,-71 58 15,111-101 398,-174 156-376,0 0-1,0-1 1,0 0-1,6-9 0,-10 13-46,1 0-1,0 0 0,-1 0 1,1 1-1,-1-1 0,0 0 1,1 0-1,-1 0 0,0 0 1,1 0-1,-1 0 0,0 0 1,0 0-1,0 0 0,0 0 1,0 0-1,0 0 0,0 0 1,0 0-1,-1 0 0,1 0 1,0 0-1,0 0 0,-1 0 1,1 0-1,-1 0 0,1 0 1,-1 0-1,1 0 0,-1 0 1,0 1-1,1-1 0,-1 0 1,0 0-1,-1 0 0,-3-2-12,-1 1-1,1 0 1,-1 0 0,1 1-1,-1-1 1,0 1-1,1 1 1,-1-1-1,0 1 1,0 0 0,-7 1-1,9-1-6,-54 1-53,-76 14 0,-61 20 158,135-24 45,-15 5 32,-69 10-308,134-26 54,13-3-51,17-5-144,440-107-217,-338 90 501,-70 14 8,109-21-20,-124 26 20,0 3 0,53 1 0,-86 2-16,0 0 18,1 0 1,0 0-1,0 0 1,-1 1 0,1 0-1,0 0 1,-1 0-1,1 1 1,7 3-1,-12-5-12,1 1 0,0-1 0,-1 1-1,1-1 1,0 1 0,-1 0 0,1-1-1,-1 1 1,1 0 0,-1-1 0,1 1-1,-1 0 1,0 0 0,1-1-1,-1 1 1,0 0 0,0 0 0,1 0-1,-1-1 1,0 1 0,0 0 0,0 0-1,0 0 1,0 0 0,0-1 0,0 1-1,0 0 1,-1 0 0,1 0 0,0 0-1,0-1 1,-1 1 0,1 0 0,-1 1-1,-2 3 29,0 0 0,-1 0 0,1 0 0,-5 5 0,2-3-44,-98 145-49,-22 28 369,-50 18-224,171-192-100,0 0-1,1 0 1,-1 0 0,1 0 0,0 0 0,-3 10 0,6-16 11,1 1 0,0 0 1,0-1-1,0 1 1,0 0-1,0 0 0,0-1 1,0 1-1,0 0 1,0-1-1,0 1 0,0 0 1,0 0-1,0-1 0,0 1 1,1 0-1,-1-1 1,0 1-1,0 0 0,1-1 1,-1 1-1,1-1 1,-1 1-1,0 0 0,1-1 1,-1 1-1,1-1 1,0 1-1,-1-1 0,1 0 1,-1 1-1,1-1 0,0 1 1,-1-1-1,1 0 1,0 0-1,-1 1 0,1-1 1,0 0-1,-1 0 1,1 0-1,0 0 0,-1 0 1,2 0-1,4 1 12,0-1 0,-1 0-1,1 0 1,6-1 0,0-1-21,1 0 1,0-2 0,-1 1 0,0-2 0,0 1 0,12-8-1,69-43 8,-77 45 4,244-175 18,-118 80 2,-106 79-12,105-79-79,-149 114 27,-14 11-13,-84 63 136,-134 109 179,198-156-218,-73 62-127,91-81-128,21-18 142,4-5 19,7-6 41,0 1-1,10-13 1,27-27-48,3 3 0,68-56 0,122-75-155,-139 113 73,-77 52-3,1 2 1,35-14-1,-53 24 110,0 0 0,0 1 0,0 0 0,9-1 0,-13 2 30,0 0 1,0 0-1,0-1 0,0 1 0,0 1 1,0-1-1,0 0 0,0 0 0,0 0 0,0 0 1,0 1-1,0-1 0,0 0 0,0 1 1,0-1-1,-1 1 0,1-1 0,0 1 0,0-1 1,0 1-1,-1 0 0,1-1 0,0 1 1,-1 0-1,1-1 0,-1 1 0,1 0 0,-1 0 1,1 0-1,-1 0 0,1-1 0,-1 1 0,1 1 1,-1 5 36,1 0 0,-1 0 0,-1-1 0,1 1 0,-1 0 0,-3 12 0,1-5 21,-49 215 1095,15-79-1216,36-145 64,-8 41 17,9-42-4,-1 1 0,1-1 0,0 1 0,0-1 0,1 0 0,-1 1 0,1-1-1,1 5 1,-1-8-2,-1 0 0,1 0-1,0 1 1,-1-1-1,1 0 1,0 0 0,0 0-1,0 0 1,0 0 0,-1-1-1,1 1 1,0 0-1,1 0 1,-1-1 0,0 1-1,0 0 1,0-1 0,0 1-1,0-1 1,1 1-1,-1-1 1,0 0 0,1 0-1,-1 1 1,2-1-1,3 0 31,0 0 0,0 0 0,-1-1 0,8-1-1,23-6-11,0 0 0,0-3 0,-1-1-1,52-26 1,-41 13-25,-1-1-1,70-54 1,-107 73-81,-1 1-73,1 0-1,17-9 1,-25 15 142,1-1 1,-1 1-1,1 0 1,-1-1-1,1 1 0,-1 0 1,1 0-1,-1 0 0,1 0 1,0 0-1,-1 0 1,1-1-1,-1 1 0,1 0 1,0 1-1,-1-1 0,1 0 1,-1 0-1,1 0 1,1 1-1,-2-1 6,0 0 0,0 0 0,1 1-1,-1-1 1,0 1 0,0-1 0,1 0 0,-1 1 0,0-1 0,0 1 0,0-1 0,0 0 0,1 1-1,-1-1 1,0 1 0,0-1 0,0 1 0,0-1 0,0 0 0,0 1 0,0 0 0,-1 2 15,1 0 1,-1-1-1,0 1 0,0 0 1,0-1-1,0 1 1,0 0-1,-2 2 1,-6 7 33,0-1 1,-1 0 0,0 0 0,-1-1 0,-22 16-1,-70 41 90,69-46-128,-4 2 37,1 2 0,-57 50 0,75-56-10,3-3 36,-1-1 1,-1-1-1,-23 16 1,32-27-86,9-3 12,0 0-1,-1 0 1,1 0-1,0 0 1,0 0-1,0 0 1,0 0-1,0 0 1,-1-1 0,1 1-1,0 0 1,0 0-1,0 0 1,0 0-1,0 0 1,0 0-1,0-1 1,0 1-1,0 0 1,0 0-1,-1 0 1,1 0 0,0 0-1,0-1 1,0 1-1,0 0 1,0 0-1,0 0 1,0 0-1,0-1 1,0 1-1,0 0 1,1-2-14,-1 0 1,1 0-1,-1 0 1,1 1-1,0-1 0,0 0 1,0 1-1,2-4 1,12-14 11,1 1 0,2 1 1,0 0-1,39-28 0,-6 5 6,-1-5-53,76-85 1,31-63-204,-149 183 247,1-2-2,1-1-1,11-21 0,-22 32-116,-4 2 85,-7 6 13,-6 7 8,-21 18 0,8-5 4,-296 215 31,280-211 166,-2-1 0,-1-3 1,-1-2-1,-74 24 1,123-48-176,-11 5 8,1-2 1,-15 3 0,24-5-24,0-1 1,0 1 0,-1-1 0,1 0-1,0 0 1,0 0 0,0-1-1,-1 1 1,1-1 0,0 0 0,0 0-1,0 0 1,-5-2 0,8 2-2,-1 1 0,0-1 1,0 1-1,0-1 1,0 0-1,1 1 0,-1-1 1,0 0-1,1 1 0,-1-1 1,1 0-1,-1 0 1,0 0-1,1 1 0,0-1 1,-1 0-1,1 0 0,-1 0 1,1 0-1,0 0 1,0 0-1,0 0 0,0 0 1,-1 0-1,1 0 0,0 0 1,1 0-1,-1 0 1,0 0-1,0 0 0,0 0 1,0 1-1,1-3 0,1-1-33,1-1 0,-1 0-1,1 1 1,0-1-1,4-4 1,-3 4-13,74-114-163,-46 68 79,69-85 0,-88 122 95,1 0-1,0 0 1,1 1 0,1 1 0,-1 0-1,2 2 1,0-1 0,0 2 0,31-12-1,-40 18 0,-1 1-1,1 0 0,-1 0 0,1 1 0,10-1 1,-16 2 39,1 0 1,0 0-1,0 0 1,0 0-1,-1 1 1,1-1-1,0 1 1,-1 0-1,1 0 1,0 0-1,-1 0 1,1 0 0,-1 1-1,0-1 1,1 1-1,-1-1 1,0 1-1,4 4 1,-4-2 17,1 0 0,0 0 0,-1 0 1,0 0-1,0 1 0,0-1 1,-1 1-1,1-1 0,-1 1 0,0 0 1,0-1-1,-1 1 0,1 5 0,-1 9 129,-4 37-1,3-47-112,-21 114 658,2-14-226,18-98-403,1 0 0,1 1 0,0-1 0,0 0 0,3 18 0,-2-25-43,0-1 0,-1 0 0,1 0 0,0 0 0,1 1-1,-1-1 1,0 0 0,1-1 0,0 1 0,-1 0 0,1 0-1,0-1 1,1 1 0,-1-1 0,0 1 0,1-1 0,-1 0-1,1 0 1,0 0 0,0-1 0,-1 1 0,1 0 0,0-1-1,4 1 1,3 1 19,0-2-1,1 1 0,-1-1 0,1-1 0,-1 1 1,0-2-1,1 0 0,-1 0 0,1-1 0,-1 0 1,0-1-1,0 0 0,13-6 0,7-4-79,-1-2-1,0-1 1,26-21 0,6-8-173,75-75 1,-64 54-142,-55 52 281,-11 12 31,-5 6 17,-8 8-15,-35 50 173,-76 84 0,44-57 230,63-75-226,8-9-48,1-2-1,-1 1 0,0 0 0,-1 0 0,1-1 0,-7 5 0,10-8-79,0 0-1,0 0 0,0 0 0,0 0 1,0 0-1,0 0 0,0 0 1,0 0-1,0 0 0,0 0 0,0 0 1,0 0-1,0 0 0,0 0 1,0 0-1,0 0 0,0 0 1,0 0-1,0-1 0,0 1 0,0 0 1,0 0-1,0 0 0,0 0 1,0 0-1,0 0 0,0 0 0,0 0 1,0 0-1,0 0 0,0 0 1,0 0-1,0 0 0,0 0 0,0 0 1,0 0-1,0 0 0,0 0 1,0 0-1,0 0 0,0 0 0,0 0 1,0 0-1,0 0 0,-1 0 1,1 0-1,0 0 0,0 0 1,0 0-1,0 0 0,0 0 0,0 0 1,0 0-1,0 0 0,0 0 1,0 0-1,0 0 0,4-8-82,7-10-110,35-47 6,3 2 1,3 2-1,2 2 1,84-69-1,-130 121 162,18-15-51,1 2 0,48-30 0,-73 49 50,0 0 0,0 0 0,0 0 0,0 0-1,0 1 1,0-1 0,0 0 0,0 1 0,1 0 0,-1-1 0,0 1 0,0 0 0,5 1-1,-6-1 19,0 1-1,0-1 0,0 1 0,0-1 0,0 1 0,0-1 0,0 1 0,-1 0 0,1 0 0,0 0 0,0-1 0,0 1 0,-1 0 0,1 0 0,0 0 0,-1 0 1,1 0-1,-1 0 0,1 0 0,-1 0 0,0 0 0,1 0 0,-1 1 0,0-1 0,0 0 0,0 0 0,0 0 0,0 2 0,0 8 37,0-1-1,-1 0 0,-1 0 0,0 1 0,0-1 1,-1 0-1,0-1 0,0 1 0,-6 10 0,-7 10 161,-27 43 0,12-30 42,-65 67 0,31-37 286,55-60-406,10-13-113,0 0 1,0 0 0,0 0-1,0-1 1,0 1-1,0 0 1,0 0 0,0 0-1,0 0 1,0 0 0,1 0-1,-1 0 1,0 0-1,0 0 1,0 0 0,0 0-1,0 0 1,0 0 0,0 0-1,0 0 1,0 0-1,0 0 1,0 0 0,0 0-1,0 0 1,0 0-1,1 0 1,-1 0 0,0 0-1,0 0 1,0 0 0,0 0-1,0 0 1,0 0-1,0 0 1,0 0 0,0 0-1,0 0 1,0 0 0,0 0-1,0 0 1,0 0-1,0 1 1,0-1 0,1 0-1,-1 0 1,0 0-1,0 0 1,0 0 0,0 0-1,0 0 1,0 0 0,0 0-1,0 0 1,0 0-1,0 0 1,0 0 0,0 0-1,0 1 1,25-20-196,1-2 97,0-2 1,-1-1-1,37-46 0,-21 9-1,37-73 0,-29 46-153,13-37 382,-56 112-18,-5 11-83,0 1 0,-1 0 0,1 0 0,-1 0 0,1 0 0,-1 0-1,0 0 1,0-1 0,1 1 0,-1 0 0,0 0 0,0-1 0,0 0 0,-1 1-25,1 1 0,0 0 1,0 0-1,0-1 0,0 1 1,-1 0-1,1 0 0,0 0 1,0-1-1,0 1 0,-1 0 0,1 0 1,0 0-1,0 0 0,-1 0 1,1 0-1,0 0 0,0-1 0,-1 1 1,1 0-1,0 0 0,-1 0 1,1 0-1,0 0 0,0 0 0,-1 0 1,1 0-1,0 0 0,-1 1 1,1-1-1,0 0 0,0 0 0,-1 0 1,1 0-1,-4 2-14,-1 0-1,1 0 1,0 0-1,0 1 1,-6 4-1,-8 10-43,0 0-1,1 1 1,1 1-1,-21 30 0,10-13 9,-76 93 120,-29 38 233,106-134-385,13-18-50,-12 21 1,37-46-57,-2 3 167,37-35-130,-2-1 1,69-88 0,63-113-165,-163 223 341,23-26-74,-24 30 318,16-23 0,-26 33-223,-6 10-52,-10 14-51,-43 57-11,-73 93-22,56-83 79,-34 42 153,85-97-96,1 0 0,-25 48-1,38-61-68,1 1-1,1-1 0,0 1 0,1 0 0,1 0 0,-3 25 1,6-39 7,1 0 1,0 0 0,0 0-1,0 0 1,0 0 0,0 0 0,1 0-1,-1 0 1,1-1 0,2 6-1,-3-7 4,1 1 0,0-1 0,0 0 0,0 1 0,0-1-1,0 0 1,0 0 0,0 0 0,1 0 0,-1 0 0,0 0-1,1 0 1,-1 0 0,0-1 0,1 1 0,-1 0 0,1-1-1,-1 1 1,1-1 0,0 0 0,2 1 0,4 0-24,0-1 1,0 0-1,0-1 0,0 0 1,0 0-1,15-4 1,49-20-16,-37 13 64,14-4 106,-9 3-126,43-19 0,-73 29 87,-10 3-82,1 0-1,-1 0 1,0 0 0,0 0 0,0 0-1,0 0 1,1 0 0,-1 0 0,0 0-1,0 0 1,0 1 0,0-1 0,0 0-1,0 0 1,1 0 0,-1 0 0,0 0-1,0 0 1,0 0 0,0 1 0,0-1-1,0 0 1,0 0 0,0 0 0,0 0-1,0 0 1,0 1 0,0-1 0,0 0-1,0 0 1,0 0 0,0 0 0,0 1-1,0-1 1,0 1 23,0 1-1,-1-1 0,1 1 1,-1-1-1,1 0 0,-1 1 1,0-1-1,1 0 1,-1 1-1,0-1 0,-2 1 1,-88 104 801,79-93-631,7-10-145,6-5-145,12-15 29,1 1 0,28-27 0,5-6 157,-25 24-146,-1-1 1,-2-1-1,23-43 0,-42 70 58,9-23 94,-9 23-95,1 0-1,-1-1 0,0 1 0,0-1 1,0 1-1,0 0 0,0-1 0,0 1 1,0-1-1,0 1 0,0-1 0,0 1 1,0-1-1,0 1 0,0 0 0,0-1 1,0 1-1,0-1 0,0 1 0,0 0 1,-1-1-1,1 1 0,0-1 0,0 1 1,-1 0-1,1-1 0,0 1 0,0 0 1,-1-1-1,1 1 0,0 0 0,-1 0 1,1-1-1,-1 1 0,1 0 0,0 0 1,-1-1-1,1 1 0,-1 0 0,1 0 1,0 0-1,-1 0 0,1 0 0,-1 0 1,1 0-1,-1 0 0,0 0 0,-3 0-15,0 1 0,-1-1 0,1 1 0,0 0 0,0 1 0,-8 2 0,-3 2-16,-39 13-37,2 2 1,-80 45-1,106-50 76,0 1 1,1 1 0,1 1-1,1 2 1,1 0-1,-29 35 1,7 2-279,-38 44-3451,70-90 1757,11-12 1848,1 0 0,0 0 0,0 0 0,0-1 0,-1 1 1,1 0-1,0 0 0,0-1 0,0 1 0,0 0 0,0 0 0,-1-1 0,1 1 0,0 0 0,0 0 0,0-1 0,0 1 0,0 0 0,0-1 0,0 1 0,0 0 0,0-1 1,0 1-1,0 0 0,0 0 0,0-1 0,0 1 0,1-1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26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33 215 1472,'-6'-5'447,"12"10"365,-6-5-503,0 0 32,0 0-138,0 0-59,0 0-27,0 0 107,0 0-16,0 0 144,0 0-112,0-8 816,1 6 2219,1 7-3223,0 0 0,0 0 0,0 0 0,0 1 1,-1-1-1,0 0 0,0 1 0,0-1 0,-1 9 0,6 23-232,7 36 383,-9-62-124,-1-2-12,0 0 1,-1 0-1,0 1 0,1 18 1,-3-25-63,0 1 0,1 0 0,0-1 0,-1 1 0,1-1 0,3 6 0,-3-6 6,1 0 0,-1 0 0,0 0 0,-1 1 0,1-1 0,0 6 0,-1-8-19,0 1 1,0-1 0,0 1 0,1-1-1,-1 0 1,0 1 0,1-1 0,-1 1 0,1-1-1,0 1 1,-1-1 0,1 0 0,1 2-1,-1-2 206,-1-1-81,0 0-85,0 2-48,0 3 32,3 2 222,-3-7-230,0 0-1,0 0 1,-1 0-1,1 0 1,0 0 0,0 0-1,0 0 1,0 0-1,0 0 1,0 0-1,0 0 1,0 0 0,0 0-1,0 0 1,0 0-1,0 0 1,0 0-1,-1 0 1,1 0 0,0 0-1,0 0 1,0 0-1,0 0 1,0 0-1,0 0 1,0 0 0,0 0-1,0 0 1,0 0-1,0 0 1,0 0-1,0 0 1,0 1 0,0-1-1,0 0 1,0 0-1,0 0 1,0 0-1,0 0 1,0 0 0,-1 0-1,1 0 1,0 0-1,0 0 1,0 0-1,0 0 1,0 0 0,0 1-1,1-1 1,-1 0-1,0 0 1,0 0-1,0 0 1,0 0 0,0 0-1,0 0 1,0 0-1,-1 0 31,1 0-1,0 0 16,0 0-31,0 0-65,0 0-16,8 3-101,17 0 276,-1-1-1,31-2 1,-32 0-287,53-6 329,-37 2 90,-11 3-230,-19 1 24,0-1 0,17-2 0,-15 3-26,-10 1 15,0-1 0,0 0 0,0 0 0,0 0 1,0 0-1,0 0 0,0 0 0,0 0 0,0 0 0,0-1 0,0 1 0,0 0 0,0-1 0,0 1 0,0 0 0,0-1 1,2 0-1,-3 0 6,0 1 16,0 0-5,0 0 27,0 0 10,0 0 134,0 0-70,0 0-58,0 0-43,0 0 5,0 0-15,0 0-1,0-19 139,-4 9-175,3 7-18,0 0 0,0 0 0,1-1 0,-1 1 0,0 0 1,1-6-1,-8-175-63,3-46-315,5 165-362,0 65 687,0 0 65,0 0 144,0 0-70,0 0-170,0 0 47,0 0 113,0 0 21,0 0 112,-2 0-135,0 1 0,0-1 1,0 0-1,0 0 0,0 1 0,0-1 0,0-1 0,0 1 1,-2 0-1,-12-1 144,8 3-117,-2 0 23,0-1 0,-14 2 1,13-3-21,0 2 0,1-1 1,-1 2-1,1-1 0,-14 6 1,6-2 118,9-2-192,-1 0 0,1 1-1,0 1 1,1-1 0,-1 1-1,1 0 1,0 1 0,0 0 0,-7 9-1,-26 22 192,16-19-941,-52 31 0,65-46-234,12-4 917,0 0-1,0 0 0,0 0 0,0 0 0,-1 0 0,1 0 0,0 0 0,0 0 0,0 0 0,0 0 0,0 0 0,0 0 0,-1 0 0,1 0 0,0 0 0,0 0 0,0 0 0,0 0 0,0 0 0,0 0 0,0 0 0,-1 0 0,1-1 0,0 1 0,0 0 0,0 0 0,0 0 0,0 0 0,0 0 0,0 0 0,0 0 0,0 0 0,0-1 0,0 1 0,0 0 1,0 0-1,0 0 0,0 0 0,0 0 0,0 0 0,0-1 0,7-17-4586,-7 17 4585,13-28-2409,4-8 651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3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84 1984,'0'0'108,"0"0"1,0 0-1,0 0 0,0 0 0,0 0 1,0 0-1,0 0 0,0 0 1,-1 0-1,1 0 0,0 0 0,0 0 1,0 0-1,0 0 0,0-1 1,0 1-1,0 0 0,0 0 1,0 0-1,-1 0 0,1 0 0,0 0 1,0 0-1,0 0 0,0 1 1,0-1-1,0 0 0,0 0 1,0 0-1,-1 0 0,1 0 0,0 0 1,0 0-1,0 0 0,0 0 1,0 0-1,0 0 0,0 0 0,0 0 1,0 0-1,0 0 0,0 0 1,0 1-1,-1-1 0,1 0 1,0 0-1,0 8 2013,3 15-2127,-2-12 683,1 11-521,0 1 0,2-1-1,12 42 1,-1-4-32,-11-40-32,-1-8-39,0 0 0,-2 0 0,2 16 0,-3 48 726,0-75-662,-1 19 598,1-20-704,-1 0 1,1 0 0,0 0-1,0 0 1,-1 0 0,1 0-1,0 0 1,0 0 0,0 1-1,-1-1 1,1 0 0,0 0 0,0 0-1,0 0 1,-1 1 0,1-1-1,0 0 1,0 0 0,0 0-1,0 1 1,-1-1 0,1 0-1,0 0 1,0 0 0,0 1 0,0-1-1,0 0 1,0 0 0,0 1-1,0-1 1,0 0 0,0 0-1,0 1 1,0-1 0,0 0-1,0 0 1,0 1 0,0-1-1,0 0 1,0 0 0,0 1 0,0-1-1,0 0 1,1 1 0,13 3 84,27-2-266,-39-2 176,5 0 16,13 0 74,-1 0 0,20-4 0,51-8 74,-67 10-301,0 0 0,30 2 0,-19 1 343,-33-1-132,1 1-59,0-1 1,0 1-1,-1-1 0,1 1 1,0-1-1,0 0 0,0 0 1,0 1-1,0-1 0,0-1 1,0 1-1,-1 0 0,1 0 1,0-1-1,0 1 0,0-1 1,0 0-1,-1 1 0,1-1 1,0 0-1,-1 0 0,1 0 1,0 0-1,-1 0 0,1-1 1,-1 1-1,2-2 0,-2 2-23,-1 1 0,1-1-1,0 1 1,0-1 0,0 1 0,0 0-1,0-1 1,0 1 0,1 0-1,-1 0 1,0-1 0,2 1 0,10-3 716,-12-1-325,-8-4-92,5 6-266,-1-1 1,1 0-1,-1 0 1,1 0-1,0-1 1,0 1-1,0 0 1,1-1-1,-3-6 0,1-2 20,-5-22 0,0-49-259,7 69 61,0 1 1,2-18-1,-1 4 112,1 19-91,0 0 0,0 0 0,5-14 0,-4 14 109,0 0-1,0-1 0,-1 1 1,1-9-1,1-41 56,-11 36-593,8 21 545,-1-1 1,0 1-1,0 0 1,0 0 0,0 0-1,0 0 1,0 0-1,0 0 1,0 0-1,0 0 1,0 0-1,0 0 1,0 0-1,-1 1 1,-1-2-1,0 0 2,-2 0 12,0 1 0,0-1 1,0 1-1,0-1 0,0 1 0,0 1 1,0-1-1,0 1 0,0 0 0,-8 1 1,-24-3 204,10-1-71,0 2-1,1 0 1,-33 4 0,-78 15-29,121-15-97,-11 2-358,0 1 0,0 1 0,0 1 0,1 2 0,1 1 1,-26 14-1,46-22-443,-8 5-1006,12-8 1706,1 0 0,0 0 0,-1 0 0,1 0 0,-1 1 0,1-1 0,-1 0 0,1 0 0,0 0 0,-1 0 0,1 0 0,-1 0 0,1 0 0,-1 0 0,1 0 0,0-1 0,-1 1 0,1 0 0,-1 0 0,1 0 0,0 0 0,-1-1 0,1 1 0,-1 0 0,1 0 0,-1-1 0,-5-15-3900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06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1133 51 1568,'2'3'56,"0"1"1898,-6-4 474,-5 0-2024,8-1-321,-1 1 0,0 0-1,1 0 1,-1-1 0,1 1-1,-1-1 1,1 0 0,-3-1-1,2 1-40,1 1-1,-1-1 0,0 0 1,1 1-1,-1-1 0,0 1 1,1-1-1,-1 1 0,-1-1 1,-3 1 28,-49 3 551,49-2-545,0 0 0,1 0-1,-1 0 1,1 1-1,-1 0 1,1 1-1,-7 3 1,-23 12 241,-1-1 0,-1-2 1,-59 16-1,35-13-110,-95 32-123,137-42 4,1 0 0,0 2 0,0 0 0,1 1 0,0 0 0,-15 15 0,-15 21 293,-50 64-1,11-12-443,23-36-35,-23 26-70,82-83 163,-1 0 0,1 0 0,0 1 1,1-1-1,0 1 0,0 0 0,0 0 0,1 0 1,0 0-1,0 0 0,1 0 0,-1 1 1,2-1-1,-1 1 0,1-1 0,0 0 1,1 1-1,2 10 0,-2-12 16,2 11 14,0 0 1,2 0 0,0-1-1,8 18 1,-1-11 73,0-1 0,2 0 0,0-1 0,1-1 1,2 0-1,0-1 0,1-1 0,0-1 0,27 19 1,-11-9-54,-11-10-67,0 0 0,0-1 0,37 18 0,137 41 200,-64-27 80,-79-26-329,-1 3 1,70 44 0,-66-35 138,2-3 0,84 33 0,131 28 129,-246-83-165,0-2 0,1-1 0,0-1-1,-1-1 1,52-1 0,-35-5 47,0-2 0,72-15 1,-93 12-99,0 0 0,0-1 1,-1-1-1,0-1 1,-1-1-1,29-20 1,-20 9 45,-1-2 0,-1-1 0,46-51 0,-36 33-154,50-60 118,-69 74-6,-2 0 0,22-46 0,18-66-87,-29 70-54,-22 53 134,1 1 0,0 0 1,2 0-1,0 1 0,0 0 1,2 1-1,18-19 0,-18 21-40,29-29 386,-38 39-279,0-1 1,-1 0 0,1 0 0,-1 0-1,0 0 1,0 0 0,0 0-1,0-1 1,1-7 0,-2 8-12,-1-1 1,-1 1-1,1 0 0,0-1 1,-1 1-1,0 0 0,0 0 0,0 0 1,-1-1-1,1 1 0,-1 0 1,0 1-1,0-1 0,-5-6 1,-1-1 145,0 1-1,-1 0 1,-16-14 0,-66-53 43,-36-33-261,-28-39 32,136 133 6,0 0 0,0 2 1,-2 0-1,0 2 0,0 0 1,-1 1-1,-39-13 0,11 9-60,-1 2-1,-1 3 1,1 2-1,-1 2 0,-75 1 1,23-3 294,91 7-188,1 0 1,-1-1 0,0-1-1,-13-4 1,-14-3 172,-28-10 48,48 13-242,-37-7 0,-29-9-36,-69-8-886,128 27 13,21 3 88,0 0 0,0 0 0,1 0 0,-1-1 0,-6-2-1,2-2-4062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09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1303 2656,'-1'-2'1044,"7"0"-67,-3 1-865,19-10 1989,-11 8-1662,1-1 0,16-6 0,-2-1-193,13-2 202,-1-2-1,54-31 0,-74 35-332,0 0-1,-2-1 0,1-1 0,-2 0 0,0-1 1,0-1-1,12-17 0,-11 11-15,90-112 450,-79 102-461,2 0 0,35-27 0,127-74 59,-133 95-81,-37 23-10,-1-1-1,-1-1 1,0-1 0,-2-1-1,1 0 1,-2-1-1,-1-1 1,0-1-1,-2 0 1,0-1-1,13-30 1,-20 38-64,1 0-1,0 1 1,1 0-1,0 1 1,1-1-1,0 2 1,1-1-1,1 1 1,0 1 0,0 0-1,22-14 1,-8 9-44,1 2 1,1 0-1,45-14 1,90-17-24,-118 33 30,5-1 23,19-6 1,75-9 0,324-3-16,-417 30 41,-1 2 1,0 2-1,0 2 0,-1 2 0,0 2 1,63 23-1,-76-21 21,-2 2 1,0 1-1,0 2 0,-2 2 0,0 0 1,-1 2-1,-2 1 0,0 2 0,31 33 1,-18-13-104,58 69 177,-77-84-71,32 44 117,-50-65-109,1 0 1,-1 1-1,0-1 0,-1 1 1,0 0-1,0-1 1,2 14-1,-5-19-32,0 0-1,0 0 1,0 1 0,0-1-1,0 0 1,-1 0-1,0 0 1,1 0 0,-1 0-1,0 0 1,-3 4 0,-19 29 10,11-19-13,-6 10 32,1 2 1,-21 45 0,29-51-55,-77 210 63,67-168 8,6-27-77,3 1 0,-8 49-1,-4 64 146,15-119-106,-15 45 1,17-62 58,1-6-13,0 0 1,0 0-1,-1 0 1,0-1-1,-1 0 1,0 0 0,0 0-1,-1-1 1,0 0-1,-1 0 1,1 0-1,-13 7 1,2-2 30,-1-1 0,-1-1-1,1 0 1,-42 14 0,-3-1 5,-11 5 6,0-4 0,-93 19 1,-237 25-91,332-58 61,-1-4 0,-91-3 0,-145-25 260,157-7-16,128 21-275,-33-14 0,-19-7 24,-191-20-204,159 31 211,73 12-84,15 2 41,0 0-1,-27-9 0,3-2 2,32 11-12,0-1 0,0 0 1,0-1-1,1-1 1,-22-12-1,27 14 19,1-1 0,-1 0 1,1-1-1,0 1 0,0-1 0,1 0 0,0-1 0,-7-10 1,-1-3-81,2-1 0,0-1 0,-15-42 0,-35-124-463,58 178 438,0 0-1,-1 0 1,0 0-1,-1 1 1,-11-18 0,13 22 99,0 1 0,-1-1 0,0 1 1,0 0-1,-1 0 0,1 0 0,-1 1 1,0-1-1,0 1 0,0 0 0,-10-4 1,-64-19-554,74 25 431,1 0 1,-1-1-1,0 2 1,1-1-1,-10 0 1,-13-2-491,14 1-540,0 1 0,0 0 1,-14 1-1,20 0-129,-3 0-109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0:12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47 896,'-1'-2'50,"-1"-1"35,1 0 1,0 0 0,0 0-1,0-1 1,1 1 0,-1 0 0,1 0-1,0 0 1,0-5 0,0 8-89,-1 0 1,1-1 0,0 1 0,0 0 0,0 0 0,0 0-1,0 0 1,-1 0 0,1 0 0,0 0 0,0 0 0,0 0-1,0 0 1,0 0 0,-1 0 0,1 0 0,0 0 0,0 0-1,0 0 1,0 0 0,0 0 0,0 0 0,-1 0-1,1 1 1,0-1 0,0 0 0,0 0 0,0 0 0,0 0-1,0 0 1,0 0 0,-1 0 0,1 0 0,0 0 0,0 1-1,0-1 1,0 0 0,0 0 0,0 0 0,0 0 0,0 0-1,0 0 1,0 1 0,0-1 0,0 0 0,0 0-1,0 0 1,0 0 0,0 0 0,0 1 0,0-1 0,0 0-1,0 0 1,-1 6 164,1 0 0,0 0-1,0 0 1,1 0-1,0 0 1,0 0 0,0-1-1,0 1 1,1 0 0,0-1-1,1 1 1,3 6 0,21 46 558,-26-56-655,0 0 1,0 0-1,1 0 1,-1 0 0,1 0-1,-1-1 1,1 1-1,0-1 1,8 1 891,-10-2-932,0 0-1,1 0 1,-1 0 0,0 0 0,0 0 0,1 0-1,-1 0 1,0 0 0,0 0 0,1 0 0,2-2 446,-2 2-447,-1 0 1,0-1 0,0 1 0,0 0 0,0 0-1,0 0 1,0-1 0,0 1 0,0 0 0,0 0-1,0-1 1,0 1 0,0 0 0,0 0 0,0-1-1,0-7 174,13-4-294,-12 10 96,1 0-1,-1 1 1,0-1 0,0 1 0,1-1-1,-1 1 1,1 0 0,0-1 0,-1 1-1,1 0 1,0 0 0,-1 0 0,1 0 0,0 1-1,0-1 1,0 0 0,0 1 0,0-1-1,0 1 1,0 0 0,0 0 0,4 0-1,20-5-41,-25 5-1,17 1 75,-15-1-30,0 1 0,-1 0 0,1 0 0,0 0 0,-1 0 0,1 1 0,4 3 405,-6-5-388,1 0-1,0-1 0,-1 1 0,1 0 0,0-1 0,-1 1 0,1-1 0,-1 1 1,1-1-1,-1 0 0,1 0 0,-1 0 0,1 0 0,-1 0 0,0 0 1,0 0-1,1 0 0,-1 0 0,0 0 0,0-1 0,0 1 0,0 0 0,0-1 1,1-2-1,-2 2-8,1 1 0,0-1 0,-1 1-1,1-1 1,-1 1 0,0-1 0,0 1 0,1-1 0,-1 0 0,0 1 0,0-1 0,0 1 0,-1-1 0,1 1 0,0-1 0,-1-1 0,-10-26 380,7 20-80,2 7-312,1 0-1,-1 0 0,1 1 1,-1-1-1,0 1 1,0-1-1,0 1 1,0 0-1,0-1 1,0 1-1,0 0 1,0 0-1,0 1 0,-5-2 1,-8-5 163,-10-5 137,24 12-276,1 0-37,-1 1 1,1-1 0,-1 0 0,1 0 0,0 1-1,0-1 1,-1 0 0,1 1 0,0-1-1,-1 1 1,1-1 0,0 0 0,0 1 0,0-1-1,0 1 1,-1-1 0,1 1 0,0-1-1,0 0 1,0 2 0,1 7 10,0 0 0,1-1 0,0 1 0,0 0 0,1 0 0,0-1 0,0 0 0,10 16 0,-12-21 3,6 11 16,1 0-57,7 21-1,-15-34 55,0-1 0,0 0-1,0 1 1,0-1 0,0 0-1,0 0 1,0 1 0,0-1-1,1 0 1,-1 1 0,0-1 0,0 0-1,0 0 1,0 1 0,1-1-1,-1 0 1,0 0 0,0 1-1,0-1 1,1 0 0,-1 0-1,0 0 1,1 0 0,-1 1-1,0-1 1,0 0 0,1 0-1,-1 0 1,0 0 0,1 0-1,-1 0 1,0 0 0,0 0-1,1 0 1,-1 0 0,0 0-1,1 0 1,-1 0 0,0 0-1,1 0 1,-1 0 0,0 0 0,1 0-1,-1 0 1,0 0 0,0-1-1,1 1 1,-1 0 0,0 0-1,0 0 1,1 0 0,-1-1-1,0 1 1,0 0 0,0 0-1,1-1 1,-1 1 0,1-3-8,-1 1 1,1 0 0,-1-1-1,0 1 1,0-1 0,0 1 0,0-1-1,0 1 1,-1-1 0,1 1-1,-1-1 1,0 1 0,1 0-1,-1-1 1,0 1 0,0 0-1,-2-3 1,1 1 20,0 1-1,1-1 1,0 1-1,0-1 1,0 1-1,-1-8 1,2 9-105,0 0 1,0 1 0,0-1 0,-1 0 0,1 0-1,0 0 1,-1 0 0,1 1 0,-1-1-1,0 0 1,1 1 0,-1-1 0,-2-2-1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3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1072 736,'8'1'3928,"30"2"-3376,-31-3-275,10 3-264,-14-3-10,8 2 159,1 0-1,-1-1 1,1-1 0,-1 0-1,1-1 1,-1 0-1,1 0 1,-1-1 0,15-5-1,83-32 124,-58 20-169,57-14 0,-61 20-89,-21 6 29,52-8 0,-28 7-17,0-1-1,-1-3 1,73-28 0,6 5 381,-96 27-344,153-22 65,-70 14-80,58-18 574,-144 27-571,21-4 64,76-9 64,56-7 69,-141 23-177,0-3-1,55-16 1,-61 15 22,39-5-1,33-8 191,8-5-42,2-1-295,-66 14 35,-29 9 17,39-15 0,-21 3-11,-1-1 0,49-30 0,-20 8 107,106-44-1,105-10 37,-210 74-136,-9 0-10,-7 3 17,93-17 1,-90 23 134,51-4-148,-11 8-369,6-2 538,11 3-207,-102 5 42,0-1 1,0-1-1,0 0 0,14-3 1,-19 3-36,1 1 0,0 1 0,0-1 0,9 2 0,14-2 260,-14 0-244,-11 1 19,0 0 0,-1-1 0,1 1-1,7-3 1,-7 2 19,0 0 0,0 0 1,0 1-1,7 0 0,-7 0 18,-1 0 0,0-1 0,0 1 0,1-1 0,5-1 1,-5-1 595,-9 0-542,-10 1-344,11 2 428,-8-5-68,9 4-99,1 0 0,-1 1-1,1-1 1,-1 0 0,0 1 0,1-1 0,-1 1 0,0 0-1,-2-1 1,0 1 15,0-1 0,0 0 0,0 0 0,0 0 0,1 0 0,-1-1 0,0 0 0,-3-2 0,-16-6-157,10 5-21,11 4 147,1 0 0,-1 0 0,0 0-1,0 1 1,0-1 0,0 0 0,0 1 0,0 0 0,-2-1 0,-3 1 28,0-1 0,1 0 0,-1-1 0,1 0 0,0 0 0,-11-5 1,16 7-18,0 0 0,0-1 1,0 1-1,1 0 0,-1 0 1,0 0-1,0 0 0,0 0 1,1 0-1,-1 0 0,0 0 0,0 0 1,0 0-1,0 1 0,0-1-23,0 0-1,0 1 1,-1-1-1,1 0 1,0 0-1,0 0 0,0 0 1,0 0-1,0 0 1,0 0-1,0 0 1,0-1-1,0 1 0,0 0 1,0-1-1,0 1 1,0-1-1,0 1 1,-1-1-1,1 0-59,4 3 59,7 2 49,0 1 0,0-1 0,1-1 0,20 5-1,50 4-174,-42-8 318,-32-2-156,1 0 1,-1 0-1,0 0 1,0 1-1,0 0 1,9 6 0,-16-9-9,1 0 1,-1 0 0,0 1-1,1-1 1,-1 0 0,0 1-1,1-1 1,-1 0 0,0 1 0,0-1-1,1 1 1,-1-1 0,0 0-1,0 1 1,0-1 0,1 1-1,-1-1 1,0 0 0,0 1 0,0-1-1,0 1 1,0-1 0,0 1-1,0-1 1,0 1 0,0-1-1,0 0 1,0 1 0,0-1 0,-1 1-1,1-1 1,0 1 0,0-1-1,0 0 1,0 1 0,-1-1-1,1 1 1,0-1 0,0 0 0,-1 1-1,1-1 1,0 0 0,-1 1-1,1-1 1,-1 0 0,-16 14 288,-19 8-70,22-15-114,0 1 0,1 0 0,1 1 0,-1 1 0,1 0 0,-10 12 1,6-5-473,-11 14-800,15-17-1469,11-8 1382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37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56 393 1312,'-2'0'118,"0"1"1,0-1-1,-1 1 1,1-1-1,0 1 1,0 0-1,0-1 1,-3 2-1,3 0 146,0-1 1,-1-1-1,1 1 0,0 0 1,-1 0-1,1-1 0,-1 1 1,-3-1-1,6 0-175,-1 0-1,1-1 1,-1 1 0,1 0-1,-1 0 1,1-1 0,-1 1-1,1-1 1,0 1 0,-1 0-1,1-1 1,-1 1 0,1-1-1,0 1 1,-1-1-1,1 1 1,0-1 0,0 1-1,-1-1 1,1 1 0,0-1-1,0 1 1,0-1 0,0 1-1,0-1 1,0 1-1,0-1 1,0-1 0,0 1 22,0 0 1,0-1-1,1 1 1,-1 0-1,0-1 1,1 1-1,-1 0 1,1 0 0,-1 0-1,1-1 1,0 1-1,0 0 1,-1 0-1,1 0 1,0 0-1,2-1 1,20-16 651,-6 6-516,-3-2-8,-1 0-1,-1-1 1,0-1-1,-1 1 1,-1-2-1,17-34 1,-16 18-31,-9 27-149,0-1 1,0 1 0,0-1 0,5-7-1,-5 10-73,0 1-1,0-1 0,0 0 1,-1 0-1,0 0 0,0 0 1,1-4-1,-2 8 25,0-1 1,0 0-1,0 1 1,0-1-1,0 1 1,0-1-1,0 1 1,0-1-1,1 0 1,-1 1-1,0-1 1,0 1-1,1-1 1,-1 1-1,0-1 1,0 1-1,1-1 1,-1 1-1,1 0 1,-1-1-1,0 1 0,1-1 1,-1 1-1,1 0 1,-1-1-1,2 1 1,4-7-70,-4 4 45,0 1-1,0-1 1,0 0-1,1 1 1,-1-1 0,1 1-1,0 0 1,5-4 0,8-6 15,-3 3-84,-11 9 89,-1 0 0,0-1 1,0 1-1,0-1 0,0 1 0,0-1 1,0 0-1,0 1 0,0-1 0,0 0 1,0 0-1,0 0 0,-1 0 1,1 0-1,0 1 0,0-2 0,-1 1 1,1 0-1,-1 0 0,1 0 1,-1 0-1,1 0 0,-1 0 0,0 0 1,1-2-1,0 2 37,2 1-33,-2 0-74,-11 11 219,-5 13 221,-27 29-1,18-23-390,-37 39 324,53-59-501,0 2 310,-15 16-1,7-9-5,16-19-64,0 0-112,-10 18 34,6-12-47,1 6-14,3-10 105,0-1 0,0 0-1,-1 1 1,1-1-1,0 0 1,-1 1 0,1-1-1,-1 0 1,1 0-1,-2 2 1,1 3-49,1-2-74,0-2 110,1-1 1,-1 1-1,0-1 1,0 1-1,1-1 1,-1 1-1,1-1 1,-1 1-1,1-1 0,0 1 1,0-1-1,-1 0 1,1 1-1,0-1 1,0 0-1,0 0 1,0 0-1,1 0 0,1 2 1,-1-2-20,2 2 40,0 0 0,0 0 1,0-1-1,1 1 0,-1-1 1,1 0-1,-1-1 1,1 1-1,0-1 0,0 0 1,-1 0-1,10 0 1,6 0 157,35-4 0,-42 2-106,4-1 102,0-2 0,24-8 0,-27 8-197,-10 3 77,0-1 0,0 0 0,0 0 0,-1 0 0,1 0 0,-1-1 0,1 0 0,-1 0 0,4-4 0,-6 5 17,-1-1 0,1 0 0,-1 1 0,0-1 0,0 0 0,0 1 0,0-1 0,-1 0 0,1 0 0,-1 1 0,0-1 0,1 1 1,-1-1-1,-2-3 0,-1-5-12,-5-17 25,-17-37 1,2 6-143,19 39-53,5 18 31,0 0-1,0 0 1,-1 1 0,1-1 0,0 0-1,-1 0 1,0 1 0,1-1-1,-1 0 1,0 1 0,0-1 0,0 1-1,0-1 1,0 1 0,0-1-1,-2 0 1,3 1-3,0 1-1,0 0 1,-1 0-1,1 0 1,0 0-1,0-1 1,-1 1-1,1 0 1,0 0-1,0-1 1,0 1-1,-1 0 0,1 0 1,0-1-1,0 1 1,0 0-1,0 0 1,0-1-1,-1 1 1,1 0-1,0-1 1,0 1-1,0 0 1,0-1-1,0 1 1,0 0-1,0-1 1,0 1-1,0 0 1,0 0-1,1-1 1,-1 1-1,0 0 1,0-1-1,0 1 1,0 0-1,0 0 1,0-1-1,1 1 0,-1 0 1,0-1-1,0 1 1,0 0-1,1 0 1,-1 0-1,0-1 1,1 1-126,0-1 0,0 1 1,-1 0-1,1-1 0,0 1 1,0 0-1,-1 0 0,1-1 1,0 1-1,0 0 0,-1 0 1,1 0-1,0 0 0,0 0 0,0 0 1,0 0-1,1 1 0,13 5-3835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39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16 1056,'2'-5'242,"-2"5"-221,0-1-1,1 1 1,-1-1-1,0 1 1,0 0-1,0-1 1,0 1-1,1-1 1,-1 1-1,0 0 1,0-1-1,1 1 1,-1 0-1,0-1 1,1 1-1,-1 0 1,0-1-1,1 1 1,-1 0-1,0 0 1,2-1-1,-2 1 588,0 0-5,0 0 496,0 0-278,0 0 85,0 0-255,0 0 96,0 0-209,0 0 28,0 0-145,0 0 144,0 0-170,3 8 314,15 55-26,13 71-523,-24-96 21,5 62 0,3 13 108,-6-32 258,-6-43-92,-2 21 5,-1-38 56,0-20-281,0-1-32,-3 0 282,2 0-472,1 0-1,0 0 1,-1 0-1,1 0 1,-1 0-1,1 0 1,0 0-1,-1 0 1,1 0-1,0 0 1,-1 0-1,1 0 1,0 0-1,-1-1 1,1 1-1,0 0 1,-1 0-1,1 0 1,0-1-1,-1 1 1,1 0-1,0-1 1,0 1-1,-1 0 1,1 0-1,0-1 1,0 1-1,-1-1 1,-3-5 12,0 0 0,0 0 0,0-1 1,1 1-1,0-1 0,-4-11 0,-9-46 195,14 55-206,-17-80 3,-31-121-87,46 199 30,0-1-1,1 0 1,0 0 0,1 0-1,0-1 1,1 1 0,1 0 0,1-18-1,0 20-3,-1 9 17,0-1 0,0 1 0,0-1 0,0 1 0,1-1 0,-1 1 1,0-1-1,1 1 0,-1-1 0,1 1 0,0-1 0,-1 1 0,1 0 0,0-1 0,1-1 1,6-4-82,-1 0 0,1 0 0,0 1 0,1 0-1,14-7 1,-18 10 83,1 0-1,-1 1 0,1 0 0,-1 0 0,1 0 0,0 1 0,0-1 0,0 2 0,0-1 0,11 1 0,-10 1 12,-1 0 1,0 0-1,0 1 0,0 0 0,-1 0 1,1 1-1,0 0 0,-1 0 0,1 0 1,-1 1-1,0-1 0,0 1 0,-1 0 1,1 1-1,-1-1 0,0 1 0,0 0 1,5 8-1,-8-11 22,0 0 0,0 1 0,0-1 0,0 1 1,0-1-1,0 1 0,-1-1 0,1 1 0,-1-1 0,0 1 0,0-1 0,0 1 0,0 0 1,0-1-1,-1 1 0,1-1 0,-1 1 0,1-1 0,-1 1 0,0-1 0,0 1 1,0-1-1,0 0 0,-2 3 0,-4 5 59,0-1-1,-1 0 1,0 0-1,-9 9 1,-2 0 186,17-15-212,0-1 0,0 0 0,-1 0 0,1 0 0,0-1 0,-1 1-1,1-1 1,-1 1 0,0-1 0,0 0 0,1 0 0,-1 0 0,0 0 0,-5 0 0,1 1 102,6-1-134,0-1 0,0 1 0,0-1 0,0 0 0,0 1 0,0-1 0,0 0-1,0 0 1,0 0 0,0 0 0,-2 0 0,3 0-7,-1 0 0,1 0 0,0 0 0,0 0-1,0 0 1,0 0 0,-1 0 0,1 0 0,0 0 0,0 1-1,0-1 1,0 0 0,0 0 0,0 0 0,-1 0-1,1 0 1,0 0 0,0 0 0,0 0 0,0 1 0,0-1-1,0 0 1,0 0 0,0 0 0,0 0 0,-1 0 0,1 1-1,0-1 1,0 0 0,0 0 0,0 0 0,0 0 0,0 0-1,0 1 1,0-1 0,0 0 0,0 0 0,0 0 0,0 1-1,3 9 144,5 9 133,-1-10-132,0 0 1,0 0-1,1 0 0,0-1 1,0 0-1,17 11 0,14 15-167,167 159-427,-128-124-3867,-59-52 1713,-8-10-2358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4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163 359 1984,'1'-1'309,"1"4"1117,-2-1 231,-2-6-655,1 4-892,0-1 0,0 0 0,0 1 0,0-1-1,0 1 1,-1 0 0,1-1 0,0 1 0,0 0-1,0 0 1,-1 0 0,1-1 0,0 1 0,0 1-1,-2-1 1,-21 1 363,17 1-446,-1 0 0,1 0 0,0 0 0,0 1 0,0 0 0,1 0-1,-1 1 1,1 0 0,0 0 0,0 0 0,0 1 0,0 0 0,1 0 0,0 0 0,0 1 0,0 0 0,-5 8 0,6-6-32,4 0 26,1-6-14,0-1-1,-1 1 1,1-1 0,0 1 0,0-1-1,0 0 1,1 0 0,-1 1-1,0-1 1,0 0 0,1 0 0,-1 0-1,0 0 1,1 0 0,-1-1-1,1 1 1,-1 0 0,1-1 0,-1 1-1,1-1 1,0 0 0,-1 1-1,1-1 1,0 0 0,2 0 0,-1 0 43,1 1 0,-1-1 1,0-1-1,1 1 0,-1 0 1,1-1-1,-1 0 0,0 0 1,1 0-1,-1 0 0,5-3 1,-1-1 52,0 0 1,-1-1 0,12-12 0,8-8 89,52-42-193,-75 65 19,0 1 1,0-1 0,-1 1-1,1-1 1,-1 0-1,0 0 1,1 0 0,-1 0-1,0 0 1,-1 0 0,1-1-1,-1 1 1,1-1 0,-1 1-1,0-1 1,-1 1-1,1-1 1,0 0 0,-1 0-1,0 1 1,0-6 0,8-35 102,-8 25-53,-2 1 0,1 0 0,-6-21 0,5 30-70,0 0 1,-1 0 0,-1 1-1,1-1 1,-1 1-1,0-1 1,-1 1 0,-6-9-1,5 11 105,0 0 0,-11-8 1,13 10 20,3 3-134,1 1 0,-1-1 0,1 1 0,-1-1 1,1 1-1,-1 0 0,1-1 0,-1 1 0,0-1 1,1 1-1,-1 0 0,0 0 0,1-1 1,-1 1-1,0 0 0,1 0 0,-1 0 0,0 0 1,1 0-1,-1 0 0,0 0 0,1 0 0,-1 0 1,0 0-1,1 0 0,-2 0 0,1 1-2,0 0 0,1 0 0,-1 0 0,0 0-1,1-1 1,-1 1 0,0 0 0,1 0 0,-1 0 0,1 0-1,0 0 1,-1 0 0,1 1 0,0-1 0,-1 1 0,-5 32 59,-2 44 0,5-43-13,-1 22 127,4-36-42,-1 4-51,2 0-1,7 49 0,-2-44 30,1 33-1,-6-24-2857,-1-37 51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47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4 134 2496,'-4'-1'1793,"6"0"1576,3 1-665,0 3-3653,-3 0 1095,1 0 0,-1 0 0,0 1-1,0-1 1,0 1 0,2 4 0,1 2 44,16 43 119,-18-46-229,-1-1 0,0 1 0,-1 0 0,1 0 1,0 8-1,5 23 31,-6-34-115,6 16 88,-2 0 0,0 0 0,-1 0 0,3 39 0,-2 16 151,-6-73-193,1 0 1,1 0 0,-1 0-1,0-1 1,0 1 0,1 0-1,-1 0 1,1 2 0,-1-4-30,1 0 0,-1 0 1,0 0-1,0 0 1,0 0-1,0 0 1,0 0-1,0 0 0,0 0 1,0 0-1,0 1 1,0-1-1,0 0 1,0 0-1,0 0 0,0 0 1,0 0-1,0 0 1,0 0-1,1 0 0,-1 0 1,0 0-1,0 0 1,0 0-1,0 0 1,0 0-1,0 0 0,0 0 1,0 0-1,0 0 1,0 0-1,0 0 1,0 0-1,0 0 0,0 0 1,1 0-1,-1 0 1,0 0-1,0-1 0,0 1 1,0 0-1,0 0 1,0 0-1,0 0 1,0 0-1,0 0 0,0 0 1,0 0-1,0 0 1,0 0-1,0 0 1,0 0-1,0 0 0,0 0 1,0 0-1,0-1 1,3-9 453,5-23-156,2 1 0,14-34-1,12-40 11,5-79-594,-22 99-2121,-18 83 2127,-1 2 93,1-1 1,-1 1 0,0 0 0,1-1-1,-1 1 1,0 0 0,0-1-1,0 1 1,0 0 0,0-1 0,0 1-1,0 0 1,0-1 0,-1 1 0,1 0-1,0-1 1,-2-1 0,2 3 109,0 0 0,0-1 1,0 1-1,0 0 0,-1 0 0,1 0 1,0 0-1,0 0 0,0 0 0,0 0 1,0 0-1,0 0 0,-1 0 1,1 0-1,0 0 0,0 0 0,0-1 1,0 1-1,0 0 0,0 0 0,-1 0 1,1 0-1,0 0 0,0 0 1,0 1-1,0-1 0,0 0 0,-1 0 1,1 0-1,0 0 0,0 0 0,0 0 1,0 0-1,0 0 0,0 0 1,-1 0-1,1 0 0,0 0 0,0 0 1,0 1-1,0-1 0,0 0 0,0 0 1,0 0-1,0 0 0,-1 0 1,1 0-1,0 0 0,0 1 0,0-1 1,0 0-1,0 0 0,0 0 0,0 1 1,-3 9-1211,3 14-1115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47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 3136,'0'0'141,"0"0"0,1-1 0,-1 1 0,0 0 0,0 0-1,0 0 1,1 0 0,-1 0 0,0 0 0,0-1 0,1 1 0,-1 0 0,0 0 0,0 0 0,1 0 0,-1 0 0,0 0 0,0 0 0,1 0-1,-1 0 1,0 0 0,0 0 0,1 0 0,-1 0 0,0 0 0,0 1 0,1-1 0,-1 0 0,0 0 0,0 0 0,0 0 0,1 0 0,-1 0-1,0 1 1,0-1 0,1 0 0,3 12 1430,-4 21-2126,0-27 1162,-8 322 700,8-226-710,0-101-517,2-1-82,-1 0 0,1-1-1,0 1 1,-1-1 0,1 1 0,0-1 0,-1 0-1,1 1 1,0-1 0,-1 0 0,0 0 0,1 0-1,-1-1 1,2 0 0,18-22-220,-16 19 178,4-6-28,1 1 0,19-16 0,-24 22 69,0 1-1,0-1 1,0 1-1,0 0 1,0 1 0,1-1-1,-1 1 1,1 0-1,6-1 1,-10 3 34,0 0 0,0 0 1,0 0-1,0 0 0,0 1 1,-1-1-1,1 1 0,0-1 1,0 1-1,-1 0 0,1-1 1,0 1-1,-1 0 0,1 0 1,0 0-1,-1 0 0,1 1 1,0 0-1,5 5 191,-1-1 0,8 11 1,-10-11-200,-2-3-59,3 2 168,-1 0-1,0 1 0,-1-1 0,1 1 1,2 8-1,-5-13-78,-1 0 1,1 1-1,-1-1 1,0 0-1,0 0 1,1 1-1,-1-1 1,0 0-1,0 0 1,0 1-1,0-1 1,0 0-1,-1 0 1,1 1-1,0-1 1,-1 0-1,1 0 1,0 1-1,-1-1 1,1 0-1,-1 0 0,0 0 1,1 0-1,-1 0 1,0 0-1,0 0 1,0 0-1,0 0 1,0 0-1,0-1 1,0 1-1,0 0 1,0-1-1,0 1 1,-2 0-1,-6 3-21,1-2 1,-1 1-1,0-1 0,0-1 0,-15 2 0,6-1-193,-55 2-1608,52-4 135,-1 2 0,-27 4-1,22 1-151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50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173 520 1472,'0'0'475,"0"0"-283,0 0-16,-16 2 1589,-20 7 587,24-7-2049,11-1-264,-1-1-1,1 0 1,0 0 0,-1 0 0,1 1-1,0-1 1,0 1 0,-1-1 0,1 1-1,0-1 1,-2 2 0,-24 14 234,22-14-255,0 1 1,1-1-1,-1 1 1,1 0-1,-7 6 1,7-5-43,1-1 1,-1 1 0,1 0-1,0 0 1,0 1-1,-3 5 1,5-8 24,0 0 0,1 0 0,-1 0 0,1 1 0,-1-1 1,1 0-1,0 0 0,0 0 0,0 1 0,0-1 0,0 0 0,0 0 0,1 0 0,-1 1 0,1-1 1,-1 0-1,3 3 0,-2-1 3,1 0 1,0 0-1,1 0 1,-1 0-1,1-1 1,-1 1-1,1-1 1,0 0-1,0 0 1,1 0-1,3 3 1,-6-6 11,0 1 0,1 0 1,-1 0-1,1-1 0,-1 1 1,1-1-1,-1 1 0,1-1 0,-1 0 1,1 1-1,-1-1 0,1 0 1,0 0-1,-1 0 0,1 0 0,-1-1 1,1 1-1,-1 0 0,1 0 1,-1-1-1,1 1 0,-1-1 1,1 0-1,-1 1 0,1-1 0,-1 0 1,0 0-1,1 0 0,-1 0 1,0 0-1,0 0 0,0 0 0,2-3 1,7-7-7,-6 7-25,1-1 1,-2 1 0,1-1-1,0 0 1,-1 0-1,3-7 1,4-9 32,-4 10-1,-1 0 0,0-1 0,3-14-1,26-137 116,-30 137-117,-2 0 1,-1 0-1,-1 0 0,-5-39 0,-9-34 55,12 61-72,2 26 17,-1 1 0,0 0 0,-3-12 0,3 13 90,1 9-90,0 0 0,0 0 0,0 0 0,0 0-1,0 0 1,0 1 0,-1-1 0,1 0 0,0 0-1,-1 0 1,1 0 0,0 1 0,-1-1 0,1 0 0,-1 0-1,1 1 1,-1-1 0,1 0 0,-1 1 0,-1-2-1,2 2-13,0 0-1,0 0 0,0 0 0,-1 0 0,1-1 1,0 1-1,0 0 0,0 0 0,0 0 0,-1 0 1,1 0-1,0 0 0,0 0 0,0 0 1,-1 0-1,1 0 0,0 0 0,0 0 0,-1 0 1,1 0-1,0 0 0,0 0 0,0 0 0,-1 0 1,1 0-1,0 0 0,0 0 0,0 0 0,-1 0 1,1 0-1,0 1 0,0-1 0,0 0 0,-1 0 1,1 0-1,0 0 0,0 0 0,0 1 0,0-1 1,0 0-1,-1 0 0,1 0 0,0 0 1,0 1-1,0-1 0,0 0 0,0 0 0,0 0 1,0 1-1,0-1 0,0 0 0,0 0 0,0 1 1,0-1-1,0 0 0,0 0 0,0 0-1,-1 9-59,0 0 1,0-1-1,1 1 1,1 12-1,0 5 11,8 171 314,-4-128-98,11 45 284,-6-60 122,-8-43-566,1-1 0,0 1 0,0-1-1,11 19 1,4 12-1187,-14-30 316,5 1-1056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51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2656,'2'-7'1210,"-2"7"-1176,1 0-1,-1 0 0,0 0 0,0 1 1,0-1-1,1 0 0,-1 0 0,0 1 1,0-1-1,0 0 0,0 0 0,0 1 1,1-1-1,-1 0 0,0 1 0,0-1 0,0 0 1,0 1-1,0-1 0,0 0 0,0 0 1,0 1-1,0-1 0,0 0 0,0 1 1,1 14 329,1 1 1,1-1 0,0 0 0,7 18 0,1 3-61,1 8 230,2 0 1,2-1-1,23 44 0,-26-64-402,1-1-1,17 21 1,2 3 107,-4-4-100,-28-41 12,-1-1-6,0 0 80,0 0-80,0 0 16,0 0-48,0 0-22,4-8 241,2-18-134,5-33 0,-2 4-52,20-122-863,6-31-815,-29 193 285,-6 15 1152,0 0-1,0-1 1,1 1-1,-1-1 0,0 1 1,0 0-1,0-1 1,1 1-1,-1 0 1,0-1-1,0 1 0,1 0 1,-1-1-1,0 1 1,1 0-1,-1 0 1,0 0-1,1-1 1,-1 1-1,0 0 0,1 0 1,-1 0-1,0-1 1,1 1-1,-1 0 1,1 0-1,-1 0 0,0 0 1,1 0-1,-1 0 1,1 0-1,-1 0 1,0 0-1,1 0 1,-1 0-1,1 0 0,0 1 1,7 5-2336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52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29 320,'2'-3'165,"5"-12"2882,-7 15-2982,0-1 0,0 1-1,0 0 1,0-1 0,0 1-1,0-1 1,0 1 0,0 0-1,0-1 1,0 1 0,-1-1-1,1 1 1,0 0 0,0-1-1,0 1 1,-1 0 0,1-1-1,0 1 1,0 0-1,-1 0 1,1-1 0,0 1-1,-1 0 1,1 0 0,0-1-1,-1 1 1,1 0 0,0 0-1,-1 0 1,1-1 0,0 1-1,-1 0 1,1 0 0,-1 0-1,1 0 1,0 0 0,-1 0-1,1 0 1,-1 0 0,1 0-1,0 0 1,-1 0 0,1 0-1,-1 0 1,0 1-1,0-1 12,0 0 0,-1 0-1,1 1 1,-1-1-1,1 1 1,0-1-1,-1 1 1,1-1-1,-3 3 1,-5 1 315,7-3-359,1 0 0,-1 0 0,1 0 0,-1 0 0,1 0 0,0 0 0,-1 1-1,1-1 1,0 0 0,0 1 0,0-1 0,0 1 0,0-1 0,-1 3 0,-5 7 257,2-5-177,1 1 0,-1-1 0,1 1 0,1-1 0,0 1 0,0 0 0,-4 11 0,7-15-117,-1 0 0,1 0 0,0 1 0,0-1 0,0 0 0,0 0 0,0 0-1,1 1 1,-1-1 0,1 0 0,0 0 0,0 0 0,2 5 0,-2-7 5,-1 0 0,1 0 0,-1 0 0,1 0 0,-1 0-1,1 0 1,0 0 0,0 0 0,0 0 0,0 0 0,-1-1 0,1 1 0,0 0 0,0 0 0,0-1 0,1 1-1,-1-1 1,0 1 0,0-1 0,0 0 0,0 1 0,0-1 0,1 0 0,-1 0 0,0 1 0,0-1 0,0 0-1,1 0 1,-1-1 0,0 1 0,0 0 0,0 0 0,0 0 0,1-1 0,-1 1 0,0-1 0,0 1 0,0-1-1,2 0 1,28-19 127,-28 18-118,-1 0-1,0 0 1,0 0-1,0 0 1,0 0-1,0 0 1,0-1-1,-1 1 1,1 0 0,-1-1-1,2-2 1,3-7 358,-5 11-300,0-1 0,0 1-1,0-1 1,0 1 0,-1-1-1,1 1 1,-1-1 0,1 0 0,-1 1-1,1-1 1,-1-1 0,1 2 7,62 84-3247,-61-80 2569,0 0 0,0 0 1,0 0-1,0 0 0,1 0 0,0-1 0,-1 1 0,5 2 1,11 1-800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55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239 131 896,'-4'-2'242,"4"-1"3155,0 0-3084,-23-20 1692,18 18-1816,0 0 0,-1 0 0,0 0-1,0 1 1,0-1 0,0 1 0,0 1-1,-1-1 1,0 1 0,1 0 0,-1 1 0,-1 0-1,1 0 1,0 0 0,0 1 0,-1 0 0,1 0-1,0 1 1,-10 1 0,15-1-175,1 1 1,-1 0-1,1-1 0,-1 1 0,1 0 1,0 0-1,-1 0 0,1 0 1,0 0-1,0 0 0,-1 1 0,1-1 1,0 0-1,0 1 0,1-1 1,-2 2-1,-11 27 4,-1 6 144,11-29-167,-1 1 0,2-1 0,-1 1 1,1-1-1,0 1 0,0 0 0,0 11 0,2 4-128,-1-12 121,1 1-1,0-1 0,1 0 0,0 1 1,1-1-1,0 0 0,6 16 0,-6-23 45,-2-1-20,1-1 0,0 1 0,0-1-1,0 0 1,0 0 0,1 0-1,-1 0 1,0 0 0,1 0 0,0 0-1,-1 0 1,1 0 0,0-1 0,4 4-1,-4-4-14,0 1 0,0-1 0,0 0 0,0 0 0,0 0 0,0 0 0,1 0 0,-1 0 0,0-1 0,1 1 0,-1-1 0,0 1 0,1-1 0,-1 0 0,1 0 0,-1 0 0,0 0 0,1-1 0,-1 1 0,1 0 0,-1-1 0,3-1 0,4-1 21,1 0-1,-1-1 1,0 0 0,-1 0 0,1-1-1,-1 0 1,0-1 0,13-11 0,-17 13 12,0 0 1,0-1-1,-1 1 0,0-1 1,0 0-1,0 1 1,0-1-1,-1 0 1,0-1-1,0 1 1,0 0-1,-1-1 1,0 1-1,0-1 0,0 1 1,0-10-1,-2-1-55,-1 1-1,0 0 1,-1 0-1,-6-17 1,-5-28 147,-3-1-95,17 55 46,0 6-55,0-1 1,0 1-1,0 0 0,0-1 0,0 1 0,0-1 0,0 1 0,0 0 0,0-1 0,0 1 0,0-1 1,0 1-1,0 0 0,0-1 0,0 1 0,-1 0 0,1-1 0,0 1 0,0-1 0,0 1 0,-1 0 0,1 0 1,0-1-1,0 1 0,-1 0 0,1-1 0,0 1 0,-1 0 0,1 0 0,-1-1 0,1 10 137,2 7-47,0-1 1,1 1-1,1-1 1,0 0-1,1 0 1,10 20-1,-2-2-3,-6-12-123,2 0-1,0-1 1,1 0 0,15 22 0,-21-36-178,0-1 0,0 0 0,1-1 0,-1 1 0,1-1 0,0 0 0,0 0 0,9 4 0,-10-6-107,0 0 1,-1-1 0,2 1 0,-1-1-1,0 0 1,0 0 0,0-1 0,0 1-1,1-1 1,-1 0 0,0 0 0,0 0-1,1-1 1,3-1 0,26-10-3410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0:17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 1728,'-2'1'117,"0"1"1,0-1-1,0 0 1,1 1-1,-1-1 1,0 1-1,1 0 1,-1 0-1,1 0 1,0 0-1,0-1 1,-1 4-1,-9 10 377,0-3-189,-13 15 281,16-15-59,-1-1-1,0 0 1,-14 13-1,21-22-431,-1-1 0,1 1-1,0-1 1,-1 0-1,1 0 1,-1 0-1,0 0 1,1 0-1,-1 0 1,-4 0-1,6-1 34,-4 1 315,9 2-475,1 4 27,3 1-11,-3-6 96,-1 0 1,1 0-1,-1 0 1,1 0-1,0-1 0,-1 0 1,1 0-1,0 0 1,0 0-1,0-1 1,7 0-1,-11 0-64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0:5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8 832,'-2'-6'153,"2"6"-147,0 0 0,0 0 0,0 0 0,0 0 0,0 0 0,0 0 0,1 0 0,-1 0 0,0 0 0,0 0 0,0 0 0,0 0 0,0 0 0,0 0 0,0 0 0,0 0 0,0 0 0,0 0 0,0 0 0,0 0 0,0 0 0,0 0 0,0 0 0,0 0 0,0 0 0,0 0 0,0 0-1,0 0 1,0 0 0,1 0 0,-1 0 0,0 0 0,0 0 0,0 0 0,0-1 0,0 1 0,0 0 0,0 0 0,0 0 0,0 0 0,0 0 0,0 0 0,0 0 0,0 0 0,0 0 0,0 0 0,0 0 0,0 0 0,0 0 0,0 0 0,0 0 0,0 0 0,0 0 0,0 0 0,0 0 0,0 0 0,0-1 0,0 1 0,0 0 0,-1 0 0,1 0 0,0 0 0,1 0 61,-1 0 797,0 0-117,0 0 282,0 0-298,0 0 37,0 0-267,0 0 54,0 0-219,0 0-144,0 0-80,0 0-27,9 6 363,-8-5-388,1 1 0,-1-1 0,0 1 0,0 0 0,0 0 0,-1-1 0,1 1 0,0 0 0,-1 0 0,1 0 0,-1 0 0,1 0 0,-1 3 0,3 8 140,0 2-59,-1 0 0,0 0 0,-2 31 0,1-3 15,14 95 436,-14-122-546,2 1 1,7 25-1,-6-26-23,0 1 0,1 20 0,0 12 335,0 20 473,-5-68-596,0-1-43,0 0 85,0 0-95,5-5 111,-4 2-273,0-1-1,0 1 1,-1 0-1,1-1 1,-1 1 0,1-5-1,2-16 95,0 13-143,1 0 0,9-19 0,-12 27-4,1 0 0,0 0 0,-1 1-1,1-1 1,0 1 0,0 0-1,1 0 1,-1-1 0,0 1 0,1 1-1,-1-1 1,1 0 0,0 1 0,0-1-1,4-1 1,7-2-1,-10 3 20,-1 1 0,1 0 0,0 0 0,-1 0 0,1 0-1,0 1 1,0-1 0,-1 1 0,1 0 0,0 0 0,5 1 0,1 1 78,0 0-1,0 1 1,0 0 0,0 0-1,-1 1 1,0 1-1,0-1 1,0 1 0,0 1-1,-1 0 1,0 0-1,14 14 1,-20-18 28,0 0 1,0 0-1,0 0 1,-1 1-1,1-1 1,-1 0-1,1 1 1,-1-1-1,0 1 1,0-1-1,0 1 1,0-1-1,-1 1 1,1 0-1,-1-1 1,1 1-1,-1 3 1,0-3-50,-1-1 1,1 0-1,-1 0 0,1 0 0,-1 0 1,0 0-1,0 0 0,1 0 1,-2 0-1,1 0 0,0-1 1,0 1-1,0 0 0,-1-1 1,1 1-1,-1-1 0,0 1 1,1-1-1,-1 0 0,0 0 1,0 1-1,-2 0 0,-8 3 72,0 0-1,1 0 0,-1-2 1,-19 5-1,-51 3-425,12-2-707,68-9 936,-16 3-1603,-1 1 0,1 1 0,-29 11 1,21-5-764,3-8-704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12.511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 1 832,'-4'8'5045,"-1"-4"-2189,2-5-4427,3 2 1155,0 6-1018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14.363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2 576,'0'-2'425,"0"3"-1017,0 3 1804,0-2 2618,0-2-4545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15.741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 5 832,'-3'-4'221,"5"4"-207,2 4 892,-4-4-447,0 0 5,0 0-107,0 0 113,0 0-76,0 0 214,0 0-186,0 0-23,0 0-164,0 0 5,0 0-37,0 0 127,0 0-143,0 0-203,0 0-117,0 0-321,0 0-148,0 0-913,0 0 305,-3 0-353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16.804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 1472,'0'6'635,"0"-4"4319,0-2-5839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23.82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1307 128 1248,'-2'-5'222,"1"4"-186,1 0 0,0 0 0,-1-1 0,1 1 0,-1 0 0,1 0 0,-1 0 0,1 0 0,-1 0 1,-1-1-1,2 2-29,0-1 0,-1 1 1,1 0-1,0 0 1,0-1-1,0 1 1,-1 0-1,1 0 0,0-1 1,0 1-1,0 0 1,0-1-1,0 1 0,0 0 1,0-1-1,0 1 1,0 0-1,0-1 1,0 1-1,0 0 0,0-1 1,0 1-1,0-1 1,0 1 20,0 0 0,0 0 0,0-1 0,1 1 0,-1 0 0,0-1 0,0 1 0,0 0 0,0 0 0,0-1 0,0 1 0,0 0 0,0-1 0,-1 1 0,1 0 0,0 0 0,0-1 0,0 1 0,0 0 0,0 0 0,0-1 0,0 1 0,-1 0 0,1 0 0,0-1 0,0 1 0,0 0 0,-1 0 0,1 0 0,0-1 0,0 1 0,0 0 0,-1 0 0,1 0 0,0 0 0,-1 0 0,1 0 0,0-1 0,0 1 0,-1 0 0,1 0 0,0 0 0,0 0 0,-1 0 0,1 0 0,0 0 0,-1 0 0,1 0 0,-1 0 0,-2 0 334,-1 0 0,1-1 0,-1 0 0,1 0 0,0 0 0,-1 0-1,1 0 1,-5-3 0,5 2-295,0 0 1,-1 1-1,1-1 0,-1 1 0,0 0 0,1 0 0,-1 0 0,-6 0 0,-6 1 245,0-2-1,-21-3 0,27 3-153,-4 0 172,0-2-1,-17-4 0,22 6-333,1 0 0,-1 1-1,0 0 1,1 1-1,-1-1 1,-14 3-1,-5-1-6,-75-1-16,41-8-48,49 8 54,0 1-1,-18 3 0,25-3 12,0 1 0,1-1 0,0 1 0,-1 0 0,1 0 0,0 1 1,0-1-1,-6 5 0,-21 14 13,24-17-7,0 1 0,0 1 1,1-1-1,-11 11 0,12-10-6,0-1 0,0 0 0,-10 6 1,-10 9 144,14-12-168,-4 6-14,13-10 34,-1-1 0,0 1 1,0-1-1,0 0 0,-9 5 0,-13 10-38,-6 5-4,15-12 30,6-5 61,-1 1 0,-14 4 0,11-4-6,-2 2-277,13-7 211,0 1-1,-1-1 1,1 0 0,-1-1 0,-7 3 0,-49 12 159,37-10-132,17-4 32,0 0 0,-1-1 1,1 0-1,-8 1 0,-15 3-23,28-5 1,-1 0 1,1 0 0,0 1 0,-1-1-1,1 1 1,0 0 0,-4 1-1,4-1 8,0 0-1,-1 0 0,1 0 1,0-1-1,-1 1 0,1-1 0,-4 1 1,-16 4-40,19-4 28,-1 0 0,1 0 0,0 0 1,0 0-1,-6 0 0,-43 7 429,51-8-423,1 0 0,0-1 0,-1 1 0,1 0-1,0 0 1,0 0 0,-1-1 0,1 1 0,0 0-1,0 0 1,0-1 0,-1 1 0,1 0 0,0-1 0,0 1-1,0 0 1,0 0 0,0-1 0,-1 1 0,1 0-1,0-1 1,0 1 0,0 0 0,0-1 0,0 1-1,0 0 1,0-1 0,0 1 0,0 0 0,0-1 0,0 1-1,0 0 1,1-1 0,-1 1 0,4-14-144,6 5 29,-1 1-1,2 0 1,-1 0 0,1 1 0,0 0 0,17-7 0,-10 5 123,29-20 0,-31 18-39,21-10 1,-24 14 82,0 0 0,-1-1 0,18-14 0,-1-9 105,-24 27-186,-1 0-1,-1-1 0,1 0 1,-1 1-1,4-7 0,7-10-26,-11 17 22,1-1 0,-1-1-1,0 1 1,0 0 0,-1-1 0,1 0-1,-1 1 1,0-1 0,-1 0 0,0 0-1,1 0 1,-2 0 0,1-10 0,0 12 58,-1-3-105,0 7 70,0 0 0,0 0 0,0-1 0,0 1 0,0 0 0,0 0 1,-1 0-1,1 0 0,0 0 0,0 0 0,0 0 0,0 0 0,0 0 1,-1 0-1,1 0 0,0-1 0,0 1 0,0 0 0,0 0 0,-1 0 1,1 0-1,0 0 0,0 0 0,0 0 0,0 0 0,-1 1 0,1-1 1,0 0-1,0 0 0,0 0 0,0 0 0,-1 0 0,1 0 0,0 0 1,0 0-1,0 0 0,0 0 0,0 0 0,0 1 0,-1-1 0,0 1-17,0 0 0,0 0-1,-1 1 1,1-1-1,0 1 1,0-1 0,1 0-1,-1 1 1,-1 2-1,-4 6-61,-45 71-356,-43 29 321,78-88 22,14-19 90,0 0 1,0 1 0,0-1-1,0-1 1,-1 1 0,-3 4-1,-1-1-74,0 1 0,1 0 0,0 0 0,1 1 0,0 0 0,0 0 0,-6 13 0,10-16-150,1 2-630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24.61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1 1248,'-6'0'368,"12"0"245,-6 0-399,0 0-22,0 0-48,0 0 58,0 0-74,0 0-16,0 0-58,0 0-92,0 0 17,0 0 64,0 0 15,0 0 65,0 0 58,0 0 326,0 0-102,0 0 91,0 0-181,-4 6 1183,25-12-5055,-8 6 1744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26.06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0 896,'-9'15'485,"8"-14"-405,1 7 22,0-7-33,0 1 0,1 0 0,-1 0 0,0-1 0,0 1 0,1 0 0,-1-1 1,1 1-1,-1-1 0,1 1 0,0 0 0,0-1 0,0 1 0,0-1 0,0 0 1,0 1-1,0-1 0,0 0 0,0 0 0,1 0 0,-1 0 0,0 0 0,1 0 0,1 1 1,7 3 180,0 0 0,0-1 0,0 0 0,1-1 1,-1 0-1,14 1 0,12 4-241,39 17 97,-34-11 220,44 15 377,-65-21-656,0 1-1,29 17 0,18 9 493,-41-24-413,22 8 206,-19-11-193,-20-6-20,0 0 1,0 1-1,0 0 1,12 6-1,-15-5-109,0 0-1,-1 0 1,0 1-1,0-1 0,0 1 1,5 8-1,-5-7 85,13 10-200,-14-13 110,0 0 0,-1 0-1,1 0 1,0-1 0,1 1 0,-1-1 0,0 0 0,5 1 0,12 7-45,-19-9 37,-1-1-1,1 1 0,0-1 1,0 1-1,-1-1 1,1 0-1,0 0 0,2 0 1,1 1 3,19 0 69,4 2 40,-18-1-127,-8-2 22,-1 0 0,1 1 1,-1-1-1,1 0 0,0 1 0,-1-1 1,1 1-1,2 1 0,-1 0-161,1 0 0,0-1-1,0 1 1,0-1 0,0 0-1,0 0 1,0-1-1,1 1 1,-1-1 0,0 0-1,0 0 1,0 0 0,6-2-1,2 1-896,0-2 0,-1 0 0,15-5 0,-8 0 10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26.99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1056,'16'0'173,"55"2"1383,-62-1-1402,0 0 1,1 1-1,-1 0 1,0 1-1,13 5 1,-17-6-143,-1 0-1,1 1 1,-1 0 0,1 0 0,-1 0-1,0 0 1,0 1 0,0 0-1,-1 0 1,1 0 0,-1 0 0,0 0-1,0 1 1,2 4 0,5 7-13,-8-14-49,0 1 0,-1 1 0,1-1 0,0 0-1,-1 0 1,2 5 0,21 49-1667,-23-55 1772,-1-1 0,1 1 0,0-1 0,0 1 1,0-1-1,0 1 0,0-1 0,0 0 1,0 1-1,0-1 0,1 0 0,-1 0 0,0 0 1,1 0-1,-1 0 0,3 1 0,-2-1 329,-2-1 43,0 0-166,2 0-221,-1 0 0,1-1 0,0 1 0,-1-1 0,1 1 0,0-1 0,2-1 0,-1 1-46,0-1 0,0 0 0,-1 0 0,1 0 0,-1-1 1,1 1-1,-1-1 0,3-3 0,8-9-79,6-6-197,-15 17 257,-1 0 1,1 0 0,0 0 0,0 1 0,6-6 0,-7 7-3,-1 0 0,1 0-1,-1 0 1,0 0 0,0-1 0,0 1 0,2-4 0,10-12-1767,-5 10 1074,-1 0 219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29.80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243 962 1152,'1'-1'57,"1"0"0,0 1 0,-1-1-1,1 0 1,-1-1 0,0 1 0,1 0 0,-1 0 0,2-3 0,-2 3-43,0-1 0,0 1 0,0 0 0,0 0 0,1 0 0,-1 0 0,0 0 0,0 0 0,1 0 0,-1 1 0,1-1 0,-1 0 0,0 1 0,4-2 0,4 0 162,-1-1 0,1 0 1,15-9-1,-6 3 41,-10 5-153,3-1-24,22-13 0,-5 3 407,-22 12-232,0 0-1,0 0 1,-1-1 0,9-7-1,2-2 132,12-12-68,-13 6-276,0 0 0,-2 0 0,0-1-1,-1-1 1,-1 0 0,-1-1 0,-1 0-1,9-33 1,-14 32 149,-3 18-170,0 0-1,-1 0 1,2 0 0,-1 0 0,1 0-1,3-7 1,-3 7-61,0 0 0,0 1 0,-1-1 0,3-10 1,3-12-172,-4 20 230,-2 2 75,0 1 0,1 0-1,0 0 1,0 0 0,0 0 0,1 0 0,-1 0-1,1 0 1,5-5 0,11-11-257,-18 19 226,0 0 0,-1-1 1,1 1-1,0 0 0,0-1 0,-1 1 0,1-1 0,-1 1 0,1-1 0,-1 1 0,1-1 1,-1 1-1,0-1 0,0 1 0,0-1 0,0 1 0,0-1 0,0 1 0,0-1 0,0 0 1,-1 1-1,1-1 0,-1 1 0,1-1 0,-1 1 0,-1-3 0,-4-2-12,2 0 53,0 1-1,-1 0 0,0 1 1,0-1-1,-1 1 0,1 0 1,-1 0-1,-7-4 0,-19-10 85,-9-5-322,10 7-78,22 11 377,-1-1 0,-18-5-1,-58-8 418,0 0-214,75 15-259,0-1 1,0 0 0,1 0 0,0-1-1,-12-9 1,-44-39 174,64 53-256,-4-6-48,0 1-1,0-1 0,0 0 0,-5-11 1,-1 1 1,11 16-5,0 0 0,0-1 1,0 1-1,0 0 0,0 0 0,0 0 1,0 0-1,-1 0 0,1 0 1,0 0-1,-1 0 0,1 1 0,-1-1 1,1 0-1,-1 1 0,1-1 1,-1 1-1,-1-1 0,2 1-139,1 0 38,-4 6-14,4-6 178,0 1-1,0-1 0,-1 0 1,1 0-1,0 1 0,-1-1 0,1 0 1,0 1-1,0-1 0,-1 0 0,1 1 1,0-1-1,0 0 0,0 1 0,0-1 1,-1 1-1,1-1 0,0 0 1,0 1-1,0 5-56,-1-1 1,1 0-1,-1 0 1,-3 8-1,2-8 39,1 0 0,0 1-1,0-1 1,-1 9 0,-6 63-50,8-59 94,0-5-9,0 0-1,0 0 0,1 0 0,1 0 1,3 14-1,-3-19 186,0 0 0,-1 0-1,0 0 1,-1 0 0,-1 12 0,1-3 695,1-9-415,0-7-469,-1 0 1,0 1-1,1-1 0,-1 0 1,0 0-1,0 1 1,0-1-1,0 0 0,0 0 1,0 1-1,0-1 1,-1 0-1,1 0 0,0 1 1,-1-1-1,1 0 1,-2 2-1,0 1 30,-1 1 0,0-1 1,0 1-1,0-1 0,0 0 0,-1 0 0,0 0 1,0 0-1,0-1 0,-5 4 0,-4 2 155,12-9-221,0 1 1,0 0 0,0 0 0,0 0-1,0-1 1,0 1 0,0 0 0,0-1-1,0 1 1,0-1 0,0 1 0,0-1-1,-1 1 1,1-1 0,0 0 0,0 0-1,0 0 1,0 0 0,-1 0 0,1 0-1,0 0 1,0 0 0,0 0 0,-1 0-1,1 0 1,0-1 0,0 1 0,0-1-1,0 1 1,0-1 0,-1 1 0,-1-2-1,3 2 20,0 0-1,0 0 0,0 0 0,0-1 1,0 1-1,0 0 0,0 0 0,0 0 1,0 0-1,0 0 0,-1 0 0,1 0 1,0 0-1,0-1 0,0 1 0,0 0 1,0 0-1,0 0 0,0 0 0,0 0 1,0 0-1,0-1 0,0 1 0,0 0 1,0 0-1,0 0 0,0 0 0,0 0 1,0 0-1,0 0 0,0-1 0,0 1 1,0 0-1,0 0 0,0 0 0,1 0 1,-1 0-1,0 0 0,0 0 0,0-1 1,0 1-1,0 0 0,0 0 0,0 0 1,0 0-1,0 0 0,1 0 0,-1 0 1,0 0-1,0 0 0,0 0 0,7-4-218,-6 4 208,32-19-552,1 1 0,60-21 0,105-25 658,-117 40 47,-71 20-74,21-6 629,54-10 1,-83 20-684,0-1 1,-1 1 0,1 0-1,0 1 1,0-1 0,-1 0-1,5 2 1,-6 0-42,-1-1 1,1 1-1,-1 0 1,0 0-1,1 0 0,-1-1 1,0 1-1,0 0 0,0 0 1,-1 2-1,1-2 0,0 2 21,-1-1 0,1 1 0,-1-1 0,0 1-1,-1 3 1,-3 17-222,5-19 62,1-3 140,-1 0 0,0 0 0,0 0 0,0 0 1,0 0-1,0-1 0,0 1 0,-1 0 0,1 0 0,0 0 1,-2 3-1,2-5-33,0 1-1,0-1 1,0 1 0,-1-1 0,1 1 0,0-1-1,0 1 1,0-1 0,0 1 0,0-1 0,-1 1-1,1-1 1,0 1 0,-1-1 0,1 0 0,0 1-1,0-1 1,-1 0 0,0 1 0,2 1-1,0-1 1,0 0-1,0 1 1,1-1-1,-1 0 0,0 0 1,0 0-1,1 0 1,-1 0-1,1 0 1,-1 0-1,1-1 1,-1 1-1,1-1 0,0 1 1,-1-1-1,1 1 1,-1-1-1,1 0 1,0 0-1,3 0 0,4 0-226,0-1 0,1 0 0,9-2-1,15-2-973,-29 5 1196,0 0 126,0 0 1,0 0-1,0-1 1,0 1-1,8-3 1,-10 3 63,1 0 1,-1 0 0,1 1-1,-1-1 1,1 1 0,-1 0-1,0 0 1,5 2 0,-8 21 74,2-3 22,-1-20-155,10 16-22,-10-17-50,-1 0 0,1 0 1,0 1-1,0-1 0,0 0 0,0 0 0,0 0 0,0 0 0,0 0 0,0 0 0,0 0 0,0-1 0,0 1 1,0 0-1,-1 0 0,1-1 0,0 1 0,0-1 0,0 1 0,0-1 0,-1 1 0,1-1 0,0 1 1,0-1-1,-1 0 0,2-1 0,16-24-504,-15 21 581,-2 4-19,0 0 0,-1 0-1,1 0 1,-1 0 0,0 0 0,1 0-1,-1 0 1,0 0 0,1 0-1,-1 0 1,0-2 0,0 3-6,0-1-1,0 1 1,0-1-1,0 1 1,-1 0 0,1-1-1,0 1 1,0-1 0,0 1-1,0 0 1,-1-1 0,1 1-1,0 0 1,0-1 0,-1 1-1,1 0 1,0 0-1,-1-1 1,1 1 0,0 0-1,-1-1 1,-2 0 205,1 0 0,-1 1-1,0-1 1,0 0 0,0 1 0,0-1 0,-3 1 0,4 0-210,-1 0 0,0 0 0,1-1 0,-1 1 0,1-1 0,-1 1 0,1-1 0,-3-1 0,-26-20-285,30 20 192,0 1-1,0 0 0,1-1 0,-1 1 0,0-1 0,1 1 0,-1-1 0,0 0 0,1 1 0,0-1 1,-1 1-1,1-1 0,0 0 0,0 1 0,0-1 0,0-3 0,0 5 492,0 0-202,3-3-231,-3 2-14,1 1 1,-1 0-1,0-1 1,0 1-1,0 0 1,0 0-1,1-1 1,-1 1-1,0 0 1,0 0-1,1-1 1,-1 1-1,0 0 1,0 0-1,1 0 1,-1-1 0,0 1-1,1 0 1,-1 0-1,0 0 1,1 0-1,-1 0 1,1 0-1,39 3-38,-39-3 187,-1 0-70,0 0-170,0 0 37,0 0 133,0 0 203,-1 0-224,1 1 0,-1-1 0,0 1 0,0-1 0,0 1 0,0-1 0,0 0 0,0 0 0,0 1 0,-2-1 0,-8-6-156,0 1 0,-1 0 1,1 0-1,-1 1 0,0 1 0,0 0 0,0 1 0,-19-2 1,13 7-1024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13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477 242 1984,'-19'-10'1448,"16"9"-1208,-1-1 1,1 1-1,-1-1 0,1 0 1,0 0-1,-6-5 1,-4-7-64,9 10-150,0-1 1,-1 0-1,1 1 0,-1 0 0,0 0 0,-7-3 0,-6-6 149,-3 0 150,-16-3 409,17 6-424,-1 2 0,0 0-1,-30-6 1,31 9-53,-1-1 0,1-1 0,-25-13-1,24 10-13,-19-12 103,26 13-9,8 4-302,15 4-870,0 2 737,1 0 1,17 6-1,-21-6-76,23 5-1608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0:23.6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1 320,'-3'0'96,"4"1"-54,6 1 556,-3 7-379,-3-6-180,1 0 0,-1 0 0,1 0 0,-1 0 0,5 44 5704,-6-48-5703,-1 1 20,1 0-58,0-1 0,-1 1 0,1 0 0,0-1 1,-1 1-1,1 0 0,0-1 0,0 1 0,0 0 0,-1-1 0,1 1 0,0 0 0,0-1 0,0 1 0,0 0 0,0-1 0,0 1 0,0-1 0,0 0 0,0 1 2,0 0-1,0 0 0,0 0 0,0-1 0,0 1 1,0 0-1,0 0 0,0 0 0,0 0 1,0-1-1,0 1 0,0 0 0,0 0 0,0 0 1,0 0-1,-1 0 0,1-1 0,0 1 0,0 0 1,0 0-1,0 0 0,0 0 0,0 0 0,0-1 1,0 1-1,-1 0 0,1 0 0,0 0 1,0 0-1,0 0 0,0 0 0,0 0 0,0 0 1,-1 0-1,1 0 0,0 0 0,0-1 0,0 1 1,-1 0-1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0.17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203 14 2976,'-26'-13'1120,"17"18"-896,-4-2-32,5 2-32,0 3-128,-6-2 768,-2 7-448,-7-7 352,-2 7-416,3-2-160,4 8-64,5 0-864,5 3 448,8 6-1248,8-1 896,10-5-1312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1.49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519 205 1472,'-3'4'42,"1"0"1,0 0-1,0 0 0,0 0 1,0 1-1,1-1 0,-1 1 1,1-1-1,0 1 0,1-1 1,-1 1-1,1 0 0,0-1 1,0 1-1,1 6 0,-1 1-129,0 0 0,-1 0 0,-1-1 0,-5 22 0,3-16 19,-2 23 1,5-26 109,-2-1 1,0 1-1,0-1 1,-1 0 0,-6 14-1,9-26-36,-4 13-44,4-9 77,-1-1 1,1 0-1,-1 1 1,0-1-1,0 0 1,0 0 0,-1 0-1,0-1 1,-5 8-1,-17 18 532,21-24-477,1 0 0,-1-1 0,0 1 0,0-1 0,0 0 0,0 0 0,-9 5 0,-19 12 37,24-15-172,0-1 1,0 0-1,0 0 1,-1-1-1,-9 3 1,-14 8 67,25-11-3,0-1 0,0 0 0,-9 3 0,-13 6 161,25-10-211,0 1 0,-1-2 0,1 1 0,-1 0 0,1-1 0,-1 0 0,1 0 0,-9 1 1,6-3-13,-1 2 1,1-1 0,0 1-1,-1 0 1,1 1 0,0 0-1,-11 4 1,2-1-66,12-4 111,1 0 1,-1 0-1,1 1 0,0-1 0,-4 3 1,-5-1-159,11-5 178,7-3 366,24-16-267,-18 12-4,20-12 0,8-1 216,-1-1-1,46-37 1,-65 44-263,-1-1 0,-1-1 0,0-1 0,-2 0 0,25-36 0,119-238 132,-139 262-272,-18 27 12,1 0 1,-1-1 0,0 1 0,0-1 0,-1 1 0,1-1-1,-1 0 1,0 0 0,2-8 0,11-40-760,-14 50 585,0 0-1,1 0 1,-1 1 0,0-1-1,1 0 1,0 1-1,-1-1 1,5-3 0,2-6-926,-4 5 688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1.96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 1 2976,'0'0'58,"0"0"1,-1 0-1,1 0 0,0 0 0,0 0 1,-1 0-1,1 0 0,0 0 1,0 0-1,-1 0 0,1 0 0,0 1 1,0-1-1,-1 0 0,1 0 1,0 0-1,0 0 0,-1 1 1,1-1-1,0 0 0,0 0 0,0 0 1,-1 1-1,1-1 0,0 0 1,0 0-1,0 1 0,0-1 1,3 3-255,0 0 0,0 0 1,1-1-1,-1 0 0,1 1 0,0-1 1,7 2-1,-9-3 111,0 0-1,0-1 1,0 1-1,0-1 1,0 1-1,1-1 1,-1 0-1,0 0 1,0 0-1,1 0 1,-1 0-1,0 0 1,0-1-1,0 1 1,1-1-1,2-1 1,-5 2 74,1 0 0,-1 0 0,1-1 0,-1 1 1,1 0-1,-1 0 0,1-1 0,-1 1 0,0 0 0,1-1 0,-1 1 0,1 0 1,-1-1-1,0 1 0,1-1 0,-1 1 0,0-1 0,1 0 0,-1 1-19,0-1-1,-1 1 1,1 0 0,0-1-1,0 1 1,0 0-1,-1 0 1,1-1-1,0 1 1,0 0 0,-1-1-1,1 1 1,0 0-1,-1 0 1,1 0-1,0-1 1,0 1-1,-1 0 1,1 0 0,-1 0-1,1 0 1,-1 0-1,-3-3-326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2.49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393 303 1056,'-25'-27'617,"-84"-84"2195,73 82-1261,-70-41-1,81 54-1174,1-1 61,18 12-484,0 1 1,-1 0 0,1 0-1,-1 0 1,0 1 0,-12-5-1,19 8-11,0 0 1,-1 0-1,1 0 0,0 0 0,-1 0 0,1 0 0,0 0 0,-1 0 0,1 0 0,0 0 0,-1 0 0,1 0 0,0 1 0,-1-1 1,1 0-1,0 0 0,0 0 0,-1 0 0,1 1 0,0-1 0,-1 0 0,1 0 0,0 0 0,0 1 0,0-1 0,-1 0 0,1 1 1,0-1-1,0 0 0,0 0 0,-1 1 0,1-1 0,0 0 0,0 1 0,0-1 0,0 0 0,0 1 0,0-1 0,0 0 0,0 1 0,0-1 1,0 0-1,0 1 0,0-1 0,0 0 0,0 1 0,0-1 0,0 1 0,0-1 43,0 8-2134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3.12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 1728,'13'-4'640,"-8"12"-480,8 0-64,-4-5 512,4 2-352,0 1 736,4-1-544,4 3 0,1-2-288,-1 2-96,1 0-32,-1 0 32,1 0-32,-4-2-160,-1 2 64,-1 0-448,1-5 256,1 5-1568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4.21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50 1472,'1'-1'38,"-1"0"0,0 0-1,0 0 1,0 0 0,0 0 0,-1 0 0,1 0-1,0 0 1,0 0 0,-1 1 0,1-1 0,0 0 0,-1 0-1,1 0 1,-1 0 0,1 0 0,-1 0 0,1 1-1,-1-1 1,0 0 0,-1-1 0,2 2 29,0-1 1,-1 1-1,1-1 0,0 1 1,0-1-1,-1 0 0,1 1 1,0-1-1,0 0 0,0 1 1,0-1-1,0 0 1,0 1-1,0-1 0,0 1 1,0-1-1,0 0 0,0 1 1,0-2-1,0-5 133,-3-1 81,7 20-252,10 22 343,27 26 327,-19-34-812,-13-17-41,0 0-619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4.78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99 20 1664,'-6'0'238,"4"0"44,-1 1 1,1-1 0,0-1 0,-1 1 0,1 0 0,0 0-1,-1-1 1,1 0 0,0 1 0,-1-1 0,1 0 0,-4-2-1,4 1-137,-1 1 0,0-1 0,1 1 0,-1 0 0,0 0-1,0 0 1,0 0 0,0 0 0,0 1 0,0-1-1,0 1 1,-5 0 0,1-1-22,-1 2-97,6-1-63,2 0-267,0 0-171,8 4-1988,0 3 180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8.94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788 6 992,'-2'-3'52,"-1"1"538,2 3 294,-1 14-79,-37 96 1120,26-63-1608,8-25-341,4-18 18,-1 0 0,2 0-1,-1 0 1,0 0 0,1 0-1,0 0 1,0 1 0,1-1-1,-1 0 1,3 9 0,-2-13 43,4 1 378,-5-1-403,0-1 0,1 0 1,-1 0-1,0 0 0,0 1 1,1-1-1,-1 0 0,0 0 1,1 0-1,-1 0 1,0 0-1,1 0 0,-1 1 1,0-1-1,1 0 0,-1 0 1,0 0-1,1 0 0,-1 0 1,0 0-1,1-1 0,0 1 1,0 0-10,0 0-1,0 0 1,-1 0 0,1-1 0,0 1 0,0 0-1,0-1 1,0 1 0,0 0 0,-1-1 0,1 1-1,0-1 1,0 0 0,-1 1 0,1-1 0,0 1-1,-1-1 1,1 0 0,0 0 0,0-1-1,1 1-108,4 1 42,-4 0 53,-2 0-80,0 0 22,-1 16 208,-3 8 124,3-19-204,1 0-1,-1 0 0,0 0 1,-1-1-1,-2 10 0,-6 11 182,-7 14 272,-14 25 88,20-41-468,-19 32 0,21-40-121,-6 7-46,-17 22 0,23-33-4,8-8 17,-1-1-1,0 1 1,0-1 0,0 1 0,0-1 0,0 0 0,0 1-1,-1-1 1,-4 3 0,33-45-298,-4 3-10,31-72 1,-25 48 332,-3 4-39,19-34-13,12-7 70,-52 93-163,-1 0 1,1 0-1,1 1 0,-1-1 0,8-5 1,-6 5-38,-3 2-42,-3 3 182,0 0-1,0 0 1,0 0-1,0 0 1,0 0 0,0 0-1,0 0 1,0 0-1,1 0 1,-1 0-1,0 0 1,0 0 0,0 0-1,0 0 1,0 0-1,0 0 1,0 0-1,0 0 1,0 0 0,0 1-1,-3 5 118,-5 11 0,-1 0 1,-19 26-1,1-4-25,2 0 1,-28 60-1,-12 27 236,55-110-206,0 0 1,-2-1-1,1-1 0,-2 0 1,-23 20-1,16-18 103,0-1-1,-1-1 1,-1-1 0,-41 17-1,28-14-17,-50 18 101,74-30-261,-55 15 251,20-4-139,38-12-121,-1 0 0,1-1 0,-1 1-1,0-1 1,0-1 0,-10 1 0,-10 2 330,21-3-535,1 0 1,-16 1-1,21-2-66,-8 7 171,9-9 128,1 2-41,-1 0-1,1 0 0,0 0 0,0 0 0,0 0 0,0 0 0,0 0 1,-1 0-1,1-1 0,0 1 0,0 0 0,0 0 0,0 0 0,-1 0 1,1 1-1,0-1 0,0 0 0,0 0 0,0 0 0,0 0 1,-1 0-1,1 0 0,0 0 0,0 0 0,0 0 0,0 0 0,0 0 1,0 0-1,-1 0 0,1 1 0,0-1 0,0 0 0,0 0 0,0 0 1,0 0-1,0 0 0,0 0 0,0 1 0,0-1 0,-1 0 0,1 1 7,0 0 0,0 0 0,0 0-1,0 0 1,0 0 0,0 0 0,0 0 0,0 0-1,1 0 1,-1 0 0,0 0 0,1 0-1,-1 0 1,0 0 0,1 0 0,-1-1-1,1 1 1,-1 0 0,1 0 0,1 1-1,4 9 209,-6-7-203,0 0 1,0 0-1,1 0 0,-1-1 1,3 6-1,-3-8 83,0-1-27,0 0 22,1 8 53,1-1-85,-1-6 5,3 14 160,-4-7-118,1-1-78,-1 0 0,-1-1 0,1 1-1,-4 12 1,4-16 14,-1 0 1,1 1-1,0-1 0,-1 0 0,1 1 0,1-1 1,-1 0-1,0 1 0,1-1 0,0 0 1,2 6-1,1 7 182,-2-14-38,-2-1-164,1 0 0,0 0 0,0 0 0,0-1 0,-1 1 0,1 0 1,0 0-1,0-1 0,0 1 0,0-1 0,0 1 0,0 0 0,0-1 0,1 0 0,-1 1 0,0-1 0,0 0 0,0 0 0,0 1 0,0-1 0,1 0 0,-1 0 0,0 0 0,0 0 0,0-1 0,0 1 0,1 0 0,-1 0 0,0-1 0,1 0 0,-2 1-6,22-6-41,39-18-1,-23 8 114,-36 15-68,50-19 215,62-15 1,-58 21-95,106-22 1,-126 30-78,-20 2-41,-1 2 0,25-2 0,-21 4-178,-14-1 92,0 1 0,0 0 0,-1 0 0,1 0 0,0 0 0,-1 1 0,1 0 0,0 0 0,-1 0 0,8 3 0,-10-3-156,-2 0 209,1-1-1,-1 0 0,0 1 0,1-1 1,-1 0-1,0 1 0,1-1 0,-1 1 1,0-1-1,0 0 0,1 1 0,-1-1 1,0 1-1,0-1 0,0 1 0,1-1 1,-1 1-1,0-1 0,0 1 0,0-1 1,0 1-1,0-1 0,0 1 0,0-1 1,-1 2-1,1 12-179,-2-10 144,1-1-1,-1 1 1,0-1-1,0 1 1,0-1 0,0 0-1,0 0 1,-1 0-1,0 0 1,1 0 0,-1-1-1,-4 4 1,-7 7-204,4-4 283,-1 0 0,0-1 0,0 0 1,-1-1-1,0 0 0,0-1 0,0-1 0,-14 5 0,17-5-182,-3 1-304,11-6 352,1 0 5,0 0-112,1 1 229,-1-1 0,0 0 1,1 1-1,-1-1 1,0 0-1,1 1 0,-1-1 1,1 0-1,-1 0 1,0 1-1,1-1 0,-1 0 1,1 0-1,-1 0 1,1 0-1,-1 1 0,1-1 1,-1 0-1,1 0 1,-1 0-1,1 0 0,0 0 1,14 0 292,-14 0-256,15-1 148,0-1 1,1 0 0,-1-1 0,17-6 0,-11 1-129,-17 6-39,0 0 0,0 0 0,0 0-1,6 0 1,16-2-1137,39 0-1,-64 4-517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9.31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47 1888,'40'3'704,"-24"-3"-544,11 0-32,-10 0 768,4 0-512,5 0 608,4 0-544,0 0 32,-5-3-288,3 0-448,2-2 128,-5-3-608,1 2 416,-1-2-1184,2 0 832,-1 0-832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39.80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1 185 832,'87'-19'848,"-3"4"1637,-23 6-1471,158-40 1055,-205 46-1962,157-41-1036,-105 16-1920,-54 22 2317,14-6-1137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5:16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1982 3488,'1'-5'1505,"1"8"452,2 9 1142,-2-8-3207,0-1 190,0-1-1,0 0 1,0 0 0,0 0 0,0 0-1,0 0 1,0 0 0,1-1 0,3 3-1,12 9 579,-12-9-579,1 0-1,0 0 1,-1-1-1,1 0 0,0-1 1,1 1-1,-1-1 1,0 0-1,10 0 0,9 4 12,64 14-78,34 9 52,-42-1 82,83 24 186,-126-42-310,0-2 1,55 5-1,0-7 323,1-5-1,0-4 1,130-20 0,-158 13-322,320-57 435,-198 23-290,35-7-4,-190 45-142,93-17 372,153-48 0,-220 52-237,-1-3-1,-1-3 1,83-48-1,-121 59-151,0-1 0,-1-1 0,0-1 0,30-35 0,52-84-10,-75 97 63,-1 0-1,-3-2 0,-1-1 1,-2 0-1,-2-2 0,-2 0 1,10-46-1,4-52 9,11-50 8,26-15-148,-17 67-48,7-70 243,-48 176-169,1 1 1,1 1 0,16-33-1,-20 54-2,-4 7 5,0 0 1,0-1-1,0 1 1,0 0-1,-1-1 0,0 1 1,1-6-1,-2 9-26,0 1 10,0 0-63,0 0 68,0 0 118,0 0-10,0 0-70,0 0-38,0 0-68,0 0 47,-1 16 118,-2-7-36,-2 0 0,1 0 1,-2 0-1,1-1 1,-1 0-1,-8 10 1,-7 8 163,-13 26-168,-13 18-64,-5 8 281,13-18-184,39-60-27,0 0 1,0 1 0,0-1-1,0 0 1,0 0-1,0 0 1,0 1 0,0-1-1,0 0 1,-1 0-1,1 0 1,0 0 0,0 0-1,0 1 1,0-1-1,0 0 1,-1 0 0,1 0-1,0 0 1,0 0 0,0 0-1,0 0 1,-1 0-1,1 0 1,0 0 0,0 0-1,0 1 1,-1-1-1,1 0 1,0 0 0,0 0-1,0 0 1,0 0-1,-1-1 1,1 1 0,0 0-1,-3-7 149,3-17-144,0 21-19,1-16 5,1 1 0,5-22 0,0-5 11,-2 13-43,15-62 0,-2 28 181,-15 53-191,-2 11 28,0-1 0,-1 1 1,1-1-1,0 1 1,0-1-1,0 1 1,1 0-1,-1-1 1,1 1-1,1-2 0,4-6 117,-6 9-106,0 0 1,0-1-1,-1 1 1,1 0-1,0 0 1,0 0-1,0 0 0,1 0 1,-1 0-1,0 1 1,0-1-1,2-1 1,14-11-36,-8 8 70,-8 5-34,0-1 0,0 1 0,0 0 0,0 0 0,0 0 0,0 0-1,0 0 1,0 0 0,0 0 0,0 0 0,0 1 0,0-1-1,0 0 1,0 1 0,0-1 0,0 1 0,0-1 0,0 1-1,0-1 1,0 1 0,0 0 0,-1-1 0,1 1 0,0 0-1,0 0 1,-1-1 0,1 1 0,0 0 0,-1 0 0,1 0-1,-1 0 1,1 0 0,-1 0 0,0 0 0,1 0 0,-1 0-1,0 2 1,2 2-1,-1-1-1,-1 1 1,1 0-1,-1 0 1,0 0-1,0 10 1,-38 221 456,37-228-430,-3 13 54,0 34-1,4-55-74,0 1-1,0-1 1,0 1-1,0-1 1,0 1-1,0-1 1,0 1-1,1 0 1,-1-1-1,0 1 1,0-1-1,1 1 1,-1-1 0,0 0-1,1 1 1,-1-1-1,0 1 1,1-1-1,-1 1 1,1-1-1,-1 0 1,1 1-1,-1-1 1,0 0-1,1 0 1,0 1-1,-1-1 1,1 0-1,-1 0 1,1 0 0,-1 0-1,1 0 1,-1 1-1,1-1 1,-1 0-1,1 0 1,0 0-1,-1-1 1,1 1-1,-1 0 1,2 0-1,0 0 28,1-1-1,-1 1 0,1-1 0,-1 0 0,1 0 0,3-2 0,4-3 142,-5 3-183,-1 0 1,1 0-1,0 1 1,9-5-1,-12 7 11,-1-1 18,5-4-137,-6 4 52,5-11 5,-7-34 71,-1-1-1,-3 1 1,-13-51 0,15 83-8,2 3-79,-1 1 0,2 0 0,-2-18 1,5 14 42,2 10-114,-2 4 121,-1 1 0,1-1 0,0 1 0,0-1 0,-1 1 0,1 0 0,-1 0 0,1 0 0,-1 0 0,2 1 0,-2-1 25,9 6-50,-1 0 1,-1 1-1,1 0 0,-1 1 1,-1 0-1,1 0 0,6 12 1,124 190 838,-138-209-715,0-2-70,0 0-1,0 1 1,0-1 0,0 1-1,0-1 1,0 0-1,-1 1 1,1-1 0,0 0-1,0 1 1,0-1-1,-1 0 1,1 1 0,0-1-1,0 0 1,-1 0-1,1 1 1,0-1 0,-1 0-1,1 0 1,0 1 0,-1-1-1,-4 1 4,0-1 0,0 0-1,-1 0 1,1-1 0,0 1 0,0-1-1,0 0 1,0 0 0,1-1 0,-1 1-1,-7-4 1,-3-3 14,0 1 0,-17-13 0,7 2-139,-38-37 0,22 18 97,11 7-400,21 53 148,5-11 288,-3 7 15,0 0 1,-1-1 0,-17 31-1,-49 55 482,62-85-648,-6 7 223,75-44 20,-29 11-95,1 2 0,33-3 0,13-2-92,47-6-3888,-90 13-411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41.37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0 352 2400,'21'-5'563,"0"-2"0,0 0-1,30-15 1,-31 13-105,3-3 8,-15 8-257,1 0 0,16-6 0,-13 6-13,169-46 1080,-4 0-1153,-119 32-269,0-3 1,85-43-1,-110 45-218,-27 15 461,1-1 0,1 1 0,-1 1 0,1-1 0,13-3 0,4 0 283,-15 4-340,0 0 0,0 1 1,0 0-1,14 0 1,-23 2-111,-1 0-15,0 0 16,0 0 5,0 0 0,0 0 0,0 0 0,0 0 0,0 0 21,0 0 80,0 0 1,2 1-12,4 5-36,-4-5-60,-2-1 22,2 11-645,-2-8 678,-1-1 0,0 0 1,0 0-1,0 1 0,-1-1 0,1 0 0,0 0 0,-1 0 0,1 0 1,-1 0-1,-3 2 0,-24 19 64,20-16 0,-21 15-156,5-2-389,0-2 0,-1-1 0,-1-1 0,-38 17 1,-130 31-1175,22-9 1078,84-15 403,61-26 5,26-14 172,0 1 1,1 0-1,-1 0 0,0 0 1,0 0-1,1 1 0,-1-1 1,0 0-1,1 1 0,0-1 1,-1 1-1,1 0 0,0-1 1,0 1-1,-2 3 0,0 0 135,3-5-107,-1 1 1,1-1 0,0 0-1,0 0 1,-1 0-1,1 1 1,0-1 0,0 0-1,0 1 1,-1-1-1,1 0 1,0 1-1,0-1 1,0 0 0,0 1-1,0-1 1,-1 0-1,1 1 1,0-1 0,0 0-1,0 1 1,0-1-1,0 0 1,0 1 0,0-1-1,0 0 1,0 1-1,0-1 1,1 0 0,-1 1-1,0-1 1,0 0-1,0 1 1,0-1 0,0 0-1,1 1 1,-1-1-1,0 0 1,0 0 0,1 1-1,-1-1 1,0 0-1,0 0 1,1 1 0,-1-1-1,0 0 1,1 0-1,-1 0 1,0 1 0,1-1-1,-1 0 1,0 0-1,1 0 1,-1 0-1,0 0 1,1 0 0,-1 0-1,0 0 1,1 0-1,-1 0 1,0 0 0,1 0-1,6 1 97,0-1 0,0 1 0,0-2 0,0 1 0,0-1 0,0 0 0,9-2 0,47-18 408,-52 17-436,61-20 655,26-10-147,-38 4-233,-2-2 1,84-63-1,-85 56-81,-44 32 51,0 0 1,0 0-1,1 1 0,21-6 1,-24 9-117,-7 2-124,1 0 0,0 1-1,0-1 1,0 1-1,0 0 1,0 1-1,0-1 1,8 3-1,14 0 33,-19-2-544,-9 1-1024,1-1 1254,-1-1 0,0 0 0,0 0 0,1 0 1,-1 1-1,0-1 0,0 0 0,0 0 0,1 0 0,-1 0 0,0 0 0,0-1 0,0 1 1,1 0-1,-1 0 0,-1-1 0,-12-5-1280,-6-2-208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42.18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435 3 1984,'0'0'38,"0"0"0,0 0 0,0 0 0,0 0 0,0 0 0,0 0 0,0 0 0,0 0 0,0 0 0,0 0 0,0 0 0,0 0 0,0 0 0,0 0 0,0 0 0,0 0 0,1-1 0,-1 1 0,0 0 0,0 0 0,0 0 0,0 0 0,0 0 0,0 0 0,0 0 0,0 0 0,0 0 0,0 0 0,0 0 0,0 0 0,0 0 0,0 0 0,0 0 0,0 0 0,0-1 0,0 1 0,0 0 0,0 0-1,-1 0 1,1 0 0,0 0 0,0 0 0,0 0 0,0 0 0,0 0 0,0 0 0,0 0 0,0 0 0,0 0 0,0 0 0,0 0 0,0 0 55,0 0 0,1 0 0,-1 0 0,0 0 0,0 0 0,1 0-1,-1 0 1,0 1 0,0-1 0,1 0 0,-1 0 0,0 0 0,0 0 0,0 1 0,1-1-1,-1 0 1,0 0 0,0 0 0,0 1 0,0-1 0,0 0 0,1 0 0,-1 1-1,0-1 1,0 0 0,0 0 0,0 1 0,0-1 0,0 0 0,0 0 0,0 1-1,0-1 1,0 0 0,0 0 0,0 1 0,0-1 0,0 0 0,0 1 0,0-1-1,-1 8 127,0 0 0,0 0 0,-1 0 0,0 0 0,-3 10 0,-19 40-200,23-56-24,-63 161 165,39-94-178,-61 118-1,-80 75 392,148-234-936,13-20-117,0 0-1,0-1 1,-1 1 0,0-1-1,-7 7 1,10-12-706,2-4-513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43.25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354 3 576,'-5'0'143,"12"-1"179,3 0 280,-9 0 187,-1 1-208,5 1 1030,-5 4-1536,-1-1-6,1 0 1,-1 0 0,0 0-1,0 0 1,0 0 0,0 0 0,-1 0-1,0-1 1,-2 5 0,-5 12 256,-17 55-44,8-22-159,-1-1 0,-42 76 0,33-81-107,-51 64 0,50-74 157,-29 53 1,53-82-124,1 1 0,0 1 0,0-1 1,1 0-1,0 1 0,1-1 0,0 1 1,0 0-1,1 0 0,1 0 0,0 12 0,0-17-42,0 0 0,1 0 0,0 0 0,0 0 0,0 0 0,0 0 0,1 0 0,0-1 0,0 1 0,0-1-1,4 7 1,3 1-15,0-1-1,17 17 0,2 2 427,-26-27-362,1 1 1,0-1-1,-1 1 0,0 0 0,0 0 1,3 6-1,-5-9-153,0-1 0,1 1 1,-1-1-1,0 1 0,0-1 1,0 1-1,0-1 0,0 1 0,1-1 1,-1 1-1,0 0 0,0-1 1,0 1-1,0-1 0,-1 1 1,1-1-1,0 1 0,0-1 0,0 1 1,0-1-1,0 1 0,-1-1 1,1 1-1,0-1 0,-1 1 1,1-1-1,0 1 0,-1-1 0,1 1 1,0-1-1,-1 0 0,1 1 1,-1-1-1,1 0 0,-1 1 1,1-1-1,-1 0 0,1 0 0,-1 1 1,1-1-1,-1 0 0,1 0 1,-1 0-1,1 0 0,-1 0 0,1 0 1,-1 0-1,1 0 0,-1 0 1,0 0-1,0 0 0,-15-2-1365,-4-12 325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44.12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1060 0 2912,'-2'1'119,"1"-1"0,-1 1 1,1 0-1,-1 0 0,1 0 0,0 0 1,0 0-1,-1 1 0,1-1 1,0 0-1,0 0 0,0 1 0,0-1 1,0 1-1,1-1 0,-1 1 0,-1 2 1,-5 7 762,-9 8 185,-1-2 1,-20 18-1,4-5-456,-137 129 467,137-126-1028,-2-2 0,-1-2 0,-65 40 1,72-52-75,0-2 0,-1 0 0,-1-2 1,-1-2-1,-57 14 0,53-18-209,-1-1-1,0-2 1,-1-2-1,-45-2 0,61 0-173,15 0 170,1 0 0,-1 0-1,-8-2 1,14 1 178,-1 1-1,1 0 1,-1-1-1,1 0 1,-1 1-1,1-1 1,-1 0-1,1 0 1,-1 0-1,1 0 1,0 0 0,0 0-1,-1 0 1,1 0-1,0 0 1,0-1-1,-1-1 1,2 2 26,1 1 1,-1-1-1,1 0 1,-1 0 0,0 0-1,1 1 1,0-1-1,-1 0 1,1 0 0,-1 1-1,1-1 1,0 1-1,-1-1 1,1 1-1,0-1 1,0 1 0,0-1-1,-1 1 1,3-1-1,1-2-134,30-18 164,1 1 0,1 2 0,44-15 0,-44 19-50,-1-2 0,-1-1 0,53-34 0,-85 49 29,0 0-1,0 1 1,0-1 0,0 0 0,-1 0 0,1 0-1,0 0 1,-1-1 0,0 1 0,2-3 0,-3 4 8,1 1 0,-1-1 1,0 0-1,0 0 1,0 1-1,0-1 0,0 0 1,0 0-1,0 1 1,0-1-1,0 0 0,0 0 1,0 0-1,0 1 1,0-1-1,0 0 0,-1 0 1,1 1-1,0-1 1,-1 0-1,1 1 0,-1-1 1,1 0-1,0 1 1,-1-1-1,1 1 0,-1-1 1,0 0-1,1 1 1,-1-1-1,1 1 0,-1 0 1,0-1-1,0 1 1,1 0-1,-1-1 0,0 1 1,-1-1-1,-4 0-225,-1-1 1,0 1-1,0 0 0,1 0 0,-1 1 0,0 0 1,-7 1-1,-5-1-1859,47 5 1726,-9-6 198,-2-3-213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46.46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1251 296 1664,'0'-3'154,"0"2"-132,0 1 0,1-1 1,-1 0-1,0 1 0,0-1 0,0 1 0,0-1 1,0 1-1,1-1 0,-1 1 0,0 0 0,0-1 0,1 1 1,-1-1-1,0 1 0,1-1 0,-1 1 0,0 0 0,1-1 1,-1 1-1,1 0 0,-1-1 0,1 1 0,-1 0 0,1-1 1,0 1 259,-1 0 609,-1-12 794,-3 5-1479,0 0 0,0 0 0,-1 1 1,0-1-1,-1 1 0,1 0 0,-1 1 0,0-1 0,-13-8 0,-7-6 160,19 15-371,0 0 0,0 0 0,0 1 0,-1 0 0,0 1 0,-10-4-1,-6-2 4,6 3 41,15 5 33,-1 0 1,0 0-1,1-1 0,-7-3 0,-15-16 147,10 7-475,9 6 182,6 7 75,0 0-1,0 1 0,-1-1 1,1 0-1,0 0 0,-1 1 0,1-1 1,-1 0-1,1 1 0,-1-1 1,1 1-1,-1-1 0,0 1 0,0-2 1,-8-4-14,8 5 6,1 0 0,-1 1-1,0-1 1,0 1 0,0-1 0,0 0-1,0 1 1,1-1 0,-1 1-1,0 0 1,0-1 0,0 1 0,0 0-1,0 0 1,0-1 0,0 1-1,0 0 1,-1 0 0,1 0-1,0 0 1,0 0 0,0 0 0,0 1-1,0-1 1,0 0 0,0 1-1,0-1 1,-1 1 0,-46 19 231,45-19-256,-1 0 1,0 1-1,1 0 0,-1 0 1,1 0-1,0 0 1,-5 3-1,6-2 29,-1-1 1,0 0-1,0 0 0,0-1 0,0 1 1,0-1-1,0 1 0,-7 1 0,4-2-6,-1 1 1,1 0-1,0 1 0,-9 4 0,-19 7-53,-103 17-226,-14 3 330,134-31 28,3 0 102,0 0 1,-18 0-1,19-2-134,-4-1 84,13-1-123,0 1 0,-1 1 0,1-1-1,0 0 1,0 1 0,0 0 0,0 0 0,-6 3-1,5-1 85,-1 0-1,1 0 0,-1 0 0,-11 3 0,-2-1-191,2 2 346,10-4-277,-6 3-48,11-4 104,-1 0 1,0 0-1,-1-1 1,1 1-1,0-1 1,0 1-1,-1-1 0,1 0 1,-1 0-1,1-1 1,-1 1-1,-5 0 0,9-1-13,-1-1 0,1 1-1,-1 0 1,1 0-1,-1 0 1,1 0 0,-1-1-1,1 1 1,-1 0-1,1-1 1,-1 1 0,1 0-1,0-1 1,-1 1-1,1 0 1,-1-1 0,1 1-1,0-1 1,0 1-1,-1-1 1,1 1 0,0-1-1,0 1 1,-1-1 0,1 1-1,0-1 1,0 1-1,0-1 1,0 1 0,0-1-1,0 1 1,0-1-1,0 1 1,0-1 0,0 1-1,0-1 1,0 1-1,0-1 1,0 1 0,1-1-1,-1 1 1,0-2-1,5-7-160,1 0 1,-1-1-1,2 2 0,-1-1 0,1 1 0,0 0 0,1 0 0,0 1 0,0 0 0,0 1 0,1 0 0,11-6 0,5-6-510,-20 14 633,0 0-1,0 1 0,11-7 0,4 0 257,0-1 0,-1-1 0,22-18 0,14-9 554,-42 32-615,-13 7-158,0-1 0,0 1-1,0 0 1,0 0 0,0 0 0,0 0 0,1 0-1,-1 0 1,0 0 0,0 0 0,0 0 0,0-1-1,0 1 1,0 0 0,0 0 0,0 0 0,0 0-1,0 0 1,0 0 0,0 0 0,0-1-1,0 1 1,0 0 0,0 0 0,0 0 0,0 0-1,0 0 1,0 0 0,0 0 0,0-1 0,0 1-1,0 0 1,0 0 0,0 0 0,0 0 0,-1 0-1,1 0 1,0 0 0,0 0 0,0 0-1,0-1 1,0 1 0,0 0 0,0 0 0,0 0-1,0 0 1,0 0 0,-1 0 0,1 0 0,0 0-1,0 0 1,0 0 0,0 0 0,0 0 0,0 0-1,0 0 1,-1 0 0,1 0 0,0 0-1,0 0 1,0 0 0,0 0 0,0 0 0,0 0-1,0 0 1,-1 0 0,1 0 0,-10 0 62,9 0-47,-11 2 52,0 0 1,0 0 0,0 1 0,0 1-1,0 0 1,1 0 0,-14 8-1,-4 1-45,-5-1-221,-1-1-1,-50 8 1,7 5-54,73-23 275,1 0 0,-1 0 0,0 1-1,0 0 1,1 0 0,-1 1 0,1-1-1,0 1 1,0 0 0,-8 6 0,12-8-42,-1 0 0,0 0 1,0 0-1,0 0 0,0 0 0,0 0 1,0 0-1,-1-1 0,1 1 1,0 0-1,0-1 0,-2 2 0,-12 6 94,9-1-36,5-6-64,0 1 0,0-1 0,0 0 0,0 0 0,0 1 0,0-1 0,-1 0 0,1 0 0,0 0 0,-1-1 0,1 1 0,-1 0 0,1 0 0,0-1 0,-1 1 0,-2 0 0,4-1 173,0 0-42,0 0-75,0 0-59,0 0-31,0 0 15,0 0 80,0 0 33,0 0 100,0 0-20,0 0 74,0-1-185,1 0 1,0 0-1,0 0 1,0 0-1,0 0 1,0 0-1,0 0 1,0 0 0,0 0-1,0 1 1,0-1-1,1 0 1,-1 1-1,0-1 1,0 1-1,2-1 1,9-5-94,4-3-75,24-10 0,-7 4 83,-16 7-133,1 0-1,25-6 1,-16 4 251,-22 7-42,1 1-1,-1 0 1,1 0-1,-1 1 1,1 0 0,-1 0-1,9 0 1,123 9-1267,-102-7 1162,63 9 0,-75-4 270,0 0 0,32 14-1,-13-5 678,-31-11-737,-1 0 0,1 1 0,-1 0 0,0 1 0,18 13 0,-24-15-404,1-1 0,-1 2 0,0-1 0,0 0 1,0 1-1,-1-1 0,0 1 0,1 0 0,-2 0 0,1 0 0,0 1 1,-1-1-1,2 10 0,0 4-2563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1:47.44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278 6 1664,'-16'-3'676,"15"3"-462,-1-1 0,1 1 0,-1-1-1,1 1 1,-1 0 0,0 0 0,1 0 0,-1 0 0,1 0-1,-1 0 1,0 0 0,-2 1 0,-3 2-74,-1 0 0,1 1 0,-1 0 0,1 0 0,1 1 0,-1 0 1,0 0-1,1 1 0,0-1 0,1 1 0,-1 1 0,-7 10 0,-2 7-50,1 0 1,-15 35-1,26-51-70,-9 16 130,-9 19 450,-29 91-1,50-133-579,-1 0-1,1 1 1,0-1 0,0 0-1,0 0 1,-1 0-1,1 0 1,0 1 0,1-1-1,-1 0 1,0 0 0,0 0-1,0 0 1,1 2 0,0-2 4,-1-1 0,0 1 0,1-1 0,-1 0 0,1 1 0,-1-1 0,1 1 0,-1-1 0,1 0 0,-1 0 0,1 1 0,0-1 0,-1 0 0,1 0 0,-1 1 0,1-1 0,0 0 0,-1 0 0,1 0 1,-1 0-1,1 0 0,0 0 0,-1 0 0,1 0 0,0 0 0,-1 0 0,1-1 0,-1 1 0,1 0 0,0-1 0,10-3 24,-1 0-1,0-1 1,0 0 0,0-1 0,-1 0-1,0 0 1,0-1 0,10-10 0,14-10-126,-10 10 101,1 2-1,1 0 1,0 2-1,0 0 1,1 2-1,1 1 1,0 1-1,33-6 1,90-9-370,-29 5-256,20-6 689,-129 22 116,-20 1-438,-20 1-1896,-22 1-3622,17 0 4778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3:00.6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1633 178 320,'-11'1'123,"0"1"1,1 0-1,-1 0 0,1 2 0,-1-1 1,1 1-1,0 1 0,-11 7 0,-17 5 11,3 1-3,0 1 1,-52 37-1,74-46-57,1 0 0,-14 15 0,-15 14 254,1-4-133,26-21-98,-29 21 0,-18 14-102,81-64-7,-1-1 0,0 0 0,21-24 0,-19 13-100,28-46 0,-40 54 146,-6 13-27,-1 1 0,1 0 0,0 0 0,6-7 0,-8 10-5,0 1 0,0 0 0,-1-1 0,1 1 0,0 0 1,0-1-1,-1 1 0,1-1 0,0-1 0,4-9 36,-5 12-29,0 0 0,0 0 0,1 0 0,-1-1 1,0 1-1,0 0 0,0 0 0,0 0 0,0 0 1,1 0-1,-1-1 0,0 1 0,0 0 0,0 0 1,0 0-1,0-1 0,0 1 0,0 0 0,0 0 1,0 0-1,0 0 0,0-1 0,0 1 0,0 0 1,0 0-1,0 0 0,0-1 0,0 1 0,0 0 1,0 0-1,0 0 0,0-1 0,0 1 1,0 0-1,0 0 0,0-1 0,-9 1 203,-9 7-54,17-7-154,-17 11 46,16-10-69,0 1-1,0-1 1,0 1-1,0-1 0,0 0 1,0 0-1,-5 2 1,-6 0 45,-1 0 1,1-1 0,-27 2-1,33-4-56,1 0 0,-1-1 0,1 0 0,-8-2 0,5 1-166,3 1 81,0 0 0,0 1 0,-9 1 0,2-1 255,12 0 21,1-1-121,-1 1 1,1-1-1,-1 1 0,1 0 1,0-1-1,-1 1 1,1 0-1,-1 0 0,1-1 1,-1 1-1,1 0 1,0 0-1,-1 0 0,1 0 1,-1 0-1,0-1 1,-14 1-169,6 0 132,1-1 0,-1 2 0,0-1 1,0 1-1,1 1 0,-1-1 0,1 1 0,-12 5 0,12-4 6,-13 7-158,21-10 143,-1 1 0,0-1 0,0 1 0,1-1 0,-1 1-1,0 0 1,1-1 0,-1 1 0,1 0 0,-1-1 0,1 1 0,-1 0 0,1 0-1,-1 0 1,1-1 0,0 1 0,-1 0 0,1 0 0,0 0 0,0 0-1,0 1 1,0-2-112,0 0 80,1 1 165,2 0-63,1-1 0,-1 1 0,1-1 0,-1 0 0,1 0 0,-1 0 0,0 0 0,1-1 0,-1 1 0,1-1 0,4-2 0,40-16 414,-35 13-448,198-105-57,-156 78 260,-54 33-235,-1 0-1,0 0 0,0 0 0,0 0 1,0 0-1,0 0 0,0 0 1,0 0-1,0-1 0,0 1 1,0 0-1,1 0 0,-1 0 1,0 0-1,0 0 0,0 0 1,0 0-1,0 0 0,0 0 1,0 0-1,0-1 0,0 1 0,0 0 1,0 0-1,0 0 0,0 0 1,0 0-1,0 0 0,0 0 1,0 0-1,0 0 0,0-1 1,0 1-1,0 0 0,0 0 1,0 0-1,0 0 0,0 0 1,0 0-1,0 0 0,0 0 1,0 0-1,0-1 0,0 1 0,0 0 1,-1 0-1,1 0 0,0 0 1,0 0-1,0 0 0,0 0 1,0 0-1,0 0 0,0 0 1,0 0-1,0 0 0,0 0 1,-1 0-1,1 0 0,0 0 1,0 0-1,0 0 0,0 0 1,0 0-1,0 0 0,0 0 0,-1 0 1,-6-1 30,-11 17 67,14-13-53,1 3 9,13-7 130,-2 0-123,231-36 32,-198 32-123,71 1 1,-109 4 35,-2 0 10,0 0 1,0 0 0,0 0-1,0 0 1,0 0 0,0 0-1,0 0 1,0 0-1,0 1 1,0-1 0,0 0-1,0 1 1,0-1 0,0 0-1,-1 1 1,2 0-1,-2-1-7,0 1-1,0-1 0,0 0 1,0 1-1,0-1 0,0 0 1,0 1-1,0-1 0,0 0 1,0 1-1,0-1 0,0 0 1,0 1-1,0-1 0,0 0 1,-1 1-1,1-1 0,0 0 1,0 0-1,0 1 0,-1-1 1,1 0-1,0 0 0,0 1 1,-1-1-1,1 0 0,0 0 1,0 0-1,-1 1 0,-4 2-37,-1 1 0,1-1 0,-11 5 0,-145 69-99,128-57 53,1 0-1,-49 42 1,44-22-119,13-14 93,16-19 15,0 1 0,0 1-1,1-1 1,0 1 0,1 0-1,0 1 1,0-1 0,-7 20 0,13-28 90,-3 5-54,1 0-1,0 0 1,1 1 0,-2 7-1,3-13 65,0 0 0,0 0-1,0 0 1,0 0 0,0 0-1,0 1 1,0-1 0,0 0-1,0 0 1,1 0 0,-1 0-1,0 0 1,1 0 0,-1 0-1,0 0 1,1 0 0,0 0 0,-1 0-1,1-1 1,-1 1 0,1 0-1,0 0 1,0 0 0,-1-1-1,1 1 1,0 0 0,0-1-1,0 1 1,0-1 0,0 1-1,0-1 1,0 1 0,0-1-1,1 1 1,2-1 43,-1 0 1,0 0-1,0 0 0,1-1 1,-1 1-1,0-1 1,0 0-1,1 0 0,-1 0 1,0 0-1,3-2 1,34-19-140,49-44 246,-67 49-110,-15 11-54,16-13 11,-21 18-32,-1 0 0,0 0 0,0 0 0,0 0 0,0 0 1,0 0-1,0-1 0,-1 1 0,1 0 0,0-1 0,-1 1 0,1-1 0,-1 1 0,1-3 1,-2 5-3,0 1 0,0-1 0,0 0 0,0 0 1,-1 0-1,1 0 0,-1 0 0,1 0 1,-1-1-1,1 1 0,-1 0 0,-2 0 0,-1 1-26,-10 8-19,0 0 1,-23 21-1,-9 6 125,-27 16-183,6-16 96,55-32 56,0-1 0,1 0 0,-2 0 0,1-2 0,-23 3 0,-2-3-37,-72-4 0,22-2 92,73 4-21,-1-2-1,1 1 1,0-2 0,0 0 0,-17-6 0,9 2-50,0 0-143,-29-13 0,6 3 102,13 6 98,30 11-74,1-1 0,-1 0 1,0 1-1,0-1 0,0 1 0,-5 0 0,5 0 13,1 0 0,-1 0-1,0 0 1,1-1 0,-1 1 0,0-1-1,-4-1 1,4 1 8,0 0 1,0 0-1,0 1 0,1-1 0,-1 1 0,0 0 0,0-1 0,0 1 1,-4 1-1,-7-1-240,44 3 708,90-3-331,-61 8-234,-19-4 244,-34-3-140,1 0-1,0 0 1,0-1 0,0 0 0,0 0-1,0-1 1,10-1 0,0-2 43,0-1-1,0-1 1,0-1 0,-1 0-1,0-1 1,30-20 0,-28 15 78,-10 8-68,0 0 1,9-11-1,-16 16-70,0-1 0,-1 1-1,1-1 1,-1 1 0,1-1-1,-1 0 1,1 1 0,-1-1-1,1 0 1,-1 1 0,0-1-1,1 0 1,-1 1 0,0-1-1,0 0 1,0 0 0,1 0-1,-1 1 1,0-1 0,0 0-1,0 0 1,0 0 0,0 1 0,0-1-1,-1 0 1,1 0 0,0 1-1,0-1 1,0 0 0,-1 0-1,1 1 1,0-1 0,-1 0-1,1 0 1,-1 1 0,1-1-1,-1 1 1,1-1 0,-1 0-1,1 1 1,-1-1 0,-1 0-1,0-1-36,-1 0-1,0 1 0,1-1 1,-1 1-1,0 0 0,0 0 1,0 0-1,0 0 0,1 0 1,-5 0-1,-32-1 13,-1 2 0,-69 9 0,96-8-37,1 0 0,-1 1 1,1 1-1,0 0 0,-1 0 0,1 1 1,1 1-1,-1 0 0,-15 10 1,22-12 40,1 0 0,0 0 1,-1 1-1,1 0 0,0 0 1,1 0-1,-1 0 0,1 0 1,-6 9-1,8-10 34,-1 0 1,0 0-1,0 0 0,0 0 1,-1-1-1,1 1 0,-4 2 1,5-4-96,1-1 32,0 0 106,0 0-36,0 0-92,0 0 28,0 0 106,-8 14 10,8 32-15,13-44 282,2 0-11,-10-1-264,0 0 1,0 0 0,0-1 0,-1 0 0,1 0 0,0 0-1,7-2 1,11-1-75,41-2 0,-8 2 147,226-28 5,-74-4-160,-88 13 149,128-32 22,-221 47-82,0-2 0,-1-1 1,28-14-1,-44 18-112,0 0 0,0-1 1,-1 0-1,0-1 0,0 1 0,12-17 0,-12 2-446,-8 21 472,0 0 0,-1 0 0,1 0 0,-1 0-1,1 0 1,-1 0 0,0 0 0,1 0 0,-1 0 0,0 0 0,0 0 0,0 0 0,1-1 0,-1 1 0,-1 0 0,1 0-1,0 0 1,0 0 0,0 0 0,0 0 0,-1-1 0,1 1 0,-1 0 0,1 0 0,-1 0 0,1 0 0,-1 0 0,1 0 0,-1 0-1,0 1 1,0-1 0,1 0 0,-1 0 0,0 0 0,-1 0 0,-4-5-9,0 1 1,-1 0-1,-10-6 0,16 10 4,-6-2-23,0 0 0,0 0 0,0 0-1,-1 1 1,1 0 0,-1 0 0,1 1 0,-1 0 0,0 0 0,1 1 0,-1 0 0,0 0-1,1 1 1,-1 0 0,-8 2 0,-10 4-126,1 0-1,0 1 0,-25 13 1,22-7 143,1 1 0,0 1 0,2 1 0,0 1 0,-36 34 0,32-26 211,-55 40-1,81-64-153,1 0-1,0-1-1,0 0 1,-1 1-1,1-1 1,0 0-1,-1 0 1,-1 0-1,3-1-18,1 0-1,0 0 0,-1 0 1,1 0-1,0 0 1,-1 0-1,1 0 1,0 0-1,-1 0 1,1 0-1,0 0 0,0 0 1,-1 0-1,1 0 1,0-1-1,-1 1 1,1 0-1,0 0 1,0 0-1,-1 0 0,1-1 1,0 1-1,-1-1 1,-1-11 523,2 7-458,1 1-1,-1-1 1,1 1 0,0 0-1,1 0 1,-1 0 0,3-5-1,-2 5-46,0 0 0,-1 0 0,0 0 0,1 0 0,-2 0 0,1 0 0,0-4 0,-1 7-26,0 1-1,0-1 0,0 1 0,0-1 0,0 1 0,-1-1 0,1 1 0,0 0 0,0-1 0,0 1 0,-1 0 0,1-1 0,0 1 0,-1-1 0,1 1 0,0 0 0,0 0 1,-1-1-1,1 1 0,-1 0 0,1 0 0,0-1 0,-1 1 0,1 0 0,-1 0 0,1 0 0,-1-1 0,1 1 0,0 0 0,-1 0 0,1 0 0,-1 0 0,1 0 0,-1 0 1,1 0-1,-1 0 0,1 0 0,0 0 0,-1 1 0,1-1 0,-1 0 0,0 0 0,-23 7-78,20-5 27,-131 51-6,75-27-86,7-6 179,-69 18 0,89-27-37,25-8-34,0 0 0,-1-1 1,1 0-1,-1 0 0,-16 1 0,-30 2-401,44-4 359,10 0 82,0-1-1,0 0 1,0 1 0,0-1-1,0 0 1,-1 0 0,1 0-1,0 0 1,0 0 0,0 0-1,0 0 1,0 0 0,0 0-1,0 0 1,0 0 0,0-1-1,0 1 1,0-1 0,0 1-1,0 0 1,-1-2 0,1 1-6,0 0 0,-1 0 0,1 1 0,0-1 0,-1 0-1,1 0 1,-1 1 0,1-1 0,-1 1 0,1-1 0,-1 1 0,1 0 0,-1 0 0,-1-1 0,-28 2-20,25 0 6,1-1 0,0 1 1,-1-1-1,-9-2 0,-19-6 214,0 1-267,-18 0 64,9-1 144,26 8-241,2 1 60,0-1 0,-28-5 0,-9 1-86,37 0-167,12 4 284,1 0 1,-1-1-1,0 0 1,0 1-1,1-1 1,-1 0-1,0 0 0,1-1 1,-1 1-1,1 0 1,-1-1-1,-2-2 1,4 3-13,0 0 0,0 0 0,-1-1 0,1 1 1,0 0-1,0-1 0,1 1 0,-1 0 1,-1-3-1,2 4 16,0-1 1,0 1-1,0-1 0,0 1 1,0-1-1,1 1 0,-1-1 1,0 1-1,0-1 1,0 1-1,0-1 0,1 1 1,-1-1-1,0 1 0,1 0 1,-1-1-1,0 1 1,0 0-1,1-1 0,-1 1 1,1 0-1,-1-1 0,0 1 1,1 0-1,-1-1 0,1 1 1,-1 0-1,1 0 1,-1 0-1,1 0 0,-1-1 1,1 1-1,-1 0 0,1 0 1,3-2-18,1 0-1,-1 0 1,-1 0 0,1-1 0,5-4-1,-6 4 31,0 1-1,1-1 1,-1 1-1,0 0 1,1 0-1,0 0 1,-1 1-1,5-2 1,12-3 7,-17 5-11,1-1 0,0 1 0,0 0-1,0 0 1,0 0 0,0 1 0,0-1-1,0 1 1,0 0 0,1 0 0,-1 1-1,6 1 1,1 1 22,0 1-1,0 0 1,-1 1-1,0 1 0,0-1 1,0 2-1,-1-1 1,1 1-1,-2 1 1,1-1-1,8 11 0,-10-11 46,0-1-1,0 1 0,1-1 0,0-1 0,0 0 0,10 5 0,-9-3 66,-8-6-129,0 0 0,-1 0 0,1-1 0,0 1 0,0-1 0,0 1 1,0-1-1,0 1 0,-1-1 0,1 1 0,0-1 0,0 0 0,0 1 0,0-1 0,0 0 0,0 0 0,2 1 0,8-1 69,0-1 0,0 0 0,-1 0 0,1-1 0,0 0-1,-1-1 1,0 0 0,18-8 0,-3 0-25,-13 7-62,-1-1 1,13-9 0,-23 14-20,0-1 0,0 1 1,1-1-1,-1 1 0,0-1 1,0 0-1,-1 0 0,1 0 1,0 1-1,0-1 0,0 0 1,0 0-1,-1 0 0,1 0 1,0-1-1,-1 1 0,1 0 1,-1 0-1,1 0 0,-1 0 1,0 0-1,1-3 0,-2 3 2,1 0 0,-1-1 1,1 1-1,-1 0 0,0 0 0,0 0 0,1 0 0,-1 0 0,0 0 0,0 0 0,0 0 0,0 0 0,0 0 0,0 1 0,-1-1 0,1 0 0,0 1 0,0-1 0,0 1 0,-1-1 0,-1 0 0,-8-2-18,0 0-1,-1 1 0,1 0 1,0 1-1,-1 0 0,-12 1 1,-22-2 321,35 2-337,-1 1 0,0-1-1,1 2 1,-1-1 0,-20 8-1,18-6-17,1 0-1,-1 0 0,-22 0 1,-16 5-275,21 0 304,50 4 400,-2-9-218,-1 0 0,1 0 0,0-2 0,32 0-1,-25-2-105,38 6 0,-56-5 43,1 0-1,0-1 1,0 1 0,-1-1-1,1-1 1,0 1 0,-1-1-1,9-3 1,7-2-88,8 0 132,40-13-236,-50 10 441,-19 9-357,-14-7-128,-5 2 126,0 0 0,-1 1 0,0 1 1,1 1-1,-23-1 0,-97 4 221,68 1-147,63-1-42,0-1 0,0 1 0,1-2 0,-1 1 0,0-1 0,0 0 0,1 0 0,-1 0 0,-5-4 0,5 4-220,4 4-39,4-1 257,-1 0-1,0-1 1,1 1 0,-1 0-1,1-1 1,-1 1 0,1 0-1,-1-1 1,1 1 0,-1-1-1,1 1 1,0-1 0,-1 1-1,1-1 1,-1 1 0,1-1-1,1 1 1,-1 0 4,12 6 137,1 0-1,27 9 0,30 11-93,-55-20 48,-1 0-1,1-2 0,1 1 0,-1-2 1,21 3-1,-29-6-128,74 2 315,-73-3-200,0-1-1,0-1 1,0 1 0,0-1-1,0-1 1,16-6-1,-3 1-31,-16 6-74,0 0 0,0 0 0,0 0 0,0-1-1,6-4 1,-11 6-41,-19 1 33,-90 3 186,53 5-288,-32-3-192,62-2-112,25-3 320,0 0 64,0 0 80,0 0 48,9 0 240,0-2-252,-1 0 0,1-1 0,0 0 1,-1-1-1,1 1 0,-1-1 0,11-9 1,52-41 67,-71 54-147,1 0 0,-1 0-1,0-1 1,0 1 0,1 0-1,-1-1 1,0 1 0,1 0-1,-1 0 1,0 0 0,1-1-1,-1 1 1,0 0 0,1 0-1,-1 0 1,0 0-1,1 0 1,-1 0 0,1 0-1,-1 0 1,0 0 0,1 0-1,-1 0 1,1 0 0,-1 0-1,0 0 1,1 0 0,0 0-1,5 10-452,-2-2 633,-1-4-123,0 0 0,0 0 1,0 0-1,1-1 0,-1 1 0,1-1 0,0 0 0,0 0 0,7 3 0,1 1 83,-1-2 0,20 7 0,-9-5 17,0-2 1,0 0-1,37 2 0,69-4 333,-112-3-327,10-1 248,47-9 0,-46 5-106,-18 3-230,0 0 0,-1-1 0,1-1 0,-1 1 0,14-9 0,-14 7-118,-2 2 83,-1-1 1,0-1-1,0 1 0,7-8 0,3-2-127,19-27 77,-3 6-171,16-19 128,-22 28-180,-4 2 146,1 2 0,26-21-1,14-10-56,-33 26 6,18-11-315,-41 34 418,0-1-1,-1 0 0,10-10 0,-14 14 7,1-1 0,-1-1-1,1 1 1,-1 0 0,0 0-1,1 0 1,-1-1 0,0 1-1,-1-1 1,1 1 0,0 0-1,-1-1 1,1-4-1,-2 6 40,0 1 0,0-1 0,0 0-1,0 0 1,0 1 0,0-1 0,-1 0-1,1 1 1,0-1 0,0 1 0,0 0-1,-1-1 1,1 1 0,0 0 0,-1 0-1,0 0 1,-63 8-10,54-8 24,-1 2 0,0-1-1,0 2 1,-12 3 0,-21 4 19,10-2-33,-59 20 0,86-25 35,-41 13 55,2 3 0,-56 30 0,88-41-32,1 1-66,-1-1 0,0 0-1,-1-2 1,-16 6 0,11-1 115,13-7-5,8-4-73,-1 1-1,1-1 1,-1 1 0,0-1 0,1 0 0,-1 0 0,0 1 0,1-1 0,-1 0 0,0 0-1,0 0 1,1 1 0,-2-1 0,-1 0-17,1 1-1,0-1 1,0 1 0,0 0 0,-1 0-1,1 0 1,0 0 0,0 0-1,0 0 1,1 1 0,-1-1-1,-2 3 1,1-1-28,0-1 0,0 0 0,0 0 0,0 0 0,-5 2 0,-7 2 96,0 1-1,0 1 0,1 0 0,0 1 1,-16 14-1,-35 21-92,57-38 76,0-1-10,-1 0 0,1 0 0,-1 0 0,0-1 0,0-1 0,0 1 1,0-2-1,-1 1 0,1-1 0,-1-1 0,0 1 0,-11-1 0,-25 4 76,38-5-111,0 0-1,1 1 1,-1 0-1,0 1 1,1 0 0,-1 0-1,1 0 1,-12 6-1,10-4 61,0 0 0,0-1-1,0 0 1,0 0 0,-1-1-1,1 0 1,-17 0 0,12-1 13,-27 4 0,5 1 178,-26 2-810,-116 30 1,165-34-393,-23 11 1,14-5 192,-23 6-1536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3:15.0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1 832,'0'3'-123,"10"-4"3977,15 6-2796,-17-4-1006,0 0-1,0 0 1,10-1-1,17 1 239,111 15 86,39 6 325,-151-18-542,0-1-1,0-2 0,58-5 0,-18 0 143,260 1 1123,-265 3-1312,85-8-87,-4 0 40,-97 8-17,35-1 115,97 13 0,-13 2 374,-85-8-434,34 1 176,107 12 124,87 20-541,-178-25 393,-34-5-62,-10 0 124,121-4 0,92-22-201,-169 8 83,38-5 38,34-2-154,30 4-132,417-10 354,-445 18-64,52 1-55,-44 9 9,104 2-220,-49 3 89,12-5-133,-61-4 202,-196-1-135,371 10 234,-342-11-234,353 3 20,-234-3 3,25 1-74,204-1 210,61 3 150,-265 2-222,87 6-298,-208-5 254,622 69 275,193 42-71,-282-93 64,-510-23-292,901-1 345,-723-8-466,113 0 326,-4 18-310,-5 34-43,133 11 398,-466-51-273,511 20 156,68-35 266,-487 8-358,203 0-17,28 0-66,-54 0 331,6 1-484,115 0 251,-230 3 115,72-2-250,314 3-227,-52 27 710,-193-7-887,-154-13 446,491-9-283,-559-4 343,252-15 373,-317 11-457,33-2 18,318-7-144,-137-4 310,-5 1-392,-168 17 107,106-2-131,-53-3 334,147-10-137,-257 13 233,-10 2-241,7-2 11,-1 2 0,95 6 0,-33 7 235,23 2-467,-124-10 317,234 39-135,-211-35 134,-19-5-36,22 7 0,-11-1 79,0-1 0,0-2 0,39 4 0,71-5-167,-90-4 230,55 5-76,10 0-1,-91-3-60,-1 0 0,25 5 0,-38-6 66,0 0 0,-1 1 0,1-1 0,0 0 0,0 0 0,0 0 0,-1-1 0,1 1 1,0-1-1,0 0 0,3-1 0,-6 2-37,1 0 0,-1 0 0,1 0 0,-1 0 0,1 0 0,-1 0 0,1 0 0,-1 0 0,0 1 0,1-1 0,-1 0 0,1 0 0,-1 0 0,0 0 0,1 1 0,-1-1 0,1 0 1,-1 1-1,2 0 12,6 0 13,0 0 0,0-1 0,0 1-1,0-1 1,9-2 0,8 1-813,-24 1 680,0 0-1,0 0 1,0 0-1,0 0 1,0 0 0,0 0-1,-1 0 1,1-1 0,0 1-1,0 0 1,0-1 0,0 1-1,1-1 1,-2 1 3,0-1 0,1 1 0,-1 0 0,0-1 0,0 1 0,1 0 0,-1-1 0,0 1 0,0 0 0,0-1 0,0 1 0,1 0 0,-1-1 0,0 1 0,0-1 0,0 1 0,0-1 0,0 1 0,0 0 0,0-1 0,0 0 0,-1-2-591,0-1 0,0 1 0,-1 0 0,1-1 0,-1 1-1,-2-3 1,1 1-31,-27-51-2718,-15-21 1236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3:25.8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1311 16 832,'0'0'-14,"0"0"51,-1 0 1,1 0 0,0 0-1,-1 0 1,1 1 0,0-1 0,0 0-1,-1 0 1,1 0 0,0 0-1,0 0 1,-1 0 0,1 0 0,0 0-1,-1 0 1,1-1 0,0 1-1,0 0 1,-1 0 0,1 0 0,0 0-1,0 0 1,-1 0 0,1 0 0,0-1-1,0 1 1,-1 0 0,1 0-1,0 0 1,0-1 0,0 1 0,0 0-1,-1 0 1,1 0 0,0-1-1,0 1 1,0 0 0,0-1 0,0 1-1,0 0 1,-1 0 0,1-1-1,0 1 1,0 0 0,0 0 0,0-1-1,0 1 1,0 0 0,0-1 0,0 1-1,-8-8 2043,8 9-2057,-1 0 1,0 0-1,1 0 0,-1-1 0,1 2 0,-1-1 0,1 0 1,-1 0-1,1 0 0,0 0 0,0 0 0,0 0 1,-1 0-1,1 0 0,0 0 0,1 3 0,-5 13 351,2-12-264,1 0 0,-1-1 0,1 1 0,0 0 0,0 0 0,0 0 0,0 0 0,1 6 0,-2 13 372,1-17-367,-24 127 1119,19-108-1082,2-4 32,-2-1 0,-14 38 0,15-47-174,-3 8 95,-1-1 0,-1-1 0,0 0 0,-1 0 0,-25 29 0,-21 20 129,-54 83 0,-27 34 29,-29 32-146,141-174 1,2 2 0,-35 90 0,29-63-66,16-36-36,-27 55 48,10-34-40,-42 57 0,-27 3 447,49-60-382,34-35-69,-21 36 0,-6 7 457,38-56-390,-31 35 130,20-24-302,17-19 114,0 0 0,-1 0-1,1 1 1,0-1 0,0 0 0,-1 0 0,1 0 0,0 0 0,0 0 0,-1 1 0,1-1 0,0 0 0,0 0 0,-1 0 0,1 0 0,0 0 0,0 0 0,-1 0 0,1 0 0,0 0 0,-1 0 0,1 0-1,0 0 1,0 0 0,-1 0 0,1-1 0,0 1 0,0 0 0,-1 0 0,1 0 0,0 0 0,0 0 0,-1 0 0,1-1 0,0 1 0,0 0 0,0 0 0,-1 0 0,1-1 0,0 1 0,0 0 0,-3-16 295,7-19-488,-1 18 118,1-3 8,0 0 0,2 0 1,0 1-1,9-20 0,-14 37 39,8-17-50,1 0-1,1 1 0,19-25 1,-16 26 88,-1-2 1,0 1-1,-1-2 0,18-40 1,-28 54-43,0 0 0,-1 0 0,0 0 0,0 0 0,0 0 0,-1-12 0,5-15-221,-5 33 266,0 0-20,0 0-65,0 0-26,-5 14-273,1-5 282,0 0 1,0 1-1,1 0 0,0 0 0,-3 18 1,3-14 59,0-1 0,-5 15 1,-13 34-45,3 1-1,-12 78 1,-14 52 129,36-162 60,3-11-62,-2 0 0,-11 27 1,17-44-22,-9 14 289,10-17-333,0 1 0,0-1 0,0 0 0,0 1 0,-1-1 0,1 1 0,0-1 0,0 0 0,-1 1 0,1-1 0,0 0 0,-1 1 0,1-1 0,0 0 0,-1 0 0,1 1 0,0-1 0,-1 0 0,1 0 0,0 0 0,-1 1 0,1-1 0,-1 0-1,1 0 1,-1 0 0,1 0 0,0 0 0,-1 0 0,1 0 0,-2 0 0,-6-23-151,8 12 132,0-1-1,0 1 1,1-1-1,0 1 1,1-1 0,3-12-1,-1 6 23,0-1-72,2 0 1,0 0-1,1 1 1,0 0 0,2 0-1,0 1 1,17-25-1,-12 24 40,1 0 1,0 0-1,1 2 0,0 0 0,2 0 0,21-14 0,-19 17-17,1 0 0,0 1 1,1 2-1,0 0 1,44-13-1,-35 12-6,-22 7 72,0 1 0,15-4 0,-24 7-37,2 0 34,0 0 0,-1-1 0,1 1-1,0-1 1,0 1 0,0-1 0,-1 0 0,1 0 0,0 0-1,1-1 1,-3 2-6,1-1 1,-1 1-1,0-1 0,0 1 0,0-1 0,1 1 0,-1-1 0,0 1 1,0-1-1,0 1 0,0-1 0,0 1 0,0-1 0,0 1 0,0-1 1,0 1-1,0-1 0,0 1 0,0-1 0,-1 1 0,1-1 0,0 1 1,0-1-1,-5-10 62,5 11-60,-2-4 1,-1 1 0,1 0 0,-1 0 0,0 0 0,0 0 0,0 0 0,0 1 0,0-1 0,0 1 0,-1 0 0,1 0 0,-1 0 0,-4-1 0,-1-2 64,-2 1-118,0-1 1,0 1 0,-1 1-1,1 0 1,-1 1 0,0 0-1,1 1 1,-18-1 0,24 3-63,0 0 0,0-1 0,1 2 1,-1-1-1,0 0 0,1 1 1,-1 0-1,1 0 0,-1 0 1,1 1-1,0 0 0,-6 4 1,10-7 22,-1 1 0,1-1 1,0 0-1,0 1 1,-1-1-1,1 0 0,0 1 1,0-1-1,-1 1 0,1-1 1,0 1-1,0-1 1,0 1-1,0-1 0,-1 0 1,1 1-1,0-1 1,0 1-1,0-1 0,0 1 1,0-1-1,0 1 0,1-1 1,-1 1-1,0-1 1,0 1-1,0-1 0,0 1 1,0-1-1,1 0 1,-1 2-1,13 9-2154,11 1 71,5 4-1813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32:47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1984,'1'-2'57,"1"0"1,0 0-1,0 0 0,0 0 1,0 1-1,0-1 0,1 1 1,-1-1-1,0 1 0,1 0 1,-1 0-1,1 0 0,-1 0 1,5 0-1,7-4-133,-12 5 283,-1-1 0,1 1-1,-1-1 1,0 1 0,1 0 0,0-1 0,-1 1-1,1 0 1,-1 0 0,1 0 0,-1 0 0,1 0-1,-1 1 1,1-1 0,-1 0 0,1 1 0,2 0-1,-2 0-35,0 0-78,0-1 0,1 1 0,-1 0 0,0 0 0,0 0 0,0 0 0,1 0 0,-1 0 0,0 1 0,0-1 0,2 3 0,11 6 167,-8-6-126,-1 0 0,1-1 0,0-1 0,0 1-1,0-1 1,0 0 0,0 0 0,1-1 0,11 1 0,61-8 1184,3 0-3746,-52 12-1470,-15-5 1482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5:24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947 1965 896,'1'4'240,"-1"-4"-56,0 0 0,0 0 1,0 0-1,0 0 0,0 0 0,0 1 0,0-1 1,0 0-1,0 0 0,0 0 0,0 0 0,0 0 1,1 0-1,-1 0 0,0 0 0,0 0 1,0 0-1,0 0 0,0 0 0,0 0 0,0 0 1,0 0-1,0 0 0,0 0 0,0 0 0,0 0 1,0 0-1,0 0 0,0 0 0,0 0 0,0 0 1,0 0-1,0 0 0,0 0 0,0 0 1,-4 8 1233,-10 10-1351,0-7 215,-1-1 0,-1 0 0,0-1 0,0-1 0,0 0 0,-1-2 0,-24 8 0,23-10-136,0 0 1,0-1-1,0-1 0,-1-1 1,1-1-1,-1 0 1,1-1-1,-22-5 0,-25-7-67,0-3 0,1-3-1,-64-28 1,20-1 340,92 40-338,0-1 1,1-1 0,1 0-1,-22-20 1,29 24-71,2-1 1,-1 1-1,1-1 1,0-1 0,0 1-1,0-1 1,1 0 0,-5-13-1,5 8-43,1 1-1,0-1 1,1 0-1,0 0 1,0-15-1,3-10 7,2 1 0,15-74 0,-18 108 40,4-20-29,2 0 1,0 1 0,1 0-1,12-23 1,-13 33 22,0 0 0,1 1 0,0 0 0,1 1 0,1 0 0,0 0 0,0 0 0,18-13 0,-13 12 97,1 1 1,1 1-1,0 1 1,0 0-1,25-9 1,87-17 367,-83 24-282,60-22 0,-64 15 35,0-1-1,41-25 1,-57 28 8,44-36 0,-58 41-142,-1-1 0,1 0 0,-2 0-1,0-1 1,14-22 0,-5-1-28,-2 0 0,-2 0 0,-1-1 0,-1-1 0,10-61 0,-19 79-116,-2 0 1,0-31 0,-2 30 64,5-37 0,-2 32-56,-1 0 1,-2-31-1,-1 9 11,3 35-13,1-1 0,-1 0 0,8-24-1,-5 25 65,-1-1-1,-1 0 1,2-24-1,-4-44 163,-8 86-389,0 8 198,1 1 0,0-1-1,0 1 1,2 0-1,-6 21 1,0-1 8,1-6 14,-2-1 0,0 0 0,-32 48 0,24-47 36,-37 38-1,48-57-40,-13 10 313,18-16-7,9-9-232,12-9-68,8-6 136,-1-1-1,39-47 1,-36 29-49,38-75-1,-41 69-182,32-46-1,-52 85 84,1 0 0,-1-1 0,0 1 0,-1-1 0,4-10 0,-3 7-15,-4 11 12,0 0 1,0 0-1,0 0 1,0 0-1,0 0 1,0 0-1,0 0 0,0 0 1,0 0-1,0 0 1,0 0-1,0 0 1,0 0-1,0 0 0,0 1 1,0-1-1,0 0 1,0 0-1,0 0 1,0 0-1,0 0 0,0 0 1,0 0-1,0 0 1,0 0-1,0 0 1,0 0-1,0 0 0,0 0 1,0 0-1,0 0 1,1 0-1,-1 0 1,0 0-1,0 0 0,0 0 1,0 0-1,0 1 1,0-1-1,0 0 1,0 0-1,0 0 0,0 0 1,0 0-1,0 0 1,0 0-1,0 0 1,0 0-1,0 0 0,0 0 1,0 0-1,0 0 1,1 0-1,-1 0 1,0 0-1,0 0 0,0 0 1,0 0-1,0 0 1,0 0-1,0 0 1,0-1-1,0 1 0,-1 23-411,0-8 373,2 11 20,2 0 0,1 0 0,14 46-1,2 18 86,-17-79-61,-1 0 0,8 16 0,-7-20 50,0 1 1,-1-1 0,0 1-1,0-1 1,-1 1-1,1 9 1,-3-15-28,1-1-1,-1 1 0,0-1 1,0 1-1,0-1 1,0 1-1,0-1 0,0 0 1,0 1-1,-1-1 1,1 0-1,0 0 0,-1 0 1,1 0-1,-1 0 1,-1 1-1,-11 4 106,1 0 0,-1 0 1,0-2-1,-14 4 0,-61 8 47,-19 4-84,53-2-185,49-18 139,12-3-21,88-17-48,-34 7-259,14-4-572,-63 14-148,0 0-1,-1-2 1,1 1 0,14-9 0,-23 11 710,0 1 1,1-1-1,-1 0 1,0 1-1,0-1 1,0 0-1,0 0 1,-1-1 0,1 1-1,2-4 1,-2 0-799,0 0 0,0-1 0,0 1 0,1-9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1:40:47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95 1056,'7'-17'4537,"-10"14"-4386,1 2-91,1 0 0,-1 0 0,0-1 0,0 1 0,0 0 0,-1 1 0,1-1 0,0 0 0,0 1 0,0-1 0,-1 1 0,1-1 0,0 1 0,0 0 0,-5 1 0,-94-10 916,95 8-943,9-1-46,17-6-78,-11 5 50,43-17 318,-52 20-264,0 0-1,1 0 1,-1 0-1,0-1 1,1 1-1,-1 0 1,0 0 0,0 0-1,1 0 1,-1 0-1,0 0 1,0 0-1,1-1 1,-1 1 0,0 0-1,0 0 1,0 0-1,1 0 1,-1-1-1,0 1 1,0 0-1,0 0 1,0-1 0,0 1-1,1 0 1,-1 0-1,0-1 1,0 1-1,0 0 1,0 0 0,0-1-1,0 1 1,0 0-1,0 0 1,0-1-1,0 1 1,0 0-1,0-1 1,0 1 0,0 0-1,0 0 1,0-1-1,0 1 1,0 0-1,0 0 1,-1-1 0,1 1-1,0 0 1,0 0-1,0-1 1,-1 1-1,1-1-6,-1 1-1,0-1 1,1 0 0,-1 1-1,0-1 1,0 0-1,0 1 1,0-1-1,0 1 1,0 0-1,0-1 1,-1 1-1,-12-2 56,-1 1-1,0 0 0,-16 3 1,-3-1-399,33-1 253,11 1-70,33 9-309,-11-1-448,-1-1-170,2 3-1878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1:40:49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2 480,'-18'-2'2485,"18"4"-2426,6 4 122,-4-4-32,1 0 0,-1 1-1,1-1 1,-1 0 0,1-1-1,0 1 1,3 1 0,-5-2-115,0-1 1,-1 1 0,1-1 0,0 1-1,0 0 1,-1-1 0,1 1 0,0 0 0,-1 0-1,1-1 1,0 3 0,5 3 54,-4-4-41,0-1-1,1 0 1,0 0-1,-1-1 1,1 1-1,0 0 1,-1-1-1,1 0 1,0 1-1,5-1 1,-7 0-34,1 0 0,0 1-1,0 0 1,-1-1 0,1 1 0,0 0 0,-1 0 0,1 0 0,0 0-1,-1 0 1,0 0 0,1 1 0,-1-1 0,2 3 0,3 8 97,0 0 0,-1 0 1,5 21-1,-8-25-41,-1 0-1,0 0 1,-1-1 0,0 1-1,0 0 1,0 0 0,-3 13-1,-3 11 185,-2 41-1,6-50-190,-9 35 0,4-23-29,-3 3-320,-1 0-1,-3 0 1,-31 64-1,28-65-1329,8-18-331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1:40:50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34 188 1728,'-1'-2'118,"0"0"1,0-1-1,0 0 1,0 1-1,0-1 0,1 1 1,-1-1-1,1 0 1,-1-5-1,1 7-34,0 0 0,0 0 0,-1 0-1,1 0 1,0 0 0,-1 0 0,1 0 0,-1 0 0,1 0 0,-1 0 0,1 1 0,-1-1 0,0 0-1,1 0 1,-1 0 0,0 1 0,-1-2 0,0 1-25,1 0-1,0 0 1,0 0 0,0-1-1,0 1 1,0 0-1,0 0 1,0-1 0,0 1-1,0-1 1,1 1 0,-1-1-1,0 1 1,1-1-1,-1 1 1,1-1 0,0 0-1,0 1 1,-1-3-1,2 2 69,-1 0-1,0-1 1,1 1-1,-1 0 1,1 0-1,0-1 1,0 1-1,-1 0 0,2 0 1,-1 0-1,0 0 1,0 0-1,1 0 1,-1 0-1,4-3 0,3-4-10,-6 2 315,-2 6-426,0 0 0,0 1 0,0-1-1,0 1 1,0-1 0,0 1 0,0-1-1,1 1 1,-1-1 0,0 1 0,0-1 0,1 1-1,-1-1 1,0 1 0,1-1 0,-1 1 0,1-1-1,0 0-10,-1 0 0,1 0 0,0 1-1,-1-1 1,1 0 0,-1 0-1,1 0 1,-1 0 0,1 0 0,-1 0-1,0 0 1,1 0 0,-1 0 0,0 0-1,0 0 1,0-2 0,1 2 7,-1-1 1,0 1-1,1 0 1,-1 0 0,1 0-1,-1 0 1,1 0-1,0 0 1,-1 0-1,1 0 1,0 0-1,0 0 1,-1 0-1,1 0 1,0 1 0,0-1-1,0 0 1,0 1-1,0-1 1,0 0-1,0 1 1,1-1-1,0 1 1,1-2-51,0 1 0,1 0 1,-1 0-1,1 0 0,-1 0 1,4 0-1,-5 1 193,-1 0-150,-1 1 1,1-1 0,-1 0-1,1 0 1,0 0 0,-1 1 0,1-1-1,-1 0 1,1 0 0,-1 1-1,1-1 1,-1 1 0,1-1-1,-1 0 1,1 1 0,-1-1-1,1 1 1,-1-1 0,0 1-1,1-1 1,-1 1 0,0 0-1,0-1 1,1 1 0,-1-1-1,0 1 1,0-1 0,0 1-1,0 0 1,1-1 0,-1 2-1,0 22 8,0-20 1,-5 239-877,5-196-822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1:40:51.5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79 153 1824,'-5'-20'4649,"6"16"-4359,-2-14 1139,-4 1-459,-11-21 1,14 35-917,0-1 0,-1 0 0,1 1 0,-1-1 0,1 1 0,-1 0 1,0 0-1,-7-5 0,5 3 19,4 4-35,-8-9 55,9 9-98,0 1 0,-1 0 1,1 0-1,0-1 0,0 1 1,0 0-1,0 0 0,-1 0 1,1-1-1,0 1 0,0 0 0,0 0 1,-1 0-1,1 0 0,0-1 1,0 1-1,-1 0 0,1 0 1,0 0-1,-1 0 0,1 0 1,0 0-1,0 0 0,-1 0 0,1 0 1,0 0-1,-1 0 0,1 0 1,5 3 26,-1 0 1,1 0 0,-1 1 0,7 6 0,-9-9-25,9 9 212,12 10-155,0 1 0,-1 1 0,-1 2 0,18 26 0,-35-44-26,0 1-1,-1-1 1,1 1 0,2 11 0,-5-16-11,0 1 0,-1-1 0,1 0 0,-1 1 0,1-1 0,-1 0 0,0 1 0,0-1 0,0 1 1,-1-1-1,1 0 0,0 1 0,-1-1 0,0 0 0,1 1 0,-1-1 0,-2 4 0,-20 38-743,13-26-567,0-1-1,-9 23 1,6-7 316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1:40:52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8 2144,'-71'0'4304,"58"-4"-3277,13 4-983,-1-1 0,1 1 1,-1 0-1,0-1 0,1 1 1,-1 0-1,0-1 0,0 1 1,1 0-1,-1 0 0,0 0 1,1 0-1,-1 0 0,0 0 0,0 0 1,1 0-1,-1 0 0,0 0 1,0 0-1,1 0 0,-1 1 1,0-1-1,0 1 0,4-2 72,1 1 0,-1 0 0,1 0-1,-1 0 1,1 1 0,-1-1 0,1 1 0,-1 0-1,4 2 1,12 1-84,-4-1-639,-1 0 1,17 7 0,-13-3-167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5T01:40:53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89 2304,'-7'1'391,"6"-1"-301,0 0-1,0 0 1,0 0-1,0 0 1,0 0 0,-1 0-1,1 0 1,0 0-1,0 0 1,0-1 0,0 1-1,0 0 1,0-1 0,0 1-1,0-1 1,0 1-1,0-1 1,1 0 0,-1 1-1,0-1 1,0 0-1,0 1 1,1-1 0,-1 0-1,0 0 1,1 0-1,-1 0 1,0 0 0,1 0-1,-1 0 1,1-1-1,-6-5 280,1 0 0,-1 0 0,0 1 0,-11-10 0,13 13-251,-1-1-47,1 1 0,-1 0 0,0 1 1,1-1-1,-1 1 0,-1 0 0,1 0 0,0 1 0,0-1 0,-1 1 0,1 0 0,-1 1 1,1-1-1,-8 1 0,11 1-76,0-1 1,0 1-1,0-1 1,0 1-1,1 0 0,-1 0 1,0 0-1,0 0 1,1 0-1,-1 0 1,0 0-1,1 0 1,-1 1-1,1-1 0,0 1 1,-1-1-1,1 1 1,0 0-1,0-1 1,0 1-1,0 0 1,-1 3-1,0-2-11,0 1 1,1 0-1,0 0 0,-1 0 1,1 0-1,1 0 0,-1 0 0,1 0 1,-1 0-1,1 7 0,2 0-8,0 0-1,0 0 1,1-1-1,5 14 1,11 30 61,-13-36-27,8 19 1,-9-18 661,-2-34-800,1-13-1600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8:18.4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2400,'0'0'8138,"11"3"-8511,22-1 448,-30-1 11,0-1 0,1 1 0,-1-1 0,1 0 0,-1 0-1,1-1 1,-1 1 0,5-2 0,36-1-86,-34 2-25,9 1 140,-19 0-106,1 0 1,-1 0 0,1 0 0,-1 0 0,0 0 0,1-1 0,-1 1-1,1 0 1,-1 0 0,0 0 0,1 0 0,-1 0 0,1-1 0,-1 1 0,0 0-1,1 0 1,-1-1 0,0 1 0,1 0 0,-1 0 0,0-1 0,0 1 0,1 0-1,-1-1 1,0 1 0,0-1 0,0 1 0,1 0 0,-1-1 0,0 1-1,0-1 1,34 1 273,-29 0-282,0 0 1,-1 0-1,1 1 0,0-1 1,-1 1-1,1 0 0,6 3 1,-2-1 405,10-1-148,7 9-221,5 5 35,-19-9-10,1-1-1,22 8 1,-7-2 6,-4 0 348,-21-11-376,-1 1 0,1-1 0,0 1 0,-1-1 0,1 0 0,0 0 0,0 0 0,0 0 0,5 0 0,1 0 8,0 1 0,0 0 0,-1 0 0,14 6 1,-22-8-51,15 4 15,0 0-1,24 3 1,-8-2 223,13 6-136,4 1-210,-37-9 37,1 1 0,18 1 0,-21-3 92,0 0 0,16 5 1,3 1 24,-21-7-32,0 1-1,-1 0 1,1 0-1,0 1 0,11 6 1,-15-8 0,0 1 0,0-1 0,0 0 0,0 0 0,0 0 0,0 0 0,4 0 0,-4 0-48,-1-1 0,1 1 0,-1-1 0,1 1 0,0 0 1,-1 0-1,1 0 0,-1 0 0,0 1 0,1-1 0,2 4 0,20 10 371,-22-14-355,1 1 1,-1-1 0,0 1-1,0 0 1,0 0 0,0 0-1,-1 1 1,6 4 0,-6-5 28,0 0-1,0 0 1,0 0 0,0-1-1,1 1 1,-1-1 0,6 3-1,-1 0 159,-4-2-166,0 0 0,0 0 0,0 0 0,1 0 0,-1 0 1,1 0-1,0-1 0,-1 0 0,1 0 0,0 0 0,0 0 0,4 0 0,-7-1-4,1 0 0,-1 0 1,1 0-1,-1 0 0,1 0 0,-1 1 1,1-1-1,-1 0 0,0 1 0,3 0 0,4 1 982,-9-13-809,-16-9 138,0-3-409,15 19 139,-1-1 1,0 2 0,0-1 0,0 0 0,-5-4 0,1-1 14,-4-1-23,11 9-45,-1 1 1,1-1-1,-1 1 0,1-1 1,0 1-1,-1 0 0,1-1 1,0 0-1,0 1 0,-1-1 1,1 1-1,0-1 0,0 1 1,0-1-1,-1 1 0,1-2 0,-3-4 130,3 5-109,0 0 0,-1 0 0,1 0 0,-1 0 0,1 0 0,-1 0 0,0 0 0,0 0 0,1 0 0,-1 0 0,0 0 0,0 0 0,0 1 0,0-1 0,-2-1 576,3 2-632,-1 0 1,1 0-1,0 1 1,0-1 0,-1 0-1,1 0 1,0 0 0,0 1-1,-1-1 1,1 0 0,0 0-1,0 1 1,0-1 0,0 0-1,-1 0 1,1 1-1,0-1 1,0 0 0,0 1-1,0-1 1,0 0 0,0 1-1,0-1 1,0 0 0,0 0-1,0 1 1,0-1 0,0 0-1,0 1 1,20 34 155,-2-11-155,-6-6 112,-11-17-219,0 0 75,1 4-117,0-4 321,-1 1 1,0-1-1,-1 1 0,1-1 1,0 1-1,0 0 1,-1-1-1,1 3 1,-4 2 693,-9-3-447,7-3-271,5-1-208,0 1 1,-1 0-1,1 0 0,0 0 0,-1 0 0,1 0 0,-1 0 0,1 0 1,0 0-1,-1 0 0,1 0 0,0 0 0,-1 0 0,1 0 0,0 0 0,-1 0 1,1 0-1,-1 0 0,1 0 0,0 0 0,-1 1 0,1-1 0,0 0 0,-1 0 1,1 0-1,0 1 0,0-1 0,-1 0 0,1 0 0,0 1 0,0-1 1,-1 0-1,1 0 0,0 1 0,0-1 0,0 0 0,0 1 0,-1-1 0,1 0 1,0 1-1,0-1 0,0 0 0,0 1 0,0-1 0,0 1 0,0-1 0,0 1 1,36 10-9413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8:21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197 136 1472,'-2'-9'4026,"0"0"-1679,2 8-2176,-12-14 1061,10 13-1124,1-1 1,-1 1 0,0 0 0,0 0-1,0 0 1,0 0 0,0 0 0,0 0-1,-1 0 1,-2-1 0,-6-5 193,-2-2 27,0 1-1,0 0 1,-1 1-1,-21-10 1,1 10-372,25 4-68,8 3 118,0 1 0,0-1 0,0 1 0,0 0 0,0-1 0,1 1 0,-1 0-1,0 0 1,0-1 0,0 1 0,0 0 0,-1 0 0,4 1 5,0 0-1,-1 0 1,1 1 0,0-1-1,0 0 1,0 1-1,-1-1 1,1 1 0,-1 0-1,1-1 1,1 5 0,6 3 56,81 65-233,-84-69 247,0-2 1,0 1 0,13 5 0,-12-5-84,-5-3 92,-2-1-95,1 0 0,0 1 1,-1-1-1,1 0 0,0 1 0,-1-1 0,1 0 0,0 1 1,-1-1-1,1 1 0,-1-1 0,1 1 0,-1-1 1,1 1-1,-1 0 0,1-1 0,-1 1 0,0 0 1,1-1-1,-1 1 0,1 1 0,-1-1 96,1 1 0,-1-1 0,1 1 0,-1-1 0,1 1 0,-1-1 0,0 1 0,0-1 0,0 1 0,0 2 0,0-4-79,0 1 0,0-1 0,0 0 0,-1 1 1,1-1-1,0 1 0,0-1 0,-1 1 0,1-1 0,0 0 0,0 1 1,-1-1-1,1 0 0,0 1 0,-1-1 0,1 0 0,-1 1 0,1-1 1,-1 0-1,1 0 0,0 1 0,-1-1 0,1 0 0,-1 0 0,0 0 0,-10 7-29,1 4-176,-50 56 267,47-57 78,13-10-130,-1 0 1,1 1-1,0-1 0,0 0 1,0 0-1,0 0 0,0 0 1,-1 0-1,1 1 1,0-1-1,0 0 0,0 0 1,-1 0-1,1 0 1,0 0-1,0 0 0,-1 0 1,1 0-1,0 0 0,0 0 1,0 0-1,-1 0 1,1 0-1,0 0 0,0 0 1,-1 0-1,1 0 1,0 0-1,0 0 0,0 0 1,-1 0-1,1 0 1,0 0-1,0 0 0,0-1 1,-1 1-1,1 0 0,0 0 1,0 0-1,0 0 1,0 0-1,-1-1 0,1 1 1,0 0-1,0 0 1,0 0-1,0-1 0,0 1 1,0 0-1,0 0 0,-1 0 1,1-1-1,0 1 1,0 0-1,0 0 0,0-1 1,0 1-1,0-6 218,-1 0 0,0 0-1,-3-10 1,2 10-234,1 0 1,-1 0-1,0-12 0,1-6-453,1 15-206,-1 0 0,1 1 0,1-1 0,1-12 0,-1 20 388,-1-1 1,0 1-1,1 0 1,0 0 0,-1 0-1,1-1 1,0 1-1,0 0 1,0 0-1,-1 0 1,1 0 0,0 0-1,0 1 1,0-1-1,1 0 1,-1 0 0,0 1-1,0-1 1,0 0-1,0 1 1,1-1 0,1 1-1,17-4-3325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8:22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447 25 2496,'-3'-6'912,"3"6"-862,0-1 0,0 1 0,0 0 0,0-1 0,0 1 1,-1 0-1,1 0 0,0-1 0,0 1 0,0 0 0,0-1 0,-1 1 0,1 0 1,0 0-1,0 0 0,-1-1 0,1 1 0,0 0 0,0 0 0,-1 0 1,1-1-1,0 1 0,-1 0 0,1 0 0,0 0 0,-1 0 0,1 0 1,0 0-1,-1 0 0,1 0 0,0 0 0,0 0 0,-1 0 0,1 0 0,0 0 1,-1 0-1,1 0 0,0 0 0,-1 0 0,-1 0 266,-1 0 0,1-1 0,0 1 0,0-1 0,0 0 0,0 1 0,-3-3 0,3 2 41,0 0 0,0 0-1,0 0 1,0 1-1,0-1 1,0 0 0,-5 0-1,-19 1 4386,26 60-4689,-8 192 64,4-190-83,2-23 31,-1-1 0,-16 69 1,15-94 86,-1 0 1,0 0 0,-1 0 0,-1-1 0,-9 14 0,16-25-128,-1-1 0,0 1 0,0 0 1,0-1-1,1 1 0,-1-1 0,0 1 0,0-1 0,0 0 1,0 1-1,0-1 0,0 0 0,0 0 0,0 1 1,0-1-1,0 0 0,0 0 0,-1 0 0,-19-2 131,13 0 18,-1 1-1,1-1 0,0 0 1,0-1-1,0 1 0,0-2 1,0 1-1,1-1 0,-8-6 1,-60-40-9,45 31-389,23 15 88,0 0 0,0 0 0,-8-8 0,14 11 52,0 1 0,0-1-1,1 0 1,-1 1 0,0-1 0,0 0-1,0 1 1,0-1 0,0 1-1,0 0 1,0-1 0,0 1 0,0 0-1,0-1 1,0 1 0,0 0 0,0 0-1,-1 0 1,0 0 0,35 28-13482,-21-23 12839,-8-4 391,1 0 0,-1-1 0,1 1 0,6-1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8:29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13 832,'-9'3'10085,"3"-9"-9333,6 6-731,0-1-1,0 1 1,0 0-1,0-1 1,0 1-1,0 0 1,-1 0-1,1 0 1,0-1-1,0 1 1,0 0-1,-1 0 1,1 0-1,0-1 1,0 1-1,-1 0 1,1 0-1,0 0 1,0 0-1,-1 0 1,1 0-1,0-1 1,-1 1-1,1 0 1,0 0-1,0 0 1,-1 0-1,1 0 1,0 0-1,-1 0 0,1 0 1,-1-1 143,0 1-168,1 0-1,0-1 1,-1 1-1,1 0 1,0-1-1,-1 1 1,1 0-1,-1 0 1,1 0-1,0-1 1,-1 1-1,1 0 1,-1 0-1,1 0 1,0 0 0,-1 0-1,1 0 1,-1-1-1,0 1 1,-5 1-24,0 1 0,-1-1 0,-9 4 0,11-2 89,2-2-62,0 0-1,0 1 0,0 0 0,0-1 1,0 1-1,0 0 0,1 0 1,-1 0-1,1 1 0,-4 3 0,4-3 31,-1 0 0,1 0 0,-1 0 0,0 0 0,0 0 0,0-1 0,0 0 0,-1 1 0,-3 1 0,-18 14 295,23-17-323,1 1 0,-1 0 1,1-1-1,-1 1 1,1 0-1,0 0 0,-1 0 1,1 0-1,-1 3 1,2-3-12,0-1 0,-1 0 0,1 1 0,0-1 0,1 0 0,-1 1 0,0-1 0,0 0 0,0 1 0,1-1 0,-1 0 0,1 1 0,-1-1 0,1 0 0,0 0 0,-1 0 0,1 1 0,1 0 0,9 17 214,-9-15-114,1 1-1,0-1 1,0 1-1,0-1 1,6 6-1,10 12-521,-6-8 293,-12-12 189,0-1 0,1 1 1,-1 0-1,1-1 0,-1 1 1,1-1-1,-1 1 0,1-1 0,0 0 1,0 0-1,0 1 0,0-1 1,0-1-1,0 1 0,0 0 1,0 0-1,0-1 0,0 1 1,0-1-1,1 0 0,-1 0 0,0 0 1,0 0-1,0 0 0,0 0 1,1 0-1,3-2 0,-4 1-28,1 0 0,-1 0 0,1 0 0,-1-1 0,0 1 0,1-1-1,-1 0 1,0 0 0,0 0 0,2-3 0,17-21 425,-17 6-377,18-19-81,-21 37 41,0-1 0,0 0 0,0 0 0,-1 0 0,1 1 0,-1-1 0,0-5 0,0-51-78,0 59 38,0-1-1,-1 1 1,1 0 0,-1-1 0,1 1-1,-1 0 1,1 0 0,-1 0 0,1-1-1,-1 1 1,0 0 0,1 0 0,-1 0-1,1 0 1,-1 0 0,1 0 0,-1 0-1,1 0 1,-1 0 0,0 0-1,1 0 1,-1 1 0,1-1 0,-1 0-1,0 1 1,6 44 202,4 0 182,-8-41-310,0 0 0,1-1 0,-1 1 0,0 0 0,1-1 0,0 1 0,0-1 0,0 0 0,0 1 0,0-1 0,1 0 0,3 3 0,5 5 116,-8-9-142,0 1-1,-1-1 1,1 1-1,-1 0 0,4 5 1,-5-7-34,6 9 8,16-2-215,-20-8-129,1 1 0,0-1 0,-1 0 0,1 0 1,0 0-1,-1 0 0,1 0 0,6-2 0,12-1-2483,-5 3 1231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17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72 576,'0'0'5,"0"0"1,0 0-1,0 0 1,0 0-1,0 0 1,0 0-1,0-1 0,-1 1 1,1 0-1,0 0 1,0 0-1,0 0 1,0-1-1,0 1 0,0 0 1,0 0-1,0 0 1,0 0-1,0 0 0,0-1 1,0 1-1,0 0 1,0 0-1,0 0 1,0-1-1,0 1 0,0 0 1,0 0-1,0 0 1,0 0-1,0 0 1,0-1-1,0 1 0,0 0 1,1 0-1,-1 0 1,0 0-1,0 0 1,0-1-1,0 1 0,0 0 1,0 0-1,0 0 1,1 0-1,9-9-17,-9 9 5,0-1-1,1 0 0,-1 0 0,0 0 1,0 0-1,0-1 0,0 1 0,0 0 0,1-2 1,1-5-459,-2 4 991,0 0 0,0 0 0,0 0 0,-1 0 1,1-1-1,-1-6 0,0 11-642,0 0 64,0 1 33,-1 1-1,1-1 1,0 1 0,0-1 0,0 1 0,1-1 0,-1 1 0,0-1 0,0 1 0,2 2 0,1 11 17,-3-15 4,-1 10 26,1 0 0,1 0 1,0 0-1,0 0 0,5 15 1,8 3 63,-11-22-54,1 0 0,-1 0 1,-1 0-1,1 1 0,2 9 1,0 12 148,-5-27-63,0 6 301,0 6-111,1-11-191,1-5-10,3-11-1008,-5 14-955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8:34.8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1332 695 1664,'3'-1'567,"0"0"1,0 1-1,0-1 0,0-1 1,10-5 4957,-25-2-3184,10 7-2275,0 0 0,-1 0 1,1 0-1,0 0 0,0 1 0,-1-1 0,1 1 1,-1-1-1,-5-1 0,-5 0 153,-22-8 0,0 0 447,9 4-73,-76-23-114,38 0-303,28 11 245,23 11-321,0 1 0,1-2 0,0 1-1,-20-20 1,19 16 580,-5-3-662,-26-31 1,34 34 50,0 0-1,-1 0 1,0 1-1,-1 1 1,0 0 0,-15-9-1,1 4-34,-1 0 0,-1 2 0,-44-14-1,-91-16 24,144 40 7,0 1-1,0 1 1,-37 2 0,12 0-335,-45-1 516,85 0-199,0 0 0,0-1-1,0 0 1,0 0 0,1 0-1,-1 0 1,0-1-1,-3-1 1,6 2 103,0 1-146,1 0 0,0 0 0,0 0 0,0 0 0,-1 0-1,1 0 1,0 0 0,0 0 0,-1 0 0,1 0 0,0 0 0,0 0-1,0-1 1,-1 1 0,1 0 0,0 0 0,0 0 0,0 0-1,-1 0 1,1-1 0,0 1 0,0 0 0,0 0 0,0 0-1,-1 0 1,1-1 0,0 1 0,0 0 0,0 0 0,0-1 0,0 1-1,0 0 1,0 0 0,0 0 0,0-1 0,0 1 0,0 0-1,0 0 1,0-1 0,0 1 0,2-12-222,-1 10 385,24-57-176,-3 17-49,-13 25-268,-7 14 334,-1 0 0,1 1 0,-1-1 0,1 0 0,-1 0 1,0 0-1,0 0 0,0-1 0,0-3 0,7-16-194,-8 22 470,-3 1-1259,-16 15 780,15-13 161,1 0-1,-1 1 1,1-1-1,-5 6 1,3-3 46,0-1 0,0 1 0,-1-1 0,-10 6 0,-12 8 334,25-15-302,-1-1 0,0 0 0,0 1 0,0-1 1,-1-1-1,-5 3 0,1-1-175,3 0-87,-5 1 134,10-4 43,-11 12 111,3-2-262,9-9 185,-1-1 0,0 1-1,0 0 1,0 0 0,1-1 0,-1 1-1,0 0 1,1 0 0,-1 0 0,1 0-1,-1 0 1,1 0 0,0 0 0,-1 0 0,1 0-1,0 0 1,-1 1 0,1 0 40,-1 0 0,0-1 0,0 1 0,0 0 0,0-1 0,-1 1 0,1-1 0,0 0-1,0 1 1,-1-1 0,1 0 0,-4 2 0,-2 3 81,6-5-177,1-1 11,0 0 47,0-1 1,0 1 0,0 0 0,0 0-1,0 0 1,0 0 0,0 0 0,0 0 0,0 0-1,-1 0 1,1 0 0,0 0 0,0 0-1,0 0 1,0 0 0,0 0 0,0 0-1,0 0 1,0 0 0,0 0 0,0 0-1,-1 0 1,1 0 0,0 0 0,0 0-1,0 0 1,0 0 0,0 0 0,0 0-1,0 0 1,0 0 0,0 0 0,0 0-1,0 0 1,-1 0 0,1 1 0,0-1 0,0 0-1,0 0 1,0 0 0,0 0 0,0 0-1,0 0 1,0 0 0,0 0 0,0 0-1,0 0 1,0 0 0,0 1 0,0-1-1,0 0 1,0 0 0,0 0 0,0 0-1,16 14 101,1 0 0,37 22 0,-11-8 271,-19-12-531,-22-15 490,8 1 1094,2 41-16720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8:37.2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17 2912,'-13'-17'11936,"14"22"-11855,1-1 1,-1 1 0,1-1 0,0 0 0,0 1 0,0-1 0,1 0 0,0 0 0,3 3 0,6 12 59,-5-4-206,0 0 1,-1 1 0,-1 0 0,6 32-1,1 2 296,10 29-118,43 130 222,-60-192-260,0-1 1,-2 1-1,0 0 1,-1 0-1,-1 0 1,-1 30-1,0-41 15,0-5-81,0 1-1,0-1 0,0 0 0,-1 0 0,1 0 0,0 1 0,-1-1 0,1 0 0,-1 0 0,1 0 0,-1 0 0,1 0 0,-1 0 0,0 0 0,0 0 0,1 0 1,-3 2-1,-19 11-2,17-12 35,1 1 0,0-1 0,0 1 1,-4 4-1,7-6-22,0-1 1,0 1-1,-1 0 1,1 0-1,0-1 1,-1 1-1,1 0 0,0-1 1,-1 1-1,-1-1 1,-8 4 208,-15-11 391,21 5-565,1 0 1,0 0-1,0-1 0,0 1 1,0-1-1,0 0 0,0 0 1,1-1-1,-1 1 0,-5-8 0,-8-6-358,9 10 182,7 6 132,-2-2 2,23 11-8001,-16-6 7181,0 1 0,-1 0-1,5 5 1,13 15-3133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8:39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33 1056,'18'-11'11013,"-19"6"-11162,0 4 216,1 0 30,0 1-1,-1 0 1,1-1-1,0 1 0,-1-1 1,1 1-1,0-1 0,0 1 1,0 0-1,0-1 0,-1 1 1,1-1-1,0 1 0,0-1 1,0 1-1,0-1 1,0 1-1,-1-2 358,-2 2-209,-41-5 1744,35 5-1766,7 0-228,0-1 0,0 1-1,0 0 1,0 0 0,0 0-1,0 1 1,0-1 0,1 0 0,-1 1-1,0-1 1,0 1 0,0-1-1,1 1 1,-1 0 0,0 0 0,0 0-1,1 0 1,-1 0 0,1 0-1,-3 3 1,-17 7 224,19-10-255,1 1 0,-1-1-1,1 1 1,0-1 0,-1 1 0,1 0 0,0-1 0,0 1-1,0 0 1,0 0 0,0 0 0,1 0 0,-1 0 0,0 0 0,1 0-1,0 0 1,-1 2 0,-4 30 186,6-31-146,-1 0 0,1 0 0,0 0 0,0 0 1,0 0-1,0 0 0,1 0 0,-1 0 1,1 0-1,0 0 0,0-1 0,0 1 1,3 3-1,0-1 65,-3-3-51,0 0 0,1 0 1,-1 0-1,1 0 1,-1 0-1,1 0 1,0-1-1,0 0 1,4 2-1,9 5 117,-14-8-131,0 1 0,0-1 0,0 1 0,0-1 0,0 0-1,0 0 1,0 0 0,0 0 0,0 0 0,0-1-1,0 1 1,0-1 0,0 1 0,0-1 0,0 1-1,-1-1 1,1 0 0,0 0 0,0 0 0,1-2-1,-2 3 13,1-1 0,-1 0 0,0 0-1,0 0 1,0 0 0,0 0-1,0 0 1,0-1 0,0 1 0,0 0-1,0 0 1,0-1 0,-1 1-1,1 0 1,-1-1 0,1 1 0,-1-1-1,1 1 1,-1-1 0,0 1-1,0-1 1,0 1 0,0-1-1,0 1 1,0-1 0,0 1 0,0-3-1,0 4-23,4-59 56,-4 58-55,0 1 0,1-1 0,-1 0 0,0 1-1,0-1 1,0 0 0,0 1 0,1-1-1,-1 0 1,0 1 0,1-1 0,-1 0-1,0 1 1,1-1 0,-1 1 0,1-1-1,-1 0 1,1 1 0,0-1 0,1-1-30,0-4-15,1 0-24,-3 5 81,1 1 0,-1-1-1,1 0 1,-1 1 0,0-1-1,1 0 1,-1 1 0,0-1 0,1 0-1,-1 1 1,0-1 0,0 0-1,0 1 1,0-1 0,1 0 0,-1 0-1,0 1 1,0-1 0,0 0-1,-1-1 1,1-1-184,0 2 99,0 18-96,8 40-21,-7-46 198,0-1 1,1 0-1,0 0 1,4 10-1,1 9 402,-6-27-375,-1 0-1,1-1 1,0 1-1,0 0 0,0 0 1,0-1-1,0 1 0,0 0 1,1-1-1,-1 0 0,2 2 1,8 11 177,-10-13-180,-1 0-1,1 0 1,0 0 0,-1 0 0,1-1 0,0 1-1,-1 0 1,1 0 0,0-1 0,0 1-1,0-1 1,-1 1 0,1 0 0,0-1 0,0 0-1,0 1 1,0-1 0,0 0 0,0 1 0,0-1-1,0 0 1,0 0 0,0 0 0,0 0-1,0 0 1,0 0 0,0 0 0,0 0 0,0 0-1,0 0 1,0-1 0,0 1 0,0 0 0,0-1-1,2 0 1,-1 0 24,1 0 0,-1-1 0,0 1 1,0-1-1,0 0 0,1 1 0,-1-1 0,-1 0 0,1 0 0,0 0 0,0 0 0,1-4 0,-1 2 72,9-14-2960,4 10-3863,-14 8 6383,1 0 0,10 3-4406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08:40.4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92 216 992,'0'-2'358,"1"0"-1,-1 1 1,-12-35 14711,10 46-16177,-8 19 1401,6-20-306,1 1 1,-3 15 0,5-20 42,0 0 0,0 0 0,-1 0 0,1-1 0,-1 1-1,0 0 1,0-1 0,-1 0 0,1 1 0,-1-1 0,0 0 0,0 0-1,0-1 1,-6 6 0,5 0 35,4-9-65,0 1 1,0-1 0,0 1 0,-1-1 0,1 0 0,0 1 0,0-1-1,0 1 1,0-1 0,0 0 0,-1 1 0,1-1 0,0 0-1,0 1 1,-1-1 0,1 0 0,0 1 0,0-1 0,-1 0 0,1 1-1,0-1 1,-1 0 0,1 0 0,-1 0 0,1 1 0,0-1-1,-1 0 1,1 0 0,0 0 0,-2 0 341,-2 0 1231,7-2-1426,0-1 0,0 0 0,0 1 0,-1-1-1,1 0 1,-1 0 0,1-1 0,1-4 0,16-32 111,-10 17 2,0-2-194,-1-2-1,9-37 1,6-20-364,-22 79 73,-1 1-1,1-1 0,-1 1 1,0-1-1,-1 0 1,1-6-1,-1 10 7,0 0 0,0 1 0,0-1-1,0 0 1,0 0 0,0 1 0,0-1-1,0 0 1,1 0 0,-1 1 0,0-1-1,0 0 1,1 1 0,-1-1-1,0 0 1,1 0 0,0 2-37,-1-1 0,0 1 0,0 0 0,1 0 0,-1 0 0,0 0 0,0-1 0,0 1 0,0 0 0,0 0 0,0 0 0,0 0 0,0-1 0,0 1 0,0 0 0,-1 1 0,-3 30-5568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4:38.8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0 224,'8'4'69,"-4"1"-10,1-1 1,0 1-1,0-1 0,8 5 0,-2-2 99,-10-7-118,0 1 1,0 0 0,1-1-1,-1 1 1,0-1 0,0 0-1,1 1 1,-1-1 0,0 0 0,1 0-1,-1 0 1,1 0 0,-1 0-1,0 0 1,1 0 0,-1-1-1,3 0 1,24-10 716,-14 5-486,-5 3-130,1 0 0,16-3 1,-22 6-108,0-1 0,0 1 1,0 0-1,0 0 1,0 0-1,-1 0 0,1 1 1,0 0-1,6 1 1,-9-1-73,-1-1 54,0 0 187,0 0-190,0 0 0,1 0 1,-1 0-1,0 0 0,0 0 0,1 0 0,-1 0 1,0 1-1,0-1 0,0 0 0,1 0 0,-1 0 1,0 0-1,0 1 0,0-1 0,0 0 1,1 0-1,-1 0 0,0 1 0,0-1 0,0 0 1,0 0-1,0 1 0,0-1 0,0 0 0,1 0 1,-1 1-1,0-1 0,0 0 0,0 0 1,0 1-1,0-1 0,0 0 0,0 0 0,0 1 1,-1-1-1,1 0 0,0 0 0,0 1 0,0-1 1,0 0-1,-4 11-99,-1-6-351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5:17.1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5 300 736,'-1'0'150,"1"0"0,-1 1 0,1-1 0,0 1 0,-1-1 0,1 1 0,0 0 0,0-1 0,-1 1 0,1-1 0,0 1 0,0-1 0,0 1 0,0 0 0,0 0 0,20 34 2746,-18-31-2782,-1-1 0,0 1 0,0 0 0,-1-1 0,1 1 1,-1-1-1,0 1 0,0 0 0,0-1 0,-1 8 0,0 5 103,2-5-148,0 1-1,5 17 1,-3-16-73,1 3 87,0 1-1,1 0 0,1-1 0,1 0 0,0-1 0,1 1 0,0-1 0,1-1 1,13 16-1,-11-17-22,0 1 30,1 0-1,0-1 1,0 0 0,1-1-1,1-1 1,22 15 0,-15-14-20,1-1 1,0-2 0,34 12-1,40 1 186,169 17 0,-245-37-170,1-1-1,0 0 0,0-2 1,-1 0-1,1-1 0,0-1 1,-1-2-1,0 1 0,23-10 1,-21 7-51,0 1 1,0 1-1,30-3 0,8-2-16,90-16-3,-64 11-6,-21 4-87,-44 8 235,41-10 1,-3-2-44,82-10-1,-135 24-113,234-23 260,-110 21-144,-122 3-115,1 0-1,-1 1 0,1 0 0,10 2 1,10 2-3,-2 0 88,52 16 1,-21-4 41,26 12 208,-61-21-280,-9-2-120,22 13 0,3 2 317,-38-21-216,-1 0 31,1 0-10,0 0-1,0 0 1,0 0 0,-1 0 0,1 0-1,0 0 1,0-1 0,0 1-1,0 0 1,-1-1 0,1 1 0,0 0-1,0-1 1,-1 1 0,1-1-1,0 1 1,-1-1 0,1 1 0,0-2-1,16-16-276,-5 5 281,2 2-150,-1 1 1,1 0-1,1 2 1,27-13 0,2-3 9,3-2 143,-14 9 14,-25 12-28,0 1 1,0 0-1,1 0 1,0 1-1,10-3 1,12 1-53,0 2 0,42 0 0,267 30 74,-272-24-10,-49-3-88,0 1 0,-1 0 0,25 6 0,3 2 86,49 3-1,27 4 104,32 7-33,-41-8-66,55 8-56,-144-20 11,-1 0 1,30-2-1,-14-1-58,31 1 221,94-11 1,-116 4-25,-1-3-1,89-27 1,-112 26 33,0 0-1,0-2 1,-1-1 0,-1 0 0,37-30 0,92-96 321,-69 58-356,-26 26-114,25-24-376,-18 19-597,-44 40 23,33-27 0,66-33-3611,-64 48 3045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5:21.5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229 1 640,'-4'0'268,"12"0"-93,-7 0 257,-1 0-11,0 0 310,0 0-161,0 0 113,0 0-198,0 0 70,0 0-144,1 9 2628,1-5-2884,-1-1 0,1 1 0,-1 0 0,0 0 0,0 0 0,0 0 0,-1 0 0,1 0 0,-1 0 0,0 0 0,-1 6 0,-1 10 67,-5 21 0,2-14-131,1-1 18,0 3 91,-2 0 0,-11 37 0,-59 228 572,54-194-589,17-80-93,-1-1-1,0 1 1,-1-1 0,-1-1 0,-16 27 0,20-39 8,1-1 0,-1-1 0,0 1 1,0 0-1,-1-1 0,-6 5 1,2-7 196,18-3-350,160-4-127,3 10 556,46 6-166,-178-8-24,33 5 336,-59-6-325,-1-1 1,16-1 0,-21 0-37,-7 0-95,-1 0-213,0 0 0,0 0-81,0 0-170,0 0-810,0 0-97,0 0-1258,1 2 271,7 9-1764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6:48.1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 1472,'0'0'27,"0"0"-1,0 0 1,0 0 0,0 0 0,0 0-1,0 0 1,0 0 0,-1 0 0,1 0-1,0 0 1,0 0 0,0 0 0,0 0-1,0 0 1,0 0 0,0 1 0,0-1-1,0 0 1,0 0 0,0 0 0,-1 0-1,1 0 1,0 0 0,0 0 0,0 1-1,0-1 1,0 0 0,0 0 0,0 0-1,0 0 1,0 0 0,0 0 0,0 0-1,0 1 1,0-1 0,0 0 0,0 0-1,0 0 1,0 0 0,0 0 0,0 0-1,1 0 1,-1 1 0,0-1 0,0 0-1,0 0 1,0 0 0,0 0 0,0 0-1,0 0 1,0 0 0,0 0 0,0 0-1,0 0 1,1 0 0,-1 1 0,0-1-1,0 0 1,0 0 0,0 0 0,0 0-1,0 0 1,1 0 0,-1 0 64,0 0 1,0 0-1,1 0 1,-1 0-1,0 1 1,0-1-1,1 0 0,-1 0 1,0 0-1,0 0 1,0 1-1,1-1 0,-1 0 1,0 0-1,0 0 1,0 1-1,0-1 1,1 0-1,-1 0 0,0 1 1,0-1-1,0 0 1,0 0-1,0 1 1,0-1-1,0 0 0,0 1 1,0 0 180,0-1-75,0 0 80,0 0-85,0 0 43,1 2-184,0 1 0,-1-1-1,1 0 1,-1 0 0,0 1 0,1-1-1,-1 0 1,0 0 0,-1 3 0,1-1 54,0-2 13,0-1-55,1 0 1,-1 0-1,0 0 1,0 1-1,1-1 1,-1 0-1,0 0 1,1 0-1,-1 0 1,2 2-1,15 31 598,-8-14-527,-8-18-81,1 0-1,-1-1 1,1 1-1,-1-1 1,1 1 0,0-1-1,0 1 1,0-1-1,-1 0 1,1 0-1,0 0 1,1 0 0,-1 0-1,0 0 1,0-1-1,0 1 1,0-1 0,1 0-1,2 1 1,3 0 61,1-1 1,0 0-1,14-1 0,67-18 46,-58 15-44,53-3-189,-76 8 57,-1 0-1,1 0 1,-1 1-1,1 0 1,-1 1-1,12 5 1,-13-5 32,1 0-1,0 0 1,0-1 0,0 0-1,0 0 1,11 0 0,-16-1 44,0-1-1,0 1 1,0 0 0,0 0 0,-1 1 0,1-1 0,0 1-1,2 1 1,-3-1-39,10 4-91,-7-4 18,-4-2 148,-1 0-27,0 0-31,0 0 10,0 0 53,0 0-53,0 0-112,0 0 21,0 0 107,0 0-21,0 0-107,0 0 11,0 0 69,2 1-11,22 3-938,-23-4 842,11 0 22,-8 0 77,-1 0 1,1 0 0,-1-1 0,1 1-1,-1-1 1,5-1 0,3-1 4,-8 3-41,-2 0 21,1 0-1,-1-1 1,0 1 0,0 0 0,0 0 0,0 0-1,0-1 1,0 1 0,0-1 0,0 1 0,0-1 0,0 1-1,0-1 1,0 1 0,0-1 0,0 0 0,-1 0-1,1 1 1,0-1 0,0 0 0,0-2 0,7-3 87,-7 5-43,2-7 496,-5 4-479,0 1 0,-1-1 0,1 1 0,-1 0 0,-5-6 0,-2-2 70,6 5-69,0 1-1,-1-1 0,0 1 0,0 0 0,-10-7 1,14 11-52,0 0 1,0 0 0,0 1 0,1-1-1,-1 0 1,0 0 0,1 0 0,-1 0-1,1 0 1,-2-2 0,2 2 0,-1 0 1,1 0 0,0 0-1,-1 0 1,0 1-1,1-1 1,-1 0-1,1 0 1,-1 0 0,0 1-1,-1-2 1,-6-4 44,7 5-35,0 0 1,0 1 0,0-1-1,-1 0 1,1 1-1,0-1 1,0 1-1,-1-1 1,1 1-1,0 0 1,0 0-1,-1-1 1,1 1-1,0 0 1,-1 0-1,1 0 1,0 0-1,-3 1 1,4-1 70,0-1-77,0 1 0,0 0-1,-1-1 1,1 1-1,0 0 1,0-1 0,0 1-1,0 0 1,-1-1-1,1 1 1,0 0 0,0-1-1,0 1 1,-1 0 0,1 0-1,0-1 1,-1 1-1,1 0 1,0 0 0,-1-1-1,0 2 12,-3-2 91,3 0-110,1 1 0,0-1 0,-1 0 0,1 1 0,0-1 0,0 0 0,-1 0 0,1 1 0,0-1 0,0 0 0,0 0-1,0 1 1,0-1 0,0-1 0,0 2 22,0 0-65,33 23-224,-12-4 366,-18-17-132,0 0 0,0 1-1,-1-1 1,1 1 0,-1-1 0,5 6 0,-7-6 38,1-1 1,0 0-1,0 0 1,0 0-1,0 0 1,0 0 0,0 0-1,0 0 1,0 0-1,0-1 1,0 1-1,0 0 1,1 0-1,-1-1 1,0 1-1,0-1 1,2 1-1,7 3 3,-8-3 20,-1-1-21,-1 0 0,0 0 0,1 0 0,-1 0 0,1 0 0,-1 1 0,1-1 0,-1 0 0,1 0 0,-1 0 0,1 1 0,-1-1 0,0 0 0,1 1 0,-1-1 0,0 0 0,1 1 0,-1-1 0,0 1 0,1-1 0,-1 1 0,0-1 0,0 0 0,0 1 0,1-1 0,-1 1 0,0 0 0,1 0 51,-1-1 92,-1 2-111,1 0 1,-1 0 0,1 0 0,-1-1-1,1 1 1,-1 0 0,0 0 0,0-1 0,0 1-1,0 0 1,0-1 0,0 1 0,0-1-1,-3 3 1,-24 20 1,20-17-86,4-5 49,1 1 1,0-1-1,0 1 1,0 0-1,1 0 1,-1 1 0,1-1-1,-1 0 1,1 1-1,0-1 1,0 1-1,1 0 1,-2 4 0,-11 21-27,11-24-15,0 3 32,3-5-7,-1 0 1,1 0 0,-1 0 0,1 0-1,0 0 1,0 0 0,1 5 0,0 0 79,-1-7 7,-5 2 784,4-22-505,-6-34 0,3 27-305,2-18 48,2 34-154,0-1 0,-3-17-1,3-9-544,0 36 63,0 1-165,0 1-1099,5 6-95,2 1-2278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7:20.1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8 480,'8'-3'192,"-8"3"-160,0-5 0,0 5-96,0 0 32,0 0 96,-8 5-32,8-5-32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7:21.1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34 576,'-5'0'192,"2"-3"-128,-2-5-32,5 8 0,0-3-32,0 3 0,0-5 0,5 2 352,-2 0-192,-3 3-64,0 0-64,10-5-480,-6 2 256,-4 3-256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04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86 252 576,'-1'1'24,"1"-1"0,-1 1 0,0 0 0,0 0 0,1 0 0,-1 0-1,1 0 1,-1 0 0,1 0 0,-1 0 0,1 0 0,-1 0 0,1 0 0,0 0 0,0 0 0,0 1 0,-1-1 0,1 0 0,0 0-1,0 0 1,1 0 0,-1 0 0,0 2 0,0 2 106,0-4 67,0-1 198,0 0-86,0 0 65,0 0-102,-10 7 789,7-4-630,7-7-601,-3 3 85,7-7 142,-6 7 131,-3 4 20,0-2-21,-7 1 364,0 1-422,15-13-169,-7 10 37,0 1 0,0-1 0,0 1 0,0-1 0,0 1 0,0-1 0,0 1 0,0-1 0,0 1 0,-1-1 0,1 1 0,0-1 1,0 1-1,0-1 0,0 0 0,-1 1 0,1-1 0,0 1 0,-1-1 0,1 0 0,0 1 0,-1-1 0,0 1 0,-9 10 77,8-9-66,0 0 38,0 0 1,-1 0 0,1 0 0,-1 0 0,1 0 0,-1-1-1,0 1 1,0-1 0,0 1 0,0-1 0,0 0 0,0 0 0,-5 0-1,7-1-104,1 0 15,0 0 80,0 0-15,0 0-65,10 0 123,-8-1-59,0 0 0,1 0 0,-1 0 0,0 0 0,0 0 0,1-1 0,-1 1 0,2-3 0,12-6-151,-10 7 103,0 0 0,-1 0-1,11-8 1,-14 9 43,0 0 1,0 0-1,0 0 0,0 0 0,0 0 0,0 0 0,-1-1 1,1 1-1,0-1 0,1-4 0,-2 2 148,3-6-61,-4 8-119,-4 9-5,-1 1 1,0-1-1,0 0 1,-1-1-1,1 1 0,-12 7 1,17-13 20,-1 1 0,1-1 0,0 0 0,-1 0 0,1 1 1,-1-1-1,1 0 0,0 0 0,-1 1 0,1-1 0,-1 0 0,1 0 0,-1 0 0,1 0 1,-1 0-1,1 0 0,0 0 0,-1 0 0,1 0 0,-1 0 0,1 0 0,-1 0 1,1 0-1,-1 0 0,1 0 0,-1 0 0,1-1 0,0 1 0,-1 0 0,1 0 0,-1 0 1,1-1-1,0 1 0,-1 0 0,1-1 0,0 1 0,-1 0 0,1-1 0,0 1 1,-1 0-1,1-1 0,0 1 0,0-1 0,-1 0 0,2-7 23,1 0 0,0 0-1,0 0 1,0 1 0,1-1 0,7-13-1,-1 2-21,-6 11-7,-2 6 5,0 1-1,0-1 1,-1 0-1,1 0 1,0 0-1,-1 0 0,0 0 1,1 0-1,-1-4 1,3-32 33,2 18-215,-4 18 194,0-1 0,-1 0 0,1 1 0,0-1-1,-1 0 1,1-4 0,-1 3 67,0 4-73,0 0 0,0-1-1,0 1 1,0 0 0,1-1 0,-1 1 0,0 0 0,0-1-1,0 1 1,0 0 0,0-1 0,0 1 0,0 0-1,0-1 1,0 1 0,-1 0 0,1-1 0,0 1-1,0 0 1,0 0 0,0-1 0,0 1 0,0 0 0,-1-1-1,1 1 1,0 0 0,0 0 0,0-1 0,-1 1-1,1 0 1,0 0 0,-1 0 0,1-1 0,0 1 0,0 0-1,-1 0 1,-1-12-170,1 11 155,1 1 1,-1-1-1,0 1 1,0-1-1,1 1 1,-1 0-1,0-1 1,0 1-1,0 0 1,0 0 0,1 0-1,-1 0 1,0-1-1,0 1 1,0 0-1,0 0 1,-1 1-1,1-1-150,1 0 75,0 0 138,0 0-21,0 0-53,0 0 15,0 0 97,-16-1 53,14 0-147,2 1 4,-1 0-1,0 0 0,0-1 1,1 1-1,-1 0 1,0-1-1,1 1 1,-1 0-1,0-1 1,1 1-1,-1-1 1,0 1-1,1-1 1,-1 0-1,1 1 1,-1-1-1,0-1 0,1 2 48,-1-1-38,1 1-1,-1 0 0,0 0 0,1 0 0,-1 0 0,1-1 1,-1 1-1,1 0 0,-1-1 0,1 1 0,-1 0 0,1-1 1,-1 1-1,1 0 0,-1-1 0,1 1 0,0-1 0,-1 1 1,1-1-1,0 1 0,-1-1 0,1 1 0,0-1 0,0 0 1,0 1-1,-1-1 0,1 1 0,0-1 0,0-1 0,0 2-11,0-1-1,-1 0 0,1 0 1,0 0-1,0 0 0,0 0 1,0 0-1,0 1 0,1-1 1,-1 0-1,0 0 0,0 0 1,1 0-1,-1 1 0,0-1 1,1 0-1,-1 0 0,0 0 0,1 1 1,0-2-1,3-2-173,-6 2 155,-11 5 152,-2 0-257,12-3 273,3 0-145,0 0 0,-1 0-1,1 0 1,0 0-1,0 0 1,-1 0-1,1 0 1,0 0-1,-1 0 1,1 0 0,0 0-1,0 0 1,-1 0-1,1 0 1,0 0-1,0 0 1,-1 0-1,1 0 1,0 0-1,0 0 1,-1 0 0,1 0-1,0-1 1,0 1-1,-1 0 1,1 0-1,0 0 1,0 0-1,0-1 1,-1 1 0,1 0-1,0 0 1,0-1-1,0 1 1,0 0-1,0 0 1,-1-1-1,1 1 1,0 0-1,0 0 1,0-1 0,0 1-1,0 0 1,0 0-1,0-1 1,0 0 115,-1 1-5,-2 0-43,2 0-74,1 0-155,0 0 64,0 0 107,0 0 26,0 0 16,0 0-31,0 0-65,43 7-42,16-7-86,-57 0 160,-2 0 102,1 1-54,2 0-75,0 1-1,-1 1 0,1-1 0,0 0 0,-1 1 0,3 2 0,-5-4 44,1 1 0,0-1-1,0 0 1,1 0-1,-1 0 1,0 0-1,0 0 1,0 0-1,1 0 1,-1 0-1,3 1 1,2 4-33,-5-4 32,0 0 0,0 1 0,0-1 0,-1 0 0,1 0 0,0 1 0,0 3 0,-1-5-52,0-1 85,0 0-37,5 4-368,4 8 59,-5-10 52,-2-2 178,0 1-97,8 2 171,-7-2 26,1 0-1,-1 0 1,1 0 0,-1 0-1,1 0 1,-1 1 0,5 2-1,-7-3 23,-1-1-43,5 8-283,-3-6 293,-1 1 0,0 0 0,0 0-1,0 0 1,0 0 0,0 0 0,-1 0 0,0 0 0,1 0-1,-1 0 1,0 0 0,0 0 0,-1 0 0,1 0 0,-1 0-1,1 0 1,-1 0 0,-1 4 0,-1 3-445,5 9 97,-2-7 423,0-11-128,-1 4-111,-13 13 84,13-16 68,0-1 1,-1 1 0,1 0 0,0-1 0,-1 1 0,1-1 0,-1 1 0,-2 1 0,-2 4-189,6-7 173,0 1 0,-1-1 0,1 1 0,-1 0 0,1-1 0,0 1 0,-1-1 0,1 1 1,-1-1-1,0 1 0,1-1 0,-1 1 0,-1 0 0,-9 7-220,10-7 241,0 0 1,0 0-1,-1 0 0,1 0 1,0 0-1,-1 0 0,1-1 1,-1 1-1,1 0 1,-1-1-1,0 1 0,1-1 1,-3 1-1,-6 3 171,9-4-160,0 1 1,1-1-1,-1 1 0,0-1 0,0 0 1,1 1-1,-1-1 0,0 0 0,0 0 0,0 1 1,0-1-1,-1 0 0,-1 0-6,2 0-7,0 0 0,0 0 0,0 0 0,0 0 0,0 0 0,0 1 0,0-1 0,0 0 0,1 1 0,-1-1 0,0 0 0,0 1 0,0-1 0,1 1 0,-1 0 0,-1 0 0,0 0-2,2-1-1,0 0 1,0 1 0,0-1-1,-1 0 1,1 0-1,0 0 1,0 0 0,0 1-1,-1-1 1,1 0-1,0 0 1,0 0-1,0 0 1,-1 0 0,1 0-1,0 0 1,0 0-1,-1 0 1,1 0-1,0 0 1,0 0 0,-1 0-1,1 0 1,0 0-1,0 0 1,-1 0 0,1 0-1,0 0 1,0 0-1,0 0 1,-1 0-1,1 0 1,0 0 0,0 0-1,-1-1 1,1 1-1,0 0 1,-1 0-69,1 0 53,-9 0 533,6 3-560,2-3-31,1 0 47,-1 1 70,-2 1-6,2-2-6,0 1 1,-1 0-1,1-1 0,-1 1 1,1-1-1,-1 1 0,1-1 1,-1 0-1,-2 0 0,-9 4 35,-5-7 936,13 2-913,8-2-93,15-5-58,-9 5 156,-7 2-56,-1 1-36,0 0 1,0 0-1,1 0 1,-1 0-1,0 0 1,0 0-1,0-1 1,1 1-1,-1 0 0,0-1 1,0 1-1,2-2 1,0 0 2,-1 0-14,1 1-1,0-1 1,0 0 0,1 1-1,-1-1 1,0 1 0,7-2-1,-8 3 6,-1-1-1,1 1 1,-1-1-1,1 0 1,-1 1-1,1-1 1,-1 0-1,1 0 1,1-2-1,-2 1-31,-10 11 64,6-7-27,-1 1 0,1-1 0,0 0 0,-1 0 0,-7 3 0,-13 9 142,13-11 66,11-3-216,-1 0 1,1 0-1,-1 0 0,1 0 0,-1 0 1,1 1-1,-1-1 0,1 0 1,-1 0-1,1 0 0,-1 0 1,1 1-1,0-1 0,-1 0 1,1 0-1,-1 1 0,1-1 1,-1 0-1,1 1 0,-1 0-110,0-1 131,0 0 1,0 0-1,0 0 1,-1 0-1,1 0 1,0 0-1,0 0 1,0 0-1,0 1 1,0-1-1,0 0 1,-2 2 0,-2 1 171,13-1-257,5-7-985,-3 3 80,6 1-1248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7:30.0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4 1248,'4'-3'1216,"-33"6"613,29-3-1743,-10 0-870,10 0-1019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7:38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191 382 1472,'-3'-2'311,"5"2"5,7-4 76,-9 4-371,0 0-64,-2-8 184,2 8-135,0 0 1,0-1 0,0 1-1,1 0 1,-1 0 0,0-1-1,0 1 1,0 0 0,0 0-1,0-1 1,0 1 0,0 0-1,-1 0 1,1-1-1,0 1 1,0 0 0,0 0-1,0-1 1,0 1 0,0 0-1,0 0 1,0 0 0,-1-1-1,1 1 1,0 0 0,0 0-1,0 0 1,0-1 0,-1 1-1,1 0 1,0 0 0,0 0-1,0 0 1,-1 0 0,1 0-1,0-1 1,0 1 0,-1 0-1,1 0 1,0 0 0,0 0-1,-1 0 1,1 0 0,0 0-1,0 0 1,-1 0 0,-1-1 51,-1 0 0,1 0 0,-1 0 0,1 0 0,0-1 0,0 1 1,0-1-1,0 0 0,0 1 0,0-1 0,0 0 0,-2-2 0,-5-6-45,0 1 73,7 6-40,0 1 0,0-1 0,-1 1 0,1-1 0,-5-1 0,2 0 10,0 0-1,0 0 0,0 0 1,1-1-1,0 1 0,-1-1 1,-3-7-1,7 9-40,0 1 0,1-1 1,-1 0-1,1 1 0,0-1 0,0-5 1,-1-10-171,1 16 191,0 1-19,0 0 0,0 1 0,-1-1-1,1 0 1,0 0 0,0 0 0,-1 0 0,1 0-1,0 1 1,-1-1 0,1 0 0,-1 0-1,1 0 1,-1 1 0,1-1 0,-1 0-1,1 1 1,-1-1 0,0 0 0,1 1-1,-2-2 1,1 2-17,0 0 0,1-1 0,-1 1 0,0-1 0,1 1 0,-1-1 0,1 1 0,-1-1 0,1 1 0,-1-1 0,1 0 0,0 1 0,-1-1 0,1 0 0,-1 0 0,1 0 3,0 0-1,-1 0 0,1 0 1,0 1-1,-1-1 1,1 0-1,-1 0 0,0 1 1,1-1-1,-1 0 0,1 1 1,-1-1-1,0 1 0,1-1 1,-1 1-1,0-1 0,-1 0 1,1 1-19,1 0 59,-4 0-6,4-1-26,-1 1 0,0-1 0,0 0 0,1 1 0,-1-1 0,0 0 1,1 0-1,-1 0 0,1 0 0,-1 1 0,1-1 0,-1 0 0,1 0 0,0 0 0,-1 0 1,1 0-1,0 0 0,0 0 0,0 0 0,0-2 0,-3-8 39,2 9-45,0 1 1,1 0-1,-1-1 1,1 1-1,0 0 1,0-1-1,-1 1 1,1-1-1,0-1 1,-3-13 29,2 11-30,-1 0 0,1-1 0,0 1-1,0 0 1,1-1 0,0-7 0,-1 7-7,1-1 0,0 0 1,-4-11-1,4 13-67,0 4 71,1 1 0,-1-1-1,0 0 1,0 0-1,0 1 1,0-1-1,0 0 1,0 0-1,0 1 1,0-1-1,-1 0 1,1 1-1,0-1 1,0 0-1,-1 0 1,1 1-1,0-1 1,-1 1-1,1-1 1,0 0-1,-1 1 1,1-1-1,-2 0 1,2 0-13,0 1-79,0 0 42,-1 0 77,0 0 1,1-1-1,-1 1 1,0 0-1,1-1 1,-1 1-1,1-1 1,-1 1-1,1-1 1,-1 1-1,1-1 1,-1 1-1,1-1 1,-1-1-1,2 56-514,-2-26 521,1-10 20,0-1-1,5 35 1,-4-33-55,-1-16-30,0 0 0,0 0 0,1 0 1,-1 0-1,1 0 0,-1-1 1,1 1-1,0 0 0,0 0 1,2 3-1,8 23 141,-10-27-69,3 7 98,-2-3-176,7 14 159,-7-16-99,-1-2 13,5 2-129,-1-1 59,-2 0 55,1 0 0,-1 1 0,0-1 0,0 1-1,0 0 1,2 4 0,-5-7-15,0-1 1,1 0-1,-1 1 0,0-1 0,0 1 1,0-1-1,1 0 0,-1 1 0,0-1 1,0 0-1,1 0 0,-1 1 1,0-1-1,1 0 0,-1 0 0,0 1 1,1-1-1,-1 0 0,0 0 0,1 0 1,-1 1-1,1-1 0,-1 0 0,0 0 1,1 0-1,-1 0 0,1 0 0,-1 0 1,1 0-1,0 0 0,0 0-45,0-1 31,0 0 0,-1 0 0,1 0 0,0 0 0,0 0 0,0 0 0,0 1 0,0-1 0,0 0 0,0 0 0,0 1 0,0-1 0,2 0 0,3-3-6,18-21-8,-20 19 15,0 1 1,1 0 0,10-9-1,15-11 27,-29 24-92,3-3 118,-2 4-56,-5 4-10,2-3 49,0 0 1,0-1 0,0 1-1,-1 0 1,1-1-1,0 1 1,-1-1-1,1 1 1,0-1-1,-1 1 1,1-1 0,-1 0-1,1 0 1,-1 0-1,1 0 1,-3 0-1,3 0-15,0 0 0,-1 0 0,1 0 0,0 0-1,0 0 1,-1 0 0,1 0 0,0 0 0,0 1-1,0-1 1,-1 0 0,1 1 0,0 0 0,0-1 0,0 1-1,-1 0 1,-15 11-275,15-11 240,0 1 1,0-1 0,0 0-1,0 1 1,0-1-1,1 1 1,-1 0 0,0-1-1,1 1 1,0 0 0,-3 3-1,0 2 17,4-6-3,-1 1-1,0-1 1,0 0-1,0 1 1,1-1 0,-1 0-1,0 1 1,1-1-1,-1 1 1,1-1-1,0 1 1,-1-1-1,1 1 1,0-1-1,0 1 1,0-1-1,0 1 1,0-1-1,1 1 1,-1-1-1,0 1 1,1-1-1,-1 1 1,2 2-1,1 1-18,1 2-348,0 0-1,1-1 0,5 7 1,2-2-1788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07:45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4 1152,'0'0'10,"0"0"-1,1 0 1,-1 0-1,0 0 1,0 0-1,0 0 1,0 0-1,0 0 1,0 0 0,1 0-1,-1 0 1,0 0-1,0 0 1,0 0-1,0 0 1,0 0 0,0 0-1,0 0 1,1 0-1,-1 0 1,0 0-1,0 0 1,0 1 0,0-1-1,0 0 1,0 0-1,0 0 1,0 0-1,0 0 1,0 0-1,0 0 1,1 0 0,-1 0-1,0 1 1,0-1-1,0 0 1,0 0-1,0 0 1,0 0 0,0 0-1,0 0 1,0 1-1,0-1 1,0 0-1,0 0 1,0 0-1,0 0 1,0 0 0,0 0-1,0 0 1,0 1-1,0-1 1,-1 0-1,1 0 1,0 0 0,0 0-1,0 0 1,0 0-1,0 0 1,0 0-1,0 1 1,1-1 16,0 0 107,-1 0 0,0 0 166,0 0-32,0 0 95,0 0-143,0 0-118,0 0-21,0 0 118,0 0-65,0 0-96,0 0-111,0 0-193,0 0 107,0 0 160,0 0 43,0 0 37,0 0-16,0 0-11,0 0 48,0 0 6,0 0 90,0 0-42,0 0 69,0 0-80,-22 6 1610,21-6-1733,-1 0-1,0 1 1,1-1-1,-1 1 0,0-1 1,1 1-1,-1-1 0,0 1 1,1 0-1,-1 0 1,1 0-1,-1 0 0,0 1 1,-13 7 184,-3-5-130,4 6-650,12-2-283,2-7 851,0 0-622,0-1 181,0 0 37,0 0 214,0 0 213,0 0 106,0 0 284,0 0-134,0 0-91,0 0 22,0 0 287,0 0-149,0 0-106,0 0-139,0 1-128,0 5 21,-1-5 150,2 1-177,8-1 631,-3-1-571,-1 0 0,1 0 1,-1-1-1,0 1 0,1-1 1,-1-1-1,0 1 0,0-1 1,0 0-1,8-4 0,6 2-267,-1-4 671,-15 5-420,2-8 223,11-7 96,-15 17-351,-1 1 68,0 0-20,0 0-65,0 0 22,0 0 63,0 0 17,0 0 64,0 0-70,0 0-117,0 0-37,0 0-97,0 0 97,0 0 96,0 0-38,0 0 32,0 0 102,0 0-11,0 0 5,0 0-37,0 0-85,0-4 20,2 2-3742,6 0 1706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06.2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271 1 896,'0'0'18,"0"0"-1,0 0 1,0 0 0,0 0 0,0 0-1,0 0 1,0 0 0,0 0-1,0 0 1,0 0 0,0 0 0,0 0-1,0 0 1,1 0 0,-1 0-1,0 0 1,0 0 0,0 0 0,0 0-1,0 0 1,0 0 0,0 0-1,0 0 1,0 0 0,0 0 0,0 0 23,0 1 1,0-1 0,0 0 0,0 0 0,0 1 0,0-1 0,0 0 0,0 1 0,1-1 0,-1 0 0,0 0 0,0 1 0,0-1 0,0 0 0,1 0 0,-1 1 0,0-1 0,0 0 0,1 0 0,-1 0 0,0 1-1,0-1 1,1 0 0,-1 0 0,0 0 0,0 0 0,1 0 0,-1 1 0,0-1 0,1 0 0,-1 0 0,0 0 0,0 0 0,1 0 0,-1 0 0,0 0 0,1 0 0,-1 0 0,0 0 0,1 0 0,-1 0 0,0-1-1,0 1 1,1 0 0,-1 0 0,0 0 0,1 0 0,-1 0 0,0-1 0,0 1 0,1 0 0,-1 0 0,0 0 0,1-1 0,-1 0 257,0 1 21,0 0-123,0 0-53,0 0-85,0 0-97,0 0 65,0 0 229,0 0-112,0 1-145,-1 0-1,1 0 1,-1 0 0,1-1 0,-1 1 0,1 0 0,-1 0-1,1 0 1,0 0 0,0 0 0,0 0 0,-1 2 0,1-1 75,-22 47 885,13-31-1031,-3 12 208,-40 172 558,45-161-665,-27 132 306,21-122-40,-24 66 0,25-90 38,-1 0-1,-26 38 1,14-31 56,21-30-410,3-3-193,1-1-74,5-5-1184,8-9-1402,-5 6 570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12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1 980 1728,'0'0'560,"9"-5"267,5 1-331,-11 4-394,0 0 1,-1-1-1,1 0 1,0 0-1,-1 1 1,1-2-1,-1 1 1,5-3-1,83-70 122,-80 66-95,-1 0 0,15-17-1,7-7 366,-2 5-2,-8 8-314,0 1-1,28-19 0,-45 34-209,-1 1 26,1 0 1,-1 0-1,1 0 0,7-3 1,-10 5 3,-1 0-1,1-1 1,-1 1 0,1 0 0,-1 0 0,1 0-1,-1 0 1,1 0 0,0 0 0,-1 0 0,1 0-1,-1 0 1,1 0 0,0 0 0,-1 1 0,1-1-1,-1 0 1,1 0 0,-1 0 0,1 1 0,-1-1-1,1 0 1,-1 1 0,1-1 0,-1 0 0,1 1 0,-1-1-1,0 1 1,1-1 0,-1 1 0,0-1 0,1 1-1,-1-1 1,0 1 0,0-1 0,1 1 0,-1-1-1,0 1 1,0-1 0,0 1 0,0-1 0,1 2-1,0 10 33,1 0 0,-2 1-1,0-1 1,0 0-1,-1 1 1,0-1-1,-1 0 1,-4 15-1,1-12 87,0 0-1,0 0 0,-2-1 0,0 1 0,0-2 0,-10 15 0,14-24-76,-1 5 234,4-9-267,0 0 1,-1 0-1,1 0 0,0 0 0,0 0 0,0 0 0,0 1 1,0-1-1,0 0 0,0 0 0,0 0 0,0 0 0,0 0 1,-1 0-1,1 0 0,0 1 0,0-1 0,0 0 0,0 0 1,0 0-1,0 0 0,-1 0 0,1 0 0,0 0 0,0 0 1,0 0-1,0 0 0,0 0 0,-1 0 0,1 0 0,0 0 0,0 0 1,0 0-1,0 0 0,0 0 0,-1 0 0,1 0 0,0 0 1,0 0-1,0 0 0,0 0 0,0-1-3,-1 1 0,1-1-1,0 1 1,0-1 0,0 1 0,0-1 0,0 1-1,1-1 1,-1 1 0,0-1 0,0 1-1,0-1 1,0 1 0,0 0 0,1-1 0,-1 1-1,0-1 1,0 1 0,1 0 0,-1-1 0,0 1-1,1-1 1,63-67-62,-59 62 73,-2 1-38,1 0 0,0 0 0,1 1 0,-1-1 0,1 1 0,8-5 0,-8 5-11,-4 4 37,-1 0 1,0-1-1,0 1 0,0 0 0,0 0 1,1 0-1,-1 0 0,0 0 0,0 0 0,0 0 1,0 0-1,1 0 0,-1 0 0,0-1 1,0 1-1,0 0 0,1 0 0,-1 0 0,0 0 1,0 0-1,0 0 0,1 0 0,-1 1 1,0-1-1,0 0 0,0 0 0,0 0 0,1 0 1,-1 0-1,8 2 3,-5-2-37,-1 1 0,0-1 0,0 1 0,0 0 0,0 0 0,0-1 0,1 1 0,-2 1 0,1-1 0,0 0 0,0 0 0,2 3 0,21 9 229,-20-8-185,-1 0-1,0 0 0,0 0 0,0 0 1,-1 1-1,0 0 0,4 7 0,-4-6-69,0-3 104,0 0-1,0-1 0,1 1 1,6 5-1,-1 0 22,-7-8-72,0 0 0,0 0 0,-1 0-1,1 0 1,0-1 0,0 1 0,0 0 0,0-1 0,0 0 0,0 0 0,2 1 0,24-1 151,-19-1-170,-1-1-1,1 0 0,-1 0 1,1 0-1,-1-1 1,0 0-1,0-1 1,0 0-1,10-7 1,-6 2 46,6-4 31,-1-1 0,-1-1 1,0 0-1,-1-1 0,13-18 0,-3-3-29,-3-1 0,-1-2 0,26-68 0,6-16-333,-46 105 190,8-37-1,-7 20 177,-2 12 31,4-48 0,-7 46-165,8-37 0,-5 38 42,6-47 0,-7 47 112,1-3-81,-5 27-33,-1 0 0,0-1 0,0 1 0,0-1-1,0 1 1,0 0 0,0-1 0,0 1 0,0-1-1,-1 1 1,1 0 0,-1-1 0,0-1-1,1 6-4,1 1-1,-1-1 0,-1 0 0,1 0 0,-1 6 1,1-7 16,-11 50 13,7-30-146,-4 26 0,-11 113 490,18-154-289,-5 42-56,3 0 0,2 57 0,1-63-179,1 23 274,0-57-79,0-1-1,0 1 1,1-1 0,0 1 0,4 10-1,6 12-77,-9-21 157,0-1 0,0 1 1,1-1-1,1 0 0,8 13 0,-4-3 12,-8-17-105,0 0-1,-1 0 0,1 0 1,0 0-1,0-1 1,0 1-1,0 0 0,0-1 1,0 1-1,1 0 1,-1-1-1,0 0 0,1 1 1,1 1-1,1-1 26,0 0 0,-1 1-1,1-1 1,-1 1 0,5 5-1,-6-6-3,0 1 0,0-1-1,0 0 1,0 0-1,0 0 1,0-1 0,1 1-1,-1-1 1,1 1 0,0-1-1,-1 0 1,1 0-1,0 0 1,0 0 0,-1 0-1,1-1 1,0 1-1,3-1 1,32-2 99,-35 2-113,-1-1-1,0 1 0,0-1 0,1 0 0,-1 0 1,0 1-1,0-1 0,0-1 0,0 1 0,0 0 1,0 0-1,0-1 0,-1 1 0,3-3 0,-1 1 39,0-1 0,1 1 0,-1 0 0,9-5 0,-10 7-17,1-1 1,-1 1 0,0-1-1,1 0 1,-1 1-1,0-1 1,0 0 0,0-1-1,-1 1 1,1 0 0,0 0-1,-1-1 1,1 1-1,-1-1 1,0 1 0,0-1-1,0 0 1,1-4-1,-1 0 1,-1 0 0,1-1 0,-1 1-1,-1-1 1,0 1 0,0 0 0,0-1-1,-4-10 1,1 6 12,0 1-1,-1-1 1,-1 1-1,-8-14 1,10 19-45,0 0 0,0 1 0,-11-10 1,13 13 4,0 1 0,0-1 0,0 0 1,0 1-1,0-1 0,0 1 1,-1 0-1,1 0 0,-1 0 0,1 0 1,0 0-1,-1 0 0,-4 0 0,6 1 5,-1 1 0,1-1-1,0 1 1,-1 0-1,1-1 1,0 1-1,0 0 1,0 0 0,0 0-1,0 0 1,0 0-1,0 0 1,0 0-1,0 0 1,0 0 0,0 0-1,0 0 1,1 1-1,-1-1 1,1 0-1,-1 1 1,1-1-1,-1 3 1,-9 35-62,9-38 66,1 10-50,0 0-1,0 0 1,1 0-1,1 0 1,-1 0-1,2 0 1,3 12-1,-2-8 36,1-1 13,0 0-1,1-1 0,0 1 1,1-1-1,1-1 1,15 21-1,-20-29 43,0-1 0,1 1 0,-1-1-1,1 0 1,0 0 0,0 0 0,0-1 0,0 1-1,0-1 1,0 0 0,1 0 0,-1 0 0,1-1-1,8 2 1,3 0 4,1-1 0,32 0 0,-39-3 3,1 1 0,-1-2 0,0 1 0,0-2-1,0 1 1,0-1 0,-1-1 0,1 1-1,-1-2 1,0 1 0,0-1 0,0-1 0,0 0-1,-1 0 1,11-11 0,-9 7-28,-1 0-1,0-1 1,0 0 0,-2 0 0,1-1-1,-1 0 1,-1 0 0,0 0 0,-1-1-1,0 0 1,3-15 0,-3 5 40,-1 0 0,0 0 1,-1-37-1,-3 53-81,0 0-1,1 0 1,0 0 0,0 1-1,0-1 1,5-11-1,-6 17 7,0 1-1,1-1 1,-1 0-1,1 0 1,-1 1 0,1-1-1,-1 0 1,1 1-1,0-1 1,-1 1-1,1-1 1,0 1-1,0-1 1,-1 1-1,1-1 1,0 1-1,0-1 1,0 1-1,-1 0 1,1 0-1,0-1 1,0 1 0,1 0-1,0 0 5,-1 0 0,1 1 0,-1-1 1,1 0-1,-1 1 0,0-1 0,1 1 0,-1-1 0,1 1 1,-1 0-1,0 0 0,2 1 0,1 1-12,0 0 0,-1 0 0,0 1 0,0-1 0,0 1 0,0 0-1,5 8 1,-5-4 0,0 0-1,-1 0 0,2 11 1,5 14 111,-6-22-29,0-1 0,-1 1 0,0 0 0,-1 0 0,0 0 0,-1 0 0,-2 16 0,2 7 8,-3 2-50,1-29-38,2 1-1,-1 0 0,1 0 1,0 0-1,2 9 1,-2-14 14,1 0 0,-1 1-1,1-1 1,0 0 0,1 0 0,-1 0 0,0 0 0,1-1 0,0 1 0,-1 0 0,1 0 0,3 2 0,-4-4 32,0-1 0,0 1 0,0 0 0,0 0 0,0-1 0,1 1 0,-1 0 0,0-1 0,1 0 0,-1 1-1,0-1 1,1 0 0,-1 1 0,1-1 0,-1 0 0,0 0 0,1 0 0,-1 0 0,1-1 0,-1 1 0,0 0 0,1 0 0,-1-1 0,0 1 0,1-1 0,-1 1 0,0-1 0,3-1 0,3-3 7,0-1 0,0 1 0,0-1 0,0 0 0,-1-1-1,0 0 1,0 0 0,6-11 0,1 0 106,6-7-311,0 1 1,2 1-1,45-40 0,-59 57 177,0 1 0,1 0 0,0 0 0,0 0-1,0 1 1,0 0 0,1 1 0,0 0 0,0 0 0,-1 1-1,1 0 1,1 1 0,-1-1 0,0 2 0,0-1-1,0 2 1,18 1 0,4 5-59,28 11 0,-6-1 206,-36-17 55,-16 0-86,-1 0-5,0 0-59,0 0-90,-5-4 0,-5-1 33,0 0 1,0 1 0,0 1 0,-1 0-1,1 0 1,-1 1 0,0 0 0,-11 0-1,7 1-3,0 1-1,-1 1 1,1 0-1,0 1 1,-19 5-1,24-3-36,0 0 0,0 1 0,0 0 0,1 0-1,0 1 1,0 0 0,0 0 0,1 1 0,0 1 0,-12 12 0,14-11 77,0 1 1,1-1-1,0 1 1,1 0-1,0 0 1,-4 17-1,6-21-21,1-1 0,0 1-1,1-1 1,-1 1 0,1-1 0,0 1-1,1-1 1,-1 1 0,1-1-1,0 1 1,0-1 0,1 0-1,0 1 1,0-1 0,0 0 0,3 5-1,-3-7 9,-1-1 0,1 1 1,0-1-1,0 1 0,0-1 0,0 0 0,0 0 0,0 0 0,1 0 0,-1 0 1,1-1-1,-1 1 0,1-1 0,0 1 0,-1-1 0,1 0 0,0 0 0,0 0 0,0-1 1,0 1-1,0-1 0,0 1 0,0-1 0,0 0 0,0 0 0,0-1 0,0 1 1,0 0-1,0-1 0,0 0 0,3-1 0,5-2-57,0-1-1,0 0 1,-1 0-1,1-1 1,16-13 0,42-43 74,-61 54 7,-1 0-1,0 0 0,0-1 0,-1 0 1,-1 0-1,1 0 0,-1-1 0,5-16 1,-9 18 47,-4 6-244,3 2 131,-1 1 0,1-1-1,0 0 1,-1 0 0,1 1 0,-1-1 0,1 0 0,-1 1-1,1-1 1,0 1 0,-1-1 0,1 0 0,0 1 0,-1-1 0,1 1-1,0-1 1,0 1 0,-1-1 0,1 1 0,0-1 0,0 2-1,-4 7-452,3-9 472,1 1 0,0 0 1,-1 0-1,1-1 1,0 1-1,-1 0 0,1 0 1,0-1-1,0 1 1,0 0-1,0 0 0,-1 0 1,1-1-1,1 1 1,-1 0-1,0 0 0,0 1 1,2 7 5,0-1 0,0 1 1,1 0-1,0-1 0,1 1 0,-1-1 1,2 0-1,-1-1 0,1 1 1,0-1-1,1 0 0,9 10 0,0-1 128,-11-11-79,0 0-1,0-1 1,1 0-1,-1 0 0,1 0 1,6 3-1,-2-1-46,13 5 188,-21-10-174,0-1 0,1 0 0,-1 0-1,0 1 1,1-1 0,-1 0 0,0 0 0,0 0 0,1-1 0,-1 1 0,0 0 0,1 0 0,-1-1 0,0 1 0,0 0 0,1-1 0,0 0 0,4-3 16,-1 0 0,1 0 0,-1 0 0,-1 0 0,1-1 0,0 0 0,-1 0 0,6-10 0,3-5-183,10-25 0,-9 15 363,3-4-86,-10 18-196,1 0 1,20-29 0,-25 41 62,0 0 0,0 1-1,0-1 1,1 1 0,0 0-1,-1-1 1,1 2 0,0-1 0,1 0-1,-1 1 1,0 0 0,1 0 0,-1 0-1,1 0 1,7-1 0,1 1-36,1 1 1,-1 0-1,1 0 1,0 1-1,0 1 1,-1 0-1,1 1 1,-1 1 0,23 7-1,-34-8 102,-2-2-34,1 0-1,-1 1 1,1-1-1,-1 1 1,1-1-1,-1 0 1,1 0-1,0 1 1,-1-1-1,1 0 1,-1 0-1,1 0 1,0 1 0,-1-1-1,1 0 1,-1 0-1,1 0 1,0 0-1,-1 0 1,1 0-1,0 0 1,-1-1-1,1 1 1,-1 0-1,1 0 1,0-1-1,-18 10 81,8-3-104,-15 2-185,19-6 183,0-1 0,0 1-1,0 0 1,0 1 0,-5 3 0,2-1-73,2-1 25,0 1 1,0-1-1,0 1 1,1 0-1,-1 0 1,-4 7-1,-10 15 172,11-17-138,1 0-1,1 1 0,-1 0 1,2 0-1,0 1 0,-8 19 1,13-27 0,-1 0 1,1 1 0,1-1-1,-1 1 1,0-1 0,1 1-1,0 7 1,1-9-2,0-1 0,-1 1-1,1 0 1,0 0 0,1-1 0,-1 1 0,0 0 0,1-1 0,0 1 0,-1-1 0,1 0-1,3 3 1,1 1 34,1 0-1,0 0 0,0-1 0,0 0 1,1-1-1,-1 1 0,1-1 1,0-1-1,0 0 0,1 0 0,-1 0 1,0-1-1,1-1 0,0 1 1,-1-1-1,1-1 0,0 1 0,11-2 1,-4-1 0,1 0 0,-1 0 0,0-2 0,0 0 1,0-1-1,-1 0 0,1-1 0,25-15 0,-31 14-20,0 0-1,-1-1 0,0 1 0,0-2 1,-1 1-1,0-1 0,-1-1 0,0 1 1,6-12-1,2-6 6,-1 0 0,14-39 1,15-59-156,23-54-220,-55 152 250,11-22-18,29-101-1,-49 144 129,-1-1 0,0 1 0,0-1 0,0 1 0,-1-1 0,0 0 0,0 1 0,-1-1-1,0 1 1,0-1 0,0 1 0,-5-13 0,5 18-2,1 0 0,-1 0 0,1 0-1,-1 0 1,1 0 0,-1 0 0,0 1 0,0-1-1,1 0 1,-1 0 0,0 0 0,0 1-1,0-1 1,0 0 0,0 1 0,0-1-1,0 1 1,0-1 0,0 1 0,0-1 0,0 1-1,-2 0 1,1 0-5,1 0 0,0 0 0,-1 0 0,1 1 0,-1-1 0,1 1 0,-1-1 0,1 1 0,0-1 1,-1 1-1,1 0 0,0 0 0,0 0 0,-3 1 0,-1 3 38,0 1 1,1-1-1,-1 1 1,1 0-1,-6 11 1,2 0-48,0 0 0,2 1 0,0 0 0,1 0 0,1 1 0,1-1 0,1 1 0,0-1 0,2 38 0,5 5 119,21 101 1,-21-140-8,0-2 31,1 0 0,1-1 0,1 0 0,10 20 0,-11-25-73,-2-7-36,0 0 0,0 0-1,1 0 1,0 0 0,0-1 0,10 7 0,-9-7 41,1 1-48,1-1 0,0-1 0,1 0 1,-1 0-1,1-1 0,0 0 0,0 0 0,1-1 0,10 1 0,-11-2 68,1-1-1,-1 0 0,0-1 1,1 0-1,-1-1 0,12-2 1,-17 2-58,0 0 0,1 0 0,-1-1 0,0 0 1,0 0-1,0-1 0,0 1 0,0-1 0,0 0 1,-1 0-1,1-1 0,-1 1 0,4-5 0,5-8 14,0-1 0,-1 0-1,-1 0 1,16-34-1,-25 46-23,-1 1-1,0 0 1,1-1-1,-1-6 0,-2 6-268,-4 19 26,-14 65 349,18-68-133,-1-1 0,2 0 0,-1 0-1,2 1 1,1 18 0,0-23 31,-1 0 0,1-1-1,0 1 1,1 0 0,-1-1 0,1 0-1,0 1 1,0-1 0,1 0-1,-1-1 1,1 1 0,0-1-1,1 1 1,5 3 0,-8-6 7,1 0 0,1 1 0,-1-2 1,0 1-1,0 0 0,1-1 0,-1 1 1,1-1-1,-1 0 0,1 0 0,-1-1 0,1 1 1,0-1-1,-1 1 0,1-1 0,0 0 1,-1-1-1,1 1 0,0-1 0,-1 1 0,1-1 1,0 0-1,-1-1 0,5-1 0,13-9-49,0-1-1,-1 0 0,20-19 1,-18 14 22,15-14 64,-26 20-129,1 2 0,14-11 1,-25 21-178,2 7 42,0 2 248,16 31-242,-17-37 229,0 0-1,0 0 1,0 0 0,1 0-1,-1-1 1,0 1 0,1-1 0,0 0-1,0 1 1,4 1 0,3 1 10,-1-1-1,1 0 1,0 0 0,1-1 0,-1-1 0,0 1 0,1-2 0,12 1 0,-17-1-1,1-1 0,0-1 0,-1 1 0,1-1 1,-1 0-1,1-1 0,-1 0 0,0 0 0,1 0 0,-1 0 1,0-1-1,-1 0 0,1-1 0,8-5 0,-13 8-18,0 1 0,-1-1-1,1 1 1,0-1-1,-1 0 1,1 1 0,0-1-1,-1 0 1,1 0 0,-1 0-1,1 0 1,-1 1-1,1-1 1,-1 0 0,0 0-1,1 0 1,-1 0 0,0 0-1,0 0 1,0 0-1,0 0 1,1 0 0,-1 0-1,-1 0 1,1 0-1,0 0 1,0 0 0,0 0-1,0 0 1,-1 0 0,1 1-1,0-1 1,-1 0-1,1 0 1,-1 0 0,1 0-1,-2-1 1,-1-1 51,1 0 0,-1 1 0,0-1 0,0 1 0,0-1 0,0 1-1,-1 0 1,-4-2 0,-8-3-115,-1 1-1,1 1 1,-33-5-1,-2-1-67,28 10-48,20 1 121,1 0 1,-1 0-1,1 0 0,-1 0 1,1-1-1,-1 1 0,1-1 0,0 1 1,-5-3-1,24-13 186,10-2-172,0 2-1,1 1 1,0 1 0,39-13 0,18-9-9,-81 34 44,7-4 88,1 1 0,0 1 0,0-1-1,20-3 1,-30 8-65,1 0 1,0-1-1,-1 1 1,1 0-1,0 0 0,-1 1 1,1-1-1,0 1 0,-1-1 1,1 1-1,5 2 0,-7-2-15,1 0-1,0 0 0,-1 0 1,1 1-1,-1-1 0,1 1 1,-1-1-1,0 1 0,0-1 1,0 1-1,0 0 0,0-1 1,0 1-1,0 0 1,0 0-1,0 0 0,-1 0 1,1 2-1,2 10 49,-1 1 0,-1-1-1,0 0 1,-1 1 0,-1-1 0,0 0-1,-1 0 1,0 1 0,-1-1 0,-1 0 0,-6 16-1,4-18-78,4-7 168,6-11-225,28-47-152,-21 35 336,0-1 0,1 2 0,0 0 0,2 0 0,22-21 0,-31 33-130,0 1 1,1-1-1,0 1 1,-1 1 0,1-1-1,10-3 1,-14 6 23,-1 1 0,1-1 0,-1 1 0,1 0 0,-1-1-1,1 1 1,-1 0 0,1 0 0,-1 0 0,1 1 0,0-1 0,-1 0 0,1 0 0,-1 1 0,1-1 0,-1 1 0,0-1 0,1 1 0,-1 0 0,1 0 0,-1-1 0,0 1 0,0 0 0,1 0 0,-1 0 0,0 0 0,0 1 0,0-1 0,0 0-1,0 0 1,-1 1 0,1-1 0,0 0 0,0 3 0,8 14-60,9 32 0,-12-32 130,0-1 1,11 21-1,-13-30-52,0 0 0,1 0 0,-1-1 0,2 1 0,-1-1 0,1 0 0,0-1-1,0 0 1,1 1 0,9 5 0,-2-3 49,0-1 0,0-1 0,29 9-1,-34-13-41,0 0 0,0-1-1,0-1 1,1 0-1,-1 0 1,0-1 0,19-1-1,-14-1-173,-3 1-307,1 0 0,0-2 1,12-3-1,-21 5 180,0 0 1,-1 0-1,1 0 0,-1 0 0,1 0 1,-1-1-1,0 1 0,1-1 1,-1 0-1,0 0 0,0 0 1,0 0-1,-1 0 0,1 0 1,0 0-1,-1-1 0,1 1 1,1-5-1,3-12-2892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12.4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43 5216,'-5'-19'1952,"10"16"-1536,3-10-96,-8 13-384,4-3-32,-1-2-672,7 5 448,-10 0-1024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12.8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12 3904,'-23'-8'1440,"28"8"-1120,-5-4-96,0 4 32,8 0-192,2 0 32,7 0-32,4 0 288,9 0-160,5 4-32,3-4-96,1 4 288,4-4-160,4 4-192,6-4 0,-7 4-512,2 0 288,-5-1-1312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13.7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42 2816,'0'-1'106,"0"0"1,-1 0-1,1 1 1,-1-1-1,1 0 1,0 0 0,0 0-1,0 0 1,0 0-1,-1 0 1,1 0-1,0 0 1,1 0-1,-1 0 1,0 0-1,0 0 1,0 0-1,1 0 1,-1 0-1,1-1 1,0 1-24,-1 0 0,1 0 0,0 0-1,0 1 1,0-1 0,0 0 0,0 1 0,0-1 0,0 1 0,0-1 0,0 1 0,0 0 0,0-1 0,0 1 0,0 0 0,0 0 0,0 0 0,0 0 0,1 0 0,1 0-1,127-7 1422,-84 5-1398,34-1-196,98 10 0,-53 5-1814,-52-5-1344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18.7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1 245 2304,'0'-1'103,"0"1"1,0-1-1,-1 1 1,1-1-1,0 1 1,0 0-1,0-1 1,0 1-1,0-1 1,0 1-1,0-1 1,0 1-1,1-1 0,-1 1 1,0-1-1,0 1 1,0 0-1,0-1 1,1 1-1,-1-1 1,1 0-1,-1 0-59,1 1-1,0-1 1,0 0-1,0 1 0,0-1 1,-1 0-1,1 1 1,0-1-1,0 1 1,0 0-1,0-1 1,0 1-1,1 0 0,1-1 1,0 1 105,1 0 0,-1 0 1,1 0-1,-1 0 0,1 1 1,-1 0-1,1-1 0,-1 1 0,0 1 1,7 2-1,-6-2 17,1-1 0,-1 1 0,0-1 1,1 0-1,-1 0 0,9 1 0,-9-2-125,1-1 0,-1 1-1,0-1 1,1 0 0,-1 0 0,0-1-1,1 1 1,-1-1 0,0 0 0,0 0-1,0 0 1,-1 0 0,1-1 0,0 1-1,-1-1 1,0 0 0,0 0 0,0-1-1,0 1 1,0-1 0,0 1 0,-1-1-1,0 0 1,0 0 0,0 0 0,0 0-1,0 0 1,-1 0 0,1-7 0,0 6-26,-1-1 0,0 0 0,0 0 0,-1 1 0,0-1 0,0 0 0,0 0 0,0 1 0,-1-1 0,0 0 0,-1 1 0,1-1 0,-1 0 0,0 1 0,0 0 0,-1-1 0,1 1 0,-1 0 0,-1 1 0,1-1 0,0 0 0,-8-6 0,7 7-35,0 1 0,0 0 0,0 0 0,0 0 0,-1 0 0,1 1 0,-1-1 0,-7-1 0,10 3 6,0 1-1,0 0 1,0-1-1,0 1 1,0 0-1,0 0 0,0 1 1,0-1-1,0 0 1,0 1-1,0-1 1,0 1-1,0 0 0,0 0 1,0-1-1,0 1 1,1 0-1,-1 1 1,0-1-1,1 0 0,-1 0 1,1 1-1,-1-1 1,-1 3-1,-3 2 6,1 0-1,1 0 1,-1 0 0,1 1-1,0 0 1,0 0 0,1 0-1,0 0 1,0 0 0,1 1-1,-3 10 1,3-7 7,0 0 0,1 1 0,0-1 0,1 0-1,0 0 1,1 0 0,0 0 0,1 0 0,5 19 0,3 1 20,17 45 54,-20-57 58,-3-10-108,-1 0-1,1 0 1,0 0 0,7 10-1,-10-18-8,0 0-1,0 1 1,0-1-1,0 0 1,0 0-1,0 0 1,0 0-1,0 0 1,0 0-1,0 0 0,1 0 1,-1-1-1,0 1 1,0 0-1,1-1 1,-1 1-1,1-1 1,-1 0-1,1 1 0,-1-1 1,0 0-1,1 0 1,-1 0-1,1 0 1,-1 0-1,1 0 1,-1 0-1,1 0 0,-1-1 1,1 1-1,-1 0 1,0-1-1,3-1 1,39-22 339,-2-3 0,57-46 0,-57 41-267,-20 16-144,49-35-139,-62 46 198,1 1 0,-1-1 0,1 1 0,0 1 1,-1 0-1,18-4 0,-22 6-11,-1 1 1,0-1-1,1 1 1,-1 0-1,1 0 1,-1 1-1,0-1 1,1 1-1,-1-1 1,0 1-1,1 0 0,-1 0 1,0 1-1,0-1 1,6 4-1,-6-2 15,1-1-1,-1 1 0,0 1 1,0-1-1,0 0 0,0 1 0,-1 0 1,1-1-1,-1 1 0,4 8 1,-3-3 52,0 1 0,0 0-1,-1 0 1,0 0 0,0 0 0,-1 0 0,-1 1 0,0-1 0,-2 18 0,-2-8 52,3-15-39,0 0 0,0 1 0,0 9 0,-1-7 119,2-8-182,0 0-1,0 0 1,0 0 0,0 0 0,0 1-1,0-1 1,0 0 0,0 0 0,0 0-1,0 0 1,0 0 0,0 1 0,-1-1-1,1 0 1,0 0 0,0 0 0,0 0-1,0 0 1,0 0 0,0 0 0,-1 0-1,1 1 1,0-1 0,0 0-1,0 0 1,0 0 0,0 0 0,-1 0-1,1 0 1,0 0 0,0 0 0,0 0-1,0 0 1,0 0 0,-1 0 0,1 0-1,0 0 1,0 0 0,0 0 0,0 0-1,-1 0 1,1 0 0,0 0 0,0-1-1,0 1 1,0 0 0,-1 0 0,2-1-31,-1 1 0,0-1 0,1 0 1,-1 0-1,0 0 0,1 1 0,-1-1 0,1 0 1,-1 1-1,1-1 0,-1 0 0,1 1 1,-1-1-1,1 1 0,0-1 0,-1 1 1,1-1-1,1 0 0,0-1-54,9-9-30,0-2-1,12-17 0,-4 4 87,7-10 276,-16 22-247,0 1 0,1-1 0,18-15 1,-29 28-12,0 1 0,1-1 1,-1 1-1,1 0 1,-1-1-1,1 1 0,-1 0 1,1-1-1,0 1 0,-1 0 1,1 0-1,-1-1 0,1 1 1,0 0-1,-1 0 1,1 0-1,-1 0 0,1 0 1,0 0-1,-1 0 0,1 0 1,-1 0-1,1 0 1,0 0-1,-1 1 0,1-1 1,-1 0-1,1 0 0,0 0 1,-1 1-1,1-1 1,-1 0-1,1 1 0,-1-1 1,1 1-1,-1-1 0,1 0 1,-1 1-1,0-1 1,1 1-1,-1-1 0,0 1 1,1-1-1,-1 1 0,0-1 1,0 1-1,1 1 1,2 4-80,-1 1 1,1-1-1,1 11 1,-1-7 169,2 17-41,-4-21-40,0 1 0,0-1 0,4 11-1,0-6 39,0-1-1,0 1 0,1-1 0,9 14 0,-11-20-29,0 1 1,-1-1-1,2 0 0,-1-1 0,0 1 0,1-1 0,-1 0 0,1 0 0,0 0 0,0-1 0,10 4 0,-8-4-42,1-1-1,0 0 0,-1 0 1,16 0-1,2-1 8,-7 0 87,1-1 0,0-1 0,-1 0 0,24-7 0,-29 6-10,-1-1 0,1-1 0,-1 1 0,0-2 1,0 0-1,0 0 0,-1-1 0,12-9 0,-19 12-50,1 0 1,-1 0-1,0-1 0,0 1 1,-1-1-1,1 0 0,-1 0 1,0 0-1,-1 0 0,1-1 1,-1 1-1,0-1 0,0 0 1,-1 0-1,0 1 0,0-1 1,0 0-1,0 0 0,-1 0 1,0 0-1,-1 0 0,1 0 1,-1 0-1,0 0 0,0 1 1,-1-1-1,0 0 0,-4-8 1,5 11-46,0 1 1,-1 0-1,1 0 1,-1 0 0,1 0-1,-1 1 1,0-1-1,1 0 1,-1 0-1,0 1 1,-3-2 0,4 3 24,0-1-1,-1 1 1,1-1 0,0 1 0,-1 0 0,1-1 0,-1 1 0,1 0 0,-1 0 0,1 0 0,-1 0 0,1 0 0,0 1 0,-1-1 0,1 0 0,-1 1 0,1-1 0,0 1-1,-1-1 1,-1 2 0,-4 2 7,0 1 0,0 0 0,1 0 0,-1 1 0,1 0 0,0 0 0,1 0 0,-10 15 0,-13 14-117,25-32 116,0 1-1,0 0 1,0-1 0,1 1 0,-1 0-1,1 0 1,0 0 0,1 0 0,-1 0-1,0 1 1,1-1 0,0 1 0,0-1-1,1 1 1,-1-1 0,1 1 0,0-1-1,0 6 1,1-8 1,0 1 0,0-1 0,0 1 0,0-1 1,0 0-1,1 1 0,-1-1 0,1 0 0,-1 0 0,1 0 0,2 2 0,1 1 39,0 0-1,1-1 0,7 6 1,2-2-28,1-1 1,0-1-1,1 0 1,-1-1-1,33 5 1,-36-8 43,-1-2-1,0 1 1,1-2 0,-1 1-1,1-2 1,-1 0 0,13-3-1,-17 3 4,-1-1 0,0 0-1,1 0 1,-1 0 0,0-1 0,-1 0-1,1 0 1,8-8 0,-2 1 90,-1-1 1,21-24 0,-21 20-89,-1 0 1,0-1-1,-2 0 1,14-32-1,-8 7-90,11-44 0,-25 78-123,1 0 0,-2 0 0,1-15 0,-2 16-96,1 7 54,5 1 193,-1 0 0,0 1-1,0-1 1,0 1-1,0 0 1,0 0-1,0 0 1,0 1 0,-1 0-1,1-1 1,-1 1-1,0 0 1,0 1 0,0-1-1,3 6 1,1 0 13,0 1 1,-1 1-1,0-1 1,7 18-1,-8-12-7,0 0 0,0 0 0,-2 0 0,0 1 0,-1-1 0,0 1 0,-1 0 0,-1 0 0,-1 0 0,0-1 0,-6 25 0,6-35-20,0 0 1,0 0-1,0 0 1,1 0-1,0 0 0,0 1 1,1-1-1,1 8 1,-2-13 38,1 1 0,-1-1 1,1 1-1,0-1 0,-1 1 1,1-1-1,0 1 1,0-1-1,0 1 0,0-1 1,0 0-1,0 0 0,0 0 1,1 1-1,-1-1 1,0 0-1,1 0 0,-1-1 1,1 1-1,-1 0 1,1 0-1,-1-1 0,1 1 1,-1-1-1,1 1 0,0-1 1,-1 0-1,1 0 1,-1 0-1,1 1 0,0-2 1,-1 1-1,1 0 1,0 0-1,1-1 0,17-1-38,0-2 0,-1 0 0,0-1-1,0-1 1,0-1 0,-1-1 0,0 0-1,0-1 1,-1-1 0,0-1 0,-1 0-1,0-1 1,16-17 0,-8 5 18,-2-1-1,27-40 1,-37 48 20,-6 9-31,-1 0 0,1 0 0,-1 0 0,-1-1 1,0 0-1,5-12 0,-9 20 12,0 1 0,0-1 0,0 0 0,1 1-1,-1-1 1,0 0 0,0 1 0,0-1 0,0 0 0,0 1 0,0-1 0,-1 0-1,1 1 1,0-1 0,-1-1 0,1 2-2,0 0 1,0-1-1,0 1 1,-1 0-1,1 0 0,0 0 1,0 0-1,0-1 0,-1 1 1,1 0-1,0 0 1,0 0-1,-1 0 0,1 0 1,0 0-1,-1 0 1,1 0-1,0 0 0,0 0 1,-1 0-1,1 0 0,0 0 1,0 0-1,-1 0 1,1 0-1,-2 0-14,0 1 0,1-1 0,-1 1 0,1 0 0,0 0 0,-1-1 0,1 1 0,-1 0 0,1 0 0,-2 3 0,-23 28 45,1 1 1,2 2-1,-28 55 0,48-84-23,0-1-1,1 1 1,0 0 0,0 0-1,0 0 1,0 8-1,1-12 0,1 1 0,0-1 0,0 0-1,0 1 1,0-1 0,0 0 0,0 1 0,1-1-1,-1 0 1,1 1 0,0-1 0,-1 0-1,1 0 1,0 1 0,0-1 0,1 0 0,-1 0-1,0 0 1,3 2 0,-3-2-7,1-1 1,0 1-1,0-1 0,0 1 0,0-1 0,0 1 1,0-1-1,0 0 0,0 0 0,1 0 1,-1 0-1,0-1 0,1 1 0,-1-1 1,0 1-1,1-1 0,-1 0 0,5 0 1,-2 0 99,-1-1 0,1-1 0,0 1 0,-1 0 0,1-1 0,-1 0 1,0 0-1,0 0 0,5-4 0,1-2-14,1-1 0,-2 0 0,1-1 0,13-19 0,-16 20-112,-1-1 1,0 0-1,-1 0 0,0 0 1,0-1-1,-1 0 1,-1 0-1,0 0 0,0 0 1,-1 0-1,0-1 1,-1 1-1,-1-18 0,1 53-94,7 39-1,0-9 386,-7-45-249,-1 1 1,0 0 0,-1-1 0,0 1-1,0-1 1,-1 1 0,0-1-1,-5 12 1,-3 5-18,-21 37-1,8-19-31,9-18 96,0-1 0,-26 34 0,37-55-120,1-1 58,1-1-1,-1 0 1,1 0-1,-1 0 1,0 0-1,0 0 1,0-1 0,0 1-1,0-1 1,-3 3-1,4-4-3,1 0 0,0 0 0,0 0 0,-1 0 0,1 0-1,0 0 1,-1 0 0,1 0 0,0 0 0,-1 0 0,1 0 0,0 0-1,0 0 1,-1 0 0,1 0 0,0 0 0,-1-1 0,1 1 0,0 0-1,0 0 1,-1 0 0,1 0 0,0-1 0,0 1 0,0 0 0,-1 0-1,1 0 1,0-1 0,0 1 0,0 0 0,-1 0 0,1-1 0,0 1-1,0 0 1,0 0 0,0-1 0,0 1 0,0 0 0,0-1 0,0 1-1,0 0 1,0-1 0,0 1 0,0 0 0,0 0 0,0-1 0,0 1-1,0 0 1,0-1 0,0 1 0,0 0 0,0-1 0,4-16-35,-4 16 32,3-6 3,-1 1 0,1-1 0,0 1 1,0 0-1,1-1 0,0 1 0,0 1 0,0-1 0,10-8 0,6-4 39,2 2 0,0 1 1,1 0-1,0 2 0,34-14 0,103-60 595,-100 51-359,-46 27-283,0 0 0,0-2 1,-1 1-1,-1-2 0,0 0 0,0 0 0,-1-1 0,-1 0 1,0-1-1,-1 0 0,0-1 0,10-25 0,-7 15 60,7-22 325,-13 33-458,-5 13 83,0 0 1,0 0-1,-1 0 0,1 0 1,-1 0-1,1-1 1,-1 1-1,1 0 0,-1 0 1,0-1-1,0 1 1,1-2-1,-1 2-36,-1 18-21,-5 7-186,-14 62 138,18-73 123,0 0-1,2 0 1,-1 0-1,3 24 1,-1-33 27,0 0 1,0 0-1,0 0 1,1 0-1,0 0 0,-1 0 1,1 0-1,1-1 0,-1 1 1,0-1-1,1 1 1,0-1-1,0 0 0,0 0 1,4 3-1,-5-4-11,0-1 0,0 0 1,-1 0-1,1 0 0,0 0 0,0 0 0,0 0 0,0 0 0,0-1 1,1 1-1,-1-1 0,0 1 0,0-1 0,0 0 0,0 0 0,0 0 1,1 0-1,-1 0 0,0 0 0,0-1 0,0 1 0,0-1 0,0 0 0,0 1 1,0-1-1,0 0 0,0 0 0,0 0 0,0-1 0,0 1 0,1-2 1,14-13 56,-2 0 1,0-2-1,-1 0 1,12-19-1,-12 16-8,1 1 0,33-35 0,-48 54-101,1 0 0,0 1 0,-1-1 0,1 0 0,0 1 1,-1-1-1,1 1 0,0-1 0,0 1 0,-1-1 0,1 1 0,0 0 0,0-1 0,0 1 0,0 0 0,0-1 0,0 1 0,-1 0 0,1 0 0,0 0 0,0 0 0,1 0 0,-1 1 9,0-1-1,-1 0 0,1 1 0,0-1 1,-1 1-1,1 0 0,-1-1 0,1 1 1,-1-1-1,1 1 0,-1 0 1,1-1-1,-1 1 0,0 0 0,1 0 1,-1-1-1,0 1 0,0 0 0,1 1 1,0 4 6,-1 0 1,1 0-1,-1 0 1,0 0-1,-1 8 1,-2 2 12,0 0 0,-2 0 0,0 0 0,-8 18 0,-33 59-266,25-53 319,-107 209 531,118-232-468,-1 0 1,0 0 0,-16 18 0,20-27-34,-1 0 0,0 0 0,-1-1 0,1 1 0,-2-2 0,1 0 0,-11 6 1,17-11-62,0 1 0,0-1 1,0 0-1,0 0 1,0 0-1,0-1 1,0 1-1,0-1 1,-1 0-1,1 1 1,0-1-1,0-1 1,0 1-1,-1 0 0,1-1 1,-3-1-1,4 1-21,0 0-1,0 0 0,0 0 1,0 0-1,0 0 0,0 0 0,1-1 1,-1 1-1,0-1 0,1 1 1,-1-1-1,1 0 0,0 1 1,0-1-1,0 0 0,-1 0 0,2 0 1,-1 0-1,0 0 0,0 0 1,1 0-1,-1-1 0,0-2 1,1-3-29,-1 1 0,2-1 0,-1 1 0,1-1 1,0 1-1,0 0 0,1-1 0,0 1 0,0 0 1,1 0-1,0 0 0,0 0 0,0 1 1,1-1-1,8-9 0,5-5 150,0 0 0,40-34 0,-30 32 16,0 2-1,2 1 1,48-26 0,98-38 125,1 1-1516,28-44-6217,-136 79 3617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34.7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348 179 1472,'5'-3'59,"-7"5"784,-10 11 874,9 12-1576,3-21-57,0 0 0,-1 1 1,1-1-1,-1 0 0,0 0 0,-2 6 0,-2 0-13,0-1 0,0 1 0,-1-1 0,-1 0 0,1-1 0,-1 1 0,-1-1 0,1-1 0,-18 14-1,12-12-13,0 0-1,-1-1 1,0-1-1,-1 0 0,1-1 1,-20 6-1,28-10 27,-1-1 1,1 0-1,0 0 0,-1-1 0,1 0 0,-1 0 1,1 0-1,-9-2 0,11 1-50,0 1 0,1-1-1,-1 0 1,1-1 0,-1 1 0,1-1 0,0 1-1,-1-1 1,1 0 0,0 0 0,0 0 0,0-1 0,1 1-1,-1-1 1,0 1 0,-3-6 0,5 5-46,0 0 1,0 0-1,-1 0 1,2 0-1,-1-1 0,0 1 1,1 0-1,-1-1 1,1 1-1,0 0 1,0-1-1,1 1 1,0-4-1,9-43-147,-6 38 176,1 0 0,0 1 1,0 0-1,1 0 0,13-19 1,-3 8 126,31-30 0,-37 41-103,1 1 1,1 1 0,-1 0-1,2 1 1,14-9 0,-19 13-25,1 0 0,0 0 0,0 1 0,0 0 0,0 0 1,0 1-1,0 1 0,1-1 0,9 1 0,-14 2-18,0-1 0,0 1 1,0 0-1,-1 0 0,1 1 0,0-1 0,-1 1 0,1 0 0,-1 0 1,1 1-1,-1 0 0,0-1 0,0 1 0,-1 0 0,1 1 0,4 3 1,2 5-16,0 0 1,-1 0 0,14 24 0,-17-24 21,0 1-1,-1-1 1,0 1 0,-1 1-1,-1-1 1,0 0-1,-1 1 1,0-1 0,-1 1-1,-1 15 1,-1 7 161,-2 0 0,-13 59 0,-27 84-283,37-151 150,-1 1 0,-2-1 1,0-1-1,-2 0 0,-1 0 0,-2-1 0,0 0 1,-32 42-1,43-65 1,0 1 0,0-1-1,0 0 1,0 0 0,0 0 0,-1 0 0,1 0 0,-1-1 0,0 1 0,1-1 0,-1 0 0,-1-1-1,-3 3 1,8-4-35,-1 0 1,1 0-1,0 0 0,-1 0 0,1 0 0,-1 0 0,1 0 0,-1 0 0,1 0 0,0 0 0,-1 0 0,1 0 0,-1 0 1,1 0-1,0-1 0,-1 1 0,1 0 0,0 0 0,-1 0 0,1-1 0,-1 1 0,1 0 0,0 0 0,0-1 0,-1 1 1,1 0-1,0 0 0,-1-1 0,1 1 0,0 0 0,0-1 0,0 1 0,-1-1 0,1 1 0,0 0 0,0-1 0,0 1 1,0-1-1,0 1 0,0 0 0,0-1 0,0 1 0,0-1 0,2-22 30,0 16-28,5-32-21,3 0 0,1 1 1,2 1-1,26-54 0,87-138-87,-109 200 105,40-64 71,-46 77-83,1 0 0,21-24-1,-32 39 14,0 0 0,0 0 0,0 0 0,0 0 0,1 0 0,-1 0 0,0 0 0,0 1 0,1-1 0,-1 0 0,0 1 1,1-1-1,-1 1 0,0-1 0,1 1 0,-1 0 0,1 0 0,-1 0 0,1-1 0,-1 1 0,1 1 0,-1-1 0,0 0 0,1 0 0,-1 0 0,1 1 0,-1-1 0,0 1 0,1-1 0,-1 1 0,0 0 0,1-1 0,-1 1 0,0 0 0,0 0 0,0 0 0,0 0 0,0 0 0,0 0 0,0 0 0,0 0 0,1 2 0,2 5 48,0 0 1,0 0-1,-1 1 0,0-1 1,-1 1-1,0 0 1,0 0-1,0 14 0,-1 15-201,0-21 168,0 0 0,-4 27 0,-18 103-291,18-122 450,-2 0-1,-9 32 0,8-46 34,6-11-200,0 0 0,0 0 1,0 0-1,-1 0 0,1 0 0,0 1 1,0-1-1,0 0 0,-1 0 0,1 0 0,0 0 1,0 0-1,0 0 0,-1 0 0,1 0 0,0 0 1,0 0-1,0 0 0,-1 0 0,1 0 1,0 0-1,0 0 0,0 0 0,-1 0 0,1-1 1,0 1-1,0 0 0,0 0 0,0 0 0,-1 0 1,0-1 6,0 0 0,0 0 0,1-1 1,-1 1-1,0 0 0,0 0 0,1-1 1,-1 1-1,1 0 0,-1-1 1,1 1-1,-1-3 0,-2-12-39,2 0 0,-1-1 0,2 1-1,0-1 1,1 1 0,1-1 0,0 1 0,8-25-1,4-4-356,33-74-1,-40 104 353,1-1-1,1 2 0,0-1 1,1 1-1,1 0 0,20-20 1,-22 25 23,1 0 1,0 1 0,0 1 0,1-1 0,0 2 0,0 0 0,1 0-1,-1 1 1,23-7 0,-31 11 16,0 1-1,0-1 1,0 1-1,0-1 1,0 1-1,0 0 1,-1 0-1,1 1 1,0-1-1,0 0 1,0 1-1,0 0 1,0 0-1,0 0 1,-1 0 0,1 0-1,0 0 1,-1 1-1,1-1 1,-1 1-1,1 0 1,-1 0-1,0 0 1,0 0-1,0 0 1,0 0-1,0 1 1,3 4-1,-1 0-2,-1-1 0,0 1-1,0 0 1,0 0 0,-1 1-1,0-1 1,-1 0-1,0 1 1,0-1 0,0 12-1,2 30-91,-2-30 158,-1 35 1,-3-6-106,6 77 1,15 48 284,-16-158-259,1 0 1,9 28-1,-9-36-28,-1-1-1,1 1 0,0-1 0,0 0 0,1 0 1,0-1-1,0 1 0,9 9 0,-12-14 41,0 0 0,0 0 0,1 0-1,-1 0 1,0 0 0,1 0-1,-1-1 1,1 1 0,-1 0-1,1-1 1,-1 1 0,1-1 0,-1 1-1,1-1 1,-1 0 0,1 0-1,0 1 1,-1-1 0,1 0 0,-1-1-1,1 1 1,-1 0 0,1 0-1,0-1 1,-1 1 0,1-1 0,-1 1-1,1-1 1,-1 0 0,0 1-1,1-1 1,-1 0 0,0 0 0,1 0-1,1-2 1,3-3 50,-1 0 1,0 0-1,0-1 0,0 0 0,6-12 1,-3 2-33,-1 0 0,-1-1 0,6-25 0,-3 9 34,42-149-100,-47 172-46,-1 1-1,-1-2 1,0 1-1,1-17 0,-3 27-22,-3 20-250,-15 218 575,8-27-293,10-198 96,0-9 27,-1 1 1,1 0-1,0-1 0,1 1 0,-1 0 0,0 0 1,1-1-1,0 1 0,1 4 0,-2-8-36,1 0 0,-1 0 0,0 0 0,0 0 0,0 1 0,0-1 0,0 0 0,0 0-1,0 0 1,0 0 0,1 0 0,-1 0 0,0 0 0,0 0 0,0 0 0,0 0 0,0 0 0,1 0 0,-1 0 0,0 0 0,0 0 0,0 0 0,0 0-1,0 0 1,1 0 0,-1 0 0,0 0 0,0 0 0,0 0 0,0 0 0,0 0 0,0 0 0,1 0 0,-1 0 0,0 0 0,0 0 0,0 0-1,0 0 1,0 0 0,0 0 0,1 0 0,-1-1 0,0 1 0,0 0 0,0 0 0,0 0 0,0 0 0,5-7 56,-5 7-32,9-17 3,-1 1 1,0-1 0,-2-1 0,0 1-1,-1-1 1,4-24 0,8-26-358,-9 34 357,-6 23-76,1 0 1,5-14-1,-8 25 41,0-1-1,0 1 1,0 0-1,0-1 1,0 1-1,1 0 1,-1-1-1,0 1 1,0 0-1,0-1 1,0 1-1,0 0 1,1-1-1,-1 1 1,0 0-1,0 0 1,0-1-1,1 1 1,-1 0-1,0 0 1,1-1-1,-1 1 1,0 0 0,0 0-1,1 0 1,-1 0-1,0-1 1,1 1-1,-1 0 1,0 0-1,1 0 1,-1 0-1,1 0 1,-1 0-1,0 0 1,1 0-1,-1 0 1,0 0-1,1 0 1,-1 0-1,0 0 1,1 0-1,-1 0 1,0 0-1,1 1 1,-1-1-1,0 0 1,1 0-1,-1 0 1,0 0 0,1 1-1,-1-1 1,0 0-1,0 0 1,1 1-1,-1-1 1,0 0-1,0 1 1,0-1-1,1 0 1,-1 1-1,2 2 1,0 0-1,0 0 0,-1 0 1,1 1-1,1 3 1,17 79 371,-15-61-422,15 47 0,-17-64 75,0 0 0,1 0 0,0-1 0,1 1 0,0-1 0,0 0 0,0 0 0,1 0 0,10 9 0,-15-15-4,0 0 0,1 0 1,-1 0-1,0 0 1,0 0-1,0-1 0,1 1 1,-1 0-1,0 0 0,1-1 1,-1 1-1,0-1 0,1 1 1,-1-1-1,1 0 1,-1 0-1,1 0 0,-1 1 1,1-1-1,-1 0 0,1-1 1,-1 1-1,0 0 1,1 0-1,-1-1 0,1 1 1,-1-1-1,1 1 0,-1-1 1,0 1-1,1-1 0,-1 0 1,0 0-1,0 0 1,0 0-1,0 0 0,2-2 1,5-4 1,-1-1 0,-1 1-1,0-1 1,0-1 0,0 1 0,-1-1 0,0 0 0,4-13 0,24-79 163,-25 73-210,32-92-86,3-13-272,-23 59 105,-3-1 0,10-97 0,-22 126 292,2-46 43,-7 78-55,-1 9-67,1 0-1,0 1 0,0-1 0,0 0 0,2-6 0,-28 163-199,13-96 388,-30 84 1,30-102 194,2 2 0,-10 61 0,1 82-111,18-148-233,1 0-1,4 41 1,-1-59-6,0 0-1,2 0 1,0 0 0,1-1 0,1 1 0,10 20 0,-13-32 107,0 1-1,1-1 1,0 0 0,0 0 0,0 0 0,1 0 0,-1-1-1,1 0 1,0 0 0,0 0 0,1 0 0,10 5 0,-14-9-50,0 1 1,-1 0 0,1-1-1,0 0 1,0 1 0,-1-1-1,1 0 1,0 0 0,0 0-1,0 0 1,-1 0 0,1 0-1,0-1 1,0 1 0,-1 0-1,1-1 1,0 0 0,-1 1-1,1-1 1,0 0 0,-1 0-1,3-1 1,1-2-1,0 0 0,0 0 0,0 0 1,7-9-1,-1 0-50,-2-1 0,1 0 1,-2 0-1,0-1 0,8-20 0,-6 6-102,-1 1 0,6-32 0,40-171-101,-52 219 318,-1 6-51,-1 1 0,0-1-1,1-10 1,-4 30-172,-5 22-1,-2 14-130,-8 220 31,17-266 265,-1 15 86,2 0 1,0 0-1,7 36 1,-6-47-91,-1-3-19,0-1 0,0 0 0,1 1 0,2 6 0,-3-10 3,-1-1-1,1 1 0,0 0 1,-1 0-1,1 0 0,0 0 1,0-1-1,-1 1 0,1 0 0,0-1 1,0 1-1,0-1 0,0 1 1,0-1-1,0 1 0,0-1 1,0 1-1,0-1 0,0 0 0,0 0 1,0 0-1,0 1 0,2-1 1,0-1 13,1 1 1,-1-1 0,0 1 0,1-1-1,-1 0 1,0 0 0,0-1-1,0 1 1,0-1 0,0 1 0,0-1-1,0 0 1,-1 0 0,1 0 0,2-3-1,2-2 0,-1 0-1,0 0 0,0 0 0,5-10 1,6-12 108,-2-1 0,-2 0 0,0-1 1,14-58-1,-24 77-20,-2 1 0,1-1 0,-2 0 0,0-18 0,0 11-144,0 18-25,0 1 48,0-1 0,0 1 1,0 0-1,0-1 0,0 1 0,0 0 1,0 0-1,0-1 0,0 1 0,0 0 1,0-1-1,0 1 0,-1 0 0,1 0 0,0-1 1,0 1-1,0 0 0,0 0 0,0-1 1,-1 1-1,1 0 0,0 0 0,0 0 0,0-1 1,-1 1-1,1 0 0,0 0 0,0 0 1,-1 0-1,1 0 0,0 0 0,0-1 0,-1 1 1,1 0-1,0 0 0,-1 0 0,1 0 1,0 0-1,0 0 0,-1 0 0,1 0 1,0 0-1,-1 0 0,1 0 0,0 0 0,-1 1 1,0 21 34,-6 162-90,2-119 102,5-59-51,-1 1 0,1-1 0,0 0-1,1 1 1,-1-1 0,1 1 0,1-1 0,3 12 0,-5-16 26,1 0 0,0-1-1,0 1 1,0 0 0,0 0-1,0-1 1,0 1 0,0 0-1,1-1 1,-1 1-1,0-1 1,1 0 0,0 1-1,-1-1 1,1 0 0,0 0-1,-1 0 1,1 0 0,0 0-1,0 0 1,0-1 0,0 1-1,4 0 1,-2-1 0,-1 0 0,1 0 0,0-1 0,0 1 0,0-1-1,0 0 1,0 0 0,-1 0 0,1-1 0,-1 1 0,5-4 0,12-4-150,-10 4 17,0 0-1,0-1 1,9-7-1,8-8-45,-5 5 103,-2-1-1,31-32 0,-47 44 84,74-89 77,-77 92-108,0 1 0,1 0 0,-1-1 0,0 1 0,1 0 0,-1 0 0,1 0 0,0 0 0,-1 0 0,1 0 0,0 0 0,-1 0 0,1 1 0,0-1 0,0 1 0,0-1 0,0 1 0,0 0-1,-1-1 1,1 1 0,0 0 0,0 1 0,0-1 0,0 0 0,0 0 0,0 1 0,0-1 0,-1 1 0,1 0 0,2 0 0,5 3-59,-1 0 0,0 1-1,0-1 1,12 11 0,-10-9 81,1 1-1,13 5 1,-15-8 293,-7-3-64,-2-2-222,0 0 1,-1-1-1,1 1 0,0 0 0,-1 0 1,1-1-1,-1 1 0,1 0 1,-1 0-1,1 0 0,-1-1 0,0 1 1,0 0-1,1 0 0,-1 0 1,0 0-1,0 1 0,0-1 0,0 0 1,0 0-1,-2-1 0,-12-12 17,9 7-150,0 0-1,0 1 1,0 0-1,-1 0 1,1 0-1,-2 0 0,1 1 1,-14-7-1,20 12 112,-1 0-1,1-1 0,-1 1 0,1 0 0,-1 0 0,1 0 1,0 0-1,-1 0 0,1 0 0,-1 0 0,1 1 0,-1-1 1,1 1-1,0-1 0,-1 1 0,1-1 0,0 1 0,-1 0 1,1-1-1,0 1 0,0 0 0,0 0 0,0 0 0,0 0 1,0 0-1,-2 2 0,0 1-4,-1 0 0,1 0 1,0 1-1,1-1 0,-1 1 0,-2 6 0,-1 5 40,1 0 0,1 1-1,0-1 1,1 1 0,1 0-1,1 0 1,1 31 0,1-38-43,1 0-1,1-1 1,0 1 0,0-1 0,1 0 0,0 1 0,0-2 0,1 1 0,1 0-1,10 13 1,-15-21 35,0 0 0,0 1 0,0-1-1,0 0 1,0 0 0,0 0-1,0 0 1,1 0 0,-1 0 0,0-1-1,0 1 1,1 0 0,-1 0 0,1-1-1,-1 1 1,1-1 0,-1 0-1,1 1 1,-1-1 0,1 0 0,-1 0-1,1 0 1,-1 0 0,1 0 0,-1 0-1,1 0 1,-1 0 0,1-1-1,-1 1 1,1-1 0,-1 1 0,1-1-1,-1 0 1,0 1 0,1-1 0,-1 0-1,0 0 1,1 0 0,0-1-1,2-2 48,1 0-1,-1 0 0,0 0 0,-1-1 0,1 1 0,-1-1 0,0 0 0,0 0 0,3-7 0,-1-5-101,0 1-1,-2-1 1,1 0-1,-2 0 1,-1 0-1,0-1 1,-1 1-1,-1 0 1,0 0-1,-4-19 1,2 24-20,0 0 1,-8-21-1,11 33 44,0 0 0,0 0-1,0-1 1,0 1-1,0 0 1,0 0 0,0 0-1,0 0 1,0 0-1,0 0 1,0-1 0,0 1-1,0 0 1,0 0 0,-1 0-1,1 0 1,0 0-1,0 0 1,0-1 0,0 1-1,0 0 1,0 0-1,0 0 1,0 0 0,0 0-1,0 0 1,-1 0 0,1 0-1,0 0 1,0 0-1,0 0 1,0 0 0,0 0-1,0-1 1,0 1-1,-1 0 1,1 0 0,0 0-1,0 0 1,0 0 0,0 0-1,0 0 1,-1 0-1,1 0 1,0 0 0,0 1-1,0-1 1,-3 7-60,1 13 176,2-6-81,0 1 0,1-1 0,0 1 1,1-1-1,1 0 0,0 0 0,1 0 1,7 16-1,-7-22-41,-1 0 1,1-1-1,1 1 1,0-1-1,0 0 1,0-1-1,0 1 1,1-1-1,0 0 1,1 0-1,-1-1 1,16 9-1,-17-11 49,0-1-1,0 0 1,0 0 0,1 0-1,-1-1 1,1 0 0,0 0-1,-1 0 1,1-1 0,0 1-1,-1-1 1,1-1 0,0 1-1,-1-1 1,1 0 0,-1-1-1,1 1 1,-1-1 0,1 0-1,-1 0 1,9-6 0,-3 1-34,0-1 0,0 0 1,-1-1-1,0 0 1,0 0-1,-1-1 0,0-1 1,-1 0-1,0 0 0,10-19 1,3-12-53,26-77 0,-38 94 84,21-60-83,18-88 0,-37 120-174,-3 1 0,-1-1-1,-2-55 1,-3 58 229,0 35-38,-2 0 0,0 0 0,0 0 1,-1 0-1,-7-29 0,8 44 29,0-1 0,0 0 0,0 1 0,0-1 0,0 1 0,-1-1 0,1 1 0,0-1 0,0 1 0,-1-1 1,1 0-1,0 1 0,-1 0 0,1-1 0,-1 1 0,1-1 0,0 1 0,-1-1 0,1 1 0,-1 0 0,1-1 0,-2 1 0,2 0-2,-1 0 0,1 0 0,-1 0 0,1 0 0,0 0 0,-1 1 0,1-1 0,-1 0 0,1 0 0,-1 0 0,1 1 0,-1-1 0,1 0 0,0 0 0,-1 1 0,1-1 0,0 0 0,-1 1 0,1-1 0,-1 1 0,-14 27-52,14-26 82,-32 77-160,-25 85 0,49-131 180,1 0-1,2 0 0,1 0 1,2 0-1,1 1 0,2 0 1,4 37-1,1-11-8,8 67 199,-9-102-95,1 0 1,2 0-1,9 25 1,-11-38-80,0 0 0,0-1 0,2 1 0,-1-1 0,10 11 1,-11-16 5,0 0 1,1-1 0,0 0 0,0 1 0,0-2 0,0 1-1,1-1 1,0 0 0,11 4 0,-14-6-106,1-1 0,-1 1 1,1-1-1,0-1 0,-1 1 0,7-1 0,12 3-468,-6-1-1298,1-1-1,-1-1 0,34-3 0,-42 2 806,8-2-1235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06.6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0 112 832,'1'-1'53,"0"0"0,0 0 0,0 0 0,0 0 0,0 0 0,0 0 0,0 1 0,0-1 0,0 0 0,0 1 0,2-2 1,22-14-200,-16 8 103,-9 7 43,1 1 0,0-1 0,-1 1 0,1-1 0,0 0 0,0 1 0,-1 0 0,1-1 0,0 1 0,0-1 0,0 1 0,0 0 0,0 0 0,1-1 0,5-3 144,-6 4 267,-1 0-161,0 0-196,0 0-161,0 0 43,1 0 80,0 0 0,-1 0-1,1 0 1,-1 0 0,1 0-1,-1 0 1,1 0 0,-1 0 0,0 0-1,1 0 1,-1 0 0,1 0-1,-1 0 1,1 0 0,-1 0-1,1 0 1,-1 0 0,1-1-1,-1 1 1,1 0 0,-1 0 0,0-1-1,1 1 1,0-1 0,4-1 487,2 2-227,10 0-798,-8-3 3445,-8 3-2784,-1 0-70,4-3-250,-1 1 161,-2 2 26,0 0 0,-1-1 0,1 1 0,-1 0 0,1-1 0,-1 1 0,1 0 0,-1-1 0,1 1 0,-1 0 0,1-1 0,-1 1 0,1-1 0,-1 1 0,1-1 0,-1 1 0,0-1 0,1 0 0,-1 1 0,0-1 0,1 0 0,-1 0 100,0 1-42,0 0-48,0 0-80,0-3 11,0 3-22,0 0 59,0 0 107,0 0-32,0 0-75,0 0-22,0 0-20,0 0 26,0 0 117,0 0-37,0 0-112,0 0-11,0 0-10,0 0 37,0 0 85,13-12 86,0-7 48,-13 19-171,0-1 0,0 1 0,0 0 0,0 0 0,0 0 0,0 0 0,0-1 0,0 1 0,0 0 0,0 0 0,0 0 0,0-1 0,1 1 0,-1 0 0,0 0 0,-1 0 0,1-1 0,0 1 0,0 0 0,0 0 0,0 0 0,0-1 0,0 1 0,0 0 0,0 0 0,0 0 0,0 0 0,0-1 0,0 1 0,-1 0 0,1 0 0,0 0 0,0 0 0,0 0 0,0-1 0,0 1 0,-1 0 0,1 0 0,0 0 0,0 0 0,0 0 0,-1 0 0,1 0 0,0 0 0,0 0 0,0 0 0,-1-1 0,1 1 0,0 0 0,0 0 0,0 0 0,-1 0 0,1 1 0,0-1 0,0 0 0,0 0 0,0 0 0,-1 0 0,1 0 0,0 0 0,-1 0 0,-1 2-38,-1 1 1,1-1 0,0 0-1,0 1 1,-1 0-1,2-1 1,-3 4-1,-6 8-1358,5-10 52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35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16 2656,'-3'-3'258,"-3"-3"255,6 6-503,0 0 1,-1 0 0,1 0 0,0 0-1,0 0 1,0 0 0,0 0-1,0 0 1,0 0 0,-1 0 0,1 0-1,0 0 1,0 0 0,0 0-1,0 0 1,0 0 0,0 0 0,0 0-1,-1 0 1,1 0 0,0 0-1,0 0 1,0 0 0,0 0-1,0 1 1,0-1 0,0 0 0,0 0-1,0 0 1,0 0 0,-1 0-1,1 0 1,0 0 0,0 0 0,0 1-1,0-1 1,0 0 0,0 0-1,0 0 1,0 0 0,0 0 0,0 0-1,0 0 1,0 1 0,0-1-1,0 0 1,0 0 0,0 0-1,0 0 1,0 0 0,0 0 0,0 1-1,0-1 1,0 0 0,0 0-1,1 0 1,-1 0 0,-1 0 89,0 0-1,1 1 1,-1-1 0,0 0 0,0 0 0,1 1 0,-1-1-1,0 1 1,1-1 0,-1 0 0,1 1 0,-1-1-1,1 1 1,-1-1 0,1 1 0,-1-1 0,1 1-1,-1 0 1,1-1 0,-1 2 0,5 1 71,-1-1 0,1 1 0,0-1 0,0 0 0,0 0 0,0 0 0,0-1 0,1 1 0,5 0 0,5 1 433,23-1 0,1 1 115,14 2 215,1-2 0,81-8 0,107-23-2868,-185 20 181,-20 2-215,-8-4-1728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44.2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6 946 2656,'-1'-1'203,"1"1"0,-1-1 0,1 1 0,-1-1 0,1 0 0,0 1 0,-1-1 0,1 0 0,0 0 0,-1 1 0,1-1 0,0 0 0,0 0 0,0 1 0,0-1 0,0 0 0,0 0 0,0 0 0,0 1 0,0-2 0,1 1-151,-1 1-1,1-1 1,0 0 0,0 1-1,-1-1 1,1 1 0,0 0-1,0-1 1,0 1-1,-1 0 1,1-1 0,0 1-1,2 0 1,15-6 423,-13 3-409,0 0 0,0 0 0,-1-1 0,1 0 0,-1 1 0,0-1 0,0-1 0,0 1 0,0 0 0,-1-1 0,0 0-1,0 0 1,0 0 0,3-7 0,2-8 17,-1-1 1,6-30-1,-10 37-58,40-216 450,-42 224-488,1-14-77,-2 19 89,0 1 0,1 0 0,-1 0 0,0 0 0,0 0 0,0 0 0,0 0 0,-1-1 0,1 1 0,0 0 0,0 0 0,0 0 0,0 0 0,0 0 0,0 0 0,0-1 1,0 1-1,0 0 0,0 0 0,0 0 0,0 0 0,0 0 0,0 0 0,0 0 0,-1-1 0,1 1 0,0 0 0,0 0 0,0 0 0,0 0 0,0 0 0,0 0 0,-1 0 0,1 0 0,0 0 0,0 0 0,0 0 0,0 0 0,-9 7-2,7-3-13,0 0 1,-1 0 0,2 0 0,-1 1 0,1-1-1,-1 1 1,1-1 0,0 6 0,-1 0-40,-4 26 235,-3 71 1,7-56-14,1-23-238,1-1 1,2 0 0,0 1-1,7 26 1,-8-49 119,0 0 0,0-1 0,1 1 1,-1-1-1,1 0 0,0 1 0,1-1 0,-1 0 1,1 0-1,-1 0 0,6 4 0,-7-6-21,1-1 0,0 1 0,-1-1-1,1 1 1,0-1 0,0 0 0,0 0 0,0 0-1,0 0 1,0 0 0,1-1 0,-1 1 0,0-1-1,0 1 1,0-1 0,1 0 0,-1 1 0,0-1-1,1-1 1,-1 1 0,0 0 0,0 0-1,1-1 1,2 0 0,1-1 58,0 0-1,0-1 1,0 0 0,0 0 0,-1 0-1,1 0 1,-1-1 0,0 0 0,0 0-1,0-1 1,0 1 0,6-10 0,9-14-97,-1-2 1,-2 0-1,24-56 1,-21 43-242,-1 4 292,26-41 0,-41 76-55,-1 0 1,2 0-1,-1 0 0,0 0 0,1 0 0,0 1 0,5-3 1,-7 4-44,-3 2 56,1-1-1,-1 1 1,1 0 0,-1-1-1,1 1 1,0 0-1,-1-1 1,1 1 0,-1 0-1,1 0 1,0 0-1,-1 0 1,1-1-1,0 1 1,-1 0 0,1 0-1,0 0 1,-1 0-1,1 0 1,-1 1 0,1-1-1,0 0 1,-1 0-1,1 0 1,0 0-1,-1 1 1,1-1 0,-1 0-1,1 1 1,-1-1-1,1 0 1,-1 1 0,1-1-1,-1 1 1,1-1-1,-1 1 1,1-1-1,-1 1 1,0-1 0,1 1-1,-1-1 1,0 1-1,1 0 1,-1-1 0,0 1-1,0 0 1,2 3 35,-1 0 1,0-1 0,-1 1 0,1 0-1,-1 0 1,1 5 0,-1 238 163,0-251-253,1 0 1,0 1-1,0-1 0,0 0 0,0 1 0,1-1 0,-1 1 0,3-4 0,6-15-251,1-9 279,1 1 1,1 0-1,2 0 1,1 2 0,1 0-1,35-43 1,-46 64-5,0 1 1,12-10 0,-16 14 48,-1 1 1,1 0-1,0 0 0,-1 0 1,1 0-1,0 0 0,0 0 1,0 0-1,0 0 1,0 1-1,0-1 0,0 1 1,0 0-1,0-1 0,0 1 1,0 0-1,2 0 0,-3 1-7,1 0 0,-1-1 0,0 1 0,0 0 0,0-1 0,0 1 0,0 0 0,0 0 0,0 0 0,0 0 0,0 0 0,0 0 0,-1 0 0,1 1 0,0-1 1,-1 0-1,1 0 0,-1 0 0,1 1 0,-1-1 0,1 3 0,5 29-135,-4-4 241,-3 37 1,2 14-14,1-50-226,4 96 321,-5-121-178,-1-1 0,1 0-1,-1 1 1,1-1 0,3 8 0,3 9-16,-7-19-8,0-1 1,1 1 0,0 0 0,-1-1 0,1 1 0,0-1 0,0 1-1,0-1 1,0 1 0,0-1 0,0 0 0,2 3 0,-2-4 10,-1 1 1,1-1 0,-1 0-1,1 1 1,-1-1-1,1 0 1,-1 0 0,1 1-1,-1-1 1,1 0 0,-1 0-1,1 0 1,-1 0 0,1 0-1,-1 0 1,1 1-1,0-2 1,-1 1 0,1 0-1,-1 0 1,1 0 0,-1 0-1,1 0 1,-1 0-1,1 0 1,-1-1 0,1 1-1,-1 0 1,1 0 0,-1-1-1,1 1 1,-1 0 0,1-1-1,-1 1 1,1-1-1,-1 1 1,0 0 0,1-1-1,-1 1 1,1-2 0,0 1 14,4-5 27,-1-1 1,1 0-1,-1 0 0,0 0 1,-1 0-1,5-15 1,5-30-183,30-103 239,-40 149-161,0-1 0,0 1 0,1-1 0,-1 1-1,1 0 1,1 1 0,-1-1 0,1 1 0,5-5 0,-7 7 44,0 1-1,0-1 1,0 1-1,0 0 1,0 1 0,0-1-1,1 0 1,-1 1-1,1 0 1,-1 0 0,1 0-1,-1 0 1,1 0 0,0 1-1,-1 0 1,1-1-1,0 1 1,0 1 0,4 0-1,52 14 115,-37-8-31,32 4-1,-34-8-34,-4-2-45,1 2 0,-1 0 0,17 6 0,-14-4 127,-17-5-31,-13-5-34,-115-48 0,119 50-89,0 1 1,-1-1 0,1 1 0,-1 1 0,0-1-1,1 1 1,-1 0 0,0 1 0,0 0 0,0 0-1,0 0 1,-9 2 0,10 0-1,1-1-1,-1 1 0,1 0 1,0 0-1,0 1 1,0 0-1,0 0 1,0 0-1,1 0 1,-1 1-1,1-1 1,0 1-1,0 0 0,1 1 1,-6 6-1,2-1 65,1 1 0,0 0 0,0 1 0,-6 19-1,-9 50-97,11-39 437,8-34-356,0 1 0,1-1 0,0 1 0,0 0 0,1-1 0,0 1 0,1 0 0,0 0 0,3 10 0,-4-16-10,1-1 0,0 1 0,0-1-1,0 1 1,0 0 0,0-1 0,0 0 0,1 1 0,-1-1 0,1 0-1,-1 1 1,1-1 0,0 0 0,0-1 0,0 1 0,0 0 0,0 0-1,1-1 1,-1 1 0,0-1 0,1 0 0,-1 0 0,1 0 0,0 0-1,-1 0 1,1 0 0,0-1 0,-1 1 0,1-1 0,0 0 0,-1 0-1,6 0 1,0-1 62,0-1 0,-1 1 0,1-2-1,-1 1 1,13-6 0,34-22 92,-45 24-148,0-1-1,0 0 1,-1 0-1,0-1 1,-1 0 0,0-1-1,0 1 1,0-1 0,7-16-1,1-4-146,22-60-1,-25 55 10,-1 1 0,-2-1-1,-1-1 1,-2 0-1,-2 0 1,0 0 0,-3 0-1,-3-49 1,-29-94 216,27 157-81,-1 1-18,-1 1 1,-12-27 0,4 12 38,13 32-43,0-1 1,0 0-1,0 1 1,0-1-1,0 1 1,0 0-1,-1-1 1,1 1-1,-1 0 0,0 0 1,0 0-1,0 0 1,0 0-1,0 0 1,0 1-1,0-1 0,-1 1 1,-2-2-1,4 3 13,1 0 0,-1 0-1,1 0 1,-1 0 0,1 0-1,-1 0 1,1 0-1,-1 1 1,0-1 0,1 0-1,-1 0 1,1 0 0,0 1-1,-1-1 1,1 0 0,-1 1-1,1-1 1,-1 1 0,1-1-1,0 0 1,-1 1-1,1-1 1,0 1 0,-1-1-1,1 1 1,0-1 0,0 1-1,-1-1 1,1 1 0,0-1-1,0 1 1,0 0-1,-5 19-176,4-4 107,0 1 1,1-1-1,0 1 1,6 28-1,20 63 188,-5-23 119,10 92-15,-18-116-136,47 180 50,-55-228-61,-1-1 0,2 0 0,0-1 0,0 1 0,15 18 0,-16-24-22,-1 0-1,1-1 1,0 0-1,0 0 0,0-1 1,1 1-1,0-1 1,-1-1-1,2 1 0,-1-1 1,0 0-1,9 3 1,-14-6-12,0 0 1,0 0 0,1-1-1,-1 1 1,0 0 0,0-1-1,0 1 1,0-1-1,0 1 1,0-1 0,0 1-1,0-1 1,-1 0 0,1 0-1,0 1 1,0-1 0,0 0-1,0-2 1,7-4 308,-7 6-336,0 0-1,0 0 1,0-1 0,0 1-1,0 0 1,0-1 0,0 1 0,-1 0-1,1-1 1,-1 1 0,1-1-1,-1 1 1,1-1 0,-1 1-1,0-1 1,0-2 0,2-30-172,-2 29 42,-4-209-648,1 192 700,2 21 57,0-1 1,1 0 0,-1 0-1,1 0 1,0 0 0,0 0-1,-1 0 1,1 0-1,0 0 1,1 0 0,-1 0-1,1-3 1,0 1-8,-1 0 0,1 0-1,-1-1 1,0 1 0,-1-6 0,1-1-44,0 10-60,0 3 125,0-1 1,0 0-1,0 0 0,-1 0 1,1 0-1,0 0 1,0 0-1,-1 0 1,1 1-1,0-1 1,-2 1-1,2 0-39,-2 8-131,1 0-1,0 1 1,1-1 0,2 15 0,-1 4 123,4 124 412,1-66-536,-4-71 208,-1-7-6,1-1 0,0 1 0,0 0 0,1-1 0,0 1 0,0-1 0,7 13 0,-9-20-22,0-1-1,0 1 1,-1 0 0,1 0-1,0 0 1,0-1 0,0 1-1,0 0 1,0-1-1,0 1 1,0-1 0,0 1-1,0-1 1,0 0 0,0 1-1,0-1 1,1 0 0,-1 0-1,0 0 1,0 1 0,0-1-1,0 0 1,1-1 0,-1 1-1,0 0 1,0 0 0,0 0-1,0-1 1,1 0 0,1 0 63,0 0 0,0 0 1,0-1-1,-1 1 1,1-1-1,0 0 1,-1 0-1,0 0 1,4-3-1,-2 0 20,-1 0 0,1-1 0,-1 1 0,0-1-1,4-9 1,-4 8-162,0 1 0,0-1 1,1 1-1,5-7 0,-6 8 35,0 0 0,0-1 0,0 1 0,-1-1 0,1 0 0,-1 0 0,2-10 0,5-45 311,-7 51-196,1-12 29,-1 7-160,1-24 0,-3 36 42,0 3-9,0-1 0,0 1 0,0-1-1,0 1 1,0-1 0,0 1 0,1-1-1,-1 1 1,0-1 0,0 1-1,0-1 1,1 1 0,-1-1 0,0 1-1,0-1 1,1 1 0,-1-1 0,0 1-1,1 0 1,-1-1 0,0 1-1,1 0 1,-1-1 0,1 1 0,-1 0-1,1-1 1,-1 1 0,1 0 0,0-1-1,0 1-165,-1 0 96,5 1 117,-4-1-27,-1 0-1,0 1 1,1-1 0,-1 0 0,0 0 0,1 0 0,-1 0 0,0 0 0,1 0-1,-1 1 1,0-1 0,1 0 0,-1 0 0,0 0 0,1 0 0,-1 0 0,0 0-1,1-1 1,-1 1 0,0 0 0,1 0 0,-1 0 0,0 0 0,1 0 0,-1 0-1,0-1 1,1 1 0,-1 0 0,0 0 0,0 0 0,1-1 0,-1 1-1,0 0 1,0 0 0,1-1 0,-1 1 0,0 0 0,0-1 0,0 1 0,0 0-1,1-1 1,-1 1 0,0 0 0,0-1 0,0 1 0,0 0 0,0-1 0,0 1-1,0 0 1,0-1 0,0 1 0,0 0 0,0-1 0,0 1 0,0 0 0,0-1-1,-1 0 1,2-10 127,-1 6-138,0 1 0,0-1-1,0 0 1,0 1 0,-1-1 0,1 1 0,-1-1 0,-1 1 0,1 0-1,-3-8 1,4 12 1,0 0 0,0 0 0,0 0 0,-1 0 0,1-1 0,0 1 0,0 0 0,0 0 0,0 0 0,0 0 0,0 0 0,0 0 0,0-1 0,0 1 0,0 0 0,-1 0 0,1 0 0,0 0 0,0 0 0,0 0 0,0 0 0,0 0 0,0 0 0,-1 0 0,1 0-1,0 0 1,0-1 0,0 1 0,0 0 0,0 0 0,0 0 0,-1 0 0,1 0 0,0 0 0,0 0 0,0 0 0,0 0 0,-1 1 0,1-1 0,0 0 0,0 0 0,0 0 0,0 0 0,0 0 0,0 0 0,-1 0 0,1 0 0,-4 9-234,0 16-182,0 7 395,3-25-14,0 1 0,0 0 0,1 10-1,1 14 28,-1-14-28,5 32 1,-5-45 77,2 0-1,-1 0 1,0 0 0,1 0 0,0-1-1,0 1 1,0 0 0,1-1-1,0 0 1,6 8 0,-5-7-32,1-1 0,0 1 0,0-1 0,0-1 0,0 1 1,1-1-1,0 0 0,-1 0 0,1 0 0,0-1 0,12 3 0,-14-4 30,0 0-1,-1-1 0,1 0 0,0 1 0,0-1 0,0 0 0,0-1 1,0 1-1,0-1 0,0 0 0,0 0 0,-1 0 0,1 0 0,0-1 0,-1 0 1,1 1-1,-1-1 0,1 0 0,-1-1 0,5-3 0,-3 1-10,0-1-1,-1 1 1,0-1-1,0 0 1,0 0-1,0 0 1,4-13 0,0-3-60,5-25 0,-8 27 36,14-34 1,-14 41 3,4-6-60,13-23 0,-19 37 14,0 0 0,1 0 0,0 0 0,0 0 0,1 0 0,-1 1 0,1 0 0,9-6 0,-13 9 23,0 1 0,0-1 0,0 1-1,0-1 1,1 1 0,-1-1 0,0 1 0,0 0-1,1 0 1,-1-1 0,0 1 0,0 0-1,1 0 1,-1 0 0,0 1 0,0-1 0,1 0-1,-1 0 1,0 1 0,0-1 0,1 1 0,-1-1-1,0 1 1,0-1 0,0 1 0,0 0-1,2 1 1,2 2 18,0 1 0,-1 0 0,1 0-1,4 7 1,0-1-20,8 10 265,0-2-75,26 39-1,-42-57 8,-1-1-64,0 0-48,0-3-67,0 1 0,-1-1-1,1 0 1,-1 1-1,1-1 1,-1 0 0,0 1-1,0-1 1,0 1 0,0-1-1,-1 1 1,1 0 0,-1-1-1,1 1 1,-1 0 0,0 0-1,0 0 1,0 0-1,0 0 1,0 1 0,0-1-1,-1 1 1,1-1 0,0 1-1,-1 0 1,1 0 0,-4-1-1,3 1-3,-1 0 0,1 0 0,0 0 0,0 1 0,-1-1 0,1 1 0,0 0 0,-1 0 0,1 0 0,0 1 0,-1-1 0,1 1 0,0 0 0,0 0 0,0 0 0,-1 0 0,1 0-1,0 1 1,1-1 0,-1 1 0,0 0 0,-3 3 0,-4 5-82,1 1-1,0 1 1,1-1-1,0 2 1,1-1-1,-7 17 1,1-5 107,9-14 19,0 0-1,1-1 0,0 1 0,0 0 0,1 1 0,1-1 1,0 0-1,0 1 0,1-1 0,0 0 0,0 1 1,1-1-1,4 14 0,-4-19-27,1 0 1,0-1-1,1 1 1,-1-1-1,1 0 0,-1 0 1,1 0-1,0 0 1,1 0-1,-1 0 0,1-1 1,-1 0-1,1 0 1,0 0-1,0 0 1,1 0-1,-1-1 0,1 0 1,-1 0-1,1 0 1,-1-1-1,1 1 0,0-1 1,0 0-1,0 0 1,0-1-1,0 0 0,0 1 1,0-2-1,0 1 1,0 0-1,-1-1 1,11-3-1,-1 0 28,1-2 1,-1 0-1,0 0 0,-1-1 0,1-1 1,-1 0-1,-1-1 0,0-1 1,15-13-1,2-7-158,0-2 0,27-38 1,5-23 96,-28 41-38,48-82-399,-37 58 192,-37 63 246,0-1 0,-1 1 0,0-1 0,-1-1 0,-1 1 0,0-1 1,-1 0-1,-1 0 0,1-27 0,-3 18 50,-1-1-1,-1 1 1,-2-1-1,0 1 1,-10-29-1,14 51-62,-1 0-1,0 0 0,0 0 1,0 0-1,0 0 0,0 0 0,0 0 1,-1 0-1,1 1 0,-1-1 1,1 0-1,-1 1 0,1 0 1,-1-1-1,0 1 0,-2-2 1,3 3 25,0 0 0,0-1 0,1 1 0,-1 0 0,0 0 0,0 0 0,0 0 0,0-1 0,1 1 0,-1 0 0,0 1 0,0-1 0,0 0 1,0 0-1,0 0 0,1 0 0,-1 1 0,0-1 0,0 0 0,0 1 0,1-1 0,-1 1 0,0-1 0,1 0 0,-1 1 0,0 0 1,1-1-1,-1 1 0,0-1 0,1 1 0,-1 0 0,1 0 0,0-1 0,-1 1 0,1 0 0,-1 0 0,1-1 0,0 1 0,0 0 1,-1 0-1,1 1 0,-11 26-81,5-10 165,-7 23-1,7-13 0,1 0 0,2 0 0,-1 42 0,3 35-32,3 118 405,0-199-327,6 32 0,-6-47-81,0 0-1,1 1 0,0-1 1,1-1-1,0 1 1,7 10-1,3 5-201,14 18 458,-27-39-253,11 6-5,-3-4-11,-2-1 36,-1 1 1,1-1 0,6 8-1,-11-11-102,1-1 49,1 0 0,-1-1 0,1 1 0,-1-1 1,0 0-1,1 1 0,-1-2 0,0 1 0,1 0 1,-1-1-1,0 1 0,0-1 0,0 0 0,0 0 1,-1 0-1,1 0 0,-1-1 0,1 1 0,3-5 1,-1 0-33,1-1 1,6-11 0,3-5 75,-4 8-69,-2 0 1,9-20-1,12-20-35,-27 51 54,0-1-59,1 1 0,-1 0 0,1 0-1,0 0 1,0 0 0,8-6-1,-11 10 39,1 0-1,0 0 0,-1 1 1,1-1-1,0 0 0,0 1 1,0-1-1,0 1 0,0-1 1,0 1-1,-1 0 0,1 0 1,0 0-1,0 0 0,0 0 0,0 0 1,0 0-1,0 1 0,0-1 1,0 1-1,0-1 0,-1 1 1,1 0-1,0 0 0,2 2 1,20 11 54,-10-6 108,0-1-1,18 9 0,-32-16-141,1 0 0,-1 0-1,0 0 1,0 0 0,0 0-1,1 1 1,-1-1 0,0 0 0,0 0-1,0 0 1,1 0 0,-1 0-1,0 0 1,0 0 0,1 0-1,-1 0 1,0 0 0,0 0-1,1 0 1,-1 0 0,0 0 0,0 0-1,1 0 1,-1 0 0,0 0-1,0 0 1,0 0 0,1 0-1,-1 0 1,0 0 0,0 0-1,1 0 1,-1-1 0,0 1 0,0 0-1,0 0 1,0 0 0,1 0-1,-1-1 1,0 1 0,-4-11-49,-13-12-28,14 19 78,-1 0 0,0 0 0,-1 1-1,1-1 1,-1 1 0,1 0 0,-1 0 0,0 0 0,0 1 0,0 0 0,0 0 0,-1 0 0,-6-1 0,8 3-1,1-1 0,0 1 0,-1 0 0,1 1-1,0-1 1,0 1 0,-1-1 0,1 1 0,0 0 0,0 0 0,0 0 0,0 1 0,0-1-1,0 1 1,0 0 0,1-1 0,-1 1 0,1 0 0,-1 1 0,1-1 0,0 0 0,-1 1 0,1-1-1,-2 4 1,-9 13-4,0 1-1,1 0 0,0 1 1,2 0-1,1 1 0,0 0 1,-7 33-1,15-50 27,0 1 0,1 0 0,0 0 0,0 0 1,0 0-1,0 0 0,1 0 0,0-1 0,2 8 0,-2-10-1,0-1-1,-1 1 1,1-1-1,0 0 1,1 1 0,-1-1-1,0 0 1,1 0-1,-1 0 1,1 0-1,0 0 1,-1 0-1,1 0 1,0-1 0,0 1-1,0-1 1,1 1-1,-1-1 1,0 0-1,0 0 1,1 0 0,-1 0-1,5 1 1,-5-2-32,1 0 1,-1 0 0,0 0-1,1 0 1,-1 0-1,0-1 1,1 1 0,-1-1-1,0 0 1,0 1 0,0-1-1,0 0 1,4-2 0,23-19 53,-20 13 9,0 0-1,12-17 1,-8 9-68,-7 9-10,-1 0-1,-1 0 1,1 0 0,-1-1-1,5-14 1,9-47 29,-16 58 61,0 0 0,-1-22 0,-1 34-65,0 0-1,1-1 0,-1 1 0,0 0 0,0-1 1,0 1-1,0 0 0,0-1 0,0 1 1,0 0-1,0-1 0,0 1 0,0 0 1,0-1-1,0 1 0,-1 0 0,1-1 0,0 1 1,0 0-1,0 0 0,0-1 0,0 1 1,-1 0-1,1-1 0,0 1 0,0 0 0,-1 0 1,1-1-1,-6 9-258,-3 18-47,8-15 250,0 1 0,1-1 1,1 13-1,0 1 140,-1-18-56,0-1 0,0 1 0,1 0 0,0-1 0,1 1 0,0-1 0,0 1 0,0-1 0,0 0 0,1 0 0,5 7-1,-6-8-12,1-1-1,1-1 0,-1 1 0,1 0 0,-1-1 0,1 0 0,0 0 0,0 0 0,0 0 0,1-1 1,-1 1-1,1-1 0,-1 0 0,1 0 0,9 1 0,12 3-43,1-2 0,-1-1-1,1-1 1,0-1 0,42-5 0,-63 4 74,1-1 0,0 0 1,0-1-1,0 0 0,-1 0 1,1 0-1,-1-1 1,0 0-1,0 0 0,0 0 1,0-1-1,0 0 0,-1 0 1,0-1-1,1 1 0,-2-1 1,1 0-1,-1-1 1,1 1-1,-1-1 0,4-8 1,35-94-536,-42 102 433,1-1 0,-1 1-1,0-9 1,3-15-130,-4 30 180,1-1 0,-1 0 0,0 0 0,1 0 1,-1 1-1,1-1 0,-1 0 0,1 1 0,-1-1 0,1 0 1,-1 1-1,1-1 0,0 1 0,0-2 0,0 2-66,-1 1 127,29 79 14,5 14 10,-33-90-86,0 0 0,0 0-1,0 0 1,-1 0 0,1 0 0,-1 0-1,0 0 1,-1 5 0,1-4 90,0 0-1,0-1 1,0 1-1,2 8 1,1-6-22,-2-6 85,-1-1-75,1-13-165,17-39 261,15-39-590,-27 75 470,1 1 0,1 1 0,18-26 0,-22 35-48,-1 1-1,1-1 1,1 1 0,-1 0 0,1 0-1,0 1 1,0-1 0,0 1-1,0 0 1,0 1 0,1-1 0,10-3-1,-15 6 19,0 0 1,0 0-1,0 0 0,0 0 0,0 0 0,-1 0 1,1 0-1,0 0 0,0 0 0,0 1 0,0-1 1,0 0-1,0 0 0,-1 1 0,1-1 0,0 1 0,0-1 1,-1 1-1,1-1 0,0 1 0,0-1 0,-1 1 1,1-1-1,-1 1 0,1 0 0,-1 0 0,1-1 1,-1 1-1,1 0 0,-1 0 0,1-1 0,-1 1 0,0 0 1,0 0-1,1 0 0,-1 1 0,1 4 79,0 1-1,-1-1 1,1 0-1,-2 9 1,1-4-212,-1-1 132,0 0 0,-4 16 0,3-15 39,0-1 1,0 18 0,1-21-112,1 0 1,-1 0-1,-4 10 0,4-10 28,-1 0 0,1 0-1,-1 11 1,1-7 183,1 1 83,1-4-348,-1-7 103,0-1 0,0 1-1,0 0 1,0-1 0,0 1 0,1-1 0,-1 1 0,0 0-1,0-1 1,0 1 0,0-1 0,1 1 0,-1 0-1,0-1 1,1 1 0,-1-1 0,0 1 0,1-1-1,-1 1 1,1-1 0,-1 0 0,0 1 0,1-1 0,-1 1-1,1-1 1,0 0 0,-1 0 0,2 1 0,28 20 139,-26-18-144,0 1-1,0-1 1,1 0 0,-1 0 0,1-1-1,0 0 1,-1 1 0,1-1-1,0-1 1,9 3 0,9 1-39,-18-4 90,0 1 1,0-1-1,0-1 0,8 1 0,19 1 63,-21-1 49,1-1 0,0 0 0,-1 0 0,17-4 0,-25 4-140,0-1 1,0 0 0,0 0 0,0 0 0,0 0 0,0-1 0,0 1-1,-1-1 1,1 0 0,0 0 0,-1 0 0,0 0 0,1 0 0,-1 0 0,0-1-1,0 1 1,0-1 0,-1 0 0,1 1 0,-1-1 0,2-3 0,21-37-41,-6 10-72,-14 25 72,0 1 1,0 0-1,1 0 0,5-6 0,-8 10-14,0 0-1,1 0 0,0 1 1,0-1-1,0 1 0,0 0 1,0 0-1,0 0 1,0 0-1,7-2 0,-5 3 9,0-1 0,0 1 0,0 1 1,0-1-1,0 1 0,0-1 0,0 1 0,0 1 0,0-1 0,0 1 0,0 0 0,8 2 0,-10-2 105,1 0 0,0 0 0,0-1 0,-1 1-1,1-1 1,8 0 0,-6 0 231,-6-1-289,1 1 0,-1 0 0,0 0 0,0 0 0,0 0 0,1 0 0,-1 0 0,0-1 0,0 1 0,0 0 0,0 0 0,1 0 0,-1-1 0,0 1 0,0 0 0,0 0 0,0 0 0,0-1 0,1 1 0,-1 0 0,0 0 0,0-1 0,0 1 0,0 0 0,0 0 0,0-1 1,0 1-1,0 0 0,0 0 0,0-1 0,0 1 0,0 0 0,0 0 0,0-1 0,0 1 0,-1 0 0,1 0 0,0-1 0,-4-10-220,-23-13-86,15 15 85,9 6 179,0 1 0,0 0 0,0 1 0,-1-1 0,1 0 0,0 1 0,-1 0 0,1 0-1,-1 0 1,1 0 0,-1 1 0,0-1 0,1 1 0,-1 0 0,0 0 0,1 0 0,-1 0 0,1 1-1,-1 0 1,0 0 0,1 0 0,-7 2 0,-5 3-19,1 1-1,-1 1 1,-22 15-1,28-17 84,0 1-1,0 0 0,1 0 0,0 0 1,0 1-1,1 0 0,-11 16 0,16-20-31,0-1-1,0 0 0,1 0 0,-1 0 1,1 1-1,0-1 0,0 1 1,0-1-1,0 1 0,1-1 0,0 1 1,-1 0-1,1-1 0,1 1 0,-1 0 1,0-1-1,1 1 0,0-1 0,0 1 1,0-1-1,0 1 0,0-1 0,1 0 1,-1 1-1,1-1 0,0 0 0,2 3 1,4 3-20,0 0 0,0 0 0,1-1 0,0 0 1,1-1-1,19 13 0,7 4 297,-24-15-214,0-1 0,1 0 0,0 0 0,18 6 0,-28-13-45,5 3 60,1-1 0,0 0 1,0-1-1,0 0 0,1 0 0,10 0 0,7-3-122,-1-1 0,1-1-1,37-9 1,76-31-189,-111 33 102,38-21 0,-55 25 108,-1 0 0,-1-1 0,1 0 1,-1-1-1,0 0 0,10-12 0,-17 16 47,0 0 0,0-1-1,0 0 1,0 0 0,-1 1-1,0-1 1,0-1 0,0 1 0,-1 0-1,0 0 1,0-1 0,0 1-1,0 0 1,-1-1 0,0 1-1,0-1 1,-1 1 0,0-7-1,0 9-27,0-1-1,1 1 0,-1 0 1,-1-1-1,1 1 0,0 0 1,-1 0-1,1 0 0,-1 0 1,0 0-1,0 0 0,0 1 0,-1-1 1,1 0-1,-1 1 0,1 0 1,-1 0-1,0 0 0,0 0 1,0 0-1,0 0 0,0 1 0,0-1 1,0 1-1,0 0 0,-1 0 1,1 0-1,0 1 0,-5-1 1,-1 1-26,0 0 1,0 0 0,0 1-1,1 0 1,-1 1 0,0 0-1,1 1 1,-1-1 0,1 2-1,0-1 1,-9 6 0,10-6 34,1 1 0,-1 1 1,1-1-1,0 1 0,0 0 1,0 1-1,1-1 0,-1 1 1,2 0-1,-1 1 0,1-1 1,-8 14-1,11-17-4,0 1 0,0-1 0,0 0 0,0 0 0,1 0 0,-1 1 0,1-1 0,0 0 0,0 1 0,0-1 0,0 0 0,1 1 0,-1-1 0,2 6 0,0-5 56,0 1 0,0-1 1,0 0-1,1 1 0,0-1 1,0 0-1,0-1 0,0 1 1,4 4-1,1-1-3,1 0 0,0-1-1,0 0 1,0 0 0,1-1 0,-1 0-1,1-1 1,13 4 0,16 6 287,-30-10-211,0-1 0,1 0 1,0 0-1,-1-1 0,1 0 1,16 1-1,18-1 156,-29-1-236,-1 0 0,1-1 0,26-4 0,1-4 211,80-28 1,-91 23-2230,40-20-1,-70 33 1776,0-1 0,0 1-1,-1 0 1,1-1-1,0 1 1,0-1 0,0 1-1,0-1 1,-1 0 0,1 1-1,0-1 1,0 1-1,-1-1 1,1 0 0,-1 0-1,1 0 1,-1 1 0,1-1-1,-1 0 1,1 0 0,-1 0-1,0 0 1,1 0-1,-1 0 1,0 0 0,0 0-1,0 1 1,1-1 0,-1 0-1,0-2 1,-8-20-3359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44.9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62 2560,'0'0'108,"0"-1"1,-1 0-1,1 1 0,0-1 1,0 0-1,0 1 0,0-1 1,-1 0-1,1 0 0,0 1 1,0-1-1,0 0 0,0 1 1,1-1-1,-1 0 0,0-1 1,1-9 4033,0 11-4045,-1-1-1,0 1 1,0-1 0,1 0 0,-1 1 0,1-1-1,-1 1 1,0-1 0,1 1 0,-1-1 0,1 1-1,-1-1 1,1 1 0,-1 0 0,1-1 0,-1 1-1,1 0 1,0-1 0,-1 1 0,1 0 0,0 0-1,-1 0 1,2-1 0,16-2 1057,261-6 2307,-52 4-2991,-209 4-396,185-8-2564,-87 8 986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55.3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0 320,'5'5'128,"-5"-5"-96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56.5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205 1 1248,'0'0'389,"0"0"-239,0 0 20,0 0 337,0 0-112,0 0 53,0 0-123,0 0 91,0 0-107,0 0 65,0 0-76,-18 0 667,14 0-822,0 1 0,0-1 0,0 1 0,0 0 0,0 0 0,0 0 0,0 1 0,0 0 0,0-1 0,1 1 0,-1 1 0,1-1 0,-1 0 0,1 1 0,-4 3 0,-5 6-207,1 0 0,-15 22 0,5-6 251,9-14-34,9-11-140,0 0 1,0 1 0,0-1 0,0 1 0,1 0 0,0 0 0,0 0 0,-3 6-1,-1 6-110,5-13 86,-1 0-1,1 0 1,0 1 0,0-1-1,0 1 1,0-1 0,1 1-1,-1 0 1,1-1 0,0 1-1,0 0 1,0-1 0,2 7-1,-1-3-1,1-1 0,0 1 0,0-1 0,1 0-1,3 7 1,-4-10 24,0 0 0,0 0 0,0 0 0,0 0 0,1-1 0,-1 1 0,1-1 0,-1 0 0,1 0 0,0 0 0,0 0 0,4 2 0,-5-3 9,0 0-1,1 0 0,-1-1 0,1 1 0,-1-1 1,1 1-1,-1-1 0,1 0 0,-1 0 0,0 0 1,1 0-1,-1 0 0,1-1 0,-1 1 0,1-1 1,-1 1-1,0-1 0,1 0 0,-1 0 0,0 0 1,0-1-1,1 1 0,-1 0 0,0-1 0,0 1 1,-1-1-1,1 0 0,0 1 0,2-5 0,14-14-179,-15 17 171,0 0 0,0 0-1,0 0 1,0-1 0,-1 0-1,0 1 1,3-5 0,31-65 296,-33 66-257,2-1-64,-2 0 0,1 0-1,-1-1 1,0 1 0,2-14 0,-2 12 14,-2 9-3,-1 0-1,1-1 1,-1 1-1,1 0 1,-1-1 0,1 1-1,-1 0 1,0-1-1,0 1 1,0-3-1,0 3 52,0 1-26,0 0-65,0 23 411,0-20-359,-1 28 22,0-29-32,1 0 1,0 0-1,-1 0 1,1 0-1,-1 0 0,1 0 1,-1 0-1,0 0 0,0 0 1,0 0-1,0-1 1,-2 3-1,2-3-20,1 20 586,-9-7-442,9-13-108,0 0 1,0 0-1,0 1 1,0-1-1,0 0 1,0 0-1,1 1 1,-1-1-1,1 0 1,-1 0-1,1 1 1,-1-1-1,1 0 1,-1 0-1,2 2 1,1 1 2,-1-1 12,-1 0-1,0 0 0,1 0 1,0 0-1,-1 0 0,1-1 1,0 1-1,1-1 0,-1 0 1,0 1-1,1-1 0,-1 0 1,1 0-1,-1 0 0,1-1 1,0 1-1,0-1 0,0 1 1,0-1-1,0 0 0,0 0 1,0-1-1,1 1 0,-1 0 1,5-1-1,92 18 526,-32-4-939,-37-14-5206,-31 0 3340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2:58.2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 4 1408,'-7'-4'481,"14"11"-247,-7-7-133,0 0-53,0 2-21,0 3 95,1 0 459,-1-1 1,1 1-1,0 0 0,0-1 0,2 6 0,-1-4 311,0 2-625,0-1 1,-1 1-1,0-1 1,0 1 0,-1 9-1,3 2 357,-3-16-571,1 0-1,0 0 1,-1 0 0,0 0-1,0 0 1,0 0 0,-1 6-1,-2 15 3,0 1 1,2-1-1,1 31 0,-1 24 284,-15 112-349,15-108 277,2-47-230,4 14 256,1-34-125,-5-15-165,0 1 0,0-1 0,-1 1 0,1-1 0,-1 1 0,1-1 0,-1 1-1,1 0 1,-1 1 0,0-1-29,0-2 68,-1 5 331,-2-4-82,2-8-144,7-40-254,-5 40-5,1 0 0,0-1-1,0 1 1,6-9 0,2-11 55,-4 12 27,1 1 1,1-1 0,0 1-1,0 1 1,2-1 0,-1 2-1,16-16 1,-24 27 30,0 0 0,-1 0 0,1 0 0,0 1 0,0-1 0,0 0 0,0 0 0,0 1 0,0-1 0,0 1 1,0-1-1,0 1 0,0-1 0,1 1 0,-1 0 0,0-1 0,0 1 0,0 0 0,0 0 0,1 0 0,-1 0 0,0 0 0,0 0 0,0 0 0,1 0 0,-1 1 0,0-1 0,0 0 0,0 1 0,0-1 0,1 1 1,-1-1-1,0 1 0,0-1 0,0 1 0,0 0 0,0 0 0,-1 0 0,1-1 0,0 1 0,0 0 0,1 2 0,2 2 10,0 0 0,0 1 0,-1 0 0,1 0 0,-1 0 1,2 7-1,-1-2 106,0 0 1,-1 0 0,-1 1-1,2 19 1,-3-24 13,-1 0 0,0 0 0,-1 0 0,0 0 0,0 0 0,0 0 0,-1-1 0,0 1 0,-3 8 0,2-8-27,0-1-1,-1 1 0,0-1 0,0 0 1,0 0-1,-1 0 0,0-1 0,-10 10 1,12-13-85,0 0 0,0 0 1,0 0-1,-1 0 0,1 0 0,-1-1 1,1 0-1,-1 0 0,0 0 1,1 0-1,-1 0 0,0-1 1,1 0-1,-1 1 0,0-1 0,0-1 1,0 1-1,-6-2 0,-5-2-902,0-1 0,1-1-1,-1 0 1,1-1 0,0-1-1,-15-11 1,25 17 618,-31-21-3777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1:13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867 231 1248,'0'5'229,"0"0"1,-1-1-1,1 1 0,-1 0 1,0 0-1,0 0 0,-1-1 1,1 1-1,-1 0 0,0-1 1,-4 7 2740,6-16-2325,1 2-468,-1 0 0,0 1 0,-1-1 0,1 0 1,0 0-1,-1 1 0,1-1 0,-1 0 0,-2-3 0,-6-28 287,0 15-410,5 10 27,-1 0 0,0 0 1,-7-8-1,3 4 221,4 7-240,1 0 0,-1 0-1,0 1 1,0-1 0,-1 1 0,0 0 0,0 0 0,-9-5-1,-11-3 43,-1 1-1,-1 1 0,1 1 0,-39-8 0,-119-11-32,179 29-103,1-1 0,-1 1 0,0 0 0,1 1 0,-1-1 0,1 1 0,0 0 0,-1 1 0,1-1 0,0 1 0,-1 0 0,1 0 0,0 1 0,0-1 0,1 1 0,-1 0 0,1 0 0,-8 7 0,4-2 23,1-1 0,0 1 1,0 0-1,0 1 0,-4 9 0,-6 7 57,7-10-88,1 2 0,0-1 0,2 1 1,-11 34-1,8-22-33,-37 127 737,12-32-448,7-9-583,15-55 782,6-33-310,2 0 1,1 1-1,2 0 1,0 0-1,2 0 1,1 0-1,1 0 0,11 49 1,-9-57-12,2 1 0,0-2 0,1 1-1,18 34 1,-14-35-222,-1-1 195,1 0-1,0-1 1,21 24 0,-3-10-18,12 11-154,-2 2 0,54 81-1,-67-84 101,-1-1 256,20 42-1,64 128-164,-90-176-83,-1 1 1,-2 0-1,-2 1 1,-1 1-1,9 46 1,-12-27 116,4 98 1,-12 59 59,-2-128-542,-2-39 614,1-27-120,0 0 0,4 32-1,-2-44-141,1-1 0,-1 0 0,1 0 0,0 0 0,1 0 0,-1 0 0,1 0 0,0 0 0,1-1 1,-1 1-1,9 8 0,8 6-93,1-1 0,35 24 0,0 0 76,-24-19 217,49 27 0,-71-45-208,6 3 12,1-1-1,0-1 0,0 0 0,1-1 1,0-1-1,0-1 0,0 0 1,0-2-1,0 0 0,30-1 1,-21-2 1,0-1 0,0-1 0,0-2 1,-1 0-1,0-2 0,41-16 1,-48 14 85,-1 0 0,0-1 1,0-1-1,-1-1 1,0-1-1,-1 0 1,0-1-1,-1 0 1,-1-1-1,16-23 1,98-102-456,-98 109 342,88-77 576,-94 83-354,41-55 0,-57 68-158,0-1 0,0-1 0,-2 1-1,1-1 1,-2 0 0,0-1 0,4-16 0,-6 7 12,0 0 1,-1 0 0,-1 0-1,-5-40 1,-20-98 167,17 123-236,-6-39-29,-27-133 123,29 165 6,-3-1 0,-27-63 0,-78-156 366,64 113-252,23 58-113,24 74-22,-39-101 245,35 96-255,-1 1 1,-25-38-1,28 48 2,0 1 0,-2 0 0,1 1 0,-2 0-1,0 1 1,0 1 0,-1 0 0,0 0 0,-18-8 0,-40-16 31,-120-38 0,155 60-207,9 4 44,-103-43 207,117 45-125,0 0 0,1-1-1,1-1 1,-1 0 0,1-1-1,1 0 1,-13-13-1,20 17-30,0 0 0,1 0 0,-1 0 0,1-1 0,1 1 0,-1-1 0,-2-12 0,-1-1-216,3 9 292,1-1 0,0 0 0,0 1 1,2-1-1,-1 0 0,2 0 0,-1 0 1,2 0-1,2-15 0,1-6-512,-4 20-265,3-13-983,13-26-4549,-11 35 4128,7-9-1375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1:25.0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351 301 640,'-1'0'12,"1"0"0,0 0-1,0-1 1,0 1 0,0 0 0,-1 0 0,1 0-1,0-1 1,0 1 0,0 0 0,0 0 0,0-1-1,0 1 1,-1 0 0,1 0 0,0-1 0,0 1 0,0 0-1,0 0 1,0-1 0,0 1 0,0 0 0,0 0-1,0-1 1,0 1 0,0 0 0,0 0 0,0-1-1,1 1 1,-1 0 0,0-1 0,7 0 240,-6 1-249,-1 0 1,0 1 0,1-1-1,-1 0 1,1 0 0,-1 0-1,0 0 1,1 0 0,-1 0-1,1 0 1,-1 0-1,0 0 1,1 0 0,-1-1-1,0 1 1,1 0 0,-1 0-1,1 0 1,-1 0 0,0-1-1,1 1 1,-1 0-1,3-6 2601,-2 23 1321,27 21-3978,-26-34 94,41 66 586,-37-60-628,-2 0 1,1 1 0,-1-1 0,-1 1 0,3 14 0,21 86 86,-14-62 132,0 9 157,9 33-638,-17-57 466,-5-27-146,1-1-1,0 1 0,0-1 1,4 11-1,-3-12 61,-1 1 1,1-1-1,-1 1 0,0-1 1,0 7-1,-1-11-85,0 0-48,0 5 555,0-10-494,-1 1 1,0 0 0,0 0 0,0 0 0,0 1 0,0-1-1,-1 0 1,-2-4 0,-1-2-96,-3-8 40,2 0 0,-7-27 0,1 3 67,-21-81 71,-9-26-64,35 129-94,-2-1 0,1 1 0,-2 1 1,-23-34-1,-1 16 222,24 25-169,-1 0 0,0 0 1,-1 2-1,1-1 0,-2 1 1,1 1-1,-25-12 0,32 17 7,1 1 0,-1 0 0,0 0 1,0 1-1,0-1 0,0 1 0,0 0 0,0 0 0,0 1 0,-8-1 0,13 1-8,0 0 0,0 0 1,0 0-1,0 0 0,0 0 0,0 0 1,0 0-1,0 0 0,-1 0 0,1 0 0,0 0 1,0 0-1,0 0 0,0-1 0,0 1 1,0 0-1,0 0 0,0 0 0,0 0 0,0 0 1,0 0-1,0 0 0,0 0 0,0 0 1,0 0-1,0-1 0,0 1 0,0 0 0,0 0 1,0 0-1,0 0 0,0 0 0,0 0 1,0 0-1,1 0 0,-1 0 0,0 0 0,0 0 1,0 0-1,0-1 0,0 1 0,0 0 1,0 0-1,0 0 0,0 0 0,0 0 0,0 0 1,0 0-1,0 0 0,1 0 0,-1 0 1,0 0-1,0 0 0,5 4 42,0 0 0,1 0-1,-1-1 1,1 1 0,0-2 0,0 1 0,0 0 0,7 1-1,-4-1 27,1 1-1,16 9 1,4 5-70,-16-10-76,-1 0 0,0 1 1,14 13-1,-3-4 58,-18-14 71,-2-1 0,1 1-1,0 0 1,-1 0 0,1 0 0,3 6 0,16 16-144,-19-22 47,0 1 0,-1-1-1,0 1 1,7 10 0,-3 0 31,1 0-1,-2 1 1,9 23 0,0 5 214,-11-32-258,0 0 1,-1 0-1,4 17 0,-8-16 382,0-13-337,-1 0 0,1 0 0,0 0 0,0 0 0,-1 0 0,1 0 0,0 0 1,0 0-1,0 0 0,-1 0 0,1 0 0,0-1 0,0 1 0,-1 0 0,1 0 0,0 0 0,0 0 1,0 0-1,0 0 0,-1-1 0,1 1 0,0 0 0,0 0 0,0 0 0,0 0 0,0-1 0,-1 1 1,1 0-1,0 0 0,0-1 0,-15-24-326,-2-13-100,-39-79-403,43 93 823,-1 2 0,-32-41 1,30 45 6,0 0 1,-1 2-1,0 0 1,-38-25 0,34 26-135,15 10 116,0 1 0,0 0 1,-13-6-1,8 7-201,8 5-75,7 7 97,-3-8 300,-1 0-149,0 14-38,-1-13 29,0-1 0,1 1-1,-1-1 1,0 0 0,0 1 0,0-1-1,0 0 1,0 1 0,0-1 0,0 0 0,0 0-1,-1 0 1,1 0 0,0 0 0,-1 0-1,1-1 1,-1 1 0,1 0 0,-1-1 0,1 1-1,-1-1 1,1 1 0,-1-1 0,1 0-1,-1 0 1,-1 0 0,2 1 122,-1 0-1,1-1 1,0 1-1,0 0 1,0 0 0,0 0-1,0 0 1,0 0-1,0 0 1,0 0 0,0 0-1,1 0 1,-1 0-1,0 1 1,1-1 0,-1 1-1,1 0-34,1-1-1,0 0 0,-1 1 0,1-1 1,0 0-1,0 0 0,0 0 0,0 0 1,0 0-1,0 0 0,0 0 0,2 1 1,1 1 33,25 22 446,34 38 0,-52-50-444,2 1-21,-1-1 0,-1 2 0,-1 0 0,16 29 1,17 43-132,14 31 589,-17-35 991,-42-88-1535,1 0 0,-1-1 0,-1 1 0,-3-7 0,-7-15-342,-52-128 32,49 123 303,-1 0 0,-1 1 1,-29-37-1,0 1 109,44 63-148,0 0 1,-1 0 0,1 0-1,-5-3 1,-10-12-630,11 12 415,16 14-330,15 10 715,-3-4-39,-1 2 0,-1 0-1,0 1 1,25 29 0,-17-13-55,33 55 0,-29-32 928,-30-54-640,-2-7 149,-11-32-360,-2 0 1,-2 1-1,-24-43 0,4 10-365,27 58 304,8 11-14,1 1 0,0 0 0,-1-1 0,1 1 0,-1 0 0,1-1 0,-1 1 0,1 0-1,-1-1 1,1 1 0,-1 0 0,1 0 0,-1 0 0,1 0 0,-1-1 0,1 1 0,-1 0 0,1 0 0,-1 0 0,1 0 0,-1 0-1,1 0 1,-1 0 0,0 1 0,1-3 126,0 2-130,0 0 0,0-1 0,-1 1 0,1 0 0,0 0 0,0 0 0,0 0 0,0 0 1,0 0-1,0-1 0,0 1 0,0 0 0,0 0 0,0 0 0,0 0 0,0 0 0,0-1 0,0 1 0,0 0 0,0 0 0,0 0 0,0 0 0,0 0 0,0 0 0,0-1 0,0 1 0,1 0 0,-1 0 0,0 0 0,0 0 0,0 0 0,0 0 0,0 0 0,0-1 0,0 1 0,0 0 0,0 0 0,1 0 0,-1 0 0,0 0 0,0 0 0,0 0 0,6 5-84,57 51-420,-56-48 553,0 0 0,0 1 0,-1 0 0,0 0 0,9 19 1,51 131 293,-64-148-351,-1-9 15,-1-1 0,1 1 0,-1 0-1,1 0 1,-1 0 0,1 0 0,0-1 0,0 1-1,0 0 1,0-1 0,2 4 512,-8-13-80,2-1-345,0-1 0,-7-15 0,-4-8-48,-6-18-272,-3 0 0,-35-58 0,45 86 230,4 6 20,-1 1 1,-1 0 0,-19-21-1,19 24-216,9 10 69,-1 0 0,1 0 0,-1 0 0,1 1 0,-6-5 0,7 7 115,7 7-305,13 16 303,-1 0 0,-1 1 0,15 27 0,-17-18 46,0 0-1,-2 1 1,-2 1 0,-1 0 0,6 41 0,1-16 36,-12-45-38,-1 0 1,0 0 0,-1 0 0,0 0-1,0 17 1,-3-24-146,0 9 1014,-1-15-382,-3-11-274,-24-92-998,20 67 612,-1 0 0,-2 1 0,-17-35 0,28 67 141,-10-20-22,0 0-1,-2 1 1,-1 0 0,0 1 0,-21-24 0,13 22-50,-44-33 0,52 44 42,0 2 1,0 0 0,-1 0-1,0 1 1,-20-6 0,27 11-4,1 1 0,-1 0 1,-9 0-1,-9-2-172,19 2 142,1 1 0,-1-1 0,-9 2 0,2-1 304,0 5 463,8 2 1312,11 9-2187,-4-7 172,0-1 0,1 0 0,0 0 0,5 8 0,8 25 207,-12-17-88,0-1-1,-1 1 0,-2 0 1,-1 25-1,0-48-118,0 84 201,1-80 372,0-7-230,2-6-451,0 2 62,0-1-1,-1 0 1,0 0 0,-1 0-1,1 0 1,-1 0-1,0-9 1,-3-52-91,2 56 70,-13-97-190,7 66 312,-1-53 0,7-57 130,15 158-335,39 21 77,17 7 79,122 39-1,-187-70 71,0 0 1,-1-1-1,1 0 0,0-1 0,-1 1 0,1-1 0,0 0 0,11-2 0,-17 2-70,0 0 0,0 0 1,0 0-1,0 0 0,0 0 1,0 0-1,0 0 1,1 0-1,-1 0 0,0 0 1,0 0-1,0 0 0,0 0 1,0 0-1,0 0 0,1 0 1,-1 0-1,0 0 0,0 0 1,0 0-1,0 0 0,0 0 1,0 0-1,1 0 0,-1 0 1,0 0-1,0 0 1,0 0-1,0 0 0,0 0 1,0 0-1,0 0 0,0 1 1,0-1-1,1 0 0,-1 0 1,0 0-1,0 0 0,0 0 1,0 1-1,-3 5 36,-13 12-306,7-9 176,4-2 82,-1-1 0,-12 9 0,-1 2-81,3-1 51,-1 0 1,-1-1-1,-39 25 0,-35 23 25,25-17-140,83-56 176,0-1-1,-1-1 0,0 0 0,-1-1 0,0-1 0,20-26 0,-18 20-146,-12 16 122,0-1-1,0 0 1,-1 0 0,1 0-1,4-10 1,4-9 125,-9 20-72,-1 0-1,0 0 1,0 0-1,0 0 1,0 0-1,-1 0 1,1-1-1,-1 1 1,1-9-1,-11 22-639,-12 18-653,11-14 325,-1 1-1,-8 15 1,16-23 80,1-1-1,-1 1 1,1-1 0,0 1-1,1 0 1,-1 0 0,1 0-1,0 0 1,0 10 0,1 11-2846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1:26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 2816,'-5'-4'6666,"18"16"-5402,3 3-805,-1 1 0,-1 1-1,0 0 1,21 38-1,34 82 524,-59-117-865,2 6 17,2-2-1,1 0 0,1-1 1,1 0-1,34 35 0,-17-29-28,7 9-167,-40-37 61,0 0 2,-1 0 0,1 1-1,0-1 1,1 0-1,-1 0 1,0 0 0,0 0-1,0 0 1,1-1 0,-1 1-1,0 0 1,1-1-1,-1 1 1,0 0 0,1-1-1,-1 0 1,2 1 0,-1-1-81,12 10 256,-14-9 202,0 16-106,-9-11-527,7-4 280,0-1-1,0 1 1,0-1-1,0 0 0,0 1 1,-1-1-1,1 0 1,0 0-1,-6 1 1,2-1 49,-6 1-56,0 0 0,-19 0 0,-70-7 14,72 13 453,28-8-458,14 0 276,-8-2-235,0 0 0,0-1 0,0 0 0,-1 1 0,1-2 0,-1 1 0,8-7 0,-5 4-201,27-21-299,-34 27 417,0 0 0,0 0 0,0 0 0,0 0 0,0 0 0,0 0 0,0 0 0,0 0 0,0 0 0,0 0 0,0 0 0,-1 0-1,1 0 1,0 0 0,0 0 0,0 0 0,0 0 0,0 0 0,0 0 0,0 0 0,0 0 0,0-1 0,0 1 0,0 0 0,0 0 0,0 0 0,0 0 0,0 0 0,0 0 0,0 0 0,-1 0-1,1 0 1,0 0 0,0 0 0,0 0 0,0 0 0,0 0 0,0-1 0,0 1 0,0 0 0,0 0 0,0 0 0,0 0 0,0 0 0,0 0 0,0 0 0,0 0 0,0 0 0,0 0 0,1 0-1,-1-1 1,0 1 0,0 0 0,0 0 0,0 0 0,0 0 0,0 0 0,0 0 0,0 0 0,0 0 0,0 0 0,0 0 0,0 0 0,0 0 0,0 0 0,0 0 0,0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1:29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325 439 1568,'0'3'9312,"-5"2"-8555,-2 5-533,0-2-1,0 1 1,-1-1 0,0 0 0,-12 8-1,-15 14 547,-43 44 67,54-50-730,14-15-75,0 1 0,0 1 0,1 0 0,1 0 0,-14 23 0,4 1 406,-8 19 109,23-47-543,1-1 1,0 1 0,0 0 0,1 0 0,0 0 0,0 11 0,0-15 12,1 0 0,1 1 0,-1-1 0,0 0 0,1 0 0,0 0 0,0 0 0,0 0 0,0 0 0,0 0 0,0 0 0,4 5 0,-2-5-18,0 1 0,0-1 0,1 0 0,0 0 0,-1 0 0,1 0 0,8 4 0,-8-5 34,1 0 0,-1 0-1,1 0 1,-1-1 0,1 0 0,0 0 0,-1 0 0,1 0 0,0 0-1,0-1 1,0 0 0,-1 0 0,1-1 0,0 1 0,0-1 0,0 0-1,-1 0 1,1-1 0,-1 1 0,8-4 0,4-4 33,-1 0-1,0-1 1,0 0 0,15-16-1,-23 21-86,-1-1 0,0 0 0,0-1 0,-1 1 0,1-1 0,-1 0 0,-1 0-1,5-9 1,-5 6-37,0-1 0,-1 0 0,0 1 0,0-2 0,1-17 0,-1-20-110,-2 1 0,-3-1 0,-13-83 0,12 108 168,-1 0 1,-2 0-1,0 1 1,-1 0 0,-2 0-1,0 0 1,-2 1-1,0 0 1,-23-32-1,-89-93 326,109 130-347,-7-5-406,21 21 413,-1 1 1,1 0 0,0 0 0,-1-1-1,1 1 1,-1 0 0,1 0 0,0 0 0,-1-1-1,1 1 1,-1 0 0,1 0 0,-1 0 0,1 0-1,0 0 1,-1 0 0,1 0 0,-1 0-1,1 0 1,-1 0 0,1 0 0,-1 0 0,1 0-1,0 0 1,-1 0 0,1 0 0,-1 1 0,1-1-1,-1 0 1,1 0 0,0 0 0,-1 1 0,1-1-1,0 0 1,-1 1 0,1-1 0,0 0-1,-1 1 1,1-1 0,0 0 0,0 1 0,-1-1-1,1 0 1,0 1 0,0 0 0,-1 1 9,0-1 1,1 1 0,-1-1-1,1 1 1,-1-1-1,1 1 1,0 0-1,-1-1 1,1 1 0,0 2-1,5 13 93,0-1 0,1 0 1,1 0-1,0-1 0,18 27 0,3 9 336,17 43 73,44 86-31,-66-141-421,1 0 1,40 49-1,-42-62 89,44 57 557,-57-68-756,-8-14 53,3 9-1338,0 15-4838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09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6 124 480,'-4'-2'-23,"3"2"508,8-2 173,-9-24 809,2 24-1446,0 0 0,0 1 1,0-1-1,0 0 0,1 0 1,-1 1-1,0-1 0,1 0 1,-1 1-1,1-1 0,0 0 1,-1 1-1,1-1 0,0 1 1,0-1-1,0 1 0,0-1 1,2-1-1,-4 1 186,1 2-191,-1-1 1,1 0-1,-1 1 0,1-1 0,0 0 1,-1 1-1,1-1 0,0 0 0,-1 1 1,1-1-1,0 0 0,0 0 0,0 1 1,0-1-1,0 0 0,-1 0 0,1 1 1,1-1-1,-1 0 0,0 0 0,0 1 1,0-1-1,1-1 0,-1 2 16,0-1 0,0 1 0,0 0 0,1-1 0,-1 1 0,0 0 0,0-1 0,0 1 0,0 0 0,0-1 0,0 1 0,0 0 0,0-1 0,0 1 0,0 0 0,0-1 0,0 1 0,0 0 0,0-1 0,0 1 0,0 0 0,0-1 0,0 1 0,0 0 0,0-1 0,-1 1 0,1 0 0,0-1 0,0 1 0,0 0 0,-1-1 0,1 1 0,0 0 0,0 0 0,-1-1 0,1 1 0,0 0 0,-1 0 0,1 0 0,-1-1 0,1 1 107,2-18 645,-2 17-798,0 1-1,0 0 0,0-1 1,0 1-1,1-1 0,-1 1 1,0 0-1,0-1 0,0 1 1,1-1-1,-1 1 0,0 0 0,0-1 1,1 1-1,-1 0 0,0-1 1,1 1-1,-1 0 0,0 0 1,1-1-1,-1 1 0,1 0 1,-1 0-1,0 0 0,1 0 1,-1 0-1,1-1 0,0 1 12,-1 0-1,1 0 0,-1 0 1,1 0-1,-1 0 0,0 0 1,1 0-1,-1 0 0,1 0 1,-1 0-1,0 0 1,1 0-1,-1 1 0,1-1 1,-1 0-1,0 0 0,1 0 1,-1 1-1,0-1 1,1 0-1,-1 0 0,0 1 1,1-1-1,-1 0 0,0 1 1,0-1-1,1 0 1,-1 1-1,0-1 0,0 0 1,0 1-1,1-1 0,-1 1 1,0 0-23,3 3 24,-1-1 0,1 1 0,-1-1 0,0 1 0,0 0 0,-1 0 0,1 0 0,-1 0 0,0 0 0,1 8 0,10 31-163,-10-22 196,-1 0-1,0 0 1,-4 27 0,1-24-280,2 25 0,-1 8-773,0 22-2205,1-78 2987,0-1 203,0 0 416,0 6 532,0 2-367,1-7-434,1-4-129,-2-1-514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1:30.2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1017 2496,'-11'10'1062,"11"-9"-991,0-1 0,0 0-1,0 0 1,-1 0 0,1 0-1,0 1 1,0-1 0,0 0 0,2 4 1839,-2-3-1840,1-1 1,-1 0 0,0 0 0,0 0-1,0 0 1,1 0 0,-1 0 0,0 0-1,0 0 1,0 0 0,0 0 0,1 0-1,-1 0 1,0 0 0,0 0 0,0 0-1,1 0 1,-1 0 0,0 0-1,0 0 1,0 0 0,0 0 0,1-1-1,3 0 355,-1 0-1,1 0 0,-1-1 1,1 1-1,-1-1 0,1 0 0,-1 0 1,5-5-1,-1 2-261,-1-1 0,0 0 0,0 0 0,-1-1 0,0 1 0,0-1 0,0 0 0,-1-1-1,0 1 1,4-13 0,1-6 228,10-53 0,-8 30-32,37-176-647,-46 206 398,0 0 0,-2 0 0,0-1 1,-4-27-1,-1-13-165,-19-130 166,17 152-275,3 16-72,-2 0 1,-14-35-1,16 48 202,3 7 41,1 0 1,-1 1-1,1-1 0,-1 1 1,0-1-1,0 1 1,0-1-1,0 1 1,0-1-1,0 1 1,0 0-1,-1 0 1,1-1-1,0 1 1,-1 0-1,1 0 1,-3-1-1,3 2 10,-1-1-1,1 1 1,0 0-1,-1 0 1,1 0 0,0 0-1,-1 0 1,1 0 0,0 0-1,0 0 1,-1 1-1,1-1 1,0 0 0,-1 1-1,1-1 1,0 1-1,0-1 1,-2 2 0,0 1-28,-1-1 1,0 1-1,1 0 1,0 0 0,0 1-1,0-1 1,0 1-1,0 0 1,1-1-1,-1 1 1,1 0 0,-2 6-1,-4 14 107,1 0-1,1 1 1,1 0-1,2 0 1,0 0 0,1 0-1,2 0 1,0 1-1,2-1 1,1 0-1,11 46 1,65 288 918,-65-286-679,-8-50-148,13 39 0,-15-51-91,1-1 0,0 1 0,0-1 0,1 0 0,11 13-1,-14-19-11,1 0 0,0-1 0,0 0-1,0 0 1,0 0 0,1 0-1,-1-1 1,1 1 0,0-1 0,0 0-1,0-1 1,0 1 0,0-1 0,0 0-1,0 0 1,8 0 0,8-1 129,-1 0 1,38-6-1,-36 3-309,21-3-453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1:31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28 1248,'8'-27'12426,"-18"44"-11827,1 0-1,-9 23 1,-9 22 267,-16 23 152,39-75-740,0 0 0,-4 16 0,0-1-429,7-24 166,1 1 0,-1-1 0,1 1 0,0 0 0,-1-1 0,1 1 0,0 0 0,0-1 0,0 1 0,0 0 0,0-1 0,0 1 0,1 0 0,-1-1 0,0 1 0,1 0 1,0-1-1,-1 1 0,1-1 0,0 1 0,0-1 0,-1 1 0,1-1 0,0 0 0,1 1 0,-1-1 0,0 0 0,0 0 0,0 0 0,1 0 0,-1 0 0,1 0 0,-1 0 0,1 0 0,-1-1 0,1 1 0,-1 0 0,3 0 0,2 0-6,1 0 0,-1-1 0,0 1 0,1-1 0,-1 0-1,1-1 1,-1 1 0,1-2 0,-1 1 0,0 0-1,1-1 1,-1 0 0,11-6 0,-7 3-105,0-1 1,0 0 0,-1 0-1,0-1 1,0 0-1,-1-1 1,10-10-1,-14 13 110,0 0-1,-1-1 0,1 1 0,-1-1 1,0 1-1,-1-1 0,1 0 0,-1 0 1,0 0-1,-1-1 0,1 1 0,-1 0 1,0-1-1,-1-7 0,0-1 81,-1 0-1,-1 0 1,-1 1 0,-8-29-1,11 41-119,-1 1 0,1-1 0,-1 1 0,0-1 0,0 1 0,0 0 1,0 0-1,0-1 0,0 1 0,0 0 0,0 0 0,0 0 0,0 0 0,-1 0 0,1 0 0,0 0 0,-3 0 0,3 0 28,1 1-1,-1 0 1,0 0-1,1-1 1,-1 1-1,0 0 1,0 0-1,1 0 1,-1 0-1,0 0 0,1 0 1,-1 0-1,0 0 1,0 0-1,1 0 1,-1 1-1,0-1 1,1 0-1,-1 0 1,0 1-1,1-1 1,-1 0-1,0 1 1,1-1-1,-1 1 1,1-1-1,-1 1 1,1-1-1,-1 1 1,1-1-1,-1 1 1,1-1-1,-1 1 1,1 0-1,0-1 0,-1 1 1,1 1-1,-2 3 139,0-1-1,0 1 0,1 0 0,0 0 0,0 0 0,0 0 0,1 0 0,0 0 0,0 11 1,1-13-93,-1 0 1,1 0 0,0-1 0,0 1-1,0 0 1,0 0 0,0 0 0,1-1-1,-1 1 1,1 0 0,0-1 0,0 1-1,0-1 1,0 0 0,0 0 0,0 0-1,5 3 1,2 1 0,0-1-1,0 0 1,0-1 0,0 0-1,14 3 1,50 8 549,-55-11-531,9 0-349,1-1-1,30 0 0,-38-3-1485,34-5 0,-52 5 1340,0 0 0,0-1 0,0 1 0,1 0 0,-1-1 0,0 0 0,0 1 0,0-1 0,-1 0 0,1 0 0,0 0 0,0 0 0,0 0 0,-1-1 0,1 1 0,0 0 0,1-3 0,6-11-4611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1:32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6 173 4160,'-5'8'12650,"6"-8"-12298,2-1-168,0 0 0,0 1 0,0-1 0,-1 0-1,1 0 1,0-1 0,-1 1 0,1 0 0,-1-1 0,4-2-1,10-6 238,21-6 143,1 0 1,70-17-1,-26 9-380,63-15-1409,-73 20-5971,-33 17-2372,-44-4 7163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1:44.0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2079 0 1248,'-28'12'5818,"12"-11"-2964,2 8-1664,13-8-1101,0 0-1,-1 0 1,1 0-1,-1 0 1,1-1-1,-1 1 1,1 0-1,-1-1 1,0 1 0,1-1-1,-1 1 1,0-1-1,1 0 1,-1 0-1,0 0 1,0 0-1,-2 0 1,-71 8 1527,10-7-1008,49-1-635,1 1 0,-1 1 0,1 0 0,0 1 0,-20 6 0,19-4 189,1 0 7,0 1 1,0 0 0,0 1 0,-15 10 0,-29 14 618,50-27-684,0 1 0,-15 11 0,-8 5 10,24-16-66,2 0 0,-1 0-1,1 1 1,-1 0-1,-7 11 1,-4 1-179,4-1 26,0 0-1,1 1 1,-20 35 0,26-41 84,2 1 0,-1-1 1,1 1-1,1 0 0,-5 24 1,6-12 93,0 0 0,1 30 1,3-45-121,0 0 1,1-1 0,0 1-1,6 17 1,-1-1-117,-4-17 184,-1 0-1,0 0 0,-1 0 1,0 1-1,0-1 0,-1 1 1,0-1-1,-1 0 0,0 1 1,0-1-1,-1 0 0,-1 0 1,1 0-1,-1 0 0,-7 13 0,-60 130 727,47-109-574,-2-1 0,-1-1 0,-2-1-1,-36 40 1,-72 72-232,52-54 571,39-43-255,12-14-236,-1-2 0,-44 39 0,9-23 116,-2-4 0,-89 49 0,115-75-156,21-13-78,-35 25 0,41-24 128,-1-1 0,0-1 0,-1 0-1,-35 13 1,39-18 39,1 2-1,-27 17 1,35-21-76,3-2-67,1 1 0,-1-1 0,1 1 0,0-1 0,0 1 0,0 0 0,-5 6 0,7-7 57,0 0 1,0-1 0,0 1 0,1 0 0,-1-1 0,1 1 0,-1 0 0,1 0 0,0 0 0,-1-1 0,1 1 0,0 0-1,0 0 1,0 0 0,0 0 0,1-1 0,-1 1 0,1 0 0,-1 0 0,1 2 0,3 3 51,0 1 1,0-1-1,0 0 0,1 0 1,8 10-1,6 7-137,1 6 92,1-1 0,39 40 0,-47-57 46,0-1 0,0-1-1,1 0 1,1-1-1,-1 0 1,1-2-1,1 1 1,0-2 0,0 0-1,0-1 1,0-1-1,34 5 1,-9-5-22,0-2-1,0-2 1,0-1 0,48-8 0,-65 5 57,-1-1 1,0-1-1,31-12 1,61-32 168,-4 1-116,45-7-37,253-55 0,-320 99-477,-42 7 239,-16 2 219,14-3 219,49-11 0,-73 11-408,0 0 0,-1-2 0,37-18 0,-45 19 58,-1 0 0,0-1 0,0-1 0,0 1 0,-1-2 0,-1 1 0,13-16 0,-10 9-70,4-4 23,-2-1 0,14-25 1,-6 3-284,26-77 0,-40 89 34,-1-1 1,4-57 0,-9 71-71,-1-1 0,-1 0 0,-3-26 0,-1 26 69,-1-11 265,5 24 212,-1 0 1,0 1 0,0-1 0,-3-8 0,3 9-51,-1-1 0,1 1-1,0-1 1,0-8 0,-7-114-452,6 92 242,0 25 74,2-1-1,0-15 1,4-147 594,-4 129-209,-14-118-652,9 129 329,-11-33 384,-2-23-436,10 41-47,-3 1 0,-1 0 1,-3 0-1,-35-78 1,39 104 137,7 13-25,-1 0 0,2-1 0,-1 1-1,1-1 1,-2-11 0,4 13 53,-1 2-62,2 1 0,-1-1 0,0 1 1,1-1-1,0 1 0,0-1 0,1 1 0,1-9 0,0 1-195,-2 12 190,0 0-1,0-1 1,0 1 0,0 0-1,1 0 1,-1-1-1,0 1 1,1 0-1,-1 0 1,1-2 0,2-2-718,-2 1-190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01.4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404 16 992,'16'-11'10186,"-24"25"-9594,-1 12 528,-12 8-640,20-31-426,0 0 0,0 0-1,0 0 1,-1-1-1,1 1 1,-1 0 0,1-1-1,-1 1 1,0-1 0,0 0-1,0 1 1,0-1-1,0 0 1,-1 0 0,1 0-1,-1-1 1,-4 3 0,5-2-35,0-1 1,-1 0-1,1 1 1,0-1-1,0 1 1,-3 2-1,4-2-4,0-1 1,-1 0-1,1 1 1,-1-1-1,1 0 1,-1 0-1,1 0 1,-1 0-1,0 0 1,1-1-1,-1 1 1,0 0-1,0-1 1,0 1-1,-3-1 1,-9 6 117,13-6-109,0 1 1,0 0-1,-1 0 0,1-1 0,0 1 0,-1-1 1,1 1-1,-1-1 0,1 0 0,-3 1 1,-3-1 77,0 1 1,1 0 0,-13 3 0,12-2-187,1 0-1,-1-1 1,-13 1 0,-55 4 602,40-1-342,32-5-143,1 1 1,-1-1 0,1 0 0,0 1 0,-1 0 0,1 0 0,-4 1 0,4-1 52,0 0 1,0 0 0,-1-1 0,1 1-1,0-1 1,0 1 0,-4-1 0,-24 9-263,27-8 70,5-2 41,16-4 102,26-7 459,48-30-474,-20 5 133,-34 16 196,-3 1-42,18-8 124,-15 5-908,-32 19 491,-5 4 44,-1-1-46,1 1 0,0-1 0,0 1-1,0-1 1,-1 1 0,1-1 0,0 1 0,-1-1-1,1 0 1,0 1 0,-1-1 0,1 0 0,-1 0-1,1 1 1,-1-1 0,0 0 0,1 0 0,-1 0-1,1-1 1,-1 1 2,-1 1 133,-2 0-58,-11 9-470,13-8 371,0 0-1,0 0 1,0-1-1,0 1 1,0 0-1,0 1 0,1-1 1,-1 0-1,0 0 1,1 0-1,-1 2 1,-2 2-2,2-4-10,0 0-1,0 0 0,1 0 1,-1 1-1,1-1 0,-1 0 1,1 0-1,-1 1 0,1-1 1,-1 0-1,1 1 0,0-1 1,0 1-1,0-1 0,0 0 1,0 3-1,0-3 48,0 0 0,1-1 0,-1 1 0,0 0 0,0-1 0,0 1 0,-1 0 0,1-1 0,0 1 0,0 0 0,0 0 0,0-1 0,-1 1 0,1 0 0,0 2 17,0 0 0,0-1 0,1 1 0,-1-1 0,1 1-1,0-1 1,-1 1 0,3 4 0,-2-5 35,11 12 33,-11-13-110,0 0 0,0 0 0,0 0 0,0 0 0,0 0 0,0 0 0,0 0 0,-1 0-1,1 1 1,0-1 0,-1 0 0,1 1 0,0 2 0,0-1-15,0 0-1,0-1 1,1 1-1,-1 0 1,1-1-1,-1 1 1,1-1-1,0 1 1,2 2-1,13 17 117,13 36-23,-20-45-16,-9-11-62,1 1 0,-1-1 0,1 0 0,-1 0 0,0 1 0,1-1 0,-1 0 0,0 1 0,-1-1 0,2 4-1,11 45 261,-8-39-471,-4-10 219,0 0 0,0 0 0,0 0 0,0 0 0,-1 0 0,1 0 0,-1 0 0,1 0 0,-1 0 0,0 0 0,0 0 0,0 0-1,0 3 1,0 37 769,-1-41-955,-2 2 96,2-2 102,1-1 0,-1 0 0,1 0 0,-1 0 0,1 1 0,-1-1 0,0 0 0,1 0 0,-1 0 0,1 0 0,-1 0 0,1 0 0,-1-1 0,0 1 0,1 0 1,-1 0-1,1 0 0,-1 0 0,1-1 0,-1 1 0,1 0 0,-1 0 0,1-1 0,-1 0 0,-12-7-98,-40-29 379,49 34-361,-25-14-87,-16-11 189,35 20 3,5 4-57,-1-1-1,1 1 1,-1 0-1,-1 1 0,-10-6 1,-12-3-178,25 9 195,1 1 0,-1 0 0,0 1 1,0-1-1,0 1 0,0 0 1,0 0-1,-8-1 0,6 1 34,1 1 0,-1-1 0,1 0-1,-11-4 1,-7-1-261,14 4 290,-22-2-300,-4 1 33,35 3 90,-1 0 182,-3 0-607,-5 0-1393,46 1-4210,-17 1 2354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05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285 2 1472,'-18'1'5762,"17"-1"-5588,0-1-46,1 1 0,-1 0-1,0-1 1,0 1 0,0 0 0,1 0 0,-1 0 0,0 0 0,0 0 0,0 0 0,0 0 0,1 0-1,-1 0 1,0 0 0,0 0 0,0 0 0,1 0 0,-1 1 0,0-1 0,0 0 0,0 1-1,1-1 1,-1 1 0,0-1 0,-1 2 0,-19 17-6,12-10 585,3-3-653,0 0 0,1 1 0,0 0 1,0 0-1,0 1 0,1-1 0,-5 16 0,-6 7 217,-13 28 348,24-50-625,1 0-1,0 0 1,-3 9 0,5-12 57,-1 1 0,1-1 1,-1 0-1,-1 0 0,1 0 0,-1 0 1,1-1-1,-1 1 0,-1-1 0,-4 7 1,-36 32-324,39-39 264,5-3 12,-1-1 0,0 1 0,1-1 0,-1 1 0,1-1 0,-1 1 0,1 0 0,-1-1 0,1 1 0,0-1 0,-1 1 0,1 0 0,0-1 0,-1 1 0,1 0 0,0 0 0,0-1 0,-1 1 0,1 0 0,0 0 0,0 0 0,-1 1 29,0 0 0,-1 0 1,1-1-1,0 1 0,-1-1 1,0 1-1,-2 1 0,4-2 36,-1 0 1,0 0-1,0-1 0,1 1 0,-1 0 0,1 0 0,-1 0 1,1 0-1,-1 0 0,1 0 0,-1 0 0,1 0 0,0 0 1,0 0-1,0 1 0,-1-1 0,1 0 0,0 0 0,0 0 1,0 0-1,1 0 0,-1 0 0,0 0 0,0 0 0,1 1 1,-1-1-1,0 0 0,1 0 0,-1 0 0,1 0 0,1 1 1,7 9-83,-8-9-7,1 0 0,-1 0 0,1 0 0,0-1 0,0 1 0,0 0 0,0-1-1,0 1 1,3 1 0,-4-2 55,0-1-1,0 1 0,0 0 1,0-1-1,0 1 1,0 0-1,0 0 1,0-1-1,-1 1 0,2 2 1,-1-2 200,4 3 63,-4-3-292,0-1 0,0 1 0,0-1 1,0 0-1,0 1 0,0-1 0,0 0 0,0 0 0,0 0 0,0 0 0,0 0 0,0 0 0,0 0 1,0 0-1,1 0 0,-1 0 0,0-1 0,0 1 0,0 0 0,0-1 0,0 1 0,0 0 0,-1-1 0,1 0 1,0 1-1,0-1 0,1-1 0,9-6-146,-9 7 156,1-1 1,-1 1 0,0-1 0,0 0-1,0 0 1,0 0 0,0 0 0,2-3-1,12-12 91,-1 3-192,46-55-33,-44 51 198,-12 14-59,-1-1-1,1 1 0,-1-1 0,0 0 0,-1 0 0,1 0 0,-1-1 1,4-8-1,3-6-194,-8 18 185,-1-1 1,1 1-1,-1-1 1,0 0-1,1 0 1,-1 0-1,-1 0 1,1 0-1,0 0 0,0-4 1,4-28 281,-2-32-725,2 45 725,-5 21-351,1-7-635,1 6 570,-2 3 14,-1 9-70,-7 23 12,5-24 179,-8 34 151,-21 57 0,30-96-217,1-1 84,-1 0 0,1 0 1,0-1-1,0 1 0,1 0 0,-1 0 1,1 0-1,-1 5 0,1-5 35,-1 0 0,0 0-1,1 0 1,-1-1 0,-1 1 0,-1 5-1,1-7-51,1 0 0,-1 1-1,1 0 1,0-1 0,0 1-1,0 0 1,0-1 0,0 1-1,-1 3 1,1-5-20,1 1 0,0 0-1,0 0 1,-1-1 0,1 1 0,-1 0-1,1-1 1,-1 1 0,1 0 0,-1-1-1,1 1 1,-1-1 0,1 1 0,-1-1-1,-1 2 1,-12 14 135,-16 15-219,20-19 13,9-11 78,0 0 0,1 0 0,-1 0 0,0 0 0,0 0-1,0 0 1,0 0 0,0-1 0,0 1 0,0 0 0,0 0 0,0-1 0,0 1 0,-2 0 0,-1 1 21,3-2-2,0 1 0,1-1 0,-1 1-1,1-1 1,-1 0 0,1 1 0,-1-1 0,1 1 0,0-1 0,-1 1 0,1 0 0,0-1 0,-1 1-1,1-1 1,0 1 0,-1 0 0,1-1 0,0 2 0,0-2-8,0 1 1,0-1-1,0 0 0,-1 1 0,1-1 1,0 0-1,0 1 0,0-1 0,0 0 1,0 0-1,-1 1 0,1-1 1,0 0-1,0 0 0,-1 1 0,1-1 1,0 0-1,0 0 0,-1 0 0,1 1 1,0-1-1,0 0 0,-1 0 1,1 0-1,0 0 0,-1 0 0,1 0 1,0 0-1,-1 0 0,1 1 0,0-1 1,-1 0-1,1 0 0,0 0 1,-1-1-1,1 1 0,0 0 0,-1 0 1,1 0-1,-1 0 0,-47-5 21,43 7-173,5-2 142,0 0 1,0 0-1,0 0 1,0 0 0,0 0-1,0-1 1,0 1-1,0 0 1,0 0-1,0 0 1,0 0 0,0 0-1,0 0 1,0 0-1,0 0 1,0 0-1,0 0 1,0-1-1,0 1 1,0 0 0,0 0-1,-1 0 1,1 0-1,0 0 1,0 0-1,0 0 1,0 0 0,0 0-1,0 0 1,0 0-1,0 0 1,0 0-1,0 0 1,0 0-1,0 0 1,-1 0 0,1 0-1,0 0 1,0 0-1,0 0 1,0 0-1,0 0 1,0 0 0,0 0-1,0 0 1,0 0-1,0 0 1,-1 0-1,1 0 1,0 0-1,0 0 1,0 0 0,0 0-1,0 0 1,0 0-1,0 0 1,0 0-1,0 0 1,0 0 0,0 0-1,0 0 1,-1 0-1,1 0 1,0 0-1,0 0 1,0 0-1,0 1 1,0-1 0,0 0-1,0-1-38,9-5-278,11 0 356,0 0-1,0-2 1,-1 0 0,0-1-1,-1-1 1,0-1 0,19-15-1,-23 14-36,0 0 0,-1-2 0,-1 1 0,0-2 0,-1 1-1,10-18 1,22-42 279,-11 0-273,-20 31 124,-12 43-139,1-1-1,-1 1 1,0 0 0,0-1 0,1 1-1,-1 0 1,0-1 0,0 1 0,0 0-1,0-1 1,0 1 0,1 0 0,-1-1-1,0 1 1,0 0 0,0-1 0,0 1 0,0-1-1,0 1 1,0 0 0,0-1 0,0 1-1,0 0 1,0-1 0,-1 1 0,1-1-1,0 1 1,0 0 0,0-1 0,0 1-1,-1 0 1,1 0 0,0-1 0,0 1 0,-1 0-1,1-1 1,0 1 0,0 0 0,-1-1-1,0 1-1,1 0-1,-1 1 1,1-1-1,-1 0 1,1 0-1,-1 0 1,0 1-1,1-1 1,-1 0-1,1 1 0,0-1 1,-1 0-1,1 1 1,-1-1-1,1 0 1,-1 1-1,1-1 1,0 1-1,-1-1 1,1 1-1,0-1 1,0 1-1,-1-1 1,1 1-1,0 0 0,-97 225-306,91-214 492,0 0 0,-8 11-1,9-15-235,-1 1-1,1 1 0,-5 14 0,9-22 55,0 0-1,0 0 1,1 0-1,-1 0 1,0 0-1,-1 0 1,1-1-1,0 1 1,0 0-1,-1-1 1,1 1-1,-3 1 1,3-2 345,-3 9-161,3-9-177,0 0-1,1 0 0,-1 0 1,1 0-1,-1 0 0,1 0 1,-1 0-1,1 0 0,0 0 0,0 0 1,-1 2 394,-1-3-502,0 1 96,-1-1 1,1 1-1,0-1 0,-1 1 0,1 0 1,-3 1-1,3-1 47,0 0 0,-1 0 0,1-1 0,-1 1 0,1 0 0,0-1 0,-4 1 0,-5-1 42,0-1 0,0 0 0,0 0 0,-11-4 0,13 4-193,1 0-1,0 1 0,-16 1 0,3 0 431,20-1-355,40 0-9247,-3 0 4251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06.8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15 3552,'2'-15'3220,"-2"16"-3018,1-1 0,-1 1 0,1-1 0,-1 1 0,1-1-1,-1 1 1,0-1 0,1 1 0,-1 0 0,0-1 0,0 1 0,1-1 0,-1 1-1,0 0 1,0-1 0,0 1 0,0 0 0,0 0 0,5 41 11,-4-18 342,-1-15 506,-1-10-999,1 0 0,-1 0 1,0 0-1,1 0 0,-1 0 0,0 0 1,1 0-1,0 0 0,-1-1 0,1 1 1,0 0-1,-1-2 0,-5-13 286,3 12-256,1 0 0,0 0 0,0 0 0,-2-8 0,-5-7 808,9 18-890,0 1-1,0 0 0,0-1 1,0 1-1,0 0 0,0-1 1,0 1-1,0 0 1,-1 0-1,1-1 0,0 1 1,0 0-1,0 0 0,-1-1 1,1 1-1,0 0 1,0 0-1,0-1 0,-1 1 1,1 0-1,0 0 1,0 0-1,-1 0 0,1 0 1,0-1-1,-1 1 0,1 0 1,0 0-1,0 0 1,-1 0-1,1 0 0,0 0 1,-1 0-1,1 0 0,0 0 1,-1 0-1,1 0 1,0 0-1,0 0 0,-1 0 1,1 0-1,0 0 0,-1 1 1,1-1-1,0 0 1,0 0-1,-1 0 0,1 0 1,0 0-1,0 1 0,-1-1 1,1 0-1,0 0 1,0 1-1,0-1 0,-1 0 1,1 0-1,0 1 0,-1 1-13,0-1-1,0 1 1,1 0-1,-1-1 1,1 1-1,-1 0 0,1-1 1,0 4-1,-5 73 1162,3-70-834,1-6-604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14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247 331 1984,'0'-1'255,"0"-1"236,0 0 0,0-1 0,0 1-1,-1 0 1,1 0 0,-1-1-1,1 1 1,-1 0 0,0 0-1,-1-2 1,1 2-399,0 0-1,-1 1 1,1 0-1,-1-1 1,1 1-1,-1 0 1,1 0-1,-1 0 1,0 0-1,0 0 1,0 0-1,1 0 1,-1 1 0,0-1-1,0 1 1,0-1-1,0 1 1,0 0-1,0 0 1,0 0-1,0 0 1,0 0-1,0 0 1,-3 1-1,-2 0-60,1 0-1,-1 1 1,0 0-1,1 0 1,-1 1-1,-6 3 0,4-2 16,1 1 1,-1 0-1,1 1 0,0 0 0,0 0 0,1 1 0,0 0 0,0 0 0,0 1 1,1 0-1,0 0 0,1 0 0,0 1 0,0 0 0,1 0 0,-4 11 0,1 2-32,-7 30-1,13-45-6,0 0-1,0 0 1,1 0-1,0 0 1,0 0-1,1 1 1,0-1-1,2 10 1,-2-14-15,0-1 0,0 0 0,0 0 0,0 0 0,0 0 0,1 0 0,-1 0 0,1 0 0,-1 0 0,1 0 1,0-1-1,0 1 0,-1-1 0,1 1 0,0-1 0,0 0 0,1 0 0,-1 0 0,0 0 0,0 0 0,0 0 0,1 0 0,-1-1 1,0 1-1,1-1 0,-1 0 0,1 0 0,-1 0 0,0 0 0,1 0 0,-1 0 0,0-1 0,1 1 0,1-1 0,0-1 64,0 0-1,0 1 1,0-1-1,0-1 1,0 1-1,-1 0 1,1-1-1,-1 0 1,0 0-1,0 0 0,0 0 1,0 0-1,0-1 1,-1 0-1,0 1 1,1-1-1,-1 0 1,-1 0-1,3-4 1,27-84-330,-14 40 84,-12 36 137,-2 6 115,1 0 1,0 0 0,0 0 0,7-11 0,6-4-180,36-40-1,-50 62 130,0-1-1,-1 0 1,1 1-1,-1-1 1,0 0-1,4-8 1,-5 10 20,-1 0-1,1 0 1,-1 0-1,1 0 1,-1-1 0,0 1-1,1 0 1,-1 0 0,0-1-1,-1 1 1,1 0-1,0 0 1,-1 0 0,1-1-1,-2-1 1,-3-11-53,-2 0-1,0 1 1,0 1 0,-1-1-1,-1 1 1,-14-16 0,13 17 225,2 3-153,0 0 0,-9-8 0,15 15-90,0 1-1,1 0 0,-1-1 0,0 1 1,0 0-1,0 0 0,0 0 1,0 0-1,0 0 0,0 1 0,0-1 1,0 1-1,0-1 0,-1 1 0,1 0 1,0 0-1,-4 0 0,4 0 28,1 1-1,-1-1 0,0 1 0,1 0 1,-1 0-1,0 0 0,1 0 0,-1 0 1,1 0-1,-1 1 0,1-1 0,0 0 1,0 1-1,0-1 0,-1 1 0,1-1 1,0 1-1,1-1 0,-1 1 0,0 0 1,0 0-1,1-1 0,-1 1 0,1 0 1,0 0-1,-1 2 0,-1 6 56,1 1 0,1 0 0,0 13 0,0-14 39,0 7 88,2 0 1,0 0 0,1 0 0,8 28-1,29 62 181,-11-35-14,-22-55-233,1 0 1,1-1-1,1 0 1,0 0-1,1-1 1,19 20-1,-27-31-99,5 4 46,-7-6-41,1-1 1,0 1 0,-1 0 0,1-1 0,-1 1 0,0 0 0,0 0-1,1 0 1,-1 0 0,0 0 0,-1 0 0,1 0 0,1 4 0,-1-3-377,0-1 0,0 0 0,0 0 0,0 0 0,0 1 0,1-1 0,-1 0 0,1-1 0,-1 1 0,1 0 0,0 0 0,0-1 0,0 1 0,0-1 0,4 3 0,6 0-1154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15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0 844 3328,'1'0'150,"0"-1"0,0 1 0,0 0 0,0 0 0,0 0 0,0 0 0,0-1 0,0 1 0,0-1 0,0 1 0,0 0 0,0-1 1,-1 0-1,1 1 0,0-1 0,0 1 0,-1-1 0,1 0 0,0 1 0,-1-1 0,1 0 0,-1 0 0,1 0 0,-1 0 0,2-1 0,-1-3-111,1 0 1,-1 0-1,1 0 1,-1-5-1,2-5 385,28-89 872,4-17-373,-27 87-810,22-99-177,-24 100 140,-2 0 0,0-38 0,-4 58 9,0-27-38,-1 1 0,-1-1 0,-12-54-1,14 92-89,-1 0-1,1 0 1,-1 1-1,0-1 1,0 0-1,1 0 1,-1 1-1,0-1 1,-1 1-1,1-1 1,0 1-1,0-1 1,-1 1-1,1 0 1,-2-2-1,3 3 25,-1 0 1,1-1-1,-1 1 0,1 0 0,-1 0 0,1 0 0,-1 0 0,1-1 0,-1 1 0,1 0 0,-1 0 0,1 0 1,-1 0-1,1 0 0,-1 0 0,1 0 0,-1 0 0,1 1 0,-1-1 0,1 0 0,-2 0 0,2 1 9,-1 0 0,0-1 0,0 1 0,0 0 0,0-1 0,1 1-1,-1 0 1,0 0 0,1 0 0,-1 0 0,1 0 0,-1 0 0,1 0 0,-1 1-1,-9 26 60,2 1-1,0-1 1,-3 36-1,4-23-151,3-22 261,2 1-1,0 0 1,1-1 0,1 1-1,0 0 1,2 0-1,0-1 1,6 22 0,32 88 919,-35-114-964,-1 0 0,-1 0 1,2 18-1,-3-18 127,0 0 0,2-1 0,6 23 0,-2-16 97,9 19-755,-2-15-4114,-6-17 3055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39 1888,'0'-1'49,"-1"1"1,1-1-1,-1 0 1,0 1-1,1-1 0,-1 0 1,1 0-1,-1 1 1,1-1-1,0 0 1,-1 0-1,1 0 0,0 0 1,0 0-1,-1 1 1,1-1-1,0 0 1,0 0-1,0 0 0,0 0 1,0 0-1,-1-19 8736,2 23-8713,1 0 1,0 0 0,-1 1 0,1-1-1,-1 0 1,0 1 0,0-1-1,-1 1 1,1-1 0,0 7 0,3 12 145,1-2-163,-1 1 0,0-1-1,0 31 1,-3-38 86,-1 1 1,2-1-1,4 18 0,-6-29-247,4 2 42,-4-3 90,3 5-116,0 1-1,0-1 1,0 0-1,8 11 1,-4-5 244,-6-11-118,-1 0 1,1 1-1,-1-1 1,0 0-1,1 1 1,-1-1 0,0 0-1,0 1 1,0-1-1,0 2 1,0-2-62,0 0 1,0 0 0,0 0-1,0 0 1,0 1 0,0-1-1,0 0 1,0 0-1,1 0 1,-1 0 0,0 0-1,1 1 1,0 4-142,0-4 391,2-5-183,-2 0-98,1-1-1,0 1 1,-1 0-1,1-1 0,-1 1 1,1-7-1,-1 7 109,0-1 0,0 0 0,0 0-1,1 1 1,3-7 0,-3 6-76,-1 0 1,0 0 0,1 0-1,-2-1 1,1 1-1,0 0 1,-1-1-1,0 1 1,0-5-1,0 8 16,0 0-1,1 0 1,-1 1-1,0-1 1,1 0 0,-1 0-1,1 0 1,-1 0-1,1 1 1,-1-1-1,1 0 1,-1 0-1,1 1 1,0-1-1,-1 1 1,1-1 0,0 0-1,0 1 1,-1-1-1,1 1 1,0 0-1,0-1 1,1 0-1,21-6 198,-21 7-233,4-2-3,-4 1 21,1 0 0,0 1 0,0-1 0,0 1-1,-1-1 1,1 1 0,3 0 0,3 4 47,-7-3-2,0 1-1,0 0 1,0 1 0,0-1-1,0 0 1,0 1 0,0-1-1,-1 1 1,1-1 0,1 5-1,9 31-134,-9-29 21,0 0-1,5 13 1,0-6 184,-1 1 0,0-1 1,6 25-1,-12-38-13,0 1 1,-1-1-1,0 0 1,1 0-1,-1 1 1,0 4-1,-1-7-67,1 0 0,0 0 0,0 0 0,0 0 0,-1-1 0,1 1 0,0 0 0,-1 0 0,1 0 0,-1 0 0,1 0 0,-1-1 0,1 1 0,-1 0 0,1-1 0,-1 1 1,0 0-1,1-1 0,-1 1 0,0-1 0,0 1 0,0-1 0,1 1 0,-1-1 0,0 1 0,-2-1 0,-10 4 212,0-2 0,-1 1 1,1-2-1,-1 0 0,0 0 1,-20-3-1,24 1-410,1-1 0,-1 0 1,1 0-1,0-1 0,0 0 0,0 0 0,0-1 0,0-1 0,1 1 0,-9-8 1,7 6-415,8 5 252,1 0 0,-1 0-1,0-1 1,1 1 0,-1 0 0,0-1 0,1 1 0,0-1-1,-1 1 1,1-1 0,0 0 0,-1-2 0,3 3-80,0 0 1,0 1 0,1-1 0,-1 0-1,1 1 1,-1-1 0,1 1-1,-1-1 1,1 1 0,-1 0-1,2-1 1,8-1-427,7-12-386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10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 1248,'0'0'24,"0"0"-1,0 0 1,0 0-1,0 0 1,0 0-1,0 0 1,0 0 0,0 0-1,0 0 1,0 0-1,0-1 1,0 1-1,0 0 1,0 0 0,0 0-1,0 0 1,0 0-1,0 0 1,0 0 0,0 0-1,0 0 1,0-1-1,0 1 1,0 0-1,0 0 1,0 0 0,0 0-1,0 0 1,0 0-1,0 0 1,0 0-1,0 0 1,0 0 0,0-1-1,0 1 1,0 0-1,0 0 1,0 0 200,0 0 176,0 0-192,0 0-293,0 0-54,0 0-90,0 0 101,0 0 154,8-4 230,-1 3 19,7-4 2378,-13 4-2573,-1 1-53,0 0-70,0 0 43,0 0 139,0 0-70,0 0-170,0 0 21,0 0 10,0 0-10,1 1 43,2 3-43,12 3-3077,-4 0 1909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17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19 303 3072,'-2'0'304,"1"-1"0,0 1 0,0-1 1,0 1-1,0-1 0,0 0 0,0 0 0,0 1 0,0-1 1,1 0-1,-1 0 0,0 0 0,0 0 0,1 0 0,-1 0 1,0 0-1,1 0 0,-1 0 0,1 0 0,0 0 0,-1-1 1,1 1-1,0 0 0,0 0 0,-1 0 0,1 0 0,0-1 1,0 1-1,1-2 0,-1 1-156,0 1-1,0-1 1,1 1-1,-1-1 1,1 1-1,-1-1 1,1 1 0,-1-1-1,1 1 1,0 0-1,0-1 1,0 1-1,-1 0 1,1 0 0,0 0-1,1 0 1,-1 0-1,0 0 1,0 0-1,3-2 1,2-1 127,1 1-1,13-6 1,-13 6 79,34-14 866,0 1-1,73-17 1,-89 27-987,0-1 0,0-1 1,30-14-1,66-40 50,-111 56-809,0 2 1,0-1-1,0 1 0,20-4 1,-15 5-1467,0 1-1,1 0 1,15 2 0,-22 0 1065,0-1 0,0 1 1,10-3-1,-16 2 414,1 0 1,0-1-1,-1 1 1,1-1-1,-1 0 0,0 0 1,4-3-1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30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2080,'3'13'1605,"-3"8"608,1-15-127,0-4-1985,0-1-1,0 0 1,0 0 0,1 0 0,-1 1 0,0-1-1,1 0 1,-1 0 0,4 1 0,-4-2 240,0 2-154,0 0-199,1 0 0,0-1 1,0 1-1,0 0 0,0-1 0,0 1 1,0-1-1,0 0 0,4 2 0,-4-2 76,-1 0 27,44 22 437,50 24-880,-36-27 544,97 22 0,-137-39-195,36 2 0,-41-4 5,0 0 0,1 1 1,-1 0-1,26 8 0,21 10 169,-45-15-142,-1 0 1,1-1-1,0-1 1,24 3-1,-11-2-64,-3-1-21,47-2-1,13 2 261,-9 2-120,33 5-184,-69-2 22,-1-1 233,0-1 1,50 1 0,-16-4-14,-1 3 0,0 3 0,0 3-1,129 40 1,5 11-88,264 76 388,-433-125-406,56 28 0,-78-35 31,-3-1-112,1-2 0,20 6 0,-7-3 79,-4-2-114,39 5 1,-21-5 30,-12-2 202,0-1-1,54-4 1,-11-4-153,49-2-288,-107 8 298,0 1 0,-1 1 0,1 0 0,-1 0 0,1 1 0,13 6 0,-19-6-33,-1 1 0,0-1 1,8 7-1,-8-6 124,0 0 1,14 6-1,4 0-154,0-2-1,29 5 1,-25-13 758,-24 0-759,-1-1-1,0 1 1,0 0-1,0 0 1,8 2 0,-23 3-3109,-9 5 1686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32.4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8 1248,'10'-8'12069,"-15"145"-9920,8-66-2096,14 79 0,-6-72-36,3 41 647,41 163 0,-52-269-655,0-2-5,0-1-1,0 0 1,1 0-1,8 15 902,-17-29-1279,-17-24 387,-27-48 1,45 70-19,-3-7 1,1-1 0,0 1 0,1-1 0,0 0 0,-5-26 1,-6-75-119,15 105 117,-3-25-51,-11-180 36,15 188-26,1 0 0,2-1 0,0 1 0,2 1 0,14-49 0,-15 64 3,-1 2 88,0 0 1,1 1 0,-1-1 0,2 1 0,-1 0 0,7-8 0,-10 14-52,1 1 0,0-1 1,0 1-1,0 0 0,0-1 1,0 1-1,0 0 0,0 0 0,1 0 1,-1 1-1,0-1 0,0 0 1,1 1-1,-1 0 0,0-1 0,1 1 1,-1 0-1,0 0 0,1 0 1,2 1-1,5 1-24,1-1 1,20 8 0,-7-2 34,-1 2 0,0 1 0,38 22 0,-48-24 65,-1 1-1,0 0 1,0 0-1,-1 1 0,-1 1 1,1 0-1,13 19 1,-21-26-83,-1 1 0,1-1 0,-1 1 0,0 0 0,0-1 1,0 1-1,-1 0 0,1 0 0,-1 0 0,-1 0 0,1 1 0,-1-1 0,1 0 1,-2 8-1,0-6 5,-1 1 0,1-1 0,-2 0 0,1 0 0,-1 0 0,0-1 0,0 1 0,-1-1 0,-5 9 0,-1-2 111,-1 0-1,-1-1 1,1 0-1,-2-1 1,0 0 0,0-1-1,-1-1 1,-20 11-1,11-9-65,-1-1-1,-1-1 0,-27 6 0,2-1-442,37-9 543,11-4-180,0 0 0,-1 0 0,1-1 0,-1 1 0,1 0-1,-1-1 1,-3 1 0,11 8 43,3 0 182,0-1 1,0 0-1,0 0 0,1 0 1,12 6-1,51 30 229,-69-42-396,49 27 399,74 45-11,-103-58-426,-1 0 0,-1 1 0,27 29 0,-40-38-165,21 25-511,-14-8-2509,-14-23 2986,-1-1 1,1 0 0,-1 0-1,1 0 1,-1 1 0,0-1-1,0 0 1,1 0 0,-1 1-1,0-1 1,0 0 0,0 0-1,-1 3 1,0-2-753,0 1-1,0-1 1,0 1-1,-1-1 1,-3 5-975,5-7 1949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54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0 832,'0'1'74,"0"0"1,0-1-1,0 1 1,0-1-1,0 1 0,0 0 1,0-1-1,-1 1 1,1-1-1,0 1 1,0 0-1,-1-1 0,1 1 1,0-1-1,-1 1 1,1-1-1,-1 1 0,1-1 1,-1 0-1,1 1 1,-1-1-1,1 1 1,-1-1-1,1 0 0,-1 0 1,1 1-1,-2-1 1,-20 5 3630,1-1-1622,9 2-2054,5-3 43,0 0 0,0 1 0,1 0 0,-1 1 0,1-1 0,-12 12 0,7-3 26,0 0 1,1 1-1,0 1 0,1-1 0,-7 19 1,3-5-125,2 0 0,-7 31 0,0 26 549,0-6 10,13-57-553,1 0-1,1 0 1,1 0-1,1 0 1,2 29-1,17 111 468,-8-91-168,11 59 141,1 11-200,-19-123-400,-1 0 0,2 0 0,1-1 0,0 1 1,1-1-1,9 19 0,-2-16-1329,4 0-1755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57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6 827 1984,'-5'-3'3733,"6"3"-3671,0 0 0,0 0 0,0 0 0,0 0 0,0 0 0,0 0 0,0 0 0,0 0 0,0 0 0,0-1 0,0 1 0,0 0 0,0-1 0,0 1 0,-1-1 0,1 1 0,2-2 0,13-9 81,-3-2 110,-1 0-1,0 0 1,-1-1 0,-1-1 0,17-29 0,28-82 255,-33 72-485,48-161-130,-53 145 539,-15 38-366,-2 27-57,0 0 1,0 0-1,0 0 1,1 0-1,1-5 1,2-32-229,-3 30 287,-1 11-66,0 0-1,0-1 1,0 1-1,0 0 1,1 0 0,-1-1-1,0 1 1,1 0-1,-1 0 1,2-3-1,0-1-10,0-1-1,0 0 0,-1 0 0,0 0 0,0 0 1,0 0-1,-1 0 0,0 0 0,0 0 0,-1-8 1,0-7 218,-2 31-508,2 5 192,-5 30-1,-1-1 136,-4 50-134,-5 89-145,12-76 381,1-64-109,1-1-1,8 68 1,-4-89 102,-1-11-84,1 1 0,5 19 0,-4-19-63,-1-6 31,-1 1 0,1-1 0,1 0 0,4 8 0,-5-9 0,1 0 1,-1-1-1,1 1 1,0-1-1,0 1 1,5 3-1,-6-6 0,-1 0-1,1 0 1,-1-1 0,1 1-1,0-1 1,-1 1-1,1-1 1,0 1 0,-1-1-1,1 0 1,0 0-1,-1 0 1,1 0-1,0 0 1,-1 0 0,1 0-1,0 0 1,-1-1-1,1 1 1,0-1-1,1 0 1,0-1 1,0 1 1,1-1-1,-1 0 1,0 0-1,0 0 1,0-1-1,-1 1 1,1-1-1,-1 1 1,3-5-1,22-32 242,-18 24-209,12-22-22,-2-1-1,-1-1 1,16-57-1,-26 73-17,42-104 0,-25 67 22,31-116 1,-53 167 3,-1-1 1,-1 0 0,0 0 0,0 0-1,-1 0 1,-1 0 0,1 0 0,-2 0-1,-2-14 1,1 11-44,-3-11-74,6 23 86,0 1 1,0-1-1,-1 1 1,1-1-1,0 1 0,-1-1 1,1 1-1,0-1 1,-1 1-1,1-1 1,0 1-1,-1 0 0,1-1 1,-1 1-1,1 0 1,-1-1-1,1 1 1,-1 0-1,1 0 0,-1-1 1,1 1-1,-1 0 1,1 0-1,-1 0 1,0 0-1,1 0 0,-1 0 1,1 0-1,-1 0 1,1 0-1,-1 0 1,1 0-1,-1 0 0,0 0 1,0 1-1,0-1 8,-1 1 0,1 0 0,0 0 0,-1 0 0,1 0 0,0 0 0,0 0 0,0 0 0,0 0 0,-1 3 0,-7 5 27,-1 0-20,1 1-1,0 0 1,1 0-1,0 0 1,-8 16 0,-29 60 176,26-39-72,2 2 1,-21 90-1,30-96-43,-2 47 1,1-15 102,6-51-102,0 27 1,3-42-72,1 0 0,-1 0-1,2 0 1,-1 0 0,1 0 0,3 9 0,0 3 46,-5-18-35,1 0 0,0 0 0,-1 0 0,1 0 0,0 0 0,3 6 917,-4-9-940,0 0-1,0 0 1,-1 0-1,1 0 1,0 0-1,0 0 1,0 0-1,-1 0 1,1-1-1,0 1 1,0 0-1,0 0 1,-1 0 0,1 0-1,0 0 1,0 0-1,0-1 1,0 1-1,-1 0 1,1 0-1,0 0 1,0 0-1,0-1 1,0 1-1,0 0 1,0 0-1,0 0 1,-1-1-1,1 1 1,0 0-1,0 0 1,0-1-1,0 1 1,0 0-1,0 0 1,2-13 6,7-12 135,0 8-210,1 0 1,1 0 0,0 2 0,1-1 0,1 1-1,0 1 1,2 0 0,21-17 0,-28 26 140,-1 0 0,16-8 1,-21 12-52,1 0 0,-1-1 1,1 1-1,0 1 1,0-1-1,-1 0 0,1 1 1,0-1-1,0 1 1,-1 0-1,1 0 1,0 0-1,4 1 0,-6-1-17,0 0 0,0 1 1,0-1-1,0 1 0,0-1 0,0 1 0,-1 0 0,1-1 0,0 1 0,0 0 0,0 0 0,-1 0 0,1 0 0,0-1 0,-1 1 1,1 0-1,-1 0 0,1 0 0,-1 0 0,1 0 0,-1 0 0,1 2 0,3 26 139,-3-15-119,2-2 50,0 1 0,9 20 0,-5-13-165,-5-16 63,0-1 0,0 1 1,1-1-1,-1 1 0,1-1 1,0 0-1,0 0 1,0 0-1,0 0 0,0-1 1,6 4-1,-2-2 121,-1 0 1,2 0-1,-1 0 0,0-1 0,9 2 1,-13-4-89,0 0 0,0 0 1,0-1-1,0 1 0,0-1 1,0 0-1,0 0 1,0 0-1,0 0 0,0-1 1,0 1-1,0-1 0,0 0 1,0 0-1,-1 0 0,1 0 1,0 0-1,0-1 1,-1 1-1,1-1 0,-1 0 1,4-3-1,7-4-18,-11 7 75,0 1 1,0 0-1,0-1 1,0 1-1,-1-1 1,1 0-1,0 0 1,-1 0 0,1 0-1,1-4 1,-2 5-42,7-16 8,0 0 0,-1-1 0,-1 0 0,5-23 0,6-56-141,-16 50 516,-10 67-612,-9 112-348,18-116 570,0-1 0,0 1 0,2 0-1,0 0 1,0-1 0,2 0-1,0 1 1,0-1 0,14 27 0,-16-37-23,1 0 0,0 0 0,0 0 0,0-1 0,5 5 0,-8-8 28,1 0 0,0 0 0,0 0 0,0 0 0,-1-1 0,1 1 0,0 0 0,0-1 0,0 1 0,0 0 0,0-1 0,1 1 0,-1-1 0,0 1 0,0-1 0,0 0 0,0 0 0,1 1 0,-1-1 0,0 0 0,0 0 0,0 0 0,1 0 0,-1 0 0,0-1 0,0 1 0,1-1 0,2 0 49,-1-1-1,1 0 1,-1-1-1,0 1 1,0-1-1,0 1 1,-1-1-1,5-6 1,18-28-179,-12 15 130,88-125 129,-98 143-119,0 0 0,1-1-1,0 1 1,-1 0 0,1 1-1,1-1 1,-1 1 0,0 0-1,1 0 1,0 0 0,8-3-1,-12 5-26,0 1-1,0 0 0,0 0 0,0 0 1,0 0-1,0 0 0,0 0 0,0 0 1,-1 0-1,1 0 0,0 1 1,0-1-1,0 0 0,0 1 0,0-1 1,0 1-1,0-1 0,-1 0 0,1 1 1,0 0-1,0-1 0,-1 1 1,1 0-1,0-1 0,-1 1 0,1 0 1,-1-1-1,1 1 0,-1 0 0,2 2 1,0 2 61,1 1 1,-1-1 0,3 12 0,-2-6 119,9 33 5,-9-30-196,1-1 1,0 0-1,1 0 1,9 18-1,-13-29 104,0-3 15,0 1-98,2-2 27,0 0 0,1 0 0,-1 0 0,0-1 0,0 1 0,0-1 0,0 0 0,0 1 0,-1-1 0,1-1 0,2-3 0,35-54-284,-23 38 205,17-33 0,-26 40 56,-4 8 46,-1 0 0,1 1 0,1 0 0,9-14 0,-9 34 21,-3-2-28,-2 0 0,1 0 0,-1 0 0,-2 13 0,0-13 19,2 0 0,-1-1 0,2 1 0,1 14 0,1-10 62,-2-6-60,0-1 1,1 1-1,1 0 1,5 15-1,-4-18-32,0 3-72,1 0 0,0 0 0,1 0 1,13 16-1,-17-23 58,0 0 0,0 0 1,1-1-1,-1 1 0,0 0 1,1-1-1,-1 0 0,1 1 1,0-1-1,-1 0 0,1 0 1,0-1-1,0 1 0,-1 0 1,1-1-1,0 0 0,0 0 1,0 0-1,0 0 0,-1 0 1,1 0-1,0-1 0,3 0 1,-1-1 64,-1 1 1,1-2 0,0 1 0,7-5 0,-7 4-431,-1 0 0,1 0 0,0 1 0,6-2 0,12 1-5490,-15 5 2618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58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16 5408,'-31'-16'4512,"31"24"-5888,9 4 1024,-5 4-2048,5 0 1344,-5 4-1632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2:5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13 152 1984,'-13'-4'736,"13"0"-576,5-1-32,0 2 480,3-2-352,10-6 1440,13 0-928,8-6 416,14-2-672,4 4 256,4-1-448,19 2-864,11-3 288,11 6-2560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3:0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80 160,'-4'0'4389,"0"3"-3903,-5 2-529,7-5 104,1 1 1,0-1-1,0 1 1,0-1-1,0 1 0,0-1 1,-1 1-1,1-1 1,0 1-1,0 0 0,0 0 1,1 0-1,-1-1 1,-2 3-1,2-2 14,0 1 0,0-1-1,0 0 1,0 0 0,0 0 0,0 0-1,0-1 1,-1 1 0,1 0 0,0 0-1,-1-1 1,1 1 0,-1-1 0,1 1-1,-3 0 1,1-1-28,0 1 0,1-1-1,-1 1 1,1 0 0,-1 0-1,1 0 1,-1 0 0,1 1 0,0-1-1,0 1 1,-1-1 0,1 1-1,0 0 1,1 0 0,-1 0 0,-2 2-1,-6 9 266,-12 19 0,21-31-290,-4 7 39,1-1 0,1 1 0,-1 1 0,1-1 0,-3 15 0,-6 45-233,9-47 261,1-12-22,1 1 0,0 0 1,0 0-1,1 0 0,0 0 0,1 0 1,0 0-1,1 0 0,0 0 1,0 0-1,1-1 0,5 11 0,-1-5-120,-6-12 58,0 0 0,0 0-1,1 0 1,-1 0 0,1 0 0,-1 0-1,1 0 1,0-1 0,0 1-1,1-1 1,-1 1 0,0-1 0,1 0-1,-1 0 1,1 0 0,0 0 0,5 2-1,-6-4 22,0 0-1,-1 0 1,1 1-1,0-2 1,0 1-1,-1 0 1,1 0-1,0 0 1,0-1-1,-1 1 0,1-1 1,0 0-1,-1 1 1,1-1-1,-1 0 1,1 0-1,-1 0 1,1 0-1,-1 0 1,3-2-1,1-2 37,1 0 1,-1-1-1,8-9 0,-12 14-51,38-59-140,-35 54 116,0-1 0,-1-1 0,0 1 1,0 0-1,-1-1 0,3-15 0,0-8 477,-5 31-533,1 15-448,2-7 527,0 0 1,0 0-1,0-1 1,1 1-1,0-1 1,1 0-1,0 0 1,0-1-1,0 0 0,1 1 1,0-2-1,0 1 1,0-1-1,1 0 1,0 0-1,0 0 1,0-1-1,0 0 1,1-1-1,-1 0 1,1 0-1,0 0 1,0-1-1,0-1 1,0 1-1,1-1 1,12 0-1,-13-1 28,1-1 1,-1 1-1,0-2 1,0 1-1,0-1 1,0 0-1,0-1 1,0 0-1,-1 0 1,1-1-1,-1 0 1,0 0-1,9-7 1,-13 9-21,-1-1 1,1 1 0,-1-1 0,1 1-1,-1-1 1,0 0 0,0 0 0,0 0-1,0 0 1,-1 0 0,1 0 0,1-5-1,1-4 16,-1 0 0,2-15 0,-2 6 42,0 2-53,-1 0 1,-1-38-1,-2 32-18,1 23-12,0-1-1,0 1 1,-1 0 0,1 0 0,-1 0 0,0-1 0,-1-2 0,1 3-7,1 0 1,-1 0-1,0 0 0,1 0 1,-1 0-1,1 0 1,-1-3-1,1 3 12,0 1-1,0-1 0,0 0 1,-1 0-1,1 1 0,-1-1 1,1 0-1,-1 1 0,0-1 1,0 1-1,-1-3 0,5-4-296,-2 7 324,-1 1 0,0-1-1,0 0 1,0 0 0,1 0 0,-1 0 0,0 0-1,1 0 1,-1 1 0,1-1 0,-1 0 0,1 0 0,0 0-1,1 1 11,3 0 55,8 12 79,-7-5-184,0 0 1,-1 0-1,0 1 1,6 12-1,-6-10 110,14 19 0,-11-17-145,-7-10 61,-1-1 1,1 1-1,0-1 0,0 0 1,0 1-1,0-1 0,0 0 0,1 1 1,-1-1-1,0 0 0,2 1 0,-1-1-16,-1 0-1,1 0 0,-1 0 1,1 0-1,0-1 0,-1 1 0,1 0 1,0-1-1,0 1 0,-1-1 1,1 0-1,0 0 0,0 1 1,0-1-1,-1 0 0,1 0 1,0-1-1,0 1 0,0 0 1,-1-1-1,1 1 0,0-1 0,0 1 1,-1-1-1,1 0 0,-1 0 1,1 0-1,0 0 0,1-2 1,24-27 389,-26 29-381,1-1 0,-1 0 0,0 0 0,1 0 0,-1 0 0,0 0 1,0 0-1,0 0 0,0 0 0,-1-1 0,1 1 0,-1 0 0,1-5 0,0 4 13,-1-1 0,1 1 0,0 0 0,0-1-1,3-4 1,4-28-26,-6 33 21,-1 0 1,1-1 0,-1 1 0,0 0 0,0-1-1,0 0 1,-1 1 0,1-1 0,-1 1-1,0-1 1,0-6 0,0 9-31,0 0 35,0 24-298,-5 137 90,5-149 165,0 0 1,1 0 0,0 0 0,1 0 0,0 0-1,0 0 1,2 0 0,-1-1 0,1 0-1,1 1 1,10 17 0,-12-24 30,0-1 0,0 1 1,1-1-1,-1 0 0,1 0 0,0 0 0,-1-1 1,1 1-1,5 1 0,-6-2 24,-1-1 1,1 0-1,0 0 1,0 0-1,0 0 1,-1 0-1,1-1 1,0 1-1,0-1 1,0 0-1,0 0 1,0 0-1,0 0 1,5-1-1,-2-2-6,1 0 0,-1 0 0,1 0 0,-1-1 0,0 0 0,0 0 0,0 0 0,-1-1 0,0 0 0,1 0 0,-2-1 0,1 1 0,-1-1-1,0 0 1,7-12 0,1-8 16,-1 0-1,14-48 0,-9 23 98,-12 39-174,-1-1 0,0 0 0,-1 0 0,-1 0 0,0 0 0,-2-21 0,1 17 88,0 17-177,6 0-47,-1 0 166,1 1 0,-1-1 0,1 2 0,-1-1 0,0 0 0,1 1 0,-1 0-1,0 0 1,0 1 0,0 0 0,-1-1 0,1 1 0,0 1 0,-1-1 0,6 6 0,-9-6 12,0-1 0,0 1 0,-1-1 0,1 0 0,0 1 0,-1-1 0,1 1 0,-1 0 0,0-1 0,0 1 0,0-1 0,0 1 0,-1 3 0,0 6 8,-1 36 32,0-27 32,3 38 0,0-52-67,0-1 0,0 1 0,0-1 0,1 0 1,0 1-1,0-1 0,1 0 0,-1 0 0,1-1 0,5 7 1,2 3-1,-7-10-19,0 0 0,1 0 0,-1 0-1,1-1 1,8 8 0,-1-1-309,-10-9 333,1 0-1,-1-1 1,1 1-1,0 0 0,0-1 1,0 1-1,0-1 1,4 2-1,5 5 42,-9-7-23,-1 0-1,1 0 0,-1 0 0,1 0 1,-1 0-1,1-1 0,0 1 1,-1 0-1,4 0 0,1 0-43,1-1 0,-1 1 0,0-1 0,0-1 0,0 1 0,0-1-1,0 0 1,0 0 0,-1 0 0,1-1 0,0 0 0,8-5 0,-6 4 62,-1-2 0,-1 1 0,1-1 0,0 0 1,-1 0-1,0-1 0,0 1 0,9-14 0,-3 3-110,0-1 0,-1-1 0,-1 0 0,-1 0 0,8-21 0,-15 34 44,0-1 1,-1 1 0,1-1-1,-1 0 1,0 0 0,-1 0 0,1 0-1,-1 0 1,0 1 0,-1-1-1,1 0 1,-1 0 0,0 0 0,-1 0-1,0 1 1,1-1 0,-2 1-1,1-1 1,-1 1 0,0 0 0,0 0-1,-4-6 1,2 6 16,0 1-1,1 0 1,-1 0-1,-1 0 1,1 1-1,0-1 1,-1 1-1,0 1 1,1-1 0,-1 1-1,-10-3 1,15 5-15,-1 0 0,1 0 0,-1 1 0,1-1 0,-1 0 0,0 0 0,1 1 0,-1-1 0,1 1 0,0-1 0,-1 1 0,1 0 1,-1 0-1,1-1 0,0 1 0,0 0 0,-1 0 0,1 0 0,0 0 0,0 1 0,0-1 0,0 0 0,-1 2 0,-3 4-95,1 0-1,0 0 0,-3 9 0,4-9 97,-1 4 89,0 0 0,1 0 1,0 1-1,1-1 0,1 1 1,0-1-1,0 15 0,1-13-70,1 0 0,0 0 0,1 0 0,0 0 0,1 0-1,0 0 1,1 0 0,1-1 0,0 0 0,9 16 0,-12-25 40,0-1 0,0 0-1,0 0 1,0 0 0,0 0 0,0 0 0,1 0 0,-1 0 0,1-1 0,-1 1 0,1-1 0,0 0 0,-1 0 0,1 0 0,0 0 0,0 0-1,0 0 1,0-1 0,-1 0 0,1 1 0,0-1 0,0 0 0,0 0 0,0-1 0,0 1 0,0-1 0,0 1 0,3-2 0,2-1-52,-1 1-1,1-1 1,-1 0 0,0-1 0,0 0 0,0 0 0,-1 0 0,1-1 0,8-8 0,66-80 146,-21 23 228,13-16-473,-15 15-156,-15 17 929,-41 51-648,3-1-384,-4 9-197,-1 10 467,11 50-168,1 21 580,-10 25 101,-3-90-433,-1 0 0,-1 0-1,-6 27 1,7-42 13,0 0 1,0 0-1,0-1 1,-1 1-1,1 0 1,-8 9-1,8-13 23,1 0 0,-1 0-1,0 0 1,0-1 0,0 1 0,0-1 0,0 1 0,0-1-1,0 0 1,0 0 0,0 0 0,-1 0 0,1 0-1,-1 0 1,1 0 0,0-1 0,-1 0 0,1 1-1,-5-1 1,-1 0-20,0-1 0,1 0 1,-1 0-1,1-1 0,-1 1 0,1-2 0,0 1 0,-9-5 0,12 5-74,-1 0-1,1-1 1,-1 0 0,1 0-1,0 0 1,0 0 0,0-1-1,0 0 1,1 0-1,0 0 1,-1 0 0,-4-9-1,8 12 79,-1 0-1,1-1 1,-1 1 0,1-1-1,-1 1 1,1-1-1,0 1 1,0-1-1,0 1 1,0-1-1,0 1 1,0-1-1,0 1 1,0 0 0,1-1-1,-1 1 1,0-1-1,1 1 1,-1-1-1,1 1 1,0 0-1,0-1 1,-1 1 0,1 0-1,0 0 1,0 0-1,0 0 1,0-1-1,0 1 1,0 1-1,0-1 1,1 0 0,-1 0-1,0 0 1,3 0-1,2-3 68,0 1 0,0 0 0,0 1 0,1 0-1,-1 0 1,11-2 0,-4 2 41,0 1 0,1 1 0,-1 0 1,0 1-1,0 0 0,0 1 0,0 0 0,21 7 1,18 8 435,20 5-298,-64-21-214,0 0 1,0 0-1,0-1 1,1 0 0,-1-1-1,0 0 1,0 0 0,1 0-1,-1-1 1,0-1 0,-1 1-1,1-1 1,0-1-1,-1 1 1,10-7 0,11-8-269,-2-1 1,38-34 0,-57 47-28,62-65-3199,-33 33 717,-5 9-1852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3:03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64 9056,'-67'-44'3360,"54"36"-2624,9 0-192,0 8-224,-1-4-288,1 4-1632,4 8 864,9 9-3008,-1 5 2080,15 1-1984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3:04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4160,'0'0'35,"0"0"0,0 0 1,-1 0-1,1 0 0,0 0 0,0 0 1,0 0-1,0 0 0,0 0 0,0 0 0,0 0 1,-1 0-1,1 0 0,0 0 0,0 0 1,0 0-1,0 0 0,0 0 0,0 0 1,0 0-1,-1 0 71,1 0-71,0 0 0,0-1 0,0 1 1,0 0-1,0 0 0,0 0 0,0 0 0,0 0 1,0 0-1,0 0 0,0 0 0,0-1 1,0 1-1,0 0 0,0 0 0,0 0 1,0 0-1,0 0 0,0 0 0,0 0 1,0-1-1,0 1 0,0 0 0,0 0 1,0 0-1,0 0 0,0 0 0,0 0 0,0 0 1,0-1-1,0 1 0,0 0 0,0 0 1,1 0-1,9 0 514,18 5 369,-13-1-382,0 1 0,-1 0-1,1 1 1,-1 1-1,18 11 1,-22-12-340,-1 1 1,0 0-1,-1 1 0,1 0 1,-1 0-1,-1 1 1,0 0-1,7 11 1,3 10-57,-1 1 0,-2 0 0,-1 2 0,-2-1 0,-1 2 0,-1-1 0,6 51 0,-12-52-117,-2 0 0,-4 60 0,-20 60-674,14-106-199,-3-1-1,-1-1 0,-3 0 1,-1-1-1,-26 47 0,-16 20-3463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12.6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14 640,'5'-7'212,"-10"14"392,5-7-348,10-12 304,-4 11-314,-4 9 387,0 12-461,-1-13-154,0 0 1,-1 0 0,0 0-1,0 0 1,-2 9-1,0 13-1196,2-20 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3:57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11 1408,'1'1'72,"4"2"271,-11-2 1722,2 4-1004,3-1-882,1-1 0,-1 1 0,0 0 0,0 0 0,0-1 0,0 1 0,-1-1 0,-2 6 0,-18 26 456,22-34-646,-1 1 23,-1 1-1,1 0 1,0 0 0,0 0 0,1 0 0,-1 0 0,1 0 0,-1 5-1,-1 7 48,-11 78 848,7-52-515,-1 8-240,5-41-123,1 1-1,0-1 1,0 0 0,1 1 0,0-1 0,1 0-1,0 1 1,0-1 0,3 11 0,4 7 451,17 38-1,-24-61-462,7 11 112,0-1 0,0 1 0,2-2 1,0 1-1,0-2 0,17 17 0,-3-4 7,31 29-217,12 12-78,24 51-99,28 30 532,-62-89-158,-37-40-149,-1 2-1,-1 0 0,-1 1 1,-1 0-1,17 29 0,11 36 193,36 60 109,-73-136-281,0-1-1,0 1 1,1-1-1,0-1 1,0 0-1,1 0 1,0 0 0,0-1-1,1 0 1,0-1-1,0 0 1,0-1 0,0 0-1,12 3 1,16 2-89,-1-1 0,63 4 0,-76-10 113,0 0-1,0-2 0,40-6 0,-53 5-64,-1-1 1,0 0-1,-1-1 1,1 0-1,0-1 0,-1 0 1,0 0-1,0-1 1,0 0-1,0-1 0,8-7 1,-10 5-27,-1 0 0,0 0 0,0-1 0,-1 1 0,0-1 0,-1 0 0,6-18 0,-8 19 104,0 1 0,0-1 0,0-13 1,4-12 128,-4 18-132,0 0-1,-1 0 0,0-1 1,-2-17-1,1 2 54,-2 10-60,0 0 0,-6-26-1,4 26 13,1 0-1,-1-28 1,4 29-304,-1-4 233,6-41 0,-5 61 55,0 0 0,0 0 0,0-1 0,0 1 0,-2-5 0,0-12 122,2-36 215,-1-64-460,1 115 176,-1 0-1,0 1 1,0-1-1,-1 0 1,1 1-1,-1-1 0,-1 1 1,1 0-1,-1-1 1,-5-7-1,2 6-42,0 0-1,0 0 1,0 0 0,-1 1-1,0 0 1,-9-6-1,-3 0-69,-1 1-1,-1 1 0,0 0 1,-34-10-1,-22-4-69,15 5 247,-93-41-1,144 55-102,0-2 0,1 0-1,0 0 1,0-1-1,0 0 1,1 0 0,-9-11-1,-49-72 296,43 57-149,13 17-242,1 0 1,-10-26-1,10 22-45,-14-24 1,20 40 126,0 0 0,0 0 0,0 0 0,-1 1-1,1 0 1,-1 0 0,0 0 0,-1 0 0,1 1 0,0 0 0,-1 0 0,0 1 0,0-1 0,-9-2 0,-8 0 63,-1 0-1,-36-2 1,28 4-46,-84-2 154,22 3 428,15-2-743,57-1-3247,22 5 3352,-1 0 0,1 0-30,0 0 30,0 0 0,0 0 0,0 0-1,0 0 1,0 0 0,0 0 0,0 0 0,0 0-30,0 0 30,5 16-4978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4:06.8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1715 992,'0'-1'43,"0"0"0,0 0 0,-1 0 0,1 0 0,-1 0 0,1 0-1,-1 1 1,1-1 0,-1 0 0,0 0 0,1 1 0,-1-1 0,0 0 0,1 1 0,-1-1 0,0 1 0,0-1 0,0 1 0,-1-1 0,2-1 880,1 1-744,-1 1 0,0-1-1,0 0 1,0 1-1,0-1 1,0 1 0,0-1-1,0 1 1,0-1-1,0 1 1,-1-1 0,1 0-1,0 1 1,0-1-1,0 1 1,-1-1 0,1 0-1,14 0 201,0 0 1,27-8-1,3 1 24,72-14 446,-97 16-669,0 0 0,-1-1 0,1-1 0,17-10 1,-2-4 95,36-30-1,20-14-192,-20 26 156,2 3-1,83-30 0,-143 62-148,-1-1 0,1-1 0,-1 0 0,0 0 0,0-2 0,-1 1 0,12-14 0,-17 17-40,0-1 0,0 0 1,-1-1-1,1 1 0,-2-1 0,1 1 0,-1-1 0,0 0 1,0-1-1,-1 1 0,3-15 0,-1-3 43,-2-1-1,-1-31 1,3-21 190,27-113-59,-25 169-389,1 0 0,16-32 0,2-8 377,-15 38-258,21-39 0,4-6-59,-20 37 133,2 1 1,1 1 0,1 0 0,37-41 0,-39 51-37,2 2 0,-1 0 0,2 1 0,32-21 0,-8 11-255,58-26 0,-1 11 135,-82 35 184,1 2-1,0 1 0,21-3 0,-31 5-25,25-1-121,-1 0 1,0 3-1,1 0 0,-1 3 1,0 1-1,46 10 0,-48-7 52,60 23-1,-82-26-5,0 1-1,0 0 1,0 0 0,-1 1-1,0 1 1,0-1-1,0 2 1,-1-1-1,11 14 1,-8-7 65,-1 1-1,-1 0 1,-1 0-1,0 1 1,-1 0-1,0 1 1,-2 0-1,0 0 1,0 0 0,-2 0-1,2 23 1,-5-24-1,-1 1 1,0-1 0,-1 0 0,-1 0 0,-1 0-1,-5 16 1,3-11 76,-2 3-88,-2 0-1,0-1 0,-2 0 0,0-1 1,-20 26-1,13-19 10,1 1 1,-13 31-1,15-18-102,-11 49 0,7-21 293,14-51-62,-33 93-65,32-98-6,0 0 0,-1 0 0,0-1 0,-1 0 0,-13 14 0,-121 147 266,134-164-301,-75 89 19,70-86-72,-1 0-1,-1-1 1,0 0 0,-25 14-1,-15 3 86,-1-3 0,-2-2 0,-77 22 0,36-15-418,-30 9-444,87-32 924,0-1-1,-77 3 0,83-7 140,-14 0-359,22-3-1,1 0 0,0 2 0,-1 2 0,2 0-1,-34 12 1,35-8 122,-35 20 0,42-19-146,-78 36 247,86-41-78,-1-1-1,-1-1 0,1 0 0,0 0 1,-1-2-1,-18 2 0,30-3-62,-34 0 10,0-1 1,1-1-1,-49-10 0,77 11-3,1-1-1,-1 1 0,0-1 0,1 0 0,-1-1 1,1 1-1,0-1 0,0 0 0,0-1 1,0 1-1,1-1 0,-7-5 0,11 8-3,-1 0-1,0 0 0,1-1 1,-1 1-1,0 0 0,1 0 1,0 0-1,-1-1 1,1 1-1,0 0 0,-1-1 1,1 1-1,0 0 0,0 0 1,0-1-1,0 1 0,0 0 1,1-1-1,-1 1 1,0 0-1,0 0 0,1-1 1,0-1-1,2-4 96,0 1 0,1-1 0,4-6 0,-1 3 89,-1 2-153,0-1 1,1 2-1,-1-1 1,2 1-1,11-10 1,-7 7-220,15-17 0,-13 12 244,-1 2-1,17-13 0,-25 19-303,-2 3-1648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4:11.06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59 1728,'0'-1'42,"1"0"1,-1-1-1,1 1 1,0 0-1,-1 0 1,1 0-1,0 0 1,0-1-1,-1 1 1,1 0-1,0 0 1,0 1-1,0-1 1,0 0-1,1 0 1,-1 0-1,0 1 1,0-1-1,0 1 0,1-1 1,-1 1-1,2-1 1,12-8-204,-14 8 193,-1 1 38,0 0 0,0 0-1,0 0 1,0-1 0,0 1 0,0 0 0,0 0-1,0 0 1,2-3 838,-2 3-838,0 0-1,0 0 1,0 0 0,0 0 0,1 0 0,-1 0 0,0 0-1,0 0 1,0 0 0,1 0 0,-1 0 0,0 0-1,1 0 1,9 1 674,6 6-193,-14-7-495,1 0 0,0 0 0,-1 0 0,1 0 0,-1 1 0,1-1 0,4 3 0,-6-3-67,7 1 179,0 0 0,1 0-1,-1-1 1,15-2 0,0 2 188,53 0 527,152-5-449,26 0 530,-78 6-621,72-14-522,112-1 59,-320 14 229,670 15 145,-127 39 295,-412-42-832,-167-12-4,0 0 0,0 0 0,0 1 0,0 0 0,5 1 0,-9-2 255,0 0 1,1 0 0,-1 0 0,0 0-1,0 0 1,0 0 0,0 0 0,0 0-1,0 0 1,0 0 0,0 0 0,0 0-1,0 0 1,0 0 0,1 2-563,-1-2 562,0 0 1,0 0 0,0 0 0,0 0-1,0 0 1,0 0 0,0 0 0,0 0-1,0 1 1,0-1 0,0 0-1,0 0 1,0 0 0,0 0 0,0 0-1,0 0 1,-3 12-3942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4:20.10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 55 2144,'0'-1'47,"1"0"1,-1 0-1,0 0 0,1-1 1,-1 1-1,1 0 1,-1 0-1,1 0 0,0 0 1,-1 1-1,1-1 1,0 0-1,0 0 0,0 0 1,0 0-1,0 1 1,0-1-1,0 0 0,0 1 1,0-1-1,0 1 0,0-1 1,1 1-1,2-2 25,-1 1-1,0 0 1,1 0-1,-1 0 0,1 0 1,4 0-1,80-3 4868,14-3-3835,282 26-635,-146-14 362,-114-6-643,53 10-125,6 1-292,97 0 503,208 0 770,-4-33-1012,-357 15-65,181-3 439,159 6-566,-87-9 324,-25 0 77,162 12-371,-261 4 207,-3 12-386,8 0 298,62-2-42,-130 11-347,-39-3 394,-106-16-185,83 11-450,22 12 204,-56-7 682,-88-19-279,-7-1 29,-1 0 0,1 0 0,0 0 1,-1 0-1,1 0 0,0 1 0,-1-1 1,1 1-1,0-1 0,-1 1 0,1-1 1,-1 1-1,5 2 347,-24 4-214,12-1-211,1-1 0,0 2 0,0-1-1,0 0 1,1 1 0,-5 8 0,5-7 103,0 1 0,0-1 0,1 1-1,0-1 1,1 1 0,0 0-1,0 0 1,1 0 0,0 14 0,1 206 108,3-201-114,-3-28-11,0 0 0,0 1 0,0-1 0,0 0 0,0 0 0,0 0 0,0 0-1,0 0 1,0 1 0,0-1 0,0 0 0,-1 0 0,1 0 0,0 0 0,0 0 0,0 0 0,0 0 0,0 1 0,0-1 0,0 0-1,-1 0 1,1 0 0,0 0 0,0 0 0,0 0 0,0 0 0,0 0 0,-1 0 0,1 0 0,0 0 0,0 0 0,0 0 0,0 0 0,-1 0-1,1 0 1,0 0 0,-21-1-123,0-1-1,1-1 0,-39-11 0,5 0 231,-19-3 245,39 8-159,-68-8 0,29 12-446,-83 7 1,-72 17 182,-373 22 1006,250-27-1202,205-7 185,-156 16 408,10 1-52,171-19-397,-572 33 936,478-16-1018,12-1 376,-32-1-43,-400 18 258,183-53 240,436 13-628,-251-18-230,0 22 11,52 5 137,-210 6 75,402-13-55,-111-4 29,41 0-193,46 3 46,28 2-97,38-1-3,-17 0 274,1 1-1,0-1 1,-1 1 0,1-1-1,0 1 1,-1 0-1,0 0 1,1 1-1,-1-1 1,1 0 0,-1 1-1,0-1 1,0 1-1,0 0 1,0 0-1,0 0 1,0 0-1,-1 0 1,1 0 0,0 0-1,-1 0 1,2 6-1,5 6-66,-2 1 0,9 29 0,-9-25 141,13 41-25,-9-23 66,3 0 1,20 41-1,-27-64-59,2 0 0,0 0 0,1-1 0,0 0 0,1 0 0,0-1 0,22 20 0,-12-16-10,0 0 1,0-2 0,1 0-1,25 12 1,-16-13-52,1 0 0,0-3 1,0 0-1,1-2 0,0-1 1,1-2-1,-1-1 0,1-2 0,0-1 1,41-4-1,835-58-60,-576 73 332,-148-1-190,141 12 16,-86-5 104,64-13 672,-196-6-716,396-18 20,-385 13-221,457-34 580,-439 32-635,713-24 289,-672 31-514,157 2 328,-278 0 11,40 2 28,21 1-232,-57-3 411,-32-1-260,31 4 1,-7-1 42,8 2-202,-34-2 173,49 1 0,-74-4-16,0-2-172,-1 2 249,-1-1 1,1 1-1,0-1 0,-1 1 0,1-1 0,-1 0 1,1 1-1,-1-1 0,0 0 0,1 1 0,-1-1 0,0 0 1,1 1-1,-1-1 0,0 0 0,0 0 0,0 1 1,1-1-1,-1 0 0,0 0 0,0 0 0,0-25 21,-1 18-64,0-5-71,0 1 0,-2-1-1,1 0 1,-2 0 0,0 1-1,-7-16 1,6 19-137,5 8 189,-1 0 0,1 1-1,-1-1 1,1 0 0,-1 0-1,1 0 1,0 0 0,-1 0-1,1 0 1,0 0 0,0 1 0,0-1-1,0-2 1,-4 3-170,3 0 181,-1 0 1,1 1-1,-1-1 1,1 1-1,-1-1 1,1 1-1,-1 0 1,1-1-1,0 1 0,-1 0 1,1 0-1,0 0 1,0 0-1,-1 0 1,0 2-1,-18 25 360,14-19-368,-2 7 19,1 1 0,0-1-1,1 1 1,1 0 0,-7 33 0,5-16 142,-63 328-120,53-249 95,15-95-285,2-15 195,0 1 1,-1 0-1,1 0 1,-1-1 0,-1 5-1,1-5 7,1 1-1,-1 0 1,1 0-1,-1 0 1,1 0 0,1 6-1,-1-7-38,1 1-1,-1-1 1,0 1 0,0-1-1,-1 1 1,1-1-1,-2 5 1,1-6 28,-6 4 115,5 0-234,3-6 97,-1 0 0,0 0 0,0 0 0,0 1 0,0-1 0,0 0 0,0 0-1,0 0 1,0 1 0,0-1 0,0 0 0,0 0 0,0 0 0,0 1 0,0-1 0,0 0 0,0 0 0,0 0 0,-1 1 0,1-1 0,0 0 0,0 0 0,0 0 0,0 0 0,0 1 0,0-1 0,0 0 0,-1 0 0,1 0 0,0 0 0,0 0 0,0 1 0,0-1 0,-1 0 0,1 0 0,0 0 0,0 0 0,0 0 0,0 0 0,-1 0 0,1 0 0,-22 8 36,1-6 27,16-1-33,1-1-1,0 0 1,-1 0-1,1 0 1,0 0 0,-1 0-1,1-1 1,-7-1 0,-38-14-156,0 3 1,-56-8 0,-334-10 215,-117 57-100,490-22 19,-73 2 200,-15 0-89,-224 17 194,170-13-305,-94 8 18,-61 1 240,126-8 9,-187 6-378,277-15 186,47 2 273,-144-15 0,237 10-338,-218-21-258,-23 6 269,40 1 467,147 12-351,-133-5 336,104 7-499,-69 1 0,74 3 187,-50 2 384,58 0-633,-23 2-563,81-6 643,0 0-1,0-1 1,-36-6 0,36 4-165,-1 1 0,-29 2-1,9 1 170,7-2-144,-79-3-316,88 1 496,17 2 44,0-1 0,0 1 0,0-2 0,0 1-1,-12-4 1,-3-1-928,21 6 858,14 4-431,408 83 132,-406-83 252,1 0 1,-1 1-1,15 8 0,-21-9 108,-1 1 0,-1 0-1,1 0 1,0 1 0,-1 0 0,9 10 0,-13-13-63,-1 0 1,1-1-1,-1 1 1,0 0-1,0 0 1,-1 1-1,1-1 1,-1 0 0,1 1-1,-1-1 1,1 6-1,6 13-109,-7-16 305,-1-6-195,0 0-1,0 0 0,0 0 1,0 0-1,0 0 0,0 0 1,0 1-1,0-1 0,0 0 0,0 0 1,0 0-1,0 0 0,0 0 1,0 0-1,0 0 0,0 1 1,0-1-1,0 0 0,0 0 1,0 0-1,1 0 0,-1 0 0,0 0 1,0 0-1,0 0 0,0 0 1,0 1-1,0-1 0,0 0 1,0 0-1,0 0 0,1 0 1,-1 0-1,0 0 0,0 0 0,0 0 1,0 0-1,0 0 0,0 0 1,1 0-1,-1 0 0,0 0 1,0 0-1,0 0 0,0 0 1,1 1 8,0-1 1,0 1 0,-1 0 0,1 0-1,0 0 1,-1-1 0,1 1 0,-1 0-1,1 0 1,-1 0 0,1 0 0,-1 0-1,0 0 1,1 0 0,-1 0 0,0 2 0,2 16-81,-4-6-59,0 0 0,1 26 0,2-26 215,-1-12-88,0 1 1,0 0-1,0-1 1,1 1-1,-1-1 1,1 1-1,-1-1 1,1 1-1,0-1 1,-1 0-1,1 1 1,0-1-1,0 0 1,0 1-1,0-1 1,0 0-1,0 0 1,1 0-1,-1 0 1,0 0-1,1 0 1,1 1-1,4 2-53,0-1-1,1 0 1,9 3-1,-6-3 118,13 4-100,0-2-1,0 0 1,33 1 0,-14-1 170,10 1-43,239 23-32,-177-31 135,177-23 1,-49-11-17,21-3-79,-136 23-149,103-10-9,-158 21-25,95 6 0,-10 12 260,206 44 0,-269-38-169,1-5 0,1-4 0,-1-4 0,1-5 0,111-12 1,325-33 574,3 25-7,-523 19-573,198 8 337,215 53 306,-363-50-346,62 11-651,-111-19 86,0-1-1,1 0 1,-1-2 0,23 0-1,-26-1-700,1-1 0,0 0 0,13-4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14:24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0 612 3072,'1'-1'86,"-1"1"-1,1-1 1,-1 0 0,1 1 0,-1-1-1,1 0 1,-1 1 0,1-1-1,-1 0 1,0 1 0,1-1 0,-1 0-1,10-12 4978,-5 17-3729,-5-3-1317,1-1 0,0 1 0,-1-1 0,1 1 0,-1-1 0,1 1 0,0-1 0,0 0-1,-1 1 1,1-1 0,0 0 0,0 1 0,-1-1 0,2 0 0,1 0 94,-1 0 0,1 0 0,-1-1 0,1 1 0,-1-1 0,0 1 0,1-1 0,-1 0 0,0 0 0,1 0-1,-1 0 1,0-1 0,4-2 0,-3 1-30,1-1 0,-1 1 0,1-1 0,-1 0 0,0 0 0,3-7 0,2-5-60,-1 0 0,10-34 0,-17 49-17,12-37-127,25-91 198,15-32 39,-48 147-116,36-86 44,-37 94 21,-2 4-74,0 0 1,-1 0-1,1 0 1,0 0-1,-1-1 1,1 1-1,-1 0 1,1-3-1,-1 5 107,-5 7 6,-4 10-153,2 1 0,-1 0 0,2 0 1,1 0-1,-7 34 0,-2 95 53,10-82-62,0-28 37,2-1 1,2 0-1,6 51 0,-5-81 5,0 0 0,0 0 0,1 0 0,0 0 0,0-1 0,1 1 0,0-1 0,0 1 0,0-1 0,7 9 0,-8-12 17,0 0 0,0 0 0,0-1 0,0 1-1,0 0 1,1-1 0,-1 1 0,1-1-1,-1 0 1,1 0 0,-1 0 0,1 0 0,-1 0-1,1 0 1,0-1 0,-1 1 0,1-1 0,0 0-1,0 0 1,-1 0 0,1 0 0,0 0 0,0-1-1,-1 1 1,5-2 0,5-2-14,-1-1 1,0 0-1,0 0 0,0-1 1,-1 0-1,0-1 0,0 0 1,16-16-1,-14 10-73,0 0 0,-2-1 0,1 0 0,-1-1 0,10-21 0,1-12 85,-2-1 0,-2 0 1,10-55-1,-26 99 45,5-14 47,-3 10 27,-1 0 1,0 0-1,0 0 0,0-1 0,-1 1 0,-1 0 0,0-17 0,0 25-83,0 0 0,-1 0 0,1 0 0,0 1 0,0-1 0,0 0 0,-1 0 0,1 0-1,-1 1 1,1-1 0,0 0 0,-1 0 0,1 1 0,-1-1 0,0 0 0,1 1 0,-2-2 0,2 2-28,-1 0 0,1 0 1,-1 0-1,1-1 1,-1 1-1,1 0 0,-1 0 1,1 0-1,-1 0 1,1 0-1,-1 0 0,1 0 1,-1 0-1,1 0 1,-1 0-1,1 0 0,-1 1 1,1-1-1,-1 0 1,1 0-1,-1 1 0,-1 0-18,0 0-1,0 1 1,0-1-1,1 1 1,-1-1-1,1 1 1,-1-1 0,1 1-1,-1 0 1,1 0-1,-2 3 1,-3 11 31,0 0 1,2 0-1,-1 0 1,-3 31-1,0 69 783,7-87-660,-1 11 118,4 42 0,-1-69-216,1 1 1,0-1-1,1 0 0,0 0 1,1 0-1,11 23 1,-12-29-4,1 0 0,0 0 0,0 0 1,1-1-1,0 0 0,0 0 1,0 0-1,8 6 0,-7-7-97,-1-1-261,0 0 1,0 0-1,1 0 0,-1-1 1,7 3-1,-8-5-316,0 0 0,-1 0 1,1 0-1,0 0 0,0-1 0,6 1 0,22-1-1920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0:05.7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3 1472,'-5'-2'1698,"11"8"1265,9 4-2336,12 7-177,-4-6-376,-1 2-1,32 24 0,-3-3-53,32 13 444,161 66 0,-202-96-463,-2 3-1,53 33 1,-75-41 14,-1 1 0,0 1 0,-1 0 0,-1 1 1,0 0-1,-1 2 0,14 20 0,83 161 541,-75-129-419,-32-60-92,0 0 0,0 0 0,-1 0 0,0 0 0,0 0 0,1 15 0,-3-18 18,-1 1 1,0-1-1,0 1 1,0-1-1,-1 1 1,0-1 0,0 0-1,-1 0 1,0 1-1,-4 8 1,-1 0 6,-1 0 0,0-1 0,-1 0 0,0-1 0,-1 1 0,0-2 0,-24 22 0,-16 18 208,35-34-246,-28 23-1,-137 85 219,128-92-169,-31 16-189,-7 4 98,65-37-3,9-7 100,-28 24-1,-7 8 256,49-41-295,1 0 0,0 0 0,-1 0 1,1-1-1,0 1 0,-1 0 0,1-1 1,-1 0-1,1 1 0,-1-1 0,1 0 0,-1 0 1,-1 1-1,2-1 38,1 0 1,1-2-60,-1 0 0,1 1 1,0-1-1,0 1 0,0-1 0,0 1 1,0 0-1,1 0 0,1-2 1,3-4-18,75-94 65,-4 7-111,22-43 288,-95 132-97,-3 4-162,-1 1-1,1-1 0,-1 1 0,1-1 0,-1 1 1,1-1-1,-1 0 0,0 1 0,1-1 0,-1 0 1,0 1-1,0-1 0,0 0 0,1 1 0,-1-1 0,0 0 1,0 0-1,0 1 0,0-2 0,0 1 57,0 1-37,0 0-102,-14 12-389,-42 80 448,-21 18 32,-3 14 785,60-91-770,-26 29-153,38-51 242,0 0 1,-19 20 0,27-31-25,0 0-68,0 0 0,0 0 0,-1 0 0,1 0 0,0-1 0,0 1 0,0 0 0,0 0 0,0 0 0,0 0 0,0 0 0,0 0 0,0 0 0,0-1 0,0 1 0,0 0 0,0 0 0,0 0 0,0 0 0,0 0 0,0-1 0,0 1 0,0 0 0,0 0 0,0 0 0,0 0 0,0 0 0,0 0 0,0-1 0,0 1 0,0 0 0,0 0 0,0 0 0,0 0 0,0 0 0,0 0 0,0 0 0,0-1 0,1 1 0,-1 0 0,0 0 0,0 0 0,7-12 140,11-9-110,-13 18-43,-1-1 0,0 0 0,0-1 0,3-4 1,-4 5 26,0 0 0,1 0 1,-1 1-1,1-1 1,-1 1-1,6-4 1,17-7 28,0 1 0,34-11 1,-36 15-73,2 0 13,0 1-1,0 1 1,1 1-1,-1 1 0,1 1 1,35 1-1,-49 3 114,0 0-1,0 1 1,0 1-1,0 0 0,13 4 1,-17-6 5,-7 0-98,-1 0 0,1 0 0,-1 1 1,1-1-1,-1 0 0,1 0 0,-1 1 1,1-1-1,-1 1 0,1-1 0,-1 1 1,1 0-1,1 1 0,-1-1 0,-2-1-80,0 0-160,0 0-618,-5 1-2817,-4 5 1259,-3 1-2165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0:30.5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508 1594 832,'-3'-1'3805,"0"0"-3733,1 0 0,-1 0 0,1 0 0,-1 0 0,1 0 0,-6 0 0,-9-4 552,10 5-574,1-1-1,0 0 0,0 0 1,0-1-1,0 0 1,-7-3-1,-23-6 112,18 7-83,0-2-1,-24-9 1,-1-2 78,30 12-113,1 0 0,-1-1-1,1-1 1,0 0 0,0 0 0,1-1-1,-19-18 1,13 9-63,0-1 0,1-1 0,-20-31-1,28 37 45,0-1-1,1 1 1,1-1-1,0-1 0,1 1 1,1-1-1,0 0 1,1 0-1,0 0 0,1 0 1,1 0-1,2-30 0,0 38-4,0 1 0,1 0 0,0 1 0,0-1 0,0 0-1,1 0 1,-1 1 0,2 0 0,-1-1 0,0 1 0,1 0-1,0 1 1,0-1 0,1 1 0,-1-1 0,9-5-1,9-10-110,-17 15 194,1-1 1,0 1-1,0 1 1,0-1 0,7-3-1,43-23-54,-43 24 13,-2 0-1,1-1 1,-1 0 0,0 0-1,-1-1 1,0-1 0,12-14-1,-13 15-40,-1-1 0,-1 0 0,0 0 0,0-1 0,-1 0 0,0 0 0,4-13 0,-4 11 114,-5 12-96,0-1-1,0 1 1,0-1 0,0 1 0,-1-1-1,1 0 1,-1 1 0,1-1 0,-1 0 0,0 1-1,1-4 1,-1 0 23,0 1 1,1-1-1,0 1 1,0-1-1,2-4 0,4-20 115,10-66-48,-13 76 0,0-8-128,-4 23 3,1 1 1,-1-1-1,1 1 1,0-1-1,0 1 0,2-5 1,3-13 36,-3 11-25,0-1 0,0 1 0,1 0 0,5-10 0,-1-11 294,13-23-352,-19 51 35,-1 1 0,0-1 0,0-1 0,0 1-1,-1 0 1,1-5 0,2-7 124,2-14 49,-4 24-133,-1 1 1,1-1 0,0 0 0,1 0 0,-1 0 0,4-7 0,-4 10-30,0-1 1,0 1 0,0-1-1,-1 1 1,0-1 0,1 1-1,-1-1 1,0 1 0,0-1 0,0 0-1,-1-2 1,1 3-1,-1-1 0,1 1 0,0 0 0,0-1 0,0 1 0,1 0 0,-1 0 0,0-1 0,1 1 0,0 0 0,1-4 0,-1 3-20,-1-1 0,1 1 0,-1 0 0,1 0 0,-1-1 0,0 1 0,-1 0 1,0-5-1,1-5 3,0 8 175,0 3-151,0 0 0,0 0 0,0 0 0,0-1 1,0 1-1,-1 0 0,1 0 0,-1 0 0,1 0 0,-2-3 0,1 3-9,0 0 0,1 1-1,-1-1 1,1 0 0,0 0-1,0 0 1,0 0 0,0-3-1,-1-5-38,0-21 239,2 13-146,-1 17 36,0 1-32,0 0-75,0 0 0,0 0 58,0 0-31,0 0-102,0 0 33,0 0 74,0 0 26,0 0 33,-1 2-22,-1 2-46,0-1-1,1 1 1,0 0 0,0 0-1,0 1 1,0-1-1,0 6 1,1-4 32,-1-1 0,0 1-1,-4 10 1,-3 18 42,7-28-14,-1 1 1,1 0 0,-4 8 0,-5 12 29,8-19-60,-1 0 0,-7 14 0,0 2 76,8-20-84,1 0-1,-1 0 1,0 1 0,-4 5-1,-5 9 157,8-12-95,-1 0-1,-8 12 1,-18 19 176,20-32-126,3-2 35,25-23-74,0 0 1,19-29-1,-32 42-118,5-7 49,0 0 0,-2-1 1,0 0-1,8-18 0,-10 17 44,1-2-199,9-19-1,-13 22 128,-2 8-247,4 10 114,2 4 110,-2 0-1,8 15 1,-4-8-8,35 71 364,-24-44-183,-14-37-215,-5-4 61,-1-1 0,1 0 0,0 1 0,-1-1 0,1 1 1,-1-1-1,1 1 0,-1-1 0,1 1 0,-1-1 0,1 1 0,-1-1 0,1 1 1,-1 0-1,0-1 0,1 2 0,0-1 12,-1 0 1,0 0 0,1 0-1,-1-1 1,0 1-1,0 0 1,0 0 0,0 0-1,0 0 1,0 0-1,0 0 1,0 0-1,0 0 1,0 0 0,0 0-1,0 0 1,-1 0-1,1-1 1,0 1-1,-1 0 1,1 0 0,-1 0-1,1 0 1,-1-1-1,1 1 1,-1 0 0,0 0-1,1-1 1,-1 1-1,0-1 1,1 1-1,-1 0 1,0-1 0,0 0-1,0 1 1,-1 0-1,-4 1 48,0 1 1,0-1-1,-1-1 0,-8 3 0,1-1 123,-7 1 63,1-1 0,-32 1 0,31-3-314,1 1 0,-26 6 0,43-7-229,2-1 157,0 0 1,0 0-1,0 0 0,1 0 0,-1 0 0,0 0 1,0 1-1,1-1 0,-1 0 0,0 0 0,1 1 1,-1-1-1,0 1 0,1-1 0,-1 1 0,0-1 0,1 1 1,-1-1-1,1 1 0,-1-1 0,1 1 0,-1 0 1,1-1-1,-1 1 0,1 0 0,0-1 0,0 1 1,-1 0-1,1 1 0,2 0-2132,13 3-2325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1:00.13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232 17 736,'0'-1'10,"1"1"1,-1 0-1,0 0 1,1-1-1,-1 1 0,0 0 1,0 0-1,1-1 0,-1 1 1,0 0-1,0-1 1,0 1-1,1 0 0,-1-1 1,0 1-1,0 0 0,0-1 1,0 1-1,0-1 1,0 1-1,0 0 0,0-1 1,0 1-1,0 0 0,0-1 1,0 1-1,0-1 1,0 1-1,0 0 0,0-1 1,0 1-1,-1 0 1,1-1-1,0 1 0,0 0 1,0-1-1,0 1 0,-1 0 1,1-1-1,0 1 1,0 0-1,-1 0 0,1-1 1,0 1-1,-1 0 0,1 0 1,0 0-1,-1-1 1,1 1-1,0 0 0,-1 0 1,1 0-1,0 0 1,-1 0-1,0 0 0,0 0-42,0 1 29,1 0-1,-1 0 0,1-1 0,-1 1 0,1 0 1,-1 0-1,1 0 0,0 0 0,0 0 1,0-1-1,-1 1 0,1 0 0,0 0 0,0 0 1,0 1-1,0-1-2,0 0 0,0-1 0,0 1 0,0-1 1,0 1-1,0 0 0,0-1 0,0 1 0,0 0 0,0-1 0,-1 1 1,1-1-1,0 1 0,0 0 0,-1-1 0,0 2 0,-1-1-41,2-1 42,-1 0 0,1 0-1,-1 0 1,1 1 0,-1-1-1,1 0 1,0 1-1,-1-1 1,1 0 0,-1 1-1,1-1 1,0 0 0,-1 1-1,1-1 1,0 1 0,0-1-1,-1 1 1,1-1-1,0 1 1,0-1 0,0 1-1,0-1 1,-1 1 0,1-1-1,0 1 1,0-1 0,0 1-1,0-1 1,0 1-1,0-1 1,0 1 0,0-1-1,1 2 1,-1-1 6,0 0-1,0 1 1,0-1 0,0 1-1,0-1 1,-1 1 0,1-1-1,0 0 1,-1 1 0,1-1-1,-1 0 1,1 1 0,-1-1 0,0 0-1,1 1 1,-1-1 0,0 0-1,0 0 1,-1 1 0,1-1-1,0 0 1,0 0-1,1-1 1,-1 1 0,0 0-1,1 0 1,-1 0-1,1 0 1,-1 0 0,1 0-1,0 0 1,-1 2-1,0-2 0,1 0 0,-1-1 1,1 1-1,-1 0 0,1-1 0,-1 1 0,1 0 0,-1-1 0,0 1 0,1-1 0,-1 1 0,0-1 0,0 1 0,1-1 0,-1 1 0,0-1 0,0 0 1,0 0-1,-1 1 0,-13 7 30,-44 48 813,57-55-832,1 0-1,-1 0 1,1 0-1,-1 0 1,1 0-1,-1 0 1,0-1 0,0 1-1,1-1 1,-1 1-1,-2 0 1,2-1 9,0 0-1,1 0 1,-1 1 0,1-1-1,-1 1 1,0 0-1,1-1 1,-1 1 0,1 0-1,-1 0 1,0 1 0,-1 0-5,-1 0-1,1 1 1,0-1 0,-1-1 0,1 1 0,-1-1 0,0 1 0,1-1 0,-8 1 0,9-1-15,-4 3 22,5-4-27,1 0 0,0 1 0,-1-1 0,1 0 0,0 1-1,-1-1 1,1 0 0,-1 0 0,1 1 0,0-1 0,-1 0 0,1 0-1,-1 0 1,1 0 0,-1 0 0,1 1 0,-1-1 0,1 0 0,-1 0-1,1 0 1,0 0 0,-2-1 0,10-6-806,17-5-122,-12 4 693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1:03.46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988 5 896,'1'0'39,"0"0"-29,-1 0 0,0 0 0,0 0 0,1 0 0,-1 0 0,0 1-1,1-1 1,-1 0 0,0 0 0,0 0 0,1 0 0,-1-1 0,0 1 0,0 0 0,1 0 0,-1 0 0,0 0 0,0 0-1,1 0 1,-1 0 0,0 0 0,0-1 0,1 1 0,-1 0 0,0 0 0,0 0 0,0 0 0,1-1 0,-1 1 0,0 0 0,0 0-1,0 0 1,0-1 0,1 1 0,-1 0 0,0 0 0,0-1 0,0 0 81,0 1 85,-10 1 357,2 0-332,7-1-139,-1 0 0,1 0 0,0 0 1,-1 0-1,1 0 0,-1 0 0,1 0 1,0 1-1,-1-1 0,-2 2 0,0 0-31,-1 2-39,0-1 1,0 0-1,0 0 1,0-1-1,0 1 1,-1-1-1,0 0 0,-7 1 1,-17 3-9,27-5 21,1 0 1,-1 0-1,0-1 1,1 2-1,-1-1 1,-4 3-1,-1 0 74,-2 1 68,8-4-157,1 0 0,-1 0 0,0 0 1,0 0-1,1 0 0,-1 0 0,0-1 0,0 1 0,-3 0 0,0-1 16,-1 2-1,0-1 0,1 1 1,0 0-1,0 0 0,-1 0 1,-6 5-1,-1-2-101,12-4 100,0 0 0,0 0 0,0 0 0,0 0 0,-1 0 0,1 0 0,0-1 0,0 1 0,-1 0 0,1-1 0,0 1 0,-1-1 0,1 1 0,0-1 0,-3 1 0,4-1 12,-18 11 11,16-9-24,1-1 1,0 1-1,0-1 1,-1 0 0,1 0-1,-1 0 1,1 0 0,-1 0-1,0 0 1,1 0 0,-3 1-1,-6 3 7,2-1 174,5-2-109,0-1 0,0 1 0,1-1 0,-1 1 0,1 0 0,-3 2 0,3-2-65,1-1 0,-1 0 1,0 0-1,0 0 0,0 0 0,1 0 0,-1 0 0,0-1 0,-4 2 1,1 1-21,0 1 0,1 0 1,-1 0-1,-6 9 1,0 1-33,9-10 26,-1 0-1,0-1 1,0 1 0,-6 5 0,-3 10 107,11-18-110,0 0 0,0 0 0,0 0 0,0 0 1,0 0-1,0 1 0,0-1 0,1 0 0,-2 3 1,-6 9 158,7-12-145,0 0 1,0 0-1,0 0 1,0 1-1,0-1 1,0 0-1,0 1 1,1-1-1,-1 0 1,-1 3-1,-4 6 44,6-9-55,-4 14 165,2-12-168,1-1 6,-1-1 1,1 1 0,0 0-1,0 0 1,0 0 0,1 0 0,-1 0-1,0 0 1,1 0 0,-1 2 0,1-2 31,-1 0 0,1 0 1,-1 1-1,1-1 0,-1 0 1,0 0-1,0-1 0,1 1 1,-1 0-1,-1 0 0,0 2 1,-2 2-23,3-4-6,0 1-1,1 0 1,-1 0 0,0 0 0,1 0 0,0 0-1,0 0 1,0 6 0,0-3 60,-5 24-344,-3 20 394,8-48-93,0 0 0,0 1 0,-1-1 0,1 1-1,-1-1 1,-2 4 0,-1 11 102,-4-3-227,8-7 65,0-5 60,1 0 0,-1 0 0,0-1 0,0 1 0,0 0 0,-1-1-1,1 1 1,0 0 0,0-1 0,-1 1 0,1 0 0,-1-1 0,0 1 0,1-1 0,-1 1 0,0-1 0,0 1 0,0-1 0,-2 2 0,3-2 29,-6 9 94,1-10-60,4 0-44,1 0 59,0 0-22,-1 15-6,0-13-40,1 0 0,-1 0 0,0 0 1,-1 0-1,1-1 0,0 1 0,0 0 0,-1-1 0,1 1 0,-1-1 0,-2 2 0,3-2-24,0 0-1,0 0 1,1-1 0,-1 1-1,0 0 1,0 0-1,0 0 1,0 0-1,1 0 1,-1 0 0,0 0-1,1 0 1,-1 0-1,1 1 1,-1-1-1,1 0 1,-1 2 0,2-1 35,-1-1-25,-1-1-1,1 1 1,0-1-1,0 1 1,0-1 0,0 1-1,-1-1 1,1 1-1,0-1 1,0 1-1,-1-1 1,1 1 0,0-1-1,-1 1 1,1-1-1,0 0 1,-1 1 0,1-1-1,-1 0 1,1 1-1,-1-1 1,0 0 0,0 1-68,-3 9 32,3-9 33,1-1 1,0 0 0,0 0-1,-1 0 1,1 0 0,0 0-1,0 0 1,0 0 0,-1 0 0,1 1-1,0-1 1,0 0 0,0 0-1,-1 0 1,1 1 0,0-1-1,0 0 1,0 0 0,0 0 0,0 1-1,-1-1 1,1 0 0,0 0-1,0 1 1,0-1 0,0 0-1,0 0 1,0 1 0,0-1 0,-1 3-27,-2 4-13,1-7 49,0 1-101,2-1 81,-3 8-33,2-6 91,0-9 92,11-16-72,2-11-762,-8 24 595,-1-1 0,-1 1 1,0 0-1,1-15 1,0-5 25,-2 11 178,2-7-79,1 12-63,-2 0-1,0 0 1,-1 0 0,0-22 0,-1 35 137,0 1-42,-1 0-70,1 1 1,-1-1 0,0 1 0,1-1 0,-1 0 0,1 1 0,-1-1 0,1 1 0,-1 0-1,1-1 1,0 1 0,-1-1 0,1 1 0,0 0 0,-1-1 0,1 1 0,0 0 0,0-1-1,0 1 1,-1 0 0,1-1 0,0 2 0,-5 19 13,2-11 25,0 1-1,0-1 1,-9 16-1,-6 15-115,-3 22 493,5-34-464,13-25 115,1 1 0,-1 0 0,-4 9 0,7-12-25,-1 0-1,0-1 1,0 1-1,0-1 1,0 1 0,0-1-1,0 1 1,-1-1-1,0 2 1,0-3-14,1 1 1,0 0-1,0 0 1,0 0-1,0 1 1,1-1-1,-1 0 1,0 0-1,0 0 1,1 1-1,-1-1 0,1 0 1,-1 0-1,1 1 1,-1-1-1,1 2 1,0-1-19,-1-1 0,1 1 0,0-1-1,-1 0 1,1 1 0,-1-1 0,1 0 0,-1 0 0,0 1 0,0-1 0,1 0 0,-1 0-1,0 0 1,0 0 0,0 0 0,0 0 0,0 0 0,-2 1 0,-5 5 107,4 4-148,-12 7-65,16-17 150,-14 15-1,14-12-30,-9 7 110,-51 47-122,46-47 124,8-6-89,0-1-1,0 1 1,0 0-1,1 1 0,0-1 1,1 1-1,-8 11 1,-36 55-51,23-33-192,7-20 512,9-10-342,9-9 32,0 0 0,-1 1 0,1-1 0,0 0 0,-1 0 0,1 0-1,0 1 1,-1-1 0,1 0 0,0 1 0,0-1 0,-1 0 0,1 1-1,0-1 1,0 0 0,-1 1 0,1-1 0,0 0 0,0 1 0,0-1-1,0 0 1,0 1 0,0-1 0,0 1 0,0-1 0,0 0 0,0 1 0,0-1-1,0 1 1,0-1 0,0 0 0,0 1 0,0-1 0,0 1 0,0-1-1,0 0 1,0 1 0,1-1 0,-1 1 0,1 0 123,-1-1-5,0 0-42,0 0-86,17 6-1270,-1-5-671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1:19.87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572 975 416,'-1'0'9,"0"0"0,0 0 0,0 1 0,0-1 0,0 0 0,0 1 1,0-1-1,0 1 0,0-1 0,0 1 0,0 0 0,0-1 0,0 1 0,0 0 0,0 0 0,-1 1 0,-14 20 525,7-8-209,-25 27 65,0 2 484,29-37-781,-1 0 1,1-1-1,-1 0 0,-9 7 0,-8 7 49,9-6-64,-1 1-52,1-1-1,-29 20 1,-1 3 198,43-36-220,-6 5 11,1 0 1,-1 0-1,1 0 0,-10 11 0,14-13 0,-1 0 1,0 0 0,0-1-1,-1 1 1,1-1-1,0 0 1,-1 0-1,1 0 1,-1-1-1,0 1 1,-6 1 0,0 1 202,-1 3-60,10-6-158,0 0 1,0 0-1,1-1 0,-1 1 0,0 0 0,0-1 0,0 1 0,-1-1 1,1 1-1,0-1 0,0 1 0,-1-1 0,-4 11-224,1-2 215,1-2 50,-17 27 333,20-33-372,1-1 1,0 1 0,-1 0-1,1 0 1,0-1 0,-1 1-1,1 0 1,0 0 0,0 0-1,0-1 1,0 1 0,0 0 0,0 0-1,0 1 1,0-1 0,0 0-1,0 0 1,0 0 0,0 0-1,0 0 1,0 0-1,0 0 1,-1 0 0,1-1-1,0 1 1,0 0 0,-1 0-1,1 0 1,-1 0 0,1-1-1,-1 1 1,1 0 0,-1 0-1,-19 15 132,19-16-193,1 0 27,-14 3-11,10 1 73,3-2-27,0-1 0,0 0 1,0 0-1,0 1 0,-1-1 0,1 0 0,0 0 1,-1 0-1,1 0 0,-1 0 0,1-1 0,-1 1 1,-2 0-1,3-1 253,1 0-133,0 0-289,0 0 22,0 0 54,0 0 36,0 0-20,0 2 36,0-2 38,0 1 0,0 0 0,0 0 0,0-1 0,0 1-1,0 0 1,0-1 0,0 1 0,0 0 0,0-1 0,-1 1 0,1 0 0,0-1-1,-1 1 1,1 0 0,0-1 0,-1 1 0,1-1 0,-1 1 0,1 0-1,-2 0 1,1 0 9,0 0 39,1-1-27,0 0-64,2 1-5,0 0 56,1 0 0,0 0-1,-1 0 1,1 0 0,0-1 0,0 1 0,-1-1-1,1 0 1,0 0 0,0 0 0,0 0-1,-1 0 1,1-1 0,5-1 0,7-2 46,22-9 1,-16 5-41,4 1-53,-1 2 0,51-5 0,-27 5 28,-40 4 44,0 1-1,0 0 0,13 2 1,11 1-131,-12-1 93,-15-1 16,-3-1 37,7 4-198,-6-1 140,-3-2 15,0 1 0,1-1 1,-1 0-1,0 1 0,0-1 1,0 0-1,0 0 0,0 1 1,0-1-1,0 0 0,0 1 1,0-1-1,-1 0 0,1 0 1,0 1-1,-1-1 0,1 0 1,-1 0-1,0 0 0,0 2 1,-4 2-108,5-5 99,0 1 0,0-1 0,0 1-1,0 0 1,0-1 0,0 1 0,1-1 0,-1 1-1,0-1 1,0 1 0,0-1 0,1 1 0,-1-1-1,0 1 1,1-1 0,-1 1 0,0-1 0,1 1-1,-1-1 1,1 1 0,-1-1 0,1 0 0,-1 1-1,1-1 1,-1 0 0,1 1 0,-1-1 0,1 0-1,-1 0 1,1 0 0,-1 1 0,1-1 0,1 0-1,1 1 124,-2 0-119,11 0-23,-11-1 112,-1 0 17,0 0 90,-8 8 17,-36 14 407,35-19-597,0 1 0,0 1 0,0 0 0,-14 10 0,13-7-201,-6 6 188,4-4-54,5-3-153,7-7 194,0 1-1,0-1 1,0 0 0,0 0 0,0 0-1,0 0 1,0 1 0,0-1-1,0 0 1,0 0 0,1 0 0,-1 0-1,0 0 1,0 1 0,0-1 0,0 0-1,0 0 1,0 0 0,1 0-1,-1 0 1,0 0 0,0 0 0,0 0-1,0 0 1,1 1 0,-1-1-1,0 0 1,0 0 0,0 0 0,0 0-1,1 0 1,-1 0 0,0 0-1,0 0 1,0 0 0,0 0 0,1 0-1,-1 0 1,0 0 0,0-1 0,0 1-1,1 0 1,-1 0 0,0 0-1,0 0 1,0 0 0,19-2 76,-1 0 0,0-1 0,0-1-1,0-1 1,0-1 0,33-14 0,6-11-250,-8 4 283,42-18 133,-81 40-252,-1-1 0,0 0 0,9-8 0,2-1-20,15-11-43,-19 13 114,1 0 0,1 1 0,0 1 0,0 1 1,31-13-1,12 8-258,-45 10 252,25-4-1,1 0-1,156-42-132,-174 44 124,0-1 1,-1-1-1,0-1 1,25-16-1,-8 1 244,-24 14-451,23-11 0,-22 13 180,21-15 0,-20 12 113,-6 4-125,-1 1 0,13-13 0,-24 20 27,-4 0-38,1 0 64,-1 1 0,0-1 0,1 1 0,0 0 0,-1 0 1,1 0-1,0 1 0,-1-1 0,1 1 0,0 0 0,0-1 0,-3 4 0,-6 4-97,-16 17 1,20-18 11,-45 45-417,-20 19 197,59-60 235,0-1 0,-1 0 1,-28 15-1,-195 76-495,78-37 272,140-56 57,1 0 0,-23 15 0,35-19 43,1 1 1,-1-1 0,1 1 0,0 0-1,0 0 1,1 1 0,0-1 0,-7 13-1,8-13 199,-1 0 0,1 0-1,-1 0 1,-1 0 0,-8 6-1,14-11-32,0-1 0,0 0 0,-1 1 0,1-1 0,0 0-1,0 1 1,-1-1 0,1 0 0,0 0 0,-1 1 0,1-1 0,-1 0-1,1 0 1,0 0 0,-1 0 0,1 1 0,-1-1 0,1 0 0,0 0-1,-1 0 1,1 0 0,-1 0 0,1 0 0,-1 0 0,1 0 0,0 0-1,-1 0 1,1 0 0,-1 0 0,1-1 0,0 1 0,-1 0 0,1 0-1,-1 0 1,1-1 0,0 1 0,-1 0 0,1 0 0,0-1 0,-1 1-1,1 0 1,0 0 0,-1-1 0,1 1 0,0 0 0,0-1 0,0 1-1,-1-1 1,1 1 0,0 0 0,0-1 0,0 1 0,0-1 0,0 1-1,-1 0 1,1-1 0,0 1 0,0-1 0,0 1 0,0-1 0,0 1-1,1 0 1,-1-1 0,0 1 0,0-1 0,-2-10 271,1 10-280,1 0 0,0-1-1,-1 1 1,1-1 0,0 1-1,0 0 1,0-1 0,0 1-1,0-3 1,11-43 13,2 2 0,32-77 0,-25 72-8,1-5 81,-11 25-45,1 1 0,2 0 1,24-42-1,-22 48 60,0 1 1,2 1-1,0 0 0,27-23 1,-10 14 327,2 1 0,57-35 0,79-47 82,-151 95-531,0-2-1,-1-1 0,19-22 0,16-17-34,168-133 70,-210 181-31,6-3 180,28-26 0,-47 39-165,0 0 0,1-1 0,-1 1 0,0 0 0,1-1 0,-1 1 0,0 0 0,0-1 0,1 1 0,-1 0 0,0-1 0,0 1 0,0-1 0,1 1 0,-1 0 0,0-1 0,0 1 0,0-1 0,0 1 0,0-1 0,0 1 0,0 0 0,0-1 0,0 1 0,0-1 0,0 1-1,0-1 1,0 1 0,0 0 0,-1-1 0,1 1 0,0-1 0,0 1 0,0 0 0,-1-1 0,1 1 0,0 0 0,0-1 0,-1 1 0,1 0 0,0-1 0,-1 1 0,1 0 0,0-1 0,-1 1 0,1 0 0,0 0 0,-1 0 0,1-1 0,-1 1 0,1 0 0,-1 0 0,-2-1-76,1 0 0,-1 0 0,1 0 0,-1 1 0,0-1 0,-4 0-1,-8 1-86,0-2-1,0 0 0,0-1 0,-17-6 1,8 3 0,-16 1-539,31 4 569,0 0 0,-14-4 0,20 4 133,0 0-1,0 0 1,0 0 0,0 0 0,1-1 0,-1 0-1,0 1 1,1-1 0,-1 0 0,1 0-1,-4-4 1,4 3-3,-1 1-7,1 0 1,0-1 0,0 1-1,1 0 1,-1-1 0,0 1-1,1-1 1,-1 1-1,1-1 1,0 0 0,0 1-1,0-1 1,0 0 0,0-6-1,1 9 15,0-1 0,-1 0 0,1 1 0,0-1 0,0 0 0,-1 1 0,1-1 1,0 0-1,-1 1 0,1-1 0,-1 1 0,1-1 0,0 1 0,-1-1 0,1 1 0,-1-1 0,0 1 0,1 0 0,-1-1 0,1 1 0,-1 0 0,0-1 0,1 1 0,-1 0 0,1 0 0,-1 0 0,0-1 0,1 1 0,-1 0 0,0 0 0,0 0 0,1 0 0,-1 0 0,0 0 0,1 0 1,-1 1-1,0-1 0,-27 5-47,21-2-7,1 0 0,0 0 1,-1 1-1,2 0 1,-1 0-1,0 0 1,-7 8-1,-33 39-228,37-39 297,7-11-21,-17 22 55,-22 33 0,-14 28 149,55-84-195,0 1 1,0-1 0,0 0 0,0 0 0,0 1 0,-1-1 0,1 0-1,0 1 1,0-1 0,0 0 0,-1 0 0,1 0 0,0 1 0,0-1-1,0 0 1,-1 0 0,1 0 0,0 1 0,0-1 0,-1 0 0,1 0 0,0 0-1,-1 0 1,1 0 0,0 0 0,-1 0 0,1 0 0,0 0 0,0 0-1,-1 0 1,1 0 0,0 0 0,-1 0 0,1 0 0,0 0 0,-1 0-1,1 0 1,0 0 0,0 0 0,-1 0 0,1 0 0,0 0 0,0-1-1,-1 1 1,1 0 0,0 0 0,0 0 0,-1-1 0,1 1 0,0 0-1,-1-2 16,0 1-1,1 0 0,-1 0 0,1 0 1,-1 0-1,1 0 0,0 0 0,-1 0 1,1-1-1,0 1 0,0-1 0,0-4-35,1 0-1,0 0 1,0 1-1,0-1 1,1 0-1,4-9 1,18-32 90,-21 41 6,7-11 69,0 0 0,21-25 0,-19 25 31,-10 14-177,-1 1 0,1-1 0,0 1 0,0-1 0,0 1 0,0 0 0,4-4 0,-1 2 12,-1 0 1,1 0-1,-1-1 1,8-10 0,-9 10 79,1 0 1,0 0 0,0 1 0,6-5 0,-4 0-94,-6 8-4,0 1 1,1-1 0,-1 0 0,1 0 0,-1 0 0,1 1-1,-1-1 1,1 0 0,0 1 0,-1-1 0,1 0 0,1 0-1,0 0 5,0-1 0,0 1 0,0-1 0,-1 0 0,1 0 0,-1 0-1,1 0 1,-1 0 0,1 0 0,-1 0 0,0 0 0,0 0 0,1-5-1,-1 6-17,0 0 0,0-1 0,0 1 0,0 0-1,0 0 1,0 0 0,0-1 0,0 1-1,0 0 1,1 1 0,-1-1 0,0 0 0,3-1-1,11-9 9,-12 9-3,1-1-1,-1 1 0,1 0 0,-1 0 0,1 0 0,0 1 0,0-1 0,0 1 0,0 0 0,4-1 0,24-9 142,-25 8-92,-1 1 0,0-1 0,1 1 0,-1 0 0,12-1 0,15-4-178,-20 4 253,24-3 1,-1 0 38,24 2-34,-39 3-41,32 1-1,-19 1-47,-26-1-44,0 1 0,0 1 0,0-1-1,13 5 1,-5-1 115,0-2-229,-13-2 109,0-1 0,0 1-1,-1-1 1,1 1 0,0 0 0,0 0 0,2 2-1,2 1 55,0-1 0,1 0 0,11 3-1,1 1 159,-19-7-309,23 15-42,-23-14 196,16 12 145,-4-4-38,-12-8-143,1 0 1,0 0 0,-1 0-1,1 0 1,-1 0 0,1 0-1,-1 0 1,0 1-1,1-1 1,-1 1 0,0-1-1,1 3 1,1-1-30,1-1 1,0 1-1,-1 0 0,1-1 1,0 0-1,0 0 1,1 0-1,-1-1 0,7 3 1,1 0 210,15 1-118,-23-4-109,0 0-11,-1 0 0,0 0 0,0 0 1,1 0-1,-1-1 0,0 0 0,5 1 0,10 7 381,14-1-150,-31-6-95,-1-1-28,1 0-71,0 0 0,-1 1-1,1-1 1,0 0-1,0 1 1,-1-1-1,1 1 1,0-1 0,-1 1-1,1-1 1,-1 1-1,1 0 1,-1-1 0,1 1-1,-1 0 1,1-1-1,-1 1 1,1 1-1,6 6-29,-5-7 46,-1 0 1,0-1 0,0 1-1,1 0 1,-1 0-1,0 0 1,0 0 0,0 0-1,0 0 1,0 0-1,0 0 1,-1 0 0,2 2-1,2 3-59,-3-5 40,0 0 107,8 10-89,0 0 0,9 19-1,-17-29-59,1 0 69,-1-1 0,0 1 1,0 0-1,1 0 0,-1-1 1,0 1-1,0 0 0,0 0 1,0 0-1,0 0 0,0 0 1,0 1-1,0-1 0,-1 0 1,2 2-1,7 9-102,-3-6 74,0 0-1,0 1 0,-1 0 0,0 1 1,0-1-1,5 13 0,11 16-12,-20-33 26,1 0-1,-1 0 1,0 0 0,0 1 0,0-1-1,0 7 1,3 7-4,1-2 126,-5-14-161,0-1 32,0 0 102,0 0-32,0 0-75,0 0-38,0 0-68,0 0 47,0 0 16,0 0-63,0 0 47,5 17-288,-5 50 214,-1-63 172,0 1 0,0-2 0,-1 1 1,0 0-1,0 0 0,-4 6 0,-1 2-57,-2 6 235,7-12-216,0-1 0,0 0 0,-1 0 0,0 0 0,0-1 0,-8 9 0,-4 10-22,14-22 95,-8 5 70,8-4-138,-1-1 0,1 1 0,0 0 0,-1-1 0,1 1-1,0 0 1,-1 2 0,0 0 17,0-2-6,1-1-1,-1 0 1,1 1 0,-1-1 0,1 0-1,-1 0 1,0 0 0,1 0 0,-1 0 0,0-1-1,-4 2 1,-9 4 32,7-2 49,1-1 1,-1-1-1,1 0 0,-11 2 0,-8 3-93,2 0 17,0 2-1,-28 13 0,25-10-209,-32 10-1,-13 5-250,-3-1 157,16-5 282,-33 7-64,-1 1-75,76-22 50,-1 0-1,1 2 0,0 0 1,-17 13-1,21-13-7,3-2 85,1 0 1,0 0 0,0 1-1,0 0 1,-10 14 0,16-17-510,8-11 402,20-23 274,-7 13-107,6-3 288,50-34 0,-34 31-238,62-24 1,31-9 136,-113 46-101,23-15 1,-8 4-20,29-20-62,-31 19-11,-20 12-105,21-16-1,-30 22 106,0 1 1,0-1 0,0 1 0,0 0 0,9-2 0,13-8 78,-24 12-110,-1-1 1,1 0-1,0 1 0,0-1 0,0 1 1,0-1-1,0 1 0,-1 0 0,1 0 0,0 0 1,0 0-1,0 0 0,0 0 0,0 1 1,0-1-1,3 2 0,-2-1 8,0 0-1,0 0 1,1 0-1,-2 1 1,1 0-1,0-1 1,0 1-1,3 3 1,-1 0 1,-3-4-9,-1 0 1,0 0 0,0 0-1,0 0 1,0 1 0,0-1-1,0 0 1,0 1 0,0-1-1,-1 1 1,2 2-1,16 28 0,-18-31-2,1 0-1,0 1 0,-1-1 1,1 0-1,-1 1 1,1-1-1,-1 0 0,1 1 1,-1-1-1,0 1 1,0-1-1,0 1 1,0 1-1,2 5 98,6 16-79,-7 22 154,-4 16-53,3-60-94,-1 1 1,1 0-1,0-1 0,-1 1 0,1 0 0,-1-1 1,0 1-1,0-1 0,0 1 0,0-1 1,-2 4-1,2-5-19,0 0 1,0 1-1,0-1 0,1 0 1,-1 1-1,0-1 1,1 1-1,-1-1 1,1 1-1,-1 2 0,1-2 20,-1-1-1,1 1 1,-1 0-1,1-1 1,-1 1 0,0 0-1,0-1 1,0 1-1,1-1 1,-3 3-1,2-3-33,0 0 0,1 0-1,-1 0 1,0 1 0,1-1 0,-1 0 0,1 0-1,0 1 1,-1-1 0,1 0 0,0 3-1,-1-3 10,1 1-1,0-1 1,0 0-1,0 0 1,-1 1-1,1-1 1,-1 0-1,1 0 0,-1 1 1,1-1-1,-2 2 1,0-2 11,1 1 0,0-1 0,0 0 0,0 1 0,0-1 0,1 1 0,-1 0 0,-1 2 0,2-3 14,-1 1 0,1-1-1,-1 1 1,0 0 0,0-1-1,0 1 1,0-1-1,-2 2 1,-2 1 36,0 0 0,0-1 0,0 0 1,-1 0-1,0-1 0,1 1 0,-1-1 0,0 0 0,0-1 0,0 1 0,-9 0 0,7 0-123,1 1-1,0-1 0,-1 2 0,-12 7 0,-3 1-195,5-3 55,1 1-1,-23 17 1,2 0-5,-48 19-26,69-38 355,0-1 0,0-1 0,-1-1 0,1 0 0,-31 4 0,-3 1-544,40-9 473,1 0-1,-1 0 1,-12-1-1,13 0-83,11-2 48,0 1-1,0-1 1,1 0 0,-1 1 0,0-1 0,1 1 0,2-2 0,79-61-629,-41 34 790,44-42 1,19-16 139,-82 69-138,-13 11-186,12-9 82,0 1 0,46-27 0,56-19 579,-120 60-624,-1 0 0,1 0-1,-1-1 1,0 1 0,0-1 0,-1 0 0,6-6 0,7-6 37,-10 9-105,0 0-1,0 0 0,0-1 0,4-7 1,8-13 23,-5 10-106,-1-1-1,-1 0 1,-1-1-1,-1 0 1,0-1-1,7-32 1,-1 5-271,-6 13 635,-4 22-269,-1 0-1,-1 0 1,0 0 0,0-17 0,-1 26-43,1 1 0,-1 0 0,1-1 0,-1 1 0,1 0 0,0 0 0,0 0 0,3-3 0,-3 7 60,-1-1 1,1 0 0,0 0 0,0 0 0,-1 1 0,1-1 0,-1 1 0,2 1 0,-2-2 11,3 4 8,-1-1 0,0 1 0,0 0 1,0 0-1,0 0 0,-1 0 0,0 0 0,0 1 0,0-1 0,-1 1 0,2 9 0,-1 5 18,-1-1 0,-1 22-1,0-15 105,-4 39-391,4-56 311,-1 1 0,-4 15 0,1-1-111,3-15 84,-1 0 0,0 1 0,0-1 0,-1 0 0,-5 11 1,6-16 26,-1 1 0,1-1 0,-1 0 0,0 1 0,-1-1 1,1-1-1,-1 1 0,1 0 0,-1-1 0,0 0 0,-5 3 1,4-3-176,5-2 109,-1-1-1,0 1 1,1-1-1,-1 0 0,0 1 1,0-1-1,1 1 1,-1-1-1,0 0 0,0 0 1,0 1-1,0-1 1,0 0-1,1 0 0,-2 0 1,3-1 49,0 1 1,0-1-1,-1 0 0,1 0 1,0 1-1,0-1 0,0 0 1,-1 0-1,1 0 0,0 0 1,0-2-1,2-1 11,0 0-34,-1 0 1,1 0 0,-1 0 0,0-1 0,0 1-1,0-1 1,-1 0 0,1-5 0,4-9 38,5-17 261,10-73 0,-5 24-521,-14 75 44,-1 0 0,0 0 0,-1-12 0,0 21 44,-3 13-117,-2 17 117,3-15 145,0-1 1,-1 1-1,-8 21 0,-2 1-56,10-26 46,-1 1 0,0-1 1,-6 12-1,5-13 34,1 0 0,0 1 0,-2 11 1,-2 2 54,3 5-65,3-9-115,-4 38 612,2-47-448,0 4 64,4-12-102,0 1 1,-1 0 0,1-1 0,-1 1 0,0 0-1,-2 4 1,2-4-55,0-1 0,0 1-1,0 0 1,0 0 0,1 0-1,-2 6 1,2 4 214,0-3 393,4-22-288,-1 4-378,0-1 0,-1 0 0,0 0 1,0-11-1,-2 15 71,0 1-1,-1-1 1,0 1 0,1-1-1,-1 1 1,-1 0 0,1 0 0,-1-1-1,1 1 1,-1 0 0,-3-4-1,-7-11 41,-1 0 0,-1 1 0,-1 0 0,-1 1 0,0 1 0,-1 0 0,-1 1 0,0 1 0,-1 1 0,0 1 0,-36-17 0,42 24-53,0 0 0,-1 1-1,1 1 1,-1 0-1,0 1 1,0 0-1,0 1 1,0 1-1,-20 2 1,-13 4-71,-67 16 0,35-5 189,3-4-86,-63 13 69,69-13 222,43-9-380,-32 9 0,43-10 72,0 0 0,-21 1-1,29-3 16,-27-1 215,27 0-232,0 0 1,0 0-1,0 1 1,-16 3-1,-11 3 2,26-5-88,-1 0 0,-18 6 0,-50 17 124,22-8-49,43-13 74,0 0 0,-1 0 0,0-2 0,-25 3 0,36-5-58,0-1 1,0 1-1,1-1 0,-1 1 1,0-1-1,1 0 0,-1 0 1,0 0-1,1 0 1,0-1-1,-1 1 0,1-1 1,0 1-1,-1-1 0,1 0 1,0 0-1,0 0 1,0 0-1,1 0 0,-1 0 1,1-1-1,-1 1 0,-1-4 1,0 0-40,0 0 0,1 0 0,0 0 0,0 0 0,0-1 0,1 1 1,0-1-1,0-12 0,0 9-28,2 0 0,-1 0 0,1 0 0,1 0-1,0 0 1,0 0 0,1 0 0,0 1 0,1-1 0,9-17 0,-4 12 28,0 0 1,1 1-1,1 0 0,0 1 0,1 0 0,0 1 1,1 0-1,0 1 0,1 1 0,1 0 1,23-13-1,-5 6 6,1 1 0,1 1 0,65-17 0,-92 31 26,2-2-14,0 2-1,0-1 0,0 2 0,14-1 0,-22 1-9,-2 0 68,5 6-250,-3-4 262,0 1-50,-1-1 0,1 0 0,-1 0-1,0 0 1,1 1 0,0 2-1,-1-3-1,-1 0-1,1-1 0,0 1 1,0-1-1,0 1 0,0-1 1,0 1-1,0-1 0,0 0 0,0 0 1,1 0-1,-1 1 0,0-1 1,1 0-1,-1 0 0,1-1 1,-1 1-1,1 0 0,-1 0 0,1-1 1,0 1-1,-1-1 0,1 0 1,2 1-1,6 0 21,0 0 0,0-1 0,13-1-1,-2 1 174,94 0 77,-108-1-204,1 1 0,-1-1-1,1 0 1,-1 0 0,0 0 0,1-1-1,-1-1 1,0 1 0,8-5-1,-14 6-77,-1 1 4,0 0 97,0 0 5,-17-7 80,12 7-196,1 0-1,0 0 1,0 0-1,-1 0 1,1 1-1,0 0 1,0 0-1,0 0 1,0 1-1,0-1 1,0 1-1,0 0 1,0 0-1,0 0 1,1 0-1,-1 1 1,1 0-1,-5 5 1,-4 3-212,1 1 0,1 0 0,-15 21 0,-31 50-254,36-51 199,-25 32-1,-2-17 698,26-26-444,-44 38-1,48-47 61,-1-1 0,0-1 1,0-1-1,-1 0 0,-32 9 0,-11 6 249,39-14-221,-1 1 1,2 1-1,-1 2 0,2 0 1,0 1-1,0 1 1,2 1-1,0 1 0,-25 31 1,2 6 33,-45 81 0,83-128-124,-2-1 0,1 1 0,-1-1 1,0 0-1,0 0 0,-13 10 0,19-17 132,0 0-27,1-8-42,17-33-180,19-64-1,-25 65 290,2 1 0,21-41 0,16-8-77,-29 49-635,-14 37 283,-7 2 283,-1 0 0,0 0 0,0 0 0,1 0 0,-1 0-1,0 0 1,1 0 0,-1 0 0,0 0 0,1 0 0,-1 0 0,0-1 0,1 1-1,-1 0 1,0 0 0,1 0 0,-1 0 0,0 0 0,0-1 0,1 1 0,-1 0-1,0 0 1,0 0 0,1-1 0,-1 1 0,0 0 0,0 0 0,1-1 0,3 41-113,1 22 16,-5 176 262,0-230-114,-1 0 0,-1 1 0,1-1-1,-2 0 1,-3 10 0,0-2-182,-26 55 2,28-63 173,-1 0-1,-1 1 0,1-1 1,-1-1-1,-12 12 0,11-12-82,0 1 0,0 0-1,-6 8 1,8-10 25,-1 0 0,-10 10 0,1-3-235,14-12 137,1-1 10,0 0 58,21-1-47,9-3-183,1-2 0,-2-1 0,35-12 0,-57 16 357,0 1 1,0 1-1,0-1 0,0 1 1,0 1-1,0-1 0,13 2 1,-19-1-26,1 1-11,-2-1-36,1 0-1,-1 0 1,0 0 0,1 0 0,-1 1 0,0-1 0,1 0-1,-1 0 1,0 1 0,1-1 0,-1 0 0,0 1-1,1-1 1,-1 0 0,0 1 0,0-1 0,1 1-1,-1-1 1,0 0 0,0 1 0,0-1 0,0 1 0,0-1-1,1 0 1,-1 1 0,0-1 0,0 1 0,0-1-1,0 1 1,0-1 0,0 0 0,-1 1 0,1-1-1,0 1 1,0-1 0,0 1 0,0-1 0,0 0 0,-1 1-1,1-1 1,0 0 0,0 1 0,0-1 0,-1 1-1,1-1 1,0 0 0,-1 0 0,1 1 0,-1 0 12,-4 6 22,0 0-1,0 0 1,-1 0 0,0-1-1,0 0 1,0 0 0,-1-1-1,-9 7 1,-15 13-96,18-13 80,2 0-1,0 1 1,-16 23 0,23-29-10,-13 20 115,33-47 41,0 0 1,2 1-1,31-27 0,-36 36-113,-5 4-85,0-1 1,0 1-1,1 1 0,0 0 1,17-8-1,27-9-612,-33 11 757,-19 11-155,-1 0-15,0 0-65,-13 3 128,5 0 168,0 0 0,0-1 0,-16 2 0,6 0 127,-84 14 271,80-14-575,0 0 0,-47 0 0,6-1-59,-118 13-1254,82-15 1178,56-2 353,15-4-147,13 2 15,6 0-26,1 0 0,0 0 0,0-1 0,1 0 0,-9-6 0,9 7 153,0-1 1,-1 1-1,-8-3 0,-8-4 260,-19-13-319,41 23-164,0-1 0,-1 1 1,1 0-1,-1 0 0,1-1 0,0 2 1,-1-1-1,1 0 0,0 0 0,-1 1 1,1-1-1,0 1 0,-1 0 1,1 0-1,-3 1 0,1 0 22,1 0 0,0 0 0,-1 0-1,1 0 1,0 0 0,0 0 0,0 1 0,-4 5-1,5-6-38,-1 0-1,0 0 0,0 0 1,0 0-1,0 0 0,0 0 0,-6 1 1,5-1 40,-1 0 1,1 0-1,0 1 0,0-1 1,-5 5-1,9-7 130,-8 0 485,19-1-719,0-1-1,-1 0 1,16-4 0,-7 1 38,-3 0-4,0-1 1,-1-1-1,16-8 0,29-12-544,33-7 381,161-66 411,-182 56 304,-50 29-166,31-15 0,-38 23-258,-12 4-81,1 1 0,0 0 0,0 1 0,0-1 0,-1 1-1,2 0 1,-1 0 0,0 0 0,7-1 0,22-1-1016,-32 3 918,-1 0-47,0 0-161,0 0 69,12 4-2074,-2-1 1018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31.7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99 64,'0'-1'0,"0"1"1,1 0-1,-1 0 0,0 0 0,0 0 1,0 0-1,0 0 0,0 0 1,0 0-1,0 0 0,0 0 1,0 0-1,0 0 0,0-1 0,0 1 1,0 0-1,0 0 0,0 0 1,0 0-1,0 0 0,0 0 0,0 0 1,0 0-1,0 0 0,0 0 1,0 0-1,0-1 0,-1 1 1,1 0-1,0 0 0,0 0 0,0 0 1,0 0-1,0 0 0,0 0 1,0 0-1,0 0 0,0 0 0,0 0 1,0 0-1,0 0 0,0 0 1,0 0-1,-1 0 0,1 0 0,0 0 1,0 0-1,0 0 0,0 0 1,0 0-1,0 0 0,0 0 1,0 0-1,0 0 0,0 0 0,0 0 1,-1 0-1,1 0 0,0 0 1,0 0-1,0 0 0,0 0 0,0 0 1,0 0-1,0 0 2,0 0 1,0 0-1,0 0 1,0 0-1,0 0 1,0 0-1,0 1 0,0-1 1,0 0-1,0 0 1,0 0-1,0 0 0,0 0 1,0 0-1,0 0 1,0 0-1,0 0 1,0 0-1,0 0 0,0 1 1,0-1-1,0 0 1,0 0-1,0 0 0,0 0 1,0 0-1,0 0 1,0 0-1,0 0 0,0 0 1,0 0-1,0 0 1,0 0-1,0 0 1,0 1-1,0-1 0,0 0 1,0 0-1,1 0 1,-1 0-1,0 0 0,0 0 1,0 0-1,0 0 1,0 0-1,0 0 1,0 0-1,0 0 0,0 0 1,0 0-1,0 0 1,0 0-1,1 0 0,-1 0 1,0 0-1,0 0 1,0 0-1,0 0 1,0 0-1,0 0 0,0 0 1,0 0-1,0 0 1,0 0-1,0 0 73,-14 18 1562,14-18-1595,-1 1 0,1-1-1,-1 1 1,1-1 0,-1 0 0,0 1 0,1-1 0,-1 0 0,0 0-1,1 1 1,-1-1 0,0 0 0,1 0 0,-1 0 0,0 0 0,1 0-1,-1 0 1,0 0 0,1 0 0,-1 0 0,0 0 0,0 0-1,1 0 1,-1-1 0,0 1 0,1 0 0,-1 0 0,-1-1 0,2 0-2,-1 0 1,0 0-1,1-1 0,-1 1 1,1 0-1,-1 0 1,1 0-1,-1 0 1,1-1-1,0 1 1,0 0-1,0 0 1,-1-1-1,1 1 1,1-2-1,-5-24-24,3 14 188,0 12-191,1-1 1,0 1-1,0 0 0,0-1 0,-1 1 1,1-1-1,1 1 0,-1 0 0,0-1 1,0 1-1,0 0 0,1-1 0,0-1 1,3-18-83,-4 19 16,0 13-97,0 12 107,0-5-18,0 0 1,-3 18 0,3-30 47,-5 12 15,5 16 499,0-34-503,0 0 0,0 0-1,0 0 1,1 0 0,-1 0-1,0 0 1,0 0 0,0 0 0,1 0-1,-1 0 1,0 0 0,0 0-1,1 0 1,-1 0 0,0 0 0,0 0-1,0 0 1,0 0 0,1 0-1,-1 0 1,0 0 0,0-1 0,0 1-1,0 0 1,1 0 0,-1 0-1,0 0 1,0 0 0,0-1 0,0 1-1,0 0 1,1 0 0,-1 0-1,0 0 1,0-1 0,0 1 0,0 0-1,0-1 1,6-6-5,-2 0 51,-1-1-1,0 1 0,0-1 1,2-9-1,-2 7-30,-2-3 174,-1 12-172,0 0 0,0-1 0,0 1 0,0 0 0,1 0 0,-1 0 0,0 0 0,0 0 0,1 0 0,0-2 0,3-13-143,-4 14 128,0 1-1,0 0 0,0-1 0,1 1 0,-1 0 0,0 0 1,0 0-1,1-1 0,-1 1 0,1 0 0,-1 0 0,1 0 1,1-2-1,5-2-177,-6 15 72,-1-7 97,5 136 14,-5-138-2,0 0 0,0 0 1,0 0-1,-1 0 0,1 0 1,0 1-1,-1-1 0,1 0 1,-1 0-1,1 0 0,-1 0 0,0 0 1,1 0-1,-1 0 0,0 0 1,0-1-1,1 1 0,-1 0 1,0 0-1,-2 0 0,3-1 77,-5 8 1056,4-8-1140,1 0 0,0 0 0,-1-1 0,1 1 0,-1 0 0,1-1 0,0 1 0,-1 0 0,1-1 0,0 1 0,-1 0 0,1-1 0,0 1 0,0-1 0,-1 1 0,1 0 0,0-1 0,0 1 0,0-1 0,0 1 0,-1-1 0,1 1 0,0-1 0,0 1 0,0-1 0,0 1 0,0-1 0,0 1 0,1-1 0,0-17 65,1-3 54,-2 18-101,0 0 1,0 0-1,0 1 0,1-1 1,-1 0-1,1 1 0,1-4 1,-1 2-39,0 0 1,0 1-1,-1-1 1,1 0-1,-1 0 1,0-4-1,3-14 71,-3 19-43,1 1-1,-1 0 1,0 0-1,0 0 1,0 0-1,-1-1 1,1 1-1,-1-2 1,-1-8 172,-2-27-250,4 38 75,0 1 0,0 0-1,0-1 1,-1 1 0,1 0 0,0-1 0,0 1 0,0-1 0,0 1 0,0 0-1,-1-1 1,1 1 0,0 0 0,0-1 0,0 1 0,-1 0 0,1 0 0,0-1-1,0 1 1,-1 0 0,1 0 0,0-1 0,-1 1 0,1 0 0,0 0 0,-1-1 0,0 1 3,1 0 0,0 0 0,-1 0 0,1-1 0,-1 1 0,1 0 0,0-1 0,-1 1 0,1 0 0,0-1 0,-1 1 0,1-1 0,0 1 0,-1 0 0,1-1 0,0 1 1,0-1-1,0 1 0,-1-1 0,1 1 0,0-1 0,0 1 0,0-1 0,0 1 0,0-1 0,0 0 0,0-1 57,-4 4-15,-9 9 290,12-10-176,1-1-59,-5 4-112,5-3 22,-1-1 0,1 0 0,0 1-1,-1-1 1,1 0 0,0 1-1,-1-1 1,1 0 0,-1 1 0,1-1-1,-1 0 1,1 0 0,-1 1-1,1-1 1,-1 0 0,1 0 0,-1 0-1,1 0 1,-1 0 0,1 0 0,-1 0-1,1 0 1,-1 0 0,0 0-1,1 0 1,-1 0 0,1 0 0,-1 0-1,-5 0-59,5 0 39,0 1 0,0-1 0,0 1 0,0-1 0,0 1 0,1 0-1,-1-1 1,0 1 0,1 0 0,-1 0 0,0 0 0,1-1 0,-1 1 0,1 0 0,-1 0 0,1 0 0,0 0 0,-1 0 0,1 0 0,0 0 0,0 0 0,-1 0 0,1 0 0,0 0 0,0 0 0,0 0-1,0 0 1,1 0 0,-1 2 0,0 1-211,0-2 13,4 13 629,-3-18-399,1 1-1,-1 0 0,0 0 1,0-1-1,-1 1 0,1-1 1,0 1-1,-1-1 0,1 1 1,-1-1-1,0-4 0,0 6-109,1 0 1,-1 0-1,1 0 0,-1-1 0,1 1 0,0 0 0,-1 0 0,1 0 0,0 0 0,0 0 0,0 0 0,0 1 0,0-1 0,0 0 0,0 0 0,0 1 0,1-2 0,1 0-243,9-6-2165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1:47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1290 1913 320,'-9'-1'4280,"-12"1"-3563,11 1-599,9-1-64,0 0 0,0 0 0,0 0 1,0 0-1,-1 0 0,1-1 1,0 1-1,0 0 0,0-1 1,0 1-1,0-1 0,-2 0 1,-2-2 6,3 1 5,-1 1 0,0 0-1,0 0 1,0 0-1,0 0 1,-6-1-1,7 2-24,-1 0 0,0 0 0,0-1 0,0 1 0,0-1-1,1 0 1,-1 0 0,0 0 0,1 0 0,-1 0 0,-2-2 0,-21-2 791,16 2-683,0 1 0,0 0 1,-1 0-1,-20 1 0,30 1-122,0-1-1,0 1 1,0 0-1,0-1 1,0 1-1,0 0 1,0-1-1,0 1 1,0-1-1,0 0 1,0 1-1,0-1 0,1 0 1,-2 0-1,1 0-24,1 0 0,-1 1-1,0-1 1,0 0-1,0 1 1,0-1 0,0 0-1,0 1 1,0 0 0,0-1-1,0 1 1,0-1-1,0 1 1,-1 0 0,-1-1 90,0 1 0,0-1 0,0 1 1,0-1-1,0 0 0,-3-1 0,-12-3-225,11-6 111,-7 4-187,-6-2 434,18 7-232,-1 0-1,1 0 1,-1 0-1,0 1 1,0 0-1,0-1 0,0 1 1,0 0-1,0 0 1,0 1-1,-4-1 1,4 0-17,0 0 0,1 0 0,-1 0 0,0-1 0,1 1-1,-1-1 1,-2-2 0,-6-2-71,-4 2-26,13 3 129,0 1 0,1 0-1,-1-1 1,0 0 0,0 1-1,0-1 1,0 0 0,1 0-1,-1 0 1,0 0 0,1 0-1,-1 0 1,1-1 0,-3-1-1,-16-20-60,7 11 216,8 8-123,4 3-44,0 0 0,0 0 0,0 0 0,0 0 0,0 0 0,1-1 1,-1 1-1,0 0 0,1 0 0,-1-3 0,1 3 24,-1-1 1,1 1-1,-1 0 1,1 0-1,-1 0 1,0-1-1,1 1 1,-1 0-1,0 0 0,0 0 1,-1-1-1,-11-14 23,10 13-37,-1 0 0,1 0 0,0 0 0,0-1 1,0 1-1,-4-8 0,-8-5-130,13 15 177,0 0 1,0-1-1,0 0 1,1 1-1,-1-1 1,0 0-1,1 0 0,0 0 1,-1 0-1,-1-4 1,2 1-10,-1 1 0,0-1 1,-1 1-1,-4-8 1,-7-15-38,10 19-5,0 0-1,0-1 1,-7-8-1,6 9 14,0 1-1,1-1 1,-6-15-1,6 15 21,0 0 0,0 0-1,-1 1 1,0-1 0,-1 1 0,-8-10 0,-2-1 4,-1-3 25,-15-26 0,30 40-64,2 6 0,0 1 0,0-1 0,0 1 0,0 0 0,0-1 0,0 1 0,0-1 0,0 1 0,-1 0 0,1-1 0,0 1 0,0-1 0,0 1 0,-1 0 0,1-1 0,0 1 0,0 0 0,-1-1 0,1 1 0,-1-1 0,-3-3-18,1-1 1,-1 0 0,-5-11-1,-1-2-115,5 9 193,5 8-53,0 0 0,-1 0 1,1 0-1,0 1 1,-1-1-1,1 0 0,-1 0 1,1 1-1,-1-1 1,1 0-1,-1 1 0,0-1 1,1 1-1,-2-1 1,-23-26-120,15 20 3,8 5 119,0 1-1,0 0 1,0-1 0,1 0-1,-1 1 1,0-1-1,-1-2 1,-23-23 54,5 7-38,14 11 16,1 0 0,-12-12 0,11 14-54,0-2 1,-9-12-1,7 8-5,7 10 21,1 1 0,-1 0 0,0-1-1,1 1 1,-1-1 0,1 1 0,0-1-1,0 0 1,0 0 0,0 1 0,1-1-1,-1-4 1,0 3 10,1 0 0,-1-1 0,0 1 0,0 0 0,-1 0 0,1 0 1,-4-5-1,4 5 12,-1 0-1,0 0 1,1 0 0,0 0 0,0 0 0,0 0 0,-1-6 0,-6-82-159,8 86 155,-1 0 1,0-1 0,-3-10-1,2 10-42,1 0 0,0 0 0,-1-13 0,1 18 36,1-1 0,-1 1-1,1 0 1,-1-1-1,0 1 1,1 0 0,-1 0-1,-1 0 1,1 0 0,0-1-1,-3-1 1,-6-17-204,7 15 260,1 0-1,-1 0 0,-6-10 1,6 11-106,0 1 1,0-1 0,1 0-1,-1-1 1,-1-7 0,3 11 53,0-1 1,0 1-1,0 0 1,0-1-1,0 1 0,-1 0 1,1 0-1,-3-3 1,2 3-12,1-1 1,-1 1-1,0-1 1,1 0-1,0 1 1,-3-6-1,4 6-10,-1 1 0,1 0 0,-1 0-1,1 0 1,-1 0 0,0 0 0,0 0-1,1 0 1,-1 0 0,0 0 0,0 0 0,-2-1-1,2 1 18,0-1 0,0 1 0,0-1 0,0 1 0,0-1 0,0 1 0,1-1 0,-1 0 0,0 1 0,1-1 0,0 0 0,-1 1 0,1-1 0,0-2 0,-3-8-58,2 9 44,1 1 1,-1-1-1,1 0 1,0 0-1,-1 1 1,1-1-1,1 0 1,0-5-1,-1-5 13,0-198-164,8 154 149,-7 42 56,-1 8 9,0 0-1,0 0 1,0 1-1,-3-14 0,-2-2-37,4 19 25,0 1-1,0-1 1,1 1-1,-1-1 1,0 1-1,1-1 1,0 0-1,0-3 1,0 5-51,0 0 1,-1 0-1,1 0 0,0 1 1,0-1-1,0 0 1,0 0-1,-1 1 0,1-1 1,0 0-1,-1 0 1,1 1-1,-1-1 0,0 0 1,1 0 5,0 1 0,-1-1 0,1 0 0,-1 1 0,1-1 1,0 0-1,0 1 0,-1-1 0,1 0 0,0 1 0,0-1 0,0 0 1,0 1-1,0-2 0,0 2-6,0-1 1,-1 0-1,1 1 0,0-1 1,0 1-1,0-1 0,0 1 1,-1-1-1,1 1 1,0 0-1,0-1 0,-1 1 1,1-1-1,0 1 0,-1-1 1,1 1-1,-1-1 0,1 1-7,-1 0 0,1-1 0,-1 1 0,1-1 0,0 1 0,-1-1 0,1 1 0,0-1 0,-1 1-1,1-1 1,0 0 0,0 1 0,0-1 0,-1 1 0,1-1 0,0 0 0,0 0 0,0-1 0,0 1-1,0-1 1,0 1 0,0-1 0,-1 1 0,1 0 0,-1-1 0,1 1 0,-1-1 0,1 1 0,-1 0-1,0-1 1,-1-1 0,0 1-28,2 1 5,-4 4 199,1 1-188,0-1 1,1 1-1,-1 0 0,1 0 0,0 0 1,-3 9-1,-8 15 14,8-20 79,2 0-1,-1 0 1,-4 16 0,-2 5 154,0-4-354,-11 37-1,16-52 190,5-9-56,-1 0 0,1 0 0,-1 0 0,1 0 0,-1 0 0,1 0 0,0 0 0,-1 0 0,1 0 0,0 0 0,0 1 0,-4 11 10,9-22 130,5-9-184,0 0-1,9-26 1,1-2 97,5-19-212,-7 15 115,-1-10 169,-16 51 107,0 7-92,3 8-173,-2-1 8,0 0-1,0 0 1,-1 0-1,1 1 1,1 10-1,3 12 48,8 17 99,13 36-60,-25-75-82,0 0 0,-1 0 0,2 11 1,-2-11 16,-1-1 1,1 0 0,1 1 0,-1-1 0,4 9 0,-4-14 18,-1 1 0,0-1 0,1 1 1,-1-1-1,0 1 0,0-1 0,0 1 0,1-1 0,-1 1 0,0-1 0,0 1 0,0-1 0,0 1 0,0 0 0,0-1 0,0 1 1,0-1-1,0 1 0,0-1 0,0 1 0,0-1 0,-1 1 0,1-1 0,0 1 0,0-1 0,0 1 0,-1-1 0,1 1 0,0-1 0,-1 1 1,0 0-1,-16 6 1200,8-4-1131,2 0-160,0 0 0,0 0 1,0 1-1,1 0 0,-11 8 1,-3 4-2796,10-7-18,10-8 2518,-1-1 0,1 1-1,-1 0 1,1 0-1,-1-1 1,1 1-1,0 0 1,-1 0-1,1 0 1,0 0 0,0-1-1,-1 1 1,1 0-1,0 0 1,0 0-1,0 0 1,0 0-1,0 0 1,1 1 0,-1-1 26,0-6-804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1:51.4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1117 177 832,'-1'0'552,"-13"3"3070,4 0-4089,9-2 531,-54 3 1002,47-3-1156,-2-1 228,-16 3 566,-26-3-315,9-4-357,20 2 238,19 2-237,1-1 1,-1 1-1,1 0 1,-1 0-1,0 0 1,1 0-1,-1 1 1,-4 1-1,6-2-36,0 0 1,1 0-1,-1 0 0,0 0 1,1 0-1,-1 0 0,0-1 1,-3 0-1,-11-1 96,-31-2 110,43 4-149,0 1 1,0-1-1,0 1 0,1-1 0,-1 1 0,0 0 1,0 1-1,0-1 0,1 1 0,-1-1 1,-5 5-1,9-6-47,-1 0 1,1 0 0,0 0-1,-1 0 1,1 0 0,-1 0-1,1 0 1,0 0 0,-1 0-1,1 0 1,-1 0-1,1 0 1,0 0 0,-1 0-1,1 0 1,0 0 0,-1 0-1,1-1 1,-1 1 0,1 0-1,0 0 1,-1 0-1,1-1 1,-2 0 9,1 0 0,-1 1-1,0-1 1,1 0 0,-1 1 0,0-1 0,0 1-1,1 0 1,-1 0 0,-2-1 0,-4 2 41,6-1-24,0 0 0,-1 0 0,1 1 0,0-1 0,0-1 0,0 1 0,0 0-1,0 0 1,0-1 0,0 1 0,0-1 0,0 0 0,-2-1 0,-18-2 430,17 4-514,-6 0 38,-25 3-1,-7-5 291,37 3-200,-1 0 0,0 0 0,1-1 0,-1 0 0,0-1 0,0 1 0,1-1 0,-1 0 0,1-1 0,-13-4 0,4 4-80,14 2 7,-1 0 0,1 0 0,-1 0 0,1 0 0,0 0 0,-1 0 0,1-1 0,0 1 0,-3-1 0,-22-14 555,4 7-536,19 8 29,0-1 1,0 0 0,-1 0-1,1 0 1,0-1 0,0 1-1,1-1 1,-1 0 0,-4-2-1,6 3-51,0 0 0,-1 0 0,1 0-1,-1 0 1,1 1 0,-1-1 0,0 0 0,1 1-1,-1-1 1,0 1 0,-1 0 0,1-1-3,1 1 0,-1 0 0,1 0 0,-1-1 0,1 1 0,-1-1 0,1 0 0,-1 1 0,1-1 0,-3-2 0,-12-5 316,14 7-323,1 1 0,0-1 0,-1 0 0,1 0 0,-1 0 1,1 1-1,-1-1 0,0 1 0,1-1 0,-1 1 0,0 0 0,1 0 1,-3-1-1,3 1 23,-1 0 1,1 0-1,-1 0 0,1 0 1,-1-1-1,1 1 1,-1-1-1,1 1 1,0-1-1,-1 1 0,1-1 1,-2-1-1,1 1-23,1 0 1,0 0-1,-1 1 0,1-1 0,0 0 0,-1 1 1,1 0-1,-1-1 0,1 1 0,-1 0 0,1 0 0,-1-1 1,-1 2-1,-26-1 23,15 1 111,-46-9-30,59 8-91,0 0 0,-1-1 0,1 1-1,0-1 1,0 1 0,0-1 0,0 1-1,-1-1 1,1 0 0,0 0 0,0 1-1,0-1 1,0 0 0,-1-1 0,-10-7-2,10 7-2,1 1-1,-1 0 1,1 0 0,0 0 0,0-1-1,-1 1 1,1-1 0,0 1 0,0-1-1,-1-1 1,2 2 5,-1-1 0,0 1 0,1 0-1,-1 0 1,0 0 0,0 0 0,0 0 0,1 0 0,-1 0-1,0 0 1,0 0 0,-1 0 0,1 1 0,0-1-1,-1 0 1,-2-1-47,1 0 1,0 0-1,0-1 0,0 1 0,0-1 0,1 1 0,-1-1 0,-4-5 0,6 8 159,-2 0-3740,3 0 668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04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4 160,'0'-4'64,"0"8"-64,0 0 0,0-4-64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06.5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2 320,'0'0'221,"-2"-1"-576,-4 2 3838,6 0-3445,0 3-12,0-2 70,0-2 0,0 0 54,0 0-12,0 0 161,0 0-32,0 0 95,2 2-170,-2-2-198,0 1 0,0-1 0,0 0 1,0 1-1,0-1 0,0 0 0,0 0 1,0 1-1,0-1 0,0 0 0,1 1 0,-1-1 1,0 0-1,0 0 0,0 1 0,0-1 1,1 0-1,-1 0 0,0 0 0,0 1 0,0-1 1,1 0-1,0 1 5,4 1-2,0 0 0,0 1 1,0 0-1,0 0 1,-1 0-1,1 0 1,-1 1-1,0 0 1,0 0-1,0 0 0,5 7 1,-6-6-3,0-1 1,0 0-1,1 1 0,0-1 1,0 0-1,0-1 0,0 1 1,7 4-1,0 0-1,-9-5 12,1 0-1,-1 0 1,0 0 0,0 1-1,0-1 1,2 7 0,0-3 23,-4-6-16,1-1 0,-1 1 0,1 0 0,0-1 0,-1 1-1,1-1 1,0 1 0,0-1 0,-1 1 0,1-1 0,0 0 0,0 1-1,0-1 1,-1 0 0,1 0 0,0 0 0,1 1 0,-1-1 4,0 0 1,-1 0 0,1 0-1,0 0 1,0 1 0,0-1-1,-1 0 1,1 1 0,0-1-1,0 1 1,-1-1 0,1 0-1,0 1 1,0 0 0,-1-1-1,1 1 1,0 0-1,-1 0 2,0 0 0,1-1 0,-1 1 0,1 0 0,-1-1 0,1 1 0,-1 0 0,1-1 0,-1 1-1,1-1 1,-1 1 0,1-1 0,0 1 0,-1-1 0,1 1 0,0-1 0,-1 0 0,3 1 0,16 10 53,-17-10-8,1 1-1,-1-1 1,0 1-1,0-1 1,0 1-1,0 0 1,0-1-1,0 1 0,-1 0 1,1 0-1,-1 1 1,1-1-1,-1 0 1,0 0-1,0 1 0,0-1 1,0 1-1,1 3 1,-2-5-107,0-1 32,5 6 150,-2-3-149,0 0 1,0 0-1,0 0 0,0 1 1,-1-1-1,4 7 0,-5-8-55,0-1 150,0 1-73,0 0 0,1-1 0,-1 1 0,0-1-1,0 1 1,1-1 0,-1 0 0,4 3 0,1-1 73,-4-2 182,7 11-369,5 0 145,-12-11 10,7 13 193,5 1-239,-12-14-4,0 1-1,-1-1 0,1 1 1,0 0-1,-1 0 1,1-1-1,1 4 0,9 13-92,-10-16 79,-1-1-1,0 1 1,0-1 0,1 0 0,-1 0 0,1 0 0,-1 0 0,1 0 0,2 1-1,-2-1-4,58 34 218,-49-27-250,-3-1 31,1-1 0,-1-1 1,1 1-1,0-1 1,0-1-1,1 0 1,12 4-1,25 8 145,-21-6-197,-22-8 34,0 0-1,0 0 1,1-1 0,-1 1-1,1-1 1,-1 0-1,9 1 1,-11-2 40,0 0 1,-1 0-1,1 1 0,-1-1 1,1 0-1,0 1 0,-1-1 1,1 1-1,-1 0 0,0-1 1,1 1-1,-1 0 0,1 0 1,1 2-1,0-2 6,0 1 1,0-1-1,0 1 0,0-1 0,0 0 1,1 0-1,-1 0 0,1-1 0,-1 1 0,0-1 1,1 0-1,-1 0 0,1 0 0,5-1 1,6 0-106,39 4 67,-51-2-5,-2-1 46,-1 1 0,1-1-1,0 1 1,-1-1 0,1 1-1,0-1 1,0 0 0,-1 1 0,1-1-1,0 0 1,0 0 0,-1 0 0,1 0-1,0 1 1,0-1 0,0 0-1,-1 0 1,1-1 0,0 1 0,1 0-1,-1 0-21,0-1 0,0 1 0,-1 0-1,1 0 1,0 0 0,0 0 0,-1 0-1,1 0 1,0 0 0,-1 0 0,1 1-1,0-1 1,0 0 0,-1 0 0,1 1-1,0-1 1,-1 0 0,1 1 0,0-1-1,-1 0 1,1 1 0,33 10 8,-25-4-136,-8-7 142,-1 1 1,1 0-1,0 0 1,-1-1-1,1 1 1,0 0-1,0-1 1,-1 1-1,1-1 1,0 1-1,0-1 1,0 0-1,0 1 0,-1-1 1,1 0-1,0 1 1,0-1-1,0 0 1,0 0-1,1 0 1,17 8 254,4-5-496,-21-3 279,0 1-23,14 7 80,19 2 203,-33-10-150,-1 1-63,4 1-27,1-1 0,-1 1 0,0-1 0,1-1 0,7 1 0,-11-1 85,-1 0-79,6 1-526,0 1 0,0 0 0,12 4 0,-11-2-290,-7-3 653,-1-1 0,1 1-1,0-1 1,0 0 0,0 1 0,-1-1 0,1 0-1,0 1 1,0-1 0,0 0 0,0 0 0,1 0 0,5 0-1262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11.1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2015 1674 1248,'-5'-4'296,"6"3"-215,-1 1-55,0 0 1,0 0-1,0 0 0,1 0 0,-1 0 0,0 0 1,0 0-1,0 1 0,0-1 0,1 0 0,-1 0 1,0 0-1,0 0 0,0 0 0,0 0 1,1 1-1,-1-1 0,0 0 0,0 0 0,0 0 1,0 1-1,0-1 0,0 0 0,0 0 0,0 0 1,0 0-1,1 1 0,-1-1 0,0 0 1,0 0-1,0 1 0,0-1 369,0 0 53,-2-2 3093,-4-4-2677,6 6-720,-1 0-126,1 0 1,0 0-1,-1-1 1,1 1-1,0 0 1,-1 0-1,1 0 1,0 0 0,-1 0-1,1-1 1,0 1-1,-1 0 1,1 0-1,0-1 1,0 1-1,-1 0 1,1 0-1,0-1 1,0 1-1,-1 0 1,1-1-1,0 1 1,0 0 0,0-1-1,0 1 1,-1-1-1,-4-8 74,3 4 32,-1-5 280,3 9-395,-1-1 1,1 1-1,0 0 1,-1-1-1,0 1 1,1 0-1,-1 0 1,0 0-1,1-1 1,-1 1-1,-1-1 1,1 1-1,0 0-1,0-1 1,0 1 0,0 0-1,0-1 1,1 1 0,-1 0 0,0-1-1,1 1 1,-1-1 0,1-2-1,-1-2 56,0-1-1,0 0 1,0 0 0,-1 0-1,1 0 1,-2 1-1,1-1 1,-1 1-1,0 0 1,0-1-1,-6-7 1,-9-21 245,12 21-33,4 10-223,1 0 0,-1 1 0,0 0 0,0-1 0,0 1 0,0 0 0,0 0 0,-1 0 0,1 0 0,-6-5 0,-12-12-90,18 17 35,0 0 0,-1 0 0,1 0 0,-1 1-1,0-1 1,0 1 0,0-1 0,0 1 0,-5-2-1,-5-2-1,2 0 130,-1 1 1,0 0-1,-21-4 1,22 5-69,0 1-1,-21-11 1,21 8 131,-45-13 30,34 5 184,9 5-49,-59-42-204,47 36-86,-33-14 0,23 6-48,-8-5 474,26 15-576,4 3-196,-20-20-1024,30 28 1306,1 0 0,-1-1 0,1 0 0,-1 0 0,1 1 0,-3-7 0,-5-5 192,7 12-192,-4-6 53,0 0 0,1 0 1,0-1-1,-9-15 0,-20-52 171,-3 12-122,35 59-121,-1 1 0,1-1 1,-1 1-1,0 0 1,0 0-1,0 1 0,-1-1 1,1 1-1,-1 0 1,0 0-1,-6-3 0,-6-4-13,-45-22 309,33 19-16,6 3-293,-1 1 0,-49-11 0,51 16 173,19 4-122,-1 0-1,1-1 1,-1 0-1,1 1 1,0-1-1,-1 0 1,1-1-1,0 1 0,0-1 1,0 1-1,-5-4 1,-5-3 152,12 8-159,-1-1 1,1 0 0,-1 1-1,1-1 1,0 0-1,0 0 1,-1 0-1,1 0 1,0 0 0,-2-2-1,1 1 9,1 1 0,-1-1 0,0 1 0,0-1 0,0 1 0,0 0 0,-3-2 0,-7-3 94,-16-13-173,16 11 15,9 7 80,-4-4-32,0 0 1,0 1-1,-1 0 0,1 1 1,-1 0-1,-14-4 0,13 4-4,1 1 0,0-2 0,0 1-1,0-1 1,0-1 0,-7-5 0,6 3 18,7 6-18,1 0 0,0-1 1,-1 1-1,1 0 0,-1 0 0,1 1 1,-1-1-1,1 0 0,-4-1 1,0 0-10,-1-1 1,1 0 0,0 0-1,0-1 1,0 1 0,0-1 0,1 0-1,-1 0 1,1-1 0,-6-8-1,-21-19-45,24 25 70,0 0 1,0 0-1,-9-14 0,11 13-26,-1 0 0,-1 0-1,-11-10 1,-11-9-28,18 20 155,-1-2-174,0 0 0,0 2-1,-24-12 1,8 8-122,-29-8-1,49 17 131,3 1 72,1 0-1,0 0 1,0 0-1,0 0 1,-1-1-1,2 0 1,-1 0-1,0 0 1,0 0 0,1-1-1,-7-4 1,4 0 24,-13-16-96,10 9 52,7 11-4,-1 0-1,1-1 1,0 1 0,0 0-1,0-1 1,0 1-1,1-1 1,0 0-1,-1 1 1,0-7 0,2 8 3,-1-1 1,0 1-1,0-1 1,0 1 0,0-1-1,0 1 1,0-1-1,0 1 1,-1 0-1,0 0 1,-1-3 0,-8-10 43,-2-3-122,11 17 74,1-1 0,-1 1 0,1-1 0,0 0 0,0 1 0,-1-1 0,1 0 0,0 0 0,0 0 0,1 0 0,-1 0 0,0 0 0,1 0 0,-1 0 1,0-3-1,1 4 5,0 1 1,0-1 0,0 0 0,0 1 0,0-1 0,-1 0 0,1 1-1,0-1 1,0 1 0,-1-1 0,1 0 0,0 1 0,-1-1 0,0 0 0,0 0-8,1 1 0,-1-1 0,1 1 0,0-1 0,-1 1 0,1-1 0,-1 0 0,1 1 0,0-1 1,0 0-1,-1 1 0,1-1 0,0 0 0,0 0 0,0 0 0,-3-15-311,1 16 73,1 0 106,3 2 116,11 14-269,-11-15 288,1 1-1,-1-1 1,0 1 0,0-1-1,0 1 1,0 0 0,0 0-1,-1 0 1,1 0 0,0 0-1,-1 0 1,0 0 0,1 1-1,-1-1 1,0 1-1,1 3 1,2 4 17,1 3-21,-2 1 0,1-1 1,1 17-1,1 3 243,-3-10-188,-1-1 1,0 1-1,-4 35 1,1-9-77,1-43 43,0 0 0,0 1 0,0-1 0,1 0 0,0 1 0,0-1 0,3 7 0,5-4 488,-9-18 114,0-2-567,-1-39-29,-1 0 0,-3 0 0,-13-58 0,-8 7-142,23 92 29,2 5 68,0 1 1,1-1-1,-1 1 0,0-1 1,1-5-1,0 9-13,0-1-36,-4-3-157,3 3 275,14 13 587,-3-3-539,-1 0 1,0 1-1,-1 0 0,11 16 1,-14-18 0,1 1 1,0-1-1,1 0 1,0 0 0,1 0-1,-1-1 1,1-1-1,13 9 1,-10-8-165,6 3-100,1 0-1,0-1 0,1-1 1,-1-1-1,26 7 1,-38-14-734,-1 1 1,1-1-1,-1 0 0,0-1 1,1 1-1,-1-1 0,10-3 1,10-2-3228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14.0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923 693 1248,'-4'2'170,"2"-1"-24,2-2 25,1-4 382,-1 5-270,0 0 85,0 0 32,0 0 421,0 0-197,0 0 21,0 0-245,0 0-91,0 0-117,0 0 38,0 0-124,0 0-90,0 0 75,0 0 48,0 0 207,0 0-106,0 0-128,-1-12 1179,0 11-1229,0-1-1,0 1 1,0-1-1,0 1 1,0-1 0,0 1-1,-1 0 1,-2-2-1,3 2 1,-1-1 0,1 1 0,-1 0 0,1-1-1,0 1 1,-1-1 0,1 1 0,0-1 0,0 0-1,0 1 1,-1-3 0,0-2-22,-1 1-1,0-1 1,0 1-1,0 0 1,-1 0-1,0 0 1,0 1-1,0-1 1,-8-6-1,-15-17 30,-11-12 104,7 8-69,5 4-7,6 7 300,-29-41 0,39 43-347,8 16-31,1-1 0,-1 1 0,0-1 0,0 1 0,-1-1 0,1 1 0,-4-3 1,-10-11 285,14 14-204,-1 0-1,0 1 1,0-1-1,1 0 1,-2 1-1,1 0 0,-5-3 1,-2-1 15,0-1 1,1 0-1,-16-14 1,17 13 25,3 5-77,1 0 1,-1 0 0,0 0-1,-6-2 1,-8-5-90,-28-13 104,45 22-64,-1 0 0,1 1 0,-1-1 0,1 0 0,-1 1 0,-3-1 0,4 1-14,0 0 0,0-1 1,0 1-1,0 0 1,0-1-1,-1 0 0,1 0 1,-3-1-1,-1-2 76,-14-11 292,1-2-195,17 15-182,-1-1 0,0 1 0,0-1 0,1 0 0,0 1 0,-1-1 0,1 0 0,-2-5 0,2 5 48,0 0-1,0 1 1,0-1-1,-1 1 1,1 0 0,-6-4-1,-6-7 178,13 12-222,1 0 0,-1 1 0,0-1 0,1 1 1,-1-1-1,0 1 0,0-1 0,0 1 1,1-1-1,-1 1 0,0 0 0,0-1 0,0 1 1,-1 0-1,1 0 13,0 0 0,0-1 0,0 1 0,1 0 0,-1 0 1,0-1-1,0 1 0,0 0 0,1-1 0,-1 1 0,0-1 0,1 1 0,-1-1 0,0 0 1,-1-1-2,0 0 1,0 1 0,0-1 0,0 1 0,0 0 0,0-1-1,0 1 1,0 0 0,-1 0 0,1 0 0,0 1-1,-4-2 1,-32-3-246,8 1 461,6 2 46,20 2-246,1 0 0,-1-1 1,0 1-1,0-1 0,1 0 0,-1 0 1,-3-1-1,2 1-46,1-1 1,-1 1-1,0 1 1,1-1 0,-1 1-1,0-1 1,0 2-1,-8 0 1,-5 0-495,17-2 201,-1 1 0,1-1 1,0 1-1,0-1 0,-1 1 1,1-1-1,0 0 0,0 0 1,0 0-1,0 1 0,0-1 1,0 0-1,0 0 0,0 0 1,0-1-1,0 1 0,-1-2 1,-2-8-1510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17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2326 587 1728,'-6'-1'4669,"0"-1"-2630,-8 0-1009,-24-6 336,-14 5-396,50 3-914,0-1 0,0 1 0,1-1 0,-1 1 0,0-1 0,0 1 0,0-1 0,0 0 0,-2-2 0,2 2-23,1 0 0,0 0 0,-1 1 1,1-1-1,-1 1 0,1-1 0,-1 1 0,0-1 0,-1 0 0,-10 1 86,-1-2-1,-17-3 1,17 2 82,0 1 1,-21-1-1,33 2-166,0 1 0,0 0 0,-1-1 0,1 1 0,0-1 0,0 0 0,0 0 0,0 1 1,0-1-1,0-1 0,-2 0 0,3 1 13,-1-1 1,0 1-1,1 0 1,-1 1-1,0-1 1,0 0-1,0 0 1,0 1-1,0-1 1,0 1-1,-2-1 1,2 1-23,0 0 0,0-1 0,0 1 0,0-1 0,0 0 0,0 1 0,0-1 0,-2-2 0,-17-5-31,-6 6 374,-34 0 0,48 2-424,-45-4-111,-277 4 166,176 4 86,12-4-428,79-4 630,55 3-234,1-1 0,0 0 0,-16-4 0,27 5-62,-11-2 43,-1-2 0,1 0 0,-20-11 0,10 4 7,7 6-92,-7-4 20,13 4 52,0 1 1,0 0 0,-1 1 0,1-1 0,-12-2-1,-16-7 50,6 1-112,18 9 140,1-2 0,-18-9 1,18 8-19,-22-8-1,23 10-15,1 1 0,-1-1 0,-10-8-1,18 11-60,-1 0-1,1 0 1,-1 0-1,1 1 0,-1 0 1,0 0-1,1 0 0,-1 0 1,-5-1-1,-35 0 6,39 2-5,-60-1-37,33-1 58,0 2-1,0 1 0,-32 6 0,27 0-86,-67 20 0,81-15 58,19-10-17,1 0 0,0 0 0,-1-1 0,1 1 0,-1-1 0,1 0 0,-1 0 0,0 0 0,-6 1 0,-16 1 639,26-4-615,0 0 0,0 0 0,0 0 0,0 1 0,0-1 0,0 0-1,1 0 1,-1 0 0,0 0 0,0 0 0,1 1 0,-1-1 0,0 0 0,1 0 0,0-1 0,-1 2-9,7-16-24,1 0 0,0 1-1,1 0 1,1 0 0,0 1-1,1 1 1,1-1 0,0 2-1,1 0 1,0 0 0,16-10-1,27-17 69,-35 24-8,0 0 1,40-20 0,-38 25-195,44-13 0,-43 15 184,-19 6-37,1 0 1,0 0 0,1 0 0,-1 1 0,0 0 0,0 0-1,9 1 1,-14 0-209,-1 0 64,0 0 22,0 2 130,0-1 1,-1 1 0,1 0 0,-1 0 0,1-1 0,-1 1 0,0 0 0,0-1 0,0 1-1,0 0 1,0-1 0,-2 3 0,-16 16-56,18-19 53,-121 102 247,56-50-324,-71 49 177,64-51-79,-5 7-27,75-56 37,-1 0 1,1 1-1,0-1 0,0-1 1,-1 1-1,-6 2 0,9-4-74,3 1-22,10 3 69,-4-1 60,0 0-1,1-1 1,-1 0-1,15 2 1,130 13 294,-74-7-302,-60-8-33,14 2 25,-1 0 1,44 13-1,-48-13 90,-26-4-69,-2 0 63,0 0-36,0 0-1,0 0 0,1-8 118,15-133-446,-7 49-15,-5 35 323,3-12-56,-6 67-52,-1 1-1,0 0 0,0 0 0,1 0 0,-1 0 0,0-1 0,0 1 0,0 0 0,-1 0 0,1 0 0,0-1 0,0 1 0,-1 0 0,1 0 1,0 0-1,-1 0 0,1 0 0,-1 0 0,0 0 0,1 0 0,-1 0 0,0 0 0,0 0 0,1 0 0,-3-1 0,2 2-114,0-1-1,0 1 0,0 0 0,1 0 1,-1-1-1,0 1 0,0 0 1,0 0-1,0 0 0,0 0 0,0 0 1,0 0-1,0 1 0,0-1 0,0 0 1,0 0-1,0 1 0,0-1 1,0 1-1,0-1 0,0 1 0,0-1 1,0 1-1,1-1 0,-1 1 1,0 0-1,0-1 0,1 1 0,-2 1 1,-5 7-2167,6-7 1848,-1 0 0,0 0 0,1 0 0,-1 0 0,0-1-1,0 1 1,0 0 0,0-1 0,-1 1 0,-2 1 0,-16-1-1870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26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24 1248,'10'0'5616,"-10"-4"-5154,0 4-419,0-1 0,0 1-1,0-1 1,0 1 0,1 0 0,-1-1 0,0 1 0,0 0 0,0-1-1,0 1 1,0 0 0,0-1 0,0 1 0,0-1 0,-1 1 0,1 0 0,0-1-1,0 1 1,0 0 0,0-1 0,0 1 0,-1 0 0,1-1 0,0 1 0,0 0-1,0 0 1,-1-1 0,1 1 0,0 0 0,0 0 0,-1-1 0,1 1-1,0 0 1,-1 0 0,1-1 0,-26-7 880,-70 8 245,74 5-1264,14-4 45,0 1 0,1 0 1,-1 0-1,1 0 1,-12 5-1,4 0-435,-7 6-138,1 0 875,17-10-275,0-1 0,1 0 1,-1 1-1,-4 4 0,-8 6-230,15-12 179,-1 2 27,1-3-27,1 0 49,0 0 68,0 0-20,0 0-65,0 2 33,1 0 0,-1 0 0,1 0 0,-1-1 0,1 1 0,0 0 0,-1 0 0,1-1 0,0 1 0,2 2 0,3 8-131,-5-11 184,0 1 0,1-1 0,-1 1 0,0-1 0,0 0 0,1 0 0,2 2 0,0 1 29,-1-3-69,0 0-1,-1 1 1,1-1-1,0 0 1,0 0-1,0-1 0,0 1 1,0-1-1,0 1 1,4-1-1,101 3-183,-99-2 182,0 0 1,-1 0 0,1 1 0,-1 0-1,11 4 1,14 4 46,-20-6-65,-1 0 0,1 1-1,21 12 1,-32-15-15,1 0 32,-1 0 0,1 0 0,-1 0 0,0 0 0,0 1 0,0-1 0,0 1 0,0-1 0,-1 1 0,1 0 0,-1-1 0,0 1-1,2 4 1,3 7 113,-5-11-82,0 0 0,0 0 0,-1 0 0,1 0 0,-1 0 0,1 1 0,-1 4 0,2 16 249,-2-22-199,1 1 0,-1-1 0,0 1 0,0-1 0,-1 0 0,1 1-1,0-1 1,-1 1 0,1-1 0,-1 0 0,0 0 0,0 1 0,0-1 0,0 0 0,0 0 0,0 0 0,-1 0 0,1 0-1,-1 0 1,1 0 0,-1-1 0,0 1 0,0 0 0,0-1 0,0 0 0,0 1 0,0-1 0,-4 2 0,3-2-92,1-1 0,-1 0 0,0 1 0,0-1 0,0 0 0,0 0 0,0-1 0,1 1 0,-1-1 0,-3 0 0,-7-1-466,-44-8-2888,29 9 2352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29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59 1152,'0'0'41,"0"0"-1,0 0 1,0 0-1,0-1 1,0 1-1,0 0 1,0 0-1,0 0 1,0 0 0,0 0-1,0 0 1,0 0-1,0 0 1,0 0-1,1-1 1,-1 1-1,0 0 1,0 0 0,-1 0-1,1 0 1,0 0-1,0 0 1,0 0-1,0 0 1,0 0 0,0-1-1,0 1 1,0 0-1,0 0 1,0 0-1,0 0 1,0 0-1,0 0 1,0 0 0,0 0-1,0 0 1,0 0-1,0 0 1,0 0-1,-1-1 1,1 1-1,0 0 1,0 0 0,0 0-1,0 0 1,0 0-1,0 0 1,0 0-1,0 0 1,0 0 0,0 0-1,-1 0 1,1 0-1,0 0 1,0 0-1,0 0 1,0 0-1,0 0 1,0 0 0,0 0-1,0 0 1,-1 0-1,0 0 109,1 0-1,-1-1 0,0 1 1,0-1-1,0 1 0,0-1 1,1 1-1,-1-1 0,0 1 1,1-1-1,-1 0 0,0 0 1,1 1-1,-1-1 0,1 0 1,-1-1-1,-1 0-67,1 0-1,-1 0 1,1 0-1,-1 0 0,0 0 1,0 0-1,0 0 1,0 1-1,0-1 1,-4-2-1,-6-4 395,-10-3 42,21 11-463,-1-1-1,1 1 1,-1 0-1,0-1 0,0 1 1,1 0-1,-1 0 1,0 0-1,1 0 0,-4 1 1,0-1 164,-1 2-214,1-1 1,-1 1-1,1 0 1,-1 0-1,1 1 0,-10 5 1,-6 3-10,9-4-7,1 0-1,-1 0 0,1 1 0,1 1 0,-11 10 0,3-3-75,6-3 159,-1 0-1,2 0 1,-15 24-1,-2 2-107,14-16 95,13-19-7,-1 0-1,-1 0 0,1 0 0,-5 6 1,6-9-22,1-1 1,-1 0 0,1 0 0,-1 1-1,1-1 1,0 1 0,-1-1 0,1 0-1,0 1 1,-1-1 0,1 1 0,0-1-1,0 1 1,-1-1 0,1 1-1,0-1 1,0 1 0,0-1 0,0 1-1,0-1 1,0 1 0,-1-1 0,1 1-1,1-1 1,-1 1 0,0 0-1,0-1 1,0 1 0,1 0-14,-1 0-1,1-1 1,-1 1-1,1-1 1,0 1 0,0-1-1,-1 1 1,1-1 0,0 1-1,0-1 1,-1 0-1,1 1 1,0-1 0,0 0-1,1 0 1,7 2-43,-1-2 0,15 1 1,-19-1 71,27-1 34,-11 1-78,-1 0 1,1 0-1,-1 2 0,22 5 0,11 4 42,-19 0 74,-26 6 267,-5-10-355,0-1-1,-1 1 0,0-1 0,0 1 0,0 0 0,-1 11 1,3-7-11,-3-10-17,0 0 1,1-1 0,-1 1-1,0 0 1,1-1-1,-1 1 1,0 0 0,0 0-1,0-1 1,0 1-1,1 0 1,-1 0 0,0 0-1,-1-1 1,1 1-1,0 0 1,0 0 0,0-1-1,0 1 1,-1 0-1,1 1 1,-3 2 60,0 0 1,0-1 0,0 1-1,0-1 1,-1 0-1,0 1 1,1-2-1,-1 1 1,0 0-1,0-1 1,-1 0-1,1 1 1,0-2-1,-1 1 1,1 0-1,-9 0 1,-6 2 234,-1-1 0,-34-1 1,17 0-248,-2 0-1349,-1-2-1,-56-7 1,65 3 131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45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1664,'0'0'608,"0"3"-480,0-3-32,0 0-192,0 0 32,0 0-896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20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63 121 1312,'0'5'4154,"17"-5"-3882,1 3-144,-16-3-76,1 0 0,0 0-1,-1 0 1,1 1 0,0 0 0,-1-1 0,1 1 0,-1 0 0,1 0 0,-1 0 0,0 0 0,1 1 0,-1-1 0,4 4 0,-5-4 28,71 3 1728,-72-8-1389,0 4-399,0 0-1,0-1 1,0 1 0,-1-4 470,0 4-471,1 0 1,0 0-1,0 0 1,0 0 0,0 0-1,-1 0 1,1 0-1,0 0 1,0 0 0,0 0-1,-1 0 1,1 0-1,0 0 1,0 0 0,0 0-1,0 0 1,-1 0-1,1 0 1,-19-1 616,-2 0-611,16 0 15,0 1-1,1 0 0,-1 0 0,-8 2 1,-7-1 41,-42-4 324,61 3-398,1 0 0,-1 0 0,0 0 0,1 0 0,-1 0 0,0 0 0,1-1 0,-1 1 1,0 0-1,1 0 0,-1-1 0,0 1 0,1 0 0,-1-1 0,0 0 0,1 1-8,-1 0-1,1-1 1,0 1-1,0 0 1,-1 0 0,1 0-1,0-1 1,-1 1 0,1 0-1,-1 0 1,1 0 0,0 0-1,-1 0 1,1 0-1,0 0 1,-1 0 0,1 0-1,-1 0 1,1 0 0,0 0-1,-1 0 1,1 0 0,0 0-1,-1 0 1,1 0-1,-1 0 1,1 1 0,-9-3 80,8 2-75,0-1-1,1 1 1,-1 0-1,0 0 1,1-1-1,-1 1 1,0 0-1,1 0 1,-1 0-1,0 0 0,0 0 1,1 0-1,-1 0 1,0 0-1,1 0 1,-2 1-1,-7 1-133,10 6-753,0-7 895,1 1 0,-1 0 0,1-1 0,-1 1 0,1-1 0,0 1 0,0-1 0,0 0 0,-1 1 0,1-1 0,0 0 0,1 0 0,-1-1 0,0 1 0,0 0 0,0-1 0,0 1 0,1-1 0,-1 0 0,0 0 0,0 0 0,1 0 0,2 0 0,14 5-183,1-3 186,-16-1-104,-2-1 25,1 1 87,-3-1-14,1 0 0,-1 0 0,0 0 1,1 0-1,-1 0 0,0 0 1,1 0-1,-1 1 0,0-1 1,0 0-1,1 0 0,-1 0 1,0 0-1,1 0 0,-1 0 1,0 1-1,0-1 0,1 0 1,-1 0-1,0 0 0,0 1 1,0-1-1,1 0 0,-1 1 1,0 0-15,1 0 0,-1 0 0,1 1 1,0-1-1,-1 0 0,1 0 1,0 0-1,0 0 0,-1 0 0,1 0 1,0 0-1,0 0 0,0 0 0,0 0 1,0-1-1,1 1 0,-1 0 0,0-1 1,0 1-1,0-1 0,2 1 0,-1 0 12,0-1-1,0 0 1,0 0-1,0 0 1,0 0-1,0-1 1,0 1-1,0 0 1,0-1-1,0 0 1,0 1-1,3-3 1,1 0 15,-1 0-1,0 0 1,0-1 0,0 0 0,-1 0-1,1 0 1,-1 0 0,7-10 0,12-24-106,-17 26 58,1 1 1,0 1-1,0-1 1,1 1-1,0 0 1,1 1-1,13-12 1,-20 19 8,0 1 1,0 0-1,0 0 1,0 0 0,0 0-1,0 0 1,1 0-1,-1 0 1,0 0 0,1 1-1,-1 0 1,5-1-1,-6 1 92,4 7 53,-4-6-130,0 1-1,-1-1 1,1 1 0,-1 0-1,1-1 1,-1 1 0,0 0-1,0-1 1,1 1 0,-1 0-1,0 0 1,-1-1-1,1 1 1,0 0 0,-1 2-1,-9 29 11,4-13 203,4-15-192,0 1 0,0-1 0,0 0 0,-1 0 0,0 1 1,-4 4-1,4-5-42,-1 1 1,1-1-1,0 1 1,-3 8 0,4-2 21,-1-6 7,0-2-1,2-3 91,1-1-94,0 0 0,0 0-1,-1 0 1,1 0 0,0 0-1,0 0 1,-1 0 0,1 1-1,0-1 1,0 0 0,0 0-1,-1 0 1,1 1 0,0-1-1,0 0 1,0 0 0,0 0-1,-1 1 1,1-1 0,0 0-1,0 0 1,0 1 0,0-1-1,0 0 1,0 0 0,0 1-1,0-1 1,0 0 0,0 1-1,0-1 1,0 1 0,0-1 1,0 0 1,0 1 0,0-1-1,0 0 1,-1 1 0,1-1-1,0 1 1,0-1 0,0 0-1,0 1 1,0-1 0,0 0-1,-1 1 1,1-1 0,0 0-1,0 1 1,0-1-1,-1 0 1,1 0 0,0 1-1,-1-1 1,1 0 0,0 0-1,0 1 1,-1-1 0,1 0-1,0 0 1,-1 0 0,1 0-1,-1 1 1,1-1 0,0 0-1,-1 0 1,1 0 0,-1 0-12,0 0 1,1 0 0,-1 0 0,1 1-1,-1-1 1,1 0 0,-1 0-1,1 1 1,-1-1 0,1 0 0,-1 1-1,1-1 1,0 1 0,-1-1-1,1 0 1,-1 1 0,1-1 0,0 1-1,0-1 1,-1 1 0,1-1-1,0 1 1,0-1 0,-1 1 0,1-1-1,0 2 1,-2 13-26,-4-5 193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33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58 992,'-1'1'147,"0"0"0,0-1 0,0 1 0,0 0 1,0 0-1,0-1 0,0 1 0,0 0 0,0-1 0,0 1 0,0-1 0,-1 0 0,1 1 1,0-1-1,0 0 0,-3 0 0,-14 6 712,13-3-682,-1-1-1,1-1 1,-1 1 0,1-1-1,-1 0 1,0 0-1,-11 0 1,10 1-244,2-1 201,9-5-20,8-4-229,0 1 0,22-11 0,-8 6-137,32-16-3550,-45 17 2863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48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65 640,'-1'-1'55,"-2"-1"122,7 1 146,-4 1-174,0 0 75,0 0-43,0 0 145,0-23 2927,0 22-3163,0 1-83,0 0-1,0 0 0,0 0 1,0-1-1,0 1 1,0 0-1,0 0 0,0 0 1,0-1-1,0 1 1,0 0-1,0 0 1,0 0-1,0-1 0,0 1 1,0 0-1,0 0 1,0 0-1,0 0 0,0-1 1,0 1-1,0 0 1,0 0-1,-1 0 0,1 0 1,0 0-1,0-1 1,0 1-1,0 0 0,0 0 1,-1 0-1,1 0 1,0 0-1,0 0 0,0 0 1,0-1-1,-1 1 1,1 0-1,0 0 0,0 0 1,0 0-1,0 0 1,-1 0-1,1 0 0,-1 0 80,-12-5 858,-12-9 58,23 13-966,-1 0 0,1 0 0,-1 0 0,0 1 0,1-1 0,-1 1 0,0 0 0,1 0 0,-1 0 0,0 0 0,1 0 0,-1 0 0,0 1 0,0-1 0,1 1 0,-3 1 0,-21 2 339,-39 1 1177,22-2-923,24-1-373,-9 1 66,27-3-458,-1 0 1,1 0-1,0 0 0,-1 0 1,1 0-1,-1 0 1,1-1-1,0 1 1,-1-1-1,1 1 1,0-1-1,-1 1 0,1-1 1,-2-1-1,3 2 68,0 0-1,0 0 0,-1-1 1,1 1-1,0 0 0,0 0 1,0-1-1,-1 1 0,1 0 1,0-1-1,0 1 0,0 0 1,0-1-1,0 1 0,0 0 1,-1-1-1,1 1 0,0 0 1,0-1-1,0 1 0,0 0 1,0-1-1,1 0 0,6-12-3989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2:57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58 202 320,'-9'3'2755,"5"-3"-1074,3-9-1205,1 7-444,0 1 0,0-1 0,0 1 0,0-1 0,0 1 0,0 0 0,-1-1 0,1 1 0,0-1 0,-1 1 0,1 0 0,-1-1 0,1 1 0,-1 0 0,0-1 0,0 1 0,1 0 0,-1 0 0,0 0 0,0 0 0,0 0 0,-2-2 0,2 1-12,0-1-1,0 1 1,1-1 0,-1 0 0,0 0-1,1 1 1,0-1 0,0 0 0,0 0-1,0 0 1,0 1 0,1-5 0,0-3-75,0-27 627,0 16 353,-3-36 0,-17 58 40,19 0-963,-1-1 0,1 1 1,-1 0-1,0 0 0,1 0 0,0 0 0,-1 0 1,1 0-1,0 1 0,-1-1 0,1 0 0,0 0 0,0 0 1,0 0-1,0 2 0,1 24 78,-1-16-30,-4 66-44,4 48-2070,0-112 384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3:47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317 173 416,'-2'-5'98,"-2"9"-223,-8 6 525,4-6-5,8-3-371,0-1 0,-1 1 1,1-1-1,-1 0 0,1 1 1,-1-1-1,1 0 0,-1 0 0,1 0 1,-1 1-1,1-1 0,-1 0 1,1 0-1,-1 0 0,1 0 1,-1 0-1,0 0 0,-25 3 3880,26-3-3900,0 0 1,-1 0-1,1 1 0,0-1 0,-1 0 1,1 0-1,0 1 0,0-1 0,-1 0 0,1 1 1,0-1-1,0 0 0,0 1 0,0-1 1,-1 0-1,1 1 0,0-1 0,0 0 1,0 1-1,0-1 0,0 1 0,0-1 0,0 0 1,0 1-1,0-1 0,0 1 0,0-1 1,0 1-1,0-1 4,0 1 0,-1-1-1,1 0 1,0 1 0,0-1 0,-1 1 0,1-1 0,0 0 0,-1 0 0,1 1 0,0-1-1,-1 0 1,1 1 0,0-1 0,-1 0 0,1 0 0,-1 0 0,1 0 0,0 1 0,-1-1-1,1 0 1,-1 0 0,1 0 0,-1 0 0,1 0 0,-1 0 0,1 0 0,0 0-1,-1 0 1,1 0 0,-1-1 0,-1 1 12,1 0 0,0 0 0,0 0 0,-1 0 0,1 1 0,0-1 0,0 0 0,-1 0 0,1 1 0,0-1 0,0 1 0,0-1 0,-1 1 0,1-1 0,0 1 0,-1 1 0,-15 13-4,16-14 37,1-1-45,0 0 0,0 0 0,0 0 1,-1 1-1,1-1 0,0 0 0,0 0 0,-1 0 0,1 1 0,0-1 0,0 0 0,-1 0 0,1 0 0,0 0 1,-1 0-1,1 0 0,0 0 0,0 0 0,-1 0 0,1 1 0,0-1 0,-1 0 0,1-1 0,0 1 1,-1 0-1,1 0 0,0 0 0,0 0 0,-1 0 0,1 0 0,0 0 0,-1 0 0,1 0 0,0-1 0,0 1 1,-1 0-1,1 0 0,0 0 0,0-1 0,-1 1 0,1 0 0,0 0 0,0 0 0,0-1 0,0 1 1,-1 0-1,1-1 0,0 1 0,0 0 0,0 0 0,0-1 0,0 1 0,0 0 0,0-1 0,0 1 0,0-31-56,0 30 70,0 1-65,0 0 11,0-2 37,0 1 43,0 1-10,0 0-1,0 0 16,0 0-42,0 0-102,0 0 43,0 0 112,0 0-21,0 0-107,0 0 0,0 0 43,0 2 63,4 3-4,-4-4-1,0-1 16,1 1-50,-1-1-1,0 0 1,1 1-1,-1-1 0,0 0 1,0 1-1,1-1 0,-1 0 1,0 1-1,0-1 0,0 1 1,1-1-1,-1 0 0,0 1 1,0-1-1,0 1 1,0-1-1,0 1 0,0-1 1,0 1-1,0-1 0,0 0 1,0 1-1,0-1 0,0 1 1,0-1-1,-1 1 1,1-1-1,0 1 0,-3 13 2,-9 5 103,12-19-108,0 0 1,0 0 0,-1 0-1,1 1 1,0-1 0,0 0-1,-1 0 1,1 0-1,0 0 1,0 1 0,-1-1-1,1 0 1,0 0 0,0 0-1,-1 0 1,1 0-1,0 0 1,-1 0 0,1 0-1,0 0 1,-1 0-1,1 0 1,0 0 0,-1 0-1,0 0 3,0 0 0,0 0 0,1 0 0,-1 0 0,0 0 0,0 0 0,0 0 0,0 1 0,0-1 0,1 0 0,-1 1 0,0-1 0,0 0 0,1 1 0,-1-1 0,0 1 0,-1 0 0,-1 3 38,3-3-35,-1 0-1,1-1 1,-1 1-1,0 0 1,1 0-1,-1 0 1,0-1-1,0 1 1,0 0-1,0-1 1,1 1-1,-1-1 1,0 1-1,0-1 1,-2 1-1,-1 0 12,3-1 32,-2-9-69,2 1-102,1 7 111,0-1-1,0 1 0,0-1 1,0 0-1,0 1 0,0-1 0,1 1 1,-1-1-1,0 1 0,1-1 1,-1 1-1,2-3 0,-2 4 10,0-1 0,0 1 0,0 0 1,0-1-1,1 1 0,-1 0 0,0-1 0,0 1 0,0 0 0,0 0 0,1-1 1,-1 1-1,0 0 0,0 0 0,0-1 0,1 1 0,-1 0 0,0 0 0,0 0 0,1-1 1,-1 1-1,0 0 0,1 0 0,-1 0 0,0 0 0,1 0 0,-1 0 0,0 0 1,1 0-1,-1-1 0,12 1 40,-12 0-22,7 0 22,-6 0 16,-1 0-42,0 0-102,0 0 43,0 0 112,0 0-21,0 0-107,0 0 11,0 0 69,10 4 154,6-11-21,-15 6-143,0 1 1,0-1-1,0 0 1,-1 1-1,1-1 1,0 0-1,0 0 1,-1 1-1,1-1 1,0 0-1,-1 0 1,1 0-1,-1 0 1,1 0-1,-1 0 1,0 0-1,1 0 1,-1-1-1,2-2-14,1-1 92,-4 4-88,1 0 0,0 1 0,-1-1 0,1 0 0,-1 1 0,1-1 0,-1 1-1,1-1 1,-1 1 0,1-1 0,-1 1 0,1 0 0,-1-1 0,0 1 0,0-1 0,-1 0 2,1 1 0,-1-1 0,1 1 0,-1-1 0,0 1 0,1 0 1,-1-1-1,0 1 0,1 0 0,-3 0 0,2 0-68,-1 0 17,2 0-22,1 0 22,0 0-22,0 0 49,0 0 68,0 0-4,0 0-28,4 13-63,-16-3 234,8-8-144,4-1-30,-1 0 1,0-1 0,0 1-1,0-1 1,1 0 0,-1 1-1,0-1 1,0 0 0,0 1 0,0-1-1,0 0 1,0 0 0,-1 0-1,1 0-21,-7 3-62,7-2 161,1-1-16,0 0-31,0 0-28,0 0-74,-3 0 11,3 0-22,0 0 27,0 17 59,0-12-43,2-1-131,-2-3 167,0-1 0,0 0 0,0 0 0,0 0 0,0 0 0,0 1 0,0-1 0,1 0-1,-1 0 1,0 0 0,0 1 0,0-1 0,0 0 0,0 0 0,0 0 0,0 1 0,0-1 0,0 0 0,0 0 0,0 1 0,0-1 0,0 0 0,0 0 0,0 0 0,0 1 0,-1-1-1,1 0 1,0 0 0,0 0 0,0 1 0,0-1 0,0 0 0,0 0 0,0 0 0,-1 0 0,1 1 0,0-1 0,0 0 0,-1 0 0,1 1 33,0-1 16,0 0 6,0 0 64,0 0-59,0 0-80,0-4 42,1 3-31,-1 0 0,0 1 0,1-1 0,-1 0-1,1 0 1,-1 1 0,1-1 0,-1 0 0,1 1 0,0-1-1,-1 0 1,1 1 0,0-1 0,0 1 0,-1-1-1,1 1 1,0-1 0,0 1 0,0 0 0,-1-1-1,1 1 1,0 0 0,0 0 0,0 0 0,1-1 0,5 0 75,-2-2-68,1-1 1,-1 1-1,0-1 0,0 1 0,0-1 0,-1-1 0,1 1 0,-1-1 0,0 0 0,0 0 0,-1 0 0,6-10 0,-1-5 110,-7 1-139,-1 14-22,0 4 49,0-1-1,0 1 1,0 0-1,0 0 1,0-1-1,0 1 0,0 0 1,0 0-1,-1 0 1,1-1-1,0 1 1,-1 0-1,1 0 0,-1 0 1,1 0-1,-2-2 1,-1 0-32,-1-1 0,1 1 0,1-1 0,-1 0 0,-2-5 0,2 2-302,3 7 335,0-1 0,0 1 0,0 0 0,0-1 0,0 1 0,-1 0 0,1-1 0,0 1 0,0 0 0,-1 0 0,1-1 1,0 1-1,0 0 0,-1-1 0,1 1 0,0 0 0,-1 0 0,1 0 0,0-1 0,0 1 0,-1 0 0,-1-1 0,-1-3-113,3 3 110,0 1 0,0 0-1,0 0 1,0 0-1,0-1 1,0 1 0,0 0-1,0 0 1,0 0-1,-1-1 1,1 1 0,0 0-1,0 0 1,0 0 0,0 0-1,0-1 1,-1 1-1,1 0 1,0 0 0,0 0-1,0 0 1,-1 0 0,1 0-1,0 0 1,0 0-1,0-1 1,-1 1 0,1 0-1,0 0 1,0 0-1,-1 0 1,1 0 0,0 0-1,0 0 1,0 0 0,-1 0-1,1 1 1,-29-1 108,28 0-47,0-1-70,0 1 1,0 0-1,0 0 0,-1 1 1,1-1-1,0 0 0,0 0 1,0 1-1,0-1 0,-1 0 1,1 1-1,0-1 0,-1 2 1,-7 8-111,3-2 170,0-2 0,-11 12 0,15-17-48,1 0-1,-1 0 1,0 0-1,1 0 0,-1 0 1,0 0-1,1 0 0,-1-1 1,0 1-1,0-1 0,0 1 1,0-1-1,1 1 0,-5-1 1,5 0-39,-2 1-41,3-1 84,0 0-1,0 0 0,0 0 1,0 0-1,0 0 1,0 0-1,0 1 0,0-1 1,-1 0-1,1 0 1,0 0-1,0 0 1,0 0-1,0 0 0,0 0 1,-1 0-1,1 0 1,0 0-1,0 0 0,0 0 1,0 0-1,0 0 1,-1 0-1,1 0 0,0 0 1,0 0-1,0 0 1,0 0-1,-1 0 1,1 0-1,0 0 0,0 0 1,0 0-1,0 0 1,0 0-1,-1 0 0,1 0 1,0 0-1,0 0 1,0 0-1,0 0 1,0-1-1,0 1 0,-1 0 1,1 0-1,0 0 1,0 0-1,0 0 0,0 0 1,0-1-1,0 1 1,0 0-1,0-2 20,0 0 0,0 1 0,0-1 0,1 0 0,-1 1 0,1-1 0,-1 0 0,1 1 0,0-1 0,-1 1 0,1-1 0,0 1 0,0-1 0,0 1 0,0 0 0,0-1 0,2-1 0,-1 0-195,1-2 86,35-22 394,-19 17-435,-14 8 115,-1 0 0,-1 0 0,1 0 0,0-1 0,5-3 0,12-8-111,-20 13 90,1 1 239,-4 0-89,-8 0-76,8 0-60,0 0 1,0 1 0,1-1 0,-1 0-1,0 1 1,0-1 0,0 1 0,0-1-1,0 1 1,1 0 0,-4 2 0,4-2 21,-1 0 0,1 0 0,0 0-1,0 0 1,-1-1 0,1 1 0,-1 0 0,-2 0 0,3-1 4,0 1 0,0-1-1,0 1 1,-1-1 0,1 1 0,0 0-1,0-1 1,0 1 0,0 0 0,0 0-1,0-1 1,0 1 0,0 2 0,0-2-15,-1 0 1,1 0 0,0 0-1,0 0 1,0 0-1,-1 0 1,1 0-1,0-1 1,-1 1 0,1 0-1,-1-1 1,-2 1-1,-10 7 91,-16 14-276,5-6 464,24-15-310,0-1 42,1 0-1,-1 0 0,0 0 0,0 0 0,0 0 0,0 0 1,1 0-1,-1 0 0,0 1 0,0-1 0,1 0 0,-2 2 0,-9 1 255,1-1-307,10 0 44,5-1-69,5-1 41,-6 0 43,-1 1 0,1-1-1,-1-1 1,0 1 0,1 0-1,-1-1 1,0 0 0,1 1-1,3-3 1,-2 2-4,1-1-1,-1 1 1,1 0 0,-1 1-1,1-1 1,0 1 0,-1 0-1,11 2 1,6-1-52,23-4 78,-43 3 16,-2 0-10,0 0-1,0 0 16,0 0 17,0 3-40,-1 0 0,1 1 1,-1-1-1,0 0 1,1 1-1,-1-1 0,-1 0 1,-1 5-1,0-2 11,2 3-83,1-8 34,0 0-1,0 0 1,0-1-1,0 1 1,-1 0-1,1 0 1,0 0-1,0 0 1,0-1-1,-1 1 1,1 0-1,0 0 1,-1-1-1,1 1 1,-1 0-1,1 0 1,-1-1-1,1 1 1,-1 0-1,1-1 1,-1 1-1,0-1 1,1 1-1,-1-1 0,0 1 1,-1 0-1,1 10 51,1-8-9,-4 10-106,0 4 130,4-16-14,0-1 58,0 0-64,3 21-239,-7-10 212,4-10-9,0 0 0,0-1 0,-1 1 0,1-1 0,0 1 0,0 0 0,0-1 0,0 1 0,0 0 0,0-1 0,0 1 0,0-1 0,0 1 0,0 0 0,1-1 0,-1 1 1,0 0-1,0-1 0,0 1 0,1 0 0,0 0-8,-1-1 1,0 0 0,0 0-1,0 0 1,0 1 0,0-1-1,0 0 1,0 0 0,0 0 0,0 1-1,0-1 1,0 0 0,0 0-1,0 1 1,0-1 0,0 0-1,0 0 1,0 0 0,0 1-1,0-1 1,0 0 0,0 0-1,0 0 1,0 1 0,0-1-1,-1 0 1,1 0 0,0 0-1,0 1 1,-8 13-23,7-12 125,-4 29 107,2-25-282,3-6 83,0 0 0,0 0 0,0 1 0,0-1 0,0 0 0,0 1 0,0-1 0,0 0-1,0 1 1,-1-1 0,1 0 0,0 0 0,0 1 0,0-1 0,-1 0 0,1 0 0,0 1-1,0-1 1,-1 0 0,1 0 0,0 0 0,0 1 0,-1-1 0,1 0 0,0 0 0,-1 0-1,1 0-3,0 0 0,-1 0-1,1 0 1,0 0 0,0 0-1,0-1 1,0 1 0,-1 0-1,1 0 1,0 0 0,0 0-1,0-1 1,0 1 0,-1 0-1,1 0 1,0 0 0,0-1-1,0 1 1,0 0-1,0 0 1,0-1 0,0 1-1,0 0 1,0 0 0,0 0-1,0-1 1,0 1 0,0 0-1,0 0 1,0-1 0,0 1-1,0 0 1,0 0 0,0-1-1,0 1 1,0 0 0,2-19 69,-1 1-206,-1 6 129,0 6-32,-1-1-1,2 1 1,-1-1 0,1 1-1,2-10 1,-2-10-424,-1 25 480,-1 1-23,1 1-1,0-1 1,-1 0 0,1 1 0,0-1 0,0 0-1,-1 1 1,1-1 0,0 0 0,-1 1 0,1-1-1,0 0 1,0 1 0,0-1 0,0 1 0,-1-1-1,1 1 1,0-1 0,0 1 0,-5 70 103,4-59-133,0-4 86,0-1 0,1 1 0,0-1 0,0 9 0,2-23 102,-2 6-151,0 1-1,0-1 1,1 0 0,-1 1 0,0-1-1,0 1 1,0-1 0,0 0-1,0 1 1,0-1 0,0 0 0,0 1-1,0-1 1,0 0 0,0 1-1,0-1 1,-1 1 0,1-1 0,0 0-1,0 1 1,-1-1 0,1 1-1,0-1 1,-1 0 0,0-1-1,-1 0 0,1 0 0,0 0-1,0 0 1,0-1 0,0 1 0,1 0 0,-1-1 0,1 1 0,-1 0 0,1-1 0,0 1 0,0 0 0,0-5 0,0 7 1,0-1-1,0 1 1,0-1 0,0 1 0,0-1 0,0 1 0,-1 0 0,1-1-1,0 1 1,0-1 0,0 1 0,-1-1 0,1 1 0,0 0-1,-1-1 1,1 1 0,0 0 0,-1-1 0,1 1 0,0 0 0,-1-1-1,1 1 1,0 0 0,-1 0 0,1-1 0,-1 1 0,1 0 0,-1 0-1,1 0 1,-1 0 0,1 0 0,-1 0 0,1-1 0,-1 1-1,0 0 76,1 0-78,0 0-1,-1 0 0,1-1 1,0 1-1,0 0 1,0 0-1,0 0 1,-1-1-1,1 1 1,0 0-1,0 0 0,0 0 1,-1 0-1,1-1 1,0 1-1,0 0 1,-1 0-1,1 0 1,0 0-1,0 0 0,-1 0 1,1 0-1,0 0 1,0 0-1,-1 0 1,1 0-1,0 0 1,-1 0-1,1 0 0,0 0 1,0 0-1,-1 0 1,1 67-339,0-65 273,0-2 58,0 0 102,0 0-32,1 1-68,2 1-27,12-2 150,-13-1-104,1 1 0,-1-1 0,1 0 0,-1 1 0,0-1 0,0 0 0,1-1 0,-1 1 0,0 0 0,0-1 0,0 1 0,0-1-1,3-3 1,10-7-10,20-11 224,-5 1-27,-28 21-211,-1 1-1,1-1 1,-1 0 0,1 1 0,0 0-1,-1-1 1,1 1 0,0 0-1,-1 0 1,1 0 0,0 0-1,-1 0 1,1 0 0,0 0-1,-1 0 1,1 1 0,-1-1-1,4 2 1,56 21-2508,-39-17-198,-6-1 1349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7:19.9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2 961 992,'-1'0'47,"1"0"0,0 0 0,0 0 0,0 1-1,0-1 1,0 0 0,0 0 0,0 0 0,0 1 0,0-1 0,0 0 0,0 0 0,0 0 0,0 1-1,0-1 1,0 0 0,0 0 0,0 0 0,0 1 0,0-1 0,0 0 0,0 0 0,0 0 0,0 1-1,1-1 1,-1 0 0,0 0 0,0 0 0,0 0 0,0 1 0,0-1 0,0 0 0,1 0 0,-1 0-1,0 0 1,0 0 0,0 0 0,0 1 0,1-1 0,12 8 871,-9-7-826,0 1-1,1-1 1,-1 1 0,0-1-1,8 1 1,-6-3-4,1 1 0,-1-1-1,1 0 1,-1 0 0,0-1 0,0 1 0,0-2 0,1 1-1,-2-1 1,1 1 0,0-2 0,6-4 0,5-5 46,-1 0-1,21-25 1,-25 26-152,28-32-57,-2-1 1,-2-2-1,34-58 0,14-47 197,-38 67-100,-34 61-76,0 0 0,-1-1-1,-2-1 1,7-28 0,-13 44 169,-2 7-129,0 1 0,0-1 0,0 0 0,0 1 0,-1-1 0,1 0 0,-1 1 0,0-6 0,61 169 423,-50-124-389,-2 1 0,7 57 0,-6 167 561,-10-245-515,-2 0-1,0-1 0,-1 1 0,-8 25 0,11-39-62,-1-1 0,0 1 0,-1 0 0,1 0 0,-1-1 1,1 1-1,-1 0 0,0-1 0,1 0 0,-1 1 0,-1-1 0,1 0 0,0 0 1,-4 2-1,2-1-30,-1 0 0,0-1 0,0 0-1,0 0 1,0 0 0,0 0 0,-9 1 0,0-2 23,-1 1-1,0-2 0,0 0 1,1-1-1,-17-2 0,-1-2 65,-51-14 0,73 16-106,0 0 1,0-1-1,1 0 1,-1-1-1,1 0 1,0-1-1,0 0 1,1 0-1,-8-8 0,13 11 34,0 0-1,0 0 0,0 0 0,-3-6 0,6 9 10,0-1 0,0 1 0,-1-1 0,1 1 0,0 0-1,0-1 1,0 1 0,0 0 0,0-1 0,0 1 0,0-1 0,0 1 0,0-1 0,0 1 0,0 0 0,0-1 0,0 1 0,0-1 0,0 1 0,0 0 0,0-1 0,1 0 0,-1 1-6,1-1 0,-1 1-1,1-1 1,0 1 0,-1 0 0,1-1 0,0 1-1,-1 0 1,1 0 0,0-1 0,-1 1 0,1 0-1,0 0 1,0 0 0,-1 0 0,1 0 0,0 0-1,1 0 1,9 0 38,1 1 0,-1 0 0,1 1-1,19 5 1,68 17 424,-81-18-451,1-2 0,0 0-1,32 3 1,-43-7 24,-1 0-1,0 0 1,1 0 0,-1-1 0,0 0-1,1-1 1,-1 0 0,0 0 0,0 0 0,0-1-1,-1 0 1,12-6 0,6-6 34,-18 12-50,0-1 1,0 0-1,0 0 1,0-1-1,-1 1 1,0-1-1,9-10 1,4-14-158,0-1 1,-2-1-1,15-42 1,19-38-132,14 10 507,5-12-137,-61 98-51,0-1 0,-2-1-1,0 1 1,0-1-1,3-25 1,-7 32-63,7-63-198,-9 66 204,0 0-1,0-1 1,-1 1 0,0 0-1,0 0 1,0 0-1,-6-13 1,7 19 16,0 1 1,0-1-1,0 0 0,-1 1 1,1-1-1,0 1 1,0-1-1,-1 1 0,1-1 1,-1 1-1,1-1 1,0 1-1,-1-1 1,1 1-1,-1-1 0,1 1 1,-1 0-1,1-1 1,-1 1-1,0 0 0,1-1 1,-1 1-1,1 0 1,-1 0-1,0 0 0,1-1 1,-1 1-1,1 0 1,-1 0-1,0 0 1,-1 1 0,1-1 1,-1 1 0,1-1 0,-1 1-1,1-1 1,0 1 0,-1 0 0,1 0-1,0 0 1,0 0 0,-3 2 0,-2 4-14,-1 1 0,-9 15 0,15-22 3,-10 17 41,1 0 0,1 1 0,-13 38-1,-12 64 562,24-81-673,1 8 57,2 0 0,-1 74 0,7-112 33,0 37 122,1-1 0,9 55-1,-8-91-69,1 0-1,1 0 1,0-1-1,0 1 1,7 12 0,-8-18-26,1 1-1,0 0 1,0-1 0,0 1 0,0-1 0,1 0 0,0 0 0,0-1-1,0 1 1,0-1 0,6 4 0,-4-5-43,-1-1 1,0 1-1,1-1 0,-1 0 1,1 0-1,-1-1 0,1 0 1,-1 0-1,1 0 0,-1-1 1,9-1-1,14-4 45,53-19 0,-80 25-29,16-7 14,-1-1 0,0 0 0,-1-1 0,0 0-1,-1-2 1,0 0 0,0 0 0,-1-1 0,-1-1-1,12-14 1,-19 20-32,0-1 1,0 1-1,-1-1 0,0-1 1,0 1-1,-1 0 0,4-17 1,-6 24 12,-1 0 0,0 0 0,0 0 0,0 0 0,0 0 0,0 0 0,0 0 0,0 0 0,0 1 0,0-1 1,0 0-1,-1 0 0,1 0 0,0 0 0,-1 0 0,1 0 0,-1 0 0,0-1 0,1 2-2,0 0-1,-1 0 0,1-1 1,0 1-1,-1 0 1,1 0-1,0 0 0,-1-1 1,1 1-1,0 0 1,-1 0-1,1 0 1,0 0-1,-1 0 0,1 0 1,-1 0-1,1 0 1,0 0-1,-1 0 0,1 0 1,0 0-1,-1 0 1,1 0-1,0 0 1,-1 1-1,1-1 0,0 0 1,-1 0-1,1 0 1,0 0-1,-1 1 0,1-1 1,0 0-1,-1 0 1,1 1-1,0-1 1,0 0-1,-1 0 0,1 1 1,0-1-1,0 0 1,0 1-1,0-1 0,-1 0 1,1 1-1,0 0 1,-72 126 136,64-109-178,-9 23-1,15-35 16,0 0 0,0 1 0,1-1-1,0 0 1,1 1 0,-1-1 0,1 9 0,1-12 25,-1 0-1,1-1 1,0 1 0,0-1 0,0 1-1,0-1 1,0 0 0,0 0 0,1 1 0,-1-1-1,1 0 1,-1 0 0,1 0 0,0 0-1,0 0 1,2 1 0,1 1 8,0-1-1,0 1 1,0-1 0,1-1 0,8 5-1,-9-6 10,0 1 0,0-1-1,1 1 1,-1-1 0,0-1-1,0 1 1,1-1-1,-1 0 1,0 0 0,0-1-1,1 1 1,-1-1-1,0 0 1,9-3 0,-8 1 25,0 0 0,0 0 1,0-1-1,0 0 0,0 0 1,-1 0-1,0 0 0,0-1 0,0 0 1,5-7-1,-3 2 8,0 0 0,0 0 0,-2-1 0,1 1 0,-1-1 0,-1-1 0,0 1 0,0-1 1,-1 1-1,-1-1 0,0 0 0,0-19 0,-1 18-108,-2 1 0,0 0 0,0 0 1,-1 0-1,-4-13 0,5 22 35,0 0-1,-1 0 1,1 0 0,-1 0 0,1 0-1,-1 1 1,0-1 0,0 0-1,0 1 1,-4-4 0,4 4 14,0 1 1,0 0-1,0 0 0,0 0 1,0 0-1,0 0 1,0 0-1,0 1 1,0-1-1,0 1 0,-1-1 1,1 1-1,0 0 1,0 0-1,-1 0 1,1 0-1,-3 0 0,2 1-3,0 0-1,0-1 0,0 1 1,0 0-1,0 0 0,1 1 1,-1-1-1,0 0 0,1 1 1,-1 0-1,0 0 0,1 0 1,0 0-1,0 0 0,-4 4 1,-1 3 4,1 0 1,1 0 0,-6 12-1,-9 15-117,20-36 132,-1 0 0,1 0 0,0 1 0,0-1 0,-1 0-1,1 0 1,0 1 0,0-1 0,0 0 0,-1 1 0,1-1 0,0 0 0,0 0 0,0 1 0,0-1-1,0 0 1,0 1 0,0-1 0,0 1 0,0-1 0,0 0 0,0 1 0,0-1 0,0 0-1,0 1 1,0-1 0,0 0 0,0 1 0,0-1 0,0 0 0,0 1 0,0-1 0,1 0 0,-1 1-1,0-1 1,1 1 0,0-1 12,0 1-1,0-1 0,0 0 0,0 1 1,0-1-1,0 0 0,0 0 1,0 0-1,0 0 0,0 0 1,3 0-1,1 0-4,0-1 0,1 0-1,-1 0 1,7-2 0,1-3 70,-1-1 0,-1 0 0,1 0 0,-1-1 0,12-12 0,48-52-44,-16 15-200,2 2 71,92-85-153,-137 128 291,0 0-1,-1 0 0,0-1 1,-1-1-1,0 0 0,-1 0 0,-1-1 1,0 0-1,-1 0 0,-1-1 0,0 1 1,-1-2-1,-1 1 0,0 0 1,-2-1-1,0 0 0,0 0 0,-2-33 1,-8-4-732,8 54 682,0-1 0,0 1-1,1 0 1,-1 0 0,0 0 0,0 0-1,0 0 1,0 0 0,0 0 0,0 0 0,0-1-1,0 1 1,0 0 0,0 0 0,0 0-1,0 0 1,0 0 0,0 0 0,0 0-1,-1-1 1,1 1 0,0 0 0,0 0 0,0 0-1,0 0 1,0 0 0,0 0 0,0 0-1,0 0 1,0 0 0,0-1 0,0 1-1,0 0 1,-1 0 0,1 0 0,0 0 0,0 0-1,0 0 1,0 0 0,0 0 0,0 0-1,0 0 1,0 0 0,-1 0 0,1 0-1,0 0 1,0 0 0,0 0 0,0 0 0,0 0-1,0 0 1,0 0 0,-1 0 0,1 0-1,0 0 1,0 0 0,0 0 0,0 0 0,0 0-1,0 0 1,0 0 0,0 0 0,-1 1-1,-3 6-20,-16 145 22,9-44 0,-2-17 75,-52 283 762,58-350-798,-2 0 1,0-1 0,-1 0-1,-1-1 1,-1 0-1,-19 25 1,31-46-17,-1 0 0,1 0 0,-1 0 0,1 0 1,-1 0-1,0-1 0,1 1 0,-1 0 0,0 0 0,1 0 0,-1-1 0,0 1 0,0 0 1,0-1-1,0 1 0,1-1 0,-1 1 0,0-1 0,0 1 0,0-1 0,0 1 0,0-1 1,0 0-1,-1 0 0,1 0 0,0 0 0,0 1 0,0-1 0,-2-1 0,2-12-215,2 2 191,0 0-1,0 1 0,1-1 1,0 1-1,7-20 0,27-50-344,-34 76 356,5-11-24,2 1 0,0 0 0,0 0 1,2 1-1,-1 1 0,2-1 0,0 2 0,0 0 1,1 0-1,0 1 0,15-9 0,-26 18 0,1 0 0,-1 0 0,0 0 0,1 0 0,-1 0 0,0 1 0,1-1 0,-1 1 0,1-1 0,-1 1 0,1 0 0,-1 0 0,0 0 0,1 0 0,-1 0 0,1 1 0,-1-1-1,1 1 1,-1 0 0,0 0 0,1-1 0,-1 2 0,0-1 0,0 0 0,0 0 0,0 1 0,0-1 0,0 1 0,0-1 0,0 1 0,0 0 0,-1 0 0,3 3 0,2 3-27,-1 0 0,0 1 1,0 0-1,-1 0 0,0 0 0,5 20 1,-7-20 89,0 0 1,-1 0-1,0 0 1,0 0 0,-1 0-1,0 0 1,-1 0-1,1 0 1,-5 17 0,4-24-45,-1 1 0,1-1 1,0 0-1,-1 0 0,1 0 1,-1 0-1,1 0 0,-1 0 1,0 0-1,0 0 1,0-1-1,0 1 0,0-1 1,0 1-1,-1-1 0,1 0 1,0 0-1,-1 0 0,1 0 1,-1 0-1,1-1 0,-5 2 1,-6-1-84,1 1 0,-1-2 1,-18-1-1,11 1-1,-11-5-28,25 5 249,10-1-140,13-1 14,-2 2-67,1 1 0,0 0-1,0 1 1,-1 1 0,1 0-1,-1 1 1,21 9 0,-25-9 145,1 0 0,-1-1 1,0 0-1,1-1 0,0-1 1,-1 1-1,1-2 1,0 0-1,0 0 0,0-1 1,-1 0-1,17-5 0,-15 2-93,0 0 0,0-1-1,0 0 1,-1-1 0,0-1-1,0 0 1,17-13 0,-25 16 7,1 0 1,-1 0-1,0 0 1,0-1-1,-1 0 1,1 1-1,-1-1 1,0 0-1,-1-1 1,1 1 0,-1-1-1,0 1 1,0-1-1,-1 1 1,1-1-1,-1 0 1,-1 0-1,1 0 1,-1 0-1,0 1 1,0-1-1,-1 0 1,0 0-1,0 0 1,0 0 0,-1 1-1,1-1 1,-1 1-1,-1-1 1,1 1-1,-1 0 1,0 0-1,0 0 1,-1 0-1,1 0 1,-1 1-1,0-1 1,0 1-1,-9-6 1,12 8-16,-1 1 0,0-1 0,0 1-1,0 0 1,-1 0 0,1 0 0,0 0 0,0 0 0,0 0-1,-1 1 1,1-1 0,0 1 0,-1 0 0,1 0 0,-1-1-1,1 1 1,0 1 0,-1-1 0,1 0 0,-1 1 0,1-1-1,0 1 1,0 0 0,-1-1 0,1 1 0,0 0 0,0 0 0,0 1-1,0-1 1,0 0 0,-3 3 0,1 0 12,-1 1 0,1-1 0,1 1-1,-1-1 1,1 1 0,-1 0 0,1 0 0,1 1 0,-1-1 0,1 1-1,-3 8 1,-11 66-362,14-71 320,0 0 0,1 0 0,1 0 0,0 0 0,0 0 0,0 0 0,1 0 0,4 17 0,-3-18 39,1-1 0,-1 0 0,1 0 0,0 0 0,0-1 0,1 1 0,0-1 0,0 0 0,1 0 0,0 0 0,7 6 0,-8-9 57,-1 0 1,1-1-1,0 0 1,1 1-1,-1-2 1,0 1-1,1 0 0,-1-1 1,0 0-1,1 0 1,0 0-1,-1-1 1,1 0-1,-1 1 1,1-2-1,5 1 1,6-2 140,-1-1 1,1 0-1,21-7 1,-23 4-224,-1 0 0,1-1 0,-2 0 1,1-1-1,-1 0 0,17-15 0,-22 16 49,0 0 0,0-1 0,-1 0 0,0 0 0,-1 0 0,0-1 0,7-14 1,0-6-169,8-32 0,-11 24 99,-8 27 58,2 0 0,-1 0 0,9-19-1,-11 29-24,0-1 0,0 1 0,0 0 0,1-1 0,-1 1 0,0-1 0,1 1 0,-1-1 0,0 1 0,1 0 0,-1-1 0,0 1 0,1 0 0,-1-1 0,0 1 0,1 0 0,-1 0 0,1-1 0,-1 1 1,1 0-1,-1 0 0,1 0 0,-1-1 0,1 1 0,-1 0 0,1 0 0,-1 0 0,1 0 0,-1 0 0,1 0 0,-1 0 0,1 0 0,-1 0 0,1 0 0,-1 1 0,1-1 0,-1 0 0,1 0 0,-1 0 0,1 1 0,-1-1 0,0 0 0,1 0 0,-1 1 0,1-1 0,-1 0 0,0 1 0,1-1 0,-1 1 0,0-1 0,1 0 0,-1 2 0,3 1-84,0 1 1,0-1-1,-1 1 1,4 8-1,7 20 55,-2 0 1,-1 1-1,8 52 0,-16-72 182,0 1 0,-1 0 0,-1 0 0,-2 19 0,2-32-131,0 1 0,-1-1 0,1 0 1,0 0-1,-1 1 0,1-1 0,-1 0 0,1 0 0,-1 0 0,0 0 0,1 0 1,-1 0-1,0 0 0,0 0 0,0 0 0,1 0 0,-1 0 0,0-1 0,0 1 1,0 0-1,-1-1 0,1 1 0,0 0 0,0-1 0,0 1 0,0-1 1,-1 0-1,1 0 0,0 1 0,0-1 0,-1 0 0,-1 0 0,-6 0-99,1 0 0,-1-1 0,-17-3 0,5 1-301,14 2 372,0-1 0,-1 0 0,-13-5 0,-9-3-75,23 9 161,0-1-1,0-1 0,0 1 1,-8-5-1,15 7-75,0 0 1,0 0-1,0 0 0,0 0 0,1 0 1,-1 0-1,0 0 0,0 0 1,0 0-1,0 0 0,0 0 1,0 0-1,0 0 0,0 0 0,0 0 1,0 0-1,0 0 0,0 0 1,0 0-1,0 0 0,1 0 1,-1 0-1,0 0 0,0 0 0,0 0 1,0 0-1,0 0 0,0 0 1,0 0-1,0 0 0,0 0 0,0 0 1,0 0-1,0 0 0,0 0 1,0 0-1,0 0 0,0 0 1,0-1-1,0 1 0,0 0 0,0 0 1,0 0-1,0 0 0,0 0 1,0 0-1,0 0 0,0 0 1,0 0-1,0 0 0,0 0 0,0 0 1,0 0-1,0 0 0,0 0 1,0-1-1,0 1 0,0 0 1,0 0-1,0 0 0,12 0-56,15 2 333,13 5 913,69 1 0,-62-8-181,67-8 0,61-27-743,-157 30-703,1-1 1,-1-1-1,-1 0 1,1-1-1,-1-1 1,-1-1-1,20-15 1,-32 21-16,1 0 0,-1 0-1,0-1 1,0 1 0,-1-1 0,1 0 0,-1 0 0,3-7 0,-5 11 318,0 0 0,-1-1 0,1 1 0,-1 0 0,0-1 0,1 1-1,-1-1 1,0 1 0,0-1 0,0 1 0,0-1 0,0 1 0,0 0 0,-1-3 0,0 1-415,0-1 1,-1 1-1,0 0 0,0 0 1,-3-5-1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7:20.7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47 2976,'0'0'57,"0"0"1,0 0-1,0 0 1,0 0-1,0-1 1,0 1-1,0 0 1,0 0 0,0 0-1,1 0 1,-1 0-1,0 0 1,0 0-1,0 0 1,0 0-1,0 0 1,0 0-1,0 0 1,0 0-1,0 0 1,0-1-1,0 1 1,0 0-1,0 0 1,0 0-1,0 0 1,0 0-1,0 0 1,0 0-1,0 0 1,0 0-1,-1 0 1,1 0-1,0 0 1,0 0-1,0-1 1,0 1-1,0 0 1,0 0-1,0 0 1,0 0-1,0 0 1,0 0-1,0 0 1,0 0-1,0 0 1,0 0-1,0 0 1,0 0 0,0 0-1,-1 0 1,1 0-1,0 0 1,0 0-1,0 0 1,0 0-1,0 0 1,0 0-1,0 0 1,0 0-1,0 0 1,0 0-1,0 0 1,0 0-1,0 0 1,-1 0-1,1 0 1,0 0-1,8-6 1939,12-4-323,33 1-494,-10 2-931,1 2 1,55 0-1,-75 4-215,120 0-494,72 8-5478,-137-5 2521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5:00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2940 904 1568,'-9'2'427,"1"0"1,-13 6-1,15-6-105,-1 1 0,0-1-1,0 0 1,-11 2 0,-235 27 1459,119-29-1219,74-3-452,14 0 18,0-1-1,0-3 1,-57-13 0,70 10-97,0-2 0,0-1 1,1-2-1,1-1 0,-31-19 0,-150-85 613,87 50-365,30 8-353,79 49 84,3 1 16,0 0-1,0-1 1,1 0 0,1-1-1,0-1 1,0 0-1,-16-26 1,4-3-99,-25-61 0,31 62 3,10 25 84,-1 1 0,0-1-1,-2 1 1,1 1 0,-2 0-1,1 0 1,-2 1-1,0 1 1,-1 0 0,0 0-1,0 1 1,-1 1 0,-1 0-1,0 1 1,0 1-1,-1 0 1,-30-10 0,-6 3 20,-2 3-1,-53-7 1,6 12 89,63 5-38,7 1-104,0 1 0,0 1 0,0 2 0,1 1 0,-1 1 0,1 2 0,0 1 0,-39 16 0,63-21 10,0 0 0,0 1-1,0 0 1,1 0-1,0 0 1,0 0-1,0 1 1,0 0 0,1 0-1,0 0 1,0 1-1,0-1 1,1 1-1,-5 10 1,-3 8-6,2 1 0,-9 35-1,11-38-26,-11 60 68,-2 6 60,11-59 178,-22 48 0,29-70-327,2-5 58,0-1 0,0 0 0,0 0 0,0 1 0,0-1 0,-1 0 0,1 0 0,0 1 0,-1-1 0,1 0 0,-1 0 0,0 0 0,-1 2 0,2-3 37,0 0 0,0 1 0,0-1-1,0 0 1,0 1 0,-1-1 0,1 0 0,0 1 0,0-1 0,0 0 0,-1 0 0,1 1 0,0-1 0,0 0 0,-1 0 0,1 0 0,0 1 0,0-1 0,-1 0 0,1 0-1,0 0 1,-1 0 0,1 0 0,0 1 0,-1-1 0,1 0 0,0 0 0,-1 0 0,1 0 0,0 0 0,-1 0 0,1 0 0,-1 0 0,1 0 0,0 0 0,-1-1 0,1 1-1,0 0 1,-1 0 0,-9-12 40,-7-18 280,11 20-392,1 1 1,0-1-1,0 0 1,1-1-1,1 1 0,-1-1 1,0-11-1,0 8 90,1-1 1,1 0-1,0 0 1,1-23-1,1 22-17,-1 1-1,0-1 0,-6-23 0,5 17 32,2 19-78,0 0 1,0-1 0,0 1 0,-1 0-1,0 0 1,1-1 0,-1 1-1,0 0 1,-2-3 0,-1-1-12,-8-11 9,12 17 14,-1 1 0,1 0-1,0-1 1,-1 1-1,1 0 1,-1-1 0,1 1-1,-1 0 1,1 0 0,-1 0-1,1 0 1,-1-1-1,1 1 1,-1 0 0,1 0-1,-1 0 1,1 0-1,-1 0 1,0 0 0,1 0-1,-1 0 1,1 0 0,-1 1-1,1-1 1,-1 0-1,1 0 1,-1 0 0,1 1-1,-1-1 1,1 0-1,-1 0 1,1 1 0,0-1-1,-1 0 1,1 1-1,-1-1 1,1 1 0,-1 0-1,-2 2-21,1 0 0,-1 1-1,0-1 1,1 1 0,0 0-1,0 0 1,0 0 0,0 0 0,1 0-1,-1 1 1,0 5 0,-1 6-107,0 31 1,1-12-6,-3 159 266,6-129 23,-1-52-201,1-1 0,3 16 0,2-15 238,-5-11-149,0-1 0,0 1 0,0-1 0,-1 1 1,1-1-1,-1 1 0,1-1 0,-1 4 0,1-5-26,-1 0 1,0 0-1,1 1 1,-1-1-1,1 0 0,-1 0 1,0 0-1,1 0 1,-1 1-1,1-1 0,-1 0 1,0 0-1,1 0 0,-1 0 1,1 0-1,-1 0 1,0 0-1,1 0 0,-1 0 1,1 0-1,-1-1 1,1 1-1,-1 0 0,0 0 1,1 0-1,-1 0 1,0-1-1,1 1 0,13-6 350,-12 4-334,-1 0-1,1 0 1,0 0 0,-1 0 0,0 0 0,1-1 0,0-2 0,6-10 84,1 5 58,-3 0-234,2 1 1,-1 1-1,1-1 1,1 1-1,-1 1 1,11-8 0,3 2-21,1 1 0,0 2 0,0 0 0,1 1 0,25-6 0,24-8 145,-69 22-71,-1-1 0,1 1 0,-1-1 0,0 1 0,1-1 0,-1 0 0,0 0-1,3-4 1,-5 6 82,-1 0-66,1 0 0,-1 0-1,0 0 1,0 0 0,0 0 0,1 0-1,-1 0 1,0 0 0,0-1 0,0 1-1,1 0 1,-1 0 0,0 0 0,0 0 0,1 0-1,-1 0 1,0 0 0,0 0 0,0-1-1,0 1 1,1 0 0,-1 0 0,0 0-1,0 0 1,0 0 0,0-1 0,0 1-1,0 0 1,1 0 0,-1 0 0,0-1 0,0 1-1,0 0 1,0-1 0,-4-6 83,-10-4-115,13 10 26,-79-47 190,9 5-194,60 36 24,-23-16-36,0 1 0,-49-21 0,79 41-25,-1 0 0,0 0 0,1 1 1,-1-1-1,0 1 0,0 0 0,1 1 0,-1-1 1,0 1-1,0 0 0,-9 1 0,14-1 21,-1 1 0,1-1 0,-1 1 0,0-1 0,1 1 0,-1-1 0,1 1 0,-1-1 0,1 1 0,0-1 1,-1 1-1,1 0 0,0-1 0,-1 1 0,1 0 0,0 0 0,0-1 0,-1 1 0,1 0 0,0-1 0,0 1 0,0 0 0,0 0 0,0-1 0,0 1 0,1 1 0,2 21-175,5 17 146,-1 0 1,-2 1 0,0 44-1,-4-54 129,0-19-101,-1 0-1,-1 17 0,0 25 568,24-66-15,5-6-605,-21 13 101,-1 1 1,1 0-1,0 0 1,0 0-1,8-3 1,8-1-118,-19 6 34,0 0 0,1 1-1,-1-1 1,1 1 0,-1 0 0,1 0 0,-1 1 0,7-1-1,-2 1-87,-1 0 186,1 0 1,-1 0-1,1 1 0,8 2 1,8-2-68,-24-1 81,-1 0 64,0 0-1,-1-1-98,1 1 0,0-1 0,-1 1-1,1 0 1,-1-1 0,0 1-1,1-1 1,-1 1 0,1 0 0,-1-1-1,0 1 1,1 0 0,-1 0 0,1 0-1,-1-1 1,0 1 0,1 0 0,-2 0-1,-19-4-96,11 2 133,-29-5 192,21 4-210,-32-10 0,25 10-480,21 3 180,11 0 234,4 0 125,-1-1 0,1 0 1,-1 0-1,0-1 0,0 0 1,0 0-1,0-2 0,0 1 1,0-1-1,12-7 0,-20 10-77,-1 0 0,0 0 0,0 0 0,0 0 0,0 0 0,0 0 0,0 0 0,0 0 0,0 0 0,-1-1-1,1 1 1,0 0 0,-1 0 0,1-1 0,0 1 0,-1 0 0,1-2 0,-1 2-28,0 0 0,0 0 1,0 1-1,0-1 0,0 0 0,-1 0 0,1 1 1,0-1-1,0 0 0,0 0 0,-1 1 1,1-1-1,0 0 0,-1 1 0,1-1 1,0 0-1,-1 1 0,1-1 0,-1 1 0,1-1 1,-1 1-1,0-1 0,1 1 0,-1-1 1,1 1-1,-1-1 0,0 1 0,1 0 1,-1-1-1,0 1 0,0 0 0,1 0 0,-1 0 1,-1-1-1,0 1-84,-1 0 1,0 1 0,0-1-1,0 0 1,0 1-1,1 0 1,-1 0-1,0 0 1,0 0-1,1 0 1,-1 0-1,1 1 1,-1-1-1,-2 3 1,1-2-396,2 1 1,-1-1-1,0 1 0,0-1 1,1 1-1,-1 0 0,1 0 1,0 0-1,-3 4 0,4 4-3143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5:02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0 1312,'-1'1'71,"-1"-1"0,0 1 0,0-1 0,0 1 1,1-1-1,-1 1 0,0 0 0,1 0 0,-1 0 0,1 0 0,-1 0 0,1 0 0,-1 0 0,1 1 1,0-1-1,-1 0 0,0 3 0,2-4-24,-1 0 1,1 1-1,0-1 0,0 0 0,0 0 1,-1 0-1,1 1 0,0-1 1,0 0-1,-1 0 0,1 0 0,0 0 1,0 1-1,-1-1 0,1 0 1,0 0-1,-1 0 0,1 0 1,0 0-1,-1 0 0,1 0 0,0 0 1,0 0-1,-1 0 0,1 0 1,-1 0-1,1 0-17,0 0 0,0 0 0,0 0 0,0-1 0,-1 1 1,1 0-1,0 0 0,0 0 0,0 0 0,0-1 0,0 1 0,0 0 0,0 0 0,0 0 1,0 0-1,0-1 0,0 1 0,0 0 0,0 0 0,0 0 0,0 0 0,0-1 0,0 1 0,0 0 1,0 0-1,0 0 0,0 0 0,0-1 0,0 1 0,0 0 0,0 0 0,0 0 0,1 0 1,-1 0-1,0-1 0,0 1 0,0 0 0,0 0 0,0 0 0,0 0 0,1 0 0,-1 0 1,0 0-1,0-1 0,0 1 0,0 0 0,1 0 0,-1 0 0,0 0 0,0 0 0,0 0 0,3-2 35,-1 1-1,1-1 0,-1 1 0,1-1 0,-1 1 0,1 0 0,0 0 0,-1 0 0,1 0 1,0 1-1,0-1 0,0 1 0,3-1 0,4 1-60,0 1 1,15 3-1,10-1 2104,-32-5-1673,-6 4-305,-2 1-198,2-1 108,0 0 1,0 0-1,-1 0 0,1-1 0,-1 1 0,1-1 0,-1 0 0,0 0 0,1 0 1,-5 1-1,7-2-70,1 0 0,0 0 0,0 0 0,0 0 0,-1 0 0,1-1 0,0 1 0,0 0 0,-1 0 0,1 0 0,0 0 0,0 0 0,0 0 0,-1 0 0,1 0 0,0 0 0,0-1 0,0 1 0,0 0 0,-1 0 0,1 0 0,0 0 0,0-1 0,0 1 0,0 0 0,0 0 0,0 0 0,-1 0 0,1-1 0,0 1 0,0 0 0,0 0 0,0-1 0,0 1 0,0 0 0,0 0 0,0 0 0,0-1 0,0 1 0,0 0 0,0 0 0,0-1 0,0 1 0,0 0 0,0 0 0,0 0 0,1-1 0,-1 1 0,0 0 0,0 0 0,0 0 0,0-1 0,0 1 0,0 0 0,1 0 0,3-4-1826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5:04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87 832,'0'-3'60,"1"0"0,-1-1 0,1 1 0,0 0 0,0 0 0,0 0 0,0-1 0,0 1 0,1 0 1,1-3-1,21-27-205,-22 31 24,-1 1 82,-1 0 0,1 0 1,0 0-1,0 0 0,0 0 1,-1 0-1,1 0 0,0 1 0,0-1 1,1 0-1,-1 1 0,0-1 1,0 0-1,0 1 0,0-1 1,0 1-1,2-1 0,-2 2 31,0-1 0,0 0 0,0 0 0,0 1 0,-1-1 0,1 0 0,0 1 0,0-1 0,0 1 0,-1-1 0,1 1 0,0-1 0,-1 1 0,1-1 1,0 1-1,-1 0 0,1-1 0,-1 1 0,1 0 0,-1 0 0,1-1 0,-1 2 0,4 5 311,0-1 1,-1 1-1,0-1 1,-1 1-1,1 0 1,-1 0-1,-1 0 1,1 0 0,-1 1-1,-1-1 1,1 9-1,-1-15-233,0-1-6,0 1 83,0-1 0,0 1 0,0-1 1,0 1-1,0-1 0,-1 1 0,1-1 1,0 1-1,0-1 0,0 0 0,-1 1 1,1-1-1,0 1 0,0-1 0,-1 0 1,1 1-1,-1-1 0,0 0-77,1 0-1,-1 0 0,0 0 1,0 0-1,0-1 1,0 1-1,0 0 1,0-1-1,1 1 1,-1-1-1,0 1 0,0-1 1,1 1-1,-1-1 1,0 0-1,0 1 1,1-1-1,-1 0 0,1 1 1,-1-1-1,1 0 1,-1 0-1,1 0 1,-1 0-1,1 1 1,0-1-1,0 0 0,-1 0 1,1 0-1,0 0 1,0-1-1,-1-5 134,0 1 0,0-1 0,1-9 0,0 11-176,0 4-149,25 1 31,-24 0 187,-1 0-37,0 0-75,-1 8-6,-1-1-254,0-1-1,0 0 0,-1 1 0,0-1 1,0-1-1,-1 1 0,1 0 1,-7 6-1,5-3-1174,0 6-1594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5:38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1 1248,'0'2'72,"-1"0"0,0 0-1,1 0 1,0 0 0,-1 0 0,1 0-1,0 0 1,0 0 0,0 0 0,0 0 0,0 0-1,1 0 1,-1 0 0,2 3 0,-1 4-66,2 11 125,8 102 122,-12 176 712,-8-227-711,1-17 9,-17 99 447,24-153-553,0-2-49,-1-8-8,-2-17-151,8-98-13,3-91 64,-2-15 1365,-7 220-1352,2 11-13,0 0-1,0 0 1,0-1-1,0 1 1,0 0-1,0 0 1,0 0 0,0 0-1,0 0 1,0 0-1,0 0 1,0 0-1,0 0 1,-1 0-1,1 0 1,0 0 0,0 0-1,0 0 1,0-1-1,0 1 1,0 0-1,0 0 1,0 0 0,0 0-1,0 0 1,-1 0-1,1 0 1,0 0-1,0 0 1,0 0 0,0 0-1,0 0 1,0 0-1,0 0 1,0 0-1,0 0 1,0 0-1,-1 0 1,1 0 0,0 1-1,0-1 1,0 0-1,0 0 1,0 0-1,0 0 1,0 0 0,0 0-1,-1 1-12,0 1 0,0-1 0,0 0 0,0 1 0,1-1 0,-1 0 0,0 1 0,1-1 0,-1 4 0,-26 113-55,-24 87 626,43-178-430,-18 46 246,16-41-169,9-27-107,0 0-1,-1 0 1,1 0 0,-5 8-1,6-30 207,38-331-171,-37 340-88,0-6-21,0 0 1,4-16-1,-1 43-268,1 13 194,-1 29 74,-2-1-1,-7 90 1,3-121-31,1-6 195,0 6 247,-1 1 0,-7 28 1,9-52-422,0 0 0,0 0 0,0 1 0,0-1 0,0 0 1,0 0-1,0 0 0,0 0 0,0 1 0,0-1 0,0 0 1,0 0-1,0 0 0,0 0 0,0 0 0,0 1 0,0-1 0,0 0 1,-1 0-1,1 0 0,0 0 0,0 0 0,0 0 0,0 1 1,0-1-1,-1 0 0,1 0 0,0 0 0,0 0 0,0 0 0,0 0 1,0 0-1,-1 0 0,1 0 0,0 0 0,0 0 0,0 0 1,-1 0-1,-4-5 253,-6-16-147,10 19-105,-9-25-26,1 0 0,1 0-1,-7-56 1,-2-4 3,8 50-95,2 0 1,2 0-1,-1-59 0,3 30-35,2 62 164,0-1 1,0 1 0,0 0-1,-1-1 1,0 1-1,1 0 1,-1 0 0,-5-7-1,-2-5-9,3 8-16,6 7-5,-1 0 0,0 0 0,0 0 0,0 0 0,1 0 0,-1 0 0,1 0 0,-1-1 0,1 1 0,-1-2 0,1 3-215,0 0 201,-1 0-1,1 0 1,-1 0-1,1 1 1,0-1-1,-1 0 1,1 0-1,0 1 1,-1-1-1,1 0 1,0 0-1,0 1 1,-1-1-1,1 0 1,0 1-1,0-1 1,0 0-1,-1 1 1,1-1-1,0 1 1,0-1-1,0 0 1,0 1-1,0-1 1,0 1-1,-2 10-204,3 25 143,2-1-1,9 44 0,21 69 180,-26-122-105,15 40-58,4 19 288,-23-77-153,1 10 18,-3-12-92,0 0-1,0 0 1,1 0 0,0 0-1,0-1 1,0 1 0,5 7-1,-6-12 2,-1 0 0,1 0 0,-1 0 0,1 0 0,-1 0 0,0 0 0,1-1 0,-1 1 0,0 0 0,0 0 0,1 0 0,-1 2 0,0-2 18,0 7 21,2 4 73,0 0 0,-2 0 0,1 0 0,-1 0 0,-1 0 0,0 0 0,-3 12 0,-5 17-185,3-19 122,4-18-41,1 0-1,0 0 1,0 0-1,0 0 1,0 7-1,2 8-10,-1-11 20,1-1 1,-1 1-1,-1-1 0,0 1 1,0-1-1,0 1 0,-5 12 1,0 0-47,5-16 49,0 0 1,0 0-1,0 0 1,-1 0-1,-3 6 1,0 5 101,5-14-110,-1 0 0,1 0 0,0 1 0,0-1 0,-1 0 0,1 0 0,-1 0 0,1 0 0,-1 0 0,0 0 0,1 0 0,-2 2 0,1-2 81,-12-2 661,10-2-735,0 1-1,1-1 1,-1 0 0,1 0 0,0 0 0,-1-1-1,1 1 1,1 0 0,-1-1 0,0 1-1,1-1 1,-2-6 0,-2-4 37,-3-8 13,2 0 0,0-1 1,2 1-1,-2-25 0,6 36-127,0-1 0,1 1 1,0 0-1,1-1 0,0 1 1,1 0-1,0 0 0,1 0 0,5-10 1,-8 17 45,1 1 1,0 0-1,0 0 1,0 0-1,0 0 1,1 0-1,-1 1 1,1-1-1,5-4 1,31-17 50,-5 4 77,-7-3-8,-1 0 1,23-27 0,-42 41-137,0 1 0,-1-1 1,6-12-1,0 0-6,22-29-375,-30 45 400,-1 0 13,-5 4-19,2 1-53,-1-4-78,-2 8 252,-1 1-390,-1 12 350,4-15-63,0 0 1,0 0-1,0 1 1,0-1 0,0 1-1,0-1 1,1 0-1,0 1 1,-1 3 0,-1 10-152,1-14 127,0 1 0,0-1 0,0 0 0,0 1 0,-1-1 0,1 0 0,-4 4 0,3-3-12,1-1 1,-1 1-1,0-1 0,1 1 1,-1 0-1,-1 4 1,3-6 521,-2 3-3004,2-15-1224,0-22 984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5:47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53 896,'-9'2'1278,"8"-1"513,5-1-1159,-2 0-525,-2 0 90,0 0-79,1 2-75,0-1 0,0 0 0,0 1 0,0-1 1,0 0-1,0 1 0,0-1 0,-1 1 0,2 2 1,6 12 302,-3-7-212,0 0-1,-1 0 1,0 0-1,3 13 1,-3-8-98,2 4-69,-1 1 0,-2 1 0,0-1 1,0 0-1,-2 31 0,4 92 273,-5 29-86,0-170-180,5 6 330,-6-22-139,-1 1 0,0-1 1,-4-15-1,-1 1-128,-11-41 10,-2-12 56,15 54 13,0 0-25,-3-54 0,16-61-155,-8 59 256,0 84-194,0 0-1,0-1 1,0 1 0,0 0-1,0 0 1,0-1-1,0 1 1,0 0-1,0 0 1,0 0-1,0-1 1,0 1-1,0 0 1,1 0-1,-1-1 1,0 1-1,0 0 1,0 0 0,0 0-1,0-1 1,0 1-1,0 0 1,1 0-1,-1 0 1,0 0-1,0-1 1,0 1-1,0 0 1,1 0-1,-1 0 1,0 0-1,0 0 1,0 0 0,1 0-1,-1 0 1,0-1-1,10 5 6,7 11-117,-10-6 88,-1 1 1,0-1-1,-1 2 0,0-1 1,0 0-1,-1 1 1,3 12-1,0-1 23,0-4-23,46 117 9,-46-119 3,-1 1 0,5 18 0,4 16-24,2 13 406,-16-60-348,0 0 0,-1 1-1,1-1 1,-1 8 0,-1-9-3,1-1 0,0 1 1,0 0-1,1 0 0,-1-1 0,0 1 0,1-1 1,0 1-1,-1 0 0,3 2 0,-3-5 2,0 1 1,0-1-1,0 1 0,0-1 0,0 0 1,0 1-1,0-1 0,0 0 1,0 1-1,0-1 0,0 1 0,0-1 1,0 0-1,0 1 0,0-1 0,0 0 1,0 1-1,0-1 0,0 1 0,0-1 1,-1 0-1,1 1 0,0-1 1,0 0-1,-1 1 0,-1 0 573,2-5-85,2 1-463,0-1-1,-1 0 1,0 0 0,0 0 0,0 0-1,-1 0 1,1 0 0,-1 0 0,0-6-1,5-100 933,-4 70-946,10-66-1,-8 81-1570,-1-1-1,-3-30 1,1 17-1824,0 9 1349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35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95 145 320,'0'0'2,"0"0"-1,0 0 1,0 0-1,0 0 1,1 1-1,-1-1 1,0 0-1,0 0 1,0 0-1,0 0 1,0 0-1,0 0 1,0 0-1,0 1 1,0-1-1,0 0 1,0 0-1,0 0 1,0 0 0,0 0-1,0 0 1,0 1-1,0-1 1,0 0-1,0 0 1,0 0-1,0 0 1,0 0-1,0 0 1,0 1-1,0-1 1,0 0-1,0 0 1,0 0-1,-1 0 1,1 0-1,0 0 1,0 0 0,0 0-1,0 0 1,0 1-1,0-1 1,0 0-1,0 0 1,-1 0-1,1 0 1,0 0-1,0 0 1,0 0-1,0 0 1,0 0-1,0 0 1,-1 0-1,1 0 1,0 0-1,0 0 22,0 0 0,0 1 0,0-1 0,-1 0 0,1 0 0,0 0 0,0 0-1,0 0 1,0 0 0,-1 1 0,1-1 0,0 0 0,0 0 0,0 0 0,-1 0-1,1 0 1,0 0 0,0 0 0,0 0 0,-1 0 0,1 0 0,0 0-1,0 0 1,-1 0 0,1 0 0,0 0 0,0 0 0,0 0 0,-1 0 0,1 0-1,0 0 1,0-1 0,0 1 0,0 0 0,-1 0 0,1 0 0,0 0 0,0 0-1,0 0 1,0-1 0,-1 1 0,1 0 0,0 0 0,0-1 0,-4-5 752,4 6-708,0-1 0,-1 0 0,1 1 1,-1-1-1,1 0 0,0 0 0,-1 1 1,1-1-1,0 0 0,0 0 0,0 0 0,0 1 1,-1-1-1,1 0 0,1-1 0,-2 2-64,1-1-1,0 1 0,0-1 1,0 1-1,0 0 0,0-1 1,0 1-1,0-1 1,-1 1-1,1-1 0,0 1 1,0 0-1,-1-1 0,1 1 1,0-1-1,-1 1 1,1 0-1,-1-1 0,1 1 4,-1-1-1,1 1 1,-1-1-1,1 1 1,0 0-1,-1-1 1,1 1-1,0-1 1,-1 1-1,1-1 1,0 0-1,0 1 1,0-1-1,-1 1 1,1-1-1,0 1 1,0-1-1,0-1 1,0 0 30,0 1 1,0-1-1,0 0 1,0 0-1,-1 0 1,1 0 0,0 1-1,-1-1 1,1 0-1,-1 0 1,0 1-1,0-1 1,-1-2 0,0 0 328,2 3-356,0 1 0,0 0 0,0 0 0,0-1 0,0 1 0,0 0 0,0 0 0,0-1 0,0 1 0,0 0 0,-1 0 0,1-1 0,0 1 0,0 0 0,0 0 0,0 0 0,0-1 0,-1 1 0,1 0 0,0 0 0,0 0 0,0 0 0,0-1 0,-1 1 0,1 0 0,0 0 0,-5-3 292,4 3-248,0 0 1,0-1-1,0 1 0,1 0 0,-1-1 0,0 1 0,0 0 0,0 0 0,1 0 0,-1-1 1,0 1-1,0 0 0,-1 1 0,0-3-14,0 1 1,0-1-1,0 1 0,1-1 1,-1 0-1,1 0 1,-1 0-1,1 0 0,-1 0 1,1 0-1,0 0 0,-1-2 1,-6-19 552,6 21-662,2 2 64,-1 0 0,1 0 0,0 0 0,-1 0 0,1-1 0,-1 1 0,1 0 0,0 0 0,-1-1 0,1 1 0,0 0 0,0 0 0,-1-1 0,1 1 0,0-1 0,0 1 0,-1 0 0,1-1 0,0 1 0,0 0 0,0-1 0,0 1 0,-1-1 0,1 1 0,0 0 0,0-1 0,0 1 0,0-1 0,0 1 0,0-1 0,1 0-17,-1 1 1,0-1 0,1 1-1,-1-1 1,1 1 0,-1-1-1,0 1 1,1-1 0,-1 1-1,1 0 1,0-1 0,-1 1-1,1 0 1,-1-1 0,2 1-1,9 0-3160,4 2 1556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5:4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1152,'3'-2'339,"-4"4"-183,-1 4-43,2-4-28,1 6 161,-1-5-187,1 1 1,-1 0 0,0-1 0,0 1 0,0 0 0,-1 3 0,1 21 91,4 10 116,-1 44 0,-3-45-1147,0-22-283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09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6 156 576,'2'11'203,"-2"-11"-171,1 1 0,-1 0 0,0-1 0,1 1 1,-1-1-1,0 1 0,0 0 0,0-1 0,0 1 0,1 0 1,-1-1-1,0 1 0,0 0 0,0-1 0,0 1 1,-1 0-1,1-1 0,0 1 0,0 0 0,0-1 0,0 1 1,-1-1-1,1 1 0,0 0 0,-1-1 0,1 1 0,0-1 1,-1 1-1,0 0 0,1 0 267,-2 2 212,-1 6 866,3-6-1488,0 8 3173,3-10-1683,2-5-1646,1-5 321,-6 8-46,0 0-1,1 1 1,-1-1 0,0 0 0,1 1 0,-1-1 0,0 0-1,1 1 1,-1-1 0,1 1 0,-1-1 0,1 1 0,-1-1 0,1 1-1,-1-1 1,2 1 0,3-5 56,0 1 1,-1 0-1,1-1 0,-1 0 1,0 0-1,-1 0 0,1-1 1,-1 1-1,4-9 0,-3 5 12,1 2 1,-1-1-1,1 0 0,10-10 0,-12 16-30,-3 1-42,1 1-1,0-1 1,0 0-1,-1 1 1,1-1-1,0 0 1,-1 0-1,1 1 0,-1-1 1,1 0-1,-1 0 1,1 0-1,-1 0 1,0 0-1,0 0 1,1 1-1,-1-1 1,0 0-1,0 0 1,0 0-1,0-2 1,0 3-74,0 0 44,0 0 68,0 0-4,0 0-1,0 0 16,0 0 17,5-16-134,-5 11 86,0 4-27,-1 0 1,1 0 0,0 0-1,0 0 1,0 0-1,1 0 1,-1 0-1,0 0 1,0 0-1,0 0 1,1 0 0,-1 0-1,1 0 1,-1 0-1,1 1 1,0-3-1,0 0-21,0-12 185,-1 12-428,-3 6-23,0 0 224,2-1 59,0 0-1,0 0 1,0-1-1,1 1 1,-1 0-1,0 0 1,1 0-1,0 0 1,-1 0-1,1 3 0,-6 17-39,5-19 46,0 0 1,0 0-1,1-1 1,-1 1-1,0 6 1,1-7-4,-1 1 1,1 0-1,-1 0 1,1-1-1,-1 1 1,0 0 0,-2 4-1,-32 49 54,35-55 75,-5 5-11,-24 20 26,28-26-111,-1 1 0,1-1-1,0 1 1,-1 0 0,1 0-1,0-1 1,0 1 0,0 0-1,0 0 1,0 0 0,0 1-1,0-1 1,0 0 0,0 0-1,0 0 1,1 1 0,-1-1-1,0 0 1,1 1 0,-1-1-1,1 1 1,0-1 0,-1 0-1,1 1 1,0-1 0,0 1-1,0 1 1,0-2 149,0-1-53,0 0-38,0 0-37,0 0 5,0 0 6,0 0 64,0 0-49,0 0-36,26-19-92,30-12 118,-30 12-170,-25 19 116,0-1 0,1 1 0,-1-1 0,0 0 0,0 0 0,0 0 0,0 1 0,0-1 0,0 0 0,0 0 0,0 0 0,1-2 1,3-3 44,-4 5-17,-1 1-28,0 0-39,0 0-1,0 0 0,0 0 0,0 0 1,0 0-1,0 0 0,0 1 1,0-1-1,0 0 0,0 0 0,0 0 1,0 0-1,0 0 0,1 0 1,-1 0-1,0 0 0,0 0 0,0 0 1,0 0-1,0 0 0,0 0 1,0 0-1,0 0 0,0 0 0,0 0 1,0 0-1,0 0 0,0 0 1,0 0-1,0 0 0,1 0 0,-1 0 1,0 0-1,0 0 0,0 0 0,0-1 1,0 1-1,0 0 0,0 0 1,0 0-1,0 0 0,0 0 0,0 0 1,0 0-1,0 0 0,0 0 1,0 0-1,0 0 0,0 0 0,0 0 1,0 0-1,0 0 0,0 0 1,0 0-1,0 0 0,0-1 0,0 2-52,0-1-1,0 0 0,0 0 1,0 0-1,0 0 1,0 1-1,0-1 0,0 0 1,0 0-1,0 0 0,0 0 1,0 1-1,0-1 0,0 0 1,0 0-1,-1 0 0,1 0 1,0 1-1,0-1 0,0 0 1,0 0-1,0 0 0,0 0 1,-1 0-1,1 0 1,0 0-1,0 0 0,0 1 1,0-1-1,-1 0 0,1 0 1,0 0-1,0 0 0,0 0 1,0 0-1,-1 0 0,1 0 1,0 0-1,0 0 0,0 0 1,0 0-1,-1 0 0,1 0 1,0 0-1,0 0 0,-1-1 1,-2 3-1673,2 9-202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1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129 144 416,'0'0'112,"2"-1"-64,-2 1-43,0-1 0,0 1 0,0 0 1,0 0-1,0 0 0,0 0 0,0 0 0,0-1 0,0 1 0,0 0 1,1 0-1,-1 0 0,0 0 0,0 0 0,0-1 0,0 1 0,0 0 1,0 0-1,1 0 0,-1 0 0,0 0 0,0 0 0,0 0 0,0 0 1,1 0-1,-1 0 0,0 0 0,0 0 0,0 0 0,0 0 0,1 0 1,-1 0-1,0 0 0,0 0 0,0 0 0,0 0 0,1 0 0,-1 0 1,0 0-1,0 0 0,0 0 0,0 0 0,1 0 0,-1 0 0,0 0 1,1 11 739,-2-3-367,1-8-315,0 0-1,0 1 1,0-1-1,0 0 1,0 1-1,0-1 1,0 0 0,0 1-1,0-1 1,0 0-1,0 1 1,0-1 0,0 0-1,0 0 1,0 1-1,-1-1 1,1 0 0,0 1-1,0-1 1,0 0-1,0 0 1,-1 1-1,1-1 1,0 0 0,0 0-1,-1 0 1,1 1-1,0-1 1,-1 0 0,1 0-1,0 0 1,0 0-1,-1 0 1,1 0-1,0 1 1,-1-1 0,-5 2 3338,8-3-3341,0 0 0,-1 0 0,1 0-1,0 0 1,0 1 0,0-1 0,0 0 0,0 1-1,2-1 1,14-5 185,-17 5-219,0 0 0,0 1 0,0-1 0,0 1 1,1-1-1,-1 1 0,0-1 0,1 1 0,-1 0 0,0 0 1,0 0-1,1 0 0,-1 0 0,0 0 0,1 0 0,1 0 1,17 1 338,-18-1-323,1 0 0,-1 0 0,0 0 0,0 0 0,1 0 0,-1 1 0,0-1 0,0 1 0,0 0 0,0-1 0,1 1 0,-1 0 0,3 3 0,-2-3-54,10 0-166,-12-1 200,0 0 0,0-1 0,-1 1 0,1 0 0,0 0 0,0 0 0,-1 0 0,1 0 1,0 0-1,0 0 0,-1 0 0,1 1 0,0-1 0,0 0 0,-1 0 0,1 1 0,1 0 0,-2-1-14,0 0 1,0 0-1,0 0 0,0 1 0,1-1 1,-1 0-1,0 0 0,0 1 0,0-1 1,0 0-1,0 0 0,0 1 0,0-1 1,0 0-1,0 0 0,0 1 0,0-1 1,0 0-1,0 0 0,0 0 0,-1 1 1,1-1-1,0 0 0,0 0 0,0 1 1,0-1-1,0 0 0,0 0 0,-1 0 1,1 1-1,0-1 0,0 0 0,0 0 1,0 0-1,-1 0 0,1 0 0,0 1 1,0-1-1,0 0 0,-1 0 0,1 0 1,0 0-1,0 0 0,-1 0 0,1 0 1,0 0-1,0 0 0,-1 0 0,1 0 1,0 0-1,-21 2 19,4 0 85,16-2-117,-1 1 0,1-1 0,-1 0 0,1 0 0,-1 0 0,1 0 0,-1 0 0,-2-1 0,3 0-1,0 1 1,0 0-1,0 0 1,0 0-1,-1 0 0,1 0 1,0 0-1,0 0 1,0 0-1,0 0 1,0 0-1,-1 1 1,-11-2 110,12 1-94,0 0 0,1 0-1,-1-1 1,0 1 0,0 0-1,0 0 1,0 0 0,0 0 0,0 0-1,0 0 1,0 0 0,0 0 0,0 1-1,1-1 1,-1 0 0,-2 1 0,3 0-54,0-1 22,0 0 63,-13 7-154,9-5 162,1 0 1,-1 0-1,1 0 0,-6 5 0,7-5-38,1-1 0,-1 1 1,0-1-1,0 0 0,0 1 0,0-1 0,-1 0 1,1 0-1,0 0 0,0-1 0,0 1 0,-1 0 0,-3 0 1,-2 3-147,8-4 158,-1 0-1,1 1 1,-1-1 0,1 0 0,0 1-1,-1-1 1,1 0 0,-1 0-1,1 1 1,0-1 0,-1 0 0,1 0-1,-1 0 1,1 0 0,-1 1 0,1-1-1,-2 0 1,2 0 19,0 0-43,0 0 1,-1 0 0,1 1-1,0-1 1,0 0 0,0 0-1,0 0 1,0 1-1,0-1 1,0 0 0,0 0-1,-1 0 1,1 1 0,0-1-1,0 0 1,0 0 0,0 0-1,-1 0 1,1 0 0,0 1-1,0-1 1,0 0 0,-1 0-1,1 0 1,0 0 0,0 0-1,0 0 1,-1 0-1,1 0 1,0 0 0,0 0-1,-1 0 1,1 0 0,0 0-1,0 0 1,-1 0 0,1 0-1,0 0 1,0 0 0,-1 0-1,0 0 3,1-1 0,-1 1-1,0 0 1,0 0 0,0 0-1,0 0 1,0 0 0,0 0-1,1 0 1,-1 1 0,0-1-1,0 0 1,-1 1 0,0 0-8,1 0 1,-1-1 0,1 1-1,-1 0 1,1 0 0,-1 0-1,1 1 1,0-1 0,0 0 0,0 0-1,0 1 1,-1-1 0,0 3-1,2-3 3,-1 0 0,1-1 0,0 1 0,-1 0 0,1-1-1,-1 1 1,1 0 0,-1-1 0,1 1 0,-1-1 0,1 1-1,-1-1 1,0 1 0,1-1 0,-1 0 0,0 1 0,1-1 0,-1 1-1,0-1 1,1 0 0,-1 0 0,0 0 0,-1 1 0,1-1 5,1 0 1,-1 0 0,1 0-1,-1 0 1,0 0-1,1 0 1,-1 1 0,1-1-1,-1 0 1,1 0 0,-1 1-1,1-1 1,-1 0-1,1 1 1,0-1 0,-1 0-1,0 2 1,1-2 20,-1 1 0,0-1 0,1 1 0,-1-1 0,0 1 0,1-1 0,-1 1 1,0-1-1,0 0 0,1 1 0,-1-1 0,0 0 0,0 0 0,0 1 0,1-1 0,-1 0 0,0 0 0,-1 0 0,1 0 14,1 0-124,0 0 17,0 0 48,0 0 63,0 0-4,0 0-28,14-6-133,-6 2 136,0-1-1,14-8 1,10-16 109,-12 9-68,-15 15-68,0-1 0,0 0 0,-1 0 0,0 0 0,0-1 0,0 1 0,4-12 0,-4 12 184,-3 6-169,-1-1 0,1 1 0,-1-1 0,0 1 0,1-1 0,-1 0 0,0 1 0,1-1 0,-1 0 0,0 1 0,0-1 0,1 1 0,-1-1 0,0 0 0,0 1 0,0-1 0,0 0 0,0 0 0,0 1 0,0-1 0,0 0 0,0-3 19,1 1 0,-1-1 0,1 1 1,0 0-1,1-1 0,-1 1 0,0 0 0,4-4 0,-4 4-75,1 0 0,-1 0-1,0 0 1,0-1 0,1-4 0,3-6 173,-4 11-137,-1 1 0,1 0 1,0-1-1,-1 1 0,0-1 0,1 1 1,-1 0-1,0-1 0,-1-3 0,1-4 79,0 9-135,1-1-658,-2 8 400,1 0 318,-1 1 0,0 0 1,-1-1-1,0 1 1,-4 10-1,2-6 12,-9 23-93,-25 46-1,24-53 141,-3 7-39,-4-15 496,19-17-531,1-1 0,0 1 0,0-1-1,-1 0 1,1 0 0,-1 1 0,1-1 0,-4 1-1,-9 9 175,14-10-96,0-1 11,0 0 64,0 0-81,-5-5-255,5 4 203,1-1 0,0 1 0,-1 0 0,1-1 0,0 1 0,0 0 0,-1-1 0,1 1 0,0 0 1,0 0-1,1 0 0,-1 0 0,0 0 0,0 0 0,0 0 0,1 0 0,-1 0 0,1 0 0,-1 1 0,2-1 0,4-3-122,7-6 116,1 1 1,0 0 0,1 1 0,-1 1-1,2 0 1,16-4 0,-3 2 26,-26 7-9,0 0-1,0 0 0,0 1 0,0 0 1,0 0-1,1 0 0,-1 0 0,0 1 0,0-1 1,1 1-1,-1 0 0,0 1 0,1-1 0,-1 1 1,0 0-1,5 1 0,-2 0-55,-6-2 16,-1 0 1,0 0 0,1 0 0,-1 0 0,0 0 0,1 0 0,-1 0 0,0 1 0,1-1-1,-1 0 1,0 0 0,1 0 0,-1 0 0,0 1 0,0-1 0,1 0 0,-1 0-1,0 1 1,0-1 0,0 0 0,1 1 0,-1-1 0,0 0 0,0 0 0,0 1 0,0-1-1,0 0 1,0 1 0,1 0 0,8 14-3110,-1-7-127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16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0 1472,'1'0'891,"-2"0"-262,1 0-149,0 0 48,0 0-149,0 0 111,0 0-111,0 0 133,0 0-155,0 0 43,0 0-112,0 0 11,6 8 666,-3 1-333,-1 1 1,4 18-1,2 13-433,-1-16-16,3 30-1,-1-2-94,1-8-21,15 63 170,-17-76-151,14 42 335,-21-72-282,-1-1-67,0 0 0,0-1 0,0 1-1,0 0 1,0-1 0,0 1 0,0-1 0,0 1 0,0 0 0,0-1 0,0 1 0,0 0 0,0-1 0,0 1 0,-1-1 0,1 1 0,0 0 0,0-1 0,-1 1 0,1-1 0,0 1 0,-1-1 0,1 1 0,-1-1 0,0 1-1,0 0 15,0 0-1,-1 0 0,1-1 0,0 1 0,-1 0 0,1-1 0,-1 1 0,1-1 0,-1 1 0,-1-1 0,-5 1 127,1-1-1,0 0 1,-10-1-1,17 1-178,-164-8 1321,82 14-2391,66-4-5621,28-2 4466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17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1728,'21'5'6269,"-14"-3"-5541,0 0 0,15 3 0,-17-4-493,0-1-1,0 1 1,0 0-1,8 3 1,-7-2 7,0 0 0,-1 0 0,1-1 1,11 1-1,-4-2 2,61 1 556,-1-4 1,93-14-1,-121 11-1242,-41 5-100,0 1 0,-1 0 0,1 0 0,0 0 0,-1 1-1,1 0 1,0-1 0,-1 1 0,1 0 0,4 2 0,2 5-1223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27.073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164 119 576,'0'-11'190,"0"5"24,1 0 0,-1 0 0,-1 0 0,1 0 0,-1 0 0,0 0 0,0 0 0,-1 0 0,0 0 0,-3-7 0,4 11-153,-1 1 0,1-1 1,-1 1-1,1 0 0,-1-1 0,1 1 1,-1 0-1,0 0 0,0 0 0,1 0 1,-4 0-1,4 0-40,0 1 1,0-1-1,1 1 0,-1 0 1,0 0-1,0-1 0,0 1 1,0 0-1,0 0 1,1 0-1,-1 0 0,0 0 1,0 0-1,0 0 0,0 0 1,0 0-1,0 1 1,1-1-1,-1 0 0,0 1 1,0-1-1,0 0 0,1 1 1,-1-1-1,0 1 0,0-1 1,-1 2-1,1-1 1,-2-1 15,2 0 107,-36 3 1514,35-5-1600,0 1-1,0-1 0,0 0 0,0 0 0,1 0 0,-1 0 0,1 0 0,-1 0 0,-1-4 0,4 6-57,-1 0-1,0 0 0,0 0 1,0 0-1,0 0 0,0-1 1,0 1-1,0 0 1,0 0-1,0 0 0,0 0 1,0 0-1,0 0 0,0 0 1,0-1-1,0 1 1,0 0-1,0 0 0,0 0 1,0 0-1,-1 0 1,1 0-1,0-1 0,0 1 1,0 0-1,0 0 0,0 0 1,0 0-1,0 0 1,0 0-1,0 0 0,0 0 1,-1 0-1,1 0 0,0-1 1,0 1-1,0 0 1,0 0-1,0 0 0,0 0 1,0 0-1,-1 0 1,1 0-1,0 0 0,0 0 1,0 0-1,0 0 0,0 0 1,0 0-1,-1 0 1,1 0-1,0 0 0,0 0 1,0 0-1,0 0 0,0 0 1,0 0-1,-1 1 1,1-1-1,0 0 0,0 0 1,0 0-1,0 0 1,0 0-1,0 0 0,-1 1-10,1-1 1,-1 1-1,1-1 0,0 1 0,-1-1 1,1 1-1,0-1 0,-1 1 0,1-1 1,0 1-1,0 0 0,-1-1 0,1 1 1,0-1-1,0 1 0,0 0 0,0 0 0,0 12-1,0-1 0,1 1-1,0 0 1,1-1-1,1 1 1,0-1-1,0 0 1,11 23-1,62 100-79,-76-134 88,47 81 207,-41-68-236,1 0-1,-2 1 1,8 30 0,25 168-95,-38-213 119,4 18 235,-3-16-20,-1-10-165,-4-179 60,4 185-115,0-1-1,0 1 1,0 0 0,1 0-1,-1-1 1,1 1-1,0 0 1,-1 0 0,1 0-1,0 0 1,0 0-1,0 0 1,1 0 0,-1 0-1,0 0 1,3-2-1,-4 4 19,1-1-1,0 1 1,0-1-1,0 1 0,-1-1 1,1 1-1,0 0 0,0-1 1,0 1-1,0 0 1,0-1-1,-1 1 0,1 0 1,0 0-1,0 0 0,0 0 1,0 0-1,0 0 0,0 0 1,0 0-1,0 1 1,0-1-1,0 0 0,-1 0 1,1 1-1,0-1 0,0 1 1,0-1-1,-1 0 0,1 1 1,0 0-1,0-1 1,-1 1-1,1-1 0,0 1 1,-1 0-1,1 0 0,-1-1 1,1 1-1,0 1 0,9 9 48,5 8 85,-12-13-98,2 3-39,0 0-1,1 0 1,9 11-1,-14-19 98,12-14 48,-10 4-136,0 0 0,0 0-1,0-1 1,-2 1 0,2-11 0,3-12 116,-4 3-157,-2 25 12,0 0 0,0-1 0,1 1-1,0 0 1,-1-1 0,3-5-1,-1 2-147,-2 6-247,4 9 169,-2-4 236,-1 0 0,0 0-1,0 0 1,0 0 0,-1 1-1,1-1 1,0 3 0,3 14 16,-4-13-202,1 6 698,1-12-196,4-6-290,-5 2-12,0 1-1,1-1 0,-1 1 1,0-1-1,0 0 0,-1 1 1,1-1-1,0 0 1,-1 0-1,0 0 0,0 0 1,0 1-1,0-5 1,0 4 0,3-13-120,-19 73 149,-6 95-175,14-86 179,2-9-1,-6 36-32,-28 220-495,33-241 504,5-54-24,-5 43 130,-22 97 0,29-156-116,-7 18 25,1-13-26,6-7-2,0 0 0,0 0 1,-1 0-1,1 0 0,0 0 1,0 0-1,0 0 0,0 0 1,-1 0-1,1 0 0,0 0 1,0 0-1,0 0 0,-1 0 1,1 0-1,0 0 0,0 0 1,0 0-1,-1 0 0,1 0 1,0 0-1,0 0 0,0 0 1,0-1-1,-1 1 0,1 0 1,0 0-1,0 0 0,0 0 1,0 0-1,0-1 0,0 1 1,-1 0-1,1 0 0,0 0 1,0-1-1,-2-3-25,-1-1-1,1 0 1,0 0 0,0 0-1,1 0 1,-1 0 0,0-7-1,-2-38-163,3 33 106,-33-275 41,30 274 176,2 9-188,1 1 0,-1-15 0,4 72-237,11 60 1,-6-65 186,-3-11-26,6 42 298,1 80 0,-7-131 72,-3-17 155,-2-11 461,-2-16-913,0-30 0,2 28 49,-4-24 0,-73-321 127,22 100-220,56 263 119,-2-12 57,-1 0 1,-1 0 0,-9-25-1,10 27-105,2 9-142,1 11-108,2 50 137,11 58 0,-2-20 53,7 52 375,-2-23-67,-2 26-249,-10-109 52,0 28 88,4 58-188,-3-60 160,-5-60-180,1-4 87,-1 0-1,0 0 0,0 0 0,0 0 0,-1 0 0,1 0 0,0 0 0,-1 0 0,1 0 1,-1 0-1,-1 3 0,1-4-29,1-1 40,0 0 0,0 0-1,0 1 1,0-1 0,0 0-1,0 0 1,0 0 0,0 1-1,0-1 1,0 0 0,0 0 0,0 0-1,0 1 1,-1-1 0,1 0-1,0 0 1,0 0 0,0 0 0,0 1-1,0-1 1,-1 0 0,1 0-1,0 0 1,0 0 0,0 0-1,-1 0 1,1 0 0,0 0 0,0 0-1,0 1 1,-1-1 0,1 0-1,0 0 1,0 0 0,0 0-1,-1 0 1,1 0 0,0 0 0,0 0-1,0 0 1,-1-1 0,1 1-1,0 0 1,0 0 0,0 0 0,-1 0-1,1 0 1,0 0 0,-9-5-65,6 0 14,1 1 1,0-1-1,0 1 0,0-1 1,1 0-1,-2-9 0,-3-8-72,-5-12-89,9 24 271,-1 1 0,-8-18-1,11 27-58,0-1-1,0 1 0,0 0 0,0 0 0,0-1 0,0 1 0,0 0 0,0 0 0,0-1 0,0 1 1,0 0-1,0 0 0,0 0 0,-1-1 0,1 1 0,0 0 0,0 0 0,0 0 0,0-1 0,-1 1 1,1 0-1,0 0 0,0 0 0,0 0 0,-1 0 0,1-1 0,0 1 0,0 0 0,-1 0 0,1 0 0,0 0 1,0 0-1,-1 0 0,-1 9-310,1-1 323,-3 69-9,0-28 811,3-28-401,1-21-393,0 0-1,0-1 0,-1 1 0,1 0 0,0 0 0,0 0 0,-1 0 1,1 0-1,0 0 0,0 0 0,0 0 0,-1 0 0,1-1 1,0 1-1,0 0 0,0 0 0,0 0 0,-1 0 0,1-1 0,0 1 1,0 0-1,0 0 0,0 0 0,0-1 0,0 1 0,0 0 0,0 0 1,0 0-1,-1-1 0,1 1 0,0 0 0,0 0 0,0-1 0,0 1 1,0 0-1,-1-24-125,-7-36-1,5 41 153,-27-136 21,29 147-328,1 8 237,-1 0 0,1 0 0,0 0 0,0 0 0,0 0 0,0 0 0,0 0 0,0 0 0,0 0 0,0 0 0,0 0 0,0 0 0,0 0 0,0 0 0,0 0 0,0 0 0,0 0 0,0 0 0,0 0 0,0 0 0,-3 11 31,-22 113 878,11-49-793,11-54 6,0 0 0,1 0 0,1 0-1,3 36 1,-1-50-94,0-1 0,1 1-1,0-1 1,0 0 0,0 1-1,1-1 1,0 0 0,0-1-1,1 1 1,0 0 0,7 8-1,3 1-61,0-1 0,25 19-1,-38-32 57,-1-1-1,1 1 0,0-1 1,0 1-1,0-1 0,-1 1 0,1-1 1,0 1-1,0-1 0,0 0 1,0 0-1,0 1 0,0-1 0,0 0 1,0 0-1,0 0 0,0 0 1,0 0-1,0 0 0,0 0 0,1-1 1,0 0 8,-1 1-1,1-1 1,-1 0 0,1 0 0,-1 0 0,1 0 0,-1 0-1,1-1 1,-1 1 0,2-3 0,2-2 29,0-2 1,-1 1-1,7-14 1,-9 16-47,23-46-175,-3-1 1,-2-1-1,-2-1 1,-2 0 0,12-91-1,-26 129 140,2-12-38,8-35-1,-8 47 99,-1 0-1,-1 0 1,0 0 0,0-20-1,6-40-351,-8 75 332,0 1 1,0 0-1,0-1 0,0 1 0,0-1 0,0 1 1,0-1-1,1 1 0,-1-1 0,0 1 0,0-1 1,1 1-1,-1 0 0,0-1 0,0 1 0,1-1 0,-1 1 1,0 0-1,1-1 0,-1 1 0,1 0 0,-1 0 1,1-1-1,-1 1 0,0 0 0,1 0 0,-1-1 1,1 1-1,-1 0 0,1 0 0,-1 0 0,1 0 1,-1 0-1,1 0 0,-1 0 0,1 0 0,-1 0 1,1 0-1,-1 0 0,1 0 0,-1 0 0,1 0 1,-1 1-1,1-1 0,-1 0 0,0 0 0,1 1 1,-1-1-1,1 0 0,-1 0 0,0 1 0,1-1 1,-1 0-1,1 1 0,-1-1 0,0 1 0,0-1 1,1 0-1,-1 1 0,0-1 0,0 1 0,1 0 1,1 4 17,-1 0 1,0 0-1,0 0 1,0 1-1,-1-1 1,1 9-1,0 10-6,21 276-3,-21-258 13,10 66 0,-10-67 142,4-60 117,-5 15-332,1-1 0,-1 0 0,1 1 0,0-1 0,1 1 0,2-7 0,3-11-117,-1-9-108,3-62 1,-3 18 586,-1 6-638,-4 62 305,-1 0 0,0 0 0,0 0 0,-3-12 0,1-11 133,1 25-61,1-1 0,-1 1-1,0 0 1,0-1 0,-4-7 0,3 8 41,1-1-1,-1 1 1,1 0 0,0 0 0,-1-9 0,-2-16-38,2 18-400,2 12 322,0 0 0,0 0 0,-1 0 0,1 0 0,0 0 0,0 0 0,0 0 0,0 0 0,0 0 0,0 0 0,0 0 0,0 0 0,0 0 0,0 0 0,0 0 0,0 0 0,0 0 0,0 0 0,0 0-1,0 0 1,0 0 0,0 0 0,0 0 0,-1 0 0,6 74 82,-4 3-5,-6 149 992,4-159-818,1-41-850,8-64-802,-7 19 755,-1 11 397,0 0-1,1 1 1,3-11 0,2-5-176,-5 3-181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28.663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12 736,'1'0'21,"-1"-1"-1,0 0 1,1 0-1,-1 1 1,1-1 0,-1 0-1,1 1 1,-1-1 0,1 1-1,-1-1 1,1 1-1,-1-1 1,1 1 0,0-1-1,0 1 1,-1-1 0,1 1-1,0 0 1,-1-1-1,1 1 1,0 0 0,0 0-1,0-1 1,-1 1 0,1 0-1,0 0 1,0 0-1,1 0 1,-1 1-12,0-1 1,0 1-1,0 0 1,0-1-1,0 1 0,0 0 1,0-1-1,-1 1 0,1 0 1,0 0-1,0 0 0,-1 0 1,1 0-1,-1 0 0,1 0 1,-1 0-1,1 0 1,-1 0-1,1 0 0,-1 2 1,4 9-4,2 9 10,5 29-1,3 20 362,3 22 62,-10-10-215,10 95 325,-10-18 284,-3-26-434,-1-95-285,-1 0 0,-7 66 0,0-39 296,2-46-341,1 0 0,1 37 0,-1 7 60,1-39 320,3 30 0,0-6-510,3-23-77,-5-24 155,0 0-1,1 0 1,0 1 0,-1-1 0,1 0 0,0 0-1,-1 0 1,1 0 0,0 0 0,0 0 0,0 0 0,0 0-1,1 1 1,-1-1 4,-1-1 123,3-1-77,-2 1-67,-1 0 1,0-1-1,1 1 0,-1 0 1,0 0-1,0 0 1,1 0-1,-1 0 1,0 0-1,1 0 0,-1-1 1,0 1-1,0 0 1,1 0-1,-1 0 0,0-1 1,0 1-1,0 0 1,1 0-1,-1-1 1,0 1-1,0 0 0,0 0 1,0-1-1,0 1 1,1 0-1,-1-1 1,0 1-1,0 0 0,0-1 1,0-7-28,-1 5 0,1 1 0,0-1-1,0 1 1,0-1 0,0 1 0,1-1 0,-1 1 0,1-1-1,1-3 1,-2 5-192,0 1 38,1 0 124,0 0 0,0 0 0,0 0 1,0 0-1,0 1 0,0-1 0,0 0 0,0 0 0,0 1 0,-1-1 0,1 0 1,0 1-1,0-1 0,1 2 0,11 8-1703,-1-6 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32.83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79 81 1408,'-14'-1'3730,"10"0"-3599,0 1 0,0 0 0,0 0 0,0 0 0,0 0 0,0 0 0,0 1 0,0 0 0,-5 1 0,7 0-147,0 1 50,0 1 1,0 0-1,0-1 1,0 1 0,1 0-1,-1 0 1,1 0-1,0 1 1,0-1-1,1 0 1,-1 0 0,1 0-1,0 1 1,0-1-1,0 0 1,1 0-1,-1 1 1,1-1-1,0 0 1,0 0 0,1 0-1,-1 0 1,1 0-1,3 6 1,3 6 21,9 26 1,1 3 48,-8-26-111,-1 1 0,0 0-1,-2 0 1,5 24-1,-8-27 29,-2-3 143,10 26 0,-4-23-101,-5-18-19,0 1-1,0-1 1,0 0-1,-1 0 1,1 0-1,0 0 1,0 0-1,-1 0 0,1-1 1,-1 0-1,1 1 1,-1-1-1,0 0 1,0 0-1,0 0 1,0 0-1,2-3 0,9-16-55,-1 0 0,15-37 0,-14 28-78,22-66-232,-22 55 364,12-51-347,-25 92 297,0-1 0,1 0-1,-1 0 1,0 1 0,0-1-1,1 0 1,-1 0 0,0 0-1,0 0 1,0 1 0,0-1-1,0 0 1,0 0 0,0 0-1,-1 0 1,1 1 0,0-1-1,0 0 1,-1 0 0,1 0-1,0 1 1,-1-1 0,1 0-1,-1 1 1,1-1 0,-1 0-1,1 1 1,-1-1 0,1 1-1,-1-1 1,0 0 0,1 1-1,-1-1 1,0 1 0,-1-1-1,-4-4 59,5 1-50,1 4-3,0 0 0,0 0 0,0 0 0,0 0 0,0 0 0,0-1 0,0 1 0,0 0 0,0 0 0,0 0 0,0 0 0,0 0 0,0 0 0,0-1 0,0 1 0,0 0 0,0 0 0,0 0 0,0 0 0,0 0 0,0 0 0,0 0 0,-1 0 0,1-1 0,0 1 0,0 0 0,0 0 0,0 0 0,0 0 0,0 0 0,0 0 0,0 0 0,-1 0-1,1 0 1,0 0 0,0 0 0,0 0 0,0 0 0,0 0 0,0 0 0,0 0 0,-1 0 0,1 0 0,0 0 0,0 0 0,0 0 0,0 0 0,-1-1-19,0 0-1,0 0 0,1 1 1,-1-1-1,1 0 1,-1 0-1,1 0 0,-1 0 1,1 0-1,-1 0 1,1 0-1,0 0 0,-1 0 1,1 0-1,0 0 1,0 0-1,0-2 1,0 1 52,-1 0 0,1 0 1,0 0-1,-1 0 0,0 0 0,1 0 1,-1 0-1,-1-2 0,-14-22-185,16 25 104,0 0 0,0 0 0,-1 0 0,1 0 0,0 0-1,0 0 1,0 0 0,0 0 0,1-1 0,-1 1 0,0 0 0,1-1 0,2 5 49,0 1-1,-1 0 1,1-1-1,-1 1 1,0 0-1,0 1 1,0-1-1,-1 0 1,1 1 0,-1-1-1,1 7 1,1 10-43,0 26 0,-2-23 32,8 398 492,-13-365-288,-1 28-43,5 109-80,5-132-10,-5-61-16,0-1-54,0 0-149,-1 1 48,1-1 114,0 0-1,0 0 0,0 0 1,-1 0-1,1 0 0,0 0 1,0 0-1,0 0 1,0 0-1,0 0 0,0 0 1,0 0-1,-1 0 1,1 0-1,0 0 0,0 0 1,0 0-1,0 0 1,0 0-1,0 0 0,0 0 1,-1-1-1,1 1 0,0 0 1,0 0-1,0 0 1,0 0-1,0 0 0,0 0 1,0 0-1,0 0 1,0 0-1,-1 0 0,1-1 1,0 1-1,0 0 1,0 0-1,0 0 0,0 0 1,0 0-1,0 0 1,0 0-1,0-1 0,0 1 1,0 0-1,0 0 0,0 0 1,0 0-1,0 0 1,0 0-1,0 0 0,0-1 1,0 1-1,0-8 27,0 7-24,5-101 134,-3 85-169,0 13-126,-1 9 100,-13 196-86,5-121 393,5-60-105,-7 28 0,-2 11 7,10-54-141,0-1 0,0 0 0,0 1 0,-1-1-1,-3 8 1,-1 1 122,6-13-133,0 0-1,0 1 1,0-1 0,0 0 0,0 0-1,0 0 1,-1 0 0,1 0 0,0 1-1,0-1 1,0 0 0,0 0 0,0 0 0,0 0-1,0 0 1,0 0 0,0 0 0,-1 1-1,1-1 1,0 0 0,0 0 0,0 0 0,0 0-1,0 0 1,0 0 0,-1 0 0,1 0-1,0 0 1,0 0 0,0 0 0,0 0-1,0 0 1,-1 0 0,1 0 0,0 0 0,0 0-1,0 0 1,0 0 0,0 0 0,-1 0-1,1 0 1,0 0 0,-6-7-114,-4-14-104,2-5 0,1-1-1,-6-53 0,3 13 827,9 61-512,0-1-53,-1-1 0,-4-13-1,6 21-46,0 0 0,0 0 0,0 0 0,0 0 0,0-1 0,0 1-1,0 0 1,0 0 0,0 0 0,0 0 0,-1 0 0,1 0 0,0 0 0,0-1-1,0 1 1,0 0 0,0 0 0,0 0 0,0 0 0,0 0 0,-1 0-1,1 0 1,0 0 0,0 0 0,0 0 0,0 0 0,0 0 0,0 0 0,-1 0-1,1 0 1,0 0 0,0 0 0,0 0 0,0 0 0,0 0 0,0 0-1,-1 0 1,1 0 0,0 0 0,0 0 0,-5 5-98,-2 9-11,0 5 78,-7 29-1,-4 13-53,-23 36 459,13-34 279,28-63-646,0 0 0,0 1 0,0-1 1,0 1-1,0-1 0,-1 0 0,1 1 0,0-1 0,0 0 0,0 1 0,-1-1 1,1 0-1,0 1 0,-1-1 0,1 0 0,0 1 0,-1-1 0,1 0 0,0 0 1,-1 1-1,0-1 0,-4-5-161,-1-16-109,6 20 282,-4-26-79,1-1 0,0-37 0,0-6 245,-1-108 572,4 161-866,0 18 106,0 0 0,-1 0-1,1 0 1,0 0 0,0 0 0,0 0-1,0-1 1,0 1 0,0 0 0,0 0 0,0 0-1,0 0 1,0 0 0,0 0 0,0 0-1,0 0 1,0-1 0,0 1 0,0 0-1,0 0 1,0 0 0,1 0 0,-1 0 0,0 0-1,0 0 1,0 0 0,0 0 0,0-1-1,0 1 1,0 0 0,0 0 0,0 0-1,0 0 1,0 0 0,0 0 0,1 0 0,-1 0-1,0 0 1,0 0 0,0 0 0,0 0-1,0 0 1,0 0 0,0 0 0,0 0-1,0 0 1,1 0 0,-1 0 0,0 0 0,0 0-1,0 0 1,0 0 0,0 0 0,0 0-1,0 0 1,5 5-95,-3-1 85,-1 0-1,1 1 0,-1 0 0,0-1 0,0 1 0,0 8 0,0-1 10,6 81 155,-5 105 0,-3-103 583,1-79-730,1 1-1,0 0 1,2 0-1,-1-1 1,2 0-1,0 1 1,1-1-1,1-1 1,1 1-1,8 15 1,-9-21 15,-6-8-2,1 0 0,0 0 0,1 0 0,-1 0 0,0-1 0,0 1 0,1 0 0,1 1 0,-2-2-8,0-1 1,-1 0 0,1 0-1,-1 0 1,1 1 0,0-1-1,-1 0 1,1 0 0,0 0 0,-1 0-1,1 0 1,0 0 0,-1 0-1,1 0 1,0-1 0,-1 1-1,1 0 1,0 0 0,-1 0 0,1-1-1,-1 1 1,1 0 0,0-1-1,-1 1 1,1 0 0,-1-1-1,1 1 1,-1-1 0,1 1 0,-1-1-1,0 1 1,1-2 0,4-4-12,-1 0 1,0 0 0,0 0 0,0 0-1,-1-1 1,0 0 0,-1 0-1,4-11 1,2-7-75,2 0-9,10-25-455,-3 0-1,18-83 0,0-122 566,-31 150 139,0 11-250,-3 26-268,-1 40 540,-4 15-47,3 12-128,1 0 1,-1 0-1,1-1 0,-1 1 0,1 0 1,0-1-1,-1 1 0,1-1 0,0-1 1,3-56 242,-1 50-361,3 12-144,-3-2 208,-1 1 0,0 0 0,0-1 0,0 1 1,0 0-1,-1 0 0,2 3 0,3 25-51,-2-1 0,-1 57-1,-2-34-65,4 60-230,1 139 362,-5-189 406,-5 133 985,2-158-1345,1 0 0,2 0 0,1 0 0,7 43-1,-7-69-50,0-7 74,2-7-12,1-8-12,1-17-79,0-45 0,-2 19-26,6-121-127,-4 37 432,3 4-869,-3 170 459,-2 268 410,2-159 305,3-4-401,-3-78 91,-1-28-32,-2-26-127,-2-9-46,0 1-1,0-1 1,0 1-1,0 0 1,0-1 0,1 1-1,-1-1 1,0 1 0,0-1-1,-1 1 1,1-1-1,0 1 1,0 0 0,0-1-1,0 1 1,0-1-1,-1 1 1,-8 33 210,8-30-199,0 0-1,0 0 0,1-1 1,-1 1-1,1 7 0,-1 9 9,-5-3 29,5-14-40,0 0 1,0 0 0,0 0 0,0 0 0,1 0-1,-1 4 1,-4 20-87,5-26 83,0-1 0,0 1-1,0 0 1,0 0 0,0-1-1,0 1 1,0 0 0,0 0-1,-1-1 1,1 1-1,0 0 1,0-1 0,-1 1-1,1 0 1,0-1 0,-2 2-1,2-2-46,0 0-1,0 0 1,0 1-1,0-1 0,0 0 1,0 0-1,-1 0 1,1 0-1,0 0 1,0 0-1,0 0 1,0 0-1,0 0 0,0 0 1,-1 0-1,1 0 1,0 0-1,0 0 1,0 0-1,0 0 1,0 0-1,0 0 0,-1 0 1,1 0-1,0 0 1,0 0-1,0 0 1,0 0-1,0 0 1,0 0-1,-1 0 0,1 0 1,0 0-1,0-1 1,0 1-1,0 0 1,0 0-1,0 0 1,0 0-1,0 0 0,0 0 1,-1 0-1,1-1 1,-3-8-527,2-2-580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34.04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 1612 576,'0'0'-4,"0"1"0,0-1 1,0 0-1,0 0 0,0 0 0,0 0 1,0 0-1,0 0 0,0 0 0,0 0 1,0 0-1,0 1 0,0-1 0,0 0 0,0 0 1,0 0-1,0 0 0,-1 0 0,1 0 1,0 0-1,0 0 0,0 0 0,0 0 1,0 0-1,0 0 0,0 0 0,0 0 0,0 1 1,0-1-1,-1 0 0,1 0 0,0 0 1,0 0-1,0 0 0,0 0 0,0 0 0,0 0 1,0 0-1,0 0 0,0 0 0,-1 0 1,1 0-1,0 0 0,0 0 0,0 0 1,0-1-1,0 1 0,0 0 0,0 0 0,0 0 1,0 0-1,0 0 0,-1 0 0,1 0 1,0 0-1,0 0 0,0 0 0,2 4 133,-1 1-1,0-1 0,0 1 0,0 0 1,-1-1-1,1 1 0,-1 0 1,0 0-1,-1-1 0,0 6 0,1 25 339,13 28 282,-5-31 128,-3-19-196,-4-11-533,0 0 0,0 0 1,-1 0-1,1 0 0,0 0 0,-1 0 0,1 0 0,-1 0 0,0 0 1,1 0-1,-1 4 0,-4-99 1996,5-38-1848,28-219 0,-10 164-267,-12 105-26,10-153-3,-16 77-319,-1 87 195,-6-123 231,-2 104-251,-1-29-91,10 103 157,-2 0 0,0 0 0,0 0 1,-5-18-1,-7 3-50,7 25 101,5 4 26,1 1 0,0 0-1,-1 0 1,1 0 0,0-1 0,-1 1-1,1 0 1,0 0 0,-1-1 0,1 1-1,0 0 1,0-1 0,-1 1 0,1 0-1,0-1 1,0 1 0,0 0 0,-1-1-1,1 1 1,0 0 0,0-1 0,0 1-1,0-1 1,0 1 0,0 0 0,0-1 0,0 1-1,0-1 1,0 0 0,-5 16-111,-5 525-160,5-446 103,-24 347-4569,21-366 3325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6:35.10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69 94 992,'-4'-5'131,"4"4"-119,-1 1 1,1-1-1,-1 0 1,1 1-1,-1-1 1,1 0-1,-1 1 1,1-1 0,0 0-1,-1 0 1,1 0-1,0 1 1,0-1-1,-1 0 1,1 0-1,0 0 1,0 0 0,0 0-1,0 1 1,0-1-1,0 0 1,1 0-1,-1-1 1,1 0-105,-1 0 0,0 0 0,1 1 0,-1-1 0,0 0 0,0 0 0,0 0 0,0 0 0,0 0 0,-1 0 0,1 0 0,0 1 0,-2-5 0,-1-9 639,1-2 386,2 16-909,0 1 1,0 0-1,0-1 1,-1 1-1,1 0 1,0-1-1,0 1 1,-1 0-1,1-1 1,0 1-1,-1 0 0,1 0 1,0-1-1,-1 1 1,1 0-1,0 0 1,-1 0-1,1-1 1,0 1-1,-1 0 1,1 0-1,-1 0 1,1 0-1,-1 0 0,1 0 1,0 0-1,-1 0 1,0 0-1,-1 2 187,0 1 0,0 0-1,0 0 1,0 0 0,1 0-1,-1 0 1,1 0 0,0 0-1,-1 4 1,-2 3 56,-9 22-694,3-14-837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50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1 480,'0'6'43,"0"6"192,0 1-1,-1-1 1,0 0-1,-5 22 1,3-22-44,1 0-1,0-1 1,1 15 0,-1 4 1,-1 38-124,3-44 10,-4 33 0,4-29-21,1-23-52,-1-1 1,0 0 0,0 0-1,0 0 1,-1 4-1,0 30 795,9-79-1098,-6 13 191,8-49 1,-3 37 73,-1 17 67,-5 19-21,0 0 0,0 0 0,0-1 0,0 1 0,0-6 0,3-8-98,-4 17 101,0 1-21,0 21-241,8 274 726,-3-265-227,0-6-186,-5-23-120,0-1 69,3-4 160,-1 1-189,-1-1 1,0 1-1,0-1 0,0 1 0,0-1 1,-1 1-1,1-1 0,-1 1 1,0-5-1,2-15 108,11-80-164,4-18 154,-13 102-100,-1 0 1,0 0-1,0-23 0,-2 39 12,2-3 661,-4 5-463,-2 3-341,3-2 140,-1 1 0,0 0 1,0 0-1,1 0 0,-1-1 0,1 1 0,-1 0 0,1 0 0,-1 0 0,1 0 1,-1 0-1,1 0 0,0 0 0,-1 0 0,1 0 0,0 0 0,0 1 1,0 23-13,0-17-45,0-8 63,-1 15 14,1 0 0,1 1 0,1-1 0,0 0 1,6 22-1,-1-14-14,-6-17 0,1 0 0,0 0 0,0-1 0,5 11 0,-5-10-1,-2-5 5,0 0 0,0 0 1,1 1-1,-1-1 0,1 0 0,-1 0 1,1 1-1,-1-1 0,1 0 0,0 0 1,0 0-1,-1 0 0,2 1 1,-2-1-7,0-1 1,1 1-1,-1-1 1,0 0-1,0 1 1,0-1-1,1 0 1,-1 1-1,0-1 1,0 0-1,1 1 1,-1-1-1,0 0 1,1 1-1,-1-1 1,0 0-1,1 0 1,-1 0-1,1 1 1,-1-1-1,0 0 1,1 0-1,-1 0 1,1 0-1,-1 0 1,0 0-1,1 0 1,-1 1-1,1-1 1,-1 0-1,1-1 1,-1 1-1,0 0 1,1 0-1,-1 0 1,1 0-1,-1 0 1,0 0-1,1 0 1,-1-1-1,1 1 1,-1 0-1,0 0 1,1 0-1,-1-1 1,1 1-1,0-2-17,0 1 1,0-1-1,0 1 0,0-1 0,-1 1 0,1-1 1,0 1-1,-1-1 0,1 0 0,0-3 0,3-15-3,-1 7-102,-1 1 0,1-23 0,-3 32 70,0 0 1,0 0 0,1-1-1,-1 1 1,1 0 0,0 0-1,-1 0 1,2 0 0,0-3-1,-1 5-271,0 3-160,0 3 345,0 0 0,0 0 1,-1 1-1,1-1 1,-1 6-1,0 7-681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0:40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2613 33 896,'0'1'59,"-1"-1"0,1 1 0,-1 0 0,1-1 0,-1 1 0,1-1 0,0 1 0,-1-1 0,0 1 0,1-1 0,-1 1 0,1-1 0,-1 1 0,0-1 0,-1 1 0,0 0 75,0 0 1,0-1-1,0 1 1,0-1-1,0 1 1,0-1-1,0 0 0,0 0 1,0 0-1,-1 0 1,1 0-1,-2 0 1,-30-7 1091,27 5-1027,-51-10 203,-1 2-1,0 2 0,-72 1 0,50 10-254,-146 23 0,-34 10-250,50-8-184,-193 45 325,304-49 133,-189 74-1,118-20-69,-27 11-106,148-70 73,2 3 0,0 1 0,-55 38 0,99-59-42,1 1 0,0-1 0,0 1 0,-1 0 1,2 1-1,-1-1 0,0 0 0,-2 5 0,4-7-27,1 0-1,-1 1 1,0-1 0,1 0-1,-1 1 1,1-1 0,0 0-1,-1 1 1,1-1 0,0 0-1,0 1 1,0-1 0,0 1-1,0-1 1,0 0-1,1 1 1,-1-1 0,0 0-1,1 1 1,-1-1 0,1 0-1,-1 1 1,1-1 0,-1 0-1,1 0 1,0 0 0,2 3-1,4 2-39,0 0 0,0 0 0,1-1 0,0 0 0,1 0 0,-1-1 0,1 0 0,16 5-1,-21-7 34,188 66-456,-78-29 544,-42-17-149,92 16 0,-25-7 89,-105-23-14,146 35-116,-124-32 109,72 4 0,-16-9 42,1-5 0,196-23-1,-162-1 114,72-9 76,-78 10-246,-2-6 0,205-70 0,-310 87 119,49-24-1,-74 30-106,0 0-1,0 0 1,0-1-1,-1 0 1,0 0-1,0-1 0,-1 0 1,0-1-1,0 0 1,6-8-1,-11 12 39,0 0-1,0 0 0,0 0 1,-1-1-1,1 1 1,-1 0-1,0-1 0,0-7 1,0-38-87,-2 24 130,0 1 52,0-1 0,-2 1 0,-1-1 0,-1 1 0,-13-37 0,14 52-125,0-1-1,-1 2 1,-1-1 0,0 1 0,0 0-1,0 0 1,-1 0 0,-1 1 0,1 0-1,-11-7 1,5 4 4,-1 2 1,0-1-1,-1 2 0,1 0 0,-30-11 0,10 7-46,-16-7 303,-69-16-1,81 27-1064,0 1 0,-1 2 0,-39 1 0,42 4-2117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0:44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649 4 1472,'0'0'3269,"-12"5"-2341,10-5-892,0 0 0,0 1 0,0-1-1,0 1 1,0-1 0,1 1 0,-1 0-1,0 0 1,0-1 0,1 1 0,-1 0 0,-2 3-1,2-3-12,0 1 0,0-1 0,0 0 0,0 1 0,0-1 0,0 0 0,-1-1 0,-2 2 0,-1-1 178,-9 2 303,1-1-1,-23 1 1,-63 0 104,-159 2 480,246-6-884,0 0-1,0 0 1,0-1-1,0-1 1,-17-5-1,26 6-203,-1 1-1,1-1 1,-1 0-1,1 0 0,0 0 1,0-1-1,0 1 1,-4-5-1,-11-1 486,18 8-447,23 8-321,206 42 107,-216-46 89,-1 0 1,24 11-1,-1 1-64,-31-15 152,0 0 0,0 0 0,0-1 0,0 1-1,0-1 1,0 1 0,0-1 0,0 0-1,0 0 1,0-1 0,0 1 0,0 0 0,0-1-1,0 0 1,0 0 0,-1 0 0,1 0 0,0 0-1,0-1 1,-1 1 0,1-1 0,-1 1 0,1-1-1,-1 0 1,0 0 0,3-3 0,-1 0-41,1 1 0,-1 0 0,1 0 0,0 0 0,0 1 0,0-1 0,0 1 0,1 1 0,-1-1 0,1 1 0,10-3 0,-4-2-217,-11 6 242,1 0 0,-1 0 0,0 0 0,1 0 0,-1 1 0,0-1-1,1 0 1,-1 1 0,1-1 0,-1 1 0,3-1 0,5-2 373,-23 18-193,-109 117-256,100-109 355,15-16-237,0 1-1,0 0 0,1 1 0,0-1 1,0 1-1,-8 16 0,1 2-42,8-16-49,-8 22-1,13-30 58,-1 1 0,2 0 0,-1 0 0,0-1 0,1 1 0,-1 0 0,1 0 1,0 0-1,1 0 0,0 4 0,-1-7-83,0 0 1,1 0 0,-1 0-1,1-1 1,-1 1 0,1 0-1,-1 0 1,1-1 0,-1 1-1,1 0 1,0-1 0,-1 1-1,1-1 1,0 1 0,0-1-1,-1 1 1,1-1 0,0 0-1,0 1 1,1-1-1,3 3-1083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0:46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6 992,'-12'-6'7728,"14"10"-7695,0-1 1,-1 0 0,1 1-1,-1-1 1,0 1 0,1 6-1,5 13 57,0 2-49,0 0 1,-2 1-1,4 49 0,1 0 338,-4-18 121,-2 112 0,-4-116-124,0-50-320,0-1 0,0 0 0,0 0 0,0 1 0,0-1 0,-1 0 0,1 0 0,-1 0 0,1 0-1,-1 1 1,0-1 0,0 0 0,0 0 0,0 0 0,0-1 0,0 1 0,-1 0 0,1 0 0,-1-1 0,1 1 0,-1 0 0,0-1 0,1 0 0,-1 1 0,0-1 0,0 0 0,0 0 0,-4 2-1,1-2 52,1 0 0,-1-1 0,0 1 0,0-1 0,0 0 0,0 0 0,0 0 0,0 0 0,0-1 0,0 0 0,0 0 0,-4-2 0,-12-4 249,0 2-1,-25-4 1,26 6-485,-1 0-1294,5 2-5105,29 0 2331,0-5 2581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0:47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1472,'8'4'8476,"-4"-3"-8283,-1 0-1,1-1 1,0 1-1,-1 0 1,1-1-1,5 0 1,31-8 536,-22 4-554,-1 1-1,31-1 1,183 4 1153,-208 2-1592,0-1-4277,-33 16-1829,10-16 6217,-5 17-1436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0:49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9 224,'0'-4'6960,"0"3"-6912,0 1 1,0 0 0,-1-1 0,1 1-1,0 0 1,0 0 0,-1-1-1,1 1 1,0 0 0,-1 0 0,1 0-1,0-1 1,-1 1 0,1 0 0,-1 0-1,1 0 1,0 0 0,-1 0-1,1 0 1,0 0 0,-1 0 0,1 0-1,-1 0 1,1 0 0,-1 0-1,-13 0 431,12 0-406,-3 1-75,0 0-1,0 0 0,0 0 0,0 0 0,0 1 0,0 0 0,1 0 0,-1 0 0,1 0 1,-1 1-1,1 0 0,0 0 0,-6 6 0,-15 9 422,16-10-259,-5 3-27,12-10-155,0 0 0,1 0 0,-1 1 0,0-1 0,0 1 0,1-1 0,-1 1 0,1-1 0,-3 5 0,-8 7-56,11-11 108,0-1 1,0 1-1,0-1 1,0 1-1,0 0 1,0 0-1,1 0 1,-1-1 0,0 1-1,1 0 1,0 0-1,-1 0 1,1 0-1,0 0 1,0 0-1,0 0 1,1 3-1,-4 17-126,2-16 138,-1-1 0,1 1-1,0 0 1,1-1 0,-1 10 0,2-14-20,-1-1 1,0 1-1,0 0 1,0 0 0,0 0-1,1 0 1,-1 0-1,1 0 1,-1 0-1,0 0 1,1 0 0,-1-1-1,1 1 1,0 0-1,-1 0 1,1-1-1,0 1 1,-1 0 0,1-1-1,0 1 1,0-1-1,0 1 1,-1-1-1,1 1 1,0-1 0,0 0-1,0 1 1,0-1-1,0 0 1,1 1-1,3 0 21,-1-1 0,1 1 0,0-1 0,6 1-1,-11-1-38,18-1 80,0 0-1,25-5 1,-36 5-64,1-1 0,-1 0 0,0 0 0,1 0 0,-1-1 0,0-1 0,7-3 0,39-21-474,-42 21 421,-5 5 18,-1-2 0,0 1 0,7-7-1,-11 9 16,0 0-1,1 0 0,-1 0 1,0-1-1,0 1 0,-1-1 0,1 1 1,0-1-1,0 1 0,-1-1 1,1 1-1,-1-1 0,1 1 0,-1-1 1,0 0-1,1 1 0,-1-3 1,-1 2-8,1 0 1,-1 0 0,0 0 0,1 0 0,-1 0 0,0 0-1,0 0 1,0 0 0,-3-2 0,-2-6-177,5 7 163,0 0 1,0 0-1,-1 0 1,0 1-1,1-1 0,-1 0 1,0 1-1,0-1 1,0 1-1,-1-1 1,1 1-1,-1 0 1,1 0-1,-1 0 1,0 1-1,0-1 1,1 0-1,-1 1 1,-6-2-1,5 2-12,1 1 0,0 0 0,-1-1 0,1 1 0,-7 1 0,-5 0 66,14-1 111,2 14 80,-1-12-199,0 0 1,0 0 0,0-1-1,1 1 1,-1 0 0,0 0-1,1 0 1,-1 0-1,1 0 1,0-1 0,-1 1-1,1 0 1,0 0 0,0-1-1,0 1 1,0-1 0,0 1-1,1-1 1,-1 1 0,3 1-1,70 63 1239,-45-39-842,-24-24-325,-1 1 1,1 0-1,6 7 1,-10-8-65,1-1 0,0 0 1,0 0-1,0 0 0,1 0 1,-1 0-1,0 0 1,1 0-1,-1-1 0,1 1 1,0-1-1,-1 0 0,1 0 1,0 0-1,0 0 0,0 0 1,0-1-1,5 1 1,25 3-178,-32-4-347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0:55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1347 716 2080,'-13'-7'1830,"-5"-5"-332,-14-8-10,-20-14-728,26 18-624,-78-58 725,87 60-698,1 0 0,0-2 1,-24-31-1,-117-195 318,155 239-455,-9-15-5,-1 1 0,0 0-1,-1 1 1,-1 1 0,0 0 0,-2 0 0,1 2-1,-1 0 1,-19-11 0,19 15-3,-1 2-1,0 0 0,-1 0 1,1 2-1,-1 0 1,-33-4-1,11 5-238,-81 3 0,100 3 186,-1 0-1,1 2 1,-36 10-1,-59 29 189,103-37-285,-23 16 0,24-14 65,7-4 89,-1 1 0,1-1 1,0 1-1,0 1 0,1-1 0,0 1 0,0 0 0,0 0 0,0 0 1,1 0-1,0 1 0,-3 9 0,0 3-89,1 0 0,1 0 0,0 0 0,0 22 0,2 78 18,4-94 129,1-1 1,1 0-1,15 48 0,33 65 257,-50-130-387,12 25 17,16 46 146,39 120 38,-54-154-142,-9-32 22,-1 1 1,1-1-1,1 0 0,0 0 0,1-1 0,11 13 1,-1-4 51,2 0 1,24 18-1,-29-26-68,1-1-1,0-1 0,32 14 0,55 17 51,-21-9 117,-56-21-104,77 30-30,-88-37-87,0 0 0,1 0 1,-1-2-1,1 0 0,16 0 1,41-3 103,0-3 1,83-15 0,-66-5 25,-79 21-145,3-2 13,-1 0-1,0-2 1,-1 1-1,20-15 0,-28 19 47,-1 0 0,1 0 0,-1-1-1,1 0 1,-1 1 0,0-1 0,0 0-1,0-1 1,-1 1 0,1 0-1,-1-1 1,0 0 0,1 1 0,-2-1-1,1 0 1,0 0 0,0-4 0,4-11 104,-5 15-118,0-1-1,1 1 1,-1 0 0,-1 0-1,2-7 1,-19-189 953,7 119-571,7 53-327,-1 0-1,-2 0 0,-1 1 1,-1 0-1,-13-29 0,16 46 47,0 1-1,-1 0 0,-8-9 1,-8-14-68,18 26-130,0 0 0,-1 0 0,0 0 1,0 0-1,0 1 0,-1 0 1,-10-8-1,11 10-266,1 0-1,-1 0 1,0 1 0,0 0 0,0 0 0,0 0 0,0 0-1,0 1 1,0 0 0,-1 0 0,-8-1 0,1 4-3580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00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1664,'-3'2'3214,"6"10"-2114,0 80-481,2 29 234,0-24-821,-2-64 57,-2-26-85,0 0-1,-1 1 1,0-1-1,-1 13 1,0-14 84,1-1 0,0 1 0,0-1-1,0 1 1,2 7 0,1 17 190,2-117 1088,-9-38-1128,2 104-286,-1 0 1,-1 0-1,-13-39 1,10 39 5,-7-18 219,13 36-147,-1 0-1,1 1 0,-1-1 1,1 1-1,-1-1 0,0 1 1,0 0-1,0-1 1,0 1-1,-4-2 0,5 3 62,1 1-106,1-1 0,-1 1 1,0-1-1,0 1 0,1-1 0,-1 1 1,0-1-1,0 1 0,1-1 0,-1 1 1,1 0-1,-1-1 0,0 1 0,1 0 0,-1-1 1,1 1-1,-1 0 0,1 0 0,-1-1 1,1 1-1,-1 0 0,1 0 0,-1 0 0,1-1 1,-1 1-1,1 0 0,-1 0 0,1 0 1,-1 0-1,1 0 0,-1 0 0,1 0 1,0 1-1,26 1 41,-19-1-30,7 0 84,0 2 0,-1 0-1,28 9 1,41 22-38,14 4-51,-70-30 67,-11-4-70,-1 1 0,19 8-1,-20-8-103,-12-5-77,-1 0 1,1 1-1,-1-1 1,1 1-1,-1-1 1,0 1-1,1-1 1,-1 1-1,0 0 1,1 0-1,0 1 1,11 9-3824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03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1903 114 1472,'-4'0'543,"1"2"-248,3-1-290,-1-1 82,1 0-1,-1 0 1,1 0 0,-1 0 0,0 0 0,1 0 0,-1 0 0,1 0 0,-1 0 0,1 0 0,-1 0 0,1 0 0,-1 0-1,1 0 1,-1-1 0,1 1 0,-1 0 0,1 0 0,-1-1 0,1 1 0,-1 0 0,1-1 0,-1 1 0,1 0 0,0-1-1,-1 0 1,-1 0-119,-9-5 324,-1 1 0,0 1 0,0 0 0,0 0 0,0 1-1,-1 1 1,-17-2 0,-34-8 120,-238-49 1492,273 58-1904,1 1 0,-53 3 1,-56 14-66,134-15 65,-350 69 49,347-68-45,-179 54 446,76-21-479,80-25-68,-23 5 132,1 3 0,-58 27 0,95-37 0,0 1 0,0 0 0,0 1 0,1 0 0,1 1 0,0 1 0,0 0 0,1 0-1,0 1 1,1 1 0,-16 25 0,17-21 34,1 1 1,0 0-1,2 0 0,0 1 0,-5 29 1,-5 98 213,15-129-233,2 0 0,0 1 0,6 26 0,-6-42-37,0 7 26,2-1-1,-1 1 1,1-1-1,0 0 1,1 0 0,0 0-1,1 0 1,-1-1-1,1 1 1,1-1 0,-1-1-1,1 1 1,7 5-1,9 7 21,1-1-1,40 24 0,-51-35-80,235 123 369,-229-121-326,93 40 260,-91-41-326,1-2 0,0 0 0,33 4 1,7-4 22,0-2 0,0-2 0,0-4 0,0-2 0,0-3 0,0-2 0,72-22 0,-86 18 25,168-51-22,-7-14-259,-175 63 243,0-2 0,0-1 1,-2-2-1,38-30 0,-51 35 79,0-1-1,-2-1 1,0 0 0,-1-1 0,-1 0 0,0-2-1,20-39 1,-23 34 16,-2-1 0,-1-1-1,7-33 1,-14 55-69,3-15-35,-1 0 0,-1 0 0,-1 0 0,0 0 1,-1 0-1,-2 0 0,0 0 0,-1 0 1,-1 1-1,0-1 0,-2 1 0,0 0 0,-2 0 1,0 1-1,-1 0 0,0 0 0,-2 1 0,-16-22 1,23 35-49,0 0 0,-1 0-1,1 0 1,-1 1 0,0 0 0,0 0 0,-1 0 0,1 0 0,0 1 0,-1 0 0,0 0 0,1 0 0,-1 1 0,0 0 0,0 0 0,0 0 0,-11 1 0,-4 0-789,1 2 1,0 0 0,-39 10-1,19 0-559,5 3-1061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05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443 131 640,'0'0'224,"5"-7"1408,-5 7-1528,1-1 1,-1 1-1,1-1 1,-1 1-1,1-1 0,-1 1 1,0-1-1,1 1 1,-1-1-1,0 1 1,0-1-1,1 0 1,-1 1-1,0-1 0,0 1 1,0-1-1,0 0 1,0 1-1,0-1 1,0 1-1,0-1 0,0 0 1,0 1-1,0-1 1,0 1-1,0-1 1,0 0-1,0 1 0,-1-1 1,1 1-1,0-1 1,-1 0-1,1 1 1,0-1-1,-1 1 0,1-1 1,0 1-1,-1 0 1,1-1-1,-1 1 1,1-1-1,-1 1 0,1 0 1,-1-1-1,1 1 1,-1 0-1,0 0 1,0-1-1,-4-2 325,-1 1 0,1-1 1,-11-2-1,13 4-442,-39-10 678,-1 1 0,-48-4 0,-100-18 151,151 25-880,40 7 58,2 0 97,50 1-414,-15 0 376,1-2-1,39-5 1,-39 3-132,1 1 0,0 2 1,50 6-1,-78-6 63,0 2 0,0-1 0,0 1 0,0 1 0,0 0 0,0 1 0,-1 0 0,17 8 0,-27-11 42,1-1 0,0 1 0,0-1 0,-1 1 0,1-1 0,0 1 0,0 0 0,-1-1 0,1 1 0,-1 0 0,1 0-1,-1-1 1,1 1 0,-1 0 0,1 0 0,-1 0 0,0 0 0,0 0 0,1 0 0,-1 0 0,0-1 0,0 1 0,0 0 0,0 0 0,0 0 0,0 0 0,0 0 0,0 0 0,0 0 0,-1 0 0,1 0 0,0 0 0,-1 0 0,1-1-1,0 1 1,-1 0 0,1 0 0,-1 0 0,1-1 0,-2 2 0,-2 4 40,-1-1-1,1 0 1,-1 1-1,-8 4 1,8-5 14,-35 29 203,16-13-310,0 0 0,-32 38 1,-42 79-894,83-112-1991,-20 50 0,26-47-571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11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0 975 1568,'11'-18'5245,"4"-6"-5162,-3 6 98,-11 15-167,1 0-1,0 0 0,0 0 0,0 0 1,4-3-1,10-10 307,17-22-1,-18 20-161,21-20 0,-22 26-29,0 0 0,1 0-1,0 2 1,0 0 0,28-13 0,87-27-101,-8 4 131,-76 23-73,-1-2 1,48-35-1,-25 16 305,-12 12-273,2 2-1,116-40 0,-63 26-73,80-25-114,84-3 408,-227 61-298,267-60 94,-277 64-312,46-8 409,393-20 228,-286 43-379,91-1-178,-189-8 228,87 14-50,-72-5 102,-8-1-444,-37 0 390,81 11 201,-119-13-313,1 1 1,-1 1-1,37 16 0,-5 3-240,76 31 544,-87-37-321,84 49 1,17 9-84,16-1 516,-149-69-441,13 7-272,38 26 0,-53-32 477,-2-2-118,17 16 0,24 21-134,-11-10 54,-17-17 155,-17-13-119,-1-1 1,0 2-1,0-1 1,4 5-1,15 16 178,-13-14-166,15 19 0,27 53-142,-23-27 317,23 35-197,-4-25 270,-40-54-406,-6-8 129,0 0 0,0 0 0,0 0-1,0 0 1,-1 0 0,1 1 0,-1-1 0,0 1 0,-1-1 0,1 1-1,1 7 1,-2-7-28,0 1-1,0-1 1,1 0-1,0 1 1,0-1-1,0 0 1,1-1-1,0 1 1,0 0-1,3 4 1,3 4-33,-8-12-58,-1 1-122,-1 5-384,1 0-1,-1 0 0,0 0 0,0 0 1,0 0-1,-4 8 0,0-3-591,-3 7-1781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51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44 120 320,'0'-1'97,"0"0"1,1 0-1,-1-1 1,1 1-1,-1 0 0,1 0 1,0 0-1,0 0 1,-1 0-1,1 0 0,0 0 1,0 0-1,0 0 1,1-1-1,0 1-37,-1 0-1,0 0 1,1 0 0,-1-1-1,0 1 1,0-1 0,0 1-1,0-1 1,0 1 0,1-4-1,3-25 368,0-1-411,-5 30 1,0 0 0,0 0 0,0 0 0,0 0 0,0 0 0,0 0 0,0 0 0,1 0 1,-1 0-1,0 0 0,1 0 0,-1 0 0,0 0 0,1 1 0,0-1 0,-1 0 0,1 0 0,-1 0 0,1 1 0,0-1 0,0 0 0,-1 1 0,1-1 0,2-1 1,-3 2-82,1 0 12,0 0 48,-1 0 0,1 0-1,-1 0 1,1-1 0,-1 1 0,1 0 0,0 0 0,-1 0 0,1 0 0,-1 0 0,1 0 0,-1 0-1,1 0 1,0 0 0,-1 0 0,1 1 0,-1-1 0,1 0 0,0 0 0,-1 0 0,1 1 0,-1-1-1,1 0 1,-1 1 0,1-1 0,-1 0 0,0 1 0,2 0 0,-1 0 7,0 0 0,0 1 0,1-1 0,-1 0-1,0 1 1,0-1 0,0 1 0,0-1 0,-1 1 0,1-1 0,0 1 0,-1 0 0,1-1 0,-1 1 0,1 0 0,-1-1-1,0 1 1,0 2 0,0 38 95,-1-24-64,1-14 0,0-1 1,0 0 0,0 1 0,0-1 0,-1 0 0,0 1 0,1-1 0,-1 0 0,0 0 0,0 0 0,-1 1 0,1-1 0,-1-1 0,1 1 0,-1 0-1,0 0 1,0-1 0,0 1 0,-5 4 0,-3 2 209,10-8-235,-1 0 0,0 0 0,0 0 0,1 0 0,-1 0 0,0 0 1,0-1-1,0 1 0,0 0 0,0-1 0,0 1 0,0 0 0,0-1 0,0 1 1,-1-1-1,1 0 0,0 0 0,0 1 0,0-1 0,0 0 0,-1 0 0,-1 0 1,3 0-1,0 0 0,-1 0 1,1 0-1,0 0 0,-1 0 0,1 0 1,0 0-1,-1 0 0,1 0 1,0 0-1,-1 0 0,1 0 1,0 0-1,-1 0 0,1 0 1,0 0-1,-1 0 0,1 0 1,0 1-1,0-1 0,-1 0 1,1 0-1,0 0 0,0 0 1,-1 1-1,0 0-22,0 0-1,-1 0 1,1 0 0,-1 0-1,1 0 1,-1 0 0,1 0-1,-1 0 1,0-1 0,1 1-1,-1-1 1,-2 1 0,-9 5 72,8-2-206,5-4 115,0 0 0,0 0 0,-1 1 0,1-1 0,0 0 0,0 1 0,0-1 1,-1 0-1,1 0 0,0 0 0,0 1 0,-1-1 0,1 0 0,0 0 0,-1 0 0,1 1 0,0-1 1,-1 0-1,1 0 0,0 0 0,-1 0 0,1 0 0,0 0 0,-1 0 0,1 0 0,-1 0 1,-3 0-1324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12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0 992,'0'5'9632,"12"9"-9593,-10-12-42,1 0 0,-1 1 0,0 0 0,0 0 0,3 4 0,1 8 132,0 1-1,-1-1 1,-1 1 0,0 0-1,2 32 1,-3 83 813,-4-80-603,-2 182 616,1-204-895,-9 57 0,6-57-255,1-12-269,-7 22 0,-1 4-720,-13 57-4608,18-71 3627,6-27 1932,0 0-1,-1 0 1,1 0-1,0-1 1,-1 1-1,1 0 1,-1-1-1,-3 3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15.5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5554 1788 2400,'-4'-2'907,"8"4"1018,-4-14 224,-36-121-309,31 118-1708,-1 0 0,-9-16 0,2 3-37,1 2 150,0-1 0,-2 2 1,-2 0-1,-22-29 0,-3 0-75,-66-115 0,50 74 584,37 67-764,0 1 0,-1 2 0,-2 0 1,0 1-1,-45-35 0,-3-5 90,27 23 315,26 26-326,-11-12-156,-1 1 0,-52-32 0,-120-42 49,130 67 310,-79-48 0,106 52-388,-4-3 75,-1 2-1,-69-30 1,-186-34 505,220 71-485,60 16 58,-45-12-101,-95-14 0,90 23 285,-261-42-426,251 33 45,-143-13 0,-182 27-69,193 21 202,155-9 81,-291 46-342,243-20 225,35-9-45,36-12 88,-54 13-56,85-24 95,-90 19 284,-111 36-1,180-44-368,0 0 0,1 2 0,-37 24 1,-69 61 376,40-22-599,-41 33 315,-5 2 111,128-102-122,1 1 0,1-1 0,0 2 0,-14 19-1,8-10-24,2-1 101,1 0 0,1 1 0,-11 27 0,15-27-241,0 1 0,-7 39 0,2-8 121,-17 76 263,12-44-251,3-5-68,8-44 201,-19 66-1,23-93-108,1 1 1,0-1-1,1 0 0,-1 15 1,-2 13-211,-6 48 397,3-19 111,4-35 29,3-18-366,-6 23-1,3-20-140,0 0-1,0 32 1,-6 4-6516,9-34 3467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17.1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0 1472,'-2'8'123,"1"-1"1,0 1-1,0-1 0,0 1 1,1 0-1,0-1 0,2 10 1,-1 8 308,-2 17 461,-2-1-1,-14 69 1,-33 78 1020,43-162-1557,-5 48-1,8-46 98,-8 31-1,8-30-359,0 1 108,3-28-43,1-1 0,-1 1 0,1 0 1,0 0-1,0 0 0,0-1 0,0 1 1,0 2-1,1-2 299,-2-3-114,-2-11-317,-11-41-115,8 28 57,-14-35-1,15 49-5,4 9-60,0 0-1,0-1 0,0 1 1,0-1-1,0 1 0,0-1 1,0-5-1,1 27-392,0-8 538,-1 11-12,1 0 1,2 0 0,0 0 0,1-1 0,9 35 0,-8-43 110,12 30 469,-14-40-511,0 0-1,-1 0 0,1 0 1,0 0-1,1 0 0,-1 0 1,0-1-1,1 1 1,-1-1-1,5 3 0,-5-4-58,-1-1-1,0 1 1,1-1-1,-1 1 1,0-1-1,1 0 1,-1 1-1,1-1 0,-1 0 1,1 0-1,-1 0 1,1 0-1,-1-1 1,0 1-1,1 0 1,-1 0-1,1-1 1,-1 1-1,0-1 1,1 0-1,-1 1 1,0-1-1,0 0 0,1 1 1,-1-1-1,0 0 1,1-1-1,4-4-26,0 1 0,0-1 0,6-9 0,-11 14-7,57-81-707,-24 24-3306,-32 55 3353,-1-1 0,1 1 1,0-1-1,-1 1 0,0-1 1,0 0-1,1-5 1,-5-1-1555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17.6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1 160,'0'3'64,"5"0"-64,0 5 160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18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11 320 1664,'0'0'4560,"8"-9"-2518,-5 5-1927,-2 1 0,1 0 0,0-1 0,-1 0 0,0 1 0,1-1 0,-2 0 0,1 0 0,0 1-1,0-6 1,-2-42 986,0 23-884,1 8-245,-1 1 0,-1-1 0,-8-34 0,-2 3 22,7 34 136,3 12-410,4 11-188,-1-5 474,0 1-1,-1-1 1,1 1 0,0-1 0,0 1 0,0-1 0,0 1 0,1-1 0,1 2 0,7 9 31,-2 0-22,0-1 1,1-1 0,1 0 0,0 0 0,11 9-1,-6-6-57,22 26 0,-22-19 96,17 32 0,-31-49-23,13 31 2929,-13-35-2942,0 0 0,-1 0 0,1 0 0,0 0 0,-1 0 0,1 0 0,-1 0 0,1 0 1,-1 0-1,0 0 0,1 0 0,-1 0 0,0 0 0,1-1 0,-1-1 4,4-7-152,1 0 0,0 0 0,0 1 0,8-11 0,-6 10-1390,0 0 0,8-20 0,-9 13-64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24.5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668 114 1056,'-1'0'191,"0"-1"1,0 0-1,0 1 0,0-1 0,0 1 1,0-1-1,0 1 0,0-1 1,0 1-1,0 0 0,0-1 0,0 1 1,0 0-1,0 0 0,-1 0 0,0 0 1,-25 1 1172,16-1-642,-21 1 82,-85-4 1667,106 2-2362,1 1-1,0 0 1,-1 1-1,1 1 1,0-1-1,0 1 1,0 1-1,0 0 1,0 1-1,0 0 1,1 0-1,-16 10 1,-5 6-38,2 1 0,-37 35 0,1 0 977,12-13-787,45-38-279,0 1-1,1 1 1,0-1 0,1 1-1,-10 14 1,3-3 6,10-16 53,0 1 0,0 0 0,0 0 0,0 0 0,1 0 0,-1 0 0,1 0 0,0 0 0,0 1 0,0-1 0,0 1 0,1-1 0,0 0 0,-1 1 0,1-1 1,0 1-1,1-1 0,-1 1 0,0-1 0,1 0 0,0 1 0,0-1 0,0 0 0,0 0 0,1 1 0,-1-1 0,1 0 0,0 0 0,-1-1 0,5 6 0,5 4 34,1-1 0,0 1 0,0-2 0,1 0 0,16 10 0,-14-11 5,6 7 4,2-2 1,0-1-1,0-1 0,49 18 1,-66-29-89,-1 0 0,1 0 0,0 0 0,0-1 0,0 0 0,0 0 0,11-2 0,-1 0 9,24-8 0,13-10 51,0-2 0,-1-2 0,54-34 0,-100 54-56,1 0 0,-1 0 0,0 0 0,0-1 0,-1 1 0,0-1 0,0-1 0,0 1 0,0-1 0,-1 0 0,5-8 0,-7 8-2,0 1 0,0-1 0,-1 0 0,0 1 0,0-1 0,0 0 1,-1 1-1,0-1 0,-1-7 0,1 1 80,-1 1-86,0-1 0,-1 1 0,0 0 1,-1 0-1,0-1 0,-1 2 0,0-1 0,0 0 0,-2 1 0,1 0 1,-14-19-1,-6-3-2,-1 1 1,-31-28-1,45 47-35,-1 1 0,0 0-1,-28-19 1,19 17 42,14 7-29,-1 1 1,1 0-1,-1 0 1,0 1-1,0 0 0,-13-3 1,8 5-192,0 1 1,-20 0 0,27 1 158,6 0 112,0-14-149,-2 12 160,2 2 111,1 12-132,-5 280 122,15 146 480,-7-246 650,-3-191-1002,-1 2-378,-1-1 10,0 0 0,-1 0 0,1 0 0,0 0 0,0 0 0,-1 0 0,0 0 0,1-1 0,-1 0 0,0 1 0,1-1 0,-1 0 0,0 0 0,0 0 0,-5 0 0,-62 18 304,57-18-253,9-2-29,8-2-218,179-107 1476,-169 101-1301,1 0 1,-1 2-1,2-1 1,-1 2-1,1 0 0,31-7 1,-46 13 16,0 0 1,0-1-1,0 1 0,0 0 1,0 0-1,1 0 0,-1 0 1,0 0-1,0 0 1,0 0-1,0 0 0,0 1 1,0-1-1,0 0 1,0 1-1,0-1 0,0 1 1,0-1-1,0 1 0,0-1 1,0 1-1,1 1 1,-2-2-62,1 1 0,-1 0 1,1 0-1,-1 0 1,0 1-1,1-1 1,-1 0-1,0 0 1,0 0-1,0 0 1,1 0-1,-1 0 0,0 0 1,-1 0-1,1 0 1,0 0-1,0 1 1,0-1-1,-1 0 1,1 0-1,0 0 1,-1 1-1,-9 17-2106,-6 5 769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25.1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13 137 1152,'-13'-4'9957,"24"0"-9173,84-4 949,-53 1-1082,-1-2 0,51-18-1,80-38-2394,-165 62 889,0 1 0,1 0 0,0 0 0,0 1 0,-1 0 0,1 0 0,0 1 0,14 1-1,5 3-1666,-26-4 2301,1 0 0,-1 0 1,1 0-1,-1 0 0,1 0 0,-1 0 0,1-1 1,-1 1-1,2-1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1:26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1 3136,'-20'4'7689,"14"-2"-7611,1 0-1,0 1 1,-1-1 0,1 1-1,0 0 1,0 0 0,0 1 0,1 0-1,-1-1 1,-7 10 0,-18 24 453,18-23-493,1 0 0,0 1 0,-12 23-1,23-38-37,-11 22 78,-22 33-1,30-50-21,0 0 0,0 0-1,1 0 1,0 1 0,0-1 0,0 1 0,1-1 0,-1 1-1,1 0 1,0-1 0,1 1 0,0 0 0,0 0-1,1 7 1,-1-11-12,1 1 0,1 0-1,-1-1 1,0 1 0,1-1-1,-1 1 1,1-1 0,-1 0 0,1 1-1,0-1 1,0 0 0,0 0-1,1 0 1,-1-1 0,3 3-1,1-1-44,0 1-1,0-1 0,0 0 0,0-1 0,8 3 0,-12-4 21,1-1-1,0 1 1,-1-1-1,1 1 1,0-1-1,-1 0 1,1 0-1,0 0 1,-1 0-1,1-1 1,0 1-1,-1-1 0,1 0 1,-1 1-1,4-3 1,-1 1 29,0-1-1,-1-1 1,1 1-1,0-1 1,6-7 0,-8 8-43,0-1 1,-1 1 0,0-1 0,0 1 0,0-1 0,0 0-1,0 1 1,-1-1 0,0 0 0,1 0 0,-2 0 0,1 0-1,0 0 1,-1-1 0,0 1 0,0 0 0,0 0 0,0 0 0,-1 0-1,0-6 1,-1 2 34,2 0-1,-1 0 0,1-10 1,1 12-101,-1 1 0,0-1 0,-1 0 0,1 0 0,-1 0 0,0 1 0,-3-10 0,3 10 50,0 0-1,0 0 1,1 0 0,0 0 0,0 0 0,1-10 0,1-7-301,-2-1 488,0 22-144,1-10-314,-1 10 350,1 0 0,0-1 0,-1 1 0,1 0 0,-1-1 0,1 1 0,-1 0 0,0-1 0,1 1 0,-1-1 0,0 1 0,0-1 1,0 1-1,0-1 0,0 1 0,-1-3 0,6 20 180,-1 1-1,0 0 1,-1 0 0,0 21 0,4 19 209,-3-42-401,0 0 0,1 0 0,0 0 0,10 17 0,-1 1 80,-12-29-257,0 1 0,0 0 1,1-1-1,-1 0 0,1 1 1,0-1-1,4 4 0,-6-7-38,1 0 0,-1 1 1,1-1-1,-1 0 0,1 0 0,0 0 0,-1-1 0,1 1 0,0 0 0,-1-1 1,1 1-1,0-1 0,0 1 0,0-1 0,-1 0 0,1 0 0,0 0 1,0 0-1,0 0 0,0 0 0,0-1 0,-1 1 0,4-1 0,1-2-380,-1 1-1,1-1 0,-1 0 1,0 0-1,0 0 0,-1-1 1,1 0-1,-1 0 0,0 0 1,0 0-1,0-1 0,0 0 1,-1 0-1,0 0 1,5-10-1,20-51-1956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08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0 320,'-1'1'27,"-1"0"0,1-1 0,-1 1 0,1 0 0,0 0 0,0 0-1,-1 0 1,1 1 0,0-1 0,0 0 0,0 0 0,0 1 0,0-1 0,1 1 0,-1-1 0,0 0 0,0 1 0,1 0-1,-1-1 1,1 2 0,-14 26 1009,4-10-24,9-17-772,1-2 187,0 0-134,0 0-106,2 0-166,0 1 1,0 0-1,-1-1 1,1 1-1,0-1 0,0 0 1,0 0-1,0 0 1,0 0-1,3 0 1,-4 0-13,6-1 97,-1 0-1,1 0 1,-1 0-1,1-1 1,-1 0-1,0 0 1,1-1-1,-1 1 1,10-7-1,17-8 429,-30 16-442,-3 0-96,1 1-1,0-1 0,0 1 0,0 0 1,0-1-1,0 1 0,0 0 1,0 0-1,0 0 0,-1 0 1,1 0-1,0 0 0,0 0 1,2 0-1,19 0-966,-9 0-826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09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264 22 1056,'-2'-2'45,"1"0"-1,0 1 1,-1-1 0,0 1-1,1 0 1,-1-1 0,0 1-1,1 0 1,-1 0 0,0 0-1,0 0 1,0 0 0,0 0-1,0 1 1,0-1 0,0 1-1,0-1 1,-4 1 0,-6-1 214,-1 1 1,-13 1-1,3 0 269,-127 2 2133,149-3-2533,22 1 213,61 10-117,-64-6-871,0-2-1,1 0 1,-1-1-1,26-1 1,-22-3-1113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7:54.7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362 172 1056,'-4'-2'331,"4"2"-312,0 0 0,-1 0 0,1-1 0,0 1 0,-1 0 0,1 0 0,0-1 0,-1 1 0,1 0 0,0-1 0,-1 1 0,1-1 0,0 1 0,0 0 0,0-1 0,-1 1 0,1-1 0,0 1 0,0-1 0,0 1 0,0-1 0,0 1 0,0 0 0,0-1 0,0 1 0,0-1 0,0 1 0,0-1 0,0 1 0,0-1 0,1 0 0,-2 1 3,1-1 0,0 0 0,0 0 1,0 1-1,0-1 0,-1 0 1,1 1-1,0-1 0,-1 0 0,1 1 1,-1-1-1,1 1 0,0-1 1,-1 1-1,1-1 0,-1 1 1,0-1-1,1 1 0,-1-1 0,1 1 1,-1-1-1,0 1 0,1 0 1,-1 0-1,0-1 0,1 1 0,-1 0 1,0 0-1,-1-1 0,-12-6 632,13 6-755,1 1 120,-1-1-22,1 1 1,-1 0 0,1-1-1,-1 1 1,0 0-1,1 0 1,-1-1 0,1 1-1,-1 0 1,0 0-1,1 0 1,-1 0 0,0 0-1,1 0 1,-1 0-1,1 0 1,-1 0 0,0 0-1,-1 0 47,0-1 0,1 1 0,-1 0 0,1-1 0,-1 0 0,1 1 1,-1-1-1,1 0 0,0 0 0,-1 1 0,1-1 0,0 0 0,-2-2 0,-15-17 219,10 10-158,-17-17 0,20 23-171,5 3 189,-1 1-120,1-1 0,-1 1 0,1 0 0,-1 0 0,1-1 0,-1 1 0,1 0 0,0 0 0,-1-1 0,1 1 0,0-1 0,-1 1 0,1 0 0,0-1 0,-1 1-1,1-1 1,0 1 0,0-1 0,0 1 0,-1 0 0,1-1 0,-4-6 49,-19-5 156,21 10-164,0 0-1,0-1 1,0 1-1,0 1 1,-1-1-1,1 0 0,0 0 1,-1 1-1,0 0 1,1-1-1,-1 1 1,0 0-1,1 0 1,-1 0-1,0 1 1,0-1-1,0 1 1,0-1-1,-5 1 0,-22-5-266,-81 5 702,110 0-511,1 0-26,0 0-22,0 0-48,1 0 126,1 0 0,-1 0 0,0 0 0,0 0 1,1 0-1,-1 0 0,0 1 0,0-1 0,0 0 0,1 1 1,-1-1-1,0 0 0,1 2 0,2-1-4,39 9-168,-27-7 95,20 7 1,19 4 72,-45-13 15,0 1 0,1 1 0,-1 0 0,0 1 0,0-1 0,-1 2 0,1 0 0,14 9 0,-16-8-153,0 0 0,0 0 0,-1 1 0,0 0 0,0 1 0,-1 0 0,7 9 0,-11-13-116,1 1-143,0 0 1,0 0 0,0 0-1,5 5 1,9 9-606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14.0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406 170 992,'-2'-2'53,"2"2"-38,-1-1 0,1 1 0,-1 0 0,0-1 0,1 1 0,-1 0 0,1-1 0,-1 1 0,1 0 0,-1 0 0,0 0 0,1 0 0,-1-1 0,0 1 0,1 0 0,-1 0 0,1 0 0,-1 0 0,0 0 0,1 1 0,-1-1 0,0 0 0,1 0 0,-1 0 0,0 1 0,0-1 19,1 0 0,-1 0 1,1-1-1,-1 1 0,0 0 0,1 0 1,-1 0-1,1 0 0,-1-1 1,1 1-1,-1 0 0,1-1 1,-1 1-1,1 0 0,-1-1 0,1 1 1,-1-1-1,1 1 0,0 0 1,-1-1-1,1 1 0,-1-2 0,-12-9 714,12 10-721,-3 0 98,0-1 0,1 0 0,-1 1-1,0 0 1,0-1 0,0 2-1,0-1 1,0 0 0,-8 1-1,6 0-88,1 1-1,-1 0 0,0 0 1,1 1-1,-1-1 1,0 1-1,-8 5 0,8-4 95,1-1-1,-1 1 0,0-1 0,0 0 1,0-1-1,0 0 0,-11 1 0,1-1 391,10 0-384,0-1 0,1 0 0,-1 0 0,-7-1 0,-1 0 17,12 1-126,1 0 0,-1 0 0,0 0-1,1 0 1,-1 0 0,1 0 0,-1-1 0,1 1 0,-1-1-1,1 1 1,-2-2 0,-1 1 150,1-2-547,10 0 83,-2 1 304,1 2 0,0-1 0,11 1-1,9-1-30,38-6-74,89 2 0,-108 3 111,49-8-1,-64 5-51,0 1-1,0 2 1,0 1 0,54 5 0,-78-3 26,-2 0 12,0-1 1,0 1-1,0 0 1,-1 0-1,6 2 0,-8-2 39,0-1-51,-1 0 0,0 0-1,0 0 1,0 0 0,0 0 0,1 0-1,-1 0 1,0 0 0,0 0-1,0 0 1,0 0 0,1 0-1,-1 0 1,0 0 0,0 0-1,0 0 1,0 0 0,0 0-1,1 0 1,-1 0 0,0 1-1,0-1 1,0 0 0,0 0-1,0 0 1,1 0 0,-1 0-1,0 0 1,0 0 0,0 1-1,0-1 1,0 0 0,0 0-1,0 0 1,0 0 0,1 0 0,-1 1-1,0-1 1,-5 6-203,4-4 163,-1-1 1,0 0-1,0 1 0,1-1 0,-1 0 1,0 0-1,-4 1 0,-9 3 16,-4 0 86,-8-1-70,-28 4 166,22-10 27,0-2 1,0-1-1,-34-9 0,4 0-42,56 13-132,0-1 0,0-1 0,-9-4 0,12 5-9,-1 0 0,0 0 0,0 0 0,0 1 0,0-1-1,0 1 1,0 0 0,-6 0 0,-199 6 513,200-5-554,3 1 59,0-1 1,0-1 0,0 1-1,0-1 1,-8-2 0,9 1-28,0 1 0,0 1 0,1-1 0,-1 1 1,-7 0-1,3 0-198,9 0 59,3 2 151,-1-1 0,0 0 0,1 1 1,0-1-1,-1 0 0,1 0 0,0 0 0,0 0 1,-1 0-1,4 1 0,-3-1 11,0 0-15,28 13-62,55 18 0,-75-29 70,0 0 1,0-1 0,0-1-1,1 1 1,-1-2 0,0 1-1,1-2 1,-1 1-1,21-5 1,10-4-46,-18 5 101,38-13 0,-61 17-73,21-10 219,-21 9-202,0 1-1,1 0 0,-1 0 0,0 0 0,1-1 1,-1 1-1,0 0 0,1-1 0,-1 1 1,0 0-1,0-1 0,1 1 0,-1-1 1,0 1-1,0 0 0,0-1 0,0 1 0,1-1 1,-1 1-1,0 0 0,0-1 0,0 1 1,0-1-1,0 1 0,0 0 0,0-1 1,0 1-1,0-1 0,0 1 0,-1-1 0,1 1 1,0 0-1,0-1 0,0 1 0,0-1 1,-1 1-1,1 0 0,0-1 0,0 1 0,-1 0 1,1-1-1,0 1 0,0 0 0,-1-1 1,1 1-1,-1 0 0,-2-3-36,0 0-1,-1 1 1,1-1-1,0 1 1,-1 0 0,1 0-1,-1 1 1,-7-3-1,-13-4 212,13 4-181,0 0 0,0 1 0,-17-2 0,8 2-15,-1 2 0,1 0 0,-32 3 0,50-1 4,0-1 1,1 0-1,-1 1 0,0-1 0,1 1 0,-1-1 0,0 1 0,1 0 0,-1 0 0,1 0 0,0 0 0,-1 0 0,1 0 0,0 0 0,-1 0 0,1 0 0,0 1 0,0-1 0,-1 2 0,1-2 3,1 0 0,0 0 0,-1 0 1,1 0-1,0 1 0,0-1 0,0 0 0,0 0 0,0 0 0,0 0 0,0 1 0,0-1 0,0 0 0,0 0 1,1 0-1,-1 0 0,0 0 0,1 0 0,-1 1 0,1-1 0,-1 0 0,1 0 0,0 0 0,-1-1 0,1 1 0,0 0 1,0 0-1,0 0 0,1 1 0,4 3 11,0 0 0,0-1 1,1 0-1,0 0 0,-1-1 1,1 1-1,0-1 0,1-1 1,-1 1-1,0-1 0,1-1 1,-1 1-1,1-1 0,-1-1 1,14 0-1,24 1-11,52-2 82,-77-2-138,0 2 0,0 0 0,0 1 1,0 1-1,38 7 0,-35-4-47,-19-4 105,-1 0-1,1 1 1,-1-1 0,0 1-1,1 0 1,-1 0-1,6 3 1,-8-4 103,-1 0-37,0 0-75,0 0-70,0 0-180,0 0 95,0 0 128,0 0 70,0 0 26,-38 7-197,20-2-261,-51-10 1877,57 4-1398,-1 0-1,1 0 1,0-1 0,-25-8-1,-28-1 172,44 9-252,17 2 27,1 0-1,-1 0 0,1-1 0,-1 1 0,1-1 0,-1 0 0,1 0 1,-4-1-1,-19-12 377,16 9-371,0 0 0,-1 0 0,-13-3 0,15 5-96,-4 0 46,7 2-249,17-1 297,24-3 34,-11 2-194,19-6 135,-34 6-4,1 1 0,-1 0 0,20-1-1,-20 3 10,0 0-1,1 1 0,-1 0 0,14 4 0,-15-4 56,-1-1-15,-5 0 11,-2 0-70,0 0-22,0 0-20,0 0 15,-17 0 22,10 0 23,1-1 0,-1 0 0,1 0 0,-12-4 0,-33-2 30,44 5-32,-1 1 0,1 0 1,0 1-1,-12 0 0,11 0-38,1 1 38,-1 0-1,0 0 1,0 1-1,0 0 1,1 0-1,-1 1 1,1 0-1,-1 0 1,1 0-1,-7 6 1,-7 8-176,31-9 123,-9-6 50,1-1 1,0 1 0,0-1 0,0 1-1,0-1 1,1 1 0,-1-1 0,0 0 0,1 0-1,-1 0 1,3 0 0,4 0 2,1 0 0,-1 0 0,0-1 0,18-2 0,-6 0-5,-5 0 33,-1-1 0,1 0 0,19-6-1,21-10 19,-26 9 11,31-14 0,-51 19-104,-6 3 64,-1 0 0,1 0-1,0 1 1,0-1 0,6 0 0,3-4 3,-11 2-70,-4 3 16,-29 1 160,13 1-110,0-1 0,-1 0 1,1-2-1,0 0 0,-24-7 1,20 0 19,18 7-40,-1 0 0,0 0 0,0 0 0,0 0 0,0 1 0,0 0 0,0 0 0,-6 0 0,10 1-16,1 0 1,-1 0 0,0 0-1,1 0 1,-1 0 0,0 0-1,1 0 1,-1 1 0,0-1 0,1 0-1,-1 0 1,1 1 0,-1-1-1,1 0 1,-1 1 0,0-1-1,1 1 1,-1-1 0,1 0-1,0 1 1,-1-1 0,1 1-1,-1 0 1,0 0 0,-5 21 5,1-5 207,-9 12-359,14-28 181,-1 0-1,1-1 1,-1 1-1,0 0 1,1 0-1,-1-1 1,0 1-1,1 0 1,-1-1-1,0 1 1,0-1-1,1 1 1,-1-1-1,0 1 1,0-1-1,0 1 1,0-1-1,0 0 0,0 0 1,0 1-1,0-1 1,0 0-1,1 0 1,-1 0-1,0 0 1,0 0-1,0 0 1,0-1-1,0 1 1,0 0-1,0 0 1,0-1-1,0 1 1,-1-1-1,-4-4-20,-6-5 7,-13-22-129,25 31 128,-1 0 1,1 0 0,-1 0-1,0 0 1,0-1 0,0 1 0,0 0-1,1 1 1,-1-1 0,-1 0-1,1 0 1,0 0 0,0 0-1,0 1 1,0-1 0,0 1-1,-1-1 1,1 1 0,0-1-1,-1 1 1,-1-1 0,1 1-22,0 0 0,-1 1 0,1-1 1,0 0-1,0 1 0,0-1 0,-1 1 0,1 0 1,0 0-1,0 0 0,-3 2 0,-4 3 30,1 0-1,0 1 1,0 0-1,-9 11 1,14-15-28,0 0 0,0 1 0,0 0 0,0 0 1,1 0-1,-1 0 0,-2 7 0,5-9 18,-1-1 1,1 1-1,0-1 0,-1 1 0,1-1 1,0 1-1,0-1 0,0 1 0,1-1 1,-1 1-1,0-1 0,0 1 0,1-1 1,-1 1-1,1-1 0,-1 1 0,1-1 1,0 1-1,0-1 0,-1 0 1,1 0-1,0 1 0,0-1 0,0 0 1,0 0-1,2 2 0,5 3-10,0-1 1,0 1-1,1-1 1,0 0-1,0-1 0,0 0 1,19 5-1,-3 0-48,-4-3-16,35 7 1,-49-12 64,0-1 1,1 0-1,-1 0 1,0-1-1,1 0 1,-1 0-1,0 0 1,0-1-1,0 0 1,0-1-1,-1 1 0,1-1 1,6-4-1,-6 3-9,-6 4 16,-1 0 0,1 0 0,-1 0 0,0-1 0,1 1 0,-1 0 0,0 0 0,1 0 0,-1-1 0,0 1 0,1 0 0,-1 0 0,0-1 0,0 1 1,1 0-1,-1 0 0,0-1 0,0 1 0,1-1 0,-1 1 0,0 0 0,0-1 0,0 1 0,0 0 0,0-1 0,0 1 0,1 0 0,-1-1 0,0 1 0,0-1 1,0 1-1,0 0 0,0-1 0,-1 0 0,1 1-109,-3-5-262,1 5 230,1 0-1,-1 0 0,0 0 1,0 0-1,1 1 0,-1-1 1,1 1-1,-1-1 0,0 1 0,1 0 1,-1-1-1,1 1 0,-1 0 1,-1 2-1,-1 4-2175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49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1 224,'0'0'60,"0"0"0,0 0 1,1 0-1,-1 0 0,0 0 0,0 0 1,0 0-1,0 0 0,1 1 0,-1-1 1,0 0-1,0 0 0,0 0 0,0 0 1,0 0-1,1 1 0,-1-1 0,0 0 1,0 0-1,0 0 0,0 0 0,0 1 0,0-1 1,0 0-1,0 0 0,0 0 0,0 1 1,0-1-1,0 0 0,0 0 0,0 0 1,0 1-1,0-1 0,0 0 0,0 0 1,0 0-1,0 1 0,0-1 0,1 6 770,1-1-717,0 0 1,-1 0 0,0 0-1,0 0 1,0 1 0,0-1-1,-1 0 1,1 0 0,-2 11 0,1-3 253,-5 41 475,5-42-761,1-8-19,-1-1 0,0 1 1,0-1-1,0 0 0,-1 1 1,1-1-1,-1 1 0,1-1 1,-3 6-1,1 1 90,2-9-125,0-1-1,0 1 0,0 0 0,0 0 0,0-1 0,0 1 0,-1 0 0,1-1 0,0 1 1,0 0-1,0-1 0,-1 1 0,1 0 0,-1 0 0,0 3 33,1 0-1,-1-1 1,1 1 0,0 0-1,0-1 1,0 1 0,0 0-1,1-1 1,-1 1 0,2 4-1,10 27 284,-11-30-212,-1-1 0,1 1 0,-1-1 0,1 1 0,-2 6 1,2 16-16,4 5 109,-7-21-171,2-11-46,-1 1 1,1 0-1,0-1 1,0 1-1,0 0 1,-1-1-1,1 1 1,0 0-1,0-1 1,0 1-1,0 0 1,0-1-1,0 1 1,1 1-1,-1 1 17,2 0-9,-1 0 0,0 0 1,-1 0-1,1 0 0,-1 1 1,1-1-1,-1 0 1,0 0-1,0 1 0,0-1 1,-2 6-1,2-8-5,0 1-1,0 0 0,0 0 1,0 0-1,0 0 1,1 0-1,0 3 1,0-3 4,-1 0-1,1 0 1,-1 0 0,0 0 0,0 1-1,0-1 1,0 0 0,0 0 0,0 2-1,-4 11 13,1 0 0,1 1 0,0-1 0,1 0 0,1 1 0,2 18 0,-1-25 20,-1 0 0,-2 16 0,1 0-14,4 91 96,-2-96-79,0-15-48,-1 0 0,0 0 0,0 0 0,-1 9 0,-2 26-57,2-4 106,-3 3-76,3-36 14,1 0 1,0 0 0,0-1 0,0 1 0,0 0-1,1 4 1,-1-5 18,0 1 0,1-1 1,-1 0-1,0 1 0,0-1 0,-1 1 0,1 2 0,-2 12 12,2-15 1,0-1-1,0 1 1,0 0 0,0-1-1,0 1 1,-1 0-1,1-1 1,0 1 0,-1-1-1,0 3 1,0-3-84,1-1 11,-1 13 370,2-7-377,3-9-1099,-4-4-1358,-2 0 1258,10-6-1759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58.15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526 303 576,'-2'-2'91,"-1"0"-1,1 1 1,-1-1-1,1 1 1,-1-1 0,0 1-1,1 0 1,-1 0 0,0 0-1,-4 0 1,-15-6 805,16 3-621,-17-8 411,-26-10 1,20 13-570,22 7-113,0 0 1,0 0-1,0-1 1,0 0 0,-6-4-1,-43-24 684,47 27-710,1 0 0,-1 0 1,0 1-1,0 0 0,0 1 0,0 0 0,0 0 0,0 1 0,-14 0 1,-20-4-43,42 5 88,-1 0 0,1 0 0,0 0 0,0 0 0,-1 0 0,1-1 0,0 1 0,0 0 0,-1-1 0,1 1 0,0-1 0,-2 0 0,-2-2 96,4 2-68,-1 0 1,1 0 0,-1 0 0,1 0 0,-1 0 0,1 0 0,0 0 0,-1 0 0,1-1 0,0 1 0,0 0 0,0-1 0,0 1 0,0-1 0,1 0 0,-2-2 0,1 0 1,0-1 0,0 0 1,0 1-1,1-1 1,0-6-1,-1 6-62,0 0-1,-1 0 1,1 1-1,-1-1 0,0 1 1,0-1-1,0 1 1,-1 0-1,-3-4 1,5 6 14,0 1 3,1 0 1,-1 0-1,0 1 0,1-1 0,-1 0 1,0 1-1,1-1 0,-1 0 0,0 1 1,0-1-1,0 1 0,0 0 0,1-1 1,-1 1-1,0 0 0,0-1 0,0 1 1,0 0-1,0 0 0,0 0 0,0 0 1,0 0-1,0 0 0,0 0 0,0 0 1,-1 0-1,-4-11 1,5 9 26,1 1-32,0 1 1,0-1 0,0 0 0,-1 1-1,1-1 1,0 0 0,0 1 0,-1-1 0,1 1-1,0-1 1,-1 0 0,1 1 0,-1-1-1,1 1 1,-1-1 0,1 1 0,-1 0 0,1-1-1,-1 1 1,0-1 0,1 1 0,-1 0 0,1-1-1,-2 1 1,2 1-42,0 1-1,0-1 1,0 1 0,0-1-1,1 1 1,-1-1 0,0 1-1,1-1 1,-1 0 0,1 1-1,1 1 1,2 9 26,2 11-128,1 0-1,15 34 0,-18-49 158,0 0 0,0-1 1,1 0-1,0 0 0,0 0 0,1 0 1,0-1-1,0 0 0,1 0 1,13 8-1,-1-1-19,1-2 1,0 0-1,0-1 0,2-1 1,-1-1-1,1-1 1,0-1-1,28 4 0,28 2 131,-49-6-106,0-2 1,33 1-1,101-2-253,-120 5 511,-54-8-272,4 1-11,0-1 1,0-1-1,0 1 1,0-1 0,0 0-1,0 0 1,0-1-1,-12-4 1,15 4 23,3 2-12,0 0 1,1-1-1,-1 1 0,0 0 0,0-1 0,0 1 1,0-1-1,0 1 0,0-1 0,1 1 0,-1-1 1,0 1-1,1-1 0,-1 0 0,0 1 0,1-1 1,-1 0-1,0 0 0,1 1 0,-1-1 0,1 0 1,0 0-1,-1 0 0,1 0 0,-1-1 0,1 2-123,10 0-170,15 6 158,-15-4 99,1 0 0,-1 0 0,15 0 0,-6-2 69,79 3 71,-85-1-138,0 0 0,0 0 0,0 1 0,-1 1 0,19 7 0,-23-3-80,-7-7 99,-1-1 1,1 1-1,0 0 0,-1-1 0,1 1 0,0-1 1,-1 1-1,1-1 0,0 1 0,0-1 0,-1 1 1,1-1-1,0 0 0,2 1 0,-1 2 31,0 0-1,-1-1 1,1 1 0,0 0-1,1 7 1,2 54-166,-5 284 902,0-337-760,0 0 1,1 0-1,0 0 0,1 0 1,0-1-1,1 1 0,0 0 0,1-1 1,0 0-1,1 0 0,0 0 1,8 13-1,-5-11-35,5 6-41,-13-18 96,1 1 0,-1 0 0,1-1 0,-1 1 1,1-1-1,0 1 0,-1 0 0,1-1 0,0 1 0,-1-1 0,1 0 0,0 1 0,0-1 0,-1 0 1,1 1-1,2-1 0,-2 0 121,-1 0-16,8-12 368,-8 5-475,0 0 1,-1 0-1,1 1 1,-1-1-1,-3-10 0,-2-15 91,-1-54 148,2 8-414,-22-110 0,26 184 68,0 0 0,0 0-1,-1 0 1,1 0 0,-1 1 0,-2-5 0,-1 24-389,1 1 490,1-1-1,1 1 0,0-1 0,1 1 1,3 25-1,-2-7-126,5 57 117,-4-78 38,0 0-1,2 0 1,4 20 0,3 8-139,-4-17 255,13 39 0,-6-23-227,-2-10 173,4 20-82,-8-27 13,-4-17-29,-1 0 0,0 0 0,1 8 0,16 100-87,-17-104 70,0-1-1,1 0 0,0 1 1,9 16-1,3 14 139,-14-39-117,-1-1-1,0 0 1,1 0 0,-1 0-1,0 0 1,1 0 0,0 0 0,-1 0-1,1 0 1,0 0 0,-1 0-1,1 0 1,0 0 0,0 0-1,1 1 1,-1-2-6,0 0 1,-1 1-1,1-1 0,-1 0 1,1 0-1,0 0 0,-1 0 1,1 0-1,0 0 0,-1 0 1,1 0-1,0 0 1,-1 0-1,1 0 0,0 0 1,-1 0-1,1-1 0,-1 1 1,1 0-1,0-1 0,3-1-44,-1 0 0,1-1 1,-1 0-1,0 1 0,0-1 0,3-5 0,3 1-334,-9 7 363,0 0 1,1 0-1,-1 0 1,0 0-1,0 0 1,0 0-1,1 0 1,-1 0-1,0 0 0,0 0 1,0 0-1,0 0 1,1 0-1,-1 0 1,0 1-1,0-1 1,0 0-1,0 0 1,0 0-1,1 0 0,-1 0 1,0 0-1,0 0 1,0 1-1,0-1 1,0 0-1,0 0 1,0 0-1,1 0 0,-1 0 1,0 1-1,0-1 1,0 2-9,1 0 1,-1 0-1,0 0 0,0 0 1,0 0-1,0-1 1,0 1-1,0 0 0,-1 3 1,-1 2 36,0 0-1,-1 0 1,0 0 0,0-1 0,0 0-1,-1 1 1,1-1 0,-1 0 0,-1-1-1,1 1 1,-1-1 0,0 0 0,-1 0 0,1 0-1,-1-1 1,-8 6 0,-10 3 22,0 0 0,-1-2 0,-26 9 1,20-8-158,-62 15 198,65-20-259,-45 17 0,-79 52 449,145-72-259,-1-1 1,0 0 0,0 0-1,-10 2 1,-23 8 30,31-8-52,0 1 0,0 1 0,1 0 0,0 0 0,-12 13-1,-9 8-6,13-9 215,16-17-174,0 0-1,0 0 1,0-1 0,0 1-1,-1 0 1,1-1-1,-1 1 1,1-1-1,-1 0 1,1 1-1,-1-1 1,0 0 0,1 0-1,-1 0 1,0 0-1,0 0 1,0-1-1,0 1 1,0-1-1,0 1 1,-3 0-1,4-1-33,0 1-1,0 0 1,0 0-1,0-1 1,0 1-1,1 0 1,-1 0-1,0 0 1,0 0-1,1 0 0,-1 0 1,0 2-1,-2 0-82,2-1 115,0-1 0,0 1 0,-1-1 0,1 0 0,0 0 0,-1 1 0,0-1 0,1 0 0,-1 0 0,0 0 0,1-1 0,-1 1 0,-2 0 0,3 0 5,1-1 1,-1 0-1,0 0 1,1 0-1,-1 0 1,0 0-1,1 0 1,-1 0 0,0 0-1,1-1 1,-1 1-1,0 0 1,1 0-1,-1 0 1,1-1-1,-1 1 1,0 0-1,1-1 1,-1 1-1,1-1 1,-1 1-1,1 0 1,-1-1-1,1 1 1,0-1-1,-1 1 1,1-1 0,-1 0-1,1 1 1,0-1-1,0 1 1,-1-1-1,1 0 1,0 1-1,0-1 1,0 0-1,-1 1 1,1-1-1,0 0 1,0 0-1,-1-19 148,0-1 1,1 1-1,1-1 0,4-24 0,2-6-56,24-317 126,-35 110 86,-1 181-198,-21-105-1,14 122-112,-3-16-41,-31-97 0,37 146-67,-1-1-1,-1 1 0,-27-44 1,38 70 29,-1 0-1,0 0 1,0 0 0,1 0 0,-1 0 0,0 0 0,0 0 0,0 0 0,0 0 0,0 0 0,0 0-1,0 0 1,-2 0 0,3 1 43,0 0-1,-1 0 0,1 0 1,0 0-1,0 0 1,0 0-1,0 0 1,0 0-1,-1 0 0,1 1 1,0-1-1,0 0 1,0 0-1,0 0 1,0 0-1,-1 0 0,1 0 1,0 0-1,0 1 1,0-1-1,0 0 1,0 0-1,0 0 0,0 0 1,0 0-1,0 1 1,0-1-1,0 0 1,0 0-1,-1 0 0,1 0 1,0 1-1,0-1 1,0 0-1,1 15-195,28 113-89,-16-77 278,-2-11 35,1 0 0,2 0 1,26 51-1,-29-70 16,1-1-1,0 0 1,2-1-1,0-1 1,1 0-1,1-1 1,29 25-1,-39-37-1,0 0-1,1 0 1,-1 0-1,1-1 1,0 0 0,0-1-1,0 1 1,1-1 0,0-1-1,-1 1 1,1-1-1,0-1 1,0 0 0,0 0-1,0 0 1,14-1-1,0-2 22,0-1 0,0-1 0,38-12 0,60-31 71,-109 43-116,-3 1 1,-1 0-45,-1 1 1,0-1-1,0 0 0,0-1 0,7-4 0,-13 7 38,1 1 1,-1 0-1,0 0 1,0 0-1,0 0 1,0 0-1,0 0 1,0 0-1,0 0 1,0-1-1,0 1 1,0 0-1,0 0 1,0 0-1,0 0 1,0 0-1,0 0 1,0 0 0,0-1-1,0 1 1,0 0-1,0 0 1,0 0-1,0 0 1,0 0-1,0 0 1,0 0-1,0-1 1,-1 1-1,1 0 1,0 0-1,0 0 1,0 0-1,0 0 1,0 0-1,0 0 1,0 0-1,0 0 1,0 0-1,0 0 1,-1 0-1,1-1 1,0 1-1,0 0 1,0 0-1,0 0 1,0 0 0,0 0-1,0 0 1,-1 0-1,1 0 1,0 0-1,0 0 1,0 0-1,0 0 1,0 0-1,0 0 1,0 0-1,-1 0 1,1 0-1,0 1 1,0-1-1,0 0 1,0 0-1,0 0 1,-9 0 104,-32 10-168,33-7 91,0-1 0,0 0 0,0 0 0,0-1 0,-1 0 0,-13-1 0,20 0 4,-1-1-1,0 0 1,1 0-1,-1 0 1,1 0-1,0 0 1,-1 0-1,1-1 1,0 1-1,0-1 1,-1 0-1,2 0 1,-1 1 0,0-1-1,0-1 1,-2-2-1,0-2 13,-1 1-1,2-1 1,-1 0-1,-4-12 1,-1-15 24,1 0 0,2-1 0,-2-36 0,4 37-16,0-45-594,12 87-154,8 21 491,14 38-1,-21-44 223,0-1 0,2-1-1,1 1 1,18 24-1,-20-33 15,1 0-1,1-1 1,21 19-1,-25-25 42,1 0 0,-1-1-1,1 0 1,0 0 0,1-1 0,-1 0 0,14 3-1,-7-3-13,-1 0 0,1-1-1,0-1 1,-1 0 0,1-1 0,0-1-1,0-1 1,16-2 0,-14 0-8,0-1 0,32-11 0,-49 15-160,-1 0 0,0 0-86,-9 14-15,5-10 218,0-1-1,0 1 0,-1-1 1,1 0-1,-1-1 1,0 1-1,0-1 1,0 0-1,0 0 1,0 0-1,-8 1 1,-5 0 53,-37 3 1,42-5-22,0-2 0,0 0 1,0 0-1,0-1 0,0-1 0,0 0 1,-18-7-1,7 0 27,0-1 0,-38-24 0,59 32-72,-1 1-1,1-1 0,0 0 1,0 0-1,0 0 0,1-1 1,-1 1-1,1-1 0,0 1 0,0-1 1,0 0-1,0 0 0,-1-4 1,2 6-13,0-1 0,0 0 0,1 1 0,-1-1 0,1 0 0,0 0 1,-1 1-1,1-1 0,0 0 0,1 0 0,-1 0 0,0 1 0,1-1 0,0 0 1,-1 1-1,1-1 0,0 0 0,0 1 0,1-1 0,1-3 0,-2 6 6,-1-1 1,1 1-1,-1-1 0,0 1 0,1-1 0,-1 1 0,1-1 0,-1 1 0,1 0 0,0-1 0,-1 1 0,1 0 1,-1-1-1,1 1 0,-1 0 0,1 0 0,0 0 0,-1 0 0,1 0 0,0-1 0,-1 1 0,1 0 1,-1 0-1,1 0 0,1 1 0,-1-1-1,1 1-1,-1-1 1,0 1 0,1 0 0,-1 0 0,0 0 0,1-1 0,-1 1-1,0 0 1,2 2 0,1 2-1,0 0 0,-1 0 0,0 0 0,6 11 0,-3 1-68,0 0 0,-2 1 0,0 0 1,-1 0-1,2 33 0,-1-11-697,-3-34 228,0 0 0,1 0 0,-1 0 0,1 0 0,1-1 0,-1 1 0,1 0 0,6 8 0,4 5-1137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04.095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84 292 480,'1'0'5,"-1"0"0,0 0 0,0 0 0,0 0 0,0 0 0,0 1 0,1-1 0,-1 0 0,0 0 0,0 0 0,0 0 0,0 0 0,0 0 0,0 0 0,1 0 0,-1 0 0,0 0 0,0 1 0,0-1 0,0 0 0,0 0 0,0 0 0,0 0 0,0 0 0,0 0 0,0 1 0,0-1 0,0 0 0,1 0 0,-1 0 0,0 0 0,0 0 0,0 1 0,0-1 0,0 0 0,0 0 0,0 0 0,0 0 0,-1 1 0,-1 9 567,-9 15 473,9-18-1081,-1 1 196,0 1 0,1-1 0,0 1 0,1 0 0,0 0 0,0 17 0,1-25 43,0 0-120,-1 2 702,3-4 179,4-6-647,1 0-201,-1 0-1,0 0 0,0-1 1,-1 1-1,0-1 1,-1-1-1,0 1 0,0-1 1,0 0-1,2-11 0,2 4-93,-7 15-3,0-1 0,0 1 0,0-1 1,0 1-1,0-1 0,-1 0 0,1 1 0,0-1 1,0-2-1,0-2 21,0 0 1,1 0-1,4-8 1,2-11-193,-5 4 185,-3 18-27,0 0 0,0-1 1,1 1-1,0 0 0,1-7 0,-3 23-204,0-1 0,3 23 0,-1-1-3,6 74-35,0 1 93,-6-86 188,8 45-1,-5-46 53,3 45 0,-1 14 21,0-1 36,3 64-362,-9-124 309,0-17-100,0 0 1,0-1-1,0 1 0,0 0 0,0-1 0,1 1 1,-1 0-1,3 4 0,-3-6 202,0-1-86,2-33 18,2-1-1,1 1 1,10-34 0,-1-3 94,4-1-396,2-11 190,-1 0-74,1-8 38,-17 65-29,2-7 68,1-45 1,-7 27-148,-1 13 184,5-37 0,5 29 6,-4-37-373,4 45 224,-8 36-101,0 1-54,0 0 129,0 0 202,0 0-38,0 0-100,0 0-6,0 0 64,0 0 26,0 16 161,0-2-311,-2 1 0,-5 22 0,-1 14 155,-43 345-218,41-345 247,-33 230 104,18 95 108,20 78 91,5-442-363,0-1 0,1 1 0,1-1 0,4 22 0,-5-28 10,0 0 1,0 0 0,0 0-1,-1 8 1,0-12 53,0-1 187,0-13 330,-11-141-439,1 1-327,10 142 176,1-61-274,-4 0 0,-12-73 0,15 132 140,0 12 85,0 0-1,0 0 1,0-1 0,0 1-1,0 0 1,-1-1-1,1 1 1,0 0-1,0 0 1,-1-1 0,1 1-1,-1 0 1,1 0-1,-1 0 1,-1-2-1,1 4-8,0-1 0,0 1 0,1 0 0,-1-1 0,0 1 0,0 0 0,0 0 0,1 0 0,-1 0 0,0 0 0,1 0 0,-1 0 0,1 0 0,-1 0 0,0 1 0,-24 89 62,-5-3 202,26-79-177,1 1-1,0-1 0,1 0 0,0 1 0,0 0 0,0 9 0,2-16-12,-1 1 0,1-1 0,-1 0 0,0 1 1,0-1-1,0 0 0,0 0 0,-3 6 0,-4 10 57,-8 13-48,15-28-28,-32 84 482,31-83-467,0 0 0,1 1 0,-1 0 0,0 8-1,1-9-4,1 0-1,-2 0 0,1 1 0,-4 9 0,1-2 69,4-12-58,0 0 0,0 0 1,0 0-1,-1 0 1,1 0-1,0 0 0,-1 0 1,1 0-1,0 0 1,-1 0-1,1-1 0,-1 1 1,0 0-1,1 0 1,-1 0-1,-1 1 0,-2 3 139,2-4 565,0-8-104,0-5-454,1-1 0,1 0-1,1-19 1,0-1-81,-1-28-276,2-1 1,3 1-1,18-86 0,-10 87 234,14-51-354,-22 92 219,2 1 0,0 0-1,16-28 1,-23 44 74,1 1 0,0-1-1,0 1 1,0-1 0,0 1 0,0 0-1,0 0 1,1 0 0,-1-1 0,0 1-1,0 0 1,1 0 0,-1 1 0,1-1-1,-1 0 1,1 0 0,-1 1 0,1-1 0,0 1-1,-1-1 1,1 1 0,0 0 0,-1 0-1,1-1 1,0 1 0,-1 0 0,3 1-1,-1-1-2,-1 1 0,1 0 0,-1 0-1,0 0 1,0 0 0,1 0 0,-1 1-1,0-1 1,0 0 0,0 1 0,0 0-1,-1-1 1,1 1 0,0 0 0,-1 0-1,1 0 1,1 4 0,20 23-2,-4-5 11,-18-23 25,1 0 0,-1 0 0,1 0 0,0 0-1,-1 0 1,1 0 0,0 0 0,0 0 0,-1-1 0,4 2 0,1 0-11,-4-1-22,0 0-1,-1 0 1,1 0-1,-1 1 1,1-1 0,-1 1-1,0-1 1,0 1-1,0 0 1,0-1 0,0 1-1,0 0 1,0 0-1,0 0 1,-1-1-1,1 1 1,-1 0 0,1 0-1,-1 0 1,1 3-1,0 8-27,1 23 1,-2-35 32,3 70-115,14 79-1,-2-32 39,28 160 563,-41-266-451,1 1 0,0 0 0,1-1 0,1 0 0,7 15 0,-5-14 102,0 1 0,5 15 0,-12-27-116,1-1-1,-1 1 1,0-1-1,1 0 1,-1 1-1,0-1 1,0 1-1,0-1 1,0 1-1,0 0 1,0-1-1,0 1 1,0-1-1,-1 0 1,1 1-1,-1-1 1,1 1-1,-1-1 1,1 1-1,-2 0 1,1 0 19,1-1 0,-1 0 1,1 0-1,-1 0 1,1 0-1,-1 1 0,1-1 1,0 0-1,0 0 1,-1 3-1,1 39 787,8-95-245,-18-251-600,0 1-1121,22 23-269,-9 240 749,-2 23-526,4-28 1,-5 43 1150,0 1-1,0-1 1,0 1-1,0-1 1,0 1-1,1-1 1,-1 1-1,0-1 0,0 1 1,0 0-1,0-1 1,1 1-1,-1-1 1,0 1-1,0 0 1,1-1-1,-1 1 1,0-1-1,1 1 1,-1 0-1,1 0 1,-1-1-1,1 1 1,-1 0 26,1 0 0,-1 0 0,0 0 1,1 0-1,-1 0 0,0 0 0,1 1 1,-1-1-1,1 0 0,-1 0 0,0 0 1,0 1-1,1-1 0,-1 0 0,0 0 1,1 1-1,-1-1 0,0 0 0,0 1 0,1-1 1,-1 1-1,1 1 68,0 0-1,0 0 1,0 0 0,0 0-1,0 0 1,0 0 0,-1 0-1,1 1 1,0 1 0,-2 39 580,-1-1 0,-13 67 0,12-86-372,1 0 0,0 0 1,3 30-1,0-8 69,-1 332 655,-4-192-277,3-176-583,1-7-108,0 1-1,0 0 0,0-1 0,0 1 1,0-1-1,1 1 0,-1-1 1,1 1-1,-1-1 0,3 4 0,-3-4 79,1-1 16,3 6 73,-1-2-195,0 0 0,0 0 0,1-1 0,-1 1 0,6 5 0,12 12 346,-19-21-278,-2-1 38,0 0 181,12-9 587,-11 4-816,-1 1 1,1-1 0,-1 0-1,0 0 1,0 1-1,-1-1 1,1 0 0,-1 1-1,0-1 1,-2-5 0,-6-33 79,2 0 0,-3-66 0,6 47-76,-3-34-125,-16-125-170,-21-86 46,27-71-412,17 344-212,0 33 639,0 3 59,7 104-257,-1-41 237,-1 15 147,11 145-6,-7-158 8,21 89 0,6 14 64,14 49-66,-43-199 135,-2 0-1,0 1 0,-1 0 1,2 35-1,-6-55-37,0 0-43,0-1 0,0 0 0,0 1 0,0-1 0,0 0 0,0 1-1,0-1 1,0 0 0,-1 0 0,1 1 0,0-1 0,0 0 0,0 1 0,0-1 0,-1 0 0,1 0 0,0 1 0,0-1 0,-1 0-1,1 0 1,0 1 0,0-1 0,-1 0 0,1 0 0,-1 0 0,0-1-10,-1-1 0,1 1 0,0-1 0,-1 0 0,1 0 0,0 1 0,0-1 0,0 0 0,0 0 0,1 0 0,-1 0 0,0 0-1,1 0 1,-1-5 0,-2-3-42,-52-207-86,3 10-192,-94-321-1654,143 511 886,0-1-1,1 1 1,1-19 0,1 35 954,0 1 1,0-1-1,0 1 1,0-1-1,0 0 1,0 1 0,0-1-1,0 1 1,1-1-1,-1 1 1,0-1-1,0 1 1,0-1-1,1 1 1,-1-1-1,0 1 1,1-1-1,-1 1 1,0-1-1,1 1 1,-1 0 0,0-1-1,1 1 1,-1 0-1,1-1 1,-1 1-1,1 0 1,-1-1-1,1 1 1,-1 0-1,1 0 1,-1 0-1,1 0 1,-1-1-1,1 1 1,-1 0 0,1 0-1,0 0 1,3-1-131,9-3-846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08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0 224,'0'0'96,"0"5"-64,0-5-32,0 0 96,0 0-64,0 0 256,0 0-160,0 0 32,0 7-96,0 0-416,0 1 224,0-8-192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0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1 283 576,'30'-7'2944,"40"-23"-2141,-44 20-431,-1-2 1,26-14-1,-40 18-219,-1 0 0,18-17 0,-8 6-63,-16 14-33,-1 1 1,1-1-1,5-8 0,1-2 279,3-17-117,-13 32-210,0-1 1,0 1-1,0 0 0,1-1 1,-1 1-1,0-1 0,0 1 0,0-1 1,0 1-1,-1-1 0,1 1 0,0 0 1,0-1-1,0 1 0,0-1 1,0 1-1,-1-1 0,1 1 0,0-1 1,-1 1 1,1-1 0,0 1 0,0-1 0,-1 1 0,1-1 0,0 1 0,0-1 0,0 1 0,0-1 0,0 1 0,0-1 0,0 0 0,0 1 0,0-1 0,0 1 0,0-2 0,0 1-2,1-1 0,-1 0-1,1 1 1,-1-1 0,0 0-1,0 0 1,0 1 0,0-1-1,0 0 1,0 1 0,-1-1-1,1 0 1,-1 1 0,1-1-1,-1 0 1,1 1 0,-1-1-1,0 1 1,0-1 0,0 1-1,0-1 1,0 1 0,-2-2-1,2-1-365,0 5 151,-1 2 321,-18 37-251,5-8 22,6-17 130,-1 0-1,-1-1 1,-16 17 0,13-14-13,-18 24 0,10-12-139,17-23 135,0 0 1,1 0-1,-1 0 1,-5 13-1,3-5 40,6-11-7,-1 1-1,1-1 0,-1 1 1,1-1-1,0 1 0,0-1 0,1 1 1,-1 0-1,0 5 0,1 20 295,0-28-129,0-1-80,0 0-53,0-4-41,0 1-1,1-1 1,-1 1-1,1-1 1,-1 1-1,1-1 1,0 1-1,1 0 1,-1-1-1,0 1 1,1 0-1,0 0 1,0 0-1,0 0 1,0 0-1,0 0 1,0 1-1,1-1 1,-1 1-1,1-1 1,0 1-1,3-2 1,8-8-38,15-11-66,-18 16 81,-1 1 0,0-1 0,0 2 0,1-1 0,15-4 0,23-14-208,-48 24 211,-1 0 0,0 0 0,1-1 0,-1 1 0,1 0 0,-1 0 0,1 0 0,-1 0 0,1 0 0,-1 0 0,1 0 0,-1 0 1,0 0-1,1 0 0,-1 0 0,1 0 0,-1 0 0,1 0 0,-1 0 0,1 0 0,-1 1 0,0-1 0,1 0 0,-1 0 0,1 1 0,6 1 110,-4-2-146,19 1 437,-22-1-392,1 0 1,0 0-1,-1 0 0,1 0 0,0 0 1,-1 1-1,1-1 0,-1 0 1,1 0-1,0 0 0,-1 1 0,1-1 1,-1 0-1,1 1 0,-1-1 1,1 1-1,-1-1 0,1 0 0,-1 1 1,1-1-1,-1 1 0,0-1 0,1 1 1,-1-1-1,0 1 0,1 0 1,-1-1-1,0 1 0,0-1 0,1 2 1,-1-2-14,0 0 0,0 1 1,1-1-1,-1 0 0,0 0 1,0 0-1,1 1 0,-1-1 1,0 0-1,0 0 0,1 0 1,-1 0-1,0 0 0,0 0 1,1 0-1,-1 0 0,0 1 1,1-1-1,-1 0 0,0 0 1,0 0-1,1 0 0,-1 0 1,0-1-1,1 1 0,-1 0 1,7 1-1259,-4 1-2845,1 7 2221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11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44 188 1248,'0'0'17,"-1"0"0,1 0 0,0 0 0,0 0 0,0 0 0,-1 0 0,1 0 0,0 0 0,0 0-1,0 0 1,-1 0 0,1 0 0,0 0 0,0 0 0,0 1 0,-1-1 0,1 0 0,0 0 0,0 0 0,0 0 0,0 0 0,-1 0 0,1 0 0,0 1 0,0-1 0,0 0 0,0 0 0,0 0 0,-1 0-1,1 1 1,0-1 0,0 0 0,0 0 0,0 0 0,0 1 0,0-1 0,0 0 0,0 0 0,0 0 0,0 1 0,0-1 0,0 0 0,0 0 0,0 1 0,0-1 0,0 0 0,0 1 42,0-1 0,1 1 0,-1 0 0,0-1 1,1 1-1,-1-1 0,0 1 0,1 0 0,-1-1 1,1 1-1,-1-1 0,1 1 0,-1-1 0,1 0 1,0 1-1,2 0 42,1 0 0,-1 0 0,0 0 1,1-1-1,-1 1 0,1-1 0,-1 0 0,0 0 0,1 0 0,-1-1 1,1 1-1,3-2 0,17 0 328,-9 1-192,1 0 0,-1-1 0,0 0 0,0-1 0,0-1 0,28-10-1,73-24 26,-92 37-252,-17 25 508,-6-20-544,0-4 39,-1 1 1,0-1-1,0 0 0,1 1 1,-1-1-1,0 1 0,0-1 1,0 0-1,0 1 0,0-1 1,0 1-1,0-1 0,0 0 0,1 1 1,-1-1-1,-1 1 0,1-1 1,0 1-1,0-1 0,0 0 1,0 1-1,0-1 0,0 1 1,0-1-1,-1 0 0,1 1 1,0-1-1,0 0 0,0 1 0,-1-1 1,1 1-1,0-1 0,-1 0 1,1 0-1,0 1 0,0-1 1,-1 0-1,1 0 0,-1 1 1,1-1-1,0 0 0,-1 0 1,1 0-1,-1 0 0,1 1 0,0-1 1,-1 0-1,-8 3 295,9-2-312,-1-1 0,1 1 0,-1-1 0,0 0 0,1 1 0,-1-1 0,0 0 0,1 1 0,-1-1 0,0 0 0,1 0 0,-1 0 0,0 0 0,0 0 1,1 0-1,-1 0 0,0 0 0,1 0 0,-1 0 0,0 0 0,0 0 0,1 0 0,-1-1 0,0 1 0,1 0 0,-1-1 0,0 1 0,1 0 0,-1-1 0,1 1 0,-2-1 0,2 0 6,-1 0 0,0 1 0,0-1 0,0 1-1,0-1 1,0 1 0,0 0 0,0-1 0,0 1-1,0 0 1,0 0 0,0-1 0,0 1 0,0 0-1,-1 0 1,-15-3 87,11 2-41,-1-1 0,1 1 0,0 1 0,0-1 0,0 1 0,-1 1 0,1-1 0,0 1 0,0 0 0,-9 2 0,-12 2 192,21-4-162,0 0 0,1 0 0,-1 1 1,0 0-1,1 0 0,-1 1 0,1-1 0,-7 5 1,9-5-47,-1 0 1,0 0 0,0 0 0,-7 2-1,8-3-17,-1 1-1,1-1 0,0 0 0,0 1 0,-1 0 1,1 0-1,-3 3 0,-10 10 39,11-10 4,0 1 0,0-2-1,0 1 1,-1 0 0,1-1-1,-1 0 1,-10 4 0,4-6-46,-2 1-76,1 1 129,13-4-62,0 0 0,0 0 0,-1 0 0,1-1 0,0 1 0,0 0 0,-1 0 0,1 0 0,0 0 0,0-1 0,-1 1 0,1 0 0,0 0 0,0 0 0,0-1 0,-1 1 0,1 0 0,0 0 0,0-1 0,0 1 0,0 0-1,0 0 1,0-1 0,0 1 0,-1 0 0,1 0 0,0-1 0,0 1 0,0 0 0,0-1 0,0 1 0,0-1 0,1-9 1,-1 9-28,0-3 31,1 1-1,0 0 1,0-1-1,0 1 0,0 0 1,0 0-1,1-1 1,-1 1-1,1 0 1,0 1-1,3-5 1,0 1-4,0 0-1,0 0 1,0 1 0,9-7 0,149-103-98,-85 54-5952,-65 52 4459,-1-5-6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19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42 640,'0'1'150,"1"1"141,5-7 788,0-6 1281,-6 10-2303,1 0 0,-1 0 0,0 0 1,1 0-1,-1 0 0,1 0 0,-1 0 0,1 0 1,0 0-1,-1 1 0,1-1 0,0 0 0,-1 0 1,1 1-1,0-1 0,0 0 0,0 1 0,-1-1 1,2 0-1,1 0 49,0-1 71,0 1 0,0-1-1,0 1 1,1 0 0,-1 0 0,4-1 0,-6 2 196,-1 0-90,0 0-11,0 0-75,0 0 80,0 0-117,0 0-69,4 0 6,-4 0-90,0 0-1,0 0 1,0 0-1,1 0 0,-1 0 1,0 0-1,0 0 0,0-1 1,1 1-1,-1 0 1,0 0-1,0 0 0,0 0 1,1 0-1,-1 0 1,0 0-1,0 0 0,1 0 1,-1 1-1,0-1 1,0 0-1,0 0 0,1 0 1,-1 0-1,0 0 1,0 0-1,0 0 0,0 0 1,1 1-1,-1-1 1,0 0-1,0 0 0,0 0 1,3 3 45,-1 0-1,1 0 1,-1 0 0,0 0 0,0 0 0,-1 1 0,1-1 0,-1 1-1,1-1 1,0 5 0,5 38 311,-3-14-155,0-16-153,-3-10-18,1 1 0,-1 0 0,0 10 0,0-9 1,0 0 0,0 0 0,1 0 0,0 0 0,7 16 0,-4-11-16,2 5-1,-4-11 8,-1-1 0,1 0 0,-1 1 0,-1-1 0,1 1 0,0 12 0,0-5 160,-2-13-168,1 0 1,-1 1-1,0-1 1,0 0-1,1 1 1,-1-1-1,0 0 1,0 1-1,0-1 1,0 1-1,-1-1 1,1 0-1,0 1 1,-1-1-1,1 0 0,0 0 1,-1 1-1,0-1 1,1 0-1,-1 0 1,0 0-1,1 1 1,-1-1-1,-1 1 1,-6 4 70,0 0 0,0 0 0,0-1 0,-1 0 0,0 0 0,0-1 0,-12 4 0,-5 0 355,0-2 0,0-1 0,-45 4 1,-80-6-2717,105-4-1465,46 1 652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20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1312,'-9'2'2346,"2"10"-784,6-10-1710,-24 35 2036,24-36-1904,1-1 21,0 0 134,0 0 26,-2 4 552,0-1 984,7 1-1026,5 1-572,0-2-1,1 1 1,-1-2-1,1 1 1,0-1-1,0-1 1,17 1-1,-6-1-26,211 6 362,-70-2-156,-125-2-175,-37-3 32,-1 0-49,0 0-111,0 0-54,0 0 11,0 0-58,-13-11-2721,13 11 2759,0 0-1,-1 0 0,1 1 1,0-1-1,0 0 1,-1 0-1,1 0 1,0 0-1,0 0 1,-1 0-1,1-1 1,0 1-1,-1 0 0,1 0 1,0 0-1,0 0 1,-1 0-1,1 0 1,0 0-1,0-1 1,-1 1-1,1 0 1,0 0-1,0 0 0,-1 0 1,1-1-1,0 1 1,0 0-1,0 0 1,-1-1-1,4-9-4021,-2 9 3873,4-15-1180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30.9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97 64,'-1'3'59,"2"-3"58,-1 0-16,0 0 49,0 0-44,0 0 44,0 0-70,0 0-43,0 0 0,8 4 86,15 7 224,-9-4-391,-11-5 55,1 0 0,-1 0-1,1 0 1,-1 1 0,0-1 0,0 1 0,5 5-1,14 19 108,-5-6-33,-16-19-97,0 0 0,0 0 0,0-1 0,0 1 0,-1 0 0,1 0 0,-1 0 0,1 0 0,-1 0 0,1 0 0,-1 2 0,-3 46 39,2-42-14,0-1 1,0 0-1,0 0 1,-4 11 0,-2 8-8,7-24 17,0 0-1,-1-1 0,1 1 0,-1 0 1,0 0-1,1-1 0,-1 1 1,0 0-1,0-1 0,-2 4 1,2-5-55,1 0-27,0 0 16,0 0 81,0 0-28,0-43-58,-1 12 149,6-63 1,-5 91-122,1 1 0,-1-1 0,0 1 1,0-1-1,-1 1 0,1-1 0,-1-2 0,-2-15-40,-2-36 156,4 48-131,0 6-63,0 5-451,0 1 521,0 0 0,0 0 0,0 0 1,-1-1-1,1 1 0,-1 0 1,-4 5-1,-5 12 132,1 6-248,5-14 109,0 0-1,-9 18 1,9-22 168,-7 8 267,11-16-352,1-1 53,0 0-53,0 0-112,0-5 77,1 1 0,0-1 0,-1 1 0,1 0 0,1 0 0,-1-1 0,0 1 0,4-6 0,-3 5-22,1 0-1,-2 0 1,1 0-1,1-7 1,-2 5 15,1-1 1,0 1 0,0 0-1,1 0 1,0 0 0,0 0-1,5-8 1,5-20-108,-11 31 117,-1 1 0,0-1 0,1 1 0,-1-1 0,-1 0 0,1 1 0,-1-1 0,1 0 0,-1 0 0,0-4 0,13 0 432,-10 4-219,-3 4-220,0-1-1,1 1 1,-1 0-1,1-1 0,-1 1 1,1 0-1,-1-1 0,1 1 1,-1 0-1,0 0 0,1-1 1,0 1-1,-1 0 1,1 0-1,-1 0 0,1 0 1,-1 0-1,1 0 0,-1-1 1,1 1-1,-1 1 0,1-1 1,-1 0-1,1 0 1,0 0-1,-1 0 0,1 0 1,1 0 2,0 0 1,0 0 0,-1 0 0,1 0 0,0-1-1,0 1 1,0 0 0,-1-1 0,1 0 0,0 1-1,-1-1 1,1 0 0,1-1 0,-1 1 15,-2 1-25,0 0 1,1 0 0,-1 0 0,0 0-1,0 0 1,1 0 0,-1 0-1,0 0 1,1 0 0,-1 0 0,0 0-1,1 0 1,-1-1 0,0 1 0,0 0-1,1 0 1,-1 0 0,0-1-1,0 1 1,1 0 0,-1 0 0,0-1-1,0 1 1,1 0 0,-1-1 0,0 1-6,0 0 1,0-1 0,0 1-1,1 0 1,-1 0 0,0 0-1,0-1 1,0 1 0,1 0-1,-1 0 1,0 0 0,0-1-1,1 1 1,-1 0 0,0 0-1,0 0 1,1 0 0,-1 0-1,0 0 1,0 0 0,1 0 0,-1-1-1,0 1 1,0 0 0,1 0-1,7-3-3,-18 8 7,5-3 3,2 0 0,-1 0 0,1 1 0,0-1 1,0 0-1,0 1 0,0 0 0,-4 5 0,3-4-45,1 1-1,-1-1 1,0 0 0,-1 0-1,1 0 1,-8 5 0,-35 19-247,5-4 476,33-18-182,-1 1 0,2 0 0,-1 0 1,1 0-1,0 1 0,0 1 0,1-1 0,0 1 0,0 1 0,1-1 1,1 1-1,-6 12 0,10-19-8,0-1 0,0 0 0,1 1 0,-1-1 0,1 0 0,0 1 0,-1-1-1,1 1 1,0-1 0,1 1 0,-1-1 0,0 0 0,1 1 0,-1-1 0,1 1 0,0-1 0,-1 0 0,1 0 0,2 3 0,0 0-22,1 0 0,1 1 0,-1-1 0,1-1 0,7 7 0,11 11-31,-2 8 221,-12-17-172,-5-5-1,1 0 0,5 15 0,6 14 33,-15-36-53,0 1 0,0 0 0,1 0 0,-1 0 0,0-1 0,1 1 0,-1-1 0,1 1 0,-1-1 0,1 1-1,0-1 1,2 1 0,1 16-799,-5-13 799,0-3-42,0-2-17,0 0-132,0 0 47,0 0 153,1 0 0,0 0 0,-1 0 0,1 0 0,0 0 0,-1-1 0,1 1 0,-1 0 1,1 0-1,0 0 0,-1-1 0,1 1 0,-1 0 0,1-1 0,-1 1 0,1 0 0,-1-1 0,1 1 0,-1-1 0,1 1 0,0-1 0,4-11-40,4-5 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8:04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0 736,'-1'1'289,"1"-1"-287,0 0-1,-1 0 1,1 0 0,0 0-1,0 0 1,0 0 0,0 1-1,0-1 1,0 0 0,0 0-1,-1 0 1,1 0 0,0 0-1,0 0 1,0 0 0,0 0-1,0 0 1,-1 0 0,1 0-1,0 0 1,0 0 0,0 0-1,0 0 1,0 0 0,-1 0-1,1 0 1,0 0 0,0 0-1,0 0 1,0 0 0,0 0 0,-1 0-1,1 0 1,0 0 0,0 0-1,0 0 1,0 0 0,0 0-1,-1 0 1,1 0 0,0-1-1,0 1 1,0 0 0,0 0 70,-1 1 0,1-1 0,0 0 0,-1 1 0,1-1 0,0 0 0,-1 0 0,1 0 0,-1 1 0,1-1 0,0 0 0,-1 0 0,1 0 0,-1 0 0,1 0 0,0 1 0,-1-1 0,1 0 0,-1 0 0,1 0 0,-1 0 0,1 0 0,-1-1 0,-11 2 1656,11-1-1766,-16 3 246,13-2-154,1 0-1,-1 0 0,1 0 1,0 1-1,0-1 0,-1 1 1,1 0-1,-4 3 0,-27 21 486,33-24-488,-1-1 0,1 0 0,0 1 0,0-1 0,-1 0 0,1 0 0,-1 0 0,1 0-1,-1-1 1,0 1 0,1 0 0,-1-1 0,0 1 0,1-1 0,-1 1 0,0-1 0,-2 1 0,2-1 77,-2 4-128,1-1 5,-6 3-82,8-6 69,0 1-1,0-1 1,0 1-1,0-1 1,0 1-1,0 0 1,0-1 0,1 1-1,-1 0 1,0-1-1,0 1 1,1 0-1,-1 0 1,0 0-1,1-1 1,-1 1 0,1 0-1,-1 0 1,1 0-1,-1 0 1,1 0-1,0 0 1,0 0-1,-1 0 1,1 0 0,0 0-1,0 0 1,0 1-1,0 0 1,0 40 386,1-42-372,-1 1-1,0-1 0,0 0 0,1 1 0,-1-1 0,0 0 1,1 1-1,-1-1 0,0 0 0,1 1 0,-1-1 0,1 0 1,-1 0-1,0 1 0,1-1 0,-1 0 0,1 0 0,-1 0 0,1 1 1,6 2-3,10 6-126,-15-8 107,-2-1 107,1 0-32,4 1-21,0 0 1,0 0-1,1-1 1,-1 1-1,0-1 1,0-1-1,0 1 0,0-1 1,5-1-1,25-1 111,-32 2-112,1 1 0,-1-1 0,0 0-1,0 0 1,1 0 0,4-3 0,14-4-76,-11 4 239,-7 3-181,0 0 0,0-1-1,1 2 1,-1-1-1,0 0 1,5 1-1,-7-1 32,0 1-1,0-1 0,0 1 0,0-1 0,0 0 0,0 1 1,2-3-1,14-3 693,-18 6-741,0 0 0,1 0 0,-1 0 0,0 0 0,1 0 0,-1-1-1,0 1 1,1 0 0,-1 0 0,0 0 0,1 0 0,-1 0-1,0-1 1,1 1 0,-1 0 0,0 0 0,0 0 0,1-1 0,-1 1-1,0 0 1,0-1 0,0 1 0,1 0 0,-1 0 0,0-1 0,0 0-1,0 1 24,1 0 0,-1-1-1,0 1 1,0 0 0,0-1-1,1 1 1,-1 0 0,0 0-1,0-1 1,0 1-1,1 0 1,-1 0 0,0-1-1,1 1 1,-1 0 0,0 0-1,1 0 1,-1-1 0,0 1-1,1 0 1,-1 0-1,0 0 1,1 0 0,-1 0-1,0 0 1,1 0 0,11-2 558,4 1-2386,-15 1-377,-2 1 384,-6 9-763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31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4 64,'-3'3'32,"-2"-6"-32,5-1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33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44 320,'1'0'14,"0"-1"-1,0 1 1,0-1 0,0 0-1,0 0 1,0 1 0,-1-1-1,1 0 1,0 0 0,-1 0-1,1 0 1,0 0 0,-1 0-1,1 0 1,0-2 0,-1 3 103,0 0 160,0 0-42,0 0 10,0 0-79,1-8 1290,41 12-278,-47-15 75,5 10-1210,0 1-1,0-1 1,0 1-1,0-1 1,0 1-1,0-1 0,0 0 1,0 1-1,0-1 1,0 1-1,0-1 0,-1 1 1,1-1-1,0 1 1,0-1-1,-1 1 0,1-1 1,0 1-1,-1-1 1,1 1-1,0-1 0,-1 1 1,1-1-1,-1 1 1,1-1-1,-14 1-179,3 1 185,7 2-115,1 0 0,0-1 0,0 1 0,0 0 0,0 1 0,0-1 0,1 0 0,-4 5 0,-2 6-272,-1 0-1,-1 0 1,0-1-1,-1-1 0,-23 21 1,11-8 343,1 1 0,2 0 0,-19 31 0,32-46 28,-17 27 563,-25 53-1,47-87-580,1 0 1,-1-1-1,1 1 0,0 0 0,0 0 1,0 0-1,1 0 0,-1 7 0,1-9 4,0 0 0,0 0-1,1 0 1,-1 0 0,1 0-1,-1 0 1,1 0 0,0 0-1,-1 0 1,1-1 0,0 1-1,0 0 1,1 0 0,-1-1-1,0 1 1,1-1 0,-1 1-1,3 1 1,39 42-162,-18-13-96,-22-30 192,0 1 1,0 0-1,0 0 0,-1 0 1,1 0-1,-1 0 0,0 1 0,0-1 1,0 1-1,0-1 0,0 1 1,-1 0-1,0 0 0,0-1 0,0 1 1,0 0-1,-1 0 0,1 6 1,-1-8-24,1 0 1,-1 0 0,1 0 0,0 0 0,-1 0 0,1 0 0,0 0 0,0 0 0,0 0 0,0-1 0,1 1-1,-1 0 1,2 1 0,-2-2 71,0 0-1,0-1 1,-1 1-1,1-1 1,0 1-1,0-1 1,0 0 0,0 1-1,-1-1 1,1 0-1,0 0 1,0 1-1,0-1 1,0 0-1,0 0 1,0 0-1,2 0 1,12-2 27,-12 3-57,-1-1 0,0 0 1,0 0-1,1 1 1,-1-1-1,0 1 1,0 0-1,0 0 1,0 0-1,0 0 0,0 0 1,0 0-1,0 0 1,0 1-1,-1-1 1,1 1-1,0-1 1,-1 1-1,0 0 0,2 2 1,11 10-76,17 10 184,-15-14-102,-15-10-95,16-3 245,-15 3-141,-1 0 1,1-1-1,-1 1 0,0-1 1,1 1-1,-1-1 0,0 0 0,1 0 1,-1 1-1,0-1 0,0 0 1,0 0-1,0 0 0,0 0 1,0 0-1,0-1 0,0 1 1,0 0-1,0 0 0,-1-1 1,2-1-1,6-11-39,-6 10 28,0 0 0,0 0-1,-1-1 1,1 1 0,-1 0-1,0-1 1,0 1 0,-1 0-1,0-1 1,1 1 0,-1-1-1,-1-5 1,2-23-70,0 26 84,1-2 20,0 0 0,-1-1 0,0 1 0,-1 0-1,0-1 1,0 1 0,-2-12 0,1 13-27,0-1-1,0 1 1,2-13 0,-1 13-2,0 0-1,0 0 1,0 0 0,-3-9 0,-6-45 99,8 58-91,0 0 1,0 0-1,1 0 1,0 0-1,-1 0 1,2-6-1,-1 8 14,0 0 0,1 0 0,-1 0 0,1 0 0,0 0 0,-1 0 0,1 1-1,0-1 1,0 0 0,0 1 0,0-1 0,1 0 0,-1 1 0,0-1 0,4-2 0,-4 3 0,0 0 0,0 0 0,0 0 0,0-1 0,-1 1 1,1 0-1,0-1 0,0 1 0,-1-1 0,1-1 0,0 2-3,-1 0 0,1-1-1,-1 1 1,1 0 0,-1 0 0,1-1 0,0 1-1,0 0 1,1-2 0,-1 2 6,1-1 0,-1 1 0,0-1 0,0 0 0,0 1 0,-1-1 0,1 0 0,0 0 0,0-2 0,6-12 131,-7 15-162,1 0-1,-1 0 1,1 0-1,-1 0 1,0-1 0,1 1-1,-1 0 1,0 0-1,0 0 1,0-1-1,0 1 1,0 0-1,0 0 1,0-1 0,-1-1-1,0-6-148,0 6 246,0 1 0,1-1 0,-1 0 0,0 1 0,-1 0 0,1-1 0,0 1 0,-1-1 0,-1-1 0,2 3-76,0 1 0,0-1 0,1 0 0,-1 0 0,0 1 0,1-1 0,-1 0 0,1 0 0,-1 0 0,1 0 0,-1 0 0,1 0 0,0 0 0,-1 0 0,1 0 0,0 0 0,0 0 0,0 0 0,-1-1 0,-3-26 607,4 28-604,0 0 0,0 0 1,-1 0-1,1 0 0,0 1 1,0-1-1,0 0 0,0 0 1,0 0-1,0 0 0,0 0 1,0 0-1,0 0 0,0 0 1,0 0-1,0 0 0,0 0 1,0 0-1,0 0 0,0 0 1,0 0-1,0-1 0,0 1 1,-1 0-1,1 0 1,0 0-1,0 0 0,0 0 1,0 0-1,0 0 0,0 0 1,0 0-1,0 0 0,0 0 1,0 0-1,0 0 0,0 0 1,0 0-1,0 0 0,0 0 1,0 0-1,0 0 0,0 0 1,0 0-1,0 0 0,0 0 1,0 0-1,0-1 0,0 1 1,0 0-1,0 0 0,0 0 1,0 0-1,0 0 1,0 0-1,0 0 0,0 0 1,0 0-1,0 0 0,0 0 1,0 0-1,0 0 0,-2 6-48,10 64 321,2 287-160,-15-229 192,4-114-230,-1-11-22,2-3-64,0 1-1,0-1 1,-1 0 0,1 1-1,0-1 1,0 0 0,0 1 0,-1-1-1,1 1 1,0-1 0,0 0-1,0 1 1,0-1 0,0 1-1,0-1 1,0 0 0,0 1 0,0-1-1,0 1 1,0-1 0,0 1-1,0-1 1,0 0 0,0 1 0,-3 8-476,-2 1-11,6-9 489,-1-1 0,0 1 0,-1 0 0,1-1 1,0 1-1,0 0 0,0-1 0,0 1 0,0-1 0,-1 1 0,1 0 0,0-1 0,0 1 1,-1-1-1,1 1 0,-1-1 0,1 1 0,0 0 0,-1-1 0,1 0 0,-1 1 1,1-1-1,-1 1 0,1-1 0,-1 0 0,0 1 0,1-1 0,-1 0 0,1 1 0,-1-1 1,0 0-1,1 0 0,-2 0 0,-10 15-1371,7-11 1114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38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1 320,'-1'0'152,"0"1"0,0 0-1,0 0 1,-1 0 0,1-1 0,0 1-1,0-1 1,-1 1 0,-2 0 0,-8 4 1413,-5 2-323,16-6-1192,0 1 1,0 0-1,1 0 0,-1 0 1,1 0-1,0-1 0,-1 1 1,1 0-1,0 0 0,0 0 0,0 0 1,0 0-1,1 3 0,-1-1 115,0-2-58,0-2-59,0 1-125,-3 1 16,6 6 578,14 26-395,-10-29-282,-7-4 189,1-1-1,-1 0 1,1 0 0,-1 1 0,1-1 0,-1 0 0,1 1-1,-1-1 1,0 0 0,1 1 0,-1-1 0,0 0 0,1 1-1,-1-1 1,0 1 0,0-1 0,1 1 0,-1-1 0,0 1-1,8 14 52,-6-11-46,0 0 0,0 1-1,-1-1 1,1 1 0,-1-1-1,0 1 1,0-1 0,-1 1-1,1 0 1,-1-1-1,-1 10 1,1-9-27,1-1 11,-1 0-1,1 0 1,0 0-1,0 0 1,0 0-1,3 5 1,4 16-45,-4 19 52,-3-29-51,1 0 0,5 23 0,-5-29 162,-1 0 1,1 15 0,1 6 34,-1-14-132,-1 0-1,0 0 0,-3 18 1,1 2 42,1-28-17,0 1 0,-1 0 0,0 0 0,0-1 0,-1 1 0,0-1 0,-5 13 0,6-19-18,1 1 1,-1-1 0,1 0-1,-1 1 1,1-1 0,0 1-1,0 2 1,0-3-27,0 0-1,0 0 1,0-1-1,0 1 1,0 0-1,-1 0 1,1 0-1,-1-1 1,1 1 0,-1 0-1,-1 2 1,1-2-32,0 0 0,0 0 0,1-1 1,-1 1-1,0 0 0,1 0 1,0 0-1,-1 0 0,1 2 0,0-2 20,0-1-1,0 0 0,0 0 1,0 0-1,-1 1 0,1-1 1,0 0-1,-1 0 1,1 0-1,0 0 0,-1 0 1,0 0-1,1 0 0,-1 0 1,0 0-1,1 0 1,-1 0-1,0 0 0,0 0 1,-1 1-1,1-2 46,1 9 107,-1 1-195,1-8 36,0 0-1,-1 0 0,1 0 0,0 0 1,0 0-1,0-1 0,0 1 1,1 0-1,-1 0 0,1 2 0,-1-3 38,0-1-38,0 0-112,0 0 37,0 0 16,0 0-63,0 0-1,0 0-122,0 0-1,4 2-428,-2 1-4251,2 8 3410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27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16 1568,'0'0'23,"0"-1"0,-1 1-1,1 0 1,0 0 0,0-1 0,0 1 0,-1 0-1,1-1 1,0 1 0,0 0 0,0-1 0,0 1-1,0 0 1,0-1 0,0 1 0,0-1 0,0 1-1,0 0 1,0-1 0,0 1 0,0 0 0,0-1-1,0 1 1,0 0 0,0-1 0,1 1 0,0-6 225,-1 5 120,0 1-155,0 0-170,0 0-91,1 8-160,2 9 240,9 20 0,6 1 880,-7 12-389,8 77-1,-17-108-404,1 0 1,0 0-1,1-1 0,1 1 0,12 29 0,14 39 96,-24-66-135,-1 0 1,0 0-1,3 36 1,-3-24-4,-1 6-55,-3-21 174,8 33 0,-5-33 24,-5-16-107,0-2 85,0-8 304,2 1-460,0 0 0,-1 1 0,0-1 0,-1 0 0,0 0 0,-1-13 0,0-1 51,1 7-94,-6-23 0,4 24-121,-2-26-1,4 36 99,-1 0 0,1 1-1,-1-1 1,1 0-1,-1 1 1,0-1 0,0 1-1,0-1 1,0 1-1,0-1 1,-1 1 0,1-1-1,-1 1 1,1 0-1,-1 0 1,0 0 0,0 0-1,0 0 1,0 1 0,-5-4-1,7 5 24,0 0-1,-1 0 0,1 0 1,0 0-1,-1 0 1,1 0-1,-1 0 0,1 0 1,0 0-1,0 0 1,-1 0-1,1 0 0,0 0 1,-1 0-1,1 1 1,0-1-1,-1 0 0,1 0 1,0 0-1,0 1 1,-1-1-1,1 0 1,0 0-1,0 0 0,-1 1 1,1-1-1,0 0 1,0 1-1,0-1 0,-1 0 1,1 1-1,0-1 1,0 0-1,0 1 0,-1 1-2,0-1 0,1 1-1,-1 0 1,0-1 0,1 1-1,0 0 1,-1 0 0,1 0-1,0 0 1,0-1-1,0 4 1,0-2-80,0-3 88,1 1 1,-1-1-1,0 0 0,1 1 0,-1-1 1,1 0-1,-1 0 0,0 1 1,1-1-1,-1 0 0,1 0 0,-1 1 1,1-1-1,-1 0 0,1 0 0,-1 0 1,1 0-1,-1 0 0,1 0 0,-1 0 1,1 0-1,0 0 0,14 1 28,-14-1-14,7-1 48,0 0 0,0-1 0,0 1 0,12-6 0,-3 2-49,151-56-55,-82 27 67,-69 27-18,0 0-1,-1-1 0,20-13 1,24-24-138,-50 33 128,-5 9 7,0 0-1,0 0 1,0-1 0,-1 1 0,1-1 0,-1 0-1,0-1 1,0 1 0,-1-1 0,1 1-1,-1-1 1,0 0 0,0-1 0,0 1 0,-1 0-1,0-1 1,0 1 0,0-1 0,-1 0 0,0 1-1,1-9 1,-1 4 109,0 9-115,-1 0 1,0 0 0,0 1-1,0-1 1,0 0 0,0 0-1,0 0 1,0 0-1,0 0 1,0 1 0,0-1-1,0 0 1,-1-1 0,-2-6-1,3 7-3,0 1-1,0-1 1,-1 1-1,1-1 1,0 0 0,0 1-1,-1-1 1,1 1 0,0-1-1,-1 1 1,1-1 0,0 1-1,-1-1 1,1 1 0,-1-1-1,1 1 1,-1-1 0,1 1-1,-1 0 1,1-1-1,-1 1 1,1 0 0,-1-1-1,1 1 1,-1 0 0,0 0-1,1 0 1,-1 0 0,0-1-1,1 1 1,-1 0 0,1 0-1,-1 0 1,0 0 0,1 0-1,-1 0 1,0 1-1,0-1 1,-13 2-42,-7 1 107,20-3-61,0 0 0,0 0 0,1 0 0,-1 0-1,0-1 1,0 1 0,0 0 0,1 0-1,-1 0 1,0-1 0,1 1 0,-1-1 0,0 1-1,1 0 1,-1-1 0,0 1 0,1-1 0,-1 1-1,1-1 1,-1 0 0,0-1 0,-8-24 158,9 23-177,0 1 0,-1 0 0,1 0 0,0-1 1,0 1-1,0 0 0,0 0 0,0-1 0,1 1 0,-1 0 0,1 0 1,-1 0-1,1-1 0,0 1 0,0 0 0,0 0 0,0 0 0,2-2 1,2-1 6,0 0 1,0 0-1,0 1 1,11-8 0,-14 10 2,7-3-15,0 0 0,1 1 0,-1 0 0,1 1 0,0 0 0,13-2 0,-23 4 25,1 1 0,-1 0 0,0 0 1,1 0-1,-1 0 0,1 0 0,-1 0 0,0 0 1,1 0-1,-1 0 0,1 0 0,-1 1 0,0-1 1,1 0-1,-1 0 0,1 0 0,-1 0 1,0 1-1,1-1 0,-1 0 0,0 0 0,1 1 1,-1-1-1,0 0 0,1 1 0,-1-1 0,0 0 1,0 1-1,1-1 0,-1 0 0,0 1 0,0-1 1,0 0-1,0 1 0,1-1 0,-1 1 0,0-1 1,0 0-1,0 1 0,0 0 0,-2 15 74,0-7-65,-1 0 0,0-1 0,0 0 0,-1 1 0,0-1 1,0-1-1,-1 1 0,0-1 0,0 1 0,-9 7 0,-7 7-17,8-8 113,-1 0 0,-1-1-1,0 0 1,-23 14-1,0-8 19,0-1-1,-81 25 0,39-15 150,69-25-247,0 0 1,-11 1-1,11-2 83,1 0-1,-16 6 0,20-7-612,17-5 497,56-22 320,101-56 0,-95 36-437,-33 20 142,-13 5-14,8-4-65,-32 24 58,-1-1 1,1 1-1,0-1 1,0 1 0,0 0-1,0 0 1,0 0-1,1 1 1,-1-1-1,4 1 1,-6 0-2,-1 0 0,1 0 0,0 0 0,0 0 0,-1 0 0,1 0 0,0 1 0,-1-1 0,1 0 0,0 0 0,-1 1 0,1-1 0,0 0 1,-1 1-1,1-1 0,-1 1 0,1-1 0,-1 1 0,1-1 0,-1 1 0,1 0 0,-1-1 0,1 1 0,-1-1 0,0 1 0,1 0 0,-1-1 0,0 1 0,1 0 0,-1 0 1,0-1-1,0 1 0,0 0 0,0-1 0,0 1 0,0 1 0,0-1-12,1 5 37,0-1 0,-1 1 0,0 0 0,-1 0 0,1-1 0,-1 1 0,0 0 0,0 0-1,-1-1 1,0 1 0,0-1 0,-4 9 0,-1 0 155,-1 0-1,-1-1 1,-12 17-1,15-23-137,0 0 0,0-1-1,0 1 1,-1-1 0,0 0 0,0-1-1,-1 1 1,-8 4 0,12-10-99,8 0 3,1-1 1,-1 0-1,0 0 0,0 0 0,0 0 0,0-1 1,0 0-1,-1 1 0,1-1 0,5-4 1,-9 6 47,1-1 0,-1 1 0,1 0 0,-1 0 0,0 0 1,1-1-1,-1 1 0,1 0 0,-1 0 0,1 0 0,-1 0 1,0 0-1,1 0 0,-1 0 0,1 0 0,-1 0 0,1 0 0,-1 0 1,1 0-1,4 1 31,-5-1 121,0 0-64,0 0-42,0 0-28,0 0-74,-12 5 368,11-5-309,-7 3-1643,8-3-309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28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17 346 1728,'-10'5'654,"9"-4"-642,1-1 1,0 0-1,0 0 0,-1 0 1,1 0-1,0 0 0,0 0 0,0 1 1,-1-1-1,1 0 0,0 0 1,0 0-1,0 0 0,0 1 1,-1-1-1,1 0 0,0 0 1,0 0-1,0 1 0,0-1 1,0 0-1,0 0 0,0 1 1,0-1-1,0 0 0,0 0 1,0 1-1,0-1 0,0 0 1,0 0-1,0 1 0,0-1 1,0 0-1,0 0 0,0 1 1,0-1-1,0 0 0,0 0 1,0 1-1,0-1 0,0 0 1,1 0-1,-1 0 153,-4 6 588,8-7 1059,9-7-382,0-6-841,-6 7-412,-1 0 0,8-11 0,24-37-339,3 2 0,60-61 0,-91 104-341,0 1 0,1 0 0,0 0-1,1 1 1,0 1 0,0 0 0,1 0-1,0 1 1,0 1 0,21-6 0,-6 11 700,-27 1-68,-1 1 0,1 0 0,-1 0 1,0 0-1,0 0 0,0-1 0,0 1 0,-1 4 1,0-2-9,0 0 0,-1 0 1,1 0-1,-1 0 0,0 0 1,0 0-1,-5 5 0,-22 27 813,20-26-577,-6 7 165,-2-1 1,0 0-1,-24 17 1,-62 35 556,98-65-1070,0 1-72,4-3-149,-1 0-1,1 0 1,-1 1 0,1-1-1,-1 0 1,0 0 0,0 0-1,1-1 1,-5 2 0,6-3 91,0 1-1,0-1 1,0 0 0,1 1 0,-1-1-1,0 0 1,0 1 0,0-1 0,1 0 0,-1 1-1,0-1 1,0 1 0,1-1 0,-1 1-1,1-1 1,-1 0 0,0 1 0,1-1-1,-1 1 1,1 0 0,0-1 0,3-4-412,15-22-1419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42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48 115 832,'1'3'406,"2"-7"-608,-1-2 519,-2 6-287,0 0 0,0 0-1,0 0 1,0 0 0,0 0 0,0 0-1,0 0 1,0 0 0,0 0 0,0 0-1,0 0 1,0 0 0,0 0 0,0 0 0,0 0-1,0 0 1,0 0 0,0-1 0,0 1-1,0 0 1,0 0 0,0 0 0,0 0-1,0 0 1,0 0 0,-1 0 0,1 0-1,0 0 1,0 0 0,0 0 0,0 0-1,0 0 1,0 0 0,0 0 0,0 0-1,0 0 1,0 0 0,0 0 0,0 0-1,0 0 1,0 0 0,0 0 0,0 0 0,0 0-1,-1 0 1,1 0 0,0 0 0,0 0-1,0 0 1,0 0 0,0 0 0,0 0-1,0 0 1,0 0 0,0 0 0,0 1-1,0-1 1,0 0 0,0 0 0,0 0-1,0 0 1,0 0 0,0 0 0,0 0-1,0 0 1,-1 0 39,0 0 0,0 0 0,1-1-1,-1 1 1,0 0 0,0 0 0,1-1 0,-1 1-1,0 0 1,0-1 0,1 1 0,-1-1 0,0 1-1,1-1 1,-1 1 0,1-1 0,-1 1 0,1-1-1,-1 0 1,1 1 0,-1-1 0,1 0 0,0 1-1,-1-1 1,1 0 0,0 1 0,-1-1 0,1 0-1,0-1 1,-1 2 188,0 0-230,1 0 0,-1 0 0,1 0 1,-1 0-1,1 0 0,-1-1 0,1 1 1,-1 0-1,1 0 0,-1 0 1,1-1-1,-1 1 0,1 0 0,-1-1 1,1 1-1,-1-1 0,-7-9 470,7 9-434,0 0 1,0 1-1,0-1 1,1 0-1,-1 0 1,0 0-1,0 0 1,1 0-1,-1 0 1,1-1-1,-2-1 1,-1-6 104,3 9-177,-1-1 0,1 0 0,-1 0-1,1 1 1,0-1 0,0 0-1,-1 0 1,1 0 0,0 1-1,0-1 1,0 0 0,0 0-1,0 0 1,0 1 0,0-1 0,0 0-1,0 0 1,0 0 0,1 0-1,-1 1 1,0-1 0,0 0-1,1 0 1,0 0 0,0-3 9,-1 0 32,0 3 15,-1-1 1,1 1 0,0-1 0,1 1-1,-1-1 1,0 1 0,0-1-1,1 1 1,-1-1 0,0 1-1,1 0 1,0-1 0,-1 1-1,1 0 1,0-1 0,1-1-1,-1 3-255,-1 0 64,0 0 75,9 14-843,-6-6-837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43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917 192 1984,'-1'0'31,"1"0"-1,-1 0 1,0-1 0,1 1 0,-1 0-1,1 0 1,-1-1 0,0 1 0,1 0-1,-1-1 1,1 1 0,-1 0 0,0-1-1,1 1 1,-1-1 0,1 1-1,0-1 1,-1 1 0,1-1 0,-1 1-1,1-1 1,0 0 0,-1 1 0,1-1-1,0 0 1,0 1 0,-1-1 0,1 0-1,0 1 1,0-1 0,0 0-1,0 1 1,0-1 0,0 0 0,0 1-1,0-1 1,0 0 0,-2-2-56,0 1 1,-1 0-1,1 1 0,-1-1 1,1 0-1,-1 1 0,-5-3 1,-9-4 1171,0 0 0,-28-19 0,-5-2-962,40 23-69,-1 2 1,-1-1-1,1 1 0,0 1 1,-19-3-1,5 3 98,-41 0-1,-72-5 518,113 9-537,-38 7 0,27-3 357,9 0-524,-26 7 0,-9 3 249,49-14-109,0 0-1,1 0 1,-1-1-1,-23-3 0,0-9-138,30 10-25,1 0-1,-1 0 1,1 0-1,-1 1 1,-11-1-1,16 2-221,5-1 226,-1 1-1,0 1 0,1-1 0,-1 0 1,1 1-1,4 1 0,11 2 46,17-3 137,1-2-1,-1-2 1,37-7 0,-1 1-304,65-10 321,58-5-140,-161 22-130,-7-1 33,0 1 1,1 2-1,32 4 1,-48-3 14,-1 1 1,0 1-1,1 0 1,-1 0 0,-1 1-1,1 0 1,0 1-1,12 8 1,-15-7 48,-1 0 1,13 12-1,-14-12-38,0-1 0,0 1 0,8 4 0,4 0 32,0-5-235,-11-5 129,-4 0 85,0 0 0,-1 0-1,1 0 1,0 0 0,0 0-1,-1-1 1,1 1-1,0-1 1,-1 0 0,1 0-1,3-1 1,-6 2 21,0 0-70,0-16 763,-8 7-902,7 9-142,0-1-1,0 0 0,0 0 1,0 0-1,0 0 0,0-1 1,1 1-1,-1 0 0,0 0 1,1 0-1,-1-1 0,0 1 1,1 0-1,0-1 0,-1 1 1,1-2-1,0 2-2763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49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19 1056,'-5'-1'275,"5"1"-172,0 1-94,0-1-1,1 0 1,-1 0-1,0 0 1,0 0-1,1 0 1,-1 0-1,0 1 1,0-1-1,1 0 1,-1 0-1,0 0 0,0 1 1,1-1-1,-1 0 1,0 0-1,0 1 1,0-1-1,0 0 1,1 0-1,-1 1 1,0-1-1,0 0 1,0 1-1,0-1 1,0 0-1,0 0 0,0 1 1,1-1 41,-1 1 0,1-1 0,-1 0 0,1 0 0,-1 1 0,0-1 0,1 0 0,-1 0 0,1 0 0,-1 0 0,1 0 0,0 0 0,-1 0 0,1 0 1,-1 0-1,1 0 0,-1 0 0,1 0 0,-1 0 0,1-1 0,-1 1 0,1 0 0,11-2 907,-11 2-948,-1 0 0,0 0 0,0 0-1,1 0 1,-1 0 0,0 0-1,0 0 1,0 0 0,1 0 0,-1 0-1,0 0 1,0 0 0,0 1 0,1-1-1,-1 0 1,0 0 0,0 0 0,0 0-1,1 0 1,-1 0 0,0 0 0,0 1-1,0-1 1,0 0 0,0 0 0,1 0-1,-1 0 1,0 1 0,0-1 0,0 0-1,0 0 1,0 0 0,0 0 0,0 1-1,0-1 1,0 0 0,0 32 2071,-4-22-1152,4-9-898,0 0 0,-1 0 0,1 0 0,0 1 0,-1-1 0,1 0 1,0 0-1,-1 0 0,1 1 0,-1-1 0,0 0 0,-1 1 0,2-1-20,-1 0 0,0 1 1,1-1-1,-1 0 0,0 0 0,1 0 0,-1 1 0,1-1 0,0 0 0,-1 0 0,1 1 0,0 1 0,0 1 24,-1-1 0,0 0-1,1 1 1,-1-1 0,-2 5-1,2-5-29,-1 1 0,1-1-1,0 1 1,0 0 0,0 6-1,1-6 23,0 0 0,-1-1-1,0 1 1,0 0 0,-2 4-1,2-4-32,0-1 0,0 1 0,0 0 0,0-1 0,1 6 0,0-6 9,-1 5 72,1 0-1,1 0 1,-1 0-1,1 0 1,4 14-1,3 3 53,-7-19-141,0-1 1,1 1 0,4 10 0,0-4 64,-2 0 0,1 1 0,-2-1 0,4 23 0,-3-12 234,1 10 292,-4-25-586,0-1 0,0 1 0,-1-1 0,-1 1 0,1-1 0,-1 0 0,-3 14 0,4-19 16,0 0 0,0-1 0,0 1 0,0 0 0,0 0 0,0 0 0,0 0 0,2 3 0,0 12-66,-2-15 43,0 3 26,0 1 0,0-1 0,-1 0 0,1 0 1,-3 7-1,3-11-14,0 0 1,0 0 0,0 0-1,-1 0 1,2 0 0,-1 0-1,0 0 1,0 0 0,0 0-1,0 0 1,1 0 0,-1 0 0,1 1-1,-1-1 15,1 0-1,-1 0 1,1 0-1,-1 0 1,0 0-1,0 1 1,1-1-1,-1 0 1,0 0-1,0 0 1,0 0-1,0 0 1,-1 0-1,1 1 1,0-1 0,-1 1-1,-1 5-18,0 0 0,1 0 0,-1-1 0,1 1 1,0 8-1,1-11 11,1-2 1,-1 1 1,0-1-1,0 0 1,-1 1-1,1-1 1,0 0-1,-1 1 1,0-1 0,-1 5-1,1-7-14,1 0-1,0 1 1,-1-1-1,1 1 1,0-1-1,-1 1 1,1-1-1,0 1 1,-1 0-1,1-1 1,0 1-1,0-1 1,0 1-1,-1 0 1,1-1 0,0 1-1,0-1 1,0 1-1,0 0 1,0-1-1,0 1 1,0 0-1,0-1 1,1 1-1,-1-1 1,0 2-1,1-2 33,-1 1 0,0 0 0,0 0-1,1 0 1,-1 0 0,0-1 0,0 1 0,0 0-1,0 0 1,0 0 0,0 0 0,0 0 0,0 0-1,0-1 1,-1 1 0,1 0 0,0 0 0,-1 1-1,-1 0-17,2-1-4,-1-1 0,1 1-1,0-1 1,0 1 0,-1-1 0,1 1-1,0-1 1,0 1 0,-1-1-1,1 1 1,0-1 0,0 1 0,0-1-1,0 1 1,0-1 0,0 1-1,0 0 1,0-1 0,0 1 0,0-1-1,0 1 1,1 0 0,-1 0 11,0-1-74,0 0 38,0 0 68,0 1-40,1-1 0,0 1 0,-1 0 0,1-1 0,-1 1 0,1 0-1,-1-1 1,1 1 0,-1 0 0,0-1 0,1 1 0,-1 0 0,0 0 0,1 0-1,-1-1 1,0 1 0,0 0 0,0 0 0,0 1 0,1 11 40,-1-12 6,0-1-10,4 5 197,-4-10-108,0 1-196,-8-57 282,8 44-390,-6-26-1,3 25 185,0-26 0,6-144-210,2 105 369,3 29-385,-8 45 218,1 0 0,1 0 0,4-17 1,-4 18-8,0-1 1,0 0 0,0-16 0,8-32 199,-10 51-185,0 0 0,1 1-1,0-1 1,2-9 0,-1 9 44,3-47-163,-6 40 282,1 12-151,0 0 0,-1 0 0,1 0-1,0 0 1,0-1 0,0 1 0,0 0 0,0 0 0,0 0 0,0 0 0,1 0 0,0-3 0,-1 4-14,0-1-1,0 1 0,0-1 0,1 1 0,-1-1 0,0 1 0,0-1 1,0 1-1,0-1 0,0 1 0,0-1 0,0 1 0,0-1 1,0 1-1,0-1 0,-1 0 0,1 1 0,0-1 0,0 1 0,0-1 1,-1 1-1,1 0 0,0-1 0,-1 0 0,-1-5-428,2 6 405,0 0 1,0 0-1,0 1 0,0-1 0,0 0 0,0 0 0,0 0 0,0 0 0,0 0 1,0 0-1,0 0 0,0 0 0,0 0 0,0 0 0,0 0 0,0 0 0,0 0 1,0 0-1,0 1 0,0-1 0,0 0 0,0 0 0,0 0 0,0 0 0,0 0 0,0 0 1,-1 0-1,1 0 0,0 0 0,0 0 0,0 0 0,0 0 0,0 0 0,0 0 1,0 0-1,0 0 0,0 0 0,0 0 0,0 0 0,0 0 0,0 0 0,0 0 0,0 0 1,-1 0-1,1 0 0,0 0 0,0 0 0,0 0 0,0 0 0,0 0 0,0 0 1,0 0-1,0 0 0,0 0 0,0 0 0,0 0 0,0 0 0,0 0 0,0 0 0,-1 0 1,1 0-1,0 0 0,0 0 0,0 0 0,0 0 0,0 0 0,0 0 0,-3 5-574,-4 12-2196,2-3-11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50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64,'-3'2'-459,"2"-1"1411,0-1 3739,15 9-3872,-12-8-727,0 0 0,-1 0 0,1 0 0,0 0 0,0 0 0,-1 0 0,1-1 0,0 1 0,0 0 0,0-1 0,0 1 0,0-1-1,4 0 1,55 5 1167,-2-9-861,-43 2-374,0 1 0,-1 0 0,1 1 0,25 3-1,9 6 197,1-3 0,1-2 0,96-4 0,-133-2 3,27-7-1,-30 6-236,1 0 0,-1 1 0,18-1 1,-28 3-159,-1 1 0,1-1 0,-1 1 0,1-1 0,-1 1 0,1 0 0,-1 0 0,1 0-1,-1 0 1,0 0 0,1 0 0,-1 0 0,0 0 0,0 0 0,0 1 0,0-1 0,0 0 0,0 1 0,0-1 0,1 3 0,10 10-2252,-4-8 1314,1 5-639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51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 1824,'0'0'50,"0"0"0,0 0 0,0 0 0,0 0 0,0 0 0,0 0 0,0-1 0,0 1 0,0 0 1,0 0-1,0 0 0,0 0 0,0 0 0,0 0 0,0 0 0,0 0 0,0 0 0,-1 0 0,1 0 0,0 0 0,0 0 0,0 0 0,0 0 0,0 0 0,0 0 0,0 0 1,0 0-1,0 0 0,0 0 0,0 0 0,0-1 0,0 1 0,0 0 0,0 0 0,0 0 0,0 0 0,0 0 0,0 0 0,0 0 0,-1 0 0,1 0 0,0 0 0,0 0 1,0 0-1,0 0 0,0 0 0,0 0 0,0 0 0,0 0 0,0 0 0,0 1 0,0-1 0,0 0 0,0 0 0,0 0 0,0 0 0,0 0 0,0 0 0,0 0 0,0 0 1,0 0-1,-1 0 0,1 0 0,0 0 0,0 0 0,0 0 0,0 0 0,0 0 0,0 0 0,-5 6 829,-5 9-900,5-8 128,0 0 0,1 1-1,0 0 1,0 0 0,1 0-1,0 0 1,0 1 0,1-1-1,0 1 1,-1 14 0,3-19-106,1 0-1,0 0 1,0 0 0,0 0 0,1 0 0,-1 0 0,1 0-1,0 0 1,0-1 0,3 5 0,-2-3 150,-2-4-118,0-1 1,-1 0 0,1 0-1,-1 0 1,1 0 0,0 1-1,-1-1 1,1 0 0,-1 0-1,1 0 1,0 0 0,-1-1-1,1 1 1,0 0-1,-1 0 1,1 0 0,-1 0-1,1 0 1,-1-1 0,1 1-1,0 0 1,-1-1 0,1 1-1,-1 0 1,1-1 0,0 0 77,1 0-63,0 0-1,0 0 0,0-1 1,0 1-1,-1-1 0,1 1 1,-1-1-1,1 0 0,-1 1 1,1-1-1,-1 0 0,0 0 0,0 0 1,0 0-1,0 0 0,0 0 1,-1 0-1,1 0 0,0-1 1,-1-1-1,1-2 78,0 1-1,-1-1 1,0 0 0,0 1 0,0-1-1,-3-11 1,3 16-105,0 0-1,0 0 1,0 0 0,-1 0 0,1 0-1,-1 0 1,1 0 0,-1 0 0,1 0-1,-1 0 1,1 0 0,-1 0 0,0 0-1,0 1 1,-1-2 0,2 1-5,-1 1 1,1 0 0,-1-1 0,1 1 0,-1 0-1,0 0 1,1 0 0,-1 0 0,1 0-1,-1 0 1,0 0 0,1 0 0,-1 0 0,1 0-1,-1 0 1,1 0 0,-1 0 0,0 0-1,1 0 1,-1 0 0,0 1 0,0 0-3,-1 0 0,1 0 0,0-1 0,-1 1 0,1 1 0,0-1 0,0 0 0,0 0 0,0 0 0,0 1 0,0-1 0,0 0 0,0 1 0,1-1 0,-1 1 0,1-1 0,-1 1 0,1-1 0,-1 3 0,0-2 22,1 0 0,0 0 0,0 0 1,0 0-1,0 0 0,0 1 0,0-1 1,1 0-1,-1 0 0,0 0 0,1 0 1,0-1-1,-1 1 0,1 0 0,0 0 1,0 0-1,0 0 0,2 1 0,0 1 247,1-1 0,-1 0-1,1 0 1,0 0 0,8 4-1,-7-4-80,-5-3-181,0 0 0,1 0 1,-1 0-1,0 0 0,0 1 0,0-1 1,1 0-1,-1 0 0,0 0 1,0 0-1,1 0 0,-1 0 1,0 0-1,0 0 0,1 0 1,-1 0-1,0 0 0,0 0 1,1 0-1,-1 0 0,0 0 1,0 0-1,1 0 0,-1 0 1,0 0-1,0 0 0,1 0 0,-1 0 1,0-1-1,0 1 0,0 0 1,1 0-1,-1 0 0,0 0 1,0 0-1,0-1 0,0 1 1,1 0-1,-1 0 0,0 0 1,0-1-1,0 1 0,0 0 1,0 0-1,0-1 0,0 1 1,1 0-1,-1-1 0,0 1-6,0-1 1,0 1-1,0-1 0,0 1 1,0-1-1,0 1 0,0-1 0,0 1 1,0-1-1,0 1 0,0-1 1,0 1-1,-1-1 0,1 1 1,0 0-1,0-1 0,0 1 0,-1-1 1,1 1-1,0-1 0,0 1 1,-1 0-1,0-1 0,-1-1-12,0 1 0,1 0-1,-1 0 1,0 1 0,0-1 0,0 0-1,0 1 1,-1-1 0,1 1 0,0 0-1,-4-1 1,5 1-182,0 0-1,0 0 1,0 1-1,0-1 1,0 0-1,0 0 1,0 1-1,0-1 1,0 0-1,0 1 1,0-1-1,0 1 1,0-1-1,1 1 1,-1 0-1,0-1 1,0 1-1,0 0 1,1-1-1,-1 1 1,1 0-1,-1 0 1,0 0-1,1 0 1,-1 1-1,2-1-4018,5-4 2633,2-13-1175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8:05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 1248,'-3'-7'422,"3"7"-419,0 0 0,0 0 1,0 0-1,0 0 1,0 0-1,0 0 1,0 0-1,0 0 0,0 0 1,0 0-1,-1 0 1,1 0-1,0 0 0,0 0 1,0 0-1,0 0 1,0 0-1,0 0 0,0 0 1,0 0-1,0 0 1,0 0-1,-1 0 1,1 0-1,0 0 0,0 0 1,0 0-1,0 0 1,0 0-1,0 0 0,0 0 1,0 0-1,0 0 1,0 1-1,0-1 0,0 0 1,0 0-1,0 0 1,0 0-1,0 0 1,0 0-1,0 0 0,0 0 1,-1 0-1,1 0 1,0 0-1,0 1 0,0-1 1,0 0-1,0 0 1,0 0-1,1 0 0,-1 0 1,0 0-1,0 0 1,0 0-1,0 0 0,0 0 1,0 1-1,0-1 1,0 0-1,0 0 1,0 0-1,0 1 194,0-1 17,0 0-194,0 0-1,-1 0 1,1 0 0,0 0 0,0 0 0,-1 1 0,1-1 0,0 0 0,0 0 0,0 0 0,0 1 0,-1-1 0,1 0 0,0 0 0,0 0 0,0 1 0,0-1 0,0 0-1,0 0 1,0 1 0,0-1 0,0 0 0,0 0 0,0 1 0,-1-1 0,1 0 0,1 0 0,-1 1 0,0-1 0,0 0 0,0 0 0,0 1 0,0-1 0,0 0 0,2 14 863,-1-10-667,-1-3-114,0 0-1,0 0 1,0 0-1,0 0 1,0 0 0,0 0-1,0 0 1,1 0 0,-1-1-1,0 1 1,1 0 0,-1 0-1,0 0 1,1 0 0,-1-1-1,2 2 1,-2-2-60,0 0-26,1 0-1,-1 0 1,1 0-1,-1 0 0,1 0 1,-1 0-1,1 0 0,-1 0 1,1 0-1,-1 0 1,1 0-1,-1 0 0,0 0 1,1 1-1,-1-1 0,2 0 1,-1 3 19,1-1 0,0 0 0,0-1 1,0 1-1,0 0 0,0 0 0,0-1 0,1 1 1,-1-1-1,4 2 0,-3-2-34,1 1 0,-1 0 0,0 0 0,0 0 0,0 0 0,2 3 0,17 22-113,-2-13 433,-17-13-298,0 1 1,0-1 0,-1 1-1,1 0 1,0 0 0,-1 0-1,0 0 1,5 5 0,2 6 61,7 11 43,-11-13-55,0 1-1911,-5-11-930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8:57.4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4 154 224,'-3'0'367,"6"0"429,-3 0-396,0 0 229,0 0-218,0 0-75,4-4 336,-1 2-594,1-1 1,-1 0-1,0 0 1,-1 0-1,1 0 1,0 0-1,-1 0 1,0-1-1,3-4 0,4-6 199,-7 11-259,0-1 0,0 1 1,0-1-1,-1 0 0,1 1 1,-1-1-1,0 0 0,0 0 0,0 0 1,-1 0-1,1 0 0,-1 0 1,0-4-1,0 7-14,0 1 1,0 0-1,0-1 1,0 1-1,0 0 0,0-1 1,0 1-1,0 0 1,0-1-1,0 1 0,0-1 1,0 1-1,0 0 1,0 0-1,1-1 0,-1 1 1,0 0-1,0-1 1,0 1-1,0 0 1,1-1-1,-1 1 0,0 0 1,0 0-1,1-1 1,-1 1-1,0 0 0,1 0 1,-1 0-1,0-1 1,0 1-1,1 0 1,-1 0-1,0 0 0,1 0 1,-1 0-1,0 0 1,1 0-1,0 0-7,-1 0-1,1 0 1,-1 1-1,1-1 1,-1 0-1,0 1 1,1-1 0,-1 0-1,1 1 1,-1-1-1,0 1 1,1-1-1,-1 0 1,0 1 0,0-1-1,1 1 1,-1-1-1,0 1 1,0-1-1,0 1 1,0-1 0,0 1-1,1-1 1,-1 1-1,0 0 1,0-1-1,0 1 1,0-1 0,-1 2-1,2 17 68,-1 10-58,-1-18 697,-16-33-873,15 21 159,1-1-1,0 1 1,-1 0 0,1-1 0,0 1-1,-1 0 1,0 0 0,1 0 0,-1 0-1,0 0 1,1 0 0,-1 1 0,0-1-1,-3 0 1,-16-9-98,20 8 96,0 2 16,1 0 1,-1-1-1,1 1 0,0 0 0,-1 0 0,1-1 0,-1 1 1,1 0-1,-1 0 0,1 0 0,-1 0 0,1 0 0,-1 0 1,1 0-1,-1 0 0,1 0 0,-1 0 0,1 0 0,-1 0 1,0 0-1,1 0-3,0 0 0,0-1 1,0 1-1,0 0 0,0 0 0,0 0 0,1-1 1,-1 1-1,0 0 0,0 0 0,0 0 1,0-1-1,0 1 0,0 0 0,1 0 1,-1 0-1,0 0 0,0 0 0,0-1 1,0 1-1,1 0 0,-1 0 0,0 0 1,0 0-1,0 0 0,1 0 0,-1 0 0,0 0 1,0 0-1,0-1 0,1 1 0,-1 0 1,0 0-1,0 0 0,1 0 0,-1 0 1,0 0-1,0 1 0,0-1 0,1 0 1,-1 0-1,0 0 0,0 0 0,1 0 0,0 1-5,0-1-1,0 1 0,0-1 0,0 1 0,0 0 0,0-1 0,0 1 0,0 0 0,0 0 0,0 0 0,0 1 0,9 7-29,-1-4 35,1 0 0,0 0 0,0-1 0,0 0 0,0-1 0,1 0 0,-1 0 0,1-1 0,0-1 1,0 0-1,0 0 0,-1-1 0,1 0 0,21-4 0,6-4-4,-1-2 0,70-27 0,-7 2-17,-89 32-52,-1 0 1,1 1-1,0 0 1,20 0-1,-31 3 81,0-1 0,0 1 0,0 0-1,0 0 1,0-1 0,-1 1 0,1 0-1,0 0 1,0-1 0,-1 1 0,1 0 0,0-1-1,-1 1 1,1 0 0,-1-1 0,1 1-1,-1-1 1,1 1 0,-1 0 0,1-1 0,-1 1-1,1-1 1,-2 1 0,1-1-66,-1 1-1,1 0 1,0-1 0,-1 1-1,1 0 1,0 0 0,0 0 0,0 0-1,-1 0 1,1 0 0,-1 1-1,-11 9-57,9-8 89,-1-1 1,1 1-1,1 0 0,-7 5 1,1 0-641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9:01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66 576,'0'8'603,"-1"-1"-485,0 0 0,0 0 0,0 0 0,-5 12 0,-4 17 609,4 0-636,-1-2-1,-15 43 1,20-70-94,2-6 67,0 0 1,0 0-1,0 1 1,0-1-1,0 0 1,-1 0-1,1 0 1,0 1 0,-1-1-1,1 0 1,-1 0-1,1 0 1,-1 0-1,0 0 1,-1 2-1,2-16 310,11-107-225,-1 0 128,-5 54-629,-5 66 321,0-1 0,0 1 0,-1-1-1,1 1 1,0-1 0,0 1 0,0-1-1,0 1 1,-1 0 0,1-1 0,0 1 0,0-1-1,-1 1 1,1-1 0,0 1 0,-1 0-1,1-1 1,-1 1 0,1 0 0,0 0 0,-1-1-1,1 1 1,-1 0 0,1 0 0,-1-1-1,1 1 1,0 0 0,-2 0 0,1-1 10,0 1 0,0 0 1,0 0-1,0 0 1,0 0-1,0 0 0,-1 0 1,1 0-1,0 0 0,0 0 1,0 0-1,0 1 0,-1-1 1,-7 7-759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9:02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63 2144,'1'-3'1854,"-2"9"-1223,1-6-519,0 2 164,-1-1 0,1 1-1,-1-1 1,0 1 0,0-1-1,0 0 1,0 1 0,0-1-1,0 0 1,0 0 0,0 0-1,-2 2 1,2-3 97,1 0-133,0 0-133,0 0-48,0 0 42,0 0 16,0 0 129,0 0-60,0 0 49,0 0-32,0 0 127,0 0-116,0 0-113,0 0-53,0 0 5,0 0-5,14 0 112,2 0 15,-1-2-1,17-3 1,-17 3-88,1-1-1,15 1 1,117-7-170,1-1-20,-76 2-9,-70 8 103,0 0 1,0-1 0,0 1-1,0-1 1,-1 1 0,1-1 0,0 0-1,4-2 1,-6 2-40,6-2 96,-32-2-272,-83-3 373,-93-5 306,140 8-387,43 4-840,-1 0 0,1 2 0,-26 4 0,18-2-241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36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59 475 1248,'0'-1'198,"1"1"1,-1-1 0,1 1-1,-1-1 1,1 1-1,-1-1 1,1 1-1,0 0 1,-1-1-1,1 1 1,-1 0-1,1 0 1,0-1-1,-1 1 1,1 0-1,1 0 1,0-1 24,0 0-1,0 0 1,1 1 0,-1-1 0,0-1 0,-1 1-1,4-2 1,-3 1-169,0 1 0,1-1 0,-1 0 0,1 1 0,0 0 0,-1-1 0,1 1 0,3-1 0,-2 1-4,-1 0-1,0 0 1,0-1 0,0 1-1,6-5 1,73-56 547,-55 41-522,101-88 384,-118 102-454,0-1 0,13-7 0,3-1-223,-12 8 305,-1 1 1,1 1-1,0 0 0,22-6 1,2-1-269,40-11 389,-41 14-315,-25 7 101,1-1-1,-1 0 1,0 0 0,17-9-1,-27 12-8,1 1 0,0-1 0,-1 1 1,1 0-1,0 0 0,-1 0 0,5 0 0,-5 1 12,76-15 61,-66 11-55,-1-1 0,1 0 0,-1-1-1,16-9 1,-10 5 53,-8 5-87,1 0 0,-1 1 1,19-4-1,-16 4 19,-12 1 3,1 2-61,-1 0 44,0 0 68,0 0 6,0-1 27,4-1-32,-4 1-33,0 1-74,0 0 59,0 0 144,0 0-54,0 0-122,0 0-33,0 0-15,-4 0 78,0 0 0,0 1 0,0-1 0,0 0 0,0 1-1,0 0 1,1 0 0,-9 3 0,4 0-27,-1-1 0,-15 4 0,5-2 93,-41 7-229,43-7 155,-247 82 8,215-69 163,-29 12-91,68-24-46,-1-1 1,1 1-1,0 1 0,0 0 0,-9 9 0,-43 42 232,24-24-107,29-25-24,-1 0-1,0-1 1,-1 0 0,0-1 0,-14 8-1,-62 25 427,26-18-263,-4-2-155,60-18-587,5-3-694,11-6-1905,-3 2 1461,5-3-712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7:38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512 2508 1408,'0'0'26,"0"-1"-1,0 1 1,0 0 0,0 0-1,1 0 1,-1-1-1,0 1 1,0 0 0,0 0-1,0 0 1,0-1 0,0 1-1,0 0 1,0 0 0,0 0-1,0-1 1,0 1-1,0 0 1,0 0 0,0 0-1,-1-1 1,1 1 0,0 0-1,0 0 1,0 0 0,0 0-1,0-1 1,0 1 0,0 0-1,0 0 1,-1 0-1,1 0 1,0 0 0,0-1-1,0 1 1,0 0 0,-1 0-1,1 0 1,0 0 0,0 0-1,0 0 1,0 0-1,-1 0 1,1 0 0,0 0-1,0 0 1,0 0 0,-1 0-1,1 0 1,0 0 0,0 0-1,0 0 1,-1 0 0,1 0-1,0 0 1,0 0-1,0 0 1,-1 0 0,2-1-1395,-1 1 1375,0 0-1,0 0 1,0 0-1,0 0 1,0 0 0,0 0-1,0 0 1,0 0-1,0 0 1,0 0 0,0 0-1,0 0 1,0 0 0,1 0-1,-1 0 1,0-1-1,0 1 1,0 0 0,0 0-1,0 0 1,0 0-1,0 0 1,0 0 0,0 0-1,0 0 1,0 0-1,0 0 1,0 0 0,0 0-1,0 0 1,0-1 0,0 1-1,0 0 1,0 0-1,0 0 1,0 0 0,0 0-1,0 0 1,0 0-1,0 0 1,0 0 0,0 0-1,-1 0 1,1 0-1,0 0 1,0-1 0,0 1-1,0 0 1,0 0 0,0 0-1,0 0 1,0 0-1,0 0 1,0 0 0,0 0-1,0 0 1,0 0-1,0 0 1,0 0 0,-1 0-1,1 0 1,0 0 0,0 0-1,0 0 1,0 0-1,0 0 1,0 0 0,0 0-1,0 0 1,-8 0-104,5 0 144,1 3-56,1-3 7,1 0 0,0 1 1,0-1-1,0 0 0,0 0 1,0 0-1,-1 1 0,1-1 1,0 0-1,0 0 0,0 0 1,-1 0-1,1 0 0,0 0 1,0 1-1,-1-1 0,1 0 1,0 0-1,0 0 0,0 0 1,-1 0-1,1 0 0,0 0 1,0 0-1,-1 0 0,1 0 1,-1 0-1,1 0 17,-1 0-1,1 0 1,-1 0-1,0 1 1,1-1 0,-1 0-1,0 0 1,1 0 0,-1 1-1,1-1 1,-1 1-1,1-1 1,-1 0 0,1 1-1,-1-1 1,1 1 0,-1 0-1,0 0 65,1-1-1,-1 1 1,1-1-1,-1 1 1,1-1-1,-1 1 1,1-1-1,-1 0 0,0 1 1,1-1-1,-1 0 1,0 1-1,1-1 1,-1 0-1,0 0 1,1 0-1,-1 0 1,0 1-1,-30 5 2552,9-2-1492,20-3-1047,1-1 1,-1 1-1,0-1 0,1 1 1,-1-1-1,0 1 1,1-1-1,-1 0 1,0 0-1,0 0 0,1 0 1,-1 0-1,0-1 1,0 1-1,1 0 0,-1-1 1,0 1-1,1-1 1,-1 0-1,1 1 1,-1-1-1,-2-2 0,1 0-13,0 0 0,0-1-1,1 1 1,-1-1 0,1 0-1,0 1 1,0-1 0,0 0-1,0-1 1,-1-4 0,-11-48 210,12 45-244,-76-389 511,69 352-543,2 0 0,-2-75-1,-1-79 230,2 38 27,7 129-152,-12-59 0,1 7-222,1-2 171,8 58-70,-12-47 0,5 27-180,3 22 317,4 23-55,1-1-1,-1-14 1,0 3-60,-1 0 0,0 1 0,-1 0 0,-1 0 0,-9-19 0,-6-19 133,0-20-53,12 26 43,3 21-158,-4-45 0,8 39-2,2 23-3,-1-1 0,0 1 0,-5-16 0,4 18 75,1 0 1,-1-18-1,0-4 3,1 23-105,0 0 0,2-14 1,-1 6-1,5-36 339,-5-101 310,-6 140-525,4 10-243,6 8-475,-2-2 615,12 10 18,-4-1 41,2-1 1,23 18 0,-23-19-23,-8-6-7,11 8 16,0 0 0,0-1 0,18 8 0,107 43 557,42 20-138,-155-67-344,-2-1-31,0-1 0,1-1-1,39 11 1,-41-16-294,-2 1-1,1 1 0,-1 1 1,21 12-1,-37-17-385,-1 0-1,0 1 1,0 0-1,0-1 1,0 2-1,-1-1 1,4 6 0,6 7-1729,4 1 808,2 3-587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9:30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776 158 320,'-3'1'27,"1"0"0,-1 0 0,1 1 0,-1-1 0,1 0 0,0 1 0,-1 0 0,1-1 0,0 1 0,-3 3 0,3-2 11,-1-1 0,1 0 1,-1 0-1,1 0 0,-1 0 0,0 0 0,-6 2 1,-1 1 124,1 0 0,-1 0 0,1 1 0,1 0 1,-1 0-1,1 1 0,0 0 0,0 1 0,-9 11 1,9-11-52,0 0 1,-17 13 0,7-6-110,11-9 92,6-4-70,-1 0 0,0 0 0,0-1-1,0 1 1,-1-1 0,1 0-1,-3 2 1,-1 0 32,-1 0-1,1 1 1,0 1-1,0-1 1,0 1 0,1-1-1,-8 9 1,12-11-46,-25 19 101,16-14 69,8-6-178,1 0 0,-1 0 0,0 0 0,1 0 0,-1 1 0,1-1 0,0 0 0,-2 2 0,2-1 6,0-1 1,-1 0-1,1 1 0,0-1 0,-1 0 1,1 0-1,-1 0 0,-1 1 0,-10 6 324,11-6-317,-1 1 0,-1-1 0,1-1 0,0 1 0,0 0 0,-5 1 0,-9 5-16,10-3 43,-1-1 0,0 1-1,-1-2 1,1 1 0,-1-1-1,1 0 1,-12 1 0,3 1 75,14-3-140,0-1 0,-1 0-1,1-1 1,0 1 0,-1 0-1,-3-1 1,3 0 84,0 1 0,0-1 0,0 1-1,-7 3 1,7-3-14,0 0 0,0 0 0,0 0 0,-8 0 1,-19 7 148,36-9-164,0 0-1,0 0 1,0-1 0,-1 0 0,1 1 0,0-2 0,5-2-1,37-25 276,-2-5-16,-2-2 0,71-78-1,-102 102-312,1 1-1,0 0 1,0 1 0,1 0-1,0 1 1,24-12 0,-19 12 190,5-2-122,1 1 0,0 0 0,45-11 0,0 2 12,-50 18 431,-19 2-612,-1 0 10,0 0 16,2 0 63,-1 0 156,-4 3-176,-16 13-31,-5 3 3,-36 22 161,35-23-122,2 1 1,-41 40 0,-6 6-6,65-60 77,0 1 1,0-1-1,-7 11 0,8-11-32,0 0 0,1-1 0,-1 1 0,-1-1 0,1 0 0,-9 6 0,0 0 27,-22 19 1,-7 6 168,6-7-19,-5 4 183,24-26-107,13-6-189,8-6-28,50-33 29,-37 28-82,-1-1 0,16-15-1,60-68 63,-77 79-76,1 0 1,0 1-1,2 0 0,23-15 0,-8 10 33,59-28-1,-44 28-53,-39 13 104,-9 7-51,0 0 1,0 0-1,0 0 0,0 0 1,0-1-1,-1 1 0,1 0 0,0 0 1,0 0-1,0 0 0,0 0 1,0 0-1,0-1 0,0 1 1,0 0-1,-1 0 0,1 0 1,0 0-1,0 0 0,0 0 1,0 0-1,0-1 0,-1 1 0,1 0 1,0 0-1,0 0 0,0 0 1,0 0-1,-1 0 0,1 0 1,0 0-1,0 0 0,0 0 1,-17-1-68,16 1 72,-6 1-15,0-1 1,1 1-1,-1 0 0,0 1 1,0-1-1,0 1 0,1 1 1,-1-1-1,1 1 0,0 1 1,-7 3-1,-10 6-44,13-8 51,0 0 0,0 1 0,0 0 0,-13 12 0,-5 5-2,20-16-12,0-1-1,0 1 1,-14 16-1,12-12 90,-1 0-1,0-1 0,-1 0 0,-15 9 1,8-5-193,12-9 60,-1 0 0,-13 6 0,-8 4 205,20-10-66,-1 1 1,0-2-1,0 1 0,0-1 1,0-1-1,-1 0 0,-13 3 1,11-3 62,-21 8 0,-1 0-79,10-4-39,-30 15 0,31-11 47,-27 6-1,39-15-32,10-2-17,1 0 0,0 0 0,-1 1 0,1-1 0,-1 0 0,1 1 0,-1-1 0,1 1 1,0-1-1,-2 2 0,2-2-35,1 0 21,13-3 240,-6 2-234,1 0 1,-1 0-1,1-1 0,-1 0 0,14-5 0,3-1 61,100-33-11,-101 32-43,-1-1 0,0-1 0,28-19 0,50-46 44,-61 45 41,84-52-1,-51 46 263,136-49 1,-35 35-377,-169 50 10,0 1 0,0-1 0,0 1 0,0-1-1,5 1 1,14-1 3,-21 1 27,1-1 1,-1 1 0,1-1-1,-1 1 1,0-1 0,0 0 0,1 0-1,-1-1 1,0 1 0,0 0-1,3-3 1,3-1 72,48-33-64,-47 30-43,-1 0-6,-7 8-160,-8 7-96,5-2 235,-3-3 29,0 1-1,1 0 0,-1-1 0,-6 3 0,-7 3-73,-156 67 56,4-1-112,91-35 171,-57 33 36,115-59-77,1 0 0,0 2 1,1 0-1,1 1 0,-24 27 1,19-21-192,3-5 420,11-9-201,0 0 0,-1 0 0,0-1 0,-13 7 0,-49 21 154,17-9-238,41-18 80,0-2 1,0 0-1,-1 0 0,0-1 1,-20 3-1,3 0 116,25-5-88,-1-1 1,0 0-1,1-1 1,-13 2-1,6 1-116,12-2 51,9 0 56,1-3 7,1 0 0,-1 0 0,16-5-1,6-1-94,101-19-27,-85 17 195,59-20 0,-92 24-136,-1-1 0,0 0 0,0 0 0,0-1 0,-1 0 0,0-1 0,-1-1 0,0 0 0,12-13 0,-13 8-835,-8 13 478,0-1 0,0 0 0,0 0 0,0 1 0,1-1 0,-1 0 0,0 1 0,1-1 0,-1 1 0,1 0 0,2-3-1,4 1-3012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19:33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99 480,'0'0'10,"0"0"1,0 0-1,0 0 0,0-1 1,0 1-1,0 0 0,0 0 1,1 0-1,-1 0 0,0 0 1,0 0-1,0 0 0,0 0 1,0-1-1,0 1 1,0 0-1,0 0 0,0 0 1,1 0-1,-1 0 0,0 0 1,0 0-1,0 0 0,0 0 1,0 0-1,0 0 0,1 0 1,-1 0-1,0 0 0,0 0 1,0 0-1,0 0 0,0 0 1,0 0-1,1 0 0,-1 0 1,0 0-1,0 0 0,0 0 1,0 0-1,0 0 1,0 0-1,1 0 0,-1 0 1,0 0-1,0 0 0,0 0 1,0 1-1,0-1 0,8 1 1612,-7 1-1495,-1 0 1,1 0-1,-1 0 1,1 0-1,-1 0 1,1 0 0,-1 0-1,0 0 1,0 0-1,0 0 1,-1 4-1,1-1 28,0 1-334,1-4 202,-1 0 0,0-1 0,0 1-1,0 0 1,0 0 0,0-1 0,0 1 0,0 0 0,-1 0 0,1-1 0,-1 1 0,1 0-1,-1-1 1,0 1 0,1 0 0,-1-1 0,0 1 0,-1 1 0,0-1-66,-5 7 182,7-9 245,0 0-80,-6 1 261,3 2-538,3-3-15,0 0-1,0 0 1,0 0 0,-1 0 0,1 0 0,0 0 0,0 0-1,0 0 1,0 0 0,-1 0 0,1 0 0,0 0 0,0 0-1,0 0 1,0 0 0,-1 0 0,1 0 0,0 0 0,0 0-1,0-1 1,0 1 0,0 0 0,-1 0 0,1 0-1,0 0 1,0 0 0,0 0 0,0-1 0,0 1 0,0 0-1,0 0 1,0 0 0,0 0 0,0-1 0,0 1 0,-1 0-1,1 0 1,0 0 0,0-1 0,0 1 0,0 0-1,0 0 1,0 0 0,1 0 0,-1-1 0,0 1 0,0 0-1,0 0 1,-1-10 273,0 6-225,1 0 0,-1-1 0,0 1 0,0 0 0,-1 0 0,1 0 0,-3-5 0,3 5-35,-1 0-1,0 0 1,1 0 0,0 0-1,0 0 1,0-1-1,0-4 1,1 4 23,-1 0 1,0 0-1,0 0 1,-3-10-1,-1-4-71,-2 2 121,6 15-214,0 0-1,0 0 1,1 0-1,-1 0 1,0 0-1,1 0 1,-1-1-1,1 1 1,0-3-1,10 6-2549,10-3 527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28.7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0 1664,'-1'0'157,"1"1"-1,-1-1 1,1 0-1,0 0 1,-1 1 0,1-1-1,0 0 1,-1 1-1,1-1 1,0 0 0,0 1-1,-1-1 1,1 0 0,0 1-1,0-1 1,0 0-1,0 1 1,-1-1 0,1 1-1,0-1 1,0 1 0,0-1-1,0 0 1,0 1-1,0-1 1,0 1 0,0-1-1,0 1 1,0 19-127,1-12 278,-3 30 196,1-21-466,1 0 0,3 30 0,3-10 48,2 0 0,2 0-1,1-1 1,2-1-1,22 45 1,-23-58 11,0-1 0,1-1 0,2 0 0,0-1-1,0 0 1,2-1 0,0-1 0,2-1 0,25 19 0,3-5-204,89 44 1,-96-57 358,82 23 0,46-2-151,-60-15 67,-37-7 1,1-3 0,91 5 0,-121-17 91,71 6 123,-96-5-421,-1 1 0,1 0 0,-1 1 0,24 10 0,-22-4-688,-18-10 633,1 1 0,-1-1 0,1 0-1,-1 1 1,1-1 0,0 1 0,-1-1 0,0 0 0,1 1 0,-1 0 0,1-1 0,-1 1 0,0-1 0,1 1 0,-1-1 0,0 1 0,1 0 0,-1-1-1,0 1 1,0 0 0,0-1 0,0 1 0,0 1 0,-7 6-2248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29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30 640,'0'-16'256,"3"13"-192,2-5-32,0 5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29.8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185 1 1248,'-1'0'135,"1"0"0,-1 0-1,0 0 1,0 0 0,0 0 0,1 0-1,-1 0 1,0 0 0,0 0 0,0 0 0,1 0-1,-1 1 1,0-1 0,0 0 0,1 1 0,-1-1-1,0 0 1,1 1 0,-1-1 0,0 2 0,-20 13 823,15-11-886,0 2-93,0-1-1,1 1 0,-1-1 1,1 2-1,1-1 0,-1 0 1,-5 11-1,1 2-43,-12 30-1,-1 31 916,10-30-329,-5 28-149,4-15 189,13-62-535,0-1 0,0 1 0,0-1 0,0 1 1,0 0-1,0-1 0,0 1 0,0 0 0,0 0 0,0-1 0,0 1 0,0-1 0,0 1 0,1 0 0,-1-1 0,0 1 1,1 0-1,-1 0 0,2 5 166,-1-9-168,-1 1 0,1 0 0,-1-1 0,1 1 0,0 0 0,0 0 0,0-1 0,2-2 1,5-10 41,30-111 227,6-14 443,-40 129-653,0-1-1,-1 1 1,0-1 0,0 1-1,-2-1 1,1 0 0,-1-18-1,9 37-124,53 50-396,-38-36 561,-1 1 0,-1 1-1,25 33 1,-44-51-42,0 0 0,0 1 1,-1-1-1,0 1 0,0 0 0,0 0 0,-1 0 1,0 0-1,3 12 0,-5-15-39,1 0 0,-1 0 1,0 0-1,0 0 0,0 0 0,-1 0 0,1 0 0,-1 0 1,0 0-1,0-1 0,0 1 0,0 0 0,0-1 0,0 1 1,-1 0-1,1-1 0,-1 1 0,0-1 0,0 0 0,0 0 1,0 0-1,0 0 0,-4 3 0,-2 0 13,0 0 1,0 0-1,0-1 1,-1 0-1,1-1 1,-15 4-1,-55 9 53,-37-3-903,112-13 575,0 0-1,0 0 1,0 1 0,0-1-1,0 1 1,0 0-1,0 0 1,-4 3-1,-2 3-2349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8:18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5 1248,'0'0'119,"-1"-1"-62,1 1-1,-1 0 1,1-1-1,-1 1 1,0-1-1,1 1 1,-1 0-1,1-1 0,-1 1 1,0 0-1,1 0 1,-1 0-1,0-1 1,1 1-1,-1 0 1,0 0-1,1 0 0,-1 0 1,0 0-1,1 0 1,-1 0-1,0 0 1,1 1-1,-2-1 1,2 1-69,-1 1 0,1-1 0,0 1 0,-1-1 0,1 0 1,0 1-1,0-1 0,0 1 0,0-1 0,0 1 0,1 1 1,-1 1-7,0 179 615,0-180-627,0-2 12,4 11-67,-3-5 85,-1-6 48,0-1 10,0 0 65,0 0-11,0 0 85,0 0-10,0 0 186,1 0-339,0 0-1,0 0 1,0-1-1,0 1 1,0 0-1,0-1 1,0 1-1,0-1 1,0 1-1,0-1 1,-1 0-1,1 1 1,0-1-1,0 0 1,-1 1-1,2-2 1,11-16-70,-7 10 116,8-9 30,1 0 0,19-17 0,-32 33-105,-1 0 0,1 0-1,-1 0 1,1 1 0,-1-1 0,1 0 0,-1 0-1,1 1 1,0-1 0,0 1 0,-1 0-1,1-1 1,0 1 0,-1 0 0,1 0 0,0 0-1,0 0 1,3 1 0,-4-1 54,2 3 82,-2-2-105,0 0-1,1 0 0,-1 0 1,0 0-1,0 0 0,0 0 1,-1 0-1,1 1 0,0-1 1,0 0-1,-1 1 0,1-1 1,0 0-1,-1 1 0,0-1 1,1 1-1,-1-1 0,0 1 1,0-1-1,1 1 0,-1-1 1,-1 3-1,1 4 53,-1 0-1,-1-1 1,0 1 0,0 0-1,0-1 1,-5 11-1,3-11-68,1-1-1,-1 0 0,-4 5 1,-4 6 67,4-7 209,7-9-298,0-1-1,0 1 0,1 0 1,-1 0-1,0 0 1,1-1-1,-1 1 0,0 0 1,1 0-1,-1 0 0,1 0 1,0 0-1,-1 0 1,1 0-1,0 0 0,-1 0 1,1 0-1,0 1 0,0-1 1,0 2-1,1 3 47,2 0-6,-2-5 16,-1-1-15,17-1 26,-14 0-62,0 0 0,1 0 1,-1 0-1,0-1 0,0 0 0,-1 1 1,1-1-1,0 0 0,3-4 1,8-4 96,-11 8-127,-2 1 27,1 1 0,-1-1 0,0 1 0,0-1 0,0 0 0,0 1 0,0-1 0,0 0 0,0 0 0,0 0 0,0 0 0,0 0 0,-1 0 0,1 0 0,0 0 0,-1 0 0,1 0 0,0-1 0,0-1 0,-1 2-68,0 1 58,0 0 102,0 0-11,-1 19 80,1-12-373,-2 7-1271,2-12 1205,0-1 0,0 1 0,0 0 0,-1 0 0,1-1-1,0 1 1,-1 0 0,1-1 0,-1 1 0,0 0 0,0-1-1,1 1 1,-1-1 0,0 1 0,0-1 0,-2 2 0,3-3 217,-1 0 1,0 1-1,0-1 1,1 0-1,-1 0 1,0 0-1,1 0 1,-1 0-1,0 0 1,0 0-1,1 0 1,-1-1-1,0 1 0,-1 0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33.2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2 471 1984,'-1'-5'587,"0"7"-354,1-2-211,1 0 0,-1 0 0,0 0 1,0 0-1,0 0 0,0 0 1,0 0-1,0 0 0,0 0 0,0 0 1,0 0-1,0 0 0,0 0 1,0 0-1,0 0 0,1 0 0,-1 0 1,0 0-1,0 0 0,0 0 1,0 0-1,0 0 0,0 0 0,0 0 1,0 0-1,0 1 0,0-1 1,0 0-1,0 0 0,0 0 0,0 0 1,0 0-1,0 0 0,0 0 1,0 0-1,0 0 0,0 0 0,0 0 1,1 0-1,-1 0 0,6-9 103,-4 6 90,0 0 1,0 0-1,0-1 0,0 1 1,-1 0-1,1-1 1,-1 1-1,0-1 0,0 1 1,0-1-1,0-5 0,0 4-126,-1 0-1,1 0 0,0 0 0,0 0 1,1 0-1,1-5 0,6-20 228,34-229 601,-35 230-715,-6 22-234,0 0 0,0 0 0,-1 0 1,1-14-1,-2 21 29,0-1 1,0 1 0,0 0-1,0 0 1,0-1 0,0 1-1,0 0 1,0 0-1,0 0 1,0-1 0,0 1-1,0 0 1,0 0 0,0 0-1,0-1 1,1 1-1,-1 0 1,0 0 0,0 0-1,0 0 1,0-1 0,0 1-1,0 0 1,1 0 0,-1 0-1,0 0 1,0 0-1,0-1 1,0 1 0,1 0-1,-1 0 1,0 0 0,0 0-1,0 0 1,1 0-1,-1 0 1,0 0 0,0 0-1,0 0 1,1 0 0,10 4-21,-9-2 31,1 0-1,-1 0 0,1 0 0,-1 1 0,0-1 0,3 4 0,4 14 9,-1 0-1,0 0 0,-2 1 0,-1 0 1,0 0-1,2 24 0,-5-22-4,0 1-1,-1 0 1,-2-1 0,-4 32-1,4-51-41,1-1 0,-1 1 0,-1 0 0,1 0 0,-1 0 0,1-1 0,-4 5-1,4-6 55,0-1-1,1 0 1,-1 1-1,0-1 1,-1 0-1,1 0 1,0 0-1,0 0 1,0 0-1,-1 0 1,1 0-1,0 0 1,-1 0-1,1-1 0,-1 1 1,1-1-1,-1 1 1,1-1-1,-1 1 1,0-1-1,-1 0 1,0 0-28,1 0 0,-1-1 0,1 1 1,-1-1-1,0 0 0,1 0 0,0 0 1,-1 0-1,1 0 0,0 0 0,-1-1 0,1 1 1,0-1-1,0 1 0,0-1 0,0 0 1,0 0-1,-2-4 0,3 5-160,1 1-22,0 0 59,9 14-9,-5-9 194,-2-2-36,-1-1 0,1 1 1,0-1-1,0 0 0,0 0 0,0 0 0,0 0 0,1 0 0,-1 0 1,0-1-1,1 1 0,0-1 0,-1 0 0,5 2 0,-2-2 12,0 1 1,0-1-1,1-1 0,-1 1 0,0-1 0,1 0 1,7-1-1,0 0 5,-1-2 1,0 1 0,0-2-1,0 0 1,0 0 0,13-8-1,5-4-28,-1-2 0,39-31-1,46-51 288,-54 34-420,-59 66 115,-1-1-1,1 1 1,0-1 0,-1 0-1,1 1 1,-1-1 0,0 0-1,1 0 1,-1 1-1,1-1 1,-1 0 0,0 0-1,0 0 1,1 1 0,-1-1-1,0 0 1,0 0 0,0 0-1,0 0 1,0 1 0,0-1-1,0-1 1,-1 2 21,1-1 0,-1 1 1,0-1-1,1 1 1,-1 0-1,0 0 0,1-1 1,-1 1-1,0 0 0,1 0 1,-1 0-1,0 0 0,1-1 1,-1 1-1,0 0 0,1 0 1,-1 1-1,0-1 0,1 0 1,-1 0-1,0 0 0,1 0 1,-1 1-1,0-1 0,1 0 1,-1 0-1,-1 1 0,-8 4-3,0-1-1,0 1 0,1 1 1,-1 0-1,-10 9 0,0 1 38,-21 23 0,17-10-116,1 0 1,1 1 0,1 1 0,-21 45-1,40-72 86,0 0 0,0 1 0,1-1 0,-1 0 0,1 1 0,0 0 0,0-1 0,0 9-1,1-12-10,0 0 0,0 1 0,0-1-1,0 0 1,0 1 0,0-1-1,1 0 1,-1 1 0,0-1 0,1 0-1,-1 0 1,1 1 0,0-1 0,-1 0-1,1 0 1,0 0 0,0 0-1,-1 0 1,1 0 0,0 0 0,0 0-1,0 0 1,0-1 0,0 1 0,1 0-1,-1 0 1,0-1 0,0 1-1,0-1 1,1 1 0,-1-1 0,0 0-1,2 1 1,2-1 23,-1 1 0,1-1 1,0 0-1,-1-1 0,1 1 0,-1-1 1,1 0-1,-1 0 0,1-1 0,-1 1 0,0-1 1,0 0-1,1 0 0,-1 0 0,0 0 1,6-7-1,-3 4-17,0-1-1,-1 0 1,0 0 0,-1 0 0,1-1-1,-1 0 1,0 0 0,4-11 0,33-79 83,-38 83-2,0 0-1,0 0 1,-2 0-1,0 0 1,1-21-1,-3 5-326,0 30 228,0 0 0,0 0 1,0 0-1,0 0 1,0 0-1,0 0 0,-1 0 1,1 0-1,0 0 1,0 0-1,0 0 0,0 0 1,0 0-1,0 1 1,0-1-1,0 0 0,0 0 1,0 0-1,-1 0 1,1 0-1,0 0 0,0 0 1,0 0-1,0 0 1,0 0-1,0 0 0,0 0 1,0 0-1,0 0 1,-1 0-1,1 0 0,0 0 1,0 0-1,0 0 1,0-1-1,0 1 0,0 0 1,0 0-1,0 0 1,0 0-1,0 0 0,0 0 1,-1 0-1,1 0 0,0 0 1,0 0-1,0 0 1,0 0-1,0 0 0,0-1 1,0 1-1,0 0 1,0 0-1,-4 13-139,4-3 130,-1 1 9,2 0-1,-1 0 1,1 0-1,1 0 1,4 17-1,-3-18 18,0 2 45,1-1 0,0 0 0,1 0 0,0-1 0,1 1 0,0-1 0,13 16 0,-18-25-43,0 0 0,0 0 0,0 0 1,0 0-1,0 0 0,0 0 0,0 0 0,0 0 0,1 0 1,-1 0-1,0-1 0,1 1 0,-1-1 0,0 1 0,1-1 1,1 1-1,-1-1 17,0-1 1,0 1 0,-1 0-1,1-1 1,0 0 0,-1 1-1,1-1 1,-1 0 0,1 0 0,-1 0-1,1 0 1,-1 0 0,0 0-1,1 0 1,0-2 0,8-8 19,-1 0 0,-1 0 0,0-1 0,0 0 0,-1 0 0,9-24 0,-6 15 303,16-27 0,-25 47-366,-1 0 0,1 0 0,-1 0 0,1 1 1,0-1-1,-1 0 0,1 0 0,0 1 0,0-1 1,-1 0-1,1 1 0,0-1 0,0 1 1,0-1-1,0 1 0,0-1 0,-1 1 0,1 0 1,0-1-1,0 1 0,0 0 0,1 0 0,-1 0 10,0 0 0,0 1 0,0-1 0,0 0 0,0 1 0,0-1 0,-1 1 0,1-1 0,0 1 0,0 0 0,-1-1 0,1 1-1,0 0 1,-1-1 0,1 1 0,0 0 0,-1 0 0,1 0 0,-1-1 0,0 1 0,1 0 0,-1 0 0,1 1 0,1 8 56,0-1 1,0 1 0,-1 0 0,0 0 0,0 0 0,-2 11-1,1-9-104,0 93 344,0-103-218,0-2 0,13-20 69,23-44 6,-26 44-121,0 1 0,2 0 0,15-19 0,-22 32-82,6-6 41,0 0 0,14-13 0,-22 22-16,0 1 0,1-1 0,-1 1 0,1 0 0,-1 0 0,1 0 0,0 0 1,0 1-1,0-1 0,0 1 0,0 0 0,0 0 0,8 0 0,-11 1 22,1 0 0,-1 1 0,0-1 0,1 1 0,-1-1 0,1 1-1,-1-1 1,0 1 0,0 0 0,1 0 0,-1 0 0,0-1 0,0 1 0,0 0-1,0 0 1,0 1 0,0-1 0,0 0 0,0 0 0,0 0 0,-1 1 0,1-1-1,0 0 1,-1 1 0,1-1 0,-1 1 0,1-1 0,-1 3 0,2 4-26,-1-1 1,0 1-1,1 15 0,-9 66 528,1-37-432,6 8-85,8-75 501,39-99-736,-43 105 210,0 0 0,1 0 0,0 0 0,0 1 0,1 0 0,0 0 0,7-8 0,-5 24-386,-4-2 401,0 1 0,-1-1 0,0 1 0,0 0 0,4 13 0,-1 0 41,7 14 315,15 38 6,-24-64-348,1 0-1,-1-1 1,1 1-1,0-1 0,1 0 1,11 10-1,-16-15 56,0-1-1,1 0 0,-1 0 0,1 0 1,-1-1-1,1 1 0,-1 0 0,1 0 1,0-1-1,-1 1 0,1-1 0,0 1 1,0-1-1,-1 0 0,1 0 1,0 0-1,3 0 0,-2-1-26,1 1-1,-1-1 1,0 0-1,1 0 1,-1 0-1,0-1 1,0 1 0,5-4-1,-1 0-26,1-1-1,-2 0 1,1 0-1,0 0 1,-1-1-1,7-9 1,-3 1 84,-1-1 1,-1 0-1,0 0 0,5-19 1,-2 2-192,7-39 0,-17 66 87,0 0-1,0 0 1,0 0 0,-1 1 0,0-1-1,-1 0 1,1 0 0,-1 0 0,-2-6-1,3 12 30,0-1-1,0 1 0,0 0 0,0-1 1,0 1-1,0 0 0,0-1 1,-1 1-1,1 0 0,0-1 1,0 1-1,0 0 0,-1-1 0,1 1 1,0 0-1,0 0 0,-1-1 1,1 1-1,0 0 0,-1 0 1,1 0-1,0-1 0,-1 1 0,1 0 1,0 0-1,-1 0 0,1 0 1,-1 0-1,1 0 0,0 0 0,-1 0 1,1 0-1,0 0 0,-1 0 1,1 0-1,-1 0 0,1 0 1,0 0-1,-1 0 0,1 0 0,0 0 1,-1 1-1,0-1-5,0 0-1,0 1 1,0 0-1,0-1 1,0 1-1,1-1 1,-1 1-1,0 0 1,0-1-1,1 1 1,-1 0-1,1 0 1,-1 0-1,0 1 1,-18 48-80,11-27 121,-16 33 0,22-52 9,1-1 1,-1 1 0,1 0 0,0-1 0,0 1 0,0 0 0,1-1 0,-1 1-1,1 0 1,0 0 0,0 0 0,0-1 0,1 1 0,-1 0 0,1 0-1,0-1 1,0 1 0,0 0 0,3 5 0,-3-7-1,0-1 0,-1 0 0,1 1 0,0-1 0,0 0 0,0 0 0,0 0 0,0 0 0,0 0 0,1 0 0,-1 0 0,0 0 0,0 0 0,1 0 0,-1-1 0,0 1 0,1-1 0,2 2 0,-2-2 24,1 0 0,-1 1 0,1-1 0,-1 0 0,1 0 0,-1-1 0,1 1 0,-1-1 0,1 1 0,-1-1 0,4-1 0,6-2 28,5-4 157,2 2 0,27-6-1,-29 9-190,1 0 0,25 1 1,76-3-926,-82 3-1396,-22-2-1302,-11 3 1290,-3-3-1284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34.7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339 77 2080,'0'-2'140,"-4"-9"928,-1 1-1,0 0 1,-11-17-1,15 25-953,-1 1 0,0-1 0,0 1-1,1-1 1,-1 1 0,0 0 0,-1 0-1,1 0 1,0 0 0,0 0 0,0 1-1,0-1 1,-1 0 0,1 1 0,0 0-1,-1 0 1,-2 0 0,-3-1-54,0 2 0,1-1-1,-1 1 1,-7 2 0,7-1 17,0 0 0,0 1 0,0 0 0,1 0 0,-1 1 0,1 0 0,0 1-1,-13 10 1,11-7-20,0 1 0,0 1 0,1-1 0,0 2 0,-7 12 0,-1 6 63,2 0 1,1 1-1,-15 53 0,25-75-102,0 0 1,1 1 0,0 0-1,1-1 1,0 1 0,0 0-1,2 15 1,-1-23-14,0 0 1,0-1-1,0 1 1,0 0-1,0 0 1,1 0-1,-1-1 1,0 1-1,0 0 1,1 0-1,-1-1 0,0 1 1,1 0-1,-1-1 1,1 1-1,-1 0 1,1-1-1,0 1 1,-1-1-1,1 1 0,0 0-1,0-1-1,-1 0 0,1 0 0,0 0 0,-1 0 0,1 0 0,-1 0 0,1 0 1,0 0-1,-1 0 0,1 0 0,0 0 0,-1 0 0,1 0 0,-1 0 0,1-1 0,0 1 1,-1 0-1,2-1 0,1-1 17,0 0 1,-1 0 0,1 0-1,0 0 1,-1 0-1,1-1 1,2-4-1,2-4-25,0-1 0,-2 0 0,1 0-1,-2 0 1,6-21 0,8-22 234,-9 27 256,-7 22-442,-1 0-1,1 1 1,5-11 0,-7 34-324,0-10 199,0 3 30,0-1-1,1 1 1,0 0 0,1-1-1,0 1 1,0-1-1,1 1 1,0-1 0,1 0-1,9 18 1,-11-26 75,0 1 0,0-1 0,0 1 0,0-1 0,0 0-1,1 1 1,-1-1 0,1 0 0,-1-1 0,1 1 0,0 0 0,0-1 0,0 0 0,0 1 0,0-1 0,0 0 0,0-1-1,0 1 1,0 0 0,0-1 0,0 0 0,0 0 0,1 0 0,-1 0 0,6-1 0,-2 0 44,0-1-1,-1 1 1,1-1 0,-1-1 0,1 1 0,-1-1-1,0 0 1,1 0 0,-2-1 0,1 0 0,6-6-1,-4 3-66,-1-1-1,0-1 1,0 1 0,0-1-1,-2-1 1,8-12-1,25-67-98,-23 50 79,-9 26-2,-1-1-109,11-19-1,-14 30 113,-1 1 0,1 0 0,-1-1 0,1 1 0,0 0 0,0 0 0,0 0 0,0 0 0,0 0-1,1 0 1,-1 1 0,0-1 0,1 1 0,2-2 0,-4 3-5,1 1 1,-1 0-1,0-1 0,0 1 0,0 0 1,1-1-1,-1 1 0,0 0 1,0 0-1,0 0 0,0 0 0,-1 0 1,1 0-1,0 0 0,1 2 1,-2-3 18,6 9 27,-1 0 0,0 1 0,0 0-1,-1-1 1,-1 1 0,1 1 0,3 20 0,5 77-456,-12-99 421,1 70 419,-1-46 217,0-33-604,0 1-1,0 0 1,0 0-1,0-1 1,0 1-1,0 0 1,0 0-1,0 0 1,0-1-1,0 1 0,-1 0 1,1-1-1,0 1 1,-1 0-1,1 0 1,0-1-1,-1 1 1,1-1-1,-1 1 1,0 1-1,0-2-11,1 0-1,-1 0 0,1 0 1,-1 0-1,1 0 0,-1 1 1,0-1-1,1 0 0,-1 0 1,1 0-1,-1 0 1,1-1-1,-1 1 0,0 0 1,1 0-1,-1 0 0,1 0 1,-1 0-1,1-1 1,-2 0-1,-1-1-27,0 0 0,0 0-1,0 0 1,0-1 0,0 0 0,-4-5 0,2 2 26,1 0 0,-1-1 0,1 0 0,-3-8 0,6 13-6,0 0-1,0 0 1,0 0 0,1 0 0,-1 0-1,1 0 1,0-1 0,-1 1 0,1 0-1,0 0 1,0 0 0,0 0-1,0-1 1,1 1 0,-1 0 0,1 0-1,-1 0 1,1 0 0,1-4 0,-1 6 36,0-1 1,-1 0 0,1 1 0,-1-1-1,1 1 1,0-1 0,-1 1 0,1-1-1,0 1 1,0 0 0,0-1 0,-1 1-1,1 0 1,0-1 0,0 1-1,0 0 1,0 0 0,-1 0 0,1 0-1,0 0 1,0 0 0,0 0 0,0 0-1,0 0 1,-1 0 0,1 0 0,0 1-1,0-1 1,0 0 0,-1 1 0,1-1-1,1 1 1,6 3-26,-1 0 0,12 8 0,-2-1-115,-9-7-48,0 0 0,1 0 1,-1 0-1,1-1 0,0-1 1,0 0-1,13 2 0,-21-4-132,0 0 1,1 0-1,-1 0 0,1-1 0,-1 1 0,0 0 0,1-1 0,-1 1 0,0-1 0,0 1 1,3-2-1,8-6-3427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35.7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 3328,'0'-1'964,"0"1"1414,0 10-1576,1-1 1,2 15-1,0-16 97,-1-5-677,-2-1 0,1 1 0,0-1 0,0 1 0,-1-1 0,1 5 0,-1-6 29,0-1-107,0 1-102,0 0 0,0 0 1,-1 0-1,1 0 0,0 0 0,0 0 1,1 0-1,-1 0 0,0 0 0,0 0 1,0 0-1,1-1 0,-1 1 0,0 0 1,1 0-1,0 1 0,1 5 61,-2-3-72,1-1 0,0 1-1,0 0 1,0-1-1,2 5 1,3 11 84,14 94 70,8 170 0,-25-244-70,1 79 819,-4-116-790,0-2-27,0 5 104,0-10-506,-8-72-2771,4-25-2635,4 63 2465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36.5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135 12 3072,'0'0'14,"0"0"0,0 0-1,0 0 1,0 1 0,0-1 0,0 0 0,0 0-1,0 0 1,0 0 0,-1 1 0,1-1 0,0 0 0,0 0-1,0 0 1,0 0 0,0 1 0,0-1 0,0 0 0,0 0-1,0 0 1,0 0 0,-1 0 0,1 0 0,0 1-1,0-1 1,0 0 0,0 0 0,0 0 0,0 0 0,-1 0-1,1 0 1,0 0 0,0 0 0,0 0 0,0 0 0,-1 0-1,1 0 1,0 0 0,0 0 0,0 0 0,0 0-1,-1 0 1,1 0 0,0 0 0,0 0 0,0 0 0,0 0-1,-1 0 1,1 0 0,0 0 0,0 0 0,0 0 0,0 0-1,0 0 1,-1 0 0,1 0 0,0-1 0,0 1-1,0 0 1,0 0 0,0 0 0,0 0 0,-1 0 0,1 0-1,0-1 1,0 1 0,0 0 0,0 0 0,0 0 0,0 0 4,-1 1 1,1 0-1,0 0 1,-1-1-1,1 1 1,0 0-1,-1-1 1,1 1-1,-1 0 1,1-1-1,-1 1 1,0-1 0,1 1-1,-1-1 1,1 1-1,-1-1 1,-1 1-1,-15 10 964,17-11-940,0-1 0,0 1 0,0 0 0,0 0 0,0 0 0,0 0 0,0 0 0,0 0 0,0-1 0,0 1 0,0 0 0,0 0 0,0 0 0,0 0 1,0 0-1,0 0 0,0-1 0,0 1 0,0 0 0,0 0 0,-1 0 0,1 0 0,0 0 0,0 0 0,0 0 0,0 0 0,0-1 0,0 1 1,0 0-1,0 0 0,0 0 0,0 0 0,-1 0 0,1 0 0,0 0 0,0 0 0,0 0 0,0 0 0,0 0 0,0 0 0,-1 0 0,1 0 1,0 0-1,0 0 0,0 0 0,0 0 0,0 0 0,0 0 0,0 0 0,-1 0 0,1 0 0,0 0 0,0 0 0,-8-2 3425,14-1-3144,0 0 1,1 0-1,-1 0 1,1 1-1,0-1 1,9 0-1,46-6-336,-43 9-5,1 0 0,0 1 1,0 1-1,-1 1 1,1 1-1,-1 1 0,0 0 1,0 1-1,27 14 1,-43-19 11,0 1 0,0 0 0,-1-1 0,1 1 1,-1 0-1,1 0 0,-1 1 0,0-1 0,1 0 1,-1 1-1,2 4 0,-3-6 24,0 1-1,-1-1 1,1 0-1,-1 1 1,0-1-1,1 1 1,-1-1-1,0 0 1,0 1-1,0-1 1,0 1-1,0-1 1,0 1-1,0-1 1,-1 0 0,1 1-1,0-1 1,-1 1-1,1-1 1,-1 0-1,0 1 1,1-1-1,-1 0 1,0 0-1,0 0 1,0 1-1,-1 1 1,-9 7 119,0 0 0,-1 0-1,-14 9 1,11-9-144,-25 23 0,21-12-44,-17 14 278,20-19-327,-6 3 51,22-19 58,0 1 0,0-1 0,-1 0 1,1 1-1,0-1 0,0 0 0,0 1 0,0-1 0,0 0 1,-1 1-1,1-1 0,0 0 0,0 1 0,0-1 1,0 0-1,0 1 0,0-1 0,0 0 0,0 1 0,0-1 1,1 0-1,-1 1 0,0-1 0,0 0 0,0 1 0,0-1 1,0 0-1,1 1 0,-1-1 0,0 0 0,0 0 0,0 1 1,1-1-1,-1 0 0,0 0 0,0 1 0,1-1 1,-1 0-1,0 0 0,1 1 0,12 9 148,-6-5-228,-1 0-1,1 0 1,-1 1-1,0 0 0,-1 0 1,1 0-1,-1 1 1,-1-1-1,1 1 1,-1 1-1,4 7 1,-8-15 68,13 29-68,12 43 0,-22-64 120,-1-1 1,-1 2-1,1-1 1,-1 0-1,-1 0 1,1 0-1,-1 1 1,-1-1-1,0 0 1,-3 15 0,1-13 111,0 0 1,-1-1 0,-9 17 0,10-21-60,0-1 1,-1 1-1,1-1 0,-1 0 0,0 0 1,0 0-1,-1-1 0,-7 6 1,-1-1 112,-3 2 195,-19 10 0,30-18-408,-1 0 1,1 0-1,-1 0 0,1 0 0,-1-1 1,0 0-1,1 0 0,-7-1 0,-48 2-1294,30 0-2374,-42-4 1,49 1-751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37.1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1 166 1824,'-1'-6'837,"1"1"-1,1-1 1,-1 0 0,1 0-1,0 0 1,3-6 0,-3 10-622,0-1 0,0 1 0,0 0 0,1-1 0,-1 1 1,1 0-1,-1 0 0,1 0 0,0 0 0,0 1 0,0-1 1,0 0-1,0 1 0,0-1 0,1 1 0,3-2 0,12-4 130,0 0 0,0 2-1,25-5 1,58-5 558,-65 10-582,188-17-272,-75 13-3312,-140 8 2946,58-2-2829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29:39.3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29 1728,'-1'-2'507,"0"-1"0,0 1 1,0-1-1,0 1 0,0-1 0,1 0 1,-1 1-1,0-6 0,1 19-239,-2 0-1,-2 15 0,-3 14 142,-64 348 244,65-357-624,-77 285 1230,72-279-795,-28 62 0,13-39 32,46-96-744,-2 3 48,-15 28 174,14-31 138,1 0 0,3 2-1,26-37 1,-30 48-73,-13 17-92,0 0 1,0 1-1,1-1 1,6-5-1,-11 11 54,0-1 1,1 1-1,-1-1 0,1 1 0,-1 0 0,0-1 0,1 1 0,-1 0 0,1 0 0,-1-1 1,1 1-1,-1 0 0,1 0 0,0 0 0,-1-1 0,1 1 0,-1 0 0,1 0 0,-1 0 0,1 0 1,-1 0-1,1 0 0,0 0 0,-1 0 0,1 0 0,-1 1 0,1-1 0,-1 0 0,1 0 1,-1 0-1,1 1 0,-1-1 0,1 0 0,-1 0 0,1 1 0,-1-1 0,1 1 0,-1-1 1,0 0-1,1 1 0,-1-1 0,0 1 0,1 0 0,1 2 41,-1 0-1,1 0 1,-1 0 0,0 0-1,1 6 1,2 15-1,3 40 0,-1 4 117,-3-49-196,-3-16 72,0 0-1,0 1 0,0-1 1,1 1-1,-1-1 0,1 0 1,0 0-1,0 1 0,0-1 1,1 0-1,-1 0 1,1 0-1,0 0 0,-1 0 1,5 3-1,1 1-51,-3-4 1,0 1 1,1-1-1,-1 0 0,5 2 0,-7-4 26,0 0 0,-1 0 0,1-1 0,0 1 0,0-1 0,-1 0 0,1 0 0,0 1 1,0-1-1,0 0 0,-1-1 0,1 1 0,0 0 0,0 0 0,3-2 0,11-3-52,0-2 0,0 0 0,0-1 0,-1-1 0,-1 0 0,1-1 0,-1-1 0,-1 0 0,0 0 0,0-2 0,-2 1 0,1-2 0,-2 1 0,0-2 0,0 1 0,8-19 0,-8 12-48,10-21-87,-19 39 188,0-1 0,0 0 1,0 0-1,0 0 1,-1 0-1,0 0 0,0 1 1,0-1-1,-1-7 1,1 10-1,0 0-1,0 0 1,0 0 0,0 0 0,-1 0 0,1 0 0,0 0 0,-1 0-1,1 1 1,-1-1 0,1 0 0,-1 0 0,1 0 0,-1 0 0,0 0-1,1 1 1,-1-1 0,0 0 0,0 1 0,1-1 0,-1 0 0,0 1 0,0-1-1,0 1 1,0-1 0,0 1 0,0 0 0,0-1 0,0 1 0,0 0-1,0 0 1,0 0 0,0-1 0,0 1 0,0 0 0,0 0 0,0 1-1,0-1 1,0 0 0,0 0 0,-2 1 0,-1 0-15,-1 1 1,0 0 0,1 0-1,0 0 1,-1 1-1,1-1 1,-5 5-1,-1 2 14,1 1-1,1-1 1,0 1-1,0 1 1,1-1-1,1 1 0,0 0 1,0 1-1,1 0 1,0 0-1,-4 16 1,8-20 24,-1-1 0,1 1 1,0-1-1,1 1 1,1 13-1,-1-2-41,0-17 34,0 0 0,0 0 1,0 0-1,1 1 0,-1-1 1,1 0-1,-1 0 0,1 0 1,0 0-1,0 0 1,0 0-1,0 0 0,0 0 1,0 0-1,0 0 0,1 0 1,-1-1-1,1 1 0,-1-1 1,1 1-1,0-1 0,0 1 1,0-1-1,-1 0 0,1 0 1,0 0-1,0 0 0,0 0 1,1 0-1,3 0 1,0 0-12,0 0 0,0 0 1,0-1-1,0 0 1,0 0-1,0 0 1,0-1-1,0 0 0,0 0 1,9-3-1,1-2-1,0-1 0,0 0 0,-1-2 0,0 1 0,0-2-1,17-14 1,72-75 555,-38 33-579,-45 44-6,-17 16 13,1 1 1,-1 1 0,1-1-1,0 0 1,0 1-1,0 0 1,1 1 0,-1-1-1,1 1 1,11-5 0,-16 8-15,0 0 0,0 1 0,0-1 0,0 0 0,0 0 0,0 1 0,0-1 0,0 0 1,0 1-1,0-1 0,0 1 0,0-1 0,0 1 0,0 0 0,-1-1 0,1 1 0,0 0 0,0-1 1,-1 1-1,1 0 0,0 0 0,-1 0 0,1 0 0,-1 0 0,1 0 0,-1 0 0,0 0 1,1 0-1,-1 1 0,2 3-18,0 0-1,0 0 1,-1-1 0,2 11 0,-3-13 56,5 98 667,3 5-768,-8-103 89,0 1 0,1 0-1,-1 0 1,1 0-1,-1 0 1,1-1 0,0 1-1,0 0 1,0-1 0,0 1-1,1 0 1,-1-1 0,1 0-1,0 1 1,-1-1 0,1 0-1,0 0 1,0 0-1,0 0 1,1 0 0,-1 0-1,0-1 1,1 1 0,-1-1-1,1 1 1,0-1 0,-1 0-1,4 1 1,-4-2 17,1 0-1,-1 0 1,0 1 0,1-1-1,-1-1 1,1 1 0,-1 0-1,0 0 1,1-1 0,-1 0 0,5-1-1,25-13-56,-23 9-62,0-1 0,0-1-1,0 0 1,-1 0 0,-1 0-1,1-1 1,-1 0 0,-1 0-1,7-14 1,-3 4-27,0 0 0,-2-1 0,11-40 0,-18 54 189,0 0 0,0 0 0,-1 1 1,1-1-1,-1 0 0,-1-5 0,1 9-57,-1 1-1,1 0 1,0 0 0,0 0-1,-1 0 1,1 0 0,0 0-1,-1 0 1,1 0 0,-1 0-1,1 0 1,-1 0 0,0 0-1,1 1 1,-1-1 0,-1-1-1,2 2-12,-1 0 0,0-1 0,0 1 0,1 0 0,-1 0 0,0 0 0,0 0 0,0 0 0,1 0 0,-1 0 0,0 0 0,0 0 0,0 0 0,1 0 0,-1 0 0,0 0 0,0 1 0,0-1 0,1 0 0,-1 1 0,0-1 0,1 0 0,-1 1 0,0-1 0,0 1 0,-4 3 68,-1 0 0,1 0 0,0 1 0,1 0 0,-1-1 0,1 1 0,0 1 0,0-1 0,-5 11 0,-1 5 56,-11 31 0,14-31 156,4-15-193,1 0 1,0 0 0,1 0-1,-1 0 1,1 0 0,0 0 0,1 8-1,0-11-27,0-1-1,0 1 0,1-1 0,-1 0 0,1 1 0,0-1 1,0 0-1,0 1 0,0-1 0,0 0 0,0 0 1,1 0-1,-1 0 0,0 0 0,1 0 0,0 0 0,0 0 1,-1-1-1,1 1 0,0-1 0,0 1 0,3 0 1,5 4 97,1-1 1,0 0 0,0-1-1,1-1 1,-1 1 0,1-2 0,17 3-1,87-1-221,-95-4 156,95-6-1808,-109 5 1176,1 0 0,-1-1 0,1 0 0,-1 0 1,0 0-1,12-7 0,9-9-4531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46:59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936 440 1472,'3'-27'3767,"-3"23"-3639,1 1 1,0-1-1,-1 0 0,0 1 0,1-1 1,-2 0-1,1 0 0,0 0 0,-1 1 1,1-1-1,-1 0 0,-2-5 0,1 7-52,0-4 84,-1 0 0,0 0 0,0 0 0,-1 1 0,0 0 0,0 0-1,0 0 1,0 0 0,-1 0 0,-9-7 0,13 12-133,-5-5 34,0 1 1,0 0-1,-1 0 1,1 1 0,-1-1-1,0 1 1,1 1 0,-11-3-1,-11 3 131,0 1 0,0 1 0,-35 5 0,56-3-139,1-1 0,-1 1 0,0 0 0,1 1 0,-1-1 0,1 2 0,-10 5 0,1 1 31,-24 21 0,15-10-120,-1-1 0,0-2 0,-47 26 0,-61 22 383,-44 33-54,171-95-296,1 0 0,-1 1 0,1-1 1,0 1-1,0 0 0,1 0 0,-1 1 0,1-1 0,1 1 0,-1 0 0,1 0 0,-4 9 0,1 4 54,0 0 0,1-1 0,-3 23 0,6-19 34,-1 25-1,1-9-19,1 65-344,1-57 265,11 75 361,-8-97-187,1-5-98,1 0 1,1 0 0,1 0 0,10 21-1,-15-37-61,26 58 80,36 58 0,-50-96-61,2-1 0,0 0 0,1-1 1,1-1-1,30 26 0,-1-9 23,90 56-1,-106-74 15,53 27-117,-76-42 47,1 0 0,0-1 0,0 0 0,1 0 0,-1-1 1,1-1-1,16 2 0,154 1 567,-124-6-550,-1-4 0,1-1 0,73-21 0,-101 20-26,1-1 0,-2-1-1,1-2 1,-2-1 0,0 0-1,0-2 1,40-32 0,-37 23 60,-2-1-1,-1-1 1,0-1 0,-2-1 0,36-55-1,-50 67-3,-1 0-1,-1 0 1,0-1-1,-1 0 1,0 0-1,5-26 1,-12 41-38,2-6-49,0 0-1,0 0 1,-1 0-1,0-1 1,-1 1-1,0 0 1,0 0-1,-1-1 1,-2-7-1,-37-198 259,-10-39 230,45 237-396,-1 1 0,-1 0 0,0 0 0,-1 0 0,-1 1 0,0 0 0,-11-13 0,3 7 240,-1 1 1,0 1-1,-38-28 1,-14-14 200,22 19-369,34 27-11,-1 1-1,-20-12 1,28 21-92,0 0 0,0 1 0,-1 0-1,1 0 1,-1 1 0,-15-3 0,-49-2 375,21 4-229,-13-1-241,37 3 149,-37-6 0,-69-19 456,120 24-402,-27 2 0,28 0-158,-1 0 0,-21-3 0,15-6-36,8 2 130,10 7-47,1 0 0,0 0 0,-1 0 0,1 0 1,0 0-1,0-1 0,-1 1 0,1 0 0,0 0 0,0 0 0,-1-1 0,1 1 1,0 0-1,0 0 0,0-1 0,0 1 0,-1 0 0,1 0 0,0-1 1,0 1-1,0 0 0,0-1 0,0 1 0,0 0 0,0 0 0,0-1 1,0 1-1,0-1 0,0 1-6,0 0 1,0 0-1,0 0 1,0 0-1,0 0 0,-1 0 1,1 1-1,0-1 1,0 0-1,0 0 1,0 0-1,0 0 0,0 0 1,0 0-1,0 0 1,0 0-1,0 0 0,0 0 1,0 0-1,0 0 1,0 0-1,0 0 1,0 0-1,0 0 0,-1 0 1,1 0-1,0 0 1,0 0-1,0 0 0,0 0 1,0 0-1,0 0 1,0 0-1,0 0 1,0 0-1,0 0 0,0 0 1,0 0-1,0 0 1,0 0-1,0 0 1,0 0-1,-1 0 0,1-1 1,0 1-1,0 0 1,0 0-1,0 0 0,0 0 1,0 0-1,0 0 1,0 0-1,0 0 1,0 0-1,0 0 0,0 0 1,0 0-1,0 0 1,0 0-1,0 0 1,0 0-1,0-1 0,0 1 1,1 0 13,-1 0 0,0-1 0,1 1 0,-1-1 0,0 1 0,1 0-1,-1-1 1,0 1 0,0-1 0,1 1 0,-1-1 0,0 1 0,0-1 0,0 1 0,0-1 0,0 1 0,0-1 0,1 1 0,-1-2 0,3-10-91,17-22 75,-14 24-71,0-1 0,1 1 0,0 0 0,12-13 0,-3 6 123,1 1-1,0 1 1,1 0 0,1 1 0,0 1-1,42-20 1,-43 24 36,-14 6-128,1 1-1,-1-1 1,1 1 0,-1 0 0,1 1-1,0-1 1,9-1 0,-13 3-133,-1 0 64,0 0 26,-17 4 161,-18 17-267,19-12 235,0 1 1,1 0 0,0 1-1,0 1 1,-20 21-1,-26 41-187,49-58 152,4-7-21,1 1 0,0 0 1,1 0-1,0 1 0,-8 18 0,12-25 39,0 1 1,0-1-1,0 0 0,-1 0 1,-3 3-1,3-3-21,0 0 0,1 0-1,-1 0 1,1 0 0,-2 5 0,3-7-14,1 0 0,-1 0 0,0 0-1,0-1 1,0 1 0,0-1 0,0 1 0,0 0 0,0-1 0,0 0 0,-1 1 0,1-1 0,-1 0-1,1 1 1,-1-1 0,-1 1 0,3-2 17,-1 0 0,1 0 1,-1 1-1,1-1 0,-1 0 0,1 1 0,0-1 0,-1 1 0,1-1 0,0 0 1,-1 1-1,1-1 0,0 1 0,0-1 0,-1 1 0,1-1 0,0 1 0,0-1 0,0 1 1,0-1-1,0 1 0,-1-1 0,1 1 0,0-1 0,0 1 0,0-1 0,0 1 1,1-1-1,-1 1 0,0-1 0,0 1 0,0-1 0,0 1 0,0-1 0,1 1 1,-1-1-1,1 2 0,13 13 141,-12-13-100,11 12 60,-11-11-131,1 0 1,0 0-1,-1 0 0,1 0 1,0-1-1,4 3 0,11 7-71,-4-3 93,1 0-1,0 0 0,31 11 0,80 15 401,-63-20-213,-39-10 158,43 3 0,-47-6-257,44 2-584,-62-4 672,-2 0-58,4-1-178,-1-1 399,-8-3-224,-9-9-106,1 0-1,-20-29 0,12 16-161,-1-5-25,-32-59 0,5 7 6,11 26-169,17 23-4320,20 34 4433,1 1 0,0-1 0,-1 1 0,1-1 0,0 0 0,0 1 0,-1-1 0,1 0 0,0 1 1,0-1-1,0 0 0,0 1 0,0-1 0,0 0 0,0 0 0,0 1 0,0-1 0,0 0 0,1 1 0,-1-1 0,0 1 0,0-1 0,1 0 0,-1 1 0,0-1 0,1-1 0,7-9-3462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47:02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1248,'0'-1'115,"-1"0"0,1 1 0,0-1 0,0 0 0,0 1 0,0-1 0,1 0 0,-1 1 0,0-1 0,0 0 0,0 1 0,0-1 0,1 0 0,-1 1 0,0-1 0,1 0 1,-1 1-1,0-1 0,1 1 0,-1-1 0,1 1 0,-1-1 0,1 1 0,-1-1 0,1 1 0,0-1 0,2 0 205,-1 1 0,1-1 0,0 1 0,-1 0 1,1-1-1,5 2 0,-8-1-329,171 0 2911,-168 0-2933,1 0 0,-1 1 0,1 0 0,-1 0 0,5 2 1,13 2 108,-19-5-537,-2 0 11,4 14-2762,-4-6 1018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47:03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 3808,'-1'-1'88,"1"1"1,0-1-1,-1 0 1,1 1-1,-1-1 1,1 0-1,0 0 1,0 0-1,0 1 1,-1-1-1,1 0 1,0 0-1,0 0 1,0 1-1,0-1 0,0 0 1,0 0-1,1 0 1,-1 1-1,0-1 1,1-1-1,-1 0 81,1 1-1,0-1 0,1 1 0,-1-1 1,0 1-1,0 0 0,0 0 0,1-1 1,-1 1-1,3-1 0,-1 1-34,-1 0 1,0 0-1,0 1 1,0-1-1,1 1 0,-1-1 1,0 1-1,1 0 0,-1 0 1,4 1-1,0-1 105,102 6 721,-96-5-1212,-7-1-166,1 0-1,-1 1 1,10 2 0,-11-2-16,0 0 0,0-1 0,0 1 0,0-1 0,5 0 0,10 1-1186,1 3-625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7T16:47:54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121 171 1248,'0'2'419,"0"0"0,0-1 0,0 1 1,-1-1-1,1 1 0,-1-1 0,1 1 0,-1 0 0,1-1 0,-1 0 1,-1 3-1,0-1-230,0-1 1,-1 1-1,1-1 0,0 0 1,-1 1-1,0-1 1,1 0-1,-7 3 0,4-3-159,0 1 0,0-1 0,0 0 0,0 0-1,-1-1 1,1 0 0,-1 0 0,-8 1-1,12-2 11,1-1-1,0 1 1,0 0-1,-1-1 1,1 1-1,0 0 0,0-1 1,0 0-1,0 1 1,0-1-1,0 0 1,0 1-1,0-1 1,0 0-1,0 0 0,0 0 1,0 0-1,1 0 1,-1 0-1,0 0 1,1 0-1,-1 0 0,1 0 1,-1 0-1,1 0 1,-1-1-1,1 1 1,-1-2-1,0-3-22,0 0-1,0 0 1,0 0-1,0-9 1,1 4 133,1-1-1,0 1 1,0 0-1,6-22 1,-5 28-130,0-1 0,0 1 0,0 0 0,1 0-1,0 0 1,0 0 0,0 1 0,1-1 0,0 1 0,-1 0 0,9-7 0,-9 9 72,0-2-61,1 1 0,1 0 0,-1 0 0,0 1 0,6-4 0,-8 6-33,-1-1 0,1 1 0,-1 0 0,1-1 0,-1 1 0,1 0 0,0 0 0,-1 0 0,1 0-1,-1 0 1,1 0 0,0 0 0,-1 1 0,1-1 0,-1 1 0,1-1 0,-1 1 0,1-1 0,-1 1-1,3 2 1,28 19 134,-2 2 0,-1 1 0,44 49 0,-63-63-92,-1 1-1,-1 0 0,0 0 1,-1 0-1,0 1 1,-1 1-1,-1-1 0,0 1 1,0-1-1,-1 2 1,-1-1-1,2 18 0,-1-2 26,4 28 44,2 75 0,-10-112-4,-1-1 1,0 1-1,-2-1 1,-5 20-1,6-32-94,0 0 0,-1-1-1,0 1 1,0-1 0,-1 0 0,0 0-1,0 0 1,-1-1 0,1 1-1,-2-1 1,1 0 0,-1-1 0,-7 7-1,10-10 0,1 0 1,0-1-1,0 1 0,-1-1 0,1 1 0,-1-1 1,1 0-1,-1 0 0,0 0 0,1-1 0,-1 1 1,0 0-1,0-1 0,1 0 0,-1 0 0,0 0 1,0 0-1,1 0 0,-1 0 0,0-1 0,0 1 1,1-1-1,-1 0 0,0 0 0,1 0 0,-1 0 0,1 0 1,-1-1-1,1 1 0,0-1 0,-1 0 0,1 1 1,0-1-1,0 0 0,0 0 0,0 0 0,1-1 1,-1 1-1,1 0 0,-1-1 0,1 1 0,0-1 1,0 1-1,-2-5 0,1-2-51,0-1 0,1 1 0,0 0 0,0-1 0,1-12-1,7-50-100,32-135-232,-34 182 414,2 0-1,15-41 1,-17 55-64,1 0 1,0 0-1,0 0 1,1 1-1,0 0 1,1 1-1,16-17 1,-8 13-73,1 1 1,0 1-1,1 0 0,0 1 1,34-13-1,-26 11 291,-20 10-224,1-1 0,-1 1 0,1 1 0,-1-1 0,1 1 0,0 1 0,-1-1 0,1 1-1,0 0 1,9 1 0,-14 0 50,0 0 0,0 0-1,0-1 1,0 1 0,-1 0 0,1 0-1,0 1 1,0-1 0,-1 0-1,1 1 1,-1-1 0,1 1-1,1 1 1,14 22-113,-15-19 93,0 0 0,0 0 0,0 0 1,-1 1-1,0-1 0,0 0 0,-1 11 1,-4 47 252,2-39-241,-4 29 63,-2 51 344,7-84-352,-1 0-1,-7 30 1,5-25-266,3 6 934,-7-75-736,13-149-544,-5 177 530,1-1 0,1 0 0,0 0 0,1 0 0,1 1 0,0 0-1,1 0 1,1 0 0,0 0 0,2 1 0,-1 0 0,1 0 0,1 1 0,1 0 0,0 1-1,20-21 1,-24 28 45,-1 0-1,1 0 0,0 0 0,0 1 0,1 0 1,-1 0-1,1 1 0,9-4 0,-6 4 52,-1 0-135,0 0-1,0 0 0,1 1 1,12-2-1,-19 4 56,0 0 0,0 0-1,0 0 1,0 1-1,0-1 1,0 1 0,0 0-1,0 0 1,0 0 0,-1 0-1,1 0 1,0 0 0,-1 1-1,1-1 1,-1 1 0,1 0-1,-1 0 1,4 4 0,6 7 150,-1 1 0,0 0 0,-1 1 0,-1 1 0,-1-1 0,0 1 0,9 27 0,-5-5 260,-2 2 1,7 49-1,14 70-247,-24-128 39,2 0 0,23 52-1,-29-74-163,-1-5-35,0 0-1,0 1 1,0-1 0,0 0-1,1 0 1,0-1 0,0 1 0,0-1-1,0 1 1,0-1 0,8 5 0,-8-6-95,0 0 0,0-1 1,0 1-1,1-1 1,-1 0-1,0 0 0,1 0 1,-1 0-1,1-1 1,-1 1-1,1-1 0,0 0 1,-1 0-1,1 0 0,-1-1 1,5 0-1,8-2-657,-1-1-1,0-1 1,0 0-1,0-1 1,17-10-1,39-31-4505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3:29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203 136 1472,'0'-1'34,"0"1"1,-1 0-1,1 0 0,0-1 1,-1 1-1,1 0 0,0 0 1,-1 0-1,1 0 0,-1 0 1,1-1-1,0 1 0,-1 0 1,1 0-1,-1 0 0,1 0 0,0 0 1,-1 0-1,1 0 0,-1 0 1,1 0-1,0 1 0,-1-1 1,1 0-1,-1 0 0,1 0 1,0 0-1,-1 1 0,1-1 1,0 0-1,-1 0 0,1 0 1,0 1-1,-1-1 0,1 0 1,0 1-1,-1-1 0,1 0 1,0 1-1,0-1 0,0 0 1,-1 1-1,1-1 0,0 1 1,0-1-1,0 0 0,0 1 1,0 0-1,-1-1-7,1 1 0,0 0 1,0-1-1,-1 1 0,1-1 0,0 1 1,-1-1-1,1 1 0,0-1 0,-1 1 1,1-1-1,-1 1 0,1-1 0,-1 0 1,1 1-1,-1-1 0,1 0 0,-1 1 1,1-1-1,-1 0 0,1 0 0,-1 1 1,-1-1-1,-13 2 974,13-1-862,0-1 0,-1 1 0,1-1 1,0 0-1,0 0 0,0 0 0,-1 0 1,1 0-1,0 0 0,0 0 1,-3-1-1,-1-6 208,5 7-336,1-1-1,-1 0 0,1 1 1,-1-1-1,1 0 1,-1 1-1,0-1 0,1 1 1,-1-1-1,0 1 0,0-1 1,1 1-1,-1 0 1,0-1-1,0 1 0,1 0 1,-1 0-1,0-1 0,0 1 1,-1 0-1,-1 0 22,1-1-1,-1 1 1,1-1 0,-1 1-1,1-1 1,0 0 0,-1 0-1,1 0 1,0-1-1,0 1 1,0 0 0,-1-1-1,1 1 1,1-1 0,-1 0-1,0 0 1,0 0-1,1 0 1,-1 0 0,1 0-1,-1 0 1,1 0 0,0 0-1,0-1 1,0 1 0,0-1-1,1 1 1,-2-5-1,1 3 58,0 0-1,-1 1 1,0-1-1,1 0 1,-1 1-1,-1 0 0,1-1 1,0 1-1,-6-5 1,4 4-2,1-1 0,-1 0-1,-4-8 1,2 4 235,5 9-306,0-1-1,1 1 1,-1-1-1,1 0 1,-1 1-1,1-1 1,-1 0 0,1 0-1,-1 1 1,1-1-1,0 0 1,0 0-1,-1 0 1,1 0-1,0-1 1,1 9-584,2-4 555,0 0 1,0 0 0,5 3 0,5 5-54,19 12-11,2 2 133,1 3 88,-25-21-57,-1 1-1,0-1 1,11 13 0,-3-4-199,-9-5 127,-7-3 535,-9-3-534,6-5-9,0 1 1,0 0-1,0 0 0,0-1 1,0 1-1,0-1 0,0 0 0,0 1 1,0-1-1,0 0 0,0 0 1,0-1-1,0 1 0,0 0 1,1 0-1,-1-1 0,0 1 1,0-1-1,0 0 0,0 0 1,0 0-1,1 0 0,-1 0 0,0 0 1,1 0-1,-4-3 0,-1-2 87,-1 0-1,0 0 0,0 1 1,-1 0-1,0 0 0,0 0 1,-10-3-1,8 2 79,-1 0-243,10 6 135,1 0-67,0 0-1,0-1 0,0 1 0,0 0 1,0 0-1,0-1 0,0 1 0,0 0 0,0 0 1,-1-1-1,1 1 0,0 0 0,0-1 1,0 1-1,0 0 0,-1 0 0,1 0 1,0-1-1,0 1 0,-1 0 0,1 0 1,0 0-1,0 0 0,-1-1 0,1 1 1,0 0-1,0 0 0,-1 0 0,1 0 1,5-5-653,4 1-81,49-29-4579,-29 12 2959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7:19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497 367 1152,'-4'0'434,"8"0"609,-18 15 387,13-13-1352,0-1 1,0 0 0,0-1 0,0 1-1,0 0 1,0 0 0,0 0-1,0-1 1,0 1 0,-1 0 0,1-1-1,0 1 1,-1-1 0,1 0 0,0 1-1,-2-1 1,1 0-17,0 1-1,1-1 1,-1 0-1,0 1 1,1-1-1,-1 1 1,1-1-1,-3 3 1,2-2-18,1-1 0,-1 1 0,1 0 0,-1-1 0,0 1 0,1-1 0,-1 1-1,-3-1 1,-9 0-24,-2 0 81,0 0-1,1 1 1,-1 0 0,1 1 0,-21 6-1,30-6-98,-4 1 52,0 0 1,-16 9 0,1 2 224,0 1 0,-27 22 0,44-31-303,5-4 32,1 0-1,-1 0 0,1 0 1,-1 0-1,1 1 1,0-1-1,0 1 0,-3 4 1,-20 30-29,8-16 63,0-2 62,15-16-99,-1-1 0,0 1 0,1 0 0,-1 0-1,-1 4 1,-24 59 171,26-60-162,0 0 0,0 0 0,1 1-1,0-1 1,1 0 0,-1 1 0,1 10-1,0-7 48,1-8-58,-1 0 0,0 0 0,0 0 0,1 0 0,-1 0-1,1 0 1,0 0 0,0 0 0,0 0 0,0 0 0,0 0 0,0 0 0,0 0 0,0-1 0,1 1-1,-1-1 1,1 1 0,-1-1 0,4 3 0,2 1 56,1 0 0,0-1-1,12 6 1,-5-3-107,-3-2 64,0-1-1,0-1 0,1 0 1,14 2-1,-11-2-1,42 1 407,16 3-175,-64-7-219,0 0 0,0-1 1,0 0-1,0 0 0,0-1 1,-1-1-1,14-4 0,-11 4 41,0-1 0,0-1 0,0 0 0,-1 0-1,0-1 1,19-13 0,-9 4-39,2-1-47,-8 2-21,-5 5 107,-1-1 0,9-12 0,11-11-132,-21 24 28,1 0 1,7-13-1,-1 1 180,-10 15-134,-1-1 1,1 1 0,-1-1 0,-1 0 0,5-10-1,-3 0 29,3-25-1,-6 28-88,1 0 0,1 0 1,5-13-1,-7 22 40,-1 0 0,1 1 0,-1-1 0,0 0 0,0 0 0,0-9 0,2-1 37,-3 14 106,-7 17-730,-26 118 456,26-97 250,4-27-141,0 1-1,-8 14 1,-3 13-36,6-16 70,6-18 0,1-1 0,-1 1-1,1 0 1,0-1 0,0 1-1,1 0 1,-1 5 0,-4 14 83,5-22-76,0 1-1,0 0 1,0-1-1,0 1 1,1 0-1,-1-1 1,1 1-1,-1-1 1,1 1 0,0 0-1,-1-1 1,1 1-1,0-1 1,0 0-1,1 2 1,1 1 62,-2-2-7,0 0-52,0 0 0,0 0 0,0-1 0,1 1 0,-1 0 1,1 0-1,-1-1 0,1 1 0,-1-1 0,1 1 0,0-1 0,0 0 0,0 1 0,3 0 0,22 15-140,-11-10 431,-14-6-289,0 1 0,0-1 1,1 0-1,-1 0 0,0-1 0,1 1 0,-1 0 0,0-1 1,1 1-1,2-1 0,4 2 185,-8-2-171,0 0-1,0 1 0,0-1 0,1 0 0,-1 0 0,0 0 0,0 0 1,0 0-1,0 0 0,0 0 0,0 0 0,1 0 0,-1 0 0,0-1 1,0 1-1,0 0 0,1-1 0,-1 0-91,12-7 416,-4 1-168,0 0 1,12-5-1,2-1 116,-15 8-277,-4 2-16,1 1 0,-1 0 0,0-1 0,-1 0 1,1 0-1,0 0 0,-1-1 0,0 1 0,0-1 0,4-4 1,1-7-1,-4 9-39,-1 1-1,0-1 1,0 0-1,2-7 1,8-15 5,3-22 91,-11 19-69,-4 14-4,-1 15 20,0 0 0,0 0 0,0-1 0,0 1 0,1 0 0,-1 0 0,0 0 0,1 0 0,0 0 0,1-3 0,-1 2-17,0 1 0,0-1-1,-1 1 1,1-1 0,0 1 0,-1-1 0,0 1-1,1-1 1,-1 1 0,-1-5 0,1 4-10,0 0 0,0 0-1,1 1 1,-1-1 0,0 0 0,1 0 0,1-3 0,2-8-97,-4 12 98,0 0 1,1 1-1,-1-1 1,1 0-1,-1 1 1,1-1-1,0 0 1,0 1-1,-1-1 1,1 1-1,0-1 0,1 1 1,-1 0-1,2-2 1,1-8-250,-4 10 179,1 4 60,-1-2 26,0 158-108,-5-123 160,-3 34 1,11 8-38,-4-77-15,0 3 1,8 7-21,4-1-78,-8-6 127,1 0 0,-1-1 0,0 1 0,4 7 0,-6-10-40,-1-1 9,0 1 0,0 0 1,0-1-1,1 1 0,-1-1 1,0 1-1,1-1 0,-1 1 1,0-1-1,1 0 0,-1 1 0,1-1 1,-1 1-1,1-1 0,-1 0 1,1 1-1,-1-1 0,1 0 1,-1 0-1,1 1 0,-1-1 1,1 0-1,0 0 0,1 1 37,-1 0 0,1-1 0,-1 1 0,1 0 0,-1-1 0,1 0 0,-1 1 0,1-1 0,0 0-1,-1 0 1,1 0 0,-1 0 0,1 0 0,0 0 0,-1-1 0,1 1 0,-1 0 0,1-1 0,0 1 0,-1-1-1,1 0 1,-1 1 0,0-1 0,1 0 0,-1 0 0,0 0 0,2-1 0,0-1 23,0 1 1,0-1-1,-1 0 1,1 0-1,-1 0 0,0 0 1,1-1-1,-1 1 1,2-8-1,5-6-113,0-5 34,0-11 21,9-42 88,-14 64-70,-3 9-17,-1 1 0,1-1 0,0 0 0,-1 1 0,1-1 0,-1 1 0,0-1 1,1-2-1,7-54-477,-8 57 460,0 0 1,0 0-1,1 0 0,-1-1 0,1 1 1,-1 0-1,1 0 0,-1 0 0,1 0 1,0 0-1,-1 0 0,1 0 1,0 0-1,0 0 0,0 0 0,0 0 1,0 0-1,0 0 0,0 1 1,0-1-1,0 1 0,0-1 0,0 0 1,0 1-1,0 0 0,1-1 1,-1 1-1,0 0 0,0-1 0,1 1 1,0 0-1,9-1-8,-1 0 0,20 0 0,-21 1-50,11 0-15,-5 0 130,0 0 0,-1 0 0,1 2 0,24 4 0,-28-3-35,-8-2-11,0-1 1,0 1 0,0 0 0,0 0 0,-1 0-1,1 0 1,3 2 0,-5-2-6,0 0 0,0 0 0,0 0 0,0 0 0,-1 0 0,1 0 0,0 1 0,0-1 0,-1 0 0,1 0 0,-1 1 0,1-1 0,-1 0 0,1 0 0,-1 1 0,0-1 0,0 0 0,0 1 0,0-1 0,0 3 0,0 3 17,-1 1-1,0-1 0,-1 0 0,1 0 1,-1 0-1,-1 0 0,1 0 0,-1 0 1,-1-1-1,-6 13 0,8-16 3,-1 1 20,0 1 0,1-1 0,-2 1 0,-5 5 0,-30 48-94,38-57 73,0 1 1,0-1-1,0 0 0,0 1 0,1-1 0,-1 1 0,0-1 0,1 1 1,-1-1-1,1 1 0,-1-1 0,1 1 0,0 2 0,0-3 55,0-1-64,-1 1-1,1-1 1,0 1 0,0-1-1,0 1 1,0-1 0,-1 1-1,1-1 1,0 1-1,0-1 1,0 1 0,0-1-1,0 1 1,0-1-1,1 1 1,-1-1 0,0 1-1,0-1 1,0 1-1,0-1 1,1 1 0,3 11-136,-2-10 156,-1 0-1,1 0 1,-1 0-1,1 0 1,0-1-1,0 1 1,-1 0-1,1-1 1,0 1-1,1-1 1,-1 0-1,0 0 1,0 0-1,0 0 1,1 0-1,-1 0 1,1-1-1,-1 1 1,5 0-1,2 0 3,0 0 1,0-1-1,0 0 0,11-2 1,19-6 238,-32 6-222,1 0 1,-1 0-1,0-1 1,0 0-1,0 0 0,-1-1 1,1 0-1,7-6 1,0 1 160,-11 7-197,0 0 1,-1 0 0,1-1 0,-1 1-1,0-1 1,3-3 0,9-9-14,-11 12 2,1-1 1,-1 1 0,0-1-1,0 0 1,0 0 0,-1 0-1,1 0 1,2-8 0,11-37-100,-8 19 82,-7 14 101,-1 15-71,0-1-1,0 1 1,0 0-1,0 0 1,0-1-1,0 1 1,0 0-1,1 0 1,-1 0 0,0-1-1,1 1 1,-1 0-1,1 0 1,0-1-1,2-5-208,-3 7 189,0 0 1,1-1-1,-1 1 0,0 0 1,0-1-1,0 1 1,0 0-1,0 0 0,1-1 1,-1 1-1,0 0 1,0 0-1,1-1 1,-1 1-1,0 0 0,0 0 1,1 0-1,-1 0 1,0-1-1,1 1 0,-1 0 1,0 0-1,0 0 1,1 0-1,-1 0 1,0 0-1,1 0 0,-1 0 1,0 0-1,1 0 1,-1 0-1,0 0 0,1 0 1,-1 0-1,0 0 1,1 0-1,-1 0 1,0 0-1,26-5-84,-24 4 92,1 0 0,0 1 0,-1-1 0,1 0 0,0 1 0,-1 0 0,1-1 0,0 1 0,-1 0 0,1 0 0,0 1 0,-1-1 0,4 1 0,2 2-57,-7-2 32,3 8 160,-2-7-122,-1 0 0,0 0 1,0 0-1,0 0 0,-1 1 1,1-1-1,0 0 0,-1 0 1,1 1-1,-1-1 0,0 0 1,0 1-1,0-1 1,0 1-1,0-1 0,-1 0 1,1 1-1,-1-1 0,1 0 1,-2 3-1,1-3-20,1 1 0,-1-1 0,1 1 0,0-1 0,-1 1 0,1 4 0,-2 14 133,1-4-101,1-15-14,0 0 0,0 0 0,0 0 1,0-1-1,0 1 0,0 0 0,-1 0 0,1 0 0,-2 3 0,0 0 6,0 1 0,1-1 0,-1 1 0,1 0-1,0-1 1,1 9 0,-1-4 16,1-7-54,0-1 0,-1 1-1,1 0 1,1-1-1,-1 1 1,0 0 0,1 0-1,-1-1 1,1 1-1,0 0 1,1 3 0,1 0 27,-3-5 2,0 1 0,1-1 0,-1 0 0,1 0-1,-1 1 1,1-1 0,0 0 0,-1 0-1,1 0 1,0 0 0,0 0 0,0 0 0,1 1-1,2 3 39,0-1 0,1 1 0,-1-1 0,1 0 0,0 0-1,11 5 1,-14-8-25,0-1 1,-1 1-1,1-1 0,0 0 0,0 0 0,0 0 0,0 0 0,0 0 1,0 0-1,0 0 0,0-1 0,0 1 0,-1 0 0,1-1 0,3-1 1,3 0-12,4-2-18,-1 1 0,0-2 0,-1 1 0,16-10 1,-8 5 66,39-18-255,-33 17 46,0-1 0,-1-1 0,24-17-1,-42 25 142,6-3 25,0-1 1,-1 0-1,0-1 0,0 0 1,-1-1-1,0 0 1,9-14-1,-13 16-27,0-1 0,0 1 0,-1-2 0,0 1 1,-1 0-1,0-1 0,0 1 0,-1-1 0,0 0 0,-1 0 0,0 0 1,-1 0-1,0 0 0,0 0 0,-1 0 0,0 1 0,-1-1 0,0 0 0,-4-12 1,5 19-17,-1 0 0,1 0 1,0 0-1,-1 1 1,0-1-1,0 0 1,0 0-1,0 1 0,0-1 1,-4-2-1,5 3 12,-1 1 0,0 0-1,1 0 1,-1 0-1,0 0 1,0 1 0,0-1-1,0 0 1,0 1-1,0-1 1,0 1 0,0 0-1,0-1 1,0 1 0,0 0-1,0 0 1,0 0-1,-3 1 1,-2 1-3,1-1 0,-1 1 0,1 0 0,-1 0 0,1 1 0,0 0 0,0 0-1,0 1 1,0 0 0,0 0 0,1 0 0,0 0 0,0 1 0,0 0 0,0 0 0,1 0 0,0 1 0,0-1 0,-4 9 0,-45 82 163,48-87-178,1-2 47,0 0-1,1 0 1,-1 0-1,1 1 1,1-1 0,-1 1-1,2 0 1,-1-1-1,1 1 1,-1 10-1,2-14 30,0-1-1,0 1 1,1 0 0,-1-1-1,1 1 1,0-1-1,0 1 1,0-1-1,0 1 1,1-1-1,0 0 1,-1 0 0,1 1-1,0-1 1,0-1-1,1 1 1,-1 0-1,1 0 1,-1-1-1,5 4 1,4 3 24,-7-6-15,-1 0 0,0 0 1,1 0-1,-1-1 0,1 1 0,0-1 0,0 0 1,0 0-1,5 1 0,0-1 34,0 0 0,-1-1 0,1 0 0,13 0 0,9-2 177,-1-2 0,0 0 0,58-17 0,-71 15-235,-1-1 0,0 0 1,-1-1-1,1-1 0,-1-1 1,27-20-1,-37 25-5,18-14-14,24-23 1,-42 37 41,-4 3-59,-1 1 0,1 0 0,-1-1-1,1 1 1,-1 0 0,1-1 0,-1 1-1,1-1 1,-1 1 0,0-1-1,1 1 1,-1-1 0,0 1 0,1-1-1,-1 1 1,0-1 0,0 1-1,1-1 1,-1 0 0,0 0-108,5 9-191,-2 0 285,-1-1-1,0 1 1,0 0 0,0 0 0,-1 0 0,0 0 0,0 0 0,-1 0 0,-1 13 0,1-5 58,-5 63 910,7-81-929,-1 1 1,1-1-1,-1 1 0,1-1 1,-1 0-1,0 1 1,2-4-1,1-1-2,8-8-104,1 2 0,-1-1 0,2 2 0,0 0 0,0 0 0,1 2 0,31-17 0,-43 25 88,0 0 0,-1 0 0,1 0 1,0 0-1,-1 0 0,1 1 1,0-1-1,5 1 0,-8 0 13,1 0-1,-1 0 0,1 1 0,-1-1 1,1 0-1,-1 1 0,0-1 0,1 0 1,-1 1-1,1-1 0,-1 1 1,0-1-1,1 1 0,-1-1 0,0 1 1,1-1-1,-1 1 0,0-1 0,0 1 1,0-1-1,1 2 0,2 11 89,-2 0-65,0 1-1,2 0 1,0-1-1,0 1 1,1-1 0,1 0-1,0 0 1,1 0 0,0-1-1,13 19 1,-17-28-26,0 0 0,0 0 0,1-1 0,-1 1 0,0-1 0,1 0 0,-1 1 0,1-1 0,0 0 0,0-1 0,0 1 0,0 0 0,0-1 0,0 0 0,0 1 0,1-1 1,-1-1-1,0 1 0,4 0 0,2 0 68,-1-2 0,0 1 1,0-1-1,0 0 1,1 0-1,14-6 0,-11 3-90,0-1-1,0 0 1,-1-1-1,0 0 1,14-11 0,-18 11-24,-1 0 0,0 0 0,0-1 0,-1 0 0,1 0 0,6-13 0,-3 4-61,-1-1-1,6-20 1,-3 0 116,11-70 1,-10 41-30,24-136-96,-25 137 111,7-64-179,-16 117 189,0-23 0,2-9 11,-7 18-620,-7 34 244,9-5 327,-1 0 0,1 0 0,0 0 0,0 0-1,0 0 1,0 0 0,0 0 0,1 0 0,-1 6 0,-2 9-127,-33 242 233,25-146 101,-3 220 602,14-329-738,0 0 0,0 0-1,1 0 1,-1-1-1,1 1 1,0 0 0,1 0-1,-1-1 1,1 1 0,0-1-1,0 1 1,1-1-1,2 5 1,-3-7 19,1 1-1,-1-1 1,1 0 0,-1 0-1,1 0 1,0 0 0,-1 0-1,1 0 1,0-1 0,0 1-1,1-1 1,-1 0 0,0 0-1,0 0 1,1 0 0,-1-1-1,0 1 1,1-1 0,4 0-1,52-3-56,0-2 0,95-21 0,-145 23-1110,1 0 1,16-7-1,-26 10 1027,-1 0-1,0 0 1,0 0 0,1 0 0,-1-1-1,0 1 1,0 0 0,1 0 0,-1 0-1,0 0 1,0 0 0,1-1 0,-1 1-1,0 0 1,0 0 0,0 0-1,0 0 1,1-1 0,-1 1 0,0 0-1,0 0 1,0-1 0,0 1 0,0 0-1,0 0 1,1-1 0,-1 1 0,0 0-1,0 0 1,0-1 0,0 1-1,0 0 1,0 0 0,0-1 0,0 1-1,0 0 1,0-1 0,0 1 0,0 0-1,-1 0 1,1-1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7:20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3072,'6'4'7345,"1"0"-7778,12 1 824,1 0 0,-1-1 0,1-1 0,26 1 1,5 1 25,-21-2-291,0-2 0,0-1 1,0-1-1,-1-2 0,1-1 0,0-1 0,-1-1 1,35-13-1,51-17-5667,-85 28 2741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7:21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 1312,'-4'0'6778,"1"0"-6643,0 1 0,0 0 0,0 0 0,0 0 0,0 0 0,-2 2-1,-17 4 894,19-6-961,0-1 0,0 1 0,1 0 0,-1 0 0,-6 3 0,7-3-61,0 1 0,0-1-1,0 0 1,0 1 0,0 0 0,1-1 0,-1 1 0,0 0 0,1 0 0,0 0 0,-1 0 0,1 0 0,-1 2 0,1-2 1,-6 6 106,6-7-115,0 0 0,0 0 0,0 0 0,0 0 0,0 0 0,1 0 0,-1 0 0,0 1 0,1-1 0,-1 0 0,1 0 0,-1 0-1,1 1 1,0-1 0,-1 2 0,1-2 56,0 0-1,0-1 0,0 1 0,0 0 1,0-1-1,0 1 0,0 0 0,0-1 1,0 1-1,0 0 0,1-1 0,-1 1 1,0-1-1,0 1 0,1-1 0,-1 1 1,0 0-1,1-1 0,-1 1 0,0-1 1,1 1-1,-1-1 0,1 1 0,-1-1 1,1 0-1,-1 1 0,1-1 0,0 0 1,-1 1-1,1-1 0,-1 0 1,1 0-1,0 1 0,-1-1 0,2 0 1,-1 0-15,-1 0 1,1 0 0,-1 0-1,1 0 1,-1 0 0,1 0-1,-1 0 1,1-1 0,-1 1-1,1 0 1,-1 0 0,1 0 0,-1-1-1,1 1 1,-1 0 0,0-1-1,1 1 1,-1 0 0,1-1-1,-1 1 1,0 0 0,1-1 0,-1 1-1,0-1 1,0 1 0,1-1-1,-1 1 1,0-1 0,0 1-1,1-1 1,-1 1 0,0-1 0,0 1-1,0-2 1,0 1-38,0-1 1,0 0-1,-1 0 1,1 1 0,0-1-1,-1 0 1,1 1-1,-1-1 1,0 0-1,0 1 1,1-1-1,-1 1 1,0-1-1,0 1 1,-1-1-1,1 1 1,0 0-1,0 0 1,-1-1-1,1 1 1,0 0-1,-1 0 1,1 0 0,-1 1-1,1-1 1,-1 0-1,0 0 1,-3 0-1,-2-1-65,-1 0 0,1 1 1,-1 0-1,0 0 0,-9 1 0,15 0 52,1 1 0,-1-1 0,0 1 0,0-1 0,1 1-1,-1-1 1,0 1 0,1 0 0,-1 0 0,1 0 0,-1 0 0,1 0 0,-1 0 0,-1 2 0,0 0-9,0 0 1,1 0 0,-1 0-1,1 0 1,-3 5-1,2-1-17,2 0 1509,2-8-1403,0 0 1,0-1-1,0 1 0,0 0 1,-1-1-1,1 1 0,0-1 1,-1 1-1,0-1 0,1 0 1,-1 1-1,0-1 0,0 1 1,0-1-1,0 0 0,0 1 1,0-4-1,-12-22-4522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27:28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497 22 1664,'0'0'83,"0"0"0,-1 0 1,1 0-1,0 0 0,0 0 1,-1 0-1,1 0 0,0 0 0,-4-2 1583,4 2-1583,0 0 0,0-1 0,-7-8 586,5 8-512,0 0-1,0 0 1,0 0 0,0 0-1,0 0 1,0 0-1,0 1 1,-1-1 0,1 1-1,0-1 1,0 1-1,0 0 1,-5 0 0,-31 2 877,11 4-653,0 2 0,0 1 0,-48 22 0,66-27-321,-22 12-21,1 1 1,0 1-1,1 2 1,-40 35-1,63-50-32,1 1 0,0-1 0,0 1 0,1 0 0,0 0 0,0 0 0,0 1 0,1-1 0,0 1 0,0 0 0,1 0 0,0 0 0,-2 10 0,3-10 36,0 0 0,0-1 1,1 1-1,0 0 0,0-1 0,1 1 0,0 0 1,0-1-1,0 1 0,1-1 0,0 1 0,0-1 1,1 0-1,-1 0 0,5 7 0,-4-9 42,0-1 0,0 1-1,0 0 1,0-1 0,1 1-1,0-1 1,-1 0 0,1-1-1,0 1 1,0 0-1,1-1 1,-1 0 0,0 0-1,7 2 1,-4-3-43,0 1-1,-1-1 1,1 0-1,0-1 1,-1 0-1,1 0 1,0 0 0,-1-1-1,12-2 1,0-1-121,-6 2 59,-1-1-1,1 0 1,19-9 0,-11 3 196,-10 5-209,1-1 0,-1 0 0,0-1 0,0 0 0,15-14 0,-18 14 32,0-1 0,0 0-1,0 0 1,-1-1 0,-1 0-1,1 0 1,6-14 0,-4 3 78,-1 1 0,0-2 1,-2 1-1,0-1 0,2-28 1,-6 42-119,-1-1 1,0 1 0,-2-12-1,-1-8 261,-2-12 95,6 37-314,-1 1 0,0-1 0,0 1 0,0-1 0,0 1 1,0-1-1,0 1 0,0-1 0,0 1 0,0-1 0,0 1 0,0-1 0,0 1 1,-1 0-1,1-1 0,0 1 0,0-1 0,0 1 0,-1-1 0,1 1 0,0 0 0,0-1 1,-1 1-1,1 0 0,0-1 0,-1 1 0,0 0-10,1 0 1,-1 0-1,1 0 1,-1 0-1,1 1 1,-1-1-1,1 0 0,-1 0 1,1 1-1,-1-1 1,1 1-1,-1-1 1,1 0-1,0 1 1,-1-1-1,1 1 0,-1 0 1,-16 26-251,16-25 290,-12 22-99,2 1 1,-10 29-1,19-49 47,-1 5 36,1 0 1,0 0-1,0 0 1,1 1-1,0-1 0,1 0 1,0 1-1,2 13 1,-1-16 18,1 0 0,0-1 1,1 1-1,0-1 1,0 1-1,7 11 1,29 38 183,-11-19-293,-27-36 113,1 0 1,-1 0 0,0-1-1,1 1 1,-1 0 0,1-1-1,-1 1 1,1-1 0,0 0 0,0 1-1,0-1 1,0 0 0,-1 0-1,1 0 1,0-1 0,1 1-1,-1 0 1,0-1 0,0 1 0,0-1-1,0 0 1,0 0 0,1 1-1,-1-1 1,0-1 0,0 1-1,0 0 1,0-1 0,1 1-1,-1-1 1,0 1 0,0-1 0,0 0-1,0 0 1,0 0 0,0 0-1,-1 0 1,1-1 0,0 1-1,0 0 1,-1-1 0,3-3 0,2-2 10,0 0 0,-1 0 1,0-1-1,0 0 0,-1 0 1,4-10-1,16-56-53,-12 34-113,14-65-6,-24 96 139,0 0-1,1-16 1,-2 16-57,0 0 1,3-13-1,-2 16 2,-2 5 4,0 0 0,0 0-1,1 0 1,-1 0 0,1 0 0,-1 0 0,1 0 0,-1 0 0,1 0 0,-1 1-1,1-1 1,0-1 0,0 1-114,9 9-358,-2 1 474,1 0-1,-2 0 1,1 1-1,-1-1 1,0 2-1,7 16 1,25 68-31,-38-91 74,3 7 30,23 56 256,-25-62-294,0 0-1,0 0 1,-1 0-1,0 1 0,1 5 1,-2-6 2,1 0 0,0 1 0,1-2 0,-1 1 0,1 0 0,3 6 1,-3-5 1,1-1 1,1 0 0,-1-1-1,1 1 1,-1 0 0,2-1-1,-1 0 1,0 0 0,1 0-1,-1-1 1,1 1 0,0-1-1,0 0 1,1-1 0,6 4-1,-6-4 29,0 0 0,0-1 0,0 1 0,0-1-1,0 0 1,1-1 0,7 1 0,2-2 138,25-3-1,-30 2-160,-1-1 0,0 0 0,0-1 0,0 0 0,-1 0 0,1-1 0,12-9 0,-4 5 60,-16 9-63,0-1 0,0 0 0,0 1 0,0-1 0,-1 0 0,1-1 0,0 1 0,0 0 0,-1 0 0,1-1 0,0 1 0,-1-1 0,3-3 0,13-15-41,-14 17 35,-1 0 1,1 0 0,-1 0 0,1-1 0,-1 1 0,0-1-1,0 1 1,0-1 0,-1 0 0,0 0 0,1 0 0,-1 0 0,1-7-1,-2 1-24,0 0 0,0 1-1,-1-1 1,-3-18-1,1 7 15,2 15-7,0 0 0,0 0-1,-3-10 1,3 13-10,0-1-53,-1 0-1,1 1 0,-1-1 0,1 1 0,-1-1 0,-3-3 0,4 6 52,-1 0 0,1 0 0,0 0 0,0 0 0,-1 0 0,1 0 1,0 1-1,-1-1 0,1 0 0,-1 1 0,1-1 0,-1 1 0,1 0 0,-1 0 0,1-1 1,-1 1-1,1 0 0,-3 0 0,0 1 9,1 0 1,-1 0 0,1 0-1,-1 0 1,1 1-1,-1-1 1,1 1 0,0 0-1,0 0 1,0 0-1,0 0 1,0 1-1,0-1 1,1 1 0,-4 4-1,-14 11-45,13-12 52,0 1 0,0 0 0,1 1 0,0 0 0,0 0 0,-7 14 0,11-19 39,0 1-1,1-1 0,0 1 1,0-1-1,0 1 1,0-1-1,0 1 0,1-1 1,-1 1-1,1 0 1,0-1-1,0 1 0,0 0 1,1-1-1,0 1 1,1 6-1,0-3-12,1 0-1,0 0 1,0-1-1,1 1 1,0-1 0,9 12-1,41 40 519,-52-55-500,0-1 1,1 0 0,-1 0 0,1 0-1,-1 0 1,1 0 0,-1 0 0,1-1-1,0 1 1,0-1 0,0 0 0,0 0-1,0 0 1,0 0 0,0-1 0,0 1-1,0-1 1,1 0 0,-1 0-1,0 0 1,0 0 0,0 0 0,0-1-1,0 1 1,0-1 0,1 0 0,-1 0-1,-1 0 1,1 0 0,0-1 0,0 1-1,5-4 1,0-2 13,-5 4-56,-1 1 0,1-1 0,0 1 0,-1-1 0,4-5 0,15-20 149,-14 20-127,-1 0-1,8-14 1,-4 9-51,-9 11 31,1 0 0,-1 0 0,1 0-1,-1 0 1,0-1 0,2-2 0,0-2-66,-1 0 0,2 0 1,-1 0-1,1 1 0,0-1 1,7-7-1,-7 10-17,0 1-1,0 0 1,0 0-1,1 0 1,0 0-1,-1 1 1,1-1-1,0 1 1,0 0-1,10-2 0,3 1-10,34-2-1,-20 3 98,-12 1-49,33 3 0,-7 0 55,-28 1-25,-14-2 101,0 0 1,0 0-1,0 0 0,0-1 0,0 1 1,6-1-1,-9 0-70,-1 0 0,1 0 1,-1-1-1,0 1 0,0 0 0,1 0 1,-1 0-1,0-1 0,1 1 1,-1 0-1,0 0 0,0-1 0,1 1 1,-1 0-1,0 0 0,0-1 0,0 1 1,1 0-1,-1-1 0,0 1 0,0 0 1,0-1-1,0 1 0,0-1 1,0 1-1,0 0 0,1-1 0,-1 1 1,0 0-1,0-1 0,-1 1 0,1 0 1,0-1-1,0 1 0,0 0 0,0-1 1,0 1-1,0-1 0,-1 1 1,-4-16 312,2 9-349,-1 0-1,0 0 1,0 1 0,-1-1-1,0 1 1,-6-6-1,7 9 5,0-1 0,0 1-1,0 0 1,0 1 0,-1-1 0,1 1-1,-1 0 1,0 0 0,0 0 0,-7-1-1,5 2-14,0-1-1,-1 2 0,1-1 1,0 1-1,-1 0 0,1 1 1,0-1-1,-1 1 0,1 1 1,0 0-1,0 0 0,0 0 1,0 1-1,-6 3 0,4-1 19,0 0 1,1 1-1,0-1 0,0 2 0,1-1 0,-1 1 0,2 1 0,-1-1 0,-11 17 1,11-12 3,0-3 136,1 1 0,0 1 0,-7 16 0,11-20-124,0-1 0,0 1 0,1 0 0,0 0 0,0 12 0,0-16 21,1 0 0,1-1 1,-1 1-1,0-1 0,1 1 1,-1 0-1,1-1 0,0 1 1,0-1-1,0 1 0,0-1 1,0 0-1,0 1 0,1-1 1,-1 0-1,1 0 0,3 4 1,0-2 26,1 0 0,-1 0 0,1 0 0,0 0 0,0-1 0,0 0 1,1-1-1,-1 1 0,1-1 0,-1 0 0,1-1 0,0 0 0,0 0 1,0 0-1,-1-1 0,1 0 0,10-1 0,-4-1 13,1-1 0,-1 0-1,0-1 1,0 0 0,0-1 0,-1-1 0,0 0-1,0 0 1,0-1 0,-1-1 0,0 0-1,0-1 1,17-17 0,-25 22-70,1 0 1,-1-1 0,0 1-1,0-1 1,0 0 0,0 0-1,-1 0 1,0 0-1,0 0 1,0-1 0,-1 1-1,0 0 1,0-1 0,0 1-1,0-1 1,-1 0 0,0 1-1,-1-1 1,1 1-1,-1-1 1,0 1 0,0-1-1,0 1 1,-4-7 0,3 5 12,-12-23-623,14 29 617,0 0 0,-1 1 0,1-1 0,0 1 0,-1-1 0,1 0 0,-1 1 0,1-1 0,-1 1 0,1-1 0,-1 1 0,1-1 0,-1 1 1,1 0-1,-1-1 0,0 1 0,1 0 0,-1-1 0,0 1 0,1 0 0,-1 0 0,0-1 0,1 1 0,-1 0 0,0 0 0,0 0 0,1 0 0,-1 0 0,0 0 0,1 0 1,-1 0-1,0 0 0,0 1 0,1-1 0,-1 0 0,-1 1 0,0 2-16,-1 0 1,1 0-1,0 0 0,0 0 0,0 0 1,1 1-1,-1-1 0,1 1 1,0-1-1,0 1 0,0 0 1,0-1-1,0 1 0,1 4 1,0-3 36,0 1 1,0-1-1,1 1 1,0-1-1,0 0 1,0 1-1,1-1 1,-1 0-1,6 9 1,-5-10 50,1 0 1,-1-1-1,1 1 0,0-1 1,0 1-1,1-1 1,-1 0-1,1 0 1,0-1-1,-1 1 0,1-1 1,6 3-1,0 0 2,13 6 347,0 0 0,1-2 1,29 8-1,-46-15-587,1-1 0,-1 0 0,1 0 0,-1 0 0,1-1 0,0 0 0,-1-1 0,1 0 0,-1 0 0,1 0 0,-1-1-1,0 0 1,1-1 0,-1 1 0,10-6 0,-9 3-735,1-1 0,-1 0 0,0 0 0,0 0 0,0-1-1,-1 0 1,0 0 0,0-1 0,-1 0 0,6-9 0,-2-4-498,12-30 1,-22 51 1397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09.0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44 1728,'0'0'159,"0"-1"-1,0 0 1,0 0 0,0 0 0,0 1-1,0-1 1,0 0 0,0 0-1,0 0 1,0 1 0,0-1 0,1 0-1,-1 0 1,0 0 0,1 1-1,-1-1 1,0 0 0,1 0 0,-1 1-1,1-1 1,-1 1 0,1-1-1,-1 0 1,2 0 0,17-18 1190,-6 18-866,-4 1-513,-6-1 73,1 0 0,-1 0-1,1 0 1,-1 1 0,1-1-1,0 1 1,-1 0 0,1 0-1,-1 1 1,1-1 0,0 1-1,-1-1 1,1 1 0,-1 0-1,1 1 1,5 2 0,78 45 490,-57-29-220,30 22-151,-54-37-95,0 0 0,0 1 1,-1 0-1,1 0 0,-2 0 1,1 1-1,4 7 0,-3-2-65,-1 1-1,0-1 1,0 1-1,-2 0 1,1 0-1,-1 1 1,-1-1-1,-1 1 0,0-1 1,-1 15-1,-2 26 24,-13 71-1,14-122-14,-4 21 41,-2-1-1,0 0 1,-2 0-1,-17 33 1,14-30-37,4-9 15,-14 19 1,-5 9 87,20-33-67,0-1 1,-12 15 0,-9 14 5,-82 124 130,62-93 22,9-26-234,38-41 17,3-2 24,-7 13-5,5-15 5,0 1 0,0-1 0,0 0 0,0 1 0,-1-1 0,1 1 1,0-1-1,0 0 0,0 0 0,-1 1 0,1-1 0,0 0 0,0 1 0,-1-1 1,1 0-1,0 0 0,-1 1 0,1-1 0,0 0 0,-1 0 0,1 0 1,-1 1-1,1-1-5,0-1 0,0 1 1,0 0-1,-1 0 0,1 0 1,0 0-1,0-1 1,0 1-1,0 0 0,0 0 1,0 0-1,0 0 0,0-1 1,-1 1-1,1 0 0,0 0 1,0 0-1,0-1 0,0 1 1,0 0-1,0 0 1,0 0-1,0-1 0,0 1 1,0 0-1,0 0 0,1 0 1,-1-1-1,0 1 0,0 0 1,0 0-1,0 0 1,0-1-1,0 1 0,0 0 1,0 0-1,1 0 0,-1-1 1,5-33 287,6-30-1,-5 22-242,-3 26-50,-1 6 15,0-1 0,1-18-1,-3 15-2,2 0 0,0 0 0,5-15 0,2-20 65,2 5-290,-9 28-174,-2 11 98,-2 11 107,-3 9 128,4-12 44,0 0 1,0 0 0,0-1-1,1 1 1,-1 0-1,1 4 1,-1-2-11,1 1 0,-1-1 0,0 0 0,-3 10-1,-3 15-9,-8 52 149,5-32-72,-16 91 86,22-91-196,3-42 58,1 12 666,-4-17-479,12-9-158,-1-1 0,1 0 1,-1 0-1,7-10 0,-7 9-78,0 1-1,0-1 1,1 1-1,10-8 1,3 2-75,-9 5 170,0 1 0,-1-2-1,0 1 1,0-1 0,0-1 0,15-20 0,-18 20-67,-1 1 72,-1 1 1,0-1-1,-1-1 1,1 1-1,4-14 1,-8 17 7,0 0-1,-1-1 1,0 1 0,0-1-1,0 1 1,-1-1 0,1 1-1,-2-1 1,1 0 0,-1 1-1,0-1 1,0 1 0,-1 0-1,0-1 1,-4-8 0,4 11-64,0 1 1,0-1-1,-1 1 1,1 0-1,-1 0 1,-3-3 0,4 5-176,1-1 0,-1 1 0,0 0 1,1-1-1,-1 1 0,0 0 0,0 0 0,0 0 1,0 0-1,1 1 0,-1-1 0,-4 0 1,15 13-2760,3 0 1686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10.7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72 158 1248,'-1'-2'126,"0"0"-1,0 1 1,0-1 0,0 0-1,0 1 1,0-1 0,-1 1 0,1 0-1,-1-1 1,1 1 0,-4-2-1,3 2 150,1 0 0,-1 0 0,1 0-1,-1-1 1,1 1 0,-1 0-1,1-1 1,0 1 0,0-1 0,0 0-1,-2-2 1,-5-9 449,7 13-683,1-1-1,-1 1 0,0-1 0,1 1 1,-1-1-1,1 0 0,-1 1 0,1-1 1,-1 0-1,1 1 0,0-1 0,-1 0 1,1 0-1,0 0 0,-1 1 0,1-1 1,0 0-1,0 0 0,0 0 1,0 0-1,0 1 0,0-1 0,0 0 1,0 0-1,0 0 0,0 0 0,1 1 1,-1-1-1,0 0 0,0 0 0,1 1 1,-1-1-1,1 0 0,0-1 0,4-4 42,1-1 1,1 1-1,-1 0 0,1 1 0,0-1 0,0 1 0,0 1 0,1-1 0,0 1 0,0 1 0,0 0 0,0 0 0,9-2 0,-5 2-69,0 0-1,0 2 0,0-1 0,0 1 0,0 1 1,0 0-1,0 1 0,23 4 0,-29-3-16,0 0-1,0 0 1,0 0 0,-1 1-1,1 0 1,-1 0-1,0 0 1,0 1 0,0 0-1,8 7 1,-11-8 2,1 0 0,0 0 0,-1 0 0,1 0 0,-1 1 0,0-1 0,0 1-1,-1-1 1,1 1 0,-1 0 0,1 0 0,-1-1 0,-1 1 0,1 0 0,0 0 0,-1 0 0,0 6 0,-1-2 25,0-1 0,0 1 0,-1-1 0,0 0 0,-1 1 0,0-1 1,0 0-1,0 0 0,-1-1 0,0 1 0,-6 7 0,0-2-12,0-1-1,0 0 1,-1-1 0,-23 16-1,31-24-7,-1 1-14,1-1-1,-1 0 1,1 1-1,0 0 1,0 0-1,0 0 1,0 0-1,0 0 1,-4 8-1,7-10 3,0 1 0,1 0-1,-1-1 1,1 1-1,-1-1 1,1 1-1,0-1 1,-1 0 0,1 1-1,0-1 1,0 1-1,0-1 1,0 0 0,0 0-1,2 2 1,-3-3 5,16 19-9,24 34 1,-35-45 20,0 0-1,-1 0 1,0 1 0,0-1 0,-1 1-1,0 0 1,3 17 0,-6-24 27,0-1 1,0 1-1,0 0 1,0 0-1,0 0 1,0 0-1,0-1 1,0 1-1,-1 0 1,1 0-1,-1 0 1,0-1-1,1 1 0,-1 0 1,0-1-1,0 1 1,0-1-1,0 1 1,0-1-1,0 1 1,0-1-1,-1 0 1,1 1-1,0-1 0,-1 0 1,1 0-1,-1 0 1,0 0-1,1 0 1,-1-1-1,0 1 1,1 0-1,-1-1 1,-2 1-1,-5 1 42,1-1 0,0 1 1,-1-2-1,1 1 0,-1-1 0,-10-2 0,9 0 4,-1 0 0,1-1-1,-1 0 1,1-1-1,-17-9 1,15 8-145,1 0 1,-1 0-1,-23-5 1,32 9-107,0 1 1,-1 0-1,1 0 1,0 0-1,0 1 1,-1-1 0,1 1-1,-4 1 1,6-2-16,-1 0 0,1 1 0,-1-1 0,1 1 1,0 0-1,-1-1 0,1 1 0,0 0 0,-1 0 1,1 0-1,0 0 0,0 0 0,0 0 0,0 0 1,0 0-1,0 0 0,0 0 0,0 1 0,0 1 0,0 5-1201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11.9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141 60 320,'-8'-4'92,"9"3"-65,0 1-17,-1 0 1,1 0-1,0-1 0,-1 1 1,1 0-1,-1 0 0,1-1 0,-1 1 1,0 0-1,1 0 0,-1-1 1,1 1-1,-1-1 0,1 1 1,-1 0-1,0-1 0,1 1 1,-1-1-1,1 0 0,2-5 1782,-3 6-1734,0-1 0,0 1 0,0 0 0,1 0 0,-1-1-1,0 1 1,0 0 0,0 0 0,0-1 0,0 1 0,0 0 0,0 0 0,0-1 0,0 1 0,0 0 0,0 0 0,0-1 0,0 1 0,0 0-1,0-1 1,0 1 0,0 0 0,0 0 0,0-1 0,0 1 0,0 0 0,0 0 0,0-1 0,-1 1 0,1 0 0,0 0 0,0 0 0,0-1-1,0 1 1,-1 0 0,1 0 0,0 0 0,0-1 0,-1 1 0,1 0 0,0 0 0,-1 0 0,0-1 73,-1 0 0,1 0 1,-1 0-1,0 0 0,1 0 1,-1 0-1,0 1 0,0-1 1,1 1-1,-1-1 0,0 1 0,0 0 1,0-1-1,0 1 0,0 0 1,0 1-1,1-1 0,-1 0 1,0 0-1,0 1 0,0-1 0,0 1 1,-1 0-1,0 0-102,0 0 1,0 1-1,0-1 0,1 0 0,-1 1 0,0 0 0,1-1 1,-1 1-1,1 0 0,0 1 0,0-1 0,0 0 1,0 0-1,-2 4 0,-10 16 84,10-16-102,0-1-1,1 1 1,-1 0-1,1-1 1,-4 14-1,-14 82 27,20-95 14,1 0-1,1 0 1,-1 0-1,1 0 1,0 0-1,1 0 0,-1-1 1,1 1-1,0 0 1,6 10-1,-6-14-29,-1 1 1,1-1-1,0 0 0,-1 1 1,1-1-1,0 0 0,1 0 1,-1 0-1,0-1 1,0 1-1,1 0 0,-1-1 1,1 0-1,0 1 0,-1-1 1,1 0-1,0 0 0,0-1 1,-1 1-1,1 0 0,0-1 1,0 0-1,0 0 0,0 0 1,0 0-1,0 0 0,-1 0 1,1-1-1,5-1 0,0 0-1,-1 0 0,1-1-1,0 0 1,-1 0 0,0-1 0,0 0-1,0 0 1,0-1 0,10-9-1,1-1-16,1 1-1,1 1 1,33-18-1,11-7 15,-63 37-24,4-2 11,0 0 0,0-1 1,0 1-1,-1-1 0,7-7 0,-10 9 13,0 0 0,0 1 0,0-1 0,0 0 1,-1 1-1,1-1 0,0 0 0,-1 0 0,0 1 0,1-1 0,-1 0 0,0 0 1,0 0-1,0 0 0,0 0 0,0 0 0,0 1 0,0-1 0,-1 0 0,1 0 1,-2-3-1,-1-1-32,0-1 0,0 1 1,-1 0-1,0 0 1,0 0-1,0 1 0,-1-1 1,1 1-1,-1 0 1,-1 0-1,1 1 0,-7-4 1,7 4 10,0 1 1,0-1-1,-1 1 0,1 1 1,-1-1-1,0 1 1,0 0-1,0 0 1,0 1-1,0-1 0,0 1 1,0 1-1,-12-1 1,1 3-75,0 1 0,-31 9 0,41-10-26,0 1-1,0 0 0,1 0 1,-1 0-1,1 1 0,0 0 1,0 0-1,0 1 0,-7 7 1,11-10-46,1-1 0,-1 1 0,1-1 1,0 1-1,0 0 0,0-1 0,0 1 1,0 0-1,0 0 0,0 0 0,1 0 0,-1 0 1,1 0-1,-1 0 0,1 0 0,0 0 1,0 0-1,0 0 0,0 0 0,0 0 0,0 0 1,0 0-1,1 0 0,-1 1 0,1-2 1,0 1-1,-1 0 0,1 0 0,0 0 1,0 0-1,0 0 0,0-1 0,1 1 0,-1 0 1,3 2-1,13 15-1818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12.8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59 155 1056,'-2'-20'724,"-1"-3"4322,-18 23-2534,20 0-2478,1 0-1,-1-1 1,1 1-1,-1 0 1,1 0-1,-1 0 0,1 0 1,-1 0-1,1 0 1,-1-1-1,1 1 1,-1 0-1,1 0 1,-1-1-1,1 1 0,-1 0 1,1-1-1,0 1 1,-1-1-1,1 1 1,0 0-1,-1-1 1,1 1-1,0-1 0,0 1 1,-1-1-1,1 1 1,0-1-1,0 1 1,0-1-1,0 1 1,-1-1-1,1-22 662,-1 6-248,-2-1 12,3 14-307,0 0 0,-1 0 0,0 0-1,0 0 1,0 0 0,-1 0 0,-2-5 0,-1 3-1733,10 13-976,4 5 1117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13.9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56 1888,'0'-1'230,"0"-1"0,0 1 0,0-1 0,0 1 0,-1-1 0,1 1 0,-1 0 0,1-1 0,-1 1 0,1-1 0,-1 1 0,0 0 0,1 0 0,-1-1 0,0 1 0,0 0 0,0 0 0,0 0 0,0 0 0,0 0 0,0 0 0,-2-1 0,-8-7 832,6 2-551,5 7-444,-1-1 1,1 0 0,0 1-1,-1-1 1,1 1 0,-1-1 0,1 1-1,-1-1 1,1 1 0,-1-1-1,1 1 1,-1-1 0,0 1-1,1-1 1,-1 1 0,0 0 0,1 0-1,-3-1 417,4 12-452,0 1 0,4 16 0,-3-17-46,0 1 0,0 16-1,10 139 239,-7-101-186,-2-49 19,-3-12-65,1 0 0,0 1-1,0-1 1,1 0 0,0 0 0,2 6 0,-3-8-33,0 0 0,0 0 0,0 0 0,-1 0 0,1 1 0,-1-1 0,0 0 0,1 0 0,-2 1 1,1 4-1,-9 34-117,8-38 190,0 2-63,-3 7 27,1-1 0,-2 25 0,0-23-3708,5-2 1083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15.4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280 76 1568,'-1'-10'487,"1"10"-435,0-1-1,0 1 0,0-1 0,0 1 0,0-1 0,0 1 0,0-1 0,0 1 0,0 0 0,-1-1 0,1 1 0,0-1 0,0 1 0,0-1 0,0 1 0,-1 0 0,1-1 0,0 1 0,0 0 0,-1-1 1,1 0-1,0 1 99,0-1 0,0 0 1,0 0-1,0 0 1,0 0-1,0 0 1,0 0-1,0 0 0,0 1 1,-1-1-1,1 0 1,0 0-1,-1 0 1,1-1-1,-1 0 313,-4-3 71,3 3-336,0 1-1,1-1 0,-1 1 0,1-1 1,-1 0-1,1 0 0,-2-3 0,2 4-164,0-1 0,0 1 0,0 0 0,0 0 0,0 0 0,0-1 0,0 1-1,0 1 1,-1-1 0,1 0 0,0 0 0,0 0 0,-1 1 0,1-1-1,-1 0 1,1 1 0,-1-1 0,1 1 0,-1 0 0,1 0 0,-1-1 0,1 1-1,-1 0 1,1 0 0,-1 0 0,-1 1 0,-1-1-29,0 1 0,0-1 0,0 1 0,0 0-1,0 0 1,0 0 0,0 1 0,-6 3 0,4-2-17,0 0 0,0 0 0,-8 2 0,9-4 19,0 1 1,0 0-1,1 0 1,-1 0-1,1 1 1,0-1 0,-6 5-1,-14 11 80,18-14-97,1 1 0,-1-1 0,-6 7 1,-1 2 125,10-11-123,1-1 0,0 1 0,-1 0 0,1 1-1,0-1 1,0 0 0,0 1 0,1-1 0,-1 1 0,0-1 0,1 1 0,0 0 0,0 0 0,0-1 0,0 1 0,-1 5 0,-3 9-205,5-15 235,0 0 0,1 0-1,-1 0 1,1 0 0,-1 0-1,1 0 1,-1-1 0,1 1 0,0 0-1,0 0 1,0-1 0,3 4 0,17 17 207,-13-14-160,-5-6-48,-1 0-1,1 0 1,0 0-1,-1-1 1,1 1 0,0-1-1,0 0 1,1 0-1,-1 0 1,0 0-1,0 0 1,5 0-1,43 1 415,-40-2-433,0-1-56,-1 0 0,1-1 0,18-5 0,-17 4 244,-7 2-205,5-1 22,0 0 0,-1-1 1,1 0-1,-1-1 0,1 0 1,-1 0-1,0-1 1,-1 0-1,10-6 0,-10 5 65,-7 5-65,1 1 0,-1-1 1,0 0-1,0 0 0,1 1 0,-1-1 0,0 0 0,0 0 0,0 0 0,0 0 0,0-1 0,0 1 0,1-2 0,2-9 139,-3 10-126,0 1 0,-1 0 0,1-1 0,-1 0 0,1 1 0,-1-1 0,1 1 0,-1-1 0,0 0 0,0 1 0,0-1 0,0 0 0,0 1 0,0-1 0,0 0 0,-1 1 0,1-1 0,0 1 1,-1-1-1,0 1 0,0-3 0,0 1-37,-1-1 36,0 0 0,-1 0 1,1 1-1,-5-6 0,6 7-7,0 1 1,0 0 0,0 0 0,0 0 0,-1 1-1,1-1 1,0 0 0,-1 0 0,1 1 0,0-1-1,-1 1 1,1-1 0,-1 1 0,1 0 0,-1-1-1,1 1 1,-4 0 0,-6-1-106,-19 1-314,29 0 321,1 0-1,-1 0 1,0 1 0,1-1 0,-1 0-1,0 0 1,1 0 0,-1 1-1,0-1 1,1 0 0,-1 1-1,0-1 1,1 0 0,-1 1-1,1-1 1,-1 1 0,1-1-1,-1 1 1,1-1 0,-1 1 0,1 0-1,0-1 1,-1 1 0,1-1-1,0 1 1,0 0 0,-1-1-1,1 1 1,0 0 0,0 0-1,0-1 1,0 1 0,0 1-1,-1 2-799,3 16-1961,5-2 650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3:31.7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20 576,'0'0'17,"-1"0"0,1 1-1,-1-1 1,1 1 0,-1-1 0,1 1 0,-1-1 0,1 1-1,0-1 1,-1 1 0,1 0 0,0-1 0,0 1-1,-1-1 1,1 1 0,0 0 0,0-1 0,0 1 0,0 0-1,0-1 1,0 1 0,0 0 0,0-1 0,0 1-1,0 1 1,1 2 75,0 1 0,-1 0 1,1-1-1,-1 1 0,-1 9 0,-4 11 2194,5-24-2261,1 1 61,0 0-1,-1 1 0,1-1 1,0 1-1,-1-1 0,0 0 1,0 1-1,0-1 0,0 1 1,0-1-1,0 1 0,-1-1 1,1 1-1,-1-1 0,1 0 1,-1 1-1,0-1 0,0 0 1,0 1-1,-3 2 608,-4 7-149,7-11-448,1-1 1,-4 3 288,4-2-288,-1 0-1,0 0 0,1 0 1,-1-1-1,1 1 0,-1 0 1,1 0-1,-1 2 1,5 8-430,2 3 639,-6-13-218,0 0-88,1 0 1,-1 0-1,0 1 0,0-1 0,1 0 0,-1 0 0,0 0 0,0 0 0,0 0 0,-1 0 0,1 0 1,0 0-1,0 1 0,0-1 0,-1 0 0,1 0 0,-1 0 0,1 0 0,-1 0 0,1 0 0,-2 1 0,2-1 47,-1-1-1,1 1 1,0 0-1,0 0 1,-1 0-1,1-1 1,0 1-1,0 0 1,0 0-1,0 0 1,0 0-1,0 1 1,0-2-38,0 1 0,0-1 0,0 1 1,0-1-1,0 1 0,0-1 1,0 1-1,0-1 0,-9 10 1187,9-10-1179,-2-9 317,-1-11-238,2 16-110,1 1-1,-1-1 1,1 0-1,0 0 1,0 0-1,0-5 1,4-16-10,1-49 0,0 34-195,-5 39 171,0-1 0,1 1 0,-1-1-1,0 1 1,1-1 0,-1 1 0,0-1 0,1 1-1,0 0 1,-1-1 0,1 1 0,0 0 0,0-1 0,0 1-1,0 0 1,0 0 0,0 0 0,0 0 0,0 0 0,2-1-1,2-2-490,0 1 0,1 0 0,9-4-1,-8 4 77,9-4-790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16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191 136 576,'4'-7'811,"-3"7"-754,-1 0 1,0-1 0,0 1-1,0 0 1,0-1 0,0 1-1,0 0 1,0 0 0,0-1-1,0 1 1,0 0 0,-1-1-1,1 1 1,0 0 0,0 0-1,0-1 1,0 1 0,0 0-1,0 0 1,-1-1 0,1 1-1,0 0 1,0 0 0,0-1-1,0 1 1,-1 0 0,1 0 0,0 0-1,0 0 1,-1-1 0,-10-8 1007,8 6-414,-19-17 1103,10 5-1004,10 12-613,0 1 1,0-1 0,0 0-1,0 1 1,-1 0-1,1-1 1,-6-3 0,4 6-60,1-1-1,-1 1 1,0 0 0,0-1 0,1 1-1,-1 1 1,0-1 0,1 1 0,-1-1-1,0 1 1,-3 2 0,3-3-58,1 1 0,-1 0 0,1 0 1,0 1-1,0-1 0,0 1 0,0-1 0,0 1 0,0 0 0,0 0 0,0 0 1,1 1-1,-1-1 0,1 1 0,0-1 0,-1 1 0,1 0 0,1 0 0,-1 0 1,0 0-1,1 0 0,-1 0 0,1 0 0,0 1 0,0-1 0,0 0 1,1 1-1,-1-1 0,1 1 0,-1 3 0,-2 38-128,1-28 163,0 33-1,3-46-40,-1 1 0,1-1 0,-1 1 0,1-1 0,1 1-1,-1-1 1,1 0 0,-1 0 0,1 0 0,0 0 0,1 0 0,2 4-1,2 1 19,1-1 0,0-1 0,1 1 0,11 6 0,-19-13-17,1 0 1,0 0-1,1 0 0,-1-1 0,0 1 0,0-1 0,0 1 0,0-1 1,0 0-1,0 0 0,1 0 0,-1 0 0,0 0 0,0 0 0,0-1 0,0 1 1,3-2-1,3-1 9,1 0 0,12-7 1,-17 8-35,2-1 22,-1-1 0,-1 0 0,1 1 0,-1-2-1,1 1 1,-1 0 0,0-1 0,-1 0 0,5-6-1,15-19-171,-13 21 145,-8 7 15,0 1 1,0-1-1,0 0 1,0 1-1,0-1 1,-1 0-1,1 0 1,-1 0-1,1 0 0,-1 0 1,0-1-1,0 1 1,0 0-1,0-1 1,0 1-1,-1 0 1,1-1-1,-1 1 1,1-5-1,2-54 315,-3 57-271,0 0 1,0-1-1,-1 1 0,1 0 1,-1 0-1,0 0 0,0 0 1,-1 0-1,1 0 0,-1 0 1,0 1-1,0-1 1,0 0-1,0 1 0,-1-1 1,1 1-1,-1 0 0,-3-3 1,-9-7-347,0 1 1,0 0 0,-31-17-1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17.7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344 1 1472,'-2'4'6243,"1"-3"-6262,1 0-1,0-1 0,-1 1 1,1 0-1,0 0 0,-1-1 1,1 1-1,-1 0 0,1 0 1,-1-1-1,1 1 0,-1 0 0,0 0 1,-11 12 258,1 0 1,0 1-1,1 0 1,-8 16-1,14-24-210,-20 39 268,2 1 0,-27 80-1,-6 15 105,17-64-252,-19 46 401,51-105-471,1 1 0,1-1-1,1 1 1,0-1 0,1 35 0,3-8 250,8 57-1,-4-70-479,1-1 1,2 0-1,1 0 0,1 0 0,2-1 0,25 46 0,-35-73-252,0 0-1,0-1 0,0 1 0,1 0 1,-1-1-1,1 1 0,-1-1 0,1 0 1,0 0-1,0 0 0,0 0 0,0-1 1,1 1-1,-1-1 0,0 0 0,7 2 1,16-1-1864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0:18.8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 1056,'7'-8'5062,"-6"7"-4795,8 4 3240,0 3-4333,-2 0 938,-1 0 0,1 0 0,-1 0 0,0 1 0,0 0 0,-1 0-1,0 1 1,5 9 0,3 11 195,11 31 0,-4-10-40,3-3 197,33 51-1,-5-10 290,-43-70-620,0-1 0,-2 1 0,0 1 0,-1-1 0,-1 1 0,4 32 0,-6-20-21,0 1-1,-3-1 0,-4 38 0,1-38-87,-1 0-1,-2-1 0,0 0 1,-3 0-1,0-1 0,-1-1 1,-25 42-1,2-11-1673,1 1 0,-23 64 1,29-50-207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23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5024 320,'2'-1'112,"-2"1"-43,-1 0 0,1 0 1,0 0-1,0 0 0,-1 0 1,1 0-1,0 0 0,-1 0 1,1 0-1,0 0 0,0 0 1,-1 0-1,1-1 0,0 1 1,0 0-1,-1 0 0,1 0 1,0 0-1,0-1 0,-1 1 1,1 0-1,0 0 0,0 0 1,0-1-1,0 1 1,-1 0-1,1-1 0,0 1 1,0 0-1,0 0 0,0-1 1,0 1-1,0 0 0,0 0 1,0-1-1,0 1 0,0 0 1,0-1-1,0 1 0,9 11 1809,-4 0-1677,0-1 0,-1 1 0,4 15 1,0-4-223,-6-18 22,-1-1 1,1 1-1,-1 0 0,0-1 0,0 1 0,-1 0 0,1 0 0,-1 4 0,0 3 75,5 102 413,0-44-92,-2-17-234,-2 25-104,-2-45 10,-1-15-58,1-16 9,1 1-1,0 0 0,-1 0 1,1 0-1,0 0 0,0-1 1,0 1-1,0 0 0,0 0 0,0 0 1,0 0-1,1-1 0,-1 1 1,1 0-1,1 3 0,-2-4 328,0-1-336,0 0 0,0 0 0,0 0 0,0 0 0,0 0 0,0 0 0,0 0 0,0 0 0,-1 0 0,1 0 0,0 0 0,0 0 0,0 0 0,0 0 0,0 0 0,0 0 0,0 0 0,0 0-1,0 0 1,0 0 0,0 0 0,-1 0 0,1 0 0,0 0 0,0 0 0,0 0 0,0 1 0,0-1 0,0 0 0,0 0 0,0 0 0,0 0 0,0 0 0,0 0 0,0 0 0,0 0 0,0 0 0,0 0 0,0 0 0,0 1 0,0-1 0,0 0 0,0 0 0,0 0 0,0 0 0,0 0 0,0 0 0,0 0 0,0 0-1,0 0 1,0 0 0,0 1 0,0-1 0,0 0 0,0 0-8,0 0 0,0 0 0,1 1 0,-1-1 0,0 0-1,0 0 1,1 0 0,-1 0 0,0 0 0,0 0 0,1 0 0,-1 0-1,0 1 1,0-1 0,1 0 0,-1 0 0,0 0 0,1 0-1,-1 0 1,0 0 0,0 0 0,1-1 0,-1 1 0,0 0 0,1 0-1,28-9-155,-20 6 175,0 0 0,0 1 0,0 0 0,0 0 0,18 0 0,4 2 24,-1 2 0,1 1 0,-1 2 0,33 9-1,55 12-128,-68-17 226,87 29 0,-114-30-67,42 19 45,-30-15-115,-29-11 9,0 1 0,0 0 0,0 0 0,-1 1 0,6 2 0,-8-3-7,-1-1 0,1 0-1,0 0 1,-1 0-1,1-1 1,3 1-1,12 5 68,-13-5-67,1 1 0,-1-1-1,0 0 1,0-1 0,1 1 0,-1-1-1,1 0 1,5-1 0,4 0 136,-5 4-137,-9-3 7,0 1 0,0-1 0,0 0 0,0 1 0,0-1 0,0 0 0,0 0 0,0 0 0,0 0 0,0 0 1,0 0-1,0 0 0,0 0 0,0 0 0,0 0 0,0 0 0,0-1 0,0 1 0,0 0 0,0-1 0,0 1 0,0-1 0,-1 1 0,1-1 0,0 1 0,0-1 0,0 0 0,-1 1 0,1-1 0,0-1 0,0 1-78,1 1-165,67 2-26,-35-1 273,0-1-1,43-6 0,-52 3-42,0 2 0,27 1 0,-31 1 60,1-1-1,-1-1 1,36-6 0,-38 3-59,-1 2 0,0 0 0,1 1 0,-1 1 0,35 5 0,-28-1 95,-12-2 0,28 2 1,-16-4-72,-5-1 0,-1 2 0,31 3 0,-38-2 23,0-1 0,0-1 0,13-1 1,0 0-11,-24 1-77,0 1 48,1-1 15,-1 0 0,0 0 0,1 1 1,-1-1-1,0 0 0,1 0 1,-1 0-1,0 0 0,2-1 0,17 0-17,7 4 18,12 2-219,-4 2 203,26-7 416,-60 0-399,0 0 1,0 0-1,0-1 0,0 1 0,-1 0 1,1 0-1,0 0 0,0-1 0,0 1 1,0 0-1,0-1 0,-1 1 0,1-1 1,0 1-1,0-1 0,-1 0 0,1 1 1,0-1-1,-1 0 0,1 1 0,-1-1 1,1 0-1,-1 0 0,1 1 0,-1-1 1,1 0-1,-1 0 0,0 0 0,1 0 1,-1 1-1,0-3 0,1-2 34,0-1 0,-1 1 0,0-1 0,0-6 0,0 3-122,8-110-11,0 0 265,-7 84-152,9-47-1,-2 20-373,-7 50 506,2 1 1,4-17-1,-3 17 1,-1-1-1,3-20 1,1-12-180,-4 28 6,0 0-1,-1-16 0,6-79 190,0 3 21,-7 89-152,6-30 0,-4 30 0,1-31 0,-3 35-28,0 1 0,2-1 1,3-14-1,-3 15 10,0 0 0,1-29-1,4-24 563,-3-22-192,0 0-565,3-87 592,-3 83-193,0-32-271,-5-82 581,3 106-491,2 61-101,0 14 2,-4 22 91,0-1 1,0 1-1,0-1 1,0-6 0,2-67-94,2 24 74,0-39 118,-5 87-138,0-1-1,1 0 0,0 0 1,4-12-1,-4 15 16,0-1 0,-1 0 1,1 1-1,-1-1 0,0 0 0,0 0 1,-1-4-1,0-8 124,1-53 479,0 69-678,0-22 150,5-8-133,-4 3-11,0 22 72,0-1-1,-1 1 1,0-1 0,0 1-1,-1-1 1,-1-7-1,-3-6 36,3 12-203,-1 0 277,-5-13-10,-10-9-166,14 23 98,2 3-23,0 0 0,0 1 0,0-1-1,-1 1 1,1 0 0,-1-1 0,0 1 0,0 0 0,0 1 0,0-1 0,-1 0 0,-3-1 0,0-1 4,0 0 0,0 0 1,0 0-1,1-1 1,-10-11-1,-23-19 48,9 9 142,23 22-234,0-1 0,1 2 0,-2-1 0,1 1 1,-1 0-1,1 0 0,-1 1 0,0 0 0,0 0 1,-1 1-1,1 0 0,-11 0 0,0-4 142,16 5-110,0 0-1,0 0 1,0 1-1,1-1 1,-1 0-1,-5 1 1,-57-8 237,-75 4 235,138 4-475,1 0-1,0 0 1,0 0-1,-1-1 1,1 1-1,0-1 1,0 1-1,0-1 1,0 1-1,0-1 1,-1 0-1,1 1 1,-1-3-1,1 3 5,0-1 0,0 0 0,0 0 0,0 0-1,0 1 1,-1-1 0,1 1 0,0-1 0,0 1 0,0-1-1,-1 1 1,1 0 0,-3-1 0,3 1-3,-1-1 0,0 1 0,1-1 0,-1 1 0,0-1 0,1 0-1,-1 0 1,1 0 0,-1 0 0,1 0 0,-1 0 0,1 0 0,0 0 0,-1 0 0,1-1 0,0 1 0,0-1 0,0 1 0,-2-4 0,-10-11 115,11 15-124,1 0 1,0-1 0,0 1-1,-1-1 1,1 1-1,0-1 1,0 0-1,1 0 1,-1 1 0,0-1-1,0 0 1,1 0-1,0 0 1,-1 0-1,1-2 1,-2-33 50,2 10 60,-2-18-200,3 35 128,-1 0 1,-1 0-1,-2-13 1,-2-43 165,0 19-180,2-16-1,-2 20 128,4 19-385,1 19 185,-1 1 0,1-1 0,0 1 0,-3-7 1,2-3-95,1 13 130,0 1 0,0 0 0,0 0 0,0-1 0,0 1-1,0 0 1,1 0 0,-1 0 0,0-1 0,0 1 0,0 0 0,0 0 0,1 0 0,-1 0 0,0-1 0,0 1 0,0 0-1,1 0 1,-1 0 0,0 0 0,0 0 0,0 0 0,1-1 0,-1 1 0,0 0 0,0 0 0,1 0 0,-1 0-1,3 0-101,-1 1 0,1-1 0,-1 1 0,1 0 0,-1 0 0,0-1 0,4 3 0,11 3 185,3-4 92,1-1 0,39-4 0,52-16-290,-85 13 185,-1 0 107,28-9 0,-45 12-123,1-1 1,-1-1 0,0 1 0,-1-1 0,1-1 0,7-6 0,37-42-3,-26 19 278,34-36-322,-49 55 110,-1 3-21,-1 0 1,0-1-1,-1 0 1,-1-1-1,-1 0 1,0 0-1,0-1 1,-2 1-1,0-2 0,-1 1 1,0 0-1,2-31 1,-3-13-34,-3-1 0,-2 1 1,-17-97-1,6 102 32,-32-80 0,25 79 8,-10-42-213,13 40 224,-27-58-1,37 99-81,-2 0 0,0 1 0,0 0 0,-2 0 0,0 1 0,-1 1 0,-23-23-1,-188-131-123,172 128 47,1-1 0,-73-80-1,65 62 3,38 42 27,0 0 0,-2 1 1,0 1-1,0 1 0,-2 1 0,1 1 0,-2 2 0,1 0 0,-27-6 0,3 3-57,1 3 0,-2 1-1,-87-3 1,103 11-8,0 2 0,0 2 0,1 1 1,-1 1-1,1 2 0,-50 17 0,63-16 92,0 1 0,-27 18 0,4-1-25,13-10-61,1 1 0,0 2-1,2 1 1,0 1 0,2 1 0,-40 47 0,35-32 94,-39 64 1,62-90-69,0-1 1,1 1 0,0 0 0,1 1-1,-4 13 1,1 9 24,1 0-1,1 1 0,1 42 1,3-43-42,1 24 165,-1 143-199,-2-78 148,17 149-114,-7-198 144,-6-45-42,2-1-1,1 1 0,1-1 0,10 30 1,-6-31-10,0 0 59,1-1 0,18 34-1,-24-53-56,0-1 0,0 0-1,0 1 1,1-1 0,0-1-1,1 1 1,-1-1 0,1 0-1,0 0 1,0 0 0,0-1-1,1 0 1,10 4 0,24 7 68,2-2 1,0-3 0,79 10-1,-86-18 76,-27-2-154,0 1-1,0 0 1,0 0 0,12 3-1,-12-2-13,0 0 1,0-1-1,0 0 0,0-1 1,11 0-1,-11 0-2,0 0 0,0 0 0,1 1 1,11 3-1,-21-4 10,9 1-16,8-1 97,31 3-31,-41-3-52,1 0-31,0 0 0,0 1 0,14 3 0,-20-4 27,0 1 1,1-1-1,-1 1 1,0-1-1,1 1 1,-1 0-1,0 0 1,0 0 0,0 0-1,0 0 1,0 1-1,3 2 1,3 1-19,22 22-6,-27-23 15,1 0 0,-1 0 0,1 1 0,-1-1 0,-1 1-1,1 0 1,-1 0 0,1 0 0,1 8 0,2 9-1,0-1 1,13 30-1,-6-21 63,14 44 0,-22-57-52,-1-1-1,-1 1 1,-1 0 0,0 26-1,-2 53 302,0-95-290,2 3-32,5 7 52,-6-9-21,0 0 1,-1 0 0,0 0 0,1 1 0,-1-1 0,0 0 0,0 0 0,0 0-1,0 0 1,-1 4 0,0 4 98,1 53-300,0-58 123,-1 18 630,0-22-533,1 0 0,0-1 0,0 1 1,0 0-1,-1-1 0,1 1 0,0-1 0,-1 1 1,1 0-1,-1-1 0,1 1 0,-1-1 0,1 1 1,-1-1-1,1 1 0,-1-1 0,1 0 0,-1 1 1,0-1-1,1 0 0,-1 1 0,0-1 1,1 0-1,-1 0 0,0 1 0,1-1 0,-1 0 1,0 0-1,1 0 0,-2 0 0,-152 12-54,116-8 16,-15 0-16,37-2 56,-29 0 0,32 2 101,12-3-136,0-1 1,-1 1 0,1-1-1,0 1 1,0-1 0,0 1-1,-1-1 1,1 0 0,0 0-1,-2 0 1,-17 5-29,18-4 57,0-1 1,0 1-1,0 0 0,-1-1 0,1 1 0,0-1 0,0 0 0,-1 0 1,1 0-1,0 0 0,-1 0 0,-3-1 0,-13-4 100,11 4-110,1 0 0,0-1 0,-8-3-1,7 2 2,-1 0 0,1 1-1,-1 1 1,0-1 0,0 1-1,-18 1 1,-9-2 96,-95-2-116,115 4 102,-87 5-358,99-5 260,0 0 1,0 1-1,0-1 1,0 1-1,0 0 0,-1 0 1,-4 2-1,4-1-41,0-1 0,0-1 0,0 1 0,0-1 0,-6 0 0,10 1 51,0-1 0,-1 1 0,1-1-1,0 1 1,0 0 0,0 0 0,-1-1 0,1 1 0,0 0 0,0 0 0,0 0 0,0 0 0,0 0-1,0 0 1,0 2 0,-1-1-14,1 0 0,-1 0 0,1-1 0,-1 1 0,1-1 0,-1 1 0,0-1 0,-2 2 0,-2-1-52,3-1 69,0 0-1,0 0 1,0 0 0,0 1-1,1-1 1,-1 1 0,0 0-1,1 0 1,-1 0-1,1 0 1,-1 0 0,-2 4-1,-4 8-100,7-10 41,0-1-1,-1 1 1,1-1 0,-1 0-1,-5 6 1,5-6 41,0 0 1,0 0-1,0 1 0,1-1 1,-1 1-1,1 0 1,0 0-1,0 0 0,0 0 1,-1 7-1,-3 11-206,5-17 190,-1 0 0,1 0-1,0 0 1,0 0 0,0 7 0,0 1 14,0 0 0,-1 0 0,-4 14 0,3-14 18,0 1 0,1-1 0,-1 16 0,0 2-14,2-25 9,0 0 0,0 0 0,1 0 0,-1 0 0,1 0 0,1 0 0,1 12 0,-2 13-99,2-16 91,0 1 0,-2 31 0,0-28-83,0 20 253,3-18-204,-3-18 58,1 0 1,-1 0 0,1 0-1,-1 0 1,0 0 0,-1 5 0,0 0-28,1 0 1,0-1 0,0 1-1,3 13 1,-1 13-92,1 21 169,-1-38-93,-1 1 0,0 0-1,-4 21 1,2-30 47,0 0 0,1 1-1,0-1 1,0 0 0,2 12-1,0-7-40,-2 0 0,0-1 1,-3 23-1,0 12 120,3-46-102,4 11 3,-3-11-9,-1-1 1,1 1-1,-1 0 1,0 0-1,0 0 1,0-1-1,0 1 1,0 0-1,0 0 1,-1-1 0,1 1-1,0 0 1,-2 2-1,-1 13-49,8 38 341,-10-36-260,2-11-91,2-6 68,0 0 1,0 0-1,0 1 1,1-1 0,-1 0-1,1 0 1,-1 1-1,1-1 1,0 0-1,0 1 1,0-1-1,0 3 1,1-4 3,-1 0 1,0 0-1,1 0 1,-1-1-1,0 1 1,0 0-1,0 0 1,0 0 0,0 0-1,0-1 1,0 1-1,0 0 1,0 0-1,0 0 1,0 0-1,0-1 1,0 1-1,-1 0 1,1 0-1,0 0 1,-1-1-1,1 1 1,-1 0-1,1 0 1,-2 0-1,1 0-9,1 1 0,-1-1-1,1 0 1,-1 0-1,0 0 1,1 0 0,0 1-1,-1-1 1,1 0 0,-1 2-1,1 4 13,0-5-11,0 1 1,0 0-1,0 0 0,0 0 0,1 0 0,-1 0 0,1-1 0,0 1 0,1 3 1,-2-5 46,0 15 33,0-4-3,0-9-74,-1 1-1,1-1 0,0 0 0,1 1 1,-1-1-1,1 4 0,0-4 0,-1 0 1,0 1-1,1-1 0,-1 0 0,-1 0 0,1 0 0,0 0 1,-1 0-1,-1 5 0,-2 18-27,-4 83 40,-1 12-276,8-97 341,0-15-58,1 0 0,0-1 0,1 11 1,1-1 13,1 4 12,5 33 91,-7-53-126,2 21-67,-3-22 60,0 0 0,0 0 0,0-1 0,0 1 0,0 0 0,0 0 0,0 0 0,0 0 0,-1 0 0,1-1 0,0 1 0,-2 1 0,2-1 9,0 0 1,-1 0-1,1 0 0,0 0 0,0 0 0,-1-1 0,1 1 1,0 0-1,0 0 0,0 0 0,0 0 0,0 0 0,0 0 1,0 0-1,0 0 0,1-1 0,-1 1 0,1 2 0,-1-2-17,1 1-1,-1-1 1,0 1-1,1-1 1,-1 1 0,0 0-1,0-1 1,0 1-1,0-1 1,-1 1-1,1-1 1,-1 3-1,1-4 19,0 1 0,0 0-1,0 0 1,0-1 0,0 1-1,0 0 1,0 0 0,0-1-1,0 1 1,0 0 0,0-1-1,0 1 1,0 0 0,1 1-1,0 0 15,0 1 0,-1 0 0,1 0 0,-1 0 0,0 6 0,0-8-25,2 3-87,5 5 387,-6-8 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2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5 832,'12'-4'11552,"-7"6"-10890,-1 0-2439,3 2 1875,-1 0-1,1 0 1,-1 1-1,0 0 1,0 0-1,0 0 1,0 1-1,-1 0 1,0 0-1,6 10 1,-1 2 30,0 0-1,12 36 1,-5-11-77,-3 1-1,-2 1 1,11 72 0,-22-97 114,-1 0 0,0 1 0,-6 32 0,3-29-127,1-8 44,0 0 1,-1 0-1,-1-1 0,-7 22 0,7-26-133,4-10 117,0 0 0,-1 0 0,1 0 0,0 0 0,0 0 0,-1 0 0,1-1 0,-1 1 0,1 0 0,-1 0 0,1 0 0,-1 0 0,0 0 0,1-1 0,-1 1 0,0 0 0,0-1 0,1 1 0,-1 0 0,0-1 0,0 1 0,0-1 0,0 1 0,0-1 0,0 0 0,0 1 0,0-1 0,0 0 0,0 0 0,0 0 0,0 1 0,0-1 0,0 0 0,0 0 0,-2-1 0,-21 0 646,-48-9-1,49 5-884,-49-1 0,45 4-418,20 2-116,-1-1 0,1 1 1,-13 2-1,14-1-358,5-2 870,0 1 0,0 0 0,1 0 0,-1 1 0,0-1 0,0 0 0,1 0 0,-1 0 0,0 0 0,0 1 0,1-1 0,-1 0-1,0 0 1,1 1 0,-1-1 0,0 1 0,1-1 0,-1 1 0,1-1 0,-1 1 0,1-1 0,-1 1 0,1-1 0,-1 2 0,0 6-1517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30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78 1824,'-6'-2'588,"7"1"-504,-11 1 2295,6-4-1153,-2 2-626,5 2-456,0 0 0,0 0 0,0 0 0,1 0 0,-1 0 0,0-1 0,0 1 1,1 0-1,-1-1 0,0 1 0,0 0 0,1-1 0,-1 1 0,0-1 0,1 1 0,-1-1 0,1 1 0,-1-1 0,0 1 0,1-1 1,-1 0-1,1 1 0,0-1 0,-1 0 0,1 0 0,-1 1 0,1-1 0,0 0 0,0 0 0,0 1 0,-1-1 0,1 0 0,0 0 1,0-1-1,-2-3 284,2 5-369,-1-1 1,1 1-1,0-1 0,0 1 1,-1 0-1,1-1 1,0 1-1,0-1 0,0 0 1,0 1-1,-1-1 1,1 1-1,0-1 0,0 1 1,0-1-1,0 1 1,0-1-1,0 1 0,1-1 1,-1 1-1,0-1 1,0 1-1,0-1 0,0 1 1,1-1-1,-1 1 1,0-1-1,0 1 1,1-1-1,-1 1 0,0-1 1,1 1-1,0-1 1,-1 0 1,1-2 1,11 0-41,-1 1-46,0-1 0,15-5 0,-18 6 26,1 1 0,-1-1 0,1 1 0,-1 1 0,12 0 0,8-1-34,9 1 131,-1 1 1,62 11-1,-54-5 424,59 0 0,-68-6-552,-20 0-45,1 0-1,22-3 1,-36 1-195,13 0-840,-3 3-3937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3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 1984,'-5'4'4641,"5"-4"-4469,-1 0-14,0 0 0,0 0 0,0 0 0,1 0 0,-1 0 0,0 0 0,0 0 0,0-1 0,1 1 0,-1 0 1,0 0-1,0-1 0,1 1 0,-3-1 0,2 0-46,-1 1 1,0 0 0,0-1 0,0 1-1,0 0 1,1 0 0,-1 0-1,0 1 1,0-1 0,0 0 0,1 1-1,-4 0 1,-8 2 304,11-3-426,-1 0-1,1 0 0,-1 1 0,1-1 0,-1 1 1,1 0-1,0 0 0,-1 0 0,1 0 0,0 0 1,0 0-1,-1 1 0,1-1 0,0 1 0,1-1 1,-1 1-1,0 0 0,0 0 0,-1 2 0,-2 3 39,1 0-1,-1 0 1,1 0-1,-3 10 1,3-7-40,1 0 1,1 0-1,0 0 0,1 0 0,0 1 1,0-1-1,2 16 0,-1-17-10,0-6 35,0 0-1,0 0 1,1-1-1,-1 1 0,1 0 1,0 0-1,0 0 1,0 0-1,0-1 0,0 1 1,1-1-1,-1 1 1,1-1-1,0 1 1,0-1-1,0 0 0,0 0 1,0 0-1,0 0 1,0 0-1,1 0 0,-1-1 1,1 1-1,-1-1 1,1 0-1,0 1 0,-1-1 1,1 0-1,0-1 1,0 1-1,0 0 1,3-1-1,-1 1 46,1-1-1,-1-1 1,1 1 0,0-1-1,-1 0 1,1 0 0,-1-1-1,0 1 1,1-1 0,-1 0-1,0-1 1,0 1 0,0-1-1,-1 0 1,1 0 0,-1-1-1,8-6 1,-6 2 8,-4 6-49,0 1 0,0-1 0,-1 0 1,1 0-1,-1 0 0,0 0 0,1 0 0,-1 0 1,0-1-1,0 1 0,0 0 0,-1-1 1,1 1-1,0 0 0,-1-1 0,0 1 0,1-5 1,-1 2-23,0 1 7,0 1 0,0 0 1,0-1-1,0 1 0,0 0 0,0-1 0,-1 1 0,0 0 1,0 0-1,0 0 0,0-1 0,0 1 0,0 0 0,-1 0 0,0 1 1,1-1-1,-5-5 0,5 7-36,-1 0 0,1-1 0,0 1 0,0-1 1,0 0-1,0 1 0,0-1 0,0 0 0,0 0 0,0 0 0,0-3 0,1 4-52,1 18 74,1-12 58,0 0-1,1 1 1,-1-1-1,1 0 0,1 0 1,-1 0-1,1-1 1,0 1-1,0-1 0,0 0 1,0 0-1,1 0 1,8 5-1,-2-2-86,1-1-1,-1 0 1,2 0 0,23 7-1,-24-10-1460,0-1 0,0 0-1,22 1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35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 1568,'-8'0'5365,"-7"7"-3968,14-6-1240,-1 0-1,0 1 0,1-1 0,-1 0 1,1 0-1,-1 1 0,1-1 0,0 1 1,-1-1-1,1 1 0,0 0 1,0-1-1,-1 4 0,-12 29 598,9-20-464,-2 10-15,-3 7-123,5-18-110,0-1 0,-3 15 0,0-1 88,-4 11 118,5-12-257,-14 29-1,-14 43 597,31-88-602,0 0-1,0 0 1,1 0 0,0 0 0,0 0 0,-2 19-1,-1-20 439,4-7-97,5-6-104,4-4-130,-1-1 0,-1 1 0,0-1 1,0-1-1,-1 1 0,4-12 0,11-67 41,1-2-143,-14 73-61,-2 8 62,-1-1 0,0 0 0,2-20 0,3-14-17,-2 12-65,-5 30 93,0-3-63,0-1-1,1 1 1,0 0 0,4-12 0,-5 8-436,-1 9 215,2 3 92,1 2 162,16 24-87,-7-11 346,12 21-1,-1 6-1,-6-10-140,2 0 0,24 32 0,-22-34-125,-15-22-184,1 0 0,8 10 0,-12-17-433,1 1-1,-1-1 1,1 0 0,7 5 0,-4-6-2468,-6-2 2957,-1 0 0,0 0 0,1 0-1,-1 0 1,1 0 0,10-18-3442,-5-15 1878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36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4 992,'-5'-3'448,"10"3"-384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1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1568,'3'0'3813,"-2"0"-3658,17 13 15,-16-11-154,0 0 0,0 0 0,0-1 0,1 1 0,-1-1 0,5 3 0,-5-4 30,-1 1 0,1 0 0,0 0 0,-1 0-1,1 1 1,0-1 0,2 3 0,7 5 446,6-1-435,1-1 0,-1-1 0,1 0 1,0-1-1,0-1 0,1-1 0,37 2 0,-8-5 37,80-12 0,-87 7-3,85-19 257,-80 14-247,47-4 1,-77 12-43,-1 2-1,1 0 1,-1 0-1,1 2 0,-1 0 1,0 1-1,17 4 1,5 5 75,100 28 73,-120-40-1156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23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43 1664,'-8'48'1467,"7"-35"-967,-1 1 0,0 0 0,-6 18 0,-28 75 1009,32-95-730,6-31 169,0-3-659,3-135 852,-4 150-1271,-1 0-1,2 0 1,-1 0 0,5-13 0,3-16-1598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3:34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154 153 1312,'-1'0'60,"-1"0"-1,1 0 1,-1 0 0,1 1-1,-1-1 1,1 0 0,0 1 0,-1-1-1,1 1 1,0-1 0,-1 1-1,1 0 1,0 0 0,0 0-1,-1-1 1,1 1 0,0 0 0,0 0-1,-1 2 1,-10 7 138,-6-1 454,15-8-498,1 0 1,-1 0-1,1 0 1,0 0-1,0 1 1,0-1-1,-3 2 1,2-1-26,0-1 0,0 0 1,0 0-1,-1 0 0,1 0 1,0-1-1,0 1 0,-1-1 0,1 0 1,0 0-1,-5-1 0,3 1 106,-1 0-229,-11-1 747,17 1-738,0 0-1,-1 0 1,1-1-1,0 1 1,-1 0-1,1 0 1,0 0-1,0-1 1,-1 1-1,1 0 1,0-1-1,0 1 1,0 0-1,-1-1 1,1 1-1,0 0 1,0-1-1,0 1 0,0 0 1,0-1-1,0 1 1,0 0-1,0-1 1,0 1-1,0 0 1,0-1-1,0 1 1,0 0-1,0-1 1,0 1-1,0-1 1,0 1-1,0 0 1,0-1-1,0 1 0,0 0 1,1-1-1,-1 1 1,0 0-1,0 0 1,0-1-1,1 1 1,4-8-31,0 1 1,1 0 0,11-13-1,-4 7 3,9-10-86,1 2 1,0 0-1,38-23 0,-26 20-1655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11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2240,'1'1'4611,"7"3"-3378,13 2-976,-3-5-183,24 3 0,-23-2-169,-15-1 145,6 0 38,0 1 1,14 3-1,-12-2 35,0-1 0,1 0 0,-1-1-1,0 0 1,1-1 0,18-2 0,13 0 89,-36 1-192,1 1 0,-1-2 1,9-2-1,-9 2 33,0 1 0,0 0 0,10-1 0,-16 2-128,-1 0 0,1 0 0,-1-1 0,0 1-1,1 0 1,-1-1 0,0 1 0,1-1 0,-1 1-1,0-1 1,0 0 0,1 1 0,-1-1 0,0 0-1,0 0 1,0 0 0,0 0 0,0 0 0,2-2-1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43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1302 736,'1'0'172,"0"1"0,0-1 0,-1 0 1,1 0-1,0 0 0,0 0 0,0 0 0,0 0 0,0-1 0,0 1 1,-1 0-1,1 0 0,0-1 0,0 1 0,0 0 0,0-1 0,-1 1 1,1-1-1,1 0 0,1-1-110,0 1 1,0-1 0,0 0-1,0 0 1,5-4 0,7-12 412,-8 10-274,0 0 0,-1-1 0,8-11 0,-6 6 38,19-24-1,3-4-187,-14 16 160,2 1 0,37-40 0,-41 51-118,0 1 0,1 0-1,0 1 1,1 0 0,26-13 0,58-23 182,-59 31-73,-1-3 0,0-1-1,46-34 1,-71 43-142,0-2 0,-2 1 0,20-25 0,31-51 160,-2 1-370,-40 61 160,0 1-1,2 2 1,1 0 0,1 1 0,35-24-1,35-7 210,-28 20-101,-49 25-29,0 0 0,-1-1 0,20-14 1,2-3-224,-21 13 169,-16 12-20,0 0 0,0 0 0,0 0 0,0-1-1,0 1 1,4-6 0,3 0 13,-10 8-28,1 0-1,-1-1 0,1 1 1,-1 0-1,0 0 1,1-1-1,-1 1 0,1 0 1,-1 0-1,0-1 1,1 1-1,-1-1 0,0 1 1,1 0-1,-1-1 1,0 1-1,0-1 0,1 1 1,-1 0-1,0-1 1,0 1-1,0-1 0,0 1 1,1-1-1,-1 1 0,0-1 1,0 1-1,0-2 1,0 1-70,-9-2 449,-3-1-354,12 4-23,-1-1 0,1 1 0,-1 0 0,0-1 0,1 1-1,-1 0 1,1 0 0,-1-1 0,0 1 0,1 0 0,-1 0 0,0 0-1,1 0 1,-1 0 0,0 0 0,1 0 0,-1 0 0,0 0-1,1 0 1,-2 0 0,0 2 12,0-1 1,0-1-1,0 1 0,0 0 1,0 0-1,0-1 0,0 1 0,0-1 1,-1 0-1,1 1 0,0-1 1,0 0-1,-4-1 0,4 1-27,-60 0 226,62-2-219,0 1 1,0-1-1,0 0 0,0 0 0,1 0 1,-1 1-1,0-1 0,1 0 0,-1 0 1,1 1-1,0-1 0,1-2 0,2 0-95,-3 4 99,-1 0 1,1-1-1,-1 1 1,1-1-1,-1 1 1,1-1-1,-1 1 1,1-1-1,-1 0 1,1 1-1,-1-1 1,0 0-1,1 1 1,-1-1-1,0 0 1,1 1-1,-1-1 1,0 0-1,0 0 1,0-1-1,19-5-163,-12 3 162,1 0 1,-1 1-1,1 0 1,12-2-1,20-8 32,-5 1 115,-29 10-142,0 0 0,0 0 0,10-1 0,2-2 139,-16 5-125,10 5-75,-11-3 89,0 0 0,-1 1 0,1-1 0,0 0 0,-1 1 0,0-1 0,0 0 0,0 1 0,0 3 0,0-4-15,-4 61 700,-14 17-369,14-65-262,3-12-78,0-1-1,0 1 1,1-1-1,-1 1 1,1-1-1,-1 5 1,-2 26-571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5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5024 320,'2'-1'112,"-2"1"-43,-1 0 0,1 0 1,0 0-1,0 0 0,-1 0 1,1 0-1,0 0 0,-1 0 1,1 0-1,0 0 0,0 0 1,-1 0-1,1-1 0,0 1 1,0 0-1,-1 0 0,1 0 1,0 0-1,0-1 0,-1 1 1,1 0-1,0 0 0,0 0 1,0-1-1,0 1 1,-1 0-1,1-1 0,0 1 1,0 0-1,0 0 0,0-1 1,0 1-1,0 0 0,0 0 1,0-1-1,0 1 0,0 0 1,0-1-1,0 1 0,9 11 1809,-4 0-1677,0-1 0,-1 1 0,4 15 1,0-4-223,-6-18 22,-1-1 1,1 1-1,-1 0 0,0-1 0,0 1 0,-1 0 0,1 0 0,-1 4 0,0 3 75,5 102 413,0-44-92,-2-17-234,-2 25-104,-2-45 10,-1-15-58,1-16 9,1 1-1,0 0 0,-1 0 1,1 0-1,0 0 0,0-1 1,0 1-1,0 0 0,0 0 0,0 0 1,0 0-1,1-1 0,-1 1 1,1 0-1,1 3 0,-2-4 328,0-1-336,0 0 0,0 0 0,0 0 0,0 0 0,0 0 0,0 0 0,0 0 0,0 0 0,-1 0 0,1 0 0,0 0 0,0 0 0,0 0 0,0 0 0,0 0 0,0 0 0,0 0 0,0 0-1,0 0 1,0 0 0,0 0 0,-1 0 0,1 0 0,0 0 0,0 0 0,0 0 0,0 1 0,0-1 0,0 0 0,0 0 0,0 0 0,0 0 0,0 0 0,0 0 0,0 0 0,0 0 0,0 0 0,0 0 0,0 0 0,0 1 0,0-1 0,0 0 0,0 0 0,0 0 0,0 0 0,0 0 0,0 0 0,0 0 0,0 0-1,0 0 1,0 0 0,0 1 0,0-1 0,0 0 0,0 0-8,0 0 0,0 0 0,1 1 0,-1-1 0,0 0-1,0 0 1,1 0 0,-1 0 0,0 0 0,0 0 0,1 0 0,-1 0-1,0 1 1,0-1 0,1 0 0,-1 0 0,0 0 0,1 0-1,-1 0 1,0 0 0,0 0 0,1-1 0,-1 1 0,0 0 0,1 0-1,28-9-155,-20 6 175,0 0 0,0 1 0,0 0 0,0 0 0,18 0 0,4 2 24,-1 2 0,1 1 0,-1 2 0,33 9-1,55 12-128,-68-17 226,87 29 0,-114-30-67,42 19 45,-30-15-115,-29-11 9,0 1 0,0 0 0,0 0 0,-1 1 0,6 2 0,-8-3-7,-1-1 0,1 0-1,0 0 1,-1 0-1,1-1 1,3 1-1,12 5 68,-13-5-67,1 1 0,-1-1-1,0 0 1,0-1 0,1 1 0,-1-1-1,1 0 1,5-1 0,4 0 136,-5 4-137,-9-3 7,0 1 0,0-1 0,0 0 0,0 1 0,0-1 0,0 0 0,0 0 0,0 0 0,0 0 0,0 0 1,0 0-1,0 0 0,0 0 0,0 0 0,0 0 0,0 0 0,0-1 0,0 1 0,0 0 0,0-1 0,0 1 0,0-1 0,-1 1 0,1-1 0,0 1 0,0-1 0,0 0 0,-1 1 0,1-1 0,0-1 0,0 1-78,1 1-165,67 2-26,-35-1 273,0-1-1,43-6 0,-52 3-42,0 2 0,27 1 0,-31 1 60,1-1-1,-1-1 1,36-6 0,-38 3-59,-1 2 0,0 0 0,1 1 0,-1 1 0,35 5 0,-28-1 95,-12-2 0,28 2 1,-16-4-72,-5-1 0,-1 2 0,31 3 0,-38-2 23,0-1 0,0-1 0,13-1 1,0 0-11,-24 1-77,0 1 48,1-1 15,-1 0 0,0 0 0,1 1 1,-1-1-1,0 0 0,1 0 1,-1 0-1,0 0 0,2-1 0,17 0-17,7 4 18,12 2-219,-4 2 203,26-7 416,-60 0-399,0 0 1,0 0-1,0-1 0,0 1 0,-1 0 1,1 0-1,0 0 0,0-1 0,0 1 1,0 0-1,0-1 0,-1 1 0,1-1 1,0 1-1,0-1 0,-1 0 0,1 1 1,0-1-1,-1 0 0,1 1 0,-1-1 1,1 0-1,-1 0 0,1 1 0,-1-1 1,1 0-1,-1 0 0,0 0 0,1 0 1,-1 1-1,0-3 0,1-2 34,0-1 0,-1 1 0,0-1 0,0-6 0,0 3-122,8-110-11,0 0 265,-7 84-152,9-47-1,-2 20-373,-7 50 506,2 1 1,4-17-1,-3 17 1,-1-1-1,3-20 1,1-12-180,-4 28 6,0 0-1,-1-16 0,6-79 190,0 3 21,-7 89-152,6-30 0,-4 30 0,1-31 0,-3 35-28,0 1 0,2-1 1,3-14-1,-3 15 10,0 0 0,1-29-1,4-24 563,-3-22-192,0 0-565,3-87 592,-3 83-193,0-32-271,-5-82 581,3 106-491,2 61-101,0 14 2,-4 22 91,0-1 1,0 1-1,0-1 1,0-6 0,2-67-94,2 24 74,0-39 118,-5 87-138,0-1-1,1 0 0,0 0 1,4-12-1,-4 15 16,0-1 0,-1 0 1,1 1-1,-1-1 0,0 0 0,0 0 1,-1-4-1,0-8 124,1-53 479,0 69-678,0-22 150,5-8-133,-4 3-11,0 22 72,0-1-1,-1 1 1,0-1 0,0 1-1,-1-1 1,-1-7-1,-3-6 36,3 12-203,-1 0 277,-5-13-10,-10-9-166,14 23 98,2 3-23,0 0 0,0 1 0,0-1-1,-1 1 1,1 0 0,-1-1 0,0 1 0,0 0 0,0 1 0,0-1 0,-1 0 0,-3-1 0,0-1 4,0 0 0,0 0 1,0 0-1,1-1 1,-10-11-1,-23-19 48,9 9 142,23 22-234,0-1 0,1 2 0,-2-1 0,1 1 1,-1 0-1,1 0 0,-1 1 0,0 0 0,0 0 1,-1 1-1,1 0 0,-11 0 0,0-4 142,16 5-110,0 0-1,0 0 1,0 1-1,1-1 1,-1 0-1,-5 1 1,-57-8 237,-75 4 235,138 4-475,1 0-1,0 0 1,0 0-1,-1-1 1,1 1-1,0-1 1,0 1-1,0-1 1,0 1-1,0-1 1,-1 0-1,1 1 1,-1-3-1,1 3 5,0-1 0,0 0 0,0 0 0,0 0-1,0 1 1,-1-1 0,1 1 0,0-1 0,0 1 0,0-1-1,-1 1 1,1 0 0,-3-1 0,3 1-3,-1-1 0,0 1 0,1-1 0,-1 1 0,0-1 0,1 0-1,-1 0 1,1 0 0,-1 0 0,1 0 0,-1 0 0,1 0 0,0 0 0,-1 0 0,1-1 0,0 1 0,0-1 0,0 1 0,-2-4 0,-10-11 115,11 15-124,1 0 1,0-1 0,0 1-1,-1-1 1,1 1-1,0-1 1,0 0-1,1 0 1,-1 1 0,0-1-1,0 0 1,1 0-1,0 0 1,-1 0-1,1-2 1,-2-33 50,2 10 60,-2-18-200,3 35 128,-1 0 1,-1 0-1,-2-13 1,-2-43 165,0 19-180,2-16-1,-2 20 128,4 19-385,1 19 185,-1 1 0,1-1 0,0 1 0,-3-7 1,2-3-95,1 13 130,0 1 0,0 0 0,0 0 0,0-1 0,0 1-1,0 0 1,1 0 0,-1 0 0,0-1 0,0 1 0,0 0 0,0 0 0,1 0 0,-1 0 0,0-1 0,0 1 0,0 0-1,1 0 1,-1 0 0,0 0 0,0 0 0,0 0 0,1-1 0,-1 1 0,0 0 0,0 0 0,1 0 0,-1 0-1,3 0-101,-1 1 0,1-1 0,-1 1 0,1 0 0,-1 0 0,0-1 0,4 3 0,11 3 185,3-4 92,1-1 0,39-4 0,52-16-290,-85 13 185,-1 0 107,28-9 0,-45 12-123,1-1 1,-1-1 0,0 1 0,-1-1 0,1-1 0,7-6 0,37-42-3,-26 19 278,34-36-322,-49 55 110,-1 3-21,-1 0 1,0-1-1,-1 0 1,-1-1-1,-1 0 1,0 0-1,0-1 1,-2 1-1,0-2 0,-1 1 1,0 0-1,2-31 1,-3-13-34,-3-1 0,-2 1 1,-17-97-1,6 102 32,-32-80 0,25 79 8,-10-42-213,13 40 224,-27-58-1,37 99-81,-2 0 0,0 1 0,0 0 0,-2 0 0,0 1 0,-1 1 0,-23-23-1,-188-131-123,172 128 47,1-1 0,-73-80-1,65 62 3,38 42 27,0 0 0,-2 1 1,0 1-1,0 1 0,-2 1 0,1 1 0,-2 2 0,1 0 0,-27-6 0,3 3-57,1 3 0,-2 1-1,-87-3 1,103 11-8,0 2 0,0 2 0,1 1 1,-1 1-1,1 2 0,-50 17 0,63-16 92,0 1 0,-27 18 0,4-1-25,13-10-61,1 1 0,0 2-1,2 1 1,0 1 0,2 1 0,-40 47 0,35-32 94,-39 64 1,62-90-69,0-1 1,1 1 0,0 0 0,1 1-1,-4 13 1,1 9 24,1 0-1,1 1 0,1 42 1,3-43-42,1 24 165,-1 143-199,-2-78 148,17 149-114,-7-198 144,-6-45-42,2-1-1,1 1 0,1-1 0,10 30 1,-6-31-10,0 0 59,1-1 0,18 34-1,-24-53-56,0-1 0,0 0-1,0 1 1,1-1 0,0-1-1,1 1 1,-1-1 0,1 0-1,0 0 1,0 0 0,0-1-1,1 0 1,10 4 0,24 7 68,2-2 1,0-3 0,79 10-1,-86-18 76,-27-2-154,0 1-1,0 0 1,0 0 0,12 3-1,-12-2-13,0 0 1,0-1-1,0 0 0,0-1 1,11 0-1,-11 0-2,0 0 0,0 0 0,1 1 1,11 3-1,-21-4 10,9 1-16,8-1 97,31 3-31,-41-3-52,1 0-31,0 0 0,0 1 0,14 3 0,-20-4 27,0 1 1,1-1-1,-1 1 1,0-1-1,1 1 1,-1 0-1,0 0 1,0 0 0,0 0-1,0 0 1,0 1-1,3 2 1,3 1-19,22 22-6,-27-23 15,1 0 0,-1 0 0,1 1 0,-1-1 0,-1 1-1,1 0 1,-1 0 0,1 0 0,1 8 0,2 9-1,0-1 1,13 30-1,-6-21 63,14 44 0,-22-57-52,-1-1-1,-1 1 1,-1 0 0,0 26-1,-2 53 302,0-95-290,2 3-32,5 7 52,-6-9-21,0 0 1,-1 0 0,0 0 0,1 1 0,-1-1 0,0 0 0,0 0 0,0 0-1,0 0 1,-1 4 0,0 4 98,1 53-300,0-58 123,-1 18 630,0-22-533,1 0 0,0-1 0,0 1 1,0 0-1,-1-1 0,1 1 0,0-1 0,-1 1 1,1 0-1,-1-1 0,1 1 0,-1-1 0,1 1 1,-1-1-1,1 1 0,-1-1 0,1 0 0,-1 1 1,0-1-1,1 0 0,-1 1 0,0-1 1,1 0-1,-1 0 0,0 1 0,1-1 0,-1 0 1,0 0-1,1 0 0,-2 0 0,-152 12-54,116-8 16,-15 0-16,37-2 56,-29 0 0,32 2 101,12-3-136,0-1 1,-1 1 0,1-1-1,0 1 1,0-1 0,0 1-1,-1-1 1,1 0 0,0 0-1,-2 0 1,-17 5-29,18-4 57,0-1 1,0 1-1,0 0 0,-1-1 0,1 1 0,0-1 0,0 0 0,-1 0 1,1 0-1,0 0 0,-1 0 0,-3-1 0,-13-4 100,11 4-110,1 0 0,0-1 0,-8-3-1,7 2 2,-1 0 0,1 1-1,-1 1 1,0-1 0,0 1-1,-18 1 1,-9-2 96,-95-2-116,115 4 102,-87 5-358,99-5 260,0 0 1,0 1-1,0-1 1,0 1-1,0 0 0,-1 0 1,-4 2-1,4-1-41,0-1 0,0-1 0,0 1 0,0-1 0,-6 0 0,10 1 51,0-1 0,-1 1 0,1-1-1,0 1 1,0 0 0,0 0 0,-1-1 0,1 1 0,0 0 0,0 0 0,0 0 0,0 0 0,0 0-1,0 0 1,0 2 0,-1-1-14,1 0 0,-1 0 0,1-1 0,-1 1 0,1-1 0,-1 1 0,0-1 0,-2 2 0,-2-1-52,3-1 69,0 0-1,0 0 1,0 0 0,0 1-1,1-1 1,-1 1 0,0 0-1,1 0 1,-1 0-1,1 0 1,-1 0 0,-2 4-1,-4 8-100,7-10 41,0-1-1,-1 1 1,1-1 0,-1 0-1,-5 6 1,5-6 41,0 0 1,0 0-1,0 1 0,1-1 1,-1 1-1,1 0 1,0 0-1,0 0 0,0 0 1,-1 7-1,-3 11-206,5-17 190,-1 0 0,1 0-1,0 0 1,0 0 0,0 7 0,0 1 14,0 0 0,-1 0 0,-4 14 0,3-14 18,0 1 0,1-1 0,-1 16 0,0 2-14,2-25 9,0 0 0,0 0 0,1 0 0,-1 0 0,1 0 0,1 0 0,1 12 0,-2 13-99,2-16 91,0 1 0,-2 31 0,0-28-83,0 20 253,3-18-204,-3-18 58,1 0 1,-1 0 0,1 0-1,-1 0 1,0 0 0,-1 5 0,0 0-28,1 0 1,0-1 0,0 1-1,3 13 1,-1 13-92,1 21 169,-1-38-93,-1 1 0,0 0-1,-4 21 1,2-30 47,0 0 0,1 1-1,0-1 1,0 0 0,2 12-1,0-7-40,-2 0 0,0-1 1,-3 23-1,0 12 120,3-46-102,4 11 3,-3-11-9,-1-1 1,1 1-1,-1 0 1,0 0-1,0 0 1,0-1-1,0 1 1,0 0-1,0 0 1,-1-1 0,1 1-1,0 0 1,-2 2-1,-1 13-49,8 38 341,-10-36-260,2-11-91,2-6 68,0 0 1,0 0-1,0 1 1,1-1 0,-1 0-1,1 0 1,-1 1-1,1-1 1,0 0-1,0 1 1,0-1-1,0 3 1,1-4 3,-1 0 1,0 0-1,1 0 1,-1-1-1,0 1 1,0 0-1,0 0 1,0 0 0,0 0-1,0-1 1,0 1-1,0 0 1,0 0-1,0 0 1,0 0-1,0-1 1,0 1-1,-1 0 1,1 0-1,0 0 1,-1-1-1,1 1 1,-1 0-1,1 0 1,-2 0-1,1 0-9,1 1 0,-1-1-1,1 0 1,-1 0-1,0 0 1,1 0 0,0 1-1,-1-1 1,1 0 0,-1 2-1,1 4 13,0-5-11,0 1 1,0 0-1,0 0 0,0 0 0,1 0 0,-1 0 0,1-1 0,0 1 0,1 3 1,-2-5 46,0 15 33,0-4-3,0-9-74,-1 1-1,1-1 0,0 0 0,1 1 1,-1-1-1,1 4 0,0-4 0,-1 0 1,0 1-1,1-1 0,-1 0 0,-1 0 0,1 0 0,0 0 1,-1 0-1,-1 5 0,-2 18-27,-4 83 40,-1 12-276,8-97 341,0-15-58,1 0 0,0-1 0,1 11 1,1-1 13,1 4 12,5 33 91,-7-53-126,2 21-67,-3-22 60,0 0 0,0 0 0,0-1 0,0 1 0,0 0 0,0 0 0,0 0 0,0 0 0,-1 0 0,1-1 0,0 1 0,-2 1 0,2-1 9,0 0 1,-1 0-1,1 0 0,0 0 0,0 0 0,-1-1 0,1 1 1,0 0-1,0 0 0,0 0 0,0 0 0,0 0 0,0 0 1,0 0-1,0 0 0,1-1 0,-1 1 0,1 2 0,-1-2-17,1 1-1,-1-1 1,0 1-1,1-1 1,-1 1 0,0 0-1,0-1 1,0 1-1,0-1 1,-1 1-1,1-1 1,-1 3-1,1-4 19,0 1 0,0 0-1,0 0 1,0-1 0,0 1-1,0 0 1,0 0 0,0-1-1,0 1 1,0 0 0,0-1-1,0 1 1,0 0 0,1 1-1,0 0 15,0 1 0,-1 0 0,1 0 0,-1 0 0,0 6 0,0-8-25,2 3-87,5 5 387,-6-8 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5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5 832,'12'-4'11552,"-7"6"-10890,-1 0-2439,3 2 1875,-1 0-1,1 0 1,-1 1-1,0 0 1,0 0-1,0 0 1,0 1-1,-1 0 1,0 0-1,6 10 1,-1 2 30,0 0-1,12 36 1,-5-11-77,-3 1-1,-2 1 1,11 72 0,-22-97 114,-1 0 0,0 1 0,-6 32 0,3-29-127,1-8 44,0 0 1,-1 0-1,-1-1 0,-7 22 0,7-26-133,4-10 117,0 0 0,-1 0 0,1 0 0,0 0 0,0 0 0,-1 0 0,1-1 0,-1 1 0,1 0 0,-1 0 0,1 0 0,-1 0 0,0 0 0,1-1 0,-1 1 0,0 0 0,0-1 0,1 1 0,-1 0 0,0-1 0,0 1 0,0-1 0,0 1 0,0-1 0,0 0 0,0 1 0,0-1 0,0 0 0,0 0 0,0 0 0,0 1 0,0-1 0,0 0 0,0 0 0,-2-1 0,-21 0 646,-48-9-1,49 5-884,-49-1 0,45 4-418,20 2-116,-1-1 0,1 1 1,-13 2-1,14-1-358,5-2 870,0 1 0,0 0 0,1 0 0,-1 1 0,0-1 0,0 0 0,1 0 0,-1 0 0,0 0 0,0 1 0,1-1 0,-1 0-1,0 0 1,1 1 0,-1-1 0,0 1 0,1-1 0,-1 1 0,1-1 0,-1 1 0,1-1 0,-1 1 0,1-1 0,-1 2 0,0 6-1517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58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78 1824,'-6'-2'588,"7"1"-504,-11 1 2295,6-4-1153,-2 2-626,5 2-456,0 0 0,0 0 0,0 0 0,1 0 0,-1 0 0,0-1 0,0 1 1,1 0-1,-1-1 0,0 1 0,0 0 0,1-1 0,-1 1 0,0-1 0,1 1 0,-1-1 0,1 1 0,-1-1 0,0 1 0,1-1 1,-1 0-1,1 1 0,0-1 0,-1 0 0,1 0 0,-1 1 0,1-1 0,0 0 0,0 0 0,0 1 0,-1-1 0,1 0 0,0 0 1,0-1-1,-2-3 284,2 5-369,-1-1 1,1 1-1,0-1 0,0 1 1,-1 0-1,1-1 1,0 1-1,0-1 0,0 0 1,0 1-1,-1-1 1,1 1-1,0-1 0,0 1 1,0-1-1,0 1 1,0-1-1,0 1 0,1-1 1,-1 1-1,0-1 1,0 1-1,0-1 0,0 1 1,1-1-1,-1 1 1,0-1-1,0 1 1,1-1-1,-1 1 0,0-1 1,1 1-1,0-1 1,-1 0 1,1-2 1,11 0-41,-1 1-46,0-1 0,15-5 0,-18 6 26,1 1 0,-1-1 0,1 1 0,-1 1 0,12 0 0,8-1-34,9 1 131,-1 1 1,62 11-1,-54-5 424,59 0 0,-68-6-552,-20 0-45,1 0-1,22-3 1,-36 1-195,13 0-840,-3 3-3937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58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 1568,'-8'0'5365,"-7"7"-3968,14-6-1240,-1 0-1,0 1 0,1-1 0,-1 0 1,1 0-1,-1 1 0,1-1 0,0 1 1,-1-1-1,1 1 0,0 0 1,0-1-1,-1 4 0,-12 29 598,9-20-464,-2 10-15,-3 7-123,5-18-110,0-1 0,-3 15 0,0-1 88,-4 11 118,5-12-257,-14 29-1,-14 43 597,31-88-602,0 0-1,0 0 1,1 0 0,0 0 0,0 0 0,-2 19-1,-1-20 439,4-7-97,5-6-104,4-4-130,-1-1 0,-1 1 0,0-1 1,0-1-1,-1 1 0,4-12 0,11-67 41,1-2-143,-14 73-61,-2 8 62,-1-1 0,0 0 0,2-20 0,3-14-17,-2 12-65,-5 30 93,0-3-63,0-1-1,1 1 1,0 0 0,4-12 0,-5 8-436,-1 9 215,2 3 92,1 2 162,16 24-87,-7-11 346,12 21-1,-1 6-1,-6-10-140,2 0 0,24 32 0,-22-34-125,-15-22-184,1 0 0,8 10 0,-12-17-433,1 1-1,-1-1 1,1 0 0,7 5 0,-4-6-2468,-6-2 2957,-1 0 0,0 0 0,1 0-1,-1 0 1,1 0 0,10-18-3442,-5-15 1878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58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4 992,'-5'-3'448,"10"3"-384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58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1568,'3'0'3813,"-2"0"-3658,17 13 15,-16-11-154,0 0 0,0 0 0,0-1 0,1 1 0,-1-1 0,5 3 0,-5-4 30,-1 1 0,1 0 0,0 0 0,-1 0-1,1 1 1,0-1 0,2 3 0,7 5 446,6-1-435,1-1 0,-1-1 0,1 0 1,0-1-1,0-1 0,1-1 0,37 2 0,-8-5 37,80-12 0,-87 7-3,85-19 257,-80 14-247,47-4 1,-77 12-43,-1 2-1,1 0 1,-1 0-1,1 2 0,-1 0 1,0 1-1,17 4 1,5 5 75,100 28 73,-120-40-1156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58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2240,'1'1'4611,"7"3"-3378,13 2-976,-3-5-183,24 3 0,-23-2-169,-15-1 145,6 0 38,0 1 1,14 3-1,-12-2 35,0-1 0,1 0 0,-1-1-1,0 0 1,1-1 0,18-2 0,13 0 89,-36 1-192,1 1 0,-1-2 1,9-2-1,-9 2 33,0 1 0,0 0 0,10-1 0,-16 2-128,-1 0 0,1 0 0,-1-1 0,0 1-1,1 0 1,-1-1 0,0 1 0,1-1 0,-1 1-1,0-1 1,0 0 0,1 1 0,-1-1 0,0 0-1,0 0 1,0 0 0,0 0 0,0 0 0,2-2-1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2:58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1302 736,'1'0'172,"0"1"0,0-1 0,-1 0 1,1 0-1,0 0 0,0 0 0,0 0 0,0 0 0,0-1 0,0 1 1,-1 0-1,1 0 0,0-1 0,0 1 0,0 0 0,0-1 0,-1 1 1,1-1-1,1 0 0,1-1-110,0 1 1,0-1 0,0 0-1,0 0 1,5-4 0,7-12 412,-8 10-274,0 0 0,-1-1 0,8-11 0,-6 6 38,19-24-1,3-4-187,-14 16 160,2 1 0,37-40 0,-41 51-118,0 1 0,1 0-1,0 1 1,1 0 0,26-13 0,58-23 182,-59 31-73,-1-3 0,0-1-1,46-34 1,-71 43-142,0-2 0,-2 1 0,20-25 0,31-51 160,-2 1-370,-40 61 160,0 1-1,2 2 1,1 0 0,1 1 0,35-24-1,35-7 210,-28 20-101,-49 25-29,0 0 0,-1-1 0,20-14 1,2-3-224,-21 13 169,-16 12-20,0 0 0,0 0 0,0 0 0,0-1-1,0 1 1,4-6 0,3 0 13,-10 8-28,1 0-1,-1-1 0,1 1 1,-1 0-1,0 0 1,1-1-1,-1 1 0,1 0 1,-1 0-1,0-1 1,1 1-1,-1-1 0,0 1 1,1 0-1,-1-1 1,0 1-1,0-1 0,1 1 1,-1 0-1,0-1 1,0 1-1,0-1 0,0 1 1,1-1-1,-1 1 0,0-1 1,0 1-1,0-2 1,0 1-70,-9-2 449,-3-1-354,12 4-23,-1-1 0,1 1 0,-1 0 0,0-1 0,1 1-1,-1 0 1,1 0 0,-1-1 0,0 1 0,1 0 0,-1 0 0,0 0-1,1 0 1,-1 0 0,0 0 0,1 0 0,-1 0 0,0 0-1,1 0 1,-2 0 0,0 2 12,0-1 1,0-1-1,0 1 0,0 0 1,0 0-1,0-1 0,0 1 0,0-1 1,-1 0-1,1 1 0,0-1 1,0 0-1,-4-1 0,4 1-27,-60 0 226,62-2-219,0 1 1,0-1-1,0 0 0,0 0 0,1 0 1,-1 1-1,0-1 0,1 0 0,-1 0 1,1 1-1,0-1 0,1-2 0,2 0-95,-3 4 99,-1 0 1,1-1-1,-1 1 1,1-1-1,-1 1 1,1-1-1,-1 1 1,1-1-1,-1 0 1,1 1-1,-1-1 1,0 0-1,1 1 1,-1-1-1,0 0 1,1 1-1,-1-1 1,0 0-1,0 0 1,0-1-1,19-5-163,-12 3 162,1 0 1,-1 1-1,1 0 1,12-2-1,20-8 32,-5 1 115,-29 10-142,0 0 0,0 0 0,10-1 0,2-2 139,-16 5-125,10 5-75,-11-3 89,0 0 0,-1 1 0,1-1 0,0 0 0,-1 1 0,0-1 0,0 0 0,0 1 0,0 3 0,0-4-15,-4 61 700,-14 17-369,14-65-262,3-12-78,0-1-1,0 1 1,1-1-1,-1 1 1,1-1-1,-1 5 1,-2 26-571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3:36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131 195 320,'0'0'38,"-1"-1"0,1 1 0,-1-1 0,1 1-1,-1 0 1,1-1 0,-1 1 0,1-1 0,-1 1 0,1 0 0,-1-1 0,0 1 0,1 0 0,-1 0-1,0 0 1,1-1 0,-1 1 0,-16-3 2113,13 1-1933,1-1-137,1 0 0,-1 1 0,1-1 0,0 0 1,0 0-1,0-1 0,0 1 0,0 0 1,1-1-1,-1 1 0,1-1 0,-1-5 1,-2-4 80,-10-21 1,10 28-128,4 5-26,-1 0 0,1 0 1,-1 1-1,1-1 0,-1 0 1,1 0-1,-1 0 0,1 1 1,0-1-1,0 0 0,-1 0 1,1 0-1,0-1 0,0-1 51,-1 0 0,1 0 0,-1 0 0,1 0-1,-1 0 1,0 0 0,0 1 0,0-1 0,-1 0 0,1 1 0,-1-1-1,1 1 1,-1-1 0,0 1 0,0 0 0,0 0 0,-4-4-1,-1-4 475,7 10-524,0-1 1,0 1-1,0-1 1,-1 1-1,1-1 1,0 1-1,-1-1 1,1 1-1,0-1 1,-1 1-1,1 0 1,0-1-1,-1 1 1,1-1-1,-1 1 1,1 0-1,-1 0 1,1-1-1,-1 1 1,1 0-1,-1 0 1,1-1-1,-1 1 1,1 0-1,-1 0 1,0 0-1,1 0 1,-1 0-1,1 0 1,-2 0-1,3 1-141,-1 0 114,1 0-1,-1 0 1,0-1-1,1 1 1,-1 0 0,0 0-1,0 0 1,1 0-1,-1-1 1,0 1-1,0 0 1,0 0-1,0 0 1,0 1-1,1 10 27,2-5-32,1 1 0,0 0 0,9 11 0,-8-11 41,1 1 1,6 13-1,-2 1-77,-6-15 104,0 1 0,-1 0 1,0 0-1,0 0 1,1 11-1,-2-10-59,1 0-1,6 18 0,3 13-176,-10-36 230,0 1-1,0 0 0,1-1 0,3 7 0,4 7-255,-10-17 121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3:14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4 1152,'-2'-1'4416,"2"1"-4244,-1-1 0,1 1 0,-1 0 0,1 0 0,0 0 0,-1-1-1,1 1 1,-1 0 0,1 0 0,-1 0 0,1 0 0,-1 0-1,1 115 464,-3-90-467,2-22-157,0 0-1,0 0 1,1 1-1,0-1 0,-1 0 1,1 0-1,0 1 1,0-1-1,1 0 1,-1 1-1,1-1 1,0 0-1,0 0 1,2 5-1,12 19 60,-11-19-58,0-1-1,0 0 1,0 0 0,8 8-1,-11-15 299,-1 1-265,0-1 0,0 0 1,0 0-1,0 1 0,0-1 1,1 0-1,-1 0 0,0 0 1,0 0-1,0 1 0,1-1 1,-1 0-1,0 0 0,0 0 1,1 0-1,-1 0 0,0 0 1,0 1-1,0-1 0,1 0 1,-1 0-1,0 0 0,1 0 1,0-3-72,1 0 0,0 0 0,0 0 0,0 1 0,0-1 0,4-3 0,-1 0-98,-5 6 112,1-1-1,-1 1 1,1-1 0,-1 0 0,1 1-1,-1-1 1,1 1 0,-1 0-1,1-1 1,0 1 0,-1-1 0,1 1-1,0 0 1,-1-1 0,1 1-1,0 0 1,0 0 0,-1 0 0,1-1-1,0 1 1,0 0 0,-1 0 0,1 0-1,0 0 1,0 0 0,-1 1-1,1-1 1,0 0 0,0 0 0,-1 0-1,2 1 1,36 1-189,-32-2 214,0 0 0,1 0 0,-1 0 0,0 1 0,10 3 0,3 5 222,-11-2-214,-6-5-6,-1 0 0,0 0 0,0-1 0,0 1 0,0 0 0,0 0 0,0 0 0,0 0 0,0 0 0,-1 0 0,1 1 0,-1-1 0,0 0 0,1 0-1,-1 0 1,0 0 0,0 1 0,-1-1 0,0 4 0,0 4-47,-3 11 133,3-20-63,1 0 1,0 0-1,0 0 0,-1 0 0,1 0 0,0 0 0,-1 0 0,1 0 0,-1 0 0,1-1 0,-1 1 0,0 0 0,1 0 1,-1 0-1,0-1 0,0 1 0,1 0 0,-1-1 0,0 1 0,0-1 0,0 1 0,0-1 0,0 1 0,0-1 1,0 0-1,0 1 0,0-1 0,0 0 0,-2 0 0,1 1 7,-1-1-1,1 1 1,-1-1 0,0 0 0,1 0 0,-1 0-1,0 0 1,1-1 0,-1 1 0,1-1 0,-4-1-1,-17-7-616,0 0-1,-1 2 0,0 1 0,-40-6 0,-5 0-1683,54 9 1526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3:32.3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505 8 992,'0'-8'5050,"-14"22"-4327,10-11-480,-3 2-66,-1 1 0,-1-1 0,1-1-1,-13 6 1,-4 1 27,6-1-90,0 0 0,1 1 0,0 1 0,-27 24 0,27-19-166,-56 54 96,61-56-8,0 0 1,2 1 0,-14 21 0,14-20-5,-1 0 0,-22 23 0,-31 22-2181,52-46 165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3:37.2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8859 84 1568,'0'0'3749,"-5"-5"-2021,-14 1 715,14 4-2297,4 0-101,-1-1-1,1 1 0,0 0 1,-1 0-1,1 0 0,0 0 0,-1 0 1,1 0-1,0 0 0,-1 1 1,1-1-1,0 0 0,0 1 1,-1-1-1,1 1 0,0-1 0,-2 2 1,1 0 0,0-1 0,0 0 1,0-1-1,0 1 0,0 0 0,0-1 1,0 1-1,0-1 0,0 1 1,0-1-1,0 0 0,0 0 1,0 0-1,0 0 0,-3 0 0,-11 1 324,-24 3 165,29-3-476,1 0 1,-17 3-1,-75 16 230,79-16-23,1-1 0,-29 0 0,26-1-57,-37 5 0,20 1 131,5-1-383,-39 13 0,41-11 134,0-1 1,-46 3 0,79-11-81,-194 27-249,7 16 409,-36 23-229,182-57 44,32-7 49,0 0 1,1 0-1,-16 7 1,22-8-39,0 0-1,0 0 1,0 0 0,0 0 0,0-1-1,0 1 1,-7-1 0,7-1 2,0 1-1,0 1 1,0-1-1,-1 1 1,1-1-1,0 1 1,-7 3 0,3-1 34,-1 0 0,0-1 1,0 0-1,-14 2 0,-11 1-129,6 1 147,-41 1 1,42-4-142,-51 9 1,-50 22 164,118-31-34,0-2 0,-14 1-1,13-1-54,0 0 1,-14 4-1,5-1 13,0-1 0,-28 0 0,22-1 3,-147 1-1,-14 1 0,131-1 9,33-3-19,0 2 0,-24 4-1,34-4-75,-23 1 0,-7 1 141,7 0 18,-50-1 0,2 1 0,-15-3-59,52-2 126,-44-4 4,13 2-138,6 0-6,16-2 10,27 1 54,-27 0-133,-250-2 229,248 3-202,35 2 37,-1 0-1,-42 5 0,-57 8 22,43-5-27,-115-3-1,5-1 3,54-5-225,9 0 473,22 1-244,-96-4 5,176 4-22,-38 5-1,-2 0-22,1 2-78,18-1 38,-25 0 207,-56 2-212,72-6 95,-39-1 128,16-1-114,49 2-10,-44-5 1,-2-4-10,-22-4 0,70 9 39,-48 1 1,2 0 9,-52 1-41,13 1-102,24-12 260,69 9-226,-14-1 40,29 3 20,-1 1 0,1-1 0,0 0 0,-8-2 0,8 2 0,0-1 0,-1 1 0,1 1 0,-8-2 0,9 2 51,3 0-67,0 1 0,-1-1 1,1 0-1,-1 0 0,1 0 1,0 0-1,-1 0 0,1 0 0,-1 0 1,1 0-1,0 0 0,-1 0 1,1 0-1,-1 0 0,1-1 0,-1 1 1,1 0-1,0 0 0,-1 0 1,1 0-1,0-1 0,-1 1 0,1 0 1,0-1-1,-1 1 0,1-1-21,-8 2-43,4 1 59,1-1 52,1 0 1,-1 0-1,1-1 1,-1 1 0,0-1-1,-4 1 1,-5 2-189,10-3 156,1 0 0,0 1-1,0-1 1,0 0 0,0 1 0,0-1 0,0 0 0,0 0 0,0 0 0,0 0 0,-2 0 0,2-1-4,0 1 0,0 0 0,-1 0-1,1 0 1,0 0 0,0 1 0,0-1 0,0 0-1,0 0 1,0 1 0,-2 0 0,-3 1 23,0 0 0,0 0 0,0 0 0,-1-1 0,1 0 0,0 0 0,-1-1 1,1 1-1,-9-2 0,10 1 36,-166 8 74,134-9-67,-37-5 0,41 2 51,1-1 0,0-1 0,-55-19 0,33 7 169,-1 2 0,-68-12 0,72 18-240,-43-7-199,2-3 30,77 18 175,-1-2 0,1 0 0,0-1 0,0 0 0,-18-10 0,-96-54-265,79 41-49,-30-23 379,57 39-109,0 2 0,-1 0 1,-40-9-1,-78-10-146,32 7 470,77 13-241,24 6-99,0 0 0,0 1 0,-1 0 0,-17-2 1,20 4 54,0-1 1,-1 0 0,-6-2 0,-2 0-70,1-2 88,13 4-44,0 0 1,0 0-1,0 0 1,0 1-1,0-1 1,0 1-1,0-1 1,-3 1-1,0-1 16,0 0-1,1 0 1,-1-1 0,0 1 0,0-1-1,1 0 1,-6-3-1,10 4-245,-31 6-11365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3:38.8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1541 855 2400,'-3'0'2053,"-3"-4"-858,-19-9 329,15 9-1013,0-1 0,1-1 0,0 1 1,-15-13-1,-10-15-89,-2 3 0,-2 0 1,0 3-1,-44-24 1,77 49-403,-292-148 1096,215 114-956,-14-7 50,-154-46 1,201 76-152,-10-3-19,-86-33 0,22-13-56,96 49-65,22 12 87,1-1 1,-1 0 0,1 0-1,0-1 1,-1 0-1,1 1 1,0-1 0,-4-4-1,-2-2 7,8 8 8,-1-1 0,1 1-1,1-1 1,-1 0-1,0 1 1,0-1-1,0 0 1,1 0-1,-2-3 1,3 5-23,0 0-1,-1-1 1,1 1 0,0 0 0,0 0-1,0-1 1,0 1 0,-1 0-1,1 0 1,0-1 0,0 1 0,0 0-1,-1 0 1,1-1 0,0 1 0,0 0-1,-1 0 1,1 0 0,0 0 0,0 0-1,-1-1 1,1 1 0,0 0-1,-1 0 1,1 0 0,0 0 0,-1 0-1,1 0 1,0 0 0,-1 0 0,-2 0 2,8 1 33,-4-1 249,-1 0-278,1 0 0,-1 1 0,1-1 0,-1 0 0,1 1-1,-1-1 1,1 0 0,-1 1 0,1-1 0,-1 0 0,1 0 0,0 0-1,-1 0 1,1 0 0,-1 0 0,1 1 0,0-1 0,7 2-186,-8-1 188,1 0-1,-1 1 0,1-1 1,-1 0-1,1 0 1,0 0-1,-1 0 0,1 1 1,0-1-1,0 0 0,0 0 1,0-1-1,0 1 1,0 0-1,0 0 0,0 0 1,0-1-1,2 2 0,-1-1-4,-1-1-1,1 1 1,-1 1-1,0-1 0,1 0 1,-1 0-1,0 1 0,1-1 1,-1 0-1,0 1 1,2 2-1,-3-1 4,1 0 0,0 0 1,1 0-1,-1 0 0,0-1 0,1 1 1,-1 0-1,1-1 0,4 5 1,1 3 0,1 0 1,-2 0 0,1 1-1,-2 0 1,6 14 0,10 19 301,-17-30-387,-3-13 84,-1 1-1,0-1 0,0 0 1,1 1-1,-1-1 0,0 0 1,1 1-1,-1-1 1,1 0-1,1 3 0,0-2-11,0 0-1,-1 0 1,1 0-1,-1 1 1,0-1-1,1 1 0,-1-1 1,0 1-1,0 2 1,2-1-41,-3-3 68,1 0 0,-1-1 1,1 1-1,-1-1 0,0 1 1,1 0-1,-1 0 1,1-1-1,-1 1 0,0 0 1,0 0-1,1-1 0,-1 1 1,0 0-1,0 0 0,0-1 1,0 1-1,0 0 1,0 0-1,0 1 0,3 3 74,-3-5-82,0 0-1,0 1 0,0-1 1,1 0-1,-1 0 0,0 0 0,0 0 1,0 1-1,0-1 0,0 0 1,0 0-1,0 0 0,0 0 1,0 1-1,0-1 0,0 0 0,0 0 1,-1 0-1,1 0 0,0 1 1,0-1-1,0 0 0,0 0 0,0 0 1,0 0-1,0 1 0,0-1 1,0 0-1,-1 0 0,1 0 1,0 0-1,0 0 0,0 0 0,0 0 1,0 1-1,-1-1 0,1 0 1,0 0-1,0 0 0,0 0 1,0 0-1,-1 0 0,1 0 0,0 0 1,0 0-1,0 0 0,0 0 1,-1 0-1,1 0 0,-2-2 32,0 1 0,0-1-1,0 0 1,0 0 0,0 0-1,0 0 1,0 0 0,1-1 0,-1 1-1,-1-4 1,0 0 81,-1 0-79,1 0 1,1-1 0,-1 1 0,1-1-1,-1-8 1,-6-15-68,-31-95 2,36 111 50,0 0 0,-1-19 0,-4-15-90,6 32 13,3 13-7,0 0 0,-1 1 0,1-1 1,-1 0-1,0 0 0,-2-3 0,9 6-705,5 9 790,-2 3 60,0 0 1,1 0 0,0-1-1,0 0 1,1-1 0,1 0-1,0-1 1,0-1 0,1 1-1,25 11 1,88 33 172,7 3-2014,-133-56 1731,110 51-5837,-46-29 1153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3:40.9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575 21 992,'5'0'4533,"-10"-4"-3573,1 2-773,0 0-1,0 1 1,0 0 0,0-1-1,-7 0 1,9 2-93,0 0 1,0 0-1,0 0 0,0 0 1,0 0-1,0 0 1,0-1-1,0 1 0,-3-2 1,2 1-77,1 1 0,-1-1 0,0 1 0,1-1 0,-1 1 0,0 0 0,-3 0 0,-39 5 766,36-4-662,-1 0 0,-16-1 0,-7 1-163,5 1 168,-23 3 130,27-1-269,9-1-14,0-1 0,-14 6 0,-50 11 258,57-14-166,-22 5 542,23-9 1,20-2-845,-1 1 1,0 0-1,1 0 0,-1-1 1,0 1-1,0 0 0,1 1 0,-1-1 1,0 0-1,0 1 0,1-1 1,-1 0-1,0 1 0,1 0 0,-1-1 1,1 1-1,-1 0 0,1 0 1,-1 0-1,-1 2 0,-5 7-3289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3:43.4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8983 22 160,'0'3'1712,"-14"-7"1195,8 2-2663,1 0 0,0 0 0,-1 0 0,0 1 1,1 0-1,-1 0 0,-9 0 0,-7-2 26,-11 0 214,-1 1 0,-46 3-1,22 0-104,-135 7 559,120-3-971,-112-7 0,56-1 222,71 1-278,-57 4-105,35 7 206,-82 5 8,4-5-182,84-3 122,-165 19 71,-19 1 28,-224 32-96,67-14 81,213-26 13,-25-2 378,-289-16 0,451-3-416,-467-25 74,380 13-122,-113-5-22,-344 24-168,449 4 205,-150 4 172,-127-1 434,49-9-307,210-4-37,48 2-232,-491 15 971,248 2-672,53 2 250,180 4-339,52-7-271,41-10 400,-78-1 0,64 3-339,-35-3 1152,96-5-1163,-1 0 1,1 0-1,0 0 1,0 0-1,0 0 0,-1 0 1,1 0-1,0 0 1,0 0-1,0 0 1,0 0-1,-1 0 1,1-1-1,0 1 1,0 0-1,0 0 1,0 0-1,-1 0 1,1 0-1,0 0 1,0 0-1,0-1 1,0 1-1,0 0 1,0 0-1,-1 0 1,1 0-1,0-1 1,0 1-1,0 0 1,0 0-1,0 0 1,0 0-1,0-1 1,0 1-1,0 0 1,0-1-1,0 1-1,0 0-1,0 0 1,0 0-1,0 0 1,0 0-1,0-1 1,0 1-1,0 0 1,0 0-1,0 0 1,-1 0-1,1 0 1,0-1-1,0 1 1,0 0-1,0 0 1,0 0-1,0 0 1,0 0-1,0 0 1,-1-1-1,1 1 1,0 0-1,0 0 0,0 0 1,0 0-1,0 0 1,-1 0-1,1 0 1,0 0-1,0 0 1,0 0-1,0 0 1,0 0-1,-1 0 1,1 0-1,0 0 1,-1-17 252,0 14-232,1 2-18,-1 1 0,1-1 1,0 1-1,0-1 0,-1 1 0,1-1 1,0 1-1,0-1 0,0 1 0,0-1 1,-1 0-1,1 1 0,0-1 1,0 1-1,0-1 0,0 1 0,0-1 1,0 1-1,1-2 0,-7-10-11,0-4-1108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3:45.0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2000 7 1728,'4'-6'2997,"-12"5"-1056,-12 3-1317,1 0-1,0 1 1,0 1-1,-21 8 1,8-3-14,-203 60 1588,-95 27-1270,128-39-656,-52 16 62,202-54-223,0 2-1,-85 47 1,-158 135 556,257-178-445,26-19-74,1 2 0,-15 12 1,23-18-108,0 1 0,0-1 1,0 1-1,-1-1 0,1 0 1,-1 0-1,-4 1 0,13-5 38,0 0 1,-1-1-1,1 1 0,0-1 1,-1 0-1,1-1 0,6-6 0,0-1-19,-1 0-1,11-16 0,48-86-94,-67 110 42,91-148 116,-79 133-75,1 0 1,25-21-1,0 0-12,39-39-260,-48 44 261,-26 27-89,-6 4 3,0 2 44,0 1 0,0 0 0,0 0 0,0 0 0,0 0 0,0 0 0,0 0 0,1 1 0,-1-1 0,0 0 0,0 0 0,0 1 0,0-1 0,0 1 0,-11 4-149,4-2 94,1 1 1,1-1-1,-1 1 1,0 0-1,-6 6 0,-39 34-23,26-23 154,1 1 1,1 1 0,-25 31-1,-56 101-47,35-48 27,44-75-6,-2 0 0,0-2 1,-49 39-1,21-29 115,55-39-155,-3 2 208,7-1 32,4-1-276,12 3 284,35 3 0,-10-3 126,135 20 949,-169-22-1215,0 1-1,17 6 1,-21-6-58,0-1 1,1 0-1,-1 0 1,1-1-1,0 1 0,8-1 1,-9 1 2,6 4 6,-11-6-192,-1 0 95,0 0-1,0 0 0,1 0 0,-1 0 1,0 0-1,0 0 0,0 0 0,0 0 1,0 0-1,0 0 0,1 0 0,-1 0 0,0 0 1,0 0-1,0 0 0,0 0 0,0 0 1,0 0-1,1 0 0,-1 0 0,0 0 1,0 0-1,0 0 0,0 0 0,0 0 1,0 0-1,1 0 0,-1 0 0,0 0 0,0 1 1,0-1-1,0 0 0,0 0 0,0 0 1,0 0-1,0 0 0,1 0 0,-1 0 1,0 1-1,0-1 0,0 0 0,0 0 1,0 0-1,0 0 0,8 37-13006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3:59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15 160,'0'-11'64,"9"8"-64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4:00.9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976 3 896,'0'0'6,"0"-1"1,0 1-1,0 0 0,0 0 1,0 0-1,0 0 0,0 0 1,0 0-1,0 0 0,0 0 1,0 0-1,0 0 0,0-1 1,0 1-1,0 0 0,0 0 1,0 0-1,0 0 0,-1 0 1,1 0-1,0 0 0,0 0 1,0 0-1,0 0 0,0 0 1,0 0-1,0 0 0,0 0 1,0 0-1,0 0 0,-1 0 1,1 0-1,0 0 0,0 0 1,0 0-1,0 0 0,0 0 1,0 0-1,0 0 0,0 0 1,0 0-1,-1 0 0,1 0 0,0 0 1,0 0-1,0 0 0,0 0 1,0 0-1,-8 4 328,-9 7 394,15-9-521,-9 4 120,0 0 0,-1-1 0,1 0 0,-1 0 0,-18 3 0,-3-1-116,-40 5 0,-15 3 381,32-3-260,-98 27 615,118-29-936,19-5 43,0 0-1,-16 8 0,23-9-26,0 0-1,0-1 0,-16 2 1,-18 6 299,-42 14-220,0 0-15,82-23-58,-5 1-25,0 0 0,0 0 0,0 0 0,0-1 0,-15 1-1,17-1-152,7-1 147,1-1 0,-1 0-1,0 0 1,0 1-1,1-1 1,-1 0 0,0 0-1,1 0 1,-1 0-1,0 1 1,0-1 0,1 0-1,-1 0 1,0 0-1,1 0 1,-1 0 0,0 0-1,1 0 1,-1 0-1,1 0 1,-1 0 0,0 0-1,1 0 1,15-1 25,1 0-1,-1-1 1,25-7 0,50-19-8,-49 15 164,87-29-316,-96 32 220,-10 3-62,1 1 0,0 0 0,37-2-1,92 2 104,-125 6-143,-7-1 36,0 2 0,30 3 0,-44-3-18,0 0-1,0 0 0,-1-1 1,10-1-1,21 0 184,-35 1-378,20-1 1020,-18-1-192,-13-4-612,-10-2 97,15 5-118,0 1 1,-1 0 0,1 1 0,0-1-1,-1 1 1,1 0 0,-1 0 0,-4-1-1,-32 1-314,23 0 304,1 1 0,0 0 0,0 1 0,-20 5 0,-114 36-31,135-37 63,-84 24 57,-12 2-151,110-31 54,0 1 0,-1-1 0,1 1 1,0 0-1,0 0 0,-1 0 0,1 0 1,0 0-1,0 0 0,0 0 0,0 1 0,-2 2 1,-4 1-142,6-2-84,7 4 188,-4-5 79,1-1 0,0 1 0,1-1 0,-1 0 0,0 1 0,0-1 0,0 0-1,1 0 1,-1-1 0,1 1 0,-1 0 0,1-1 0,-1 1 0,1-1 0,-1 0 0,1 0 0,-1 0 0,1 0 0,-1 0 0,4-1 0,9-1-3,-1-1 0,17-5 0,-27 6-22,16-3 82,0 1 0,0 0 1,39-1-1,-45 5-100,0 0 0,0 1-1,0 1 1,0 0 0,-1 1 0,23 7 0,109 48 138,-115-46-34,-20-8-69,-1 0 1,1 0 0,0-1 0,0-1-1,1 0 1,-1 0 0,15 0 0,-18-2 67,-5 1-75,0-1 1,-1 0-1,1 0 1,0 0-1,0 0 1,0 0-1,0-1 0,-1 1 1,1 0-1,0-1 1,0 0-1,0 1 1,-1-1-1,1 0 0,-1 0 1,4-2-1,3 0-43,-8 3 28,0 0 0,0 0-1,1 0 1,-1 0 0,0 0 0,0 0 0,0 0 0,0 0 0,1 0 0,-1 0 0,0 0 0,0 0 0,0 0-1,1 0 1,-1 0 0,0 0 0,0 0 0,0 0 0,0-1 0,0 1 0,1 0 0,-1 0 0,0 0 0,0 0-1,0 0 1,0 0 0,0-1 0,0 1 0,0 0 0,0 0 0,1 0 0,-1 0 0,0-1 0,0 1 0,0 0 0,0 0-1,0 0 1,0 0 0,0-1 0,0 1 0,0 0 0,0 0 0,0 0 0,0-1 0,8-10-952,-13-15 854,5 26 51,0-1 0,0 1 0,0 0 0,-1 0-1,1-1 1,0 1 0,0 0 0,0 0 0,0 0 0,-1-1 0,1 1 0,0 0 0,0 0 0,0 0 0,-1 0 0,1-1 0,0 1 0,0 0 0,-1 0 0,1 0 0,0 0 0,0 0 0,-1 0 0,1 0 0,0 0-1,0 0 1,-1 0 0,1 0 0,0 0 0,-2-1-496,-3-1-270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4:06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96 736,'-5'1'-179,"6"0"1053,-2 2 3284,6-2-3925,-4-1-188,-1 0 1,1 1-1,-1-1 0,1 0 0,0 0 0,-1 1 0,1-1 0,0 0 0,-1 0 1,1 0-1,0 0 0,-1 0 0,1 0 0,0 0 0,0 0 0,-1 0 0,2-1 0,18-12 355,-18 12-371,1-1-1,-1 1 1,0-1-1,0 1 1,0-1-1,0 0 1,2-3-1,0 1-26,0 0-11,1 0 0,0 1 0,1 0 0,-1-1 0,9-2 0,11-7 121,-24 12 38,-1 1-81,8-1-272,30-3 347,-37 4-106,16 0 495,-13 0-554,17 2 413,-21-1-380,1-1-1,0 0 1,-1 1 0,1-1 0,-1 0 0,1 1 0,-1-1 0,1 0-1,-1 1 1,1-1 0,-1 1 0,0-1 0,1 1 0,-1-1 0,0 1 0,1 0-1,-1-1 1,0 1 0,1-1 0,-1 1 0,0 0 0,0-1 0,0 1-1,0 0 1,0-1 0,0 1 0,0-1 0,0 2 0,9 23 580,9 28-283,-16-48-314,0 0 0,0-1 0,1 1-1,0 0 1,6 7 0,3 5 111,-11-16-79,0 0 0,0 0 0,0 0 0,0 1 0,1-1 0,-1 0 0,0-1 0,0 1 0,1 0 0,-1 0 0,1-1 0,-1 1 0,1 0 0,-1-1 0,3 1 0,22 2 191,-18-3-149,1-1 1,-1 0-1,0-1 0,0 0 0,0 0 0,0 0 0,0-1 0,8-5 0,9-5 6,24-17-1,-29 17-247,-9 7 237,-1 0 1,0-1 0,-1-1 0,0 1-1,0-2 1,11-12 0,-18 19-75,-1-1 0,0 1 0,1 0 0,-1 0 0,0 0 0,0-1 0,0 1 0,-1-1 0,1 1 0,0 0 0,0-5 0,-4-8-3929,2 10 2825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4:12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122 215 576,'-4'1'73,"4"-1"-44,-1 0 1,1 0-1,0 0 0,0 0 1,-1 0-1,1 0 1,0 0-1,-1 0 0,1 0 1,-4-3 499,4 3-500,-1 0 0,1-1 1,0 1-1,0 0 1,-1-2 127,0 1-69,-1 0-1,1-1 1,0 1 0,-1 0-1,1-1 1,0 1 0,0-1 0,-2-2-1,3 4-62,-2-5 545,2 5-545,-1 0 0,1 0-1,0 0 1,0 0 0,0-1 0,-1 1-1,1 0 1,-1 0 0,1 0-21,0 0-1,0 0 1,0 0 0,-1 0-1,1 0 1,0 0 0,0 0-1,-1 0 1,1-1 0,0 1-1,0 0 1,0 0 0,-1 0-1,1 0 1,0 0 0,0-1-1,0 1 1,0 0 0,0 0-1,-1 0 1,1-1 0,0 1-1,0 0 1,0 0 0,0 0-1,0-1 1,0 1 0,0-2 281,0 1-248,0-1 0,-1 1 17,0 1-28,1 0 0,0-1 0,-1 1 0,1 0 0,-1-1 0,1 1 0,0 0 0,-1-1 0,1 1 0,0-1 0,0 1 0,-1-1 0,1 1 0,0-1 0,0 1 0,0-1 0,0 1 0,0-1 0,-1 1 0,1-1 0,0 1 0,0-1 0,0 0 0,0 1 0,1-1 0,-1 1 0,0-1 0,0 1 0,0-1 1,0 0-1,1-3 41,-1 3-34,0 0-1,0 1 0,1-1 1,-1 0-1,1 0 1,-1 1-1,0-1 1,1 0-1,-1 0 0,1 1 1,-1-1-1,1 1 1,0-1-1,-1 0 0,1 1 1,0-1-1,8-9-92,-2-1 104,-7 10 9,1 1 0,0-1 0,-1 0 0,1 0-1,-1 1 1,1-1 0,-1 0 0,1 0 0,-1 0 0,0 0 0,1 1 0,-1-1-1,0 0 1,1-2 0,0-4 249,0 5-270,-1 1 0,1 0 1,-1-1-1,1 1 0,-1 0 0,0-1 0,0 1 1,0-1-1,0-2 0,0 3-20,1 0 0,-1-1 0,0 1 0,0-1 0,1 1 0,-1-1 0,0 1 0,1 0 0,1-3 0,1-10 156,11 2 205,-4-12-166,-5 9-142,-1 7 79,-5 16-130,-3 16-108,-1-6 145,-1 0-1,-1-1 0,-1 0 1,0 0-1,-1 0 0,-20 26 0,-41 66 174,60-99-287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4:24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504 0 1248,'-21'23'2277,"18"-21"-2140,1 0 0,0 0 0,0 1 0,0-1 0,0 1 0,1 0-1,-3 3 1,-9 14 614,9-15-654,0 0 1,1 0 0,0 1 0,0-1 0,0 1 0,1 0-1,0 0 1,-3 9 0,3-6 66,-1 1 0,-1-1 0,-5 10-1,-2 2 181,9-15-216,-1 0 1,0-1 0,0 1-1,-5 5 1,3-5-56,1-1 1,0 2-1,1-1 0,0 0 0,0 1 0,-4 10 1,-9 47 42,9-38-14,4-15 49,0-2 0,-10 19 0,9-19-77,0-1-1,0 1 0,-4 16 0,2 0-89,-11 26-1,-6 24 82,12-30-66,-5 23 2,13-54 25,0 0 0,-1-1-1,0 0 1,-8 17-1,3-17 209,9-13-229,0 0 0,0 0-1,0 0 1,-1 0 0,1 0-1,0 0 1,0 0 0,0 0-1,0 0 1,0-1 0,-1 1-1,1 0 1,0 0 0,0 0-1,0 0 1,0 0-1,0-1 1,0 1 0,0 0-1,0 0 1,-1 0 0,1 0-1,0 0 1,0-1 0,0 1-1,0 0 1,0 0 0,0 0-1,0-1 1,0 1 0,0 0-1,0 0 1,0 0 0,0 0-1,0-1 1,0 1 0,0 0-1,0 0 1,1 0 0,2-31 118,41-149-87,-28 120-34,-11 40-4,1 1 0,0-1 0,1 1 1,1 0-1,20-33 0,14-10-206,-27 41 204,-9 13 29,-1 1 0,1 0 0,7-7 0,19-17-51,22-18-247,-51 45 289,0 0-1,1 0 0,-2-1 1,1 0-1,-1 1 0,1-1 0,-1 0 1,0 0-1,1-7 0,4-7 94,-6 15-110,0 1 0,0-1 0,0 1 0,-1-1 0,1 1 0,-1-1 0,0 0 1,-1-4-1,1-1 35,0 8-92,-1 2 29,0 1 1,0-1-1,1 1 1,-1 0-1,0-1 1,0 1-1,1-1 1,-1 1-1,0 3 1,1-4 9,-12 36 97,-2-1-1,-1-1 1,-2-1 0,-33 52 0,23-43 11,6-11-40,1 1-1,2 0 0,-17 45 1,28-57 19,-29 69-19,3-19 230,-15 26 178,32-67-457,-42 85 304,42-82-262,12-26-19,0 0 0,0 0 0,1 1 0,0 0 0,1-1 0,-4 17 0,-4 52 382,8-57-434,-4 103-81,6 124 473,-1-231-300,-4 27 0,2-27-27,-1 27-1,4-7-20,1-1-1,11 67 0,21 108 311,-32-181-241,-1-19-99,0 0-1,1 0 0,2 13 1,4 16 62,-6-30-20,0 0 0,0 0-1,1 1 1,0-1 0,6 14 0,14 35 143,-16-40-139,-5-13-23,1 0-1,-1-1 1,1 1 0,3 6 0,0 3-33,-4-10 22,-1-1 0,1 0-1,0 0 1,0 0 0,0 0 0,0 0 0,0 0-1,0 0 1,0 0 0,1 0 0,-1-1 0,1 1-1,2 2 1,4 6 217,-6-8-204,7 6 60,-8-6-60,-1-2-74,0 0 38,1 0 68,6 4 17,-6-4 64,-1 0-70,0 0-117,0 0 11,0 0 69,0 0 16,0 0 16,0 0 53,0 0-53,-4-4-208,3 3 154,0 1 0,0 0 0,0 0 1,0-1-1,0 1 0,0-1 0,0 1 0,0-1 0,0 1 0,0-1 1,1 1-1,-1-1 0,0 0 0,0 0 0,0 0 0,-6-6 143,0 3-121,0-2 0,-10-10 0,11 10-18,0 0 0,-12-8 0,-12-15-206,22 11 70,7 10 122,1 7 9,0-1 0,0 1 1,0-1-1,0 1 1,0-1-1,0 1 0,0-1 1,0 1-1,0-1 1,1 1-1,-1 0 1,1-1-1,-1 1 0,1-1 1,-1 1-1,2-2 1,0 1 3,-1 1 1,0-1-1,0 0 1,0 0 0,0 0-1,0-1 1,1-1-1,6-13-4,-4 6 33,-4 10-27,0 0 0,0 0 0,1 0 0,-1 0 0,0 0 0,1 0 0,-1 0 0,1 0 0,-1 0 0,1 0 0,-1 1 1,1-1-1,0 0 0,-1 0 0,2-1 0,6-4-149,-1 0 1,-1-1 0,7-8-1,-13 15-37,9-12 150,-4 9-2704,-2 3 1654,-2 0 883,0 0-1,0 0 1,0 1-1,-1-1 1,1 0-1,0-1 1,0 1-1,0 0 1,0 0-1,0 0 1,-1 0-1,1-1 1,0 1-1,0 0 1,0-1-1,-1 1 1,2-1-1,0-15-2584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4:31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2448 1472,'-3'0'577,"3"0"-537,-6-5 1018,5 5-964,1 1 0,0-1 0,0 0 0,-1 0 0,1 0 0,0 0 0,-1 0 0,1 1 0,0-1 0,0 0 0,0 0 0,-1 0 0,1 1 0,0-1 0,0 0 0,0 0 0,-1 1 0,1-1 0,0 0 0,0 0 0,0 1 0,0-1 0,0 0 0,0 0 0,0 1 0,-1-1 0,1 0 0,0 1 0,0-1 0,0 0 0,0 1 0,0-1 0,1 0 0,-1 0 0,0 1 0,0-1 0,0 1 0,0 18-614,0-15 758,9 102-35,-4 8 714,-6-153-904,0 13-43,2-27-1,0 46 26,0-1 0,0 1-1,1 0 1,0 0 0,0-1-1,1 1 1,-1 1-1,6-10 1,-3 2 3,-5 13 16,0 0-1,0 0 1,0 0-1,1 0 0,-1 0 1,1 0-1,-1 0 1,0 0-1,1 0 1,-1 0-1,1 0 1,0 0-1,-1 0 1,1 1-1,1-2 0,-1 0 38,1 0-1,0 0 0,-1-1 0,1 1 1,-1 0-1,1-1 0,1-4 1,5-9-27,-7 14-29,0 0 0,0 0 0,1 0-1,-1 0 1,1 0 0,0 0 0,0 1 0,-1-1 0,1 1-1,0-1 1,0 1 0,0 0 0,1-1 0,-1 1 0,0 0-1,0 0 1,1 1 0,-1-1 0,0 0 0,1 1 0,-1 0-1,1-1 1,-1 1 0,1 0 0,-1 0 0,0 0 0,1 1-1,-1-1 1,1 0 0,-1 1 0,3 1 0,7 1 14,-1 2 0,0-1 0,0 1 0,0 1 0,-1 0 0,0 1 0,0 0 0,-1 0 0,16 15 0,-19-16 4,-3-2-21,1-1 0,0 0 1,0 0-1,8 5 0,-11-7 35,1-1 0,-1 1 0,0-1 0,1 1 1,-1-1-1,1 0 0,-1 1 0,1-1 0,-1 0 1,1 0-1,-1 0 0,1 0 0,-1-1 0,1 1 0,-1 0 1,1-1-1,-1 1 0,1 0 0,-1-1 0,2-1 0,19-10 9,-1-1 0,22-18-1,-25 21-188,-15 9 168,-1 0 0,1-1 0,0 1 0,-1-1 0,0 1 0,5-5 0,-7 6-15,0 0 1,0 0-1,0 0 0,0 0 0,0 0 1,0 0-1,0 0 0,0 0 0,0-1 1,0 1-1,0 0 0,0 0 0,0 0 1,0 0-1,0 0 0,0 0 1,0 0-1,0 0 0,1 0 0,-1 0 1,0 0-1,0 0 0,0 0 0,0 0 1,0 0-1,0 0 0,0 0 0,0 0 1,0 0-1,0 0 0,1 0 0,-1 0 1,0 0-1,0 0 0,0 0 0,0 0 1,0 0-1,0 0 0,0 0 1,0 0-1,0 0 0,0 0 0,1 0 1,-1 0-1,0 0 0,0 0 0,0 0 1,0 0-1,0 0 0,0 0 0,0 0 1,0 0-1,0 0 0,0 0 0,0 0 1,0 1-1,0-1 0,0 0 0,0 0 1,0 8 59,-5 11 120,-4-4-111,7-12-44,-1 0-1,1 0 0,-1-1 0,1 1 1,-1-1-1,0 0 0,0 1 0,0-1 1,0-1-1,-4 3 0,-2-1 10,0 0 1,-1 0-1,-16 2 0,25-4-43,-20 1 8,-10 4 87,25-4-94,0-1 0,0 0 0,-11 0 0,11-1-1,0 1-1,0-1 1,0 1-1,-9 3 0,-2 2 67,-19 8 116,33-13-190,0 1 0,1-1 0,0 1 0,-1 0 0,1 0 1,0 0-1,0 0 0,0 0 0,0 0 0,1 1 0,-3 2 0,3-2 9,-1 0 0,1-1 0,-1 1 0,0-1 0,0 1 0,0-1 0,-3 2 0,5-3-109,0-1 53,0 0 80,0 0 37,12-1 240,-10 1-282,0-1-1,-1 0 0,1 0 1,-1 1-1,0-1 0,1 0 1,-1 0-1,0-1 0,1 1 1,-1 0-1,0 0 0,0-1 1,0 1-1,0-1 0,0 1 1,0-1-1,-1 1 0,2-3 1,11-34 283,-11 32-273,4-14 59,1 0 0,1 1 0,18-33 0,-20 44-85,-1 0 0,2 0-1,-1 0 1,1 1 0,0 0-1,15-12 1,-17 16 19,-1-1 0,0 1 0,0-1-1,-1 0 1,1 0 0,-1 0 0,0 0 0,5-9 0,7-9 37,-8 12-103,0 0 0,-1 0 0,-1-1 0,8-17 0,12-48 220,-19 56-87,32-129-49,-23 97-130,4-16-12,-16 58 117,0 0 0,-1 0 0,2-11-1,-3 9 19,1 1 0,4-13 0,0 9-15,-2-1 1,5-26 0,1-9-8,-6 35 6,0 0 1,0-17 0,5-66-132,2-19 318,-7 53-236,2-31 102,-11-25-238,4 103 218,-5-30 0,0 5 18,-9-52 84,5 33-86,5 41-105,-10-34 0,8 34 38,-6-31 0,0-11 43,8 43-85,1 0 0,0-1 0,0-28 0,0 21 24,3 24 51,0-1 0,0 0 0,1 0 0,-1 0 0,2-8 0,3-32-76,-4 29-12,2 1-1,4-20 1,-3 15 72,-1 1 1,0 0-1,-1-27 1,-1 43-38,0-103 8,0 101 29,1 0 0,-1 0 1,1 0-1,1 0 1,2-9-1,-2 9-45,0 0 0,-1 0 0,0 0 1,0 0-1,1-9 0,-2 13 36,1 0-1,-1 0 1,0 1 0,0-1 0,1 0-1,-1 1 1,1-1 0,-1 1-1,1-1 1,-1 0 0,1 1-1,-1-1 1,1 1 0,-1-1 0,1 1-1,1-1 1,1-2-254,-2 2 169,-1 1 80,1 0 0,0 0-1,-1 0 1,1 0-1,-1 0 1,1 0 0,0 0-1,-1 0 1,1 0-1,0 0 1,-1 0 0,1 0-1,-1 1 1,2-1-1,9 15-10,-10-14 14,1 1-1,-1-1 1,1 1-1,-1 0 1,0-1 0,0 1-1,0 0 1,0 0-1,0-1 1,0 1-1,1 3 1,3 13 7,-2-7 15,-1 0 1,0-1-1,0 1 1,0 16-1,6 72-242,-2-42 99,-3-26 112,1 30 131,-2 19-82,-2-40 80,1-12-95,-3 30-1,-2 47-181,-2 32 230,3-89-784,3 0 0,1 0 0,3 0 1,1 0-1,15 56 0,-12-64-262,-4 1-677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4:45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1248,'9'9'5525,"1"9"-5377,0 0 0,-1 0 0,-1 1 0,-1 1 0,-1-1 0,-1 1 0,4 27 0,1 66 205,-6-47-242,1-28 21,-2-25 50,-1 1 0,0 24-1,-2-37-175,0-1 36,0 0 6,0 0 27,0 0-59,0 0-107,0 0 43,0 0 112,0 0 11,0 0 10,0 0 1,0 0 42,0 0-102,0 1-222,-1-1-1,0 1 1,1-1-1,-1 1 0,0-1 1,1 1-1,-1-1 1,0 1-1,1-1 0,-1 1 1,0-1-1,0 0 1,0 0-1,1 1 0,-1-1 1,0 0-1,0 0 1,0 0-1,0 0 0,1 0 1,-3 0-1,-4-4-1424,2-4-443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4:46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1 832,'-1'1'40,"0"0"0,1 0 0,-1 0-1,0 0 1,1 0 0,-1 0 0,0 0 0,1 0 0,-1 0 0,1 0 0,0 1 0,-1-1-1,1 0 1,0 0 0,-1 2 0,-3 13 90,1-9-63,-5 9-377,3-9 2964,4-7-2121,1 0-133,0 0 75,0 0-118,0 0 85,0 0-138,0 0 16,0 0-112,19 9 350,-12-5-380,4-1 108,1 1 0,0-1 0,0-1 0,0 0-1,1-1 1,-1 0 0,24-3 0,-10 2-98,-16 1-162,1 0 0,-1 1 0,0 0 0,19 7 0,13 3 47,-41-12-75,15 4 107,1-1 1,31 1-1,34-12 247,-49 5-170,-32 3-198,-1 0 0,10 0 37,-10 0-10,1 0 1,-1 0-1,0 0 0,0 0 0,1 0 1,-1 0-1,0 0 0,1 0 1,-1 0-1,0 0 0,1 0 0,-1 0 1,0 1-1,1-1 0,-1 0 0,0 0 1,0 0-1,1 0 0,-1 0 1,0 1-1,0-1 0,1 0 0,-1 0 1,0 1-1,0-1 0,0 0 1,1 0-1,-1 1 0,0-1 0,0 0 1,0 0-1,0 1 0,0-1 1,1 0-1,-1 1 0,0-1 0,0 0 1,0 1-1,0-1 0,0 0 1,0 0-1,0 1 0,0-1 0,0 0 1,0 1-1,0-1 0,-1 0 1,1 1-1,0-1 0,0 0 0,0 1 1,0-1-82,0 0 44,0 0 68,0 0-4,0 0-38,0 0-112,0 0 37,-5 6-26,5-4 133,0-2-22,0 0-74,0 0 38,0 0 68,0 0-20,0 0-65,0 4-630,-1 11-328,3-9-2637,2-4 305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4:49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 1248,'-3'3'447,"8"-8"-217,-4 4 133,-1 1-112,0 0-33,0 0-47,0 0 133,0 0-53,0 0 42,0 0-80,0 0 27,0 0-74,0 0-1,0 0-26,0 0 63,0 0-47,0 0 69,0 0-32,0 0 181,0 0-80,0 0 27,0 0-112,0 0-16,0 0-58,0 0 20,0 0-47,0 0 42,0 0-42,0 0 42,0 0-69,0 0-42,0 0-1,0 0 16,0 0-15,0 0-1,0 0 16,-4 13 694,2-9-755,1 0 0,0 0 0,1 0-1,-1 0 1,0 0 0,1 0 0,0 0 0,0 0 0,1 0-1,-1 1 1,1-1 0,1 5 0,1 19 135,5 88 60,-4 109-48,-6-110 36,4 105 290,-1-148-465,2 15 0,0 11 62,3 15 9,2 16-96,-4-40-25,1 80 162,-3-24 297,-1-19-76,1 14-187,1 24 1,-2-33-124,-1-75-94,-2 5 64,1-25 61,3 39 0,3-9 5,-3-34 179,-3 48 0,0-28-266,6 62 369,3-28-165,-8-3 219,-5-64-339,4-18-36,1 0 0,-1 0 0,1 0 1,-1 0-1,1 0 0,-1 1 1,1-1-1,0 0 0,0 0 1,-1 0-1,1 1 0,0-1 1,0 0-1,0 0 0,1 1 1,-1-1-1,0 2 0,0-2-12,1 0-1,-1 0 0,0 0 0,0 0 1,0 0-1,0 0 0,-1 0 1,1 0-1,0 0 0,0 0 0,-1 0 1,0 2-1,-1 5-144,2-5-105,0 1 1,0-1 0,0 1-1,-1 0 1,1-1 0,-1 1-1,0-1 1,0 1 0,0-1-1,-1 0 1,-1 5 0,1-5-346,2 4-3418,0-5 1109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6:39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2797 1254 224,'0'0'85,"6"-2"275,-5 2 5760,-3 0-6090,0 1 0,-1 0 0,1-1 0,0 1 1,0-1-1,-1 0 0,1 0 0,0 0 0,-1 0 0,-3 0 0,-3-1 103,-11 2 150,-25-2 543,21-1-868,-30 3-1,12 0 80,-2 1-37,25-1 135,-1-1 0,-30-3 1,48 3-125,-43-7 578,-59-15 0,40 2-387,-91-41-1,123 46-142,1-2 0,1-1 0,1-1 1,-44-39-1,26 13 68,-46-61 1,13 15 6,76 86-104,-18-19 31,-1 1-1,-1 0 1,-39-28-1,-119-80-124,150 104 83,2-1 0,0-1 1,2-2-1,-42-60 0,-29-43 157,79 108-156,-29-28-1,40 46-10,0 0 0,0 1 0,-1-1 0,0 2 0,0-1-1,-20-7 1,11 6-69,-1 1 1,0 1-1,0 0 0,0 2 0,-1 0 0,1 2 0,-1 0 1,-33 2-1,34 1 5,13-1 37,0 0 1,0 0-1,-1 1 1,1 1-1,-11 2 1,-51 14-36,47-14-8,-33 12 0,48-13 51,0 0 0,0 0 1,0 1-1,1 0 1,-1 0-1,1 0 1,0 1-1,-9 9 0,-3 5 25,1 0 0,1 2-1,-19 30 1,-30 64 28,47-85 121,-26 36 1,12-21-142,31-44-27,0 1-8,-1 0-1,1 0 1,-1 1 0,1-1 0,-1-1-1,0 1 1,0 0 0,0 0 0,0-1-1,-2 3 1,-6 5 410,9-8-384,1-1 0,-1 1 0,0 0 0,1 0 0,-1-1 0,0 1 0,0-1 0,1 1 0,-1-1 0,0 1 0,0-1 0,0 1 0,0-1 0,0 1 0,0-1 0,0 0 0,1 0 0,-1 0 0,0 1 0,0-1 0,0 0 0,-1 0 0,-23 6-26,19-4 77,5-2-69,-1 1 0,1-1-1,-1 1 1,1-1 0,0 1-1,-1 0 1,1 0 0,0-1-1,-1 1 1,1 0 0,0 0-1,0 0 1,0 0 0,0 0-1,-2 3 1,2-3 33,-1 1 1,1 0-1,-1-1 1,1 0-1,-1 1 0,0-1 1,0 0-1,-3 2 1,-6 4-18,11-6-8,-1-1 0,1 0 0,0 1 0,-1-1 0,1 0 0,-1 0 0,1 0 1,-1 1-1,1-1 0,0 0 0,-1 0 0,1 0 0,-1 0 0,1 0 0,-1 0 0,1 0 0,-1 0 0,1 0 0,-1 0 0,1 0 0,-1 0 0,0 0 1,1-1-1,0 1 1,0 0 0,0 0 0,-1 0 0,1 0-1,0 0 1,0 0 0,0 0 0,-1 0 0,1 0-1,0 0 1,0 0 0,0 0 0,-1 0-1,1 0 1,0 0 0,0 0 0,0 0 0,-1 0-1,1 0 1,0 1 0,0-1 0,0 0 0,0 0-1,-1 0 1,1 0 0,0 0 0,0 0 0,0 1-1,0-1 1,-1 0 0,1 0 0,0 0 0,0 0-1,0 1 1,0-1 0,0 0 0,0 0-1,0 0 1,0 1 0,0-1 0,0 0 0,0 0-1,0 0 1,0 1 0,0-1 0,0 0 0,0 0-1,0 0 1,0 1 0,0-1 0,0 0 0,0 0-1,0 2 188,0-2 107,3-12 922,58-84-1402,-49 72 197,0 1 0,-2-2 0,11-36 0,-8 30-144,-11 26 123,0 1 1,0-1-1,0 0 0,0 0 1,-1 0-1,0-1 0,1-9 1,1-11-242,-3 25 294,0 1-37,5-3-464,-6 17 418,0 1 0,-1 0 1,-1-1-1,0 0 0,-1 0 1,0 0-1,-8 15 0,6-14 29,0 1 0,2 0 0,-1 0 1,2 0-1,0 1 0,1-1 0,1 1 0,1 23 0,0-23 68,1-11-65,-1 0 1,0 0 0,0 0-1,0 0 1,-1-1-1,0 1 1,-2 8 0,1-9 136,2-3-83,0-1 1,-1 0 0,1 0 0,0 0-1,-1 0 1,1 0 0,0 0 0,-1 0-1,0 0 1,1 0 0,-1-1 0,1 1-1,-2 1 1,7-13 300,13-3-434,0 1-1,23-12 0,-10 7-154,-15 8 174,7-4 238,24-20 1,8-4-261,-38 28-17,-17 10 126,0 0 0,0-1 0,0 1-1,0 0 1,1 0 0,-1 0 0,0 0 0,0 0 0,0 0-1,0 0 1,0 0 0,0-1 0,1 1 0,-1 0-1,0 0 1,0 0 0,0 0 0,0 0 0,0 0-1,0-1 1,0 1 0,0 0 0,0 0 0,0 0-1,0 0 1,0-1 0,0 1 0,0 0 0,0 0 0,0 0-1,0 0 1,0-1 0,0 1 0,0 0 0,0 0-1,0 0 1,0 0 0,0 0 0,0-1 0,0 1-1,0 0 1,0 0 0,0 0 0,-1 0 0,-3-6 141,3 5-58,-1-2-52,0 0 1,1 0-1,-1-1 0,0 1 0,-1-6 0,2 5-11,-1-1 0,0 1-1,1 0 1,-6-7 0,-33-38-1260,40 49 1122,0-1 1,0 1 0,0 0 0,-1-1 0,1 1 0,0 0 0,0-1 0,-1 1 0,1 0 0,0 0-1,-1-1 1,1 1 0,0 0 0,-1 0 0,1 0 0,0 0 0,-1-1 0,1 1 0,0 0-1,-1 0 1,1 0 0,0 0 0,-1 0 0,1 0 0,-1 0 0,1 0 0,0 0 0,-1 0 0,1 0-1,-1 0 1,1 0 0,0 0 0,-1 0 0,1 1 0,0-1 0,-1 0 0,1 0 0,0 0-1,-1 0 1,1 1 0,0-1 0,-1 0 0,1 0 0,0 1 0,0-1 0,-1 0 0,1 1 0,0-1-1,0 0 1,-1 1 0,1-1 0,0 0 0,0 1 0,0-1 0,0 0 0,0 1 0,0-1-1,-1 1 1,1 10-1581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27:41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68 534 992,'0'0'83,"0"-1"-1,0 1 1,0 0 0,0 0 0,-1 0-1,1 0 1,0-1 0,0 1 0,0 0-1,0 0 1,-1 0 0,1 0 0,0 0-1,0 0 1,-1 0 0,1 0-1,0 0 1,0 0 0,0-1 0,-1 1-1,1 0 1,0 0 0,0 0 0,-1 0-1,1 1 1,0-1 0,0 0 0,-1 0-1,1 0 1,0 0 0,0 0 1702,1-2-1490,-8-18 612,5 18-858,1 0 1,-1 0-1,1 0 1,0-1-1,0 1 1,-2-4-1,2 2-33,-4-26 70,4 25-73,0 0 1,0 0-1,1 0 1,0 0 0,0-5-1,-1-18 194,1 22-128,0 0 0,0 1 1,1-12-1,0 10-34,0 0-1,-1 0 1,0-9 0,-2 0-127,-1-6 216,-5-24 0,7 38-112,0-1 0,0 1 0,1 0 0,0-1 0,1-8 0,0 8-6,0 1 1,-1-1-1,0 0 0,-1 1 0,-2-13 1,-1 9-13,1-1 0,1 1 0,-2-26 0,1 14 81,2 24-121,1 0 32,1 0-1,-1 0 0,0 0 1,0 0-1,0 0 1,0 0-1,0 1 0,0-1 1,0 0-1,0 0 1,0 0-1,0 0 0,0 0 1,0 0-1,0 1 1,0-1-1,0 0 1,0 0-1,0 0 0,0 0 1,0 0-1,0 0 1,0 0-1,0 1 0,0-1 1,0 0-1,0 0 1,0 0-1,0 0 0,0 0 1,0 0-1,0 1 1,0-1-1,0 0 0,0 0 1,0 0-1,0 0 1,-1 0-1,1 0 1,0 0-1,0 0 0,0 0 1,0 0-1,0 1 1,0-1-1,0 0 0,-1 0 1,1 0-1,0 0 1,0 0-1,0 0 0,0 0 1,0 0-1,0 0 1,0 0-1,-1 0 0,1 0 1,0 0-1,0 0 1,0 0-1,0 0 0,0 0 1,0 0-1,-1 0 1,1 0-1,0 0 1,0-1-1,0 1 0,0 0 1,5 24-47,-3-16 15,-1-1 1,1 1 0,4 9 0,-1-4 18,0 0 1,-2 0 0,4 16-1,3 14 19,1 2-3,-8-32 18,0 1 1,1-1-1,9 22 1,-10-28-21,-1 0 1,1 0-1,-2 0 0,2 9 0,-1-7 1,0 0-1,4 13 1,-3-15 29,-2 0-1,1 0 1,-1 0 0,0 0-1,0 0 1,-1 0 0,0 1 0,0-1-1,-2 7 1,0 31 906,2-46-906,-1 1 0,0 0 1,1-1-1,-1 1 1,0 0-1,1-1 0,-1 1 1,1-1-1,-1 1 1,1-1-1,-1 1 0,1-1 1,-1 1-1,0-2 0,0-5-45,1 0 0,-1 1 0,1-1 0,0 0-1,1 1 1,-1-1 0,1 0 0,1 1 0,-1-1-1,1 1 1,3-7 0,-2 3 2,0 0 15,0-1 0,1 1 0,0 0 1,11-18-1,-11 23 0,0 0-1,0 0 1,1 0 0,-1 0 0,1 1 0,0 0-1,0 0 1,0 0 0,11-5 0,12-5 1,52-18 0,-50 24 92,-15 4-4,0-1 1,19-9-1,-34 14-87,0 0 0,0 0 0,0 0 0,0 0 0,0 0 0,0 0 0,0 0-1,0 0 1,0 0 0,0 0 0,0 0 0,0 0 0,0 0 0,0 0 0,0 0 0,0 0 0,0 0 0,0 0 0,0 0 0,0 0-1,0 0 1,0 0 0,0 0 0,0 0 0,0 0 0,0 0 0,0 0 0,0 0 0,0 0 0,0 0 0,0-1 0,0 1 0,0 0 0,0 0-1,0 0 1,0 0 0,0 0 0,0 0 0,0 0 0,0 0 0,0 0 0,0 0 0,0 0 0,0 0 0,-8 1 142,-10 3 83,-34 25-281,34-20 8,0 1-1,-24 18 0,-65 64-266,98-83 281,1 0 1,0 0 0,1 0-1,-8 13 1,-2 2-14,9-15 264,5-10 306,1-8-237,-2-26 17,1 13-154,3 18-112,-1 1 0,1-1 1,-1 1-1,1-1 0,0 1 0,0-1 0,1 1 0,-1-1 1,1 1-1,-1 0 0,3-5 0,4-11 73,-4 12-104,0 0 0,0-1 0,6-8 0,6-6 46,31-37 0,-22 31-10,2 2 0,1 0-1,0 2 1,37-25 0,-41 37-45,1 0 1,0 1 0,0 1 0,1 2 0,1 0 0,-1 2-1,1 0 1,35-2 0,-46 7 0,-1 1 0,1 0 0,-1 1 0,0 1-1,25 6 1,67 26 3,-90-28-2,33 10-58,1-3 1,1-3 0,88 8-1,-88-10 136,53 14 0,-86-18-42,-2 1-43,1 1-1,-1 1 0,0 0 1,0 1-1,-1 0 1,18 13-1,-17-12-80,0 0 0,34 12 0,-12-6 21,120 39 214,-32-12-182,-86-27 114,62 26 13,33 18-12,-13-22-159,-80-26 113,44 18 0,-30-5-10,70 44-1,49 43 0,-154-98 31,1-1 0,1-1 0,0-1 0,1-1 0,35 9 0,127 15 342,32-21 25,-143-9-128,-72-3-279,0 0 0,0 0-1,0 0 1,0 0 0,0 1-1,0-1 1,-1 1 0,1 0-1,0 0 1,0 0 0,0 0-1,-1 1 1,1-1 0,-1 1-1,1 0 1,2 2 0,-1 0-464,-1 0 1,0 0-1,0 1 1,0-1-1,-1 1 1,0-1-1,0 1 1,3 10-1,4 7-2771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5:22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5 992,'0'0'84,"0"-1"1,0 1 0,1 0-1,-1-1 1,0 1-1,0 0 1,1 0-1,-1-1 1,0 1-1,0 0 1,1 0-1,-1 0 1,0 0-1,1-1 1,-1 1-1,0 0 1,0 0-1,1 0 1,-1 0-1,0 0 1,1 0-1,-1 0 1,0 0-1,1 0 1,-1 0-1,0 0 1,1 0-1,-1 0 1,0 0-1,1 0 1,-1 0 0,0 0-1,1 0 1,-1 0-1,1 1 1,0-1 1,0 0 0,0 0 0,0 1 0,0-1 1,0 1-1,0-1 0,0 0 0,0 1 1,0 0-1,0-1 0,-1 1 0,1 0 0,0-1 1,1 2-1,15 19 586,-14-19-628,-1 0 0,1 1 0,-1-1 0,0 1 0,0-1 0,0 1-1,0 0 1,0 0 0,-1 0 0,1 0 0,-1 1 0,2 4-1,52 403 1648,-46-291-1184,-3-19 53,-4-30-267,0 41 213,-3-64-287,1-47-144,0-1-176,0 0 55,0 1 1,0-1-1,0 0 1,0 0 0,0 0-1,0 0 1,0 0-1,0 1 1,0-1 0,0 0-1,-1 0 1,1 0-1,0 0 1,0 0-1,0 0 1,0 1 0,0-1-1,0 0 1,-1 0-1,1 0 1,0 0 0,0 0-1,0 0 1,0 0-1,0 0 1,-1 0-1,1 0 1,0 0 0,0 0-1,0 0 1,0 0-1,-1 0 1,1 0 0,0 0-1,0 0 1,0 0-1,0 0 1,-1 0-1,1 0 1,0 0 0,0 0-1,0 0 1,0 0-1,-1 0 1,-8-4-2082,2-3-886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5:23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 1248,'-7'-2'384,"6"5"-358,-3 3 2529,4-5-1920,-7-5 2948,14 6-1176,5 1-2477,1 0 391,1 0 0,0-1 1,27 0-1,-4 0 14,-24 0-159,-1-2 1,16 0-1,82-4 107,-22 1-166,-77 3-118,0-1 0,-1 1 0,1 1 0,15 3 0,-18-1-47,-7-2-166,-1-1-15,-8 1-917,0 0 0,1 1-1,-13 5 1,-6 1-1357,8-4 1149,-2 3-977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5:24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2656,'0'0'65,"1"-1"0,-1 0-1,0 1 1,1-1 0,-1 1 0,0-1 0,1 1 0,-1-1 0,1 1-1,-1-1 1,0 1 0,1-1 0,0 1 0,-1 0 0,1-1-1,-1 1 1,1 0 0,-1-1 0,1 1 0,0 0 0,-1 0 0,1 0-1,-1 0 1,2-1 0,22-3 1254,-14 2-894,-5 1-26,0 0-1,-1 0 0,1 1 1,-1-1-1,1 1 0,0 0 1,-1 1-1,1-1 1,8 3-1,-7 2 356,-6-5-743,0 0-1,0 0 1,0 1 0,0-1 0,0 0-1,0 0 1,0 0 0,0 1 0,1-1 0,-1 0-1,0 0 1,0 0 0,0 0 0,0 1-1,1-1 1,-1 0 0,0 0 0,0 0-1,0 0 1,1 0 0,-1 0 0,0 0 0,0 0-1,0 0 1,1 0 0,-1 0 0,0 0-1,0 0 1,0 0 0,1 0 0,-1 0-1,0 0 1,1 0 0,27-1 721,-17 1-451,1-1 0,0 2 1,0-1-1,20 5 1,-20-3-153,0 0 0,0-1 0,19 0 0,9 0 91,-25 0-238,-5 0 31,0 0 0,15 4 0,0-5-1229,-24 0 251,-1 7-2619,0-6 864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4:17.4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351 4 224,'1'-4'1110,"-1"4"-1089,43 33 3443,-44-32-3374,-1 1-41,0 0 1,0 0-1,0 1 0,-1-1 0,1-1 0,-3 3 0,-20 13 180,1 1 1,1 2-1,1 0 0,0 1 1,2 1-1,-31 42 0,-46 58 566,53-75-470,30-28-211,10-15-143,0 1 1,1 0 0,-7 10-1,10-15 29,0 0 11,0 1-1,-1 0 1,1-1-1,0 1 1,-1 0-1,1-1 0,0 1 1,-1-1-1,1 1 1,-1-1-1,1 1 1,-1-1-1,1 1 0,-1-1 1,1 1-1,-1-1 1,0 0-1,1 1 1,-1-1-1,0 0 1,-1 1 292,10-10 38,-1 3-315,-1 0 0,0 0 0,-1-1 0,1 0 0,-1-1 0,-1 1 0,6-11 0,-2 2-57,1 0-1,0 1 0,1 1 0,15-17 0,-9 10-59,38-37 56,-24 26 6,-28 30 25,1 0 0,-1 0 0,1 0 0,-1 0 0,6-2 0,12-10-164,-15 9-83,-2 2-33,0 0 0,0 0 1,0 1-1,6-5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5:27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2144,'-2'-5'503,"1"6"-205,1-1-285,0 0-1,0 0 1,0 0-1,0 1 1,0-1-1,0 0 1,0 0-1,0 0 0,0 0 1,0 1-1,-1-1 1,1 0-1,0 0 1,0 0-1,0 0 1,0 1-1,0-1 1,-1 0-1,1 0 0,0 0 1,0 0-1,0 0 1,0 0-1,-1 0 1,1 0-1,0 1 1,0-1-1,0 0 1,0 0-1,-1 0 0,1 0 1,-1 0 456,1 0-74,0 0 186,0 0-143,4-3 5975,0 3-6832,48-2 1989,-25 1-1382,42 3 1,51 7 296,-55 0-449,-46-5 37,1-1 0,22 0 1,-25-3 59,0-1 1,32-5-1,5-1 70,-22 4-214,-29 2 28,1 1 0,-1-1 0,0-1 1,0 1-1,5-2 0,10-5-131,-18 8 30,0 0 0,0 0 0,0 0 0,-1 0 0,1 0 0,0 0 0,0 0 0,0 0 0,0 0 0,0 0 0,0 0 0,0 0 0,0 0 0,0 0 0,0-1 0,0 1 0,0 0 0,-1 0 0,1 0 0,0 0 0,0 0 0,0 0 0,0 0 0,0 0 0,0 0 0,0 0 0,0-1 0,0 1 0,0 0 0,0 0 0,0 0 1,0 0-1,0 0 0,0 0 0,0 0 0,0 0 0,0-1 0,0 1 0,0 0 0,0 0 0,0 0 0,0 0 0,0 0 0,1 0 0,-1 0 0,0 0 0,0 0 0,0 0 0,0-1 0,0 1 0,0 0 0,0 0 0,0 0 0,0 0 0,0 0 0,0 0 0,0 0 0,1 0 0,-2 0-78,1 0-1,-1 0 1,1 0 0,-1 0 0,1 0 0,-1 0 0,1 0 0,-1 0 0,1 0-1,-1 0 1,1 0 0,0 0 0,-1 0 0,1 0 0,-1 1 0,1-1-1,-1 0 1,1 0 0,0 1 0,-1-1 0,1 0 0,-1 0 0,1 1 0,0-1-1,0 0 1,-1 2 0,-4 3-2659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5:25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8 1152,'0'0'84,"0"0"1,-1 1-1,1-1 1,0 0-1,0 0 1,0 0-1,-1 0 1,1 0-1,0 0 1,0 0-1,0 0 0,-1 0 1,1 0-1,0 0 1,0 0-1,0 0 1,-1 0-1,1 0 1,0 0-1,0 0 1,-1 0-1,1 0 1,0 0-1,0 0 0,0 0 1,-1 0-1,1 0 1,0 0-1,0-1 1,0 1-1,0 0 1,-1 0-1,1 0 1,0 0-1,0 0 0,0-1 1,0 1-1,0 0 1,-1 0-1,1 0 1,0-1-1,0 1 1,0 0-1,0 0 1,0 0-1,0-1 0,0 1 1,0 0-1,0 0 1,0 0-1,0-1 1,0 1-1,0 0 1,0-1-1,0 1 300,-22-3 2795,22 3-3035,0 0 197,-18 1 251,11 1-487,1 0 0,0 1 0,0-1 1,0 1-1,0 1 0,-8 5 0,-32 29 156,36-29-245,-14 11-6,16-14 25,-1 1 0,1 1 0,-11 12-1,17-17-26,0 0 0,0 1-1,0-1 1,0 0 0,0 1-1,1 0 1,-1-1-1,1 1 1,0 0 0,0 0-1,1 0 1,-1 0 0,1 6-1,0-8 3,0 0 0,1 0-1,-1 0 1,1 0 0,-1 0-1,1 0 1,0 0-1,0 0 1,0 0 0,0 0-1,0-1 1,0 1 0,0 0-1,1-1 1,-1 1 0,1-1-1,2 3 1,-1-1-4,0-1 0,1 0 0,-1 0 0,0 0 0,1-1 1,-1 1-1,1-1 0,-1 0 0,5 2 0,3-2 67,-1 1 0,0-1 0,1-1 1,14 0-1,-20-1-26,0 0 0,0 0 0,0 0 1,0 0-1,0-1 0,0 1 0,0-1 1,-1 0-1,1-1 0,7-5 0,-9 7-41,-1-1 0,0 1 0,-1-1 0,1 0 0,0 0-1,0 0 1,-1 0 0,1 0 0,-1 0 0,1 0 0,-1 0 0,0 0 0,0-1-1,0 1 1,0-1 0,0 1 0,-1-1 0,1 1 0,-1-5 0,3-11-49,0 0 0,-1-33 1,-2 51-92,0 0 49,0 0 96,0 0 5,0 0-59,0 0 43,0 0 139,0 0-33,0 14 54,0-4-144,-1 0 42,1-1-1,1 0 1,0 0 0,2 11-1,1-2 370,1 38 0,0-4 31,29 141-15,1-40-80,-8-81-294,-21-59 11,-5-10-36,0 0 0,0 0-1,-1 0 1,1 0 0,-1 0 0,1 0 0,-1 5-1,0 9-2521,0-16 2295,0-1 0,0 0 1,0 1-1,0-1 0,0 1 0,-1-1 1,1 0-1,0 1 0,0-1 0,0 0 1,-1 1-1,1-1 0,0 0 0,-1 1 1,1-1-1,0 0 0,-1 0 0,1 1 1,0-1-1,-1 0 0,1 0 0,0 0 1,-1 1-1,1-1 0,-1 0 0,1 0 1,0 0-1,-1 0 0,1 0 0,-1 0 0,1 0 1,0 0-1,-1 0 0,1 0 0,-1 0 1,1 0-1,0 0 0,-1 0 0,1 0 1,-1-1-1,1 1 0,0 0 0,-1 0 1,1 0-1,-1-1 0,1 1 0,0 0 1,0 0-1,-1-1 0,1 1 0,0 0 1,-1-1-1,1 1 0,0 0 0,-1-1 1,-6-13-1733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5:2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2496,'0'0'784,"6"0"1536,-4 0-2004,0 0-63,0 0 0,-1 0 1,1 0-1,0 0 0,0 0 0,0 0 1,0-1-1,0 1 0,0-1 0,0 1 1,-1-1-1,1 0 0,0 0 0,0 0 0,2-1 1,-2 1-76,1 0 1,-1 0 0,1 1-1,-1 0 1,1-1 0,0 1 0,-1 0-1,1 0 1,3 1 0,-1-1 231,57-1 917,74 2 114,-46 14-768,-67-10-343,1-1 0,41 2 1,-47-6-520,34 1 467,-48-1-586,0 1 0,1 0 0,-1 0 0,0 0-1,0 0 1,0 1 0,0 0 0,0-1 0,5 4 0,-7-3-149,-1-1 0,1 0 0,-1 0 0,0 1 1,1-1-1,-1 1 0,0-1 0,1 2 0,3 5-3052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6:01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1 964 1728,'0'0'12,"0"0"0,0 0 0,0 0 0,0 0 0,0 0 0,0 0 0,0 0 0,1 0 1,-1 0-1,0 0 0,0 0 0,0 0 0,0 0 0,0 0 0,0 0 0,0 0 0,0 0 0,0 0 0,1 0 0,-1 0 0,0 0 0,0 0 1,0 0-1,0 0 0,0 0 0,0 0 0,0 0 0,0 0 0,0 0 0,0-1 0,0 1 0,0 0 0,0 0 0,1 0 0,-1 0 0,0 0 0,0 0 1,0 0-1,0 0 0,0 0 0,0 0 0,0-1 0,0 1 0,0 0 0,0 0 0,0 0 0,0 0 0,0 0 0,0 0 0,0 0 0,0 0 0,0 0 1,0-1-1,0 1 0,0 0 0,0 0 0,-1 0 0,2-3 118,7 1-299,2-1 2308,-4 3-1787,0 0 1,1-1-1,-1 0 1,0 0-1,0 0 0,10-4 1,-13 4-269,1-1 1,-1 1 0,0-1 0,1 0-1,-1-1 1,0 1 0,0 0-1,-1-1 1,1 0 0,0 1-1,-1-1 1,4-5 0,21-36 440,36-80 0,-42 79-348,2 1 1,3 0-1,1 2 0,49-59 0,-75 99-168,10-10 90,14-23 1,-25 34-99,1 1 1,-1-1 0,0 1-1,0-1 1,1 1-1,-1-1 1,0 1 0,0-1-1,0 1 1,0-1-1,0 1 1,0-1 0,0 1-1,0-1 1,0 1-1,0-1 1,0 1 0,0-1-1,0 1 1,0-1-1,-1 1 1,1-1 0,0 1-1,0-1 1,-1 1-1,1-1 1,0 1 0,0-1-1,-1 1 1,1 0 0,0-1-1,-1 1 1,1 0-1,-1-1 1,1 1 0,0 0-1,-1-1 1,0 1-1,0-1 4,0 1 1,0 0-1,1-1 0,-1 1 0,0 0 0,0-1 0,0 1 0,0 0 1,0 0-1,0 0 0,0 0 0,0 0 0,0 0 0,0 0 0,0 0 0,0 0 1,0 0-1,0 1 0,-1 0 0,-7 4 5,1 0 0,0 1 1,0 1-1,0 0 0,1 0 0,0 0 0,0 1 1,1 0-1,0 0 0,1 0 0,-1 1 1,-3 9-1,3-5 27,1 0 1,1 0-1,-1 1 0,2-1 1,0 1-1,1 0 1,0 0-1,1 16 0,2-7-36,2 0 0,0 0 0,2 0 0,1-1 0,10 30 0,-15-51-1,1 5 7,0-1 1,0 1 0,1-1 0,0 1 0,0-1-1,0 0 1,1 0 0,-1-1 0,1 1 0,0-1-1,1 0 1,5 5 0,-8-8-6,0 1 0,0-1 1,1 0-1,-1 0 0,0 0 0,1 0 1,-1 0-1,1 0 0,-1 0 0,1-1 1,-1 0-1,1 1 0,-1-1 0,1 0 1,-1 0-1,1 0 0,0 0 0,-1-1 0,1 1 1,-1-1-1,1 0 0,-1 1 0,1-1 1,-1 0-1,0-1 0,0 1 0,1 0 1,-1-1-1,0 1 0,2-3 0,17-14 55,-1-2-1,-1 0 1,-1-1-1,17-26 1,-29 39-79,14-21 150,44-48 1,-45 58-145,-12 11-59,0 0-1,1 0 1,-1 1-1,2 1 1,-1-1 0,1 1-1,12-6 1,-20 12 73,-1 0 1,1-1-1,0 1 0,0 0 0,-1 0 1,1 0-1,0-1 0,0 1 1,0 0-1,-1 0 0,1 0 1,0 0-1,0 0 0,0 1 0,-1-1 1,1 0-1,0 0 0,0 0 1,0 1-1,-1-1 0,1 0 0,0 1 1,-1-1-1,1 1 0,0-1 1,-1 1-1,1-1 0,0 1 0,-1-1 1,1 1-1,-1-1 0,1 1 1,-1 0-1,1 0 0,-1-1 1,0 1-1,1 0 0,-1-1 0,0 1 1,0 0-1,1 0 0,-1 0 1,0 0-1,2 7 3,-1-1 0,1 0 0,-1 14 0,0-14-15,0 14-5,-2-1 0,-3 31 0,-1 14 65,2 49 221,3-114-261,0 0 0,0 1 0,0-1 0,0 0 0,0 0 0,0 0 0,0 0 1,0 0-1,1 0 0,-1 0 0,0 0 0,0 0 0,0 0 0,0 0 0,0 0 0,0 0 1,0 0-1,0 1 0,0-1 0,1 0 0,-1 0 0,0 0 0,0 0 0,0 0 0,0 0 1,0 0-1,0 0 0,0 0 0,0 0 0,1 0 0,-1 0 0,0-1 0,0 1 1,0 0-1,0 0 0,0 0 0,0 0 0,0 0 0,0 0 0,0 0 0,1 0 0,-1 0 1,0 0-1,0 0 0,0 0 0,0 0 0,0 0 0,0 0 0,0-1 0,0 1-2,3-2 32,0 0-1,-1-1 1,1 1 0,0-1-1,-1 0 1,0 0 0,0 0 0,3-6-1,14-30 116,-11 22-122,-1 1-47,15-30-178,30-49 0,-50 92 188,1 0 1,0 0-1,-1 0 1,1 1 0,0-1-1,0 1 1,1-1-1,-1 1 1,7-3-1,0-1 13,-9 7-15,1-1 0,-1 1 0,0 0-1,0-1 1,0 1 0,0 0 0,0 0-1,0 0 1,-1 0 0,1 0 0,0 0-1,1 2 1,0 1 13,0 0 0,0 0 1,-1 0-1,1 1 0,-1-1 0,0 1 1,0-1-1,-1 1 0,1-1 0,-1 8 1,0-5 20,1 0 0,0 0 1,2 12-1,9 24-1,-6-19-7,10 26 1,-14-44-16,1 1 1,1 0-1,-1-1 1,1 0-1,0 0 1,0 0 0,1 0-1,6 6 1,-9-10 1,1 1 0,0-1 0,0 0 0,-1 0 0,1 0 0,0-1 0,0 1 1,1-1-1,-1 0 0,0 1 0,1-2 0,-1 1 0,0 0 0,1-1 0,-1 1 0,1-1 1,-1 0-1,1 0 0,-1 0 0,0-1 0,1 1 0,-1-1 0,5-1 0,0-1 6,0 0-1,0-1 0,-1 0 1,1-1-1,-1 1 0,0-1 0,0-1 1,7-6-1,2-5 38,0-1 0,-1-1 0,22-34 0,-9 11 21,-10 19-174,2 1 0,0 0 1,29-22-1,-46 41 94,0 1 0,0 0 0,0 0 0,1 0 0,-1 0 1,1 1-1,0 0 0,-1-1 0,1 1 0,6-1 0,-8 2-6,1 0 0,-1 0 0,0-1 0,0 1 1,1 0-1,-1 1 0,0-1 0,0 0 0,0 1 0,1-1 0,-1 1 0,0 0 0,0 0 1,0-1-1,0 1 0,0 1 0,0-1 0,0 0 0,0 0 0,1 3 0,6 5-21,25 26 139,-25-24 102,-9-9 137,-4-8-152,2 3-185,0 1 1,-1-1-1,1 1 0,-1 0 0,1 0 0,-1 0 1,0 0-1,1 0 0,-1 0 0,0 1 0,0-1 0,0 1 1,-5-1-1,6 1-12,0 1 1,0 0-1,0-1 1,-1 1-1,1 0 1,0 0 0,0 0-1,0 1 1,0-1-1,0 0 1,0 1-1,0-1 1,0 1-1,0 0 1,0 0-1,0 0 1,0 0-1,1 0 1,-1 0-1,0 0 1,0 1 0,1-1-1,-3 3 1,-2 3-33,0 1 0,0 0 1,1 0-1,0 0 0,1 1 1,-1 0-1,-2 10 0,-16 66 217,22-80-161,-2 10 11,1 1 0,1 0 0,0 0 0,1 0 0,3 24 0,-3-36-19,1 0 0,1 0 0,-1 0 0,0-1-1,1 1 1,0-1 0,0 1 0,0-1 0,0 1 0,1-1 0,3 3 0,-5-4 13,0-1 1,0 0 0,0 0-1,0 0 1,0 0 0,0 0-1,1 0 1,-1 0 0,1 0-1,-1 0 1,0-1 0,1 1-1,-1-1 1,1 1 0,-1-1-1,1 1 1,0-1 0,-1 0-1,1 0 1,-1 0 0,1 0-1,0 0 1,-1 0 0,1 0-1,-1 0 1,1-1 0,-1 1-1,1-1 1,2 0 0,1-2 0,-1 0 0,-1-1 0,1 1 1,0-1-1,-1 0 0,1 0 0,-1 0 1,0 0-1,-1 0 0,1-1 0,3-8 1,2-6 43,7-30 0,50-209-15,-35 42-27,-29 207-40,5-55 71,-4-110 1,-6 139-102,-1-16-68,4 44-84,-3 12-45,-3 13 53,-12 205 453,16-179-152,-10 86-6,10-92-77,-3 33 30,4 3-111,0-44 86,1 1 0,2 0 0,7 50 0,-2-48 74,-4-22-70,0 1 0,0-1 1,1 0-1,0 0 0,1 0 1,0-1-1,10 18 0,-12-25-8,0 0 0,0 0-1,1-1 1,-1 1 0,1 0-1,-1-1 1,1 0-1,0 0 1,0 0 0,0 0-1,0 0 1,0-1 0,1 1-1,5 1 1,-3-1-11,0-1 1,0 0-1,0-1 0,0 1 0,0-1 1,0 0-1,0-1 0,8-1 1,-2 0 13,-1-1 0,1-1 0,0 0 0,-1 0 0,0-1 0,0-1 0,0 0 0,12-9 0,-9 3-24,-1 0 0,0-1 0,-1 0 0,0-1 0,-1 0 0,15-26 0,-11 14 13,-1-1 0,-2 0 0,11-34 0,-15 30-5,5-32 1,-9 42 12,-4-13-271,0 33 235,0 1 0,0 0 1,0 0-1,0-1 0,0 1 0,0 0 0,-1 0 1,1 0-1,0-1 0,0 1 0,0 0 0,-1 0 1,1 0-1,0 0 0,0-1 0,0 1 0,-1 0 1,1 0-1,0 0 0,-1 0 0,1 0 0,0 0 1,0 0-1,-1 0 0,1-1 0,0 1 0,0 0 1,-1 0-1,1 0 0,0 0 0,0 1 1,-1-1-1,1 0 0,0 0 0,-1 0 0,1 0 1,0 0-1,0 0 0,-1 0 0,1 0 0,0 1 1,0-1-1,0 0 0,-1 0 0,1 0 0,0 0 1,0 1-1,0-1 0,-1 0 0,1 0 0,0 1 1,0-1-1,0 0 0,0 1 0,-7 18-28,2 0 0,0 1 0,2 0 0,0 0 0,0 31 0,1-29 69,2-10-64,-5 101-34,5-95 112,1 0 1,1 0 0,1 0-1,6 22 1,4-4 73,-11-33-93,-1 0 0,1 0 0,0 0 0,-1-1 0,1 1 0,0-1 0,1 0 0,-1 1 0,0-1 0,4 2 0,-5-3-5,1 0-1,-1 1 0,1-2 1,0 1-1,-1 0 0,1 0 0,0 0 1,0-1-1,0 1 0,0-1 1,-1 0-1,1 1 0,0-1 1,0 0-1,0 0 0,0 0 1,0 0-1,0 0 0,0-1 1,2 0-1,1 0 10,0 0 0,-1 0 0,1 0 0,0-1 1,-1 0-1,1 0 0,-1 0 0,0-1 0,0 1 0,0-1 0,0 0 0,0 0 1,5-6-1,-4 4-15,-1 0 1,0-1-1,-1 1 0,1-1 1,-1 0-1,0 0 1,-1 0-1,1-1 0,2-11 1,4-25 39,-2-1-1,-2 1 1,0-63 0,-5 68-141,5 25 241,-2-3-152,-2 14-100,0 0 0,0-1 0,-1 1 0,1-1 0,-1 1 0,1-1 0,-1-4 0,-8 205-453,7-158 570,0-20-16,1 1 1,0-1-1,5 28 1,-1-26-40,2 14 162,-5-33-131,0-1 1,0 1-1,0-1 0,0 1 1,0-1-1,1 1 0,-1-1 0,1 0 1,-1 0-1,1 0 0,2 2 1,-3-3 8,0 0 1,0-1 0,0 1 0,1 0 0,-1-1 0,0 1 0,1-1 0,-1 0 0,0 0 0,1 1 0,-1-1-1,0 0 1,1 0 0,-1 0 0,1 0 0,-1 0 0,0-1 0,1 1 0,-1 0 0,0-1 0,1 1 0,-1 0-1,1-2 1,4 0 13,-1-1 0,0 1-1,0-1 1,5-4-1,-3 1 26,-1 0 0,0 0 0,0 0 0,0-1 0,5-9 0,23-39-166,-25 38 114,69-131-126,-76 144 122,4-8-23,-1 1 0,2 0 0,-1 1 0,16-19 1,-20 27 19,0 0 1,0 0 0,1 0 0,-1 0 0,1 0 0,-1 1 0,1-1-1,-1 1 1,1-1 0,0 1 0,0 0 0,0 0 0,0 0-1,0 1 1,0-1 0,0 1 0,0 0 0,0-1 0,0 1 0,0 0-1,0 1 1,0-1 0,0 1 0,0-1 0,4 2 0,3 2-30,-1 1 1,0 0 0,0 0 0,0 1 0,-1 0 0,0 0 0,0 1-1,0 0 1,-1 0 0,12 16 0,-19-23 71,0 0 0,0 0 0,0 0 0,0 0 0,0 0 0,0-1-1,0 1 1,0 0 0,0 0 0,0 0 0,1 0 0,-1 0 0,0 0 0,0 0 0,0 0 0,0 0 0,0 0 0,0 0 0,0 0 0,0 0-1,0 0 1,0 0 0,0 0 0,0 0 0,0 0 0,0 0 0,1 0 0,-8-13 129,-13-19-307,19 30 144,-1 0-1,0 0 1,0 1-1,0-1 1,-1 1 0,1-1-1,0 1 1,-1 0-1,1-1 1,0 1-1,-1 0 1,0 1-1,1-1 1,-1 0 0,1 1-1,-4-1 1,2 1-26,0 0 1,0 1 0,0-1-1,0 1 1,-1 0 0,1 0-1,1 0 1,-1 0 0,-6 4-1,1-1 1,1 1-1,0 1 0,0-1 0,1 1 0,0 1 0,0-1 1,0 1-1,-8 11 0,8-8 33,1 1 1,0-1-1,0 1 0,1 0 0,1 1 1,0-1-1,0 1 0,1 0 1,1 0-1,-2 14 0,4-19-1,-1-1-1,1 1 0,0 0 0,0-1 1,1 1-1,0 0 0,1-1 1,-1 1-1,1-1 0,0 0 0,1 1 1,-1-1-1,1 0 0,0 0 1,1-1-1,0 1 0,-1-1 0,2 1 1,8 8-1,-9-11 28,0 0 1,0-1-1,1 1 1,-1-1-1,0 0 0,1 0 1,-1 0-1,1-1 0,0 1 1,-1-1-1,1 0 1,0-1-1,0 1 0,0-1 1,0 0-1,6-1 1,1 0 34,0-1 1,-1-1 0,1 0 0,-1 0 0,19-9 0,-23 8-55,1 0 1,-1-1-1,0 0 1,-1 0-1,1 0 1,-1-1-1,0 0 1,9-11-1,-6 5-103,0-1 0,-1 0 0,13-27 0,10-32-188,-2-1 0,31-133 1,-56 184 250,-1-1 0,-1 1 0,-2-35 0,-11-68-172,5 61 402,-8-75 106,8 106-273,4 28-51,1-1 0,0 0 1,-1-11-1,-2 21-284,-1 24 282,2 1-1,0 1 1,2-1-1,3 32 1,-1-2-15,-1 445 741,7-402-732,-1-2 419,-5-90-347,0 0 1,0-1 0,1 1 0,0-1 0,7 19 0,0-1 27,-8-27-52,-1 1 0,1-1 0,0 0 0,0 1 0,0-1 0,-1 0 0,1 0 0,0 0 0,0 0 0,0 1 0,-1-1 0,1 0 0,0 0 0,0 0 0,0-1 0,-1 1 0,2 0 0,3 0 233,-2 0-238,0-1-1,-1 1 1,1 0-1,0-1 0,-1 1 1,1-1-1,0 0 1,-1 0-1,1 0 1,-1 0-1,1 0 1,3-4-1,1 0 26,0-1 1,11-13-1,-16 16-39,7-8 4,0-1 0,0 0 0,-2 0 0,13-25 0,17-59 38,-8 20-31,2 9-149,-26 59 34,0-1-1,1 0 1,0 1-1,0 0 1,9-8-1,-14 14 87,1 0 0,0 1 0,-1-1 0,1 1 0,0 0 0,0 0 0,0-1-1,0 1 1,0 1 0,1-1 0,-1 0 0,0 0 0,0 1 0,0-1 0,1 1 0,-1 0 0,0 0-1,1 0 1,-1 0 0,0 0 0,1 0 0,-1 0 0,0 1 0,0-1 0,1 1 0,2 1-1,1 1 9,0 1 0,-1-1 0,0 1 0,0-1 0,0 2 0,0-1 0,-1 0-1,6 8 1,15 13 1,-19-19 67,0 0 1,0 0-1,0 0 0,5 9 0,-11-14-5,0-1 47,0 0-5,-4-8 309,-1 0-392,-1 1 0,0 0-1,0 1 1,0 0 0,-1 0 0,0 0-1,-8-5 1,12 9-42,0 0 0,0 0 0,-1 1 0,1-1 0,0 1-1,-1 0 1,1 0 0,-1 0 0,1 1 0,-1-1 0,1 1 0,-1 0 0,1 0 0,-1 0-1,0 0 1,1 1 0,-1-1 0,1 1 0,0 0 0,-1 0 0,-3 2 0,2 0 11,0 0 1,1 0 0,0 0 0,0 0 0,-1 1 0,2-1-1,-1 1 1,0 0 0,1 0 0,0 1 0,0-1 0,0 1-1,0 0 1,1-1 0,-3 10 0,-1 3 6,1 0-1,0 1 1,-2 23 0,5-28-3,1 0 1,0 1 0,1-1 0,0 0 0,1 0 0,3 15 0,-3-23 20,0 0-1,1 0 1,-1 0 0,1 0-1,0-1 1,0 1 0,1-1 0,-1 1-1,1-1 1,0 0 0,0 0 0,0 0-1,1-1 1,-1 1 0,1-1-1,0 0 1,0 0 0,0 0 0,6 3-1,-5-4 32,1 1-1,0-1 1,0 0-1,0 0 0,0-1 1,1 0-1,-1 0 1,0 0-1,0-1 1,1 0-1,-1 0 1,8-2-1,-10 1-22,1 0 1,0 0-1,-1 0 0,1-1 1,-1 0-1,0 0 0,1 0 1,-1 0-1,0-1 0,0 1 1,-1-1-1,1 0 0,0 0 1,-1-1-1,0 1 0,0-1 1,4-5-1,3-9-2,-1-1 0,0 0-1,-1-1 1,8-33 0,-12 33-48,-1 0 1,-1 0-1,-1-1 0,-1-29 1,-1 13-278,1 36 281,0-1 0,0 0 0,0 1 0,-1-1 0,1 1 0,0-1 0,-1 1 0,1-1 0,-1 1 0,-1-3 0,2 4 24,0-1 0,0 1 1,0 0-1,-1 0 0,1 0 1,0-1-1,0 1 1,-1 0-1,1 0 0,0 0 1,-1-1-1,1 1 1,0 0-1,-1 0 0,1 0 1,0 0-1,-1 0 0,1 0 1,0 0-1,-1 0 1,1 0-1,0 0 0,-1 0 1,1 0-1,0 0 0,0 0 1,-1 0-1,1 0 1,0 0-1,-1 0 0,1 1 1,0-1-1,-1 0 1,1 0-1,0 0 0,0 1 1,-1-1-1,1 0 0,0 0 1,0 0-1,-1 1 1,1-1-1,0 0 0,0 1 1,0-1-1,-1 0 0,1 0 1,0 1-1,0 0 1,-4 3 11,1 1 0,-1 0 1,1 0-1,1 1 0,-1-1 1,1 1-1,0-1 0,0 1 1,0 0-1,-1 7 0,-1 12 41,0 0 0,1 36 0,3-48-8,1-1 1,0 0 0,1 1 0,0-1 0,1 0 0,0 0-1,6 12 1,-7-18 1,1 0 1,-1-1-1,1 1 0,0-1 0,1 0 0,-1 0 0,1 0 0,0 0 1,0-1-1,0 1 0,1-1 0,0 0 0,-1-1 0,2 1 0,-1-1 0,0 0 1,0 0-1,10 3 0,-12-5-11,0-1-1,-1 0 1,1 1 0,0-1 0,0 0 0,0-1-1,0 1 1,0 0 0,0-1 0,0 0-1,0 1 1,-1-1 0,1 0 0,0-1 0,0 1-1,-1 0 1,1-1 0,-1 1 0,1-1-1,2-3 1,4-2 7,-2-1 0,1 1 0,-1-2 0,8-10 0,-3-1 15,0-1 1,-2 0 0,13-33-1,10-22-150,-24 53-95,-8 19 115,0 1 0,0-1-1,1 1 1,0-1 0,-1 1 0,1-1-1,1 1 1,1-3 0,-1 7-70,0 5 119,-1 0 1,1 0 0,-1 0 0,0 1 0,0-1 0,1 12 0,2 43-9,-4-53 2,-1 20 43,0-1-1,-2 1 1,-6 26-1,2-11 107,5-2 442,1-41-549,0 0 1,0 0 0,0 0-1,0 0 1,0 0 0,0 0-1,0 0 1,0 1 0,0-1-1,0 0 1,1 0 0,-1 0 0,0 0-1,0 0 1,0 0 0,0 0-1,0 0 1,0 0 0,0 0-1,0 0 1,0 0 0,0 1-1,0-1 1,0 0 0,1 0-1,-1 0 1,0 0 0,0 0 0,0 0-1,0 0 1,0 0 0,0 0-1,0 0 1,0 0 0,0 0-1,1 0 1,-1 0 0,0 0-1,0 0 1,0 0 0,0 0-1,0 0 1,0 0 0,0 0 0,0 0-1,0 0 1,1 0 0,-1-1-1,0 1 1,0 0 0,0 0-1,0 0 1,0 0 0,0 0-1,0 0 1,0 0 0,0 0-1,0 0 1,0 0 0,0 0 0,0 0-1,0-1 1,10-8 169,12-15-107,38-66-95,-1 2-48,-49 76-21,0 0-1,0 0 1,2 1 0,19-15 0,-31 25 92,1 1 0,-1 0-1,0-1 1,1 1 0,-1 0 0,0 0-1,1-1 1,-1 1 0,0 0 0,1 0-1,-1 0 1,0-1 0,1 1 0,-1 0-1,1 0 1,-1 0 0,1 0-1,-1 0 1,0 0 0,1 0 0,-1 0-1,1 0 1,-1 0 0,0 0 0,1 0-1,-1 0 1,1 0 0,-1 0 0,0 1-1,1-1 1,-1 0 0,1 0 0,-1 0-1,0 1 1,1-1 0,-1 0-1,0 0 1,0 1 0,1-1 0,-1 0-1,0 1 1,1-1 0,-1 0 0,0 1-1,0-1 1,0 0 0,1 1 0,-1-1-1,0 1 1,0-1 0,0 0 0,0 1-1,0-1 1,0 1 0,0-1-1,0 1 1,0-1 0,0 1 0,1 32-27,-2-24-20,0 17 99,-2 0 0,-10 44 0,1-5 135,11-62-179,1 0 0,-1 0 0,1-1 1,0 1-1,0 0 0,0 0 0,0 0 0,0 0 0,1-1 1,-1 1-1,1 0 0,0 0 0,0-1 0,0 1 0,0 0 1,0-1-1,1 1 0,-1-1 0,1 0 0,-1 1 0,1-1 1,0 0-1,0 0 0,0 0 0,0 0 0,0 0 1,1-1-1,-1 1 0,0-1 0,1 1 0,0-1 0,3 2 1,-3-3 10,0 1 1,0 0-1,0-1 1,0 0 0,0 0-1,-1 0 1,1 0 0,0 0-1,6-2 1,25-7 153,-25 6-154,0-1-57,-1 1 0,0-1 0,11-8 0,-12 8-2,-1 0 0,1 0 0,-1 1 0,1 0 0,11-4 0,3 1-77,0-1-1,-1-1 1,1-1-1,25-15 1,-38 20 84,14-10-510,-21 13 434,-1 1 38,0 0 10,0 0 0,0 0 0,0 0 42,0 0 156,0 0-17,0 0-5,0 0-43,0 0-5,-14-12 315,9 10-368,0-1 0,0 1 1,0 0-1,-1 0 0,1 1 0,-1 0 0,1 0 0,-1 0 1,-10 0-1,13 1-15,0 1 0,0-1 1,0 1-1,0 0 0,0 0 0,0 0 1,0 0-1,0 0 0,0 1 1,0 0-1,0-1 0,1 1 0,-1 0 1,1 0-1,-1 0 0,1 0 0,0 1 1,0-1-1,-2 4 0,-4 4 27,6-7-33,-1 0 1,1 0-1,0 1 1,0-1-1,0 1 1,0-1-1,-1 7 1,-2 4 3,2-7 21,0 1 0,1 0-1,-3 11 1,5-18-15,-1 5 31,1-1 0,-1 1-1,1-1 1,0 1 0,0 0-1,1-1 1,1 9 0,-1-7-24,1-1 0,0 1 0,0 0 0,0-1 0,1 0 0,0 1 0,0-1 0,1 0 1,-1 0-1,1-1 0,6 6 0,-8-8 14,0-1 1,1 0-1,-1 0 1,1-1-1,-1 1 0,1 0 1,0-1-1,0 0 1,0 0-1,-1 1 1,1-2-1,5 2 0,-1-1 11,0 0 0,1 0-1,-1-1 1,0 0-1,8-2 1,7-1 43,-1-2 0,34-11 0,67-33 181,-111 44-367,1-1-1,13-9 1,-21 12 122,1-1 0,-1 1 0,0-1 0,0 0 1,0 0-1,-1 0 0,6-8 0,-7 8-5,-1 1 1,0 0 0,0 0-1,-1-1 1,1 1 0,0 0-1,-1-1 1,0 1-1,0-1 1,0 1 0,0-1-1,-2-3 1,1-2-46,-1 1 0,0-1 0,-5-12 1,6 19 21,0 0 1,0 0-1,0 0 1,0 1-1,-1-1 1,1 1-1,0-1 0,-1 1 1,1-1-1,-1 1 1,1-1-1,-1 1 1,0 0-1,1 0 1,-1 0-1,0 0 1,0 0-1,0 1 1,0-1-1,0 0 1,0 1-1,-4-1 1,4 1-4,-1 0 0,0 0 0,0 0 0,1 0 0,-1 0 0,0 1 0,1-1 0,-1 1 0,0 0 0,1 0 0,-1 0 0,1 0 0,-1 0 0,1 1 0,-1-1 0,-2 3 0,0 1 71,0-1 1,0 1 0,1 0 0,-1 0 0,1 1 0,-5 8-1,8-11-18,0-1-1,0 0 0,0 1 0,0-1 1,0 0-1,1 1 0,-1-1 0,1 1 0,-1-1 1,1 1-1,0-1 0,0 1 0,0-1 1,0 1-1,1-1 0,-1 1 0,1-1 1,0 1-1,-1-1 0,1 0 0,2 5 1,2 0 82,0-1 0,0 0 0,0 0 0,1 0 0,0-1 0,0 0 1,0 0-1,1 0 0,-1-1 0,1 0 0,0 0 0,10 3 0,5 2 382,1-1 0,42 8-1,-54-13-522,1-2 0,-1 1-1,1-2 1,-1 0 0,1 0-1,0-1 1,11-2 0,-10 0-1028,0 0 0,-1-1 0,18-7 0,-10-1-1149,-2-6-1994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6:02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39 4992,'-8'-5'2166,"13"3"-900,21-1-219,-14 2-566,185-22 3041,2 19-3572,-122 6-974,60 4-2118,-84-3 1820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5:38.4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1052 640,'-6'-2'227,"12"4"-91,-6-2-200,0 0 117,0 0 347,0 0-5,0 0 234,0 0-192,0 0 17,0 0-156,0 0 1,10 7 400,-8-6-653,0 0 0,0 0 0,0 0 0,0-1 0,0 1 1,-1-1-1,1 1 0,0-1 0,0 0 0,0 0 0,0 0 1,0 0-1,0 0 0,0 0 0,0-1 0,0 1 1,3-1-1,-2-1 19,0 0 0,0 0 0,0 0 0,-1 0 0,1 0 0,-1 0 0,1-1 0,-1 1 0,0-1 0,2-3 0,14-16 48,29-43 153,9-30 5,21-31 242,-12 22 79,-55 82-612,-9 19 0,0-1-1,1 1 1,0-1 0,0 1 0,0-1 0,0 1 0,5-6-1,-5 8 73,-1-1 0,1 1 0,-1-1 0,1 0 0,-1 0 0,0 0 0,2-3 0,-2 4-53,0 1 0,0 0 0,1 0 0,-1 0 0,0 0 0,0 0 0,0 1 0,0-1 0,0 0 0,0 0 0,0 1 0,0-1 0,0 0 0,0 1 0,1 0 0,5 6-38,0-1-1,-1 2 1,0-1 0,10 15-1,-9-10 35,0-1 1,0 2-1,-2-1 0,1 1 1,-2 0-1,0 0 0,4 21 1,-5-14 37,0 0 0,-2 1 0,-1-1 0,-2 30 0,0-39-40,0 0 0,-1-1-1,0 1 1,-1-1 0,0 1-1,0-1 1,-1-1 0,0 1 0,-1-1-1,-13 17 1,18-25 3,-1 1-1,0 0 1,0-1 0,0 1-1,0-1 1,0 1-1,0-1 1,0 0 0,0 0-1,-1 0 1,1 0-1,-5 1 1,2-2-19,1 1-1,-1-1 1,0 0-1,0 0 1,-8-2 0,5 1-29,0 0 0,1-1 0,-1 0 1,1-1-1,0 0 0,-1 0 0,1 0 1,1-1-1,-1 0 0,0 0 0,1-1 1,0 0-1,0 0 0,1 0 0,-1-1 1,-6-9-1,6 6-66,7 8-50,11 12-120,3 3 451,6-3 39,0-1 0,1 0 0,-1-2 0,45 11 0,-59-17-188,3 0 23,1 0-1,-1 0 1,0-1-1,1-1 1,-1 0-1,1 0 1,-1-1-1,1 0 1,-1-1-1,12-3 1,-8 0 18,0 1-1,0-2 1,-1 0-1,1-1 1,-1 0-1,17-13 1,19-12 26,-31 21-105,31-25-1,-24 15-9,-7 5 170,22-22 0,-35 33-131,-1-1-1,0 1 1,0-1-1,0 0 0,-1 0 1,1 0-1,-2 0 1,1-1-1,2-7 1,-5 13-4,0-1 0,0 1 0,0 0 0,0-1 0,0 1 0,0-1 0,-1 1 0,1-1 0,0 1 0,-1 0 0,1-1 0,-1 1 0,1 0 0,-1-1 0,0 1 0,0 0 0,-1-2 0,-19-20 245,15 18-313,3 2 24,-1 0-1,0 0 0,0 1 1,0 0-1,0 0 1,-1 0-1,1 0 1,0 1-1,-1 0 1,1-1-1,-1 2 0,0-1 1,1 0-1,-1 1 1,0 0-1,1 0 1,-9 2-1,2-1 25,7 0 35,1-1-1,-1 1 1,1-1 0,-1 1 0,1 0-1,0 0 1,-1 1 0,-4 2 0,-7 5-57,12-8 47,1 1-1,-1-1 1,0 1 0,1 0-1,0 0 1,-1 0-1,1 0 1,0 0-1,0 0 1,0 1-1,0-1 1,1 1 0,-3 3-1,1 1 11,-1 0-1,2 0 0,-1 1 1,1-1-1,0 1 1,0 0-1,1 0 1,0-1-1,0 14 1,1 11 140,1 1 0,1-1 0,8 35 0,-10-65-143,3 11 125,0-1 1,7 18-1,-8-26-97,0 0-1,0 0 1,1 0-1,0 0 1,-1 0 0,1-1-1,0 1 1,1-1-1,-1 0 1,5 4-1,-3-3 33,1-1-1,0 1 0,0-1 1,0 0-1,0 0 0,0-1 0,1 0 1,-1 0-1,1-1 0,10 2 0,-6-2-26,0-1 0,-1 0-1,1-1 1,-1 0 0,1-1-1,11-3 1,-8 1-6,0-1 0,0 0 0,0-1 0,-1-1 0,0 0 0,-1 0-1,0-2 1,12-9 0,-6 3-18,-1-2 0,-1 0 0,0-1 0,15-23 0,-14 13 82,27-57 1,-31 58-84,8-21-105,21-75 1,-32 92 31,4-22-176,-3 0 1,7-92-1,-9-31 122,-14 115-97,5 60 188,0 1 1,0-1-1,0 1 0,0 0 0,0-1 1,0 1-1,0-1 0,0 1 0,0-1 1,0 1-1,-1 0 0,1-1 1,0 1-1,0-1 0,0 1 0,-1 0 1,1-1-1,0 1 0,-1-1 0,-5 2-178,-8 11 65,12-9 147,-2 1-10,1 1 1,0-1-1,1 1 1,-1 0 0,1-1-1,0 1 1,0 1-1,0-1 1,1 0 0,0 0-1,-1 6 1,-5 18-3,0-4-95,-7 43-1,9-40 42,-4 69 146,5-44 154,3 24 30,1-44-198,5 37-63,-4-58-64,0 0 0,3 16 1,-1-16 65,-2 0-1,2 16 1,5 41 344,-7-56-340,0 0 0,1 0-1,1 0 1,0 0 0,6 14 0,-2-2 211,9 6 171,-15-30-399,-1-1 0,1 1 0,0 0 0,-1 0 0,1 0 0,0 0 0,0-1 0,0 1 0,0 0 0,0-1 0,-1 1 0,1-1 0,0 1 0,0-1 0,0 1 0,1-1 0,-1 0 0,0 0 0,0 1 0,2-1 0,0 0 23,0 1 0,0-1 0,-1 0 0,1 0 0,0-1 0,4 0 1,-4 0-15,-1 0 0,1 0 1,-1 0-1,0 0 0,1-1 1,-1 1-1,0-1 0,0 0 1,0 0-1,0 1 0,2-4 1,19-25 145,-11 12-64,45-72 72,-46 72-114,15-28-17,-2 0 0,-2-2-1,-2-1 1,23-83 0,5-40-262,-28 104 222,-12 47-7,-1 0 0,-1-1 0,-1 0 0,-2 0 0,3-28 0,-2-10-1287,-5 88 1182,-9 48 1,-1-4 53,-16 141 285,16-157-92,-32 99 1,22-84-154,3 0 1,-10 80-1,14-67 168,-26 86-1,11-85-8,24-73-102,5-10-10,-1 0 0,1 0 0,-1 0-1,0 0 1,1 0 0,-1 0 0,0 0-1,0 0 1,0 0 0,-1 0 0,1-1-1,0 1 1,-1-1 0,1 1 0,-1-1-1,1 1 1,-1-1 0,0 0 0,0 0 0,-1 1-1,2-2-15,0 0-1,1 0 0,-1 0 1,0 0-1,1 0 1,-1 0-1,1 0 0,-1 0 1,0-1-1,1 1 0,-1 0 1,1 0-1,-1-1 0,0 1 1,1 0-1,-1-1 1,1 1-1,-1 0 0,1-1 1,0 1-1,-1-1 0,1 1 1,-1-1-1,1 1 1,0-1-1,-1 0 0,1 1 1,0-1-1,-1 0 0,-8-20-39,8 19 41,-1-2-9,1-1 1,-1 0 0,1 1 0,0-1 0,1 0 0,-1 0-1,1 0 1,0 1 0,0-1 0,0 0 0,2-7 0,0 4-12,0 1 0,0 0 0,1 0 0,0 1 0,0-1 0,8-11 0,4-1-13,0 0 0,2 2 0,29-26 0,-21 23-15,1 1-1,53-28 1,-18 11-94,28-15 283,-75 44-134,1 0 0,-1 1 0,1 1 0,19-4 0,-31 9-9,-1 0 1,0 0 0,1 0-1,-1 0 1,0 0 0,0 1-1,0-1 1,1 1 0,-1 0-1,0-1 1,0 1 0,0 0-1,0 0 1,0 0 0,0 0-1,0 1 1,0-1 0,-1 0-1,1 1 1,0-1 0,-1 1-1,1 0 1,-1 0 0,0-1-1,1 1 1,-1 0 0,0 0 0,0 0-1,0 0 1,0 0 0,-1 1-1,2 3 1,6 40 533,-7-37-543,-1 4-6,-3-1 51,3-11-123,0 0 1,0 0 0,0 0 0,0 0 0,-1-1 0,1 1 0,0 0 0,0 0 0,-1 0 0,1-1 0,0 1 0,-1 0-1,1 0 1,-1-1 0,1 1 0,-1 0 0,0-1 0,1 1 0,-1-1 0,1 1 0,-1-1 0,-1 2 0,-5 5-2821,5-6-2360,2-1 2660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5:39.0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8 2144,'-8'-6'614,"12"8"-247,-4-2-296,1 0-1,-1 0 1,1 0-1,-1 1 1,0-1-1,1 0 1,-1 0-1,0 0 1,1 0-1,-1 0 1,1 0-1,-1 0 1,1 0-1,-1 0 1,0 0-1,1 0 0,-1 0 1,1 0-1,-1 0 1,0 0-1,1 0 1,-1-1-1,1 1 1,-1 0-1,0 0 1,1 0-1,-1-1 1,0 1-1,1 0 1,-1 0-1,0-1 1,1 1-1,-1 0 1,0-1-1,0 1 1,1-1-1,24 15 3466,-20-12-3364,0 0 0,1 0 0,-1-1 0,1 1 0,-1-1 0,1-1 0,-1 1 0,1-1 0,-1 0 0,1 0 0,7-2 0,9 1 255,108-7 1157,-96 5-1713,-28 2-372,0 0 1,0 0-1,0 1 0,0-1 1,0 2-1,0-1 0,0 0 1,10 3-1,-8 1-1152,-3 3-1243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6:05.3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2693 910 3072,'-2'-1'151,"0"0"1,0 1-1,1-1 1,-1 1-1,0 0 1,0 0-1,0 0 0,0 0 1,-4 0-1,3 0-110,1 1 0,-1-1-1,0 0 1,0-1 0,1 1-1,-1 0 1,-3-2 0,-85-20 2743,39 5-1694,-4-1-227,0-2 0,-56-30 1,60 22-694,1-3 1,-86-67 0,-198-172 426,289 235-532,-16-14-57,-2 3 1,-72-39 0,86 60-89,0 2 0,-2 2 0,-1 2 0,-72-15 0,101 29 35,0 1 1,-1 2 0,0 0 0,1 2 0,-1 0-1,-44 8 1,-9 7-29,0 3 1,-88 33-1,146-44 60,1 1 0,0 1 0,0 0 0,1 1 1,0 1-1,1 1 0,0 1 0,1 0 0,-21 22 1,-13 26 84,44-52-47,0 0 0,1 0 1,0 1-1,0 0 0,-4 13 1,5-9 80,-52 181 28,20-83 735,30-92-826,-3 13 60,-3 10 188,3-25-194,4-7 79,0 1 0,-5 19-1,-2 0 241,0-13-293,11-16-64,1-2-53,0 1 1,0 0 0,0 0 0,0-1 0,0 1 0,0 0-1,0-1 1,-1 1 0,1 0 0,0-1 0,-1 1 0,1 0 0,0-1-1,-1 1 1,1 0 0,-1-1 0,1 1 0,-1-1 0,1 1-1,-1-1 1,1 1 0,-2 0 0,-1 2 70,2-2 19,1-1 80,0 0-16,0 0 112,0 0-90,0 0 4,0 0-68,-1 0-85,0 0 1,0-1 0,1 1-1,-1 0 1,0 0 0,0 0-1,1-1 1,-1 1 0,0 0-1,1-1 1,-1 1-1,0 0 1,1-1 0,-1 1-1,0-2 1,0-1 54,-7-15 33,1 0-1,1-1 1,1 0 0,1 0 0,1 0 0,-2-26-1,5-126-493,0 170 256,9 39-854,12 85 774,-15-95 232,1 0-1,1-1 1,13 28 0,-11-27 136,-7-20-105,-1-1 1,2 1-1,7 13 1,-9-16-109,2 4 996,0-9-484,-1-6-322,-2 3-106,-1 1-1,0 0 0,0-1 0,1 1 0,-2-1 0,1 1 1,0 0-1,0-1 0,-1 1 0,0-3 0,-2-12 40,4 2-71,0 1-1,1-1 1,0 0 0,1 1 0,9-27-1,-4 20-92,1 0 0,1 1 0,0 1 0,26-35-1,-19 33-86,-17 21 176,0 0 1,0-1 0,1 1-1,-1 0 1,0 0-1,0 0 1,0 0 0,0 0-1,0 0 1,0-1-1,0 1 1,0 0 0,0 0-1,0 0 1,0 0 0,0 0-1,0-1 1,0 1-1,0 0 1,0 0 0,0 0-1,0 0 1,0 0-1,0-1 1,0 1 0,0 0-1,0 0 1,0 0-1,0 0 1,0 0 0,0 0-1,0-1 1,0 1-1,-1 0 1,1 0 0,0 0-1,0 0 1,0 0-1,0 0 1,0 0 0,0 0-1,0-1 1,-1 1 0,1 0-1,0 0 1,0 0-1,0 0 1,0 0 0,0 0-1,-1 0 1,1 0-1,0 0 1,0 0 0,0 0-1,0 0 1,0 0-1,-1 0 1,1 0 0,0 0-1,0 0 1,0 0-1,0 0 1,0 0 0,-1 0-1,1 1 1,-12-2 260,11 1-234,-8 0-349,-1 1 0,1-1 0,-1 1 0,1 1 1,-1 0-1,1 0 0,0 1 0,-15 6 0,22-8 27,0 1 0,1-1-1,-1 0 1,0 1 0,1-1 0,-1 1-1,1-1 1,0 1 0,-1 0 0,1-1-1,0 1 1,0 0 0,0 0 0,0 0-1,1 0 1,-1 0 0,0 0-1,1 0 1,-1 0 0,1 3 0,-1 13-3727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6:13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334 15 3328,'-162'-11'1685,"127"9"-874,-35 3-1,23 0 1185,31-5-1264,15 4-646,1 0-5,1 0-64,99 9 11,194 9 314,-249-16-9,0-2 1,68-9-1,-88 9 4,-25 0-329,0 0-1,0 0 0,0 0 0,0 0 1,0 0-1,-1 0 0,1-1 0,0 1 1,0 0-1,0 0 0,0 0 0,0 0 1,0 0-1,0 0 0,0 0 0,0 0 1,0 0-1,0 0 0,0 0 1,0 0-1,0 0 0,0 0 0,0 0 1,0 0-1,0 0 0,0 0 0,0 0 1,0 0-1,0 0 0,0 0 0,0 0 1,0-1-1,0 1 0,0 0 0,0 0 1,0 0-1,0 0 0,0 0 0,0 0 1,0 0-1,0 0 0,0 0 0,0 0 1,0 0-1,0 0 0,0 0 1,0 0-1,0 0 0,0 0 0,0 0 1,0 0-1,0-1 0,0 1 0,0 0 1,0 0-1,0 0 0,0 0 0,0 0 1,0 0-1,0 0 0,0 0 0,-6-2-84,-9 3 95,0 0-1,1 2 1,-16 4 0,-8 1 28,-219 34-285,254-42 106,1 1 1,0-1 0,0 1-1,-1 0 1,1-1-1,0 1 1,0 0 0,0 0-1,0 1 1,0-1 0,0 0-1,-2 2 1,4-2 85,0-1 0,-1 0 0,1 1 0,0-1-1,0 0 1,-1 1 0,1-1 0,0 0 0,0 1 0,0-1 0,0 0 0,-1 1 0,1-1 0,0 1 0,0-1-1,0 0 1,0 1 0,0-1 0,0 1 0,0-1 0,0 1 0,0-1 0,0 0 0,0 1 0,1 0 0,-1 0-3,1 0 0,0 0 0,0-1 0,-1 1 0,1 0 0,0 0-1,0-1 1,0 1 0,0 0 0,0-1 0,0 1 0,0-1 0,0 1 0,1 0 0,15 5 104,1 0 0,-1-1-1,1-1 1,0-1 0,0 0-1,0-1 1,20-1 0,8-1 1173,-46 0-1204,1 0 0,-1 0 0,0 0-1,0 0 1,0 0 0,0 0 0,0 0 0,0 0-1,0 0 1,0 0 0,1-1 0,-1 1-1,0 0 1,0 0 0,0 0 0,0 0 0,0 0-1,0 0 1,0 0 0,0 0 0,0 0-1,0-1 1,0 1 0,0 0 0,0 0 0,0 0-1,0 0 1,0 0 0,0 0 0,0-1-1,0 1 1,0 0 0,0 0 0,0 0 0,0 0-1,0 0 1,0 0 0,0 0 0,0-1-1,0 1 1,0 0 0,0 0 0,0 0 0,0 0-1,0 0 1,0 0 0,0 0 0,0 0-1,-1 0 1,1-1 0,0 1 0,0 0 0,0 0-1,0 0 1,0 0 0,0 0 0,0 0-1,0 0 1,-1 0 0,1 0 0,0 0 0,0 0-1,0 0 1,-7-6 302,-8-1-154,0 1 1,0 1 0,0 1 0,-29-5 0,23 4-81,-187-29 667,180 30-708,6 1-345,-28-1-1,81 11 233,-17-5 8,-1-1 1,19 0-1,-5 0 10,184 5-1144,5-12-3887,-136 2 2016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6:18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0 180 1984,'1'0'1825,"10"-3"5160,-2-2-7385,-6 3 475,0-1 0,-1 0 0,1 1 0,-1-1 0,0 0-1,0 0 1,0 0 0,0-1 0,2-4 0,-3 7-45,4-8 97,0 1 1,1 0-1,0 0 1,1 0-1,8-7 0,1-2 122,28-28-142,-24 30-54,-17 15-55,-1-1 0,0 1 0,0 0 0,1-1 0,-1 1-1,0 0 1,1 1 0,-1-1 0,4 1 0,-5 0 17,1 0 0,-1 0 1,1 1-1,-1-1 0,0 0 1,1 1-1,-1-1 0,0 0 0,0 1 1,0 0-1,0-1 0,0 1 0,0 0 1,-1-1-1,1 1 0,0 3 0,5 9-55,2 3 100,-6-13-25,0 0-1,0 0 1,0 0 0,4 5 0,-2-3 51,1 1-1,-2-1 1,5 11-1,-6-14-18,-1 1 0,1 0 0,0 0-1,0-1 1,0 1 0,0-1 0,1 0 0,-1 1-1,1-1 1,0 0 0,0-1 0,0 1-1,0 0 1,0-1 0,1 0 0,6 4 0,-3-4 38,1 0 0,0 0 0,0 0 0,0-1 0,0 0 0,0-1 1,0 0-1,0 0 0,0-1 0,0 1 0,-1-2 0,1 1 1,0-1-1,0-1 0,13-5 0,-9 3-107,-1-1-1,0-1 1,0 1 0,-1-2-1,0 0 1,0 0-1,-1 0 1,0-1 0,12-15-1,-18 20-444,-1 1 0,1-1 0,-1 1 0,0-1 0,0 0 0,0 0 0,0 0 0,0 0 0,-1 0 0,0 0 0,0 0 0,0-1 0,0 1 0,-1 0 0,0-9 0,-4 1-3675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0:15:00.4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561 80 1408,'-3'-8'153,"3"7"-133,0-1-1,-1 1 1,1 0 0,-1-1 0,1 1 0,-1 0 0,1-1 0,-1 1-1,0 0 1,1 0 0,-1 0 0,0 0 0,0 0 0,0 0 0,0 0-1,0 0 1,0 0 0,0 0 0,0 0 0,0 1 0,-1-1 0,1 0-1,-2 0 1,-21-13 289,19 11-252,1 0-1,-1 0 1,0 1 0,-6-4-1,-10 2 249,-1 0 0,1 0 0,-1 2 0,-39 1 1,34 1 149,0 2 1,-48 8 0,65-8-429,0 0 0,-1 1 0,2 1 0,-1 0 0,0 0 0,1 1 0,-1 0 0,1 0 0,1 1 0,-11 9-1,11-8-24,-1 1-1,1 1 0,1 0 0,-1 0 0,2 0 0,-1 1 0,1 0 0,0 0 0,1 0 0,1 1 0,-1 0 0,2 0 0,-1 0 0,-1 13 0,5-24 17,0 1 0,0 0 0,-1 0 0,1 0 0,0 0 0,0 0 0,0 0 0,0-1 0,0 1-1,0 0 1,1 0 0,-1 0 0,0 0 0,0 0 0,1-1 0,-1 1 0,0 0 0,1 0-1,-1 0 1,1-1 0,0 2 0,0-1 9,-1-1 0,1 0-1,0 1 1,0-1 0,-1 0-1,1 0 1,0 0 0,0 0-1,-1 0 1,1 0 0,0 0 0,0 0-1,-1 0 1,1 0 0,0 0-1,0 0 1,-1 0 0,1-1 0,1 1-1,5-4 174,0 1 0,-1-1 0,12-8 0,-15 10-178,263-172 2618,-256 164-2294,-10 10-342,0 0 0,0 0 0,0 0 0,0 0 0,0 0 0,0 0 0,0 0 0,0 0 0,0 0-1,0 0 1,0 0 0,0 0 0,0 0 0,0 0 0,0 0 0,0 0 0,0 0 0,0 0 0,0 0 0,0 0 0,0 0 0,0 0-1,0 0 1,0 0 0,0 0 0,0 0 0,0 0 0,0 0 0,-1 0 0,1 0 0,0 0 0,0 0 0,0 0 0,0 0-1,0 0 1,0 0 0,0 0 0,0 0 0,0 0 0,0-1 0,0 1 0,0 0 0,0 0 0,0 0 0,0 0 0,0 0 0,0 0-1,0 0 1,0 0 0,0 0 0,0 0 0,1 0 0,-1 0 0,0 0 0,0 0 0,0 0 0,0 0 0,-9 5 152,-10 9-142,1 1-1,0 1 0,-30 35 0,-38 64-455,70-89-800,-26 51 0,36-64 421,1 1 1,0 0-1,1 0 0,0 0 1,-2 28-1,2 8-1088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7:06.1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315 457 1472,'-2'-3'549,"2"3"-515,0 0 0,0 0 0,0-1 0,0 1 0,-1 0 0,1 0 0,0-1 0,0 1 0,0 0 1,0 0-1,0-1 0,-1 1 0,1 0 0,0 0 0,0 0 0,0-1 0,-1 1 0,1 0 0,0 0 0,0 0 0,-1 0 1,1 0-1,0 0 0,0-1 0,-1 1 0,1 0 0,0 0 0,0 0 0,-1 0 0,1 0 0,-6-8 1950,0 2-1248,6 6-691,0 0-1,0-1 0,-1 1 0,1-1 1,0 1-1,-1 0 0,1-1 0,-1 1 0,1 0 1,0 0-1,-1-1 0,1 1 0,-1 0 0,1 0 1,-1 0-1,1-1 0,-1 1 0,1 0 0,-1 0 1,1 0-1,-1 0 0,1 0 0,-1 0 0,-33-8 276,27 8-185,0 0-1,0 0 0,1 1 0,-1 0 0,0 0 0,1 1 0,-1 0 1,1 0-1,-1 0 0,1 1 0,0 0 0,-10 7 0,2-1 117,9-6-272,0 1 1,0-1-1,1 1 1,-1 0-1,1 1 1,-6 6-1,-5 7 154,11-12-108,-1 0 0,1-1 0,0 1 0,0 1 0,-3 6 0,-8 24 5,-12 47 0,22-63-56,0 1 0,2-1 1,-2 42-1,5-59 46,0 1-1,1 0 1,-1-1 0,1 1 0,0-1-1,1 1 1,-1-1 0,1 1-1,0-1 1,0 0 0,0 0-1,4 6 1,-4-8 6,0 1 1,0-1-1,0 0 1,0 0-1,0 0 0,1 0 1,-1 0-1,1 0 1,-1-1-1,1 1 0,0-1 1,0 0-1,-1 0 1,1 0-1,0 0 0,0 0 1,0-1-1,0 1 1,6-1-1,-3 1-11,0-1 0,0 0 0,-1-1 0,1 1 0,0-1 0,0-1 0,-1 1 0,1-1 0,0 0 0,-1 0 0,0 0 0,1-1 0,-1 0 0,0 0 0,-1 0 0,1 0 0,0-1 0,-1 0 0,0 0 0,6-7 0,-1-1 13,-1-1 0,0-1 0,-1 0 0,0 0 0,-1 0 0,0 0 0,-2-1 0,1 0 0,-2 0 1,0-1-1,-1 1 0,-1 0 0,0-1 0,-2-30 0,0 39-33,-1-1 0,0 0 0,0 0 0,0 1 0,-1-1 0,0 1 0,0-1 0,-1 1 0,0 0 0,0 1 1,-1-1-1,0 1 0,-7-7 0,12 12-6,0 1 0,0 0 0,0 0 0,-1-1 1,1 1-1,0 0 0,0 0 0,0 0 0,-1-1 0,1 1 1,0 0-1,0 0 0,-1 0 0,1 0 0,0 0 0,-1 0 1,1-1-1,0 1 0,0 0 0,-1 0 0,1 0 0,0 0 1,-1 0-1,1 0 0,0 0 0,-1 0 0,1 0 0,0 0 1,0 0-1,-1 1 0,-3 7-127,3 21 190,1-25-14,5 252 404,0-168-532,-3-81 108,0 0 0,0-1-1,1 1 1,0-1 0,0 0 0,0 0 0,1 0 0,-1 0 0,2-1 0,8 10 0,-11-13-3,0 1 0,1-1 0,0 0 0,-1 0 0,1-1 0,0 1 0,0-1 0,0 1 0,0-1 0,0 0 0,0 0 0,1 0 0,-1 0 0,0-1 0,0 1 0,1-1 0,-1 0 1,0 0-1,1 0 0,-1 0 0,0-1 0,1 1 0,-1-1 0,0 0 0,0 0 0,0 0 0,4-2 0,1-1 6,0 0 1,0 0-1,0-1 0,-1 0 1,1-1-1,-1 1 1,0-1-1,10-12 0,-8 6 36,0-1 0,0 0 0,-1 0 0,-1-1 0,8-20 0,20-77-450,-11 31 39,41-75-119,-27 71 407,-31 65 33,-1-1-1,0 0 0,-2-1 1,0 1-1,-2-1 1,0 0-1,-1 0 0,-1 1 1,-1-1-1,-1 0 0,-1 0 1,-10-37-1,11 52 37,0 1-1,-1-1 1,1 1 0,-6-8-1,-5-10 49,13 22-57,0 0 0,0 1 0,0-1 0,0 1-1,0-1 1,-1 0 0,1 1 0,0-1 0,0 1 0,-1-1 0,1 1 0,0-1 0,-1 1-1,1-1 1,-1 1 0,1-1 0,0 1 0,-1 0 0,1-1 0,-1 1 0,1-1-1,-1 1 1,1 0 0,-1 0 0,0-1 0,1 1 0,-1 0 0,1 0 0,-1 0 0,0 0-1,1 0 1,-1 0 0,1 0 0,-1 0 0,0 0 0,1 0 0,-1 0 0,1 0-1,-1 0 1,0 0 0,1 0 0,-1 1 0,1-1 0,-1 0 0,1 0 0,-1 1 0,1-1-1,-1 0 1,1 1 0,-1-1 0,1 1 0,-1-1 0,1 0 0,-1 1 0,1-1-1,0 1 1,-1 0 0,-3 4-34,1-1 0,0 0 0,1 1 0,-5 9 0,2-1-63,-5 22-1,7-23 165,-1 0-1,-5 15 0,2-9-24,1 0 0,1 0 0,1 0 0,-2 26 0,-1 0 18,1-1-13,2-1 0,1 47 0,4-16 98,19 121-1,-18-182-106,1 0-1,0 0 0,0 0 1,2 0-1,-1-1 0,2 1 1,-1-1-1,1-1 0,1 1 1,0-1-1,1 0 0,-1 0 1,2-1-1,-1 0 0,12 8 1,-16-15-16,-1 0 1,1 0 0,0-1 0,0 1-1,0-1 1,0 0 0,0 0-1,0 0 1,0-1 0,0 1 0,6-1-1,-1 0 48,0 0-1,0-1 0,0 0 1,10-3-1,-13 3-54,1-1 0,0-1 0,-1 1 0,0-1-1,1 0 1,-1 0 0,-1-1 0,1 0 0,0 0 0,-1 0 0,0-1 0,0 0 0,0 0-1,0 0 1,-1 0 0,0-1 0,0 0 0,0 1 0,-1-1 0,3-8 0,4-13-12,-1-1 0,-1 0 0,-1 0-1,-2 0 1,-1-1 0,1-44 0,-5 79-51,4 167-169,-3-154 227,1 16 85,2-1 1,10 43-1,-13-74-55,1 0 1,-1 0-1,0 0 0,1-1 1,-1 1-1,1 0 0,0-1 1,3 3-1,4 8 110,-8-12-130,-1-1 0,0 0 0,0 0 0,1 1-1,-1-1 1,0 0 0,1 0 0,-1 0 0,0 1 0,1-1-1,-1 0 1,0 0 0,1 0 0,-1 0 0,0 0 0,1 0-1,-1 0 1,0 0 0,1 0 0,-1 0 0,1 0 0,-1 0-1,0 0 1,1 0 0,-1 0 0,0 0 0,1 0 0,-1 0-1,0 0 1,1-1 0,-1 1 0,0 0 0,1 0-1,-1 0 1,0-1 0,10-6 123,-10 7-137,3-4-10,0 1 0,0-1 0,0 0 0,0 0 0,-1 0 0,0 0 0,0-1 0,0 1 0,0-1 0,-1 1 0,0-1 0,1 1 0,-1-9 0,8-23 118,-5 23-109,0 1-1,-2-1 1,1 0 0,-1-18-1,4-13-7,-6 34-51,0 0-139,2 8-25,2 6-125,2 5 311,1 2 1,-2-1-1,1 1 1,-1 0-1,5 18 1,10 22 27,-17-46 7,4 10 2,1-1 0,11 17 0,-16-27 37,0 0-1,1 0 0,-1-1 0,1 1 0,0-1 0,0 0 1,0 0-1,0 0 0,0-1 0,1 1 0,6 2 0,-9-5-15,-1 1 0,1-1-1,0 0 1,0 1 0,-1-1-1,1 0 1,0 0-1,-1 0 1,1-1 0,0 1-1,-1 0 1,1 0 0,0-1-1,-1 1 1,1-1 0,0 0-1,-1 1 1,1-1 0,-1 0-1,1 0 1,-1 0 0,0 0-1,1 0 1,-1 0 0,0-1-1,0 1 1,2-3-1,1-1 5,0-1 0,0 0 0,-1 0 0,1 0 0,2-9 0,-1-1-30,0-1 1,-1 0 0,2-20 0,-1 5 36,-1-1 24,-1 0 0,-4-62-1,0 34-303,1 58 228,0 2 14,1 1 0,-1 0 0,0-1 1,1 1-1,-1 0 0,0 0 1,1-1-1,-1 1 0,0 0 0,1 0 1,-1 0-1,1-1 0,-1 1 0,0 0 1,1 0-1,-1 0 0,1 0 0,-1 0 1,0 0-1,1 0 0,-1 0 1,1 0-1,0 0 0,14-1-69,-10 1 74,20-2-71,0 0 0,0 2 0,0 1 0,47 7 0,-47-5 134,145 31-245,-132-26 325,-12 0-205,-20-5 87,2-1 0,-1 0-1,13 2 1,-19-4 41,-1 0 106,-3-7 225,0 4-377,0-1 0,1 1 0,-1 0 0,-1 0-1,1 1 1,0-1 0,-1 0 0,1 1 0,-8-4 0,9 6-34,0-1 0,0 0-1,0 0 1,-1 0 0,1 1 0,0 0 0,0-1 0,-1 1 0,1 0-1,0 0 1,0 0 0,-1 0 0,1 0 0,0 1 0,0-1 0,-1 1 0,1-1-1,0 1 1,0 0 0,-2 1 0,-1 1-18,0 1 1,0 0-1,0 0 1,0 0-1,1 0 1,0 1-1,0 0 1,0 0-1,1 0 1,-1 0-1,-4 10 1,0 4 52,1 1 0,-5 23 0,5-19 1,3-10-29,1 1 1,0-1 0,1 1 0,0 23-1,2-30 38,1 1 0,-1-1-1,2 1 1,-1-1 0,1 0-1,0 0 1,1 0 0,0 0-1,6 12 1,-8-19-19,-1 0-1,1 1 1,0-1-1,0 0 1,0 0-1,0 0 1,0 1-1,0-1 1,1 0 0,-1 0-1,0-1 1,0 1-1,1 0 1,-1 0-1,1-1 1,-1 1 0,1-1-1,-1 1 1,1-1-1,-1 1 1,1-1-1,-1 0 1,1 0-1,-1 0 1,1 0 0,-1 0-1,1 0 1,-1 0-1,3-1 1,-1 0 4,0 0-1,-1 0 1,1 0 0,-1 0 0,1-1-1,-1 1 1,1-1 0,-1 1-1,0-1 1,0 0 0,0 0 0,0 0-1,0 0 1,0 0 0,2-4 0,3-7-8,-1 0 1,-1-1 0,0 1 0,0-1 0,-1 0 0,-1 0 0,2-19 0,0-101-224,-5 115 187,-2-22-39,2 37 50,-1 1-1,1-1 0,-1 1 1,0 0-1,0-1 0,-1 1 1,1 0-1,-4-6 0,5 8 17,0 1-1,0 0 0,0 0 1,0 0-1,0 0 1,0 0-1,0-1 0,0 1 1,-1 0-1,1 0 1,0 0-1,0 0 0,0 0 1,0 0-1,0-1 1,0 1-1,0 0 0,0 0 1,-1 0-1,1 0 0,0 0 1,0 0-1,0 0 1,0 0-1,0 0 0,-1 0 1,1 0-1,0 0 1,0-1-1,0 1 0,0 0 1,-1 0-1,1 0 1,0 0-1,0 1 0,0-1 1,0 0-1,-1 0 0,1 0 1,0 0-1,0 0 1,0 0-1,0 0 0,0 0 1,-1 0-1,1 0 1,0 0-1,0 0 0,0 0 1,0 1-1,0-1 1,0 0-1,0 0 0,-1 0 1,1 0-1,0 0 0,0 0 1,0 1-1,0-1 1,0 0-1,0 0 0,0 0 1,0 0-1,0 1 1,-2 6-3,-1 3 260,-1 5-106,1 0-1,0-1 0,-1 28 0,3 1-123,0-26-24,0 0 1,1 0-1,1 0 1,1 0-1,0-1 0,6 19 1,1-4 22,-5-18 85,9 24 1,-12-35-89,0 0 1,0 0-1,1 0 1,-1 0-1,1 0 0,-1 0 1,1 0-1,0-1 1,-1 1-1,1 0 1,0-1-1,0 0 1,0 1-1,0-1 1,4 2-1,-4-3-8,-1 1 0,1-1 0,-1 0-1,1 1 1,0-1 0,0 0 0,-1 0-1,1 0 1,0 0 0,-1 0 0,1 0 0,0 0-1,-1-1 1,1 1 0,0-1 0,-1 1-1,1-1 1,-1 0 0,1 0 0,-1 1-1,4-3 1,0-2 13,1-1 0,-1 1 1,1-1-1,-2 0 0,1 0 0,-1-1 0,0 1 0,0-1 0,0 0 0,2-10 0,4-11-40,8-41 0,-5 18 207,-2-2-133,-8 36-145,9-31 1,-9 33-35,-2 9-301,0 15 151,-2 30 273,2-1 0,2 0 1,1 0-1,19 72 0,-22-104-26,2 2 46,-1 1 0,1 0 0,1-1 0,0 1-1,7 12 1,-9-19-5,0 0 0,0 0 0,0 0 0,0 0 0,0 0 0,0 0 0,0-1 0,1 1-1,-1-1 1,1 0 0,-1 1 0,1-1 0,-1 0 0,1-1 0,0 1 0,-1 0 0,1-1 0,0 1-1,0-1 1,0 0 0,-1 0 0,1 0 0,3-1 0,-1 1 22,0-1 0,-1 1 0,1-1 0,-1 0-1,1-1 1,0 1 0,-1-1 0,0 0 0,1 0 0,-1-1 0,0 1 0,6-6 0,-4 3 7,-1-1 0,1 0 0,-1 0 0,-1-1 0,1 1 1,-1-1-1,3-8 0,1-3 49,11-37 0,3-9-197,8-12-582,-30 76 678,0 0 0,0 0 0,0 0 0,0 0 0,0-1 0,0 1 0,0 0 0,0 0 0,0 0 0,1 0 0,-1 0 0,0 0 0,0-1 0,0 1 0,0 0-1,0 0 1,0 0 0,0 0 0,0 0 0,1 0 0,-1 0 0,0 0 0,0 0 0,0 0 0,0 0 0,0-1 0,0 1 0,1 0 0,-1 0 0,0 0 0,0 0 0,0 0 0,0 0 0,0 0 0,1 0 0,-1 0 0,0 0 0,4 6-98,1 10-22,-5-16 117,4 22-78,-1 0-1,1 40 0,-3-27 81,-1 55-22,-15 126 1,13-192 71,-3 14 41,-10 49 0,10-70-31,1-1-1,-2 0 0,0 0 1,-1-1-1,-13 23 1,18-35-34,0 0 0,0 0 0,0 0 0,0 0 0,-1 0 0,1-1 0,-1 1 1,0-1-1,0 0 0,0 0 0,0 0 0,0 0 0,0 0 0,0-1 0,-1 1 1,1-1-1,0 0 0,-1 0 0,1 0 0,-1-1 0,1 1 0,-1-1 0,0 1 0,1-1 1,-1-1-1,1 1 0,-1 0 0,0-1 0,1 0 0,-1 0 0,1 0 0,-1 0 1,1 0-1,0-1 0,0 1 0,0-1 0,-1 0 0,1 0 0,1 0 0,-1-1 1,0 1-1,1-1 0,-4-3 0,-1-3-49,0 0 1,1-1-1,0 1 1,0-2-1,1 1 1,0 0-1,1-1 1,0 0-1,1 0 0,0 0 1,1 0-1,0-1 1,1 1-1,0-1 1,1 1-1,2-18 1,-2 25 1,1-1 0,0 0 0,0 1 0,0-1 1,1 1-1,-1-1 0,1 1 0,0-1 0,1 1 1,-1 0-1,1 0 0,0 0 0,-1 1 0,2-1 1,4-5-1,-3 6-15,1-1 0,-1 1 0,0-1 0,1 1 0,0 1 0,0-1 0,0 1-1,0 0 1,0 1 0,0-1 0,7 0 0,94-3 163,-77 5-44,-1-2 0,45-6 0,-69 7-38,0-1 0,0 1 0,1-1-1,-1 0 1,0 0 0,-1-1 0,1 1-1,0-1 1,-1 0 0,1-1 0,-1 1-1,0-1 1,0 0 0,0 0 0,-1 0 0,1 0-1,-1 0 1,0-1 0,-1 0 0,1 1-1,-1-1 1,1 0 0,-2 0 0,1-1-1,1-7 1,8-37 70,-4-1-1,3-53 1,-2-19-221,-3 98-272,-1 18 9,-4 6 368,0 1 0,0 0 0,1 0-1,-1 0 1,0 0 0,0 0 0,0 0-1,0 0 1,0 0 0,0 0 0,0 0-1,1 0 1,-1 0 0,0 0 0,0 0 0,0 0-1,0 0 1,0 0 0,0 0 0,0 0-1,1 0 1,-1 0 0,0 0 0,0 0-1,0 0 1,0 1 0,0-1 0,0 0 0,0 0-1,0 0 1,1 0 0,-1 0 0,0 0-1,0 0 1,0 0 0,0 0 0,0 0-1,0 1 1,0-1 0,0 0 0,0 0-1,0 0 1,0 0 0,0 0 0,0 0 0,0 0-1,0 1 1,0-1 0,0 0 0,19 56-70,-4-10 26,2-1 104,26 47 0,-31-69-47,-1 1-1,13 40 0,-23-59 22,1 1-1,-1-1 1,-1 0 0,1 1-1,-1 9 1,0-13-8,0 0 0,0-1 0,0 1 0,-1-1 0,1 1 1,0 0-1,-1-1 0,1 1 0,-1-1 0,0 1 0,1-1 0,-1 1 0,0-1 1,0 0-1,0 1 0,0-1 0,0 0 0,0 0 0,0 0 0,0 0 1,-1 0-1,1 0 0,-2 1 0,-1 0 16,0-1 0,0 1 0,0-1 0,1 0 1,-1-1-1,0 1 0,0-1 0,0 1 0,0-1 0,0-1 1,0 1-1,0 0 0,0-1 0,0 0 0,0 0 0,0 0 0,0 0 1,0-1-1,1 0 0,-1 1 0,-3-4 0,-8-4-96,-5-4 0,9 6 9,11 7 49,0 0-1,-1 0 1,1 0-1,-1 0 1,1-1-1,-1 1 0,1 0 1,0 0-1,-1 0 1,1-1-1,-1 1 1,1 0-1,0-1 0,-1 1 1,1 0-1,0-1 1,-1 1-1,1 0 1,0-1-1,0 1 1,0-1-1,-1 1 0,1-1 1,0 1-1,0-1 1,0 1-1,0 0 1,0-1-1,0 1 0,-1-1 1,1 1-1,0-1 1,1 1-1,-1-1 1,0 1-1,0-1 0,0 1 1,0-1-1,0 1 1,0 0-1,0-1 1,1 1-1,-1-1 1,2-2-25,5-10 472,-6 12-430,-1 1 0,1 0 0,-1 0 0,1 0-1,-1-1 1,1 1 0,0 0 0,-1 0 0,1 0 0,-1 0-1,1 0 1,0 0 0,-1 0 0,1 0 0,-1 0 0,1 1 0,0-1-1,-1 0 1,1 0 0,-1 0 0,1 1 0,-1-1 0,1 0-1,0 1 1,18 9 178,2-1 0,-1 0 0,1-2 0,0-1 0,0 0 0,1-1 0,0-2 0,33 2 0,-16-2-450,-1-1-3782,-38-3 270,-5-2 2052,-10 2-2426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7:13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66 556 2080,'0'-1'63,"0"1"0,0 0-1,0 0 1,0-1 0,-1 1 0,1 0 0,0 0-1,0-1 1,1 1 0,-1 0 0,0 0 0,0-1-1,0 1 1,0 0 0,0 0 0,0-1 0,0 1-1,0 0 1,0 0 0,0 0 0,1-1 0,-1 1 0,0 0-1,0 0 1,0 0 0,0-1 0,1 1 0,-1 0-1,0 0 1,0 0 0,0 0 0,1 0 0,-1-1-1,0 1 1,1 0 0,8 5 1099,8 15-804,-13-12-324,-1 0 0,0 0 0,0 0 0,-1 1-1,3 16 1,0 45 131,-5 170 374,-21-58 335,-13-12-335,33-164-498,1-2 33,-1 0 1,1 0 0,-1 0 0,0 0 0,-1 0 0,1 0 0,-1 0-1,1 0 1,-1-1 0,-3 6 0,4-9-68,1 1 0,0-1 0,0 0 0,-1 0 0,1 0 0,0 0 0,0 0 0,0 1 0,-1-1 0,1 0-1,0 0 1,-1 0 0,1 0 0,0 0 0,0 0 0,-1 0 0,1 0 0,0 0 0,0 0 0,-1 0 0,1 0 0,0 0 0,-1 0 0,1 0 0,0 0 0,0 0 0,-1 0 0,1 0 0,0-1-1,0 1 1,-1 0 0,1 0 0,0 0 0,0 0 0,0-1 0,-1 1 0,1 0 0,0 0 0,0 0 0,0-1 0,0 1 0,-1 0 0,1 0 0,0-1 0,0 1 0,0 0 0,0 0 0,0-1 0,0 1-1,-6-16 183,6 16-170,-23-131 1015,20 105-900,0-4 13,1 0 1,2 0 0,1 0 0,1 0 0,2 0 0,7-32-1,-2 19-68,1-3-17,18-55 0,-15 65-26,21-40-1,-28 65-76,0 0 1,0 1-1,1-1 0,1 1 0,0 1 0,0 0 0,17-15 0,-23 23 20,0-1 1,0 0-1,1 1 1,-1-1-1,1 1 0,-1 0 1,1 0-1,-1 0 0,1 0 1,0 0-1,-1 0 1,1 1-1,0 0 0,0-1 1,0 1-1,-1 0 0,1 0 1,0 0-1,0 1 1,0-1-1,-1 1 0,1-1 1,0 1-1,-1 0 1,1 0-1,0 0 0,-1 1 1,0-1-1,1 0 0,-1 1 1,0 0-1,1 0 1,-1-1-1,0 1 0,2 4 1,3 2 7,-1 0 1,0 0 0,0 1-1,-1-1 1,0 1 0,-1 1-1,0-1 1,5 16 0,-4 1 42,0 1 0,-2-1 0,-1 0 1,-1 1-1,-4 32 0,3-53 5,0-1 0,-1 0 0,0 0 0,0 1 0,-1-1 0,1 0 0,-1 0 0,0 0-1,0-1 1,-1 1 0,0 0 0,0-1 0,0 0 0,0 1 0,0-1 0,-1 0 0,0-1 0,0 1 0,0-1 0,0 0 0,0 0 0,-1 0 0,0 0 0,1-1 0,-1 1-1,0-1 1,0-1 0,-10 3 0,5-2-16,3 0 4,1-1 0,-1 0 0,0 0 1,1 0-1,-1-1 0,0 0 0,0-1 1,0 1-1,-8-3 0,4 1 2,10 2-34,-1 0 0,1-1 0,-1 1 0,1 0 0,-1-1 0,1 1 0,-1 0 1,1-1-1,0 0 0,-1 1 0,1-1 0,0 0 0,0 0 0,-1 0 0,0-1 1,2 2 3,0 0 1,0-1 0,0 1-1,0 0 1,0-1 0,0 1 0,0-1-1,0 1 1,0 0 0,0-1-1,0 1 1,0-1 0,0 1 0,0 0-1,0-1 1,0 1 0,0-1-1,1 1 1,-1 0 0,0-1 0,0 1-1,0 0 1,1-1 0,-1 1-1,0 0 1,1-1 0,-1 1 0,0 0-1,1 0 1,-1 0 0,0-1-1,1 1 1,-1 0 0,0 0 0,1 0-1,0-1 1,13-6-173,50-11-190,-51 16 363,-1-1-1,1-1 1,-1 0 0,0-1-1,0 0 1,0 0 0,-1-2 0,14-8-1,-21 11 2,17-12 18,0-1 1,23-26-1,-44 42-15,0 1 0,0 0-1,0 0 1,0 0 0,0 0 0,1 0 0,-1 0-1,0 0 1,0-1 0,0 1 0,0 0 0,0 0-1,0 0 1,0 0 0,1 0 0,-1 0 0,0 0-1,0 0 1,0 0 0,0 0 0,0 0 0,0 0-1,1 0 1,-1 0 0,0 0 0,0 0 0,0 0-1,0 0 1,0 0 0,1 0 0,-1 0 0,0 0-1,0 0 1,0 0 0,0 0 0,0 0 0,0 0-1,1 0 1,-1 0 0,0 0 0,0 0 0,0 1-1,0-1 1,0 0 0,0 0 0,0 0 0,0 0 0,1 0-1,-1 0 1,0 0 0,0 1 0,0-1 0,0 0-1,0 0 1,0 0 0,0 0 0,0 0 0,0 0-1,0 1 1,1 5-41,4 39-67,-4-26 105,1-1-1,1 1 1,8 28 0,-9-42 27,-1-1-1,1 1 1,0-1 0,1 1 0,-1-1-1,1 0 1,0 0 0,0 0 0,0 0 0,0 0-1,1-1 1,0 1 0,-1-1 0,1 0-1,0 0 1,1-1 0,-1 1 0,6 2-1,-6-4-16,-1 0 0,0-1 0,1 1 0,-1-1 0,0 1-1,1-1 1,-1 0 0,1 0 0,-1-1 0,1 1 0,-1-1 0,0 1-1,1-1 1,-1 0 0,0 0 0,0-1 0,0 1 0,0-1-1,4-2 1,-2 1 7,0 0-1,0-1 1,-1 0-1,0 1 1,0-1-1,0-1 1,0 1-1,0-1 1,-1 1-1,0-1 1,3-6-1,-3 4 19,-1 1-1,0-1 1,-1 0 0,0 0-1,0 0 1,0 0 0,-1 0-1,0 1 1,0-1 0,-1 0 0,0 0-1,0 0 1,0 0 0,-1 0-1,0 1 1,0-1 0,-4-6-1,-1-1-21,0 0 0,-1 1 0,0-1 0,-1 1 0,0 1 0,-19-19 0,25 27-24,-1 1 1,1-1 0,-1 1-1,0 0 1,0 1-1,0-1 1,0 0-1,0 1 1,0 0-1,-1 0 1,1 0-1,-1 1 1,0 0 0,1-1-1,-1 2 1,0-1-1,0 0 1,1 1-1,-1 0 1,-5 1-1,8-1 14,1 0 0,0 1 1,0-1-1,0 0 0,0 1 0,0-1 0,0 1 0,0 0 0,0-1 0,0 1 0,0 0 0,0 0 0,1-1 0,-1 1 1,0 0-1,0 0 0,1 0 0,-1 0 0,1 0 0,-1 0 0,1 0 0,-1 0 0,1 0 0,0 0 0,-1 1 0,1-1 0,0 0 1,0 0-1,0 1 0,-1 1-8,1-1 1,0 0-1,0 1 1,1-1 0,-1 0-1,0 0 1,1 1-1,-1-1 1,1 0 0,0 0-1,0 0 1,0 0-1,2 4 1,4 3-4,0 0 0,0-1-1,1 0 1,0 0 0,1 0 0,0-1 0,0-1 0,14 9-1,-17-12 33,0 0-1,1-1 0,-1 1 1,1-1-1,0-1 0,-1 1 0,1-1 1,0 0-1,0-1 0,0 1 1,0-1-1,-1-1 0,1 1 0,0-1 1,9-3-1,-6 2 17,0-1 0,0-1 0,0 1 0,-1-2-1,0 1 1,1-1 0,-2-1 0,1 0 0,0 0 0,-1-1 0,10-10 0,0-2-32,0-1 0,-1-1 1,-2-1-1,24-41 0,-36 56-45,1 0-1,-1 0 0,1 0 1,0 0-1,1 1 0,0 0 1,10-11-1,-14 17 20,-1 0 1,0 1-1,1-1 0,-1 0 0,0 1 1,1-1-1,-1 0 0,0 1 1,1-1-1,-1 0 0,0 1 0,0-1 1,1 1-1,-1-1 0,0 0 1,0 2-1,8 21-13,-1 0 0,6 45 0,-12-61 19,3 18 35,-1 0 1,-1 0 0,-1 0-1,-1 1 1,-2-1 0,0 0-1,-12 48 1,14-70 6,-1-1-1,1 0 1,-1 0-1,0 0 1,0 0-1,0 0 1,0 0 0,0 0-1,-1 0 1,1 0-1,-1-1 1,1 1-1,-1 0 1,1-1 0,-4 3-1,2-3-7,1 0-1,-1 0 0,1 0 1,-1 0-1,0-1 0,1 1 1,-1-1-1,0 1 1,0-1-1,1 0 0,-1 0 1,0-1-1,-2 1 1,-7-2 21,1 0-1,0-1 1,1 0 0,-1-1 0,0 0 0,1 0 0,-10-6 0,-66-47-117,28 17-203,32 24-61,25 15 229,3 2 53,8 7 42,0-1 0,0 0 0,1-1 0,0-1 0,14 6 1,61 17-22,-35-12 156,-44-14-71,0 0-1,1 0 1,-1-1 0,1 0 0,-1-1 0,1 1-1,-1-2 1,1 1 0,-1-1 0,1 0-1,-1 0 1,1-1 0,-1 0 0,0 0-1,0-1 1,0 0 0,0 0 0,0-1 0,-1 0-1,0 0 1,1 0 0,-2-1 0,1 0-1,0 0 1,5-8 0,-1 0-19,0-1 0,-2 0 0,0-1 0,7-16-1,19-63 241,-29 80-248,12-44-388,-14 48 94,-4 12 90,-5 19 60,-1 21 96,2 0-1,-1 44 0,3-20-146,1-33 298,4 51-1,-2-79-94,1-1-1,0 1 1,0 0-1,0-1 0,0 1 1,1-1-1,0 1 1,0-1-1,0 0 1,1 0-1,-1 0 0,1 0 1,4 5-1,-6-9-6,0 1 0,0 0 0,0-1 0,0 1 0,0-1 0,0 1 0,0-1 0,1 1 0,-1-1 0,0 0 0,0 0 0,1 0 0,-1 1 0,0-1 0,0 0 0,0-1 0,1 1 0,-1 0 0,0 0 0,0 0 0,0-1 0,2 0-1,23-10 165,-14 4-165,1-1-1,-1-1 1,0 0-1,-1-1 1,0 0 0,-1 0-1,0-1 1,-1-1-1,11-15 1,3-11-32,30-71 1,1 0-61,-41 86 115,4-7-32,-1 0-1,15-38 1,-8 4-59,28-131 0,-44 155 43,-2 19 5,-1-1 0,-1 0 0,-1 0 0,-2-39 0,1 45-77,-1 14 48,0 0 1,0-1-1,0 1 0,0 0 1,0-1-1,0 1 1,0 0-1,-1 0 0,0-4 1,1 6 22,0 0 0,0 0-1,0 0 1,0 0 0,-1 0 0,1 0 0,0 0-1,0 0 1,0 0 0,0 0 0,0 0 0,0 0 0,0 0-1,0 0 1,0 0 0,0 0 0,0 0 0,0 0-1,-1 0 1,1 0 0,0 0 0,0 0 0,0 0 0,0 0-1,0 0 1,0 0 0,0 0 0,0 0 0,0 0-1,0 0 1,0 0 0,-1 0 0,1 0 0,0 0 0,0 0-1,0 0 1,0 0 0,0 0 0,0 0 0,0 0-1,0 0 1,0 0 0,0 0 0,0 0 0,0 0 0,0 1-1,0-1 1,0 0 0,0 0 0,0 0 0,0 0-1,0 0 1,0 0 0,0 0 0,0 0 0,-4 9-143,-1 8 4,-9 91-138,2-14 171,0-26 119,3 0 0,0 84 1,18 206 600,-9-348-586,1 0 0,1 0 0,-1-1 1,2 1-1,-1-1 0,1 0 1,1 1-1,-1-1 0,1-1 1,11 17-1,-14-24-11,-1 0 0,1 0 0,0 0 0,0 0 0,0 0 0,0 0 1,0 0-1,1-1 0,-1 1 0,0 0 0,0-1 0,0 1 0,1-1 0,-1 1 0,0-1 0,0 0 0,1 1 1,-1-1-1,0 0 0,1 0 0,-1 0 0,0 0 0,1 0 0,-1 0 0,0-1 0,1 1 0,-1 0 0,0-1 1,1 1-1,-1 0 0,0-1 0,0 0 0,0 1 0,1-1 0,-1 0 0,0 1 0,0-1 0,0 0 0,1-1 0,2-2 20,0 0 0,0 0 0,0-1-1,-1 1 1,0-1 0,1 0-1,-2 1 1,4-8 0,2-10-27,8-45 0,-5 18-17,-7 28 74,4-40 0,0 2 9,-6 43-232,-2 40-23,17 154 20,-14-159 143,0 1 0,11 30 0,-8-28 216,-4-15-162,0-1 0,1 0 1,0 0-1,0-1 1,0 1-1,0 0 1,8 7-1,-9-10 3,1 0 0,-1 0-1,1-1 1,0 1 0,0-1 0,0 1 0,1-1-1,-1 0 1,0 0 0,1-1 0,-1 1 0,1-1-1,7 3 1,-9-4-14,0 0 0,0 0-1,0 0 1,0 0 0,0-1-1,0 1 1,1 0 0,-1-1-1,0 0 1,0 1 0,0-1 0,-1 0-1,1 0 1,0 0 0,0 0-1,0 0 1,-1-1 0,1 1-1,-1 0 1,1-1 0,-1 0-1,1 1 1,-1-1 0,0 0 0,2-2-1,2-5 56,0 0-1,-1 0 1,6-19-1,-8 24-56,40-148 157,-35 120-496,-1 0 0,3-61 0,0 117 197,22 151-261,-25-147 426,10 38-5,-13-57 2,0-1 1,1 0-1,0 0 0,0 0 1,11 14-1,-14-21-23,-1 0 1,1 0 0,0 1-1,0-1 1,0 0-1,0 0 1,0 0 0,0 0-1,0-1 1,1 1-1,-1 0 1,0 0-1,0-1 1,1 1 0,-1-1-1,0 1 1,1-1-1,-1 1 1,1-1 0,-1 0-1,0 0 1,1 0-1,-1 0 1,1 0-1,-1 0 1,1 0 0,-1 0-1,0-1 1,1 1-1,-1 0 1,1-1 0,-1 1-1,0-1 1,1 1-1,-1-1 1,0 0-1,0 0 1,0 0 0,0 1-1,1-1 1,-1 0-1,1-2 1,5-4-16,-1 0 1,0-1-1,0 0 0,9-16 1,-15 24-7,7-12-16,-1-1 1,-1 0 0,0 0 0,5-18 0,7-56-126,-6 27 57,-10 58 34,0-1 0,0 1 0,0-1 0,1 1 0,-1-1 0,1 1 0,-1 0 0,1-1 0,2-1 0,-3 3 13,0 2 127,7 6-94,-1 1 0,0-1 1,0 1-1,9 16 0,-9-14 43,0 0-1,17 18 0,-21-25-5,0-1 0,1 1 0,-1 0 0,1-1 1,0 0-1,0 0 0,0 0 0,0 0 0,0 0 0,0-1 0,0 0 0,6 1 0,-3-1-1,0-1 0,0 0 0,-1 0-1,1 0 1,0-1 0,0 0 0,0-1 0,0 1-1,-1-1 1,1-1 0,-1 1 0,1-1-1,-1 0 1,0-1 0,0 1 0,0-1 0,-1 0-1,8-7 1,-4 2-11,0 0 0,-1-1 0,0 1-1,0-2 1,-1 1 0,0-1 0,-1 0-1,0-1 1,5-14 0,-9 20-26,0 0 1,-1 0-1,1 0 0,-2 1 1,1-1-1,0 0 0,-1-1 1,0 1-1,-1 0 0,1 0 1,-1 1-1,0-1 1,-1 0-1,1 0 0,-1 0 1,0 1-1,-1-1 0,1 1 1,-1-1-1,0 1 0,-1 0 1,1 0-1,-1 1 0,0-1 1,-7-6-1,7 9 7,1 0-1,0 0 1,-1 1-1,1-1 1,-1 1-1,1 0 1,-1 0 0,0 0-1,1 0 1,-1 1-1,0-1 1,0 1-1,1 0 1,-1 0-1,0 1 1,0-1-1,1 1 1,-1-1-1,0 1 1,1 1 0,-1-1-1,1 0 1,-1 1-1,1 0 1,-1-1-1,1 1 1,0 1-1,0-1 1,0 0-1,0 1 1,1 0-1,-1-1 1,1 1 0,-1 0-1,1 0 1,-2 4-1,-1 7 47,0-1 1,1 1-1,1 0 0,0 0 0,1 0 1,0 1-1,1-1 0,1 0 1,0 1-1,1-1 0,1 0 0,0 0 1,0 0-1,2 0 0,0 0 0,0 0 1,12 22-1,-11-28 2,0 0 0,1 0 0,0-1 1,0 0-1,1 0 0,-1 0 0,2-1 1,12 10-1,0-4 89,0 0 1,29 13-1,-37-20-167,-1 0 0,0 0-1,1-1 1,0-1 0,0 0-1,0-1 1,13 2 0,11-2-2937,-29-2-1265,-21-2 2224,-5 2-2026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7:13.4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93 3552,'-13'-16'1312,"13"8"-992,-9-3-128,9 8 416,0-2-384,0-3 544,0 5-448,5-9 512,-5 4-512,4 1 288,-4 3-352,8 0-288,-3 0 0,-5 4-1056,8 0 608,-8 0-1568,5 8 1152,-5 0-1792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7:13.8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16 3904,'-8'0'497,"6"0"-393,0 0 0,1 0 0,-1 0 0,1-1 0,-1 1 0,1 0-1,-1-1 1,1 1 0,-1-1 0,1 1 0,-4-2 0,5 1 141,0 1-26,0 0-22,124-6 4046,-71 3-3738,88 4 0,48 29-4717,-185-30 4019,10 3-1684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7:14.1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47 9152,'-17'-27'3360,"17"19"-2592,-4 5-224,4 0-1216,0 3 256,0-5-3200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8:25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1443 1933 480,'-12'0'1776,"9"1"-1563,1-1 1,0 0-1,0 0 0,-1 0 1,1 0-1,0 0 0,0 0 1,-3-1-1,-3 0-108,7 1-92,0 0 1,0 0 0,0 0-1,0-1 1,0 1 0,0 0 0,0 0-1,0-1 1,0 1 0,0-1 0,0 1-1,0-1 1,0 1 0,0-1 0,1 0-1,-1 1 1,-1-2 0,-61-47 935,53 40-788,1-1 1,0 0-1,-15-22 0,15 19-82,0 0 0,0 1 0,-1 0 0,-1 0-1,0 1 1,-1 1 0,0 0 0,0 0-1,-1 1 1,-1 1 0,1 0 0,-16-6-1,-34-12 212,-1 3 0,-75-16 0,123 35-169,0-1 0,-30-13-1,19 10-229,22 8 158,1-1 0,-1 0 1,1-1-1,0 1 1,-8-5-1,10 5-41,0 1 1,0-1-1,0 0 0,0 1 0,0-1 1,0 1-1,0 0 0,0-1 1,-4 1-1,4 1-14,0-1 1,0 0-1,0-1 1,0 1-1,0 0 1,1 0-1,-1-1 1,0 1-1,0-1 1,0 0-1,1 1 0,-1-1 1,-3-2-1,0-1-21,0 0 0,0 1 0,-1 0 0,-11-5 0,-13-7 408,10-3-378,16 14 42,1 1-1,-1 0 1,0 0-1,0 0 0,0 0 1,-8-4-1,10 6 9,1-1-1,0 0 1,-1 1-1,1-1 1,0 0-1,0 1 1,0-1-1,0 0 0,1 0 1,-1 0-1,0-2 1,-3-6-101,3 9 42,1 0 1,0 0 0,-1 0 0,1 0-1,0 0 1,0-1 0,0 1 0,0 0-1,0 0 1,0 0 0,0 0 0,0-2-1,0 3 17,0-1 1,0 0-1,1 0 0,-1 0 0,0 1 0,0-1 1,-1 0-1,1 0 0,0 0 0,0 1 0,0-1 0,0 0 1,-1 0-1,1 1 0,0-1 0,-1 0 0,1 1 1,-1-2-1,0-1 33,1 0 1,-1 0-1,1 0 1,0 0-1,0 0 1,0 0 0,0 0-1,1-3 1,-1-1-14,5-10 171,0-32-244,3 15-161,-8 33 198,0-1-1,0 1 1,1-1-1,-1 1 1,1-1-1,-1 1 1,1-1-1,0 1 1,0-2-1,4-9-78,12-34 84,-11 30 9,-5 13-3,0 0 1,0 0-1,0 0 0,0 0 0,0-1 0,-1 1 0,0 0 0,1-5 0,-1 7-11,0 1-1,0 0 0,0-1 1,0 1-1,-1-1 0,1 1 1,0 0-1,0-1 0,0 1 1,0 0-1,0-1 0,0 1 1,-1 0-1,1-1 0,0 1 1,0 0-1,-1-1 0,1 1 0,0 0 1,0 0-1,-1-1 0,1 1 1,0 0-1,-1 0 0,1-1 1,0 1-1,-1 0 0,1 0 1,0 0-1,-1 0 0,1 0 1,0-1-1,-1 1 0,1 0 1,-1 0-1,1 0 0,0 0 1,-1 0-1,1 0 0,-1 0 1,1 0-1,0 1 0,-1-1 1,1 0-1,0 0 0,-1 0 1,1 0-1,0 0 0,-1 1 1,1-1-1,0 0 0,-1 0 0,1 1 1,-23 12-117,20-12 129,-10 8-7,7-5 60,0 0 1,1 0-1,-2-1 1,1 0-1,0 0 1,0 0-1,-1-1 1,-11 2-1,6-1 3,0 0 0,0 0 0,-21 10 0,-12 3-176,11-7 253,17-6 87,1 2 0,-23 9 0,24-10-377,12-4 163,1 1-1,0-1 0,-1 1 0,1 0 1,0 0-1,-5 2 0,-25 9-167,-21 15 443,43-21-532,10-6 253,-1 1 1,1-1 0,-1 1-1,1-1 1,-1 0 0,1 1-1,-1-1 1,1 0 0,-1 1-1,0-1 1,1 0 0,-1 0-1,0 0 1,1 1 0,-1-1-1,0 0 1,1 0 0,-1 0-1,0 0 1,1 0 0,-1 0-1,0 0 1,1-1 0,-1 1 0,0 0-1,1 0 1,-1 0 0,1-1-1,-1 1 1,0 0 0,1-1-1,-1 1 1,-1-1-7,0 1 0,0-1 0,0 1 0,1 0 0,-1 0 0,0 0 0,0 0 0,-3 0 0,-1 1-9,10-16 166,-4 12-163,0 0-1,0 0 0,0 0 1,0 0-1,1 0 1,-1 0-1,1 0 0,0 1 1,0-1-1,0 0 0,2-5 1,2-7-12,11-31 36,20-45 0,-25 70 13,0 1-1,1 0 0,23-29 0,52-48 48,-71 83 7,30-22 1,-32 27-48,-1-1 1,0-1-1,0 0 0,13-16 1,42-67 539,-58 78-544,-1-1 0,0 0 1,-2 0-1,7-22 1,-5 13-65,-5 17-22,-1 0 0,-1 0 0,1-1 0,1-10 0,10-73 326,-11 75-283,-1 11 6,-1 0 0,0 0 1,0-8-1,-1-76 122,-4 56-239,3 24 77,2-1 1,-1 1 0,2 0-1,3-17 1,0 3 103,-5 24-67,1 0 1,-1-1-1,0 1 1,1 0 0,-1 0-1,0 0 1,0-1-1,1 1 1,-1 0 0,0 0-1,0 0 1,-1-1-1,1 1 1,0-2 0,-2-8 27,2 10 12,-4 8-155,-2 0-1,1 0 0,-1 0 1,0 0-1,0-1 0,-11 8 1,-48 34 463,31-27-249,1 1 0,1 1 0,-35 34 0,12-9 194,40-36-272,0 0-1,1 0 1,1 2 0,-16 18 0,-36 61 152,63-90-181,-6 6-42,1 1 0,-10 17 0,15-24 66,-1 0 0,1 0 1,-1 0-1,0-1 0,0 1 1,-1-1-1,1 0 0,0 0 1,-5 2-1,8-4 62,0 0 95,0 0-116,-4-1-518,9-1 481,0 0 3,1-1-1,-1 0 1,0 0-1,1 0 1,-2-1 0,1 0-1,0 0 1,-1 0-1,6-7 1,113-132 277,-96 116-309,2 0 0,59-42 0,-40 37 62,-1-2 0,64-60 0,-13 1-66,-90 86-64,0 1 0,16-12 0,-20 13-337,-3 6 507,-1 3-105,-3 70 250,1-43-204,2-1-1,0 0 1,9 58 0,-7-76 39,0 0 0,-1 21 0,2 9 66,-3-41-91,0 2 62,1 0 0,-1 0 0,0 0 0,0 0 1,0 0-1,-1 5 0,-3-14 34,-1 1 1,-1-1-1,-10-8 0,7 7-118,-1-1 0,0 1 1,0 1-1,-1 0 0,0 1 0,0 0 0,-1 0 0,1 1 0,-1 0 0,0 1 0,-14-1 1,24 3-16,-17-1-52,-1 0 1,1 0 0,0 2 0,-31 3 0,32 0 0,0 0 1,-29 10 0,41-11 14,0 1-1,1 0 1,-1-1-1,1 2 0,-1-1 1,1 1-1,1-1 1,-1 1-1,0 1 0,1-1 1,-7 10-1,6-6-15,6-6 53,-1-1-6,0 0 5,2 6-37,9-8 44,-6 1 50,3-3 29,0 1 0,0-1 0,0 0 0,-1 0 0,0-1 0,10-6 0,2-1-32,118-57-393,-89 43 217,-25 13 22,31-13 0,-3 12-283,-30 8 488,-33 16-263,-10 4 236,-4 3-133,2 0 0,-1 2-1,-26 28 1,15-13 98,-19 19-77,-62 81 1,95-107 54,-4 2 403,42-67-160,-8 23-258,26-41-134,-21 36 170,-9 13-121,-1 1 0,0 0 0,1 0 0,0 0 0,1 1 0,-1-1 0,8-5 0,-11 9-14,-1 9 112,0 4-67,-2 0 0,1 0 0,-1 1 1,-1-1-1,0-1 0,-9 22 1,-3-1-36,-20 33 1,16-32 95,-40 52 1,44-66 4,1 0 1,1 0 0,0 1-1,2 1 1,0 0 0,-11 33-1,6-17 103,11-26-89,-8 21-1,12-23-28,1-9-6,0 1 0,0-1 0,0 1-1,0-1 1,0 1 0,0 0-1,0-1 1,0 1 0,0-1 0,0 1-1,-1-1 1,1 1 0,0-1-1,0 1 1,-1-1 0,1 1 0,-1 0-1,1-1 18,0 0-65,0-11-80,1 0 69,0 1 0,0 0 0,1-1-1,1 1 1,-1 0 0,2 0 0,-1 1 0,1-1 0,1 1-1,0 0 1,10-14 0,7-7-116,49-51 0,-51 60 152,174-189-414,-186 203 420,-7 6-22,0 0 0,1 0-1,-1 0 1,0 0 0,0 0-1,0 0 1,0-1 0,0 1 0,0 0-1,1-4 1,-3 16 11,0 0 0,0-1 0,-1 1 0,-1-1 0,0 1 1,0-1-1,-1 0 0,-9 18 0,-7 7 35,-25 33 0,16-26-171,-6 7 229,-11 17 121,-2 23-31,31-57 37,-13 14 187,30-45-377,-1-1 0,1 1 0,0-1 0,0 1 0,-1-1 0,1 0 0,0 1 0,-1-1 0,1 0 0,0 1 0,-1-1 0,1 0 0,0 1 0,-1-1 0,1 0 0,-1 0 0,1 0 0,-1 1 0,1-1 0,-1 0 0,-2-6 204,5-14-105,3 2-153,1 1 0,1 0 0,1 0 0,11-18 0,43-60-385,-10 18 390,-12 16-75,20-34-251,-56 86 233,-6 10-64,-10 14-76,9-11 313,-18 21 88,-1-2 0,-37 29 0,31-27-72,-37 39-1,54-49-28,0 0-1,0 0 1,1 1 0,-14 32-1,11-14 37,-15 55 1,-14 49-100,13-54 334,19-56-266,-2-7 87,12-20 6,0-1-70,0 0-117,0 0 21,0 0 107,0 0-32,0 0-144,0 0 70,0 0 244,7-11 289,-5 8-472,-1-1 0,1 1 0,-1 0 0,0-1 0,0 1 0,0 0 0,1-7 0,1-7-59,78-228 83,-73 227-51,0 1 1,2 0-1,0 0 1,24-29-1,58-54-186,-57 64 283,39-50 0,-59 65-143,-1 0-1,-1 0 0,15-34 1,-25 47-30,-2 7-19,0-1 1,0 0-1,0 1 0,-1-1 0,1 0 1,-1 1-1,1-1 0,-1-3 1,0 14 11,1-5 94,-1 1 0,0-1 1,-1 1-1,1-1 1,-1 0-1,1 1 0,-3 4 1,-23 40 44,16-28-83,0-1 0,-1-1 1,-1 0-1,-1 0 0,-23 24 1,16-19 5,-1-1-13,-23 34 1,28-32 59,-11 14 125,2 3 1,-28 59-1,49-91-177,-7 16 14,-21 37-1,20-37 194,10-22-134,0 0 1,0 0 0,0 0 0,0 0-1,-1 0 1,0 0 0,-3 3 0,6-7-62,-1 1 20,1-1-1,-1 0 1,0 1-1,0-1 0,1 0 1,-1 1-1,1-1 1,-1 1-1,0-1 1,1 1-1,-1-1 0,1 1 1,-1-1-1,1 1 1,-1 0-1,1-1 1,0 1-1,-1-1 0,1 1 1,-1 1-1,-4 13-145,3-11 148,1 1 0,-1-1 0,0 1 0,-5 5 0,3-3 0,0-4 10,4-3-5,0 0-1,0 0 0,0 0 1,0 0-1,0 0 0,0 0 1,0 0-1,0 0 1,0 0-1,0 1 0,0-1 1,0 0-1,0 0 0,0 0 1,0 0-1,0 0 0,0 0 1,0 0-1,0 0 1,0 0-1,0 0 0,0 0 1,0 0-1,0 0 0,0 0 1,0 0-1,0 0 0,0 0 1,0 0-1,0 0 1,0 0-1,0 0 0,0 0 1,0 0-1,0 0 0,0 0 1,0 0-1,0 0 1,0 1-1,0-1 0,0 0 1,0 0-1,0 0 0,0 0 1,6-2 112,14-4-18,-17 5-80,7-2 41,-1-1 1,15-9-1,-15 8-115,-1 0 1,1 1-1,14-4 1,69-24 311,-60 20-201,0 1 1,57-10 0,-40 16 67,80 2 0,-89 3 92,-39 0-174,-1 0 28,0 0 100,0 0-58,0 0-48,0 0 0,0 0 86,0 0-65,0 0-122,0 0-11,0 0 64,0 0 16,0 0-32,0 0-112,0 0-22,0 0-159,0 0-107,0 28-4432,0-7 3019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38:39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3109 1 1248,'1'0'257,"0"0"0,0 0-1,0 0 1,0 1 0,0-1 0,0 1 0,0-1 0,0 0 0,0 1-1,0 0 1,0-1 0,0 1 0,-1-1 0,1 1 0,0 0-1,0 0 1,-1-1 0,1 1 0,0 0 0,-1 0 0,1 0-1,-1 0 1,1 0 0,-1 1 0,11 29-680,-7-16 585,-2-10-150,-1 1 0,0 0 0,0 0 0,0 6 0,0 6-24,1 6 36,-1-1 0,-5 44-1,1-35 156,1-17-180,-1 1 0,-1-1 0,0 0 0,-8 18 0,-2 8 38,-5 19 37,-3 0-1,-3-1 0,-41 70 1,53-108-86,-1-1 0,-1-1 0,-1 0 0,-23 21 0,4-8 231,-48 33 0,34-26-135,30-22 50,-43 26 0,39-30-104,-1 0-1,0-2 0,-44 14 1,22-14 214,-1-3 1,0-1 0,-58 0-1,-15 1-225,82-3 62,0-3 1,0-1-1,-42-4 0,-166-4 363,53 5-440,21-18 49,60 6 76,54 10-124,-112 8 0,137-1-1,-1 2-1,1 1 0,0 1 0,-47 18 0,69-20 0,0 0 0,0 1-1,1 0 1,0 0 0,0 1-1,0 1 1,1 0 0,0 0-1,-8 10 1,-2 6-5,1 0 0,-22 38 1,28-41 69,0 0 1,-2-1-1,0-1 0,-1 0 1,-29 27-1,16-19 32,-10 8 8,-8 3-27,24-19-39,-1-1 1,-40 24-1,38-28 38,0 1-1,-26 20 0,44-29-30,-1 1 0,2-1 1,-1 1-1,1 0 0,0 0 0,0 1 0,1 0 0,0 0 1,0 0-1,-5 14 0,9-18 4,-1 0 1,1-1-1,-1 1 0,0-1 1,0 0-1,0 1 0,0-1 1,0 0-1,-1 0 0,-4 4 1,6-6-23,1-1 1,0 0 0,-1 1 0,1-1 0,-1 0 0,1 0 0,-1 1-1,1-1 1,-1 0 0,1 0 0,-1 0 0,1 1 0,-1-1-1,1 0 1,-1 0 0,1 0 0,-1 0 0,1 0 0,-1 0 0,1 0-1,-1 0 1,1 0 0,-1 0 0,0-1 0,1 1 0,-1 0-1,1 0 1,0 0 0,-1-1 0,1 1 0,-1 0 0,1 0 0,-1-1-1,0 0 1,-12-25 470,10 13-474,-7-12 152,9 23-186,1 0 0,-1 0 0,0-1 0,1 1 0,-1 0 0,1 0 0,0 0 0,0 0 0,0-1 0,0-2 1,0 3 0,0-1 0,0 1 0,0-1 1,0 1-1,0 0 0,-1-1 1,1 1-1,-1 0 0,-1-4 1,1 5 29,1-1 1,0 1-1,-1-1 0,1 1 1,0-1-1,0 1 1,0-1-1,0 1 1,0-1-1,0 1 1,0-1-1,1 1 1,0-3-1,-1 2-47,1 0-1,-1 0 1,0 0-1,0 1 1,1-1-1,-1 0 1,0 0-1,-1 0 1,1 0-1,0 0 1,-1 0-1,0-2 1,0-2 36,1 0 1,0 1 0,-1-1 0,2 0 0,0-7 0,0-5 50,7-5-262,-8 23 189,0-1 0,0 1 0,0 0 0,0 0 0,0 0 0,0-1 0,0 1 1,1 0-1,-1 0 0,0 0 0,0-1 0,0 1 0,0 0 0,0 0 0,1 0 0,-1-1 0,0 1 0,0 0 0,0 0 0,0 0 1,1 0-1,-1 0 0,0 0 0,0-1 0,1 1 0,-1 0 0,0 0 0,0 0 0,1 0 0,-1 0 10,1 0 1,-1 0-1,0 0 0,1-1 1,-1 1-1,1 0 0,-1 0 0,0 0 1,1-1-1,-1 1 0,0 0 0,1 0 1,-1-1-1,0 1 0,1 0 0,-1-1 1,0 1-1,0-1 0,1 1 0,-1 0 1,0-1-1,0 1 0,0 0 0,0-1 1,0 1-1,1-1 0,-1 1 1,0-1-1,0 1 0,0 0 0,0-2 1,1-2-794,2 10 561,2 15 93,-10 40 143,-2-11 74,6-46-90,1 0 0,-1 0 0,0 0 0,0 0 0,0 0 0,-3 6 0,2-6 5,1 0 0,-1 0-1,1 0 1,0-1 0,0 1-1,0 8 1,1 50 240,0-62-235,1 12-193,-1-12 220,-1 1 0,1-1 0,0 0-1,0 1 1,0-1 0,0 1 0,0-1 0,0 0 0,0 1 0,0-1-1,1 0 1,-1 1 0,0-1 0,0 0 0,0 1 0,0-1 0,0 0 0,0 1-1,1-1 1,-1 0 0,0 1 0,0-1 0,1 0 0,-1 0 0,0 1-1,0-1 1,1 0 0,-1 0 0,1 1 0,7-20 314,13-12-286,-7 13-40,-8 10-36,0 0 1,1 1 0,0 0 0,0 0-1,1 1 1,14-9 0,-8 4 28,2 2 46,25-14 0,-21 13-34,-3 2-18,1 1-1,-1 1 1,30-7-1,1 0-1,-36 11-72,5-3-54,-5 4 217,-12 1-99,1 0 0,-1 0 0,0 0-1,1 0 1,-1 0 0,0 0 0,1 0-1,-1 0 1,1 0 0,-1 0 0,0 0-1,1 0 1,-1 0 0,0 1 0,1-1-1,-1 0 1,0 0 0,0 0 0,1 1-1,-1-1 1,0 0 0,1 0-1,-1 1 1,0-1 0,0 0 0,1 0-1,-1 1 1,0-1 0,0 0 0,0 1-1,0-1 1,1 1 0,-1 0 12,0-1 0,0 1 0,0-1-1,0 1 1,0 0 0,0-1 0,0 1 0,-1-1 0,1 1 0,0 0 0,0-1-1,0 1 1,-1-1 0,1 1 0,0-1 0,0 1 0,-1-1 0,1 1 0,-1-1-1,1 1 1,0-1 0,-1 1 0,1-1 0,-1 0 0,1 1 0,-1-1 0,1 0-1,-1 1 1,1-1 0,-1 0 0,0 0 0,1 0 0,-1 1 0,0-1 0,-4 2 148,2-1-117,0 0 1,0 0-1,0-1 1,0 1-1,0-1 1,0 1-1,0-1 0,-1 0 1,1 0-1,0-1 1,-3 0-1,-6 1-17,-87-6 158,74 4-127,-32-5 1,31 4-37,-34-1-83,27 4 241,12 4-470,25-1 302,0 0 0,1-1 0,-1 0 0,6 2-1,8 4 112,-15-7-116,-1 0 0,1 0 0,0-1 0,-1 1 0,1 0 0,0-1 0,0 0 0,-1 0 0,1 0 0,0 0 0,3 0 0,20 0-134,-10 4 64,5 0 42,27 3-1,2-2 205,41 1-49,-90-6-93,-1 0 16,0 0 53,0 0-32,-13 0 59,-4 0-214,0 0-1,1 2 1,-1 0 0,1 1-1,0 0 1,0 1-1,0 1 1,0 1 0,-16 8-1,28-12-246,0 1-1,0-1 0,0 1 1,0 0-1,1 0 0,-1 1 1,1-1-1,0 1 0,0 0 1,0-1-1,1 1 0,0 0 1,-1 1-1,1-1 0,-2 7 1,-2 18-1523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0:01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1664,'0'0'528,"0"-1"-351,0 1 0,0 0-1,0-1 1,0 1 0,0-1 0,0 1-1,0 0 1,0-1 0,0 1 0,0 0 0,0-1-1,0 1 1,0-1 0,0 1 0,0 0 0,0-1-1,1 1 1,-1 0 0,0-1 0,29 2 80,-1 1 0,1 2 1,39 10-1,-20-2-151,58 22 1,-79-23-94,-1 1 1,0 1-1,38 26 1,37 39-125,-57-43 161,83 52 0,202 88 496,-246-132-324,-32-20-161,1-2 1,90 23-1,6 2 86,-79-18-89,-3 3 1,119 74 0,-88-49 170,166 71 0,-184-95 9,63 29-278,-95-40 410,93 27-1,54 1 6,-67-18-369,-92-20 36,0 2 0,36 18 0,-22-9 125,0 2-109,-34-15-19,1-2 1,24 10-1,-13-11 5,-1-1-1,1-1 1,1-1 0,52-2 0,-78-1-44,6 1-18,0 0 1,0 0 0,0 1-1,0 0 1,12 6-1,6 1-37,-13-5 21,-1 1-1,1 1 1,-1 0 0,0 1 0,13 9 0,21 13 196,-26-20-255,24 8-1,5 2 222,-17-8-122,-30-10 164,-2-1-79,0 0-128,-1-1 37,1 0 1,0 0-1,-1 0 0,1 0 1,-1 0-1,0 0 1,1 0-1,-1 0 1,0 0-1,1 1 1,-3-3-1,-13-11 80,10 7-44,0 2 0,-1-1 1,0 1-1,-11-7 0,-10-3 50,8 4 39,-31-12 0,-70-27 62,58 24-66,0-3 0,-68-43 0,53 26-159,55 31 122,11 7-45,0 0 1,-19-18 0,30 26-71,1-1-1,0 1 1,-1 0-1,1 0 1,-1-1 0,1 1-1,-1 0 1,1 0-1,-1 0 1,1 0 0,0-1-1,-1 1 1,1 0-1,-1 0 1,1 0 0,-1 0-1,1 0 1,-1 0-1,1 0 1,-2 1 0,2-1-19,77 39-69,-35-19 30,-15-9 137,-1-1 0,1-2 0,55 10 0,-16-3-198,5 1 189,124 37 280,-192-52-288,-1 0 1,0 0-1,1 0 0,-1 0 1,0 1-1,0-1 1,1 0-1,-1 1 1,0 0-1,0-1 1,3 5-1,-5-5-17,0-1-1,1 1 1,-1 0-1,0-1 1,0 1-1,1-1 1,-1 1-1,0 0 1,0-1-1,0 1 1,0 0-1,0-1 1,0 1-1,0 0 1,0-1-1,0 1 1,0 0 0,0-1-1,-1 2 1,1-1-3,-1 0 0,0 1 0,0-1 1,1 0-1,-1 0 0,0 1 1,0-1-1,0 0 0,-1 0 0,1 0 1,0-1-1,-1 2 0,-11 5 123,1-1 0,-1 0 0,0 0 1,0-2-1,0 1 0,-16 1 0,-33 12-150,-109 43 443,138-48-497,-58 33 1,72-35-203,15-9 174,-5 2-668,1 1 0,-1 0 0,1 1 1,0-1-1,-12 13 0,11-9-3549,19-13 1926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0:04.6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3775 1 832,'-4'4'534,"0"0"-102,-1 1 0,1-1 0,-1 0 0,0 0-1,0-1 1,-6 4 0,9-5-355,0-1-1,0 0 0,1 1 1,-1 0-1,1-1 1,-1 1-1,1 0 0,-2 1 1,-8 11 201,-22 11 716,10-8-377,-37 23 1,48-34-429,-148 86 955,139-77-1079,0 1-1,2 1 1,0 1 0,-30 36-1,-14 15 29,17-26 126,-3-1-1,-96 63 1,-3-6 103,-76 45 124,118-79-238,-133 106 0,191-134-123,-34 29 48,-118 72 1,66-66-53,-11 6 74,115-59-72,0 1 0,-43 38 0,-90 113-99,109-110 21,-97 85 1,45-64 9,-41 36-3,123-96-1,2 2 0,0 0 1,-21 32-1,-49 86 87,11-14-12,59-98-72,-1-1 0,-28 29 1,29-36 52,-1-1 1,-39 28-1,-28 8 168,-35 27-160,110-71-18,0 0 1,1 1 0,0 1 0,2 0-1,-18 26 1,4-1 161,19-34-180,3-5 102,4-2 511,1-1-632,0 1 1,0-1-1,-1 0 1,1 1-1,-1-1 1,1 0-1,-1 1 1,0-1-1,1 0 1,-1 0-1,0 0 1,0 1-1,0-1 1,-1-2-1,1 1-42,0 0 0,-1-1 1,2 1-1,-1 0 0,0 0 0,2-4 1,51-141-454,-45 131 366,18-27-1,-5 8 25,-17 29 85,3-4 11,0 0-1,-2-1 1,1 0 0,-1 0-1,-1 0 1,0 0 0,-1-1-1,3-18 1,-5 12-21,-2 1 0,1 0 0,-2 0 0,0 0 0,-2 0 0,-5-19 1,8 31-70,0 1 0,0-1 0,0 0 0,1 0 1,0-7-1,1 2-259,-1 11 135,-1 12-234,-8 54 161,-7 42-248,-34 79 850,9-36-167,-11 38 263,18-77 111,28-100-147,3-9-196,4-7 23,46-162 118,-41 151-312,1 1 0,0 0-1,1 0 1,11-14 0,-14 21-28,4-5-13,0 0 1,1 1-1,1 0 0,0 0 0,1 1 0,13-9 1,3 0-4,50-25 0,-44 29-43,1 1 0,1 2 0,60-13 0,-70 22 281,-24 2 54,-2 1-17,-7-6 65,0 0 0,-1 0 0,0 0 0,0 1 0,0 0-1,-15-6 1,-57-16-441,42 15 32,-71-19-1631,75 23-975,-48-3 0,28 7-2137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0:16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66 832,'-2'-2'84,"1"2"-69,1 0-1,-1 0 0,1-1 0,0 1 0,-1 0 0,1-1 0,-1 1 0,1-1 0,0 1 0,-1 0 0,1-1 0,0 1 0,-1-1 1,1 1-1,0-1 0,0 1 0,-1-1 0,1 0 0,0 0 7,0 1-154,0 0 42,0 0 155,0 0 208,0 0 32,0 0 251,0 0-112,0 0 106,0 0-154,0 0-246,-1 0 0,1 0 0,0 0 1,-1 0-1,1 0 0,0 0 1,-1 0-1,1 0 0,-1 0 0,1 0 1,0 0-1,-1 0 0,1 0 1,0 0-1,-1 0 0,1 0 0,0 0 1,-1 1-1,1-1 0,0 0 1,0 0-1,-1 0 0,1 0 0,0 1 1,0-1-1,-1 0 0,1 0 1,0 1-1,0-1 0,-1 1 0,5 9-425,2 2 532,-2 1-70,-1 1 0,0 0-1,-1 0 1,1 15-1,-3 59-64,-1-41-71,4 284 846,-11-54 101,3 48-891,6-210 119,3 72-22,4-67 351,-8-112-540,0-3-11,0-1 0,0 1 1,0 0-1,1-1 1,0 1-1,2 9 1,-1-8 14,0 1 0,-1 0 0,0 0 0,-1 0 0,1 0 0,-1 0 0,-1 8 0,0 6 24,0-6-48,-4 27-1,2-28 46,-1 30-1,3-27-11,-5 29-1,3-28 9,-1 31 0,3-37 6,1-12-32,-1 1-1,1 0 1,0 0 0,0-1 0,0 1 0,0 0 0,0 0-1,0-1 1,0 1 0,0 0 0,0 0 0,1-1 0,-1 2 0,1-1 20,0-1 1,-1 1-1,1 0 1,0-1-1,-1 1 1,1-1-1,0 1 1,0-1-1,0 0 1,-1 1-1,1-1 1,0 0-1,0 0 1,0 1 0,0-1-1,1 0 1,11 1 21,0 0 0,1 0 0,14-3 0,4 1-37,10 1-55,69 1 46,126-17-1,-165 1 129,-16 1-68,323-29-1,-296 37-125,148-7 52,32 12 122,-184 5-111,107 20 1,-79-7 202,176 4 0,-176-17-234,143 22 0,93 5 35,-126-16-87,742 20 518,-816-34-402,382-6 122,-77 3 355,-44 1-346,-312 3-166,128 19 0,11 1 85,284-10 272,-215-4-485,-130-4 255,62-1-94,217 4 127,-195 2-203,38 1 145,-77-3-98,-74-5 51,227 5 9,-50-10-598,-55 3 737,-249 0-18,9-1-21,0 2 0,41 6 0,-63-7-161,0 1 14,0-1-1,0 0 1,0 0-1,-1 1 1,1-1-1,0 0 1,0 0-1,0 0 1,0 0-1,-1 0 1,1 0-1,0 0 1,0-1 0,0 1-1,-1 0 1,1 0-1,0-1 1,0 1-1,0 0 1,-1-1-1,1 1 1,0-1-1,-1 1 1,2-1-1,-1 0-11,-1 1-8,1 0 0,-1-1 0,1 1 0,0 0-1,-1-1 1,1 1 0,-1 0 0,1-1-1,-1 1 1,0-1 0,1 1 0,-1 0-1,1-1 1,-1 1 0,0-1 0,1 1 0,-1-1-1,0 0 1,1 1 0,-1-1 0,0 1-1,0-2 1,6-19 155,-4 14-139,-1 1-17,0 1 0,0-1 0,0 0-1,-1 1 1,0-8 0,0-12-24,5-160 50,-2 31-172,-1-144-110,-3 160 333,1-131-419,-16 70-75,3 54 271,2 22-95,8 86-45,-1 1 1,-1 0 0,-16-55-1,18 83 224,1 1-78,-1-1 1,1 0 0,-1-14-1,3 21 115,0 0-1,0 0 0,-1 0 0,1-1 1,0 1-1,-1 0 0,1 0 0,0 0 1,-1 0-1,0-2 0,0 2-36,0 0 0,0-1-1,1 1 1,-1 0 0,1-1 0,0 1-1,-1-1 1,1 1 0,0 0 0,-1-3-1,2-1 110,-1 3-60,0 1-1,0 0 1,0-1-1,0 1 1,0-1-1,0 1 1,0 0 0,0-1-1,-1 1 1,1 0-1,0 0 1,-1-1-1,1 1 1,-1 0-1,1 0 1,-1-1 0,0 1-1,1 0 1,-1 0-1,0 0 1,0 0-1,0 0 1,0 0 0,0 0-1,-1-1 1,0 1-12,1 0 0,-1 0 0,1 0 0,0 0 0,0 0 0,-1-1 1,1 1-1,0 0 0,0-1 0,0 1 0,1-1 0,-1 1 0,0-1 1,0 0-1,1 1 0,-1-4 0,-9-8-14,3 6-122,4 3 138,0 1-1,0-1 1,0 1 0,0 0-1,-1 0 1,1 0 0,-1 1-1,0-1 1,0 1 0,0 0-1,0 0 1,0 1 0,-7-3-1,-4 0 87,0 0-1,-28-2 0,11 3-81,-142-18 190,100 3-303,15 2 32,-21-2 194,-74-14 231,-146 2-204,244 26-64,-117-15-18,-20-1 96,112 14 116,-248-10-345,311 16 115,-219 3 86,1 16 188,-23 39-366,171-38 56,-99 10 0,-94-4 414,182-18-187,-274 10 59,360-18-278,-142-2 232,145 1-218,-142-11 120,54 2-64,-324-16-107,63 40 118,72 2-7,10-5 225,109-3-197,109-4 46,24-1-136,-51-3-1,-340-10-218,135 20 324,86-8-190,110-3 115,-72-5-65,-2 1 127,-321-8-19,365 3-172,-147-6 436,106 11 49,-168-29 0,263 30-437,12 1 260,-315-32 792,279 30-863,0 4-1,-146 18 1,-4-1-715,237-15 246,0-1 0,0 0 0,-1-1-1,1 0 1,0 0 0,0-1 0,0 0 0,1 0 0,-1-1-1,-7-3 1,-15-15-4016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4:26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333 0 992,'2'6'433,"-4"4"-7,2-9-364,-1 0 1,1 0 0,-1 1-1,1-1 1,0 0 0,-1 0-1,0 0 1,1 0 0,-1 0-1,0-1 1,1 1 0,-1 0-1,0 0 1,0 0-1,0 0 1,0-1 0,0 1-1,-1 0 1,-24 14 446,14-9-251,11-5-215,0-1 0,0 1 0,-1-1 0,1 1 0,0-1 0,0 0 0,-1 1 0,1-1 0,-1 0 1,-1 0-1,-12 3 694,8-1-527,1 0 1,-1 0-1,0 0 1,0-1 0,-13 0-1,0 1-162,-11 2 536,-35-1 0,14 5 62,51-8-625,0 1 0,-1-1 0,1 0 0,0 0 1,0 1-1,-1-1 0,1 0 0,0 1 0,0-1 1,-2 2-1,-9 1 98,22 3-128,-6-3 50,8 2-415,0 0 1,0-1 0,17 5-1,1-2-2116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2:57.7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1924 0 1472,'-4'0'569,"8"0"-82,-4 0-284,0 0 95,0 0-100,0 0 36,0 0-31,0 0 128,0 0-97,0 0-36,0 0 4,-8 11 838,-5 5-741,8-10-96,1-1-1,0 1 1,-5 8-1,5-7-127,-1 0 0,0-1 0,0 1 0,-7 5 0,-1 2-34,-21 33 240,5-5 137,17-28-367,-1 0 0,0-1 1,-1 0-1,-22 16 0,9-11 97,-1-2 0,-33 15 0,-62 20 3,83-36-37,-5 6-14,2 1 0,-49 33 0,-52 27 86,85-50-41,3 1 1,-61 48 0,-47 52-13,113-86 49,-78 96-1,89-103-341,20-19 176,-1-1-1,0-1 1,-2-1 0,-41 25-1,40-29-27,1 2 0,1 1 0,0 0 0,1 2-1,-19 22 1,15-10 78,1 1 1,2 2-1,1 0 0,-20 46 0,34-66-145,4-8 105,0 1 0,0-1 0,1 1 0,0 0 0,0-1-1,0 1 1,0 9 0,-1 10-4,-1 6-127,4-30 113,0-1 0,0 1 0,0 0 1,1 0-1,-1 0 0,0 0 0,1-1 1,-1 1-1,1 0 0,0-1 0,-1 1 1,1 0-1,2 2 0,10 17 177,-12-18-159,1 0 0,0 0-1,-1 0 1,1 0 0,1 0 0,-1-1-1,0 1 1,1-1 0,4 5 0,2-2 0,-1 0 0,1 0 0,0-1 0,1 0 0,-1-1 0,1 0 0,0 0 1,15 2-1,6-2 91,45-1 0,32 6 22,-88-8-67,36-6 0,22 1 189,208-41 59,-50 0-245,-175 32-103,153-38 71,-7-16 486,-181 56-437,-1-1 0,0-1 0,-1-1 0,34-27 0,77-82 146,-113 103-248,15-14 95,77-54 0,4-8-36,-102 83-39,1-2-5,0-1-1,-1 0 1,0-1 0,-2-1-1,0 0 1,-1-1 0,14-29-1,-5 3-16,-1 0 0,-2-1 0,22-90 0,-34 110-208,-5 18 170,0 0 0,0 0 1,0 0-1,-1-12 0,4-67-217,-5 72 172,1-11 76,-2 1 0,0 0 0,-11-49 1,10 65 0,1-1 0,-1-15 1,2 17 48,-1 1-1,0 0 1,0-1 0,-4-13 0,-4-6 112,3 11-150,0 0-1,-9-17 1,12 29 17,0 0 1,0 0 0,0 1 0,0 0 0,-1-1 0,1 1-1,-1 0 1,0 1 0,-1-1 0,1 1 0,-6-4 0,0 1 27,0 1 0,-1 0 0,1 0 0,-1 1 0,0 1 0,-13-4 0,10 5-28,1-1-41,-1 0-1,-21 0 0,26 3 7,0 0 1,0 1-1,1 0 1,-1 0-1,1 0 1,-1 1-1,1 1 1,-1 0-1,-10 4 1,5 1 28,0 0 0,0 1 1,1 0-1,-23 21 0,-41 50 116,22-21 69,39-48-1034,16-10 601,-1-1 1,0 0-1,0 1 1,1-1 0,-1 0-1,0 1 1,1-1 0,-1 1-1,1-1 1,-1 1-1,0-1 1,1 1 0,-1-1-1,1 1 1,-1 0 0,1-1-1,0 1 1,-1 0 0,1-1-1,0 1 1,-1 0-1,1 0 1,0-1 0,0 1-1,-1 0 1,1 0 0,0 0-1,0-1 1,0 1-1,0 0 1,0 0 0,0 0-1,1-1 1,-1 1 0,0 0-1,1 1 1,-1 0-1933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2:59.3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1 349 1984,'4'1'1045,"-4"-2"-837,0 1-80,0 0-16,4-2 132,-1 1 3720,4 0-3630,0 1-1,0-1 1,1-1-1,-1 1 0,0-1 1,0-1-1,0 1 1,10-6-1,-5 1 40,0 0-1,0-1 0,18-15 1,-10 5-192,51-41 731,-61 50-727,0-1-1,0 0 1,16-22 0,3-3 63,-22 27-209,-1-1 0,7-11 1,-13 19-30,1-1-22,0 0 1,0 0 0,-1 0 0,1 0-1,0 0 1,-1-5 0,0 5 8,1 0 0,-1 1 0,0-1 0,1 0 0,-1 1 0,0-1 0,1 1 0,0-1 0,-1 0 0,1 1 0,0-1 0,2-1 0,5-9 44,4-2-242,-11 14 116,0-2-219,0 4-104,0 1 432,-1 0-42,0 1 1,0-1-1,0 0 0,-1 1 1,1-1-1,-1 0 1,1 0-1,-1 0 0,-2 4 1,-13 30 99,13-30-132,-6 10 94,-1 0 0,-1 0 1,0-1-1,-1 0 0,-1-1 0,-24 22 0,9-7 34,19-19-5,-1-1 0,0 0 0,-1 0 0,-16 11 0,22-18-9,3-2-48,0 1-1,1-1 1,-1 0 0,0 0-1,0 0 1,0 0-1,-1 0 1,1 0-1,0-1 1,0 1-1,0-1 1,-4 1 0,5-1-26,1 0 1,-1 0 0,0 0 0,0 0 0,0 1 0,0-1 0,0 0 0,1 1-1,-1-1 1,0 1 0,0-1 0,0 0 0,0 2 0,0-2 2,0 1 0,0 0 0,0-1 0,0 1 0,0-1 1,0 1-1,0-1 0,0 1 0,0-1 0,-1 0 0,1 1 0,0-1 0,-2 0 1,2 0 150,1 0-27,0 0-5,0 0-59,5-8 49,0 1-53,0 1 1,1 0-1,0 1 1,0-1 0,0 1-1,1 0 1,9-5 0,51-23-53,-48 25 166,0 1 1,1 2-1,-1 0 0,1 1 0,0 0 0,0 2 1,1 0-1,-1 2 0,35 3 0,-40 0 163,-1 0-1216,-4-2-5100,-7 2 1121,1 4 4204,-3-6 34,4 10-1684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3:01.5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443 8 1568,'-7'-3'817,"7"3"-795,1 0 1,-1 0 0,0 0 0,0 0 0,0 0 0,0 0-1,0 0 1,0 0 0,0-1 0,0 1 0,0 0 0,0 0-1,0 0 1,0 0 0,0 0 0,0 0 0,1 0 0,-1 0-1,0-1 1,0 1 0,0 0 0,0 0 0,0 0 0,0 0-1,0 0 1,0 0 0,0-1 0,-1 1 0,1 0 0,0 0-1,0 0 1,0 0 0,0 0 0,0 0 0,0 0 0,0 0-1,0-1 1,0 1 0,0 0 0,0 0 0,0 0 0,0 0-1,0 0 1,-1 0 0,1 0 0,0 0 0,0 0 0,0 0-1,0 0 1,0 0 0,0 0 0,0-1 0,0 1 0,-1 0-1,1 0 1,0 0 0,0 0 0,0 0 0,0 0 0,-2 1 3606,-14 11-1760,13-8-1259,-1-1 0,0 1 0,-1-1 1,-8 5-1,-9 4 184,8-7-291,3 0-321,0-1 1,-1-1-1,-12 3 0,1 2 26,6-2-229,-5 0 146,2-1 64,1-1 0,-1 0-1,-31 1 1,-70-2 120,132 4-602,12 1 544,7-5-143,0-1 0,56-3 1,-55-2-82,1-2-1,38-9 1,-58 10-6,1-1 1,-1 0 0,15-9-1,-12 7 128,-14 6-136,0 1 0,1-1 1,-1 0-1,0 0 1,0 1-1,0-1 1,0 0-1,0 0 1,-1 0-1,1 0 1,0 0-1,0-1 0,-1 1 1,1 0-1,0 0 1,-1 0-1,1-1 1,-1 1-1,0 0 1,1-2-1,6-9-336,-3 10 297,-7 9 34,-8 15 66,0 1-1,2 1 1,0 0 0,2 0 0,-6 34-1,-3 8 173,11-48-176,0 1-1,-2 27 0,6-35-334,-3 36 943,3-15-4296,2-34 1788,3-4-2308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8:47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 1 896,'-2'1'82,"1"0"-1,0 0 1,-1 0 0,1 1-1,0-1 1,0 0-1,0 1 1,0-1 0,0 0-1,0 1 1,0 0 0,0-1-1,1 1 1,-1-1 0,0 1-1,0 3 1,-7 14 402,0-11-217,6-7-167,1 0-1,0 0 1,0 0 0,0 0-1,1 0 1,-1 0 0,0 0-1,0 1 1,-1 1 0,-11 12 1238,13-15-1286,0 1 1,-1-1 0,1 0-1,-1 0 1,1 1-1,-1-1 1,1 0-1,-1 0 1,1 0 0,-1 0-1,1 0 1,-1 0-1,1 0 1,-1 0-1,1 0 1,-1 0-1,1 0 1,-1 0 0,1 0-1,-1 0 1,1 0-1,-1 0 1,1 0-1,-1-1 1,1 1 0,-1 0-1,0-1-47,1 1 0,0-1 0,0 0 0,0 1 0,0-1 0,0 1 0,0-1 0,0 1 0,0-1 0,0 1-1,0-1 1,0 1 0,0-1 0,0 1 0,1-1 0,-1 1 0,0-1 0,0 1 0,0-1 0,1 1 0,0-1 0,1-8 9,-2 8-23,0 1 0,1-1 1,-1 0-1,0 0 0,0 0 1,0 0-1,1 1 0,-1-1 1,0 0-1,0 0 0,1 1 1,-1-1-1,1 0 0,-1 1 1,1-1-1,-1 0 0,1 1 1,-1-1-1,1 0 0,0 1 0,-1-1 1,1 1-1,0 0 0,0-1 1,-1 1-1,1-1 0,0 1 1,0 0-1,-1 0 0,1-1 1,0 1-1,0 0 0,0 0 1,0 0-1,-1 0 0,1 0 1,0 0-1,0 0 0,0 0 1,0 0-1,-1 0 0,3 1 0,4 1 20,-5-1 154,6 0-122,-11 26-2165,-2-5-113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8:49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89 1248,'-8'-4'1537,"7"5"-1507,-14 7 333,11-5-250,0-3 71,0 1 0,0-1 0,0 1 0,0-1 0,0 0 1,-5-1-1,-5 0 713,14 1-880,-1 0 0,1 0 0,-1 0 1,1 0-1,0 0 0,-1 0 0,1 0 0,-1 0 0,1 0 0,-1 0 0,1 0 1,0 0-1,-1 0 0,1-1 0,0 1 0,-1 0 0,1 0 0,-1 0 0,1-1 0,0 1 1,-1 0-1,1-1 0,0 1 0,0 0 0,-1-1 0,1 1 0,0 0 0,0-1 0,0 1 1,-1 0-1,1-1 0,0 1 0,0-1 0,0 1 0,0 0 0,0-2 0,0 2-4,0-1-1,0 0 0,0 0 1,0 0-1,0 0 0,1 0 1,-1 0-1,0 1 0,0-1 1,1 0-1,-1 0 0,1 0 1,-1 1-1,1-1 0,-1 0 0,2 0 1,-2-1 3,1 1 1,-1-1 0,0 1-1,1-1 1,-1 0-1,0 1 1,0-1 0,0 1-1,0-1 1,0 0-1,-1-2 1,0-1 109,1 3-118,0 1 0,1 0 0,-1 0 1,0-1-1,0 1 0,1 0 0,-1-1 0,0 1 0,1 0 0,-1 0 0,1-1 1,0 1-1,-1 0 0,1 0 0,0 0 0,0 0 0,-1 0 0,1 0 0,2-1 1,-3 1 15,1 1 1,0-1 0,0 0-1,0 0 1,-1 0 0,1 0-1,0 0 1,-1 0 0,1 0-1,-1 0 1,1 0 0,-1 0-1,0 0 1,1 0 0,-1-1-1,0 1 1,0 0 0,1-3 387,-15 12-380,-18 11-988,-42 30 0,16-10-1740,22-18 920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8:52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110 188 1472,'-1'-1'91,"0"0"0,0 0 0,0 1 0,-1-1 0,1 0 0,0 1 0,-1-1 0,1 1 0,0-1 0,-1 1 0,1 0 0,-1-1 0,1 1 0,-3 0 0,3-1 4,-1 0 1,1 0-1,-1 0 0,1 0 0,0-1 1,-1 1-1,1 0 0,0-1 0,0 1 0,0-1 1,0 0-1,-1-1 0,2 2-63,-1 0-7,1-1 1,-1 0-1,1 0 1,-1 1-1,1-1 1,0 0 0,0 0-1,0 1 1,0-1-1,0 0 1,1-2 0,-1-17 248,-1 16-356,-1 0 140,1 1 0,0-1 0,0 1 0,0-1 0,1-8 1,0 13-73,0-1 0,0 1 1,0 0-1,0-1 0,0 1 1,0 0-1,1-1 0,-1 1 1,0 0-1,0 0 1,0-1-1,1 1 0,-1 0 1,0-1-1,0 1 0,1 0 1,-1 0-1,0 0 1,1-1-1,0 1 0,-1 0 17,1-1-1,-1 1 0,1 0 1,-1-1-1,1 1 1,-1-1-1,1 1 0,-1-1 1,1 1-1,-1-1 0,0 1 1,1-1-1,-1 1 1,0-1-1,0 1 0,1-1 1,-1 0-1,0 1 0,0-1 1,0 0-1,0 1 0,1-1 1,-1 0-1,0 0-60,7 1 192,-5 1-74,-1-1 0,0 0 0,1 0 0,-1 0 0,1 0 0,-1-1 1,0 1-1,1 0 0,-1-1 0,2 0 0,-2 1-6,-1-1-1,1 1 1,-1-1-1,1 0 1,-1 1-1,1-1 1,-1 0-1,1 1 1,-1-1-1,0 0 1,1 0-1,-1 0 1,0 1-1,0-1 1,1 0-1,-1 0 1,0 0 0,0 1-1,0-1 1,0 0-1,0 0 1,-1-1-1,1-32 608,0 33-623,0 1-61,-1 0 0,0 0 0,1 1 0,-1-1 0,0 0 0,1 0 0,-1 1 1,0-1-1,1 0 0,-1 1 0,0-1 0,1 0 0,-1 1 0,1-1 0,-1 1 0,1-1 0,-1 1 0,1-1 1,-1 1-1,1 0 0,0-1 0,-1 1 0,1 0 0,0-1 0,-1 2 0,-5 21-68,4-14 159,0-2-67,0 1 0,0-1 0,1 0 0,0 1 0,1 9-1,-1-12 20,1-1-1,-1 0 0,0 1 0,0-1 1,-1 0-1,-1 5 0,1-5-5,0 0 1,1 1-1,0-1 0,0 1 1,0-1-1,0 5 0,1-8-13,0-1 0,0 1 0,0-1 0,0 1 0,0-1 0,0 1 0,-1-1 0,1 1 0,0-1 0,0 1 0,0-1 0,0 1 0,-1-1 0,1 0 0,0 1 0,0-1 0,-1 1 0,1-1 0,-1 1 5,0 0 0,1 0 0,-1-1-1,1 1 1,-1 0 0,1 0 0,0 0-1,-1 0 1,1 0 0,0 0 0,0 0-1,0-1 1,0 1 0,-1 0 0,1 0-1,0 0 1,1 2 0,-1-2 31,-6 0 34,3 0 116,6-7-168,-1-4-147,-2 10 130,0-1 0,0 1 0,-1-1 1,1 1-1,0-1 0,0 1 0,1 0 0,-1-1 0,0 1 1,0-1-1,0 1 0,0 0 0,0-1 0,0 1 0,0-1 0,1 1 1,-1 0-1,0-1 0,0 1 0,1 0 0,-1-1 0,0 1 0,1 0 1,-1-1-1,6-9-122,-3 6-267,-4 12-312,0-4 410,0 0-1,0 1 0,-1-1 0,1 0 0,-1 0 0,0 0 0,0 0 0,-1 0 0,1-1 0,-5 6 0,1-3-258,0 0 0,-13 8 0,18-13 523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9:00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67 182 1248,'-2'-3'1265,"0"-7"-466,1 7-685,1 1 0,-1-1 0,1 1 0,-1-1 0,1 1 0,0-1 1,0 1-1,0-1 0,1-3 0,0-5 302,-1-66 773,0 75-1165,-1 1 0,0-1-1,1 0 1,-1 1-1,0-1 1,0 0 0,0 1-1,0-1 1,0 1-1,0-1 1,0 1-1,-1 0 1,1 0 0,-1-1-1,1 1 1,0 0-1,-1 0 1,-1-1-1,2 2-10,1 0 0,-1 0 0,1 0 0,0 0 0,-1 0 0,1 0 0,-1 0 0,1 0-1,0-1 1,-1 1 0,1 0 0,-1 0 0,1 0 0,0-1 0,-1 1 0,1 0-1,0-1 1,0 1 0,-1 0 0,1 0 0,0-1 0,-1 1 0,1-1 0,0 1-1,0 0 1,0-1 0,0 1 0,-1-1 0,-2-4 77,3 5-89,0 0 1,0 0-1,0 0 0,0 0 0,-1 0 0,1 0 0,0 0 0,0 0 0,0 0 0,0 0 0,0 0 0,0-1 0,0 1 0,0 0 0,0 0 0,0 0 0,0 0 0,-1 0 0,1 0 0,0 0 0,0-1 0,0 1 0,0 0 0,0 0 0,0 0 0,0 0 0,0 0 0,0-1 0,0 1 0,0 0 0,0 0 0,0 0 0,0 0 0,0 0 1,0 0-1,1-1 0,-1 1 0,0 0 0,0 0 0,0 0 0,0 0 0,0-4 211,-1 4-210,1 0-1,0 0 0,0-1 0,-1 1 0,1 0 0,0 0 0,0-1 0,-1 1 0,1 0 0,0 0 0,-1 0 0,1-1 0,0 1 0,0 0 1,-1 0-1,1 0 0,0 0 0,-1 0 0,1 0 0,-1 0 0,1 0 0,0 0 0,-1 0 0,1 0 0,0 0 0,-1 0 0,1 0 1,0 0-1,-1 0 0,1 0 0,0 0 0,-1 1 0,1-1 0,-2 13-529,2-7 641,-8 64-193,6-52 190,1-9-164,0 0 0,1-1-1,-1 10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9:02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28 640,'0'0'2837,"10"3"-2639,-10-3-188,1 0 1,-1 0 0,1 0-1,0 0 1,-1 0 0,1 0-1,-1 0 1,1 0 0,-1 0-1,1 1 1,-1-1 0,1 0-1,-1 0 1,1 0 0,-1 1-1,0-1 1,1 0 0,-1 1-1,1-1 1,0 1 0,-1 0 53,6 7 250,-4-6-182,-1 0 0,1 1 0,0-1-1,0 0 1,0 0 0,3 2 0,6 2 1164,-5-6-1259,-4 0 75,-2-1-79,1 1 0,0-1 0,-1 1 0,1-1 1,-1 1-1,1-1 0,-1 1 0,1-1 0,-1 1 0,0-1 0,1 0 0,-1 1 0,0-1 0,1 0 0,-1 1 0,0-1 0,0-1 0,5-6-351,-5 7 318,1 1 0,-1-1 0,0 0-1,0 1 1,1-1 0,-1 0 0,0 1-1,0-1 1,0 0 0,0 1-1,0-1 1,0 0 0,0 0 0,0 1-1,0-1 1,0 0 0,0 1-1,0-1 1,-1 0 0,1 1 0,0-1-1,-1 0 1,1 1 0,0-1-1,-1 0 1,1 1 0,0-1 0,-1 1-1,1-1 1,-1 1 0,1-1 0,-1 1-1,0-1 1,0 0 0,-1 0-1,1 0 43,0-1-1,0 1 1,-1 0 0,1 0 0,-1 0-1,1 0 1,-1 0 0,1 0 0,-1 0 0,1 0-1,-1 1 1,0-1 0,1 1 0,-1-1-1,0 1 1,0 0 0,-2-1 0,-19-4-26,22 6-18,1-1 1,0 0 0,0 0 0,-1 0 1,1 0-1,0 0 0,0 0 0,-1 0 0,1 0 1,0 0-1,0 0 0,-1 0 0,1 0 0,0 0 1,0-1-1,-1 1 0,1 0 0,0 0 0,0 0 1,0 0-1,-1 0 0,1 0 0,0-1 0,0 1 1,0 0-1,-1 0 0,1 0 0,0 0 0,0-1 1,0 1-1,0 0 0,-14 33-4212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9:04.7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310 43 832,'-3'0'2507,"2"14"-1617,-1-11-747,0 0-1,0 0 0,-1 0 0,1 0 1,-1 0-1,0-1 0,0 1 1,0-1-1,0 0 0,0 0 1,0 0-1,-1 0 0,1 0 1,-1-1-1,-4 2 0,-6 2 159,-1 0-1,-22 3 1,20-6-1,0-1 1,-18 0-1,34-1-273,0 0-15,1 0 1,-1 0-1,1 0 0,-1 1 1,1-1-1,-1 0 1,1 0-1,-1 0 0,1 0 1,-1-1-1,1 1 1,-1 0-1,1 0 0,-1 0 1,1 0-1,-1 0 1,1-1-1,0 1 0,-1 0 1,1 0-1,-1-1 1,1 1-1,0 0 0,-1-1 1,1 1-1,-1-1 1,1 1-8,0-1 0,1 0 1,-1 1-1,0-1 0,0 1 1,1-1-1,-1 1 0,0-1 1,1 1-1,-1-1 0,1 1 1,-1 0-1,1-1 0,-1 1 1,1 0-1,-1-1 0,1 1 1,26-16-75,174-56 384,-145 55-240,-67 20-6,0 1-1,0-2 1,1 1 0,-21 0 0,-49 0 598,8-2-340,58 0-287,-6 0-188,1 1-1,0 0 0,0 2 0,-25 7 0,41-10 56,1 0 0,-1 0 0,1 0 0,0 0 0,-1 1-1,1-1 1,0 1 0,0 0 0,0-1 0,0 1-1,0 0 1,1 0 0,-1 0 0,0 0 0,1 0 0,-2 4-1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9:10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163 231 576,'-4'0'96,"3"-1"30,1-3 185,0 3-291,0 1-1,0-1 1,-1 0-1,1 1 1,0-1-1,-1 1 1,1-1-1,0 1 1,-1-1-1,1 1 0,0 0 1,-1-1-1,1 1 1,-1-1-1,1 1 1,-1 0-1,1-1 1,-1 1-1,1 0 1,-1 0-1,1-1 1,-1 1-1,1 0 1,-1 0-1,0 0 0,1 0 1,-2-1-1,-2 0 135,1-2 0,2 3-160,1-1 0,0 1 0,-1 0 1,1-1-1,-1 1 0,1-1 0,-1 1 1,1 0-1,-1-1 0,0 1 0,1 0 1,-1 0-1,1 0 0,-1-1 0,0 1 1,1 0-1,-1 0 0,0 0 0,1 0 1,-1 0-1,1 0 0,-2 0 0,-3 0 250,1-1-1,0 0 1,0 0-1,-1 0 1,-5-3-1,9 4-191,0-1 0,0 1 0,-1 0-1,1-1 1,0 0 0,0 1 0,0-1 0,0 0 0,-1 1-1,1-1 1,0 0 0,0 0 0,1 0 0,-1 0 0,0 0-1,0 0 1,0 0 0,1 0 0,-1 0 0,0-3 0,-4-7-42,5 9 19,0 1 0,0 0 0,0 0 0,0 0 0,-1 0-1,1-1 1,0 1 0,0 0 0,-1 0 0,1 0 0,-1 0 0,1 0 0,-1 0-1,1 0 1,-1 0 0,0 0 0,-1-1 0,-2-5 65,3-6 171,1 13-252,0-1 0,0 0 0,1 0 0,-1 0 0,0 0 0,0 0 0,0 1 0,0-1 0,0 0 0,0 0 0,-1 0 0,1 0 0,0 0 0,0 1 0,-1-1 0,1 0 0,0 0 0,-1 1 0,1-1 0,-2-2 181,3 2-160,-6 0-206,5-16 892,-1 16-663,0 0 0,0 0 1,1-1-1,-1 1 0,0 0 1,0 0-1,0 0 0,-1 0 1,1 0-1,0 0 0,0 1 1,0-1-1,-3-1 0,-2-2 351,4 3-372,1-1 0,-1 1-1,0-1 1,1 1-1,-1-1 1,1 0-1,0 1 1,-1-1-1,1 0 1,0 0 0,0 0-1,0 0 1,0 0-1,1 0 1,-1 0-1,1 0 1,-1-1-1,1 1 1,-1 0 0,1 0-1,0 0 1,0-1-1,1-3 1,4-14-2431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4:28.0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60 320,'11'-15'2389,"-10"13"-2285,-2 1-11,-6-8 1111,7 8-1111,-1 0 0,0 1-1,-1-1 1,-7-3 473,-1 0 1,1 1-1,-14-4 0,12 4 218,2 1-634,0 0 0,0 0 0,-1 1 0,1 0 0,0 1 0,-1 0-1,1 0 1,-1 1 0,-16 3 0,-8 14-3979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9:12.1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67 896,'0'-1'50,"0"1"0,0-1 0,0 1 0,0-1 0,0 1 0,0-1 0,0 1 1,-1-1-1,1 1 0,0-1 0,0 1 0,-3-3 300,3 2-300,-1 1 0,1 0 1,-1 0-1,1-1 0,-1 1 0,1 0 0,-1 0 0,1-1 0,-1 1 0,1 0 0,-1 0 0,1 0 0,-1 0 0,1 0 0,-1 0 1,1 0-1,-1 0 0,1 0 0,-1 0 0,1 0 0,-1 0 0,1 0 0,-1 1 0,1-1 0,-1 0 0,1 0 0,-1 0 0,1 1 0,-1-1 1,1 0-1,-1 1 100,0 0-100,-1 10 538,2-6-339,-3 3 26,-1 8 154,3-13-426,1-1 0,-1 1 0,0 0 0,1-1 1,-1 1-1,0-1 0,0 1 0,-2 2 0,-5 15 124,3-1 102,-1 0 0,-10 25 1,13-39-119,0 0 1,-1 1-1,1-1 1,-8 8-1,-1 1 153,-19 12-24,22-18-124,8-8-86,1 0 1,-1 0 0,1 1 0,-1-1 0,1 1-1,-1-1 1,2 12 1478,2-14-1452,1-1-1,-1 1 1,0-1 0,0 0 0,-1 0-1,1 0 1,0 0 0,3-7-1,14-31-140,-8 14 53,16-28-472,16-31-1162,-12 30-2252,-24 30 1170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39:20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301 367 1248,'-8'-10'1130,"8"10"-1089,0 0 1,-1-1-1,1 1 0,-1 0 1,1 0-1,0 0 1,-1 0-1,1 0 0,-1 0 1,1 0-1,-1 0 1,-2-1 49,1 0 0,-1 1 0,0-1 0,0 0 0,1 0 0,-1 0 0,1-1 0,-1 1 1,1-1-1,-1 1 0,1-1 0,-3-3 0,-16-9 815,8 7-508,11 5-365,-1 1-1,1-1 1,-1 1 0,0 0 0,1 0-1,-1 0 1,0 0 0,0 0 0,-4 0-1,-51-3 694,45 9-417,4 8-272,8-13-32,0 1-1,0 0 1,0 0-1,0 0 1,0 0-1,0 0 0,1 0 1,-1 1-1,0-1 1,1 0-1,-1 0 1,1 0-1,-1 1 1,1-1-1,0 0 1,0 0-1,-1 3 0,1 0 56,-1-1 0,0 0 0,1 1 0,-1-1 0,-1 0 0,1 1 0,0-1 0,-4 6 0,2-5-6,1 0 1,0 1-1,0-1 0,-2 9 0,1-1-11,2-11-20,1 0-1,-1 0 1,1 0-1,-1 0 1,1 0-1,0 0 1,-1 0-1,1 0 1,0 0-1,0 0 0,0 0 1,0 0-1,0 0 1,0 0-1,0 0 1,0 0-1,0 0 1,1 0-1,-1 0 1,0 0-1,1 0 1,-1 0-1,0 0 1,1 0-1,0-1 1,-1 1-1,1 0 0,-1 0 1,1 0-1,0-1 1,-1 1-1,1 0 1,0-1-1,0 1 1,0 0-1,1 0 1,-1 0 89,1-1-22,3 0-26,34 3 336,-39-3-363,1 0 0,0-1-1,0 1 1,0 0 0,-1-1 0,1 1-1,0 0 1,0-1 0,-1 1-1,1-1 1,0 1 0,0-1-1,-1 0 1,1 1 0,-1-1-1,1 0 1,-1 1 0,1-1 0,-1 0-1,1 0 1,-1 1 0,0-1-1,1 0 1,-1-1 0,1-3 229,-1 3-271,0 2 5,0-1-1,0 1 1,0 0 0,0-1 0,0 1 0,0-1 0,-1 1 0,1 0 0,0-1 0,0 1 0,0-1 0,0 1 0,-1 0 0,1-1 0,0 1 0,0 0 0,-1-1 0,1 1 0,0 0 0,-1 0-1,1-1 1,0 1 0,-1 0 0,0 0 0,-2-4-3,-13-13 397,15 16-360,1 0-35,0 1 0,0 0 1,0-1-1,0 1 0,-1 0 1,1 0-1,0-1 1,0 1-1,0 0 0,0-1 1,-1 1-1,1 0 0,0 0 1,0 0-1,0-1 1,-1 1-1,1 0 0,0 0 1,0 0-1,-1-1 0,1 1 1,0 0-1,-1 0 1,1 0-1,0 0 0,-1 0 1,1 0-1,0 0 0,0 0 1,-1 0-1,1 0 1,0 0-1,-1 0 0,1 0 1,-1 0-1,1-1 9,-1 1 1,1 0-1,0 0 1,-1-1-1,1 1 1,0 0-1,-1-1 1,1 1-1,0 0 1,-1-1-1,1 1 1,0 0-1,0-1 1,-1 1-1,1-1 1,0 1-1,0-1 1,0 1-1,0-1 1,0 1-1,-1 0 1,1-1-1,0 1 1,0-1-1,0 1 1,0-2-1,0 1 26,0-1 1,0 0-1,0 0 0,0 0 0,-1 1 0,1-1 0,-1 0 1,0 1-1,1-1 0,-1 0 0,-1-1 0,-5-13-150,3 8 230,0-1-159,4 6 41,-1 1-1,0-1 1,0 0 0,0 0 0,0 1 0,0-1-1,0 1 1,-1-1 0,0 1 0,1-1-1,-4-2 1,-8-15 151,-9-27-83,13 9-69,6 30-10,0 0 0,1 0 1,0 0-1,1-1 0,0 1 1,0 0-1,1-13 0,-2 15-5,2 6 20,0 0 0,0 0 0,0-1 0,0 1 0,-1 0 0,1 0 0,0 0 1,0 0-1,0-1 0,0 1 0,0 0 0,0 0 0,0 0 0,0-1 0,0 1 0,0 0 1,0 0-1,0 0 0,0 0 0,0-1 0,0 1 0,0 0 0,0 0 0,0 0 0,0 0 0,1-1 1,-1 1-1,0 0 0,0 0 0,0 0 0,0 0 0,0-1 0,0 1 0,0 0 0,1 0 1,-1 0-1,0 0 0,0 0 0,0 0 0,0 0 0,0-1 0,1 1 0,-1 0 10,1-1 1,-1 1-1,1-1 0,-1 0 0,1 1 0,-1-1 0,0 0 0,1 1 0,-1-1 1,0 0-1,0 1 0,0-1 0,1 0 0,-1 0 0,0 1 0,0-1 1,0 0-1,0 0 0,0 1 0,-1-2 0,1 1-28,0 0 1,0 0-1,0 0 0,0 1 0,0-1 1,0 0-1,0 0 0,0 0 0,1 1 1,-1-1-1,0 0 0,0 0 0,1 1 1,-1-1-1,0 0 0,1 0 0,0-1 1,0 1 3,0 0 0,0 0-1,0-1 1,-1 1 0,1-1 0,-1 1 0,1-1 0,-1 1 0,1-1 0,-1 1 0,1-3 0,3-12 87,-3 16-57,-2-5 62,1 2 94,1-9-102,-17-2-22,16 14-32,0 11-390,3 64 177,-4-46 200,1-14-4,0-1 1,0 1-1,1 0 1,4 16-1,7 51 54,-10-70-44,0 0 1,1-1-1,1 1 0,-1-1 0,2 0 0,7 14 0,-11-24-67,3 6 111,0 0-37,-4-5-22,1-1 0,-1 0 0,1 0 0,0 0-1,-1 1 1,1-1 0,0 0 0,0 0 0,0 0 0,-1 0 0,1 0 0,0 0 0,0-1 0,0 1 0,1 0 0,-1 0 0,0-1 0,0 1 0,0-1 0,1 1 0,1 0 0,-1-1 6,0 2-1,7 13 12,-9-13 37,13 10-101,-8-5 314,-5-6-264,0-1 0,0 1 0,1-1 0,-1 1 0,0 0 0,0-1 0,0 1 0,1-1 0,-1 1 0,0-1 0,1 1 0,-1-1 0,0 1 0,1-1 0,-1 1 0,1-1 0,-1 0 0,1 1 0,-1-1-1,1 0 1,-1 1 0,1-1 0,-1 0 0,1 1 0,-1-1 0,1 0 0,0 0 0,0 0 0,22 4-324,-14-3-666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01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0 832,'-43'103'1851,"-38"77"-86,80-178-1732,0 2 2,-1 0 0,0 1 0,-1-1 0,1 0-1,-1 0 1,1-1 0,-1 1 0,-5 4 0,8-8 226,10-8 144,45-53-151,-32 33-296,28-24 1,-39 43 168,0 0 0,20-10 0,-17 10-92,-14 21 109,-3-7-72,-1 0 1,1 1 0,-1-1-1,0 0 1,0-1-1,0 1 1,0-1-1,-7 7 1,-5 7 255,-1 6-27,6-11-70,-15 27 0,23-35-303,2-5 71,0 0-1,0 1 1,0-1 0,0 0-1,0 0 1,0 0-1,0 1 1,-1-1-1,1 0 1,0 0-1,0 0 1,0 0-1,0 0 1,0 1-1,-1-1 1,1 0-1,0 0 1,0 0-1,0 0 1,-1 0-1,1 0 1,0 0-1,0 1 1,0-1 0,-1 0-1,1 0 1,0 0-1,0 0 1,0 0-1,-1 0 1,1 0-1,0 0 1,0 0-1,0 0 1,-1 0-1,1 0 1,0-1-1,0 1 1,-1 0-1,1 0 1,0 0-1,-1 0 77,1 0 10,0 0-21,0 0-21,0 0 10,0 0-15,0 0-86,0 0-278,0 0-138,4 7-1973,-3-6-112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4:57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432 287 416,'5'0'629,"-5"-1"-624,0 0 0,0 0 0,0 0 0,0 1 0,0-1 0,1 0 0,-1 0 0,0 0-1,0 1 1,1-1 0,-1 0 0,1 0 0,-1 1 0,1-1 0,-1 0 0,1 1 0,-1-1 0,1 0 0,5-6 8,-4-2 106,-2 9-103,0-1 0,0 1-1,0-1 1,0 1 0,0 0-1,1-1 1,-1 1 0,0-1-1,0 1 1,0-1 0,1 1-1,-1-1 1,0 1 0,0 0-1,1-1 1,-1 1 0,0-1 0,1 1-1,-1 0 1,0-1 0,1 1-1,0-1 1,0 1 357,-1 0-111,4-8 1316,-8 11-1480,1 0 1,0 0-1,0 1 0,0-1 0,0 0 0,1 1 0,0 0 0,-3 5 1,2-4-43,0-1 0,0 1 1,0-1-1,0 1 0,-6 4 1,-12 14 363,16-17-351,1-1 1,-1 0 0,-7 6-1,-13 9 139,1 0 0,-35 40 0,3 5-59,31-38 49,25-27-196,0 0 0,0 0 0,0 0 0,0 0 0,0 1-1,0-1 1,0 0 0,0 0 0,-1 0 0,1 0 0,0 0 0,0 0 0,0 0 0,0 0 0,0 0 0,0 0 0,0 0 0,0 0 0,0 0 0,0 0 0,0 0 0,-1 0 0,1 0-1,0 0 1,0 0 0,0 0 0,0 0 0,0 0 0,0 0 0,0 0 0,0 0 0,0 0 0,0 0 0,-1 0 0,1 0 0,0 0 0,0 0 0,0 0 0,0 0 0,0 0 0,0 0-1,0 0 1,0 0 0,0 0 0,0 0 0,0-1 0,0 1 0,0 0 0,0 0 0,0 0 0,0 0 0,-1 0 0,1 0 0,0 0 0,0 0 0,0 0 0,0 0 0,0 0 0,0-1-1,0 1 1,0 0 0,0 0 0,0 0 0,0 0 0,0-11 44,4-12-42,3 3 40,0 1 1,17-29-1,-7 13-193,-6 14 157,-9 18-1,-1 0 1,0 0-1,1 0 0,0 0 1,0 0-1,0 1 1,0-1-1,3-2 0,34-38-209,-36 41 218,-1 0 1,0 0-1,1 0 1,-1 0-1,0 0 1,-1-1 0,1 1-1,0-1 1,2-4-1,0 1 117,-3 6-139,-1-1 1,0 1-1,0 0 0,1-1 1,-1 1-1,0 0 1,0-1-1,1 1 1,-1 0-1,0-1 1,0 1-1,0-1 1,0 1-1,0 0 0,1-1 1,-1 1-1,0-1 1,0 1-1,0 0 1,0-1-1,3-5-127,-3 6 138,1 0 0,-1 0 0,0 0-1,1-1 1,-1 1 0,0 0 0,0 0 0,1-1 0,-1 1-1,0 0 1,0-1 0,1 1 0,-1 0 0,0-1 0,0 1-1,0 0 1,0-1 0,0 1 0,0-1 0,1 1 0,-1-1-1,2-9-180,-2 10 183,1-1 1,-1 0-1,0 0 0,1 0 0,-1 0 0,0 0 0,0 0 1,1 0-1,-1 0 0,0 0 0,0 0 0,0 0 1,0 0-1,-1 0 0,1 0 0,0 0 0,0 0 1,0 1-1,-1-1 0,1 0 0,0 0 0,-1 0 1,1 0-1,-1 0 0,0 0 0,-9-12 33,9 12-28,0-1 0,0 1 0,0 0 0,0-1 0,0 1 0,-1 0 0,1 0 0,0 0 0,-1 0 0,1 0 0,0 0 0,-1 0 0,-2-1 0,2 1-25,1 1-1,0-1 0,-1 0 1,1 1-1,-1-1 1,1 1-1,-1 0 1,1-1-1,-1 1 0,1 0 1,-1 0-1,1 0 1,-1 0-1,1 0 0,-1 0 1,1 1-1,-1-1 1,1 0-1,-1 1 1,1-1-1,-2 2 0,-11 1 70,13-3-59,0-1 1,0 2-1,0-1 1,0 0-1,0 0 1,0 0 0,-1 0-1,1 1 1,0-1-1,0 1 1,0-1 0,0 1-1,-1 0 1,-10 5-22,11-6 35,0 1 0,0-1 0,0 0 1,0 1-1,0-1 0,0 1 0,0-1 0,1 1 1,-1-1-1,0 1 0,0 0 0,0-1 0,1 1 1,-2 1-1,1-1-11,1-1 1,-1 1 0,0 0 0,0-1-1,1 1 1,-1-1 0,0 1-1,0-1 1,0 1 0,1-1-1,-1 0 1,0 0 0,0 1-1,0-1 1,-1 0 0,-11 5-92,-30 27 112,26-22-48,17-9 75,0-1 11,-4 6 0,4-6 392,0 4-316,0-3-193,0-1 15,4 18-109,-4-18 157,0 1 1,1 0-1,-1 0 0,0-1 0,1 1 1,-1 0-1,0-1 0,1 1 0,-1-1 1,1 1-1,-1-1 0,1 1 0,0-1 0,-1 1 1,1-1-1,-1 1 0,1-1 0,0 1 1,-1-1-1,1 0 0,0 0 0,0 1 1,-1-1-1,1 0 0,0 0 0,1 0 0,-1 0 43,3 2-8,-3-2-40,-1 1 1,0 0-1,1-1 0,-1 1 1,1-1-1,-1 1 1,1-1-1,-1 1 1,1-1-1,0 1 0,-1-1 1,1 0-1,0 1 1,-1-1-1,1 0 0,0 1 1,-1-1-1,1 0 1,0 0-1,1 1 0,-1-1-8,1 0 0,-1 1 0,1-1 0,-1 0 0,0 1 0,1-1 0,-1 0 0,1 0 0,-1 0 0,2-1 0,23 1 123,-19 0-32,-3 0-94,0 0 0,0 0 0,0 0 0,0 0 0,0-1 0,0 1 0,0-1 0,0 0 0,4-2 0,-7 2-47,-1 1 74,0 0 48,0 0 106,0 0-58,0 0-48,0-1-32,0-2-5,-12-1 53,-37-19-235,-3-7 193,51 29-59,-7-4-64,1 1-1,-1-1 1,-11-3-1,12 7 39,6-1-133,1 1 199,0 0 8,0 1-70,0 0 0,0 0-15,-1 0 4,-2 0 54,2 0 48,1 0-10,0 0-28,0 0-74,-16 8 246,1 0-220,-4-5 252,18-3-113,1 0-64,0 0-149,0 0 11,0 0 53,0 0 85,0 0-26,0 0-102,0 0 43,0 0 112,0 0 0,0 0-26,0 0-28,0 0-74,0 0 48,0 0 107,0 0-22,0 0-31,0 0 10,-5 0 410,2 0-404,2 0 47,1 0-99,0 1 1,0-1-1,0 0 0,0 0 0,0 0 1,0 1-1,0-1 0,0 0 0,0 0 0,0 0 1,0 1-1,0-1 0,0 0 0,0 0 1,-1 0-1,1 1 0,0-1 0,0 0 1,0 0-1,0 0 0,0 0 0,0 1 1,-1-1-1,1 0 0,0 0 0,0 0 1,0 0-1,0 0 0,-1 0 0,1 0 1,0 1-1,0-1 0,0 0 0,-1 0 1,1 0-1,0 0 0,0 0 0,-4 3-140,4-1 139,0-1 0,0 0 0,0 1 0,0-1 1,0 1-1,0-1 0,0 0 0,0 1 0,-1-1 1,1 0-1,0 0 0,-1 1 0,1-1 0,-1 0 1,0 0-1,1 0 0,-3 3 0,1-2-28,1-1 91,1-1 0,-8 6-96,8-4 64,1-2-29,-1 0-1,0 0 1,0 1-1,0-1 0,0 0 1,0 1-1,0-1 0,0 0 1,0 0-1,0 1 1,0-1-1,0 0 0,0 1 1,0-1-1,0 0 0,0 0 1,-1 1-1,1-1 0,0 0 1,0 0-1,0 1 1,0-1-1,0 0 0,-1 0 1,1 1-1,0-1 0,0 0 1,0 0-1,-1 0 1,1 0-1,0 1 0,0-1 1,-1 0-1,1 0 0,-1 0 1,1 4 150,-1 2-78,2-6-75,-1 0 0,0 0 0,0 0 1,0 0-1,0 1 0,0-1 0,0 0 0,1 0 1,-1 0-1,0 0 0,0 0 0,0 0 1,0 0-1,0 0 0,0 0 0,1 0 1,-1 0-1,0 0 0,0 0 0,0 0 1,0 0-1,0 0 0,1 0 0,-1-1 1,0 1-1,0 0 0,0 0 0,0 0 0,0 0 1,0 0-1,0 0 0,1 0 0,-1 0 1,0 0-1,0 0 0,0-1 0,0 1 1,0 0-1,0 0 0,0 0 0,0 0 1,0 0-1,0 0 0,0-1 0,0 1 1,0 0-1,0 0 0,0 0 0,0 0 1,0-1-1,53-51-20,-34 34-2,18-22 0,-16 18 74,1 0 0,37-28 1,-2 2-232,-40 34 430,-10 10-334,0-1 1,-1 0-1,7-8 0,-12 13-82,-1 0 90,0 0 177,0 0-22,0 0-22,0 0-42,1 0-36,0-1 0,0 1-1,0 0 1,0 0 0,0 0-1,-1 0 1,1 0 0,0 0-1,0 1 1,0-1 0,0 0-1,0 0 1,0 1 0,0-1-1,1 1 1,-1 0 159,-1-1-70,0 0-85,1 0-1,-1 0 0,0-1 1,0 1-1,0 0 1,0 0-1,0 0 1,0 0-1,1 0 0,-1 0 1,0 0-1,0 0 1,0 0-1,0 0 1,0 0-1,1-1 0,-1 1 1,0 0-1,0 0 1,0 0-1,0 0 1,1 0-1,-1 0 0,0 0 1,0 0-1,0 1 1,0-1-1,0 0 1,1 0-1,-1 0 0,0 0 1,0 0-1,0 0 1,0 0-1,0 0 1,1 0-1,-1 0 1,0 0-1,0 1 0,0-1 1,0 0-1,0 0 1,0 0-1,0 0 1,0 0-1,1 0 0,-1 1 1,0-1-1,0 0 1,6 7-626,-6-7 720,24 39-4782,-22-37 3323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4:59.8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77 576,'-1'0'41,"1"0"0,0 0-1,-1-1 1,1 1 0,0 0 0,-1 0-1,1 0 1,-1 0 0,1 0 0,0 0 0,-1 0-1,1 0 1,0 0 0,-1 0 0,1 0-1,-1 0 1,1 1 0,0-1 0,-1 0 0,1 0-1,0 0 1,-1 0 0,1 1 0,0-1 0,0 0-1,-1 0 1,1 0 0,0 1 0,-1-1-1,1 0 1,0 1 0,0-1 0,0 0 0,-1 0-1,1 1 1,0-1 0,0 0 0,0 1-1,0-1 1,0 1 0,0-1 0,-1 0 0,1 1-1,0-1 1,0 0 0,0 1 0,0-1 0,0 0-1,0 1 1,1-1 0,-1 1 0,0 0-1,0 0 55,1 4-7,-1-4-76,0-1 0,0 1 0,0 0 0,0-1 0,1 1 0,-1 0 0,0-1 0,0 1 0,0-1 0,0 1 0,-1 0 0,1-1 0,0 1 0,0-1 0,0 1 0,0 0 0,-1-1 0,1 1 0,0-1 0,-1 1 0,1 0 0,-1 1 48,0 0 1,0 0-1,0 0 1,1 0-1,-1 0 1,1 0-1,-1 0 1,1 0-1,0 4 1,-3 12 374,-10 30 272,10-36-451,1-1-1,-2 0 0,0 0 0,-8 19 1,6-17-133,-2 6-88,8-19-9,0 1 0,0-1 0,-1 1-1,1 0 1,0-1 0,-1 1-1,1-1 1,0 1 0,-1-1 0,1 1-1,-1-1 1,1 0 0,0 1-1,-1-1 1,0 0 0,1 1 0,-1-1-1,1 0 1,-1 1 0,0-1-1,-3-16 167,3 8-215,-1-1 0,1 0-1,1 0 1,-1 1-1,2-1 1,-1 0 0,3-11-1,-1-4 89,-1 11-46,1 1 1,5-19 0,-4 19-18,0 0-1,1-15 1,-3 6 2,-1 10 9,1 0 1,0-1 0,5-18-1,-18 69 336,-1-1-1,-22 42 1,-16 22 141,50-100-452,1-11-92,1 0-13,0 0 0,1 1 0,0-1 0,1 0-1,0 1 1,0 0 0,7-13 0,8-24 50,-5 15 118,-12 29-69,-7 20 102,2-10-92,-2 3-27,0 1 0,-1-1-1,0 0 1,-1 0 0,-16 17 0,-8 13 296,18-26-176,15-16-133,-1-1 0,0 1 0,0 0 0,0 0 0,0-1 0,0 1 0,0 0 1,0 0-1,0-1 0,0 1 0,0 0 0,0 0 0,0-1 0,0 1 0,0 0 0,0 0 0,-1-1 0,1 1 0,0 0 0,0 0 0,0-1 0,0 1 0,0 0 1,0 0-1,-1 0 0,1-1 0,0 1 0,0 0 0,0 0 0,-1 0 0,1 0 0,0 0 0,0-1 0,0 1 0,-1 0 0,1 0 0,0 0 0,0 0 0,-1 0 1,1 0-1,0 0 0,0 0 0,-1 0 0,1 0 0,0 0 0,0 0 0,-1 0 0,1 0 0,0 0 0,0 0 0,-1 0 0,1 0 0,0 0 0,0 0 0,0 0 1,-1 0-1,1 1 0,0-1 0,0 0 0,-1 0 0,1 0 0,0 0 0,0 1 0,0-1 0,0 0 0,-1 0 0,1 0 0,0 1 0,1-7-9,0 0 0,0 0 0,1 0 0,0 0 0,0 0 0,5-10 0,1-3-40,4-8 5,28-45-1,-44 88 123,0-6-57,-1-1 0,0 0 0,0 0-1,0 0 1,-1 0 0,-11 11 0,8-9-18,7-9 27,1 0 0,0 0 0,-1 0 0,0 0 0,1 0 0,-1 0 0,0-1 0,0 1 0,0-1 0,0 1 0,0-1 0,0 0 0,0 0 0,0 0 0,-1 0 0,1 0 0,-4 1 0,6-3-24,0 0 0,0 1 0,0-1-1,0 1 1,0-1 0,0 0 0,0 1-1,0-1 1,0 1 0,0-1-1,0 1 1,1-1 0,-1 0 0,0 1-1,0-1 1,1 1 0,-1-1 0,0 1-1,1-1 1,1-2-27,0 1 1,0 0-1,-1-1 0,1 1 1,-1-1-1,0 1 0,1-1 1,-1 0-1,0 0 0,-1 1 1,1-1-1,0 0 0,-1-5 1,0 7-68,0 1 61,1 0-1,-1 0 0,0 0 0,0 0 1,0-1-1,0 1 0,0 0 1,1 0-1,-1 0 0,0 0 0,0 0 1,0 0-1,0 0 0,1-1 1,-1 1-1,0 0 0,0 0 0,0 0 1,1 0-1,-1 0 0,0 0 0,0 0 1,0 0-1,1 0 0,-1 0 1,0 0-1,0 0 0,0 0 0,1 0 1,-1 0-1,0 0 0,0 0 0,0 1 1,3 0-263,-1 1 1,1-1-1,-1 1 0,1-1 1,0 0-1,-1 0 1,1 0-1,0 0 1,0 0-1,0-1 0,0 1 1,3-1-1,18 1-2325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09.4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67 1056,'-1'-6'-31,"-1"10"1246,0 15 1505,0 7-2325,-8 44-1,1-10-325,-7 114 206,-10 85 794,16-194-836,-16 126 164,14-60-222,-2 20-52,3-46 176,0-3-219,9-78 32,-1 1 0,-12 45 0,1-39 37,1-4 171,13-26-321,-1 0 1,1 0-1,-1 0 0,1 0 0,-1 0 0,0 0 0,0 0 0,0 0 0,1 0 0,-1 0 1,0 0-1,0-1 0,0 1 0,0 0 0,0-1 0,-1 1 0,1-1 0,0 1 0,0-1 0,0 1 1,0-1-1,-1 0 0,-1 1 0,-32 0 43,26-1-137,8 1 20,-12 15 40,12-15 25,1 0 0,-1 1 1,0-1-1,0 0 0,-1 1 1,1-1-1,0 0 0,-2 2 0,2-3-6,1 0 21,-1 0 0,1 0-1,0 0 1,0 1-1,0-1 1,0 0 0,0 0-1,-1 0 1,1 0-1,0 0 1,0 0 0,0 0-1,0-1 1,-1 1-1,1 0 1,0 0 0,0 0-1,0 0 1,0 0-1,0 0 1,-1 0 0,1 0-1,0 0 1,0 0-1,0 0 1,0-1 0,0 1-1,0 0 1,0 0-1,-1 0 1,1 0 0,0 0-1,0 0 1,0-1-1,0 1 1,0 0 0,0 0-1,0 0 1,0 0-1,0 0 1,0-1 0,0 1-1,0 0 1,0 0-1,0 0 1,0 0 0,0-1-1,0 1 1,0 0-1,0 0 1,3-49-57,2 0 0,21-83 0,-16 83 75,59-319-189,-26 105 188,-38 232-89,-2 17 71,-1 0 1,1-18-1,5-161-270,-4 105 100,-3 74 224,5-28 0,0 6-254,-3 8 164,1 1 0,11-33 0,-14 54 11,0 0 0,0 0-1,-1 0 1,1-8 0,4 2-118,-3 11 87,1 0 1,-1 0-1,0 0 0,1 0 1,-1 0-1,1 0 0,-1 0 0,1 1 1,-1 0-1,1-1 0,-1 1 1,4 0-1,11-2 100,8-8 123,-24 9-158,1 0 1,-1 1 0,1-1-1,-1 0 1,1 0-1,-1-1 1,0 1-1,0 0 1,1 0-1,-1-1 1,0 1-1,2-3 1,-3 3-13,0 0-1,1 1 1,-1-1 0,1 0 0,-1 0 0,1 0 0,0 1-1,-1-1 1,1 0 0,0 1 0,-1-1 0,2 0 0,-1 1 2,-1-1 0,1 1-1,0-1 1,-1 1 0,1-1 0,-1 0 0,1 1 0,-1-1 0,1 1 0,-1-1 0,0 0 0,1 1 0,-1-1 0,0 0 0,1 1 0,-1-1 0,0 0 0,0 0 0,0 1 0,1-1 0,-1 0 0,0 0 0,0 0 0,0-1 0,1-11 98,-1 12-102,0 1 1,0-1-1,0 1 1,0 0-1,0-1 1,0 1-1,0-1 1,0 1-1,0 0 0,0-1 1,1 1-1,-1 0 1,0-1-1,0 1 1,1-1-1,-1 1 1,0 0-1,0 0 0,1-1 1,-1 1-1,0 0 1,1 0-1,-1-1 1,0 1-1,1 0 1,-1 0-1,1-1 0,-1-7-73,-2 5 130,-1 8-38,1-3 54,0-1-1,-1 1 0,1 0 1,-1-1-1,0 1 0,1-1 1,-6 2-1,2-2-35,-1 1 96,-1 0 1,1-1-1,-12 1 0,17-1-135,0-1-1,0 0 0,0 1 0,0-1 0,0 1 0,1 0 0,-1-1 1,0 1-1,1 0 0,-1 0 0,0 0 0,1 1 0,-1-1 0,1 0 1,-1 0-1,1 1 0,-2 2 0,1-1-18,0 0-1,0 0 1,0-1-1,0 1 1,1 1 0,-1-1-1,1 0 1,0 0-1,-1 5 1,0 5-18,0 3-31,-1 29 1,8 443 816,-10-382-697,-21 122 0,13-136 205,7-52-56,-22 70-1,10-30-169,5-19-29,7-31-36,0 1 0,-1 42 1,5 63 177,3-92-92,2 78-71,-3-116 50,0 0 0,1 0 0,0 0 0,0 0 0,1 0 0,-1 0 0,5 8 0,-6-13 36,1 0-59,-1 0-1,1-1 1,-1 1-1,1-1 0,-1 1 1,0-1-1,1 1 1,0-1-1,-1 1 0,1-1 1,-1 1-1,1-1 1,0 0-1,-1 1 0,1-1 1,0 0-1,-1 0 1,1 0-1,0 1 0,-1-1 1,1 0-1,0 0 1,-1 0-1,1 0 1,0 0-1,0 0 0,0 0 1,21-1 58,-18-1-45,-1 0 0,0 0 0,1 0 0,-1 0 0,0-1 0,0 1 0,0-1 0,-1 0-1,1 0 1,4-6 0,-5 5 28,-1 0-1,1 0 0,-1 0 1,1 0-1,-1 0 0,0-1 1,-1 1-1,1 0 0,-1 0 1,0-1-1,0 1 0,0 0 1,-2-8-1,-1-8-356,-1-12 96,-2-46 0,6 76 191,0 1 1,1-1 0,-1 0 0,1 1 0,0-1-1,0 1 1,-1-1 0,1 0 0,0 1 0,0 0-1,0-1 1,1 1 0,-1 0 0,0-1-1,0 1 1,3-1 0,2 10-190,0 4 167,0 1 0,0 0 1,-1 0-1,6 25 0,-4-11 72,-3-15-80,0-2 47,-1 1 1,0-1 0,2 19-1,-4-21 428,-1-5 107,-6-7-512,0-2-35,1 1-1,0 0 1,0-1-1,1 0 0,0 0 1,0-1-1,0 1 1,1-1-1,-5-13 1,3 3-11,0 1 0,1-1 0,-2-20 1,4 10-23,2-40 1,1 27 106,4-80-407,-2 33-102,2-29 502,-5-129-394,5 155 346,-3 62-63,1 1 0,1-1 1,12-41-1,-8 36 68,-4 21-29,0-1 0,7-13 0,-6 16-61,-1 0 1,0-1-1,4-19 1,9-65-167,8-61 352,-22 116-82,-4-53-1,0 34-236,1 53 256,2-14-244,-2 19 202,1 0-1,-1 0 1,1 0 0,0 0 0,-1 0-1,1 0 1,0 1 0,-1-1-1,1 0 1,0 0 0,0 1-1,0-1 1,0 1 0,-1-1 0,1 1-1,0-1 1,2 0 0,6-3-12,0-1 0,12-8 0,-21 13 17,15-8-233,-15 9 222,1-1 0,-1 1 0,1-1-1,-1 0 1,0 1 0,1-1 0,-1 1 0,0-1 0,1 1 0,-1-1 0,0 1 0,0-1 0,0 1 0,1 0 0,-1-1 0,0 1-1,0-1 1,0 1 0,0-1 0,0 2 0,0 6 6,1-1 0,-1 1 0,-1 0 0,0-1-1,0 1 1,0 0 0,-4 9 0,0 5-16,-46 252-28,19-134 254,4-27 265,1-1-139,-6 33-163,21-78-166,-36 118 0,37-140 93,10-37-93,-1 0-1,0-1 1,0 1 0,0-1-1,-1 1 1,0-1-1,-5 10 1,3-13 123,5-4-127,-1 1 0,1-1 1,0 0-1,-1 0 0,1 1 1,0-1-1,-1 0 0,1 0 1,0 1-1,0-1 0,0 0 1,-1 1-1,1-1 1,0 0-1,0 1 0,0-1 1,0 0-1,-1 1 0,1-1 1,0 1-1,0 0-42,0-1 107,0 0 27,0-11 106,1 5-171,-1 1 0,1 0-1,0 0 1,3-9 0,3-12-53,2-57-20,16-98 67,-9 76-84,11-43 11,-14 95-89,9-33-4,17-27-131,11-34-76,-41 121 320,1 0-1,23-43 0,-27 56-138,-5 11 172,0-1-1,0 1 1,1-1-1,-1 1 0,1 0 1,1-3-1,-2 5-4,-1 0-1,0-1 1,0 1-1,1 0 1,-1 0-1,0 0 1,1 0-1,-1 0 1,0 0-1,1 0 1,-1 0-1,0 0 1,0-1-1,1 1 1,-1 0 0,0 1-1,1-1 1,-1 0-1,0 0 1,1 0-1,-1 0 1,0 0-1,1 0 1,-1 0-1,0 0 1,0 0-1,1 1 1,-1-1-1,0 0 1,0 0-1,1 0 1,-1 1-1,0-1 1,0 0-1,0 0 1,1 0 0,-1 1-1,0-1 1,0 0-1,0 1 1,1-1-1,5 13-68,-1 3 71,-1-1 1,-1 1-1,2 32 0,-5 49-112,0-49 150,0-13 64,-2-1-1,0 1 0,-3-1 0,-12 48 0,-3-1 185,2 2-1,-8 111 1,10-62-205,6-64 164,4-36-193,3-16-78,1-1 1,0 18-1,-6 69 178,8-101-149,0-1 139,0 0 26,0 0 160,0 0-111,0 0-113,-1 0-104,0-1 0,0 1 0,0-1 0,0 1 1,0-1-1,0 1 0,1-1 0,-1 0 0,0 1 0,0-1 0,1 0 0,-1 0 0,1 0 1,-1 1-1,0-3 0,-8-12-180,6 10 111,0-1 0,0 1 0,0 0 0,0 0 0,-7-6 0,9 10-8,1 1-48,-1 0 113,0 1 0,0-1 0,0 1 0,-1 0 0,1-1 1,0 1-1,1 0 0,-1 0 0,0 0 0,0 0 0,0-1 0,0 1 1,1 0-1,-1 1 0,0-1 0,1 0 0,-1 0 0,1 0 0,-1 2 1,-1 0 37,1 1 0,0 0 1,-1-1-1,2 1 1,-1-1-1,0 7 0,0-5-68,1-1 1,-1 1-1,0 0 0,-2 5 0,1-4 35,0-1 1,1 0-1,0 0 1,0 10-1,-4 14 36,5-27-16,-1 0 0,0 0 0,1 0-1,-1 0 1,0 0 0,0 0 0,0 0 0,0-1 0,0 1 0,0 0 0,-2 1-1,3-2 163,-3 8-302,1-8 448,1-4 757,6-96-1171,0 38-53,-4 45 144,5-29-1,-4 30-266,2-28 0,-1-142 27,-2 113 298,11-88 0,19-17-362,-5 74 176,-10 45 218,23-110-90,-35 147-538,-2 0 1,0 0 0,-1-30 0,-1 39-308,0 8-851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11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8 557 1056,'-1'0'16,"1"0"-1,0 0 1,0-1 0,-1 1 0,1 0-1,0 0 1,0 0 0,-1 0 0,1-1-1,0 1 1,0 0 0,-1 0-1,1-1 1,0 1 0,0 0 0,0 0-1,0-1 1,-1 1 0,1 0 0,0 0-1,0-1 1,0 1 0,0 0 0,0-1-1,0 1 1,0-1 0,-2-3 108,2 3-127,1 0-1,0 0 0,0 0 1,-1 0-1,1 0 0,-1 0 0,1 0 1,-1 0-1,1-1 0,-1 1 1,0 0-1,1-2 0,-1-4 81,1 1-1,0 0 1,2-11-1,2-5 34,-2 12 29,0 0 0,0 1-1,1-1 1,0 1 0,1-1-1,8-11 1,2-7 464,41-72-86,1 13-384,-40 62-62,-9 14-4,0-1 1,0 1 0,1 0-1,0 1 1,1 0 0,19-15-1,-2 6 211,14-1-177,-34 16-90,-5 2 0,0 1 0,1 0 0,-1 0 0,0 0 0,1 0 0,-1 0 0,1 0 0,-1 0 0,1 1 0,-1-1 0,1 1 0,0 0 0,-1 0 0,6 0 0,-1-2 317,-7 1-315,1 0 0,0 1 0,0-1 0,0 1-1,0-1 1,0 1 0,-1-1 0,1 1 0,0 0 0,0-1 0,0 1 0,0 0 0,0 0 0,0 0 0,0 0 0,0 0 0,1 0 0,-1 0 0,1 0-1,9 0 180,-11 16-208,-1-14 30,1 0-1,-1 0 1,0-1-1,1 1 1,-1 0-1,0 0 1,0 0-1,0-1 0,-1 1 1,1-1-1,0 1 1,-1-1-1,1 1 1,-1-1-1,1 0 0,-1 0 1,1 0-1,-1 0 1,-3 2-1,-3 0 156,1 0 0,-1-1 0,-14 2 0,-9 4-719,29-7 438,2-1-3136,7 0 1563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12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1703 238 1152,'-30'-10'538,"25"8"-327,-1 0 0,1 0 0,0 1-1,0 0 1,-1 0 0,1 0 0,-1 0 0,1 1 0,-1 0 0,1 0 0,0 0 0,-1 1-1,1 0 1,-10 2 0,-3 5 160,-21 10 0,-3 2 183,-118 33 843,26-10-751,96-29-367,0-3 0,-60 12 0,77-20-121,-1-1 1,0 0-1,1-2 1,-1-1-1,0 0 1,-28-6-1,-54-13 355,-91-21 377,98 11-842,37 12-196,42 12 328,0 1 0,0 1 0,-1 0 0,-37-2 0,29 5 128,1 2 0,-1 1 0,-35 7 0,48-6-288,1 1 0,-1 1 1,1 0-1,-18 9 0,29-13-56,0 0-1,-1 0 0,1 0 1,-1 0-1,1 0 0,-1-1 1,-3 1-1,8 7-352,-1-5 371,1-1 0,0 0 0,0 0 1,1 0-1,-1 0 0,0 0 1,1 0-1,4 2 0,26 12 75,-19-9-109,-1-1 34,0-1 0,1 1 0,-1-2 0,1 0 0,25 3 0,-18-5 29,1-1 0,0 0 0,25-4 0,46-6 5,161-36 0,-205 29 26,-1-2 1,71-37-1,10-5-46,-74 39-183,96-23 0,-67 24 288,146-29 38,-55 15-1299,-18 3-2896,-116 23 1342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19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2 223 896,'0'0'17,"0"-1"0,-1 0 1,1 0-1,0 0 0,0 0 0,0 0 0,-1 0 1,1 0-1,0 0 0,0 0 0,1 1 0,-1-1 1,0 0-1,0 0 0,0 0 0,1 0 0,-1 0 1,0 0-1,1-1 0,1 1 2,-1-1-1,1 0 1,-1 1 0,1-1-1,0 1 1,-1-1 0,1 1-1,2-1 1,-1-1 42,0 1 0,0-1 1,0 0-1,-1 1 0,1-1 0,-1 0 1,0-1-1,0 1 0,0 0 0,-1-1 1,3-5-1,12-42 840,-15 47-878,20-65 963,-20 60-636,2-4-12,-3 13-335,0 0 1,0 0-1,0 0 0,0-1 1,0 1-1,0 0 0,0 0 0,0 0 1,0 0-1,1 0 0,-1 0 1,0 0-1,0 0 0,0 0 0,0 0 1,0 0-1,0 0 0,0 0 0,0 0 1,0 0-1,0 0 0,0-1 1,0 1-1,0 0 0,0 0 0,1 0 1,-1 0-1,0 0 0,0 0 0,0 0 1,0 0-1,0 0 0,0 0 1,0 0-1,0 0 0,0 0 0,0 0 1,0 0-1,1 0 0,-1 0 1,0 0-1,0 1 0,0-1 0,0 0 1,0 0-1,0 0 0,0 0 0,0 0 1,0 0-1,0 0 0,0 0 1,0 0-1,0 0 0,0 0 0,0 0 1,1 0-1,-1 0 0,0 0 1,0 1-1,2 7 86,1 12-33,7 90 72,-11-83-128,0 0 13,2 1 0,0 0-1,2-1 1,7 31 0,16 14 290,-5-18-830,-21-53 381,1 1 0,-1-1 0,1 1 0,-1-1 0,1 0 0,0 1 0,0-1 0,0 0 0,0 0 1,0 0-1,0 1 0,0-1 0,1 1 0,7 6-1454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19.9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126 137 1568,'-4'-1'188,"3"1"-176,1 0 1,-1 0-1,1 0 1,-1 0 0,1 0-1,-1 0 1,0 0-1,1-1 1,-1 1-1,1 0 1,-1 0-1,1 0 1,-1 0-1,1-1 1,0 1-1,-1 0 1,1-1-1,-1 1 1,1 0-1,-1-1 1,1 1-1,0 0 1,-1-1 0,1 1-1,0-1 1,-1 1-1,1-1 1,-12-10 184,8 5-58,0 1-1,-1 0 1,1 1-1,-1-1 1,0 1 0,0 0-1,-6-4 1,6 5 15,1 0 0,-1-1 0,0 1 0,1-1 0,0-1 1,0 1-1,0-1 0,-5-8 0,5 7 13,4 5-124,-1 0 1,0 0 0,1 0 0,-1-1 0,1 1 0,-1 0 0,1 0 0,-1 0 0,1-1-1,0 1 1,-1-2 0,1-2 14,1 0 20,1 8-38,6 8 40,1 3-46,-1 1-1,0 0 0,9 26 1,4 7 3,31 74-1626,-49-114 490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4:34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0 736,'-4'4'1537,"0"10"-781,9 30 103,-5-43-843,0 0-1,1 0 1,-1-1 0,0 1-1,1 0 1,-1 0 0,1-1-1,-1 1 1,1 0 0,-1-1-1,1 1 1,-1-1 0,2 2-1,64 43 8260,-74-57-7943,-22-15 287,16 16-1131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21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12 576,'-5'-5'75,"5"5"-66,0 0 0,0 0 0,0-1 1,0 1-1,0 0 0,0 0 0,0 0 1,0 0-1,0 0 0,0 0 0,0 0 1,-1-1-1,1 1 0,0 0 0,0 0 1,0 0-1,0 0 0,0 0 0,0 0 1,0 0-1,-1 0 0,1 0 0,0 0 1,0 0-1,0 0 0,0 0 0,0 0 1,0 0-1,-1 0 0,1 0 0,0 0 1,0 0-1,0 0 0,0 0 0,0 0 1,0 0-1,-1 0 0,1 0 0,0 0 1,0 0-1,0 0 0,0 0 0,0 0 1,0 0-1,0 0 0,-1 1 0,1-1 1,0 0-1,-3 2 140,-24-6 2987,21 4-2720,3 0-50,0 1 0,0-1-1,0 0 1,-1 0 0,1-1-1,-5 0 1,7-1-265,1 1-21,0 1-26,0 0-70,0 0-22,0 0-20,1 2 60,0-1-1,0 0 1,0-1 0,0 1 0,0 0 0,1 0 0,-1 0-1,0-1 1,0 1 0,0 0 0,3 0 0,-2 0 2,4 3 105,0-1-1,0 2 0,6 5 1,17 10-1423,-28-20 1052,0 1 0,0-1 0,0 0 0,0 0-1,0 0 1,0 1 0,0-1 0,0 0 0,0 0-1,1 0 1,1-1 0,1 1-346,4 0-992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29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63 1152,'-3'1'1114,"10"1"1255,-7-2-2284,1 0-1,-1 0 1,1 0-1,-1 1 1,1-1-1,-1 0 1,1 0-1,-1 0 1,1 0 0,-1 0-1,1 0 1,-1 0-1,1 0 1,-1 0-1,1-1 1,-1 1-1,1 0 1,-1 0-1,1 0 1,-1-1 0,1 1-1,-1 0 1,0 0-1,1-1 1,-1 1-1,1 0 1,0-1-1,-1 1-30,0 0 47,0 0 27,0 0 171,0-4 54,0 4 3048,0 6-3405,0 0 0,-1 0 0,0 0 0,1 0 0,-2-1 0,1 1 0,-3 7 0,0 5 69,4-15-50,0 0-1,-1-1 1,1 1-1,-1-1 1,1 1 0,-1 0-1,-1 2 1,1-2 19,-1-1 0,2 1 1,-1 0-1,0 0 1,0-1-1,1 1 0,-1 4 1,1-4-16,0 1 1,-1-1-1,1 0 0,-1 0 1,0 0-1,-2 5 0,1-1-8,0 0 0,0 0-1,0 1 1,1-1-1,0 1 1,1-1 0,0 1-1,1 8 1,-1-2 0,0 50 48,-8-14 138,8-40-152,0-8-38,0 1-1,1 0 1,-2 0 0,1-1-1,0 1 1,0 0-1,-1 0 1,0-1-1,1 1 1,-2 2-1,-1 11 182,1-1-114,1 2-276,0 2 295,1-18-88,0-1 0,0 0 1,0 1-1,0-1 1,0 0-1,0 1 1,0-1-1,0 0 0,0 1 1,0-1-1,0 1 1,-1-1-1,1 0 0,0 0 1,0 1-1,0-1 1,-1 0-1,1 1 0,0-1 1,0 0-1,-1 0 1,1 1-1,0-1 0,0 0 1,-1 0-1,1 1 1,0-1-1,-1 0 0,1 0 1,-1 0-1,0 0 145,-4 130 490,6-81-317,-4 83 180,2-115-435,2 26-1,-1 11 65,-1-40-29,3 22-1,-1-1-62,4 22-162,3 16 319,-8-57-255,1-6 138,-1 0 0,-1 0-1,-1 13 1,1-20-73,1 1-1,0-1 1,0 0 0,0 0-1,0 1 1,1 3-1,1 13-158,3 33 578,-3-47-419,-2-5-7,1 0-1,-1 0 1,1 0 0,-1 0 0,0 0 0,1 1 0,-1-1 0,0 0 0,0 0 0,1 0 0,-1 1 0,0-1 0,0 0 0,-1 0 0,1 0 0,0 2 0,0 43 101,3-17-144,-3-27 81,0-1-12,0 5-20,0 4-10,0-1 0,0 0 1,-1 0-1,0 0 1,-4 17-1,4-3 84,1-22-42,-5 6 420,3-10-467,1-1-1,0 1 1,1 0-1,-1-1 1,1 0-1,-1-5 1,0-3 113,-4-68-243,-26-96 96,29 158-27,0 1 0,1-2 0,2-32 0,0 11-55,-1 29 119,0-2 42,0 1-1,-4-25 1,-1-21-41,4 42 28,0 0 1,0 0-1,2 0 1,2-16 0,0-25-174,2-32 129,-2-7-33,-2 93 49,-1-1-1,1 0 1,0 0 0,0 1-1,0-1 1,0 1 0,1-1-1,2-4 1,-3 5 11,1 0 0,-1-1 0,1 1 0,-1 0 0,0-1 0,0 1 0,-1-1 0,2-4 0,5-37-22,-2 23-51,-4 18 59,0 1 1,0 0-1,0 0 1,-1 0-1,1-5 1,7-35 7,-1 15 176,-1-28-331,3-51 363,-9 85-277,0 1 55,3-32 1,1 18 77,-2 19 52,-2 15-121,0-1 0,0 1-1,0-1 1,0 1 0,0-1 0,0 1-1,1-1 1,-1 1 0,1-1 0,0-2 0,0 2 35,0-1 0,-1 0 1,0 0-1,1 0 1,-1 0-1,0 0 1,0 0-1,-1-5 0,0-1-47,1 6-113,0 0 1,0 0-1,1 0 1,-1 0-1,1 0 1,-1 0-1,2-3 1,-1 6-72,-1-1 1,0 0-1,0 1 0,1-1 0,-1 1 1,1-1-1,-1 1 0,0-1 1,1 1-1,-1-1 0,1 1 0,-1-1 1,1 1-1,-1 0 0,1-1 0,0 1 1,-1 0-1,1-1 0,-1 1 1,1 0-1,0 0 0,-1 0 0,1-1 1,0 1-1,-1 0 0,1 0 0,0 0 1,-1 0-1,1 0 0,0 0 1,-1 0-1,1 0 0,0 1 0,-1-1 1,1 0-1,-1 0 0,1 0 1,0 1-1,10 5-2210,-2 0-298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5:33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92 1056,'-2'-5'1648,"4"10"1930,-2 3-3174,-1-6 213,1 1 0,0 0 0,0 0 0,1-1 0,-1 1-1,1 0 1,0 4 0,0-6-366,10 15 1850,5-16-1728,5 0-158,0 0-1,0-1 1,27-6 0,81-13-23,-42 2-30,59-13 396,169-31 76,-276 60-481,0 1-1,0 1 1,-1 3-1,1 1 0,-1 1 1,44 13-1,-61-13-8,-1 1 0,1 0 0,-1 1 0,-1 1 0,1 2 0,27 16 0,-42-22-314,1-1-1,-1-1 1,0 1-1,7 1 1,-3 0-5538,-7-4 3122,-2 0-2550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13.0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2507 1312,'-2'-3'546,"4"6"71,-2-3-297,4-15 3247,-2 13-3360,-1 0-158,-1 1-1,1 0 1,0-1-1,0 1 1,-1 0-1,1-1 1,-1 1-1,1-1 1,-1 1-1,0-1 1,1 1-1,-1-3 1,5-16 193,-1 6 86,-1 1-131,-2 11-141,0-1 0,0 0 0,0 1 0,-1-1 1,1-6-1,0 3 44,-1 0 0,1-1 0,0 1 1,0-1-1,1 1 0,0 0 0,4-10 0,26-40 112,-21 38 9,9-21 1,3-12-5,1 1 1,3 1-1,2 2 1,45-57 0,-9 27-192,77-103 81,-80 82 101,-37 55-127,2 1 0,2 2 1,41-46-1,-20 40-25,1 2 0,63-39 0,30-26 128,5-19-77,-41 34 162,129-88 1,-113 102-44,161-78 1,-255 143-189,158-77 316,-9-16 65,42-75 242,-217 179-745,21-18-90,-23 21-37,0 0 0,0-1 0,0 1 0,0 0 0,0 0 0,0 0 0,0 0 0,0 1 0,1-1 0,-1 0 1,3 1-1,-5 0 154,1 0 1,-1 0-1,0 0 1,1 0-1,-1 0 0,0 0 1,1 0-1,-1 0 1,0 0-1,1 0 1,-1 0-1,0 0 1,0 1-1,1-1 1,-1 0-1,0 0 1,0 0-1,1 0 1,-1 1-1,0-1 0,0 0 1,0 0-1,1 1 1,-1-1-1,1 11-2337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14.7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148 439 832,'-5'4'498,"0"0"0,0-1 0,1 1 0,-8 9 1,10-10-349,0-1 0,0 0 0,-1 1 1,1-1-1,-1 0 0,-2 1 0,3-1-79,0-1-1,0 1 1,0-1-1,0 1 1,0-1-1,0 1 1,0 0-1,1 0 1,-1 0-1,1 0 1,0 0-1,-2 3 1,3-4 15,-1 1 1,0-1 0,1 1-1,-1-1 1,0 0 0,0 0 0,0 1-1,0-1 1,0 0 0,0 0 0,0 0-1,0 0 1,0 0 0,0 0 0,-1 0-1,1-1 1,0 1 0,-3 1-1,4-2-22,-1 0-1,1 0 0,0 0 0,0 0 1,0 0-1,0 0 0,-1 0 0,1 0 0,0 0 1,0 0-1,0 0 0,0 0 0,-1 0 1,1 0-1,0 0 0,0 0 0,0 1 0,0-1 1,0 0-1,-1 0 0,1 0 0,0 0 1,0 0-1,0 0 0,0 1 0,0-1 0,0 0 1,0 0-1,0 0 0,0 0 0,-1 1 1,4-5 622,2-26 412,2 1-470,6-19 40,7-62-1,-15 74-514,-2 20-123,1-28 0,-4-163 45,-1 196-275,1 11 192,0 0 0,0 1 0,0-1 0,0 0 0,0 0 0,0 0 0,0 0 0,0 0 0,0 0 0,0 0-1,0 0 1,0 0 0,0 0 0,0 0 0,0 0 0,0 0 0,0 0 0,0 0 0,0 0 0,0 0 0,0 0 0,0 0 0,0 0 0,0 0 0,0 0 0,0 0-1,0 0 1,-1 0 0,1 0 0,0 0 0,0 0 0,0 0 0,0 0 0,0 0 0,0 0 0,0 0 0,0 0 0,0 0 0,0 0 0,-1 19-238,-9 175-165,5-144 399,1-14 64,-13 61-1,-8 20 365,-14 39 37,38-151-414,-2 9 539,3-13-302,1-7-187,3-14 187,1 1 1,13-29-1,1-5-353,-18 49 74,0 0 1,1 0-1,0 0 1,0 1-1,0-1 1,0 0-1,1 1 1,-1 0-1,1 0 1,0 0 0,0 0-1,0 0 1,0 0-1,7-4 1,2 1 21,0 0 0,1 0 0,14-4 1,-17 6 68,25-17-120,-33 20 63,1-1 1,0 0 0,0 1-1,-1-1 1,1 0 0,-1 0-1,1-1 1,-1 1 0,0-1 0,0 1-1,0-1 1,0 1 0,0-1-1,-1 0 1,1 0 0,-1 0-1,0 0 1,0 0 0,0 0 0,0 0-1,0-1 1,0-5 0,-1 3-22,1 0 1,-1 0 0,0 0 0,-1-1 0,1 1-1,-1 0 1,-1 0 0,1 0 0,-1 1 0,0-1-1,-4-9 1,1 6 0,-1-1 0,0 1-1,0 0 1,-1 1 0,0-1-1,-1 1 1,1 1 0,-2 0-1,1 0 1,-1 0 0,-10-6-1,13 10-261,0 0 0,-1 1 0,-10-4 0,-8 4-4883,22 1 2771,10-1-1498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23.6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153 956 1472,'-2'5'5211,"1"-1"-5649,-1 2 487,0 0 1,0 1-1,0-1 0,-1 0 1,0 0-1,-1 0 0,1 0 1,-1-1-1,0 0 0,-1 1 1,1-1-1,-1-1 0,0 1 1,0-1-1,0 0 0,-1 0 1,1 0-1,-1-1 0,-10 5 1,14-7-26,1 0 0,0-1 1,-1 1-1,1 0 1,-1-1-1,1 1 0,-1-1 1,1 0-1,-1 1 0,1-1 1,-1 0-1,1 0 0,-1 0 1,1 0-1,-1 0 0,1 0 1,-1 0-1,1-1 0,-1 1 1,1-1-1,-1 1 1,1-1-1,-1 1 0,1-1 1,0 0-1,-1 0 0,1 1 1,0-1-1,0 0 0,-1 0 1,1 0-1,0 0 0,0-1 1,0 1-1,0 0 0,1 0 1,-1-1-1,0 1 1,0 0-1,1-1 0,-1 1 1,0-3-1,0 0-2,0 0-1,1 0 1,-1 0-1,1 0 1,-1 0-1,1 0 1,1 0-1,-1 0 1,0 0-1,1 0 1,0 0 0,0 0-1,0 0 1,0 0-1,4-6 1,6-6 55,0 1-1,1 0 1,0 1 0,28-25 0,-38 37-82,0 0 0,0 0 0,0 1 0,0-1 0,0 1 0,1-1 1,-1 1-1,0 0 0,1 0 0,-1 0 0,1 0 0,-1 0 0,1 1 0,-1-1 1,1 1-1,0 0 0,-1-1 0,1 1 0,5 1 0,-5 0 0,-1-1 0,1 1 0,0 0 0,-1 1 0,1-1 0,-1 0 1,0 1-1,1-1 0,-1 1 0,0 0 0,0 0 0,0 0 0,0 0 0,0 0 0,0 0 0,-1 0 0,3 5 0,3 4 31,-1 0-1,-1 0 1,0 0-1,-1 1 0,0-1 1,0 1-1,-2 0 1,4 24-1,-5-14 75,0 1-1,-2-1 1,-1 0 0,0 0-1,-2 0 1,0 0-1,-1-1 1,-13 32-1,13-33 114,4-16-136,0 0 0,0 0 0,0 0 0,-1-1 0,1 1 0,-5 6 0,6-10-65,0 0 0,0 1 0,0-1 0,0 0 0,-1 0-1,1 1 1,0-1 0,0 0 0,-1 0 0,1 1 0,0-1-1,0 0 1,-1 0 0,1 0 0,0 0 0,0 1 0,-1-1-1,1 0 1,0 0 0,-1 0 0,1 0 0,0 0 0,-1 0-1,1 0 1,0 0 0,0 0 0,-1 0 0,1 0 0,0 0-1,-1 0 1,1 0 0,0 0 0,-1 0 0,1 0 0,0-1-1,0 1 1,-1 0 0,1 0 0,0 0 0,0 0 0,-1-1-1,1 1 1,0 0 0,0 0 0,-1 0 0,1-1 0,0 1-1,0 0 1,0 0 0,0-1 0,-1 1 0,1 0 0,0-1-1,0 1 1,0 0 0,0 0 0,0-1 0,-7-19 30,6 19-45,-1-11 21,1 0 1,0 0 0,0 0-1,2 0 1,-1 0 0,1 0-1,1 0 1,0 0 0,1 0-1,0 0 1,1 1 0,0-1-1,8-13 1,-7 15 23,2-1 0,-1 2 0,1-1 0,1 1 0,0 0 0,0 0 0,15-11 0,-22 19-50,0 0 1,0 1-1,0-1 1,0 0-1,0 0 1,1 1-1,-1-1 0,0 1 1,0-1-1,0 1 1,1 0-1,-1-1 1,0 1-1,1 0 1,-1 0-1,0 0 0,1 0 1,-1 0-1,0 0 1,0 0-1,1 0 1,-1 1-1,0-1 1,1 0-1,-1 1 0,0-1 1,0 1-1,0-1 1,1 1-1,-1 0 1,0 0-1,0-1 0,0 1 1,0 0-1,1 1 1,2 4-24,0-1 1,-1 1-1,1 0 1,-1-1-1,4 12 1,-6-15 42,4 14 52,0 0-1,-1 1 0,0-1 1,1 23-1,-2-13 186,-1-16-185,-1-9-80,-1-2 0,0-8 28,1 0 1,0 1 0,0-1 0,1 0 0,0 1 0,5-13-1,1 3-174,18-31 0,-22 44 122,0 0 1,0-1-1,1 1 0,0 1 0,0-1 1,0 1-1,1 0 0,11-7 1,-15 10 38,0 0 1,0 0-1,0 0 1,1 0 0,-1 1-1,0-1 1,1 0-1,-1 1 1,0 0 0,1 0-1,-1 0 1,1 0-1,-1 0 1,0 0-1,1 0 1,-1 1 0,0-1-1,1 1 1,-1 0-1,0 0 1,0 0 0,1 0-1,-1 0 1,0 0-1,2 2 1,4 5 42,0 0 1,-1 1 0,0 0-1,0 0 1,-1 1-1,-1 0 1,1 0-1,3 11 1,1 0-159,9 21 117,-13-27 121,1 0 0,12 22 1,-18-36-116,-1 0 0,1 0 0,-1 0 0,1 0 0,0 0 0,-1 0 0,1 0 1,0 0-1,-1 0 0,1 0 0,0-1 0,0 1 0,0 0 0,0-1 0,0 1 0,0 0 1,0-1-1,0 1 0,0-1 0,0 1 0,0-1 0,0 0 0,0 0 0,0 1 0,1-1 1,-1 0-1,0 0 0,0 0 0,0 0 0,0 0 0,0 0 0,0-1 0,1 1 0,-1 0 1,1-1-1,0 0-11,0 0 1,-1 0-1,1 0 1,0 0-1,-1 0 0,1 0 1,-1 0-1,1-1 1,-1 1-1,0-1 1,1 1-1,-1-1 1,1-2-1,15-25 63,-16 28-58,17-38-5,-9 20-19,12-22 0,-17 35-13,0 1 0,-1-1 0,2 1 0,-1 1 0,0-1 1,1 0-1,0 1 0,7-5 0,-11 9 26,1-1 0,-1 0-1,1 1 1,0-1 0,-1 1 0,1-1 0,-1 1-1,1 0 1,0 0 0,-1 0 0,1 0 0,0 0 0,-1 0-1,1 0 1,0 0 0,-1 1 0,1-1 0,-1 1-1,1-1 1,2 2 0,4 2-37,0 0 0,12 10 0,-2-2 125,-2-2-110,-14-8 74,-2-2 17,0 0-48,0 0-1,0 0 1,1 0-1,-1 0 1,0 0-1,0 0 1,0 1-1,1-1 1,-1 0-1,0 0 1,0 0-1,0 0 1,1 0-1,-1 0 1,0 0 0,0 0-1,0 0 1,1 0-1,-1 0 1,0 0-1,0 0 1,1 0-1,-1 0 1,0 0-1,0 0 1,0-1-1,0 1 1,1 0 0,-1 0-1,0 0 1,0 0-1,0 0 1,1 0-1,-1 0 1,0-1-1,0 1 1,0 0-1,0 0 1,0 0-1,0 0 1,1-1-1,-1 1 1,0 0 0,0 0-1,0 0 1,0-1-1,0 1 1,0 0-1,0-1 1,-5-11 230,0-1-238,4 11-19,0-1 1,1 1-1,-1 0 1,0-1-1,-1 1 1,1 0-1,0 0 0,-1 0 1,1 0-1,-1 0 1,0 0-1,0 0 1,1 0-1,-1 1 1,0-1-1,-5-2 1,-2 1-144,6 1 149,0 1-1,0 0 0,0 0 0,0 0 0,0 1 0,0-1 0,-6 0 0,7 1-17,1 0-1,-1 1 1,0-1-1,0 0 1,0 1-1,0-1 1,1 1 0,-1-1-1,0 1 1,1 0-1,-1 0 1,0 0-1,1 0 1,-1 0-1,1 0 1,0 0-1,-1 0 1,1 1-1,0-1 1,0 0-1,-1 1 1,1-1-1,0 1 1,1 0 0,-1-1-1,0 1 1,0 2-1,-2 5 51,0 0 1,1 1-1,0-1 0,0 12 0,-2 3-40,3-10 5,0-1-1,0 1 0,2 0 0,-1-1 0,2 1 0,0 0 1,4 13-1,-1 2 2,-3-21 18,0-1 1,0 0 0,1 0-1,0 0 1,0 0 0,0 0-1,7 8 1,-10-15-1,0 1 1,0-1-1,1 1 1,-1-1-1,0 1 1,1-1 0,-1 1-1,1-1 1,-1 1-1,1-1 1,-1 0-1,1 1 1,-1-1-1,1 0 1,-1 1-1,1-1 1,-1 0-1,1 0 1,-1 1-1,1-1 1,0 0-1,-1 0 1,1 0-1,-1 0 1,1 0-1,0 0 1,-1 0-1,1 0 1,-1 0-1,1 0 1,0 0-1,-1 0 1,1 0-1,-1-1 1,1 1-1,-1 0 1,1 0-1,0-1 1,-1 1-1,1 0 1,-1-1-1,1 0 1,1 0 13,-1-1 1,1 0 0,-1 1-1,1-1 1,-1 0-1,0 0 1,0 0 0,0 0-1,0 0 1,1-3 0,4-17 31,-2 0 0,-1 0 0,0 0 1,-1-35-1,3-23 71,-6 80-132,1 0 0,0 0 1,0 0-1,-1 0 0,1 1 0,0-1 1,0 0-1,-1 0 0,1 0 1,0 0-1,0 0 0,0 0 1,-1 1-1,1-1 0,0 0 0,0 0 1,0 0-1,0 0 0,-1 1 1,1-1-1,0 0 0,0 0 0,0 0 1,0 1-1,0-1 0,0 0 1,0 0-1,0 1 0,0-1 1,0 0-1,0 0 0,0 1 0,0-1 1,0 0-1,0 0 0,0 1 1,0-1-1,5 63 56,-2-31-30,-1-15-5,0 0 1,0-1-1,1 1 1,2-1-1,-1 1 1,2-1-1,0-1 1,11 22-1,-16-36 2,0 0 0,-1 0 0,1 1 0,0-1-1,0 0 1,-1 0 0,1-1 0,0 1 0,0 0 0,0 0 0,0 0 0,0-1 0,0 1 0,1 0-1,-1-1 1,0 1 0,0-1 0,0 1 0,1-1 0,-1 0 0,0 1 0,3-1 0,-2 0-1,0 0 0,1-1 1,-1 1-1,0-1 0,0 0 1,0 1-1,1-1 0,-1 0 1,0 0-1,0 0 0,3-3 1,5-4 38,-1 0 1,0-1-1,14-17 0,-20 21-10,121-146-64,-107 133 18,1 0 1,21-17-1,-6 6-102,-22 21 79,-10 8 19,0-1 0,0 0 0,0 1 0,0-1-1,0 0 1,0 1 0,0-1 0,0 0 0,0 0 0,-1 0 0,1 0 0,0 0-1,0 0 1,-1 0 0,1 0 0,-1 0 0,1 0 0,0-2 0,-19 6-200,12-3 219,-1 0 1,0 1 0,1 1 0,-1-1 0,1 1-1,-1 0 1,1 0 0,-10 6 0,1 0 20,1 1 0,-18 14 0,26-18-41,0 1 1,1 0-1,-1 0 0,1 0 0,1 1 0,-1 0 0,1 0 0,-5 10 1,3-2-58,0 1 1,0-1-1,-3 20 1,7-24 91,0 0-1,1 0 1,1 0 0,0 15-1,0-22-26,0-1 1,1 1-1,-1-1 0,1 1 0,0-1 0,0 0 0,0 1 0,0-1 0,0 0 0,1 0 0,0 0 0,-1 0 1,1 0-1,0 0 0,1 0 0,-1 0 0,3 2 0,-3-4 4,-1 0 0,0 0 0,0-1-1,0 1 1,1 0 0,-1-1 0,0 1 0,1-1 0,-1 1 0,1-1-1,-1 0 1,0 1 0,1-1 0,-1 0 0,1 0 0,-1 0 0,1 0-1,-1 0 1,0-1 0,4 0 0,-3 0 8,1 0-1,-1 0 1,0 0-1,0-1 1,1 1-1,-1-1 1,0 1-1,0-1 1,0 0-1,2-4 1,2-1-13,-2 0 1,1 0-1,-1-1 1,0 0-1,-1 0 1,4-9-1,-4 4 23,0 1 0,-1-1 0,0 1 0,-1-1 0,0 1 0,-1-1 0,-1 0 0,0 1 0,0-1 0,-2 1-1,1-1 1,-7-15 0,5 6 126,3 13-219,2 13-493,3 8 509,0-1 1,1 0 0,10 17 0,0 2 4,27 61 77,45 145 1,-84-224 11,0 0 1,-1 0-1,0 1 1,-1-1-1,0 1 0,-1-1 1,-1 1-1,0-1 1,-5 24-1,4-30-26,0 0-1,-1-1 1,0 1 0,0 0-1,0-1 1,0 0 0,-1 0-1,0 0 1,0 0 0,0 0-1,-1-1 1,0 0 0,0 0-1,-10 7 1,1-3-19,-1-1-1,0 0 1,-1-1 0,-22 6 0,31-10-7,0 0 1,-1 0 0,1-1-1,-16 0 1,21-1 6,0 0 0,0 0-1,0 0 1,-1 0 0,1-1 0,0 1-1,0-1 1,0 1 0,0-1 0,0 0-1,0 0 1,0 0 0,0 0 0,0 0-1,0-1 1,1 1 0,-1 0 0,0-1-1,1 1 1,-3-3 0,3 2-8,0 0 0,1 0-1,-1 0 1,0 0 0,0 0 0,1 0 0,-1 0 0,1 0 0,0 0-1,0-1 1,-1 1 0,1 0 0,1 0 0,-1 0 0,0 0-1,0 0 1,1 0 0,-1 0 0,1 0 0,0 0 0,0 0 0,0 0-1,1-2 1,4-6 38,0 0 0,1 0 0,9-10 0,4-5-130,1-4 171,33-34 0,-3 5-218,-26 26 58,31-51 0,-18 17-10,67-108 377,-97 162-355,2 1 1,-1 1 0,20-16-1,-13 12 45,-14 12 41,-2 1-3,0 1 0,1-1 0,-1 1 0,0-1 0,1 1 0,-1 0 0,1-1 0,-1 1 0,1-1 0,-1 1 0,1 0 0,-1-1 0,1 1 0,0 0 0,-1 0 0,1 0-1,-1-1 1,1 1 0,0 0 0,-1 0 0,1 0 0,-1 0 0,1 0 0,0 0 0,-1 0 0,1 0 0,1 1 0,-2-2 2,1 1 0,0 0 0,-1 0-1,1 0 1,0 0 0,-1 0 0,1 0 0,0 0 0,0 0 0,-1 0-1,1 0 1,0 1 0,-1-1 0,1 0 0,0 0 0,-1 0 0,1 1 0,-1-1-1,1 1 1,0-1 0,-1 0 0,1 1 0,-1-1 0,1 1 0,-1-1-1,1 1 1,-1-1 0,1 1 0,-1-1 0,0 1 0,1 0 0,-1-1 0,0 1-1,0 0 1,1-1 0,-1 1 0,0 0 0,0-1 0,0 1 0,0 0-1,0-1 1,0 1 0,0 0 0,0 0 0,1 4 13,0 5-11,0 0-1,-1-1 1,0 1-1,-1 0 1,0-1 0,-4 18-1,1-5 151,2-17-98,1-1 0,0 1 0,-1-1-1,0 1 1,0-1 0,-4 7 0,5-10 30,-6-6 123,6-2-222,0 0-1,0 0 1,1 1-1,0-1 1,1 0-1,0 0 0,0 1 1,3-13-1,-1 5-78,0-1 54,1 1 0,0 1 0,1-1 0,1 1 0,0 0 0,1 0 0,0 0-1,16-20 1,-22 32 23,0-1-1,0 1 0,0 0 0,0 0 0,0 0 1,1 0-1,-1 0 0,0 0 0,0 1 0,1-1 1,-1 0-1,1 1 0,-1-1 0,1 1 0,-1-1 1,1 1-1,-1 0 0,1-1 0,-1 1 0,1 0 1,-1 0-1,1 0 0,-1 0 0,1 0 0,-1 1 1,3 0-1,2 1 28,-1 0 1,1 1-1,-1-1 1,0 2-1,8 4 0,2 2 44,-5-3-49,-1 0 1,0 0-1,12 13 0,17 13 1,-31-28 4,1-1 0,0 0 1,0 0-1,0 0 0,1-1 0,-1 0 1,1-1-1,0 0 0,0 0 1,0-1-1,0 0 0,0 0 1,0-1-1,0-1 0,0 1 1,0-1-1,0-1 0,-1 0 0,1 0 1,0-1-1,-1 0 0,1 0 1,-1-1-1,14-8 0,-12 6-15,-3 2-2,1-1 0,-1 1 0,0-1 0,-1 0 0,0-1 0,1 0 0,-2 0 0,11-13 0,-15 17-19,3-3-9,-1 1 0,1-1 0,-1 0 0,0 0 0,-1-1 0,0 1 0,1 0 0,-2-1 0,1 0 0,0 1 0,-1-1-1,0 0 1,0-11 0,-1 15 59,0 0-25,0 1 0,0-1 1,0 0-1,0 1 0,0-1 0,0 1 0,-1-1 0,1 1 0,-1-1 0,1 1 0,-1-1 0,1 1 1,-1-1-1,0 1 0,1 0 0,-3-3 0,-1-4-6,3 7 9,1 1 0,0-1 0,0 0 0,-1 1 0,1-1 0,0 1 0,0-1 0,-1 1 0,1-1 0,-1 1 0,1-1 0,-1 1 0,1-1 0,0 1 0,-1-1-1,0 1 1,1 0 0,-1-1 0,0 0 0,-1 0-21,0 0 0,0 0 0,-1 1 0,1-1 0,0 0 0,0 1 0,0-1 0,-1 1 0,1 0 0,-4 0-1,4 0 16,0 1-1,1-1 0,-1 1 0,0 0 0,1-1 1,-1 1-1,1 0 0,-1 0 0,1 0 0,-1 0 1,1 0-1,0 1 0,-1-1 0,0 2 0,-3 3 15,-2 1 18,0 0 0,1 1 1,-8 13-1,10-15-29,1 0 0,0 0 0,0 0 0,0 0 0,1 1 0,0-1 0,0 1 0,1 0 0,0 0 0,0-1 0,1 1 0,-1 0 0,2 12 0,1-9 28,-1-1 0,2 1 0,-1-1 0,1 0 0,1 0 0,-1 0 0,2 0-1,-1-1 1,1 0 0,0 1 0,1-2 0,11 14 0,-16-20-10,0 0 1,0 0-1,0 1 0,0-1 1,1 0-1,-1 0 0,0 0 1,0-1-1,1 1 0,-1 0 1,1 0-1,-1-1 0,1 1 1,-1-1-1,1 1 0,-1-1 1,1 0-1,-1 1 0,1-1 1,-1 0-1,1 0 0,0 0 1,-1 0-1,1 0 0,-1-1 1,1 1-1,-1 0 0,1-1 1,-1 1-1,1-1 0,2-1 1,4-3 13,0 0 1,0-1 0,0 0-1,0-1 1,-1 0 0,0 0-1,-1 0 1,7-10 0,43-69 73,-33 42-218,-1-1 0,-2-1 0,-3 0 0,13-51 0,11-43-54,16-57-127,-44 139 314,-3 1 1,-2-2-1,1-85 0,-9 132-5,0-1-1,-1 1 0,0 0 1,-1 0-1,-1 0 0,1 0 1,-7-13-1,9 24-26,0 1 1,0 0-1,0-1 0,0 1 0,0 0 1,0 0-1,0-1 0,0 1 0,0 0 1,-1-1-1,1 1 0,0 0 1,0 0-1,0-1 0,0 1 0,-1 0 1,1 0-1,0 0 0,0-1 0,-1 1 1,1 0-1,0 0 0,0 0 1,-1 0-1,1-1 0,0 1 0,0 0 1,-1 0-1,1 0 0,0 0 0,-1 0 1,1 0-1,0 0 0,-1 0 1,-5 9-191,-3 22 59,9-30 135,-11 72-34,-3 76 1,6-43 110,-40 380 314,44-451-315,-5 65 81,7-71-269,1-19 238,0 0 0,2 18 0,-1-25-114,0-1-1,1 1 1,0 0 0,-1-1 0,1 1-1,0 0 1,0-1 0,0 1 0,1-1-1,-1 0 1,1 1 0,-1-1-1,1 0 1,3 4 0,-2-3 16,0 0 0,0-1-1,0 1 1,0-1 0,0 1 0,0-1-1,1 0 1,-1 0 0,1-1 0,-1 1-1,1-1 1,0 1 0,-1-1 0,1 0 0,0-1-1,0 1 1,0-1 0,4 1 0,5-2-8,0 0 1,0-1-1,0 0 1,0-1-1,-1 0 1,1-1-1,-1-1 1,0 0-1,0-1 1,-1 0 0,0 0-1,21-16 1,-25 15-13,0 0 1,0-1-1,-1 0 1,0 1 0,-1-2-1,0 1 1,0-1-1,0 0 1,3-11 0,-2 4-20,-1 4 63,0-1-1,0 0 0,-1-1 1,-1 1-1,-1-1 1,3-25-1,-5 36-34,-1-2-253,1 4 237,0 1 0,0 0 0,0 0 0,0 0 0,0 0 0,0 0-1,0 0 1,0 0 0,0 0 0,-1 0 0,1 0 0,0 0 0,0 0 0,0 0 0,0 0 0,0 0 0,0 0 0,0 0-1,-1 0 1,1 0 0,0 0 0,0 0 0,0 0 0,0 0 0,0 0 0,0 0 0,0 0 0,-1 0 0,1 0 0,0 0-1,0 0 1,0 0 0,0 0 0,0 0 0,0 0 0,0 1 0,0-1 0,0 0 0,0 0 0,-1 0 0,1 0 0,0 0-1,0 0 1,0 0 0,-1 1-18,1 0-1,-1 0 0,1 1 1,-1-1-1,0 0 0,1 0 1,0 0-1,-1 0 0,1 1 1,0-1-1,0 0 0,-1 2 1,-1 8-66,-6 16 36,1 1 0,-7 55 0,14-79 56,-1 1 21,-2 9-31,2 0 0,0 0 0,0-1 1,3 21-1,-1-28 52,0-1 1,1 1-1,0-1 0,0 1 1,5 8-1,-6-12-43,0 0 1,0 0-1,0 0 0,0-1 0,1 1 0,-1 0 1,1-1-1,-1 1 0,1-1 0,0 1 0,0-1 1,0 0-1,0 0 0,-1 0 0,1 0 0,0 0 0,4 1 1,-4-2 6,0 0 0,-1 0 0,1 0 1,0-1-1,0 1 0,0 0 0,0-1 1,0 1-1,-1-1 0,1 0 0,0 1 1,0-1-1,-1 0 0,1 0 0,0 0 1,-1 0-1,1-1 0,-1 1 0,3-3 1,3-3 36,-1-1 0,9-11 0,-12 14-41,38-58-4,-29 42 0,2 0 0,27-33 0,-35 50-24,-1-1 1,1 1-1,0 1 0,0-1 1,0 1-1,0 0 1,0 0-1,1 1 1,0 0-1,-1 0 1,9-1-1,-7 2 13,1 1 1,0 1-1,-1 0 1,1 0-1,-1 0 1,11 4-1,14 2-16,-1 2 320,-27-7-216,-1 0 0,1-1 0,0 1 0,0-1 0,0 0 0,7 0 0,-18-2 9,1 1 0,0-1 0,-1-1 0,-9-3 1,-9-2-214,10 5 130,0-1 1,-20 1 0,28 2-12,1 0 1,-1 0-1,0 1 1,1 0-1,-1 0 1,1 0-1,0 1 1,-1-1-1,-5 4 1,-10 5-202,15-7 156,-1 0 0,0 0-1,-7 6 1,12-7 58,-1 0 1,1 0 0,1-1 0,-1 1-1,0 0 1,0 1 0,1-1 0,-1 0-1,1 0 1,0 1 0,0-1 0,0 1 0,-1 2-1,-6 16 20,6-16-9,0 0 1,0 1-1,1-1 1,-2 9-1,2-9-17,0 0 1,1 0-1,0 0 1,0 0-1,0-1 1,1 1-1,1 6 1,-2-8 33,1-1 0,1 0-1,-1 1 1,0-1 0,0 0 0,1 0 0,-1 0 0,1 0 0,0 0 0,-1-1-1,1 1 1,0 0 0,0-1 0,0 0 0,0 1 0,3 0 0,0 1 36,0-1 0,0 0 1,0-1-1,1 1 0,-1-1 1,0 0-1,1 0 0,-1-1 1,0 1-1,1-1 1,7-1-1,7-2 204,34-8 1,-25 5-96,198-45 563,-221 49-827,4 1-287,-1-1 1,1 0-1,-1-1 1,0 0-1,0 0 1,0-1-1,16-9 1,-21 8-855,-1 0-5274,-7 10 3845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24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11 7968,'-16'-4'2944,"11"0"-2272,5 1-192,0 3-704,0 0 32,0 0-1952,8 3 1184,2 1-2624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24.3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13 142 8128,'-13'-3'3008,"18"-2"-2336,3 5-160,10-3-96,7-5-320,5 0 256,18-3-224,25-1-256,18-4 64,8 2-1472,-9-5 832,-8 3-2080,-4 0 1568,0 5-2624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28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4 921 1728,'-1'0'17,"1"0"-1,0 0 1,0 0-1,0 0 1,0 0 0,0 0-1,0 0 1,-1 0-1,1 0 1,0 0 0,0 0-1,0 0 1,0 0 0,0-1-1,0 1 1,0 0-1,0 0 1,-1 0 0,1 0-1,0 0 1,0 0-1,0 0 1,0 0 0,0-1-1,0 1 1,0 0 0,0 0-1,0 0 1,0 0-1,0 0 1,0-1 0,0 1-1,0 0 1,0 0-1,0 0 1,0 0 0,0 0-1,0 0 1,0-1 0,0 1-1,0 0 1,0 0-1,4-11 227,8-8 0,-6 10 320,1 0 0,-2 0 0,1 0 1,7-19-1,-8 17-160,-1 1 0,2 0 0,0 0 1,12-16-1,3 4-39,0 2 0,1 0 0,27-17 0,-25 19-333,-8 5 12,1 1 0,20-10 0,-31 18-46,0 1-6,0 0-1,0 0 0,0 1 0,0 0 0,7-2 1,-12 4 4,1-1 0,-1 1 0,0 0 0,1 0 0,-1 0 0,0 0 0,0 0 0,1 0 0,-1 0 0,0 1 0,1-1 0,-1 0 0,0 1 0,0-1 1,0 1-1,1-1 0,-1 1 0,0-1 0,0 1 0,0 0 0,0 0 0,0 0 0,0-1 0,0 1 0,0 0 0,0 0 0,-1 0 0,1 0 0,0 1 1,-1-1-1,1 0 0,0 2 0,1 2 2,-1 0-1,0 1 1,0-1 0,0 1 0,-1-1 0,0 0-1,0 1 1,0-1 0,-1 1 0,1-1 0,-4 11 0,-1 2 54,-1 0 1,-9 18 0,-2 2 623,-43 66-1,55-98-496,2-7-89,4-12-57,3 4 53,0 1 0,1-1 0,0 1-1,0 0 1,1 0 0,7-7 0,-4 5 9,10-12 60,1 0 0,1 1-1,1 1 1,1 2 0,31-21 0,-54 39-159,1-1 0,0 1 0,-1-1 0,1 1 1,0 0-1,0-1 0,-1 1 0,1 0 0,0-1 0,0 1 1,0 0-1,-1 0 0,1 0 0,0 0 0,0 0 1,0 0-1,-1 0 0,1 0 0,0 0 0,0 0 1,0 1-1,-1-1 0,1 0 0,0 0 0,1 1 0,-1 0-1,0 0 0,0 1 0,1-1 0,-1 0 0,0 0 0,0 1 0,0-1 0,0 0 0,-1 1 0,1-1 0,1 4 0,0 1 17,0 0-1,-1 0 1,1 1 0,-1-1 0,0 11-1,-11 96 390,20-117-490,-5-1 88,0 0 0,0 0 1,0-1-1,0 0 1,-1 0-1,0 0 1,5-12-1,9-12 132,-1 6-135,-13 17 28,0 0-1,1 0 1,0 1-1,0-1 0,0 1 1,1 0-1,0 1 1,10-7-1,-10 7 8,4 0-92,-9 5 59,0 1 1,-1-1-1,1 0 0,-1 1 0,1-1 0,-1 0 1,1 1-1,-1-1 0,1 1 0,-1-1 0,1 1 1,-1-1-1,0 1 0,1-1 0,-1 1 1,0-1-1,1 1 0,-1 0 0,0-1 0,0 2 1,2 2 2,-1 0 0,0 0 0,0 0 0,0 0 0,0 0 0,-1 0 0,1 0 0,-1 7 0,-6 34 85,1-11 16,4-22-85,0 0 0,1 0 0,0 0 0,1 0 0,0 0 0,1-1 0,6 20 0,-8-30-14,0 0 0,1 0 0,-1 0-1,0 0 1,1 0 0,0 0 0,-1 0 0,1 0-1,0 0 1,-1 0 0,1 0 0,0 0 0,0 0-1,0-1 1,0 1 0,-1 0 0,1 0 0,0-1-1,1 1 1,-1-1 0,0 1 0,0-1 0,0 0-1,0 1 1,0-1 0,0 0 0,0 0 0,1 1-1,-1-1 1,0 0 0,0 0 0,0-1 0,0 1-1,2 0 1,2-2-4,0 0 0,0 0 0,0-1-1,0 1 1,-1-1 0,6-4 0,-5 3-14,78-48-362,14-10 100,-87 56 321,-1 1 0,1-1 1,16-5-1,6-3-157,-32 14 114,1 0 0,-1-1 0,0 1 0,1 0 0,-1 0-1,0 0 1,1 0 0,-1-1 0,0 1 0,1 0 0,-1 0 0,0 0 0,1 0 0,-1 0 0,1 0 0,-1 0 0,0 0 0,1 0-1,-1 0 1,0 0 0,1 1 0,-1-1 0,0 0 0,1 0 0,-1 0 0,0 0 0,1 0 0,-1 1 0,0-1 0,1 0-1,-1 0 1,0 1 0,1-1 0,-1 0 0,0 0 0,0 1 0,0-1 0,1 0 0,-1 1 0,0-1 0,0 0 0,0 1 0,0-1-1,1 0 1,-1 1 0,0-1 0,0 1 0,0-1 0,0 0 0,0 1 0,0-1 0,0 0 0,0 1 0,0-1 0,0 1 0,0-1-1,-1 0 1,1 1 0,0-1 0,0 0 0,0 1 0,0 0 0,-8 45-128,8-42 128,0 1-1,0-1 1,1 0 0,-1 0 0,1 0 0,0 0 0,1 0 0,2 6 0,-3-8 0,0 0 1,0 0 0,0 0-1,1 0 1,-1 0-1,1-1 1,-1 1 0,1 0-1,0-1 1,0 1-1,0-1 1,0 0 0,0 0-1,0 0 1,0 0-1,0 0 1,0 0 0,2 0-1,0 0 17,-1 0 0,0-1-1,0 0 1,0 0-1,0 0 1,1 0 0,-1 0-1,0-1 1,0 1 0,0-1-1,0 0 1,0 0 0,0 0-1,0 0 1,0-1-1,0 1 1,0-1 0,-1 1-1,1-1 1,4-4 0,-5 4-25,0 0 1,-1 0 0,1 0-1,0 0 1,-1 0-1,1 0 1,-1 0 0,1-1-1,-1 1 1,0-1 0,0 1-1,0-1 1,-1 1 0,1-1-1,-1 0 1,1 1-1,-1-1 1,0 0 0,0 1-1,0-1 1,0 0 0,0 1-1,-1-1 1,-1-4 0,0 0-43,-1-1 1,0 1 0,0 0 0,-1 0 0,0 1 0,0-1 0,-1 1-1,0 0 1,-9-9 0,11 11 33,-1 1 0,-1 0-1,1 0 1,0 0 0,-1 1-1,0-1 1,1 1 0,-1 0 0,0 1-1,0-1 1,0 1 0,0 0-1,0 0 1,0 1 0,-8-1 0,11 1 5,1 0 0,-1 0 1,0 0-1,0 0 0,0 0 1,0 0-1,0 1 0,1-1 1,-1 1-1,0-1 0,0 1 1,1 0-1,-1 0 0,0 0 1,-1 1-1,2-2 48,1 0 43,2 1-35,-1 0 0,1 0 0,0 0 0,-1 0 0,1-1 0,0 1 0,0 0 0,-1-1 0,1 0 0,2 1 0,-3-1-22,15 2 59,0 0-1,0-1 1,19-2 0,-6 0 129,81-4-147,0-1 411,-108 6-459,1 1 0,-1-1 0,1 0-1,-1 1 1,0 0 0,1-1 0,-1 1 0,0 0 0,1 0 0,-1 0 0,0 1-1,0-1 1,0 0 0,0 1 0,0 0 0,-1-1 0,1 1 0,0 0 0,-1 0-1,1 0 1,-1 0 0,1 0 0,-1 0 0,0 0 0,0 0 0,0 1-1,0-1 1,-1 0 0,1 1 0,-1-1 0,1 1 0,-1-1 0,0 1 0,0-1-1,0 0 1,0 1 0,0-1 0,0 1 0,-1-1 0,1 1 0,-2 2 0,-6 19 297,7-18-252,-1-1 1,0 1-1,0 0 1,-1-1-1,1 1 1,-1-1-1,0 1 1,-1-1-1,-4 5 1,5-9 221,1-6-199,3-6-99,1 4-37,1 0 1,0-1 0,0 1 0,1 0 0,5-7 0,-3 4 16,-1 1 54,1 1 1,1-1-1,-1 1 0,15-14 0,-17 19-38,0-1 1,0 1-1,1 0 0,-1 0 1,1 1-1,-1-1 0,1 1 1,0 0-1,0 0 1,0 1-1,7-3 0,-10 4 19,-1 0 1,1 0-1,0 0 0,-1 0 0,1 0 0,-1 0 0,1 0 0,-1 1 1,1-1-1,-1 1 0,1-1 0,-1 1 0,1-1 0,-1 1 1,1 0-1,-1 0 0,0-1 0,1 1 0,-1 0 0,0 0 1,0 0-1,0 1 0,0-1 0,0 0 0,0 0 0,0 1 0,0-1 1,0 0-1,-1 1 0,1-1 0,-1 1 0,1-1 0,-1 1 1,1 2-1,1 5 56,0 1-1,-1 0 1,-1-1 0,0 16 0,0-12 155,0 27 461,0-39-624,1-2-47,1 1 1,0-1-1,0 0 0,0 0 0,-1 0 0,1 0 0,0 0 0,-1 0 1,1 0-1,-1-1 0,1 1 0,-1-1 0,0 1 0,0-1 1,2-3-1,1 1-4,22-24-25,41-34 0,-35 33-134,-31 28 134,1 0 1,-1 0 0,0 0 0,1 0 0,-1 0 0,0 0 0,1 1-1,-1-1 1,1 0 0,-1 1 0,1 0 0,-1-1 0,1 1 0,0 0-1,-1-1 1,4 1 0,-4 0 18,0 1 0,0-1 0,0 0-1,0 1 1,0-1 0,0 0 0,0 1 0,0-1-1,0 1 1,-1 0 0,1-1 0,0 1 0,0 0 0,0-1-1,-1 1 1,1 0 0,0 0 0,-1 0 0,1-1-1,-1 1 1,1 0 0,-1 0 0,1 0 0,-1 0 0,0 0-1,1 2 1,2 7 57,0-3-19,-1 0 0,-1 0 0,1 0-1,0 11 1,-2-11-23,0 0 0,1-1 0,0 1 0,0-1 0,0 1 0,1-1 0,0 0 0,0 0 0,0 0-1,1 0 1,0 0 0,0 0 0,1 0 0,-1-1 0,1 0 0,0 0 0,8 7 0,-11-10-3,1-1 1,0 1 0,0-1-1,1 1 1,-1-1-1,0 0 1,0 0 0,1 0-1,-1 0 1,0 0-1,1-1 1,-1 1-1,1-1 1,-1 1 0,1-1-1,2 0 1,0-1 13,-1 1 1,0-1-1,0 0 0,1 0 1,-1 0-1,0-1 1,0 1-1,6-5 1,2-1-34,0-1 0,-1-1 0,0 0 0,17-18 1,-7 5-95,38-42-138,-57 62 244,-1 0 1,1 0-1,-1-1 0,0 1 1,0 0-1,0 0 0,-1 0 1,1-1-1,0 1 0,-1-1 0,0 1 1,1 0-1,-1-1 0,0 1 1,0-1-1,0 1 0,-1 0 0,1-1 1,0 1-1,-1-1 0,0 1 1,1 0-1,-1-1 0,0 1 0,0 0 1,-1 0-1,1 0 0,0 0 1,-1 0-1,1 0 0,-3-2 0,2 2-1,1 0 0,-1 0 0,0 0-1,0 1 1,0-1 0,0 0-1,0 1 1,0 0 0,-1-1 0,1 1-1,0 0 1,-1 0 0,1 0-1,-1 1 1,1-1 0,-1 1 0,1-1-1,-1 1 1,1 0 0,-1 0-1,1 0 1,-1 0 0,0 0 0,1 0-1,-1 1 1,1 0 0,-1-1-1,-3 3 1,4-2-5,0 0 0,0 1 1,0 0-1,0-1 0,0 1 0,0 0 0,0 0 0,1 0 0,-1 0 0,1 0 0,0 1 1,-3 3-1,-8 33-56,6-20-22,5-13 61,-1 0 1,1 0 0,0 0-1,1 0 1,-1 1 0,1-1 0,1 7-1,9 44 230,-7-42-201,2 12-1,-1-1 30,1-1-1,2 0 0,12 31 1,-18-54-16,-1 0 0,1 0 0,0 0 0,0-1 0,0 1 0,1 0 0,-1-1 0,0 1 0,1-1 0,-1 1 0,1-1 0,-1 1 0,1-1 1,-1 0-1,1 0 0,0 0 0,0 0 0,2 1 0,-2-2-3,0 0 1,1 1-1,-1-1 1,0 0-1,1 0 1,-1 0-1,0 0 0,1-1 1,-1 1-1,0-1 1,1 1-1,-1-1 1,0 0-1,0 0 1,4-2-1,5-4 6,1-1 0,-1 0 0,-1 0 1,14-15-1,-1 2 19,13-12-19,68-56-158,-67 62 149,-16 10 175,1 2-1,45-25 1,-60 36-134,9-4-110,-15 8 56,-1 0 0,0 0 0,1 0-1,-1 0 1,1 0 0,-1 0 0,0 0 0,1 0 0,-1 0 0,0 0 0,1 0 0,-1 0 0,1 0 0,-1 0 0,0 1 0,1-1 0,-1 0 0,0 0 0,1 0 0,-1 0 0,0 1 0,1-1 0,-1 0 0,0 0 0,0 1 0,1-1 0,-1 0 0,0 1 0,0-1 0,0 0 0,1 1 0,-1-1 0,0 0 0,0 1 0,0-1 0,0 0 0,0 1 0,1-1 0,-1 1 0,1 4 3,0 0-1,-1 0 1,1 0 0,-1 0-1,0 0 1,0 0 0,0 0 0,-2 7-1,-2 2 169,-8 23 0,10-34-137,-9 40 242,10-33-172,-1-1 0,-1 0 0,-6 16 0,38-76-159,-23 43 39,-1-1-1,1 1 1,1 0-1,-1 1 1,13-12-1,-18 19 11,-1-1-1,1 1 0,0-1 1,-1 1-1,1 0 0,0-1 1,-1 1-1,1 0 0,0 0 0,-1-1 1,1 1-1,0 0 0,0 0 1,-1 0-1,1 0 0,0 0 1,0 0-1,-1 0 0,1 0 0,0 0 1,0 0-1,-1 0 0,1 1 1,0-1-1,-1 0 0,2 1 0,-1 0 3,1 0-1,-1 0 0,0 0 0,0 0 0,1 1 1,-1-1-1,0 0 0,0 1 0,0-1 0,0 1 1,0 1-1,2 4 8,0 0 0,-1 1 0,1-1 0,0 9 0,14 66 49,-14-73-52,0 1 0,1-1 0,-1 0 0,2 0 1,-1 0-1,9 11 0,-12-19 10,0 0 0,0 1 1,0-1-1,0 0 0,0 0 0,0 0 1,1 0-1,-1-1 0,0 1 0,0 0 1,1 0-1,-1-1 0,1 1 0,-1-1 1,0 1-1,1-1 0,-1 0 0,1 0 1,-1 1-1,1-1 0,-1 0 0,1 0 1,-1 0-1,1-1 0,-1 1 0,1 0 1,-1 0-1,1-1 0,-1 1 0,1-1 1,-1 0-1,0 1 0,1-1 0,-1 0 1,2-1-1,6-4-7,-1 0 0,0-1 0,-1 0 0,9-9-1,-6 5-9,123-131-362,-111 120 311,0-1 0,-2-2 1,-1 1-1,-1-2 0,-1-1 1,-1 0-1,-2-1 0,17-42 1,-13 13 264,-3 0-1,-2-1 1,-3-1 0,-3 1-1,1-107 1,-8 155-166,0 0 0,-1 0 1,0 1-1,-1-1 0,0 0 1,-1 0-1,0 1 0,-7-17 1,10 26-50,0 0 1,0-1 0,-1 1-1,1 0 1,0 0 0,0-1-1,0 1 1,0 0-1,0-1 1,-1 1 0,1 0-1,0 0 1,0-1-1,-1 1 1,1 0 0,0 0-1,0 0 1,-1-1 0,1 1-1,0 0 1,-1 0-1,1 0 1,0 0 0,0 0-1,-1 0 1,1-1-1,0 1 1,-1 0 0,1 0-1,0 0 1,-1 0 0,1 0-1,0 0 1,-1 0-1,0 1 1,0-1-3,0 1 1,0-1-1,1 1 1,-1 0-1,0 0 1,0-1-1,0 1 1,1 0-1,-1 0 1,0 0-1,0 1 1,-14 30-156,7-6 174,1 1 1,1 0-1,2 0 1,0 1 0,1 27-1,9 139-33,11-39 279,-12-128-168,1 0-1,2-1 1,16 42-1,-7-27-34,-9-20 20,1-1-1,1 1 1,1-2-1,0 1 1,15 17-1,-25-35-186,1 0-1,0 0 0,0-1 0,0 1 1,0-1-1,0 1 0,1-1 1,-1 1-1,0-1 0,1 0 0,-1 0 1,0 0-1,1-1 0,0 1 0,-1-1 1,1 1-1,-1-1 0,1 0 0,-1 0 1,5 0-1,-5 0-150,-1 0 0,1-1 0,0 1 0,0-1 0,-1 1 1,1-1-1,0 0 0,-1 1 0,1-1 0,0 0 0,-1 0 0,1 0 0,-1 0 1,0-1-1,1 1 0,-1 0 0,0-1 0,0 1 0,1-1 0,-1 1 0,0-1 1,-1 1-1,1-1 0,0 0 0,0 1 0,-1-1 0,1 0 0,0-1 0,-1-7-2636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28.4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1 202 7040,'5'-19'2624,"12"8"-2048,4-8-128,-7 11 96,2-3-384,6 0 480,13-5-352,16 0 512,15 5-480,7 0 160,3 3-320,-6 0 64,-6 1-128,1-1-704,-9 0 352,0 0-1536,9-3 992,8 0-2528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14:39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3 1152,'1'-3'2623,"-5"3"-2355,-96 9 2052,77-6-1958,-33 8 747,30-5-620,22-5-371,-1 0-1,0 0 1,0 0 0,-8 0 0,-40-4 1823,84 14-1941,-9-7 111,-1-1 0,1-2 0,-1 0 0,1-1 1,37-5-1,158-22-197,-123 15-3551,-72 8 2432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30.0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112 837 3136,'-1'0'33,"1"-1"-1,0 1 1,0 0 0,0 0-1,0 0 1,-1 0 0,1-1 0,0 1-1,0 0 1,0 0 0,0 0 0,0-1-1,0 1 1,0 0 0,0 0-1,0 0 1,0-1 0,0 1 0,0 0-1,0 0 1,0 0 0,0-1-1,0 1 1,0 0 0,0 0 0,0-1-1,0 1 1,0 0 0,0 0-1,0 0 1,0-1 0,0 1 0,0 0-1,0 0 1,1 0 0,-1-1-1,0 1 1,0 0 0,0 0 0,0 0-1,0 0 1,1 0 0,-1-1-1,0 1 1,1 0 0,-1 0 0,1-1 0,-1 1 1,1 0-1,-1-1 0,1 1 0,-1-1 1,1 1-1,-1-1 0,0 1 0,1-1 1,-1 1-1,0-1 0,1 0 0,-1 1 1,0-1-1,0 0 0,1 1 0,-1-1 1,0 1-1,0-1 0,0 0 0,0 1 1,0-1-1,0 0 0,0 1 0,0-1 1,0 0-1,0 0 0,0 1 26,0-1 0,0 1 0,0-1 0,0 1 0,0 0 0,0-1 0,0 1 0,0-1 0,-1 1 0,1 0 0,0-1 0,0 1 0,0 0 0,0-1 0,0 1 0,-1-1 0,1 1 0,0 0 0,0-1 0,0 1 0,-1 0 0,1 0 0,0-1 0,-1 1 0,1 0 0,0 0 0,-1-1 0,1 1 0,0 0 0,-1 0 0,1 0 0,0-1 0,-1 1 0,1 0 0,-1 0 0,1 0 0,0 0 0,-1 0 0,1 0 0,0 0 0,-1 0 0,1 0 0,-1 0 0,1 0 0,0 0 0,-1 0 0,-22 9 2435,11-4-2636,8-3 161,1 0 0,0-1-1,-1 1 1,1 0 0,0 1-1,1-1 1,-1 0 0,0 1-1,1 0 1,-4 3 0,0 2 220,1-1 0,-9 16 0,12-17-223,0 0 1,0 0-1,1 0 1,-1 0-1,1 0 0,1 0 1,-1 0-1,1 0 0,0 1 1,0-1-1,1 0 1,0 0-1,0 0 0,0 0 1,1 0-1,0 0 0,0 0 1,0 0-1,1-1 1,0 1-1,0-1 0,1 0 1,-1 0-1,1 0 0,0 0 1,0-1-1,10 9 1,-12-12 2,-1 0 1,1 0-1,0 0 1,-1-1-1,1 1 1,0 0-1,0-1 1,0 1-1,0-1 1,0 1 0,0-1-1,0 0 1,-1 0-1,1 0 1,0 0-1,0 0 1,0 0-1,3-2 1,-1 1 24,-1 0 1,0 0 0,0-1-1,0 0 1,0 1-1,0-1 1,0-1-1,0 1 1,4-5-1,-3 3 8,0-1-1,0 1 1,0-1-1,-1 0 1,0-1-1,0 1 1,0 0-1,-1-1 1,1 0-1,-1 1 1,1-11-1,-2 10-52,1-7 67,-1-28 0,-1 37-37,-1-1-1,1 1 0,-1 0 1,0-1-1,0 1 0,-1 0 1,1 0-1,-1 0 0,0 0 1,-3-4-1,4 5 7,-1 0 1,0 1-1,1 0 1,-1-1-1,0 1 1,-1 0-1,1 0 1,0 0-1,0 0 1,-1 0-1,1 1 1,-4-2-1,1 1-45,0 1-1,0 0 1,0 0 0,0 0-1,0 0 1,0 1 0,-7 0 0,12 0 154,20 4-374,-14-2 243,-1-1-1,0 0 0,0 0 0,0 0 1,1-1-1,-1 0 0,0 0 1,0 0-1,1 0 0,-1-1 0,0 0 1,0 0-1,0-1 0,0 1 1,0-1-1,0 0 0,0-1 1,7-3-1,4-4 184,0-1 0,0-1 1,25-24-1,-28 23-135,-2 0 0,1-1-1,-2-1 1,0 1 0,-1-2 0,12-25 0,-2-5-26,14-51 0,-17 39 88,-3-1 1,-2-1 0,-3 0-1,-2 0 1,-3-64-1,-3 91-363,0 21-221,0 19-422,1 24 608,2 0-1,8 30 0,-1 2 154,35 352-220,-38-334 503,1 9-121,-4 1 0,-5 0 0,-15 119 0,12-180-32,-2-1 0,-16 50 0,18-68-43,0-1 1,-1 1 0,0-1 0,0 0 0,-1-1 0,0 1-1,-1-1 1,0 0 0,-1-1 0,-11 11 0,16-17 49,0 1 0,-1-1 1,1 0-1,-1 0 0,0 0 1,0 0-1,1-1 1,-1 1-1,0-1 0,0 0 1,0 0-1,-1 0 0,1-1 1,0 0-1,0 0 0,-5 0 1,3-1 21,1 0 0,0 0 0,0-1 1,0 1-1,0-1 0,0 0 0,0-1 1,0 1-1,1-1 0,-1 0 0,-6-6 0,6 5 0,0-1 0,-1 0-1,2 0 1,-1-1-1,1 0 1,0 1 0,0-1-1,1-1 1,-1 1-1,1 0 1,1-1 0,-1 0-1,1 0 1,0 1-1,1-1 1,0 0 0,0-1-1,0 1 1,1-9 0,1 11 33,-1 0-1,1 0 1,1 0 0,-1 0 0,1 0 0,0 0 0,0 0 0,0 0 0,1 1 0,-1-1 0,1 1 0,5-6 0,-3 5 16,0 0-1,1 0 1,-1 1-1,1 0 1,0 0-1,0 0 1,0 1-1,9-4 1,0 1 0,0 2 0,1 0 0,-1 1 0,1 0 0,-1 1 0,1 1 0,23 0 0,-24 2-236,-1 1-1,0 0 0,1 1 0,-1 0 1,-1 1-1,20 8 0,-14-4-2097,33 21 0,-26-14-2179,-18-10 774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34.4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174 883 1984,'-6'-1'827,"3"0"72,3-5 404,-1 4-1037,1 0 0,-1 0 0,0 0 1,1 0-1,-1 0 0,0 0 0,0 0 0,0 1 0,0-1 0,-1 0 0,1 1 0,-3-3 0,2 1-148,-1 0 0,1 1-1,-1-1 1,0 1-1,0 0 1,-5-3 0,6 4-106,0 0 1,0 0-1,0 0 1,0 0-1,0 0 1,0 0-1,0 1 1,-1-1 0,1 1-1,0 0 1,0 0-1,0 0 1,-1 0-1,1 0 1,0 0-1,0 0 1,-1 1-1,1-1 1,0 1 0,0 0-1,0-1 1,0 1-1,0 0 1,0 0-1,0 0 1,0 1-1,0-1 1,0 0-1,1 1 1,-1-1-1,1 1 1,-1 0 0,1-1-1,-1 1 1,1 0-1,-1 2 1,-5 7 29,0 0 0,1 0 1,0 0-1,1 1 0,1 0 1,-1 0-1,2 1 0,0-1 0,0 1 1,1-1-1,1 1 0,0 0 1,1 0-1,1 14 0,1-21 0,-1 0-1,1 0 1,0 1-1,0-1 1,0 0-1,1-1 1,0 1-1,1 0 0,-1-1 1,1 1-1,0-1 1,0 0-1,0-1 1,1 1-1,0-1 1,0 0-1,0 0 1,0 0-1,1-1 0,0 1 1,7 2-1,-10-5-5,1 0-1,0 0 0,0-1 0,0 0 1,0 1-1,-1-1 0,1 0 1,0-1-1,0 1 0,0-1 0,0 1 1,-1-1-1,1 0 0,4-3 1,7-2-37,-1-1 0,16-11 1,2 0 64,-29 17-70,113-61 227,-94 49-161,0-2 0,39-34 0,-58 45-57,0 1 1,-1 0-1,1-1 0,-1 1 0,0-1 1,0 0-1,2-5 0,-3 7 17,0-1 0,-1 1 0,1-1 0,0 1-1,-1-1 1,1 1 0,-1-1 0,0 1 0,0-1 0,0 0-1,0 1 1,0-1 0,-1-3 0,1 6-27,0-1 0,-1 1 0,1-1 0,0 1 0,0 0 0,0-1 0,-1 1 0,1-1 1,0 1-1,0 0 0,-1-1 0,1 1 0,0 0 0,-1-1 0,1 1 0,0 0 0,-1-1 0,1 1 0,0 0 0,-1 0 0,1-1 0,-1 1 0,1 0 1,-1 0-1,1 0 0,0 0 0,-1 0 0,0 0 0,0 0-16,0 0-1,0 0 1,0 0 0,0 1 0,0-1 0,1 0-1,-1 1 1,0-1 0,0 1 0,0-1 0,0 1-1,-1 1 1,-1 1 1,1 0 0,-1 0 0,0 0 0,1 0 0,-4 7 0,0 3 63,0 1 0,1-1-1,-7 26 1,11-34-22,1 0 0,-1 0 1,1 0-1,0 1 0,0-1 0,0 0 1,1 0-1,-1 1 0,1-1 0,1 0 1,-1 0-1,1 0 0,4 9 0,-2-6 12,0-1 0,1 1 0,0-1 0,0 0-1,0 0 1,10 9 0,-12-14 2,0 0-1,0 1 1,0-1 0,0-1 0,1 1-1,-1 0 1,1-1 0,-1 0 0,1 1 0,-1-1-1,1-1 1,0 1 0,-1-1 0,1 1-1,0-1 1,-1 0 0,8-1 0,-1 0 62,-1-1 1,1-1-1,0 0 1,-1 0-1,1-1 1,-1 0-1,0 0 1,0-1-1,14-11 1,-12 7-34,0 0-1,-1 0 1,0-1-1,-1 0 1,0-1 0,13-20-1,-5 6 31,12-20 29,-27 41-109,0 0 0,0 0 0,-1-1 0,1 1 0,-1 0 0,0-1-1,0 0 1,0-8 0,-1 6 9,1 4-13,-1 0 0,0 0-1,0 1 1,0-1 0,0 0 0,0 0 0,-1 0 0,1 1 0,-1-1 0,0 0 0,0 1 0,0-1-1,0 1 1,0-1 0,-1 1 0,1-1 0,-1 1 0,-3-4 0,1 3-134,4 3 120,-1 0-1,1-1 1,0 1-1,0 0 1,0 0-1,0 0 1,-1 0-1,1 0 1,0 0-1,0 0 1,0 0-1,0 0 1,-1-1-1,1 1 1,0 0 0,0 0-1,0 0 1,0 0-1,0 0 1,0-1-1,0 1 1,0 0-1,-1 0 1,1 0-1,0-1 1,0 1-1,0 0 1,0 0-1,0 0 1,0 0-1,0-1 1,0 1-1,0 0 1,0 0-1,0 0 1,0-1 0,0 1-1,0 0 1,0 0-1,1 0 1,-1 0-1,0-1 1,0 1-1,0 0 1,0 0-1,0 0 1,0 0-1,0-1 1,0 1-1,1 0 1,-1 0-1,0 0 1,0 0-1,0 0 1,0 0-1,0 0 1,1-1 0,0 1-117,-1 0-122,1 0 90,7 0 134,0 1-1,0 0 1,0 0 0,0 1-1,0 0 1,0 1 0,-1-1-1,1 1 1,-1 1 0,0 0-1,0 0 1,0 0 0,0 1-1,10 9 1,-15-12 27,0 0 1,-1 0-1,1 0 0,0 0 1,-1 1-1,0-1 0,0 0 0,1 1 1,-1-1-1,-1 0 0,1 1 1,0 0-1,-1-1 0,1 1 1,-1-1-1,0 1 0,0 0 1,0-1-1,0 1 0,0-1 1,-1 4-1,0 1 22,-1 1 0,1-1 0,-1-1 1,-1 1-1,1 0 0,-7 10 0,6-10 4,-1 0 0,1 1 0,0-1 0,1 0 0,0 1 0,0 0 0,1-1 0,0 1 0,-1 15 0,3-22-35,0-1 1,0 1-1,-1 0 1,1 0-1,0-1 1,0 1 0,0-1-1,0 1 1,0-1-1,0 1 1,0-1-1,0 1 1,0-1-1,1 0 1,1 1-4,-1 0 27,1 0 0,-1 0 0,1-1 1,0 1-1,-1-1 0,1 1 0,0-1 0,0 0 0,-1 0 0,1 0 0,0-1 0,-1 1 0,6-2 0,2-1 91,0-1-1,13-6 1,4-2-176,-7 3-122,0-1 0,-1-1 0,34-25 0,-27 19 300,10-11 84,-26 18-132,1 2-1,18-12 1,-16 13-225,-10 4 138,0 1 0,0 1 0,0-1 0,1 0 0,-1 1 0,0-1 1,1 1-1,0 0 0,5-1 0,2 1-26,0 0 0,0 1 0,1 0 0,12 2 0,1 4 405,-31-5-258,5-1-101,1 0 0,0 1 0,-1-1-1,1 0 1,-1 0 0,1 0 0,-1 0 0,1 0-1,-1 0 1,1 0 0,0 0 0,-1 0 0,1 0-1,-1 0 1,1 0 0,-1 0 0,1 0 0,-1-1-1,1 1 1,0 0 0,-1 0 0,1 0 0,0-1-1,-1 1 1,0-1 0,-2 0-18,-1-1 0,1 0 0,-1 1 1,0 0-1,0 0 0,0 0 0,0 0 0,0 1 0,0 0 1,0-1-1,0 2 0,1-1 0,-1 0 0,0 1 0,0-1 1,-5 3-1,2-1-28,-1 0 0,0 1 1,1 0-1,0 1 1,0-1-1,0 1 0,-9 7 1,-16 11-39,23-17 87,1 0 0,0 1 0,0 0 0,-9 9 0,11-9-22,1-1 46,0 0 1,1 1-1,-1-1 0,1 1 0,-7 12 1,11-16-18,-1 0 0,0-1 0,1 1 1,-1 0-1,1 0 0,0 0 0,0 0 1,0 0-1,0 0 0,0 0 1,0 0-1,0 0 0,0 0 0,1 0 1,-1 0-1,1 0 0,0 0 0,0 0 1,-1 0-1,1-1 0,0 1 0,0 0 1,1-1-1,-1 1 0,3 2 1,-1 0 2,1-1 1,-1 0 0,1 0 0,0 0-1,0-1 1,0 1 0,8 2 0,34 12 118,-36-14-114,-1 0 21,0-1-1,0 0 0,0-1 1,0 0-1,0 0 0,1-1 1,-1-1-1,0 1 0,17-4 1,-14 1-1,-1 0 0,0-1 1,0 0-1,-1 0 0,1-1 1,-1 0-1,12-9 0,29-20 38,-29 21-2,-2-1 0,21-17 0,-19 12-108,-13 12-36,0-1 0,-1 0 1,0 0-1,-1 0 0,12-17 1,-18 24 75,0 0-32,0 0 0,-1-1 0,1 1-1,0-1 1,0 1 0,-1-1 0,1 0 0,-1 1 0,1-1 0,-1-2 0,-13 18-165,4-3 149,1 0 1,1 1 0,-1 0 0,2 0-1,0 1 1,0 0 0,1 0 0,1 0-1,0 0 1,1 1 0,0 0-1,-1 22 1,4-30 57,1-1-1,-1 0 1,1 0-1,0 0 0,0 1 1,0-1-1,3 5 1,-4-9-7,1 1 0,0-1 1,-1 1-1,1-1 1,0 0-1,0 1 0,0-1 1,0 0-1,0 1 0,0-1 1,1 0-1,-1 0 0,0 0 1,1 0-1,-1 0 1,0 0-1,1-1 0,-1 1 1,1 0-1,-1-1 0,1 1 1,0-1-1,-1 1 0,1-1 1,-1 0-1,3 0 1,4 0-1,0-1 1,0 0-1,0 0 1,-1-1 0,1 0-1,-1-1 1,1 0-1,-1 0 1,14-8-1,-9 3-48,0 0-1,0-1 1,-1 0-1,15-16 0,-9 8-5,-12 13 71,0 0 1,-1 0-1,0-1 1,1 0-1,-2 0 1,1 0-1,-1 0 0,1-1 1,2-7-1,-5 3 34,-1-6-134,0 15 11,0 1-58,0 0 36,-1 2 87,0 0 0,0 0 0,0 0 0,0-1 1,0 1-1,1 0 0,-1 4 0,0-2 17,-2 5 30,1 1 0,0-1 0,1 1 0,0-1 0,0 20 0,1-19-10,1-1-1,0 1 1,0 0 0,1-1-1,0 0 1,1 1 0,4 10 0,-6-17-26,0 0 0,1-1-1,-1 1 1,1 0 0,-1 0 0,1-1 0,0 1 0,0-1 0,0 0 0,0 0 0,1 1 0,-1-1 0,1-1 0,-1 1 0,1 0 0,-1-1 0,1 1 0,0-1 0,0 0 0,0 0 0,0 0 0,0 0 0,0 0 0,0-1 0,5 1 0,-4-1-13,-1-1-1,0 1 1,1-1-1,-1 0 1,0 0 0,1 0-1,-1 0 1,0-1-1,0 1 1,0-1-1,0 0 1,0 0 0,0 0-1,3-4 1,1-1 91,0 0 1,0 0 0,8-14 0,-12 17-44,5-7-108,0-1-1,-1 1 0,-1-1 0,9-20 0,-9 9-18,-4 13 34,1 0 0,8-17 0,-10 22 88,1 0 1,-1 0 0,0 0-1,0 0 1,0 0 0,-1 0-1,1 0 1,-2-6 0,2 11-48,-1 0 0,0 0 0,0 0 1,0 0-1,0 0 0,0 0 1,0 0-1,0 0 0,0 0 1,0 0-1,0 0 0,0 0 1,0 0-1,0 0 0,0 0 0,1 0 1,-1 0-1,0 0 0,0 0 1,0 0-1,0 0 0,0 0 1,0 0-1,0 0 0,0 0 0,0 0 1,0 0-1,0 0 0,0 0 1,0 0-1,1 0 0,-1 0 1,0 0-1,0 0 0,0 0 1,0 0-1,0 0 0,0 0 0,0 0 1,0 0-1,0 0 0,0 0 1,0 0-1,0-1 0,0 1 1,0 0-1,0 0 0,0 0 0,0 0 1,0 0-1,0 0 0,0 0 1,0 0-1,0 0 0,0 0 1,0 0-1,0 0 0,0 0 1,0-1-1,0 1 0,0 0 0,0 0 1,0 0-1,0 0 0,0 0 1,0 0-1,2 6 64,-5 37-108,2-32 21,0-1 0,0 1 0,2 18 1,-1-3 96,0-21-39,0 0 0,0 0 0,0 0 0,1-1 0,-1 1 0,1 0 0,2 6 0,1 2 51,-3-11-60,-1 0 1,1 0 0,-1 0-1,1 0 1,0-1 0,0 1-1,-1 0 1,1 0 0,1-1 0,-1 1-1,0-1 1,3 4 0,6 5-96,-9-8 75,0-1 1,-1 0 0,1 0 0,0 0 0,0 0-1,0-1 1,0 1 0,0 0 0,0 0 0,0 0 0,0-1-1,0 1 1,0-1 0,0 1 0,0-1 0,1 1-1,-1-1 1,0 1 0,0-1 0,1 0 0,-1 0-1,0 0 1,1 0 0,-1 0 0,0 0 0,0 0-1,1 0 1,-1 0 0,0-1 0,0 1 0,3-1 0,7-4 31,0 0 1,0-1 0,-1 0-1,16-13 1,-14 11-69,48-32-109,44-35-604,-91 65 676,-1-2 1,-1 1-1,0-1 1,0-1 0,-1 0-1,8-15 1,-6 6 90,-2 0 1,0-1-1,11-40 1,11-74 32,-22 90-129,10-84 365,-15 94-160,6-127 399,-9 109-398,0-11-153,-9-82 0,7 147 14,0 1 0,0-1 0,0 1 0,0-1-1,0 0 1,0 1 0,0-1 0,0 1 0,0-1 0,0 1-1,0-1 1,-1 1 0,1-1 0,0 1 0,0-1 0,-1 1-1,1-1 1,0 1 0,-1-1 0,1 1 0,0-1 0,-1 1-1,1 0 1,-1-1 0,1 1 0,0 0 0,-1-1 0,1 1-1,-1 0 1,1 0 0,-2-1 0,1 1 0,1 1 0,-1-1 0,0 1 0,0-1 0,1 1 0,-1-1 0,0 1 0,1-1 0,-1 1 0,1 0 0,-1-1 0,0 1 0,1 0 0,0 0 0,-1-1 0,1 1 0,-1 0 0,1 0 0,0-1 0,0 1 1,-1 0-1,1 2 0,-9 31-6,-7 71 1,2-11-125,-9 47 473,-9 218 1,32-315-300,6 55 1,-5-88 24,0 0-1,2-1 1,-1 1 0,1-1-1,1 0 1,0 0 0,0 0-1,1 0 1,0-1 0,1 0-1,0 0 1,9 10 0,-6-8 71,2 0 0,-1-1 0,1 0 0,20 13 0,-22-17-76,1-1-1,-1 0 1,1-1-1,10 4 1,-13-6-8,-1-1 0,0 0 0,0 0 0,1-1 0,-1 0 1,0 0-1,1 0 0,6-2 0,5-1 33,2 1 121,27-8 1,-18 1-1503,36-5 1,-53 11-638,-10-1 92,-7-1-441,-8 0 544,-3-2-1760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34.7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96 6976,'0'-1'165,"0"0"0,1 0 0,-1-1 1,1 1-1,-1 0 0,1 0 0,-1 0 1,1-1-1,-1 1 0,1 0 0,0 0 0,0 0 1,0 0-1,-1 0 0,1 0 0,0 1 1,0-1-1,0 0 0,1 0 0,-1 1 0,2-2 1,30-12-343,-31 13 265,40-12 338,-1 1 0,1 3 1,1 1-1,48-2 0,174 4-667,-189 7-2747,-62-1 1516,-4 3-880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35.0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5 10624,'-4'3'3936,"4"-3"-3040,0 0-256,0 0-2048,4-3 640,6 3-2880,-7-5 2080,-3 5-3392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35.4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74 9056,'-34'-8'3360,"30"0"-2624,4 4-192,0 0-2848,4 1 1152,4-5-4320,15-4 3072,-6-15 800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45.5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162 2031 2976,'-6'-1'922,"9"3"-361,-3-2-536,0 0 0,1 0 0,-1 0 1,0-1-1,1 1 0,-1 0 0,1 0 1,-1 0-1,0 0 0,1 0 1,-1-1-1,0 1 0,1 0 0,-1 0 1,0-1-1,1 1 0,-1 0 0,0 0 1,0-1-1,1 1 0,-1 0 0,0-1 1,0 1-1,0 0 0,1-1 1,-1 1-1,0-1 0,0 1 0,0 0 1,0-1-1,0 1 0,0 0 0,0-1 1,0 1-1,0-1 0,0 1 0,0 0 1,0-1-1,0 1 0,0-1 1,0 0-1,0 0 193,0-1-1,1 1 1,-1 0 0,1-1-1,0 1 1,-1-1 0,1 1-1,0 0 1,0 0 0,0-1 0,0 1-1,0 0 1,0 0 0,0 0-1,0 0 1,0 0 0,0 0-1,1 0 1,2-1 0,30-14 27,-32 15-162,22-8 49,41-9-1,-8 3 92,-27 5 0,-1 0 0,54-30 0,-66 30-196,-1 0 0,0-2 0,-1 0 0,0 0 0,-1-2 0,13-14 0,-14 11 13,0-1-1,-1 0 1,10-21-1,24-61 162,-27 57-133,58-166 135,-71 187-145,-1-1 1,0 0 0,-2 0 0,-1 0-1,-1-38 1,-2 29 94,-2 1 0,-2-1 1,-13-48-1,15 68-119,-2 0 1,1 0-1,-2 1 0,1 0 1,-1 0-1,-1 1 0,0-1 0,-1 1 1,0 1-1,0-1 0,-1 2 1,0-1-1,-1 1 0,0 0 1,0 1-1,0 0 0,-1 1 1,0 0-1,-1 1 0,1 0 1,-1 1-1,-13-3 0,-30-4-30,0 2 0,-87-2 0,26 3 16,98 6-4,-8 0 53,0-1 1,-33-9-1,38 6-14,12 4-12,0 0 0,1 0 0,-1-1 0,1 0 1,0-1-1,0 0 0,0 0 0,-12-10 0,18 13-58,1 0 0,0-1 1,-1 0-1,1 1 0,0-1 0,0 1 1,0-1-1,0 0 0,0 0 0,1 0 1,-1 0-1,0 1 0,1-1 0,-1 0 1,1 0-1,0 0 0,0 0 0,0 0 1,0 0-1,0 0 0,0 0 1,0 0-1,1 0 0,0-3 0,2-4-40,0 0 0,1 0 0,-1 1 1,6-9-1,-5 11 85,20-31 127,-16 26-153,11-22 0,5-24 108,24-85 1,-43 128-93,21-79 39,-24 87-59,0 1 0,-1-1 0,1 0 0,-1 0 0,-1-1 0,1 1 0,-1-9 0,0 15 96,0 0-27,0 0-31,0 0-38,0 0-112,0 0 58,0 0 118,4-8 107,-5 8-197,-1 0 62,5-8 45,-2 5-71,-2 3 7,-4-5-120,5 5 105,-1 1-1,1-1 1,-1 0-1,1 0 1,0 0-1,-1 0 1,1 0 0,0 0-1,-1 1 1,1-1-1,0 0 1,-1 0-1,1 1 1,0-1-1,-1 0 1,1 0 0,0 1-1,0-1 1,-1 0-1,1 1 1,0-1-1,0 0 1,-1 1-1,1-1 1,0 0-1,0 1 1,0 0 0,-12 23 30,5-10-30,-4 5-52,8-16 18,1-1 1,0 1 0,0 0 0,1 0 0,-3 5 0,3-5 106,0 0 1,-1-1-1,1 1 0,-1-1 1,1 1-1,-1-1 0,-4 5 1,-1 0-63,-1 1 0,-9 15 1,-11 11 79,17-25 205,8-9-159,8-5 53,1-3-6,0 0 0,0-1-1,-1 0 1,0 0 0,5-13 0,39-82-80,-44 95-117,7-15-26,1 1 224,-7 12-153,-6 10-33,1 0 0,0 0 0,-1-1 0,1 1 0,-1 0-1,1 0 1,-1 0 0,1-1 0,-1 1 0,0 0 0,0-1 0,1 1 0,-1 0 0,0-2 0,-1-5 148,1 7-152,0 0 0,0 0-1,-1 0 1,1 0-1,0-1 1,0 1 0,1 0-1,-1 0 1,0 0 0,0 0-1,0-1 1,1 1 0,-1 0-1,1 0 1,-1 0 0,1 0-1,-1 0 1,2-1-1,-2 1-1,0 1-134,0 0 131,0 0 0,0-1 0,0 1 0,0 0 0,0-1 0,0 1 0,1 0 0,-1-1 0,0 1 0,0 0 0,0-1 0,0 1 0,0 0 0,1-1-1,-1 1 1,0 0 0,0-1 0,0 1 0,1 0 0,-1 0 0,0-1 0,1 1 0,-1 0 0,0 0 0,0 0 0,1-1 0,-1 1 0,0 0 0,1 0-1,-1 0 1,0 0 0,1 0 0,-1 0 0,0 0 0,1 0 0,-1-1 0,1 1 0,-1 0 0,0 1 0,1-1 0,-1 0 0,0 0 0,1 0 0,-1 0-1,0 0 1,1 0 0,-1 0 0,0 0 0,1 1 0,-1-1 0,1 0 0,16 11-122,-4 3 189,20 30 0,-1-2-145,-13-16 88,-15-21 9,0 1-1,0 0 1,0-1-1,1 0 0,0 0 1,0 0-1,0-1 1,11 7-1,-14-10 38,-2-1 32,0 0 139,0 0-11,0 0 144,0 0-123,-27 6 0,10-4-260,-12 2 150,-32 9 0,51-11-158,1 1 0,0 1-1,1 0 1,-1 0 0,0 0 0,1 1 0,-12 10 0,-13 10-4174,43-29-2438,13-10 3686,7-4 325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6:54.6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2776 1472,'-6'-1'897,"1"-1"0,-1 1 0,0 1-1,1-1 1,-10 1 0,15 0-861,0 0 0,0 0 0,-1 0 1,1 0-1,0 0 0,0 0 0,-1 0 0,1 0 0,0 0 0,0 0 0,0-1 0,0 1 0,-1 0 0,1 0 1,0 0-1,0 0 0,0 0 0,0-1 0,0 1 0,-1 0 0,1 0 0,0 0 0,0-1 0,0 1 1,0 0-1,0 0 0,0 0 0,0-1 0,0 1 0,0 0 0,0 0 0,0 0 0,0-1 0,0 1 1,0 0-1,0 0 0,0-1 0,0 1 0,0 0 0,0 0 0,0 0 0,0-1 0,0 1 0,0 0 1,0 0-1,0 0 0,1-1 0,-1 1 0,0 0 0,0-1-12,1 0 0,-1 1 0,0-1 0,1 0 0,-1 1 0,1-1 0,-1 0 0,1 1 0,-1-1 0,1 1 0,-1-1 0,1 1 0,0-1 0,0 0 0,17-3 334,-1 0-1,22-1 1,-14 2-199,15-3 17,0-1 0,-1-2 0,0-1 0,-1-2 0,47-22 0,-49 15 18,0-2 0,53-40-1,60-62-129,-104 84-74,128-129 565,-164 157-479,0 0 1,-1 0 0,0-1-1,-1 0 1,0 0 0,6-17-1,-10 19-37,1 1 0,-2-1 1,1 0-1,-1 0 0,-1 0 0,1 0 0,-2-1 0,0 1 0,-1-14 1,-4-8 17,-1 0 1,-2 0 0,-1 1-1,-1 0 1,-2 1 0,-1 0-1,-1 1 1,-2 0 0,-1 1 0,-40-50-1,-69-55-89,20 24-42,93 91 139,0 0 1,1-1-1,1-1 1,-13-30-1,11 23 18,3 3 61,1 0-1,-12-46 1,-3-53-348,15 73 25,5 28 221,2 0 0,0 0 0,3-42 0,18-64-247,3 10 200,8-45-107,-20 110 140,5-17-8,3 0-58,-16 63 64,-1 1 0,0-1 0,-1 1 0,1-1 0,-2-9 0,1-8-342,0 23 326,0 1 0,0 0 0,-1-1 0,1 1-1,0-1 1,0 1 0,0 0 0,0-1 0,0 1 0,-1 0 0,1-1-1,0 1 1,0 0 0,-1-1 0,1 1 0,0 0 0,-1-1-1,1 1 1,0 0 0,-1 0 0,1 0 0,0-1 0,-1 1 0,1 0-1,0 0 1,-1 0 0,1 0 0,-1 0 0,1 0 0,0-1-1,-1 1 1,1 0 0,-1 0 0,1 0 0,0 0 0,-1 0 0,1 1-1,-1-1 1,0 0-95,1 2 37,-4 8 94,0 0 0,-1 0 1,0-1-1,-7 11 0,5-8 49,-12 23 0,-3 11-30,14-34-63,-9 26 1,-10 19 183,24-48-143,3-7-79,-1 0 0,0 1 0,1-1 0,-1 0 0,1 1 0,-1-1 0,1 4 0,0-5 46,0 0-1,0 0 1,0 0 0,0 0-1,0 0 1,-1 0 0,1 0-1,0-1 1,0 1 0,-1 0 0,1 0-1,-1 0 1,1-1 0,-1 1-1,1 0 1,-1 0 0,1-1-1,-1 1 1,1-1 0,-1 1 0,-1 0-1,2 0 55,0-1-21,0 0 10,0 0 27,0 0 139,-1-31 231,0 18-403,1-1 1,0 1-1,3-19 1,9-48 384,-2 42-408,2-9-197,-7 24 109,9-25 1,-7 27 190,-3 6-9,-2 7-210,0 0-1,1 0 1,7-14 0,-7 2 87,-2 17 15,0 1-446,2 4 168,8 13 91,9 18 242,-8-5-48,44 87 158,-48-103-5,18 21 0,-18-24-121,0 1-1,0 0 0,8 16 1,-14-22 22,-1-2-24,0-1 0,-1 1 1,1 0-1,0 0 0,0-1 0,-1 1 0,1 0 0,-1 3 0,0-4-26,0 0 1,0 0 0,0 0-1,-1 0 1,1 0-1,0 0 1,-1 0 0,1 0-1,-1 0 1,1-1-1,-1 1 1,1 0 0,-1 0-1,0-1 1,1 1-1,-1 0 1,0-1 0,0 1-1,1 0 1,-1-1-1,0 1 1,-1 0-1,-3 1-2,0 1 0,0-1 0,0 0 0,-1 0-1,1-1 1,-1 1 0,1-1 0,-10 0 0,-50-1 270,32-1-22,31 1-241,-6 1-23,0-1 1,0-1 0,-1 0 0,1 0 0,0 0 0,-9-3 0,12 2-607,-10-1-1169,15 3 1628,0 0 1,0-1-1,-1 1 1,1 0-1,0 0 0,0 0 1,-1 0-1,1 0 1,0 0-1,0-1 0,0 1 1,-1 0-1,1 0 1,0 0-1,0 0 1,0-1-1,0 1 0,-1 0 1,1 0-1,0-1 1,0 1-1,0 0 1,0 0-1,0-1 0,0 1 1,0 0-1,-1 0 1,1-1-1,0 1 1,0 0-1,0 0 0,0-1 1,0 1-1,0 0 1,0 0-1,1-1 0,-1 1 1,0 0-1,0 0 1,0-1-1,0 1 1,0 0-1,11-17-4901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00.6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698 38 1408,'-9'-5'361,"-1"1"1,0-1-1,-16-4 0,-4 7 47,12 1-304,-16-4 364,16 2-241,0 1 0,0 1 0,-27 1 0,36 2-197,0 0 0,0 0 0,0 1 1,1 1-1,-1-1 0,1 1 0,0 1 0,0 0 0,-10 8 0,9-7-10,1 0-1,-2-1 1,1 0-1,0 0 1,-1-1-1,-16 5 1,16-8 128,0 0 1,-1 0 0,1-1 0,0-1 0,-1 0 0,-14-3 0,-5 0-40,-18-3-163,29 3 6,1 2 1,-22-1-1,-3 0 165,56-6-165,-5 7 17,0 0-1,0 0 0,0 1 0,0-1 0,1 2 0,-1-1 0,0 1 1,0 1-1,13 1 0,19 1 153,21-7 412,-47 2-523,0 0 0,1 2 0,-1 0 0,0 0 0,1 1 0,23 6 0,68 18 105,25 8-326,54 25-3512,-152-47 2411,-2-3 379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06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47 576,'1'-3'56,"0"1"0,0 0 1,1 0-1,-1 0 0,1 1 0,-1-1 0,5-3 1,-1 0-123,9-3 1117,-11-1-247,-2 3 44,4 11-719,5 13-118,-1 0 0,0 1 0,-1 0 0,-2 1 1,7 27-1,0-2-126,16 63 408,-28-108-255,-1 0-1,0 1 1,0-1 0,0 0-1,0 1 1,0-1-1,0 1 1,0-1 0,0 0-1,1 1 1,-1-1-1,-1 1 1,1-1 0,0 0-1,0 1 1,0-1-1,0 1 1,0-1 0,0 0-1,0 1 1,0-1-1,-1 0 1,1 1 0,-7-3 247,6 1-287,-1 0 0,1 0 0,-1 0 0,1-1 0,0 1 0,-1-1 0,1 1 0,0-1 0,-1-1 0,-5-12 79,0 0-1,-11-15 1,-1-2-8,-29-72-328,44 94 246,-1 0-90,4 9 97,0 1 0,1-1 0,-1 0-1,1 1 1,-1-1 0,1 0 0,-1 0 0,1 0 0,0 1 0,-1-1 0,1 0 0,0 0 0,0 0 0,0 0 0,-1 0 0,1 0 0,0 0 0,0 0 0,0 1 0,0-1 0,1 0 0,-1 0 0,0 0 0,0 0 0,1 0 0,-1 0 0,1 0 0,-1 0-1,1 1 0,0 0 0,-1 0 0,1 0 0,0 0-1,0 0 1,-1 0 0,1 0 0,0 0 0,-1 0 0,1 1 0,0-1 0,-1 0 0,1 0 0,0 1 0,-1-1 0,1 0 0,0 1 0,-1-1 0,1 0-1,-1 1 1,1-1 0,-1 1 0,1-1 0,-1 1 0,1 0 0,0 0 1,38 33-58,-33-28 158,1-1 1,-1 1 0,1-1 0,12 7 0,-17-12 204,-2 0 42,0 0-80,0 0 145,7-14 212,-6 13-708,-1 0 0,0 0 0,0 0 0,1 0 0,-1 1-1,0-1 1,0 0 0,0 0 0,0 0 0,0 0-1,-1 0 1,1 1 0,0-1 0,0 0 0,0 0 0,-1 0-1,1 1 1,0-1 0,-1 0 0,1 0 0,-1 0 0,1 1-2177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12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29 241 64,'-10'63'1637,"6"150"-879,-4-120-206,4-52-512,2 87 73,3-69 248,4-33-201,-5-25-58,0-1 260,0 0-84,0-11 266,0-299-358,0 278-240,3 0-1,0 0 0,2 1 1,2-1-1,1 1 0,1 1 1,21-48-1,8 1 98,-32 67 29,-6 10-72,0 0 0,0 0 0,0 0 0,0 0 0,0 0 0,0 0 0,0 0 0,0 0 0,0 0 0,0 0 0,0 0 0,0 0 0,0 0 0,0 0 0,0 0 0,0 0 0,0 0 0,0-1 0,0 1 0,0 0 0,1 0 0,-1 0 0,0 0 0,0 0 0,0 0 0,0 0 0,0 0 0,0 0 0,0 0 0,0 0 0,0 0 0,0 0 0,0 0 0,0 0 0,0 0 0,0 0 0,0 0 0,0 0 0,1 0 0,-1 0 0,0 0 0,0 0 0,0 0 0,0 0 0,0 0 0,0 1 0,0-1 0,0 0 1,0 0-1,0 0 0,0 0 0,0 0 0,0 0 0,0 0 0,0 0 0,0 0 0,0 0 0,0 0 0,0 0 0,0 0 0,0 0 0,0 0 0,0 18 88,-1-13-20,-19 162-249,11 90 639,1-86-150,3-75-221,-1-41-72,-1 12 156,3-21 277,4-45-357,0-1-32,0 0-75,0 0 0,0 0 58,0 0-4,0 0-1,0 0 16,-3 2 77,2-3 231,1 0-425,0 0 0,0 1 60,0 0-1,0 0 0,0-1 1,0 1-1,0 0 0,0 0 1,0-1-1,-1 1 1,1 0-1,0 0 0,0 0 1,0-1-1,0 1 0,-1 0 1,1 0-1,0 0 1,0 0-1,0-1 0,-1 1 1,1 0-1,0 0 0,0 0 1,0 0-1,-1 0 1,1 0-1,0 0 0,0 0 1,-1 0-1,1 0 0,0 0 1,0 0-1,-1 0 1,1 0-1,0 0 0,0 0 1,-1 0-1,1 0 1,0 0-1,0 0 0,-1 0 1,1 0-1,0 0 23,-1 0 105,1 0-49,0 0-36,0-2 10,0-39 760,9-50 0,-7 70-763,22-117 128,30-18 37,-13 47-308,-35 90 68,-1 5-1,0-1-1,-1 1 1,-1-1 0,2-21 0,-4-13-70,-2 0 1,-3 1 0,-1-1 0,-14-52-1,17 92-322,-1 1 0,-1-1 0,1 1 0,-1 0 0,-6-8 0,8 5-4233,13 11 4016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3:29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70 736,'-4'9'2805,"6"-7"-2655,-1 1 1,1 0-1,-1-1 0,0 1 0,0 0 0,0-1 1,-1 1-1,1 0 0,-1 0 0,1 0 0,-1 0 0,0 0 1,0 0-1,0-1 0,0 1 0,-1 0 0,1 0 1,-1 0-1,0 0 0,0-1 0,0 1 0,0 0 0,0-1 1,-4 6-1,1 2-107,3-7 3,-1 0 0,1 0 0,-1 0 1,0 0-1,-3 5 0,1-3 78,0-1 1,1 2-1,-5 8 1,6-10-90,0 0 1,0 0-1,-1-1 0,1 1 1,-1-1-1,1 1 0,-1-1 0,-7 5 1,2-2 125,0 0 1,0-1-1,-1-1 0,-17 8 1,24-11-119,-1 0 0,0-1-1,0 1 1,0-1 0,0 1 0,0-1 0,0 0 0,1 0-1,-1 0 1,0 0 0,0-1 0,0 1 0,0-1 0,0 0-1,0 1 1,1-2 0,-1 1 0,0 0 0,1 0 0,-6-4-1,2 0-4,0 0 0,0-1-1,1 1 1,0-1-1,0-1 1,0 1 0,0-1-1,-5-11 1,1-3 70,-12-36 0,17 44-119,2 7-42,0 0 0,0 0-1,1 0 1,0 0 0,0 0-1,0-12 1,1 17 48,0 1 0,1-1 0,-1 1-1,0-1 1,0 1 0,0-1 0,1 1 0,-1-1 0,0 1-1,0-1 1,1 1 0,-1-1 0,1 1 0,-1-1 0,0 1-1,1 0 1,-1-1 0,1 1 0,-1-1 0,1 1-1,-1 0 1,1 0 0,-1-1 0,1 1 0,-1 0 0,1 0-1,0 0 1,-1 0 0,1-1 0,-1 1 0,1 0 0,-1 0-1,1 0 1,1 1 0,0-2-6,18-4-4,0 2 0,0 0 0,0 0 0,23 2 0,75-4 426,-113 5-417,1 1-1,-1 0 1,1 0-1,-1 0 1,0 0 0,0 1-1,1 0 1,-1 0-1,6 4 1,-3-2-5,29 15 449,-15-3 255,-18-13-709,-1 1 0,0 0 1,0 0-1,4 7 0,6 9 100,-4-7-71,-7-10 50,0 1 1,0-1 0,0 0-1,1 0 1,3 3 0,17 15 271,-17-15-309,1 0-1,0 0 1,15 9-1,-17-12 7,1 0 0,-1 0 0,1-1 0,0 0 0,-1 0 0,1-1 0,0 0 0,0 0 0,0 0 0,0 0 0,11-1 0,0 0-33,1-1-1,-1 0 1,0-1-1,1-1 1,-1 0-1,28-10 1,-25 5 97,1-1 1,-1 0 0,0-2-1,-1 0 1,0-1 0,-1-1-1,25-23 1,-25 19 162,24-29-1,-16 15-252,-25 30-59,5-9-72,-5 10 55,-1 0 1,0-1-1,0 1 0,0 0 0,0 0 1,1 0-1,-1 0 0,0-1 0,0 1 0,0 0 1,0 0-1,0 0 0,0-1 0,0 1 1,0 0-1,0 0 0,1 0 0,-1-1 0,0 1 1,0 0-1,0 0 0,0-1 0,0 1 1,0 0-1,0 0 0,-1 0 0,1-1 1,0 1-1,0 0 0,0 0 0,0 0 0,0-1 1,-2 2-637,-1 3-707,2-2 707,-1-1 0,1 1 0,0 0 0,-2 4 0,0-2-674,-8 14-535,-9 7 347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14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99 184 480,'-2'-1'79,"0"-1"1,0 1-1,0-1 0,0 1 1,0-1-1,0 0 1,1 1-1,-1-1 0,0 0 1,1 0-1,0 0 0,0 0 1,-1-1-1,1 1 0,0 0 1,0-3-1,-7-10 124,-5-23 352,6 22-456,4 9 2,-1 0-1,0 0 0,-8-11 1,-8-11 656,19 28-794,1 1-32,2 1-17,13 4 34,-1 1-1,0 0 1,0 1-1,-1 1 1,13 10 0,-12-7 55,-1 0 0,0 2 1,19 24-1,-12-15 32,8 12 62,-1 1 1,24 42 0,-17-21 1294,-33-54-1093,-1-2 20,-13-20 167,-94-129-268,36 68-293,18 21 214,10 10-469,42 50-6,1 0-32,4 8-101,47 50 181,-34-39 311,-2 2 0,0 0 1,-1 0-1,11 25 1,27 66-1576,-40-85 752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15.3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126 255 1728,'-21'-22'914,"17"17"-564,-1 0 0,0-1 0,-8-6 1,9 9-316,0-1 1,0 1-1,0-1 1,1-1-1,0 1 1,0 0-1,0-1 1,0 1-1,-2-6 1,-17-49 540,15 39-510,-5-29 153,11 22 383,1 27-725,1-4-452,41 66 175,32 98-1605,-41-85 404,-14-32 924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16.5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1 416,'-2'4'157,"4"-1"-111,-2-2 28,0 6 246,-1 1 0,0-1-1,0 0 1,0 1-1,-5 9 1,4-11-286,-2 41 126,3-26-26,1-20-257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17.6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163 129 2560,'-1'-2'53,"-1"1"-1,1 0 1,0-1-1,-1 1 1,1 0 0,0 0-1,-1 0 1,1 0 0,-1 0-1,0 0 1,1 1-1,-1-1 1,1 0 0,-1 1-1,0 0 1,0-1-1,1 1 1,-1 0 0,0 0-1,0-1 1,0 2 0,1-1-1,-1 0 1,0 0-1,0 0 1,1 1 0,-1-1-1,0 1 1,-3 1 0,-6 5 45,0 0 1,1 1 0,0 1-1,0-1 1,-10 13 0,10-9-99,6-8-10,1-1 0,0 1 0,0 0 0,0 0 0,1 0 0,-1 0 0,-2 8 0,4-9 0,0 0 864,4-4 137,3-2-859,0 1 21,-1-2 0,1 1 0,0-1 0,-1 0 0,0 0 0,0 0 0,0-1 0,0 0-1,5-7 1,6-9-44,14-26 0,-2 3-69,-21 34-34,0 0 1,-1-1-1,-1 1 1,7-17-1,-12 27-5,0 0 0,0 0 0,0 0 0,0 0-1,0 0 1,0 0 0,0 0 0,0 0 0,-1 0 0,1 0-1,0 0 1,0 0 0,0 0 0,0 0 0,0 0 0,0 0 0,0 0-1,-1 0 1,1 0 0,0 0 0,0 0 0,0 0 0,0 0 0,0 0-1,0 0 1,0 0 0,-1 0 0,1 0 0,0 0 0,0 0 0,0 0-1,0 0 1,0 0 0,0 0 0,0 0 0,0 0 0,0 0 0,-1-1-1,1 1 1,0 0 0,0 0 0,0 0 0,0 0 0,0 0 0,0 0-1,0 0 1,0 0 0,0-1 0,0 1 0,0 0 0,0 0 0,0 0-1,0 0 1,0 0 0,0 0 0,0-1 0,0 1 0,0 0 0,-9 7 76,-1 3 37,-15 18 1,17-18 26,0 0 1,-1-1-1,-16 14 1,19-19-207,-11 10 417,17-14-410,-1 1-1,1-1 0,-1 1 1,1-1-1,-1 0 0,0 1 1,1-1-1,-1 0 1,0 1-1,1-1 0,-1 0 1,0 0-1,0 0 0,1 1 1,-1-1-1,0 0 0,0 0 1,1 0-1,-2 0 0,1-1 21,1 1 0,0 0 0,0 0 0,-1-1 0,1 1-1,0 0 1,0 0 0,0-1 0,-1 1 0,1 0 0,0 0 0,0-1-1,0 1 1,0 0 0,0-1 0,0 1 0,0 0 0,-1-1 0,1 1-1,0 0 1,0-1 0,0 1 0,0 0 0,0-1 0,1 1-1,4-15-2003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18.0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0 3136,'-28'16'1184,"13"-8"-928,3 7-64,4-4 32,-2 2-160,2 1 32,0 2-32,-1-5-320,1 0 128,3 2-1984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20.2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364 282 1472,'-5'4'880,"13"49"-928,-7 11 302,-2 66 681,1-127-864,0-1-1,-1 0 0,1 0 1,0 1-1,-1-1 1,1 0-1,-1 0 0,0 0 1,0 0-1,0 0 1,0 0-1,0 0 0,0 0 1,-2 2-1,2-4-36,1 1-1,-1-1 1,1 0 0,-1 0-1,1-1 1,-1 1-1,1 0 1,-1 0 0,1 0-1,-1 0 1,1 0-1,-1 0 1,1-1 0,-1 1-1,1 0 1,0 0-1,-1-1 1,1 1 0,-1 0-1,1-1 1,0 1-1,-1 0 1,1-1 0,0 1-1,-1-1 1,1 1-1,0 0 1,0-1 0,-1 0-1,-4-8 20,1 0 0,0 0 0,0-1 0,1 0-1,1 1 1,-1-1 0,-1-15 0,-6-24-7,-28-88 109,24 102 346,14 62-388,1 7 274,-6 42-1,4-70-248,-1 0 1,0 1 0,0-1-1,0 0 1,-1 0 0,0-1-1,0 1 1,-4 6 0,6-12-122,1 0-1,0 0 1,0 0 0,0 0 0,-1 1 0,1-1 0,0 0 0,0 0-1,0 0 1,-1 0 0,1 0 0,0 0 0,0 0 0,0 0-1,-1 0 1,1 0 0,0 0 0,0 0 0,0 0 0,-1 0 0,1 0-1,0 0 1,0 0 0,-1 0 0,1 0 0,0 0 0,0-1 0,0 1-1,0 0 1,-1 0 0,1 0 0,0 0 0,0 0 0,0 0 0,0-1-1,-1 1 1,1 0 0,0 0 0,0 0 0,0 0 0,0-1-1,0 1 1,0 0 0,-1-1 0,-4-7 62,-4-16-96,-1 0-1,-1 1 1,-19-31 0,-2-2-60,17 28-22,10 19 45,3 5-29,-1 0 0,1 0 0,0 0 0,0-1 0,0 1 0,-2-8 0,13 17-296,-2 4 381,-1 1-1,0 1 0,0-1 0,3 12 0,-5-13-1,6 15 139,-2-1 0,0 2 1,-2-1-1,0 1 0,-2 0 1,-1 0-1,1 48 0,-6-65 129,-2-14-80,-3-16 34,-2-12-238,0 1 1,-18-41-1,1 6 63,5 10-145,6 20-80,-9-42 0,-5-7-147,28 80 28,4 16 207,4 15-51,61 202-110,-64-208 437,4 30 1,-3-19-394,-3 0 138,-2-25 67,0 0 0,0 0 0,1 0 1,-1-1-1,1 1 0,0 0 0,0-1 0,0 1 1,0 0-1,1-1 0,1 5 0,15 33-334,-8-6 96,-8-28 155,0 1 29,-1-1 0,0 1 0,0 10 0,-1-17 98,0 0-4,1-1-1,-1 1 1,0-1-1,0 0 1,0 1-1,0-1 1,0 1-1,0-1 1,0 0-1,-1 1 1,1-1-1,0 1 1,0-1-1,0 0 1,0 1-1,0-1 1,-1 0-1,1 1 1,0-1-1,0 0 1,-1 1-1,1-1 1,0 0-1,0 1 1,-1-1-1,1 0 1,0 0-1,-1 1 1,1-1-1,0 0 1,-1 0-1,-3 1-211,3-1 170,0 0-1,0 0 1,0 0-1,0 0 1,0 0 0,1 0-1,-1 0 1,0 0-1,0 0 1,0-1-1,0 1 1,0 0-1,1-1 1,-1 1 0,-2-1-1,-3-4 23,5 4 7,0 1-1,1-1 0,-1 1 1,0-1-1,0 1 0,1-1 1,-1 0-1,0 1 1,1-1-1,-1 0 0,1 0 1,-1 1-1,1-1 1,-1 0-1,1 0 0,0 0 1,-1 1-1,1-1 1,0 0-1,0 0 0,-1-1 1,1 1-68,-4-3-38,5 4-2681,16 7-464,-5-7 1402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23.9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1 896,'-3'3'429,"3"-2"-388,-1-1-1,1 1 1,0-1 0,-1 1 0,1-1 0,-1 1-1,1-1 1,0 1 0,-1-1 0,1 0 0,-1 1-1,0-1 1,1 0 0,-1 1 0,1-1 0,-1 0 0,1 0-1,-1 1 1,0-1 0,1 0 0,-1 0 0,0 0-1,1 0 1,-1 0 0,1 0 0,-2 0 0,-30 1 736,22 0-597,0 0-1,0-1 0,0 0 1,-13-3-1,12 1-388,-1 1-1,0 0 1,0 0-1,1 1 1,-1 1-1,-17 3 1,11-1-1114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24.5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8 576,'0'-3'192,"-4"3"-128,4-5-32,0 5-448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25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284 103 640,'1'0'32,"-1"0"0,1-1 0,-1 1 0,1 0 1,-1 0-1,1-1 0,-1 1 0,1 0 0,-1-1 0,1 1 0,-1 0 0,1-1 0,-1 1 0,1-1 1,-1 1-1,0-1 0,1 1 0,-1-1 0,1 0 0,-2-4 724,-8 2 209,9 3-927,-1 0 1,0 0 0,1 0 0,-1-1 0,1 1-1,-1 0 1,1 0 0,-1 0 0,1-1 0,-1 1-1,0 0 1,1-1 0,0 1 0,-1 0 0,1-1-1,-1 1 1,0-1 0,1 0-8,-1 1 0,1-1-1,-1 1 1,1-1 0,-1 1 0,1 0 0,-1-1 0,1 1-1,-1-1 1,0 1 0,1 0 0,-1 0 0,0-1 0,1 1-1,-1 0 1,0 0 0,-1 0 0,0 0 29,1-1 1,-1 1-1,0-1 0,0 0 1,0 1-1,0-1 1,0 0-1,1 0 1,-1 0-1,-2-3 0,-12-5 497,14 8-462,0 0-1,0 0 1,0-1-1,0 1 1,0-1 0,0 1-1,0-1 1,1 0-1,-3-2 1,3 2-1,-1 0-1,0 0 1,0 0 0,1 0 0,-1 0 0,-1 1-1,-2-2 1,5 2-74,0 1-1,-1 0 0,1 0 1,-1-1-1,1 1 1,0 0-1,-1-1 0,1 1 1,0 0-1,0-1 1,-1 1-1,1-1 1,0 1-1,0 0 0,-1-1 1,1 1-1,0-1 1,0 1-1,0-1 1,0 0-2,0 1 0,-1 0 0,1-1 0,0 1 0,0-1 1,0 1-1,0 0 0,0-1 0,-1 1 0,1 0 1,0-1-1,0 1 0,-1 0 0,1 0 0,0-1 1,0 1-1,-1 0 0,1 0 0,0-1 0,-1 1 0,1 0 1,0 0-1,-1 0 0,1 0 0,-1 0 0,1-1 1,0 1-1,-1 0 0,1 0 0,0 0 0,-1 0 0,1 0 1,-1 0-1,1 0 0,0 0 0,-1 0 0,0 0-28,1 0 8,0 0 1,0 0-1,0 0 1,0 0-1,0 0 1,0 0-1,-1 0 1,1 1-1,0-1 1,0 0-1,0 0 1,0 0-1,0 0 1,0 0-1,0 0 1,0 0-1,-1 0 1,1 0-1,0 0 1,0 0-1,0 0 1,0 0-1,0 0 1,0 0-1,-1 0 1,1 0-1,0 0 1,0 0-1,0 0 1,0 0-1,0 0 1,0 0-1,-1 0 1,1 0-1,0 0 1,0 0-1,0 0 1,0 0-1,0 0 1,0 0-1,0 0 1,-1 0-1,1 0 0,0 0 1,0-1-1,0 1 1,0 0-1,0 0 1,0 0-1,0 0 1,0 0-1,0 0 1,0 0-1,0-1 1,0 1-1,-1 0 1,1 0-1,0 0 1,0 0-1,0 0 1,0 0-1,0 0 1,0-1-1,0 1 1,0 0-1,0 0 3,0 0 1,0 1-1,-1-1 0,1 0 0,0 0 0,0 1 0,-1-1 0,1 0 0,0 0 0,-1 0 0,1 0 0,0 1 0,-1-1 0,1 0 0,0 0 1,-1 0-1,1 0 0,0 0 0,-1 0 0,1 0 0,-1 0 0,1 0 0,0 0 0,-1 0 0,1 0 0,0 0 0,-1 0 0,1 0 0,0-1 1,-1 1-1,1 0 0,-1 0 0,-1-1 123,-4 1 70,0 0 0,0-1 1,-8-2-1,8 2-189,0 1 1,0 0-1,0 0 0,-10 2 1,-10 9-641,16-6 261,-5 3-500,-2 6-1734,9-6 187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26.8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41 1728,'0'-2'80,"0"-1"0,1 0 0,-1 1 0,1-1 1,-1 0-1,1 1 0,0-1 0,0 1 0,0 0 0,2-4 0,-2 6-75,-1-1-1,1 0 1,-1 1-1,1-1 0,-1 0 1,1 1-1,-1-1 1,1 1-1,0-1 0,-1 1 1,1-1-1,0 1 1,-1 0-1,1-1 0,0 1 1,0 0-1,-1 0 1,1-1-1,0 1 1,0 0-1,0 0 0,-1 0 1,1 0-1,0 0 1,0 0-1,0 0 0,-1 0 1,1 0-1,0 1 1,0-1-1,-1 0 0,1 0 1,0 1-1,0-1 1,-1 0-1,1 1 1,0-1-1,-1 1 0,1-1 1,0 1-1,0 0 1,2 2-13,1 0 1,-1 1-1,0-1 1,-1 1-1,1-1 1,0 1 0,-1 0-1,0 0 1,3 7-1,12 43 63,-9-27-105,6 22 338,-2 1 0,-3 1 0,-2-1 0,-2 2 0,-2-1 0,-4 64 0,-4-27-218,5-69 36,-2 4 316,2-23-414,0 0 1,0 0-1,0 0 1,0-1-1,0 1 1,0 0 0,0 0-1,0 0 1,0 0-1,0 0 1,0 0-1,0-1 1,0 1 0,-1 0-1,1 0 1,0 0-1,0 0 1,0 0-1,0 0 1,0 0 0,0 0-1,0 0 1,-1 0-1,1-1 1,0 1-1,0 0 1,0 0 0,0 0-1,0 0 1,-1 0-1,1 0 1,0 0-1,0 0 1,0 0 0,0 0-1,0 0 1,0 0-1,-1 0 1,1 0-1,0 0 1,0 1 0,0-1-1,0 0 1,0 0-1,-1 0 1,1 0-1,0 0 1,0 0 0,0 0-1,0 0 1,0 0-1,0 0 1,0 1-1,0-1 1,-1 0 0,1 0-1,0 0 1,0 0-1,0 0 1,0 0-1,0 1 1,0-1 0,0 0-1,0 0 1,0 0-1,0 0 1,-6-12 344,-7-41 278,4 14-559,-25-67-1,-9 6 46,13 5-320,28 85 338,1 0-1,0 0 0,0 0 0,1-18 0,0 16 54,-3-61-567,4 77 286,-1 0 0,1 0 0,0 0 0,0 0 0,2 7 0,3 8 97,5 29 6,2 4 92,-3 0-1,6 92 0,-19 125 342,2-254-374,-2 0 1,1-1-1,-9 26 0,11-39-56,0-1 1,0 1-1,0-1 0,0 0 0,-1 1 0,1-1 0,0 1 0,0-1 0,0 0 0,0 1 0,-1-1 0,1 0 0,0 1 0,0-1 0,-1 0 0,1 1 0,0-1 0,-1 0 0,1 0 0,0 1 0,-1-1 0,1 0 0,-1 0 0,1 0 0,0 1 0,-1-1 1,1 0-1,0 0 0,-1 0 0,0 0 0,0 0-6,1 0 1,-1-1-1,0 1 1,0-1-1,1 1 1,-1 0 0,0-1-1,1 1 1,-1-1-1,0 1 1,1-1-1,-1 0 1,1 1-1,-1-2 1,-2-2-34,1 0 1,-1 0-1,1 0 0,-3-9 1,1-3-39,1 0 1,-1-31-1,2 14 15,-3-10-58,3-1 0,5-56 1,-3 90 96,2 1 1,3-13-1,-5 20-23,1 0-1,-1 1 1,1-1 0,0 0 0,-1 0-1,1 0 1,0 1 0,0-1-1,0 0 1,1 1 0,-1-1-1,0 1 1,0-1 0,1 1 0,-1 0-1,1 0 1,-1-1 0,3 0-1,-3 2 33,0 0 0,0 0 0,0 0 0,0 0-1,0 0 1,0 0 0,0 0 0,0 0-1,0 0 1,0 1 0,0-1 0,0 0 0,0 1-1,0-1 1,-1 1 0,1-1 0,0 1 0,0-1-1,0 1 1,-1 0 0,1-1 0,0 1-1,0 0 1,-1-1 0,2 3 0,15 24-87,-14-23 85,10 23 30,0 1 1,16 56-1,-17-48-9,19 44-1,-2-24 410,-28-55-315,-1-1-22,2 0-26,4 0 0,-5 0 86,-2-6 128,0 6-309,1 0 0,0 0 0,0 0 1,0 0-1,0 0 0,0 0 0,0 0 0,0 0 0,0 0 0,-1 0 1,1 0-1,0 0 0,0 0 0,0 0 0,0 0 0,0 0 1,0 0-1,0 0 0,-1 0 0,1 0 0,0 0 0,0 0 1,0 0-1,0 0 0,0 0 0,0 0 0,0 0 0,0 1 1,0-1-1,0 0 0,0 0 0,-1 0 0,1 0 0,0 0 1,0 0-1,0 0 0,0 0 0,0 1 0,0-1 0,0 0 1,0 0-1,0 0 0,0 0 0,0 0 0,0 0 0,0 0 1,0 1-1,0-1 0,0 0 0,0 0 0,0 0 0,0 0 0,0 0 1,0 0-1,0 0 0,0 0 0,1 1 0,-1-1 0,0 3-664,-1-2 517,1 0-1,0 1 1,0-1 0,1 0 0,-1 0 0,0 1-1,0-1 1,0 0 0,1 0 0,0 2 0,9 8-1849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24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0 3136,'-35'13'2410,"13"-12"-522,13 57-432,8-54-1339,1 1 0,-1 0-1,0 0 1,-1 0 0,-3 9-1,4-10-15,-1 0-1,1 0 0,0 1 0,0-1 0,-1 14 1926,1-22-1961,1 0-1,-1 1 1,0-1-1,-1 1 1,1 0 0,-1-1-1,1 1 1,-1 0 0,0 0-1,0 0 1,-3-4-1,-5-7 73,8 6-339,4 12-177,2 9 376,1 1 0,0-2 1,12 23-1,-16-34-144,0 1 0,0-1 0,0 1-1,0-1 1,0 0 0,0 0 0,1 1 0,-1-1 0,0 0 0,1 0-1,-1 0 1,1 0 0,-1 0 0,1-1 0,0 1 0,-1 0 0,1-1 0,0 1-1,-1-1 1,1 0 0,0 1 0,0-1 0,-1 0 0,1 0 0,0 0-1,0 0 1,0-1 0,-1 1 0,1 0 0,0-1 0,-1 1 0,1-1 0,2-1-1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3:31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 1056,'6'3'4889,"2"7"-2124,-5-3-3929,3 21 1436,-2 0 0,-1 1-1,-2 51 1,-1-68-175,5 158 543,-5 62 1547,-18-229-1723,1-6-9,0-2 1,1 0-1,-28-12 1,28 10-273,0 0 0,-1 2 0,-28-7 1,-2 2-271,37 6-3,1 2-1,-1 0 1,0 0-1,-1 0 1,1 1-1,0 1 0,-17 1 1,26-1 41,0 0 1,0 0-1,0 0 0,0 1 0,0-1 1,0 0-1,0 1 0,0-1 1,0 1-1,0-1 0,0 1 0,0-1 1,1 1-1,-1-1 0,0 1 1,0 0-1,1 0 0,-1-1 1,0 1-1,1 0 0,-1 0 0,1 0 1,-1 0-1,1-1 0,-1 1 1,1 0-1,0 0 0,-1 0 1,1 0-1,0 0 0,0 0 0,0 0 1,0 0-1,0 0 0,0 0 1,0 0-1,0 0 0,0 2 0,2 3-393,0 1-1,0-1 1,0 0-1,6 12 0,-2-6-436,-1 1-24,0-1-1,2 0 1,-1-1-1,10 12 1,2 0-1401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7:34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1 1152,'1'4'99,"-1"0"0,1 0 0,0 1 0,0-1 0,2 6 0,3 11 0,2 28 142,2 53 1,-6-52-181,0 22 178,-4 0 0,-3 0-1,-15 95 1,10-111-49,3-15-83,-1 0 0,-14 42 1,17-71-69,3-10-18,0 0-1,0 0 1,-1-1-1,1 1 1,-1 0-1,0 0 1,1-1-1,-2 3 1,1-2 186,-3 1 736,1-8-802,1-3-131,1 1 1,1-1 0,0 1-1,0-1 1,1-9 0,0-7-91,0-10 83,2-1 1,2 1-1,1 0 1,1 0-1,14-36 1,-12 35 34,-1 0 0,4-42 0,-6 37-14,-1 8 29,-1 8-2,3-47 0,-7 70-60,0-1 0,0 1 0,0 0 0,1 0 0,-1 0 0,0 0 0,1 0 0,-1 0 0,1 0 0,-1 0 0,1 0 1,-1 0-1,1 0 0,0 0 0,-1 0 0,1 0 0,0 0 0,0 0 0,0 1 0,0-1 0,1-1 0,-1 3 0,0-1 0,0 0 0,0 0 0,0 1 0,1-1 0,-1 1 0,0-1 0,0 1 0,0 0 0,0-1 0,0 1 0,0 0 0,-1-1 0,1 1 0,0 0 0,0 0 0,0 0 0,-1 0 0,1 0 0,1 2 0,10 25-149,-10-24 153,4 16 85,-1 0 1,-1 1-1,-1 0 1,2 36-1,-3-17-8,6 56 299,-7 143 0,-5-197-256,-1 24 308,5-66-412,0 1-1,0-1 0,0 1 0,1-1 0,-1 1 0,-1-1 0,1 1 0,0-1 0,0 1 0,0-1 1,0 1-1,0-1 0,0 1 0,0-1 0,-1 1 0,1-1 0,0 1 0,0-1 0,-1 0 1,0 2-1,1-3-1,0 1-1,-1 0 1,1 0 0,0 0 0,-1-1 0,1 1 0,0 0 0,-1 0-1,1-1 1,0 1 0,-1 0 0,1-1 0,0 1 0,0 0 0,0-1-1,-1 1 1,1 0 0,0-1 0,0 1 0,0-1 0,0 1 0,-1-1-1,0-4 1,0 0-1,0 0 0,0 0 0,1 0 0,0 0 0,0 0 0,0 0 0,1 0 0,-1 0 1,1 0-1,2-6 0,1-18 1,-1-5 22,0-25-125,3 0 0,21-88 0,-10 79-450,-16 59 446,3-2-108,-9 16-51,-4 7 290,-55 144-3387,61-147 3087,0 0 1,0 0-1,-1 10 0,0 4-586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9:21.0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2135 844 1568,'-7'-7'264,"6"6"-225,0 0 0,0 0-1,0 0 1,1 0 0,-1 0-1,0 0 1,0 0-1,1 0 1,-1 0 0,0 0-1,1 0 1,-1-1 0,0-1-1,1 2-76,0-1 0,0 1 1,-1-1-1,1 1 0,-1-1 0,1 1 0,-1-1 0,0 1 0,0-1 0,1 1 0,-3-3 0,2 3-69,0 0-1,0-1 0,0 1 0,0-1 0,0 1 0,1-1 0,-1 0 0,0 1 1,1-1-1,0 0 0,-1-3 0,1 4 137,0-1 0,0 1 0,-1-1-1,1 1 1,0-1 0,-1 1 0,1 0 0,-1-1 0,1 1-1,-1 0 1,0-1 0,1 1 0,-1 0 0,0 0 0,-2-3-1,1 1 263,2 3-226,-1-1 0,1 0 0,0 1-1,-1-1 1,1 1 0,0-1 0,0 0 0,0 1 0,0-1 0,0 1-1,0-1 1,0 0 0,0 1 0,0-1 0,0 0 0,0 0-23,0 0 1,0 1-1,0-1 1,0 1-1,0-1 1,0 0-1,0 1 1,0-1-1,0 1 1,0-1-1,-1 0 1,1 1-1,0-1 1,0 1-1,-1-1 1,1 1-1,0-1 1,-1 1-1,1-1 1,-2-1 9,0-1 1,1 1-1,0 0 1,-1-1 0,1 1-1,0 0 1,0-1-1,0 1 1,1-1-1,-1 0 1,1 1-1,-1-1 1,1-4-1,0 3-39,-1 0-1,1 0 1,-1 0-1,0 0 1,-3-8 0,2 9 2,1 0 1,0 0-1,1 0 1,-1-1-1,0 1 1,1 0-1,0-6 1,0 6 42,-1-1 0,1 0-1,0 1 1,-1-1 0,0 1 0,0-1-1,-2-5 1,-3-3 324,3 6-199,0-1 0,-1 0 0,0 1-1,-6-9 1,5 8-132,0 1-124,5 6 56,-1 0 0,1 1 1,-1-1-1,1 1 1,-1-1-1,0 1 1,1-1-1,-1 1 1,1-1-1,0 1 1,-1-1-1,1 1 1,0 0-1,-1-1 1,1 1-1,0-1 1,-1 2-1,-1 5-21,1 0 0,-1 1-1,1-1 1,1 0 0,-1 0 0,1 1-1,1-1 1,1 10 0,-2-12 30,15 88 27,-8-56 5,2 2-71,-6-24 75,0 0 0,2 20 0,-3-14 65,5 26 1,1-1-116,-7-41-3,1 7 348,1-12-161,1-9-168,22-68-277,-21 64 249,3-4-40,13-24 1,17-31 152,-17 29-46,-3 8 31,25-69 0,-34 69-116,-7 24 9,1 0 0,5-11-1,-8 22 40,0 0-1,0 0 0,0-1 0,1 1 0,-1 0 0,0 0 0,0 0 0,0 0 0,0 0 0,0-1 0,0 1 0,0 0 0,0 0 0,1 0 0,-1 0 0,0-1 0,0 1 0,0 0 0,0 0 0,0 0 0,0-1 0,0 1 0,0 0 0,0 0 0,0 0 0,0-1 0,0 1 0,0 0 0,0 0 0,0 0 0,-1 0 0,1-1 0,0 1 0,0 0 0,0 0 0,0 0 0,0 0 0,0-1 0,0 1 0,-1 0 0,1 0 0,0 0 0,0 0 0,0 0 0,0-1 0,0 1 0,-1 0 0,1 0 0,0 0 1,0 0-1,0 0 0,-1 0 0,1 0 0,0 0 0,0 0 0,0 0 0,0 0 0,-1 0 0,1 0 0,0 0 0,0 0 0,0 0 0,-1 0 0,1 0 0,0 0 0,0 0 0,0 0 0,-1 0 0,-16 8 231,9-5-87,-40 5 159,44-9-298,0 1 0,0-1 0,0 0-1,0 0 1,0 0 0,0-1 0,0 1-1,0-1 1,1 0 0,-1 0 0,-3-3-1,-6-4 16,-18-17 0,24 19 67,0 0 1,0 0-1,0-1 0,1 0 1,0 0-1,-6-12 0,10 16-78,0 1-1,-1 0 1,1 0-1,-1 0 1,0 0-1,0 0 1,0 0-1,0 1 1,0 0-1,-8-5 1,5 4-10,0 0 1,-1 0-1,1 0 1,-1 1-1,-9-2 0,12 4-3,0-1 0,0 1 0,-1 0 0,1 1 0,0-1 0,0 1 0,0 0 0,0 0 1,0 0-1,0 0 0,0 1 0,0-1 0,0 1 0,0 0 0,1 1 0,-1-1 0,-4 4 0,-3 4-31,1-1 1,0 1-1,-17 22 0,1 4-109,-33 63 0,58-98 133,0 1 1,1-1-1,-1 1 0,0-1 1,1 1-1,-1 0 0,1-1 1,0 1-1,-1 0 0,1-1 1,0 1-1,0 0 1,0 0-1,0-1 0,0 1 1,1 0-1,-1-1 0,1 1 1,-1 0-1,1-1 0,-1 1 1,1-1-1,0 1 1,0-1-1,-1 1 0,1-1 1,0 1-1,1-1 0,-1 0 1,0 0-1,0 0 0,2 2 1,5 2-82,-1 1 1,1-2-1,0 1 1,16 5-1,-12-4 13,-5-4 53,0 0-1,0 0 1,1 0 0,10 1-1,9 1-109,55 7 109,-78-11 38,0 1 0,1-1 1,-1-1-1,0 1 1,1 0-1,-1-1 0,0 0 1,0 0-1,8-3 1,-11 3 1,0 0 0,1 0 1,-1 0-1,0 0 1,0 0-1,0 0 0,0 0 1,0-1-1,0 1 1,-1 0-1,1-1 0,0 1 1,0-1-1,-1 1 1,1-3-1,2-1 34,-3 2-27,1 1 0,0 0 0,-1-1 0,1 1 0,-1-1 0,1 1 0,-1-1 0,0 1 0,0-1 1,-1 1-1,1-1 0,0 1 0,-1-4 0,-2-14-168,0-46 356,3 63-207,0 0 0,1 0 0,-1 0 0,1 0 0,-1-1 0,1 1 0,0 0 0,0 0 0,1 0 0,-1 0 0,3-4 0,-3 6 4,-1 0-3,0 1-1,0 0 1,0 0 0,0 0-1,0 0 1,0 0-1,0 0 1,0 0-1,0 0 1,0 0-1,0 0 1,0 0 0,0-1-1,0 1 1,0 0-1,0 0 1,0 0-1,0 0 1,0 0-1,0 0 1,0 0 0,0 0-1,0 0 1,0 0-1,1 0 1,-1 0-1,0 0 1,0 0-1,0 0 1,0 0-1,0 0 1,0 0 0,0 0-1,0 0 1,0 0-1,0 0 1,0 0-1,0 0 1,1 0-1,-1 0 1,0 0 0,0 0-1,0 0 1,0 0-1,0 0 1,0 0-1,0 0 1,0 0-1,0 0 1,0 0 0,1 0-1,13 10 23,-7-3 90,-5-5-111,0 0 0,0-1 0,0 1 0,0-1 0,0 1 0,0-1-1,3 2 1,-4-3 19,0 0 0,-1 0-1,1 1 1,0-1 0,0 0-1,-1 0 1,1 0-1,0 0 1,0 0 0,-1-1-1,1 1 1,0 0 0,-1 0-1,1 0 1,0-1-1,0 1 1,-1 0 0,1-1-1,0 1 1,-1 0 0,1-1-1,-1 1 1,1-1-1,-1 1 1,1-1 0,-1 1-1,1-1 1,-1 0 0,1 1-1,0-2 1,1-2 4,1 0 1,-1 0 0,1 0-1,-2 0 1,1-1 0,0 1-1,-1-1 1,2-6 0,-2-1-23,0 0 0,0-14 0,-1 24-4,0 1 1,1-1-1,-1 1 1,0-1-1,1 1 1,0 0-1,-1-1 1,1 1-1,0 0 0,1-3 1,4-9-10,6-13-594,-12 33 646,-1 0 1,-1 1-1,-1 6 0,-3 14 6,3-4 34,-12 40-1,11-47 14,3-11-58,-1-1 0,0 1 0,0 0 0,-4 8 0,4-13-36,2 0 4,0-1 1,-1 1-1,1 0 0,0-1 0,-1 1 1,1 0-1,0-1 0,0 1 0,0 0 1,0-1-1,0 1 0,0 0 1,0-1-1,0 1 0,0 0 0,0 0 1,0-1-1,0 2 0,0-1 15,1 0-1,-1 0 0,0 0 1,-1 0-1,1-1 0,0 1 1,0 0-1,0 0 1,0 0-1,-1 0 0,1 0 1,0-1-1,-1 1 0,1 0 1,-1 0-1,0 0 0,1 0-100,0-1 37,0 0 85,0 0-15,0 1-65,-5 11 0,5-11-15,0-1 15,0 0 80,0 0-15,-1 0-23,1 0 0,-1 0 0,1 0 0,-1 0 0,1 0 0,0 0 1,-1 0-1,1 0 0,-1-1 0,1 1 0,-1 0 0,1 0 0,0 0 0,-1-1 0,1 1 1,0 0-1,-1-1 0,-4-14-559,5 14 524,0 1 30,0 0 0,0 0-1,0 0 1,0 0 0,0 0 0,0 0-1,0 0 1,-1 0 0,1 0 0,0 0-1,0 0 1,0 0 0,0 0 0,0 0-1,0 0 1,0 0 0,0 0 0,0 0-1,0 0 1,0 0 0,0 0 0,0 0-1,-1 0 1,1 0 0,0 0 0,0 0-1,0 0 1,0 0 0,0 0-1,0 0 1,0 0 0,0 0 0,0 0-1,0-1 1,0 1 0,0 0 0,0 0-1,0 0 1,0 0 0,0 0 0,0 0-1,0 0 1,0 0 0,0 0 0,0 0-1,0 0 1,0 0 0,0 0 0,0-1-1,0 1 1,0 0 0,0 0 0,0 0-1,0 0 1,0 0 0,0 0 0,0 0-1,0 0 1,0 0 0,0 0 0,0 0-1,0 0 1,0 0 0,0 0-1,-15 2-110,15-2 128,-12 5 58,11-5-85,-11-1-85,9-3 170,2 3-80,1 1-1,-1-1 1,1 1-1,0-1 1,-1 1 0,1-1-1,-1 1 1,1-1-1,-1 1 1,0-1-1,1 1 1,-1 0-1,1-1 1,-1 1 0,0 0-1,1 0 1,-1-1-1,0 1 1,1 0-1,-1 0 1,0 0 0,1 0-1,-1 0 1,0 0-1,0 0 1,1 0-1,-2 0 1,1 1-9,0-1 1,0 0 0,1 0-1,-1 1 1,0-1-1,0 1 1,0-1 0,1 1-1,-1-1 1,0 1-1,1-1 1,-1 1-1,1 0 1,-1-1 0,0 1-1,1 0 1,-1-1-1,1 1 1,0 0 0,-1 1-1,0-2 17,1 1 1,0 0-1,-1 0 0,1-1 0,-1 1 0,1 0 0,-1-1 1,1 1-1,-1-1 0,1 1 0,-1 0 0,0-1 1,1 1-1,-1-1 0,0 0 0,0 1 0,1-1 1,-1 1-1,-1-1 0,-9 4-140,1 0-55,17-19 491,-8 15-357,1 0 0,-1 0 0,0 0 0,0 1 0,1-1 0,-1 0 0,0 1 0,0-1 0,1 0 0,-1 1 0,0-1 0,1 1 0,-1-1 0,1 1 0,-1-1 0,1 1 0,-1-1 0,1 1 0,-1 0 0,1-1 0,-1 2 0,-5 4-432,-3 1-33,9-7 536,0 1 1,-1-1-1,1 1 0,-1-1 0,1 1 0,-1-1 0,1 0 0,-1 1 1,1-1-1,-1 1 0,1-1 0,-1 0 0,1 0 0,-1 1 0,0-1 1,1 0-1,-1 0 0,1 0 0,-1 0 0,0 1 0,1-1 0,-1 0 0,0 0 1,-7 3 317,7-2-293,1-1 0,-1 0 1,1 1-1,-1-1 0,1 0 1,-1 1-1,1-1 0,-1 0 1,1 1-1,-1-1 0,0 0 1,1 0-1,-1 0 0,1 0 1,-1 0-1,0 0 0,-4 1 72,1-1 1,-1 1-1,1 0 0,-1 0 0,1 1 1,-4 1-1,-21 5-60,-42 3-99,38-5 178,-70 3 1,68-9 37,0-2 1,-46-8 0,46 5 356,21 4-419,1-1 0,-15-5 1,-28-9 340,-16-5-340,1-2 1,-78-39-1,124 49-38,-201-108 473,84 48-535,116 63 148,0 1 0,-1 2-1,0 0 1,0 1-1,-34-1 1,36 4 28,-93-5 421,81 9-451,-1 1 0,-59 13-1,81-12-86,0-2 0,-30-1 0,22 0-134,24 0 54,-1 0 1,1 0 0,-1 0-1,1 0 1,0 0 0,-1 0-1,1 0 1,-1 0-1,1 0 1,-1 0 0,1 0-1,0 0 1,-1 0 0,1 0-1,-1-1 1,1 1 0,0 0-1,-1 0 1,1 0-1,0-1 1,-1 1 0,0-1-1,7-4-343,17-6 47,-21 10 325,139-56 83,-33 8 160,-107 49-233,0-1 1,0 1 0,0-1-1,0 1 1,-1-1-1,1 0 1,0 1-1,0-1 1,0 0 0,0 0-1,-1 0 1,1 0-1,0 1 1,-1-1 0,1 0-1,-1 0 1,1 0-1,-1 0 1,1 0 0,-1 0-1,1-2 1,-1 2-3,0 0-1,-1 0 1,1 0 0,0 0 0,-1 0 0,1 0 0,0 1 0,-1-1 0,1 0-1,-1 0 1,1 0 0,-1 1 0,1-1 0,-1 0 0,0 1 0,1-1-1,-1 0 1,0 1 0,0-1 0,1 1 0,-1-1 0,0 1 0,0 0-1,0-1 1,0 1 0,0-1 0,-10-2 64,0 0 0,1 1 1,-1 0-1,0 1 0,-21-1 0,-11-1 138,-64-3-138,95 6-150,-1 1 1,-20 5-1,13-2-207,20-4 250,-1 0-1,0 0 1,0 0-1,0 1 0,0-1 1,0 0-1,0 0 1,1 1-1,-1-1 1,0 0-1,0 1 0,0-1 1,1 1-1,-1-1 1,0 1-1,-1 1 0,2-2 14,0 0 0,0 1 0,0-1 0,0 0 0,0 1 0,1-1 0,-1 1-1,0-1 1,0 0 0,0 0 0,0 1 0,1-1 0,-1 0 0,0 1 0,0-1-1,0 0 1,1 1 0,-1-1 0,0 0 0,0 0 0,1 0 0,-1 1 0,0-1 0,1 0-1,-1 0 1,0 0 0,1 1 0,36 13-291,-26-10 488,-1 0-155,0-2 1,0 1 0,1-1-1,17 1 1,-19-2-28,12 0 49,0-1 1,1-1 0,-1-1-1,0 0 1,0-2 0,0-1-1,32-11 1,-52 16 45,-12-8 155,2 4-172,0 1 0,-19-3 0,2 0-66,-13-2-103,26 5 91,1 1-1,0-2 1,-1 1 0,1-2 0,-11-5 0,19 8 38,-9-6-114,-1 1 0,0 0 0,0 1 0,-21-5 0,35 11 46,0-1 1,-1 1-1,1 0 0,0 0 1,0 0-1,-1 0 0,1 0 1,0 0-1,-1 0 0,1 0 1,0 0-1,-1-1 0,1 1 0,0 0 1,0 0-1,-1 1 0,1-1 1,0 0-1,-1 0 0,1 0 1,0 0-1,-1 0 0,1 0 1,0 0-1,0 0 0,-1 1 0,1-1 1,0 0-1,0 0 0,-1 0 1,1 0-1,0 1 0,0-1 1,-1 0-1,1 0 0,0 1 1,0-1-1,0 0 0,0 0 1,-1 1-1,2 0 10,-1 1-1,0-1 1,0 0 0,1 0-1,-1 0 1,1 0 0,-1 0 0,1 0-1,-1 0 1,1 0 0,1 1-1,2 4 50,1 0-1,0-1 0,7 6 0,-6-6-19,1-1-1,0 0 0,0 0 0,0-1 0,0 0 0,1 0 0,-1-1 0,1 0 0,15 2 0,5-1 70,41-1-1,-52-2-128,129-5 92,-17-2 33,-91 4-72,41 2 0,-49 1 82,-21 0-113,0 1 1,14 3-1,-14-2 33,-1 0-1,17 0 0,48 6 2,43 0 132,-74 2 182,-41-9-485,-1-1 101,0 0 213,0 0-42,0 0-75,0 0-37,1 1 47,3 1-47,0 1-1,-1-1 1,1 0-1,1 0 1,-1 0-1,0-1 0,0 1 1,9 1-1,14 3-125,-7-5 323,-19-1-107,8 0-74,-1 0-36,-7 0 25,1 1 0,0-1 1,-1 0-1,1-1 0,-1 1 1,1 0-1,0 0 0,-1-1 0,1 1 1,-1-1-1,1 1 0,2-2 1,4 0 59,-7 2-66,0 0 1,0 0 0,-1 0-1,1 0 1,0 0-1,0-1 1,0 1 0,-1 0-1,1 0 1,0-1-1,-1 1 1,1 0 0,0-1-1,-1 1 1,1-1 0,0 1-1,-1-1 1,1 1-1,-1-1 1,1 0 0,-1 1-1,2-2 1,-2 1-209,0 1 44,0 0-17,0 0-117,0 0-619,0 0-31,8 6-2011,-3 4 1786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9:29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0 1248,'-7'8'502,"6"-7"-447,0-1-1,1 1 0,-1-1 0,1 1 1,-1-1-1,1 1 0,-1-1 0,1 1 1,-1 0-1,1-1 0,-1 1 1,1 0-1,0-1 0,0 1 0,-1 1 1,-5 12 208,5-13-249,0 0 0,1 0 0,-1 0 0,0 1 0,1-1 0,-1 0 0,1 1 0,0-1 0,-1 0 0,1 1 1,0 1-1,0 0 90,-1 0 0,1-1 0,-1 1 0,0 0 0,0 0 0,0-1 0,0 1 0,0 0 0,0-1 0,-1 1 0,-1 2 0,0 2 417,3-7-461,0 1 1,0-1 0,0 1 0,-1-1 0,1 0 0,0 1 0,0-1 0,0 0 0,0 1 0,0-1 0,0 0 0,-1 1 0,1-1 0,0 0 0,0 0-1,0 1 1,-1-1 0,1 0 0,0 0 0,0 1 0,-1-1 0,1 0 0,0 0 0,-1 1 0,1-1 0,0 0 0,0 0 0,-1 0 0,1 0 0,0 0-1,-1 0 1,1 0 0,-1 1 0,1-1 0,-1 0 0,0 0-146,1 0-385,0 0-223,0 0-1328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49:54.1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55 134 992,'-1'3'443,"0"-3"-433,-1-2 38,3 3-17,6 10-19,-6-8 15,0-1 0,0 1 0,0-1 0,-1 1 0,1 0 0,-1-1 0,1 1 0,-1 0 0,0 0 0,0-1 0,-1 5 1,-8 30 1408,4-18-994,-2 17-325,0 1 0,-1 55 1,-8 109-54,9-147 39,4-33 496,1-17 208,2-7 478,6-39-1013,8-228-91,-5 3-127,-9 252-90,0-1-169,0 1 0,4-20 0,0 15-1384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4:55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246 137 480,'-2'-2'182,"4"7"-65,-2-5 101,0 0 70,-13 15 7279,9-9-6809,3-4-635,1 1 0,-1 0 0,0 0-1,0-1 1,-1 1 0,1-1 0,-2 4-1,-5 10 182,7-14-245,-1 0 0,1 0 0,0 0 0,-1 0 1,1-1-1,-1 1 0,1-1 0,-1 1 0,0-1 1,0 0-1,0 1 0,0-1 0,0 0 1,0 0-1,0 0 0,-3 0 0,-9 6 60,6-2-20,6-3-88,0 0-1,-1 0 1,1-1-1,-1 1 1,0-1-1,1 0 1,-1 0-1,0 0 1,0 0-1,1 0 1,-1 0-1,0-1 1,0 0-1,0 1 1,0-1-1,0 0 0,-4-1 1,0-1-24,1 0-1,0 0 1,-1 0 0,1-1-1,0 0 1,0-1 0,1 1-1,-1-1 1,1 0 0,0 0-1,0-1 1,0 0 0,0 0-1,1 0 1,-7-10 0,10 13 1,0 0 1,0 0-1,0 0 1,0 0-1,0-1 1,1 1-1,-1 0 1,1-1 0,-1 1-1,1 0 1,0-1-1,0 1 1,0-1-1,0 1 1,1-3-1,0 0 2,0 1 0,1-1-1,-1 1 1,1 0-1,1-1 1,3-6 0,2-1 66,0 1 0,0 0 0,1 1 1,0 0-1,20-17 0,-25 24-31,0-1 1,1 2-1,-1-1 0,1 1 0,0-1 0,0 1 0,-1 0 1,1 1-1,1-1 0,-1 1 0,0 0 0,0 1 1,0-1-1,0 1 0,1 0 0,-1 0 0,0 0 0,9 3 1,-2 0 50,0 1 0,-1 0 0,1 0 0,16 11 1,41 29 447,-4-1 208,37 7 1045,-79-39-1501,-13-7-123,-1-1-1,1 0 1,0 0 0,0-1-1,1 0 1,-1 0 0,15-1-1,-22-1-201,-1 0 0,0 0 0,1 0 0,-1-1 0,0 1 0,1-1 0,-1 1 0,0-1 0,0 0 0,1 0 0,-1 0 0,0 0-1,0 0 1,0-1 0,0 1 0,-1-1 0,3-1 0,-2 0-400,0 1 0,0 0 0,-1-1 0,1 0 0,-1 1 0,1-1 0,-1 0 0,0 0 0,0 0 1,0 0-1,-1 0 0,1-5 0,2-8-3551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4:5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1 896,'1'-1'1367,"6"7"8461,-2 1-10378,47 97 1899,-37-69-1277,-2 0-1,-1 1 1,-2 0-1,8 50 1,-5 170 1661,-13-250-1491,0-1 0,0 0 0,-1 0 0,1 1 1,-1-1-1,-1 0 0,-1 6 0,2-9-145,0 0 0,0-1 1,1 1-1,-1-1 0,-1 0 0,1 1 1,0-1-1,0 0 0,0 1 0,-1-1 0,1 0 1,-1 0-1,1 0 0,-1 0 0,1 0 1,-1-1-1,1 1 0,-1 0 0,0-1 1,1 1-1,-1-1 0,0 0 0,0 1 1,-2-1-1,-9 0 168,0 0-1,1-1 1,-1 0 0,-19-5 0,-51-17-232,48 12-590,20 6-1155,-1-1 0,-17-9 0,32 15 1614,1 0 1,0 0-1,0 0 1,0 0-1,-1 0 1,1-1-1,0 1 1,0 0-1,0 0 1,-1 0-1,1 0 1,0 0-1,0-1 1,0 1-1,0 0 1,-1 0-1,1 0 1,0-1-1,0 1 1,0 0-1,0 0 1,0 0-1,0-1 1,0 1-1,0 0 1,0 0-1,-1-1 1,1 1-1,0 0 1,0 0-1,0-1 1,0 1-1,1 0 1,-1 0-1,0 0 1,0-1-1,0 1 1,0 0-1,0 0 1,0-1-1,0 1 1,0 0-1,0 0 1,0 0-1,1-1 1,-1 1-1,0 0 1,0 0-1,0 0 0,0 0 1,1-1-1,-1 1 1,0 0-1,0 0 1,0 0-1,1 0 1,-1 0-1,0 0 1,1-1-1,7 1-2952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4:57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 3648,'-1'-1'315,"0"1"-286,1 0 1,0 0 0,0 0 0,0 0 0,0-1 0,0 1 0,0 0 0,0 0 0,0 0 0,-1 0 0,1 0 0,0 0 0,0 0-1,0-1 1,0 1 0,0 0 0,-1 0 0,1 0 0,0 0 0,0 0 0,0 0 0,0 0 0,-1 0 0,1 0 0,0 0-1,0 0 1,0 0 0,0 0 0,-1 0 0,1 0 0,0 0 0,0 0 0,0 0 0,-1 0 0,1 0 0,0 0 0,0 0 0,0 0-1,0 0 1,0 1 0,-1-1 0,1 0 0,0 0 0,0 0 0,0 0 0,0 0 0,0 0 0,0 1 0,-1-1 0,1 0-1,0 0 1,0 0 0,0 0 0,0 0 0,0 1 0,0-1 0,0 0 0,0 0 0,0 0 1132,0 0-228,0 0 282,0 0-299,0 0 251,0 0-320,1 2 149,3 0-673,0 1 0,1-1 0,-1 0 0,0-1 0,1 1 0,4 1 0,9 3 203,-7-3-292,24 5 1,-26-6-296,1 0 0,0 0 0,-1 1 0,17 8 0,30 19-2660,-26-18 1216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5:09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350 75 320,'-9'6'-5,"1"0"-1,-2-1 1,-11 5 0,3-4-35,2-2 193,1 1-1,0 0 0,0 2 1,1-1-1,-17 12 0,18-10 213,-1-1-1,-21 9 0,-6 2 133,32-13-359,5-2 18,0-1 0,0 0 0,0 0 0,0 0 0,0-1 1,-1 1-1,1-1 0,0 0 0,-1 0 0,-4 0 1,3-1 8,6 0-127,0 0-1,-1 0 0,1 0 1,0 0-1,-1 0 0,1 0 1,-1 0-1,1 0 1,0 0-1,-1 0 0,1 0 1,-1 0-1,1 0 0,0 0 1,-1-1-1,1 1 0,-1 0 1,1 0-1,0 0 0,-1-1 1,6-12 366,-2 8-422,1 0-1,0 0 1,0 1-1,1-1 1,-1 1-1,8-5 1,8-8 35,-7 5-35,0 0 0,1 2 1,1 0-1,0 0 0,0 1 0,1 1 0,0 1 0,17-6 1,7 0 102,1 2 1,51-7-1,74-1-314,-158 18 229,15 0-1,0 0 0,-1 1 0,1 1 0,22 4-1,-20 5 207,-15 0-231,-9-10 27,-1 0 0,0 1 0,0-1 0,0 0 0,0 1 0,0-1 0,1 1 0,-1-1 0,0 0 0,0 1 0,0-1 0,0 0 0,0 1 0,0-1 0,0 1 0,-1-1 0,1 0 0,0 1 0,0-1 0,0 1 0,0-1 0,0 0 0,-1 1 0,1-1 0,0 0 0,0 1 0,0-1 0,-1 0 0,-11 18-34,10-15 38,0 0 1,0 1 0,-1-1-1,1 0 1,-1 0-1,1-1 1,-6 5-1,-9 4-11,0-1 1,-1 0-1,-1-1 0,-33 11 1,-82 15-20,-8-11 190,122-21-187,17-3 1,0 0 1,0 1-1,0-1 1,0 1-1,0-1 1,0 1-1,0 0 1,1 0-1,-1 0 1,0 1-1,0-1 1,1 1-1,-5 3 1,7-5 17,0 0-1,0 1 1,0-1 0,0 0-1,0 1 1,0-1 0,0 0 0,0 1-1,1-1 1,-1 0 0,0 1-1,0-1 1,0 0 0,1 0 0,-1 1-1,0-1 1,0 0 0,1 0-1,-1 1 1,0-1 0,0 0 0,1 0-1,-1 1 1,0-1 0,1 0-1,5 2 20,1-1 0,-1 0 0,1 0 0,-1 0 0,1-1 0,-1 0-1,9-1 1,2 1-4,36-2 74,76-11 0,50-21-167,-114 23 192,74-2 0,-49 6-163,-9-1 26,1 4-1,82 7 0,-64 0-147,-23-2 290,-15 0-32,29 3-72,-33 0-11,-21-1-63,63 11 0,-89-11 79,1-1 0,0 2-1,-1 0 1,0 0 0,0 1 0,20 12-1,-7-2-245,-22-14 266,-2-1 11,-4 11 288,-9-5-364,10-5 51,-1 1 0,0 0 0,0-1 0,0 0 1,0 0-1,0 0 0,0 0 0,0-1 0,-5 0 0,-67 1 52,7 0-232,25 1 106,-89 6 285,38-5-335,92-3 106,0 0 1,0 0-1,0 1 0,-1-1 1,1 1-1,0 0 0,0 0 1,0 0-1,0 0 0,1 0 1,-4 3-1,-12 0-26,2-1-1883,11-2-432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5:05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1 207 992,'0'-49'2848,"0"46"-2837,1 0-1,0-1 1,0 1 0,1 0-1,-1-1 1,1 1 0,-1 0 0,1 0-1,2-3 1,-1 1-11,2-4-38,-5 7 63,1 1-1,0-1 0,-1 1 0,1 0 0,0-1 0,0 1 1,0 0-1,0-1 0,0 1 0,0 0 0,0 0 0,0 0 1,1 0-1,1-1 0,53-28-3,-55 30-29,0 0-1,0-1 1,1 1 0,-1 0-1,0 0 1,1 0 0,-1 0-1,0 0 1,1 0-1,0 0 1,9 0 143,-9-1-153,0 1 1,0-1-1,0 1 0,1 0 1,-1 0-1,0-1 0,0 1 1,1 1-1,-1-1 0,0 0 1,0 0-1,5 2 1,7-1 6,-11 0 13,0 0 0,0 0 0,0 1 1,0-1-1,-1 0 0,1 1 0,-1 0 1,1 0-1,-1-1 0,1 1 0,-1 1 0,0-1 1,0 0-1,0 0 0,0 1 0,-1-1 0,1 1 1,-1 0-1,2 3 0,1 0 2,-4-5-7,0 0-1,1 0 1,-1-1-1,0 1 1,0 0 0,1 0-1,-1 0 1,0 0 0,0 0-1,0 0 1,0 0-1,0 0 1,0 0 0,-1 0-1,1 0 1,0 0 0,0 0-1,-1-1 1,0 2-1,-9 18-74,4-12 107,4-3-22,-1-1 0,0 0 0,-1 0 0,1 0 0,-7 5 0,10-8 36,0-1 58,-1 0-52,0 0-1,0 0 0,0 0 1,1 0-1,-1-1 0,0 1 1,0 0-1,1 0 0,-1 0 1,0-1-1,0 1 0,1 0 1,-1-1-1,0 0 1,-1-3-28,0 0 0,0 0 0,1-1 0,0 1 0,0-1 0,0 1 0,0-1 0,1 1 1,-1-1-1,1 0 0,1-5 0,-1-1 14,5-30-105,-5 7 491,9 22-58,-6 6-358,-2 5-34,0-1-1,0 0 0,0 1 0,0-1 0,0 0 0,1 1 0,-1 0 1,0-1-1,2 0 0,-2 2-2,-1-1 30,0 1-1,1 0 0,-1 0 1,1 0-1,-1 0 0,0 0 1,1 0-1,-1-1 1,1 1-1,-1 0 0,0 0 1,1 0-1,-1 1 1,1-1-1,-1 0 0,1 0 1,-1 0-1,0 0 1,1 0-1,-1 0 0,0 1 1,1-1-1,-1 0 1,1 0-1,-1 0 0,0 1 1,1-1-1,-1 0 0,0 1 1,0-1-1,1 0 1,-1 1-1,0-1 0,0 0 1,1 1-1,-1-1 1,0 0-1,0 1 0,0-1 1,1 1-1,0 2-142,-1 0 0,1 0 1,0 0-1,-1-1 0,1 1 0,-1 0 0,0 0 0,0 0 1,0 0-1,0 0 0,-1 0 0,1 0 0,-1 0 0,0 0 1,1-1-1,-1 1 0,-1 0 0,-1 3 0,-2 6-1300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5:06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4 832,'-6'5'147,"0"0"1,1 0-1,-1 0 1,1 1-1,0 0 0,1 1 1,0-1-1,0 1 0,0-1 1,-3 9-1,2-4-9,-1 1-1,0-1 0,-10 13 1,-8 16-314,24-40 183,-1 1 0,1-1 0,0 1 0,-1 0 0,1-1 0,0 1 0,-1 0 0,1-1 0,0 1 0,0 0 1,0-1-1,0 1 0,-1 0 0,1-1 0,0 1 0,0 0 0,0 0 0,1-1 0,-1 1 0,0 0 0,0-1 0,0 1 1,0 0-1,1 0 0,-1-1 0,0 1 0,1-1 0,-1 1 0,0 0 0,1-1 0,-1 1 0,1-1 0,-1 1 1,1-1-1,-1 1 0,2 0 0,-1 0 11,1-1-1,-1 1 1,1-1 0,-1 0 0,0 1 0,1-1 0,-1 0-1,1 0 1,-1 0 0,1 0 0,-1 0 0,1 0 0,-1-1-1,1 1 1,-1 0 0,3-2 0,12-5 132,-1-1-1,0 0 1,24-19-1,-21 14-240,29-16 0,-31 21 57,19-16 1,-23 16 121,1-1 0,23-11 0,-17 13-205,31-20 0,-49 27 197,-1 0-65,0 0 0,0 0 0,0 0 0,0-1 0,0 1 0,0 0 1,0 0-1,1 0 0,-1 0 0,0 0 0,0 0 0,0 0 0,0 0 1,0 0-1,0 0 0,0 0 0,0 0 0,0 0 0,0-1 0,0 1 1,0 0-1,0 0 0,0 0 0,0 0 0,0 0 0,0 0 0,0 0 1,0 0-1,0 0 0,0 0 0,0 0 0,0-1 0,0 1 1,0 0-1,0 0 0,0 0 0,0 0 0,-1 0 0,1 0 0,0 0 1,0 0-1,0 0 0,0 0 0,0 0 0,0 0 0,0 0 0,0 0 1,0 0-1,0 0 0,-14-1 118,0 1-1,0 1 1,0 1 0,0 0-1,0 1 1,0 0-1,-21 9 1,25-8-125,1 0-1,0 1 1,0 0 0,0 0-1,0 1 1,1 0-1,0 1 1,0 0 0,1 0-1,0 0 1,0 1 0,1 0-1,-10 16 1,15-22-14,1-1 0,-1 0 0,1 0 0,-1 1 0,1-1 0,-1 0 0,1 1 0,-1-1 0,1 1 0,0-1 0,0 1 0,0-1-1,0 0 1,0 1 0,0-1 0,0 1 0,1-1 0,0 3 0,0-2 5,0 1-1,0-1 0,1 1 1,-1-1-1,1 0 0,-1 0 0,1 0 1,0 0-1,3 3 0,2 1-211,2 0-1,-1 0 0,1-1 1,13 6-1,39 13-2869,-33-13 2198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3:31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66 2144,'-3'0'2832,"8"-5"-902,11-5-201,-14 8-1596,0 1 1,-1 0 0,1-1 0,0 1 0,0 0 0,1 0-1,-1 0 1,0 0 0,2 0 0,24-5 232,-16 3-56,24-2 1,87-7 452,12-1-193,-57 16-4575,-77-3 3785,-1 0 1,1 0 0,0 0-1,0 0 1,-1 0-1,1 0 1,0 0 0,0 0-1,-1 0 1,1 1-1,0-1 1,0 0 0,-1 1-1,1-1 1,0 0 0,-1 1-1,1-1 1,-1 1-1,1-1 1,0 1 0,0 0-1,-7-4-1801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5:15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112 157 64,'3'-4'34,"-1"0"-1,1 1 1,0 0-1,1-1 1,-1 1-1,1 0 1,6-4 0,4-4 118,-9-12 1134,-5 23-1190,0 0-219,0-6 180,0 12-18,5 17 185,-5-23-181,0 2-6,0 0-47,4 7 276,-3-7-218,-1-2 53,12-12 502,-2-7-119,-3 4-445,-6 4 227,-1 10-383,0 1 32,0 0-1,0 0 38,0 0 86,0 0 20,0 0 65,0 0-59,0 0-80,0 0-48,0 0-107,0 0 86,0 0 138,0 0 17,0 0 74,0 0-54,8-3 102,-5 1-171,0 0 0,0 0 0,0 0-1,0-1 1,0 1 0,-1-1 0,1 0 0,-1 0-1,0 0 1,0 0 0,0 0 0,0 0 0,0 0-1,-1-1 1,1 1 0,-1-1 0,0 1 0,0-1-1,1-5 1,-1 7-53,2 0 48,-2 2 80,-1 0-48,0 0-112,0 0 22,-18 7-12,4 9 49,-45 56 378,49-60-338,0 0 0,-1-1 0,-1 0 0,0-1 0,0-1 0,-15 10 1,-21 14 33,31-24-149,11-7 218,6-2-138,0 0 0,0 0 0,0 0 0,0 0 0,-1 0 1,1 0-1,0 0 0,0 0 0,0 0 0,0 0 0,0 0 1,-1-1-1,1 1 0,0 0 0,0 0 0,0 0 0,0 0 1,0 0-1,0 0 0,0-1 0,0 1 0,0 0 0,0 0 1,-1 0-1,1 0 0,0-1 0,0 1 0,0 0 0,0 0 1,0 0-1,0 0 0,0 0 0,0-1 0,0 1 0,0 0 1,0 0-1,1-1 0,-1 1-69,0 0 21,0 0 40,0 0 1,0 0 0,0 0 0,0 0 0,0 0 0,0 0 0,0 0 0,0 0 0,0 0 0,0 0 0,1 0 0,-1 0 0,0 0 0,0 0 0,0 0 0,0 0 0,0 0 0,0 0 0,0 0 0,0 0 0,0 0 0,0 0 0,0 0 0,1 0 0,-1 0 0,0 0 0,0 0 0,0 0 0,0-1 0,0 1 0,0 0 0,0 0 0,0 0 0,0 0 0,0 0 0,0 0 0,0 0 0,0 0 0,0 0 0,0 0 0,0 0 0,0-1 0,0 1 0,0 0 0,0 0 0,0 0 0,0 0 0,0 0 0,0 0 0,0 0 0,0 0 0,0 0 0,0 0 0,0 0 0,0-1 0,0 1 0,0 0 0,0 0 0,0 0 0,0 0 0,0 0 0,0 0 0,0 0 0,0 0 0,0 0 0,0 0 0,0 0-1,-1 0 1,8-2-276,-5 2 254,0 1 1,0-1-1,1 1 1,-1 0-1,0-1 1,0 1-1,0 0 1,0 0 0,1 1-1,-2-1 1,1 0-1,0 1 1,0-1-1,3 4 1,-4-4-15,-1-1-15,0 1-33,0-1 0,0 1 1,0-1-1,0 1 0,0-1 1,0 0-1,1 1 0,-1-1 1,0 1-1,0-1 0,1 1 1,-1-1-1,0 0 0,0 1 1,1-1-1,-1 0 0,1 1 1,-1-1-1,7 0-432,-6 0-282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5:20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0 576,'-13'1'315,"13"0"-290,-1 0 0,1 0 0,0 0 0,-1-1 0,1 1 0,-1 0 0,1 0 0,-1 0 0,0-1 0,1 1 0,-1 0 0,0-1 0,1 1 0,-1-1 1,0 1-1,0-1 0,1 1 0,-3 0 0,-21 11 590,9-5-304,10-3-308,1-1 0,0 1 0,-1-1-1,-4 7 1,7-7 22,-1 1-1,0-1 1,-1 0-1,1 0 1,-1 0-1,1-1 1,-1 1-1,-7 3 1,0-2 60,1 2-1,0-1 1,1 1 0,-1 1-1,1 0 1,1 0 0,-11 11-1,7-9 309,10-8-421,0 0 1,0 0-1,0 0 1,1 1-1,-1-1 1,0 0-1,1 1 1,-1 0-1,-1 2 1,1-2 56,0 1 1,0 0 0,0-1 0,0 1 0,-1-1 0,0 0 0,1 0-1,-1 0 1,-5 3 0,7-5-78,1 0-26,0 0 68,1-1 21,0 0-1,0-1 1,1 1 0,-1 0-1,0 0 1,0 0-1,1 0 1,-1 0-1,1 1 1,1-2 0,3-2-58,54-31-43,-47 27-34,1 1 1,26-11-1,14-6 207,-30 9-30,-16 9-126,1 1 0,-1 0 0,14-5 1,-15 5 188,-7 4-104,1 1 1,-1 0-1,0 0 0,0 0 1,0-1-1,0 1 0,0 0 0,1 0 1,-1 0-1,0 0 0,0-1 0,0 1 1,1 0-1,-1 0 0,0 0 0,0 0 1,0 0-1,1 0 0,-1 0 0,0 0 1,0 0-1,1-1 0,-1 1 1,0 0-1,0 0 0,1 0 0,-1 1 1,1-1-65,-1 0-75,0 0-21,0 0-203,0 0-69,0 0-474,0 0 260,0 0 65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5:27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9 349 640,'0'0'224,"0"0"-133,0 0-33,0 0 65,0 0 48,0 0 287,0 0-122,0 0-16,0 0-112,0 0 70,0 0-145,0 0-160,0 0 1,0 0 47,0 0 22,0 0 31,0 0-31,8 0 106,-6 0-101,0 0 0,0 0 0,0-1 0,0 1 0,0-1 0,0 0 0,0 1 0,0-1 0,0 0 0,0 0 0,0 0 0,-1 0 0,1-1 0,0 1 0,2-3 0,2-3 309,0 1 0,7-12 0,2-2-111,-2-3 48,7-4 319,-14 22-739,-4 3 120,1-1-1,-1 0 1,1 1-1,0 0 0,5-3 1,-1 2 54,0-1 0,0 0 0,-1 0 0,10-8 0,-13 10-89,-2 1 43,0 0 0,1 0 1,-1 0-1,0 0 0,1 0 1,-1 1-1,1-1 0,0 0 0,-1 1 1,3-1-1,5-4-40,-2 2-196,-5 2 274,-1 1 1,1-1 0,-1 1-1,1-1 1,-1 0 0,1 1-1,-1-1 1,0 0 0,1 0-1,-1 0 1,0 0 0,0 0-1,0 0 1,0 0 0,2-3-1,-2 4 14,16-15-140,-5 9 250,-4 2-72,-7 3-54,-1 1-1,0 0 16,0 0-5,0 0-60,0-1-1,0 1 0,0-1 0,0 0 1,1 1-1,-1-1 0,0 1 0,0-1 1,1 1-1,-1-1 0,0 1 0,0-1 1,1 1-1,-1-1 0,0 1 0,1 0 0,-1-1 1,1 1-1,-1-1 0,1 1 0,-1 0 1,1-1-1,0 1 0,1-2-22,-2 2 19,0-1 12,0 1 0,0 0-1,0 0 1,1 0 0,-1 0 0,0-1 0,0 1 0,0 0 0,0 0 0,0 0 0,0 0 0,1 0 0,-1-1-1,0 1 1,0 0 0,0 0 0,0 0 0,1 0 0,-1 0 0,0 0 0,0 0 0,0 0 0,1 0 0,-1 0-1,0 0 1,0 0 0,0 0 0,1 0 0,-1 0 0,0 0 0,0 0 0,0 0 0,0 0 0,1 0 0,-1 0-1,0 0 1,0 0 0,1 0 0,0 0 9,-1 0-69,0 0 38,0 0 68,-13 12 17,4-3 277,7-7-317,1 0 0,-1-1 0,0 1 0,1 0 0,-1-1-1,0 1 1,0-1 0,0 1 0,0-1 0,-1 0 0,1 0 0,-5 2-1,-15 5 292,2 8 127,17-14-418,1 1 1,-1-1-1,1 0 0,-1 0 1,0 0-1,0 0 0,-5 2 1,7-4-28,-1 1 0,1 0 0,0 0 1,0 0-1,0 0 0,0 0 0,0 0 1,0 0-1,1 0 0,-1 1 0,0-1 1,0 0-1,0 3 0,0-2 38,0 0 0,0 0 0,-1 0 0,1 0 0,0 0 0,-4 3 0,-24 33-99,-10-3 197,34-31-40,1 0 1,0 1-1,0 0 1,0 0-1,-3 6 0,5-7-97,-1 1 0,0-1 0,0 0 0,-1 0 0,1 0 0,-1 0 0,-7 6 0,-18 11 228,28-20-256,1-1-1,0 0 102,0 0 0,-2-1-108,1 1-154,4-2 227,8-5 14,-1 1-1,0-1 1,-1-1-1,15-14 1,16-13-21,53-25-102,-71 44 111,22-11-20,-39 24 19,1-1-1,0 0 1,-1-1-1,0 1 0,9-11 1,-3 4 7,-3 0-37,-7 10 0,-1 1 1,0-1 0,1 1-1,-1-1 1,1 1-1,-1-1 1,1 1 0,-1-1-1,0 1 1,1-1-1,-1 1 1,0-1 0,0 1-1,0-1 1,1 0 0,-1 1-1,0-1 1,0 1-1,0-1 1,0 0 0,0 1-1,0-1 1,0 0-1,0 1 1,0-1 0,0 1-1,0-1 1,-1 0-1,1-2-7,-5-27 439,5 29-429,0 0 0,0 0 1,-1 0-1,1 0 0,0 0 0,-1 0 0,1 0 0,0 0 0,-1 1 0,1-1 0,-1 0 0,-1-1 0,2 1 29,-1 0-1,0 0 1,0 0-1,1 0 0,-1 0 1,1-1-1,-1 1 1,1 0-1,-1 0 1,1 0-1,0-1 0,0 1 1,-1-2-1,1-1-84,1 2 61,-1 1 0,0-1 0,0 1 0,0 0 0,0-1 0,-1 1 0,1 0 0,0-1 0,0 1 0,-1 0 0,1-1 0,-1 1 0,1 0 0,-1 0 0,0-2 0,0 2-13,0 0 0,0-1 0,1 1 0,-1 0 0,1 0 0,-1-1 0,1 1 0,0 0 0,-1-1 0,1 1 0,0-1 0,0 1 0,0 0 0,0-1 0,0 1 0,1-3 0,-1-8-278,0 12 208,0 0 1,0 0-97,0 0 48,0 0 11,9 11 144,-6-6-47,0-1 0,-1 1 0,0-1-1,0 1 1,0 0 0,1 5 0,-2 29 191,-4-34-176,0 0 0,0 1 0,-1-1 0,1-1 0,-1 1 0,-7 6 0,2-2 149,-30 33-293,32-35 159,0 0-1,-15 12 1,14-13 1,0 1-1,-13 15 1,3-4 64,14-14-79,0 0 0,0 0 0,0 1 0,-4 6 0,2-4-8,1 0-1,-1-1 1,0 1 0,0-1-1,0-1 1,-1 1 0,-7 4-1,1-7-60,10-3-4183,13-5 2560,-1-12-309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5:35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428 165 1408,'-4'-5'127,"3"3"-89,0 1 1,0-1 0,0 0-1,0 0 1,0 0 0,0 0-1,1 0 1,-1 0 0,1 0-1,-1 0 1,1 0 0,0-3-1,-1-2 84,0 0 0,0 1 0,0-1 0,-3-7 0,-3-14 26,6 24-39,0 0 1,-1 0 0,1 0 0,-1 1 0,0-1-1,0 1 1,0 0 0,0-1 0,0 1 0,-1 0-1,1 0 1,-1 0 0,0 1 0,0-1 0,0 1-1,-6-4 1,6 5-42,0 0 0,0 0 0,0 0 0,0 1 0,0-1 1,-1 1-1,1 0 0,0 0 0,0 0 0,0 0 0,0 1 0,0-1 0,-1 1 0,1 0 0,0 0 0,0 0 0,1 0 0,-1 0 0,0 1 0,-4 2 0,3 0-56,0 0-1,0 0 0,0 0 1,0 1-1,1-1 0,0 1 1,-5 9-1,-16 40 12,17-37 23,-22 56 95,-28 63 812,52-130-666,3-11-211,1-11 14,7-76 166,1-2 144,-3-10-432,-4 104 30,0 0 0,0 0-1,0-1 1,0 1 0,0 0-1,0 0 1,0 0 0,0 0 0,0 0-1,0 0 1,0-1 0,0 1-1,0 0 1,0 0 0,0 0 0,0 0-1,0 0 1,0 0 0,-1 0-1,1 0 1,0-1 0,0 1 0,0 0-1,0 0 1,0 0 0,0 0-1,0 0 1,-1 0 0,1 0 0,0 0-1,0 0 1,0 0 0,0 0-1,0 0 1,0 0 0,-1 0 0,1 0-1,0 0 1,0 0 0,0 0-1,0 0 1,0 0 0,0 0 0,-1 0-1,-8 4 82,-7 7 137,7 1-247,2 0 0,0 1 0,-11 25 1,2-3 270,16-34-226,0 0 0,0-1 0,-1 1 0,1-1-1,0 1 1,-1-1 0,1 1 0,0-1-1,-1 1 1,1-1 0,-1 1 0,1-1-1,-1 1 1,1-1 0,-1 0 0,1 1 0,-1-1-1,1 0 1,-1 1 0,1-1 0,-1 0-1,-1 1 1,2-1-5,-1-1 1,1 1-1,-1 0 0,1 0 0,-1 0 0,1-1 1,-1 1-1,1 0 0,-1-1 0,1 1 1,-1 0-1,1-1 0,-1 1 0,1-1 0,0 1 1,-1-1-1,1 1 0,0-1 0,-1 0 0,-2-5 52,0 0 0,1-1-1,-3-8 1,3 9 43,0-3-54,1 6-77,0 0 1,0 0 0,0 0 0,0 0-1,0 0 1,-1 0 0,1 0 0,-1 1-1,-3-5 1,5 7 9,-1 1 1,1-1-1,0 0 0,0 0 0,-1 0 1,1 1-1,0-1 0,0 0 0,-1 0 1,1 1-1,0-1 0,0 0 1,0 1-1,0-1 0,-1 0 0,1 1 1,0-1-1,0 0 0,0 1 0,0-1 1,0 0-1,0 1 0,0-1 1,0 0-1,0 1 0,0-1 0,0 0 1,0 1-1,0-1 0,0 0 0,0 1 1,0 17-95,0-15 74,-3 187 459,3-190-321,0-20 251,5-11-138,-2 10-254,2-33-1,3-11-620,-9 64 635,1 1 0,0-1 0,0 0 0,1 1 0,-1-1 0,0 0 0,0 1 0,0-1 0,0 0 0,1 1 1,-1-1-1,0 0 0,0 1 0,1-1 0,-1 1 0,0-1 0,1 1 0,-1-1 0,1 1 0,-1-1 0,1 1 0,-1-1 0,1 1 0,-1-1 0,1 1 0,-1 0 0,1-1 0,0 1 0,21-3-2151,-4 2 238,6-6-301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6:04.5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1186 88 320,'-1'-1'143,"1"0"-1,0 1 1,-1-1 0,1 1 0,-1-1-1,1 1 1,-1-1 0,1 1 0,-1-1-1,1 1 1,-1-1 0,1 1 0,-1 0-1,1-1 1,-1 1 0,0 0 0,1-1-1,-1 1 1,0 0 0,1 0 0,-1 0-1,0 0 1,0 0 0,1 0 0,-1 0-1,0 0 1,1 0 0,-2 0-1,-30 0 1064,20 1-429,-65 3 327,72-3-1059,-1 0-1,1 0 1,-1 0-1,1 0 1,-1 1-1,1 0 1,0 0 0,-10 5-1,8-3 29,-1 0-1,-15 4 1,6-2 147,-29 13-1,16-6 25,-16 8 133,1 2-1,-71 50 1,43-14-462,30-23 224,28-23-89,-16 18-1,3-3-271,18-17 269,1 1 1,-1 0-1,2 0 0,0 1 0,0 0 0,-7 18 1,12-23-55,-1 0-1,2 1 1,-1-1 0,1 1 0,0 0 0,1 0 0,0 0 0,0 0 0,1 0 0,0 0-1,2 13 1,0-16 51,0-1 0,1 0 1,-1 1-1,1-1 0,0 0 0,0-1 0,5 6 0,8 14-34,5 14 82,-2 1 0,-2 1 1,-2 1-1,-1 0 0,-2 1 0,11 80 0,-18-92-55,-2-18 5,-1 1 0,0-1 0,-1 1 0,-1 0 0,0 0 0,0 0 1,-5 21-1,2-17 36,-1-1 1,-1 0 0,-1-1 0,0 1 0,-1-1 0,0 0-1,-2-1 1,-13 20 0,-13 9-83,-38 51 29,13-18 178,40-48-184,-1 0-1,-1-2 1,-44 41 0,8-22 35,41-33-77,1 1-1,-22 21 1,21-18 31,14-14-8,-1 1-1,1 0 0,1-1 1,-1 1-1,0 0 0,1 1 1,-1-1-1,1 0 0,0 1 1,0-1-1,0 1 0,-2 6 1,4-8-12,0 0 1,0 0-1,0-1 1,1 1-1,-1 0 1,0 0 0,1 0-1,-1-1 1,1 1-1,-1 0 1,1 0 0,0-1-1,0 1 1,0 0-1,0-1 1,0 1-1,0-1 1,0 0 0,0 1-1,2 0 1,3 4 25,0 0 1,0-1 0,8 5-1,41 33 42,-42-32 77,0 0 1,2 0 0,-1-1 0,1-1 0,17 8 0,-20-13-74,1 0 0,-1-1 0,1 0 1,0 0-1,0-2 0,0 0 0,19 0 0,6-3 68,48-9-1,-59 5 20,49-18-1,-43 13 57,6-3-43,-1-1 0,66-37 0,-94 46-182,-1-1 0,0 0 0,0 0 0,10-13 0,28-36-65,-46 55 87,49-70 93,-21 28-85,-14 24-13,1 0 0,1 1-1,0 1 1,2 0 0,-1 2 0,2 0 0,0 1-1,23-11 1,24-10-102,90-32 0,-151 64 115,199-83 53,-154 63 181,37-19-68,-73 34-84,0-1 1,0-1 0,19-17 0,-28 23-51,-1-1 0,0 0 0,0-1 0,-1 1 0,0-1 0,0 0 0,0 0 0,-1-1 0,0 1 0,0-1 0,0 1 0,-1-1 0,0 0 0,0 0 0,1-9 0,0-20-80,-1 0 0,-4-47 0,2 77 26,-3-43 76,-12-62 0,9 82-10,-1 0-1,-1 0 1,-17-38 0,9 38-145,0 0 1,-32-40 0,30 43 124,10 14-48,1-1 0,-7-18 0,-5-8-48,5 12 45,-15-38 0,-8-10 20,26 54-12,4 9-12,-1 0 0,-1 1 1,-14-15-1,20 23 11,-1 1 1,1-1 0,0 1-1,-1 0 1,1 0 0,-1 1-1,0-1 1,-5-1 0,-10-5 70,8 4-30,1 0 0,-1 1 0,1 0 0,-13-2 0,-8-2-14,24 6-57,-1 0 0,0 0 0,0 1 0,-1 0 0,-8 1 0,-7 0-42,-104-1 340,14-6 176,71 6 123,58-13-315,18-6-207,1 2 1,1 1-1,1 2 1,0 1-1,1 1 1,48-7-1,-56 13 47,44-15 0,-69 20-80,-1-1 0,0 1 0,0-1 0,0 0 0,4-3 0,0 0-26,-6 4-92,-1 1 22,0 0-37,0 0 37,0 1 94,0 0-1,-1 0 1,1-1 0,-1 1-1,1 0 1,0 0 0,-1-1-1,0 1 1,1 0-1,-1-1 1,1 1 0,-1 0-1,0-1 1,1 1-1,-1-1 1,0 1 0,0-1-1,1 1 1,-2-1 0,-18 9 16,18-8-13,-30 10-14,-2-1-1,-54 9 1,-7 2 149,39-7-199,-56 18 206,103-29-117,0 0 0,0-1 0,0 0 0,0 0 0,-1-1 0,-13 1-1,35-5-334,-1 4 275,0 1 0,0 0 0,-1 0 0,1 1 0,14 7 0,-3-3-13,-5 0 92,0 0-1,0 1 0,0 1 0,-1 1 0,26 20 0,-15-8 33,-1 1 0,26 32 0,-34-36-122,7 9 185,22 33 0,-43-56-156,0 1 0,1-1 0,7 9 0,-10-13-149,-16-2-4326,12 1 3900,0 0-76,-1-1-1,1 0 1,-1 0 0,1 0-1,-1 0 1,1 0-1,-4-2 1,-11-14-3077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6:04.5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345 694 1408,'-7'-1'191,"9"2"2973,11-6-1266,-8 3-1653,-1 0 0,1 0 0,0 0 0,-1 0-1,0-1 1,1 0 0,-1 0 0,0 0 0,3-4 0,-1 2-76,0 1 0,0-1 0,7-4 0,56-26 663,82-57 0,-119 70-605,-1-2 0,-2-1-1,32-34 1,4-17 300,-32 37-262,60-57-1,-64 69-315,-16 14 93,0 1 1,1 1-1,0 0 0,1 1 1,0 0-1,24-11 0,-11 10-89,1 1 0,0 2 0,1 0 1,54-5-1,-48 10-19,49 3 0,-70 1 50,0 0 1,0 2-1,0 0 1,-1 0-1,0 2 1,15 5 0,56 35 168,-3-1 24,-38-23-109,-1 2-1,-1 2 1,-1 2-1,-1 1 1,-2 3 0,-1 1-1,-2 1 1,59 72-1,-76-83 3,103 136-161,-100-128 139,-8-15-55,-2 1-1,0 1 1,-1 0 0,-1 1 0,8 19 0,-8-12 56,-2 0-1,-1 0 0,-1 0 0,-1 1 1,-1 0-1,-2-1 0,0 1 1,-6 43-1,3-51 29,-1-1 0,-1 0 0,-1 0 0,0 0 1,-1-1-1,-1 0 0,-1 0 0,0-1 0,-1 1 0,0-2 0,-1 1 1,-1-2-1,-22 23 0,22-27-26,-1 0 0,1 0 0,-2-2 0,1 1 0,-1-2 0,-24 10 0,11-7 22,0-1 0,-45 8 0,-153 7 63,174-22-68,0-2 1,-74-11-1,75 2 60,-72-26 0,59 17-245,23 7 158,1-2 0,0-1-1,1-2 1,1-2 0,-53-35 0,66 37-149,0 0 109,-43-24-1,60 39-67,-1-1-1,1 1 1,0 0-1,-1 1 0,1 0 1,-1 0-1,1 0 1,-1 1-1,1 0 0,-1 0 1,1 1-1,-9 1 0,-11 3-22,-43 16 0,36-10 78,-345 114 422,358-119-290,-24 4 1,37-9-82,0 0 0,0 0 0,0-1 1,0 0-1,0 0 0,0-1 1,-10-2-1,1 0 48,-1-2 0,1 0-1,-1-1 1,2 0 0,-1-2 0,-20-12 0,20 9-60,1-1-1,-27-26 1,34 29-38,1 0-1,0 0 1,1-1-1,0 0 1,0 0-1,-5-14 1,7 14-3,0-1 1,1 0-1,0-1 1,0 1 0,1 0-1,1-1 1,-1-15-1,3 19 6,-1 1 0,1 0 0,0 0 0,1-1 0,-1 1-1,2 0 1,-1 0 0,1 0 0,0 1 0,0-1 0,0 1 0,8-11-1,-10 16 5,7-10-33,-1 1 1,1 0 0,1 1 0,0 0 0,0 0-1,1 0 1,0 1 0,13-8 0,56-26 158,-70 39-120,-9 3-8,1 0 0,0 0-1,0 0 1,0-1 0,0 1 0,-1 0 0,1 0-1,0-1 1,0 1 0,-1-1 0,1 1 0,0-1-1,0 0 1,0 1 6,-1-1 1,0 1-1,1 0 0,-1-1 1,0 1-1,1 0 0,-1-1 1,0 1-1,1 0 0,-1 0 1,1-1-1,-1 1 0,0 0 1,1 0-1,-1 0 0,1 0 1,-1 0-1,1 0 0,-1 0 1,1-1-1,-1 1 0,1 0 1,-1 1-1,1-1 0,-1 0 1,0 0-1,1 0 0,-1 0 1,1 0-1,0 1 6,5-2 12,1 1 0,-1-1-1,0 0 1,0 0 0,0 0 0,0-1 0,0 0-1,10-5 1,13-4 3,-29 11-90,10-12-3979,-10 8 1696,3 4-2618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6:04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552 3 1056,'0'0'8,"0"0"1,0 0-1,0 0 0,0 0 1,0 0-1,0 0 0,0 0 0,0 0 1,0 0-1,0 0 0,0-1 1,0 1-1,0 0 0,0 0 1,0 0-1,0 0 0,0 0 1,0 0-1,0 0 0,0 0 1,0 0-1,0 0 0,0 0 1,0 0-1,1 0 0,-1 0 1,0 0-1,0 0 0,0 0 0,0 0 1,0 0-1,0 0 0,0-1 1,0 1-1,0 0 0,0 0 1,0 0-1,0 0 0,0 0 1,1 0-1,-1 0 0,0 0 1,0 0-1,0 1 0,0-1 1,0 0-1,0 0 0,0 0 0,0 0 1,0 0-1,0 0 0,0 0 2,0 0-1,0 0 0,0 0 1,0 0-1,0-1 0,0 1 1,0 0-1,0 0 1,0 0-1,0 0 0,0 0 1,0 0-1,0 0 0,0 0 1,0 0-1,-1 0 0,1 0 1,0 0-1,0 0 0,0 0 1,0 0-1,0 0 0,0 0 1,0 0-1,0 0 0,0 0 1,0 0-1,0 0 0,0 0 1,0 0-1,-1 0 1,1 0-1,0 0 0,0 0 1,0 1-1,0-1 0,0 0 1,0 0-1,0 0 0,0 0 1,0 0-1,0 0 0,0 0 1,0 0-1,0 0 0,0 0 1,0 0-1,0 0 0,0 0 1,0 0-1,0 0 0,0 0 1,0 1-1,0-1 0,0 0 1,0 0-1,0 0 1,0 0-1,0 0 0,0 0 1,0 0-1,0 0 0,0 0 1,0 0-1,0 0 332,4-2 344,-4 1 2977,-1 1-3575,0 0 0,-1 1 0,1-1 0,0 0 0,0 1 0,0-1 0,0 1 0,0-1-1,0 1 1,0-1 0,0 1 0,0 0 0,0 0 0,0-1 0,0 2 0,-16 18 494,14-16-330,0 0 0,0-1-1,0 1 1,0-1 0,-5 4 0,-6 1 133,-26 10 0,-9 6 139,-123 68 271,56-36-292,111-54-450,0-1 0,1 0 1,-1 0-1,0 0 0,0-1 1,-7 1-1,10-1-37,-1 0 1,1 0-1,-1-1 0,0 1 1,1 0-1,-1-1 0,1 1 1,-1-1-1,1 0 0,0 0 1,-1 0-1,1 0 1,-3-2-1,4 2-6,1 1 0,0 0-1,-1-1 1,1 1 0,-1 0 0,1-1 0,-1 1 0,1 0-1,-1 0 1,1 0 0,-1-1 0,0 1 0,1 0 0,-1 0 0,1 0-1,-1 0 1,0 0 0,1 0-7,0 0-1,-1 0 1,1 0-1,0 0 1,0 0 0,-1 0-1,1 0 1,0 0 0,0 0-1,-1 0 1,1 0-1,0 0 1,0 0 0,-1 0-1,1 0 1,0-1-1,0 1 1,0 0 0,-1 0-1,1 0 1,0 0-1,0 0 1,0-1 0,0 1-1,-1 0 1,1 0-1,0 0 1,0-1 0,0 1-1,0 0 1,0 0-1,0 0 1,0-1 0,0 1-1,-1 0 1,1 0 0,0-1-1,0 1 1,0 0-1,0 0 1,0-1 0,0 1-1,0 0 1,0 0-1,0-1 1,1 1 0,-1-1 3,-1 1 0,1 0 0,0-1 0,0 1 0,0-1 0,-1 1 0,1 0 0,0-1 0,0 1 0,-1 0 0,1-1 0,0 1 0,-1 0 0,1 0 0,0-1 0,-1 1 0,1 0 0,0 0 0,-1-1 0,1 1 0,-1 0 0,0 0 0,-4-5 530,7 3-511,1 1-1,-1-1 1,1 1 0,-1-1-1,1 1 1,3-1 0,35-17 175,-28 12-120,28-10 0,178-40 54,-144 43-174,27-7 141,-60 15-15,-40 5-37,-2 1 0,0 0 27,2 0 38,1 0-58,-4-4-26,-1-3 15,0 3-4,-3 7-134,2 2 68,-1 0 1,2-1 0,-1 1 0,0 0 0,-1 6-1,-9 16 199,-6 4 0,-93 140 433,30-52-484,71-99-203,2-4-2042,3-7-4067,14-19 1806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6:28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7 146 896,'-3'-34'371,"2"26"-267,0-1-1,0 1 1,1 0-1,0-1 0,2-10 1,1 6 357,-2 6-96,1-1 0,-1 1-1,1-8 1,6 34-216,6 33-26,11 83 0,17 270 239,-41-320 70,-2-74-378,1-10-45,-1 0-1,1 0 0,0 0 0,0 0 0,0 0 0,0-1 0,0 1 0,0 0 0,0 0 1,0 0-1,0 0 0,0 0 0,1-1 0,-1 3 0,1-30-114,-10-198-769,4 118 992,-2-14 113,6 88-181,1 22-34,0 17-31,10 138 133,-7 131-85,-2-252 39,4 27 0,-2-28-25,0 27 1,-1-37-313,-2-12 264,0 0-1,0 0 0,0 0 1,0 0-1,0 0 0,0 1 1,0-1-1,0 0 0,0 0 1,0 0-1,0 0 0,0 0 1,0 0-1,0 0 0,0 0 1,0 0-1,1 0 0,-1 0 1,0 0-1,0 0 0,0 0 1,0 0-1,0 0 0,0 1 1,0-1-1,0 0 0,0 0 1,0 0-1,0 0 0,0 0 1,1 0-1,-1 0 0,0 0 1,0 0-1,0 0 0,0 0 1,0 0-1,0 0 0,0 0 1,0 0-1,0 0 0,0 0 1,0 0-1,0-1 1,1 1-1,-1 0 0,0 0 1,0 0-1,0 0 0,0 0 1,0 0-1,0 0 0,0 0 1,0 0-1,0 0 0,0 0 1,1-2-150,0 1 0,-1-1 0,1 1 0,-1-1 0,1 1 0,-1-1 0,1 0 0,-1 1 0,0-1 0,0 1 1,0-3-1,0 3-1235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6:31.4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1 320,'-1'0'31,"0"0"-1,0 0 1,0 0 0,0 0 0,0 0-1,0 0 1,0 0 0,1 0 0,-1 0-1,0 1 1,0-1 0,0 0 0,0 1-1,1-1 1,-1 1 0,0-1 0,0 1-1,-1 0 1,2 0-3,-1 1-1,1-1 1,-1 0-1,1 0 1,-1 0-1,1 1 1,0-1-1,0 0 1,0 0-1,0 0 1,0 1-1,0-1 1,0 0-1,0 0 0,1 2 1,6 44 72,25 79 1,-18-80-84,-3-1-1,6 49 1,-12-47 175,7 95 650,-7 129 145,-6-253-951,0 0 0,-1 0 1,-1 0-1,-5 22 0,8-40-29,0 0 0,0 0 0,0 1 1,0-1-1,0 0 0,-1 0 0,1 0 0,0 1 0,0-1 0,0 0 0,0 0 0,0 0 0,0 1 1,0-1-1,0 0 0,-1 0 0,1 0 0,0 0 0,0 1 0,0-1 0,0 0 0,0 0 0,-1 0 0,1 0 1,0 0-1,0 0 0,0 0 0,-1 1 0,1-1 0,0 0 0,0 0 0,0 0 0,-1 0 0,1 0 0,-7-5 162,-1-10-127,7 8-84,1 1 0,-1-1 1,1 1-1,1-7 0,-1-21-154,-2 6 143,3-39 1,0 17 98,-8-203 290,2 212-379,12 49-58,-3 1 154,0 0 1,0 1 0,-2-1-1,1 1 1,1 13-1,1 3-1,18 104-179,-16-86 164,3 66 645,-5-62-351,2 9-336,-6-44-1,-1-9 151,0-10-77,-1-11-274,0-1 0,-5-30 0,5 47 193,-1-11-510,0 1-1,-1-19 0,6 14-1156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6:33.1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0 480,'1'1'21,"-1"-1"-1,1 1 1,-1 0-1,1-1 1,0 1-1,-1-1 1,1 1-1,0-1 1,-1 1-1,1-1 1,0 0 0,0 1-1,-1-1 1,1 0-1,0 0 1,1 1-1,15 3-161,-15-4 132,-1 1 0,1-1 1,-1 1-1,0 0 0,1-1 1,-1 1-1,0 0 0,0 0 0,1 0 1,-1 0-1,0 0 0,0 0 0,0 0 1,0 1-1,-1-1 0,1 0 0,0 0 1,0 1-1,-1-1 0,2 3 0,8 33 108,-9-31-99,11 64 232,-4 0 0,-1 91 0,1 10 426,-6-113-378,-1-35-126,4 39-1,-3-52-118,0 4 21,1 0 0,8 23 0,-10-33-17,4 6-80,-4-10 19,0-6 46,-2-104-157,1-91-214,2 156 270,-3 0 1,-12-86-1,6 43 211,6 84-88,1 3-52,0 1 1,0-1 0,0 1 0,0-1-1,0 1 1,0-1 0,0 1 0,-1-1-1,1 1 1,0 0 0,0-1 0,0 1-1,0-1 1,-1 1 0,1 0 0,0-1 0,-1 1-1,1-1 1,0 1 0,-1-1 0,0 1 69,1 0-22,0 2-106,-5 26-114,3-22 129,1 0 1,0 0-1,-1 10 0,2 64 34,3 142-135,0-152 300,8 66-711,-4-97-31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3:35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1984,'6'-3'6499,"-6"4"-6385,2 1-375,8 2 570,1-1-236,-1-1-1,1 0 1,0 0 0,0-1-1,0-1 1,0 0-1,0 0 1,0-1 0,13-2-1,14-6 441,48-16 0,-48 13-265,10-1-141,57-8-1,-67 19-285,-25 3 182,-12-1-29,4 10-632,-4-10 617,-1 1 1,0-1-1,1 1 0,-1-1 0,1 1 0,-1-1 0,0 1 0,0 0 0,1-1 0,-1 1 0,0-1 0,0 1 1,0 0-1,1-1 0,-1 1 0,0 0 0,0 0 0,0-1 0,0 1 0,0 0 0,-1 0 0,-1 5-512,0 0-1,-1 0 0,0-1 0,-1 1 1,-6 8-1,4-7-294,-2 5-1424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6:34.7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4 736,'-3'142'448,"2"-77"65,-3 38 334,-4 63-260,3-114-75,5-86-488,5-138-48,0 79-209,-4 53 222,2 1 0,1 0-1,17-67 1,-21 106 7,0-1-1,0 1 1,0 0 0,0-1-1,0 1 1,0 0-1,1-1 1,-1 1-1,0 0 1,0-1 0,0 1-1,0 0 1,0-1-1,1 1 1,-1 0 0,0-1-1,0 1 1,0 0-1,1 0 1,-1-1 0,0 1-1,1 0 1,-1 0-1,0 0 1,0-1-1,1 1 1,3 8 6,0 25 16,-4-30-47,4 89 292,-5 1 0,-23 180 1,18-231-1271,2 0 1,2 71 0,9-54 414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1:56.7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427 70 832,'-31'-27'5123,"31"28"-5100,-13 28 416,10-24-382,0-1 1,1 1-1,0 0 0,0 0 0,0 0 0,1 0 0,-2 5 0,-2 28 46,-2 0 0,-2-1-1,-14 38 1,8-54 1656,15-22-1722,0-12 229,5-12-296,-5 23 37,0 0 0,1 1 1,0-1-1,-1 1 0,1-1 0,0 1 0,0 0 0,1-3 1,4-5-564,2 20 313,-8-11 247,0 0 0,0 0 0,0 0 0,0 0 0,0 0 0,1 0 0,-1 0 0,0 0 0,0 0 0,0 0 0,0 0 0,0 0-1,0 0 1,0 0 0,0 0 0,1 0 0,-1 0 0,0 0 0,0 0 0,0 0 0,0 0 0,0 0 0,0 0 0,0 0 0,0 0 0,0 0-1,0-1 1,1 1 0,-1 0 0,0 0 0,0 0 0,0 0 0,0 0 0,0 0 0,0 0 0,0 0 0,0 0 0,0 0 0,0-1 0,0 1 0,0 0-1,0 0 1,0 0 0,0 0 0,0 0 0,0 0 0,0 0 0,0 0 0,0-1 0,0 1 0,0 0 0,0-26 457,-1 13-622,1 7 161,0 3 0,0 0 0,0 0 0,0 0 0,0 0 0,1 0 0,-1 0 0,1 0 0,0 0 0,-1 0 0,2 0 0,1-5 0,0 1 2,0 1 1,-1-1-1,0 0 1,0 0-1,1-9 1,1-3 51,-2 11-74,0 0 0,-1-1-1,0 1 1,0-13 0,-1 14 85,1 2-55,-1 1 0,0-1 0,-1 0 0,1 0 1,-2-5-1,2 9-18,-1 0 0,1 0 1,0 0-1,-1 0 0,1 0 1,-1 0-1,1 0 0,-1 0 1,1 1-1,-1-1 0,0 0 1,1 0-1,-1 0 0,0 1 1,0-1-1,0 0 0,0 1 1,1-1-1,-1 1 0,0-1 0,0 1 1,0-1-1,0 1 0,0 0 1,0-1-1,0 1 0,0 0 1,0 0-1,0 0 0,-2 0 1,-4 0-59,1 1 0,-1 0 0,1 0 1,0 0-1,-1 1 0,-7 3 0,-38 19-132,43-19 126,-7 3-46,-17 7-814,1 2 0,1 2 1,-40 30-1,27-11-1388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01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95 736,'6'-5'4811,"-6"5"-4800,0 0 0,0 0 0,0 0 0,0 0 0,0 0 0,0 0 0,0 0 0,0 0 0,0-1 0,0 1 0,0 0 0,0 0 0,0 0 0,0 0 0,0 0 0,0 0 0,0 0 0,0 0 0,-1-2 144,1 2-144,-4-7-3,3 6-45,-2-3 212,-4-2-435,7 6 252,0 0 0,0 0 0,-1 0 0,1 0 1,0 0-1,0 0 0,0 0 0,0 0 0,0 0 0,-1 0 0,1 0 1,0 0-1,0 0 0,0 0 0,0 0 0,0 0 0,-1 0 0,1 0 1,0 0-1,0 0 0,0 0 0,0 0 0,0 1 0,0-1 0,0 0 1,0 0-1,-1 0 0,1 0 0,0 0 0,0 0 0,0 1 1,0-1-1,0 0 0,0 0 0,0 0 0,0 0 0,0 0 0,0 0 1,0 1-1,0-1 0,0 0 0,0 0 0,0 0 0,0 0 0,0 0 1,0 1-1,0-1 0,0 0 0,0 0 0,0 0 0,0 0 0,0 0 1,0 1-1,1-1 0,-1 2 18,1-1 1,0 1-1,-1 0 1,1-1 0,0 1-1,0-1 1,0 1-1,0-1 1,1 0-1,-1 1 1,1 0-1,3 3 8,-5-5 14,0 1 1,1-1-1,-1 0 1,0 1-1,1-1 0,-1 0 1,0 0-1,1 0 1,-1 1-1,0-1 1,1 0-1,-1 0 1,1 0-1,-1 0 0,0 0 1,1 0-1,-1 0 1,1 0-1,-1 0 1,0 0-1,1 0 1,-1 0-1,1 0 0,-1 0 1,0 0-1,1 0 1,-1 0-1,1 0 1,-1-1-1,0 1 1,1 0-1,-1 0 0,0 0 1,1-1-1,0 1 1,-6-31 121,4 28-173,0 0-1,0 0 0,-1 0 0,1 0 0,-1 0 0,1 0 0,-1 0 1,-4-4-1,6 6-47,-5-1 7,5 2 58,0 0 0,-1-1 0,1 1 0,0 0-1,0 0 1,0 0 0,-1 0 0,1 0 0,0 0 0,0 0 0,0 0 0,-1 0-1,1-1 1,0 1 0,0 0 0,0 0 0,0 0 0,0 0 0,-1-1 0,1 1-1,0 0 1,0 0 0,0 0 0,0-1 0,0 1 0,0 0 0,0 0 0,0 0-1,0-1 1,0 1 0,0 0 0,0 0 0,0 0 0,0-1 0,0 1 0,0 0-1,-2 0 121,0 0-1,0 0 0,1 0 1,-1-1-1,0 1 0,1 0 1,-1-1-1,-2 0 0,3 1-107,0-1 0,0 1 0,0-1 0,0 0 0,0 1 0,0-1-1,0 0 1,0 0 0,0 1 0,0-1 0,0 0 0,-1-2-1,0 9-675,2 11 660,3-14 44,0 1-27,-1 0 0,1-1 1,0 1-1,0-1 0,0 0 1,1 0-1,4 4 0,-6-6 75,15-1 1359,-21-6-1432,1 0-1,-1 1 0,0 0 1,-1 0-1,-6-6 1,-2 3-499,27 6 364,25-16-1425,-22 13 822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06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68 144 992,'0'-8'400,"0"4"-197,1 0-1,-1 0 1,-1 0 0,1 0-1,0 0 1,-1 0 0,-2-7-1,-2-5-212,4 13 47,1-2 97,-1 8-264,-1 10-114,-3 65 249,5-31 1921,0-48-1926,-1 1 1,1 0-1,-1 0 1,1 0-1,-1 0 1,1 0-1,0-1 1,-1 1 0,1 0-1,0 0 1,-1-1-1,1 1 1,-1 0-1,1-1 1,0 1 0,0 0-1,-1-1 1,1 0-1,-4-22 332,3 19-217,1-1 0,-1 1 0,0-1 0,-3-7 0,2 4-12,0-1 0,0 0 1,1 0-1,0 0 0,1-17 1,0 25-116,-5-83-415,7 92-152,-1-3 529,0-1 0,0 0 1,0 0-1,1 0 0,3 6 0,-4-7 32,11 22-46,-6-14 77,0 1 1,-1 0-1,6 22 1,-9-27-31,0 1 0,1-1 1,6 12-1,-7-14 57,1 1 0,0-1 0,-1 1 0,0-1 0,-1 1 0,1 0 0,-1 0 0,1 8 0,-2-6 783,0-8-804,-2-2 2,0 0 0,1 0 0,-1 0 0,1 0 0,0 0 0,-1 0 0,1 0 0,0 0 0,0 0 0,0-1 0,1 1 0,-1 0 0,0-4 0,0 3 16,-3-16-64,-5-33 0,1 0 118,6 40-175,0 0-1,1 0 1,1-17-1,0 20-78,-1 3-187,0 8 58,-2 13 209,11 85-36,-1-1 158,-7-17 1715,-5-75-2196,5-6 437,0 0 0,0 0 0,0-1 0,0 1 0,-1 0 0,1 0 0,0 0 0,0-1 0,-1 1 0,1 0 0,0 0 0,-1-1 0,1 1 0,-1 0 0,1-1 0,-1 1 1,1 0-1,-1-1 0,0 1 0,1-1 0,-2 2 0,-2 1 322,4-3-308,0 1 0,0-1 0,0 0 1,0 0-1,0 0 0,0 1 0,-1-1 1,1 0-1,0 0 0,0 0 0,0 0 1,0 1-1,0-1 0,0 0 0,-1 0 0,1 0 1,0 0-1,0 0 0,0 1 0,0-1 1,-1 0-1,1 0 0,0 0 0,0 0 1,0 0-1,-1 0 0,1 0 0,0 0 0,0 0 1,0 0-1,-1 0 0,1 0 0,0 0 1,0 0-1,0 0 0,-1 0 0,1 0 0,0 0 1,0 0-1,0 0 0,-1 0 0,1 0 1,0 0-1,0 0 0,0-1 0,0 1 1,-1 0-1,1 0 0,0 0 0,-10-7 399,7 1-404,0 1 0,0-1-1,0-1 1,1 1 0,0 0 0,0-1 0,0 1-1,1-1 1,-1-7 0,-1-6-63,-1 1-25,2-1 1,-2-29-1,3 76-756,1-22 821,0 0 1,1 0-1,-1 0 0,1 0 1,0-1-1,2 9 0,-1-8 37,0 1-1,0 0 1,1 11-1,-2-12-353,-1 1 0,2-1 0,-1 0 0,0 0 0,1 0 0,5 9 0,2 1-944,3 1-240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07.5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17 896,'-15'-11'2546,"14"10"-2493,1 1 1,-1-1-1,1 1 1,-1 0-1,1-1 1,-1 1-1,0 0 1,1-1-1,-1 1 1,0 0 0,1 0-1,-1-1 1,0 1-1,1 0 1,-1 0-1,0 0 1,-1 0-33,1 0 0,0 1 1,-1-1-1,1 0 0,0 1 1,-1-1-1,1 1 0,0 0 1,0-1-1,0 1 0,-1 0 1,1 0-1,0 0 0,0 0 0,0 0 1,0 0-1,0 1 0,-17 24-123,9-13 141,-4 4-41,1 1 0,1 0-1,1 1 1,-9 21 0,14-21-1011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09.4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0 576,'-4'1'92,"0"0"1,0-1-1,1 1 0,-1 1 0,0-1 1,1 1-1,-1-1 0,1 1 1,-1 0-1,1 0 0,0 1 1,-4 2-1,-18 12 841,14-11-723,7-3-162,-1-1-1,1 0 1,0 0 0,-7 2-1,-12 3-18,18-4 45,0-1-1,0-1 1,-1 1 0,1-1-1,-1 0 1,-9 1-1,-4-2 308,10-1-311,0 1-1,-1 0 1,1 1 0,0 0 0,-1 0-1,1 1 1,0 0 0,-12 5-1,17-6-28,0 1-1,-1-1 1,1 0-1,0 0 1,-5 0-1,6-1 58,5 0 18,16-1 174,-1 0-258,0-1 1,0 0-1,-1-2 1,1 0 0,-1-1-1,22-10 1,-22 9-155,23-8-896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13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130 102 1664,'0'0'13,"0"0"0,0 0 0,1 0-1,-1 0 1,0 0 0,0 0 0,0 0 0,0 0 0,1 0 0,-1 0 0,0-1 0,0 1-1,0 0 1,0 0 0,0 0 0,1 0 0,-1 0 0,0 0 0,0-1 0,0 1 0,0 0-1,0 0 1,0 0 0,0 0 0,0-1 0,0 1 0,0 0 0,1 0 0,-1 0 0,0 0-1,0-1 1,0 1 0,0 0 0,0 0 0,0 0 0,0-1 0,0 1 0,0 0 0,-1 0-1,1 0 1,0 0 0,0-1 0,0 1 0,0 0 0,0 0 0,0 0 0,0 0-1,0-1 1,0 1 0,0 0 0,-1 0 0,1 0 0,0 0 0,0 0 0,0 0 0,0-1-1,0 1 1,-1 0 0,1 0 0,0 0 0,0 0 0,0 0 0,0 0 0,-1 0 0,1 0-1,0 0 1,0 0 0,-20-5 1055,3 1-249,11 0-651,-1-1 1,1-1 0,0 1-1,0-1 1,1 0 0,0-1-1,-5-6 1,8 10-137,0 0 0,-1 0 0,1 0 0,0 0 0,-1 1 0,0 0 0,0-1 0,0 1 0,-5-3 0,8 5-48,-1-1 1,1 1-1,0 0 1,-1-1-1,1 1 0,-1 0 1,1 0-1,-1 0 1,1-1-1,-1 1 1,1 0-1,-1 0 1,1 0-1,-1 0 1,1 0-1,-1 0 0,1 0 1,-2 0-1,2 0 2,0 1-1,0 0 1,0-1-1,0 1 1,0-1-1,0 1 1,0 0-1,0-1 1,0 1-1,0-1 1,0 1 0,0 0-1,0-1 1,1 1-1,-1-1 1,0 1-1,0-1 1,1 2-1,25 45-257,-12-16 304,-5-13-35,-1 0 1,0 0-1,-2 1 0,0 0 1,3 21-1,-9-17-2029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14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5 320,'13'-5'2195,"-12"6"-2134,1 3-40,-1 0 0,0 0 0,1 0 0,-2 0 0,1 0-1,0 1 1,-1-1 0,0 0 0,0 0 0,0 7 0,0 19 106,5 8-40,7 119 232,-6-81 245,-2-32-403,-3-39-124,1 0 1,-1 0-1,1 0 0,0 0 1,0 0-1,0 0 0,1 0 1,-1-1-1,1 1 0,0-1 1,1 0-1,-1 0 0,1 0 1,0 0-1,0-1 0,0 0 1,0 1-1,7 3 0,7-2 349,-10-3 604,-8-5-866,0 1 0,-1 0 0,0-1 0,1 1 0,-1 0 0,0-1-1,0 1 1,0 0 0,-1 0 0,-1-3 0,2 3-61,-1-1 0,0 0-1,1 0 1,0 0 0,0 0 0,-1-3 0,-24-207 278,25 196-484,0 0 0,2-1-1,0 1 1,1 0 0,0 0 0,6-17-1,2 2-394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17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0 832,'-6'3'2332,"6"-3"-2297,3 19 46,0-2 132,4 63-14,-1 0 141,-6 120 391,5-159 628,-10-71-766,4 25-621,0 0 0,0-1 0,-1-9-1,3-43-5,12-94-1,3 42 24,-15 76-271,-1 45 20,-5 30 342,1-15-16,-1 4 149,-9 33 0,7-36-50,-7 52 0,8-55-154,4-20-290,1 0-1,0 0 1,0 0-1,0 0 1,0 5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26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180 125 736,'-9'-13'3509,"9"13"-3443,-1 0 0,0 0 0,0 0-1,1 0 1,-1 0 0,0 0 0,0-1-1,1 1 1,-1 0 0,0 0 0,1-1 0,-1 1-1,0 0 1,1-1 0,-1 1 0,0-1-1,1 1 1,-1-1 0,1 1 0,-1-1-1,1 0 1,-1 1 0,1-1 0,-1 1 0,1-1-1,-1 0 1,1 0-13,0 0-37,-1 1-1,1 0 1,-1 0-1,1-1 0,-1 1 1,0 0-1,1 0 0,-1 0 1,1 0-1,-1 0 0,0 0 1,1 0-1,-1 0 0,0 0 1,1 0-1,-1 0 0,0 0-3,1 0 0,0 1 0,-1-1-1,1 0 1,0 0 0,-1 0 0,1 0 0,0 0-1,-1 0 1,1 0 0,-1 0 0,1 0-1,0 0 1,-1 0 0,1 0 0,0 0-1,-1 0 1,1 0 0,0 0 0,-1-1-1,1 1 1,0 0 0,-1 0 0,1 0 0,0 0-1,0-1 1,-1 1 0,1 0 0,0 0-1,0-1 1,-1 1 0,1 0 0,0 0-1,0-1 1,0 1 0,-1 0 0,1-1 0,0 1-1,0 0 1,0-1 0,0 1 0,0 0-1,0-1 1,0 0 41,-1 1 0,1-1 0,0 1 0,0-1 0,0 1 0,0-1 0,0 1 0,0-1-1,0 1 1,0-1 0,1 1 0,-1-1 0,0 1 0,0-1 0,0 1 0,1-1 0,-1 1 0,0-1 0,0 1 0,1-1 0,0 0-1,5-7 171,-5 6-92,0 0 1,0-1 0,0 1 0,0-1-1,0 1 1,0-1 0,-1 0 0,1 1-1,-1-6 1,3-3-119,-9 65-495,1-31 1154,1-39-208,4 16-464,0 0 0,0 0 0,0-1 0,0 1 0,0 0 1,0 0-1,0 0 0,0 0 0,0 0 0,0 0 0,0-1 0,0 1 1,0 0-1,0 0 0,-1 0 0,1 0 0,0 0 0,0 0 0,0-1 1,0 1-1,0 0 0,0 0 0,0 0 0,0 0 0,0 0 1,0 0-1,0 0 0,-1 0 0,1 0 0,0-1 0,0 1 0,0 0 1,0 0-1,0 0 0,0 0 0,0 0 0,-1 0 0,1 0 0,0 0 1,0 0-1,0 0 0,0 0 0,0 0 0,0 0 0,-1 0 0,1 0 1,0 0-1,0 0 0,0 0 0,0 0 0,0 0 0,-1 0 0,1 0 0,0 0 0,0 0 0,0 1 0,0-1-1,0 0 1,-1 0 0,1 0 0,0 0 0,0 0 0,0 0 0,0 0-1,0 0 1,0-1 0,-1 1 0,1 0 0,0 0 0,0 0 0,0 0-1,0 0 1,0 0 0,0 0 0,-1 0 0,1 0 0,0 0 0,0 0-1,0 0 1,0-1 0,0 1 0,0 0 0,0 0 0,0 0-1,0 0 1,0 0 0,-1 0 0,1 0 0,0-1 0,0 1 0,0 0-1,0 0 1,0 0 0,0 0 0,0 0 0,0 0 0,0-1 0,0 1-1,0 0 1,0 0 0,0 0 0,0 0 0,0-1 0,-5 20 274,4-32-239,-2-5-72,1 5 37,-4-12 0,6 16 13,0 9-21,0 0 1,0-1-1,0 1 1,0 0 0,0 0-1,0 0 1,0 0-1,0-1 1,0 1-1,0 0 1,0 0 0,0 0-1,0 0 1,0-1-1,0 1 1,0 0-1,0 0 1,0 0 0,0-1-1,0 1 1,0 0-1,0 0 1,0 0-1,0 0 1,0 0 0,0-1-1,-1 1 1,1 0-1,0 0 1,0 0-1,0 0 1,0 0 0,0-1-1,0 1 1,-1 0-1,1 0 1,0 0-1,0 0 1,0 0 0,0 0-1,-1 0 1,1 0-1,0 0 1,0 0-1,0 0 1,0 0 0,-1 0-1,1 0 1,0 0-1,0 0 1,0 0-1,0 7-628,1-4 631,0-1 1,-1 1-1,1-1 1,-1 1 0,1-1-1,-1 1 1,0 4-1,0-2 17,0 0 14,0-1 1,0 0 0,-1 0-1,1 0 1,-1 0-1,-1 7 1,1 20-17,1-31 0,0 1 0,0-1 0,0 0 0,0 0-1,0 0 1,-1 0 0,1 1 0,0-1 0,0 0-1,0 0 1,0 0 0,0 0 0,0 1 0,0-1-1,0 0 1,-1 0 0,1 0 0,0 0 0,0 0-1,0 0 1,0 0 0,0 1 0,-1-1 0,1 0-1,0 0 1,0 0 0,0 0 0,0 0 0,-1 0-1,1 0 1,0 0 0,0 0 0,0 0 0,0 0-1,-1 0 1,1 0 0,0 0 0,0 0 0,0 0 0,0 0-1,-1 0 1,1 0 0,0 0 0,0 0 0,0 0-1,0-1 1,-1 1 0,1 0 0,0 0 0,0 0-1,0 0 1,0 0 0,0 0 0,0 0 0,-1-1-1,1 1 1,0 0 0,0 0 0,0 0 0,0 0-1,0 0 1,0-1 0,0 1 0,0 0 0,0 0-1,0 0 1,0-1 0,3-33-202,-4 33 229,-1 1 1,2 0-28,-1 1-11,0-1 0,0 0 0,0 0 0,0-1-1,0 1 1,0 0 0,0 0 0,0 0 0,0-1-1,0 1 1,0 0 0,0-1 0,0 1 0,0-1-1,0 1 1,0-1 0,1 1 0,-1-1 0,0 0-1,0 1 1,1-1 0,-2-2 0,-3-2-68,3 5 82,2 0-15,0 0 1,0 0 0,-1 0 0,1 0-1,0 0 1,0 0 0,-1 0 0,1 0-1,0 0 1,0 0 0,-1 0-1,1 0 1,0 0 0,0 0 0,-1 0-1,1 0 1,0 0 0,0 0-1,0-1 1,-1 1 0,1 0 0,0 0-1,0 0 1,0 0 0,-1-1-1,1 1 1,0 0 0,0 0 0,0 0-1,0-1 1,-1 1 0,1 0-1,0 0 1,0 0 0,0-1 0,0 1-1,0 0 1,0 0 0,0-1-1,0 1 1,0 0 0,0 0 0,0-1-1,0 1 1,0 0 0,0-1-1,1 7-687,-1-6 688,-1 0 0,1 1-1,0-1 13,0 0-1,0 0 0,0 0 1,0 1-1,-1-1 0,1 0 1,0 0-1,0 0 1,0 0-1,0 0 0,0 1 1,0-1-1,0 0 0,0 0 1,0 0-1,0 0 0,0 1 1,0-1-1,0 0 0,0 0 1,0 0-1,0 1 0,0-1 1,0 0-1,0 0 1,0 0-1,0 0 0,0 1 1,0-1-1,0 0 0,0 0 1,0 0-1,0 0 0,0 1 1,0-1-1,0 0 0,1 0 1,-1 0-1,0 0 0,0 0 1,0 0-1,0 1 1,0-1-1,0 0 0,1 0 1,-1 0-1,0 0 0,0 0 1,0 0-1,0 0 0,1 0 1,-1 0-1,0 0 0,0 0 1,0 0-1,1 0 0,-1 0 1,0 0-1,0 0 1,0 0-1,0 0 0,1 0 1,-1 0-1,0 0 0,0 0 1,0 0-1,0 0 0,1 0 1,-1-1-3,1 1 0,-1 0 1,0-1-1,1 1 1,-1 0-1,0-1 0,0 1 1,1-1-1,-1 1 0,0-1 1,0 1-1,0-1 1,1 1-1,-1-1 0,0 1 1,0-1-1,0 1 0,0-1 1,0 1-1,0-1 1,0 1-1,0-1 0,0 1 1,0-1-1,0 1 0,-1-1 1,1 1-1,0-1 1,0 1-1,0-1 0,-1 1 1,1-1-1,-2-10-162,2 2-503,0 23 584,0 24 211,0-36-256,0 11 190,0-13-46,0 0 1,0 1-1,0-1 1,0 0-1,0 1 1,0-1-1,0 0 1,0 1-1,0-1 1,0 0-1,0 0 1,0 1-1,0-1 0,0 0 1,0 1-1,-1-1 1,1 0-1,0 0 1,0 1-1,0-1 1,-1 0-1,1 0 1,0 1-1,0-1 1,0 0-1,-1 0 0,1 0 1,0 0-1,0 1 1,-1-1-1,1 0 1,0 0-1,-1 0 1,1-23 431,0-16-138,0 35-452,10-8-402,-10 11 534,1 0 23,11 0 172,-29 9-136,16-8 0,-4 4-182,4-4 139,-1 1-1,1-1 1,0 1-1,-1-1 1,1 0-1,0 0 1,-1 1-1,1-1 1,-1 0-1,-1 0 1,2 0-6,11 5-138,-23 5 219,11-9-92,0-1-1,0 1 1,0-1 0,1 0-1,-1 0 1,0 1 0,0-2 0,0 1-1,-3 0 1,4 0 13,1 0 0,-1 0-1,1-1 1,-1 1 0,0 0 0,1 0 0,-1 0-1,1 0 1,-1-1 0,1 1 0,-1 0 0,0-1-1,1 1 1,-1 0 0,1-1 0,0 1 0,-1 0 0,1-1-1,-1 1 1,1-1 0,0 1 0,-1-1 0,1 1-1,0-1 1,-1 1 0,1-1 0,0 0 0,0 1 0,-2-3 250,-1 0-286,8-1 0,19-7-108,17-10-83,-15 3 317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3:36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1984,'0'0'4218,"13"-5"-3332,-13 5-837,1-1 0,0 1-1,-1-1 1,1 1 0,0-1 0,-1 1 0,1 0 0,0 0 0,-1-1 0,1 1-1,0 0 1,0 0 0,-1 0 0,1 0 0,0 0 0,0 0 0,1 0 0,-1 0-40,-1 0 0,1 0 0,0 0 0,-1 0 1,1 0-1,0 0 0,-1 0 0,1 0 0,0-1 1,-1 1-1,1 0 0,0 0 0,-1-1 0,1 1 1,-1 0-1,1-1 0,0 0 0,0 1 76,16 0 22,-13-1-71,0 0 0,0 0-1,0 0 1,0 0 0,4-2-1,17-5 119,22 2 338,-30 4-387,1 0-1,18-6 0,-19 5-13,0 0 0,1 1-1,-1 0 1,35 3 0,-19 0-1,-29-1-92,-1 0-1,1 0 0,-1 1 1,1 0-1,-1 0 0,1 0 1,-1 0-1,1 0 0,-1 1 1,0 0-1,5 2 0,7 3 339,-14-6-485,-1-1 92,1 1 0,-1-1 0,1 0 0,0 1 0,-1-1 0,1 0 1,-1 1-1,1-1 0,-1 1 0,1-1 0,-1 0 0,0 1 0,1-1 0,-1 1 0,0-1 0,1 1 0,-1 0 0,0-1 0,1 1 0,-1-1 1,0 2-1,4 10-2712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33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25 1152,'-13'-7'2562,"13"7"-2521,-3 0 109,0-1 1,0 0 0,0 0 0,0 0-1,1 0 1,-1 0 0,0-1 0,1 1 0,-1-1-1,-4-4 1,36 37-295,-28-30 214,0-1-58,-1 0 0,1 0 0,0 0 0,-1 0 0,1 0 0,-1 0 0,1 0 0,0 0 0,-1 0 0,1 0 0,-1 0 1,1 0-1,0 1 0,0-1 0,0 1 50,-1 0-1,1 0 1,-1-1 0,1 1 0,0 0-1,-1-1 1,1 1 0,0-1 0,-1 1 0,1-1-1,0 1 1,0-1 0,0 1 0,-1-1-1,1 0 1,0 1 0,0-1 0,0 0 0,0 0-1,0 0 1,-1 0 0,1 0 0,3 0 239,9-11-178,9-15 5,-16 20-322,-2 9 28,-1 15 734,-1-18-595,-1 1-1,0 0 1,0 0-1,0 0 1,0-1-1,0 1 1,0 0-1,0 0 1,2 3-1,-3-4 20,14 19-1586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35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1 480,'-9'8'2208,"18"-8"-3360,4-5 320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39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5 320,'-9'-3'2341,"-9"3"-277,7-1-1769,10 1-293,0 0 0,0 0-1,0 0 1,0 0 0,0 0-1,0 0 1,0 0 0,0 0-1,0 0 1,0 0 0,0 1-1,0-1 1,0 0 0,0 1-1,0-1 1,1 1 0,-2 0 0,1-1-2,1 0-4,0 1 0,0-1 0,0 0 0,0 0 0,0 0 0,0 0 0,0 0 0,0 0 0,0 0 0,0 0 0,0 0 0,0 0 1,0 0-1,0 0 0,0 0 0,0 0 0,0 1 0,0-1 0,0 0 0,0 0 0,0 0 0,0 0 0,0 0 0,0 0 0,0 0 1,0 0-1,0 0 0,0 0 0,0 0 0,0 0 0,0 0 0,0 0 0,0 0 0,-1 0 0,1 0 0,0 0 0,0 1 0,0-1 1,0 0-1,0 0 0,0 0 0,0 0 0,0 0 0,0 0 0,0 0 0,0 0 0,0 0 0,0 0 0,0 0 0,-1 0 1,1 0-1,0 0 0,0 0 0,0 0 0,0 0 0,0 0 0,0 0 0,0 0 0,0 0 0,0 0 0,0 0 0,0-1 0,0 1 1,0 0-1,0 0 0,0 0 0,0 0 0,-1 0 0,8-1 40,-6 0-9,-1 14 1460,0-14-1476,0 0-116,0 1 106,0 0 1,0 0-1,0-1 1,0 1 0,0 0-1,0 0 1,0 0-1,0 0 1,0 0 0,0 0-1,0 0 1,0 0-1,0-1 1,0 1-1,0 0 1,0 0 0,0 0-1,0 0 1,0 0-1,0 0 1,0 0-1,0 0 1,0 0 0,0-1-1,0 1 1,0 0-1,0 0 1,0 0-1,0 0 1,-1 0 0,1 0-1,0 0 1,0 0-1,0 0 1,0 0-1,0 0 1,0 0 0,0 0-1,0 0 1,-1 0-1,1 0 1,0 0-1,0 0 1,0 0 0,0 0-1,0 0 1,0 0-1,-1 2-201,7 9-130,-4-10 355,0 1 10,3 10 12,-4-7-63,-1-3 128,0-2-106,0 0 0,0 0 1,0 1-1,0-1 1,1 0-1,-1 0 0,0 1 1,0-1-1,0 0 0,0 0 1,0 1-1,0-1 0,0 0 1,0 1-1,0-1 0,0 0 1,0 1-1,0-1 0,0 0 1,0 0-1,0 1 0,0-1 1,0 0-1,0 1 0,0-1 1,-1 0-1,1 0 0,0 1 1,0-1-1,0 0 0,0 0 1,-1 1-1,1-1 0,0 0 1,0 0-1,0 0 0,-1 1 1,1-1-1,0 0 0,0 0 1,-1 0-1,1 0 0,0 1 1,-1-1-1,1 0 0,-14 5 577,14-5-600,0 0 17,0 0 0,0 0-1,0 0 1,-1 0-1,1 0 1,0 0-1,0 1 1,0-1-1,0 0 1,0 0-1,0 0 1,0 0-1,0 0 1,0 0-1,0 0 1,0 0-1,-1 0 1,1 0-1,0 0 1,0 0-1,0 0 1,0 0-1,0 0 1,0 0-1,0 0 1,0 0-1,-1 0 1,1 0-1,0 0 1,0 0-1,0 0 1,0 0 0,0 0-1,0 0 1,0 0-1,0 0 1,0 0-1,-1 0 1,1 0-1,0 0 1,0 0-1,0 0 1,0 0-1,0-1 1,0 1-1,0 0 1,0 0-1,0 0 1,0 0-1,0 0 1,0 0-1,0 0 1,0 0-1,0 0 1,0-1-1,-1 1 1,1 0-1,0 0 1,0 0-1,0 0 1,0-9 27,-1 4 56,-3 0-48,3-2 831,1-1-1041,-2 4-311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41.1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47 1152,'-3'2'112,"0"0"0,0 0 0,0 1 0,0-1 0,1 1 0,-1-1 0,-4 6 0,5-4-33,-1-1 0,0 0 0,0 1 0,-6 3 0,0-4 966,9-3-1028,0 0 0,-1 0-1,1-1 1,0 1-1,0 0 1,0 0 0,0-1-1,0 1 1,-1 0-1,1-1 1,0 1 0,0 0-1,0-1 1,0 1-1,0 0 1,0 0 0,0-1-1,0 1 1,0 0-1,0-1 1,0 1 0,0 0-1,0-1 1,1 1-1,-1 0 1,0 0-1,0-1 1,0 1 0,0 0-1,0 0 1,1-1-1,-1 1 1,0 0 0,1-1-1,0-1-23,0 0-1,0 0 1,1 0 0,-1 0-1,1 0 1,-1 1-1,1-1 1,0 0 0,0 1-1,3-3 1,25-12-113,-14 7 92,10-7-313,7-6-1366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47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32 108 832,'-5'-18'879,"5"16"-788,-1 1 0,1-1 0,0 0 0,-1 1 0,1-1 0,-1 1 0,-20-25 3084,20 25-3093,0 1-50,4 0 6,0-1 1,0 0-1,-1 1 0,1-1 0,5 1 0,0 1-11,-1-1 0,1 1 0,-1 1 0,1-1 0,-1 1 0,10 4 0,43 22 196,-26-10 75,-24-13-197,0 0 1,13 10 0,-15-9-104,1 0 0,16 8-1,-8-5-210,-14-7 231,1 0 1,-1-1-1,0 1 1,1-1-1,-1 1 0,1-1 1,-1 0-1,1-1 1,0 1-1,11-1 847,-25-8-709,-6-6-85,-46-37 456,24 18-325,27 23-183,-24-17 0,32 23-3,-1 1 1,1-1 0,-1 1 0,1-1 0,0 0-1,-3-6 1,4 4 82,5 6-141,5 5-95,9 6 131,34 16-1,-33-19 62,31 20-1,-41-23-196,0-1-1,0 0 1,10 3 0,1 1-2281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50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1 480,'0'0'19,"-1"0"-1,1 0 1,0 0-1,0 0 1,-1 0 0,1 0-1,0 0 1,0 0 0,-1 0-1,1 0 1,0 0-1,0 0 1,-1 0 0,1 0-1,0 0 1,0 0-1,-1 0 1,1 0 0,0 0-1,0 0 1,-1 1 0,1-1-1,0 0 1,0 0-1,0 0 1,-1 0 0,1 1-1,0-1 1,0 0-1,0 0 1,0 0 0,-11 18 2105,10-13-2056,0 0 1,-1 0 0,0 1-1,0-1 1,0 0-1,-5 8 1,-6-2 909,5-5-1028,3-10 462,4 3-362,1 1 0,0 0 0,0-1 1,0 1-1,0-1 0,0 1 0,0-1 0,-1 1 0,1-1 0,0 1 0,0 0 0,0-1 0,0 1 0,1-1 0,-1 1 0,0-1 0,0 0-19,0 0 1,0 0-1,0 0 0,0 0 1,-1 0-1,1 0 0,0 0 1,0 0-1,-1 0 0,1 0 1,0 0-1,-1 1 0,1-1 1,-2-1-1,-11-18 428,12 19-415,0 0 1,-1 0 0,1 0-1,-1 0 1,0 0 0,1 0-1,-1 0 1,0 0-1,1 1 1,-1-1 0,0 1-1,0-1 1,0 1 0,1 0-1,-1 0 1,0-1 0,0 1-1,-3 1 347,11 2-1038,-3-2 536,1 0 1,-1 0-1,0-1 1,7 2-1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51.5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28 480,'1'-2'55,"0"-1"-1,0 0 1,0 1 0,-1-1-1,1 0 1,-1 0 0,0-5 271,-1 8-297,0 0 1,0 0-1,0 0 0,0 0 0,-1 0 0,1 0 0,0 0 1,0 1-1,0-1 0,0 1 0,0-1 0,0 0 0,0 1 0,-2 1 1,-3 11 172,-6 27 1,0-5 432,5-12-331,0 0 0,-5 36 0,12-32 1461,16-27-1408,-13-1-326,0 1 0,0-1 0,-1 0 0,1 0 0,0 0 0,-1 0 0,1 0 0,0 0 0,-1-1-1,0 1 1,1-1 0,-1 0 0,0 1 0,0-1 0,0 0 0,0 0 0,0-1 0,0 1 0,0 0 0,-1-1 0,0 1 0,1-1 0,-1 1 0,0-1-1,0 0 1,0 1 0,0-1 0,-1 0 0,1-5 0,-3-21-2820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52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51 1056,'-1'-2'163,"0"0"0,0 0 1,-1 1-1,1-1 0,0 0 0,-1 0 0,0 1 1,1-1-1,-1 1 0,0-1 0,0 1 0,0 0 1,0 0-1,-3-1 0,-16-17 1608,20 18-1697,0 0 0,0 0 1,-1 1-1,1-1 0,0 0 1,0 1-1,-1-1 1,1 1-1,-1 0 0,1-1 1,0 1-1,-1 0 1,-1 0-1,3 0-70,-1 0 0,0 1 1,0-1-1,1 0 0,-1 1 0,0-1 0,1 0 1,-1 1-1,1-1 0,-1 1 0,1 0 0,-1-1 1,1 1-1,-1-1 0,1 1 0,-1 0 0,1-1 1,0 1-1,-1 0 0,1-1 0,0 1 1,0 0-1,-1 0 0,1 1 0,0 2 29,-1 0 0,1 0 0,0 0 0,0 0 0,1 0-1,-1 0 1,1 0 0,0 0 0,0 0 0,0-1 0,0 1 0,1 0 0,-1 0 0,1-1-1,0 1 1,0-1 0,5 6 0,-6-8-29,0-1 0,-1 1 1,1-1-1,-1 1 0,1-1 0,-1 1 0,1 0 0,-1-1 1,0 1-1,1 0 0,-1-1 0,0 1 0,1 0 0,-1 0 1,0-1-1,0 1 0,0 0 0,1 0 0,-1-1 0,0 1 1,0 0-1,0 0 0,0-1 0,-1 1 0,1 0 0,0 0 0,0 0 1,-1 2 187,1-1-180,0 1 0,1-1 0,0 1-1,-1-1 1,1 0 0,0 1 0,0-1-1,0 0 1,2 3 0,-3-3 28,1 0 1,-1-1-1,0 1 1,1 0-1,-1 0 1,0 0-1,0-1 1,0 1-1,0 0 1,-1 0-1,1 0 1,0-1-1,-1 1 1,1 0-1,-1-1 1,0 1-1,1 0 1,-1-1-1,0 1 1,0-1-1,-2 3 1,3-3-52,-13 17 128,12-17-69,0 19 69,-4-17 463,3-7-280,-8-42 1044,8 39-1871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2:54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4 896,'-23'-4'4464,"20"20"-4576,2-4 212,0 0 0,0-1 0,1 1 0,0 0 0,1 0 0,1-1 0,0 1 0,6 20 0,-6-22-78,4 34 279,-6-35-183,1-1 0,0 1 1,4 15-1,22 22 4500,-30-47-4496,1 0 0,0 0 0,0 0 0,0 0 0,0-1 0,-3-2 0,1 1-300,1-1 0,0 0 0,-1 1 1,1-1-1,1 0 0,-1-1 0,1 1 0,-1 0 1,1-1-1,0 1 0,-1-6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3:07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1 1728,'0'0'2651,"3"15"-2491,-11 70 4543,7-85-4622,0 1 0,-1-1 0,1-1-1,0 1 1,0 0 0,0 0 0,-1 0-1,1-1 1,0 1 0,0 0 0,0-1-1,0 1 1,-2-2 0,2 1-88,0 0 0,1 0 0,-2 1 0,1-1 0,0 0 0,0 0 0,0 1 0,-17-9 2136,18 9-2063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3:42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0 1056,'0'1'17,"0"-1"0,0 1-1,0-1 1,0 0 0,0 1 0,0-1 0,0 0 0,0 1-1,0-1 1,0 1 0,0-1 0,0 0 0,0 1-1,0-1 1,-1 0 0,1 1 0,0-1 0,0 0 0,0 1-1,-1-1 1,1 0 0,0 1 0,0-1 0,0 0-1,-1 0 1,1 1 0,0-1 0,-1 0 0,1 0 0,0 1-1,-1-1 1,1 0 0,0 0 0,-1 0 0,1 0-1,0 0 1,-1 1 0,0-1 443,-17 16 1918,4-5-1954,1 1-1,0 0 1,1 1 0,1 0-1,0 1 1,-16 28-1,19-29-312,-16 20-1,11-16 171,-9 11 25,12-16-239,0 1 0,-13 23-1,-1 2 70,17-28-62,1-1 0,0 1 0,-8 20 0,12-24-22,0-1 0,1 1-1,0-1 1,0 1-1,0-1 1,0 1-1,1 0 1,0-1-1,0 1 1,1 0-1,2 10 1,1 5 429,-3-10-538,1-1-1,4 12 1,26 94 717,-11-31-472,-11-49-111,-6-19-95,1 1 1,1-1 0,0-1-1,11 21 1,-13-29 30,0 1 1,0 0 0,-1 1-1,3 11 1,-4-11-8,1 0-1,0 0 1,8 16-1,-4-11-18,-1 0-1,9 28 0,-4-7 13,-2-17 21,-7-15-12,0 0-1,0 1 1,0-1 0,-1 0 0,1 1 0,-1-1 0,0 1 0,0 4-1,0 39 72,1-29-85,-2-1 0,0 1 0,-1-1-1,-6 32 1,2-31 29,-13 46 183,15-57-185,0 0-1,-1 0 1,0-1 0,-1 1-1,1-1 1,-7 7 0,3-4 8,-2 1 0,1-1 1,-1-1-1,-1 1 0,-15 10 1,-194 116 455,202-124-458,13-9-32,0 1-1,0-1 1,-10 5-1,12-8-470,-1 1-39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3:23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66 200 832,'4'-18'4714,"-13"10"-4551,9 8-118,-1-1 1,0 1-1,1-1 0,-1 1 1,1-1-1,-1 1 1,1-1-1,-1 1 1,1-1-1,-1 1 1,1-1-1,0 0 1,-1 1-1,1-1 0,0 0 1,0 1-1,-1-1 1,1 0-1,0 1 1,0-1-1,0 0 1,0 0-1,0 1 1,0-1-1,0-1 0,0-1 86,0 2-94,0 0 0,0 1 0,0-1-1,0 0 1,0 0 0,0 0 0,0 0 0,0 0 0,-1 0 0,1 0 0,0 0-1,-1 1 1,1-1 0,0 0 0,-1 0 0,0-1 0,-8-9 395,0-5 373,-1-3 59,-1-6-658,6 10-17,4 11-196,1 1 1,-1-1-1,1 1 1,0-1-1,0 0 1,1-7-1,-1-2 21,-1 7-116,0 6-65,-1 9 52,17 40-47,-3-12 25,-8-22 154,0 1 1,-1-1-1,-1 1 0,-1-1 1,0 1-1,0 0 0,-4 20 1,3 14-87,0-29 1359,0-19-1348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3:25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95 145 576,'-9'-1'6042,"8"1"-5956,0-1-20,0 0 0,0 0 0,0 0-1,0 1 1,1-1 0,-1 0 0,0 0 0,0 0 0,1 0-1,-1-1 1,1 1 0,-1 0 0,1 0 0,-1 0 0,1 0 0,0 0-1,0-1 1,-1 1 0,1 0 0,0 0 0,0 0 0,0-2-1,0 2-41,0 1-1,0-1 1,0 1-1,0-1 1,0 1-1,0-1 0,-1 1 1,1-1-1,0 1 1,0-1-1,-1 1 1,1 0-1,0-1 0,-1 1 1,1-1-1,0 1 1,-1-1-1,-5-7 313,-7-22 432,5 13-102,5 13-594,1-1-1,-1 1 1,-1-1-1,1 1 1,0 0-1,-8-5 1,9 6-7,-9 3-380,15 0 139,0 0-1,-1 0 1,1 0 0,0-1-1,-1 1 1,1-1-1,-1 0 1,1 0 0,-1 0-1,1-1 1,-1 1 0,0-1-1,7-3 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7:24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768 21 1888,'-38'-17'1013,"37"16"-975,-1 1-1,1-1 0,-1 1 0,1-1 1,-1 1-1,1 0 0,-1 0 1,1 0-1,-1 0 0,1 0 1,-1 0-1,-2 0 0,-10 1 6,6-2-5,1 1 1,0-1-1,0 1 0,0 1 0,-1 0 0,-9 2 0,-44 16 446,6-2-269,44-15-134,-209 56 1342,159-39-1119,-88 40-1,142-54-352,8-2 24,15-1 51,11-4-8,0 0-1,36-9 0,-23 4 17,280-58 300,-181 35-50,122-17 132,-259 47-412,23-4 45,39-2 0,-57 8-49,-7 1 0,-13 8 0,-61 28-54,-29 17-15,-66 63 146,-9 5 123,133-95-192,-60 38 560,100-62-240,15-12-48,93-90 576,-59 52-782,77-58-1,-63 66-51,0 3 0,81-34-1,-86 43-38,-38 18-111,20-5 1,-30 10 110,3-2-43,-20 6 24,-19 7-25,0 0 0,-49 24 1,-57 38 109,8-4 20,-61 10 340,145-62-247,0-3 1,-64 9-1,93-19-111,0 0 0,0-2 0,0 0 0,0 0 0,-32-7 1,43 6-42,0 0 0,0-1 1,0 0-1,0 0 1,0 0-1,0-1 1,1 1-1,-1-1 1,-5-5-1,8 6-15,-1-1-1,1 0 1,0 1 0,0-1-1,0 0 1,0 0 0,0 0-1,1 0 1,-1-1 0,1 1-1,0 0 1,0-1-1,0 1 1,0-1 0,0-4-1,1 4-15,-1 1-1,1-1 0,0 0 1,1 1-1,-1-1 0,1 0 1,-1 0-1,1 1 1,0-1-1,0 1 0,1-1 1,-1 1-1,1 0 0,0-1 1,2-3-1,0 3-3,-1 0-1,1 0 1,0 0 0,0 1-1,0-1 1,1 1 0,-1 0-1,1 0 1,7-3 0,4 0-10,1 0-1,-1 1 1,1 1 0,0 1 0,27-3 0,48 3-212,146 11 1,-193-5 184,26 2-69,169 7 197,4-18 287,275-63-60,-460 58-283,89-20 18,-71 13 78,-97 24-143,0 0 0,-28 3-1,37-8 51,-305 55 38,140-12-68,-83 24-24,236-61-90,-27 13 0,49-20 125,0 0 0,0 0 0,0 1 0,0-1 0,0 1 0,1-1 0,-1 1 0,0-1 0,0 1 0,0 0 0,0-1 0,1 1 0,-1 0 0,0-1 0,1 1 0,-1 0 0,1 0 0,-1 0 0,1 0 0,-1 0 0,1 0 0,-1 1 0,1-2 4,0 1 1,1 0-1,-1 0 1,0-1-1,1 1 1,-1 0-1,0 0 1,1-1-1,-1 1 1,1 0-1,-1-1 1,1 1-1,-1-1 1,1 1-1,-1-1 1,1 1-1,0-1 1,-1 1-1,1-1 1,0 0-1,1 1 1,4 2-8,1 0 1,1 0 0,-1-1-1,12 2 1,3-1 49,0-1 0,0-1 0,0-1 0,41-5 0,86-23 89,-105 19-140,259-64 128,-194 39 260,-93 26-335,-12 5 4,-7 1-26,-12 3-14,-71 10-7,0 4 0,-163 51 0,103-13-44,3 0 253,141-53-201,-7 4 32,-2-1 1,1 0-1,0-1 1,-1 0-1,-19 0 1,73-5-553,-35 3 487,0 0 1,-1 1-1,1-1 1,0 2-1,-1-1 1,1 1 0,-1 0-1,0 1 1,0 0-1,0 0 1,10 6-1,-17-9 31,0 0 0,1 0 0,-1 0 0,1 1 0,-1-1 0,0 0 0,1 0 0,-1 1-1,0-1 1,1 0 0,-1 1 0,0-1 0,1 0 0,-1 1 0,0-1 0,0 1 0,0-1 0,1 0 0,-1 1-1,0-1 1,0 1 0,0-1 0,0 1 0,0-1 0,0 1 0,0-1 0,0 0 0,0 1 0,0-1-1,0 1 1,0-1 0,0 1 0,0-1 0,0 1 0,0-1 0,0 0 0,-1 1 0,1-1 0,0 1 0,0-1-1,-1 0 1,1 1 0,0-1 0,0 1 0,-1-1 0,1 0 0,0 0 0,-1 1 0,1-1 0,-1 0-1,1 1 1,0-1 0,-1 0 0,-2 2 27,-1 0 0,1 0 0,-1-1 1,1 1-1,-8 1 0,-11 2 62,-1-1 1,-37 1 0,-49-4 61,59-2 1,18 2-76,-76-3 42,87 0-48,0 0-1,0-1 0,-22-7 0,28 3-189,15 7 109,0 0-1,0 0 1,-1 0 0,1 0 0,0-1-1,0 1 1,0 0 0,0 0 0,0 0 0,0 0-1,0 0 1,0 0 0,0 0 0,0-1-1,-1 1 1,1 0 0,0 0 0,0 0-1,0 0 1,0 0 0,0-1 0,0 1 0,0 0-1,0 0 1,0 0 0,0 0 0,0 0-1,0-1 1,1 1 0,-1 0 0,0 0-1,0 0 1,0 0 0,0 0 0,0-1 0,0 1-1,0 0 1,0 0 0,0 0 0,0 0-1,0 0 1,1 0 0,-1 0 0,0 0-1,0-1 1,0 1 0,4-1-45,0-1 0,-1 0-1,1 1 1,0 0 0,8-1 0,15-3-27,2 2 1,34 0 0,-16 2 43,-1-2 30,378-26 54,99-49 199,-185 23 242,53-2-87,0 18-281,-357 36 35,-20 1 84,-30 0-124,-4 1-102,-1 2 0,0 0-1,-31 6 1,5 0-14,-274 14-198,47-4 54,57 9 237,186-23 10,-6 2-266,34-4 38,6-2 42,18-8 93,0 2 1,0 0 0,27-4-1,70-7-68,-28 6 98,-58 6 14,20-2-9,-1-2 1,91-31 0,-133 38 5,9-4 87,-15 4-73,-9 0-16,-3 1-78,0 0 1,-1 1-1,1 0 1,0 0-1,-12 1 1,7 0 2,-218 18-250,160-10 215,-401 57-129,464-63 157,6-2 26,0 0 1,0 1-1,-1-1 0,1 1 1,0 0-1,0 0 0,0 0 0,0 0 1,1 1-1,-1-1 0,-5 4 1,8-5 3,0 0 1,0 0 0,0 1 0,0-1 0,0 0 0,0 0-1,0 0 1,0 0 0,0 1 0,0-1 0,0 0 0,0 0 0,0 0-1,0 1 1,0-1 0,0 0 0,0 0 0,0 0 0,0 1-1,0-1 1,0 0 0,0 0 0,0 0 0,0 1 0,0-1-1,0 0 1,0 0 0,0 0 0,1 0 0,-1 1 0,0-1-1,0 0 1,0 0 0,0 0 0,0 0 0,1 0 0,-1 0-1,0 1 1,0-1 0,0 0 0,1 0 0,-1 0 0,0 0-1,0 0 1,0 0 0,0 0 0,1 0 0,-1 0 0,0 0-1,0 0 1,8 2 19,-1-1 0,1 0 0,0 0 0,-1-1 0,15-1 0,-10 0-1,189-15 208,-51 3-193,146-10 10,170-8-24,-234 26-52,286 32 0,-273-4 219,-216-23-112,0-1 1,0-2-1,36-7 1,-13 1 11,140-32 404,-186 40-449,-4 1-26,-1-1-1,1 1 0,0-1 0,0 1 0,0-1 1,-1 1-1,1-1 0,0 0 0,-1 0 0,1 0 1,-1 0-1,2-2 0,-2 3-14,-1 0 0,0 0 0,0-1 0,0 1 1,0 0-1,0 0 0,1-1 0,-1 1 0,0 0 0,0 0 0,0-1 0,0 1 1,0 0-1,0 0 0,0-1 0,0 1 0,0 0 0,0 0 0,0-1 0,0 1 0,0 0 1,0-1-1,0 1 0,-1 0 0,1 0 0,0-1 0,0 1 0,0 0 0,0 0 1,0 0-1,-1-1 0,1 1 0,0 0 0,0 0 0,0 0 0,-1-1 0,1 1 1,0 0-1,0 0 0,0 0 0,-1 0 0,1 0 0,0-1 0,0 1 0,-1 0 1,-14-5-38,-27-1-88,0 2 0,0 1 1,-50 4-1,32-1 70,-202 7-26,1 21 32,136-10 23,62-10-37,-116 30-1,105-12 107,1 3 0,2 3 0,-95 58 0,86-48-185,-136 51 0,96-44 141,60-25 0,-104 51 0,135-59-1,-24 14-14,51-29 8,1 1 1,-1-1 0,1 0 0,-1 1 0,1-1 0,0 1 0,-1-1-1,1 1 1,0-1 0,-2 5 0,3-6 10,0 1 0,0-1-1,0 0 1,0 1 0,-1-1 0,1 1-1,0-1 1,0 1 0,0-1-1,0 1 1,0-1 0,1 1 0,-1-1-1,0 1 1,0-1 0,0 1 0,0-1-1,0 0 1,1 1 0,-1-1 0,0 1-1,0-1 1,1 0 0,-1 1 0,0-1-1,1 1 1,-1-1 0,0 0 0,1 1-1,-1-1 1,0 0 0,1 0-1,-1 1 1,1-1 0,-1 0 0,1 0-1,-1 0 1,0 0 0,1 1 0,-1-1-1,1 0 1,-1 0 0,1 0 0,-1 0-1,1 0 1,-1 0 0,2 0 0,5 0 44,1 0 0,0-1 0,-1 1 0,1-1 0,-1-1 0,12-3 0,12-2-6,-19 5-37,148-27 156,-111 18-97,58-22 0,-86 25-50,5-1 82,-1-1 1,0-1-1,0-1 0,35-23 1,-59 34-67,12-9-104,-9 6-56,-6 2-11,0 3 98,0 0 0,0-1 1,0 1-1,0 0 0,0 1 0,0-1 1,0 0-1,-2 2 0,-5 3-41,-36 19-46,-1-1 1,-62 20 0,58-24 202,-100 35-4,144-53-9,3 0-3,-1-1 0,1 0 0,-1 1 0,1-1 0,-1-1 0,-3 1 0,7-1-51,0 0 1,0 0-1,0 0 0,0 0 1,0 0-1,0 0 1,0 0-1,0 0 0,1 0 1,-1 0-1,0 0 0,0 0 1,0 0-1,0-1 0,0 1 1,0 0-1,0 0 1,0 0-1,0 0 0,0 0 1,0 0-1,0 0 0,0 0 1,0-1-1,0 1 1,0 0-1,0 0 0,0 0 1,0 0-1,0 0 0,0 0 1,0 0-1,0 0 1,0-1-1,0 1 0,0 0 1,0 0-1,0 0 0,0 0 1,0 0-1,0 0 0,0 0 1,-1 0-1,1 0 1,0 0-1,0 0 0,0-1 1,0 1-1,0 0 0,0 0 1,0 0-1,0 0 1,0 0-1,-1 0 0,1 0 1,0 0-1,0 0 0,0 0 1,0 0-1,0 0 0,0 0 1,0 0-1,0 0 1,0 0-1,-1 0 0,1 0 1,0 0-1,0 0 0,0 0 1,7-6 118,1 1-112,79-53 299,-70 45-256,-2 0 0,1-1 0,15-18 0,9-19-86,-2-1-1,53-96 1,-63 104 70,-21 35-115,-1 1 0,0-2 0,0 1 0,-1-1 0,0 1 0,-1-2 0,5-17 0,-9 27 66,0 1 0,0 0 0,0 0 0,0 0 0,0 0 0,0 0 0,0 0 0,0 0 0,0 0 0,0 0 0,0-1 0,0 1 0,0 0 0,0 0-1,0 0 1,0 0 0,0 0 0,0 0 0,0 0 0,0 0 0,0 0 0,0 0 0,0-1 0,0 1 0,0 0 0,0 0 0,0 0 0,0 0 0,0 0 0,-1 0 0,1 0 0,0 0 0,0 0-1,0 0 1,0 0 0,0 0 0,0 0 0,0 0 0,0 0 0,0 0 0,0 0 0,-1 0 0,1 0 0,0 0 0,0 0 0,0 0 0,0 0 0,0 0 0,0 0 0,0 0 0,0 0 0,0 0 0,-1 0-1,1 0 1,0 0 0,0 0 0,0 0 0,0 0 0,0 0 0,0 0 0,0 0 0,0 0 0,0 0 0,0 0 0,0 1 0,0-1 0,0 0 0,-1 0 0,1 0 0,-11 9-147,-11 15 140,-11 25 3,-28 56-1,4-4 542,56-100-485,8 0-26,-1 0 1,0 0-1,0-1 0,1 1 1,-1-2-1,0 1 0,7-2 1,44-11 50,-29 6-51,3-2-35,-1-2 0,36-18-1,-54 24 10,43-23 173,23-9-19,-74 35-143,-1 0 0,1 1 0,-1-1-1,0-1 1,5-2 0,-7 4-119,-1 1 31,0 0 1,0 0 74,3-1 247,-5-1-444,2 2 203,0 0 0,-1 1-1,1-1 1,0 0-1,-1 0 1,1 0 0,0 0-1,-1 0 1,1 1 0,0-1-1,-1 0 1,1 0-1,0 1 1,0-1 0,-1 0-1,1 0 1,0 1 0,0-1-1,0 0 1,-1 1 0,1-1-1,0 0 1,0 1-1,0-1 1,0 0 0,0 1-1,0-1 1,0 0 0,0 1-1,0-1 1,0 0-1,0 1 1,0-1 0,0 0-1,0 1 1,0-1 0,0 1-1,0 0 20,0 0 0,0 0 0,-1 0-1,1 1 1,0-1 0,-1 0 0,1 0-1,0 0 1,-1 0 0,0 0 0,1 0-1,-1 0 1,1 0 0,-2 1 0,-3 5-98,-3 9 75,3-11-73,-6 11 149,9-12-80,1-1-63,-1 0 0,1 0 0,0 0 0,1 0 0,-1 0 0,1 0 0,-1 1 0,1-1 0,0 4 0,3 32-2978,-3-36 2654,4 23-3194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7:26.2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564 71 2656,'0'-2'64,"-1"0"1,1 0-1,0 0 1,0 0-1,0 0 1,0 0-1,0 0 1,0 0-1,1 0 1,-1 0-1,0 0 1,1 1-1,0-1 1,-1 0-1,1 0 1,0 0-1,0 1 1,0-1-1,0 0 1,1 1-1,1-3 1,-3 3-42,1 1 0,-1-1 0,0 0 0,1 0 0,-1 0 0,0 1 0,0-1 0,0 0 1,0 0-1,0 1 0,0-1 0,0 0 0,0 0 0,0 0 0,0 1 0,0-1 0,0 0 1,-1 0-1,1 0 0,0 1 0,-1-1 0,1 0 0,0 1 0,-1-1 0,1 0 0,-1 1 1,1-1-1,-1 0 0,1 1 0,-1-1 0,0 1 0,1-1 0,-1 1 0,0-1 0,1 1 1,-1 0-1,0-1 0,1 1 0,-1 0 0,0 0 0,0-1 0,1 1 0,-1 0 0,0 0 1,0 0-1,0 0 0,-1 0 0,-13 1 119,0 0-1,-1 1 1,-25 8 0,-1-1 128,-23 8 128,-97 36 0,145-46-261,5-3 51,0 0-1,0 0 0,0-1 0,0 0 1,0-1-1,-1-1 0,1 0 0,-22-1 1,29-1-82,0-1 0,0 1-1,0-1 1,0 0 0,0-1 0,-7-4 0,8 5 21,-4-4 225,9 5-332,-1 0 1,1 1-1,-1-1 0,1 1 0,0-1 1,-1 1-1,1 0 0,-1-1 0,1 1 1,0-1-1,-1 1 0,1 0 0,0 0 1,-1-1-1,1 1 0,0 0 0,0 0 1,0 0-1,29-8 181,0 2 1,0 2-1,32-2 1,-28 3-160,145-4 54,-23 1-288,-30-4 222,69-5 431,-127 10-573,-95 6 346,-32 6 1,8 0-182,-201 9 549,-118 15 82,267-16-540,100-15-151,1 0 0,0 1 1,0-1-1,0 1 1,-1 0-1,1 0 1,0 0-1,0 0 1,0 0-1,-2 2 1,4-3 6,-1 1 0,1-1 0,0 0 0,-1 1 0,1-1 0,0 0 0,0 1 0,0-1 0,-1 0 0,1 1 0,0-1 0,0 1 0,0-1 0,0 0 0,0 1 0,0-1 0,0 1 1,0-1-1,0 1 0,0-1 0,0 1 0,0 0-3,1 0 0,-1 0 0,0 0 1,1 0-1,0 0 0,-1 0 0,1 0 1,-1 0-1,1-1 0,0 1 0,0 0 1,0 1-1,8 5-5,0-1 0,0 1 0,1-1-1,14 6 1,45 17-24,-36-16-18,156 54 365,-45-17-86,-105-38-298,-38-12 68,-1 0 1,0 0 0,1 0-1,-1 0 1,1 1-1,-1-1 1,0 0-1,1 0 1,-1 0-1,1 0 1,-1 1-1,0-1 1,1 0-1,-1 0 1,0 1-1,1-1 1,-1 0-1,0 1 1,0-1-1,1 0 1,-1 1 0,0-1-1,0 0 1,0 1-1,1-1 1,-1 1-1,0-1 1,0 0-1,0 1 1,0 0-1,0 0-3,0-1 0,-1 1 0,1 0-1,0 0 1,-1-1 0,1 1 0,-1-1-1,1 1 1,-1 0 0,1-1 0,-1 1 0,1-1-1,-1 1 1,0-1 0,1 1 0,-1-1-1,-1 1 1,-9 4-14,0-1 0,0 0 0,0-1-1,0 0 1,-1-1 0,-13 2 0,-7 1 33,-168 33 695,188-35-951,-1 0 0,0 1 0,1 1 1,0 0-1,0 0 0,-18 12 0,17-7-2500,13-10 2669,0 1 1,-1-1-1,1 0 0,0 0 0,0 1 0,0-1 0,-1 0 1,1 1-1,0-1 0,0 1 0,0-1 0,0 0 0,0 1 1,0-1-1,0 0 0,-1 1 0,1-1 0,0 1 0,0-1 0,0 0 1,1 1-1,-1-1 0,0 0 0,0 1 0,0-1 0,0 1 1,0-1-1,0 0 0,0 1 0,1-1 0,-1 1 0,2 0-327,-1 0 0,1 0-1,-1 0 1,1 0-1,-1 0 1,1 0-1,-1-1 1,1 1-1,2 0 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7:39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4 219 832,'-1'0'113,"0"0"92,-1 4-22,3-4 14,0 1 0,0-1-1,0 0 1,-1 1 0,1-1 0,0 1-1,0 0 1,-1-1 0,1 1 0,0-1-1,-1 1 1,1 0 0,0 0 0,-1-1-1,1 1 1,-1 0 0,1 1 0,0 19 400,-1-20-400,0-1-21,0 0 149,0 0-79,0 0-1,0 0-64,0 0 49,0 0-70,0 11 3082,4-15-3165,-1 1 27,0 0 0,0 0 0,0 0 0,-1 0 0,1-1 1,1-3-1,-1 2-12,1 0 0,-1 0 0,1 0 1,0 0-1,8-7 0,-6 7 5,0-1-1,8-11 0,-10 11-72,1 1-1,0 0 1,0-1 0,6-3-1,15-18 3,-23 24-28,0-1 0,0 1 0,0-1 0,1 1 0,0 0 0,-1 0 0,8-4 0,16-12 40,-27 19-38,1-1 0,-1 1 0,1-1 0,-1 1 0,1 0 0,-1-1 0,1 1 0,0 0 0,-1 0 0,1-1 0,0 1 0,-1 0 0,1 0 0,-1 0 0,1 0 0,0 0 0,-1 0 0,1 0 0,0 0 0,-1 0 0,2 0 0,0 1 0,0-1 0,-1 0 0,1 1 0,-1-1 0,0 0 0,1 1 0,-1 0 1,0-1-1,1 1 0,-1-1 0,0 1 0,0 0 0,0 0 0,0 0 0,0 0 1,0 0-1,0 0 0,0 0 0,0 0 0,0 0 0,0 0 0,0 1 0,-1-1 1,1 0-1,-1 1 0,1-1 0,-1 0 0,1 1 0,-1-1 0,0 3 0,2-1 7,3 13 60,-1-5-73,0 0 0,9 17-1,-2-9 112,2 1 0,27 32 0,-39-50-82,0-1 0,0 0 1,0 0-1,0 0 0,0 0 0,1-1 0,-1 1 1,0 0-1,0 0 0,1-1 0,-1 1 1,0-1-1,1 1 0,-1-1 0,0 1 0,1-1 1,-1 0-1,1 0 0,-1 0 0,0 1 0,1-2 1,-1 1-1,1 0 0,-1 0 0,1 0 1,-1-1-1,0 1 0,1 0 0,-1-1 0,0 0 1,1 1-1,-1-1 0,2-1 0,0 0 7,0-1 1,0 1-1,0-1 0,-1 1 0,1-1 1,-1 0-1,0 0 0,0 0 0,0-1 0,0 1 1,2-7-1,11-26-133,-10 25 93,0-1-1,-1 1 1,-1-1-1,1 0 1,-2 0-1,3-23 1,-4 31 29,0 1 0,0 0 0,0-1 0,0 1 0,0 0 0,1 0 0,-1 0 0,1 0 0,0 0-1,0 0 1,4-4 0,0 0-81,-4 4 29,1 0-1,0 1 1,0-1-1,0 1 1,0 0-1,6-3 1,7-1-36,-11 5-6,-4 0-58,0 1 1,-1 0 0,1 0-1,-1 0 1,1 0 0,0-1-1,-1 1 1,1 0 0,0 0-1,-1 0 1,1 0 0,0 0-1,-1 1 1,1-1 0,0 0-1,-1 0 1,1 0 0,-1 0-1,1 1 1,0-1 0,-1 0-1,1 1 1,-1-1 0,1 0-1,-1 1 1,1-1 0,-1 1-1,1-1 1,-1 1 0,0-1-1,1 1 1,0 0 0,-1 1-193,1-1 1,0 0 0,-1 1 0,1-1-1,-1 1 1,1-1 0,-1 1 0,0-1-1,0 1 1,0-1 0,0 1 0,0-1-1,0 2 1,0-2 61,-1 1 0,1-1 0,-1 0 0,1 0 1,-1 1-1,0-1 0,1 0 0,-1 0 0,-1 2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8:10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22 1248,'11'-8'2773,"2"2"1136,-13 7-3911,1-1-1,-1 0 1,1 0-1,-1 1 0,0-1 1,1 0-1,-1 0 0,0 1 1,1-1-1,-1 0 0,0 1 1,0-1-1,1 1 1,-1-1-1,0 0 0,0 1 1,0-1-1,1 1 0,3 8 661,-3-6-556,-1-1-1,1 0 0,-1 1 0,1-1 1,-1 0-1,0 1 0,0-1 0,0 0 0,-1 5 1,0 2 117,0-6-99,1 0-1,-1 0 0,0 1 0,0-1 0,0 0 1,-1 0-1,1 0 0,-1 0 0,1 0 0,-1 0 1,-3 3-1,-3 5 168,6-9-242,-1 0 0,1 0 1,-1-1-1,0 1 0,0-1 1,0 1-1,0-1 0,0 0 1,0 0-1,0-1 0,-4 2 1,-1-2-7,0 0 0,0 0 0,0 0 0,0-1 0,-9-2 0,9 1 44,1 0 0,-1 0 0,-12-7 0,17 8-89,0 0 0,0-1 0,0 1 0,1-1 1,-1 0-1,1 0 0,-1 0 0,1 0 0,0 0 0,0-1 0,-4-4 1,5 4-38,-2-2 5,1 0 0,0 0 0,-3-10 0,5 14 28,-1 0 0,1 0 0,0 0 0,0 0 1,0 0-1,0 0 0,0 0 0,0 0 0,0 0 1,0 0-1,0 0 0,0-1 0,1 1 0,-1 0 1,0 0-1,1 0 0,-1 0 0,1 1 0,-1-1 1,1 0-1,-1 0 0,1 0 0,0 0 0,-1 0 1,1 1-1,0-1 0,1-1 0,5-2-73,-5 3 95,0-1 1,0 1 0,1-1-1,-1 1 1,1 0-1,-1 0 1,1 0 0,-1 0-1,5 0 1,7-1 55,0 0 0,0 1 1,0 1-1,24 2 0,-20-1 58,-14-1-40,0 1-1,0-1 1,1 1-1,-1 0 1,0 0 0,0 0-1,0 0 1,6 3-1,9 5 200,1-2 0,0 0 0,0-1-1,25 3 1,-27-6-53,22 0 0,-3-1-82,13 4 203,-1-3 1,84-4 0,-106-2-185,-1-1 0,42-12-1,-20-3-50,-37 8-2008,-11 6-2165,-10 5-3973,-4 4 6028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8:11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8 1888,'7'-6'1484,"-3"5"4082,-1 3-5277,0 0 0,-1 1 0,1-1 0,0 1 1,-1 0-1,0 0 0,0 0 0,0 0 0,0 0 0,0 0 0,0 1 0,-1-1 0,2 5 0,2 9-442,5 26 1,-7-28 314,38 212-162,-5-23 160,-33-184 74,0 1-1,-1-1 1,0 1 0,-4 39-1,2-59-179,-1 0-1,1 0 1,0 0-1,-1 0 1,1 0-1,-1 0 1,1 0 0,-1 0-1,1 0 1,-1 0-1,0 0 1,1 0-1,-1 0 1,0 0-1,0 0 1,0-1-1,0 1 1,0 0-1,1-1 1,-1 1 0,-1-1-1,1 1 1,0-1-1,0 1 1,0-1-1,0 1 1,0-1-1,0 0 1,-2 0-1,-4 1 226,0 0-1,0-1 1,-12-1 0,11 0-200,-36-3 279,-52-13-1,35 5-560,40 8-4,3 1-666,-34-3-1,45 6-478,-1 1 1,0 0 0,-15 3-1,18-2 446,4-2-3649,1 0 2006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8:12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1728,'-9'9'949,"6"-7"-789,2-2 507,1 0-22,0 0 395,-1 2 206,1-2-1148,0 0 0,-1 0 0,1 0 1,0 0-1,0 0 0,0 0 0,0 0 1,0 1-1,-1-1 0,1 0 0,0 0 1,0 0-1,0 0 0,0 0 0,0 1 1,0-1-1,0 0 0,0 0 0,-1 0 0,1 0 1,0 1-1,0-1 0,0 0 0,0 0 1,0 0-1,0 0 0,0 1 0,0-1 1,0 0-1,0 0 0,0 1 0,1 0 21,0 0 1,0 0-1,0 0 0,0 0 0,0 0 0,0 0 0,0 0 0,0-1 0,1 1 0,-1 0 0,0 0 0,0-1 0,1 1 1,-1-1-1,0 1 0,1-1 0,-1 0 0,1 0 0,-1 1 0,0-1 0,1 0 0,2 0 0,4-1 253,1 0-1,15-4 0,4 0 150,152 1 302,-147 4-788,123 9-464,-118-6 208,-23-1-829,-1 0 0,20 5 1,-26-4-1151,0-1 0,13 8 0,-21-10 2093,1 0 1,-1 0-1,0 1 1,1-1-1,-1 0 1,0 0 0,1 0-1,-1 0 1,1 0-1,-1 1 1,0-1 0,1 0-1,-1 0 1,1 0-1,-1 0 1,1 0 0,-1 0-1,0 0 1,1 0-1,0-1 1,8-7-1334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1:58:12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1664,'5'-30'1109,"-5"28"-542,0 1 0,0-1 0,1 1 0,-1 0-1,0-1 1,1 1 0,-1 0 0,1-1 0,0 1-1,-1 0 1,1 0 0,0-1 0,0 1 0,1-2-1,19-15-68,-4 3-351,-12 10-121,1-2 18,0 0 1,0 1-1,15-10 1,-20 15-50,0 0 1,0 0-1,0 0 1,0 1-1,0-1 1,1 0 0,-1 1-1,0-1 1,0 1-1,1 0 1,-1-1-1,0 1 1,1 0 0,-1 0-1,0 0 1,1 0-1,-1 0 1,1 0-1,-1 0 1,0 0 0,1 0-1,-1 1 1,0-1-1,1 1 1,-1-1-1,0 1 1,0-1 0,0 1-1,1 0 1,-1-1-1,0 1 1,0 0-1,1 1 1,8 10 179,-1 1-1,0 0 1,-1 1 0,8 17 0,-8-15 215,1 0 0,20 28 0,-25-39-292,0-1 1,0 1-1,1-1 0,-1 0 1,1-1-1,0 1 0,0-1 1,1 0-1,-1 0 0,0 0 1,1-1-1,10 4 1,-8-5-11,-1 1 0,0-1 0,0 0 0,1-1 0,-1 0 0,1 0 0,-1 0 0,0-1 0,1 0 0,6-3 0,-3 1-3,-1-1 1,1 0-1,-1-1 1,0 0-1,-1 0 1,10-8-1,8-9-813,-1-1 0,-1-1 0,28-34 0,-47 51 314,41-56-3858,-40 53 3594,22-28-3908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22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253 221 320,'0'3'619,"-18"-2"837,13 2-1266,-8 1 1369,-5 0-103,14-5-1274,-1 1 0,1-1 0,0 0-1,-1 0 1,1 0 0,0-1 0,0 0 0,-5-2 0,-17-6 234,23 9-380,0-1 0,0 1 0,0-1 0,0 0 0,0 0 0,1 0 0,-6-4 0,-3-4 17,4 5-75,0-1 0,0 0 0,1-1 0,0 0 0,0 0 0,-8-13 0,8 9 124,1-1 0,-4-13 0,-3-5 98,11 27-149,0-1-1,0 0 1,1 0-1,-1 0 1,1 0-1,-1 0 1,2-6-1,-1 4-59,-2 0-188,4 13-145,9 14 377,0-1 0,2 0-1,1-1 1,0 0 0,24 24-1,-35-40 8,-1-1-1,0 1 0,0-1 0,0 1 0,-1 0 0,1 0 0,-1 0 1,1 0-1,-1 0 0,0 0 0,0 0 0,0 1 0,0 3 0,-2-8-31,0 1 0,-1-1 0,1 1 0,0-1 0,0 1-1,0-1 1,0 1 0,0-1 0,0 0 0,-1-1 0,2 2-7,-24-15-18,-1-1-2924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3:52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9 1984,'-7'-4'7946,"15"4"-7834,-3 0-13,0 0-1,0 0 1,0 0 0,-1 1 0,9 1-1,15 3-71,-19-4-81,-1 0 0,0 0 0,1 0 0,-1-1 0,16-2 0,6 0 202,59-4 69,2-1-231,67 15-178,-79-3 282,-63-4 14,27-1-1,-18-1-187,9 1 1769,-52 0-1658,-50-1-279,-60 2 35,41 1 524,7-1-113,31-1-446,34 0 256,1-1 0,0 2 1,-17 2-1,27-2 39,1-1 0,-1 0 0,1 0 0,-1 0 0,0 0 0,1-1 0,-6-1 0,6 2-69,-1-1-1,1 0 1,-1 1 0,1 0-1,0 0 1,-1 0 0,1 0-1,-7 1 1,0 1 100,0-1-1,0-1 1,0 0 0,-13-1-1,-5 0 76,2 4-426,26-3 373,-10 0 565,15 24-869,0-11 348,4 5 200,-4-12-354,-1 1-1,1-1 1,-1 1 0,0 0-1,0 0 1,-1 1-1,0-1 1,-1 1 0,3 8-1,-3-9 12,0 1 0,1 0 0,0-1-1,6 11 1,-3-5 94,7 22 53,-4-16-225,7 20 1,-9-21-13,14 28 0,-7-18 271,-12-22-178,1-1 0,0 1 0,0-1-1,0 1 1,0-1 0,1 0 0,0-1 0,0 1 0,1 0-1,4 3 1,16 9 23,-16-12-38,-2 0 0,1 0-1,-1 1 1,8 8 0,-13-13 24,0 1 1,-1-1-1,1 1 0,0-1 1,0 0-1,5 2 0,5 5-53,-11-7 135,2 0-84,0-1 1,-1 1-1,1 0 0,-1 0 1,1 0-1,-1 0 0,5 3 1,1 0 8,-5-2-23,1 0 1,-1 0 0,0 0 0,0 0-1,4 4 1,-6-5 70,0 0-32,1-1-44,0 0-1,0 1 1,0 0-1,-1-1 1,1 1-1,0 0 1,-1 0-1,1 0 1,-1 0-1,1 0 1,-1 0-1,1 0 1,-1 1-1,0-1 1,1 1-1,1 2 1,1 3-26,0-4 59,2 1 132,-5-4-147,-1 0-1,1 0 1,-1 0 0,0 1-1,1-1 1,-1 0 0,1 0-1,-1 1 1,0-1 0,1 0-1,-1 1 1,0-1 0,1 1 0,-1-1-1,0 0 1,0 1 0,1-1-1,-1 1 1,1 1 714,-10-1-907,0 1 90,0 0 1,-11 4-1,15-4 84,-45 12 8,-27 10-49,68-21 6,1 1 0,-1-1 0,-13 10 0,5-3 113,12-8-51,0 1 0,1 0 0,-1-1 0,1 2 1,0-1-1,-1 0 0,2 1 0,-1 0 0,0 0 0,1 0 0,-6 9 1,5-7-104,4-6 84,-1 1 0,1-1-1,0 1 1,-1-1 0,1 1 0,0-1 0,0 1 0,-1-1 0,1 1-1,0 0 1,0-1 0,0 1 0,0-1 0,-1 1 0,1 0 0,0 0 0,0 2-1,0-1 0,-1 0-1,0 1 1,1-1 0,-1 0 0,0 1 0,0-1 0,0 0 0,-1 0 0,1 0 0,-3 3 0,3-2 49,-1-1 0,0 1 0,1 0 1,-1 0-1,1 0 0,-2 4 0,2-5-43,0 0 0,1-1 0,-1 1 0,0 0 0,0-1 0,-1 1 0,1-1 0,-3 3 0,3-2-17,-1-1 0,1 1-1,-1-1 1,1 1 0,0-1 0,0 1 0,0 0 0,0 0 0,0-1 0,0 1 0,0 0 0,1 0 0,-1 0 0,0 4 0,-7 41 113,7-42-99,1-1 1,-1 1-1,-1 0 0,1 0 1,-1-1-1,1 1 0,-4 5 1,-21 30 247,18-27-294,7-11 64,0 1 0,0-1 0,-1 0 0,1 0 0,-1 0 0,1 0-1,-1 0 1,-2 2 0,-7 9 64,10-12-55,1 1 1,-1-1-1,0 0 1,0 0-1,0 0 1,1 0-1,-1 0 1,0 0-1,-1 0 1,1 0-1,0-1 1,0 1-1,-2 1 1,2-2-44,-1 1 0,0 0 1,1 0-1,-1 0 0,1 0 1,-1 0-1,1 1 0,0-1 1,-1 0-1,1 1 0,-1 1 1,-6 1 377,8-4-332,-1 0-1,1 0 0,-1 0 0,1 0 0,-1 0 0,1 1 0,0-1 0,-1 0 0,1 0 0,-1 0 0,1 1 0,0-1 0,-1 0 0,1 0 0,-1 1 0,1-1 1,0 0-1,0 1 0,-1-1 0,1 1 0,-1-1 0,3 3-57,2 1-87,12 0-16,-2 0 147,7 0 385,10-4-263,-12 1-98,-1-1-1,37-5 1,-38 2-94,35 1 1,6-1 281,13-1-369,16 2-6,-4 1 60,-47 0 156,16-3-9,-19 2 12,-25 2-124,1-1 1,-1 0-1,13-3 1,-16 3 26,0 1 1,0 0 0,0-1 0,7 2-1,-2-1 127,-9 0 259,-10 17-5204,7-14 4347,0 0 0,1 0 0,-1-1-1,0 1 1,0 0 0,0-1 0,-1 1-1,-3 2 1,-10 7-2882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25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65 832,'-7'2'6442,"8"-3"-6414,0 0 0,0 0-1,0 0 1,0 0 0,0-1-1,0 1 1,0 0-1,-1-1 1,1 1 0,0 0-1,-1-1 1,1 1 0,-1-1-1,0 1 1,1-1-1,-1 1 1,0-1 0,0 1-1,0-1 1,0 1-1,0-4 1,-1 4 8,1-1-1,-1 0 1,0 1-1,0-1 1,0 1 0,0 0-1,0-1 1,0 1-1,0 0 1,0-1-1,0 1 1,0 0 0,-1 0-1,1 0 1,-1 0-1,1 0 1,-1 0-1,1 1 1,-1-1 0,-2 0-1,-3-2-29,0 2 0,-1-1 0,1 1-1,-1 0 1,1 1 0,-15 0 0,5 0 193,20 1-208,-1-1-1,1 0 1,-1 1 0,1 0-1,-1-1 1,4 3 0,12 2 122,5-3 94,29-3 1,-17 1 454,-45 4-800,-21 10 35,21-11-179,1 1-1,0 0 1,0 1-1,1 0 1,-11 7-1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32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151 159 832,'-1'-1'39,"0"1"0,0-1 0,0 1 0,0 0 0,0-1 0,0 1 0,0 0 0,0 0 0,0-1 0,0 1 1,0 0-1,0 0 0,0 0 0,-19-2 2254,17 1-2120,-4-3 108,5 3-211,0 0 0,1 0-1,-1 0 1,0 0 0,1 0-1,-1 0 1,0 0 0,1 0-1,0-1 1,-1 1 0,1-1 0,0 1-1,-1-1 1,1 1 0,0-1-1,0 0 1,1 1 0,-2-5 0,-5-3 209,7 8-252,-1 1 1,1-1 0,-1 1 0,1-1 0,-1 0 0,1 1 0,-1-1 0,1 0 0,0 1-1,-1-1 1,1 0 0,0 0 0,0 1 0,-1-1 0,1-1 0,0-1 49,-1 0 0,0 1 0,1-1 0,-1 0 0,0 1-1,-1-1 1,1 1 0,-3-4 0,-2-7-33,4 8 7,0 1 1,0 0-1,0 0 1,-1 0 0,1 0-1,-1 0 1,0 0-1,0 1 1,0-1-1,-1 1 1,1 0-1,-1 0 1,0 0 0,-4-2-1,8 5-60,0 0 0,0 0-51,0 0 55,0 0 1,0 0-1,0 0 0,0 0 1,1 0-1,-1 1 1,0-1-1,-1 0 0,1 0 1,0 0-1,0 0 1,0 0-1,0 0 0,0 0 1,0 0-1,0 0 1,0 0-1,0 0 0,0 0 1,0 0-5,0 1-60,0-1 64,0 0 0,0 0 1,0 0-1,-1 0 1,1 0-1,0 0 0,0 0 1,0 0-1,0 0 1,0 0-1,0 0 0,0 0 1,0 0-1,0-1 1,0 1-1,3 7-94,9 11 49,-9-13-71,54 75 105,-53-74 27,0 0-1,0 0 1,0 1 0,-1-1-1,0 1 1,0 0 0,-1 0-1,1 0 1,-2 0 0,3 13-1,-2-3-242,-8 21-4469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46.8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58 576,'4'13'5626,"-1"-1"-5779,-3-10 196,0 1 0,1-1 0,-1 0 0,1 0 1,0 0-1,-1-1 0,1 1 0,2 3 0,0 1 20,5 6 66,3 0 419,-16-17-499,-22-26 175,20 19-75,6 11-153,1 0-1,-1 0 1,1 0 0,-1 0-1,0 0 1,0 0 0,1 0 0,-1 0-1,0 0 1,-1-1 0,1 2 0,1 0-1,0 0 1,0-1 0,0 1 0,0 0-1,0 0 1,-1 0 0,1 0 0,0-1-1,0 1 1,0 0 0,0 0 0,0 0-1,0-1 1,0 1 0,0 0 0,0 0-1,0 0 1,0-1 0,0 1 0,0 0-1,0 0 1,0-1 0,0 1 0,0 0 0,0 0-1,0 0 1,0-1 0,0 1 0,0 0-1,0 0 7,0-1 0,0 1 0,0 0 0,0 0 0,1 0 0,-1 0 0,0 0 0,0 0-1,0 0 1,0-1 0,0 1 0,0 0 0,0 0 0,0 0 0,0 0 0,0 0 0,0 0 0,0-1-1,0 1 1,0 0 0,0 0 0,0 0 0,0 0 0,-1 0 0,1 0 0,0-1 0,0 1 0,0 0-1,0 0 1,0 0 0,0 0 0,0 0 0,0 0 0,0 0 0,0 0 0,-1 0 0,1-1-1,0 1 1,0 0 0,0 0 0,0 0 0,0 0 0,0 0 0,0 0 0,-1 0 0,1 0 0,0 0-1,0 0 1,0 0 0,0 0 0,0 0 0,0 0 0,-1 0 0,1 0 0,0 0 0,0 0 0,0 0-1,-1 0 69,1 0-76,0 0 17,0-1 0,0 1-1,0 0 1,0 0-1,0-1 1,0 1-1,0 0 1,-1 0 0,1-1-1,0 1 1,0 0-1,0 0 1,0-1-1,0 1 1,-1 0 0,1 0-1,0-1 1,0 1-1,0 0 1,-1 0 0,1 0-1,0 0 1,0-1-1,-1 1 1,1 0-1,-13-2-61,12 1-21,1-1 107,10 5-136,-8-2 121,1-1 0,-1 1 0,1 0 0,-1 0 0,1 0 0,-1 0 0,0 1 0,0-1 0,1 0 0,-1 1 0,3 2 309,-5-3-308,0-1-1,0 0 1,0 1 0,1-1 0,-1 0-1,0 1 1,1-1 0,-1 0-1,0 1 1,0-1 0,1 0-1,-1 0 1,0 1 0,1-1-1,-1 0 1,1 0 0,-1 0 0,0 1-1,1-1 1,-1 0 0,1 0-1,-1 0 1,1 0 0,12 5-43,-4 0 17,-8-4-20,1 0-1,-1 0 0,1 0 0,-1-1 0,0 1 0,1-1 0,-1 1 1,1-1-1,-1 0 0,1 1 0,2-1 0,-1 1-33,4 1 33,-6-2-44,-1 7-260,0-6 330,-5 4 0,4-6-115,1 1 114,0 0 1,-1 0-1,1 0 0,0 0 1,-1 0-1,1-1 0,0 1 1,-1 0-1,1 0 0,0 0 1,-1 0-1,1 0 0,-1 0 1,1 0-1,0 0 0,-1 0 1,1 1-1,0-1 0,-1 0 1,1 0-1,-1 0 22,1 0-1,0 0 1,0 0-1,-1 1 1,1-1 0,0 0-1,-1 0 1,1 0-1,0 0 1,-1 0-1,1 0 1,0 0 0,-1 0-1,1 0 1,0 0-1,-1-1 1,1 1-1,0 0 1,-1 0-1,1 0 1,0 0 0,-1 0-1,1-1 1,0 1-1,0 0 1,-1 0-1,1 0 1,0-1 0,0 1-1,0 0 1,-1 0-1,1-1 1,0 1-1,-2-2-42,0 0-1,0 0 1,-1 0 0,1 0-1,0 1 1,-1 0-1,1-1 1,-1 1-1,1 0 1,-1 0-1,0 0 1,0 0-1,-3 0 1,2-3 144,4 4-120,0 0-1,0 0-1,0-1 1,1 1-1,-1 0 1,0 0-1,0 0 1,1 0-1,-1-1 1,0 1-1,0 0 1,0 0-1,0 0 1,1-1-1,-1 1 1,0 0-1,0 0 1,0-1-1,0 1 1,0 0-1,0 0 1,1-1-1,-1 1 1,0 0-1,0 0 0,0-1 1,0 1-1,0 0 1,0-1-1,0 1-64,8-7-192,-3 10 219,3-3 32,19 0 751,-26 0-739,-1 0-1,0 0 0,0-1 0,1 1 0,-1 0 0,0-1 0,0 1 1,1 0-1,-1-1 0,0 1 0,0 0 0,0-1 0,0 1 0,0 0 0,0-1 1,1 1-1,-1-1 0,0 1 0,0 0 0,0-1 0,0 1 0,0-1 1,0 1-1,-1-1 0,2-13-40,-2 13 16,1-1-6,-1-1 0,1 1 1,-1 0-1,0-1 0,0 1 1,0 0-1,0 0 0,-1 0 1,1 0-1,-1 0 0,1 0 1,-1 0-1,0 0 0,1 1 1,-1-1-1,0 0 0,0 1 0,-4-2 1,-3-5-557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50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1 896,'-50'26'6975,"38"-21"-5684,12-5-1266,-1-1 0,1 1 1,-1 0-1,0 0 0,1 0 0,-1 0 0,1 0 0,-1 0 0,0 0 0,1 0 0,-1 0 0,1 0 0,-1 0 0,0 0 0,1 0 0,-1 0 0,0 0 0,1 1 0,-1-1 0,1 0 0,-1 1 0,1-1 0,-1 0 0,1 1 0,-1-1 0,1 0 1,-1 1-1,1-1 0,-1 1 0,1-1 0,0 1 0,-1-1 0,1 2 0,-12 21-398,8-14 460,2-5-67,-11 20 90,12-23-84,0 0-1,1 0 1,-1 0 0,0 0-1,0 0 1,0 0 0,1-1 0,-1 1-1,0 0 1,0 0 0,0-1-1,0 1 1,0-1 0,0 1 0,-1-1-1,1 1 1,0-1 0,-2 1-1,-4 0 280,7-1-316,-1 0 0,1 0 1,0 0-1,-1 0 0,1 1 0,-1-1 1,1 0-1,-1 0 0,1 0 0,0 0 0,-1 0 1,1 0-1,-1 0 0,1 0 0,-1 0 1,1 0-1,0 0 0,-1-1 0,1 1 0,-1 0 1,1 0-1,0 0 0,-1 0 0,1-1 1,-1 1-1,1 0 0,0 0 0,-1-1 0,1 1 1,0 0-1,-1-1 0,1 1 0,0 0 1,0-1-1,-1 1 0,1 0 0,0-1 0,0 1 1,0-1-1,0 1 0,-1-1 0,1 1 1,0 0-1,0-1 0,0 1 0,0-1 0,0 1 1,0-1-1,0 1 0,0 0 0,0-1 1,0 1-1,1-1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38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1056,'-5'5'2907,"5"2"-2235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40.1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1 224,'5'38'7087,"-6"-38"-6983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40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4 64,'0'-3'32,"-5"3"-32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43.0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62 1248,'32'0'4700,"-28"1"-4414,-4 0-210,-1 0-1,1 0 1,0 0-1,-1-1 1,1 1-1,0 0 0,-1-1 1,1 1-1,-3 3 378,2-4-378,0 1 1,1-1-1,-1 1 1,0-1-1,1 0 0,-1 1 1,0-1-1,0 0 1,1 1-1,-1-1 1,0 0-1,-2 0 182,-3 4-455,4-4 150,1-2-114,1 2 163,-1 0 0,1 0 0,0 0 0,-1-1-1,1 1 1,0 0 0,0 0 0,-1 0 0,1 0 0,0 0-1,-1 0 1,1 0 0,0 0 0,-1 0 0,1 0 0,0 0-1,-1 0 1,1 0 0,0 0 0,-1 0 0,1 0-1,0 0 1,-1 0 0,1 0 0,0 1 0,0-1 0,-1 0-1,1 0 1,0 0 0,0 0 0,-3 2 311,12-2 579,26 0-374,-27-4-863,-4 0 255,1 1 33,-4 3 56,0 0 0,0-1 0,0 1 0,0-1 0,0 1 0,0-1 0,0 1 0,0-1 0,-1 0 0,1 1 0,0-1 1,0 0-1,0-1 0,21-5-14,-1-5-59,-20 12 96,5 0 29,-6 0-50,1 0 0,-1 0-1,1 1 1,-1-1 0,0 0 0,1 0-1,-1 0 1,1 0 0,-1 0-1,1 0 1,-1-1 0,1 1 0,-1 0-1,1 0 1,-1 0 0,0 0 0,1 0-1,-1-1 1,1 1 0,-1 0-1,0 0 1,1-1 0,-1 1 0,0 0-1,1-1 1,6-1-150,-6 2 172,0 0 0,0 0 0,0 0 0,0-1 0,0 1 0,-1 0 0,1 0 0,0-1 0,0 1 0,0 0 0,-1-1 0,1 1 0,0-1 0,0 1 0,-1-1 0,2-1 0,-2 2-27,0 1 0,1-1 0,-1 0 0,0 0-1,0 0 1,1 0 0,-1 0 0,0 0 0,0 0 0,1 0 0,-1 0 0,0 0 0,0 0-1,1 0 1,-1 0 0,0 0 0,0 0 0,1 0 0,-1 0 0,0 0 0,0 0-1,1 0 1,-1 0 0,0 0 0,0 0 0,1 0 0,-1-1 0,0 1 0,0 0 0,0 0-1,1 0 1,-1 0 0,0-1 0,0 1 0,0 0 0,10-6 5,-10 5-8,5-1 3,1 1-54,5-7-784,-4 7 552,-5 1 209,-1 0 0,1-1 0,-1 1 0,1-1 0,-1 1 0,1-1 0,-1 1 1,1-1-1,-1 0 0,0 1 0,1-1 0,-1 0 0,0 0 0,2-2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55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1 414 576,'2'-3'72,"0"1"-1,0 0 1,0 0 0,0 0-1,0 0 1,1 0 0,2-1-1,-3 2 49,6-15 1336,6 7-378,-4 1-453,-9 7-631,1 0 1,0 0 0,-1-1-1,1 1 1,-1 0-1,0-1 1,1 1-1,-1-1 1,0 1-1,0-1 1,2-3 0,4-8 97,-6 11-40,0 1 1,0 0-1,0-1 0,-1 1 0,1-1 1,0 1-1,-1-1 0,1 0 1,-1 1-1,1-1 0,-1-2 1,1 3-27,-1 0 1,0 0 0,0 0 0,1 0-1,-1 1 1,1-1 0,-1 0 0,1 0-1,-1 0 1,1 1 0,-1-1 0,1 0 0,1 0-1,-1 0-16,0 0-1,0-1 1,0 1 0,0 0-1,0 0 1,-1 0-1,1-1 1,0 1-1,-1 0 1,2-2-1,-1-4 37,-1 4 4,1 0-1,-1-1 1,1 1-1,0 0 1,0 0-1,0 0 1,0 0-1,0 1 1,1-1-1,0 0 1,3-4-1,-5 5 11,1 0 0,-1 0 0,1 0-1,-1 0 1,0-1 0,0 1-1,0 0 1,0 0 0,0 0-1,-1-3 1,1 0-327,0 5 325,2-2-44,1 0-1,-1 0 0,0 0 1,0 0-1,0 0 0,0 0 1,2-4-1,13-13 27,-14 17-15,-1 0-1,0 0 1,0 0 0,0 0 0,0 0 0,0 0 0,0-1 0,-1 1-1,1-1 1,-1 1 0,0-1 0,7-9 949,-9 2-573,1 5-406,-8 4-423,6 5 345,1 0 0,0 0 0,0 1 0,0-1 0,0 8 0,0-9 58,-6 67 73,1 104 0,18-193 203,10-47-171,-9-12 165,-5 51-337,-6 22 114,0 0 1,-1 0-1,1 0 0,-1 0 1,0-1-1,-1-6 0,1 8 31,-1 0 0,1 1 0,0-1-1,-1 1 1,2-1 0,-1 0 0,0 1-1,1 0 1,1-4 0,21-30-255,-19 31 298,-3 4-118,0-1 0,0 1 0,0 0 1,1 0-1,-1 1 0,5-4 0,-5 4 46,-1 1-1,1-1 1,-1 0-1,1 0 1,-1 1 0,0-1-1,0 0 1,1 0-1,-1-1 1,0 1-1,0 0 1,0 0-1,0-1 1,0 1 0,-1 0-1,1-1 1,0 1-1,0-1 1,-1 1-1,1-1 1,-1 1 0,1-3-1,-1-23 62,-1 27-108,1 0-1,-1-1 0,0 1 0,1 0 0,-1 0 0,1 0 0,-1 0 0,1 0 0,-1 0 1,0 1-1,1-1 0,-1 0 0,1 0 0,-1 0 0,1 1 0,-1-1 0,0 0 0,1 0 1,-1 1-1,1-1 0,0 0 0,-1 1 0,-5 8-60,2 1-1,-1-1 0,1 1 1,1 0-1,-5 19 1,1-5 10,-23 81 175,25-88-109,-11 25-1,-1 5-27,6-11 146,-2 1 0,-17 34 0,25-58-316,5-12 206,-1 0 0,1 1-1,0-1 1,-1 0 0,1 0-1,-1 0 1,1 0-1,-1 0 1,1 1 0,-1-1-1,0 0 1,0 0 0,1-1-1,-1 1 1,0 0 0,0 0-1,0 0 1,0 0-1,-2 0 1,3-1 4,-1 0-1,1 1 1,0-1 0,-1 0-1,1 0 1,0 0 0,-1 1-1,1-1 1,0 0 0,0 0-1,-1 1 1,1-1 0,0 0-1,0 1 1,-1-1-1,1 0 1,0 1 0,0-1-1,0 0 1,-1 1 0,1-1-1,0 0 1,0 1 0,0 0-1,0-1-4,0 0-1,0 0 0,0 1 1,0-1-1,0 0 0,0 0 1,0 0-1,0 0 0,0 1 1,0-1-1,0 0 0,0 0 1,-1 0-1,1 0 0,0 0 1,0 1-1,0-1 1,0 0-1,0 0 0,0 0 1,0 0-1,0 0 0,-1 0 1,1 0-1,0 1 0,0-1 1,0 0-1,0 0 0,0 0 1,-1 0-1,1 0 0,0 0 1,0 0-1,0 0 0,0 0 1,-1 0-1,1 0 0,0 0 1,-1 0 43,-2 8-15,-1-5-235,8-6 347,-7 4-411,3-1 270,0 0 0,0 0 0,-1 0-1,1 0 1,0 0 0,0 0 0,0 0 0,0 0 0,0 1-1,0-1 1,-1 0 0,1 0 0,0 0 0,0 0-1,0 0 1,0 0 0,0 0 0,0 0 0,0 0 0,0 1-1,0-1 1,0 0 0,-1 0 0,1 0 0,0 0-1,0 0 1,0 0 0,0 1 0,0-1 0,0 0-1,0 0 1,0 0 0,0 0 0,0 0 0,0 1 0,0-1-1,0 0 1,0 0 0,0 0 0,0 0 0,0 0-1,0 0 1,1 1 0,-1-1 0,0 0 0,0 0-1,0 0 1,0 0 0,-5 24-2606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4:57.5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48 1824,'0'0'5290,"19"3"-4511,-18-3-752,0 1 1,0-1-1,0 1 0,0-1 0,0 1 1,0-1-1,0 1 0,0-1 0,0 1 0,0 0 1,0-1-1,0 1 0,-1 0 0,1 0 1,0 0-1,-1 0 0,1 0 0,0 0 1,-1-1-1,1 1 0,-1 1 0,0-1 1,1 0-1,-1 0 0,0 0 0,1 1 1,7 37 364,-7-29-427,2 13-8,-1 1-1,-1 0 0,-2 26 0,1 39 134,13 13 91,-11-91-154,-1 0-1,0 20 0,-1-23 813,-1-12-354,-1-5-159,1 0-1,0 0 1,0-17 0,-1-15-50,-9-66 173,8 64-463,-18-86 0,3 68-1271,-8 5-4038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3:55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0 1248,'-5'3'6807,"2"-3"-7278,-12 4 974,-1 0-100,-14-2 432,-40 5 0,43 2-786,10-3 334,13-5-318,0 0-1,0 0 1,1 1 0,-1-1 0,-4 4 0,5-4-80,0 1 1,0-1-1,0 0 0,0 0 0,0 0 1,-3 0-1,-4 1 49,9-2-16,0 0 1,0 0 0,1 0 0,-1 1 0,0-1 0,0 0 0,0 1-1,1-1 1,-1 1 0,0-1 0,0 0 0,1 1 0,-1 0-1,0-1 1,1 1 0,-1-1 0,1 1 0,-1 0 0,1-1-1,-1 1 1,0 1 0,1-1-14,0 1-1,0-1 1,-1 0 0,1 1-1,0-1 1,0 1 0,1-1-1,-1 0 1,0 1-1,0-1 1,1 0 0,0 2-1,-1 23-270,0-24 196,5 12 321,10 14 33,-4-9-205,-10-17-53,0-1 1,1 1 0,-1-1-1,0 1 1,1-1-1,-1 1 1,1-1 0,-1 0-1,1 0 1,0 0 0,0 0-1,-1 0 1,1 0-1,0-1 1,0 1 0,0-1-1,0 1 1,0-1 0,0 1-1,0-1 1,0 0-1,0 0 1,2 0 0,0 0-19,1-1 1,-1 1 0,0-1-1,0 1 1,0-1-1,1-1 1,-1 1 0,0 0-1,7-4 1,-1-1 170,-8 5-163,0 0 0,0-1 1,0 1-1,0 0 0,0-1 0,0 1 0,0-1 0,-1 0 1,1 1-1,0-1 0,-1 0 0,2-2 0,-2 1 40,1 1 0,-1-1-1,0 1 1,0-1-1,0 0 1,0 1 0,-1-1-1,1 0 1,-1 0-1,1 0 1,-1 1 0,0-1-1,-1-5 1,-3-85-360,4 92 303,0 1-1,0 0 1,0 0 0,-1-1-1,1 1 1,0 0 0,0 0 0,0-1-1,0 1 1,0 0 0,0 0-1,0-1 1,0 1 0,-1 0 0,1 0-1,0-1 1,0 1 0,0 0-1,-1 0 1,1 0 0,0 0 0,0-1-1,0 1 1,-1 0 0,1 0-1,0 0 1,-1 0 0,1 0 3,0-1 0,-1 1 1,1 0-1,0 0 0,-1 0 0,1-1 1,0 1-1,-1 0 0,1-1 0,0 1 1,0 0-1,-1 0 0,1-1 0,0 1 0,0 0 1,0-1-1,-1 1 0,1-1 0,0 1 1,0 0-1,0-1 0,0 1 0,0-1 1,0 1-1,0 0 0,0-1 0,0 0 1,0 0-14,40 41-981,-5-5 1232,-25-27-96,0 0-1,13 7 1,-13-9-105,-1 0 0,1 1 0,9 9 0,-18-16 78,0 1-5,3 2 496,14 9-880,-17-10-4,1-1 1,-1 1-1,1-1 1,-1 1-1,0 0 1,1 0-1,-1-1 1,0 1-1,0 0 0,0 0 1,0 0-1,-1 0 1,1 0-1,0 1 1,-1-1-1,0 0 1,1 0-1,-1 0 1,0 0-1,0 0 0,0 1 1,0-1-1,-1 4 1,-4 10-3485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10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863 67 160,'0'-18'149,"0"17"6,0 1 378,-8-15 3430,1 12-3579,-1 1-1,0 0 1,-14-1 0,-15-4-26,22 4-91,1 0 0,-19-2 0,8 2 159,6 2 273,-33 1 1,20 1 93,30-1-759,0 0 1,-1 0-1,1 1 0,-1-1 1,1 1-1,0-1 1,-1 1-1,1 0 0,0 0 1,0 0-1,0 0 1,0 0-1,-4 3 1,1 1-57,-1 1 1,1-1 0,-5 7-1,-16 16 106,-33 29 886,20-22-783,39-34-199,-12 11-164,12-11 179,0 0-1,0-1 0,0 1 1,0 0-1,0 0 0,0 0 1,0-1-1,0 1 0,0 0 1,0 0-1,0-1 0,0 1 1,0 0-1,1 0 0,-1-1 1,0 1-1,1 0 0,-1-1 1,0 1-1,2 1 0,-2-1-60,0-1 26,0 0 117,0 0 43,0 0 171,0 0-279,-1 1 1,0-1-1,1 1 1,-1-1-1,0 0 1,0 0 0,1 1-1,-1-1 1,0 0-1,0 0 1,0 0-1,1 0 1,-1 0-1,0 0 1,0 0 0,0 0-1,0 0-1,-6 0 109,-1 1 0,0-2 0,1 1 0,-1-1 0,0-1 0,1 1 0,0-1 0,-9-4 0,-40-15 21,48 18-126,1 1 1,0 0-1,-16-3 0,16 4 2,0 0 0,0-1 0,0 0 1,-11-5-1,-34-11 332,13 7-288,19 5-71,17 5-5,-1 0 1,1 0 0,0 0 0,0 0 0,0-1 0,0 1 0,0-1-1,0 0 1,-5-3 0,3-2-467,12 7-184,5 2 753,174 8-233,-166-9 114,285-1-297,-214-4 402,-21 0 69,70 5 0,-45 3-93,-93-4-60,0 1 0,0-1 0,0 0 0,0 1 0,0-1-1,0 1 1,-1-1 0,1 1 0,2 1 0,-2-1 8,-1 0 0,1 0-1,0-1 1,-1 1 0,1-1 0,0 1 0,-1-1 0,1 0 0,2 1 0,-4-1 5,0 0 0,0 1 0,0-1 0,0 0 0,0 0 0,0 1 1,0-1-1,0 1 0,0-1 0,0 0 0,0 1 0,0-1 1,0 0-1,0 1 0,0-1 0,0 0 0,0 1 0,0-1 0,0 0 1,0 0-1,-1 1 0,1-1 0,0 0 0,0 1 0,0-1 0,-1 0 1,1 1-1,-6 9 71,5-9-80,0 0-1,0 0 1,-1 0-1,1-1 1,0 1-1,0-1 1,0 1-1,0-1 0,0 1 1,-1-1-1,1 0 1,0 0-1,0 1 1,-3-1-1,-26 2 98,2 0-172,-81 13 148,79-10-54,1-2 1,-45 0-1,45-3 51,-35-6 0,34-2 230,25 6-404,-1 0 0,0 1 0,1 0 0,-12-1 0,16-2-132,1 11-135,0-4 353,0 0 0,0 0-1,1 0 1,-1 0 0,1 0-1,-1 0 1,1 0 0,0 0 0,0 0-1,0 0 1,1 0 0,-1 0-1,1-1 1,0 1 0,-1 0 0,1-1-1,3 3 1,-2-1 8,0 0 0,-1 1 0,1-1 0,2 7 0,-4-10 34,-1 1-1,1-1 1,-1 0 0,1 1-1,-1-1 1,1 1 0,-1-1-1,0 1 1,0-1 0,0 1-1,0-1 1,0 1 0,0-1 0,0 1-1,-1-1 1,1 1 0,0-1-1,-1 2 1,-5 10 147,6-12-142,-1 1 0,1 0 0,-1-1 0,0 1 0,1 0 0,-1-1 0,0 1 0,0-1 0,0 0 0,0 1 0,-1-1 0,-1 2 0,1-1 2,0-1-1,-1 0 1,1 0-1,0 0 1,0 0 0,-1 0-1,1 0 1,0-1-1,-1 1 1,1-1 0,-1 0-1,1 0 1,-1 0 0,1 0-1,0 0 1,-1 0-1,1-1 1,-1 1 0,1-1-1,0 0 1,-1 1-1,1-1 1,0 0 0,0 0-1,-3-2 1,-12-4-26,1 1 1,-2 0-1,1 2 1,-31-5-1,-1 4 5,17 2 153,-38-7 0,57 6-280,1 0 0,0-1 0,0-1 0,1 1 0,-21-15 0,29 18-17,3 2 52,0 0 0,0 0 0,-1 0 0,1 0 0,0 0 0,0 0 0,-1-1 1,1 1-1,0 0 0,0 0 0,0 0 0,-1-1 0,1 1 0,0 0 0,0 0 0,0-1 0,0 1 0,0 0 0,-1 0 0,1-1 0,0 1 0,0 0 0,0 0 0,0-1 0,0 1 0,0 0 0,0-1 0,0 1 0,0 0 0,0 0 0,0-1 0,0 1 0,0 0 0,0 0 1,0-1-1,0 1 0,1-1 0,7-7-2954,-4 4 1352,-3 3 1423,1-1 1,-1 1 0,0-1-1,0 0 1,0 0-1,0 0 1,0 0-1,0 0 1,0 0 0,0-3-1,8-47-2130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14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2496,'0'-6'721,"0"8"-39,0-1 118,0-1-187,0 0 75,0 0-192,0 0 101,0 0-245,0 0-139,0 0-74,0 0 42,0 0-58,0 0-11,0 0-11,0 0 75,0 0-16,0 0 112,0 0-32,0 0 208,0 0-122,0 0-28,0 0-63,0 0 192,0 0-86,0 0 59,0 0-144,0 0-101,0 0-49,0 0 70,13-13 336,73-47-240,-76 54-237,0 1-1,-1 0 1,1 1-1,1 0 1,14-4 0,-14 5-109,28-8 191,-38 11-121,0 0 0,0 0 0,0 0 0,0 0 0,-1 0-1,1 0 1,0 0 0,0 0 0,0 0 0,0 0 0,0 1 0,0-1 0,-1 0 0,1 1 0,0-1 0,0 1 0,-1-1-1,1 0 1,0 1 0,0 0 0,-1-1 0,1 1 0,0-1 0,-1 1 0,1 0 0,-1-1 0,1 1 0,-1 0 0,1 0-1,-1 1 1,3 3 109,0 1-1,-1-1 0,2 10 1,0-5 25,-3-4-34,1 0-1,-1 1 0,0-1 1,1 8-1,-2-8-76,0-1 0,1 1-1,0-1 1,0 1 0,1-1 0,3 10-1,-3-12 12,-1 0 0,1 0 0,0 0 0,0 0 0,1 0 0,-1 0 0,0-1 0,1 1 0,0-1 0,-1 1 0,1-1 0,0 0 0,0 0 0,0-1 0,1 1 0,-1 0 0,0-1 0,1 0 0,-1 0 0,4 1 0,9 5 319,-15-7-318,-1 1 0,1-1 0,0 1 0,0-1-1,-1 1 1,1-1 0,0 0 0,0 1 0,0-1 0,0 0-1,-1 0 1,1 1 0,0-1 0,0 0 0,0 0 0,0 0 0,0 0-1,0 0 1,-1 0 0,2-1 0,15-3 253,-13 4-162,0-1 1,0 0-1,0 0 1,0-1-1,0 1 1,0-1-1,0 0 1,5-4-1,5-4 38,-1-2 0,0 0 0,23-27 0,-25 28-434,1-1 0,0 1-1,15-9 1,15-13-5988,-33 22 3675,4-12-1802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29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39 416,'-4'1'151,"4"-1"-132,0 0 0,0 0 0,0 1 0,-1-1 0,1 0 0,0 0 0,0 0 0,0 0 0,0 0 0,-1 0 0,1 1 0,0-1 0,0 0 0,0 0 0,0 0 1,-1 0-1,1 0 0,0 0 0,0 0 0,0 0 0,-1 0 0,1 0 0,0 0 0,0 0 0,0 0 0,-1 0 0,1 0 0,0 0 0,0 0 0,0 0 0,-1 0 0,1 0 0,0 0 0,0 0 0,0-1 1,-1 1-1,1 0 0,0 0 0,0 0 0,0 0 0,0 0 0,-1-1 0,1 1 0,0 0 0,0 0 0,0 0 0,0 0 0,0-1 0,0 1 0,0 0 0,-1 0 0,1 0 243,-4-5 564,1 2-581,3 3-236,0 0 0,0 0-1,0 0 1,0 0 0,0-1-1,0 1 1,-1 0-1,1 0 1,0 0 0,0 0-1,0 0 1,0 0-1,0 0 1,0 0 0,0 0-1,-1 0 1,1-1 0,0 1-1,0 0 1,0 0-1,0 0 1,0 0 0,0 0-1,0 0 1,0 0 0,0-1-1,0 1 1,0 0-1,0 0 1,0 0 0,0 0-1,0 0 1,0-1-1,0 1 1,0 0 0,0 0-1,0 0 1,0 0 0,0-1-1,0 1 0,-1-1 0,1 1 0,0 0 0,0-1 0,0 1 0,-1-1 0,1 1 0,0 0 0,0-1 0,-1 1 1,1 0-1,0-1 0,-1 1 0,1 0 0,0 0 0,-1-1 0,1 1 0,-1 0 0,1 0 0,0 0 0,-1 0 0,1-1 1,-1 1-1,1 0 0,-1 0 0,1 0 0,-1 0 0,1 0 0,0 0 0,-1 0 0,0 0 0,0-3 592,1 3-583,0-1 0,0 1 0,1 0 0,-1 0 1,0 0-1,0-1 0,0 1 0,0 0 1,0 0-1,0-1 0,0 1 0,0 0 0,0 0 1,0-1-1,0 1 0,0 0 0,0 0 1,-1 0-1,1-1 0,0 1 0,0 0 0,0 0 1,0 0-1,0-1 0,0 1 0,0 0 1,-1 0-1,1 0 0,0 0 0,0-1 0,0 1 1,0 0-1,-1 0 0,1 0 0,0 0 1,0 0-1,0 0 0,-1 0 0,1-1 0,0 1 1,-1 0-1,-33-5 943,27 4-940,7 1-23,-1 0 0,0-1 0,1 1-1,-1 0 1,0 0 0,1 0 0,-1 0-1,0 0 1,1 0 0,-1 0 0,0 0-1,1 0 1,-1 0 0,0 0-1,1 0 1,-1 0 0,0 1 0,1-1-1,-1 0 1,0 1 0,-9 7-627,22-11-655,3-1 293,3 3 160,3-2-229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31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30 416,'9'-9'769,"-9"9"-655,0 0 1,0 0 0,0 0-1,0 0 1,0 1 0,0-1-1,0 0 1,0 0 0,0 0-1,0 0 1,0 0-1,0 0 1,0 0 0,0 0-1,0 0 1,0 0 0,0 0-1,0 0 1,0 0 0,0 0-1,0 0 1,0 0-1,0 0 1,0 0 0,1 0-1,-1 1 1,0-1 0,0 0-1,0 0 1,0 0 0,0 0-1,0 0 1,0 0 0,-2 0 10,1 1 0,-1-1 0,0 0 1,1 0-1,-1 0 0,0 0 1,1 0-1,-1 0 0,-2 0 0,0-1 121,-16-6 693,20 7-902,0 0 16,-14-8 150,14 7-201,-1 1 0,1-1-1,-1 1 1,1 0 0,-1-1 0,0 1 0,1 0-1,-1 0 1,1-1 0,-1 1 0,0 0 0,1 0-1,-1 0 1,1 0 0,-1 0 0,0 0-1,1 0 1,-2 0 0,2 0-19,0 0 1,-1 0-1,1 0 0,-1 0 1,1 0-1,-1 0 1,1 0-1,-1 0 0,1 0 1,-1-1-1,1 1 0,0 0 1,-1 0-1,1 0 1,-1-1-1,1 1 0,0 0 1,-1 0-1,0-1 0,2 3-111,1-1 0,-1 1 1,0-1-1,1 1 0,-1-1 0,1 0 0,3 2 0,10 10-1232,3 6-1675,-6-11 1803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34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1 480,'-9'4'651,"9"-5"-705,0 1 71,0 0 0,0 0 1,0 0-1,0 0 0,0 0 0,0 0 0,0 0 0,0 0 0,0 0 0,0 0 1,-1 0-1,1 0 0,0 0 0,0 0 0,0 0 0,0 0 0,0 0 0,0-1 1,0 1-1,0 0 0,0 0 0,0 0 0,0 0 0,0 0 0,0 0 0,0 0 1,0 0-1,0 0 0,0 0 0,0 0 0,0-1 0,0 1 0,0 0 0,0 0 1,0 0-1,0 0 0,0 0 0,0 0 0,0 0 0,0 0 0,0 0 0,0 0 1,0 0-1,0 0 0,0-1 0,0 1 0,0 0 0,0 0 0,0 0 0,0 0 1,0 0-1,0 0 0,0 0 0,1 0 0,-1 0 0,0 0 0,-1 0 122,1 0-11,0 0 149,0 0-53,0 0-26,0 0-6,0 0 224,0 0-118,0 0-4,0 0-156,0 0-127,0 0 32,0 0 5,0 0 26,0 0-20,0 0 20,0 0-47,0 0-70,0 0-47,0 0-177,0 0-138,2 1-689,5 2 236,1 1-209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47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4 832,'0'0'9,"0"0"1,0 0-1,0-1 0,0 1 0,0 0 1,0 0-1,0 0 0,0 0 1,0 0-1,0 0 0,0 0 1,0 0-1,0 0 0,0 0 1,0 0-1,0 0 0,0 0 0,0 0 1,0-1-1,0 1 0,0 0 1,0 0-1,0 0 0,0 0 1,0 0-1,0 0 0,0 0 1,0 0-1,0 0 0,0 0 0,0 0 1,0 0-1,0 0 0,0 0 1,0 0-1,0 0 0,0 0 1,0 0-1,0 0 0,0-1 0,0 1 1,1 0-1,-1 0 0,0 0 1,0 0-1,0 0 0,0 0 1,-1 0 12,1 0-1,0 0 1,-1 0 0,1-1 0,-1 1 0,0 0 0,1 0 0,-1 0 0,1 0 0,-1 0 0,1 0 0,-1 0 0,1 0 0,-1 0 0,1 0 0,-1 0-1,1 1 1,-1-1 0,1 0 0,-1 0 0,1 0 0,-1 1 0,1-1 0,0 0 0,-1 1 0,1-1 0,-1 0 0,0 1 0,-19 5 1194,19-6-987,-4 7 1142,5-6-1019,0-1-86,0 0-42,0 0-112,0 0-69,2 1-33,-1 0-21,-1-1 9,1 1-1,-1-1 0,1 0 1,-1 1-1,1-1 0,-1 0 1,1 0-1,0 1 0,-1-1 1,1 0-1,-1 0 1,1 0-1,0 0 0,-1 0 1,1 0-1,-1 0 0,1 0 1,0 0-1,-1 0 0,1 0 1,0 0-1,1 0 142,11 7 293,-12-5-440,-1-1 14,1 0 1,0 0-1,-1 0 0,1-1 0,0 1 0,0 0 1,0 0-1,0 0 0,0-1 0,0 1 0,0 0 1,0-1-1,0 1 0,0-1 0,0 1 1,0-1-1,0 1 0,0-1 0,0 0 0,1 0 1,-1 0-1,0 1 0,0-1 0,0 0 0,0 0 1,3-1-1,52 9 468,-23-5-554,-30-2 128,0 1-77,0-1-1,0 0 0,1 1 1,-1-1-1,0 0 0,5 0 1,-2 0 194,-23 7-133,9-8-128,8 0 53,0 0 22,0 0 63,0 0-4,0 0-38,0 0-112,8 5 5,-2-3 132,-1-1 0,1 0 1,0 0-1,0 0 0,0-1 0,9 0 0,-14 0 2,-1 0-70,1 0 11,6 0 11,-4 2-49,2 3 17,1 1-12,-5-6 77,-1 0 0,1 0 0,-1 0-1,1 1 1,-1-1 0,0 0 0,1 1 0,-1-1 0,1 0-1,-1 1 1,0-1 0,1 0 0,-1 1 0,0-1 0,1 1-1,-1-1 1,0 1 0,0-1 0,0 1 0,1-1 0,-1 1-1,0-1 1,0 1 0,0-1 0,0 1 0,0-1 0,0 1-1,0-1 1,0 1 0,0-1 0,0 1 0,0-1 0,0 1-1,0-1 1,-1 1 0,1-1 0,0 1 0,0-1 0,0 1-1,-1-1 1,0 2 0,-17 1-87,17-3 88,-6 3 30,7-3-43,0 1 0,-1-1 0,1 1 0,0-1 0,0 1 0,0-1 0,0 1-1,0-1 1,0 1 0,0 0 0,0-1 0,0 1 0,0-1 0,0 1 0,0-1 0,0 1 0,0 0 0,0-1 0,1 1 0,-1-1-1,0 1 1,0-1 0,1 1 0,-1-1 0,0 1 0,1-1 0,-1 0 0,1 1 0,0 1 101,-2-1-97,1-1 0,0 1 0,-1 0 1,1 0-1,-1 0 0,1 0 0,-1 0 0,1-1 0,-1 1 0,0 0 0,1 0 0,-2 0 0,2-1-7,0 0-1,0 1 1,0-1-1,0 0 0,0 0 1,1 1-1,-1-1 0,0 0 1,0 0-1,-1 1 0,1-1 1,0 0-1,0 0 1,0 0-1,0 1 0,0-1 1,0 0-1,0 0 0,0 0 1,0 1-1,0-1 0,-1 0 1,1 0-1,0 0 1,0 1-1,0-1 0,0 0 1,-1 0-1,1 0 0,0 0 1,0 0-1,0 1 0,-1-1 1,1 0-1,0 0 1,0 0-1,0 0 0,-1 0 1,1 0-1,0 0 0,0 0 1,-1 0-1,1 0 0,-4 1 15,3-1 85,1 0-37,0 0-75,0 0 0,-3 17-11,3-16 36,0-1-1,0 1 0,0-1 1,0 1-1,0-1 1,-1 1-1,1-1 1,0 1-1,0-1 0,0 1 1,-1-1-1,1 1 1,0-1-1,-1 1 1,1-1-1,0 1 0,-1-1 1,1 1-1,-1-1 1,1 0-1,0 1 1,-1-1-1,1 0 1,-1 1-1,-6 4 53,7-5-44,-1 1 0,0-1-1,0 0 1,0 1 0,0-1 0,0 0-1,0 0 1,0 0 0,0 0 0,0 0-1,0 0 1,0 0 0,0 0-1,0 0 1,0 0 0,1-1 0,-1 1-1,0 0 1,0-1 0,0 1 0,0 0-1,-1-2 1,-5 0 35,-1 1-146,14 1-366,-4 1 502,11 14 17,-11-14-68,-1 0-1,0-1 0,1 1 1,-1 0-1,1-1 1,-1 1-1,1-1 1,-1 0-1,1 1 0,-1-1 1,1 0-1,1 0 1,8 2-134,-10-1 245,-1-1-22,2 0-22,4 2-15,20 10-27,-25-12 80,-1 0-37,2 2-87,-2-2 22,1 0 1,-1 0-1,1 1 1,-1-1-1,1 0 1,0 0-1,-1 1 1,1-1-1,-1 0 1,1 1-1,-1-1 1,0 1-1,1-1 1,-1 0-1,1 1 1,-1-1-1,0 1 1,1-1-1,-1 1 1,0 0-1,1-1 1,-1 2-1,1-1 102,7 21-240,-8-11 152,0-1 0,0 1 0,-1-1 0,0 1 0,-1-1 0,0 0 0,-5 12 0,6-15-22,-1 0 0,1 0 0,0 0 0,0 0 0,1 1 0,0-1 0,2 12 0,-1 5 83,-1 24-207,0-47 84,0-1 118,9 18 75,-6-13-123,-2-4 80,-1-1-16,0 0 5,0 0-21,0 0-63,0 0 0,0-1 0,0 1 0,0 0 0,0 0 0,0-1 0,0 1-1,0 0 1,0 0 0,0-1 0,0 1 0,0 0 0,0 0 0,1-1 0,-1 1-1,0 0 1,0 0 0,0 0 0,0-1 0,1 1 0,-1 0 0,0 0 0,0 0-1,1-1 1,-1 1 0,0 0 0,1 0 0,-1 0-12,0 0-1,0 0 1,1 0-1,-1 0 1,0 0-1,0 0 1,0 1 0,1-1-1,-1 0 1,0 0-1,0 0 1,0 0 0,1 0-1,-1 1 1,0-1-1,0 0 1,0 0 0,0 0-1,0 1 1,0-1-1,1 0 1,-1 0-1,0 0 1,0 1 0,0-1-1,0 0 1,0 0-1,0 1 1,0-1 0,0 0-1,0 0 1,0 1-1,0-1 1,0 0 0,0 0-1,0 0 1,0 1-1,0-1 1,0 0-1,-1 14-11,1-13 48,0 0 0,0 0 0,-1 0 0,1 1 0,0-1 0,0 0 0,1 0 0,-1 0 0,0 0 0,0 1 0,0-1 0,1 0 0,-1 0 0,1 0 0,-1 0 0,1 0 0,-1 0 0,1 0 0,-1 0 0,3 2 0,5 4-257,-4-7 157,1 0-626,2 3-723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50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15 1056,'-3'5'367,"1"-2"1188,2-7-917,0-14-195,0 18-427,3 2 55,0 1 0,0-1 1,0 1-1,5 6 1,1 2 218,-6-6-80,0-1 1,0 0-1,1 0 1,0-1-1,-1 1 0,1-1 1,5 4-1,5 6 216,-13-12-427,0 0 0,0 0 0,0 0 0,0 0 0,0-1 0,0 1 0,0 0 0,0 0 0,3 1 0,-2-2-20,9-3 661,-10-1-625,0 1 0,0 0 1,-1-1-1,0 1 0,0-1 1,0 1-1,0 0 0,-1-5 1,0-4-42,1 8 26,0 1-27,0 3 19,0 0-1,0 0 1,0 0-1,0 0 1,0 0-1,0 0 1,0 0-1,0 0 1,0 0-1,0 0 1,0-1 0,0 1-1,0 0 1,0 0-1,0 0 1,0 0-1,0 0 1,0 0-1,0 0 1,0 0-1,0 0 1,0 0-1,0 0 1,0 0 0,0-1-1,0 1 1,0 0-1,1 0 1,-1 0-1,0 0 1,0 0-1,0 0 1,0 0-1,0 0 1,0 0-1,0 0 1,0 0 0,0 0-1,0 0 1,0 0-1,0 0 1,0 0-1,1 0 1,-1 0-1,0 0 1,0 0-1,0 0 1,0 0-1,0 0 1,0 0 0,0 0-1,0 0 1,0 0-1,0 0 1,0 0-1,0 0 1,1 0-1,-1 0 1,5 5-90,5 7 87,-8-7-65,0-1-1,0 0 1,0 1-1,-1-1 1,1 1 0,-1 0-1,1 6 1,-2-6-958,1 0 0,-2 1 0,0 9 1,1-1-242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53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7 576,'3'-2'46,"2"-2"103,-7 5-35,1-1 9,1 0 10,0 0 166,-3 2 58,3-2-356,0 0-1,0 0 0,0 0 0,-1 0 1,1 0-1,0 1 0,0-1 0,0 0 1,0 0-1,0 0 0,0 0 0,0 0 0,-1 0 1,1 1-1,0-1 0,0 0 0,0 0 1,0 0-1,0 0 0,0 0 0,0 1 1,0-1-1,0 0 0,0 0 0,0 0 1,0 0-1,0 1 0,0-1 0,0 0 0,0 0 1,0 0-1,0 0 0,0 0 0,0 1 1,0-1-1,0 0 0,0 0 0,0 0 1,0 0-1,0 1 0,0-1 0,1 0 0,-1 0 1,0 0-1,1 2 32,-1 0-1,1 0 1,-1 0 0,0 0-1,1 0 1,-1 0-1,0 0 1,0 0 0,0 0-1,-1 0 1,1 0 0,0 0-1,-1-1 1,0 4 0,1-4 40,-1 0 0,1 1 0,0-1 0,0 0 0,0 1 1,0-1-1,0 0 0,0 1 0,0-1 0,1 3 0,-1 9 148,-1-10-239,1-1 0,0 1-1,0-1 1,-1 1 0,2-1 0,-1 1 0,0-1 0,0 1 0,1-1 0,-1 1-1,1-1 1,0 1 0,0-1 0,0 0 0,0 0 0,2 4 0,-2-4 42,-1 0 0,1 0 1,-1 1-1,0-1 0,0 0 1,0 0-1,0 0 0,0 0 1,-1 4-1,1 2 133,-1-1-90,0-7-63,1 0 0,0 1 1,0-1-1,0 1 0,0-1 0,0 1 0,0-1 1,0 1-1,0-1 0,0 1 0,0-1 0,0 0 1,0 1-1,0-1 0,0 1 0,0-1 0,0 1 1,0-1-1,1 1 0,-1 0 0,1 0-24,-1 0 41,0 0 0,0 0 0,0 0 0,0 0 1,0 0-1,0 0 0,0 0 0,0 0 0,1 0 0,-1 0 0,0 0 1,1 0-1,-1 0 0,1 0 0,-1 0 0,2 0 0,-1 1 10,0 0 0,0-1 0,0 1-1,-1 0 1,1 0 0,0 0 0,-1 0 0,1-1-1,-1 1 1,0 0 0,1 0 0,-1 0 0,0 0-1,0 2 1,-5 21 141,5-24-214,0-1 22,1 1 64,2 3-6,2 0-5,-3-2-182,-3 6 188,-1-7 832,1-6-702,2-10-374,1 11 168,-1-1-1,0 0 1,0 0 0,0 0 0,-1 0-1,0 0 1,0-8 0,0 10 3,0 0 0,-1 0 0,1 1 0,0-1 0,-1 0 0,0 0 0,0 1 1,0-1-1,0 0 0,0 1 0,0-1 0,-1 1 0,-2-5 0,5-10-751,-1 17 773,0 1 0,0-1 0,0 0-1,0 0 1,0 0 0,1 0 0,-1 0 0,0 0-1,0 0 1,0 0 0,0 0 0,0 0 0,0 0-1,0 0 1,0 0 0,0 0 0,0 0 0,0 0-1,0 0 1,0 0 0,0 0 0,0 0-1,1 0 1,-1 0 0,0 0 0,0 0 0,0 0-1,0 0 1,0 0 0,0-1 0,0 1 0,0 0-1,0 0 1,0 0 0,0 0 0,0 0 0,0 0-1,0 0 1,0 0 0,0 0 0,0 0 0,0 0-1,0 0 1,0 0 0,0 0 0,0 0-1,0 0 1,0 0 0,0-1 0,0 1 0,0 0-1,0 0 1,0 0 0,2 19-354,2 61 132,-4-78 229,0-1 8,0-1 1,0 1-1,0-1 1,0 1-1,0 0 1,0-1-1,0 1 0,0-1 1,0 1-1,0-1 1,0 1-1,0-1 1,1 1-1,-1-1 0,0 1 1,0-1-1,1 1 1,-1-1-1,1 1 1,-1 0 22,0-1 0,1 1 0,-1-1 1,0 1-1,0 0 0,0-1 0,0 1 0,0-1 1,0 1-1,0-1 0,0 1 0,0-1 1,0 1-1,0-1 0,0 1 0,0 0 1,-1 0-1,1 0-24,0 0 0,0 0 0,0 0 1,-1 0-1,1 0 0,0 0 0,0 0 1,1 0-1,-1 0 0,0 0 0,0 0 1,0 0-1,1 0 0,-1 0 0,0 0 0,1 0 1,-1-1-1,1 1 0,-1 0 0,1 1 1,0-1 46,-1-1 10,0 8 364,0-7-395,0 0 1,0 0 0,0 0-1,0 0 1,0 0-1,0 0 1,0 0 0,0 0-1,0 0 1,1 0 0,-1 0-1,0 0 1,1 0 0,-1 0-1,1 0 1,-1 0 0,1 0-1,-1 0 1,1 0 0,0-1-1,-1 1 1,1 0 0,0 0-1,0-1 1,0 1 0,1 0-1,-1 0 27,-1-1 4,0 0 65,0 0-48,0 0-38,0 0 11,0 0 53,0 0-53,0 0-112,0 0 22,0 0 106,0 0 0,0 0-27,0 0-26,0 0-75,0 0 37,0 0 70,0 0 37,0 0 138,0 0-127,0 0-262,0 0 38,13-11-1334,-4 3 59,-6 4 427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59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8 1056,'-6'-2'535,"5"2"-466,1 0 1,0 0 0,0 0 0,-1 0-1,1 0 1,0 0 0,0 0 0,-1 0 0,1 0-1,0-1 1,0 1 0,0 0 0,-1 0-1,1 0 1,0 0 0,0 0 0,0 0-1,-1 0 1,1-1 0,0 1 0,0 0-1,0 0 1,0 0 0,0-1 0,-1 1-1,1 0 1,0 0 0,0 0 0,0-1 0,0 1-1,0 0 1,0 0 0,0-1 0,0 1 79,0 0-53,-14 0 1440,13 0-1513,1 0 0,-1 0 0,1 0 0,-1 0 0,1 0 0,-1 0 0,1 0 0,0 0 0,-1 1 0,1-1 0,-1 0-1,1 0 1,-1 1 0,1-1 0,0 0 0,-1 1 0,1-1 0,-1 0 0,1 1 0,0-1 0,0 1 0,-1-1 0,1 1 0,-6 14-101,1-1 21,3-10 85,1 0 0,0-1 0,0 1 0,-2 7 0,-2 13 141,-5 8-120,2 0 1,1 1-1,-2 34 0,8-56 7,1 1 0,1 0 0,4 21 0,-4-25 11,-1-4-54,1 0-1,0 1 1,0-1 0,0 0 0,0 0-1,1 0 1,-1 0 0,5 7 0,-5-10-29,-1-1 58,0 0 38,0 0 139,0 0-59,3-6 320,-2-1-318,-1 2-83,0 0 1,0 0 0,-1 0 0,1 1-1,-3-8 1,-6-21 222,2-1 0,-6-55 1,11-14-340,3 57-422,-1 45 107,18-10-3984,-18 11 3040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2:01.5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1 217 832,'6'-8'336,"-6"8"-298,1-1 1,0 1-1,-1-1 0,1 0 1,-1 1-1,1-1 1,-1 0-1,1 0 0,-1 1 1,0-1-1,1 0 1,-1 0-1,0 1 1,1-3-1,-1 0 63,0-1-1,1 1 1,0-1 0,-1 1-1,1 0 1,2-4 0,-2 3-9,1 1 0,-1-1 0,-1 1 0,1-1 0,0 1 0,-1-5 0,5-61 1503,-4 51-1349,0 14-160,-1 0 0,0 0 0,0 0 0,0 0 0,-1-7 1,2-6 331,0 11-413,-1 12-18,1 7 23,0 0-1,6 23 1,-4-23-11,-1-1 1,2 25-1,1 65 11,-4-93 49,1-1 0,0 1 0,3 10-1,-2-12 1,-1-1 0,0 1-1,-1 0 1,1 14-1,3 24 332,-5-45-372,0 0 1,0 0 0,0 0-1,-1 0 1,1 0 0,0 0-1,0 0 1,0 0 0,0 0-1,-1 0 1,1 0 0,0 0-1,0 0 1,0 0 0,0 0-1,-1 0 1,1 0 0,0 0-1,0-1 1,0 1 0,0 0-1,0 0 1,-1 0 0,1 0-1,0 0 1,0 0 0,0-1-1,0 1 1,0 0 0,0 0-1,0 0 1,0 0 0,0 0-1,0-1 1,0 1 0,-1 0-1,1 0 1,0 0 0,0 0-1,0-1 1,0 1 0,-3-48-521,3 39-900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16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0 320,'8'5'4517,"-8"-4"-4489,0-1 1,-1 1-1,1-1 0,0 1 1,0 0-1,0-1 0,-1 1 1,1-1-1,0 1 0,-1-1 1,1 1-1,0 0 0,-1-1 0,1 0 1,-1 1-1,1-1 0,-1 1 1,1-1-1,-1 1 0,1-1 1,-1 0-1,1 1 0,-1-1 0,1 0 1,-1 0-1,-1 1 0,-17 3 814,14-4-549,-11 2 391,13-2-576,0 0 0,0 0 0,0 0 1,0 1-1,-5 1 0,-4 1 49,0 0 0,0-1 0,-15 2 0,-20 3 634,29-4-463,0 0 0,-1-2 0,-26 0 0,41-1-275,-45 5-85,47-5 47,-1 0 1,0 0-1,0 0 0,1 1 1,-1-1-1,0 1 0,-3 1 1,5-1-37,0-1 1,0 1-1,0-1 1,0 1-1,0-1 0,0 1 1,1 0-1,-1-1 1,0 1-1,0 0 0,1 0 1,-1 0-1,0 0 1,1 0-1,-1-1 1,1 1-1,-1 0 0,1 0 1,-1 0-1,1 2 1,-4 8-148,0 7 69,-4 40 195,3 21-192,3 18 90,4 99-255,11 284 703,-13-428-436,-1 17 53,-11 80 0,6-84-51,5-42-27,-1-1 1,-7 28-1,-3 24 285,8-34-456,2 66 0,2-68 170,10 55 378,-9-79-400,0 1 1,0 0 0,8 27-1,-9-41 135,0-1-1,1 1 0,-1 0 0,0 0 0,0 0 0,1 0 1,-1-1-1,0 1 0,1 0 0,-1 0 0,1-1 1,-1 1-1,1 0 0,-1-1 0,1 1 0,-1-1 0,1 1 1,0 0-1,1 0-60,-1-1-1,1 0 1,-1 0 0,1 0-1,-1 0 1,1 0 0,-1 0-1,1 0 1,1 0 0,0-1-21,32-4 364,41-12 0,-9 1 59,56-14-343,-113 28-499,0 1 1,0 0-1,20 1 0,-14 0-1086,-4 1-474,-3 4 672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1:03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592 1486 1984,'-1'-1'51,"1"-1"-1,-1 1 1,0-1 0,1 1 0,-1-1-1,1 1 1,0-1 0,-1 1 0,1-1-1,0 1 1,0-1 0,0 1 0,0-1-1,0 0 1,1 1 0,-1-1 0,0 1-1,1-1 1,-1 1 0,1-1 0,-1 1-1,1 0 1,0-1 0,-1 1 0,1-1-1,0 1 1,0 0 0,0 0 0,0 0-1,2-2 1,-3 3 259,0 5-22,-3 5-310,1 0 1,-1 0 0,-1-1-1,-8 17 1,-23 36 162,34-61-138,-28 41 291,-2-2 1,-56 57-1,-20 26 759,-43 103 724,139-207-1698,-8 15 27,-25 60 1,38-80-91,-1 0 0,-1 0 0,-16 21 0,10-8-119,12-20 63,4-10 50,1-6-5,6-13-55,1 0 1,26-40-1,-9 23 63,1 1 0,2 1 1,58-55-1,7 8 128,110-73 1,-203 156-142,-1 0 0,0 0 0,0 0-1,1 1 1,-1-1 0,1 0 0,-1 0 0,1 1 0,-1-1 0,1 1 0,-1 0 0,1-1 0,-1 1 0,1 0 0,-1 0-1,1 0 1,0 0 0,-1 0 0,1 0 0,2 1 0,-4-1 4,1 1 0,-1-1 0,1 0-1,-1 0 1,0 1 0,1-1 0,-1 1 0,0-1 0,1 0 0,-1 1-1,0-1 1,0 1 0,1-1 0,-1 1 0,0-1 0,0 1 0,0-1-1,0 1 1,0-1 0,0 1 0,1-1 0,-1 1 0,0 0 0,-1 1 28,1 0 0,0 0-1,-1 0 1,1 0 0,-1 0 0,1-1 0,-1 1 0,-2 3 0,-5 9 172,-18 23 0,5-9-36,-22 34 84,-185 248 1064,210-287-1431,1 0-1,-27 50 1,37-53-88,7-20 204,0 0 0,0 1 0,0-1 0,0 0 0,0 0 0,0 0 0,0 1 0,-1-1 0,2 0 0,-1 0 0,0 1 0,0-1 0,0 0 0,0 0 0,0 0 0,0 1 0,0-1 0,0 0 0,0 0 0,0 0 0,0 1 0,0-1 0,1 0 0,-1 0 0,0 0 0,0 0 0,0 1 0,0-1 0,0 0 0,1 0 0,-1 0-1,0 0 1,0 0 0,0 0 0,1 1 0,-1-1 0,0 0 0,0 0 0,0 0 0,1 0 0,-1 0 0,0 0 0,0 0 0,1 0 0,-1 0 0,0 0 0,0 0 0,0 0 0,1 0 0,-1 0 0,0 0 0,0 0 0,0 0 0,1-1 0,13-5 41,18-14-32,-1-2 0,49-43 1,48-62 49,8-7-60,-126 125-21,24-20-47,-31 27 66,-1 0 0,0 1 0,1-1 0,-1 1 1,1 0-1,0 0 0,-1 0 0,1 0 0,0 0 0,0 0 0,4 0 0,-6 1 5,-1 0 0,0 0 0,1 0 0,-1 1 0,1-1 0,-1 0 0,1 0 0,-1 0 0,0 0 0,1 0 0,-1 1 0,1-1 0,-1 0 0,0 0 0,1 1 0,-1-1 0,0 0 0,1 0 0,-1 1 0,0-1 1,0 0-1,1 1 0,-1-1 0,0 1 0,0-1 0,1 0 0,-1 1 0,0-1 0,0 1 0,0-1 0,0 0 0,0 1 0,0-1 0,0 1 0,0-1 0,0 1 0,-1 19 193,0-19-184,-5 28 207,-1-1 1,-2 0 0,0-1 0,-2 0-1,-26 45 1,16-37-14,-2-1 1,-1-1-1,-45 46 1,55-64-156,-22 25 10,35-39-81,0 0 0,1 0 0,-1 0 0,1-1-1,-1 1 1,1 0 0,-1 0 0,1 0 0,-1 0 0,1 1 0,0-1 0,0 1 0,0-2 13,0 1 0,0-1-1,0 0 1,0 0 0,0 1-1,0-1 1,0 0-1,0 1 1,0-1 0,0 0-1,0 0 1,1 1 0,-1-1-1,0 0 1,0 0 0,0 1-1,1-1 1,-1 0 0,0 0-1,0 0 1,1 1 0,-1-1-1,0 0 1,0 0-1,1 0 1,-1 0 0,1 1-1,0-1-3,1 0 0,0 0-1,0 1 1,0-1 0,0 0-1,0-1 1,0 1 0,-1 0 0,1 0-1,0-1 1,0 1 0,2-2-1,8-3-6,-1-1 1,1 0-1,-1-1 0,0 0 0,-1-1 0,0 0 1,13-13-1,61-73-69,-79 87 82,32-37 9,2 0 0,2 3 0,65-51 0,-56 55-47,2 2 0,82-41 1,-130 74 25,0 0-9,0 0-1,1 0 1,-1 0 0,1 0 0,0 1 0,-1-1 0,1 1 0,0 0 0,5 0 0,-9 1 37,-1 0 0,1 0-1,-1 1 1,1-1-1,0 0 1,-1 0 0,1 0-1,-1 0 1,1 1 0,-1-1-1,1 0 1,-1 0-1,1 1 1,-1-1 0,1 0-1,-1 1 1,1-1 0,-1 1-1,1-1 1,-1 1-1,0-1 1,1 1 0,-1-1-1,0 1 1,1-1 0,-1 1-1,0-1 1,0 1 0,1-1-1,-1 2 1,0 0 11,0 0 1,0 0 0,0 0-1,0 0 1,0 0 0,0 0-1,-1 0 1,0 3 0,-4 11 71,0-1 0,-2 1 1,-12 22-1,-31 42 225,47-76-295,-126 161 621,20-29-1114,114-142 369,-1 1 0,1 1 1,11-9-1,4-5 72,12-12 1,-2-1 1,48-66-1,-69 78 203,-9 19-175,1 0 0,-1 0 0,0 0 0,0 0 0,0-1 0,0 1 0,0 0 0,0 0 0,1 0-1,-1 0 1,0-1 0,0 1 0,0 0 0,0 0 0,0 0 0,0-1 0,0 1 0,0 0 0,0 0 0,0 0 0,0-1 0,0 1 0,0 0 0,0 0 0,0 0 0,0-1 0,0 1 0,0 0 0,0 0 0,-1 0-1,1 0 1,0-1 0,0 1 0,0 0 0,0 0 0,0 0 0,0 0 0,0-1 0,-1 1 0,1 0 0,0 0 0,0 0 0,0 0 0,0 0 0,-1 0 0,1 0 0,0 0 0,0-1 0,0 1 0,-1 0 0,1 0-1,0 0 1,0 0 0,0 0 0,-1 0 0,1 0 0,0 0 0,0 0 0,-1 0 0,-13 6-111,-10 8 47,0 2-1,1 1 1,0 1 0,-23 24 0,3-3 101,-138 108 568,54-46-465,93-69-221,19-14-448,28-26 482,0-1 0,17-15 0,0 0-35,71-66-229,-29 24 258,114-86 96,-50 41-179,1 4 97,-79 63 39,10-4 16,114-60 0,-34 24 20,-107 58-60,56-48 1,-43 28 95,146-121 5,-146 126-41,108-61-1,-140 90-33,-3 1-44,31-12-1,-35 20 1,-7 3 9,-8 0 31,0 0 0,0 0 0,0 0-1,0 0 1,1 0 0,-1 0 0,0 0 0,0 0 0,0 0 0,0 1 0,0-1 0,0 0 0,0 0 0,0 0 0,0 0 0,0 0 0,0 0 0,0 0-1,0 0 1,1 0 0,-1 0 0,0 1 0,0-1 0,0 0 0,0 0 0,0 0 0,0 0 0,0 0 0,0 0 0,0 0 0,0 0 0,0 0 0,0 1-1,0-1 1,0 0 0,0 0 0,0 0 0,0 0 0,0 0 0,-1 0 0,1 0 0,0 0 0,0 0 0,0 1 0,0-1 0,0 0 0,0 0 0,0 0-1,0 0 1,0 0 0,-4 5 40,0-1 0,0 1 0,0-1 0,-8 7 0,-7 5-4,-95 106-68,-9 9-68,67-83 95,-108 71-1,-31 24 31,3 45 190,37-34-156,86-86 59,81-89-303,52-73 226,-50 76-34,1 0 0,1 2 0,20-17 0,109-77-37,19-16 30,-28-1 1,44-36 0,102-37-18,-210 151-50,-57 39 55,1-1-64,0 1-1,20-10 1,-34 19 67,0 0 1,-1 0-1,1 1 1,0-1-1,-1 1 0,1-1 1,0 1-1,0-1 1,3 1-1,-6 1 12,1 1 0,-1-1-1,0 1 1,0-1 0,0 0 0,0 0-1,-1 1 1,1-1 0,0 0 0,0 0 0,-3 1-1,-276 286 224,161-159 78,-37 40-292,149-161-9,0 0 0,-8 12-1,14-18 21,5-3 4,5-3 1,-1 0 1,1-1-1,-1 0 0,0-1 0,0 1 0,0-2 0,-1 1 0,11-13 0,-3 5-25,332-315-29,-234 219 146,21-21-99,-104 104-40,171-156-78,-182 165 5,-17 16-36,-4 2-28,-28 24-382,15-12 545,-107 80-162,-58 48 536,-98 125 276,274-261-666,-5 5 15,1 0 0,0 1 1,-10 16-1,16-21 24,6-5 11,22-16 104,189-151 107,-162 127-196,178-127-46,184-146-206,-402 302 148,2-2-84,23-15 0,-37 27 122,0 1 0,-1-1 0,1 1 0,0-1 0,-1 1 1,1-1-1,0 1 0,0 0 0,0-1 0,-1 1 0,1 0 0,0 0 0,0 0 0,0 0 1,0 0-1,0 0 0,-1 0 0,2 0 0,-2 0 7,1 0 1,-1 1-1,0-1 1,1 0-1,-1 0 0,0 1 1,0-1-1,0 0 1,1 1-1,-1-1 1,0 0-1,0 1 0,0-1 1,0 0-1,1 1 1,-1-1-1,0 1 0,0-1 1,0 0-1,0 1 1,0-1-1,0 0 1,0 1-1,0-1 0,0 1 1,-1 0-1,1 2 8,-1 1 0,0 0 0,0 0 0,-1-1 0,1 1 0,-1-1 0,-3 6 0,-4 2 7,1 1 1,-2-2-1,0 1 0,-13 11 1,-50 33 19,29-23-7,20-13-14,-96 77 105,97-76-82,1 2 0,-38 46 0,39-34-110,20-32 57,0 0-1,1-1 1,-1 1-1,0 0 0,1 0 1,-1 0-1,1 0 1,-1 0-1,1 0 1,0 0-1,0 1 1,0-1-1,0 0 1,1 0-1,-1 2 1,1-3 14,-1-1 1,0 0 0,0 1 0,0-1 0,0 0 0,1 0-1,-1 1 1,0-1 0,0 0 0,1 0 0,-1 1-1,0-1 1,0 0 0,1 0 0,-1 0 0,0 0-1,0 1 1,1-1 0,-1 0 0,0 0 0,1 0 0,-1 0-1,0 0 1,1 0 0,-1 0 0,0 0 0,1 0-1,-1 0 1,0 0 0,0 0 0,1 0 0,-1 0 0,0 0-1,1 0 1,-1-1 0,8 0 10,0-1 0,-1-1-1,0 1 1,14-8 0,2-1 83,66-24 62,-31 13-100,98-54 1,-13-13-51,92-52 0,-232 140-1,-1 0 0,1-1 0,0 1 0,0 0-1,-1 1 1,6-2 0,-8 2 0,0 0-1,1 0 0,-1 0 1,0 0-1,0 0 0,0 0 1,1 0-1,-1 0 0,0 0 1,0 0-1,0 0 0,1 0 1,-1 0-1,0 0 0,0 0 1,0 0-1,0 0 0,1 1 0,-1-1 1,0 0-1,0 0 0,0 0 1,0 0-1,1 0 0,-1 0 1,0 1-1,0-1 0,0 0 1,0 0-1,0 0 0,0 0 1,1 1-1,-1-1 0,0 0 1,0 1-10,0 0 1,-1 0-1,1 0 1,0 0-1,0 0 1,-1 0-1,1 0 0,-1 0 1,1 0-1,-1 0 1,1 0-1,-2 1 1,-12 16 6,-2-1 0,0 0-1,0-1 1,-20 14 0,31-26-12,-43 34-161,-75 43-1,9-6-33,-77 72 21,26-17 160,-8-17 32,133-90-17,-43 24 41,-152 64 0,196-95-22,-24 7-67,55-21-11,0 0 0,-1-1 1,1 1-1,0-2 0,-1 1 0,-9-2 0,-31-1 0,-1 2 1,-85 10-1,-93 32 311,210-38-247,0 1 1,0 0-1,0 1 1,-32 17-1,45-19-17,5-4 28,0 0-1,0 0 1,0 0 0,0 0-1,0 0 1,0 0-1,0 0 1,0 0 0,0 0-1,1 0 1,-1 0-1,0 0 1,0 0-1,0 0 1,0 0 0,0 0-1,0 0 1,0 0-1,0 0 1,0 0-1,0 0 1,0 0 0,0 0-1,0 0 1,0 0-1,0 0 1,0 0-1,0 0 1,0 0 0,0 0-1,0 0 1,0 0-1,0 0 1,0 0-1,0 0 1,0 0 0,0 1-1,0-1 1,0 0-1,0 0 1,0 0-1,0 0 1,0 0 0,0 0-1,0 0 1,0 0-1,0 0 1,0 0-1,0 0 1,0 0 0,0 0-1,0 0 1,0 0-1,0 0 1,0 0-1,0 0 1,0 0 0,0 0-1,0 0 1,0 0-1,0 0 1,0 0 0,0 0-1,0 1 1,9-2 99,1-1 0,-1 0 1,10-3-1,18-4 27,241-52 214,-72 9-177,135-37-168,-333 86-5,664-180-185,-392 134 244,-220 43-70,1 3 0,99 7 0,-126 0 19,-1 1 1,42 12-1,-54-11-62,0 1 1,0 2-1,-1 0 1,28 17-1,-41-21 46,1 0-1,-1 0 1,-1 1 0,8 7 0,-12-10 12,0-1 0,0 0 0,0 1 0,0 0 0,0-1 0,-1 1 0,1 0 0,-1 0 1,0 0-1,0 0 0,0 0 0,0 0 0,0 0 0,0 4 0,-2-5 24,1 0 0,0 0 0,-1-1 0,1 1 0,-1 0 0,0-1 0,1 1 0,-1 0 0,0-1 0,0 1 0,0-1 0,0 1 0,0-1 0,-1 0 0,1 0 0,0 1 0,0-1 1,-1 0-1,1 0 0,-1 0 0,1 0 0,-1 0 0,0-1 0,1 1 0,-4 1 0,-6 1 92,0 1 0,-22 2 0,30-5-112,-59 6-3,-92 1-1,116-8-18,-256 1-73,6 0 20,-1 17-147,228-11 149,-186 25-83,1 17-113,236-47 253,6-1-22,-1 0 0,1 0-1,0 0 1,-1 1 0,1-1 0,0 1 0,0 0-1,0 0 1,0 1 0,-4 2 0,8-4 39,0-1 1,0 0 0,0 0 0,0 0 0,0 0-1,0 1 1,-1-1 0,1 0 0,0 0-1,0 0 1,0 1 0,0-1 0,0 0-1,0 0 1,0 0 0,0 1 0,0-1 0,0 0-1,0 0 1,0 0 0,0 1 0,0-1-1,0 0 1,0 0 0,1 0 0,-1 1 0,0-1-1,0 0 1,0 0 0,0 0 0,0 1-1,0-1 1,0 0 0,1 0 0,-1 0-1,0 0 1,0 0 0,0 1 0,0-1 0,1 0-1,-1 0 1,0 0 0,0 0 0,0 0-1,0 0 1,1 0 0,-1 0 0,0 0 0,0 0-1,0 0 1,1 0 0,-1 0 0,14 4 31,-13-4-31,38 4 107,71 0-1,42-11 50,-123 5-107,286-24-29,296-59 694,-605 84-690,-15 3-91,-17 2-53,-361 55-166,150-27 586,186-24-211,-393 71 102,416-73-197,-240 47 144,240-49-323,-33-1 0,60-3 170,0 0 0,1 0 0,-1 0 0,0 0 0,0 0 0,1 0 0,-1 0 0,0 0 0,1 0 0,-1 0 0,0 1 0,1-1 0,-1 0 0,0 1 0,1-1 0,-1 0 0,0 1 1,1-1-1,-1 1 0,1-1 0,-1 1 0,1-1 0,-1 1 0,1-1 0,0 1 0,-1-1 0,1 1 0,-1 0 0,1-1 0,0 1 0,0 0 0,-1-1 0,1 1 0,0 0 0,0-1 0,0 1 0,0 0 0,0-1 1,0 1-1,0 1 0,0 0-3,0 0 1,1 0 0,-1 0 0,1 0-1,0 0 1,-1 0 0,1-1 0,0 1-1,0 0 1,0 0 0,0-1-1,0 1 1,0-1 0,2 2 0,2 2 42,1-1 1,-1-1 0,0 1-1,1-1 1,0 0 0,0 0-1,0-1 1,0 1 0,0-1-1,0-1 1,1 1 0,11 0-1,5 0 26,0-2 0,30-3 0,-36 2-48,429-49 407,-340 27-38,-106 23-363,0 0 0,1 0-1,-1 0 1,0 0 0,1 0-1,-1 0 1,1 0 0,-1 0-1,0 0 1,1 0 0,-1 0-1,0-1 1,1 1 0,-1 0 0,1 0-1,-1 0 1,0-1 0,0 1-1,1 0 1,-1 0 0,0-1-1,1 1 1,-1 0 0,0-1-1,0 1 1,1 0 0,-1-1-1,0 1 1,0 0 0,0-1-1,0 1-31,-1-1 0,0 1-1,0 0 1,1 0-1,-1-1 1,0 1-1,0 0 1,1 0 0,-1 0-1,0 0 1,0 0-1,1 0 1,-1 0-1,0 0 1,-1 1 0,-218 18-794,6 1 1208,0 16-11,128-18-341,-17 3-256,232-44-115,103-10 379,175-29 54,72 0 495,-350 49-585,67-4-179,-163 15 182,67-3 95,152 11 0,-58 9 50,221-11 0,-373-7-64,-1-1-1,51-12 1,78-30 209,-135 36-294,114-40-75,-131 39-59,-18 11 118,0 0 0,1 0 0,-1 0 0,0 0 0,0-1 0,0 1 0,0 0 0,1 0 0,-1 0 0,0-1 0,0 1 0,0 0 0,0 0 0,0-1 0,0 1 0,0 0 0,0 0 0,1-1 0,-1 1 0,0 0 0,0 0 1,0-1-1,0 1 0,0 0 0,-1-1 0,1 1-4,0-1 1,-1 1-1,1-1 1,-1 1-1,1-1 0,0 1 1,-1 0-1,1-1 1,-1 1-1,1 0 1,-1-1-1,0 1 1,1 0-1,-1 0 1,1 0-1,-1 0 1,0-1-1,-12-1-93,0 0 0,0 1 0,-1 0 0,1 1 0,-17 2 0,2-1 32,-99 5-99,-40 2 332,162-8-134,-44 0 322,0-2 1,-54-8-1,99 9-320,0 0 0,0 0 0,0 0 0,0-1 0,0 1 0,-4-3 0,7 3-36,0 1 1,0-1 0,0 1-1,0-1 1,0 0 0,1 0-1,-1 1 1,0-1 0,0 0-1,1 0 1,-1 0 0,0 0 0,1 0-1,-1 0 1,1 0 0,-1 0-1,1 0 1,0 0 0,-1 0-1,1-1 1,0 1 0,0 0-1,-1 0 1,1 0 0,0 0 0,0 0-1,1-3 1,1-3-26,1 0 0,0 0 0,0-1 0,1 2 0,0-1 0,0 0 0,6-5 0,-5 4 9,218-266-413,-149 188 473,-55 66-104,-12 12-63,0 0 1,-1 0-1,7-9 0,-12 10-182,-7 8 77,-10 10 67,-69 66 38,0 1 384,-57 33-89,-59 51 786,189-152-1081,-23 16 0,358-266 353,-149 103-29,8 13-319,-116 87-223,-57 33 94,-10 6 102,-16 11 64,8-6 110,-181 154 209,41-33 115,53-44-39,88-77-549,17-15 107,51-47 245,-6 3-29,86-61-1,80-19 17,12 17-496,-178 92-403,-72 39 256,-47 23 538,30-19 60,-55 41-1,45-23 168,-47 53 0,-35 52 228,105-118-369,9-9-44,-1-1-34,0 1 0,1 1 0,0 0 0,2 1 0,-14 29 0,23-45-7,1 2 1,0-1-1,0 0 1,0 0-1,1 0 1,-1 0-1,1 1 1,0-1 0,0 6-1,0-7 11,0-1-1,0 0 1,1 0-1,-1 0 1,1 0-1,-1-1 1,1 1-1,-1 0 1,1 0 0,-1 0-1,1 0 1,0 0-1,-1-1 1,1 1-1,0 0 1,0 0-1,0-1 1,-1 1-1,1-1 1,0 1-1,0-1 1,0 1 0,0-1-1,0 1 1,0-1-1,0 0 1,0 0-1,0 0 1,0 1-1,0-1 1,0 0-1,0 0 1,0 0-1,2-1 1,5 0 28,0 0 0,-1-1 1,1 0-1,0 0 0,-1-1 0,1 0 1,-1 0-1,0-1 0,8-5 0,-5 3-13,308-189 339,77-41-326,-133 121-700,-244 109 505,-16 7 66,-12 5-44,-23 11 167,2 2-1,0 2 1,1 0 0,-28 27 0,-170 144 142,-237 190 652,460-377-813,0 0 75,19-11 57,28-17-97,-1-1 0,-1-2 0,59-51 0,-22 5 21,57-48 20,168-86-160,-137 99-53,-125 80 37,107-68-346,-113 77 240,-34 18 185,1-1 0,-1 1 0,1 0 0,-1-1 0,1 1 0,-1 0 0,1 0 0,-1 0 0,1-1 0,-1 1 0,1 0 0,0 0 0,-1 0 0,1 0 0,-1 0 0,1 0 0,-1 0 0,1 0 0,-1 0 0,1 0 0,0 1 0,-1-1 0,1 0 0,-1 0 0,1 0 0,0 1 0,-1 0 2,0 0-1,-1 0 0,1 0 0,0-1 1,0 1-1,0 0 0,-1 0 0,1 0 0,-1 0 1,1-1-1,0 1 0,-1 0 0,1 0 0,-1-1 1,0 1-1,1 0 0,-2 0 0,-7 9-10,-1-1 0,0-1 0,0 0 0,-1 0 1,-15 9-1,3-3 13,-27 22 116,1 2 0,2 2 0,-77 86 0,-75 107 196,141-165-438,32-39 126,-31 44 1,56-72 3,0 0 1,1 0-1,-1 0 1,1 1-1,-1-1 1,1 0-1,-1 0 1,1 1-1,-1-1 1,1 0-1,0 2 1,0-3 3,0 1 0,0-1 1,0 0-1,0 1 1,0-1-1,0 0 0,0 1 1,0-1-1,0 0 0,1 1 1,-1-1-1,0 0 0,0 1 1,0-1-1,1 0 0,-1 1 1,0-1-1,0 0 1,1 0-1,-1 1 0,0-1 1,1 0-1,-1 0 0,0 0 1,1 1-1,1-1 14,0 1 0,0-1 0,0 0 0,0 0 0,0 0 0,0 0-1,0 0 1,0 0 0,0-1 0,0 1 0,0-1 0,0 1 0,-1-1 0,3-1 0,15-6 47,-1-2 1,19-12 0,-15 9-34,407-292-37,-321 224-206,-48 36-244,-52 42 198,-6 6 112,-8 13-1,-3-1 118,-1-2-1,0 1 0,0-1 0,-2-1 0,0 0 1,-19 15-1,-215 175 645,-44 37 253,275-225-821,-106 105 56,110-104-144,11-10 71,9-8 86,6-7 10,18-14 0,-4 2 31,109-72 33,21-15-192,18-42 65,-8 5-35,56-7-126,13 18-17,-237 134 112,9-5-115,1 0-1,0 1 1,0 0-1,13-3 1,-18 8-52,-8 4 111,-13 7 20,3-3 34,-13 7 30,1 1 0,0 1-1,1 1 1,-39 40 0,9 4 108,4 3-1,-77 129 1,123-190-130,-5 10-1,1 0 0,0 0 0,0 1 0,-5 19 0,12-33 11,0 0 0,0 0 0,-1 0-1,1-1 1,0 1 0,0 0 0,0 0 0,0 0 0,0 0 0,0-1 0,1 1-1,-1 0 1,0 0 0,1 1 0,-1-2-2,0 0 0,0 1 0,0-1 0,1 0 0,-1 1 0,0-1 0,1 0 0,-1 0 0,0 0 0,0 1 0,1-1 0,-1 0 0,0 0 0,1 0 0,-1 1 0,1-1 0,-1 0 0,0 0 0,1 0 0,-1 0 0,0 0 0,1 0 0,1 0 11,1 0 1,-1-1 0,0 1-1,0-1 1,0 1-1,0-1 1,0 0 0,0 0-1,2-1 1,52-31 86,-2-3 1,54-45-1,2-3-313,25-17-102,-71 53-17,-60 45 284,-2 1-7,0 1 0,-1-1 0,1 1 1,0-1-1,0 1 0,0 0 0,0 0 0,0 0 0,0 0 0,0 0 1,0 1-1,4-1 0,-6 1 43,0 0-1,0 0 1,0 0-1,1 1 1,-1-1-1,0 0 1,0 0 0,0 1-1,0-1 1,0 0-1,0 0 1,0 1-1,0-1 1,0 0 0,0 0-1,0 1 1,0-1-1,0 0 1,0 1-1,0-1 1,0 0 0,0 0-1,0 1 1,0-1-1,0 0 1,0 0-1,0 1 1,0-1 0,-1 0-1,1 0 1,0 1-1,0-1 1,0 0-1,0 0 1,-1 0 0,1 1-1,0-1 1,-1 0-1,-7 14 25,-2-1-1,1-1 1,-21 21-1,20-22-12,-164 154 403,8-7-16,164-156-381,-4 4 47,-1 1 0,1 0 0,0 0 0,0 1 0,1-1 0,0 1 0,-4 11 0,8-19-54,1 0 0,0 1 1,0-1-1,0 0 0,0 0 1,0 0-1,-1 1 0,1-1 1,0 0-1,0 0 0,0 1 1,0-1-1,0 0 0,0 0 1,0 1-1,0-1 0,0 0 1,0 1-1,0-1 0,0 0 1,0 0-1,0 1 0,0-1 1,0 0-1,1 0 0,-1 0 1,0 1-1,0-1 0,0 0 1,0 0-1,0 1 0,1-1 1,-1 0-1,0 0 0,0 0 1,0 1-1,0-1 0,1 0 1,-1 0-1,13-1 127,0-2-74,-1 0 1,1-1 0,-1-1-1,12-7 1,-7 5-5,19-9 46,-2-1 1,48-32 0,97-99-96,-3 2-88,-63 72 13,-87 57-61,1 4-95,-27 13 224,1 0-1,-1 0 0,0 0 0,0 0 1,1 0-1,-1 0 0,0 0 1,1-1-1,-1 1 0,0 0 1,0 0-1,1 0 0,-1 0 1,0 0-1,1 0 0,-1 0 0,0 1 1,1-1-1,-1 0 0,0 0 1,0 0-1,1 0 0,-1 0 1,0 0-1,0 0 0,1 1 1,-1-1-1,0 1 1,0 0 1,0 0-1,0-1 1,0 1-1,-1 0 1,1 0-1,0-1 1,-1 1-1,1 0 0,0 0 1,-1-1-1,1 1 1,-1-1-1,1 1 1,-1 0-1,0 0 1,-95 140 318,70-100-243,-108 167 172,120-178-172,14-29-66,-1 0 0,1-1-1,0 1 1,0 0 0,-1 0 0,1-1-1,0 1 1,0 0 0,0 0 0,0-1-1,0 1 1,0 0 0,0 0 0,1 1-1,-1-2 0,1 0 0,-1 1 0,0-1 1,1 0-1,-1 0 0,1 0 0,-1 0 0,0 0 0,1 0 0,-1 0 0,1 1 0,-1-1 0,0 0 0,1 0 0,-1 0 0,1-1 0,-1 1 0,0 0 0,1 0 0,-1 0 1,1 0-1,-1 0 0,0 0 0,1-1 0,-1 1 0,0 0 0,1 0 0,-1 0 0,0-1 0,1 1 0,-1-1 0,130-87 172,-79 50-228,-37 28 30,341-234-194,-352 242 165,1-1 0,0 1 0,-1 0 0,1 1 0,0-1 0,0 1 0,0-1 0,0 1 0,0 0 0,8 0 0,-11 1 41,-1 0 0,1 0 0,0 0 0,-1 0 0,1 1 1,-1-1-1,1 0 0,-1 0 0,1 1 0,-1-1 0,1 0 0,-1 1 0,1-1 0,-1 1 1,1-1-1,-1 1 0,0-1 0,1 0 0,-1 1 0,0 0 0,1-1 0,-1 1 0,0-1 1,0 1-1,0-1 0,1 1 0,-1 0 0,1 18-48,-3-4 65,-1 1 0,-1-1 1,0 0-1,-1 0 1,-13 27-1,1-8 27,-28 40 0,31-53 20,2-3-41,-20 39-1,31-55-15,0 0 0,0 0 0,0 0 0,0 0-1,1 0 1,-1 0 0,1 0 0,0 0 0,-1 0 0,1 0 0,0 0 0,0 3 0,1-4 4,-1 0 1,1 0 0,-1 0 0,1 1-1,0-1 1,-1 0 0,1 0-1,0 0 1,0 0 0,0 0 0,0-1-1,0 1 1,0 0 0,0 0 0,0-1-1,0 1 1,0 0 0,0-1-1,0 1 1,2 0 0,1 0-10,0 0 0,0 0 1,-1 0-1,1-1 0,0 0 1,0 1-1,0-1 0,0 0 1,0-1-1,0 1 0,0-1 0,-1 0 1,1 0-1,4-1 0,7-4 42,0 0 0,15-9-1,-4-1-47,0 0-1,-2-2 1,0-1 0,22-24-1,-15 15 1,-25 22-18,1-1-34,-9 13-18,-7 8 69,-1 0 0,-1-1 0,0 0 1,-20 16-1,23-21 13,-6 6 18,0-1 0,-1 0 0,-1-1 0,0 0 0,-1-2 0,0 0 0,-1-1 1,0 0-1,-23 6 0,6-4 68,0-2 0,-1-2 0,0-1 0,-1-2 0,1-1-1,-1-2 1,0-2 0,-49-6 0,-366-47-615,-3 35-24,312 27 575,-154 30 1,152-17-4,97-13-9,21-3-324,-49 2-1,111-2 112,-15-7 239,-1 0-1,1-1 1,-1-1 0,24-8-1,5 0 11,50-11 39,271-78 38,-256 59-128,76-26-139,-21 7 158,91-29-218,-202 73 184,1 3-1,91-11 1,-133 24-2,41-3-54,-52 4 52,1 0 0,-1 1 1,1 0-1,0 0 0,-1 0 1,0 0-1,9 4 0,-12-4 20,-1 0 0,0-1 0,1 1 0,-1 0 0,0 0 0,0 0 0,0 0 1,0 0-1,1 0 0,-1 0 0,-1 0 0,1 0 0,0 0 0,0 1 0,0-1 0,-1 0 0,1 1 0,0-1 0,-1 0 0,1 3 0,0-2 6,-1 1-1,0 0 1,0-1 0,0 1-1,-1-1 1,1 1 0,0 0 0,-1-1-1,0 1 1,-1 4 0,-3 3 19,-1 0 1,0 0-1,0 0 0,-9 10 1,-110 120-52,75-86 97,19-22-46,17-19-24,1 1 1,0 1-1,-15 22 1,46-41 29,24-12-123,75-17 0,-59 22 43,12-3 34,76-6 0,-138 19-30,0 1 1,0 0-1,-1 0 1,1 1-1,0 0 1,0 0-1,-1 1 1,1 0-1,8 4 1,-15-6 43,-1 0 0,1 1 0,0-1 1,-1 0-1,1 1 0,-1-1 0,1 1 1,-1-1-1,1 1 0,-1-1 1,1 1-1,-1-1 0,1 1 0,-1 0 1,0-1-1,1 1 0,-1-1 0,0 1 1,1 0-1,-1-1 0,0 1 0,0 0 1,0 0-1,0-1 0,0 1 0,1 0 1,-1-1-1,-1 1 0,1 0 1,0 0-1,0-1 0,0 1 0,0 0 1,0-1-1,-1 2 0,0 1 8,0-1 1,-1 1-1,1-1 0,0 1 1,-1-1-1,0 1 0,-2 2 1,-7 4 9,-1 1 1,0-2 0,0 1 0,-1-2-1,-24 12 1,7-4-43,-1 1 53,1 2 1,1 0 0,1 2-1,-42 38 1,43-33-41,-37 48 0,62-70 5,0 0 44,1-1-1,-1 1 1,0-1-1,1 0 1,-1 0-1,0 0 0,-1 0 1,1 0-1,0 0 1,-4 2-1,5-5-41,1 1 0,-1 0 0,1-1 0,0 1 0,-1-1-1,1 1 1,0-1 0,-1 1 0,1-1 0,0 0 0,0 1 0,-1-1 0,1 1-1,0-1 1,0 0 0,0 1 0,0-1 0,0 1 0,0-1 0,0 0 0,0 1-1,0-1 1,0 1 0,0-1 0,1-1 0,3-17-244,-2 11 196,4-3-20,-5 11-40,-1 0-128,0 0 90,0 2 112,1 0 1,0 0-1,0 0 1,0 0-1,0 0 0,0 0 1,0 0-1,3 3 1,2 4-50,-5-8 79,0 2-31,0-1-1,1 1 1,-1-1-1,1 1 1,0-1-1,2 3 0,-4-4 56,1-1-1,-1 0 1,1 1-1,-1-1 1,1 0-1,-1 1 1,1-1 0,-1 0-1,1 0 1,0 0-1,-1 0 1,1 1-1,-1-1 1,1 0-1,0 0 1,-1 0-1,1 0 1,-1 0-1,1 0 1,0 0-1,-1 0 1,1-1-1,-1 1 1,1 0-1,-1 0 1,1 0-1,0-1 1,-1 1-1,1 0 1,-1-1-1,1 1 1,-1 0 0,1-1-1,-1 1 1,0-1-1,1 1 1,-1 0-1,1-1 1,40-42 1028,-11 11-724,2 2 0,47-37 0,44-25-65,-101 72-196,0-1-1,-1 0 0,21-30 1,8-19 22,-23 30-32,2 2 0,49-51 0,-34 49-114,2 1 0,68-42 0,109-52-204,-171 103 166,-42 24 51,2-1 44,0 0-1,0 0 1,1 1 0,0 1 0,0 0-1,27-6 1,-38 11-5,-1-1 0,0 1 0,0 0 0,0 0 0,1 0 0,-1 0 0,0 0 0,0 0 0,0 0 0,1 0 0,-1 1 0,0-1 0,0 0 0,0 1 0,1-1 0,-1 1 0,0-1 0,0 1 0,0-1 0,0 1 0,0 0 0,0 0 0,0-1 0,1 3 0,-2-2 5,1 1 0,0-1 0,-1 1 0,1 0 0,-1-1 0,0 1 0,1 0 0,-1-1 0,0 1 0,0 0 0,0-1 0,0 1 0,-1 0 0,1-1 0,-1 3 0,-2 6 11,0-1 0,0 0-1,-1 0 1,0 0 0,-7 9-1,-120 204 355,120-203-268,6-12-7,1 0 0,-5 14 0,8-20-62,1-1 0,0 1 0,0-1 1,0 1-1,-1 0 0,1-1 0,0 1 0,0-1 0,0 1 1,0 0-1,0-1 0,0 1 0,0 0 0,0-1 0,0 1 0,0 0 1,0-1-1,1 1 0,-1 1 0,1-2-6,-1 0 0,0 0 0,1 0 0,-1 1 0,0-1-1,1 0 1,-1 0 0,0 0 0,1 0 0,-1 0 0,1 0 0,-1 0 0,0 0 0,1 0-1,-1 0 1,0 0 0,1 0 0,-1 0 0,1 0 0,-1 0 0,0 0 0,1 0-1,0-1 1,2 0 22,1-1-1,-1 0 0,1 0 1,-1 0-1,6-5 1,25-23 34,-4 3-45,53-36 1,82-26-30,-71 42-62,163-93 114,-250 136-135,0 0 1,0 1 0,0 0-1,0 0 1,1 0-1,9-1 1,-16 4 79,-1 0-1,1 0 1,-1 0 0,1 0 0,-1 0 0,1 0-1,0 0 1,-1 0 0,1 0 0,-1 0 0,1 0-1,-1 0 1,1 1 0,-1-1 0,1 0-1,-1 0 1,1 1 0,-1-1 0,1 0 0,-1 1-1,1-1 1,-1 0 0,1 1 0,-1 0 5,1 0 0,-1 0 0,0-1 1,0 1-1,0 0 0,0 0 0,0-1 1,0 1-1,0 0 0,0 0 1,0-1-1,0 1 0,0 0 0,0-1 1,0 1-1,-1 0 0,1 0 0,-1 0 1,0 3 3,-1-1-1,0 0 1,0 1 0,0-1 0,0 0 0,-1 0 0,1 0 0,-6 4 0,-31 22 41,-9 2-8,-79 58 63,-55 68 354,-30 23 685,-8-19-546,200-143-650,17-15 105,7-3 20,3-3-69,0-1 1,1 0 0,-1 0 0,-1-1 0,1 1 0,-1-2 0,0 1 0,7-8 0,76-81-102,-50 51 83,57-48 1,110-56-71,-106 80 138,-57 37-15,19-14-192,74-39-1,-131 81 108,0 0-1,0-1 1,0 2-1,7-3 1,-12 4 40,1 0-1,-1 0 1,1 0 0,-1 0-1,0 0 1,1 0 0,-1 0-1,1 0 1,-1 0 0,1 0-1,-1 0 1,0 0 0,1 0-1,-1 0 1,1 0 0,-1 0 0,0 1-1,1-1 1,-1 0 0,0 0-1,1 0 1,-1 1 0,1-1-1,-1 1 0,0 0 0,0 0 0,0-1-1,0 1 1,0 0 0,0-1 0,0 1-1,0 0 1,0-1 0,0 1 0,0 0-1,-1-1 1,1 1 0,0-1 0,0 1-1,-1 0 1,1-1 0,0 1 0,-1-1-1,0 2 1,-5 6-21,0-1-1,0 1 0,-1-1 0,0 0 1,-8 6-1,-10 10 45,-268 283 579,115-115 413,-55 80-441,223-259-555,7-9 0,1 0 0,-1 0 0,0 1 0,1-1 0,0 0 0,0 1 0,0-1 0,0 1 0,1 0 0,-1 0 0,1-1 0,-1 6 0,2-9 0,0 0 0,0 0 1,0 1-1,0-1 1,0 0-1,0 0 1,0 1-1,0-1 1,0 0-1,0 0 1,1 1-1,-1-1 0,0 0 1,0 0-1,0 1 1,0-1-1,0 0 1,1 0-1,-1 1 1,0-1-1,0 0 1,0 0-1,0 0 0,1 0 1,-1 1-1,0-1 1,0 0-1,1 0 1,-1 0-1,0 0 1,0 0-1,1 0 1,-1 0-1,0 0 0,0 0 1,1 0-1,-1 0 1,0 0-1,0 0 1,1 0-1,-1 0 1,0 0-1,1 0 1,-1 0-1,0 0 0,1 0 1,7-3 22,1 0 1,-1 0 0,0-1-1,0 0 1,0 0 0,10-8-1,54-36 27,37-24-30,-21 22-25,197-125 175,-264 159-201,-10 8-35,0 0-1,0 0 1,1 1 0,16-7-1,-28 14 62,0-1-1,1 1 1,-1 0-1,1 0 1,-1 0-1,0 0 1,1-1-1,-1 1 1,1 0 0,-1 0-1,0 0 1,1 0-1,-1 0 1,1 0-1,-1 0 1,0 0-1,1 0 1,-1 0-1,1 0 1,-1 1-1,1-1 1,-1 0 0,0 0-1,1 0 1,-1 0-1,0 1 1,1-1-1,-1 0 1,0 0-1,1 1 1,-1 0-5,1-1 1,-1 1 0,0 0-1,0 0 1,0-1-1,0 1 1,0 0 0,0-1-1,0 1 1,0 0-1,0 0 1,-1-1 0,1 1-1,0 0 1,0-1-1,-1 1 1,1 0 0,0-1-1,-1 2 1,-5 5-13,0 0 1,0 0-1,0-1 0,-1 0 1,1 0-1,-1 0 0,-1-1 1,-12 7-1,10-5 14,8-6 8,-67 44 69,-113 94 1,130-90 9,2 3 0,3 1 0,2 3 0,-53 84 0,96-137-73,-8 15 50,10-18-54,0 0 1,0 1-1,0-1 0,-1 0 0,1 1 1,0-1-1,0 0 0,0 1 0,0-1 0,0 0 1,-1 0-1,1 1 0,0-1 0,0 0 1,0 1-1,0-1 0,0 0 0,0 1 1,0-1-1,0 0 0,0 1 0,1-1 0,-1 0 1,0 1-1,0-1 0,0 0 0,0 1 1,0-1-1,0 0 0,1 1 0,-1-1 1,0 0-1,0 0 0,0 1 0,1-1 1,-1 0-1,0 0 0,0 0 0,1 1 0,-1-1 1,0 0-1,1 0 0,-1 0 0,0 0 1,1 1-1,1-1 4,-1-1 0,1 1 0,0 0 0,-1 0 0,1-1 0,-1 1 0,1-1 0,-1 1 0,1-1 1,-1 0-1,1 0 0,-1 1 0,0-1 0,1 0 0,0-2 0,24-21 36,-21 19-37,33-31 20,1 1 1,2 1-1,71-43 0,-51 39 2,242-158 117,-239 152-440,121-64 0,-155 97 109,-30 10 173,1 1 0,-1 0-1,1 0 1,-1 0 0,0-1-1,1 1 1,-1 0 0,1 0 0,-1 0-1,1 0 1,-1 0 0,1 0-1,-1 0 1,1 0 0,-1 0 0,0 0-1,1 0 1,-1 0 0,1 0-1,-1 1 1,1-1 0,-1 0 0,1 0-1,-1 0 1,0 1 0,1-1-1,-1 0 1,0 1 0,1-1 0,-1 1 0,0 0 1,1 0 0,-2-1 0,1 1-1,0 0 1,0-1 0,0 1 0,0 0 0,0 0-1,-1-1 1,1 1 0,0 0 0,0-1-1,-1 1 1,1-1 0,-1 1 0,0 1 0,-6 7-9,-1 0 0,0 0 1,-13 11-1,6-7 39,-84 78 194,27-27 137,-107 124 0,166-171-305,0-2-55,1 0 1,0 1-1,1 0 0,-14 30 0,25-45 3,-1 0 1,1 0 0,0 1-1,-1-1 1,1 0 0,0 0-1,-1 1 1,1-1-1,0 0 1,0 1 0,0-1-1,1 2 1,-1-2 3,0-1 0,0 1 0,0-1 0,0 0 0,1 1 0,-1-1 0,0 1 0,0-1 0,1 1 0,-1-1 0,0 0 0,1 1 0,-1-1 0,1 0 0,-1 1 0,0-1 0,1 0 0,-1 0 0,1 0 0,-1 1 0,1-1 0,0 0 0,1 1-6,1-1 1,0 0-1,-1 0 0,1 0 1,-1 0-1,1-1 0,-1 1 1,1-1-1,-1 0 0,1 1 1,2-2-1,5-2 16,0-1 1,-1 0-1,1-1 1,14-10-1,33-34 39,-36 31-35,14-11 32,1 1 1,1 1-1,48-25 0,112-47-283,-154 81 172,1 2-1,76-18 1,-118 35 74,1 0 0,-1 0 0,0 0 0,0 0 0,1 0 0,-1 0 0,0 1 0,1-1-1,-1 1 1,0 0 0,0-1 0,0 1 0,0 0 0,0 0 0,0 1 0,0-1 0,0 0 0,0 1 0,0-1 0,0 1 0,-1-1 0,1 1 0,-1 0 0,1 0 0,-1 0 0,0 0 0,0 0 0,0 0 0,0 0 0,1 3 0,-1-3 18,-1 1 0,1-1 0,0 1 0,0-1 0,0 1 0,1-1 1,-1 0-1,0 1 0,1-1 0,0 0 0,-1 0 0,1 0 0,0 0 1,0-1-1,0 1 0,0 0 0,0-1 0,1 1 0,-1-1 0,0 0 1,1 0-1,-1 0 0,1 0 0,-1 0 0,1 0 0,-1-1 0,1 1 0,0-1 1,-1 0-1,1 0 0,0 0 0,4 0 0,35-9 100,0-2 1,-1-2-1,43-19 0,-36 13-67,-6 3-30,-1-2 0,-1-1-1,-1-3 1,-1-1 0,0-2-1,-2-1 1,59-57-1,-88 74-63,-7 9 37,0 0 0,0-1 0,0 1 0,0 0 0,0 0 0,0 0 0,0 0 0,0 0 0,0 0 0,0-1 0,0 1 0,0 0 0,0 0 0,0 0 0,0 0-1,0 0 1,0 0 0,0 0 0,0 0 0,0-1 0,0 1 0,0 0 0,-1 0 0,1 0 0,0 0 0,0 0 0,0 0 0,0 0 0,0 0 0,0 0-1,0 0 1,0 0 0,-1 0 0,1 0 0,0 0 0,0 0 0,0 0 0,0 0 0,0 0 0,0 0 0,0 0 0,-1 0 0,1 0 0,0 0 0,-25 6-202,-320 117-388,-3-18 636,110-38 2,200-55-16,-167 50 308,197-60-301,-12 3 22,19-5-55,0 0 1,0 0-1,0 0 0,0 0 1,0 0-1,0 0 1,0 0-1,0 0 1,0 0-1,0 0 1,0-1-1,0 1 1,0 0-1,0-1 1,0 1-1,0-1 1,0 0-1,1 1-4,-1 0 0,1 0 0,0-1 0,0 1 0,0 0-1,0 0 1,0 0 0,0-1 0,0 1 0,-1 0 0,1 0 0,0-1 0,0 1-1,0 0 1,0 0 0,0 0 0,0-1 0,0 1 0,0 0 0,0 0 0,0-1-1,0 1 1,0 0 0,1 0 0,-1 0 0,0-1 0,0 1 0,0 0-1,0 0 1,0 0 0,0-1 0,0 1 0,1 0 0,-1 0 0,0 0 0,0 0-1,0-1 1,0 1 0,1 0 0,-1 0 0,0 0 0,8-8-47,0 1 0,0 1 0,1 0-1,-1 0 1,14-7 0,99-45-108,26-15 124,41-60-100,4-2 11,-83 72 88,139-58 0,-220 109-229,-27 12 250,0 0 0,-1-1 0,1 1 0,0 0 0,-1-1 0,1 1 1,-1-1-1,1 1 0,-1-1 0,1 1 0,-1-1 0,1 1 1,-1-1-1,1 0 0,-1 0 9,0 1 1,0 0-1,0-1 1,0 1-1,-1 0 1,1 0-1,0-1 0,0 1 1,-1 0-1,1 0 1,0-1-1,0 1 1,-1 0-1,1 0 1,0 0-1,0 0 0,-1-1 1,1 1-1,0 0 1,-1 0-1,1 0 1,0 0-1,-1 0 1,1 0-1,0 0 0,-1 0 1,1 0-1,0 0 1,-1 0-1,1 0 1,0 0-1,-1 0 1,1 0-1,0 0 0,-1 1 1,-14 0 16,0 0-1,0 1 1,0 1 0,0 1 0,-28 10 0,-71 37 25,110-49-41,-19 9 7,-98 54 77,107-57-127,1 1 0,1 0 0,0 1 0,1 1 0,-1-1 0,-15 22 0,27-32 38,-1 1 0,0 0 0,1 0 0,-1 0 0,1 0 0,-1 0 0,1 0 0,0 0 0,-1 0 0,1 0 0,0 2-1,0-2 7,0-1 0,0 0-1,0 1 1,0-1-1,0 1 1,0-1-1,0 0 1,0 1 0,0-1-1,1 1 1,-1-1-1,0 0 1,0 1 0,1-1-1,-1 0 1,0 1-1,0-1 1,1 0-1,-1 0 1,0 1 0,1-1-1,1 1 6,0 0-1,0 0 1,0-1 0,0 1 0,-1-1-1,1 0 1,0 0 0,0 1-1,0-1 1,0 0 0,0 0-1,3-1 1,14-2 52,0-2 1,34-11-1,-22 6-53,382-138 44,-106 43 131,-144 51-267,-66 21 113,230-73-94,-239 83 107,159-23 0,-206 42-77,56-8-172,-81 9 246,0-1-1,0 0 0,26-11 1,-36 11-169,-14 6 14,0 0 91,-243 43 136,18-2-273,48-11 201,81-15-2,-154 45 1,230-51-104,27-11 68,1 0 0,0 0 0,-1 0-1,1 0 1,0 0 0,-1 0 0,1 0-1,0 1 1,-1-1 0,1 0 0,0 0 0,0 0-1,-1 0 1,1 1 0,0-1 0,-1 0-1,1 0 1,0 0 0,0 1 0,-1-1 0,1 0-1,0 1 1,0-1 0,0 0 0,0 0-1,-1 1 1,1-1 0,0 0 0,0 1 0,0-1-1,0 0 1,0 1 0,0-1 0,0 1-1,14 4-105,28 2 52,51 3 1,-44-5 38,267 12-283,-1-17 396,-129-2 86,-173 2-176,23 1 9,-34-1-5,0 0-1,0 1 1,0-1-1,-1 0 1,1 1 0,0-1-1,0 1 1,0 0-1,-1 0 1,1 0-1,0 0 1,-1 0-1,4 2 1,-5-3-6,0 1 0,0-1 0,1 0-1,-1 1 1,0-1 0,0 0 0,0 1 0,1-1 0,-1 0 0,0 1 0,0-1 0,0 0-1,0 1 1,0-1 0,0 0 0,0 1 0,0-1 0,0 1 0,0-1 0,0 0 0,0 1-1,0-1 1,0 0 0,0 1 0,0-1 0,0 0 0,0 1 0,-1-1 0,1 0 0,0 1 0,0-1-1,0 0 1,-1 1 0,1-1 0,-14 11 164,1-5-126,0 0 0,0-1 0,0-1 1,-24 5-1,15-4-13,-461 133 337,160-44-145,283-86-310,36-8-13,5-1-13,21-6-118,32-6 41,176-50-43,55-10 433,-235 61-304,-29 7 49,24-4 1,-34 9 75,-11 2 38,-9 1 38,-20 6 141,-52 10-1,21-7-130,-333 64-81,97-21 48,-139 21-238,414-73 150,18-4 107,6-1-57,10-2-47,54-8-213,1 2-1,115-2 1,-77 14 160,109 16 1,-71-3 121,257-8 0,-283-13 224,140-3-486,-245 9 85,-1 0 0,1 1 1,0 1-1,-1-1 0,16 6 0,-27-7 286,-15 11 187,10-8-359,0-1 0,0 0-1,0 0 1,-1 0 0,1-1 0,-1 1-1,1-1 1,-1 0 0,1 0 0,-1-1-1,-7 1 1,-6-1-42,-30-5 0,30 3 53,-310-30 151,222 25-372,87 7 183,0 1 0,-1 0 0,-28 7 1,43-6-63,-1-1 0,1 1 0,-1 0 0,1 1 0,0-1 0,-1 1 0,-6 5 0,11-8 86,1 1 1,-1-1 0,1 1 0,-1-1 0,1 1 0,0-1 0,-1 1 0,1-1 0,0 1-1,-1-1 1,1 1 0,0 0 0,-1-1 0,1 1 0,0 0 0,0-1 0,0 1-1,0-1 1,0 1 0,0 0 0,0-1 0,0 1 0,0 0 0,0 0 0,0 1-22,1 0 1,-1-1-1,1 1 1,0-1 0,0 1-1,0-1 1,-1 0-1,1 1 1,2 1 0,2 2-65,1 0 0,-1 0 0,10 5 0,-2-1 135,1-2 0,0 1 1,0-2-1,0 0 1,1-1-1,29 7 0,93 6 406,-77-13-353,-41-1 59,-38-4-49,-8 1-86,-48 5 70,-89 3 109,103-13-560,54 3 402,-10 3-124,13-1-55,7-3 38,-1 2 104,-1-1 1,1 1 0,0-1-1,-1 1 1,1 0-1,0 0 1,0 0 0,-1 0-1,3 0 1,9 1 24,162 4-79,-146-4 48,182 13 5,-196-12 101,1 0 0,20 5 1,-63 0 458,-182-5-594,56-3-18,-216 6 26,299 1-59,50-3 23,1-1 1,-1-1-1,-28-2 1,41 0 44,9 0 6,17-1 2,-13 2 9,250-15-107,145-12-64,-81-19 731,-315 45-534,-2 1-1,-1-1-1,1 0 0,0 1 1,-1-1-1,1 0 1,-1 0-1,1 0 0,4-3 1,-7 4-25,0 0 0,0-1 0,0 1 0,0 0 0,0 0 0,0 0 0,0 0 0,0-1 0,0 1 0,0 0 0,0 0 0,0 0 0,0 0 0,0-1 0,0 1 0,0 0 0,0 0 0,0 0 1,0 0-1,0-1 0,0 1 0,0 0 0,0 0 0,0 0 0,-1 0 0,1 0 0,0-1 0,0 1 0,0 0 0,0 0 0,0 0 0,0 0 0,-1 0 0,1 0 0,0 0 0,0 0 0,0-1 1,0 1-1,0 0 0,-1 0 0,1 0 0,0 0 0,0 0 0,0 0 0,0 0 0,-1 0 0,1 0 0,0 0 0,0 0 0,0 0 0,0 0 0,-1 0 0,-13-2-24,-141 0-148,80 3 78,-619 22 211,420-4-34,-86 4 21,329-22-122,7 0 72,-1 0 0,-46-6 0,116-4-470,185-14 256,122-8 330,26-19 348,-257 27-382,342-79-59,-442 97-142,104-25 45,-117 30-13,-8 3-64,-15 5-13,-8 0 114,1-1 0,-47 7 0,40-8-27,-137 26 35,-159 32 285,247-49-334,77-15 12,0 0 0,0 0-1,1 0 1,-1 1 0,0-1 0,0 0 0,1 0 0,-1 0 0,0 0 0,0-1-1,0 1 1,1 0 0,-1 0 0,0 0 0,-1-1 0,2 1 18,0-1 0,0 1 1,0 0-1,-1 0 1,1-1-1,0 1 0,0 0 1,0 0-1,0-1 0,0 1 1,0 0-1,0 0 0,0-1 1,0 1-1,0 0 1,0 0-1,0-1 0,0 1 1,0 0-1,0-1 0,0 1 1,1 0-1,-1 0 1,0 0-1,0-1 0,0 1 1,0 0-1,0 0 0,1-1 1,19-21-66,-14 17 68,26-28 55,-11 10 35,26-21 1,-4 11 121,66-39 1,54-20-65,-149 85-161,85-53 156,-84 49-88,0-1 0,-1 0 0,-1-1 0,16-17 0,-28 29-60,0-1 0,0 1-1,0 0 1,0-1 0,0 1-1,-1-1 1,1 1 0,0-1 0,-1 1-1,1-1 1,-1 0 0,1 1-1,-1-1 1,0 0 0,1 1-1,-1-4 1,-1 4-3,1 0 0,0-1-1,-1 1 1,1 0 0,-1 0 0,1 0 0,-1 0-1,0-1 1,1 1 0,-1 0 0,0 0-1,0 0 1,0 0 0,0 1 0,0-1 0,0 0-1,-1-1 1,-4-1-36,-1 0 0,1 0 0,0 1 0,-1 0 0,1 0 0,-1 0 0,-11-1 0,-44-3-212,-96 1 0,-68 15 247,207-9 50,-386 33 555,396-33-544,7-1-30,0 1-1,0-1 1,0 0-1,0 1 1,0-1-1,1 0 0,-1 0 1,0 0-1,0-1 1,0 1-1,0 0 1,0-1-1,-3 0 1,5 0-16,0 1 0,0 0 0,0 0 0,0 0 0,0 0 0,0 0 0,0 0 0,0 0 1,-1 0-1,1 0 0,0-1 0,0 1 0,0 0 0,0 0 0,0 0 0,0 0 0,0 0 0,0 0 0,0-1 0,0 1 0,0 0 1,0 0-1,0 0 0,0 0 0,0 0 0,0 0 0,0-1 0,0 1 0,0 0 0,0 0 0,0 0 0,0 0 0,0 0 0,0 0 0,0-1 1,0 1-1,0 0 0,1 0 0,-1 0 0,0 0 0,0 0 0,0 0 0,0 0 0,0 0 0,0-1 0,0 1 0,0 0 0,1 0 1,-1 0-1,0 0 0,0 0 0,0 0 0,0 0 0,9-8 43,0 1 1,1-1-1,18-10 1,-4 3-41,2-2 30,-1-1 0,0-1 0,-2-1 0,23-25 1,6-17 134,-2-2 1,65-111 0,-114 172-162,1 0 0,-1 0 0,1 0 1,-1 0-1,0 0 0,0 0 1,0 0-1,0-4 0,-1 5-13,0 1 1,0-1-1,0 1 0,0-1 0,0 1 1,0-1-1,-1 1 0,1-1 1,-1 1-1,1-1 0,-1 1 0,0 0 1,1-1-1,-1 1 0,0 0 0,0 0 1,0-1-1,0 1 0,0 0 1,-2-2-1,-3-1 4,0-1 0,-1 1 0,1 0 1,-1 1-1,0 0 0,-9-4 0,-47-11 165,52 16-102,-36-10 104,-40-10 60,73 18-188,0-1-1,1-1 1,0 0-1,-13-9 1,24 14-39,-1-1-1,1 0 1,0 0 0,0 0-1,0 0 1,1 0 0,-1-1-1,0 1 1,1 0 0,0-1-1,-1 1 1,1-1 0,0 0-1,0 1 1,1-1 0,-1 0-1,0 1 1,1-1 0,0 0-1,-1 0 1,1 0 0,0 1 0,1-1-1,-1 0 1,2-5 0,1-7 13,1 0 1,0 1 0,11-23 0,-8 19-13,33-65-52,-26 57-117,-2 0 0,11-33 0,-22 57 120,0-1-1,0 0 0,0 0 1,-1 0-1,0 0 0,1-1 1,-1 1-1,0 0 1,0 0-1,-1 0 0,1 0 1,-1 0-1,0-3 1,0 4-51,0 0 0,-1-1 1,1 1-1,0 0 0,-1 0 1,1 0-1,-1 1 1,0-1-1,1 0 0,-1 1 1,0-1-1,0 1 0,0-1 1,0 1-1,0 0 1,-5-2-1,-3-1-738,0 1-1,0 0 1,-18-3 0,-6 2-2923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3:33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1009 122 2816,'-43'-54'1696,"27"32"-1517,14 18-174,0 0 0,0 1 0,-1-1 0,1 1 0,-1 0 0,0 0 0,0 0 0,0 0 0,0 0 1,-6-3-1,8 5 55,-1 0 0,1 0 1,-1 1-1,0-1 0,1 0 1,-1 1-1,0 0 0,1-1 1,-3 1-1,3 0-46,0 0 0,1 0 0,-1 1-1,1-1 1,-1 0 0,1 1 0,-1-1 0,1 0 0,-1 1-1,1-1 1,-1 1 0,1-1 0,0 1 0,-1-1 0,1 1-1,0-1 1,-1 1 0,1-1 0,0 1 0,0-1 0,0 1-1,-1 0 1,1-1 0,0 1 0,0-1 0,0 1 0,0 0-1,0-1 1,0 2 0,-25 327 1013,8-66-491,-1-7 861,19-266-1351,0 0 0,1 0 0,5-15 0,0-2-219,88-427-585,-40 218 2183,-55 235-1426,-5 45-212,-51 281 130,23-146 123,4-23 1083,-66 210 0,92-356-958,-6 16 268,9-25-415,-1 0 0,1 0-1,0 0 1,-1 0-1,1 0 1,-1 0 0,1 0-1,-1 0 1,0-1-1,1 1 1,-1 0 0,0 0-1,1-1 1,-1 1 0,0 0-1,0-1 1,0 1-1,-1 0 1,-1-4-114,2-7-64,10-104-508,-6 86 525,18-95-209,41-139 0,20 1 496,-55 193 299,64-116 0,-90 182-434,21-32 53,-21 32-72,0 1-1,1-1 0,-1 1 0,0-1 0,1 1 1,-1 0-1,1 0 0,0 0 0,-1-1 0,1 1 0,0 1 1,0-1-1,-1 0 0,1 0 0,3 0 0,-4 1 7,0 0 0,0 0 0,0 0-1,0 0 1,0 1 0,0-1 0,0 0-1,-1 1 1,1-1 0,0 0 0,0 1 0,0-1-1,0 1 1,-1 0 0,1-1 0,0 1-1,0 0 1,-1-1 0,1 1 0,0 0 0,-1-1-1,1 1 1,-1 0 0,1 0 0,-1 0-1,0 0 1,1 0 0,-1 1 0,4 6-10,-2 1 1,1-1-1,-1 1 1,0 0-1,0 12 0,1 52-22,-2-55 20,-28 560-288,13-482 934,-3 0-1,-37 110 0,51-195-462,2-14-132,5-26-221,-3 23 128,80-381-668,-49 260 674,24-87-61,-55 210 100,3-7-87,-4 23 58,-18 116 208,-85 772-464,79-653 265,3-56 172,-32 137 714,52-319-798,-8 29 231,8-36-275,1-1 0,0 1 0,-1-1 0,1 1 0,-1-1 0,0 1 0,1-1 0,-1 1 0,0-1 0,0 1 0,0-1 0,0 0 0,0 0 0,-1 1 0,0 0 0,2-2-14,-1 0-1,1 0 0,0 0 1,0 0-1,0 0 0,-1 0 1,1 0-1,0 0 0,0 0 1,0 0-1,0 0 0,-1 0 1,1 0-1,0 0 0,0-1 1,0 1-1,0 0 0,0 0 1,-1 0-1,1 0 0,0 0 1,0 0-1,0 0 0,0-1 1,0 1-1,0 0 0,0 0 1,-1 0-1,1 0 0,0 0 1,0-1-1,0 1 0,0 0 1,0 0-1,0-1 0,-4-14-184,-2-29-101,1 1-1,3-75 1,15-96-27,42-233 642,-55 446-324,0 0 1,0 0-1,0 0 1,0-1-1,0 1 1,0 0-1,1 0 1,-1 0 0,0 0-1,1 1 1,-1-1-1,1 0 1,-1 0-1,2-2 1,1 27-57,-3 42-52,-16 113 1,7-99 172,-7 83-16,-33 280-80,-32-1 892,38-296 326,41-140-1100,-1-1 1,1 0-1,-7 10 0,9-15-88,-1 1 0,1 0 1,-1 0-1,0 0 0,1-1 0,-1 1 0,0 0 0,0-1 0,0 1 1,0-1-1,1 1 0,-3 0 0,3-1-6,-1 0 0,1 0 0,-1 0 0,1 0 0,-1 0-1,1 0 1,-1 0 0,1 0 0,-1 0 0,1 0 0,-1-1 0,1 1 0,-1 0 0,1 0 0,-1 0 0,1-1 0,0 1 0,-1 0-1,1 0 1,-1-1 0,1 1 0,0 0 0,-1-1 0,1 1 0,0-1 0,-1 0 0,-2-3-39,1-1 0,0 0 0,-1 0 0,2-1 0,-1 1 0,1 0 0,-2-8 0,-7-49-808,-5-102 0,13-69 477,1 32 571,-2 161-158,1 30-96,2 10 58,0 0-1,0 0 0,0 0 0,0 0 0,0 0 1,0 0-1,0 1 0,0-1 0,0 0 1,0 0-1,0 0 0,0 0 0,0 0 0,0 0 1,0 0-1,0 0 0,0 0 0,0 0 1,0 0-1,0 0 0,0 0 0,0 0 0,0 0 1,0 0-1,0 0 0,0 0 0,0 0 1,0 0-1,0 0 0,0 0 0,0 0 0,0 0 1,0 0-1,0 0 0,0 0 0,0 0 1,0 0-1,-1 0 0,1 0 0,0 0 0,0 0 1,0 0-1,0 0 0,0 0 0,0 0 1,0 0-1,0 0 0,0 0 0,0 0 0,0 0 1,0 0-1,0 0 0,-2 18-41,2-13 39,-43 368-8,32-298 234,-26 87 0,29-136 17,0-1-1,-2 0 1,-1-1-1,-1 0 1,0-1-1,-2 0 1,-17 20 0,25-35-115,0-1 1,-1 0-1,0 0 1,-1-1-1,1 0 1,-1 0-1,-11 5 1,16-9-105,0 0 1,0-1-1,-1 1 1,1-1-1,0 0 1,-1 0-1,1 0 1,-1-1-1,0 0 1,1 1-1,-1-1 1,1 0-1,-1 0 1,1-1-1,-1 1 1,0-1-1,1 0 1,0 0-1,-1 0 1,1 0-1,-1-1 1,-2-1-1,-1-2-51,0 0 0,1-1-1,0 0 1,0 0 0,0 0 0,0-1 0,1 1-1,1-1 1,-1-1 0,1 1 0,0-1-1,-3-8 1,-5-16-54,-13-52 0,23 76 107,-11-46-11,-13-41-158,25 93 133,0-2-5,0 0-1,-1 1 1,1-1 0,-5-5-1,6 9 12,0-1 0,0 1 0,0 0 0,0 0 0,-1-1-1,1 1 1,0 0 0,0 0 0,0 0 0,-1 0 0,1-1 0,0 1-1,0 0 1,-1 0 0,1 0 0,0 0 0,0 0 0,-1 0-1,1 0 1,0 0 0,-1 0 0,1 0 0,0 0 0,0 0 0,-1 0-1,1 0 1,0 0 0,-1 0 0,0 0-25,1 1 0,-1-1-1,0 1 1,1 0 0,-1-1 0,1 1 0,-1 0 0,0-1 0,1 1-1,0 0 1,-1 0 0,1-1 0,-1 1 0,1 1 0,-12 32-449,-13 57 1,18-61 583,-1 1 0,-1-1-1,-21 43 1,21-56 274,0 0 0,-1-1 0,0-1 0,-2 1 0,-23 23 0,35-39-376,0 0 0,0 0 0,0 0 0,0 0 0,0 0 0,0 0 0,0 0 0,0 0 1,0 0-1,0 0 0,0 1 0,0-1 0,0 0 0,0 0 0,0 0 0,0 0 1,0 0-1,0 0 0,0 0 0,0 0 0,0 0 0,0 0 0,0 0 0,0 0 0,0 0 1,0 0-1,0 0 0,0 1 0,0-1 0,0 0 0,0 0 0,0 0 0,0 0 1,0 0-1,0 0 0,0 0 0,0 0 0,0 0 0,0 0 0,0 0 0,0 0 1,0 0-1,0 0 0,1 0 0,-1 0 0,0 0 0,0 0 0,0 0 0,0 0 0,0 0 1,0 0-1,0 0 0,0 0 0,0 0 0,0 0 0,0 0 0,0 0 0,0 0 1,0 0-1,0 0 0,1 0 0,7 1-23,9-1-89,-5 0 31,0 0 1,0 1 0,1 0 0,-1 1 0,14 3 0,60 22-428,-41-11-143,122 40-134,-166-55 814,1-1 1,-1 1 0,0-1-1,0 1 1,0-1 0,1 0-1,-1 0 1,0 1 0,1-1-1,-1 0 1,0 0 0,0 0 0,1-1-1,-1 1 1,0 0 0,1 0-1,-1-1 1,0 1 0,0-1-1,0 1 1,2-2 0,-1 1 39,-1-1 0,1 0 0,-1 0 0,0 0 1,0 0-1,0 0 0,0 0 0,0 0 1,1-4-1,2-4-61,10-18 48,1 1-1,1 0 1,39-46 0,16-26-65,-44 53-63,56-84-51,-63 100 159,2 2 1,34-34 0,53-35 15,-68 64-48,-2-3 1,40-46-1,43-94-24,-28 36 97,-93 138-88,0 1-17,0-1 1,1 0 0,-1 1-1,0-1 1,1 1-1,-1-1 1,1 1 0,2-2-1,-3 3 22,-1-1-1,0 1 0,1 0 0,-1 0 1,0 0-1,1 0 0,-1 0 1,0 0-1,1 0 0,-1 0 1,0 0-1,0 0 0,1 0 1,-1 0-1,0 0 0,1 0 1,-1 1-1,0-1 0,1 0 1,-1 0-1,0 0 0,0 0 0,1 1 1,7 11-107,-4-1 79,-1 0 0,0 0-1,-1 1 1,0 0 0,-1-1 0,0 14 0,-6 80-60,-4 7 26,-18 188 13,-18-1 767,39-254-508,6-40-192,0-6-27,3-26-121,43-269-712,-27 204 718,39-111 1,-54 190 123,4-11-16,-7 23 13,-1-1 0,1 1 1,-1 0-1,1 0 0,0 0 1,-1 0-1,1 0 0,0 0 0,0 1 1,0-1-1,0 0 0,-1 0 1,1 1-1,0-1 0,2-1 1,-3 2 4,1 0 1,-1 0 0,0 0-1,1 0 1,-1 0 0,1 0-1,-1 0 1,0 0 0,1 1 0,-1-1-1,0 0 1,1 0 0,-1 0-1,0 0 1,1 0 0,-1 1-1,0-1 1,1 0 0,-1 0-1,0 0 1,0 1 0,1-1 0,-1 0-1,0 1 1,0-1 0,1 0-1,-1 0 1,0 1 0,0-1-1,0 0 1,0 1 0,0-1-1,1 0 1,-1 1 0,0-1 0,0 1-1,3 10-17,0 0 0,-1 1 0,0-1 0,-1 1 0,0-1 0,-1 14 0,0-17 16,-16 498-81,10-417 199,-2 18 658,-22 115 1,28-216-622,1-11-140,1-19-83,22-120-354,-9 66 282,79-335 309,-90 404-151,1-2 3,0 0 1,1 0-1,0 0 0,0 1 0,12-19 0,-16 28-21,1 0 0,0-1 0,0 1 0,0 0 0,0 0 0,0 0 0,1 0-1,-1 0 1,0 0 0,0 0 0,1 0 0,-1 1 0,3-2 0,-3 2 0,-1 0 0,1 0 0,0 0 0,0 0 1,0 0-1,0 0 0,0 0 0,-1 0 0,1 0 0,0 0 0,0 0 1,0 0-1,0 1 0,-1-1 0,1 0 0,0 1 0,0-1 0,0 1 1,2 2-14,-1-1 1,1 0 0,-1 1 0,0 0-1,1 0 1,-1-1 0,-1 1 0,1 0-1,0 1 1,1 5 0,7 20-41,-1 1-1,-1 0 1,-2 1-1,4 53 1,-8 129 392,-3-136 284,2-63-437,4-9-45,-4-5-133,0-1 0,0 1-1,1-1 1,-1 0 0,0 1 0,0-1 0,0 0-1,0 0 1,0 1 0,0-1 0,0 0 0,0 0-1,-1 0 1,1 0 0,0 0 0,0-2 0,18-22-51,-1-1 0,-1 0 1,22-48-1,3-36 60,-25 62-153,41-82 0,-57 128 133,15-23-89,-15 24 85,-1 0 0,1 0 0,0 0-1,-1 0 1,1 0 0,0 0 0,0 0 0,0 1 0,0-1 0,0 0 0,0 1 0,0-1 0,0 1 0,0-1 0,0 1 0,0-1 0,0 1-1,0 0 1,0 0 0,3-1 0,-4 1 7,1 1-1,0-1 1,-1 0-1,1 1 1,0-1-1,-1 1 1,1-1 0,0 1-1,-1-1 1,1 1-1,-1-1 1,1 1-1,-1 0 1,1-1-1,-1 1 1,1 0-1,-1-1 1,1 1-1,-1 0 1,0-1 0,0 1-1,1 0 1,-1 0-1,0 0 1,4 25-2,-3-16 6,4 25-60,-2-1 1,-2 1-1,-1 0 1,-2 0-1,-8 45 1,4-51 195,-1 0 1,-2-1 0,-1 0 0,-1 0 0,-16 28 0,25-52-70,0 0 1,-1 0-1,1-1 0,-6 7 0,8-10-59,0 1 0,-1-1-1,1 0 1,-1 1-1,1-1 1,0 0-1,-1 1 1,1-1 0,-1 0-1,1 1 1,-1-1-1,1 0 1,-1 0-1,1 0 1,-1 0 0,0 1-1,1-1 1,-1 0-1,1 0 1,-1 0-1,1 0 1,-1 0 0,0 0-1,1 0 1,-1-1-1,1 1 1,-1 0-1,1 0 1,-1 0 0,1 0-1,-1-1 1,1 1-1,-1 0 1,1-1-1,-1 1 1,1 0 0,-1-1-1,1 1 1,0 0-1,-1-1 1,1 1-1,0-1 1,-1 1 0,1-1-1,-2-2-33,0 0 0,1 0 1,-1 0-1,1 0 0,0 0 0,0 0 0,0 0 0,0 0 0,0 0 0,0-6 1,1-37-145,1 38 139,9-124 18,39-185-1,-46 301-52,1 0 1,7-17-1,-11 32 51,1 0-1,-1 0 1,0 0 0,1 0-1,0 0 1,-1 0 0,1 0-1,-1 0 1,1 1 0,0-1-1,0 0 1,1-1 0,-2 2 5,0 0 1,1 0-1,-1 0 1,1 0-1,-1 0 1,0 0-1,1 0 1,-1 0-1,1 0 1,-1 0 0,0 0-1,1 0 1,-1 0-1,0 0 1,1 1-1,-1-1 1,1 0-1,-1 0 1,0 0-1,1 0 1,-1 1-1,0-1 1,0 0 0,1 0-1,-1 1 1,0-1-1,1 0 1,-1 1-1,0-1 1,0 0-1,0 1 1,1-1-1,-1 0 1,0 1-1,0-1 1,0 1 0,3 6-28,-1 0 0,0-1 1,0 1-1,0 1 1,-1-1-1,0 0 1,-1 0-1,0 12 1,1 3-14,0 5 31,3 259 342,-4-259 210,3-18-247,-1-29-364,16-303-1167,1 16 341,-15-104 1891,-4 404-933,-3-26 183,3 32-228,0-1 1,-1 0-1,1 0 1,-1 0-1,1 0 1,-1 0-1,0 0 1,0 0-1,0 1 1,0-1-1,-2-2 1,3 3-15,0 1 1,-1 0-1,1 0 0,0 0 1,-1-1-1,1 1 0,0 0 1,-1 0-1,1 0 1,0 0-1,-1 0 0,1-1 1,-1 1-1,1 0 0,0 0 1,-1 0-1,1 0 0,0 0 1,-1 0-1,1 1 1,-1-1-1,1 0 0,0 0 1,-1 0-1,1 0 0,0 0 1,-1 0-1,1 1 0,0-1 1,-1 0-1,1 0 1,0 0-1,-1 1 0,1-1 1,0 0-1,0 1 0,-1-1 1,1 0-1,0 0 0,0 1 1,0-1-1,-1 0 0,1 1 1,0-1-1,0 1 1,-4 7-31,0-1 1,0 1 0,1 0 0,-3 11 0,-58 198-188,-26 83 305,27-128 395,-94 183-1,145-328-201,-2-1 0,-1 0 0,-24 30 0,36-53-250,1 0 0,-1 0 0,0 0 0,0 0 0,0 0 0,0-1 0,0 1 0,-1-1 0,1 0 0,-1 0 0,-5 2 0,8-4-54,-1 1 0,0-1 0,1 0 0,-1 0-1,0 0 1,1 0 0,-1 0 0,1-1 0,-1 1-1,0 0 1,1-1 0,-1 1 0,1-1 0,-1 0-1,1 1 1,-1-1 0,1 0 0,-1 0 0,1 0-1,0 0 1,0 0 0,-1 0 0,1 0 0,0-1 0,0 1-1,0 0 1,0-1 0,0 1 0,-1-3 0,-1-1-69,0-1 1,0 0 0,1 0 0,0 0 0,0 0 0,0 0 0,-1-10 0,-3-50-530,5 46 453,13-372-413,-3 257 681,-1 28-58,-8 80-31,-2 20-16,-2 9-16,-6 11-59,7-9 62,-58 114 33,10-14 502,-84 130 0,-54 64 1068,134-209-1021,50-81-469,0 2-4,0-2 0,-1 1 0,0 0 0,-1-1 0,1-1 0,-2 1 0,-9 8 0,16-15-89,0-1-1,1 1 0,-1-1 1,0 1-1,0-1 0,0 1 1,1-1-1,-1 0 0,0 0 0,0 1 1,0-1-1,0 0 0,0 0 1,0 0-1,1 0 0,-1 0 1,0 0-1,0 0 0,0 0 0,0 0 1,0 0-1,0-1 0,0 1 1,1 0-1,-1 0 0,-1-2 0,0 1-29,1 0 0,-1 0 0,1-1 0,0 1 0,0-1 0,0 1 0,0-1 0,0 1 0,0-1 0,0 0 0,-1-2 1,-1-8-157,0-1 1,0 1 0,1-1 0,1 1 0,0-1-1,1-21 1,4-78-123,6 0 0,43-207 0,-36 255-281,-47 200 288,11-47 816,-35 100 0,2-67 608,2-2-22,48-111-1159,5-10 7,12-17-18,-9 9 62,70-80-147,160-143 0,-101 121-299,-110 93 184,1 2 1,0 0 0,45-19-1,-66 33 225,0 1 0,0-1 0,0 1 0,0 0 0,0 0 0,0 0 0,1 1 0,-1-1 0,6 2 0,-9-1 32,1 0-1,0 1 1,-1 0 0,1-1-1,-1 1 1,1 0-1,-1 0 1,1 1 0,-1-1-1,1 0 1,-1 1-1,0 0 1,0-1 0,0 1-1,0 0 1,0 0-1,0 0 1,2 4 0,0 1 30,-1 0 0,0-1 0,0 1 0,-1 0 0,0 0 0,0 0 0,0 1 1,-1-1-1,0 0 0,-1 1 0,0 10 0,-1 8 377,-10 48 0,5-49 6,-1-1 0,-2-1 0,-17 39 0,15-39-188,-1-1-113,12-22-100,0 0 0,0 0-1,-1 0 1,1 1 0,0-1-1,0 0 1,0 0-1,0 0 1,-1 0 0,1 1-1,0-1 1,0 0 0,0 0-1,-1 0 1,1 0 0,0 0-1,0 0 1,0 0 0,-1 1-1,1-1 1,0 0 0,0 0-1,-1 0 1,1 0 0,0 0-1,0 0 1,-1 0 0,1 0-1,0 0 1,-1-1-9,1 0 0,-1 1 0,1-1 0,0 1 0,-1-1 0,1 0 0,0 1 0,-1-1 0,1 0 0,0 1 0,0-1 0,0 0 0,0 1 0,0-1 0,0 0 0,0 0-1,-1-10-129,1 0-1,0 1 0,1-1 0,0 0 0,3-11 0,1-8 9,16-87-74,6 1 0,48-129 0,-62 209 202,1 0 1,31-53 0,-42 84-9,0 0 1,0 1 0,0 0 0,6-6 0,-9 9 7,1 1 1,-1-1-1,0 1 0,1-1 1,0 1-1,-1-1 0,1 1 1,-1 0-1,1-1 0,-1 1 1,1 0-1,0-1 0,-1 1 1,1 0-1,0 0 0,-1-1 1,1 1-1,0 0 0,0 0 1,-1 0-1,1 0 0,0 0 1,-1 0-1,1 0 0,0 0 1,0 0-1,-1 1 0,1-1 1,0 0-1,-1 0 0,1 1 1,0-1-1,-1 0 0,1 1 1,-1-1-1,1 0 0,-1 1 1,1-1-1,0 1 1,-1-1-1,0 1 0,1 0 1,0 0-1,0 1-11,1 1 0,-1-1 1,0 1-1,0-1 0,0 1 0,0 0 1,-1 0-1,1-1 0,-1 1 0,1 0 1,-1 0-1,0 0 0,0 0 0,0-1 0,-1 1 1,1 0-1,-1 0 0,-1 4 0,-1 5 69,-2-1 0,1 1-1,-7 10 1,1-2 115,-14 28 413,22-45-490,0 0 1,0-1 0,0 1-1,0 0 1,-1 0 0,1-1-1,-1 0 1,0 1 0,1-1-1,-1 0 1,-5 3 0,7-5-75,-1 0 1,1 1 0,0-1-1,0 0 1,0 0 0,0 1 0,0-1-1,-1 0 1,1 0 0,0 0 0,0 0-1,0-1 1,0 1 0,0 0 0,-1 0-1,1-1 1,0 1 0,0-1 0,0 1-1,0-1 1,0 1 0,0-1 0,0 0-1,0 1 1,-1-2 0,0 0-27,0-1 0,0 1 0,0-1 0,0 1 1,0-1-1,1 0 0,-1 0 0,-1-5 0,-4-14-165,1 1-1,1-1 1,-4-43-1,3-70 45,6 110 100,-1-208-609,1 228 192,0 13 151,0 18 66,0 31 120,-2-15 52,3-1 0,9 66 0,-7-89 48,9 40-60,-11-51 94,1 0-1,0 0 1,1 0-1,0-1 1,6 12 0,-8-17-17,0 0-1,0 1 1,0-1 0,0 0 0,0 0 0,0 0 0,0 0 0,1 0 0,-1 0 0,0 0 0,1-1 0,-1 1 0,0 0 0,1-1 0,-1 1 0,1-1 0,-1 1 0,1-1 0,1 0 0,1 0 0,0 0 0,0 0 1,0-1-1,0 1 1,0-1-1,0 0 1,4-2-1,7-3-15,1-1 1,-1 0-1,-1-1 0,0-1 0,23-17 0,59-60-104,-75 65 119,60-58 52,121-106-366,-200 184 303,2-2-54,0 0-1,0 0 1,0 0 0,1 0-1,6-2 1,-10 5 48,0-1 0,0 1 0,-1 0 0,1 0 0,0 0 1,0-1-1,0 1 0,0 0 0,-1 0 0,1 0 0,0 1 1,0-1-1,0 0 0,0 0 0,-1 0 0,1 1 0,0-1 1,0 0-1,0 1 0,-1-1 0,1 0 0,0 1 0,-1-1 1,1 1-1,0-1 0,-1 1 0,1 0 0,-1-1 0,1 1 1,-1 0-1,1-1 0,-1 1 0,1 0 0,-1 0 0,1-1 0,-1 1 1,0 0-1,0 0 0,1 0 0,-1 1 0,1 6 5,1 0 0,-1 0-1,-1 0 1,0 0 0,0 0 0,0 0-1,-1 0 1,-2 9 0,0 4 4,-1 9-23,-1 0 1,-2-1-1,-11 35 1,11-47-97,0 1 0,-2-1 0,0 0 0,0-1 0,-2 0 1,-18 22-1,6-13-756,-49 40 0,-32 15-1758,88-68 2021,-54 36-1295,5-14-785,65-34 2684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3:37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6 736,'1'-5'850,"2"9"1661,1 11 739,-3-13-3893,4 13 1218,-3-11-444,-1-1 1,0 1-1,1-1 1,-2 1-1,1 0 0,0 0 1,-1 5-1,-2 121 1493,0 68-1232,2-196-391,2 57 184,2 0-1,20 98 1,-14-118-104,31 120 46,9 36-97,-22-78 94,45 116-1,-50-169-112,15 67 0,-27-85 41,3 0 0,2-2 0,26 53 0,-26-66 3,2 0 1,1-1-1,2-1 1,46 51-1,-17-28-62,-3 2 0,53 77 0,-20 3 54,-17-24 124,11-10-100,-41-57-14,-15-23-46,1 0-1,0-1 0,39 28 0,-33-27 103,-1 1-1,25 26 1,-28-22-124,-1 0 1,-1 2-1,-1 0 0,16 34 1,3 7 308,-36-67-324,-1-1 68,0 0 28,0 0 100,0 0-36,-17-11 4,-27-28-152,2-2 0,-62-78 0,90 98 59,-31-38-80,20 35 162,20 20-132,0-1 1,0 0-1,0 0 0,0 0 1,1 0-1,0-1 0,0 1 1,1-1-1,-5-10 0,-8-20 11,12 28-34,0 0 0,1 0 0,-4-16 0,0 7 28,6 15 0,0 0 0,0 0 0,0 0 0,0 0 0,1 0 0,-1 0 0,1 0 0,0 0 0,-1-4 0,-9-48-70,7-15-170,-1 4 427,-4-12-251,5 66-94,0 2-27,5 9 80,2 4-7,-1 0 62,2 1-18,-1 1 0,0-1 1,0 1-1,0 0 0,-1 0 0,0 0 1,5 12-1,47 162 148,-45-160-84,0 1 0,1-1 0,22 29 0,-24-36-1,0-2 36,0 0 0,1 0-1,14 11 1,-14-13 5,0 1 0,0 0 0,12 17-1,14 23 187,-23-32-224,0 0 0,0 1 1,-2 0-1,12 29 1,-13-20 31,-7-18 33,0 0 0,10 19-1,-10-23-58,-1 0 0,1 1-1,-1-1 1,-1 1 0,3 10-1,-3-9-57,-1 4 890,0-12-826,0 0 0,0 0 0,0 0-1,0 1 1,0-1 0,0 0 0,-1 0 0,1 0 0,0 0 0,0 0 0,0 0-1,0 0 1,0 0 0,-1 0 0,1 1 0,0-1 0,0 0 0,0 0-1,0 0 1,0 0 0,-1 0 0,1 0 0,0 0 0,0 0 0,0 0 0,0 0-1,-1 0 1,1 0 0,0 0 0,0-1 0,0 1 0,0 0 0,0 0 0,-1 0-1,1 0 1,0 0 0,-18-15 80,11 9-10,-4-5-62,1 1 1,1-2 0,-13-18-1,-11-14-103,-78-70 677,79 85-558,-27-23 152,52 47-104,0 0 0,-1 0 0,0 1 0,0 0 1,0 1-1,-16-6 0,-14 1-179,-1 2 0,-63-2 0,97 8 52,-3-1-632,0 1-1,-1 0 1,1 1 0,0 0-1,0 0 1,-11 4 0,9-2-4315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3:40.7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0 314 1056,'0'-2'866,"0"1"-1713,2 2 2130,1-4 5361,-3 4-6601,0-1 1,0 1-1,0-1 0,0 0 0,1 1 0,-1-1 0,0 1 0,0-1 0,0 0 0,0 1 0,1-1 0,-1 1 0,0-1 0,1 0 0,-1 1 0,0-1 0,0 0 1,1 0-1,-1 1 0,0-1 0,1 0 0,-1 0 0,1 1 0,-1-1 0,0 0 0,1 0 0,0 0 0,12 7 511,-4-4-341,0-1 0,1-1-1,-1 0 1,1 0 0,-1 0-1,0-1 1,1-1 0,18-3-1,24 0 61,98-6 282,-48 1-65,297-44 669,-377 49-1150,507-47 329,-355 40-260,191-4-120,-321 14 84,-1-1 1,47-10 0,25-4-91,-93 9 45,-18 6-24,0-1 0,0 1 0,0 0 0,0 0 0,0 0 0,7 0 0,-2 1-101,0-1 1,0 0 0,-1 0 0,1-1-1,-1 0 1,16-6 0,-22 7 90,-2 1 41,0 0 1,0 0 0,1 0 0,-1 0 0,0 0-1,0 0 1,0 0 0,0 0 0,1 0 0,-1 0-1,0 0 1,0 0 0,0 0 0,1-1 0,-1 1-1,0 0 1,0 0 0,0 0 0,0 0 0,0 0-1,1 0 1,-1-1 0,0 1 0,0 0 0,0 0-1,0 0 1,0 0 0,0-1 0,0 1 0,0 0-1,0 0 1,0 0 0,0-1 0,1 1 0,-1 0-1,0 0 1,0 0 0,0-1 0,0 1 0,-1 0-1,1 0 1,0 0 0,0-1 0,0 1 0,0 0-1,0 0 1,0 0 0,0 0 0,0-1 0,-5-3-5,0 0 1,0 1-1,0-1 1,0 1-1,-1 0 1,1 0-1,-10-2 1,-45-13 91,50 15-39,-1 1-85,0 1 1,1 0 0,-1 0-1,-20 2 1,20 0 67,-1 0-1,1-2 1,0 1 0,-22-5-1,32 5-26,-31-9 13,-37-4 0,58 12-34,0 0 1,1 1 0,-1 0 0,0 0 0,1 1-1,-1 1 1,-18 4 0,14-2 116,0 0 1,0-1 0,-1-1-1,-27 0 1,36-3-85,0 0 0,0-1 0,0 0 1,0 0-1,1 0 0,-1-1 0,0 0 0,-6-5 0,-8-2-62,5 4 54,7 2-152,26 3-305,5 3 440,0 1 0,0 0 0,-1 2 0,32 10 0,8 2-158,59 11 274,-98-23-85,37 15 1,-36-11 27,26 6 1,28 12 24,-57-21-60,-13-4-13,0 0 1,0 0-1,1-1 0,-1 0 0,11 0 1,-10 0 91,-7 0-84,1-1 0,0 0 0,-1 0 0,1 0 0,-1 0 0,1 0 0,0 0 1,-1 0-1,1 0 0,-1 0 0,1-1 0,-1 1 0,1-1 0,-1 1 0,1-1 0,-1 0 0,1 1 0,-1-1 0,1 0 0,1-2 1,-2 2 26,-1 1-20,0 0-65,-1 0 41,1-1 0,0 1 0,-1 0 0,1-1 0,0 1 0,-1 0 0,1 0 0,-1-1-1,1 1 1,0 0 0,-1 0 0,1 0 0,-1 0 0,1 0 0,-1 0 0,1 0 0,-1 0 0,1 0 0,0 0 0,-1 0 0,1 0 0,-1 0 0,0 0 0,-11 1-72,6 1 86,0 0-1,0 1 1,0 0 0,0 0-1,0 0 1,1 1 0,0-1-1,-8 8 1,4-4 38,-35 32 95,31-26-92,-1-1 0,-23 16 0,-19 8 44,-72 41-338,112-74-749,12-4-5775,5 0 6495,1 0 0,-1-1-1,0 1 1,1-1-1,-1 1 1,0-1 0,0 0-1,0 1 1,1-4 0,12-43-2845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00.5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3 992,'-1'-1'-1037,"-1"0"4270,7 2 1824,-4 0-4646,-1-1-161,0 0-138,0 0-42,0 0-12,0 0-36,0 0-65,0 0 22,0 0 63,11 4 145,-5 0-98,-1 0 1,1 1-1,-1-1 0,0 1 0,-1 0 1,1 0-1,-1 1 0,0 0 0,6 9 1,-4-2 20,0-1 1,0 1-1,-2 1 1,5 14-1,1 11-33,-2 0-1,4 54 1,-9-43 227,6 71-150,-6-86 6,-1 42 0,-3-63-91,1-12-65,-1 0 0,1-1 1,0 1-1,0 0 0,0 0 1,0-1-1,0 1 1,0 0-1,2 3 0,-2-1-14,1 0-1,0 0 0,-1 0 0,0 0 1,0 4-1,1 17-63,-1 6 42,2-24 41,-1 1 0,0-1 1,0 8-1,0-11-30,0-1-1,0 1 1,0-1 0,4 7-1,-1 1 502,-11 8-442,6-19 4,1 0-31,-5 3-153,-1 0 358,13-3-477,-5 0 254,13-6-12,-7 3-13,0 1 0,0-1 1,1 1-1,0 1 1,11-2-1,-9 2 134,1 0 1,14-5-1,-14 3-56,0 1-1,0 1 1,0 0-1,1 0 1,20 3 0,3-1 75,-16 0-89,1 0 1,-1 1 0,0 1-1,0 1 1,0 1 0,-1 0-1,30 14 1,-46-18 61,0-1-1,0 1 1,0-1 0,0 1-1,0-1 1,4 0 0,-5 0-41,-2 0-5,0 0 27,0 0-70,0 0-143,0 0-118,0 0-475,0 0-85,0 0-848,0 0 133,0 0-1652,5-3 1977,6-2-1103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01.9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88 0 1824,'0'4'543,"0"-1"1,1 1-1,-1-1 1,-1 1-1,1-1 1,0 1-1,-1-1 1,0 1-1,-2 5 0,-15 4 316,0 6 595,13-14-1360,0 1 0,0-1 0,1 1 0,-1 0 0,1 0 0,-4 9 0,4-7 15,3-6-123,0 0 0,0 0 0,0 0 0,1 0 1,-1 0-1,0 0 0,1 0 0,0 0 0,-1 0 1,1 0-1,0 0 0,0 0 0,0 0 1,0 0-1,1 3 0,0 0 12,1 0-1,-1 0 0,1 0 1,0-1-1,0 1 1,1 0-1,-1-1 1,1 1-1,0-1 1,0 0-1,1 0 1,-1 0-1,1-1 1,0 1-1,0-1 1,6 5-1,-9-8 23,0 1 0,0-1 0,0 0-1,0 1 1,0-1 0,0 0 0,1 0 0,-1 1-1,0-1 1,0 0 0,0 0 0,0 0-1,0 0 1,0 0 0,0-1 0,1 1-1,-1 0 1,0 0 0,0-1 0,0 1 0,0-1-1,0 1 1,0-1 0,0 1 0,0-1-1,1-1 1,-1 1-12,1 0 0,-1-1 0,1 1-1,-1-1 1,0 1 0,0-1 0,1 1-1,-1-1 1,0 0 0,-1 0 0,1 0 0,0 0-1,0 0 1,0-3 0,1-8-140,0 9 133,-2 0 0,1 0 0,0-1 0,-1 1 0,0 0 0,0 0-1,0 0 1,-1-1 0,0-5 0,-1-10 84,3 17-79,-1 0 1,0 0-1,0 0 0,-1 1 0,1-1 0,-2-5 0,2 3 66,-1 0 213,-7 4 153,7 1-385,13 22 75,-10-16-71,-1-1 0,1 0 0,1 0 0,-1 0-1,1 0 1,-1-1 0,6 7 0,4 8 91,36 48 332,-48-65-581,0-2-11,2 2-170,1 2-100,-1-4-6111,4-6 3538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03.6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1408,'0'4'2985,"0"9"276,0-8-3010,0 1-1,1 0 0,0-1 1,2 10-1,1 0-135,4 24 0,-4-20-57,1 5-13,2 12 23,20 61 1,12 24 869,-29-92-760,-6-15-42,1-1 1,11 24-1,-14-35-133,-2 1 0,1-1 1,0 0-1,0 1 0,-1-1 0,1 5 0,-1-5 5,1 0 1,-1 1-1,0-1 0,1 0 0,0 0 0,-1 0 1,1 0-1,2 3 0,-3-4 17,1 0 1,-1 0-1,1-1 0,-1 1 1,1 0-1,-1 0 0,0 0 1,1 0-1,-1 0 0,0 0 1,0 2-1,0-2 103,0 0-95,0 0 0,0 0-1,0 0 1,0-1 0,-1 1 0,1 0 0,0 0 0,-1-1-1,1 1 1,0 0 0,-1-1 0,0 2 0,-1-1-15,0-1 0,0 0 0,0 1 0,0-1 0,0 0 0,0 0 0,-1 0 0,1 0 0,0-1 0,0 1 0,0-1 0,0 1 0,0-1 0,1 1 0,-1-1 0,0 0 0,0 0 0,0 0 0,1 0 0,-1 0 0,0-1 0,-1-1 0,-3-2-66,1 0 1,1 0-1,-1-1 0,1 0 0,-4-7 1,7 12 42,0-1 0,1 1 0,-1-1 0,1 0 0,-1 1 1,1-1-1,-1 1 0,1-1 0,0 0 0,0 1 0,0-1 0,0 0 1,0 1-1,0-1 0,1 0 0,-1 1 0,1-1 0,-1 1 0,1-1 1,-1 1-1,1-1 0,0 1 0,0-1 0,-1 1 0,1-1 1,0 1-1,0 0 0,3-2 0,-2 0-40,1 0 1,0 0-1,0 1 0,0 0 0,0-1 1,1 1-1,-1 1 0,1-1 0,-1 0 1,1 1-1,5-2 0,8-1 0,-6 1 56,0 1 0,0 0 0,0 0 0,1 1 0,-1 1 0,0 0 0,18 2 0,-10 0 22,8 2-115,-26-4 90,0 1 0,1-1 0,-1 1 1,0 0-1,0-1 0,1 1 0,-1 0 1,0 0-1,0 0 0,0 0 0,0 0 0,0 0 1,0 0-1,0 0 0,0 1 0,0 1 1,11 11-21,-11-14 40,0 1-1,0 0 1,0 0-1,0 0 1,0 0-1,0 0 1,0 0-1,0 1 1,0-1-1,-1 0 1,1 0-1,0 1 1,-1-1-1,1 0 1,-1 1-1,0-1 1,1 0-1,-1 1 1,0 1-1,0 5 55,-1 0 1,0 0-1,0 0 0,-5 13 0,6-18-36,-1 0 1,0-1 0,0 1-1,0-1 1,0 1-1,0-1 1,-1 0-1,1 1 1,-1-1-1,1 0 1,-1 0-1,0 0 1,0 0-1,0 0 1,0 0-1,0-1 1,-4 3-1,-3 2-186,-2 1 257,0 0 0,-17 7 1,23-12-552,1 0 0,-1-1 0,0 0 0,0 0 0,1 0 0,-1 0 0,0-1 0,0 0 0,-10-1 0,14 1 150,0 0-1,0 0 1,0-1-1,0 1 0,0-1 1,0 1-1,0 0 0,0-1 1,0 0-1,0 1 1,0-1-1,0 0 0,0 1 1,0-1-1,0 0 1,0 0-1,1 0 0,-2-1 1,0-1-95,-10-8-1653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08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0 1248,'8'48'8026,"-8"-46"-7620,4 5 95,-1-1-421,0 0 0,0 0-1,0 0 1,1-1 0,-1 0 0,6 6-1,12 19-72,3 15 116,-3 2 0,28 92 0,11 26 223,-17-57 369,-42-107-664,-1 1 0,1 0-1,0-1 1,-1 1 0,1 0 0,-1 0 0,1-1 0,-1 1 0,0 0 0,0 0 0,0 0 0,0-1 0,0 1 0,0 0 0,-1 0 0,1 0 0,-1-1 0,1 1-1,-1 0 1,1-1 0,-1 1 0,0 0 0,0-1 0,0 1 0,0-1 0,0 1 0,-2 1 0,1-1 82,-1 0 0,0 0 0,0 0 1,0 0-1,-1-1 0,1 1 0,0-1 0,-1 1 0,1-1 0,0 0 1,-1-1-1,-7 2 0,-26 1 301,-1-2-1,-63-5 1,89 2-518,-1 0 0,1-1-1,0 0 1,-13-5 0,-11-1-971,33 9 535,1-1 1,-1 1 0,1 0-1,-1 0 1,1 1-1,-1-1 1,-3 1-1,6-1 399,-1 0 0,1 0 0,0 0 0,-1 0 0,1 1 0,-1-1 0,1 0 0,0 0-1,-1 0 1,1 1 0,0-1 0,-1 0 0,1 0 0,0 1 0,-1-1 0,1 0 0,0 1 0,0-1-1,0 0 1,-1 1 0,1-1 0,0 0 0,0 1 0,0-1 0,0 1 0,-1-1 0,1 0 0,0 1-1,0-1 1,0 1 0,0-1 0,0 0 0,0 1 0,0-1 0,0 1 0,0-1 0,0 0 0,0 1-1,1-1 1,-1 1 0,0-1 0,1 1-88,-1 0 1,1 0-1,-1 0 0,1 0 0,-1 0 1,1-1-1,0 1 0,-1 0 0,1 0 0,0-1 1,0 1-1,0 0 0,0-1 0,0 1 1,1 0-1,14 3-1375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09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13 1728,'-9'-5'491,"9"5"-449,0 0 0,0 0 1,0 0-1,-1 0 0,1 0 1,0 0-1,0 0 0,-1 0 0,1-1 1,0 1-1,0 0 0,0 0 0,-1 0 1,1 0-1,0 0 0,0 0 1,0-1-1,0 1 0,-1 0 0,1 0 1,0 0-1,0 0 0,0-1 1,0 1-1,0 0 0,0 0 0,0 0 1,-1-1-1,1 1 0,0 0 0,0 0 1,0-1-1,0 1 0,0 0 1,0 0-1,0 0 0,0-1 0,0 1 1,0 0-1,0 0 0,0-1 1,0 1 91,0 0 0,0 0 0,0 0 1,-1 0-1,1 0 0,0 0 0,0-1 1,-1 1-1,1 0 0,0 0 0,0 0 1,-1 0-1,1 0 0,0 0 0,0 0 1,0 0-1,-1 0 0,1 0 0,0 1 1,0-1-1,-1 0 0,1 0 0,0 0 1,0 0-1,0 0 0,-1 0 0,1 0 1,0 1-1,1 1-24,1 0 0,0 1 0,0-1 0,1 0 0,-1 0 0,0-1 0,0 1 0,1 0 0,-1-1 0,1 1 0,0-1 0,-1 0 0,1 0 0,3 1 0,9 2 458,23 3 0,-30-6-416,24 2 696,61-2 0,-47-2-736,7 0-155,-29-1-696,-1 2-1,37 3 1,-18 6-3288,-28-2 625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11.0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5 576,'-3'1'48,"-2"0"120,5-2-164,0 1-1,0 0 1,0 0-1,0 0 0,-1-1 1,1 1-1,0 0 1,0 0-1,0 0 1,0-1-1,0 1 0,0 0 1,0 0-1,0 0 1,0-1-1,-1 1 1,1 0-1,0 0 0,0 0 1,0 0-1,0-1 1,-1 1-1,1 0 1,0 0-1,0 0 0,0 0 1,-1 0-1,1 0 1,0 0-1,0 0 1,0 0-1,-1-1 0,1 1 1,0 0-1,0 0 1,-1 0-1,1 0 1,-2 0 284,2 0-70,0 0 22,0 0 11,0 0 288,0 0-139,0 0 48,0 0-112,0 2-200,0 0 0,1 1 0,0-1 0,-1 1 0,1-1 0,0 0 0,0 0 0,0 1 0,0-1 0,2 3 0,-1-3-22,-2-1-89,1 0 0,-1 0-1,0 0 1,0 0 0,1 0 0,-1 0-1,0 0 1,0 0 0,0 0 0,0 0-1,0 0 1,-1 2 0,1 2 64,0-3-39,1 0-1,-1-1 1,1 1 0,0 0 0,-1-1-1,1 1 1,0-1 0,0 1 0,1 1-1,6 13 259,-2 4-158,-4-16-137,-1 0 1,1 1 0,-1-1-1,-1 0 1,1 0 0,0 5-1,-1 6 69,-1-8 17,1 0-1,0 0 0,1 0 1,-1 0-1,4 12 0,-3-16-63,1 2 43,-1-1 1,0 0 0,0 0 0,0 1-1,1 7 1,-2-4-8,1 0 0,0-1 0,4 15 0,1 3 2,-3-13-42,-2-11-27,-1 1 0,0-1 0,1 1 0,-1-1 0,0 1 0,0-1 0,0 1 0,0-1 0,0 1 0,0 2 0,0-3 1,0-1 1,-1 1-1,2 0 0,-1 0 0,0-1 1,0 1-1,0 0 0,0-1 0,0 1 1,0 0-1,1-1 0,-1 1 1,0-1-1,1 1 0,-1 0 0,0-1 1,1 2-1,0-2 0,-1 0 0,0 0 1,0 1-1,1-1 0,-1 0 0,0 1 0,0-1 1,1 0-1,-1 1 0,0-1 0,0 0 1,0 1-1,0-1 0,0 1 0,0-1 0,0 0 1,0 1-1,0-1 0,0 0 0,0 1 1,0-1-1,0 1 0,0-1 0,0 0 1,0 1-1,0-1 0,0 1 0,0-1 0,0 0 1,-1 1-1,1-1 0,0 0 0,0 1 1,0-1-1,-1 0 0,1 1 0,0-1 1,-1 0-1,-1 5-163,-1 3 394,2-8-228,1 0 0,0 0 0,0 0 1,0 0-1,0 1 0,0-1 1,-1 0-1,1 0 0,0 0 1,0 0-1,0 0 0,-1 0 1,1 0-1,0 0 0,0 0 0,0 0 1,-1 0-1,1 0 0,0 0 1,0 0-1,0 0 0,-1 0 1,1 0-1,0 0 0,0 0 0,0 0 1,-1 0-1,1 0 0,0-1 1,0 1-1,0 0 0,0 0 1,-1 0-1,1 0 0,0 0 1,0 0-1,0-1 0,0 1 0,0 0 1,0 0-1,-1 0 0,-1-16 30,1 13-87,0 0 1,0-1-1,0 0 0,0 1 1,1-1-1,-1 1 1,1-1-1,0-7 0,-1-14-207,0 24 252,1-1 0,0 1 0,0-1 0,0 1 0,0 0-1,0-1 1,0 1 0,0-1 0,1 1 0,-1 0 0,0-1 0,1 1-1,-1 0 1,1-1 0,-1 1 0,1 0 0,1-3 0,6-11-82,-7 7 47,3 1-68,9 6-61,-12 1 174,1 0-1,-1 0 1,1 0 0,0 0 0,-1 1 0,1-1-1,0 1 1,-1-1 0,1 1 0,-1-1 0,1 1 0,-1 0-1,0 0 1,1 0 0,-1 0 0,0 0 0,1 0 0,-1 0-1,0 0 1,0 0 0,0 1 0,0-1 0,1 3-1,1 2 74,0 0-1,-1 0 1,0 0-1,2 11 0,4 11 308,-6-22-312,0 1-1,-1-1 1,1 1 0,-1-1-1,0 10 1,2 12-4,-3-26 10,0 1 0,0 0 0,0 0 0,0-1 0,0 1 0,-1 0 0,1 0 0,-1-1 0,0 1 0,1 0 0,-1-1 0,-1 1 0,1-1 0,0 1 0,-3 2 0,3-4-36,0 0 0,0-1 0,0 1 0,0 0 0,0-1 0,-1 0 0,1 1 0,0-1 0,0 1 0,-1-1 0,1 0 0,0 0 0,-1 0 0,1 0 0,0 0 0,0 0 0,-1 0 0,-1-1 0,-3 1 171,-9-1-441,-19 2-412,32 0 350,0-1 1,0 0-1,0 1 0,0 0 1,0-1-1,0 1 1,0 0-1,0 0 0,0 0 1,1 1-1,-1-1 0,0 0 1,-2 3-1,-8 10-4677,7-13 3749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05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0 832,'-5'4'6332,"3"-3"-6272,0 0 0,0 0 0,0 0 0,1 0 0,-1 1 0,0-1 0,0 1 0,1 0 1,-1-1-1,1 1 0,-1 0 0,1 0 0,-2 3 0,-6 25 140,6-23-78,1 1 0,-3 14-1,-21 134 413,-22 135 570,46-279-1046,0 0 1,1 0 0,1 0-1,0 1 1,1-1 0,0 0-1,1 0 1,0 0 0,1 0-1,6 18 1,0 3-22,-8-27-14,0 1-1,1-1 0,0 0 0,0 0 0,0 0 0,5 7 0,-6-11 42,0 0-1,0 0 1,0 0 0,0 0-1,0 0 1,0 0-1,-1 0 1,1 0 0,-1 1-1,1 1 1,2 17 105,-2-14-404,0 0-1,-1 0 1,0 0-1,0-1 1,-1 1 0,1 0-1,-3 7 1,-2 26-2335,4-24 1653,-3-4-443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12.8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36 1056,'-6'1'-266,"6"-1"448,0 1 0,0-1-1,0 0 1,0 0-1,0 0 1,0 1-1,0-1 1,0 0 0,0 0-1,0 0 1,0 1-1,0-1 1,0 0 0,1 0-1,-1 0 1,0 1-1,0-1 1,0 0 0,0 0-1,0 0 1,0 1-1,0-1 1,1 0-1,-1 0 1,0 0 0,0 0-1,0 0 1,0 1-1,1-1 1,-1 0 0,0 0-1,0 0 1,0 0-1,0 0 1,1 0 0,-1 0-1,2 1 32,-2-1 86,0 0-112,22 12 1162,-16-10-1207,1-1-1,-1 0 1,1 0 0,-1 0 0,1-1-1,-1 0 1,1 0 0,6-1 0,12 0-186,77 0 264,1-4 1,116-21-1,-49 1 122,-127 22-363,47 4 0,-29 0-76,-20-1 102,103 3 62,-114 0-114,1 0 0,51 15 0,-64-13 63,0 0 1,-1 2 0,1 0 0,-1 1-1,-1 0 1,18 13 0,-22-13 1,-8-6-37,-1 0-1,1 0 1,-1 0 0,0 1-1,0-1 1,2 4 0,-2-3 28,-1-1 1,1 1-1,0-1 1,0 0-1,0 0 1,0 0-1,0 0 1,0-1 0,0 1-1,6 1 1,38 9 50,-35-10-119,1 0 89,0 0-1,14-1 1,18 2-1,-28-1-147,31-1 0,-37-2-602,0 1 0,0 0 0,0 1 1,-1 0-1,1 1 0,0 0 0,13 5 0,-4 1-2405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14.3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139 43 1728,'8'-1'2880,"-8"1"-2762,-1-1 1,1 0-1,0 1 0,-1-1 1,1 0-1,0 0 0,-1 1 1,1-1-1,-1 1 0,1-1 1,-1 0-1,1 1 0,-1-1 1,1 1-1,-1-1 0,1 1 1,-1-1-1,0 1 0,1 0 1,-3-1-1,3 0-51,-1 1 0,1 0 1,-1 0-1,1-1 0,-1 1 0,0-1 0,1 1 1,-1 0-1,1-1 0,-1 1 0,1-1 0,0 1 1,-1-1-1,1 1 0,0-1 0,-1 0 0,1 1 1,0-1-1,-1 0 0,1 0-14,-1 0 1,1 0-1,0 0 0,-1 0 1,1 0-1,-1 1 0,1-1 1,-1 0-1,1 0 0,-1 1 1,0-1-1,1 0 0,-1 1 1,0-1-1,1 1 0,-1-1 1,0 1-1,0-1 0,0 1 1,1-1-1,-1 1 0,0 0 1,0-1-1,0 1 0,0 0 1,0 0-1,-1 0 0,-26-4 283,25 5-303,0-1 0,0 1-1,1-1 1,-1 1-1,0 0 1,0 0-1,1 0 1,-1 1 0,1-1-1,-1 0 1,1 1-1,0 0 1,-1 0 0,1-1-1,0 1 1,0 1-1,0-1 1,0 0 0,1 0-1,-1 1 1,-1 2-1,0 0-16,0 0-1,1 0 0,0 0 1,0 0-1,0 1 0,0-1 0,1 0 1,0 1-1,0 0 0,0 5 1,-1 39-132,0-36 189,1 0-1,1-1 0,1 1 0,3 23 0,-1-16-18,-2-17-32,-1 0-1,1 0 0,0 0 0,0 0 1,0 0-1,1 0 0,-1 0 0,1 0 1,0 0-1,0 0 0,0-1 0,5 5 1,-1-1 137,1 0 0,0 0-1,1-1 1,0-1 0,0 1 0,0-1 0,0 0 0,14 5 0,12 6-277,-28-12-304,0-1 1,1-1 0,-1 1-1,1-1 1,0-1 0,0 1-1,0-1 1,0 0 0,0 0-1,0-1 1,0 0 0,0-1-1,0 1 1,0-1 0,0-1-1,-1 1 1,9-3 0,-5-2-576,0 1-1,9-8 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27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8 1152,'-6'-1'-259,"3"-4"4271,2 4-398,1 6-3403,3 31-22,1 0 0,2 0-1,20 70 1,-14-60-57,11 73 0,-18-73 59,20 293 423,-25-331-566,0-6-55,-1 0 1,1-1 0,0 1-1,0 0 1,0-1-1,1 1 1,-1 0-1,0-1 1,1 1-1,-1 0 1,1-1 0,-1 1-1,2 1 1,-1-2 48,-1-1 6,0 0 27,0 0 10,0 0 134,0 0-70,-1 6 20,1-5-132,2-3-35,20-30 116,-18 27-155,0 0 1,1 0-1,-1 0 1,1 1-1,9-6 1,5-5-55,-13 10 108,0 1-1,0-1 0,0 1 1,1 1-1,-1-1 0,1 1 1,0 0-1,0 1 0,0 0 1,1 0-1,-1 0 0,0 1 1,1 0-1,-1 1 0,12 0 1,17 2 268,0 2 1,69 18-1,-80-17-139,74 15 782,-44-4-874,-37-9-233,-11-4-245,-6-3-19,-1 0 394,0 0-1,0 0 1,1 0 0,-1 0-1,0 0 1,0 0-1,0 0 1,1 0-1,-1 0 1,0 0 0,0 0-1,0 0 1,1 0-1,-1 0 1,0 0 0,0 0-1,0 0 1,1 0-1,-1 0 1,0 1-1,0-1 1,0 0 0,0 0-1,1 0 1,-1 0-1,0 0 1,0 0-1,0 1 1,0-1 0,0 0-1,0 0 1,1 0-1,-1 0 1,0 1 0,0-1-1,0 0 1,0 0-1,0 1 1,3 5-2594,-3-5-109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28.8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252 31 1888,'-6'-5'779,"0"-2"-305,-1 4-96,1 0 0,-1 0 0,0 1 0,1 0 0,-1 0 0,0 1 0,0 0 0,0 0 0,0 0 0,0 1 0,-12 1 0,14-1-253,0 0-35,0 1-1,1 0 0,-1 0 0,1 0 0,0 0 0,-1 1 1,1 0-1,0 0 0,0 0 0,0 0 0,0 1 0,0 0 1,0-1-1,1 1 0,-5 5 0,-5 6 113,0 1 0,-13 19 0,24-32-181,0 0-21,1 1-1,-1-1 1,0 1 0,1-1 0,0 1 0,-1 0 0,1 0-1,0-1 1,0 1 0,1 0 0,-1 0 0,1 0 0,-1 0-1,1 0 1,0 0 0,0 0 0,0 0 0,1 0 0,-1 0-1,1 0 1,-1 0 0,1 0 0,0 0 0,0-1 0,0 1-1,1 0 1,-1-1 0,1 1 0,-1 0 0,1-1 0,4 4-1,-2-1 24,0-1-1,0 0 0,0 0 1,1 0-1,-1-1 0,1 1 0,0-1 1,0-1-1,0 1 0,10 3 1,-13-6-24,-1 0 1,1 1 0,-1-1 0,1 0 0,0-1 0,-1 1-1,1 0 1,-1 0 0,1-1 0,-1 1 0,0-1-1,1 1 1,-1-1 0,1 0 0,-1 1 0,0-1-1,3-2 1,-2 1-19,0 1 1,0-1-1,0 0 0,-1 1 0,1-1 0,0 0 0,-1 0 0,1-1 1,1-3-1,2-6-117,-1 0 0,-1 0 0,4-22 1,-6 28 183,0 0 1,-1 0 0,0 0 0,0 0 0,-1 0 0,1 1 0,-1-1 0,-1 0 0,1 0-1,-3-6 1,4 12-28,0-1-1,0 1 0,-1 0 0,1-1 0,0 1 0,0 0 1,0-1-1,0 1 0,-1 0 0,1-1 0,0 1 0,0 0 1,-1-1-1,1 1 0,0 0 0,-1 0 0,1-1 0,0 1 1,-1 0-1,1 0 0,0 0 0,-1-1 0,1 1 0,-6 5 226,5-3-183,0 1-1,1-1 1,-1 0-1,0 0 1,1 1 0,-1 4-1,1-1 2,1 1 0,0-1 1,0 0-1,1 1 0,0-1 0,0 0 0,0 0 0,1 0 0,-1 0 0,5 5 0,2 3 117,1 0 0,17 20 0,-18-21-518,-1-1-4136,-8-12 2228,2 1 554,6 3-309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29.9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314 0 1248,'-1'1'63,"1"-1"1,-1 1-1,0-1 0,0 0 1,1 1-1,-1-1 1,0 0-1,0 1 0,0-1 1,0 0-1,1 0 0,-1 0 1,0 0-1,-1 0 0,1 0 16,0 0-1,0 0 0,0 1 1,0-1-1,0 0 0,0 0 0,1 0 1,-1 1-1,0-1 0,0 0 0,0 1 1,0 0-1,-1 0 160,0-1 1,0 1-1,1 0 0,-1-1 1,0 1-1,0-1 1,0 0-1,0 1 0,1-1 1,-1 0-1,0 0 1,-4-1-1,-23-4 2172,22 3-2259,0 1 1,0 0-1,0 0 1,0 0-1,0 1 1,-1 0-1,-13 1 0,7 1 41,1 1 0,-1 0 0,-16 7 0,23-7-198,0 0 0,0 1 0,0 0-1,0 0 1,1 0 0,0 1 0,-8 8 0,11-11-6,1 0-1,-1 1 0,1-1 1,0 1-1,0 0 1,0 0-1,0 0 0,1 0 1,-1 0-1,1 0 1,0 0-1,-1 0 0,1 1 1,1-1-1,-1 0 1,1 1-1,-1-1 0,1 6 1,1-5-4,0-1 0,0 1 0,0-1 0,1 1 0,-1-1 1,1 1-1,0-1 0,0 0 0,0 0 0,0 0 0,1 0 1,-1 0-1,1 0 0,0-1 0,0 1 0,0-1 0,0 0 0,5 3 1,0 0 35,1-1 0,0 0-1,0 0 1,0 0 0,17 3 0,-14-4-16,0-1 0,0-1 0,0 1-1,0-2 1,0 0 0,16-2 0,-24 2 0,1-1 1,-1 0 0,0 0-1,0-1 1,0 1-1,0-1 1,-1 0 0,1 0-1,0 0 1,-1 0 0,1-1-1,-1 1 1,0-1-1,0 0 1,0 0 0,0 0-1,0 0 1,-1-1-1,0 1 1,1-1 0,1-5-1,-2 4 0,0 0 0,-1-1-1,0 1 1,0 0 0,0-1-1,0 1 1,-1-1 0,0 1-1,0-1 1,-1 1 0,1 0-1,-1-1 1,0 1 0,-1-1-1,-1-4 1,2 9 2,1 0-1,-1 0 1,0 0-1,1 0 1,-1 0 0,0 0-1,1 0 1,-1 0-1,0 0 1,0 0 0,0 1-1,0-1 1,0 0-1,0 1 1,0-1 0,0 0-1,0 1 1,0-1-1,-2 1 1,-7-6-11,9 5 149,1 1 21,0 0 160,3 8 107,-1-2-353,0 0 0,0 0-1,1 0 1,0-1 0,0 1-1,1-1 1,7 9 0,0 1 379,0 0-167,-7-11-226,0 0 1,-1 1 0,0 0-1,4 8 1,12 21 302,-15-28-515,0 1 0,0-1-1,0 1 1,2 9 0,-3-9-625,-1-7-5261,5-4 2721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31.1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269 38 1248,'-4'-8'353,"0"-2"510,7 4 453,-3 6-1284,0 0 0,0-1-1,0 1 1,0 0 0,0 0-1,1 0 1,-1 0 0,0-1 0,0 1-1,0 0 1,0 0 0,0 0-1,0-1 1,0 1 0,0 0-1,0 0 1,0 0 0,0-1-1,0 1 1,0 0 0,0 0 0,0 0-1,0-1 1,0 1 0,0 0-1,0 0 1,0 0 0,0-1-1,0 1 1,0 0 0,0 0 0,0 0-1,0-1 1,-1 1 0,1 0-1,0 0 1,0 0 0,0 0-1,0-1 1,0 1 0,-1 0 0,1 0-1,0 0 1,0 0 0,0 0-1,0 0 1,-1 0 0,1 0-1,0-1 1,-3-2 2426,-2 1-463,4 2-1307,1 0-181,0 0 234,1 5-438,-1-1 0,1 1-1,-1 0 1,-1 8-1,1 10-284,1-10-58,2 0 1,0 0-1,8 22 0,0-3 2,9 33 216,19 79-106,-21-55 398,-5 1-1,4 134 0,-17-220-403,-1 1 0,1-1 0,-1 0 0,0 0 0,0 1 0,0-1 0,-1 0-1,0 0 1,1 0 0,-1-1 0,-1 1 0,1 0 0,0-1 0,-1 1 0,0-1 0,0 0 0,0 0-1,0 0 1,0 0 0,-1 0 0,1-1 0,-6 3 0,-7 4 412,-1-1 1,0-1-1,-33 10 1,48-16-464,-29 6 45,0 0 0,-46 2-1,36-5-798,20 0-183,0-1-1507,8-2-2070,22-2 561,-7 1 3696,-1 0 0,1 0 1,-1-1-1,1 1 0,0 0 0,-1-1 0,1 0 0,-1 1 0,3-2 0,-2 0-22,0 1 0,-1-1 0,1 0 0,-1 1 0,1-1 0,-1 0 0,2-3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31.7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91 1728,'-3'-1'260,"1"-1"-1,0 1 1,0 0-1,0-1 1,0 1 0,0-1-1,0 0 1,1 0 0,-1 0-1,-2-3 1,-11-12 3097,14 17-2648,1 0-191,0 0 148,0 0-234,13-8 1024,30-2 514,-26 6-1640,36-5 0,34 4 310,37-2 799,-68 1-1014,0 3 0,73 5 0,-115-1-656,-1 2-1,1 0 1,-1 0 0,21 9-1,50 27-6424,-78-35 5308,1 1 0,-1 0 0,10 8 0,4 6-1233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32.8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19 3136,'-6'-2'725,"7"1"-167,-1 1-547,0 0-1,1 0 1,-1 0 0,0-1 0,0 1 0,1 0 0,-1 0 0,0 0 0,1 0 0,-1-1 0,0 1 0,0 0 0,0 0 0,1-1 0,-1 1 0,0 0 0,0 0 0,0-1-1,0 1 1,1 0 0,-1-1 0,0 1 0,0 0 0,0 0 0,0-1 0,0 1 0,0 0 0,0-1 0,0 0 501,7-7 3605,-10 10-3803,-1 0 0,1-1 0,-1 1 1,1 0-1,0 1 0,-1-1 0,-3 5 0,4-5-118,-52 44 503,52-44-647,0 0 0,1 1 0,-1 0 0,0-1 0,1 1 0,0 0 0,0 0 0,0 0 0,0 1 0,0-1 0,-2 5 0,4-6-44,-1 0 0,1 0 1,-1 0-1,1 0 0,0 0 0,0 0 1,0 0-1,0 0 0,0 0 0,0 0 1,0 0-1,1 0 0,-1 0 0,1 0 1,0 0-1,-1 0 0,1 0 0,0-1 1,0 1-1,0 0 0,2 2 0,2 1-14,-1 0 0,1 0-1,0-1 1,0 1 0,0-1-1,0-1 1,1 1 0,-1-1-1,1 0 1,0 0 0,0 0-1,7 1 1,-9-3 10,1 0 0,-1 0 0,0 0 0,1 0 0,-1-1 0,0 0 0,1 0 0,-1 0 0,0-1 0,1 1 0,-1-1 1,0 0-1,0 0 0,1-1 0,-1 1 0,0-1 0,0 0 0,7-5 0,-8 5-11,-1 0 0,1-1-1,0 1 1,-1-1 0,0 0 0,1 0 0,-1 0 0,0 0 0,0 0-1,-1 0 1,1 0 0,-1-1 0,1 1 0,-1-1 0,1-6 0,-1 4-11,0-1 0,-1 1 1,0-1-1,0 1 0,-1-1 0,1 1 1,-4-12-1,4 17 46,-1-1 0,1 1 0,0 0 0,-1-1-1,0 1 1,1 0 0,-1-1 0,0 1 0,0 0 0,1 0 0,-1 0 0,0-1 0,0 1-1,0 0 1,0 0 0,-1 1 0,1-1 0,0 0 0,0 0 0,-1 1 0,1-1 0,0 0 0,-1 1-1,1-1 1,-2 1 0,3 0-19,0-1-1,-1 1 1,1 0-1,0 0 1,0 0 0,-1 0-1,1 0 1,0 0-1,0 1 1,-1-1-1,1 0 1,0 0 0,0 0-1,0 0 1,-1 0-1,1 0 1,0 0-1,0 0 1,0 0-1,-1 1 1,1-1 0,0 0-1,0 0 1,0 0-1,-1 0 1,1 1-1,0-1 1,0 0-1,0 0 1,0 0 0,0 1-1,0-1 1,0 0-1,-1 1 1,4 8 475,11 10 303,-14-18-774,33 40 800,49 55-565,-69-81-549,-11-12-316,1 0 0,-1 0 0,1 0 1,0 0-1,0 0 0,0-1 1,1 1-1,-1-1 0,7 4 0,-7-5-2540,-2-1 837,7 0-373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34.6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5 143 2496,'0'0'24,"0"0"-1,0 0 1,0 0-1,-1 0 1,1 1 0,0-1-1,0 0 1,0-1 0,0 1-1,0 0 1,-1 0-1,1 0 1,0 0 0,0 0-1,0 0 1,0 0-1,-1 0 1,1 0 0,0 0-1,0 0 1,0 0 0,0 0-1,0 0 1,0-1-1,0 1 1,-1 0 0,1 0-1,0 0 1,0 0 0,0 0-1,0 0 1,0-1-1,0 1 1,0 0 0,0 0-1,0 0 1,0 0-1,0 0 1,0-1 0,0 1-1,0 0 1,0 0 0,0 0-1,0 0 1,0-1-1,0 1 1,0 0 0,0 0-1,0 0 1,0 0 0,0 0-1,0-1 1,0 1-1,0 0 1,0 0 0,0 0-1,0 0 1,0 0 0,1 0-1,-1-1 1,0 1-1,0 0 1,0 0 0,0 0-1,0 0 1,1 0-1,3-1 8496,10 4-8230,0 0 0,0-1 0,1-1 1,-1-1-1,25-1 0,-4 0-51,16 2 12,-1-3-1,1-2 0,68-15 1,-37 3-64,31-9-191,123-33 501,-92 40-256,-115 17-231,-1 1 1,1 1-1,30 5 0,14 10 178,-60-14-133,0 1 0,16 6 0,15 4-30,-16-7-9,43 18 0,-37-13-45,121 36 318,-118-35-349,46 23 0,26 9 183,-89-40 35,1 0 0,-1-1 0,1-1 0,28-1 0,-19 0 59,29 4-1,40 6-881,-90-11 324,28 2-1458,-15-4-3711,-21 2 5418,-1 0 0,0-1 0,0 1 0,1 0 1,-1 0-1,0 0 0,0 0 0,0 0 0,1 0 0,-1 0 0,0-1 1,0 1-1,0 0 0,1 0 0,-1 0 0,0-1 0,0 1 1,0 0-1,0 0 0,0 0 0,0-1 0,1 1 0,-1 0 1,0 0-1,0-1 0,0 1 0,1-14-4024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6T22:06:35.7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42 1248,'2'1'-147,"4"-1"6870,-6-1-6174,-16-15 1696,12 13-1960,0-1-1,-1 1 1,1 0-1,-1 0 1,-8-4-1,11 7-249,0-1 1,0 1-1,0-1 1,0 1-1,0 0 0,0 0 1,0 0-1,0 0 1,0 0-1,0 0 0,0 1 1,0-1-1,-3 2 1,-24 9 247,1 8-20,8-4-25,16-12-223,1-1 0,-1 1 0,1 0 0,0 1-1,0-1 1,0 1 0,1-1 0,-1 1 0,1 0 0,0 0 0,0 0 0,0 0 0,1 0 0,-1 0-1,1 0 1,-1 8 0,-1 6 87,1 0 0,1 31 0,1-38 22,1 0-71,0-1 0,0 0 1,1 1-1,0-1 0,1 0 1,0 0-1,8 16 0,-4-12 190,1 1-1,0-1 0,1 0 0,13 15 0,-18-25-137,1 0 0,-1 1 1,1-2-1,0 1 0,0 0 0,0-1 1,1 0-1,-1 0 0,1-1 0,-1 1 1,1-1-1,0 0 0,0-1 0,11 2 0,9 1-34,-18-3-116,0 0 0,0 0 1,0 0-1,0-1 1,9-1-1,123-22-10125,-97 17 7503,-38 4 2138,0 0 0,0 0 0,0-1 0,8-5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06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1664,'5'6'6560,"-2"1"-7366,2 167 2065,1-84-1220,1 0 135,-4 76 328,-3-160-447,1 0 0,-1 0 0,4 8 0,1 18 173,-5-12-188,0 3 76,-5 43 0,1-28 428,1-5-142,2-27-318,1 0-1,-1 0 1,1 0 0,-4 8 0,4 1-41,-3-9-1321,1-15-1700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6:44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173 204 576,'-5'8'213,"5"-8"-186,-1 1-1,1 0 0,0-1 1,-1 1-1,1 0 0,-1-1 1,1 1-1,-1-1 0,1 1 1,-1-1-1,1 1 0,-1-1 1,0 1-1,1-1 0,-2 1 1,1 0 37,0-1-1,-1 1 1,1 0 0,0 0 0,0 0 0,0 0 0,0 0 0,0 0 0,0 0 0,0 1 0,1-1 0,-1 0 0,0 0 0,0 3-1,-8 21 747,8-18-754,-8 17 82,9-20-73,-1-1 0,0 1 1,1-1-1,0 0 0,0 1 0,0-1 0,1 6 0,-4 7 1813,3-16-1866,-14-11 590,2-26 300,10 10-1295,3 21 158,-1 17 185,0 29 1666,1-117-2080,24 204 422,-23-119 71,-1 0-1,0 0 1,0 0 0,-1 11 464,0-31 344,0 3-765,-1 0-1,0 0 1,0 1 0,-1-1-1,0 0 1,-4-12-1,2 11-91,2 1-1,0-1 1,0 0 0,0 0-1,1-14 1,1 23 17,0 1 2,0 0 0,0 0 0,0 0 0,0-1 0,0 1 0,0 0 0,0 0 0,0-1 0,0 1 0,0 0 0,0 0 1,0-1-1,0 1 0,0 0 0,0 0 0,0-1 0,0 1 0,0 0 0,-1 0 0,1 0 0,0-1 0,0 1 0,0 0 0,0 0 0,0 0 1,-1 0-1,1-1 0,0 1 0,0 0 0,0 0 0,-1 0 0,1 0 0,0 0 0,0 0 0,-1 0 0,1-1 0,-6 1-537,5 1 553,-1 1 0,1 0 0,0-1 0,0 1 1,0 0-1,0 0 0,0 0 0,0 0 0,0 0 0,0 0 0,1 0 1,-1 0-1,1 0 0,0 0 0,0 1 0,0-1 0,0 0 1,0 4-1,0-5 19,-1 0 1,1 0-1,-1 0 0,1 0 1,-1 0-1,1 0 1,-1 0-1,0 0 1,0-1-1,1 1 0,-1 0 1,0 0-1,0 0 1,0-1-1,0 1 0,0 0 1,0-1-1,0 1 1,0-1-1,0 0 1,-1 1-1,1-1-15,0 0 0,0 0 0,0 1 1,0-1-1,0 0 0,0 0 0,0 1 0,0-1 0,0 1 0,0-1 1,0 1-1,0-1 0,1 1 0,-1-1 0,0 1 0,-1 1 0,-4 2-88,6-4 61,-1 0 0,1 0 0,-1 1 1,1-1-1,0 0 0,-1 1 0,1-1 0,-1 0 1,1 1-1,0-1 0,-1 0 0,1 1 0,0-1 1,-1 1-1,1-1 0,0 1 0,0-1 0,-1 0 1,1 1-1,0-1 0,0 1 0,0 0 0,0-1 1,0 1-1,0-1 0,-1 1 0,1 0 0,1-1 13,-1 1 0,0 0 0,0-1 0,0 1 0,0 0 0,0 0 0,0-1 0,0 1 0,-1 0 0,1-1 0,0 1-1,0 0 1,0-1 0,-1 1 0,1-1 0,0 1 0,-1 1 0,-1 5-168,3 5 296,-1-12-129,0 0 0,0 0 1,0 1-1,0-1 0,0 0 0,0 0 1,1 0-1,-1 0 0,0 0 0,0 0 1,0 0-1,0 0 0,0 0 0,0 0 1,0 0-1,0 1 0,0-1 0,0 0 1,0 0-1,1 0 0,-1 0 0,0 0 1,0 0-1,0 0 0,0 0 1,0 0-1,0 0 0,0 0 0,0 0 1,1 0-1,-1 0 0,0 0 0,0 0 1,0 0-1,0 0 0,0 0 0,0 0 1,0 0-1,1 0 0,-1 0 0,0 0 1,0-1-1,0 1 0,0 0 0,0 0 1,0 0-1,13-18 298,-7 9-319,-3 4 0,1 0 57,-1 0 1,0 0-1,-1 0 1,1 0 0,-1 0-1,3-9 1,5-26 111,-6 26-149,0 1 1,-1-1 0,-1 0 0,2-21 0,-4-116-74,0 145-502,0 13-49,0 4 716,3 35-239,-3-39 162,1-1 0,0 1 0,0-1 0,1 0 1,0 0-1,3 9 0,0-1-49,-4-8 44,0 0 1,-1 0 0,0 0 0,-1 8-1,1 13 137,0-16-205,1-9 81,-1 1 1,0 0-1,0-1 1,0 1-1,0 0 0,-1-1 1,1 1-1,-1-1 1,1 1-1,-1 0 1,0-1-1,-2 4 0,3-6-9,0 0 0,0 0-1,0 1 1,0-1 0,-1 0-1,1 0 1,0 0 0,0 0-1,0 1 1,-1-1 0,1 0-1,0 0 1,0 0 0,-1 0-1,1 0 1,0 0 0,0 0-1,-1 0 1,1 0-1,0 0 1,0 0 0,-1 0-1,1 0 1,0 0 0,0 0-1,-1 0 1,1 0 0,0 0-1,0 0 1,-1 0 0,1 0-1,0 0 1,0 0 0,0 0-1,-1-1 1,1 1 0,-12-10 66,-6-16 97,-12-13-382,29 37 221,0 0 1,0-1-1,1 1 1,-1 0-1,1 0 1,-1 0 0,1-1-1,-1-2 1,1 4-90,-27 1 852,16 0-700,9 0 34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6:47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46 640,'-30'-24'7470,"36"24"-7394,5 5 1247,5-6-1232,-16 1-92,1-1 1,-1 1 0,0 0 0,1 0-1,-1 0 1,0-1 0,1 1 0,-1 0-1,0 0 1,1 0 0,-1 0 0,1-1-1,-1 1 1,0 0 0,1 0 0,-1 0-1,1 0 1,-1 0 0,1 0 0,-1 0-1,0 0 1,1 0 0,-1 1 0,1-1-1,-1 0 1,0 0 0,1 0 0,-1 0-1,0 0 1,1 1 0,9 1 1192,-19 1-1223,9-2 27,-1-1 1,0 1-1,0-1 1,0 1-1,0-1 1,1 1-1,-1-1 1,0 0-1,0 0 1,0 1-1,0-1 1,0 0-1,-1 0 1,-10 0-232,14 0 110,0 0 170,0-1 0,0 1 1,0 0-1,-1-1 0,1 0 1,3-1-1,18-3 15,-20 4-27,0 1 0,0 0 0,0-1 0,-1 1-1,1-1 1,0 0 0,-1 0 0,1 0 0,-1-1 0,1 1 0,-1 0-1,0-1 1,1 0 0,-1 1 0,0-1 0,5-6 793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6:49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10 1152,'-5'-4'133,"5"4"-67,-1-1 0,0 0 0,0 1 0,0-1 0,0 1 0,0-1 0,0 1 0,0-1 0,0 1 0,0 0 0,-2-1 0,2 1-37,0 1 1,0-1-1,1 0 0,-1 1 1,0-1-1,1 1 0,-1-1 1,0 1-1,1-1 0,-1 1 1,1-1-1,-1 1 0,1 0 1,-1-1-1,1 1 0,0-1 1,-1 1-1,1 0 1,-1 0-1,1 1 0,-2 0 133,1 1-1,-1-1 1,0 1-1,0-1 0,0 0 1,0 1-1,-1-1 1,1 0-1,-1-1 1,1 1-1,-1 0 1,1-1-1,-1 1 1,0-1-1,0 0 0,0 0 1,0 0-1,0 0 1,0-1-1,0 1 1,-5-1 708,6 0-928,7 0 399,-4-1-264,1 0 0,0 1 0,-1-1 0,1 0 0,0 0 0,0 1 0,-1-1 0,4 0 0,-2 1-74,0 0-1,0 0 1,1 0-1,-1-1 1,0 0-1,0 1 0,0-1 1,0 0-1,0-1 1,4-1-1,12-5 14,-18 7-22,2 0-22,0 0 0,0 0 0,0 0 0,0 0 1,0 0-1,0 1 0,4-1 0,-6 1-111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6:52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370 145 736,'-23'1'3819,"21"-1"-3776,0 1 1,0 0-1,0 0 1,0-1-1,0 1 1,0-1-1,-1 0 1,1 0-1,0 0 1,0 0-1,0 0 1,0 0-1,-2-1 1,-1 1 70,1-1 0,-1 0-1,1 0 1,-8-4 0,0 4-182,11 1 86,0 0 1,1 0 0,-1 0-1,0 0 1,0 0-1,1 0 1,-1 0 0,0 0-1,0 0 1,1-1-1,-1 1 1,0 0 0,0 0-1,1-1 1,-1 1 0,0 0-1,0-1 1,-1 0 19,0 0-1,1 0 1,-1 0 0,0 0 0,0 0-1,0 1 1,0-1 0,0 1-1,-3-1 1,-8-2 27,10 3 12,1-1-1,0 1 0,0 0 1,0 0-1,0 0 0,-1 0 0,1 0 1,-2 1-1,3-1-63,0 0 1,-1 0-1,1 1 1,0-1 0,0 0-1,0 0 1,0 0-1,-1 0 1,1 0-1,0 0 1,0 0-1,0-1 1,0 1-1,0 0 1,-1-1-1,1 1 1,0-1-1,0 1 1,0-1 0,-1 0-1,-3-1 48,1 1 1,0 0-1,-1 1 0,1-1 1,-1 1-1,-8 0 0,12 0-79,-48 9 508,23-14-55,26 5-430,0 0 0,0 0 0,0 0 0,-1 0 0,1 0 1,0 0-1,0 0 0,0 0 0,0 0 0,0 0 0,-1 0 0,1 0 0,0 0 0,0 0 0,0 0 0,0 0 0,0 0 0,-1 0 0,1 0 0,0 0 0,0 0 0,0 0 0,0 0 0,0-1 0,0 1 0,-1 0 0,1 0 0,0 0 0,0 0 0,0 0 0,0 0 0,0 0 0,0 0 0,0-1 0,0 1 0,0 0 0,0 0 0,-1 0 0,1 0 0,0 0 0,0-1 0,0 1 0,0 0 0,0 0-5,0 0-1,0 0 1,0 0-1,0 0 1,0 0-1,0 0 1,0 0-1,-1 0 1,1 0-1,0 0 1,0 0-1,0 0 1,0 0-1,0 0 1,0 0-1,0 0 1,0 0-1,0 0 1,-1 0-1,1 0 1,0 0-1,0 0 1,0 0-1,0 0 1,0 0-1,0 0 1,0 0-1,0 0 1,0 0-1,0 0 1,-1 0-1,1 0 1,0 0-1,0 0 1,0-1-1,0 1 1,0 0-1,0 0 1,0 0-1,0 0 1,0 0-1,0 0 1,0 0-1,0 0 1,0 0-1,0 0 1,0-1-1,0 1 1,0 0-1,0 0 0,0 0 1,0 0-1,0 0 1,0 0-1,1-3-115,6 3-508,19 5 491,-13-1 78,-11-4 60,-1 1 1,0-1-1,0 1 0,1-1 1,-1 0-1,1 1 1,-1-1-1,0 0 1,1 0-1,-1 0 0,1 0 1,-1 0-1,0 0 1,1-1-1,-1 1 1,1 0-1,-1-1 1,0 1-1,3-1 0,1 0-32,0 0-1,0 1 0,0 0 0,12 1 619,-10-1-556,10 4-571,-16-3 472,4-1-32,0 3 91,-2 0 37,-1-2 87,-2 0-124,1-1 0,-1 1-1,1-1 1,-1 1-1,1-1 1,0 0-1,-1 1 1,1-1 0,-1 0-1,1 0 1,0 0-1,-1 1 1,1-1-1,0 0 1,-1 0 0,1 0-1,0 0 1,0 0-1,-1 0 1,1 0-1,0 0 1,-1-1 0,2 1-1,21 0 534,-28-5-336,-52-5-165,38 5-158,15 4 167,0 1-1,0-1 1,0 0-1,0 0 1,0-1-1,0 1 0,1-1 1,-1 0-1,-3-2 1,6 3-55,-1 0 1,1 0 0,0 1-1,-1-1 1,1 1 0,-1 0 0,1-1-1,0 1 1,-3 0 0,-6-3-23,9 2 57,-1 1 1,1-1-1,0 1 1,0 0-1,-1-1 1,1 1-1,0 0 1,-1 0-1,1 0 1,-3 0-1,4 0-6,0 0 0,-1 0 0,1 1 0,0-1 0,-1 0 0,1 0 0,0 0 0,-1 0 0,1 0 0,0 0 0,-1 0 0,1 0 0,0-1 0,0 1 0,-1 0-1,1 0 1,0 0 0,-1 0 0,1 0 0,0 0 0,0 0 0,-1-1 0,1 1 0,0 0 0,0 0 0,-1 0 0,1-1 0,0 1 0,0 0 0,0 0 0,-1-1 0,1 1-1,0 0 1,0 0 0,0-1 0,0 1 0,0 0 0,0-1 0,0 1 0,-1 0 0,1 0 0,0-1 0,0 1 0,0 0 0,0-1 0,0 1 0,0 0 0,1-1 0,-1 1 0,0 0-1,0-1 1,-2-3 121,1 1-1,-1-1 0,0 0 0,0 1 0,-1-1 0,1 1 0,-1 0 0,1 0 1,-6-5-1,-23-23-98,28 27-69,3 3 40,0 1 0,0-1 0,0 1 0,-1 0 0,1-1 0,0 1 0,0 0 0,-1-1 0,1 1 0,0 0 0,-1-1 0,1 1 0,0 0 0,-1-1 0,1 1 0,0 0 0,-1 0 0,1 0 0,-1-1 1,1 1-1,0 0 0,-1 0 0,1 0 0,-1 0 0,1 0 0,-1 0 0,0 0 0,1 0-67,9 10-889,-7-7 904,0 0-1,0 1 1,0-1 0,0 0 0,1 5 0,11 20-79,-6-16 101,1 0 0,0-1 1,1 0-1,0 0 0,12 9 1,-20-19 52,-1 0 0,0 0 1,0 0-1,0 0 0,0 0 0,0 0 1,0 0-1,-1 0 0,1 0 1,0 1-1,-1-1 0,1 0 0,0 3 1,-1-4-31,0 0 0,0 0 1,1 1-1,-1-1 0,0 0 1,0 0-1,0 1 0,0-1 1,0 0-1,0 0 0,0 0 1,1 1-1,-1-1 0,0 0 1,0 0-1,0 0 0,0 0 1,1 1-1,-1-1 0,0 0 1,0 0-1,0 0 0,1 0 1,-1 0-1,0 0 0,0 0 1,0 0-1,1 1 0,-1-1 1,1 0-1,5 3-80,1 3 74,2-2 292,7 17-580,-16-20 295,0-1 0,0 0 1,0 0-1,0 0 0,0 0 1,0 1-1,0-1 0,0 0 1,1 0-1,-1 0 0,0 0 1,0 0-1,0 1 0,0-1 0,0 0 1,0 0-1,0 0 0,1 0 1,-1 0-1,0 0 0,0 0 1,0 1-1,0-1 0,0 0 1,1 0-1,-1 0 0,0 0 1,0 0-1,0 0 0,0 0 0,0 0 1,1 0-1,-1 0 0,0 0 1,0 0-1,1 0 2,-1 0 0,1 0 0,-1 0 0,1 0 0,-1 1 0,1-1 0,-1 0 0,0 0 0,1 0 0,-1 1 0,1-1 0,-1 0-1,0 0 1,1 1 0,-1-1 0,1 0 0,-1 1 0,0-1 0,0 0 0,1 1 0,-1-1 0,0 1 0,0-1 0,1 0 0,-1 1 0,0-1 0,0 1 0,0-1 0,0 1 0,1 1-69,0-1 86,1 3 22,11 31 682,-7-23-528,-5-10-198,0-1 0,0 1-1,0 0 1,-1-1 0,1 1-1,0-1 1,-1 1-1,1 0 1,-1 0 0,0 1-1,0-2-6,1 2-50,8 10 1,-7-10-138,0 0 1,1 0 0,-1 0-1,0 0 1,1-1 0,0 1-1,5 3 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8:01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116 191 480,'0'0'3,"0"0"0,0 0 0,0 0 0,0 0 0,0 0 0,1 0 0,-1 0 1,0 0-1,0 0 0,0 0 0,0 0 0,0 0 0,0 0 0,1-1 0,-1 1 0,0 0 0,0 0 0,0 0 0,0 0 0,0 0 0,0 0 0,0 0 0,1 0 1,-1 0-1,0 0 0,0 0 0,0-1 0,0 1 0,0 0 0,0 0 0,0 0 0,0 0 0,0 0 0,0 0 0,0-1 0,0 1 0,0 0 0,0 0 1,0 0-1,0 0 0,0 0 0,0 0 0,0-1 0,0 1 0,0 0 0,0 0 0,0 0 0,0 0 0,0 0 0,0 0 0,0-1 0,0 1 0,0 0 0,0 0 1,0 0-1,0 0 0,0 0 0,0 0 0,0 0 0,-1-1 0,1 1 0,0 0 0,0 0 0,1 0 17,-1 0 0,1 0 1,-1 0-1,1 0 0,-1 0 0,1 0 0,-1-1 1,1 1-1,-1 0 0,1 0 0,-1 0 0,1-1 0,-1 1 1,1 0-1,-1-1 0,1 1 0,-1 0 0,0-1 0,1 1 1,-1-1-1,1 0 0,0 0 29,-1 0 0,1 0 0,0 0 0,0 1 0,0-1 0,0 0 0,-1 0 0,1 1 0,0-1 0,0 1 0,0-1 0,0 1 0,0-1 0,2 0 0,-1 1-4,-1-1 1,0 1 0,0-1 0,0 1-1,1-1 1,-1 1 0,0-1 0,0 0-1,0 0 1,0 0 0,0 1 0,0-1-1,0 0 1,-1 0 0,2-2 0,-1 0 90,1 1 0,-1-1 1,1 0-1,0 1 0,0 0 1,3-4-1,8-12 179,-12 16-201,1-1 0,0 1-1,0 0 1,-1-1 0,1 1 0,12-13 1728,-14 15-1822,-8-1 459,-9 1-111,2 3-233,-15 1 327,20-4-361,1 1 1,-1-1-1,0 2 0,1-1 1,-1 1-1,-9 4 0,11-4-58,0 0 0,0-1-1,0 1 1,0-2 0,0 1-1,-10-1 1,17 0-70,36 8-362,-24-14 677,-8 3-203,22-15 241,-24 17-305,-1-62 832,-5 44-901,5 19-21,1 0 70,-1-1 0,0 1-1,0 0 1,1 0 0,-1 0 0,0 0 0,0-1 0,1 1-1,-1 0 1,0 0 0,0-1 0,1 1 0,-1 0-1,0 0 1,0-1 0,0 1 0,0 0 0,1-1-1,-1 1 1,0 0 0,0-1 0,0 1 0,0 0-1,0-1 1,0 1 0,0 0 0,0-1 0,0 1 0,0-1-1,-2 0-40,-4 8-115,-9 17-1802,-11 26 0,13-24-1131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8:03.7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255 224 1728,'-5'2'248,"1"1"0,0-1 0,0 1 0,0 0-1,0 0 1,-6 6 0,-2 1 300,-5 9 450,14-16-859,1 0 1,-1 1-1,0-1 0,0-1 1,-6 6-1,-3 1 111,11-7-200,-1-1 1,0 1 0,1-1 0,-1 0-1,0 0 1,1 0 0,-1 0 0,0 0-1,0 0 1,0 0 0,-2 0 0,-18 5 495,19-4-479,0-1 0,0 0 0,-1 0 0,1 0 0,0-1 0,-1 1 0,-4 0 102,9-1-212,9-1 59,0 0-1,0 0 1,0-1 0,-1 0-1,1-1 1,13-5 0,55-29-65,-68 32 132,3-2 122,0 0 1,-1-1-1,0 0 0,0-1 1,18-18-1,-29 27-172,-1-1 0,1 1 0,-1-1 0,0 1 0,1-1 1,-1 1-1,1-1 0,-1 0 0,0 1 0,0-1 0,1 0 0,-1 1 0,0-1 0,0 0 0,0 1 0,0-1 0,1 0 0,-1 0 1,0 1-1,0-1 0,-1 0 0,1 1 0,0-1 0,0 0 0,0 0 0,0 1 0,-1-2 0,0 0-7,0 1-1,0 0 1,0-1-1,-1 1 1,1 0-1,0-1 1,-1 1-1,1 0 1,-1 0 0,-2-1-1,-3-2 28,-1 1 0,1 0 0,-15-4 0,-20-2 69,16 4 17,-1-2 0,1 0-1,-41-19 1,61 24-130,0 0 0,0 1-1,0-1 1,0 1 0,-1 1 0,1-1 0,0 1-1,-12 1 1,1-1-360,17 0 352,-1 0 0,1 0 1,-1 0-1,1 0 0,-1 0 0,1 0 0,-1 1 0,1-1 1,-1 0-1,1 0 0,-1 0 0,1 0 0,-1 1 1,1-1-1,-1 0 0,1 1 0,-1-1 0,1 0 0,0 1 1,-1-1-1,1 0 0,0 1 0,-1-1 0,1 1 1,0-1-1,0 1 0,-1-1 0,1 0 0,0 1 0,-1 1-21,1 0 0,0-1 0,0 1 0,0-1-1,0 1 1,0-1 0,0 1 0,0 0 0,0-1 0,1 2-1,0 1-14,0-1-1,0 1 0,0-1 0,0 0 1,1 0-1,-1 0 0,1 0 0,0 0 1,3 4-1,3 0 33,0 0 0,0-1 0,1 0 1,0 0-1,0-1 0,12 6 0,-16-10 33,-1 1 1,1 0-1,0-1 0,0 0 0,0 0 1,0 0-1,0-1 0,0 0 0,0 0 1,0 0-1,0 0 0,0-1 0,0 0 1,-1 0-1,8-3 0,-10 4-3,-1-1-1,1 0 1,-1 0 0,0 1-1,1-1 1,-1 0-1,0 0 1,0-1 0,1 1-1,-1 0 1,0 0 0,0-1-1,-1 1 1,1 0-1,0-1 1,0 1 0,-1-1-1,1 1 1,0-1 0,-1 1-1,0-1 1,1 1 0,-1-1-1,0 0 1,0 1-1,0-1 1,0 0 0,0 1-1,0-1 1,0 1 0,-1-3-1,-1-6 2,0 1 0,-1 0 0,0 0 0,-5-9 0,6 12-44,-1 1 23,1 0 1,-1 0-1,1 0 0,-2 1 0,1-1 1,0 1-1,-8-8 0,8 10-6,1 0 0,-1 0 0,0 0 0,0 0 0,0 0 0,0 1 0,0-1 0,0 1 0,0 0 0,0 0 1,-1 0-1,1 0 0,0 1 0,-1-1 0,-3 1 0,6 14 1748,1-14-1725,1-1 1,-1 0-1,1 0 0,-1 0 1,1 0-1,-1 0 1,1 0-1,-1 1 0,0-1 1,0 0-1,0 0 0,1 0 1,-1 0-1,0 0 0,0 0 1,0 0-1,0 0 1,-1 0-1,1 0 0,0 0 1,0 0-1,-1-2 0,-9-19-3,9 21-51,1 1 0,0-1-1,0 1 1,-1-1-1,1 1 1,0-1 0,0 1-1,0-1 1,0 1 0,0-1-1,0 1 1,0-1 0,0 1-1,0-1 1,0 1 0,0-1-1,1 0 1,3 8-682,1 68-3155,2-29 1659,-2 6-1605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8:09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 5 832,'-2'0'251,"4"0"-176,-2 0-72,0 0-1,-1 0 1,1 0-1,0 0 1,0 0-1,0 0 1,0 0-1,0 0 1,0 0-1,0 0 1,0 0-1,0 0 1,0 0-1,0 0 1,0 1-1,0-1 1,0 0-1,0 0 1,0 0-1,0 0 1,0 0-1,0 0 1,0 0-1,0 0 1,0 0-1,0 0 1,0 0-1,0 0 1,0 0-1,0 1 1,0-1-1,0 0 1,0 0 0,0 0-1,0 0 1,0 0-1,0 0 1,0 0-1,0 0 1,0 0-1,0 0 1,0 0-1,0 0 1,1 0-1,-1 0 1,0 0-1,0 0 1,0 0-1,0 0 1,0 1-1,0-1 1,0 0-1,0 0 1,0 0-1,0 0 1,0 0-1,-5 20 809,0-6-576,0-1 0,-10 16 1,1 0 103,8-18-247,0 0 1,0-1-1,-1 0 0,-1 0 0,0 0 0,-12 11 1,18-19-8,-1 0 0,1 0 1,0 0-1,-1 0 1,-4 2-1,7-4-72,-1 1 0,1-1 0,0 0 0,-1 0 0,1 0 0,0 0 0,-1 0 0,1 0 0,0 1 0,-1-1 0,1 0-1,-1 0 1,1 0 0,0 0 0,-1 0 0,1 0 0,0-1 0,-1 1 0,1 0 0,-1 0 0,1 0 0,0 0 0,-1 0 0,1 0 0,0-1 0,-1 1 0,1 0 0,0 0 0,0-1 0,-1 1 0,1 0 0,0 0 0,0-1 0,-1 1-1,1 0 1,0-1 0,0 1 0,0 0 0,-1-1 0,1 1 0,0 0 0,0-1 0,0 1 0,0 0 0,0-1 0,0 1 0,0 0 0,0-1 0,0 1 0,0-1 0,0 1 0,0 0 0,0-1 0,0 1 0,0 0 0,0-1 0,0 0 0,0-9 111,1 0 0,0 0 0,0 0 1,1 0-1,0 1 0,1-1 1,0 0-1,0 1 0,1 0 1,0-1-1,1 2 0,10-17 0,-13 24-146,-1 0 0,0-1-1,0 1 1,0 0 0,1 0-1,-1 0 1,0 0 0,1 0-1,-1 0 1,1 0 0,0 1-1,-1-1 1,1 0 0,-1 1-1,4-1 1,-3 1 49,0 15-6,-19 31-21,16-43-4,1-1-1,-1 0 1,0 0-1,0 0 1,0 1-1,0-1 1,0 0 0,0 0-1,-1-1 1,1 1-1,-1 0 1,1 0-1,-1-1 1,1 1-1,-1 0 1,0-1 0,-3 2 292,10-11-128,-1 4-101,0 0 0,-1-1 0,0 1 0,0-1 0,4-8 0,0 1 62,-5 7-102,1-1-1,-1 1 1,-1 0-1,1-1 1,-1 0-1,0 1 1,0-1 0,-1 0-1,1 1 1,-1-1-1,-1-6 1,1 0-55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8:13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402 173 1248,'-2'-1'120,"1"0"0,-1 1 0,1-1 0,-1 1 0,1 0 0,-1-1 0,1 1 0,-1 0 0,1 0 1,-3 0-1,-3 0 612,-4 1-94,-1 0 0,1 1 0,-17 4 0,19-3-355,0-1 0,0 0 0,0-1 0,-1 0 0,1-1 0,-15 0 0,12-2 108,-8 0 507,-37-9 0,52 9-871,0 1 0,0-1-1,1 0 1,-1 0 0,0 0-1,1-1 1,0 0 0,-1 0-1,1 0 1,0 0-1,1 0 1,-7-7 0,10 9-30,0 1-1,0 0 1,0 0 0,-1 0 0,1-1 0,0 1 0,0 0 0,0 0-1,0 0 1,0-1 0,0 1 0,0 0 0,0 0 0,-1-1 0,1 1 0,0 0-1,0-1 1,0 1 0,0 0 0,0 0 0,0-1 0,0 1 0,1 0-1,-1 0 1,0-1 0,0 1 0,0 0 0,0 0 0,0-1 0,0 1 0,0 0-1,0 0 1,1 0 0,-1-1 0,0 1 0,0 0 0,0 0 0,1 0-1,-1-1 1,0 1 0,0 0 0,0 0 0,1 0 0,-1 0 0,0 0-1,0 0 1,1-1 0,-1 1 0,0 0 0,0 0 0,1 0 0,-1 0 0,0 0-1,0 0 1,1 0 0,-1 0 0,0 0 0,19-1-166,-18 1 152,6 1-18,-1 0 0,0 0 1,0 0-1,0 0 0,0 1 1,0 0-1,9 5 0,-7-3 42,0-1 0,-1 0-1,13 2 1,3 0 109,-2-1-101,0-1 0,33 1-1,11-4 71,-64 0-70,-1 0-1,1 0 1,0 0-1,-1 0 0,1 0 1,-1 0-1,1 0 1,-1 0-1,1-1 0,0 1 1,-1 0-1,1 0 1,-1-1-1,1 1 1,-1 0-1,1-1 0,-1 1 1,0-1-1,1 1 1,-1 0-1,1-1 0,-1 1 1,0-1-1,1 1 1,-1-1-1,0 1 0,0-1 1,1 1-1,-1-1 1,0 0-1,0 1 1,0-1-1,0 1 0,0-1 1,0 1-1,0-1 1,0 0-1,0 1 0,0-1 1,0 1-1,0-1 1,0 0-1,0 1 0,0-1 1,0 1-1,-1-1 1,-15-24 642,-2 1 1,-35-37 0,49 57-693,0 0 0,0 0 0,-1 0 0,0 1 0,1 0 0,-1 0 1,-1 0-1,1 0 0,0 1 0,-9-3 0,13 4 24,0 1 1,1 0-1,-1 0 1,0 0-1,1 0 1,-1 0-1,0 0 0,1 0 1,-1 0-1,0 0 1,1 0-1,-1 0 1,0 0-1,1 0 0,-1 1 1,1-1-1,-1 0 1,0 0-1,1 1 1,-1-1-1,1 0 0,-1 1 1,1-1-1,-1 1 1,1-1-1,-1 1 0,1-1 1,-1 1-1,1-1 1,0 1-1,-1-1 1,1 1-1,0-1 0,-1 1 1,1 0-1,0-1 1,0 1-1,0 0 1,-1-1-1,1 1 0,0-1 1,0 1-1,0 0 1,0-1-1,0 1 1,0 0-1,0-1 0,1 1 1,-1 0-1,0-1 1,0 1-1,0 0 1,1-1-1,-1 1 0,0-1 1,1 2-1,7 11 13,-5-8 20,0-1-1,0 1 1,0 0 0,-1 1 0,0-1 0,0 0-1,3 11 1,-5-16-12,-1 1 0,1-1 0,0 1 0,0-1 0,0 1 0,0-1 0,0 0 0,-1 1 0,1-1 0,0 1 0,0-1 0,-1 0 0,1 1 0,0-1 0,-1 0 0,1 1 0,0-1 0,-1 0 0,1 1 0,0-1 0,-1 0 0,1 0 1,-1 1-1,1-1 0,-1 0 0,1 0 0,-1 0 0,1 0 0,0 0 0,-1 0 0,1 1 0,-1-1 0,1 0 0,-1 0 0,1 0 0,-1-1 0,1 1 0,-1 0 0,1 0 0,-1 0 0,0 0 0,-23-7 197,20 6-163,-32-13 226,-21-5-330,51 17 33,-1 1 0,1 0 0,0 0 0,-1 0 1,1 1-1,-12 1 0,13 0-264,1 0 1,-1 0 0,1 1 0,-1-1 0,1 1 0,0 0 0,0 0 0,0 1-1,0-1 1,0 1 0,0 0 0,1 0 0,-1 0 0,1 1 0,0-1 0,0 1-1,0 0 1,1 0 0,-4 6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1:48:16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291 51 1472,'-20'-8'5020,"17"8"-4883,2 0-85,-3 1 507,-3 5-621,6-5 110,1-1-31,0 0-1,0 1 0,0-1 1,0 0-1,0 0 0,0 0 1,0 0-1,0 1 0,0-1 1,0 0-1,0 0 0,0 0 1,0 0-1,0 1 0,0-1 1,0 0-1,0 0 0,0 0 1,0 1-1,0-1 0,1 0 1,-1 0-1,0 0 0,0 0 1,0 0-1,0 1 33,0-1-33,1 0 0,-1 0 1,0 0-1,2 2 42,14-1 593,-15-1-643,0 0-1,0 0 0,0-1 1,0 1-1,0 0 0,0-1 1,0 1-1,0 0 0,0-1 1,0 1-1,0-1 0,0 0 1,-1 1-1,1-1 0,1-1 65,17-1-243,-12 3 358,15-2 2104,-36-4-1089,11 5-1107,0 1 0,0-1 0,0 1 0,0 0 0,0 0-1,0 0 1,0 0 0,-5 1 0,-16-1 16,-18-12 224,26 7-621,0 1 0,-32-5 1,14 5-882,25 3 208,-1-1-1,1 1 1,0 1-1,0 0 1,-1 0-1,1 1 1,-15 2-1,1 7-1237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29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20 416,'-8'-5'87,"6"5"-49,4 1-3,1-1-9,-4-4-101,-17-7 1698,18 11-1594,-3 18 1423,0-5-710,2-7-359,0 0 0,0 0-1,0 11 1,1 8 177,-1-11-308,1-1 0,1 1 0,2 14 0,0-7 458,-1 0-1,-1 34 1,-2-35-546,1-10 50,-1 1-1,-4 16 1,3-17-136,0 1 0,-1 17 0,-1 30 98,0 11 602,4-66-733,0 1-1,-1-1 0,1 0 1,-1 1-1,-2 4 0,-6 14 998,9-22-1022,-8-90 77,-1 6-44,9 72-527,0 1 1,1-1-1,0 0 0,1 0 0,3-11 0,-2 9-609,13-34-2223,0 17 122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0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25 1472,'-7'-1'702,"6"1"-431,0-1 0,0 1 0,0 0 0,0 0 0,0 0 0,0 0 0,0 0 0,0 0 0,0 0 0,0 0 0,0 0 0,0 0 0,0 0 0,0 1 0,0-1 0,0 0 0,1 1-1,-2 0 1,-34 10 1948,34-10-2111,0-1 1,0 1-1,0-1 0,0 0 0,-1 0 1,1 0-1,0 0 0,-4-1 0,-1 1 27,6-1 264,-2 3-503,-7-8 3457,10 6-3321,0-3 16,0 3-42,1 0-1,-1 0 0,0-1 0,0 1 1,0 0-1,0 0 0,0-1 1,0 1-1,1 0 0,-1 0 1,0-1-1,0 1 0,0 0 1,1 0-1,-1 0 0,0-1 1,0 1-1,0 0 0,1 0 0,-1 0 1,0 0-1,0 0 0,1-1 1,-1 1-1,0 0 0,1 0 1,-1 0-1,0 0 0,0 0 1,1 0-1,-1 0 0,12 0 152,-9 0-142,36 1 6,-23 1-3,-1-2-1,25-2 1,25-4 84,-7 0-246,-48 5 209,-8 1-46,0 0-1,0 0 1,0-1-1,0 1 1,0-1 0,0 1-1,-1-1 1,1 0-1,0 1 1,0-1-1,0 0 1,-1 0-1,3-2 1,-3 2 13,-10 1 143,-16-1 142,-1 1-1,-41 5 1,60-4-352,0 0-1,-1-1 0,1 0 1,-13-1-1,-5 0 118,6 0-134,5 1 40,0 0-1,1 1 1,-19 3 0,9-3-310,15-2-28,9 3-428,-1-1 592,1 0 0,-1 0 0,1 0 0,-1 0 0,1-1 0,0 1 0,0 0 0,-1-1 0,1 1 0,0 0 0,0-1 0,0 1 0,0-1 0,0 1 0,0-1 0,1 1 0,0 0-397,12 7-1054,3 0-1488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09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35 832,'18'-19'9248,"-5"18"-9158,0-2 207,1 2 0,0-1 0,0 2 0,22 1 0,-4 0-384,40 0 181,105-5 1716,-152 4-1627,-21 0-161,0 0-1,-1 0 1,1 0 0,0 0 0,0-1-1,0 1 1,-1-1 0,8-2-1,-11 3-97,0 0 0,1-1-379,-1 1 379,1-1 0,-1 1 0,0 0 0,0 0 0,0 0 0,1 0 0,-1 0 0,0 0 0,0 0 0,1 0 0,-1 0 0,0 0 0,0 0 0,1 0 1,-1 0-1,0 0 0,0 0 0,0 0 0,1 0 0,-1 0 0,0 0 0,0 0 0,1 0 0,-1 0 0,0 1 0,0-1 0,-3 10-2082,-5 5-476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11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8 2720,'-12'-2'8020,"6"0"-7982,0 1 1,0 0-1,0 0 0,0 1 1,-10 0-1,-34 11 682,-84 28 0,111-30-501,-32 17 0,51-24-245,0 1 1,0-1 0,0 1 0,0 0-1,0 0 1,1 0 0,-1 0 0,1 0-1,0 1 1,0 0 0,0 0 0,1-1-1,-1 2 1,1-1 0,0 0 0,0 0-1,1 1 1,-1-1 0,1 1 0,0-1-1,0 1 1,0 0 0,1-1 0,0 1 0,0 0-1,0-1 1,0 1 0,1 0 0,1 7-1,2 2 89,-3-9-58,0 0-1,1 0 0,0-1 0,-1 1 0,2 0 0,-1-1 0,5 7 0,-4-6 20,1 0 0,-1 0 0,1-1 0,0 0 0,1 1 0,-1-2 0,1 1 0,0 0 0,0-1 0,0 0 0,7 3 0,-2 1 147,-9-7-142,-1 1-1,1-1 1,0 1-1,-1-1 1,1 1-1,0-1 1,-1 1-1,1-1 1,0 0-1,-1 1 1,1-1 0,0 0-1,0 0 1,0 0-1,-1 0 1,3 1-1,0-2 49,1 1 0,0-1-1,0 1 1,0-1 0,-1-1-1,1 1 1,0 0 0,-1-1-1,1 0 1,-1 1-1,0-1 1,6-5 0,-3 2-100,-1 1 0,1-2 0,-1 1 0,0-1 0,7-11 0,1-11-12,-8 14 33,-1 1 40,0-1 1,-1 1 0,3-21-1,-6 18 121,0 14-225,0-1 1,0 1 0,0 0 0,0 0-1,0 0 1,1 0 0,-1-1-1,1 1 1,-1 0 0,2-3-1,-4 11-41,0 0-1,0 0 1,1 0 0,0 0-1,0 0 1,0 1-1,1-1 1,0 0 0,1 10-1,-1-8 157,1 1 0,0-1 0,0 1 0,1-1 0,1 0 0,-1 0 0,7 15 0,-4-16 71,-1-1 1,1 1-1,0-1 1,0 1-1,1-1 1,0-1-1,0 1 1,0-1-1,11 6 1,0 2 221,-13-10-272,-1 0-1,1 0 0,0-1 0,-1 0 0,6 3 0,8 3-18,-14-6-34,1 0 0,0 0 0,0-1 0,-1 0 0,1 1 0,0-1 0,0-1 0,0 1 0,1 0 0,-1-1 0,0 0 0,5 0 0,-8 0-41,0-1 0,-1 1 0,1 0 0,-1 0 0,0 0 0,1-1 0,-1 1 0,1 0 0,-1-1 0,1 1 0,-1 0 0,0-1 0,1 1 0,-1 0 0,1-1 0,-1 1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12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2304,'6'0'7066,"299"0"-4964,-310 19-10438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18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1472,'-9'10'6547,"18"-8"-5601,-1 1-765,-1 0 1,1 1-1,6 4 1,11 5-33,-8-5-39,1 0-1,0-2 1,1 0 0,35 5 0,-22-7 89,9 1 35,49 13 0,-88-17-284,4 1 1061,-9 7-648,2-8-482,-4 13 64,0 0 0,1 1 0,1 0 1,0 0-1,1 0 0,0 16 0,0-9 2,-2 51 336,12 138 0,-3-130-151,1-18-211,0 30 142,-1 157-249,-4-208 282,-6 118 314,4-84-368,1-43-9,1-29-40,-1-1 0,1 1 0,-1-1 0,1 0-1,0 1 1,0-1 0,1 0 0,-1 0 0,4 6 0,6 15-146,-9-18 205,0-1 0,1 0 0,-1 0 0,1 0 0,4 5 0,-3-5-98,-1 0-1,0 1 1,0-1-1,3 9 1,7 17-12,-8-22 172,-1 1-1,4 13 1,-3-9 254,-4-13-240,-1 9-331,0-9 280,0 0-1,0 1 1,0-1 0,0 0 0,0 1-1,0-1 1,-1 1 0,1-1-1,0 0 1,-1 0 0,1 1 0,-2 1-1,1-2-23,0 0-1,0-1 0,0 1 0,0 0 1,0-1-1,0 1 0,-1-1 0,1 1 1,0-1-1,0 1 0,0-1 0,-1 0 1,1 0-1,-3 0 0,-68 12-190,55-8 57,1 1 1,1 1 0,-1 0-1,1 1 1,0 1 0,0 0 0,1 1-1,0 0 1,1 1 0,-17 17-1,20-17-750,0 1 0,1 0-1,1 0 1,-9 15 0,15-22 14,0 0 0,0 0 0,0 1 0,-3 9-1,1 2-2344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19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70 1728,'0'-12'9045,"-8"8"-7087,8 4-1958,-1 0-1,1 0 0,0-1 1,0 1-1,-1 0 0,1-1 1,0 1-1,-1 0 0,1 0 1,-1 0-1,1-1 0,0 1 1,-1 0-1,1 0 0,0 0 1,-1 0-1,1 0 1,-1 0-1,1 0 0,0 0 1,-1 0-1,1 0 0,-1 0 1,1 0-1,-1 0 0,-16 3-95,13-2 86,0-1 0,0 1-1,0 0 1,0 0 0,0 0 0,1 1 0,-1-1-1,0 1 1,1 0 0,-1 0 0,-3 3 0,4-2-7,0-1-28,1 1-1,0-1 1,0 0 0,0 1 0,1-1-1,-1 1 1,-1 3 0,2-4 66,1-2-8,0 0 0,0 1-1,0-1 1,0 0 0,0 0-1,0 1 1,0-1 0,0 0-1,0 1 1,1-1 0,-1 0-1,0 1 1,0-1 0,0 0-1,0 0 1,1 1 0,-1-1-1,0 0 1,0 0 0,0 0-1,1 1 1,-1-1 0,0 0-1,0 0 1,1 0 0,-1 1-1,0-1 1,1 0 0,-1 0-1,0 0 1,0 0 0,1 0-1,-1 0 1,1 0 0,15-2 470,-14 1-378,1 0 0,0 0-1,-1 0 1,1 0-1,-1-1 1,1 1 0,-1-1-1,0 0 1,4-3 0,-5 3-74,0 0 1,0 1 0,-1-1 0,1 0 0,0 0-1,-1 1 1,0-1 0,1 0 0,-1 0 0,0 0-1,0 1 1,0-1 0,0 0 0,0 0 0,-1 0-1,1 0 1,0 1 0,-2-4 0,1 1-25,-1 1 1,1 0-1,-1-1 1,0 1-1,0 0 1,0 0-1,0 0 1,-4-4 0,5 6-38,0 0 0,0 1 0,0-1 1,0 0-1,0 0 0,0 1 0,0-1 1,-1 1-1,1-1 0,0 1 0,0-1 1,-1 1-1,1 0 0,0 0 0,-1 0 1,1-1-1,0 1 0,0 0 1,-1 1-1,1-1 0,0 0 0,-1 0 1,1 0-1,0 1 0,-1-1 0,1 1 1,0-1-1,0 1 0,0 0 0,0-1 1,-1 1-1,1 0 0,-1 1 0,-5 4-23,0 0-1,0 1 0,-11 13 0,8-8 161,8-9-105,0 0 0,0-1 0,0 1 0,1 0 0,-1 0 0,1 0 0,0 0 0,0 1 0,0-1 0,0 0 0,0 0 0,1 1 0,0-1 0,-1 0 0,1 5 0,0-8 4,0 1 1,0-1 0,0 1 0,0-1 0,0 1-1,0-1 1,1 1 0,-1-1 0,0 1 0,0-1 0,0 1-1,0-1 1,1 1 0,-1-1 0,0 0 0,0 1-1,1-1 1,-1 1 0,0-1 0,1 0 0,-1 1-1,1-1 1,-1 0 0,0 1 0,1-1 0,-1 0-1,1 1 1,-1-1 0,1 0 0,-1 0 0,1 0 0,-1 1-1,1-1 1,-1 0 0,1 0 0,-1 0 0,1 0-1,-1 0 1,1 0 0,-1 0 0,1 0 0,-1 0-1,1 0 1,-1-1 0,1 1 0,-1 0 0,1 0 0,0 0-1,-1-1 13,7-2 155,1 0 0,-1-1 1,0 0-1,0 0 0,-1-1 1,1 0-1,8-9 0,-14 13-171,2-1 43,-1 0 0,1-1-1,-1 0 1,1 0 0,-1 0 0,0 0 0,0 0 0,0 0 0,-1 0 0,2-4-1,-2 5-39,-1 0 0,1 0 0,-1 0 0,0 1 0,0-1 0,0 0 0,0 0 0,0 0 0,0 0 0,0 0 0,0 0-1,-1 1 1,1-1 0,-1 0 0,1 0 0,-1 0 0,0 1 0,0-1 0,0 0 0,0 1 0,-2-3 0,2 2-42,-1 1 1,0-1 0,1 1-1,-1 0 1,0 0 0,0 0 0,0 0-1,0 0 1,0 0 0,0 1-1,0-1 1,0 1 0,0-1 0,-1 1-1,1 0 1,0 0 0,0 0-1,0 0 1,0 0 0,0 0 0,-1 1-1,1-1 1,0 1 0,0-1 0,-2 2-1,-5 1-14,1 0 0,-1 1 0,1-1 0,-13 10 0,16-10 45,0 0 0,1 0 0,-1 1 0,1-1 0,0 1 0,0 0 0,0 0 0,0 1 0,1-1 0,0 1 0,0-1 0,0 1 0,0 0 0,1 1 0,-3 5 0,3-1-43,0-5 82,0 1 0,1-1 0,0 1 0,0 9 0,1-15-21,0 1 0,0-1 1,0 0-1,0 0 0,0 1 0,0-1 0,0 0 0,0 1 0,0-1 0,0 0 0,0 0 0,0 1 1,0-1-1,0 0 0,0 0 0,0 1 0,0-1 0,0 0 0,1 0 0,-1 1 0,0-1 0,0 0 1,0 0-1,0 1 0,1-1 0,-1 0 0,0 0 0,0 0 0,1 0 0,-1 1 0,0-1 1,0 0-1,1 0 0,-1 0 0,0 0 0,0 0 0,1 0 0,-1 0 0,0 0 0,0 0 0,1 0 1,13-6 797,10-15-296,-20 17-560,15-18-877,-18 20 599,1 1 0,-1-1-1,0 0 1,0 1-1,0-1 1,-1 0 0,1 0-1,0 1 1,-1-1-1,1 0 1,0-3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32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1 2240,'-5'4'3413,"2"-2"-3279,1 0-1,0-1 0,-1 1 1,1-1-1,-1 0 0,0 1 0,1-1 1,-1 0-1,0-1 0,-5 2 1,-76 6 1412,38-7-639,-70 9 0,101-9-871,12-1-24,1 0 0,-1 0 0,1 0 0,-1 0 1,1 1-1,-1 0 0,-3 1 0,-17 3 155,19-4-139,0 0 1,1-1 0,-1 1 0,0 1-1,1-1 1,-5 2 0,1-2 100,7-1-128,0 0 0,-1 0 1,1 0-1,0 0 0,0 0 0,0 0 0,-1 0 1,1 0-1,0 0 0,0 0 0,-1 0 0,1 0 1,0 0-1,0 0 0,-1 0 0,1 0 0,0 0 1,0 0-1,0 0 0,-1 0 0,1 0 0,0 0 1,0 0-1,-1 0 0,1 0 0,0 1 0,0-1 1,0 0-1,0 0 0,-1 0 0,1 0 0,0 1 1,0-1-1,0 0 0,0 0 0,-1 0 1,1 1-1,0-1 0,0 0 0,0 0 0,0 0 1,0 1-1,0-1 0,0 0 0,0 0 0,0 1 1,0-1-1,0 0 0,0 0 0,0 0 0,0 1 1,0-1-1,0 0 0,0 0 0,0 1 0,0-1 1,0 0-1,0 0 0,0 0 0,0 1 0,1-1 1,-1 0-1,0 0 0,0 0 0,0 1 0,0-1 1,0 0-1,1 0 0,-1 0 0,17 38 458,-16-34-437,1 0 0,-1 0 0,1 0 0,-1 0 0,0 0 1,0 5-1,3 12 15,3 11-48,-1 0 1,-2 1 0,0 54-1,-2-41 138,6 52 220,0 47-230,-3 138-143,-5 37 4,-7-236 188,1 0-268,7-42 182,-1-16-85,0 0 0,-5 39-1,3-50 60,1 0 0,2 27 0,0-13-125,-1-28 370,0 3-318,1-1 1,-1 0 0,0 0 0,0 0 0,0 0 0,-1 1-1,0 2 1,-1 12-119,2-11 116,0 145-65,3-119 342,-1-33-394,-2 0 134,0 0 1,1 0 0,-1 0-1,1 1 1,-1-1 0,0 0-1,1 0 1,-1 0 0,0 0-1,1 0 1,-1 1 0,0-1-1,1 0 1,-1 0 0,0 1-1,1-1 1,-1 0 0,0 0-1,0 1 1,1-1 0,-1 0-1,0 1 1,0-1 0,0 0-1,1 1 1,-1-1 0,0 0-1,1 4 1548,47-28-1736,-40 20 279,0-1 1,1 1-1,0 1 0,0 0 0,10-2 0,49-9-247,-45 11 165,43-7-23,125-3-1,-94 17-130,-92-4 126,1 1 1,-1 1 0,0-1 0,1 1 0,-1 0 0,10 5 0,-14-7-63,-1 5 194,-2 35-2073,2-37 1650,-1 0 0,0 0 0,0 0 0,0-1 0,0 1 1,0 0-1,0-1 0,-1 1 0,1-1 0,-1 1 0,-2 3 0,-12 6-3248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36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863 4 1408,'0'0'8138,"-18"7"-7082,-16-7-318,10 1-145,1-1 0,-28-4 1,21 1-292,0 1 1,-35 3 0,15-1 31,30-2-237,16 1-82,0 1 0,0-1-1,-1 1 1,-6 0 0,-81 5-194,8-2 699,-182 8-424,226-6-234,39-5 42,-2 0-262,12 5 354,0-1-1,0 1 0,0 1 1,0-1-1,-1 1 0,0 1 1,9 8-1,5 4 106,-13-12-94,0 1 0,12 13 1,9 11-125,-21-24 137,-1 2-1,0-1 1,12 19 0,5 8-47,33 40 0,-40-52-185,-5-10 243,0-1 1,0 0 0,18 11 0,4 6 11,-10-11-62,0 0-1,46 25 0,-39-26 175,-4 1-97,-19-13-60,-1 0-1,1-1 1,1 0-1,-1 0 0,14 4 1,-12-3 107,-9-6 15,-1 1 1,1 0-1,-1 0 1,1-1-1,-1 1 1,1-1-1,0 1 1,2 0-1,-17 6-104,-9-5-147,-6 0-84,-52 15 249,-13 2 1,26 5-46,27-5-208,32-15 246,2 0-2,0 0 0,0 1 0,0-1 0,1 1 1,0 0-1,0 0 0,0 1 0,1-1 0,-6 10 0,-29 41-239,9-15 401,-7 7 155,33-43-326,0 0 1,-1 0 0,1 0 0,-10 6 0,9-6 76,-1 0 1,1-1 0,-8 12-1,11-15-70,1 0 0,0 0 0,0 0 0,-1-1 0,1 1 0,0 0 0,-1 0 0,1-1 0,-1 1 0,-1 0 1,-11 6-96,9-3 45,-1-1 0,1 0 1,-10 4-1,-6 3-80,21-10 111,0 1 0,-1-1 0,1 0 0,-1 1 0,1-1 0,-1 0 0,1 0 0,-1 0 0,1 0 0,-1 1 0,1-1-1,-1 0 1,0 0 0,1 0 0,-1 0 0,1 0 0,-1 0 0,0 0 0,1-1 2,-1 1 0,1 0 0,0 0 0,-1 0 1,1 0-1,0 0 0,-1 0 0,1 0 0,0 1 0,-1-1 0,1 0 0,0 0 0,-1 0 0,1 0 0,0 0 0,0 0 1,-1 1-1,1-1 0,0 0 0,0 0 0,-1 0 0,1 1 0,0-1 0,0 0 0,-1 0 0,1 1 0,0-1 1,0 0-1,0 0 0,0 1 0,-1-1 0,1 0 0,0 1 0,0-1 0,-8 9-110,7-9 89,0 0 1,1 1-1,-1-1 0,0 1 1,1-1-1,-1 1 0,1-1 1,-1 1-1,1-1 0,0 1 1,-1-1-1,1 1 0,-1 0 1,1-1-1,0 1 0,-1 0 1,1 0-1,0 0 12,0-1 0,0 0-1,0 1 1,0-1 0,-1 0 0,1 1-1,0-1 1,0 0 0,0 1 0,0-1-1,0 0 1,-1 0 0,1 1 0,0-1-1,0 0 1,-1 0 0,1 1 0,0-1-1,0 0 1,-1 0 0,0 1 0,0 1 302,7 2-233,5-2-27,-1 1 0,1-1 0,0-1 0,16 1 0,21 3-16,36 2 100,-66-5-158,0-1 0,0-1-1,33-3 1,11 0-144,-26 3 356,81-3-285,-99 3 67,0 0-1,23 3 0,14 0 487,-54-3-453,0 0-1,1 0 1,-1 1-1,1-1 0,-1 0 1,1 1-1,-1-1 1,0 1-1,3 0 1,-3 0-131,4 15-95,-1-1 143,-3-7 949,2-20-682,-3-84-2447,-18 118-6033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38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2912,'7'6'5991,"7"20"-4948,0 1-717,-9-17-262,-1 0 0,0 1 0,0-1 1,-1 1-1,0 0 0,-1 0 0,1 20 0,4 12 68,-1 0-175,-5-30 321,5 23-1,6 35-10,-11-42-211,-1-16 1690,1-22-1694,1-1-1,-1 0 0,2 1 1,0 0-1,0-1 0,4-8 1,4-11-17,-5 9-126,1 0-1,15-27 1,-19 41 14,1 0-1,-1 1 0,1-1 1,0 1-1,1 0 0,-1 0 1,1 1-1,0-1 1,1 1-1,-1 0 0,12-6 1,-15 9 62,1 0 1,-1 1-1,1-1 0,-1 0 1,1 1-1,-1 0 1,1 0-1,-1 0 1,5 0-1,-2 0 1,-4 1 4,1-1 0,-1 1 0,0 0 0,1 0 1,-1 0-1,0 0 0,0 0 0,0 0 0,0 0 0,0 0 1,0 0-1,0 1 0,0-1 0,0 0 0,1 3 1,-1-3-10,2 5 33,1 1 0,-1-1 0,0 1 0,0 0 0,-1-1 0,0 1 0,0 0 0,-1 1 0,0-1 0,1 10 0,0 17 23,-1-26 22,0 0 0,-1 0-1,0 0 1,0 0 0,-3 15 0,1-9 125,2-13-151,0 1-1,0-1 1,-1 1 0,1-1-1,0 1 1,-1-1 0,1 1-1,-1-1 1,1 0 0,-2 2 0,1 1 27,-2 1-19,1 0-1,-1 0 1,0 0 0,0-1-1,-1 1 1,0-1-1,1 0 1,-1 0 0,-1 0-1,1 0 1,0 0 0,-1-1-1,-8 5 1,7-5-63,0 0 0,0 0 0,-1 0 0,1-1 0,-1 0 0,0 0 0,1 0 0,-1-1 0,0 0 0,0-1 0,0 1 0,1-1 0,-1-1 0,0 1 0,-12-3 0,14 1-571,-1 1 0,0 0 0,0 1 0,0-1-1,-10 2 1,0-1-1288,-1 0-956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4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63 2144,'0'-1'142,"0"1"-1,0-1 1,0 0 0,0 1-1,1-1 1,-1 0 0,0 1-1,0-1 1,1 1 0,-1-1-1,1 1 1,-1-1 0,0 0-1,1 1 1,-1 0 0,1-1-1,0 0 1,0 0 157,0 1 0,0-1 0,-1 0 0,1 1-1,0-1 1,-1 0 0,1 1 0,-1-1 0,1 0 0,-1 0 0,1 0 0,-1 0-1,0 0 1,1 1 0,-1-1 0,0 0 0,0 0 0,1 0 0,-1-1 0,5 27 1573,-5-15-1871,1 0 0,4 17 0,1 12 54,-1 18-175,0 38 96,-5 344 2200,-1-434-1349,-2-13-750,0 0 1,0 0-1,1 0 0,0 0 1,1-1-1,-2-12 1,-1-11-39,-22-97-241,18 86 198,-10-45 77,14 73-77,1 0-1,1 0 1,0-1 0,1 1 0,0-1-1,1 1 1,1 0 0,1-1-1,3-15 1,-1 13 46,-2 3-74,2 1 0,0-1 0,0 1 1,1 0-1,11-20 0,-11 25-50,0 0-1,1 1 1,0-1 0,1 1 0,0 0-1,9-8 1,-13 14 48,0 0 0,0 0-1,0 0 1,0 0 0,0 0-1,0 1 1,0 0 0,1 0-1,-1 0 1,0 0 0,1 0-1,-1 0 1,1 1 0,-1 0-1,1 0 1,-1 0 0,1 0-1,-1 0 1,1 1 0,-1-1-1,1 1 1,3 1 0,2 1 17,0 1 1,-1-1-1,1 1 1,-1 1-1,0 0 1,0 0-1,-1 0 1,0 1-1,0 0 1,10 11-1,-12-11-20,1-1 0,-2 2-1,1-1 1,-1 0-1,0 1 1,0 0 0,-1 0-1,5 14 1,-7-16 58,1 1 0,-1-1 0,-1 1 0,1-1 0,-1 1 0,0-1 0,-1 1 0,1-1 0,-1 1 0,0-1 0,0 1 0,-1-1 0,-2 8 0,-1-2 100,-1 1 1,0-1-1,0 1 1,-9 10-1,11-17-86,-1 1-1,1-1 0,-1 0 1,-1 0-1,1 0 1,-1-1-1,0 1 0,-10 4 1,6-3 62,7-5-41,0 1 1,0 0-1,0-1 1,-1 1-1,1-1 1,0 0-1,-1 0 0,1-1 1,-6 2-1,8-2-13,0 0 10,-2 0-15,2 0-28,4 0-580,-1 0 534,0 1-1,1-1 1,-1 1-1,0 0 0,1 0 1,-1 0-1,3 1 1,15 6-62,7-3 67,-1 1 0,0 1 0,0 1-1,-1 1 1,0 1 0,30 18 0,-43-22 6,-1 1 1,0 1 0,-1-1-1,0 2 1,15 15 0,-22-21 37,-1 0 1,1 0 0,-1 0-1,0 0 1,0 1 0,0-1-1,-1 0 1,1 1-1,-1 0 1,0-1 0,0 1-1,0 0 1,0-1 0,-1 1-1,0 0 1,1 0-1,-1 0 1,-1-1 0,1 1-1,0 0 1,-1 0 0,0 0-1,-2 6 1,0-3 45,-1 0 0,0 1 0,0-1 0,0-1-1,-1 1 1,0-1 0,0 1 0,0-1 0,-9 7 0,-6 2-90,-35 23 0,21-16-96,30-19 185,0-1 0,0 1 0,-1-1 0,1 0 0,0 0 0,-1-1 0,1 1 0,-1-1 0,0 0 0,-7 1 0,1-2 62,0-1 1,0 0-1,-16-3 1,4 0-184,0 1 1,0 1-1,0 1 1,0 1-1,0 2 1,-26 3 0,-52 15-793,35-5-3277,54-11 1967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8:08:31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365 214 1728,'-39'0'1269,"38"0"-1239,0 0 0,0 0-1,0-1 1,0 1 0,0 0-1,0-1 1,0 1 0,0-1-1,1 1 1,-1-1 0,0 0-1,0 1 1,0-1 0,1 0-1,-1 1 1,0-1 0,1 0-1,-1 0 1,1 0 0,-1 1-1,1-1 1,-1 0 0,1-2-1,-10-27-277,7 19 254,0 4 273,0 1 0,0-1 0,-1 1 0,0 0 1,0 0-1,0 1 0,-1-1 0,0 1 1,-8-8 262,11 12-456,1-1 0,-1 1-1,1 0 1,-1 0-1,1 0 1,-1 0-1,0 1 1,1-1-1,-1 0 1,0 1-1,0-1 1,1 1-1,-1 0 1,0-1-1,0 1 1,0 0-1,0 0 1,1 0 0,-1 0-1,0 1 1,0-1-1,0 0 1,1 1-1,-1-1 1,0 1-1,-2 1 1,-26 9 1066,29-11-1066,-1 1 0,0-1 1,1 1-1,-1-1 0,0 0 1,0 1-1,1-1 0,-1 0 1,-2 0-1,-12 1 379,12 1-305,0-1 1,-1 1 0,1-1 0,0-1-1,-1 1 1,-8 0 0,8-1-57,0 1 1,0 0-1,0 0 1,1 1-1,-1 0 1,0-1-1,1 1 1,-1 1-1,1-1 1,0 1-1,0 0 1,-6 5-1,-5 2 37,2-3 27,22-11-726,9-4 387,-2-1 0,1 0 0,-1-1-1,26-22 1,-22 17-882,0 1 0,24-14-1,4 5-2620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4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7 320,'15'-5'10299,"-10"4"-9012,1 1-927,-1 0 0,1 0 0,9 3 0,12 0 854,23-4-919,-19-1-299,33 4 1,48 2 364,-14-1 622,-2-3-2546,-86 2 475,-10-2 984,1 0 1,-1 0 0,0 0-1,0 0 1,1 0 0,-1 0-1,0 0 1,0 0 0,1 0-1,-1 0 1,0 0 0,0 0-1,0 11-3901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45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3072,'-8'-1'5295,"7"1"-5144,0 11 1788,8 19-2283,-5-23 865,0 4-342,-1 1 1,-1-1-1,-1 19 0,0 1-10,0-3-63,-7 41 1,7-54 48,0 1 1,2 15-1,-1-4 1534,4-39-868,10-26-752,-9 22-99,-4 13-24,-1 1 1,1 0-1,-1 0 1,1 0 0,0 0-1,0 0 1,0 0-1,0 0 1,0 1-1,0-1 1,0 0 0,1 1-1,-1-1 1,1 0-1,1-1 1,1 0-13,0 0 0,0 1 0,0-1 0,1 0 0,-1 1 0,1 0 1,-1 0-1,1 1 0,0-1 0,0 1 0,-1 0 0,1 0 0,10 0 0,-13 1 54,0 0 1,0 0-1,0 0 0,0 0 0,0 0 0,0 1 0,0-1 1,0 1-1,0 0 0,0-1 0,0 1 0,0 0 0,0 0 0,-1 0 1,1 0-1,0 0 0,-1 1 0,1-1 0,-1 0 0,1 1 1,-1-1-1,0 1 0,1 0 0,-1-1 0,0 1 0,1 2 1,1 4-9,-1-1 1,0 0 0,-1 1 0,1-1 0,-1 14 0,2 8 59,2-4 181,0 47 0,-5-72-190,0 1-1,0-1 1,0 0-1,0 1 1,0-1-1,1 0 1,-1 1 0,0-1-1,0 0 1,0 1-1,-1-1 1,1 1-1,0-1 1,0 0-1,0 1 1,0-1-1,0 0 1,0 1-1,0-1 1,-1 0 0,1 1-1,0-1 1,0 0-1,0 0 1,-1 1-1,1-1 1,0 0-1,0 0 1,-1 1-1,1-1 1,0 0-1,-1 0 1,1 0 0,0 1-1,-1-1 1,1 0-1,0 0 1,-1 0-1,1 0 1,0 0-1,-1 0 1,1 0-1,0 0 1,-1 0-1,1 0 1,-1 0-1,1 0 1,0 0 0,-1 0-1,1 0 1,0 0-1,-1 0 1,1 0-1,0-1 1,-1 1-1,-22-15 871,13 8-989,-1-1-131,-1 2 1,0-1-1,-1 2 0,-19-7 1,23 9-903,0 1 0,0 1 0,0 0-1,-14-1 1,8 6-3775,9-1 3750,-5-5-662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49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2144,'18'-14'8928,"-3"19"-8443,-2 0-96,15 1 96,-14-3-275,0-1 0,26 2 0,21 1-266,-17-1 80,46 3 17,43 2 334,-35-6-119,-90 16-160,-4-10-137,0 0 0,-1 0 0,0 1 0,0-1 0,-1 1 0,0 10-1,3 8-97,24 171 42,-10-57 136,12 41 137,-13-15 63,-10-72-190,-2 111-159,-7-145 49,-1-31 207,1-24-56,0 0 0,1-1 0,0 14 1,1-12-46,-1 0 1,0 0 0,-1 0 0,-1 10 0,-2 22-195,-4 19 181,0 14 389,9-50-365,0-16-36,-1-1 0,1 1 0,-2 0 0,1-1 0,-3 13 0,3-5-62,1-12 39,-1-1 1,0 1-1,0-1 1,0 1 0,0-1-1,0 1 1,0-1-1,-1 4 1,2 11 19,0-14 31,-1-1 0,0 1-1,1-1 1,-1 1 0,0-1 0,0 1 0,0-1 0,0 1 0,0-1 0,0 1 0,-1-1 0,0 4 0,-3 3 198,2-3-126,0 0 0,-1-1 0,0 1 0,-5 6 1,7-10-74,-1 1 1,0 0 0,0-1-1,0 1 1,0-1 0,0 0-1,-1 0 1,1 0 0,0 0-1,-1 0 1,1 0 0,-5 1-1,-10 0 26,0 0 0,-25-1 0,-12 2-244,19 1-292,-46 13 0,64-12-680,1 0 1,0 1-1,0 1 0,-27 16 1,25-9-106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53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279 581 2976,'4'-3'6181,"-8"2"-6050,1-1 1,0 1-1,-1-1 1,1 1-1,-1 0 0,1 0 1,-1 1-1,1-1 1,-1 1-1,0 0 0,1 0 1,-1 0-1,-4 1 1,1-1-4,1 1 1,-1 1 0,1-1 0,0 1 0,0 1-1,-12 5 1,-6 4 210,13-6-224,0 0-1,-18 13 1,20-11-107,0 0 1,1 1-1,1-1 0,-1 2 1,1-1-1,1 1 0,-1 0 1,2 0-1,-1 0 0,2 1 1,-1 0-1,2 0 0,-1 0 1,1 1-1,1-1 1,0 1-1,1 0 0,0-1 1,1 1-1,0 0 0,1-1 1,4 24-1,-3-28 13,1 0 1,0 0-1,0 0 0,0 0 1,1 0-1,0-1 0,1 0 1,-1 0-1,1 0 0,1 0 1,-1-1-1,1 0 0,-1 0 1,10 5-1,-13-9 29,0 0 0,0 0 0,1 0 0,-1-1 1,0 1-1,0-1 0,0 1 0,1-1 0,-1 0 0,0 0 0,1 0 1,-1 0-1,0-1 0,0 1 0,1 0 0,-1-1 0,0 0 0,0 1 0,0-1 1,0 0-1,0 0 0,0 0 0,0-1 0,0 1 0,0 0 0,0-1 1,0 1-1,-1-1 0,1 0 0,-1 1 0,1-1 0,-1 0 0,0 0 0,2-3 1,6-15 17,-1 0 1,0-1-1,5-25 1,8-65-123,-18 90 52,8-24-191,-8 34 158,0-1-1,-1 1 0,1-17 0,3-58 123,0-106 264,-15-137-965,9 317 82,-3 36-520,18 296 474,-13-294 650,14 278 413,-15-109 379,1-181-803,1 17 107,-3-31-185,0 0 1,0 0-1,0 0 0,0 0 0,0 1 1,0-1-1,0 0 0,0 0 0,0 0 1,0 0-1,0 1 0,0-1 0,0 0 1,0 0-1,0 0 0,0 0 0,0 0 1,0 0-1,1 1 0,-1-1 0,0 0 0,0 0 1,0 0-1,0 0 0,0 0 0,0 0 1,1 0-1,-1 0 0,0 0 0,0 0 1,0 1-1,0-1 0,0 0 0,1 0 1,-1 0-1,0 0 0,0 0 0,0 0 1,0 0-1,0 0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54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2656,'1'-2'122,"1"0"0,-1 0 0,1 0 1,-1 0-1,1 0 0,0 1 0,0-1 0,-1 1 1,1-1-1,1 1 0,-1 0 0,0-1 0,0 1 0,0 0 1,1 0-1,-1 1 0,0-1 0,1 0 0,-1 1 0,0 0 1,5-1-1,2-3 3643,-5 9-3082,10 19-269,-1 2 1,-1 0-1,-2 0 0,12 42 1,0 0 94,-5-18-393,97 235 557,-54-136 190,-51-123-728,8 37 25,2 3 101,-10-19-181,-5-31 757,-1-10-247,-1-10-35,2-17 33,-3 18-609,2-22 354,0-28-1,-1 0-128,13-59-332,37-146 0,-32 168-352,-4 14 328,38-108 0,-52 178 108,0 1-1,0 0 0,-1-1 1,0 1-1,0-1 0,0 1 1,-1-9-1,5-21-3944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55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1256 0 2912,'5'4'4570,"-16"8"-3882,-1-2-1,-1 1 0,1-2 0,-1 1 0,-24 11 0,-8 6-63,11-3-381,1 2 0,-49 49 0,-49 69 257,-18 19 330,52-73-349,-36 37 104,-50 72 27,-3 3-413,143-153 222,-2 3-3173,43-51 2248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57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21 3712,'-2'-6'1095,"5"6"-620,-1 1-290,-4-3 44,0-6 2122,2 8-2324,0 0 1,0-1-1,0 1 0,0 0 0,0 0 1,0 0-1,0 0 0,0-1 1,-1 1-1,1 0 0,0 0 0,0 0 1,0-1-1,0 1 0,0 0 1,0 0-1,0 0 0,0 0 1,0-1-1,0 1 0,-1 0 0,1 0 1,0 0-1,0 0 0,0 0 1,0 0-1,-1-1 0,1 1 1,0 0-1,0 0 0,0 0 0,0 0 1,-1 0-1,1 0 0,0 0 1,0 0-1,0 0 0,-1 0 1,1 0-1,0 0 0,0 0 0,0 0 1,0 0-1,-1 0 0,1 0 1,0 0-1,0 0 0,0 0 1,-1 0-1,1 0 0,0 0 0,-41 1 1496,-77 10 0,100-8-1540,0 2 0,0 0 1,-29 13-1,37-14 45,0 1-1,1 0 1,-1 1 0,1 0-1,1 0 1,-1 1 0,-12 13-1,19-18-32,1 0 0,0-1 0,-1 1 0,1 0 0,0 0 0,0 0 0,0 0 0,0 0 0,0 0 0,1 0 0,-1 0 0,0 0 0,1 1 0,0-1 0,-1 0 0,1 0 0,0 1 0,1 2 0,-1-2 26,1 0-1,0 0 1,0 0 0,0 0 0,1 0-1,-1 0 1,1-1 0,-1 1-1,1 0 1,0-1 0,4 5 0,3 1 54,0-1-1,1 1 1,-1-1 0,1-1 0,20 10 0,-12-8 32,1-1-1,0 0 1,1-1 0,-1-1-1,1-1 1,27 2 0,-38-6-39,1 0 0,-1 0 0,0-1 0,1 0 0,-1-1 1,0 0-1,0-1 0,0 1 0,13-8 0,-10 5-43,0-1-1,-1-1 1,0 0-1,0-1 1,-1 0-1,11-11 1,-1 3 123,-17 14-95,1-1 0,-1 1-1,0-1 1,0 0 0,-1 0-1,5-4 1,-6 6-54,0-1 31,1 0-1,-1 0 1,0 1 0,0-1-1,1 0 1,-1 0-1,0 0 1,-1 0 0,1 0-1,0 0 1,0 0-1,-1-1 1,0 1 0,1 0-1,-1 0 1,0 0-1,0-1 1,0 1 0,0 0-1,0 0 1,-1 0-1,1-1 1,-2-3 0,0 0-11,0 0 1,0 0-1,-1 0 1,0 1-1,0-1 1,-1 1-1,1-1 1,-1 1 0,0 0-1,-1 0 1,1 1-1,-1-1 1,0 1-1,0 0 1,0 1-1,0-1 1,-10-4 0,12 7-68,0 0 1,0 0 0,0 0-1,0 0 1,0 0 0,0 1-1,0-1 1,0 1 0,0 0 0,0 0-1,-4 1 1,-34 8-524,8-1-178,23-6 32,0 1 0,0 0 0,0 1 0,0 0 1,1 1-1,-12 7 0,9-6-239,-6 5-1646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5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250 212 4224,'1'-1'233,"0"-1"0,0 0 0,0 0 0,0 0 0,-1 0 0,1 1 0,-1-1 0,1 0 0,0-4 0,3-11-25,-3 14 118,-1 0-1,1 0 0,-1 0 1,0 0-1,0 0 0,0 0 1,-1-4-1,1-3 838,-1 9-1090,1 0 0,0 0 0,-1 0 0,1 0 0,-1 0 0,1 0 0,-1 0 1,1 0-1,-1 0 0,0 1 0,1-1 0,-1 0 0,0 0 0,0 1 0,0-1 0,0 0 0,1 1 1,-1-1-1,0 1 0,0-1 0,0 1 0,0-1 0,0 1 0,0 0 0,0 0 0,0-1 1,-1 1-1,0 0 0,-10-4 287,9 3-266,0-1-1,0 1 1,0 1 0,0-1 0,0 0 0,0 1 0,0 0 0,1-1 0,-1 1 0,-5 1 0,2-1-42,0 1 1,0 0-1,0 0 1,-8 3 0,3 1-80,-1 1 0,1 0 1,0 1-1,0 0 0,1 0 1,0 2-1,0-1 0,1 1 1,0 0-1,-12 18 0,17-22 37,1-1 1,0 2-1,0-1 0,1 0 0,0 0 0,0 1 1,0-1-1,0 1 0,1 0 0,0 0 0,0-1 0,1 1 1,0 0-1,0 0 0,0 0 0,0 0 0,1-1 1,0 1-1,0 0 0,1-1 0,0 1 0,0 0 1,3 5-1,-2-5 59,0 0 1,0 0 0,1-1-1,0 1 1,0-1 0,1 0-1,0 0 1,-1 0-1,2-1 1,-1 1 0,0-1-1,1-1 1,0 1 0,0-1-1,0 0 1,0 0 0,0-1-1,1 1 1,11 1 0,1 0 205,0-2 0,0 0 1,0-1-1,1-1 0,-1-1 1,34-5-1,-45 4-217,-1 0 0,1 0 0,0 0 0,-1-1 0,0 0 0,0-1 0,0 0 0,0 0 0,0 0 0,-1-1 0,0 0 0,0 0 0,0 0 0,-1-1 0,1 0 0,-1 0 0,-1 0 0,1-1 0,4-8 0,-6 8-1,0 2-45,0-1 0,0 1 0,0-1 1,-1 0-1,0 0 0,0 1 0,-1-2 0,0 1 1,0 0-1,0 0 0,0-11 0,-4-24-113,3 27 65,-1 1 1,-4-22-1,2 24 33,0 0 1,-1 0-1,0 1 0,0 0 0,-1-1 0,0 2 1,-1-1-1,0 1 0,-9-11 0,11 16-71,1 1 0,0-1 0,-1 1 0,0 0-1,0 0 1,0 0 0,0 1 0,0-1 0,0 1 0,-1 0-1,1 0 1,-1 0 0,1 1 0,-1 0 0,0 0 0,0 0-1,0 0 1,1 1 0,-1 0 0,0 0 0,0 0 0,0 0-1,-8 3 1,4-1-192,0 1-1,1 1 0,-1 0 1,1 0-1,-1 1 1,1 0-1,1 0 0,-1 0 1,1 1-1,0 1 1,0-1-1,-10 14 0,-4 7-1085,1 2-1,-17 33 1,28-48 795,-8 18-632,3-5-576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58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3072,'5'0'7520,"-10"12"-5974,7 19-1021,1 0-1,13 60 1,32 165 88,-43-228-793,-2 0 1,-1 1-1,-1 28 0,-1-47-514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44:59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3808,'6'-7'1168,"-6"6"-898,1 1 0,0-1 0,-1 0 0,1 0 0,3-10 4769,-3 13-5003,1-1 1,-1 1-1,0 0 0,0 0 0,0 0 1,0 0-1,0 4 0,0-5 21,3 13 110,0 1 0,-1 0 0,-1 0 1,0 0-1,-1 17 0,5 33 291,33 156 374,-36-192-581,-3-23-273,1 0-1,-1 0 1,1 0-1,3 8 1,-3-11-35,0 0 1,0 0 0,0 1 0,-1-1 0,1 0 0,-1 1-1,0-1 1,0 0 0,0 1 0,0-1 0,0 0 0,-1 1 0,1-1-1,-1 0 1,0 0 0,-1 4 0,-4 7-1247,5-12 1122,1-1-1,-1 1 0,1-1 1,-1 1-1,1-1 1,-1 1-1,0-1 0,0 0 1,0 0-1,0 1 1,0-1-1,0 0 0,-1 1 1,-5 4-662,6-5 548,0 0 0,0 1 0,0-1 0,-1 0 0,1 0 0,-1 0 0,1-1 0,-1 1 0,1 0 0,-1 0 0,1-1 0,-1 1 0,0-1 0,1 0 0,-3 1 0,-16-1-1854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2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2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5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4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3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E287-1779-474D-879B-EA2A23357F5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6FEA-19B8-4EC4-9FBC-76ED404E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7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0.xml"/><Relationship Id="rId13" Type="http://schemas.openxmlformats.org/officeDocument/2006/relationships/image" Target="../media/image1490.png"/><Relationship Id="rId18" Type="http://schemas.openxmlformats.org/officeDocument/2006/relationships/customXml" Target="../ink/ink305.xml"/><Relationship Id="rId26" Type="http://schemas.openxmlformats.org/officeDocument/2006/relationships/customXml" Target="../ink/ink309.xml"/><Relationship Id="rId39" Type="http://schemas.openxmlformats.org/officeDocument/2006/relationships/image" Target="../media/image201.png"/><Relationship Id="rId3" Type="http://schemas.openxmlformats.org/officeDocument/2006/relationships/image" Target="../media/image196.png"/><Relationship Id="rId21" Type="http://schemas.openxmlformats.org/officeDocument/2006/relationships/image" Target="../media/image1530.png"/><Relationship Id="rId34" Type="http://schemas.openxmlformats.org/officeDocument/2006/relationships/customXml" Target="../ink/ink313.xml"/><Relationship Id="rId42" Type="http://schemas.openxmlformats.org/officeDocument/2006/relationships/customXml" Target="../ink/ink317.xml"/><Relationship Id="rId7" Type="http://schemas.openxmlformats.org/officeDocument/2006/relationships/image" Target="../media/image1460.png"/><Relationship Id="rId12" Type="http://schemas.openxmlformats.org/officeDocument/2006/relationships/customXml" Target="../ink/ink302.xml"/><Relationship Id="rId17" Type="http://schemas.openxmlformats.org/officeDocument/2006/relationships/image" Target="../media/image1511.png"/><Relationship Id="rId25" Type="http://schemas.openxmlformats.org/officeDocument/2006/relationships/image" Target="../media/image1550.png"/><Relationship Id="rId33" Type="http://schemas.openxmlformats.org/officeDocument/2006/relationships/image" Target="../media/image1721.png"/><Relationship Id="rId38" Type="http://schemas.openxmlformats.org/officeDocument/2006/relationships/customXml" Target="../ink/ink315.xml"/><Relationship Id="rId2" Type="http://schemas.openxmlformats.org/officeDocument/2006/relationships/image" Target="../media/image195.png"/><Relationship Id="rId16" Type="http://schemas.openxmlformats.org/officeDocument/2006/relationships/customXml" Target="../ink/ink304.xml"/><Relationship Id="rId20" Type="http://schemas.openxmlformats.org/officeDocument/2006/relationships/customXml" Target="../ink/ink306.xml"/><Relationship Id="rId29" Type="http://schemas.openxmlformats.org/officeDocument/2006/relationships/image" Target="../media/image1570.png"/><Relationship Id="rId41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9.xml"/><Relationship Id="rId11" Type="http://schemas.openxmlformats.org/officeDocument/2006/relationships/image" Target="../media/image1480.png"/><Relationship Id="rId24" Type="http://schemas.openxmlformats.org/officeDocument/2006/relationships/customXml" Target="../ink/ink308.xml"/><Relationship Id="rId32" Type="http://schemas.openxmlformats.org/officeDocument/2006/relationships/customXml" Target="../ink/ink312.xml"/><Relationship Id="rId37" Type="http://schemas.openxmlformats.org/officeDocument/2006/relationships/image" Target="../media/image200.png"/><Relationship Id="rId40" Type="http://schemas.openxmlformats.org/officeDocument/2006/relationships/customXml" Target="../ink/ink316.xml"/><Relationship Id="rId45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1500.png"/><Relationship Id="rId23" Type="http://schemas.openxmlformats.org/officeDocument/2006/relationships/image" Target="../media/image1540.png"/><Relationship Id="rId28" Type="http://schemas.openxmlformats.org/officeDocument/2006/relationships/customXml" Target="../ink/ink310.xml"/><Relationship Id="rId36" Type="http://schemas.openxmlformats.org/officeDocument/2006/relationships/customXml" Target="../ink/ink314.xml"/><Relationship Id="rId10" Type="http://schemas.openxmlformats.org/officeDocument/2006/relationships/customXml" Target="../ink/ink301.xml"/><Relationship Id="rId19" Type="http://schemas.openxmlformats.org/officeDocument/2006/relationships/image" Target="../media/image1520.png"/><Relationship Id="rId31" Type="http://schemas.openxmlformats.org/officeDocument/2006/relationships/image" Target="../media/image1580.png"/><Relationship Id="rId44" Type="http://schemas.openxmlformats.org/officeDocument/2006/relationships/customXml" Target="../ink/ink318.xml"/><Relationship Id="rId4" Type="http://schemas.openxmlformats.org/officeDocument/2006/relationships/image" Target="../media/image197.png"/><Relationship Id="rId9" Type="http://schemas.openxmlformats.org/officeDocument/2006/relationships/image" Target="../media/image1470.png"/><Relationship Id="rId14" Type="http://schemas.openxmlformats.org/officeDocument/2006/relationships/customXml" Target="../ink/ink303.xml"/><Relationship Id="rId22" Type="http://schemas.openxmlformats.org/officeDocument/2006/relationships/customXml" Target="../ink/ink307.xml"/><Relationship Id="rId27" Type="http://schemas.openxmlformats.org/officeDocument/2006/relationships/image" Target="../media/image1560.png"/><Relationship Id="rId30" Type="http://schemas.openxmlformats.org/officeDocument/2006/relationships/customXml" Target="../ink/ink311.xml"/><Relationship Id="rId35" Type="http://schemas.openxmlformats.org/officeDocument/2006/relationships/image" Target="../media/image199.png"/><Relationship Id="rId43" Type="http://schemas.openxmlformats.org/officeDocument/2006/relationships/image" Target="../media/image20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0.png"/><Relationship Id="rId18" Type="http://schemas.openxmlformats.org/officeDocument/2006/relationships/customXml" Target="../ink/ink326.xml"/><Relationship Id="rId26" Type="http://schemas.openxmlformats.org/officeDocument/2006/relationships/customXml" Target="../ink/ink330.xml"/><Relationship Id="rId39" Type="http://schemas.openxmlformats.org/officeDocument/2006/relationships/image" Target="../media/image1780.png"/><Relationship Id="rId21" Type="http://schemas.openxmlformats.org/officeDocument/2006/relationships/image" Target="../media/image1690.png"/><Relationship Id="rId34" Type="http://schemas.openxmlformats.org/officeDocument/2006/relationships/customXml" Target="../ink/ink334.xml"/><Relationship Id="rId42" Type="http://schemas.openxmlformats.org/officeDocument/2006/relationships/customXml" Target="../ink/ink338.xml"/><Relationship Id="rId47" Type="http://schemas.openxmlformats.org/officeDocument/2006/relationships/image" Target="../media/image1820.png"/><Relationship Id="rId50" Type="http://schemas.openxmlformats.org/officeDocument/2006/relationships/customXml" Target="../ink/ink342.xml"/><Relationship Id="rId55" Type="http://schemas.openxmlformats.org/officeDocument/2006/relationships/image" Target="../media/image1860.png"/><Relationship Id="rId63" Type="http://schemas.openxmlformats.org/officeDocument/2006/relationships/image" Target="../media/image1900.png"/><Relationship Id="rId68" Type="http://schemas.openxmlformats.org/officeDocument/2006/relationships/customXml" Target="../ink/ink351.xml"/><Relationship Id="rId76" Type="http://schemas.openxmlformats.org/officeDocument/2006/relationships/customXml" Target="../ink/ink355.xml"/><Relationship Id="rId84" Type="http://schemas.openxmlformats.org/officeDocument/2006/relationships/customXml" Target="../ink/ink359.xml"/><Relationship Id="rId7" Type="http://schemas.openxmlformats.org/officeDocument/2006/relationships/image" Target="../media/image1620.png"/><Relationship Id="rId71" Type="http://schemas.openxmlformats.org/officeDocument/2006/relationships/image" Target="../media/image1940.png"/><Relationship Id="rId2" Type="http://schemas.openxmlformats.org/officeDocument/2006/relationships/image" Target="../media/image205.png"/><Relationship Id="rId16" Type="http://schemas.openxmlformats.org/officeDocument/2006/relationships/customXml" Target="../ink/ink325.xml"/><Relationship Id="rId29" Type="http://schemas.openxmlformats.org/officeDocument/2006/relationships/image" Target="../media/image1730.png"/><Relationship Id="rId11" Type="http://schemas.openxmlformats.org/officeDocument/2006/relationships/image" Target="../media/image1640.png"/><Relationship Id="rId24" Type="http://schemas.openxmlformats.org/officeDocument/2006/relationships/customXml" Target="../ink/ink329.xml"/><Relationship Id="rId32" Type="http://schemas.openxmlformats.org/officeDocument/2006/relationships/customXml" Target="../ink/ink333.xml"/><Relationship Id="rId37" Type="http://schemas.openxmlformats.org/officeDocument/2006/relationships/image" Target="../media/image1770.png"/><Relationship Id="rId40" Type="http://schemas.openxmlformats.org/officeDocument/2006/relationships/customXml" Target="../ink/ink337.xml"/><Relationship Id="rId45" Type="http://schemas.openxmlformats.org/officeDocument/2006/relationships/image" Target="../media/image1811.png"/><Relationship Id="rId53" Type="http://schemas.openxmlformats.org/officeDocument/2006/relationships/image" Target="../media/image1850.png"/><Relationship Id="rId58" Type="http://schemas.openxmlformats.org/officeDocument/2006/relationships/customXml" Target="../ink/ink346.xml"/><Relationship Id="rId66" Type="http://schemas.openxmlformats.org/officeDocument/2006/relationships/customXml" Target="../ink/ink350.xml"/><Relationship Id="rId74" Type="http://schemas.openxmlformats.org/officeDocument/2006/relationships/customXml" Target="../ink/ink354.xml"/><Relationship Id="rId79" Type="http://schemas.openxmlformats.org/officeDocument/2006/relationships/image" Target="../media/image1980.png"/><Relationship Id="rId5" Type="http://schemas.openxmlformats.org/officeDocument/2006/relationships/image" Target="../media/image1611.png"/><Relationship Id="rId61" Type="http://schemas.openxmlformats.org/officeDocument/2006/relationships/image" Target="../media/image1890.png"/><Relationship Id="rId82" Type="http://schemas.openxmlformats.org/officeDocument/2006/relationships/customXml" Target="../ink/ink358.xml"/><Relationship Id="rId19" Type="http://schemas.openxmlformats.org/officeDocument/2006/relationships/image" Target="../media/image1680.png"/><Relationship Id="rId4" Type="http://schemas.openxmlformats.org/officeDocument/2006/relationships/customXml" Target="../ink/ink319.xml"/><Relationship Id="rId9" Type="http://schemas.openxmlformats.org/officeDocument/2006/relationships/image" Target="../media/image1630.png"/><Relationship Id="rId14" Type="http://schemas.openxmlformats.org/officeDocument/2006/relationships/customXml" Target="../ink/ink324.xml"/><Relationship Id="rId22" Type="http://schemas.openxmlformats.org/officeDocument/2006/relationships/customXml" Target="../ink/ink328.xml"/><Relationship Id="rId27" Type="http://schemas.openxmlformats.org/officeDocument/2006/relationships/image" Target="../media/image1720.png"/><Relationship Id="rId30" Type="http://schemas.openxmlformats.org/officeDocument/2006/relationships/customXml" Target="../ink/ink332.xml"/><Relationship Id="rId35" Type="http://schemas.openxmlformats.org/officeDocument/2006/relationships/image" Target="../media/image1760.png"/><Relationship Id="rId43" Type="http://schemas.openxmlformats.org/officeDocument/2006/relationships/image" Target="../media/image1800.png"/><Relationship Id="rId48" Type="http://schemas.openxmlformats.org/officeDocument/2006/relationships/customXml" Target="../ink/ink341.xml"/><Relationship Id="rId56" Type="http://schemas.openxmlformats.org/officeDocument/2006/relationships/customXml" Target="../ink/ink345.xml"/><Relationship Id="rId64" Type="http://schemas.openxmlformats.org/officeDocument/2006/relationships/customXml" Target="../ink/ink349.xml"/><Relationship Id="rId69" Type="http://schemas.openxmlformats.org/officeDocument/2006/relationships/image" Target="../media/image1930.png"/><Relationship Id="rId77" Type="http://schemas.openxmlformats.org/officeDocument/2006/relationships/image" Target="../media/image1970.png"/><Relationship Id="rId8" Type="http://schemas.openxmlformats.org/officeDocument/2006/relationships/customXml" Target="../ink/ink321.xml"/><Relationship Id="rId51" Type="http://schemas.openxmlformats.org/officeDocument/2006/relationships/image" Target="../media/image1840.png"/><Relationship Id="rId72" Type="http://schemas.openxmlformats.org/officeDocument/2006/relationships/customXml" Target="../ink/ink353.xml"/><Relationship Id="rId80" Type="http://schemas.openxmlformats.org/officeDocument/2006/relationships/customXml" Target="../ink/ink357.xml"/><Relationship Id="rId85" Type="http://schemas.openxmlformats.org/officeDocument/2006/relationships/image" Target="../media/image2012.png"/><Relationship Id="rId3" Type="http://schemas.openxmlformats.org/officeDocument/2006/relationships/image" Target="../media/image206.png"/><Relationship Id="rId12" Type="http://schemas.openxmlformats.org/officeDocument/2006/relationships/customXml" Target="../ink/ink323.xml"/><Relationship Id="rId17" Type="http://schemas.openxmlformats.org/officeDocument/2006/relationships/image" Target="../media/image1670.png"/><Relationship Id="rId25" Type="http://schemas.openxmlformats.org/officeDocument/2006/relationships/image" Target="../media/image1711.png"/><Relationship Id="rId33" Type="http://schemas.openxmlformats.org/officeDocument/2006/relationships/image" Target="../media/image1750.png"/><Relationship Id="rId38" Type="http://schemas.openxmlformats.org/officeDocument/2006/relationships/customXml" Target="../ink/ink336.xml"/><Relationship Id="rId46" Type="http://schemas.openxmlformats.org/officeDocument/2006/relationships/customXml" Target="../ink/ink340.xml"/><Relationship Id="rId59" Type="http://schemas.openxmlformats.org/officeDocument/2006/relationships/image" Target="../media/image1880.png"/><Relationship Id="rId67" Type="http://schemas.openxmlformats.org/officeDocument/2006/relationships/image" Target="../media/image1920.png"/><Relationship Id="rId20" Type="http://schemas.openxmlformats.org/officeDocument/2006/relationships/customXml" Target="../ink/ink327.xml"/><Relationship Id="rId41" Type="http://schemas.openxmlformats.org/officeDocument/2006/relationships/image" Target="../media/image1790.png"/><Relationship Id="rId54" Type="http://schemas.openxmlformats.org/officeDocument/2006/relationships/customXml" Target="../ink/ink344.xml"/><Relationship Id="rId62" Type="http://schemas.openxmlformats.org/officeDocument/2006/relationships/customXml" Target="../ink/ink348.xml"/><Relationship Id="rId70" Type="http://schemas.openxmlformats.org/officeDocument/2006/relationships/customXml" Target="../ink/ink352.xml"/><Relationship Id="rId75" Type="http://schemas.openxmlformats.org/officeDocument/2006/relationships/image" Target="../media/image1960.png"/><Relationship Id="rId83" Type="http://schemas.openxmlformats.org/officeDocument/2006/relationships/image" Target="../media/image20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0.xml"/><Relationship Id="rId15" Type="http://schemas.openxmlformats.org/officeDocument/2006/relationships/image" Target="../media/image1660.png"/><Relationship Id="rId23" Type="http://schemas.openxmlformats.org/officeDocument/2006/relationships/image" Target="../media/image1700.png"/><Relationship Id="rId28" Type="http://schemas.openxmlformats.org/officeDocument/2006/relationships/customXml" Target="../ink/ink331.xml"/><Relationship Id="rId36" Type="http://schemas.openxmlformats.org/officeDocument/2006/relationships/customXml" Target="../ink/ink335.xml"/><Relationship Id="rId49" Type="http://schemas.openxmlformats.org/officeDocument/2006/relationships/image" Target="../media/image1830.png"/><Relationship Id="rId57" Type="http://schemas.openxmlformats.org/officeDocument/2006/relationships/image" Target="../media/image1870.png"/><Relationship Id="rId10" Type="http://schemas.openxmlformats.org/officeDocument/2006/relationships/customXml" Target="../ink/ink322.xml"/><Relationship Id="rId31" Type="http://schemas.openxmlformats.org/officeDocument/2006/relationships/image" Target="../media/image1740.png"/><Relationship Id="rId44" Type="http://schemas.openxmlformats.org/officeDocument/2006/relationships/customXml" Target="../ink/ink339.xml"/><Relationship Id="rId52" Type="http://schemas.openxmlformats.org/officeDocument/2006/relationships/customXml" Target="../ink/ink343.xml"/><Relationship Id="rId60" Type="http://schemas.openxmlformats.org/officeDocument/2006/relationships/customXml" Target="../ink/ink347.xml"/><Relationship Id="rId65" Type="http://schemas.openxmlformats.org/officeDocument/2006/relationships/image" Target="../media/image1912.png"/><Relationship Id="rId73" Type="http://schemas.openxmlformats.org/officeDocument/2006/relationships/image" Target="../media/image1950.png"/><Relationship Id="rId78" Type="http://schemas.openxmlformats.org/officeDocument/2006/relationships/customXml" Target="../ink/ink356.xml"/><Relationship Id="rId81" Type="http://schemas.openxmlformats.org/officeDocument/2006/relationships/image" Target="../media/image1990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1.xml"/><Relationship Id="rId117" Type="http://schemas.openxmlformats.org/officeDocument/2006/relationships/customXml" Target="../ink/ink416.xml"/><Relationship Id="rId21" Type="http://schemas.openxmlformats.org/officeDocument/2006/relationships/image" Target="../media/image212.png"/><Relationship Id="rId42" Type="http://schemas.openxmlformats.org/officeDocument/2006/relationships/image" Target="../media/image223.png"/><Relationship Id="rId47" Type="http://schemas.openxmlformats.org/officeDocument/2006/relationships/customXml" Target="../ink/ink381.xml"/><Relationship Id="rId63" Type="http://schemas.openxmlformats.org/officeDocument/2006/relationships/customXml" Target="../ink/ink389.xml"/><Relationship Id="rId68" Type="http://schemas.openxmlformats.org/officeDocument/2006/relationships/image" Target="../media/image236.png"/><Relationship Id="rId84" Type="http://schemas.openxmlformats.org/officeDocument/2006/relationships/image" Target="../media/image244.png"/><Relationship Id="rId89" Type="http://schemas.openxmlformats.org/officeDocument/2006/relationships/customXml" Target="../ink/ink402.xml"/><Relationship Id="rId112" Type="http://schemas.openxmlformats.org/officeDocument/2006/relationships/image" Target="../media/image258.png"/><Relationship Id="rId133" Type="http://schemas.openxmlformats.org/officeDocument/2006/relationships/customXml" Target="../ink/ink424.xml"/><Relationship Id="rId138" Type="http://schemas.openxmlformats.org/officeDocument/2006/relationships/image" Target="../media/image271.png"/><Relationship Id="rId16" Type="http://schemas.openxmlformats.org/officeDocument/2006/relationships/customXml" Target="../ink/ink366.xml"/><Relationship Id="rId107" Type="http://schemas.openxmlformats.org/officeDocument/2006/relationships/customXml" Target="../ink/ink411.xml"/><Relationship Id="rId11" Type="http://schemas.openxmlformats.org/officeDocument/2006/relationships/image" Target="../media/image2070.png"/><Relationship Id="rId32" Type="http://schemas.openxmlformats.org/officeDocument/2006/relationships/customXml" Target="../ink/ink374.xml"/><Relationship Id="rId37" Type="http://schemas.openxmlformats.org/officeDocument/2006/relationships/customXml" Target="../ink/ink376.xml"/><Relationship Id="rId53" Type="http://schemas.openxmlformats.org/officeDocument/2006/relationships/customXml" Target="../ink/ink384.xml"/><Relationship Id="rId58" Type="http://schemas.openxmlformats.org/officeDocument/2006/relationships/image" Target="../media/image231.png"/><Relationship Id="rId74" Type="http://schemas.openxmlformats.org/officeDocument/2006/relationships/image" Target="../media/image239.png"/><Relationship Id="rId79" Type="http://schemas.openxmlformats.org/officeDocument/2006/relationships/customXml" Target="../ink/ink397.xml"/><Relationship Id="rId102" Type="http://schemas.openxmlformats.org/officeDocument/2006/relationships/image" Target="../media/image253.png"/><Relationship Id="rId123" Type="http://schemas.openxmlformats.org/officeDocument/2006/relationships/customXml" Target="../ink/ink419.xml"/><Relationship Id="rId128" Type="http://schemas.openxmlformats.org/officeDocument/2006/relationships/image" Target="../media/image266.png"/><Relationship Id="rId144" Type="http://schemas.openxmlformats.org/officeDocument/2006/relationships/image" Target="../media/image274.png"/><Relationship Id="rId149" Type="http://schemas.openxmlformats.org/officeDocument/2006/relationships/customXml" Target="../ink/ink432.xml"/><Relationship Id="rId5" Type="http://schemas.openxmlformats.org/officeDocument/2006/relationships/image" Target="../media/image2040.png"/><Relationship Id="rId90" Type="http://schemas.openxmlformats.org/officeDocument/2006/relationships/image" Target="../media/image247.png"/><Relationship Id="rId95" Type="http://schemas.openxmlformats.org/officeDocument/2006/relationships/customXml" Target="../ink/ink405.xml"/><Relationship Id="rId22" Type="http://schemas.openxmlformats.org/officeDocument/2006/relationships/customXml" Target="../ink/ink369.xml"/><Relationship Id="rId27" Type="http://schemas.openxmlformats.org/officeDocument/2006/relationships/image" Target="../media/image215.png"/><Relationship Id="rId43" Type="http://schemas.openxmlformats.org/officeDocument/2006/relationships/customXml" Target="../ink/ink379.xml"/><Relationship Id="rId48" Type="http://schemas.openxmlformats.org/officeDocument/2006/relationships/image" Target="../media/image226.png"/><Relationship Id="rId64" Type="http://schemas.openxmlformats.org/officeDocument/2006/relationships/image" Target="../media/image234.png"/><Relationship Id="rId69" Type="http://schemas.openxmlformats.org/officeDocument/2006/relationships/customXml" Target="../ink/ink392.xml"/><Relationship Id="rId113" Type="http://schemas.openxmlformats.org/officeDocument/2006/relationships/customXml" Target="../ink/ink414.xml"/><Relationship Id="rId118" Type="http://schemas.openxmlformats.org/officeDocument/2006/relationships/image" Target="../media/image261.png"/><Relationship Id="rId134" Type="http://schemas.openxmlformats.org/officeDocument/2006/relationships/image" Target="../media/image269.png"/><Relationship Id="rId139" Type="http://schemas.openxmlformats.org/officeDocument/2006/relationships/customXml" Target="../ink/ink427.xml"/><Relationship Id="rId80" Type="http://schemas.openxmlformats.org/officeDocument/2006/relationships/image" Target="../media/image242.png"/><Relationship Id="rId85" Type="http://schemas.openxmlformats.org/officeDocument/2006/relationships/customXml" Target="../ink/ink400.xml"/><Relationship Id="rId150" Type="http://schemas.openxmlformats.org/officeDocument/2006/relationships/image" Target="../media/image277.png"/><Relationship Id="rId12" Type="http://schemas.openxmlformats.org/officeDocument/2006/relationships/customXml" Target="../ink/ink364.xml"/><Relationship Id="rId17" Type="http://schemas.openxmlformats.org/officeDocument/2006/relationships/image" Target="../media/image210.png"/><Relationship Id="rId25" Type="http://schemas.openxmlformats.org/officeDocument/2006/relationships/image" Target="../media/image214.png"/><Relationship Id="rId33" Type="http://schemas.openxmlformats.org/officeDocument/2006/relationships/image" Target="../media/image218.png"/><Relationship Id="rId38" Type="http://schemas.openxmlformats.org/officeDocument/2006/relationships/image" Target="../media/image221.png"/><Relationship Id="rId46" Type="http://schemas.openxmlformats.org/officeDocument/2006/relationships/image" Target="../media/image225.png"/><Relationship Id="rId59" Type="http://schemas.openxmlformats.org/officeDocument/2006/relationships/customXml" Target="../ink/ink387.xml"/><Relationship Id="rId67" Type="http://schemas.openxmlformats.org/officeDocument/2006/relationships/customXml" Target="../ink/ink391.xml"/><Relationship Id="rId103" Type="http://schemas.openxmlformats.org/officeDocument/2006/relationships/customXml" Target="../ink/ink409.xml"/><Relationship Id="rId108" Type="http://schemas.openxmlformats.org/officeDocument/2006/relationships/image" Target="../media/image256.png"/><Relationship Id="rId116" Type="http://schemas.openxmlformats.org/officeDocument/2006/relationships/image" Target="../media/image260.png"/><Relationship Id="rId124" Type="http://schemas.openxmlformats.org/officeDocument/2006/relationships/image" Target="../media/image264.png"/><Relationship Id="rId129" Type="http://schemas.openxmlformats.org/officeDocument/2006/relationships/customXml" Target="../ink/ink422.xml"/><Relationship Id="rId137" Type="http://schemas.openxmlformats.org/officeDocument/2006/relationships/customXml" Target="../ink/ink426.xml"/><Relationship Id="rId20" Type="http://schemas.openxmlformats.org/officeDocument/2006/relationships/customXml" Target="../ink/ink368.xml"/><Relationship Id="rId41" Type="http://schemas.openxmlformats.org/officeDocument/2006/relationships/customXml" Target="../ink/ink378.xml"/><Relationship Id="rId54" Type="http://schemas.openxmlformats.org/officeDocument/2006/relationships/image" Target="../media/image229.png"/><Relationship Id="rId62" Type="http://schemas.openxmlformats.org/officeDocument/2006/relationships/image" Target="../media/image233.png"/><Relationship Id="rId70" Type="http://schemas.openxmlformats.org/officeDocument/2006/relationships/image" Target="../media/image237.png"/><Relationship Id="rId75" Type="http://schemas.openxmlformats.org/officeDocument/2006/relationships/customXml" Target="../ink/ink395.xml"/><Relationship Id="rId83" Type="http://schemas.openxmlformats.org/officeDocument/2006/relationships/customXml" Target="../ink/ink399.xml"/><Relationship Id="rId88" Type="http://schemas.openxmlformats.org/officeDocument/2006/relationships/image" Target="../media/image246.png"/><Relationship Id="rId91" Type="http://schemas.openxmlformats.org/officeDocument/2006/relationships/customXml" Target="../ink/ink403.xml"/><Relationship Id="rId96" Type="http://schemas.openxmlformats.org/officeDocument/2006/relationships/image" Target="../media/image250.png"/><Relationship Id="rId111" Type="http://schemas.openxmlformats.org/officeDocument/2006/relationships/customXml" Target="../ink/ink413.xml"/><Relationship Id="rId132" Type="http://schemas.openxmlformats.org/officeDocument/2006/relationships/image" Target="../media/image268.png"/><Relationship Id="rId140" Type="http://schemas.openxmlformats.org/officeDocument/2006/relationships/image" Target="../media/image272.png"/><Relationship Id="rId145" Type="http://schemas.openxmlformats.org/officeDocument/2006/relationships/customXml" Target="../ink/ink4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1.xml"/><Relationship Id="rId15" Type="http://schemas.openxmlformats.org/officeDocument/2006/relationships/image" Target="../media/image209.png"/><Relationship Id="rId23" Type="http://schemas.openxmlformats.org/officeDocument/2006/relationships/image" Target="../media/image213.png"/><Relationship Id="rId28" Type="http://schemas.openxmlformats.org/officeDocument/2006/relationships/customXml" Target="../ink/ink372.xml"/><Relationship Id="rId36" Type="http://schemas.openxmlformats.org/officeDocument/2006/relationships/image" Target="../media/image220.png"/><Relationship Id="rId49" Type="http://schemas.openxmlformats.org/officeDocument/2006/relationships/customXml" Target="../ink/ink382.xml"/><Relationship Id="rId57" Type="http://schemas.openxmlformats.org/officeDocument/2006/relationships/customXml" Target="../ink/ink386.xml"/><Relationship Id="rId106" Type="http://schemas.openxmlformats.org/officeDocument/2006/relationships/image" Target="../media/image255.png"/><Relationship Id="rId114" Type="http://schemas.openxmlformats.org/officeDocument/2006/relationships/image" Target="../media/image259.png"/><Relationship Id="rId119" Type="http://schemas.openxmlformats.org/officeDocument/2006/relationships/customXml" Target="../ink/ink417.xml"/><Relationship Id="rId127" Type="http://schemas.openxmlformats.org/officeDocument/2006/relationships/customXml" Target="../ink/ink421.xml"/><Relationship Id="rId10" Type="http://schemas.openxmlformats.org/officeDocument/2006/relationships/customXml" Target="../ink/ink363.xml"/><Relationship Id="rId31" Type="http://schemas.openxmlformats.org/officeDocument/2006/relationships/image" Target="../media/image217.png"/><Relationship Id="rId44" Type="http://schemas.openxmlformats.org/officeDocument/2006/relationships/image" Target="../media/image224.png"/><Relationship Id="rId52" Type="http://schemas.openxmlformats.org/officeDocument/2006/relationships/image" Target="../media/image228.png"/><Relationship Id="rId60" Type="http://schemas.openxmlformats.org/officeDocument/2006/relationships/image" Target="../media/image232.png"/><Relationship Id="rId65" Type="http://schemas.openxmlformats.org/officeDocument/2006/relationships/customXml" Target="../ink/ink390.xml"/><Relationship Id="rId73" Type="http://schemas.openxmlformats.org/officeDocument/2006/relationships/customXml" Target="../ink/ink394.xml"/><Relationship Id="rId78" Type="http://schemas.openxmlformats.org/officeDocument/2006/relationships/image" Target="../media/image241.png"/><Relationship Id="rId81" Type="http://schemas.openxmlformats.org/officeDocument/2006/relationships/customXml" Target="../ink/ink398.xml"/><Relationship Id="rId86" Type="http://schemas.openxmlformats.org/officeDocument/2006/relationships/image" Target="../media/image245.png"/><Relationship Id="rId94" Type="http://schemas.openxmlformats.org/officeDocument/2006/relationships/image" Target="../media/image249.png"/><Relationship Id="rId99" Type="http://schemas.openxmlformats.org/officeDocument/2006/relationships/customXml" Target="../ink/ink407.xml"/><Relationship Id="rId101" Type="http://schemas.openxmlformats.org/officeDocument/2006/relationships/customXml" Target="../ink/ink408.xml"/><Relationship Id="rId122" Type="http://schemas.openxmlformats.org/officeDocument/2006/relationships/image" Target="../media/image263.png"/><Relationship Id="rId130" Type="http://schemas.openxmlformats.org/officeDocument/2006/relationships/image" Target="../media/image267.png"/><Relationship Id="rId135" Type="http://schemas.openxmlformats.org/officeDocument/2006/relationships/customXml" Target="../ink/ink425.xml"/><Relationship Id="rId143" Type="http://schemas.openxmlformats.org/officeDocument/2006/relationships/customXml" Target="../ink/ink429.xml"/><Relationship Id="rId148" Type="http://schemas.openxmlformats.org/officeDocument/2006/relationships/image" Target="../media/image276.png"/><Relationship Id="rId151" Type="http://schemas.openxmlformats.org/officeDocument/2006/relationships/customXml" Target="../ink/ink433.xml"/><Relationship Id="rId4" Type="http://schemas.openxmlformats.org/officeDocument/2006/relationships/customXml" Target="../ink/ink360.xml"/><Relationship Id="rId9" Type="http://schemas.openxmlformats.org/officeDocument/2006/relationships/image" Target="../media/image2060.png"/><Relationship Id="rId13" Type="http://schemas.openxmlformats.org/officeDocument/2006/relationships/image" Target="../media/image2080.png"/><Relationship Id="rId18" Type="http://schemas.openxmlformats.org/officeDocument/2006/relationships/customXml" Target="../ink/ink367.xml"/><Relationship Id="rId39" Type="http://schemas.openxmlformats.org/officeDocument/2006/relationships/customXml" Target="../ink/ink377.xml"/><Relationship Id="rId109" Type="http://schemas.openxmlformats.org/officeDocument/2006/relationships/customXml" Target="../ink/ink412.xml"/><Relationship Id="rId34" Type="http://schemas.openxmlformats.org/officeDocument/2006/relationships/customXml" Target="../ink/ink375.xml"/><Relationship Id="rId50" Type="http://schemas.openxmlformats.org/officeDocument/2006/relationships/image" Target="../media/image227.png"/><Relationship Id="rId55" Type="http://schemas.openxmlformats.org/officeDocument/2006/relationships/customXml" Target="../ink/ink385.xml"/><Relationship Id="rId76" Type="http://schemas.openxmlformats.org/officeDocument/2006/relationships/image" Target="../media/image240.png"/><Relationship Id="rId97" Type="http://schemas.openxmlformats.org/officeDocument/2006/relationships/customXml" Target="../ink/ink406.xml"/><Relationship Id="rId104" Type="http://schemas.openxmlformats.org/officeDocument/2006/relationships/image" Target="../media/image254.png"/><Relationship Id="rId120" Type="http://schemas.openxmlformats.org/officeDocument/2006/relationships/image" Target="../media/image262.png"/><Relationship Id="rId125" Type="http://schemas.openxmlformats.org/officeDocument/2006/relationships/customXml" Target="../ink/ink420.xml"/><Relationship Id="rId141" Type="http://schemas.openxmlformats.org/officeDocument/2006/relationships/customXml" Target="../ink/ink428.xml"/><Relationship Id="rId146" Type="http://schemas.openxmlformats.org/officeDocument/2006/relationships/image" Target="../media/image275.png"/><Relationship Id="rId7" Type="http://schemas.openxmlformats.org/officeDocument/2006/relationships/image" Target="../media/image2050.png"/><Relationship Id="rId71" Type="http://schemas.openxmlformats.org/officeDocument/2006/relationships/customXml" Target="../ink/ink393.xml"/><Relationship Id="rId92" Type="http://schemas.openxmlformats.org/officeDocument/2006/relationships/image" Target="../media/image248.png"/><Relationship Id="rId2" Type="http://schemas.openxmlformats.org/officeDocument/2006/relationships/image" Target="../media/image207.png"/><Relationship Id="rId29" Type="http://schemas.openxmlformats.org/officeDocument/2006/relationships/image" Target="../media/image216.png"/><Relationship Id="rId24" Type="http://schemas.openxmlformats.org/officeDocument/2006/relationships/customXml" Target="../ink/ink370.xml"/><Relationship Id="rId40" Type="http://schemas.openxmlformats.org/officeDocument/2006/relationships/image" Target="../media/image222.png"/><Relationship Id="rId45" Type="http://schemas.openxmlformats.org/officeDocument/2006/relationships/customXml" Target="../ink/ink380.xml"/><Relationship Id="rId66" Type="http://schemas.openxmlformats.org/officeDocument/2006/relationships/image" Target="../media/image235.png"/><Relationship Id="rId87" Type="http://schemas.openxmlformats.org/officeDocument/2006/relationships/customXml" Target="../ink/ink401.xml"/><Relationship Id="rId110" Type="http://schemas.openxmlformats.org/officeDocument/2006/relationships/image" Target="../media/image257.png"/><Relationship Id="rId115" Type="http://schemas.openxmlformats.org/officeDocument/2006/relationships/customXml" Target="../ink/ink415.xml"/><Relationship Id="rId131" Type="http://schemas.openxmlformats.org/officeDocument/2006/relationships/customXml" Target="../ink/ink423.xml"/><Relationship Id="rId136" Type="http://schemas.openxmlformats.org/officeDocument/2006/relationships/image" Target="../media/image270.png"/><Relationship Id="rId61" Type="http://schemas.openxmlformats.org/officeDocument/2006/relationships/customXml" Target="../ink/ink388.xml"/><Relationship Id="rId82" Type="http://schemas.openxmlformats.org/officeDocument/2006/relationships/image" Target="../media/image243.png"/><Relationship Id="rId152" Type="http://schemas.openxmlformats.org/officeDocument/2006/relationships/image" Target="../media/image278.png"/><Relationship Id="rId19" Type="http://schemas.openxmlformats.org/officeDocument/2006/relationships/image" Target="../media/image211.png"/><Relationship Id="rId14" Type="http://schemas.openxmlformats.org/officeDocument/2006/relationships/customXml" Target="../ink/ink365.xml"/><Relationship Id="rId30" Type="http://schemas.openxmlformats.org/officeDocument/2006/relationships/customXml" Target="../ink/ink373.xml"/><Relationship Id="rId35" Type="http://schemas.openxmlformats.org/officeDocument/2006/relationships/image" Target="../media/image219.png"/><Relationship Id="rId56" Type="http://schemas.openxmlformats.org/officeDocument/2006/relationships/image" Target="../media/image230.png"/><Relationship Id="rId77" Type="http://schemas.openxmlformats.org/officeDocument/2006/relationships/customXml" Target="../ink/ink396.xml"/><Relationship Id="rId100" Type="http://schemas.openxmlformats.org/officeDocument/2006/relationships/image" Target="../media/image252.png"/><Relationship Id="rId105" Type="http://schemas.openxmlformats.org/officeDocument/2006/relationships/customXml" Target="../ink/ink410.xml"/><Relationship Id="rId126" Type="http://schemas.openxmlformats.org/officeDocument/2006/relationships/image" Target="../media/image265.png"/><Relationship Id="rId147" Type="http://schemas.openxmlformats.org/officeDocument/2006/relationships/customXml" Target="../ink/ink431.xml"/><Relationship Id="rId8" Type="http://schemas.openxmlformats.org/officeDocument/2006/relationships/customXml" Target="../ink/ink362.xml"/><Relationship Id="rId51" Type="http://schemas.openxmlformats.org/officeDocument/2006/relationships/customXml" Target="../ink/ink383.xml"/><Relationship Id="rId72" Type="http://schemas.openxmlformats.org/officeDocument/2006/relationships/image" Target="../media/image238.png"/><Relationship Id="rId93" Type="http://schemas.openxmlformats.org/officeDocument/2006/relationships/customXml" Target="../ink/ink404.xml"/><Relationship Id="rId98" Type="http://schemas.openxmlformats.org/officeDocument/2006/relationships/image" Target="../media/image251.png"/><Relationship Id="rId121" Type="http://schemas.openxmlformats.org/officeDocument/2006/relationships/customXml" Target="../ink/ink418.xml"/><Relationship Id="rId142" Type="http://schemas.openxmlformats.org/officeDocument/2006/relationships/image" Target="../media/image273.png"/><Relationship Id="rId3" Type="http://schemas.openxmlformats.org/officeDocument/2006/relationships/image" Target="../media/image20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4.xml"/><Relationship Id="rId21" Type="http://schemas.openxmlformats.org/officeDocument/2006/relationships/image" Target="../media/image2750.png"/><Relationship Id="rId42" Type="http://schemas.openxmlformats.org/officeDocument/2006/relationships/customXml" Target="../ink/ink452.xml"/><Relationship Id="rId47" Type="http://schemas.openxmlformats.org/officeDocument/2006/relationships/image" Target="../media/image288.png"/><Relationship Id="rId63" Type="http://schemas.openxmlformats.org/officeDocument/2006/relationships/image" Target="../media/image296.png"/><Relationship Id="rId68" Type="http://schemas.openxmlformats.org/officeDocument/2006/relationships/customXml" Target="../ink/ink465.xml"/><Relationship Id="rId84" Type="http://schemas.openxmlformats.org/officeDocument/2006/relationships/customXml" Target="../ink/ink473.xml"/><Relationship Id="rId89" Type="http://schemas.openxmlformats.org/officeDocument/2006/relationships/image" Target="../media/image309.png"/><Relationship Id="rId7" Type="http://schemas.openxmlformats.org/officeDocument/2006/relationships/image" Target="../media/image2680.png"/><Relationship Id="rId71" Type="http://schemas.openxmlformats.org/officeDocument/2006/relationships/image" Target="../media/image300.png"/><Relationship Id="rId92" Type="http://schemas.openxmlformats.org/officeDocument/2006/relationships/customXml" Target="../ink/ink477.xml"/><Relationship Id="rId2" Type="http://schemas.openxmlformats.org/officeDocument/2006/relationships/image" Target="../media/image220.png"/><Relationship Id="rId16" Type="http://schemas.openxmlformats.org/officeDocument/2006/relationships/customXml" Target="../ink/ink439.xml"/><Relationship Id="rId29" Type="http://schemas.openxmlformats.org/officeDocument/2006/relationships/image" Target="../media/image2790.png"/><Relationship Id="rId107" Type="http://schemas.openxmlformats.org/officeDocument/2006/relationships/image" Target="../media/image318.png"/><Relationship Id="rId11" Type="http://schemas.openxmlformats.org/officeDocument/2006/relationships/image" Target="../media/image2700.png"/><Relationship Id="rId24" Type="http://schemas.openxmlformats.org/officeDocument/2006/relationships/customXml" Target="../ink/ink443.xml"/><Relationship Id="rId32" Type="http://schemas.openxmlformats.org/officeDocument/2006/relationships/customXml" Target="../ink/ink447.xml"/><Relationship Id="rId37" Type="http://schemas.openxmlformats.org/officeDocument/2006/relationships/image" Target="../media/image283.png"/><Relationship Id="rId40" Type="http://schemas.openxmlformats.org/officeDocument/2006/relationships/customXml" Target="../ink/ink451.xml"/><Relationship Id="rId45" Type="http://schemas.openxmlformats.org/officeDocument/2006/relationships/image" Target="../media/image287.png"/><Relationship Id="rId53" Type="http://schemas.openxmlformats.org/officeDocument/2006/relationships/image" Target="../media/image291.png"/><Relationship Id="rId58" Type="http://schemas.openxmlformats.org/officeDocument/2006/relationships/customXml" Target="../ink/ink460.xml"/><Relationship Id="rId66" Type="http://schemas.openxmlformats.org/officeDocument/2006/relationships/customXml" Target="../ink/ink464.xml"/><Relationship Id="rId74" Type="http://schemas.openxmlformats.org/officeDocument/2006/relationships/customXml" Target="../ink/ink468.xml"/><Relationship Id="rId79" Type="http://schemas.openxmlformats.org/officeDocument/2006/relationships/image" Target="../media/image304.png"/><Relationship Id="rId87" Type="http://schemas.openxmlformats.org/officeDocument/2006/relationships/image" Target="../media/image308.png"/><Relationship Id="rId102" Type="http://schemas.openxmlformats.org/officeDocument/2006/relationships/customXml" Target="../ink/ink482.xml"/><Relationship Id="rId5" Type="http://schemas.openxmlformats.org/officeDocument/2006/relationships/image" Target="../media/image281.png"/><Relationship Id="rId61" Type="http://schemas.openxmlformats.org/officeDocument/2006/relationships/image" Target="../media/image295.png"/><Relationship Id="rId82" Type="http://schemas.openxmlformats.org/officeDocument/2006/relationships/customXml" Target="../ink/ink472.xml"/><Relationship Id="rId90" Type="http://schemas.openxmlformats.org/officeDocument/2006/relationships/customXml" Target="../ink/ink476.xml"/><Relationship Id="rId95" Type="http://schemas.openxmlformats.org/officeDocument/2006/relationships/image" Target="../media/image312.png"/><Relationship Id="rId19" Type="http://schemas.openxmlformats.org/officeDocument/2006/relationships/image" Target="../media/image2740.png"/><Relationship Id="rId14" Type="http://schemas.openxmlformats.org/officeDocument/2006/relationships/customXml" Target="../ink/ink438.xml"/><Relationship Id="rId22" Type="http://schemas.openxmlformats.org/officeDocument/2006/relationships/customXml" Target="../ink/ink442.xml"/><Relationship Id="rId27" Type="http://schemas.openxmlformats.org/officeDocument/2006/relationships/image" Target="../media/image2780.png"/><Relationship Id="rId30" Type="http://schemas.openxmlformats.org/officeDocument/2006/relationships/customXml" Target="../ink/ink446.xml"/><Relationship Id="rId35" Type="http://schemas.openxmlformats.org/officeDocument/2006/relationships/image" Target="../media/image282.png"/><Relationship Id="rId43" Type="http://schemas.openxmlformats.org/officeDocument/2006/relationships/image" Target="../media/image286.png"/><Relationship Id="rId48" Type="http://schemas.openxmlformats.org/officeDocument/2006/relationships/customXml" Target="../ink/ink455.xml"/><Relationship Id="rId56" Type="http://schemas.openxmlformats.org/officeDocument/2006/relationships/customXml" Target="../ink/ink459.xml"/><Relationship Id="rId64" Type="http://schemas.openxmlformats.org/officeDocument/2006/relationships/customXml" Target="../ink/ink463.xml"/><Relationship Id="rId69" Type="http://schemas.openxmlformats.org/officeDocument/2006/relationships/image" Target="../media/image299.png"/><Relationship Id="rId77" Type="http://schemas.openxmlformats.org/officeDocument/2006/relationships/image" Target="../media/image303.png"/><Relationship Id="rId100" Type="http://schemas.openxmlformats.org/officeDocument/2006/relationships/customXml" Target="../ink/ink481.xml"/><Relationship Id="rId105" Type="http://schemas.openxmlformats.org/officeDocument/2006/relationships/image" Target="../media/image317.png"/><Relationship Id="rId8" Type="http://schemas.openxmlformats.org/officeDocument/2006/relationships/customXml" Target="../ink/ink435.xml"/><Relationship Id="rId51" Type="http://schemas.openxmlformats.org/officeDocument/2006/relationships/image" Target="../media/image290.png"/><Relationship Id="rId72" Type="http://schemas.openxmlformats.org/officeDocument/2006/relationships/customXml" Target="../ink/ink467.xml"/><Relationship Id="rId80" Type="http://schemas.openxmlformats.org/officeDocument/2006/relationships/customXml" Target="../ink/ink471.xml"/><Relationship Id="rId85" Type="http://schemas.openxmlformats.org/officeDocument/2006/relationships/image" Target="../media/image307.png"/><Relationship Id="rId93" Type="http://schemas.openxmlformats.org/officeDocument/2006/relationships/image" Target="../media/image311.png"/><Relationship Id="rId98" Type="http://schemas.openxmlformats.org/officeDocument/2006/relationships/customXml" Target="../ink/ink480.xml"/><Relationship Id="rId3" Type="http://schemas.openxmlformats.org/officeDocument/2006/relationships/image" Target="../media/image279.png"/><Relationship Id="rId12" Type="http://schemas.openxmlformats.org/officeDocument/2006/relationships/customXml" Target="../ink/ink437.xml"/><Relationship Id="rId17" Type="http://schemas.openxmlformats.org/officeDocument/2006/relationships/image" Target="../media/image2730.png"/><Relationship Id="rId25" Type="http://schemas.openxmlformats.org/officeDocument/2006/relationships/image" Target="../media/image2770.png"/><Relationship Id="rId33" Type="http://schemas.openxmlformats.org/officeDocument/2006/relationships/image" Target="../media/image2811.png"/><Relationship Id="rId38" Type="http://schemas.openxmlformats.org/officeDocument/2006/relationships/customXml" Target="../ink/ink450.xml"/><Relationship Id="rId46" Type="http://schemas.openxmlformats.org/officeDocument/2006/relationships/customXml" Target="../ink/ink454.xml"/><Relationship Id="rId59" Type="http://schemas.openxmlformats.org/officeDocument/2006/relationships/image" Target="../media/image294.png"/><Relationship Id="rId67" Type="http://schemas.openxmlformats.org/officeDocument/2006/relationships/image" Target="../media/image298.png"/><Relationship Id="rId103" Type="http://schemas.openxmlformats.org/officeDocument/2006/relationships/image" Target="../media/image316.png"/><Relationship Id="rId20" Type="http://schemas.openxmlformats.org/officeDocument/2006/relationships/customXml" Target="../ink/ink441.xml"/><Relationship Id="rId41" Type="http://schemas.openxmlformats.org/officeDocument/2006/relationships/image" Target="../media/image285.png"/><Relationship Id="rId54" Type="http://schemas.openxmlformats.org/officeDocument/2006/relationships/customXml" Target="../ink/ink458.xml"/><Relationship Id="rId62" Type="http://schemas.openxmlformats.org/officeDocument/2006/relationships/customXml" Target="../ink/ink462.xml"/><Relationship Id="rId70" Type="http://schemas.openxmlformats.org/officeDocument/2006/relationships/customXml" Target="../ink/ink466.xml"/><Relationship Id="rId75" Type="http://schemas.openxmlformats.org/officeDocument/2006/relationships/image" Target="../media/image302.png"/><Relationship Id="rId83" Type="http://schemas.openxmlformats.org/officeDocument/2006/relationships/image" Target="../media/image306.png"/><Relationship Id="rId88" Type="http://schemas.openxmlformats.org/officeDocument/2006/relationships/customXml" Target="../ink/ink475.xml"/><Relationship Id="rId91" Type="http://schemas.openxmlformats.org/officeDocument/2006/relationships/image" Target="../media/image310.png"/><Relationship Id="rId96" Type="http://schemas.openxmlformats.org/officeDocument/2006/relationships/customXml" Target="../ink/ink4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4.xml"/><Relationship Id="rId15" Type="http://schemas.openxmlformats.org/officeDocument/2006/relationships/image" Target="../media/image2720.png"/><Relationship Id="rId23" Type="http://schemas.openxmlformats.org/officeDocument/2006/relationships/image" Target="../media/image2760.png"/><Relationship Id="rId28" Type="http://schemas.openxmlformats.org/officeDocument/2006/relationships/customXml" Target="../ink/ink445.xml"/><Relationship Id="rId36" Type="http://schemas.openxmlformats.org/officeDocument/2006/relationships/customXml" Target="../ink/ink449.xml"/><Relationship Id="rId49" Type="http://schemas.openxmlformats.org/officeDocument/2006/relationships/image" Target="../media/image289.png"/><Relationship Id="rId57" Type="http://schemas.openxmlformats.org/officeDocument/2006/relationships/image" Target="../media/image293.png"/><Relationship Id="rId106" Type="http://schemas.openxmlformats.org/officeDocument/2006/relationships/customXml" Target="../ink/ink484.xml"/><Relationship Id="rId10" Type="http://schemas.openxmlformats.org/officeDocument/2006/relationships/customXml" Target="../ink/ink436.xml"/><Relationship Id="rId31" Type="http://schemas.openxmlformats.org/officeDocument/2006/relationships/image" Target="../media/image2800.png"/><Relationship Id="rId44" Type="http://schemas.openxmlformats.org/officeDocument/2006/relationships/customXml" Target="../ink/ink453.xml"/><Relationship Id="rId52" Type="http://schemas.openxmlformats.org/officeDocument/2006/relationships/customXml" Target="../ink/ink457.xml"/><Relationship Id="rId60" Type="http://schemas.openxmlformats.org/officeDocument/2006/relationships/customXml" Target="../ink/ink461.xml"/><Relationship Id="rId65" Type="http://schemas.openxmlformats.org/officeDocument/2006/relationships/image" Target="../media/image297.png"/><Relationship Id="rId73" Type="http://schemas.openxmlformats.org/officeDocument/2006/relationships/image" Target="../media/image301.png"/><Relationship Id="rId78" Type="http://schemas.openxmlformats.org/officeDocument/2006/relationships/customXml" Target="../ink/ink470.xml"/><Relationship Id="rId81" Type="http://schemas.openxmlformats.org/officeDocument/2006/relationships/image" Target="../media/image305.png"/><Relationship Id="rId86" Type="http://schemas.openxmlformats.org/officeDocument/2006/relationships/customXml" Target="../ink/ink474.xml"/><Relationship Id="rId94" Type="http://schemas.openxmlformats.org/officeDocument/2006/relationships/customXml" Target="../ink/ink478.xml"/><Relationship Id="rId99" Type="http://schemas.openxmlformats.org/officeDocument/2006/relationships/image" Target="../media/image314.png"/><Relationship Id="rId101" Type="http://schemas.openxmlformats.org/officeDocument/2006/relationships/image" Target="../media/image315.png"/><Relationship Id="rId4" Type="http://schemas.openxmlformats.org/officeDocument/2006/relationships/image" Target="../media/image280.png"/><Relationship Id="rId9" Type="http://schemas.openxmlformats.org/officeDocument/2006/relationships/image" Target="../media/image2690.png"/><Relationship Id="rId13" Type="http://schemas.openxmlformats.org/officeDocument/2006/relationships/image" Target="../media/image2711.png"/><Relationship Id="rId18" Type="http://schemas.openxmlformats.org/officeDocument/2006/relationships/customXml" Target="../ink/ink440.xml"/><Relationship Id="rId39" Type="http://schemas.openxmlformats.org/officeDocument/2006/relationships/image" Target="../media/image284.png"/><Relationship Id="rId34" Type="http://schemas.openxmlformats.org/officeDocument/2006/relationships/customXml" Target="../ink/ink448.xml"/><Relationship Id="rId50" Type="http://schemas.openxmlformats.org/officeDocument/2006/relationships/customXml" Target="../ink/ink456.xml"/><Relationship Id="rId55" Type="http://schemas.openxmlformats.org/officeDocument/2006/relationships/image" Target="../media/image292.png"/><Relationship Id="rId76" Type="http://schemas.openxmlformats.org/officeDocument/2006/relationships/customXml" Target="../ink/ink469.xml"/><Relationship Id="rId97" Type="http://schemas.openxmlformats.org/officeDocument/2006/relationships/image" Target="../media/image313.png"/><Relationship Id="rId104" Type="http://schemas.openxmlformats.org/officeDocument/2006/relationships/customXml" Target="../ink/ink48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customXml" Target="../ink/ink487.xml"/><Relationship Id="rId18" Type="http://schemas.openxmlformats.org/officeDocument/2006/relationships/image" Target="../media/image3012.png"/><Relationship Id="rId26" Type="http://schemas.openxmlformats.org/officeDocument/2006/relationships/image" Target="../media/image3050.png"/><Relationship Id="rId39" Type="http://schemas.openxmlformats.org/officeDocument/2006/relationships/customXml" Target="../ink/ink500.xml"/><Relationship Id="rId3" Type="http://schemas.openxmlformats.org/officeDocument/2006/relationships/image" Target="../media/image320.png"/><Relationship Id="rId21" Type="http://schemas.openxmlformats.org/officeDocument/2006/relationships/customXml" Target="../ink/ink491.xml"/><Relationship Id="rId34" Type="http://schemas.openxmlformats.org/officeDocument/2006/relationships/image" Target="../media/image3090.png"/><Relationship Id="rId42" Type="http://schemas.openxmlformats.org/officeDocument/2006/relationships/image" Target="../media/image3130.png"/><Relationship Id="rId47" Type="http://schemas.openxmlformats.org/officeDocument/2006/relationships/customXml" Target="../ink/ink504.xml"/><Relationship Id="rId7" Type="http://schemas.openxmlformats.org/officeDocument/2006/relationships/image" Target="../media/image324.png"/><Relationship Id="rId12" Type="http://schemas.openxmlformats.org/officeDocument/2006/relationships/image" Target="../media/image2980.png"/><Relationship Id="rId17" Type="http://schemas.openxmlformats.org/officeDocument/2006/relationships/customXml" Target="../ink/ink489.xml"/><Relationship Id="rId25" Type="http://schemas.openxmlformats.org/officeDocument/2006/relationships/customXml" Target="../ink/ink493.xml"/><Relationship Id="rId33" Type="http://schemas.openxmlformats.org/officeDocument/2006/relationships/customXml" Target="../ink/ink497.xml"/><Relationship Id="rId38" Type="http://schemas.openxmlformats.org/officeDocument/2006/relationships/image" Target="../media/image3112.png"/><Relationship Id="rId46" Type="http://schemas.openxmlformats.org/officeDocument/2006/relationships/image" Target="../media/image3150.png"/><Relationship Id="rId2" Type="http://schemas.openxmlformats.org/officeDocument/2006/relationships/image" Target="../media/image319.png"/><Relationship Id="rId16" Type="http://schemas.openxmlformats.org/officeDocument/2006/relationships/image" Target="../media/image3000.png"/><Relationship Id="rId20" Type="http://schemas.openxmlformats.org/officeDocument/2006/relationships/image" Target="../media/image3020.png"/><Relationship Id="rId29" Type="http://schemas.openxmlformats.org/officeDocument/2006/relationships/customXml" Target="../ink/ink495.xml"/><Relationship Id="rId41" Type="http://schemas.openxmlformats.org/officeDocument/2006/relationships/customXml" Target="../ink/ink5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png"/><Relationship Id="rId11" Type="http://schemas.openxmlformats.org/officeDocument/2006/relationships/customXml" Target="../ink/ink486.xml"/><Relationship Id="rId24" Type="http://schemas.openxmlformats.org/officeDocument/2006/relationships/image" Target="../media/image3040.png"/><Relationship Id="rId32" Type="http://schemas.openxmlformats.org/officeDocument/2006/relationships/image" Target="../media/image3080.png"/><Relationship Id="rId37" Type="http://schemas.openxmlformats.org/officeDocument/2006/relationships/customXml" Target="../ink/ink499.xml"/><Relationship Id="rId40" Type="http://schemas.openxmlformats.org/officeDocument/2006/relationships/image" Target="../media/image3120.png"/><Relationship Id="rId45" Type="http://schemas.openxmlformats.org/officeDocument/2006/relationships/customXml" Target="../ink/ink503.xml"/><Relationship Id="rId5" Type="http://schemas.openxmlformats.org/officeDocument/2006/relationships/image" Target="../media/image322.png"/><Relationship Id="rId15" Type="http://schemas.openxmlformats.org/officeDocument/2006/relationships/customXml" Target="../ink/ink488.xml"/><Relationship Id="rId23" Type="http://schemas.openxmlformats.org/officeDocument/2006/relationships/customXml" Target="../ink/ink492.xml"/><Relationship Id="rId28" Type="http://schemas.openxmlformats.org/officeDocument/2006/relationships/image" Target="../media/image3060.png"/><Relationship Id="rId36" Type="http://schemas.openxmlformats.org/officeDocument/2006/relationships/image" Target="../media/image3100.png"/><Relationship Id="rId10" Type="http://schemas.openxmlformats.org/officeDocument/2006/relationships/image" Target="../media/image2970.png"/><Relationship Id="rId19" Type="http://schemas.openxmlformats.org/officeDocument/2006/relationships/customXml" Target="../ink/ink490.xml"/><Relationship Id="rId31" Type="http://schemas.openxmlformats.org/officeDocument/2006/relationships/customXml" Target="../ink/ink496.xml"/><Relationship Id="rId44" Type="http://schemas.openxmlformats.org/officeDocument/2006/relationships/image" Target="../media/image3140.png"/><Relationship Id="rId4" Type="http://schemas.openxmlformats.org/officeDocument/2006/relationships/image" Target="../media/image321.png"/><Relationship Id="rId9" Type="http://schemas.openxmlformats.org/officeDocument/2006/relationships/customXml" Target="../ink/ink485.xml"/><Relationship Id="rId14" Type="http://schemas.openxmlformats.org/officeDocument/2006/relationships/image" Target="../media/image2990.png"/><Relationship Id="rId22" Type="http://schemas.openxmlformats.org/officeDocument/2006/relationships/image" Target="../media/image3030.png"/><Relationship Id="rId27" Type="http://schemas.openxmlformats.org/officeDocument/2006/relationships/customXml" Target="../ink/ink494.xml"/><Relationship Id="rId30" Type="http://schemas.openxmlformats.org/officeDocument/2006/relationships/image" Target="../media/image3070.png"/><Relationship Id="rId35" Type="http://schemas.openxmlformats.org/officeDocument/2006/relationships/customXml" Target="../ink/ink498.xml"/><Relationship Id="rId43" Type="http://schemas.openxmlformats.org/officeDocument/2006/relationships/customXml" Target="../ink/ink502.xml"/><Relationship Id="rId48" Type="http://schemas.openxmlformats.org/officeDocument/2006/relationships/image" Target="../media/image316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18" Type="http://schemas.openxmlformats.org/officeDocument/2006/relationships/customXml" Target="../ink/ink511.xml"/><Relationship Id="rId26" Type="http://schemas.openxmlformats.org/officeDocument/2006/relationships/customXml" Target="../ink/ink515.xml"/><Relationship Id="rId39" Type="http://schemas.openxmlformats.org/officeDocument/2006/relationships/image" Target="../media/image339.png"/><Relationship Id="rId21" Type="http://schemas.openxmlformats.org/officeDocument/2006/relationships/image" Target="../media/image332.png"/><Relationship Id="rId34" Type="http://schemas.openxmlformats.org/officeDocument/2006/relationships/customXml" Target="../ink/ink519.xml"/><Relationship Id="rId42" Type="http://schemas.openxmlformats.org/officeDocument/2006/relationships/customXml" Target="../ink/ink523.xml"/><Relationship Id="rId47" Type="http://schemas.openxmlformats.org/officeDocument/2006/relationships/image" Target="../media/image343.png"/><Relationship Id="rId50" Type="http://schemas.openxmlformats.org/officeDocument/2006/relationships/customXml" Target="../ink/ink527.xml"/><Relationship Id="rId55" Type="http://schemas.openxmlformats.org/officeDocument/2006/relationships/image" Target="../media/image347.png"/><Relationship Id="rId63" Type="http://schemas.openxmlformats.org/officeDocument/2006/relationships/image" Target="../media/image351.png"/><Relationship Id="rId68" Type="http://schemas.openxmlformats.org/officeDocument/2006/relationships/customXml" Target="../ink/ink536.xml"/><Relationship Id="rId7" Type="http://schemas.openxmlformats.org/officeDocument/2006/relationships/image" Target="../media/image3212.png"/><Relationship Id="rId71" Type="http://schemas.openxmlformats.org/officeDocument/2006/relationships/image" Target="../media/image355.png"/><Relationship Id="rId2" Type="http://schemas.openxmlformats.org/officeDocument/2006/relationships/image" Target="../media/image326.png"/><Relationship Id="rId16" Type="http://schemas.openxmlformats.org/officeDocument/2006/relationships/customXml" Target="../ink/ink510.xml"/><Relationship Id="rId29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5.xml"/><Relationship Id="rId11" Type="http://schemas.openxmlformats.org/officeDocument/2006/relationships/image" Target="../media/image3230.png"/><Relationship Id="rId24" Type="http://schemas.openxmlformats.org/officeDocument/2006/relationships/customXml" Target="../ink/ink514.xml"/><Relationship Id="rId32" Type="http://schemas.openxmlformats.org/officeDocument/2006/relationships/customXml" Target="../ink/ink518.xml"/><Relationship Id="rId37" Type="http://schemas.openxmlformats.org/officeDocument/2006/relationships/image" Target="../media/image338.png"/><Relationship Id="rId40" Type="http://schemas.openxmlformats.org/officeDocument/2006/relationships/customXml" Target="../ink/ink522.xml"/><Relationship Id="rId45" Type="http://schemas.openxmlformats.org/officeDocument/2006/relationships/image" Target="../media/image342.png"/><Relationship Id="rId53" Type="http://schemas.openxmlformats.org/officeDocument/2006/relationships/image" Target="../media/image346.png"/><Relationship Id="rId58" Type="http://schemas.openxmlformats.org/officeDocument/2006/relationships/customXml" Target="../ink/ink531.xml"/><Relationship Id="rId66" Type="http://schemas.openxmlformats.org/officeDocument/2006/relationships/customXml" Target="../ink/ink535.xml"/><Relationship Id="rId5" Type="http://schemas.openxmlformats.org/officeDocument/2006/relationships/image" Target="../media/image329.png"/><Relationship Id="rId15" Type="http://schemas.openxmlformats.org/officeDocument/2006/relationships/image" Target="../media/image3250.png"/><Relationship Id="rId23" Type="http://schemas.openxmlformats.org/officeDocument/2006/relationships/image" Target="../media/image3290.png"/><Relationship Id="rId28" Type="http://schemas.openxmlformats.org/officeDocument/2006/relationships/customXml" Target="../ink/ink516.xml"/><Relationship Id="rId36" Type="http://schemas.openxmlformats.org/officeDocument/2006/relationships/customXml" Target="../ink/ink520.xml"/><Relationship Id="rId49" Type="http://schemas.openxmlformats.org/officeDocument/2006/relationships/image" Target="../media/image344.png"/><Relationship Id="rId57" Type="http://schemas.openxmlformats.org/officeDocument/2006/relationships/image" Target="../media/image348.png"/><Relationship Id="rId61" Type="http://schemas.openxmlformats.org/officeDocument/2006/relationships/image" Target="../media/image350.png"/><Relationship Id="rId10" Type="http://schemas.openxmlformats.org/officeDocument/2006/relationships/customXml" Target="../ink/ink507.xml"/><Relationship Id="rId19" Type="http://schemas.openxmlformats.org/officeDocument/2006/relationships/image" Target="../media/image331.png"/><Relationship Id="rId31" Type="http://schemas.openxmlformats.org/officeDocument/2006/relationships/image" Target="../media/image335.png"/><Relationship Id="rId44" Type="http://schemas.openxmlformats.org/officeDocument/2006/relationships/customXml" Target="../ink/ink524.xml"/><Relationship Id="rId52" Type="http://schemas.openxmlformats.org/officeDocument/2006/relationships/customXml" Target="../ink/ink528.xml"/><Relationship Id="rId60" Type="http://schemas.openxmlformats.org/officeDocument/2006/relationships/customXml" Target="../ink/ink532.xml"/><Relationship Id="rId65" Type="http://schemas.openxmlformats.org/officeDocument/2006/relationships/image" Target="../media/image352.png"/><Relationship Id="rId4" Type="http://schemas.openxmlformats.org/officeDocument/2006/relationships/image" Target="../media/image328.png"/><Relationship Id="rId9" Type="http://schemas.openxmlformats.org/officeDocument/2006/relationships/image" Target="../media/image3220.png"/><Relationship Id="rId14" Type="http://schemas.openxmlformats.org/officeDocument/2006/relationships/customXml" Target="../ink/ink509.xml"/><Relationship Id="rId22" Type="http://schemas.openxmlformats.org/officeDocument/2006/relationships/customXml" Target="../ink/ink513.xml"/><Relationship Id="rId27" Type="http://schemas.openxmlformats.org/officeDocument/2006/relationships/image" Target="../media/image333.png"/><Relationship Id="rId30" Type="http://schemas.openxmlformats.org/officeDocument/2006/relationships/customXml" Target="../ink/ink517.xml"/><Relationship Id="rId35" Type="http://schemas.openxmlformats.org/officeDocument/2006/relationships/image" Target="../media/image337.png"/><Relationship Id="rId43" Type="http://schemas.openxmlformats.org/officeDocument/2006/relationships/image" Target="../media/image341.png"/><Relationship Id="rId48" Type="http://schemas.openxmlformats.org/officeDocument/2006/relationships/customXml" Target="../ink/ink526.xml"/><Relationship Id="rId56" Type="http://schemas.openxmlformats.org/officeDocument/2006/relationships/customXml" Target="../ink/ink530.xml"/><Relationship Id="rId64" Type="http://schemas.openxmlformats.org/officeDocument/2006/relationships/customXml" Target="../ink/ink534.xml"/><Relationship Id="rId69" Type="http://schemas.openxmlformats.org/officeDocument/2006/relationships/image" Target="../media/image354.png"/><Relationship Id="rId8" Type="http://schemas.openxmlformats.org/officeDocument/2006/relationships/customXml" Target="../ink/ink506.xml"/><Relationship Id="rId51" Type="http://schemas.openxmlformats.org/officeDocument/2006/relationships/image" Target="../media/image345.png"/><Relationship Id="rId3" Type="http://schemas.openxmlformats.org/officeDocument/2006/relationships/image" Target="../media/image327.png"/><Relationship Id="rId12" Type="http://schemas.openxmlformats.org/officeDocument/2006/relationships/customXml" Target="../ink/ink508.xml"/><Relationship Id="rId17" Type="http://schemas.openxmlformats.org/officeDocument/2006/relationships/image" Target="../media/image3260.png"/><Relationship Id="rId25" Type="http://schemas.openxmlformats.org/officeDocument/2006/relationships/image" Target="../media/image3300.png"/><Relationship Id="rId33" Type="http://schemas.openxmlformats.org/officeDocument/2006/relationships/image" Target="../media/image336.png"/><Relationship Id="rId38" Type="http://schemas.openxmlformats.org/officeDocument/2006/relationships/customXml" Target="../ink/ink521.xml"/><Relationship Id="rId46" Type="http://schemas.openxmlformats.org/officeDocument/2006/relationships/customXml" Target="../ink/ink525.xml"/><Relationship Id="rId59" Type="http://schemas.openxmlformats.org/officeDocument/2006/relationships/image" Target="../media/image349.png"/><Relationship Id="rId67" Type="http://schemas.openxmlformats.org/officeDocument/2006/relationships/image" Target="../media/image353.png"/><Relationship Id="rId20" Type="http://schemas.openxmlformats.org/officeDocument/2006/relationships/customXml" Target="../ink/ink512.xml"/><Relationship Id="rId41" Type="http://schemas.openxmlformats.org/officeDocument/2006/relationships/image" Target="../media/image340.png"/><Relationship Id="rId54" Type="http://schemas.openxmlformats.org/officeDocument/2006/relationships/customXml" Target="../ink/ink529.xml"/><Relationship Id="rId62" Type="http://schemas.openxmlformats.org/officeDocument/2006/relationships/customXml" Target="../ink/ink533.xml"/><Relationship Id="rId70" Type="http://schemas.openxmlformats.org/officeDocument/2006/relationships/customXml" Target="../ink/ink53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6.xml"/><Relationship Id="rId117" Type="http://schemas.openxmlformats.org/officeDocument/2006/relationships/image" Target="../media/image390.png"/><Relationship Id="rId21" Type="http://schemas.openxmlformats.org/officeDocument/2006/relationships/image" Target="../media/image3460.png"/><Relationship Id="rId42" Type="http://schemas.openxmlformats.org/officeDocument/2006/relationships/customXml" Target="../ink/ink554.xml"/><Relationship Id="rId47" Type="http://schemas.openxmlformats.org/officeDocument/2006/relationships/image" Target="../media/image3590.png"/><Relationship Id="rId63" Type="http://schemas.openxmlformats.org/officeDocument/2006/relationships/image" Target="../media/image367.png"/><Relationship Id="rId68" Type="http://schemas.openxmlformats.org/officeDocument/2006/relationships/customXml" Target="../ink/ink567.xml"/><Relationship Id="rId84" Type="http://schemas.openxmlformats.org/officeDocument/2006/relationships/customXml" Target="../ink/ink575.xml"/><Relationship Id="rId89" Type="http://schemas.openxmlformats.org/officeDocument/2006/relationships/image" Target="../media/image380.png"/><Relationship Id="rId112" Type="http://schemas.openxmlformats.org/officeDocument/2006/relationships/customXml" Target="../ink/ink585.xml"/><Relationship Id="rId16" Type="http://schemas.openxmlformats.org/officeDocument/2006/relationships/customXml" Target="../ink/ink541.xml"/><Relationship Id="rId107" Type="http://schemas.openxmlformats.org/officeDocument/2006/relationships/image" Target="../media/image384.png"/><Relationship Id="rId11" Type="http://schemas.openxmlformats.org/officeDocument/2006/relationships/image" Target="../media/image3412.png"/><Relationship Id="rId24" Type="http://schemas.openxmlformats.org/officeDocument/2006/relationships/customXml" Target="../ink/ink545.xml"/><Relationship Id="rId32" Type="http://schemas.openxmlformats.org/officeDocument/2006/relationships/customXml" Target="../ink/ink549.xml"/><Relationship Id="rId37" Type="http://schemas.openxmlformats.org/officeDocument/2006/relationships/image" Target="../media/image3540.png"/><Relationship Id="rId40" Type="http://schemas.openxmlformats.org/officeDocument/2006/relationships/customXml" Target="../ink/ink553.xml"/><Relationship Id="rId45" Type="http://schemas.openxmlformats.org/officeDocument/2006/relationships/image" Target="../media/image3580.png"/><Relationship Id="rId53" Type="http://schemas.openxmlformats.org/officeDocument/2006/relationships/image" Target="../media/image362.png"/><Relationship Id="rId58" Type="http://schemas.openxmlformats.org/officeDocument/2006/relationships/customXml" Target="../ink/ink562.xml"/><Relationship Id="rId66" Type="http://schemas.openxmlformats.org/officeDocument/2006/relationships/customXml" Target="../ink/ink566.xml"/><Relationship Id="rId74" Type="http://schemas.openxmlformats.org/officeDocument/2006/relationships/customXml" Target="../ink/ink570.xml"/><Relationship Id="rId79" Type="http://schemas.openxmlformats.org/officeDocument/2006/relationships/image" Target="../media/image375.png"/><Relationship Id="rId87" Type="http://schemas.openxmlformats.org/officeDocument/2006/relationships/image" Target="../media/image379.png"/><Relationship Id="rId102" Type="http://schemas.openxmlformats.org/officeDocument/2006/relationships/customXml" Target="../ink/ink580.xml"/><Relationship Id="rId110" Type="http://schemas.openxmlformats.org/officeDocument/2006/relationships/customXml" Target="../ink/ink584.xml"/><Relationship Id="rId115" Type="http://schemas.openxmlformats.org/officeDocument/2006/relationships/image" Target="../media/image389.png"/><Relationship Id="rId123" Type="http://schemas.openxmlformats.org/officeDocument/2006/relationships/image" Target="../media/image393.png"/><Relationship Id="rId5" Type="http://schemas.openxmlformats.org/officeDocument/2006/relationships/image" Target="../media/image359.png"/><Relationship Id="rId61" Type="http://schemas.openxmlformats.org/officeDocument/2006/relationships/image" Target="../media/image366.png"/><Relationship Id="rId82" Type="http://schemas.openxmlformats.org/officeDocument/2006/relationships/customXml" Target="../ink/ink574.xml"/><Relationship Id="rId90" Type="http://schemas.openxmlformats.org/officeDocument/2006/relationships/customXml" Target="../ink/ink578.xml"/><Relationship Id="rId19" Type="http://schemas.openxmlformats.org/officeDocument/2006/relationships/image" Target="../media/image3450.png"/><Relationship Id="rId14" Type="http://schemas.openxmlformats.org/officeDocument/2006/relationships/customXml" Target="../ink/ink540.xml"/><Relationship Id="rId22" Type="http://schemas.openxmlformats.org/officeDocument/2006/relationships/customXml" Target="../ink/ink544.xml"/><Relationship Id="rId27" Type="http://schemas.openxmlformats.org/officeDocument/2006/relationships/image" Target="../media/image3490.png"/><Relationship Id="rId30" Type="http://schemas.openxmlformats.org/officeDocument/2006/relationships/customXml" Target="../ink/ink548.xml"/><Relationship Id="rId35" Type="http://schemas.openxmlformats.org/officeDocument/2006/relationships/image" Target="../media/image3530.png"/><Relationship Id="rId43" Type="http://schemas.openxmlformats.org/officeDocument/2006/relationships/image" Target="../media/image3570.png"/><Relationship Id="rId48" Type="http://schemas.openxmlformats.org/officeDocument/2006/relationships/customXml" Target="../ink/ink557.xml"/><Relationship Id="rId56" Type="http://schemas.openxmlformats.org/officeDocument/2006/relationships/customXml" Target="../ink/ink561.xml"/><Relationship Id="rId64" Type="http://schemas.openxmlformats.org/officeDocument/2006/relationships/customXml" Target="../ink/ink565.xml"/><Relationship Id="rId69" Type="http://schemas.openxmlformats.org/officeDocument/2006/relationships/image" Target="../media/image370.png"/><Relationship Id="rId77" Type="http://schemas.openxmlformats.org/officeDocument/2006/relationships/image" Target="../media/image374.png"/><Relationship Id="rId105" Type="http://schemas.openxmlformats.org/officeDocument/2006/relationships/image" Target="../media/image383.png"/><Relationship Id="rId113" Type="http://schemas.openxmlformats.org/officeDocument/2006/relationships/image" Target="../media/image388.png"/><Relationship Id="rId118" Type="http://schemas.openxmlformats.org/officeDocument/2006/relationships/customXml" Target="../ink/ink588.xml"/><Relationship Id="rId126" Type="http://schemas.openxmlformats.org/officeDocument/2006/relationships/customXml" Target="../ink/ink592.xml"/><Relationship Id="rId8" Type="http://schemas.openxmlformats.org/officeDocument/2006/relationships/image" Target="../media/image327.png"/><Relationship Id="rId51" Type="http://schemas.openxmlformats.org/officeDocument/2006/relationships/image" Target="../media/image361.png"/><Relationship Id="rId72" Type="http://schemas.openxmlformats.org/officeDocument/2006/relationships/customXml" Target="../ink/ink569.xml"/><Relationship Id="rId80" Type="http://schemas.openxmlformats.org/officeDocument/2006/relationships/customXml" Target="../ink/ink573.xml"/><Relationship Id="rId85" Type="http://schemas.openxmlformats.org/officeDocument/2006/relationships/image" Target="../media/image378.png"/><Relationship Id="rId121" Type="http://schemas.openxmlformats.org/officeDocument/2006/relationships/image" Target="../media/image392.png"/><Relationship Id="rId3" Type="http://schemas.openxmlformats.org/officeDocument/2006/relationships/image" Target="../media/image357.png"/><Relationship Id="rId12" Type="http://schemas.openxmlformats.org/officeDocument/2006/relationships/customXml" Target="../ink/ink539.xml"/><Relationship Id="rId17" Type="http://schemas.openxmlformats.org/officeDocument/2006/relationships/image" Target="../media/image3440.png"/><Relationship Id="rId25" Type="http://schemas.openxmlformats.org/officeDocument/2006/relationships/image" Target="../media/image3480.png"/><Relationship Id="rId33" Type="http://schemas.openxmlformats.org/officeDocument/2006/relationships/image" Target="../media/image3520.png"/><Relationship Id="rId38" Type="http://schemas.openxmlformats.org/officeDocument/2006/relationships/customXml" Target="../ink/ink552.xml"/><Relationship Id="rId46" Type="http://schemas.openxmlformats.org/officeDocument/2006/relationships/customXml" Target="../ink/ink556.xml"/><Relationship Id="rId59" Type="http://schemas.openxmlformats.org/officeDocument/2006/relationships/image" Target="../media/image365.png"/><Relationship Id="rId67" Type="http://schemas.openxmlformats.org/officeDocument/2006/relationships/image" Target="../media/image369.png"/><Relationship Id="rId103" Type="http://schemas.openxmlformats.org/officeDocument/2006/relationships/image" Target="../media/image382.png"/><Relationship Id="rId108" Type="http://schemas.openxmlformats.org/officeDocument/2006/relationships/customXml" Target="../ink/ink583.xml"/><Relationship Id="rId116" Type="http://schemas.openxmlformats.org/officeDocument/2006/relationships/customXml" Target="../ink/ink587.xml"/><Relationship Id="rId124" Type="http://schemas.openxmlformats.org/officeDocument/2006/relationships/customXml" Target="../ink/ink591.xml"/><Relationship Id="rId20" Type="http://schemas.openxmlformats.org/officeDocument/2006/relationships/customXml" Target="../ink/ink543.xml"/><Relationship Id="rId41" Type="http://schemas.openxmlformats.org/officeDocument/2006/relationships/image" Target="../media/image3560.png"/><Relationship Id="rId54" Type="http://schemas.openxmlformats.org/officeDocument/2006/relationships/customXml" Target="../ink/ink560.xml"/><Relationship Id="rId62" Type="http://schemas.openxmlformats.org/officeDocument/2006/relationships/customXml" Target="../ink/ink564.xml"/><Relationship Id="rId70" Type="http://schemas.openxmlformats.org/officeDocument/2006/relationships/customXml" Target="../ink/ink568.xml"/><Relationship Id="rId75" Type="http://schemas.openxmlformats.org/officeDocument/2006/relationships/image" Target="../media/image373.png"/><Relationship Id="rId83" Type="http://schemas.openxmlformats.org/officeDocument/2006/relationships/image" Target="../media/image377.png"/><Relationship Id="rId88" Type="http://schemas.openxmlformats.org/officeDocument/2006/relationships/customXml" Target="../ink/ink577.xml"/><Relationship Id="rId91" Type="http://schemas.openxmlformats.org/officeDocument/2006/relationships/image" Target="../media/image381.png"/><Relationship Id="rId111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5" Type="http://schemas.openxmlformats.org/officeDocument/2006/relationships/image" Target="../media/image3430.png"/><Relationship Id="rId23" Type="http://schemas.openxmlformats.org/officeDocument/2006/relationships/image" Target="../media/image3470.png"/><Relationship Id="rId28" Type="http://schemas.openxmlformats.org/officeDocument/2006/relationships/customXml" Target="../ink/ink547.xml"/><Relationship Id="rId36" Type="http://schemas.openxmlformats.org/officeDocument/2006/relationships/customXml" Target="../ink/ink551.xml"/><Relationship Id="rId49" Type="http://schemas.openxmlformats.org/officeDocument/2006/relationships/image" Target="../media/image3600.png"/><Relationship Id="rId57" Type="http://schemas.openxmlformats.org/officeDocument/2006/relationships/image" Target="../media/image364.png"/><Relationship Id="rId106" Type="http://schemas.openxmlformats.org/officeDocument/2006/relationships/customXml" Target="../ink/ink582.xml"/><Relationship Id="rId114" Type="http://schemas.openxmlformats.org/officeDocument/2006/relationships/customXml" Target="../ink/ink586.xml"/><Relationship Id="rId119" Type="http://schemas.openxmlformats.org/officeDocument/2006/relationships/image" Target="../media/image391.png"/><Relationship Id="rId127" Type="http://schemas.openxmlformats.org/officeDocument/2006/relationships/image" Target="../media/image395.png"/><Relationship Id="rId10" Type="http://schemas.openxmlformats.org/officeDocument/2006/relationships/customXml" Target="../ink/ink538.xml"/><Relationship Id="rId31" Type="http://schemas.openxmlformats.org/officeDocument/2006/relationships/image" Target="../media/image3512.png"/><Relationship Id="rId44" Type="http://schemas.openxmlformats.org/officeDocument/2006/relationships/customXml" Target="../ink/ink555.xml"/><Relationship Id="rId52" Type="http://schemas.openxmlformats.org/officeDocument/2006/relationships/customXml" Target="../ink/ink559.xml"/><Relationship Id="rId60" Type="http://schemas.openxmlformats.org/officeDocument/2006/relationships/customXml" Target="../ink/ink563.xml"/><Relationship Id="rId65" Type="http://schemas.openxmlformats.org/officeDocument/2006/relationships/image" Target="../media/image368.png"/><Relationship Id="rId73" Type="http://schemas.openxmlformats.org/officeDocument/2006/relationships/image" Target="../media/image372.png"/><Relationship Id="rId78" Type="http://schemas.openxmlformats.org/officeDocument/2006/relationships/customXml" Target="../ink/ink572.xml"/><Relationship Id="rId81" Type="http://schemas.openxmlformats.org/officeDocument/2006/relationships/image" Target="../media/image376.png"/><Relationship Id="rId86" Type="http://schemas.openxmlformats.org/officeDocument/2006/relationships/customXml" Target="../ink/ink576.xml"/><Relationship Id="rId101" Type="http://schemas.openxmlformats.org/officeDocument/2006/relationships/image" Target="../media/image386.png"/><Relationship Id="rId122" Type="http://schemas.openxmlformats.org/officeDocument/2006/relationships/customXml" Target="../ink/ink590.xml"/><Relationship Id="rId4" Type="http://schemas.openxmlformats.org/officeDocument/2006/relationships/image" Target="../media/image358.png"/><Relationship Id="rId9" Type="http://schemas.openxmlformats.org/officeDocument/2006/relationships/image" Target="../media/image328.png"/><Relationship Id="rId13" Type="http://schemas.openxmlformats.org/officeDocument/2006/relationships/image" Target="../media/image3420.png"/><Relationship Id="rId18" Type="http://schemas.openxmlformats.org/officeDocument/2006/relationships/customXml" Target="../ink/ink542.xml"/><Relationship Id="rId39" Type="http://schemas.openxmlformats.org/officeDocument/2006/relationships/image" Target="../media/image3550.png"/><Relationship Id="rId109" Type="http://schemas.openxmlformats.org/officeDocument/2006/relationships/image" Target="../media/image385.png"/><Relationship Id="rId34" Type="http://schemas.openxmlformats.org/officeDocument/2006/relationships/customXml" Target="../ink/ink550.xml"/><Relationship Id="rId50" Type="http://schemas.openxmlformats.org/officeDocument/2006/relationships/customXml" Target="../ink/ink558.xml"/><Relationship Id="rId55" Type="http://schemas.openxmlformats.org/officeDocument/2006/relationships/image" Target="../media/image363.png"/><Relationship Id="rId76" Type="http://schemas.openxmlformats.org/officeDocument/2006/relationships/customXml" Target="../ink/ink571.xml"/><Relationship Id="rId104" Type="http://schemas.openxmlformats.org/officeDocument/2006/relationships/customXml" Target="../ink/ink581.xml"/><Relationship Id="rId120" Type="http://schemas.openxmlformats.org/officeDocument/2006/relationships/customXml" Target="../ink/ink589.xml"/><Relationship Id="rId125" Type="http://schemas.openxmlformats.org/officeDocument/2006/relationships/image" Target="../media/image394.png"/><Relationship Id="rId7" Type="http://schemas.openxmlformats.org/officeDocument/2006/relationships/image" Target="../media/image329.png"/><Relationship Id="rId71" Type="http://schemas.openxmlformats.org/officeDocument/2006/relationships/image" Target="../media/image371.png"/><Relationship Id="rId92" Type="http://schemas.openxmlformats.org/officeDocument/2006/relationships/customXml" Target="../ink/ink579.xml"/><Relationship Id="rId2" Type="http://schemas.openxmlformats.org/officeDocument/2006/relationships/image" Target="../media/image356.png"/><Relationship Id="rId29" Type="http://schemas.openxmlformats.org/officeDocument/2006/relationships/image" Target="../media/image35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png"/><Relationship Id="rId13" Type="http://schemas.openxmlformats.org/officeDocument/2006/relationships/customXml" Target="../ink/ink598.xml"/><Relationship Id="rId18" Type="http://schemas.openxmlformats.org/officeDocument/2006/relationships/image" Target="../media/image404.png"/><Relationship Id="rId26" Type="http://schemas.openxmlformats.org/officeDocument/2006/relationships/customXml" Target="../ink/ink607.xml"/><Relationship Id="rId39" Type="http://schemas.openxmlformats.org/officeDocument/2006/relationships/customXml" Target="../ink/ink615.xml"/><Relationship Id="rId3" Type="http://schemas.openxmlformats.org/officeDocument/2006/relationships/customXml" Target="../ink/ink593.xml"/><Relationship Id="rId21" Type="http://schemas.openxmlformats.org/officeDocument/2006/relationships/customXml" Target="../ink/ink602.xml"/><Relationship Id="rId34" Type="http://schemas.openxmlformats.org/officeDocument/2006/relationships/image" Target="../media/image408.png"/><Relationship Id="rId42" Type="http://schemas.openxmlformats.org/officeDocument/2006/relationships/image" Target="../media/image412.png"/><Relationship Id="rId7" Type="http://schemas.openxmlformats.org/officeDocument/2006/relationships/customXml" Target="../ink/ink595.xml"/><Relationship Id="rId12" Type="http://schemas.openxmlformats.org/officeDocument/2006/relationships/image" Target="../media/image401.png"/><Relationship Id="rId17" Type="http://schemas.openxmlformats.org/officeDocument/2006/relationships/customXml" Target="../ink/ink600.xml"/><Relationship Id="rId25" Type="http://schemas.openxmlformats.org/officeDocument/2006/relationships/customXml" Target="../ink/ink606.xml"/><Relationship Id="rId33" Type="http://schemas.openxmlformats.org/officeDocument/2006/relationships/customXml" Target="../ink/ink612.xml"/><Relationship Id="rId38" Type="http://schemas.openxmlformats.org/officeDocument/2006/relationships/image" Target="../media/image410.png"/><Relationship Id="rId2" Type="http://schemas.openxmlformats.org/officeDocument/2006/relationships/image" Target="../media/image396.png"/><Relationship Id="rId16" Type="http://schemas.openxmlformats.org/officeDocument/2006/relationships/image" Target="../media/image403.png"/><Relationship Id="rId20" Type="http://schemas.openxmlformats.org/officeDocument/2006/relationships/image" Target="../media/image405.png"/><Relationship Id="rId29" Type="http://schemas.openxmlformats.org/officeDocument/2006/relationships/customXml" Target="../ink/ink610.xml"/><Relationship Id="rId41" Type="http://schemas.openxmlformats.org/officeDocument/2006/relationships/customXml" Target="../ink/ink6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png"/><Relationship Id="rId11" Type="http://schemas.openxmlformats.org/officeDocument/2006/relationships/customXml" Target="../ink/ink597.xml"/><Relationship Id="rId24" Type="http://schemas.openxmlformats.org/officeDocument/2006/relationships/customXml" Target="../ink/ink605.xml"/><Relationship Id="rId32" Type="http://schemas.openxmlformats.org/officeDocument/2006/relationships/image" Target="../media/image407.png"/><Relationship Id="rId37" Type="http://schemas.openxmlformats.org/officeDocument/2006/relationships/customXml" Target="../ink/ink614.xml"/><Relationship Id="rId40" Type="http://schemas.openxmlformats.org/officeDocument/2006/relationships/image" Target="../media/image411.png"/><Relationship Id="rId5" Type="http://schemas.openxmlformats.org/officeDocument/2006/relationships/customXml" Target="../ink/ink594.xml"/><Relationship Id="rId15" Type="http://schemas.openxmlformats.org/officeDocument/2006/relationships/customXml" Target="../ink/ink599.xml"/><Relationship Id="rId23" Type="http://schemas.openxmlformats.org/officeDocument/2006/relationships/customXml" Target="../ink/ink604.xml"/><Relationship Id="rId28" Type="http://schemas.openxmlformats.org/officeDocument/2006/relationships/customXml" Target="../ink/ink609.xml"/><Relationship Id="rId36" Type="http://schemas.openxmlformats.org/officeDocument/2006/relationships/image" Target="../media/image409.png"/><Relationship Id="rId10" Type="http://schemas.openxmlformats.org/officeDocument/2006/relationships/image" Target="../media/image400.png"/><Relationship Id="rId19" Type="http://schemas.openxmlformats.org/officeDocument/2006/relationships/customXml" Target="../ink/ink601.xml"/><Relationship Id="rId31" Type="http://schemas.openxmlformats.org/officeDocument/2006/relationships/customXml" Target="../ink/ink611.xml"/><Relationship Id="rId4" Type="http://schemas.openxmlformats.org/officeDocument/2006/relationships/image" Target="../media/image397.png"/><Relationship Id="rId9" Type="http://schemas.openxmlformats.org/officeDocument/2006/relationships/customXml" Target="../ink/ink596.xml"/><Relationship Id="rId14" Type="http://schemas.openxmlformats.org/officeDocument/2006/relationships/image" Target="../media/image402.png"/><Relationship Id="rId22" Type="http://schemas.openxmlformats.org/officeDocument/2006/relationships/customXml" Target="../ink/ink603.xml"/><Relationship Id="rId27" Type="http://schemas.openxmlformats.org/officeDocument/2006/relationships/customXml" Target="../ink/ink608.xml"/><Relationship Id="rId30" Type="http://schemas.openxmlformats.org/officeDocument/2006/relationships/image" Target="../media/image406.png"/><Relationship Id="rId35" Type="http://schemas.openxmlformats.org/officeDocument/2006/relationships/customXml" Target="../ink/ink6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.png"/><Relationship Id="rId13" Type="http://schemas.openxmlformats.org/officeDocument/2006/relationships/customXml" Target="../ink/ink618.xml"/><Relationship Id="rId18" Type="http://schemas.openxmlformats.org/officeDocument/2006/relationships/image" Target="../media/image4000.png"/><Relationship Id="rId26" Type="http://schemas.openxmlformats.org/officeDocument/2006/relationships/image" Target="../media/image4040.png"/><Relationship Id="rId3" Type="http://schemas.openxmlformats.org/officeDocument/2006/relationships/image" Target="../media/image414.png"/><Relationship Id="rId21" Type="http://schemas.openxmlformats.org/officeDocument/2006/relationships/customXml" Target="../ink/ink622.xml"/><Relationship Id="rId7" Type="http://schemas.openxmlformats.org/officeDocument/2006/relationships/image" Target="../media/image418.png"/><Relationship Id="rId12" Type="http://schemas.openxmlformats.org/officeDocument/2006/relationships/image" Target="../media/image3970.png"/><Relationship Id="rId17" Type="http://schemas.openxmlformats.org/officeDocument/2006/relationships/customXml" Target="../ink/ink620.xml"/><Relationship Id="rId25" Type="http://schemas.openxmlformats.org/officeDocument/2006/relationships/customXml" Target="../ink/ink624.xml"/><Relationship Id="rId2" Type="http://schemas.openxmlformats.org/officeDocument/2006/relationships/image" Target="../media/image413.png"/><Relationship Id="rId16" Type="http://schemas.openxmlformats.org/officeDocument/2006/relationships/image" Target="../media/image3990.png"/><Relationship Id="rId20" Type="http://schemas.openxmlformats.org/officeDocument/2006/relationships/image" Target="../media/image4011.png"/><Relationship Id="rId29" Type="http://schemas.openxmlformats.org/officeDocument/2006/relationships/customXml" Target="../ink/ink6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7.png"/><Relationship Id="rId11" Type="http://schemas.openxmlformats.org/officeDocument/2006/relationships/customXml" Target="../ink/ink617.xml"/><Relationship Id="rId24" Type="http://schemas.openxmlformats.org/officeDocument/2006/relationships/image" Target="../media/image4030.png"/><Relationship Id="rId5" Type="http://schemas.openxmlformats.org/officeDocument/2006/relationships/image" Target="../media/image416.png"/><Relationship Id="rId15" Type="http://schemas.openxmlformats.org/officeDocument/2006/relationships/customXml" Target="../ink/ink619.xml"/><Relationship Id="rId23" Type="http://schemas.openxmlformats.org/officeDocument/2006/relationships/customXml" Target="../ink/ink623.xml"/><Relationship Id="rId28" Type="http://schemas.openxmlformats.org/officeDocument/2006/relationships/image" Target="../media/image4050.png"/><Relationship Id="rId10" Type="http://schemas.openxmlformats.org/officeDocument/2006/relationships/image" Target="../media/image421.png"/><Relationship Id="rId19" Type="http://schemas.openxmlformats.org/officeDocument/2006/relationships/customXml" Target="../ink/ink621.xml"/><Relationship Id="rId4" Type="http://schemas.openxmlformats.org/officeDocument/2006/relationships/image" Target="../media/image415.png"/><Relationship Id="rId9" Type="http://schemas.openxmlformats.org/officeDocument/2006/relationships/image" Target="../media/image420.png"/><Relationship Id="rId14" Type="http://schemas.openxmlformats.org/officeDocument/2006/relationships/image" Target="../media/image3980.png"/><Relationship Id="rId22" Type="http://schemas.openxmlformats.org/officeDocument/2006/relationships/image" Target="../media/image4020.png"/><Relationship Id="rId27" Type="http://schemas.openxmlformats.org/officeDocument/2006/relationships/customXml" Target="../ink/ink625.xml"/><Relationship Id="rId30" Type="http://schemas.openxmlformats.org/officeDocument/2006/relationships/image" Target="../media/image406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30.png"/><Relationship Id="rId18" Type="http://schemas.openxmlformats.org/officeDocument/2006/relationships/customXml" Target="../ink/ink634.xml"/><Relationship Id="rId26" Type="http://schemas.openxmlformats.org/officeDocument/2006/relationships/customXml" Target="../ink/ink638.xml"/><Relationship Id="rId39" Type="http://schemas.openxmlformats.org/officeDocument/2006/relationships/image" Target="../media/image426.png"/><Relationship Id="rId21" Type="http://schemas.openxmlformats.org/officeDocument/2006/relationships/image" Target="../media/image4170.png"/><Relationship Id="rId34" Type="http://schemas.openxmlformats.org/officeDocument/2006/relationships/customXml" Target="../ink/ink642.xml"/><Relationship Id="rId42" Type="http://schemas.openxmlformats.org/officeDocument/2006/relationships/customXml" Target="../ink/ink646.xml"/><Relationship Id="rId47" Type="http://schemas.openxmlformats.org/officeDocument/2006/relationships/image" Target="../media/image430.png"/><Relationship Id="rId50" Type="http://schemas.openxmlformats.org/officeDocument/2006/relationships/customXml" Target="../ink/ink650.xml"/><Relationship Id="rId55" Type="http://schemas.openxmlformats.org/officeDocument/2006/relationships/image" Target="../media/image434.png"/><Relationship Id="rId63" Type="http://schemas.openxmlformats.org/officeDocument/2006/relationships/image" Target="../media/image438.png"/><Relationship Id="rId68" Type="http://schemas.openxmlformats.org/officeDocument/2006/relationships/customXml" Target="../ink/ink659.xml"/><Relationship Id="rId7" Type="http://schemas.openxmlformats.org/officeDocument/2006/relationships/image" Target="../media/image4100.png"/><Relationship Id="rId71" Type="http://schemas.openxmlformats.org/officeDocument/2006/relationships/image" Target="../media/image442.png"/><Relationship Id="rId2" Type="http://schemas.openxmlformats.org/officeDocument/2006/relationships/image" Target="../media/image422.png"/><Relationship Id="rId16" Type="http://schemas.openxmlformats.org/officeDocument/2006/relationships/customXml" Target="../ink/ink633.xml"/><Relationship Id="rId29" Type="http://schemas.openxmlformats.org/officeDocument/2006/relationships/image" Target="../media/image4211.png"/><Relationship Id="rId11" Type="http://schemas.openxmlformats.org/officeDocument/2006/relationships/image" Target="../media/image4120.png"/><Relationship Id="rId24" Type="http://schemas.openxmlformats.org/officeDocument/2006/relationships/customXml" Target="../ink/ink637.xml"/><Relationship Id="rId32" Type="http://schemas.openxmlformats.org/officeDocument/2006/relationships/customXml" Target="../ink/ink641.xml"/><Relationship Id="rId37" Type="http://schemas.openxmlformats.org/officeDocument/2006/relationships/image" Target="../media/image425.png"/><Relationship Id="rId40" Type="http://schemas.openxmlformats.org/officeDocument/2006/relationships/customXml" Target="../ink/ink645.xml"/><Relationship Id="rId45" Type="http://schemas.openxmlformats.org/officeDocument/2006/relationships/image" Target="../media/image429.png"/><Relationship Id="rId53" Type="http://schemas.openxmlformats.org/officeDocument/2006/relationships/image" Target="../media/image433.png"/><Relationship Id="rId58" Type="http://schemas.openxmlformats.org/officeDocument/2006/relationships/customXml" Target="../ink/ink654.xml"/><Relationship Id="rId66" Type="http://schemas.openxmlformats.org/officeDocument/2006/relationships/customXml" Target="../ink/ink658.xml"/><Relationship Id="rId5" Type="http://schemas.openxmlformats.org/officeDocument/2006/relationships/image" Target="../media/image4090.png"/><Relationship Id="rId15" Type="http://schemas.openxmlformats.org/officeDocument/2006/relationships/image" Target="../media/image4140.png"/><Relationship Id="rId23" Type="http://schemas.openxmlformats.org/officeDocument/2006/relationships/image" Target="../media/image4180.png"/><Relationship Id="rId28" Type="http://schemas.openxmlformats.org/officeDocument/2006/relationships/customXml" Target="../ink/ink639.xml"/><Relationship Id="rId36" Type="http://schemas.openxmlformats.org/officeDocument/2006/relationships/customXml" Target="../ink/ink643.xml"/><Relationship Id="rId49" Type="http://schemas.openxmlformats.org/officeDocument/2006/relationships/image" Target="../media/image431.png"/><Relationship Id="rId57" Type="http://schemas.openxmlformats.org/officeDocument/2006/relationships/image" Target="../media/image435.png"/><Relationship Id="rId61" Type="http://schemas.openxmlformats.org/officeDocument/2006/relationships/image" Target="../media/image437.png"/><Relationship Id="rId10" Type="http://schemas.openxmlformats.org/officeDocument/2006/relationships/customXml" Target="../ink/ink630.xml"/><Relationship Id="rId19" Type="http://schemas.openxmlformats.org/officeDocument/2006/relationships/image" Target="../media/image4160.png"/><Relationship Id="rId31" Type="http://schemas.openxmlformats.org/officeDocument/2006/relationships/image" Target="../media/image4220.png"/><Relationship Id="rId44" Type="http://schemas.openxmlformats.org/officeDocument/2006/relationships/customXml" Target="../ink/ink647.xml"/><Relationship Id="rId52" Type="http://schemas.openxmlformats.org/officeDocument/2006/relationships/customXml" Target="../ink/ink651.xml"/><Relationship Id="rId60" Type="http://schemas.openxmlformats.org/officeDocument/2006/relationships/customXml" Target="../ink/ink655.xml"/><Relationship Id="rId65" Type="http://schemas.openxmlformats.org/officeDocument/2006/relationships/image" Target="../media/image439.png"/><Relationship Id="rId73" Type="http://schemas.openxmlformats.org/officeDocument/2006/relationships/image" Target="../media/image443.png"/><Relationship Id="rId4" Type="http://schemas.openxmlformats.org/officeDocument/2006/relationships/customXml" Target="../ink/ink627.xml"/><Relationship Id="rId9" Type="http://schemas.openxmlformats.org/officeDocument/2006/relationships/image" Target="../media/image4111.png"/><Relationship Id="rId14" Type="http://schemas.openxmlformats.org/officeDocument/2006/relationships/customXml" Target="../ink/ink632.xml"/><Relationship Id="rId22" Type="http://schemas.openxmlformats.org/officeDocument/2006/relationships/customXml" Target="../ink/ink636.xml"/><Relationship Id="rId27" Type="http://schemas.openxmlformats.org/officeDocument/2006/relationships/image" Target="../media/image4200.png"/><Relationship Id="rId30" Type="http://schemas.openxmlformats.org/officeDocument/2006/relationships/customXml" Target="../ink/ink640.xml"/><Relationship Id="rId35" Type="http://schemas.openxmlformats.org/officeDocument/2006/relationships/image" Target="../media/image424.png"/><Relationship Id="rId43" Type="http://schemas.openxmlformats.org/officeDocument/2006/relationships/image" Target="../media/image428.png"/><Relationship Id="rId48" Type="http://schemas.openxmlformats.org/officeDocument/2006/relationships/customXml" Target="../ink/ink649.xml"/><Relationship Id="rId56" Type="http://schemas.openxmlformats.org/officeDocument/2006/relationships/customXml" Target="../ink/ink653.xml"/><Relationship Id="rId64" Type="http://schemas.openxmlformats.org/officeDocument/2006/relationships/customXml" Target="../ink/ink657.xml"/><Relationship Id="rId69" Type="http://schemas.openxmlformats.org/officeDocument/2006/relationships/image" Target="../media/image441.png"/><Relationship Id="rId8" Type="http://schemas.openxmlformats.org/officeDocument/2006/relationships/customXml" Target="../ink/ink629.xml"/><Relationship Id="rId51" Type="http://schemas.openxmlformats.org/officeDocument/2006/relationships/image" Target="../media/image432.png"/><Relationship Id="rId72" Type="http://schemas.openxmlformats.org/officeDocument/2006/relationships/customXml" Target="../ink/ink661.xml"/><Relationship Id="rId3" Type="http://schemas.openxmlformats.org/officeDocument/2006/relationships/image" Target="../media/image423.png"/><Relationship Id="rId12" Type="http://schemas.openxmlformats.org/officeDocument/2006/relationships/customXml" Target="../ink/ink631.xml"/><Relationship Id="rId17" Type="http://schemas.openxmlformats.org/officeDocument/2006/relationships/image" Target="../media/image4150.png"/><Relationship Id="rId25" Type="http://schemas.openxmlformats.org/officeDocument/2006/relationships/image" Target="../media/image4190.png"/><Relationship Id="rId33" Type="http://schemas.openxmlformats.org/officeDocument/2006/relationships/image" Target="../media/image4230.png"/><Relationship Id="rId38" Type="http://schemas.openxmlformats.org/officeDocument/2006/relationships/customXml" Target="../ink/ink644.xml"/><Relationship Id="rId46" Type="http://schemas.openxmlformats.org/officeDocument/2006/relationships/customXml" Target="../ink/ink648.xml"/><Relationship Id="rId59" Type="http://schemas.openxmlformats.org/officeDocument/2006/relationships/image" Target="../media/image436.png"/><Relationship Id="rId67" Type="http://schemas.openxmlformats.org/officeDocument/2006/relationships/image" Target="../media/image440.png"/><Relationship Id="rId20" Type="http://schemas.openxmlformats.org/officeDocument/2006/relationships/customXml" Target="../ink/ink635.xml"/><Relationship Id="rId41" Type="http://schemas.openxmlformats.org/officeDocument/2006/relationships/image" Target="../media/image427.png"/><Relationship Id="rId54" Type="http://schemas.openxmlformats.org/officeDocument/2006/relationships/customXml" Target="../ink/ink652.xml"/><Relationship Id="rId62" Type="http://schemas.openxmlformats.org/officeDocument/2006/relationships/customXml" Target="../ink/ink656.xml"/><Relationship Id="rId70" Type="http://schemas.openxmlformats.org/officeDocument/2006/relationships/customXml" Target="../ink/ink6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63" Type="http://schemas.openxmlformats.org/officeDocument/2006/relationships/image" Target="../media/image32.png"/><Relationship Id="rId68" Type="http://schemas.openxmlformats.org/officeDocument/2006/relationships/customXml" Target="../ink/ink33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61" Type="http://schemas.openxmlformats.org/officeDocument/2006/relationships/image" Target="../media/image31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3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5.png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67.xml"/><Relationship Id="rId18" Type="http://schemas.openxmlformats.org/officeDocument/2006/relationships/image" Target="../media/image4430.png"/><Relationship Id="rId26" Type="http://schemas.openxmlformats.org/officeDocument/2006/relationships/image" Target="../media/image447.png"/><Relationship Id="rId39" Type="http://schemas.openxmlformats.org/officeDocument/2006/relationships/customXml" Target="../ink/ink680.xml"/><Relationship Id="rId21" Type="http://schemas.openxmlformats.org/officeDocument/2006/relationships/customXml" Target="../ink/ink671.xml"/><Relationship Id="rId34" Type="http://schemas.openxmlformats.org/officeDocument/2006/relationships/image" Target="../media/image451.png"/><Relationship Id="rId42" Type="http://schemas.openxmlformats.org/officeDocument/2006/relationships/image" Target="../media/image455.png"/><Relationship Id="rId47" Type="http://schemas.openxmlformats.org/officeDocument/2006/relationships/customXml" Target="../ink/ink684.xml"/><Relationship Id="rId50" Type="http://schemas.openxmlformats.org/officeDocument/2006/relationships/image" Target="../media/image459.png"/><Relationship Id="rId55" Type="http://schemas.openxmlformats.org/officeDocument/2006/relationships/customXml" Target="../ink/ink688.xml"/><Relationship Id="rId63" Type="http://schemas.openxmlformats.org/officeDocument/2006/relationships/customXml" Target="../ink/ink692.xml"/><Relationship Id="rId68" Type="http://schemas.openxmlformats.org/officeDocument/2006/relationships/image" Target="../media/image468.png"/><Relationship Id="rId76" Type="http://schemas.openxmlformats.org/officeDocument/2006/relationships/image" Target="../media/image472.png"/><Relationship Id="rId7" Type="http://schemas.openxmlformats.org/officeDocument/2006/relationships/customXml" Target="../ink/ink664.xml"/><Relationship Id="rId71" Type="http://schemas.openxmlformats.org/officeDocument/2006/relationships/customXml" Target="../ink/ink696.xml"/><Relationship Id="rId2" Type="http://schemas.openxmlformats.org/officeDocument/2006/relationships/image" Target="../media/image444.png"/><Relationship Id="rId16" Type="http://schemas.openxmlformats.org/officeDocument/2006/relationships/image" Target="../media/image4420.png"/><Relationship Id="rId29" Type="http://schemas.openxmlformats.org/officeDocument/2006/relationships/customXml" Target="../ink/ink675.xml"/><Relationship Id="rId11" Type="http://schemas.openxmlformats.org/officeDocument/2006/relationships/customXml" Target="../ink/ink666.xml"/><Relationship Id="rId24" Type="http://schemas.openxmlformats.org/officeDocument/2006/relationships/image" Target="../media/image446.png"/><Relationship Id="rId32" Type="http://schemas.openxmlformats.org/officeDocument/2006/relationships/image" Target="../media/image450.png"/><Relationship Id="rId37" Type="http://schemas.openxmlformats.org/officeDocument/2006/relationships/customXml" Target="../ink/ink679.xml"/><Relationship Id="rId40" Type="http://schemas.openxmlformats.org/officeDocument/2006/relationships/image" Target="../media/image454.png"/><Relationship Id="rId45" Type="http://schemas.openxmlformats.org/officeDocument/2006/relationships/customXml" Target="../ink/ink683.xml"/><Relationship Id="rId53" Type="http://schemas.openxmlformats.org/officeDocument/2006/relationships/customXml" Target="../ink/ink687.xml"/><Relationship Id="rId58" Type="http://schemas.openxmlformats.org/officeDocument/2006/relationships/image" Target="../media/image463.png"/><Relationship Id="rId66" Type="http://schemas.openxmlformats.org/officeDocument/2006/relationships/image" Target="../media/image467.png"/><Relationship Id="rId74" Type="http://schemas.openxmlformats.org/officeDocument/2006/relationships/image" Target="../media/image471.png"/><Relationship Id="rId79" Type="http://schemas.openxmlformats.org/officeDocument/2006/relationships/customXml" Target="../ink/ink700.xml"/><Relationship Id="rId5" Type="http://schemas.openxmlformats.org/officeDocument/2006/relationships/customXml" Target="../ink/ink663.xml"/><Relationship Id="rId61" Type="http://schemas.openxmlformats.org/officeDocument/2006/relationships/customXml" Target="../ink/ink691.xml"/><Relationship Id="rId10" Type="http://schemas.openxmlformats.org/officeDocument/2006/relationships/image" Target="../media/image4390.png"/><Relationship Id="rId19" Type="http://schemas.openxmlformats.org/officeDocument/2006/relationships/customXml" Target="../ink/ink670.xml"/><Relationship Id="rId31" Type="http://schemas.openxmlformats.org/officeDocument/2006/relationships/customXml" Target="../ink/ink676.xml"/><Relationship Id="rId44" Type="http://schemas.openxmlformats.org/officeDocument/2006/relationships/image" Target="../media/image456.png"/><Relationship Id="rId52" Type="http://schemas.openxmlformats.org/officeDocument/2006/relationships/image" Target="../media/image460.png"/><Relationship Id="rId60" Type="http://schemas.openxmlformats.org/officeDocument/2006/relationships/image" Target="../media/image464.png"/><Relationship Id="rId65" Type="http://schemas.openxmlformats.org/officeDocument/2006/relationships/customXml" Target="../ink/ink693.xml"/><Relationship Id="rId73" Type="http://schemas.openxmlformats.org/officeDocument/2006/relationships/customXml" Target="../ink/ink697.xml"/><Relationship Id="rId78" Type="http://schemas.openxmlformats.org/officeDocument/2006/relationships/image" Target="../media/image473.png"/><Relationship Id="rId4" Type="http://schemas.openxmlformats.org/officeDocument/2006/relationships/image" Target="../media/image4360.png"/><Relationship Id="rId9" Type="http://schemas.openxmlformats.org/officeDocument/2006/relationships/customXml" Target="../ink/ink665.xml"/><Relationship Id="rId14" Type="http://schemas.openxmlformats.org/officeDocument/2006/relationships/image" Target="../media/image4411.png"/><Relationship Id="rId22" Type="http://schemas.openxmlformats.org/officeDocument/2006/relationships/image" Target="../media/image445.png"/><Relationship Id="rId27" Type="http://schemas.openxmlformats.org/officeDocument/2006/relationships/customXml" Target="../ink/ink674.xml"/><Relationship Id="rId30" Type="http://schemas.openxmlformats.org/officeDocument/2006/relationships/image" Target="../media/image449.png"/><Relationship Id="rId35" Type="http://schemas.openxmlformats.org/officeDocument/2006/relationships/customXml" Target="../ink/ink678.xml"/><Relationship Id="rId43" Type="http://schemas.openxmlformats.org/officeDocument/2006/relationships/customXml" Target="../ink/ink682.xml"/><Relationship Id="rId48" Type="http://schemas.openxmlformats.org/officeDocument/2006/relationships/image" Target="../media/image458.png"/><Relationship Id="rId56" Type="http://schemas.openxmlformats.org/officeDocument/2006/relationships/image" Target="../media/image462.png"/><Relationship Id="rId64" Type="http://schemas.openxmlformats.org/officeDocument/2006/relationships/image" Target="../media/image466.png"/><Relationship Id="rId69" Type="http://schemas.openxmlformats.org/officeDocument/2006/relationships/customXml" Target="../ink/ink695.xml"/><Relationship Id="rId77" Type="http://schemas.openxmlformats.org/officeDocument/2006/relationships/customXml" Target="../ink/ink699.xml"/><Relationship Id="rId8" Type="http://schemas.openxmlformats.org/officeDocument/2006/relationships/image" Target="../media/image4380.png"/><Relationship Id="rId51" Type="http://schemas.openxmlformats.org/officeDocument/2006/relationships/customXml" Target="../ink/ink686.xml"/><Relationship Id="rId72" Type="http://schemas.openxmlformats.org/officeDocument/2006/relationships/image" Target="../media/image470.png"/><Relationship Id="rId80" Type="http://schemas.openxmlformats.org/officeDocument/2006/relationships/image" Target="../media/image474.png"/><Relationship Id="rId3" Type="http://schemas.openxmlformats.org/officeDocument/2006/relationships/customXml" Target="../ink/ink662.xml"/><Relationship Id="rId12" Type="http://schemas.openxmlformats.org/officeDocument/2006/relationships/image" Target="../media/image4400.png"/><Relationship Id="rId17" Type="http://schemas.openxmlformats.org/officeDocument/2006/relationships/customXml" Target="../ink/ink669.xml"/><Relationship Id="rId25" Type="http://schemas.openxmlformats.org/officeDocument/2006/relationships/customXml" Target="../ink/ink673.xml"/><Relationship Id="rId33" Type="http://schemas.openxmlformats.org/officeDocument/2006/relationships/customXml" Target="../ink/ink677.xml"/><Relationship Id="rId38" Type="http://schemas.openxmlformats.org/officeDocument/2006/relationships/image" Target="../media/image453.png"/><Relationship Id="rId46" Type="http://schemas.openxmlformats.org/officeDocument/2006/relationships/image" Target="../media/image457.png"/><Relationship Id="rId59" Type="http://schemas.openxmlformats.org/officeDocument/2006/relationships/customXml" Target="../ink/ink690.xml"/><Relationship Id="rId67" Type="http://schemas.openxmlformats.org/officeDocument/2006/relationships/customXml" Target="../ink/ink694.xml"/><Relationship Id="rId20" Type="http://schemas.openxmlformats.org/officeDocument/2006/relationships/image" Target="../media/image4440.png"/><Relationship Id="rId41" Type="http://schemas.openxmlformats.org/officeDocument/2006/relationships/customXml" Target="../ink/ink681.xml"/><Relationship Id="rId54" Type="http://schemas.openxmlformats.org/officeDocument/2006/relationships/image" Target="../media/image461.png"/><Relationship Id="rId62" Type="http://schemas.openxmlformats.org/officeDocument/2006/relationships/image" Target="../media/image465.png"/><Relationship Id="rId70" Type="http://schemas.openxmlformats.org/officeDocument/2006/relationships/image" Target="../media/image469.png"/><Relationship Id="rId75" Type="http://schemas.openxmlformats.org/officeDocument/2006/relationships/customXml" Target="../ink/ink6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0.png"/><Relationship Id="rId15" Type="http://schemas.openxmlformats.org/officeDocument/2006/relationships/customXml" Target="../ink/ink668.xml"/><Relationship Id="rId23" Type="http://schemas.openxmlformats.org/officeDocument/2006/relationships/customXml" Target="../ink/ink672.xml"/><Relationship Id="rId28" Type="http://schemas.openxmlformats.org/officeDocument/2006/relationships/image" Target="../media/image448.png"/><Relationship Id="rId36" Type="http://schemas.openxmlformats.org/officeDocument/2006/relationships/image" Target="../media/image452.png"/><Relationship Id="rId49" Type="http://schemas.openxmlformats.org/officeDocument/2006/relationships/customXml" Target="../ink/ink685.xml"/><Relationship Id="rId57" Type="http://schemas.openxmlformats.org/officeDocument/2006/relationships/customXml" Target="../ink/ink68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1.png"/><Relationship Id="rId18" Type="http://schemas.openxmlformats.org/officeDocument/2006/relationships/customXml" Target="../ink/ink708.xml"/><Relationship Id="rId26" Type="http://schemas.openxmlformats.org/officeDocument/2006/relationships/customXml" Target="../ink/ink712.xml"/><Relationship Id="rId39" Type="http://schemas.openxmlformats.org/officeDocument/2006/relationships/image" Target="../media/image494.png"/><Relationship Id="rId21" Type="http://schemas.openxmlformats.org/officeDocument/2006/relationships/image" Target="../media/image485.png"/><Relationship Id="rId34" Type="http://schemas.openxmlformats.org/officeDocument/2006/relationships/customXml" Target="../ink/ink716.xml"/><Relationship Id="rId42" Type="http://schemas.openxmlformats.org/officeDocument/2006/relationships/customXml" Target="../ink/ink720.xml"/><Relationship Id="rId47" Type="http://schemas.openxmlformats.org/officeDocument/2006/relationships/image" Target="../media/image498.png"/><Relationship Id="rId50" Type="http://schemas.openxmlformats.org/officeDocument/2006/relationships/customXml" Target="../ink/ink724.xml"/><Relationship Id="rId55" Type="http://schemas.openxmlformats.org/officeDocument/2006/relationships/image" Target="../media/image502.png"/><Relationship Id="rId63" Type="http://schemas.openxmlformats.org/officeDocument/2006/relationships/image" Target="../media/image506.png"/><Relationship Id="rId68" Type="http://schemas.openxmlformats.org/officeDocument/2006/relationships/customXml" Target="../ink/ink733.xml"/><Relationship Id="rId76" Type="http://schemas.openxmlformats.org/officeDocument/2006/relationships/customXml" Target="../ink/ink737.xml"/><Relationship Id="rId84" Type="http://schemas.openxmlformats.org/officeDocument/2006/relationships/customXml" Target="../ink/ink741.xml"/><Relationship Id="rId7" Type="http://schemas.openxmlformats.org/officeDocument/2006/relationships/customXml" Target="../ink/ink703.xml"/><Relationship Id="rId71" Type="http://schemas.openxmlformats.org/officeDocument/2006/relationships/image" Target="../media/image510.png"/><Relationship Id="rId2" Type="http://schemas.openxmlformats.org/officeDocument/2006/relationships/image" Target="../media/image475.png"/><Relationship Id="rId16" Type="http://schemas.openxmlformats.org/officeDocument/2006/relationships/customXml" Target="../ink/ink707.xml"/><Relationship Id="rId29" Type="http://schemas.openxmlformats.org/officeDocument/2006/relationships/image" Target="../media/image489.png"/><Relationship Id="rId11" Type="http://schemas.openxmlformats.org/officeDocument/2006/relationships/image" Target="../media/image480.png"/><Relationship Id="rId24" Type="http://schemas.openxmlformats.org/officeDocument/2006/relationships/customXml" Target="../ink/ink711.xml"/><Relationship Id="rId32" Type="http://schemas.openxmlformats.org/officeDocument/2006/relationships/customXml" Target="../ink/ink715.xml"/><Relationship Id="rId37" Type="http://schemas.openxmlformats.org/officeDocument/2006/relationships/image" Target="../media/image493.png"/><Relationship Id="rId40" Type="http://schemas.openxmlformats.org/officeDocument/2006/relationships/customXml" Target="../ink/ink719.xml"/><Relationship Id="rId45" Type="http://schemas.openxmlformats.org/officeDocument/2006/relationships/image" Target="../media/image497.png"/><Relationship Id="rId53" Type="http://schemas.openxmlformats.org/officeDocument/2006/relationships/image" Target="../media/image501.png"/><Relationship Id="rId58" Type="http://schemas.openxmlformats.org/officeDocument/2006/relationships/customXml" Target="../ink/ink728.xml"/><Relationship Id="rId66" Type="http://schemas.openxmlformats.org/officeDocument/2006/relationships/customXml" Target="../ink/ink732.xml"/><Relationship Id="rId74" Type="http://schemas.openxmlformats.org/officeDocument/2006/relationships/customXml" Target="../ink/ink736.xml"/><Relationship Id="rId79" Type="http://schemas.openxmlformats.org/officeDocument/2006/relationships/image" Target="../media/image514.png"/><Relationship Id="rId5" Type="http://schemas.openxmlformats.org/officeDocument/2006/relationships/customXml" Target="../ink/ink702.xml"/><Relationship Id="rId61" Type="http://schemas.openxmlformats.org/officeDocument/2006/relationships/image" Target="../media/image505.png"/><Relationship Id="rId82" Type="http://schemas.openxmlformats.org/officeDocument/2006/relationships/customXml" Target="../ink/ink740.xml"/><Relationship Id="rId19" Type="http://schemas.openxmlformats.org/officeDocument/2006/relationships/image" Target="../media/image484.png"/><Relationship Id="rId4" Type="http://schemas.openxmlformats.org/officeDocument/2006/relationships/image" Target="../media/image476.png"/><Relationship Id="rId9" Type="http://schemas.openxmlformats.org/officeDocument/2006/relationships/image" Target="../media/image479.png"/><Relationship Id="rId14" Type="http://schemas.openxmlformats.org/officeDocument/2006/relationships/customXml" Target="../ink/ink706.xml"/><Relationship Id="rId22" Type="http://schemas.openxmlformats.org/officeDocument/2006/relationships/customXml" Target="../ink/ink710.xml"/><Relationship Id="rId27" Type="http://schemas.openxmlformats.org/officeDocument/2006/relationships/image" Target="../media/image488.png"/><Relationship Id="rId30" Type="http://schemas.openxmlformats.org/officeDocument/2006/relationships/customXml" Target="../ink/ink714.xml"/><Relationship Id="rId35" Type="http://schemas.openxmlformats.org/officeDocument/2006/relationships/image" Target="../media/image492.png"/><Relationship Id="rId43" Type="http://schemas.openxmlformats.org/officeDocument/2006/relationships/image" Target="../media/image496.png"/><Relationship Id="rId48" Type="http://schemas.openxmlformats.org/officeDocument/2006/relationships/customXml" Target="../ink/ink723.xml"/><Relationship Id="rId56" Type="http://schemas.openxmlformats.org/officeDocument/2006/relationships/customXml" Target="../ink/ink727.xml"/><Relationship Id="rId64" Type="http://schemas.openxmlformats.org/officeDocument/2006/relationships/customXml" Target="../ink/ink731.xml"/><Relationship Id="rId69" Type="http://schemas.openxmlformats.org/officeDocument/2006/relationships/image" Target="../media/image509.png"/><Relationship Id="rId77" Type="http://schemas.openxmlformats.org/officeDocument/2006/relationships/image" Target="../media/image513.png"/><Relationship Id="rId8" Type="http://schemas.openxmlformats.org/officeDocument/2006/relationships/image" Target="../media/image478.png"/><Relationship Id="rId51" Type="http://schemas.openxmlformats.org/officeDocument/2006/relationships/image" Target="../media/image500.png"/><Relationship Id="rId72" Type="http://schemas.openxmlformats.org/officeDocument/2006/relationships/customXml" Target="../ink/ink735.xml"/><Relationship Id="rId80" Type="http://schemas.openxmlformats.org/officeDocument/2006/relationships/customXml" Target="../ink/ink739.xml"/><Relationship Id="rId85" Type="http://schemas.openxmlformats.org/officeDocument/2006/relationships/image" Target="../media/image517.png"/><Relationship Id="rId3" Type="http://schemas.openxmlformats.org/officeDocument/2006/relationships/customXml" Target="../ink/ink701.xml"/><Relationship Id="rId12" Type="http://schemas.openxmlformats.org/officeDocument/2006/relationships/customXml" Target="../ink/ink705.xml"/><Relationship Id="rId17" Type="http://schemas.openxmlformats.org/officeDocument/2006/relationships/image" Target="../media/image483.png"/><Relationship Id="rId25" Type="http://schemas.openxmlformats.org/officeDocument/2006/relationships/image" Target="../media/image487.png"/><Relationship Id="rId33" Type="http://schemas.openxmlformats.org/officeDocument/2006/relationships/image" Target="../media/image491.png"/><Relationship Id="rId38" Type="http://schemas.openxmlformats.org/officeDocument/2006/relationships/customXml" Target="../ink/ink718.xml"/><Relationship Id="rId46" Type="http://schemas.openxmlformats.org/officeDocument/2006/relationships/customXml" Target="../ink/ink722.xml"/><Relationship Id="rId59" Type="http://schemas.openxmlformats.org/officeDocument/2006/relationships/image" Target="../media/image504.png"/><Relationship Id="rId67" Type="http://schemas.openxmlformats.org/officeDocument/2006/relationships/image" Target="../media/image508.png"/><Relationship Id="rId20" Type="http://schemas.openxmlformats.org/officeDocument/2006/relationships/customXml" Target="../ink/ink709.xml"/><Relationship Id="rId41" Type="http://schemas.openxmlformats.org/officeDocument/2006/relationships/image" Target="../media/image495.png"/><Relationship Id="rId54" Type="http://schemas.openxmlformats.org/officeDocument/2006/relationships/customXml" Target="../ink/ink726.xml"/><Relationship Id="rId62" Type="http://schemas.openxmlformats.org/officeDocument/2006/relationships/customXml" Target="../ink/ink730.xml"/><Relationship Id="rId70" Type="http://schemas.openxmlformats.org/officeDocument/2006/relationships/customXml" Target="../ink/ink734.xml"/><Relationship Id="rId75" Type="http://schemas.openxmlformats.org/officeDocument/2006/relationships/image" Target="../media/image512.png"/><Relationship Id="rId83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7.png"/><Relationship Id="rId15" Type="http://schemas.openxmlformats.org/officeDocument/2006/relationships/image" Target="../media/image482.png"/><Relationship Id="rId23" Type="http://schemas.openxmlformats.org/officeDocument/2006/relationships/image" Target="../media/image486.png"/><Relationship Id="rId28" Type="http://schemas.openxmlformats.org/officeDocument/2006/relationships/customXml" Target="../ink/ink713.xml"/><Relationship Id="rId36" Type="http://schemas.openxmlformats.org/officeDocument/2006/relationships/customXml" Target="../ink/ink717.xml"/><Relationship Id="rId49" Type="http://schemas.openxmlformats.org/officeDocument/2006/relationships/image" Target="../media/image499.png"/><Relationship Id="rId57" Type="http://schemas.openxmlformats.org/officeDocument/2006/relationships/image" Target="../media/image503.png"/><Relationship Id="rId10" Type="http://schemas.openxmlformats.org/officeDocument/2006/relationships/customXml" Target="../ink/ink704.xml"/><Relationship Id="rId31" Type="http://schemas.openxmlformats.org/officeDocument/2006/relationships/image" Target="../media/image490.png"/><Relationship Id="rId44" Type="http://schemas.openxmlformats.org/officeDocument/2006/relationships/customXml" Target="../ink/ink721.xml"/><Relationship Id="rId52" Type="http://schemas.openxmlformats.org/officeDocument/2006/relationships/customXml" Target="../ink/ink725.xml"/><Relationship Id="rId60" Type="http://schemas.openxmlformats.org/officeDocument/2006/relationships/customXml" Target="../ink/ink729.xml"/><Relationship Id="rId65" Type="http://schemas.openxmlformats.org/officeDocument/2006/relationships/image" Target="../media/image507.png"/><Relationship Id="rId73" Type="http://schemas.openxmlformats.org/officeDocument/2006/relationships/image" Target="../media/image511.png"/><Relationship Id="rId78" Type="http://schemas.openxmlformats.org/officeDocument/2006/relationships/customXml" Target="../ink/ink738.xml"/><Relationship Id="rId81" Type="http://schemas.openxmlformats.org/officeDocument/2006/relationships/image" Target="../media/image5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0.png"/><Relationship Id="rId13" Type="http://schemas.openxmlformats.org/officeDocument/2006/relationships/customXml" Target="../ink/ink747.xml"/><Relationship Id="rId18" Type="http://schemas.openxmlformats.org/officeDocument/2006/relationships/image" Target="../media/image519.png"/><Relationship Id="rId26" Type="http://schemas.openxmlformats.org/officeDocument/2006/relationships/image" Target="../media/image523.png"/><Relationship Id="rId3" Type="http://schemas.openxmlformats.org/officeDocument/2006/relationships/customXml" Target="../ink/ink742.xml"/><Relationship Id="rId21" Type="http://schemas.openxmlformats.org/officeDocument/2006/relationships/customXml" Target="../ink/ink751.xml"/><Relationship Id="rId34" Type="http://schemas.openxmlformats.org/officeDocument/2006/relationships/image" Target="../media/image527.png"/><Relationship Id="rId7" Type="http://schemas.openxmlformats.org/officeDocument/2006/relationships/customXml" Target="../ink/ink744.xml"/><Relationship Id="rId12" Type="http://schemas.openxmlformats.org/officeDocument/2006/relationships/image" Target="../media/image5020.png"/><Relationship Id="rId17" Type="http://schemas.openxmlformats.org/officeDocument/2006/relationships/customXml" Target="../ink/ink749.xml"/><Relationship Id="rId25" Type="http://schemas.openxmlformats.org/officeDocument/2006/relationships/customXml" Target="../ink/ink753.xml"/><Relationship Id="rId33" Type="http://schemas.openxmlformats.org/officeDocument/2006/relationships/customXml" Target="../ink/ink757.xml"/><Relationship Id="rId38" Type="http://schemas.openxmlformats.org/officeDocument/2006/relationships/image" Target="../media/image529.png"/><Relationship Id="rId2" Type="http://schemas.openxmlformats.org/officeDocument/2006/relationships/image" Target="../media/image518.png"/><Relationship Id="rId16" Type="http://schemas.openxmlformats.org/officeDocument/2006/relationships/image" Target="../media/image5040.png"/><Relationship Id="rId20" Type="http://schemas.openxmlformats.org/officeDocument/2006/relationships/image" Target="../media/image520.png"/><Relationship Id="rId29" Type="http://schemas.openxmlformats.org/officeDocument/2006/relationships/customXml" Target="../ink/ink7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90.png"/><Relationship Id="rId11" Type="http://schemas.openxmlformats.org/officeDocument/2006/relationships/customXml" Target="../ink/ink746.xml"/><Relationship Id="rId24" Type="http://schemas.openxmlformats.org/officeDocument/2006/relationships/image" Target="../media/image522.png"/><Relationship Id="rId32" Type="http://schemas.openxmlformats.org/officeDocument/2006/relationships/image" Target="../media/image526.png"/><Relationship Id="rId37" Type="http://schemas.openxmlformats.org/officeDocument/2006/relationships/customXml" Target="../ink/ink759.xml"/><Relationship Id="rId5" Type="http://schemas.openxmlformats.org/officeDocument/2006/relationships/customXml" Target="../ink/ink743.xml"/><Relationship Id="rId15" Type="http://schemas.openxmlformats.org/officeDocument/2006/relationships/customXml" Target="../ink/ink748.xml"/><Relationship Id="rId23" Type="http://schemas.openxmlformats.org/officeDocument/2006/relationships/customXml" Target="../ink/ink752.xml"/><Relationship Id="rId28" Type="http://schemas.openxmlformats.org/officeDocument/2006/relationships/image" Target="../media/image524.png"/><Relationship Id="rId36" Type="http://schemas.openxmlformats.org/officeDocument/2006/relationships/image" Target="../media/image528.png"/><Relationship Id="rId10" Type="http://schemas.openxmlformats.org/officeDocument/2006/relationships/image" Target="../media/image5011.png"/><Relationship Id="rId19" Type="http://schemas.openxmlformats.org/officeDocument/2006/relationships/customXml" Target="../ink/ink750.xml"/><Relationship Id="rId31" Type="http://schemas.openxmlformats.org/officeDocument/2006/relationships/customXml" Target="../ink/ink756.xml"/><Relationship Id="rId4" Type="http://schemas.openxmlformats.org/officeDocument/2006/relationships/image" Target="../media/image4980.png"/><Relationship Id="rId9" Type="http://schemas.openxmlformats.org/officeDocument/2006/relationships/customXml" Target="../ink/ink745.xml"/><Relationship Id="rId14" Type="http://schemas.openxmlformats.org/officeDocument/2006/relationships/image" Target="../media/image5030.png"/><Relationship Id="rId22" Type="http://schemas.openxmlformats.org/officeDocument/2006/relationships/image" Target="../media/image521.png"/><Relationship Id="rId27" Type="http://schemas.openxmlformats.org/officeDocument/2006/relationships/customXml" Target="../ink/ink754.xml"/><Relationship Id="rId30" Type="http://schemas.openxmlformats.org/officeDocument/2006/relationships/image" Target="../media/image525.png"/><Relationship Id="rId35" Type="http://schemas.openxmlformats.org/officeDocument/2006/relationships/customXml" Target="../ink/ink75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5.xml"/><Relationship Id="rId18" Type="http://schemas.openxmlformats.org/officeDocument/2006/relationships/image" Target="../media/image5130.png"/><Relationship Id="rId26" Type="http://schemas.openxmlformats.org/officeDocument/2006/relationships/image" Target="../media/image5170.png"/><Relationship Id="rId39" Type="http://schemas.openxmlformats.org/officeDocument/2006/relationships/customXml" Target="../ink/ink778.xml"/><Relationship Id="rId21" Type="http://schemas.openxmlformats.org/officeDocument/2006/relationships/customXml" Target="../ink/ink769.xml"/><Relationship Id="rId34" Type="http://schemas.openxmlformats.org/officeDocument/2006/relationships/image" Target="../media/image5211.png"/><Relationship Id="rId42" Type="http://schemas.openxmlformats.org/officeDocument/2006/relationships/image" Target="../media/image5250.png"/><Relationship Id="rId47" Type="http://schemas.openxmlformats.org/officeDocument/2006/relationships/customXml" Target="../ink/ink782.xml"/><Relationship Id="rId50" Type="http://schemas.openxmlformats.org/officeDocument/2006/relationships/image" Target="../media/image5290.png"/><Relationship Id="rId55" Type="http://schemas.openxmlformats.org/officeDocument/2006/relationships/customXml" Target="../ink/ink786.xml"/><Relationship Id="rId63" Type="http://schemas.openxmlformats.org/officeDocument/2006/relationships/customXml" Target="../ink/ink790.xml"/><Relationship Id="rId68" Type="http://schemas.openxmlformats.org/officeDocument/2006/relationships/image" Target="../media/image539.png"/><Relationship Id="rId76" Type="http://schemas.openxmlformats.org/officeDocument/2006/relationships/image" Target="../media/image543.png"/><Relationship Id="rId7" Type="http://schemas.openxmlformats.org/officeDocument/2006/relationships/customXml" Target="../ink/ink762.xml"/><Relationship Id="rId71" Type="http://schemas.openxmlformats.org/officeDocument/2006/relationships/customXml" Target="../ink/ink794.xml"/><Relationship Id="rId2" Type="http://schemas.openxmlformats.org/officeDocument/2006/relationships/image" Target="../media/image530.png"/><Relationship Id="rId16" Type="http://schemas.openxmlformats.org/officeDocument/2006/relationships/image" Target="../media/image5120.png"/><Relationship Id="rId29" Type="http://schemas.openxmlformats.org/officeDocument/2006/relationships/customXml" Target="../ink/ink773.xml"/><Relationship Id="rId11" Type="http://schemas.openxmlformats.org/officeDocument/2006/relationships/customXml" Target="../ink/ink764.xml"/><Relationship Id="rId24" Type="http://schemas.openxmlformats.org/officeDocument/2006/relationships/image" Target="../media/image5160.png"/><Relationship Id="rId32" Type="http://schemas.openxmlformats.org/officeDocument/2006/relationships/image" Target="../media/image5200.png"/><Relationship Id="rId37" Type="http://schemas.openxmlformats.org/officeDocument/2006/relationships/customXml" Target="../ink/ink777.xml"/><Relationship Id="rId40" Type="http://schemas.openxmlformats.org/officeDocument/2006/relationships/image" Target="../media/image5240.png"/><Relationship Id="rId45" Type="http://schemas.openxmlformats.org/officeDocument/2006/relationships/customXml" Target="../ink/ink781.xml"/><Relationship Id="rId53" Type="http://schemas.openxmlformats.org/officeDocument/2006/relationships/customXml" Target="../ink/ink785.xml"/><Relationship Id="rId58" Type="http://schemas.openxmlformats.org/officeDocument/2006/relationships/image" Target="../media/image533.png"/><Relationship Id="rId66" Type="http://schemas.openxmlformats.org/officeDocument/2006/relationships/image" Target="../media/image538.png"/><Relationship Id="rId74" Type="http://schemas.openxmlformats.org/officeDocument/2006/relationships/image" Target="../media/image542.png"/><Relationship Id="rId79" Type="http://schemas.openxmlformats.org/officeDocument/2006/relationships/customXml" Target="../ink/ink798.xml"/><Relationship Id="rId5" Type="http://schemas.openxmlformats.org/officeDocument/2006/relationships/customXml" Target="../ink/ink761.xml"/><Relationship Id="rId61" Type="http://schemas.openxmlformats.org/officeDocument/2006/relationships/customXml" Target="../ink/ink789.xml"/><Relationship Id="rId10" Type="http://schemas.openxmlformats.org/officeDocument/2006/relationships/image" Target="../media/image5090.png"/><Relationship Id="rId19" Type="http://schemas.openxmlformats.org/officeDocument/2006/relationships/customXml" Target="../ink/ink768.xml"/><Relationship Id="rId31" Type="http://schemas.openxmlformats.org/officeDocument/2006/relationships/customXml" Target="../ink/ink774.xml"/><Relationship Id="rId44" Type="http://schemas.openxmlformats.org/officeDocument/2006/relationships/image" Target="../media/image5260.png"/><Relationship Id="rId52" Type="http://schemas.openxmlformats.org/officeDocument/2006/relationships/image" Target="../media/image5300.png"/><Relationship Id="rId60" Type="http://schemas.openxmlformats.org/officeDocument/2006/relationships/image" Target="../media/image534.png"/><Relationship Id="rId65" Type="http://schemas.openxmlformats.org/officeDocument/2006/relationships/customXml" Target="../ink/ink791.xml"/><Relationship Id="rId73" Type="http://schemas.openxmlformats.org/officeDocument/2006/relationships/customXml" Target="../ink/ink795.xml"/><Relationship Id="rId78" Type="http://schemas.openxmlformats.org/officeDocument/2006/relationships/image" Target="../media/image544.png"/><Relationship Id="rId4" Type="http://schemas.openxmlformats.org/officeDocument/2006/relationships/image" Target="../media/image5060.png"/><Relationship Id="rId9" Type="http://schemas.openxmlformats.org/officeDocument/2006/relationships/customXml" Target="../ink/ink763.xml"/><Relationship Id="rId14" Type="http://schemas.openxmlformats.org/officeDocument/2006/relationships/image" Target="../media/image5111.png"/><Relationship Id="rId22" Type="http://schemas.openxmlformats.org/officeDocument/2006/relationships/image" Target="../media/image5150.png"/><Relationship Id="rId27" Type="http://schemas.openxmlformats.org/officeDocument/2006/relationships/customXml" Target="../ink/ink772.xml"/><Relationship Id="rId30" Type="http://schemas.openxmlformats.org/officeDocument/2006/relationships/image" Target="../media/image5190.png"/><Relationship Id="rId35" Type="http://schemas.openxmlformats.org/officeDocument/2006/relationships/customXml" Target="../ink/ink776.xml"/><Relationship Id="rId43" Type="http://schemas.openxmlformats.org/officeDocument/2006/relationships/customXml" Target="../ink/ink780.xml"/><Relationship Id="rId48" Type="http://schemas.openxmlformats.org/officeDocument/2006/relationships/image" Target="../media/image5280.png"/><Relationship Id="rId56" Type="http://schemas.openxmlformats.org/officeDocument/2006/relationships/image" Target="../media/image532.png"/><Relationship Id="rId64" Type="http://schemas.openxmlformats.org/officeDocument/2006/relationships/image" Target="../media/image537.png"/><Relationship Id="rId69" Type="http://schemas.openxmlformats.org/officeDocument/2006/relationships/customXml" Target="../ink/ink793.xml"/><Relationship Id="rId77" Type="http://schemas.openxmlformats.org/officeDocument/2006/relationships/customXml" Target="../ink/ink797.xml"/><Relationship Id="rId8" Type="http://schemas.openxmlformats.org/officeDocument/2006/relationships/image" Target="../media/image5080.png"/><Relationship Id="rId51" Type="http://schemas.openxmlformats.org/officeDocument/2006/relationships/customXml" Target="../ink/ink784.xml"/><Relationship Id="rId72" Type="http://schemas.openxmlformats.org/officeDocument/2006/relationships/image" Target="../media/image541.png"/><Relationship Id="rId80" Type="http://schemas.openxmlformats.org/officeDocument/2006/relationships/image" Target="../media/image545.png"/><Relationship Id="rId3" Type="http://schemas.openxmlformats.org/officeDocument/2006/relationships/customXml" Target="../ink/ink760.xml"/><Relationship Id="rId12" Type="http://schemas.openxmlformats.org/officeDocument/2006/relationships/image" Target="../media/image5100.png"/><Relationship Id="rId17" Type="http://schemas.openxmlformats.org/officeDocument/2006/relationships/customXml" Target="../ink/ink767.xml"/><Relationship Id="rId25" Type="http://schemas.openxmlformats.org/officeDocument/2006/relationships/customXml" Target="../ink/ink771.xml"/><Relationship Id="rId33" Type="http://schemas.openxmlformats.org/officeDocument/2006/relationships/customXml" Target="../ink/ink775.xml"/><Relationship Id="rId38" Type="http://schemas.openxmlformats.org/officeDocument/2006/relationships/image" Target="../media/image5230.png"/><Relationship Id="rId46" Type="http://schemas.openxmlformats.org/officeDocument/2006/relationships/image" Target="../media/image5270.png"/><Relationship Id="rId59" Type="http://schemas.openxmlformats.org/officeDocument/2006/relationships/customXml" Target="../ink/ink788.xml"/><Relationship Id="rId67" Type="http://schemas.openxmlformats.org/officeDocument/2006/relationships/customXml" Target="../ink/ink792.xml"/><Relationship Id="rId20" Type="http://schemas.openxmlformats.org/officeDocument/2006/relationships/image" Target="../media/image5140.png"/><Relationship Id="rId41" Type="http://schemas.openxmlformats.org/officeDocument/2006/relationships/customXml" Target="../ink/ink779.xml"/><Relationship Id="rId54" Type="http://schemas.openxmlformats.org/officeDocument/2006/relationships/image" Target="../media/image531.png"/><Relationship Id="rId62" Type="http://schemas.openxmlformats.org/officeDocument/2006/relationships/image" Target="../media/image535.png"/><Relationship Id="rId70" Type="http://schemas.openxmlformats.org/officeDocument/2006/relationships/image" Target="../media/image540.png"/><Relationship Id="rId75" Type="http://schemas.openxmlformats.org/officeDocument/2006/relationships/customXml" Target="../ink/ink7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70.png"/><Relationship Id="rId15" Type="http://schemas.openxmlformats.org/officeDocument/2006/relationships/customXml" Target="../ink/ink766.xml"/><Relationship Id="rId23" Type="http://schemas.openxmlformats.org/officeDocument/2006/relationships/customXml" Target="../ink/ink770.xml"/><Relationship Id="rId28" Type="http://schemas.openxmlformats.org/officeDocument/2006/relationships/image" Target="../media/image5180.png"/><Relationship Id="rId36" Type="http://schemas.openxmlformats.org/officeDocument/2006/relationships/image" Target="../media/image5220.png"/><Relationship Id="rId49" Type="http://schemas.openxmlformats.org/officeDocument/2006/relationships/customXml" Target="../ink/ink783.xml"/><Relationship Id="rId57" Type="http://schemas.openxmlformats.org/officeDocument/2006/relationships/customXml" Target="../ink/ink78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1.png"/><Relationship Id="rId13" Type="http://schemas.openxmlformats.org/officeDocument/2006/relationships/customXml" Target="../ink/ink40.xml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22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1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0" Type="http://schemas.openxmlformats.org/officeDocument/2006/relationships/image" Target="../media/image2111.png"/><Relationship Id="rId4" Type="http://schemas.openxmlformats.org/officeDocument/2006/relationships/image" Target="../media/image536.png"/><Relationship Id="rId9" Type="http://schemas.openxmlformats.org/officeDocument/2006/relationships/customXml" Target="../ink/ink38.xml"/><Relationship Id="rId14" Type="http://schemas.openxmlformats.org/officeDocument/2006/relationships/image" Target="../media/image231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10.png"/><Relationship Id="rId117" Type="http://schemas.openxmlformats.org/officeDocument/2006/relationships/image" Target="../media/image69.png"/><Relationship Id="rId21" Type="http://schemas.openxmlformats.org/officeDocument/2006/relationships/customXml" Target="../ink/ink47.xml"/><Relationship Id="rId42" Type="http://schemas.openxmlformats.org/officeDocument/2006/relationships/image" Target="../media/image2810.png"/><Relationship Id="rId47" Type="http://schemas.openxmlformats.org/officeDocument/2006/relationships/customXml" Target="../ink/ink60.xml"/><Relationship Id="rId63" Type="http://schemas.openxmlformats.org/officeDocument/2006/relationships/image" Target="../media/image3711.png"/><Relationship Id="rId68" Type="http://schemas.openxmlformats.org/officeDocument/2006/relationships/customXml" Target="../ink/ink70.xml"/><Relationship Id="rId84" Type="http://schemas.openxmlformats.org/officeDocument/2006/relationships/customXml" Target="../ink/ink78.xml"/><Relationship Id="rId89" Type="http://schemas.openxmlformats.org/officeDocument/2006/relationships/image" Target="../media/image55.png"/><Relationship Id="rId112" Type="http://schemas.openxmlformats.org/officeDocument/2006/relationships/customXml" Target="../ink/ink92.xml"/><Relationship Id="rId16" Type="http://schemas.openxmlformats.org/officeDocument/2006/relationships/image" Target="../media/image1510.png"/><Relationship Id="rId107" Type="http://schemas.openxmlformats.org/officeDocument/2006/relationships/image" Target="../media/image64.png"/><Relationship Id="rId11" Type="http://schemas.openxmlformats.org/officeDocument/2006/relationships/image" Target="../media/image40.png"/><Relationship Id="rId32" Type="http://schemas.openxmlformats.org/officeDocument/2006/relationships/image" Target="../media/image2310.png"/><Relationship Id="rId37" Type="http://schemas.openxmlformats.org/officeDocument/2006/relationships/customXml" Target="../ink/ink55.xml"/><Relationship Id="rId53" Type="http://schemas.openxmlformats.org/officeDocument/2006/relationships/customXml" Target="../ink/ink63.xml"/><Relationship Id="rId58" Type="http://schemas.openxmlformats.org/officeDocument/2006/relationships/customXml" Target="../ink/ink65.xml"/><Relationship Id="rId74" Type="http://schemas.openxmlformats.org/officeDocument/2006/relationships/customXml" Target="../ink/ink73.xml"/><Relationship Id="rId79" Type="http://schemas.openxmlformats.org/officeDocument/2006/relationships/image" Target="../media/image50.png"/><Relationship Id="rId102" Type="http://schemas.openxmlformats.org/officeDocument/2006/relationships/customXml" Target="../ink/ink87.xml"/><Relationship Id="rId123" Type="http://schemas.openxmlformats.org/officeDocument/2006/relationships/image" Target="../media/image72.png"/><Relationship Id="rId128" Type="http://schemas.openxmlformats.org/officeDocument/2006/relationships/customXml" Target="../ink/ink100.xml"/><Relationship Id="rId61" Type="http://schemas.openxmlformats.org/officeDocument/2006/relationships/image" Target="../media/image3611.png"/><Relationship Id="rId82" Type="http://schemas.openxmlformats.org/officeDocument/2006/relationships/customXml" Target="../ink/ink77.xml"/><Relationship Id="rId90" Type="http://schemas.openxmlformats.org/officeDocument/2006/relationships/customXml" Target="../ink/ink81.xml"/><Relationship Id="rId95" Type="http://schemas.openxmlformats.org/officeDocument/2006/relationships/image" Target="../media/image58.png"/><Relationship Id="rId19" Type="http://schemas.openxmlformats.org/officeDocument/2006/relationships/customXml" Target="../ink/ink46.xml"/><Relationship Id="rId14" Type="http://schemas.openxmlformats.org/officeDocument/2006/relationships/image" Target="../media/image1410.png"/><Relationship Id="rId22" Type="http://schemas.openxmlformats.org/officeDocument/2006/relationships/image" Target="../media/image1810.png"/><Relationship Id="rId27" Type="http://schemas.openxmlformats.org/officeDocument/2006/relationships/customXml" Target="../ink/ink50.xml"/><Relationship Id="rId30" Type="http://schemas.openxmlformats.org/officeDocument/2006/relationships/image" Target="../media/image2210.png"/><Relationship Id="rId35" Type="http://schemas.openxmlformats.org/officeDocument/2006/relationships/customXml" Target="../ink/ink54.xml"/><Relationship Id="rId43" Type="http://schemas.openxmlformats.org/officeDocument/2006/relationships/customXml" Target="../ink/ink58.xml"/><Relationship Id="rId48" Type="http://schemas.openxmlformats.org/officeDocument/2006/relationships/image" Target="../media/image3111.png"/><Relationship Id="rId56" Type="http://schemas.openxmlformats.org/officeDocument/2006/relationships/customXml" Target="../ink/ink64.xml"/><Relationship Id="rId64" Type="http://schemas.openxmlformats.org/officeDocument/2006/relationships/customXml" Target="../ink/ink68.xml"/><Relationship Id="rId69" Type="http://schemas.openxmlformats.org/officeDocument/2006/relationships/image" Target="../media/image45.png"/><Relationship Id="rId77" Type="http://schemas.openxmlformats.org/officeDocument/2006/relationships/image" Target="../media/image49.png"/><Relationship Id="rId100" Type="http://schemas.openxmlformats.org/officeDocument/2006/relationships/customXml" Target="../ink/ink86.xml"/><Relationship Id="rId105" Type="http://schemas.openxmlformats.org/officeDocument/2006/relationships/image" Target="../media/image63.png"/><Relationship Id="rId113" Type="http://schemas.openxmlformats.org/officeDocument/2006/relationships/image" Target="../media/image67.png"/><Relationship Id="rId118" Type="http://schemas.openxmlformats.org/officeDocument/2006/relationships/customXml" Target="../ink/ink95.xml"/><Relationship Id="rId126" Type="http://schemas.openxmlformats.org/officeDocument/2006/relationships/customXml" Target="../ink/ink99.xml"/><Relationship Id="rId8" Type="http://schemas.openxmlformats.org/officeDocument/2006/relationships/image" Target="../media/image1010.png"/><Relationship Id="rId51" Type="http://schemas.openxmlformats.org/officeDocument/2006/relationships/customXml" Target="../ink/ink62.xml"/><Relationship Id="rId72" Type="http://schemas.openxmlformats.org/officeDocument/2006/relationships/customXml" Target="../ink/ink72.xml"/><Relationship Id="rId80" Type="http://schemas.openxmlformats.org/officeDocument/2006/relationships/customXml" Target="../ink/ink76.xml"/><Relationship Id="rId85" Type="http://schemas.openxmlformats.org/officeDocument/2006/relationships/image" Target="../media/image53.png"/><Relationship Id="rId93" Type="http://schemas.openxmlformats.org/officeDocument/2006/relationships/image" Target="../media/image57.png"/><Relationship Id="rId98" Type="http://schemas.openxmlformats.org/officeDocument/2006/relationships/customXml" Target="../ink/ink85.xml"/><Relationship Id="rId121" Type="http://schemas.openxmlformats.org/officeDocument/2006/relationships/image" Target="../media/image71.png"/><Relationship Id="rId3" Type="http://schemas.openxmlformats.org/officeDocument/2006/relationships/image" Target="../media/image39.png"/><Relationship Id="rId12" Type="http://schemas.openxmlformats.org/officeDocument/2006/relationships/image" Target="../media/image41.png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38" Type="http://schemas.openxmlformats.org/officeDocument/2006/relationships/image" Target="../media/image2610.png"/><Relationship Id="rId46" Type="http://schemas.openxmlformats.org/officeDocument/2006/relationships/image" Target="../media/image3011.png"/><Relationship Id="rId59" Type="http://schemas.openxmlformats.org/officeDocument/2006/relationships/image" Target="../media/image3511.png"/><Relationship Id="rId67" Type="http://schemas.openxmlformats.org/officeDocument/2006/relationships/image" Target="../media/image44.png"/><Relationship Id="rId103" Type="http://schemas.openxmlformats.org/officeDocument/2006/relationships/image" Target="../media/image62.png"/><Relationship Id="rId108" Type="http://schemas.openxmlformats.org/officeDocument/2006/relationships/customXml" Target="../ink/ink90.xml"/><Relationship Id="rId116" Type="http://schemas.openxmlformats.org/officeDocument/2006/relationships/customXml" Target="../ink/ink94.xml"/><Relationship Id="rId124" Type="http://schemas.openxmlformats.org/officeDocument/2006/relationships/customXml" Target="../ink/ink98.xml"/><Relationship Id="rId129" Type="http://schemas.openxmlformats.org/officeDocument/2006/relationships/image" Target="../media/image75.png"/><Relationship Id="rId20" Type="http://schemas.openxmlformats.org/officeDocument/2006/relationships/image" Target="../media/image1710.png"/><Relationship Id="rId41" Type="http://schemas.openxmlformats.org/officeDocument/2006/relationships/customXml" Target="../ink/ink57.xml"/><Relationship Id="rId54" Type="http://schemas.openxmlformats.org/officeDocument/2006/relationships/image" Target="../media/image3411.png"/><Relationship Id="rId62" Type="http://schemas.openxmlformats.org/officeDocument/2006/relationships/customXml" Target="../ink/ink67.xml"/><Relationship Id="rId70" Type="http://schemas.openxmlformats.org/officeDocument/2006/relationships/customXml" Target="../ink/ink71.xml"/><Relationship Id="rId75" Type="http://schemas.openxmlformats.org/officeDocument/2006/relationships/image" Target="../media/image48.png"/><Relationship Id="rId83" Type="http://schemas.openxmlformats.org/officeDocument/2006/relationships/image" Target="../media/image52.png"/><Relationship Id="rId88" Type="http://schemas.openxmlformats.org/officeDocument/2006/relationships/customXml" Target="../ink/ink80.xml"/><Relationship Id="rId91" Type="http://schemas.openxmlformats.org/officeDocument/2006/relationships/image" Target="../media/image56.png"/><Relationship Id="rId96" Type="http://schemas.openxmlformats.org/officeDocument/2006/relationships/customXml" Target="../ink/ink84.xml"/><Relationship Id="rId11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2110.png"/><Relationship Id="rId36" Type="http://schemas.openxmlformats.org/officeDocument/2006/relationships/image" Target="../media/image2510.png"/><Relationship Id="rId49" Type="http://schemas.openxmlformats.org/officeDocument/2006/relationships/customXml" Target="../ink/ink61.xml"/><Relationship Id="rId57" Type="http://schemas.openxmlformats.org/officeDocument/2006/relationships/image" Target="../media/image43.png"/><Relationship Id="rId106" Type="http://schemas.openxmlformats.org/officeDocument/2006/relationships/customXml" Target="../ink/ink89.xml"/><Relationship Id="rId114" Type="http://schemas.openxmlformats.org/officeDocument/2006/relationships/customXml" Target="../ink/ink93.xml"/><Relationship Id="rId119" Type="http://schemas.openxmlformats.org/officeDocument/2006/relationships/image" Target="../media/image70.png"/><Relationship Id="rId127" Type="http://schemas.openxmlformats.org/officeDocument/2006/relationships/image" Target="../media/image74.png"/><Relationship Id="rId10" Type="http://schemas.openxmlformats.org/officeDocument/2006/relationships/image" Target="../media/image1110.png"/><Relationship Id="rId31" Type="http://schemas.openxmlformats.org/officeDocument/2006/relationships/customXml" Target="../ink/ink52.xml"/><Relationship Id="rId44" Type="http://schemas.openxmlformats.org/officeDocument/2006/relationships/image" Target="../media/image2910.png"/><Relationship Id="rId52" Type="http://schemas.openxmlformats.org/officeDocument/2006/relationships/image" Target="../media/image3311.png"/><Relationship Id="rId60" Type="http://schemas.openxmlformats.org/officeDocument/2006/relationships/customXml" Target="../ink/ink66.xml"/><Relationship Id="rId65" Type="http://schemas.openxmlformats.org/officeDocument/2006/relationships/image" Target="../media/image3811.png"/><Relationship Id="rId73" Type="http://schemas.openxmlformats.org/officeDocument/2006/relationships/image" Target="../media/image47.png"/><Relationship Id="rId78" Type="http://schemas.openxmlformats.org/officeDocument/2006/relationships/customXml" Target="../ink/ink75.xml"/><Relationship Id="rId81" Type="http://schemas.openxmlformats.org/officeDocument/2006/relationships/image" Target="../media/image51.png"/><Relationship Id="rId86" Type="http://schemas.openxmlformats.org/officeDocument/2006/relationships/customXml" Target="../ink/ink79.xml"/><Relationship Id="rId94" Type="http://schemas.openxmlformats.org/officeDocument/2006/relationships/customXml" Target="../ink/ink83.xml"/><Relationship Id="rId99" Type="http://schemas.openxmlformats.org/officeDocument/2006/relationships/image" Target="../media/image60.png"/><Relationship Id="rId101" Type="http://schemas.openxmlformats.org/officeDocument/2006/relationships/image" Target="../media/image61.png"/><Relationship Id="rId122" Type="http://schemas.openxmlformats.org/officeDocument/2006/relationships/customXml" Target="../ink/ink97.xml"/><Relationship Id="rId4" Type="http://schemas.openxmlformats.org/officeDocument/2006/relationships/customXml" Target="../ink/ink41.xml"/><Relationship Id="rId9" Type="http://schemas.openxmlformats.org/officeDocument/2006/relationships/customXml" Target="../ink/ink42.xml"/><Relationship Id="rId13" Type="http://schemas.openxmlformats.org/officeDocument/2006/relationships/customXml" Target="../ink/ink43.xml"/><Relationship Id="rId18" Type="http://schemas.openxmlformats.org/officeDocument/2006/relationships/image" Target="../media/image1610.png"/><Relationship Id="rId39" Type="http://schemas.openxmlformats.org/officeDocument/2006/relationships/customXml" Target="../ink/ink56.xml"/><Relationship Id="rId109" Type="http://schemas.openxmlformats.org/officeDocument/2006/relationships/image" Target="../media/image65.png"/><Relationship Id="rId34" Type="http://schemas.openxmlformats.org/officeDocument/2006/relationships/image" Target="../media/image2410.png"/><Relationship Id="rId50" Type="http://schemas.openxmlformats.org/officeDocument/2006/relationships/image" Target="../media/image3211.png"/><Relationship Id="rId55" Type="http://schemas.openxmlformats.org/officeDocument/2006/relationships/image" Target="../media/image42.png"/><Relationship Id="rId76" Type="http://schemas.openxmlformats.org/officeDocument/2006/relationships/customXml" Target="../ink/ink74.xml"/><Relationship Id="rId97" Type="http://schemas.openxmlformats.org/officeDocument/2006/relationships/image" Target="../media/image59.png"/><Relationship Id="rId104" Type="http://schemas.openxmlformats.org/officeDocument/2006/relationships/customXml" Target="../ink/ink88.xml"/><Relationship Id="rId120" Type="http://schemas.openxmlformats.org/officeDocument/2006/relationships/customXml" Target="../ink/ink96.xml"/><Relationship Id="rId125" Type="http://schemas.openxmlformats.org/officeDocument/2006/relationships/image" Target="../media/image73.png"/><Relationship Id="rId71" Type="http://schemas.openxmlformats.org/officeDocument/2006/relationships/image" Target="../media/image46.png"/><Relationship Id="rId92" Type="http://schemas.openxmlformats.org/officeDocument/2006/relationships/customXml" Target="../ink/ink82.xml"/><Relationship Id="rId2" Type="http://schemas.openxmlformats.org/officeDocument/2006/relationships/image" Target="../media/image38.png"/><Relationship Id="rId29" Type="http://schemas.openxmlformats.org/officeDocument/2006/relationships/customXml" Target="../ink/ink51.xml"/><Relationship Id="rId24" Type="http://schemas.openxmlformats.org/officeDocument/2006/relationships/image" Target="../media/image1910.png"/><Relationship Id="rId40" Type="http://schemas.openxmlformats.org/officeDocument/2006/relationships/image" Target="../media/image2710.png"/><Relationship Id="rId45" Type="http://schemas.openxmlformats.org/officeDocument/2006/relationships/customXml" Target="../ink/ink59.xml"/><Relationship Id="rId66" Type="http://schemas.openxmlformats.org/officeDocument/2006/relationships/customXml" Target="../ink/ink69.xml"/><Relationship Id="rId87" Type="http://schemas.openxmlformats.org/officeDocument/2006/relationships/image" Target="../media/image54.png"/><Relationship Id="rId110" Type="http://schemas.openxmlformats.org/officeDocument/2006/relationships/customXml" Target="../ink/ink91.xml"/><Relationship Id="rId115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10.png"/><Relationship Id="rId117" Type="http://schemas.openxmlformats.org/officeDocument/2006/relationships/customXml" Target="../ink/ink157.xml"/><Relationship Id="rId21" Type="http://schemas.openxmlformats.org/officeDocument/2006/relationships/customXml" Target="../ink/ink109.xml"/><Relationship Id="rId42" Type="http://schemas.openxmlformats.org/officeDocument/2006/relationships/image" Target="../media/image3910.png"/><Relationship Id="rId47" Type="http://schemas.openxmlformats.org/officeDocument/2006/relationships/customXml" Target="../ink/ink122.xml"/><Relationship Id="rId63" Type="http://schemas.openxmlformats.org/officeDocument/2006/relationships/customXml" Target="../ink/ink130.xml"/><Relationship Id="rId68" Type="http://schemas.openxmlformats.org/officeDocument/2006/relationships/image" Target="../media/image5210.png"/><Relationship Id="rId84" Type="http://schemas.openxmlformats.org/officeDocument/2006/relationships/image" Target="../media/image600.png"/><Relationship Id="rId89" Type="http://schemas.openxmlformats.org/officeDocument/2006/relationships/customXml" Target="../ink/ink143.xml"/><Relationship Id="rId112" Type="http://schemas.openxmlformats.org/officeDocument/2006/relationships/image" Target="../media/image740.png"/><Relationship Id="rId133" Type="http://schemas.openxmlformats.org/officeDocument/2006/relationships/customXml" Target="../ink/ink165.xml"/><Relationship Id="rId138" Type="http://schemas.openxmlformats.org/officeDocument/2006/relationships/image" Target="../media/image87.png"/><Relationship Id="rId154" Type="http://schemas.openxmlformats.org/officeDocument/2006/relationships/image" Target="../media/image95.png"/><Relationship Id="rId16" Type="http://schemas.openxmlformats.org/officeDocument/2006/relationships/image" Target="../media/image1910.png"/><Relationship Id="rId107" Type="http://schemas.openxmlformats.org/officeDocument/2006/relationships/customXml" Target="../ink/ink152.xml"/><Relationship Id="rId11" Type="http://schemas.openxmlformats.org/officeDocument/2006/relationships/customXml" Target="../ink/ink104.xml"/><Relationship Id="rId32" Type="http://schemas.openxmlformats.org/officeDocument/2006/relationships/image" Target="../media/image3410.png"/><Relationship Id="rId37" Type="http://schemas.openxmlformats.org/officeDocument/2006/relationships/customXml" Target="../ink/ink117.xml"/><Relationship Id="rId53" Type="http://schemas.openxmlformats.org/officeDocument/2006/relationships/customXml" Target="../ink/ink125.xml"/><Relationship Id="rId58" Type="http://schemas.openxmlformats.org/officeDocument/2006/relationships/image" Target="../media/image4710.png"/><Relationship Id="rId74" Type="http://schemas.openxmlformats.org/officeDocument/2006/relationships/image" Target="../media/image550.png"/><Relationship Id="rId79" Type="http://schemas.openxmlformats.org/officeDocument/2006/relationships/customXml" Target="../ink/ink138.xml"/><Relationship Id="rId102" Type="http://schemas.openxmlformats.org/officeDocument/2006/relationships/image" Target="../media/image690.png"/><Relationship Id="rId123" Type="http://schemas.openxmlformats.org/officeDocument/2006/relationships/customXml" Target="../ink/ink160.xml"/><Relationship Id="rId128" Type="http://schemas.openxmlformats.org/officeDocument/2006/relationships/image" Target="../media/image82.png"/><Relationship Id="rId144" Type="http://schemas.openxmlformats.org/officeDocument/2006/relationships/image" Target="../media/image90.png"/><Relationship Id="rId149" Type="http://schemas.openxmlformats.org/officeDocument/2006/relationships/customXml" Target="../ink/ink173.xml"/><Relationship Id="rId5" Type="http://schemas.openxmlformats.org/officeDocument/2006/relationships/customXml" Target="../ink/ink101.xml"/><Relationship Id="rId90" Type="http://schemas.openxmlformats.org/officeDocument/2006/relationships/image" Target="../media/image630.png"/><Relationship Id="rId95" Type="http://schemas.openxmlformats.org/officeDocument/2006/relationships/customXml" Target="../ink/ink146.xml"/><Relationship Id="rId22" Type="http://schemas.openxmlformats.org/officeDocument/2006/relationships/image" Target="../media/image2210.png"/><Relationship Id="rId27" Type="http://schemas.openxmlformats.org/officeDocument/2006/relationships/customXml" Target="../ink/ink112.xml"/><Relationship Id="rId43" Type="http://schemas.openxmlformats.org/officeDocument/2006/relationships/customXml" Target="../ink/ink120.xml"/><Relationship Id="rId48" Type="http://schemas.openxmlformats.org/officeDocument/2006/relationships/image" Target="../media/image4210.png"/><Relationship Id="rId64" Type="http://schemas.openxmlformats.org/officeDocument/2006/relationships/image" Target="../media/image5010.png"/><Relationship Id="rId69" Type="http://schemas.openxmlformats.org/officeDocument/2006/relationships/customXml" Target="../ink/ink133.xml"/><Relationship Id="rId113" Type="http://schemas.openxmlformats.org/officeDocument/2006/relationships/customXml" Target="../ink/ink155.xml"/><Relationship Id="rId118" Type="http://schemas.openxmlformats.org/officeDocument/2006/relationships/image" Target="../media/image77.png"/><Relationship Id="rId134" Type="http://schemas.openxmlformats.org/officeDocument/2006/relationships/image" Target="../media/image85.png"/><Relationship Id="rId139" Type="http://schemas.openxmlformats.org/officeDocument/2006/relationships/customXml" Target="../ink/ink168.xml"/><Relationship Id="rId80" Type="http://schemas.openxmlformats.org/officeDocument/2006/relationships/image" Target="../media/image580.png"/><Relationship Id="rId85" Type="http://schemas.openxmlformats.org/officeDocument/2006/relationships/customXml" Target="../ink/ink141.xml"/><Relationship Id="rId150" Type="http://schemas.openxmlformats.org/officeDocument/2006/relationships/image" Target="../media/image93.png"/><Relationship Id="rId155" Type="http://schemas.openxmlformats.org/officeDocument/2006/relationships/customXml" Target="../ink/ink176.xml"/><Relationship Id="rId12" Type="http://schemas.openxmlformats.org/officeDocument/2006/relationships/image" Target="../media/image1710.png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3710.png"/><Relationship Id="rId46" Type="http://schemas.openxmlformats.org/officeDocument/2006/relationships/image" Target="../media/image4110.png"/><Relationship Id="rId59" Type="http://schemas.openxmlformats.org/officeDocument/2006/relationships/customXml" Target="../ink/ink128.xml"/><Relationship Id="rId67" Type="http://schemas.openxmlformats.org/officeDocument/2006/relationships/customXml" Target="../ink/ink132.xml"/><Relationship Id="rId103" Type="http://schemas.openxmlformats.org/officeDocument/2006/relationships/customXml" Target="../ink/ink150.xml"/><Relationship Id="rId108" Type="http://schemas.openxmlformats.org/officeDocument/2006/relationships/image" Target="../media/image720.png"/><Relationship Id="rId116" Type="http://schemas.openxmlformats.org/officeDocument/2006/relationships/image" Target="../media/image760.png"/><Relationship Id="rId124" Type="http://schemas.openxmlformats.org/officeDocument/2006/relationships/image" Target="../media/image80.png"/><Relationship Id="rId129" Type="http://schemas.openxmlformats.org/officeDocument/2006/relationships/customXml" Target="../ink/ink163.xml"/><Relationship Id="rId137" Type="http://schemas.openxmlformats.org/officeDocument/2006/relationships/customXml" Target="../ink/ink167.xml"/><Relationship Id="rId20" Type="http://schemas.openxmlformats.org/officeDocument/2006/relationships/image" Target="../media/image2110.png"/><Relationship Id="rId41" Type="http://schemas.openxmlformats.org/officeDocument/2006/relationships/customXml" Target="../ink/ink119.xml"/><Relationship Id="rId54" Type="http://schemas.openxmlformats.org/officeDocument/2006/relationships/image" Target="../media/image4510.png"/><Relationship Id="rId62" Type="http://schemas.openxmlformats.org/officeDocument/2006/relationships/image" Target="../media/image4910.png"/><Relationship Id="rId70" Type="http://schemas.openxmlformats.org/officeDocument/2006/relationships/image" Target="../media/image5310.png"/><Relationship Id="rId75" Type="http://schemas.openxmlformats.org/officeDocument/2006/relationships/customXml" Target="../ink/ink136.xml"/><Relationship Id="rId83" Type="http://schemas.openxmlformats.org/officeDocument/2006/relationships/customXml" Target="../ink/ink140.xml"/><Relationship Id="rId88" Type="http://schemas.openxmlformats.org/officeDocument/2006/relationships/image" Target="../media/image620.png"/><Relationship Id="rId91" Type="http://schemas.openxmlformats.org/officeDocument/2006/relationships/customXml" Target="../ink/ink144.xml"/><Relationship Id="rId96" Type="http://schemas.openxmlformats.org/officeDocument/2006/relationships/image" Target="../media/image660.png"/><Relationship Id="rId111" Type="http://schemas.openxmlformats.org/officeDocument/2006/relationships/customXml" Target="../ink/ink154.xml"/><Relationship Id="rId132" Type="http://schemas.openxmlformats.org/officeDocument/2006/relationships/image" Target="../media/image84.png"/><Relationship Id="rId140" Type="http://schemas.openxmlformats.org/officeDocument/2006/relationships/image" Target="../media/image88.png"/><Relationship Id="rId145" Type="http://schemas.openxmlformats.org/officeDocument/2006/relationships/customXml" Target="../ink/ink171.xml"/><Relationship Id="rId153" Type="http://schemas.openxmlformats.org/officeDocument/2006/relationships/customXml" Target="../ink/ink1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3210.png"/><Relationship Id="rId36" Type="http://schemas.openxmlformats.org/officeDocument/2006/relationships/image" Target="../media/image3610.png"/><Relationship Id="rId49" Type="http://schemas.openxmlformats.org/officeDocument/2006/relationships/customXml" Target="../ink/ink123.xml"/><Relationship Id="rId57" Type="http://schemas.openxmlformats.org/officeDocument/2006/relationships/customXml" Target="../ink/ink127.xml"/><Relationship Id="rId106" Type="http://schemas.openxmlformats.org/officeDocument/2006/relationships/image" Target="../media/image710.png"/><Relationship Id="rId114" Type="http://schemas.openxmlformats.org/officeDocument/2006/relationships/image" Target="../media/image750.png"/><Relationship Id="rId119" Type="http://schemas.openxmlformats.org/officeDocument/2006/relationships/customXml" Target="../ink/ink158.xml"/><Relationship Id="rId127" Type="http://schemas.openxmlformats.org/officeDocument/2006/relationships/customXml" Target="../ink/ink162.xml"/><Relationship Id="rId10" Type="http://schemas.openxmlformats.org/officeDocument/2006/relationships/image" Target="../media/image1610.png"/><Relationship Id="rId31" Type="http://schemas.openxmlformats.org/officeDocument/2006/relationships/customXml" Target="../ink/ink114.xml"/><Relationship Id="rId44" Type="http://schemas.openxmlformats.org/officeDocument/2006/relationships/image" Target="../media/image4010.png"/><Relationship Id="rId52" Type="http://schemas.openxmlformats.org/officeDocument/2006/relationships/image" Target="../media/image4410.png"/><Relationship Id="rId60" Type="http://schemas.openxmlformats.org/officeDocument/2006/relationships/image" Target="../media/image4810.png"/><Relationship Id="rId65" Type="http://schemas.openxmlformats.org/officeDocument/2006/relationships/customXml" Target="../ink/ink131.xml"/><Relationship Id="rId73" Type="http://schemas.openxmlformats.org/officeDocument/2006/relationships/customXml" Target="../ink/ink135.xml"/><Relationship Id="rId78" Type="http://schemas.openxmlformats.org/officeDocument/2006/relationships/image" Target="../media/image570.png"/><Relationship Id="rId81" Type="http://schemas.openxmlformats.org/officeDocument/2006/relationships/customXml" Target="../ink/ink139.xml"/><Relationship Id="rId86" Type="http://schemas.openxmlformats.org/officeDocument/2006/relationships/image" Target="../media/image610.png"/><Relationship Id="rId94" Type="http://schemas.openxmlformats.org/officeDocument/2006/relationships/image" Target="../media/image650.png"/><Relationship Id="rId99" Type="http://schemas.openxmlformats.org/officeDocument/2006/relationships/customXml" Target="../ink/ink148.xml"/><Relationship Id="rId101" Type="http://schemas.openxmlformats.org/officeDocument/2006/relationships/customXml" Target="../ink/ink149.xml"/><Relationship Id="rId122" Type="http://schemas.openxmlformats.org/officeDocument/2006/relationships/image" Target="../media/image79.png"/><Relationship Id="rId130" Type="http://schemas.openxmlformats.org/officeDocument/2006/relationships/image" Target="../media/image83.png"/><Relationship Id="rId135" Type="http://schemas.openxmlformats.org/officeDocument/2006/relationships/customXml" Target="../ink/ink166.xml"/><Relationship Id="rId143" Type="http://schemas.openxmlformats.org/officeDocument/2006/relationships/customXml" Target="../ink/ink170.xml"/><Relationship Id="rId148" Type="http://schemas.openxmlformats.org/officeDocument/2006/relationships/image" Target="../media/image92.png"/><Relationship Id="rId151" Type="http://schemas.openxmlformats.org/officeDocument/2006/relationships/customXml" Target="../ink/ink174.xml"/><Relationship Id="rId156" Type="http://schemas.openxmlformats.org/officeDocument/2006/relationships/image" Target="../media/image96.png"/><Relationship Id="rId4" Type="http://schemas.openxmlformats.org/officeDocument/2006/relationships/image" Target="../media/image41.png"/><Relationship Id="rId9" Type="http://schemas.openxmlformats.org/officeDocument/2006/relationships/customXml" Target="../ink/ink103.xml"/><Relationship Id="rId13" Type="http://schemas.openxmlformats.org/officeDocument/2006/relationships/customXml" Target="../ink/ink105.xml"/><Relationship Id="rId18" Type="http://schemas.openxmlformats.org/officeDocument/2006/relationships/image" Target="../media/image2010.png"/><Relationship Id="rId39" Type="http://schemas.openxmlformats.org/officeDocument/2006/relationships/customXml" Target="../ink/ink118.xml"/><Relationship Id="rId109" Type="http://schemas.openxmlformats.org/officeDocument/2006/relationships/customXml" Target="../ink/ink153.xml"/><Relationship Id="rId34" Type="http://schemas.openxmlformats.org/officeDocument/2006/relationships/image" Target="../media/image3510.png"/><Relationship Id="rId50" Type="http://schemas.openxmlformats.org/officeDocument/2006/relationships/image" Target="../media/image4310.png"/><Relationship Id="rId55" Type="http://schemas.openxmlformats.org/officeDocument/2006/relationships/customXml" Target="../ink/ink126.xml"/><Relationship Id="rId76" Type="http://schemas.openxmlformats.org/officeDocument/2006/relationships/image" Target="../media/image560.png"/><Relationship Id="rId97" Type="http://schemas.openxmlformats.org/officeDocument/2006/relationships/customXml" Target="../ink/ink147.xml"/><Relationship Id="rId104" Type="http://schemas.openxmlformats.org/officeDocument/2006/relationships/image" Target="../media/image700.png"/><Relationship Id="rId120" Type="http://schemas.openxmlformats.org/officeDocument/2006/relationships/image" Target="../media/image78.png"/><Relationship Id="rId125" Type="http://schemas.openxmlformats.org/officeDocument/2006/relationships/customXml" Target="../ink/ink161.xml"/><Relationship Id="rId141" Type="http://schemas.openxmlformats.org/officeDocument/2006/relationships/customXml" Target="../ink/ink169.xml"/><Relationship Id="rId146" Type="http://schemas.openxmlformats.org/officeDocument/2006/relationships/image" Target="../media/image91.png"/><Relationship Id="rId7" Type="http://schemas.openxmlformats.org/officeDocument/2006/relationships/customXml" Target="../ink/ink102.xml"/><Relationship Id="rId71" Type="http://schemas.openxmlformats.org/officeDocument/2006/relationships/customXml" Target="../ink/ink134.xml"/><Relationship Id="rId92" Type="http://schemas.openxmlformats.org/officeDocument/2006/relationships/image" Target="../media/image640.png"/><Relationship Id="rId2" Type="http://schemas.openxmlformats.org/officeDocument/2006/relationships/image" Target="../media/image76.png"/><Relationship Id="rId29" Type="http://schemas.openxmlformats.org/officeDocument/2006/relationships/customXml" Target="../ink/ink113.xml"/><Relationship Id="rId24" Type="http://schemas.openxmlformats.org/officeDocument/2006/relationships/image" Target="../media/image3010.png"/><Relationship Id="rId40" Type="http://schemas.openxmlformats.org/officeDocument/2006/relationships/image" Target="../media/image3810.png"/><Relationship Id="rId45" Type="http://schemas.openxmlformats.org/officeDocument/2006/relationships/customXml" Target="../ink/ink121.xml"/><Relationship Id="rId66" Type="http://schemas.openxmlformats.org/officeDocument/2006/relationships/image" Target="../media/image5110.png"/><Relationship Id="rId87" Type="http://schemas.openxmlformats.org/officeDocument/2006/relationships/customXml" Target="../ink/ink142.xml"/><Relationship Id="rId110" Type="http://schemas.openxmlformats.org/officeDocument/2006/relationships/image" Target="../media/image730.png"/><Relationship Id="rId115" Type="http://schemas.openxmlformats.org/officeDocument/2006/relationships/customXml" Target="../ink/ink156.xml"/><Relationship Id="rId131" Type="http://schemas.openxmlformats.org/officeDocument/2006/relationships/customXml" Target="../ink/ink164.xml"/><Relationship Id="rId136" Type="http://schemas.openxmlformats.org/officeDocument/2006/relationships/image" Target="../media/image86.png"/><Relationship Id="rId61" Type="http://schemas.openxmlformats.org/officeDocument/2006/relationships/customXml" Target="../ink/ink129.xml"/><Relationship Id="rId82" Type="http://schemas.openxmlformats.org/officeDocument/2006/relationships/image" Target="../media/image590.png"/><Relationship Id="rId152" Type="http://schemas.openxmlformats.org/officeDocument/2006/relationships/image" Target="../media/image94.png"/><Relationship Id="rId19" Type="http://schemas.openxmlformats.org/officeDocument/2006/relationships/customXml" Target="../ink/ink108.xml"/><Relationship Id="rId14" Type="http://schemas.openxmlformats.org/officeDocument/2006/relationships/image" Target="../media/image1810.png"/><Relationship Id="rId30" Type="http://schemas.openxmlformats.org/officeDocument/2006/relationships/image" Target="../media/image3310.png"/><Relationship Id="rId35" Type="http://schemas.openxmlformats.org/officeDocument/2006/relationships/customXml" Target="../ink/ink116.xml"/><Relationship Id="rId56" Type="http://schemas.openxmlformats.org/officeDocument/2006/relationships/image" Target="../media/image4610.png"/><Relationship Id="rId77" Type="http://schemas.openxmlformats.org/officeDocument/2006/relationships/customXml" Target="../ink/ink137.xml"/><Relationship Id="rId100" Type="http://schemas.openxmlformats.org/officeDocument/2006/relationships/image" Target="../media/image680.png"/><Relationship Id="rId105" Type="http://schemas.openxmlformats.org/officeDocument/2006/relationships/customXml" Target="../ink/ink151.xml"/><Relationship Id="rId126" Type="http://schemas.openxmlformats.org/officeDocument/2006/relationships/image" Target="../media/image81.png"/><Relationship Id="rId147" Type="http://schemas.openxmlformats.org/officeDocument/2006/relationships/customXml" Target="../ink/ink172.xml"/><Relationship Id="rId8" Type="http://schemas.openxmlformats.org/officeDocument/2006/relationships/image" Target="../media/image1510.png"/><Relationship Id="rId51" Type="http://schemas.openxmlformats.org/officeDocument/2006/relationships/customXml" Target="../ink/ink124.xml"/><Relationship Id="rId72" Type="http://schemas.openxmlformats.org/officeDocument/2006/relationships/image" Target="../media/image546.png"/><Relationship Id="rId93" Type="http://schemas.openxmlformats.org/officeDocument/2006/relationships/customXml" Target="../ink/ink145.xml"/><Relationship Id="rId98" Type="http://schemas.openxmlformats.org/officeDocument/2006/relationships/image" Target="../media/image670.png"/><Relationship Id="rId121" Type="http://schemas.openxmlformats.org/officeDocument/2006/relationships/customXml" Target="../ink/ink159.xml"/><Relationship Id="rId142" Type="http://schemas.openxmlformats.org/officeDocument/2006/relationships/image" Target="../media/image89.png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2.png"/><Relationship Id="rId117" Type="http://schemas.openxmlformats.org/officeDocument/2006/relationships/customXml" Target="../ink/ink231.xml"/><Relationship Id="rId21" Type="http://schemas.openxmlformats.org/officeDocument/2006/relationships/customXml" Target="../ink/ink183.xml"/><Relationship Id="rId42" Type="http://schemas.openxmlformats.org/officeDocument/2006/relationships/image" Target="../media/image120.png"/><Relationship Id="rId47" Type="http://schemas.openxmlformats.org/officeDocument/2006/relationships/customXml" Target="../ink/ink196.xml"/><Relationship Id="rId63" Type="http://schemas.openxmlformats.org/officeDocument/2006/relationships/customXml" Target="../ink/ink204.xml"/><Relationship Id="rId68" Type="http://schemas.openxmlformats.org/officeDocument/2006/relationships/image" Target="../media/image133.png"/><Relationship Id="rId84" Type="http://schemas.openxmlformats.org/officeDocument/2006/relationships/image" Target="../media/image141.png"/><Relationship Id="rId89" Type="http://schemas.openxmlformats.org/officeDocument/2006/relationships/customXml" Target="../ink/ink217.xml"/><Relationship Id="rId112" Type="http://schemas.openxmlformats.org/officeDocument/2006/relationships/image" Target="../media/image155.png"/><Relationship Id="rId133" Type="http://schemas.openxmlformats.org/officeDocument/2006/relationships/customXml" Target="../ink/ink239.xml"/><Relationship Id="rId138" Type="http://schemas.openxmlformats.org/officeDocument/2006/relationships/image" Target="../media/image168.png"/><Relationship Id="rId154" Type="http://schemas.openxmlformats.org/officeDocument/2006/relationships/image" Target="../media/image176.png"/><Relationship Id="rId159" Type="http://schemas.openxmlformats.org/officeDocument/2006/relationships/customXml" Target="../ink/ink252.xml"/><Relationship Id="rId170" Type="http://schemas.openxmlformats.org/officeDocument/2006/relationships/image" Target="../media/image184.png"/><Relationship Id="rId16" Type="http://schemas.openxmlformats.org/officeDocument/2006/relationships/image" Target="../media/image107.png"/><Relationship Id="rId107" Type="http://schemas.openxmlformats.org/officeDocument/2006/relationships/customXml" Target="../ink/ink226.xml"/><Relationship Id="rId11" Type="http://schemas.openxmlformats.org/officeDocument/2006/relationships/customXml" Target="../ink/ink178.xml"/><Relationship Id="rId32" Type="http://schemas.openxmlformats.org/officeDocument/2006/relationships/image" Target="../media/image115.png"/><Relationship Id="rId37" Type="http://schemas.openxmlformats.org/officeDocument/2006/relationships/customXml" Target="../ink/ink191.xml"/><Relationship Id="rId53" Type="http://schemas.openxmlformats.org/officeDocument/2006/relationships/customXml" Target="../ink/ink199.xml"/><Relationship Id="rId58" Type="http://schemas.openxmlformats.org/officeDocument/2006/relationships/image" Target="../media/image128.png"/><Relationship Id="rId74" Type="http://schemas.openxmlformats.org/officeDocument/2006/relationships/image" Target="../media/image136.png"/><Relationship Id="rId79" Type="http://schemas.openxmlformats.org/officeDocument/2006/relationships/customXml" Target="../ink/ink212.xml"/><Relationship Id="rId102" Type="http://schemas.openxmlformats.org/officeDocument/2006/relationships/image" Target="../media/image150.png"/><Relationship Id="rId123" Type="http://schemas.openxmlformats.org/officeDocument/2006/relationships/customXml" Target="../ink/ink234.xml"/><Relationship Id="rId128" Type="http://schemas.openxmlformats.org/officeDocument/2006/relationships/image" Target="../media/image163.png"/><Relationship Id="rId144" Type="http://schemas.openxmlformats.org/officeDocument/2006/relationships/image" Target="../media/image171.png"/><Relationship Id="rId149" Type="http://schemas.openxmlformats.org/officeDocument/2006/relationships/customXml" Target="../ink/ink247.xml"/><Relationship Id="rId5" Type="http://schemas.openxmlformats.org/officeDocument/2006/relationships/image" Target="../media/image100.png"/><Relationship Id="rId90" Type="http://schemas.openxmlformats.org/officeDocument/2006/relationships/image" Target="../media/image144.png"/><Relationship Id="rId95" Type="http://schemas.openxmlformats.org/officeDocument/2006/relationships/customXml" Target="../ink/ink220.xml"/><Relationship Id="rId160" Type="http://schemas.openxmlformats.org/officeDocument/2006/relationships/image" Target="../media/image179.png"/><Relationship Id="rId165" Type="http://schemas.openxmlformats.org/officeDocument/2006/relationships/customXml" Target="../ink/ink255.xml"/><Relationship Id="rId22" Type="http://schemas.openxmlformats.org/officeDocument/2006/relationships/image" Target="../media/image110.png"/><Relationship Id="rId27" Type="http://schemas.openxmlformats.org/officeDocument/2006/relationships/customXml" Target="../ink/ink186.xml"/><Relationship Id="rId43" Type="http://schemas.openxmlformats.org/officeDocument/2006/relationships/customXml" Target="../ink/ink194.xml"/><Relationship Id="rId48" Type="http://schemas.openxmlformats.org/officeDocument/2006/relationships/image" Target="../media/image123.png"/><Relationship Id="rId64" Type="http://schemas.openxmlformats.org/officeDocument/2006/relationships/image" Target="../media/image131.png"/><Relationship Id="rId69" Type="http://schemas.openxmlformats.org/officeDocument/2006/relationships/customXml" Target="../ink/ink207.xml"/><Relationship Id="rId113" Type="http://schemas.openxmlformats.org/officeDocument/2006/relationships/customXml" Target="../ink/ink229.xml"/><Relationship Id="rId118" Type="http://schemas.openxmlformats.org/officeDocument/2006/relationships/image" Target="../media/image158.png"/><Relationship Id="rId134" Type="http://schemas.openxmlformats.org/officeDocument/2006/relationships/image" Target="../media/image166.png"/><Relationship Id="rId139" Type="http://schemas.openxmlformats.org/officeDocument/2006/relationships/customXml" Target="../ink/ink242.xml"/><Relationship Id="rId80" Type="http://schemas.openxmlformats.org/officeDocument/2006/relationships/image" Target="../media/image139.png"/><Relationship Id="rId85" Type="http://schemas.openxmlformats.org/officeDocument/2006/relationships/customXml" Target="../ink/ink215.xml"/><Relationship Id="rId150" Type="http://schemas.openxmlformats.org/officeDocument/2006/relationships/image" Target="../media/image174.png"/><Relationship Id="rId155" Type="http://schemas.openxmlformats.org/officeDocument/2006/relationships/customXml" Target="../ink/ink250.xml"/><Relationship Id="rId171" Type="http://schemas.openxmlformats.org/officeDocument/2006/relationships/customXml" Target="../ink/ink258.xml"/><Relationship Id="rId12" Type="http://schemas.openxmlformats.org/officeDocument/2006/relationships/image" Target="../media/image105.png"/><Relationship Id="rId17" Type="http://schemas.openxmlformats.org/officeDocument/2006/relationships/customXml" Target="../ink/ink181.xml"/><Relationship Id="rId33" Type="http://schemas.openxmlformats.org/officeDocument/2006/relationships/customXml" Target="../ink/ink189.xml"/><Relationship Id="rId38" Type="http://schemas.openxmlformats.org/officeDocument/2006/relationships/image" Target="../media/image118.png"/><Relationship Id="rId59" Type="http://schemas.openxmlformats.org/officeDocument/2006/relationships/customXml" Target="../ink/ink202.xml"/><Relationship Id="rId103" Type="http://schemas.openxmlformats.org/officeDocument/2006/relationships/customXml" Target="../ink/ink224.xml"/><Relationship Id="rId108" Type="http://schemas.openxmlformats.org/officeDocument/2006/relationships/image" Target="../media/image153.png"/><Relationship Id="rId124" Type="http://schemas.openxmlformats.org/officeDocument/2006/relationships/image" Target="../media/image161.png"/><Relationship Id="rId129" Type="http://schemas.openxmlformats.org/officeDocument/2006/relationships/customXml" Target="../ink/ink237.xml"/><Relationship Id="rId54" Type="http://schemas.openxmlformats.org/officeDocument/2006/relationships/image" Target="../media/image126.png"/><Relationship Id="rId70" Type="http://schemas.openxmlformats.org/officeDocument/2006/relationships/image" Target="../media/image134.png"/><Relationship Id="rId75" Type="http://schemas.openxmlformats.org/officeDocument/2006/relationships/customXml" Target="../ink/ink210.xml"/><Relationship Id="rId91" Type="http://schemas.openxmlformats.org/officeDocument/2006/relationships/customXml" Target="../ink/ink218.xml"/><Relationship Id="rId96" Type="http://schemas.openxmlformats.org/officeDocument/2006/relationships/image" Target="../media/image147.png"/><Relationship Id="rId140" Type="http://schemas.openxmlformats.org/officeDocument/2006/relationships/image" Target="../media/image169.png"/><Relationship Id="rId145" Type="http://schemas.openxmlformats.org/officeDocument/2006/relationships/customXml" Target="../ink/ink245.xml"/><Relationship Id="rId161" Type="http://schemas.openxmlformats.org/officeDocument/2006/relationships/customXml" Target="../ink/ink253.xml"/><Relationship Id="rId166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5" Type="http://schemas.openxmlformats.org/officeDocument/2006/relationships/customXml" Target="../ink/ink180.xml"/><Relationship Id="rId23" Type="http://schemas.openxmlformats.org/officeDocument/2006/relationships/customXml" Target="../ink/ink184.xml"/><Relationship Id="rId28" Type="http://schemas.openxmlformats.org/officeDocument/2006/relationships/image" Target="../media/image113.png"/><Relationship Id="rId36" Type="http://schemas.openxmlformats.org/officeDocument/2006/relationships/image" Target="../media/image117.png"/><Relationship Id="rId49" Type="http://schemas.openxmlformats.org/officeDocument/2006/relationships/customXml" Target="../ink/ink197.xml"/><Relationship Id="rId57" Type="http://schemas.openxmlformats.org/officeDocument/2006/relationships/customXml" Target="../ink/ink201.xml"/><Relationship Id="rId106" Type="http://schemas.openxmlformats.org/officeDocument/2006/relationships/image" Target="../media/image152.png"/><Relationship Id="rId114" Type="http://schemas.openxmlformats.org/officeDocument/2006/relationships/image" Target="../media/image156.png"/><Relationship Id="rId119" Type="http://schemas.openxmlformats.org/officeDocument/2006/relationships/customXml" Target="../ink/ink232.xml"/><Relationship Id="rId127" Type="http://schemas.openxmlformats.org/officeDocument/2006/relationships/customXml" Target="../ink/ink236.xml"/><Relationship Id="rId10" Type="http://schemas.openxmlformats.org/officeDocument/2006/relationships/image" Target="../media/image104.png"/><Relationship Id="rId31" Type="http://schemas.openxmlformats.org/officeDocument/2006/relationships/customXml" Target="../ink/ink188.xml"/><Relationship Id="rId44" Type="http://schemas.openxmlformats.org/officeDocument/2006/relationships/image" Target="../media/image121.png"/><Relationship Id="rId52" Type="http://schemas.openxmlformats.org/officeDocument/2006/relationships/image" Target="../media/image125.png"/><Relationship Id="rId60" Type="http://schemas.openxmlformats.org/officeDocument/2006/relationships/image" Target="../media/image129.png"/><Relationship Id="rId65" Type="http://schemas.openxmlformats.org/officeDocument/2006/relationships/customXml" Target="../ink/ink205.xml"/><Relationship Id="rId73" Type="http://schemas.openxmlformats.org/officeDocument/2006/relationships/customXml" Target="../ink/ink209.xml"/><Relationship Id="rId78" Type="http://schemas.openxmlformats.org/officeDocument/2006/relationships/image" Target="../media/image138.png"/><Relationship Id="rId81" Type="http://schemas.openxmlformats.org/officeDocument/2006/relationships/customXml" Target="../ink/ink213.xml"/><Relationship Id="rId86" Type="http://schemas.openxmlformats.org/officeDocument/2006/relationships/image" Target="../media/image142.png"/><Relationship Id="rId94" Type="http://schemas.openxmlformats.org/officeDocument/2006/relationships/image" Target="../media/image146.png"/><Relationship Id="rId99" Type="http://schemas.openxmlformats.org/officeDocument/2006/relationships/customXml" Target="../ink/ink222.xml"/><Relationship Id="rId101" Type="http://schemas.openxmlformats.org/officeDocument/2006/relationships/customXml" Target="../ink/ink223.xml"/><Relationship Id="rId122" Type="http://schemas.openxmlformats.org/officeDocument/2006/relationships/image" Target="../media/image160.png"/><Relationship Id="rId130" Type="http://schemas.openxmlformats.org/officeDocument/2006/relationships/image" Target="../media/image164.png"/><Relationship Id="rId135" Type="http://schemas.openxmlformats.org/officeDocument/2006/relationships/customXml" Target="../ink/ink240.xml"/><Relationship Id="rId143" Type="http://schemas.openxmlformats.org/officeDocument/2006/relationships/customXml" Target="../ink/ink244.xml"/><Relationship Id="rId148" Type="http://schemas.openxmlformats.org/officeDocument/2006/relationships/image" Target="../media/image173.png"/><Relationship Id="rId151" Type="http://schemas.openxmlformats.org/officeDocument/2006/relationships/customXml" Target="../ink/ink248.xml"/><Relationship Id="rId156" Type="http://schemas.openxmlformats.org/officeDocument/2006/relationships/image" Target="../media/image177.png"/><Relationship Id="rId164" Type="http://schemas.openxmlformats.org/officeDocument/2006/relationships/image" Target="../media/image181.png"/><Relationship Id="rId169" Type="http://schemas.openxmlformats.org/officeDocument/2006/relationships/customXml" Target="../ink/ink257.xml"/><Relationship Id="rId4" Type="http://schemas.openxmlformats.org/officeDocument/2006/relationships/image" Target="../media/image99.png"/><Relationship Id="rId9" Type="http://schemas.openxmlformats.org/officeDocument/2006/relationships/customXml" Target="../ink/ink177.xml"/><Relationship Id="rId172" Type="http://schemas.openxmlformats.org/officeDocument/2006/relationships/image" Target="../media/image185.png"/><Relationship Id="rId13" Type="http://schemas.openxmlformats.org/officeDocument/2006/relationships/customXml" Target="../ink/ink179.xml"/><Relationship Id="rId18" Type="http://schemas.openxmlformats.org/officeDocument/2006/relationships/image" Target="../media/image108.png"/><Relationship Id="rId39" Type="http://schemas.openxmlformats.org/officeDocument/2006/relationships/customXml" Target="../ink/ink192.xml"/><Relationship Id="rId109" Type="http://schemas.openxmlformats.org/officeDocument/2006/relationships/customXml" Target="../ink/ink227.xml"/><Relationship Id="rId34" Type="http://schemas.openxmlformats.org/officeDocument/2006/relationships/image" Target="../media/image116.png"/><Relationship Id="rId50" Type="http://schemas.openxmlformats.org/officeDocument/2006/relationships/image" Target="../media/image124.png"/><Relationship Id="rId55" Type="http://schemas.openxmlformats.org/officeDocument/2006/relationships/customXml" Target="../ink/ink200.xml"/><Relationship Id="rId76" Type="http://schemas.openxmlformats.org/officeDocument/2006/relationships/image" Target="../media/image137.png"/><Relationship Id="rId97" Type="http://schemas.openxmlformats.org/officeDocument/2006/relationships/customXml" Target="../ink/ink221.xml"/><Relationship Id="rId104" Type="http://schemas.openxmlformats.org/officeDocument/2006/relationships/image" Target="../media/image151.png"/><Relationship Id="rId120" Type="http://schemas.openxmlformats.org/officeDocument/2006/relationships/image" Target="../media/image159.png"/><Relationship Id="rId125" Type="http://schemas.openxmlformats.org/officeDocument/2006/relationships/customXml" Target="../ink/ink235.xml"/><Relationship Id="rId141" Type="http://schemas.openxmlformats.org/officeDocument/2006/relationships/customXml" Target="../ink/ink243.xml"/><Relationship Id="rId146" Type="http://schemas.openxmlformats.org/officeDocument/2006/relationships/image" Target="../media/image172.png"/><Relationship Id="rId167" Type="http://schemas.openxmlformats.org/officeDocument/2006/relationships/customXml" Target="../ink/ink256.xml"/><Relationship Id="rId7" Type="http://schemas.openxmlformats.org/officeDocument/2006/relationships/image" Target="../media/image102.png"/><Relationship Id="rId71" Type="http://schemas.openxmlformats.org/officeDocument/2006/relationships/customXml" Target="../ink/ink208.xml"/><Relationship Id="rId92" Type="http://schemas.openxmlformats.org/officeDocument/2006/relationships/image" Target="../media/image145.png"/><Relationship Id="rId162" Type="http://schemas.openxmlformats.org/officeDocument/2006/relationships/image" Target="../media/image180.png"/><Relationship Id="rId2" Type="http://schemas.openxmlformats.org/officeDocument/2006/relationships/image" Target="../media/image97.png"/><Relationship Id="rId29" Type="http://schemas.openxmlformats.org/officeDocument/2006/relationships/customXml" Target="../ink/ink187.xml"/><Relationship Id="rId24" Type="http://schemas.openxmlformats.org/officeDocument/2006/relationships/image" Target="../media/image111.png"/><Relationship Id="rId40" Type="http://schemas.openxmlformats.org/officeDocument/2006/relationships/image" Target="../media/image119.png"/><Relationship Id="rId45" Type="http://schemas.openxmlformats.org/officeDocument/2006/relationships/customXml" Target="../ink/ink195.xml"/><Relationship Id="rId66" Type="http://schemas.openxmlformats.org/officeDocument/2006/relationships/image" Target="../media/image132.png"/><Relationship Id="rId87" Type="http://schemas.openxmlformats.org/officeDocument/2006/relationships/customXml" Target="../ink/ink216.xml"/><Relationship Id="rId110" Type="http://schemas.openxmlformats.org/officeDocument/2006/relationships/image" Target="../media/image154.png"/><Relationship Id="rId115" Type="http://schemas.openxmlformats.org/officeDocument/2006/relationships/customXml" Target="../ink/ink230.xml"/><Relationship Id="rId131" Type="http://schemas.openxmlformats.org/officeDocument/2006/relationships/customXml" Target="../ink/ink238.xml"/><Relationship Id="rId136" Type="http://schemas.openxmlformats.org/officeDocument/2006/relationships/image" Target="../media/image167.png"/><Relationship Id="rId157" Type="http://schemas.openxmlformats.org/officeDocument/2006/relationships/customXml" Target="../ink/ink251.xml"/><Relationship Id="rId61" Type="http://schemas.openxmlformats.org/officeDocument/2006/relationships/customXml" Target="../ink/ink203.xml"/><Relationship Id="rId82" Type="http://schemas.openxmlformats.org/officeDocument/2006/relationships/image" Target="../media/image140.png"/><Relationship Id="rId152" Type="http://schemas.openxmlformats.org/officeDocument/2006/relationships/image" Target="../media/image175.png"/><Relationship Id="rId19" Type="http://schemas.openxmlformats.org/officeDocument/2006/relationships/customXml" Target="../ink/ink182.xml"/><Relationship Id="rId14" Type="http://schemas.openxmlformats.org/officeDocument/2006/relationships/image" Target="../media/image106.png"/><Relationship Id="rId30" Type="http://schemas.openxmlformats.org/officeDocument/2006/relationships/image" Target="../media/image114.png"/><Relationship Id="rId35" Type="http://schemas.openxmlformats.org/officeDocument/2006/relationships/customXml" Target="../ink/ink190.xml"/><Relationship Id="rId56" Type="http://schemas.openxmlformats.org/officeDocument/2006/relationships/image" Target="../media/image127.png"/><Relationship Id="rId77" Type="http://schemas.openxmlformats.org/officeDocument/2006/relationships/customXml" Target="../ink/ink211.xml"/><Relationship Id="rId100" Type="http://schemas.openxmlformats.org/officeDocument/2006/relationships/image" Target="../media/image149.png"/><Relationship Id="rId105" Type="http://schemas.openxmlformats.org/officeDocument/2006/relationships/customXml" Target="../ink/ink225.xml"/><Relationship Id="rId126" Type="http://schemas.openxmlformats.org/officeDocument/2006/relationships/image" Target="../media/image162.png"/><Relationship Id="rId147" Type="http://schemas.openxmlformats.org/officeDocument/2006/relationships/customXml" Target="../ink/ink246.xml"/><Relationship Id="rId168" Type="http://schemas.openxmlformats.org/officeDocument/2006/relationships/image" Target="../media/image183.png"/><Relationship Id="rId8" Type="http://schemas.openxmlformats.org/officeDocument/2006/relationships/image" Target="../media/image103.png"/><Relationship Id="rId51" Type="http://schemas.openxmlformats.org/officeDocument/2006/relationships/customXml" Target="../ink/ink198.xml"/><Relationship Id="rId72" Type="http://schemas.openxmlformats.org/officeDocument/2006/relationships/image" Target="../media/image135.png"/><Relationship Id="rId93" Type="http://schemas.openxmlformats.org/officeDocument/2006/relationships/customXml" Target="../ink/ink219.xml"/><Relationship Id="rId98" Type="http://schemas.openxmlformats.org/officeDocument/2006/relationships/image" Target="../media/image148.png"/><Relationship Id="rId121" Type="http://schemas.openxmlformats.org/officeDocument/2006/relationships/customXml" Target="../ink/ink233.xml"/><Relationship Id="rId142" Type="http://schemas.openxmlformats.org/officeDocument/2006/relationships/image" Target="../media/image170.png"/><Relationship Id="rId163" Type="http://schemas.openxmlformats.org/officeDocument/2006/relationships/customXml" Target="../ink/ink254.xml"/><Relationship Id="rId3" Type="http://schemas.openxmlformats.org/officeDocument/2006/relationships/image" Target="../media/image98.png"/><Relationship Id="rId25" Type="http://schemas.openxmlformats.org/officeDocument/2006/relationships/customXml" Target="../ink/ink185.xml"/><Relationship Id="rId46" Type="http://schemas.openxmlformats.org/officeDocument/2006/relationships/image" Target="../media/image122.png"/><Relationship Id="rId67" Type="http://schemas.openxmlformats.org/officeDocument/2006/relationships/customXml" Target="../ink/ink206.xml"/><Relationship Id="rId116" Type="http://schemas.openxmlformats.org/officeDocument/2006/relationships/image" Target="../media/image157.png"/><Relationship Id="rId137" Type="http://schemas.openxmlformats.org/officeDocument/2006/relationships/customXml" Target="../ink/ink241.xml"/><Relationship Id="rId158" Type="http://schemas.openxmlformats.org/officeDocument/2006/relationships/image" Target="../media/image178.png"/><Relationship Id="rId20" Type="http://schemas.openxmlformats.org/officeDocument/2006/relationships/image" Target="../media/image109.png"/><Relationship Id="rId41" Type="http://schemas.openxmlformats.org/officeDocument/2006/relationships/customXml" Target="../ink/ink193.xml"/><Relationship Id="rId62" Type="http://schemas.openxmlformats.org/officeDocument/2006/relationships/image" Target="../media/image130.png"/><Relationship Id="rId83" Type="http://schemas.openxmlformats.org/officeDocument/2006/relationships/customXml" Target="../ink/ink214.xml"/><Relationship Id="rId88" Type="http://schemas.openxmlformats.org/officeDocument/2006/relationships/image" Target="../media/image143.png"/><Relationship Id="rId111" Type="http://schemas.openxmlformats.org/officeDocument/2006/relationships/customXml" Target="../ink/ink228.xml"/><Relationship Id="rId132" Type="http://schemas.openxmlformats.org/officeDocument/2006/relationships/image" Target="../media/image165.png"/><Relationship Id="rId153" Type="http://schemas.openxmlformats.org/officeDocument/2006/relationships/customXml" Target="../ink/ink24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3.xml"/><Relationship Id="rId18" Type="http://schemas.openxmlformats.org/officeDocument/2006/relationships/customXml" Target="../ink/ink265.xml"/><Relationship Id="rId26" Type="http://schemas.openxmlformats.org/officeDocument/2006/relationships/customXml" Target="../ink/ink269.xml"/><Relationship Id="rId39" Type="http://schemas.openxmlformats.org/officeDocument/2006/relationships/image" Target="../media/image1190.png"/><Relationship Id="rId21" Type="http://schemas.openxmlformats.org/officeDocument/2006/relationships/image" Target="../media/image1100.png"/><Relationship Id="rId34" Type="http://schemas.openxmlformats.org/officeDocument/2006/relationships/customXml" Target="../ink/ink273.xml"/><Relationship Id="rId42" Type="http://schemas.openxmlformats.org/officeDocument/2006/relationships/customXml" Target="../ink/ink277.xml"/><Relationship Id="rId47" Type="http://schemas.openxmlformats.org/officeDocument/2006/relationships/image" Target="../media/image1230.png"/><Relationship Id="rId50" Type="http://schemas.openxmlformats.org/officeDocument/2006/relationships/customXml" Target="../ink/ink281.xml"/><Relationship Id="rId55" Type="http://schemas.openxmlformats.org/officeDocument/2006/relationships/image" Target="../media/image1270.png"/><Relationship Id="rId63" Type="http://schemas.openxmlformats.org/officeDocument/2006/relationships/customXml" Target="../ink/ink286.xml"/><Relationship Id="rId68" Type="http://schemas.openxmlformats.org/officeDocument/2006/relationships/image" Target="../media/image1330.png"/><Relationship Id="rId76" Type="http://schemas.openxmlformats.org/officeDocument/2006/relationships/image" Target="../media/image1590.png"/><Relationship Id="rId7" Type="http://schemas.openxmlformats.org/officeDocument/2006/relationships/customXml" Target="../ink/ink260.xml"/><Relationship Id="rId71" Type="http://schemas.openxmlformats.org/officeDocument/2006/relationships/customXml" Target="../ink/ink290.xml"/><Relationship Id="rId2" Type="http://schemas.openxmlformats.org/officeDocument/2006/relationships/image" Target="../media/image186.png"/><Relationship Id="rId16" Type="http://schemas.openxmlformats.org/officeDocument/2006/relationships/customXml" Target="../ink/ink264.xml"/><Relationship Id="rId29" Type="http://schemas.openxmlformats.org/officeDocument/2006/relationships/image" Target="../media/image1140.png"/><Relationship Id="rId11" Type="http://schemas.openxmlformats.org/officeDocument/2006/relationships/customXml" Target="../ink/ink262.xml"/><Relationship Id="rId24" Type="http://schemas.openxmlformats.org/officeDocument/2006/relationships/customXml" Target="../ink/ink268.xml"/><Relationship Id="rId32" Type="http://schemas.openxmlformats.org/officeDocument/2006/relationships/customXml" Target="../ink/ink272.xml"/><Relationship Id="rId37" Type="http://schemas.openxmlformats.org/officeDocument/2006/relationships/image" Target="../media/image1180.png"/><Relationship Id="rId40" Type="http://schemas.openxmlformats.org/officeDocument/2006/relationships/customXml" Target="../ink/ink276.xml"/><Relationship Id="rId45" Type="http://schemas.openxmlformats.org/officeDocument/2006/relationships/image" Target="../media/image1220.png"/><Relationship Id="rId53" Type="http://schemas.openxmlformats.org/officeDocument/2006/relationships/image" Target="../media/image1260.png"/><Relationship Id="rId58" Type="http://schemas.openxmlformats.org/officeDocument/2006/relationships/customXml" Target="../ink/ink285.xml"/><Relationship Id="rId66" Type="http://schemas.openxmlformats.org/officeDocument/2006/relationships/image" Target="../media/image1320.png"/><Relationship Id="rId74" Type="http://schemas.openxmlformats.org/officeDocument/2006/relationships/image" Target="../media/image1581.png"/><Relationship Id="rId79" Type="http://schemas.openxmlformats.org/officeDocument/2006/relationships/customXml" Target="../ink/ink294.xml"/><Relationship Id="rId5" Type="http://schemas.openxmlformats.org/officeDocument/2006/relationships/customXml" Target="../ink/ink259.xml"/><Relationship Id="rId61" Type="http://schemas.openxmlformats.org/officeDocument/2006/relationships/image" Target="../media/image98.png"/><Relationship Id="rId82" Type="http://schemas.openxmlformats.org/officeDocument/2006/relationships/image" Target="../media/image1621.png"/><Relationship Id="rId10" Type="http://schemas.openxmlformats.org/officeDocument/2006/relationships/image" Target="../media/image1040.png"/><Relationship Id="rId19" Type="http://schemas.openxmlformats.org/officeDocument/2006/relationships/image" Target="../media/image1090.png"/><Relationship Id="rId31" Type="http://schemas.openxmlformats.org/officeDocument/2006/relationships/image" Target="../media/image1150.png"/><Relationship Id="rId44" Type="http://schemas.openxmlformats.org/officeDocument/2006/relationships/customXml" Target="../ink/ink278.xml"/><Relationship Id="rId52" Type="http://schemas.openxmlformats.org/officeDocument/2006/relationships/customXml" Target="../ink/ink282.xml"/><Relationship Id="rId60" Type="http://schemas.openxmlformats.org/officeDocument/2006/relationships/image" Target="../media/image97.png"/><Relationship Id="rId65" Type="http://schemas.openxmlformats.org/officeDocument/2006/relationships/customXml" Target="../ink/ink287.xml"/><Relationship Id="rId73" Type="http://schemas.openxmlformats.org/officeDocument/2006/relationships/customXml" Target="../ink/ink291.xml"/><Relationship Id="rId78" Type="http://schemas.openxmlformats.org/officeDocument/2006/relationships/image" Target="../media/image1600.png"/><Relationship Id="rId81" Type="http://schemas.openxmlformats.org/officeDocument/2006/relationships/customXml" Target="../ink/ink295.xml"/><Relationship Id="rId4" Type="http://schemas.openxmlformats.org/officeDocument/2006/relationships/image" Target="../media/image188.png"/><Relationship Id="rId9" Type="http://schemas.openxmlformats.org/officeDocument/2006/relationships/customXml" Target="../ink/ink261.xml"/><Relationship Id="rId14" Type="http://schemas.openxmlformats.org/officeDocument/2006/relationships/image" Target="../media/image1060.png"/><Relationship Id="rId22" Type="http://schemas.openxmlformats.org/officeDocument/2006/relationships/customXml" Target="../ink/ink267.xml"/><Relationship Id="rId27" Type="http://schemas.openxmlformats.org/officeDocument/2006/relationships/image" Target="../media/image1130.png"/><Relationship Id="rId30" Type="http://schemas.openxmlformats.org/officeDocument/2006/relationships/customXml" Target="../ink/ink271.xml"/><Relationship Id="rId35" Type="http://schemas.openxmlformats.org/officeDocument/2006/relationships/image" Target="../media/image1170.png"/><Relationship Id="rId43" Type="http://schemas.openxmlformats.org/officeDocument/2006/relationships/image" Target="../media/image1210.png"/><Relationship Id="rId48" Type="http://schemas.openxmlformats.org/officeDocument/2006/relationships/customXml" Target="../ink/ink280.xml"/><Relationship Id="rId56" Type="http://schemas.openxmlformats.org/officeDocument/2006/relationships/customXml" Target="../ink/ink284.xml"/><Relationship Id="rId64" Type="http://schemas.openxmlformats.org/officeDocument/2006/relationships/image" Target="../media/image1310.png"/><Relationship Id="rId69" Type="http://schemas.openxmlformats.org/officeDocument/2006/relationships/customXml" Target="../ink/ink289.xml"/><Relationship Id="rId77" Type="http://schemas.openxmlformats.org/officeDocument/2006/relationships/customXml" Target="../ink/ink293.xml"/><Relationship Id="rId8" Type="http://schemas.openxmlformats.org/officeDocument/2006/relationships/image" Target="../media/image1030.png"/><Relationship Id="rId51" Type="http://schemas.openxmlformats.org/officeDocument/2006/relationships/image" Target="../media/image1250.png"/><Relationship Id="rId72" Type="http://schemas.openxmlformats.org/officeDocument/2006/relationships/image" Target="../media/image1350.png"/><Relationship Id="rId80" Type="http://schemas.openxmlformats.org/officeDocument/2006/relationships/image" Target="../media/image1612.png"/><Relationship Id="rId3" Type="http://schemas.openxmlformats.org/officeDocument/2006/relationships/image" Target="../media/image187.png"/><Relationship Id="rId12" Type="http://schemas.openxmlformats.org/officeDocument/2006/relationships/image" Target="../media/image1050.png"/><Relationship Id="rId17" Type="http://schemas.openxmlformats.org/officeDocument/2006/relationships/image" Target="../media/image1080.png"/><Relationship Id="rId25" Type="http://schemas.openxmlformats.org/officeDocument/2006/relationships/image" Target="../media/image1120.png"/><Relationship Id="rId33" Type="http://schemas.openxmlformats.org/officeDocument/2006/relationships/image" Target="../media/image1160.png"/><Relationship Id="rId38" Type="http://schemas.openxmlformats.org/officeDocument/2006/relationships/customXml" Target="../ink/ink275.xml"/><Relationship Id="rId46" Type="http://schemas.openxmlformats.org/officeDocument/2006/relationships/customXml" Target="../ink/ink279.xml"/><Relationship Id="rId59" Type="http://schemas.openxmlformats.org/officeDocument/2006/relationships/image" Target="../media/image1290.png"/><Relationship Id="rId67" Type="http://schemas.openxmlformats.org/officeDocument/2006/relationships/customXml" Target="../ink/ink288.xml"/><Relationship Id="rId20" Type="http://schemas.openxmlformats.org/officeDocument/2006/relationships/customXml" Target="../ink/ink266.xml"/><Relationship Id="rId41" Type="http://schemas.openxmlformats.org/officeDocument/2006/relationships/image" Target="../media/image1200.png"/><Relationship Id="rId54" Type="http://schemas.openxmlformats.org/officeDocument/2006/relationships/customXml" Target="../ink/ink283.xml"/><Relationship Id="rId62" Type="http://schemas.openxmlformats.org/officeDocument/2006/relationships/image" Target="../media/image190.png"/><Relationship Id="rId70" Type="http://schemas.openxmlformats.org/officeDocument/2006/relationships/image" Target="../media/image1340.png"/><Relationship Id="rId75" Type="http://schemas.openxmlformats.org/officeDocument/2006/relationships/customXml" Target="../ink/ink2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15" Type="http://schemas.openxmlformats.org/officeDocument/2006/relationships/image" Target="../media/image189.png"/><Relationship Id="rId23" Type="http://schemas.openxmlformats.org/officeDocument/2006/relationships/image" Target="../media/image1111.png"/><Relationship Id="rId28" Type="http://schemas.openxmlformats.org/officeDocument/2006/relationships/customXml" Target="../ink/ink270.xml"/><Relationship Id="rId36" Type="http://schemas.openxmlformats.org/officeDocument/2006/relationships/customXml" Target="../ink/ink274.xml"/><Relationship Id="rId49" Type="http://schemas.openxmlformats.org/officeDocument/2006/relationships/image" Target="../media/image1240.png"/><Relationship Id="rId57" Type="http://schemas.openxmlformats.org/officeDocument/2006/relationships/image" Target="../media/image12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1.png"/><Relationship Id="rId5" Type="http://schemas.openxmlformats.org/officeDocument/2006/relationships/customXml" Target="../ink/ink296.xml"/><Relationship Id="rId4" Type="http://schemas.openxmlformats.org/officeDocument/2006/relationships/image" Target="../media/image19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7.xml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1.png"/><Relationship Id="rId5" Type="http://schemas.openxmlformats.org/officeDocument/2006/relationships/customXml" Target="../ink/ink298.xml"/><Relationship Id="rId4" Type="http://schemas.openxmlformats.org/officeDocument/2006/relationships/image" Target="../media/image14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conductors with currents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33</a:t>
            </a:r>
          </a:p>
        </p:txBody>
      </p:sp>
    </p:spTree>
    <p:extLst>
      <p:ext uri="{BB962C8B-B14F-4D97-AF65-F5344CB8AC3E}">
        <p14:creationId xmlns:p14="http://schemas.microsoft.com/office/powerpoint/2010/main" val="14391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2163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168701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158109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&gt;0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201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(Positive definite)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2533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6604" y="2356560"/>
            <a:ext cx="229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Puts conditions on the coefficients</a:t>
            </a:r>
          </a:p>
        </p:txBody>
      </p:sp>
      <p:sp>
        <p:nvSpPr>
          <p:cNvPr id="6" name="Down Arrow 5"/>
          <p:cNvSpPr/>
          <p:nvPr/>
        </p:nvSpPr>
        <p:spPr>
          <a:xfrm>
            <a:off x="5410200" y="2057400"/>
            <a:ext cx="227976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038600"/>
            <a:ext cx="547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</a:t>
            </a:r>
            <a:r>
              <a:rPr lang="en-US" sz="2000" i="1" baseline="-25000" dirty="0" err="1"/>
              <a:t>aa</a:t>
            </a:r>
            <a:r>
              <a:rPr lang="en-US" sz="2000" dirty="0"/>
              <a:t> &gt; 0 for all </a:t>
            </a:r>
            <a:r>
              <a:rPr lang="en-US" sz="2000" i="1" dirty="0"/>
              <a:t>a</a:t>
            </a:r>
            <a:r>
              <a:rPr lang="en-US" sz="2000" dirty="0"/>
              <a:t> 	(e.g. consider a single conductor)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659868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L</a:t>
            </a:r>
            <a:r>
              <a:rPr lang="en-US" sz="2000" i="1" baseline="-25000" dirty="0" err="1"/>
              <a:t>aa</a:t>
            </a:r>
            <a:r>
              <a:rPr lang="en-US" sz="2000" dirty="0"/>
              <a:t>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bb</a:t>
            </a:r>
            <a:r>
              <a:rPr lang="en-US" sz="2000" i="1" baseline="-25000" dirty="0"/>
              <a:t> </a:t>
            </a:r>
            <a:r>
              <a:rPr lang="en-US" sz="2000" dirty="0"/>
              <a:t>&gt; </a:t>
            </a:r>
            <a:r>
              <a:rPr lang="en-US" sz="2000" i="1" dirty="0"/>
              <a:t>L</a:t>
            </a:r>
            <a:r>
              <a:rPr lang="en-US" sz="2000" i="1" baseline="-25000" dirty="0"/>
              <a:t>ab</a:t>
            </a:r>
            <a:r>
              <a:rPr lang="en-US" sz="2000" i="1" baseline="30000" dirty="0"/>
              <a:t>2</a:t>
            </a:r>
            <a:r>
              <a:rPr lang="en-US" sz="20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6104" y="4719935"/>
            <a:ext cx="525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Mutual inductance is always less than or equal to the product of self inductances of two circuits.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561969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</a:t>
            </a:r>
            <a:r>
              <a:rPr lang="en-US" sz="2000" i="1" baseline="-25000" dirty="0"/>
              <a:t>ab </a:t>
            </a:r>
            <a:r>
              <a:rPr lang="en-US" sz="2000" i="1" dirty="0"/>
              <a:t>= k</a:t>
            </a:r>
            <a:r>
              <a:rPr lang="en-US" sz="2000" i="1" baseline="-25000" dirty="0"/>
              <a:t> </a:t>
            </a:r>
            <a:r>
              <a:rPr lang="en-US" sz="2000" dirty="0" err="1"/>
              <a:t>Sqrt</a:t>
            </a:r>
            <a:r>
              <a:rPr lang="en-US" sz="2000" dirty="0"/>
              <a:t>[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aa</a:t>
            </a:r>
            <a:r>
              <a:rPr lang="en-US" sz="2000" dirty="0"/>
              <a:t>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bb</a:t>
            </a:r>
            <a:r>
              <a:rPr lang="en-US" sz="2000" i="1" baseline="-25000" dirty="0"/>
              <a:t> </a:t>
            </a:r>
            <a:r>
              <a:rPr lang="en-US" sz="2000" dirty="0"/>
              <a:t>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0972" y="5638800"/>
            <a:ext cx="2722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Coupling coefficient |k|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91175"/>
            <a:ext cx="438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404F16-F9F0-4C1C-A244-5B623D2B989C}"/>
                  </a:ext>
                </a:extLst>
              </p14:cNvPr>
              <p14:cNvContentPartPr/>
              <p14:nvPr/>
            </p14:nvContentPartPr>
            <p14:xfrm>
              <a:off x="6306077" y="5954623"/>
              <a:ext cx="61200" cy="42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404F16-F9F0-4C1C-A244-5B623D2B98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3437" y="5891623"/>
                <a:ext cx="1868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052D761-344A-4FA9-8D9F-5C73E146BBBB}"/>
                  </a:ext>
                </a:extLst>
              </p14:cNvPr>
              <p14:cNvContentPartPr/>
              <p14:nvPr/>
            </p14:nvContentPartPr>
            <p14:xfrm>
              <a:off x="6222557" y="5718463"/>
              <a:ext cx="1116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052D761-344A-4FA9-8D9F-5C73E146BB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9557" y="5655463"/>
                <a:ext cx="13680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8103591-6F87-4B84-ACDB-AA52C0EB0B10}"/>
              </a:ext>
            </a:extLst>
          </p:cNvPr>
          <p:cNvGrpSpPr/>
          <p:nvPr/>
        </p:nvGrpSpPr>
        <p:grpSpPr>
          <a:xfrm>
            <a:off x="6229757" y="5647903"/>
            <a:ext cx="46080" cy="145440"/>
            <a:chOff x="6229757" y="5647903"/>
            <a:chExt cx="4608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A135DCA-D703-42AC-AE09-A5712F087E79}"/>
                    </a:ext>
                  </a:extLst>
                </p14:cNvPr>
                <p14:cNvContentPartPr/>
                <p14:nvPr/>
              </p14:nvContentPartPr>
              <p14:xfrm>
                <a:off x="6229757" y="5647903"/>
                <a:ext cx="16920" cy="145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A135DCA-D703-42AC-AE09-A5712F087E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67117" y="5585263"/>
                  <a:ext cx="142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64A9CD-D900-4F25-A4CD-06DACAF365FC}"/>
                    </a:ext>
                  </a:extLst>
                </p14:cNvPr>
                <p14:cNvContentPartPr/>
                <p14:nvPr/>
              </p14:nvContentPartPr>
              <p14:xfrm>
                <a:off x="6236237" y="5651863"/>
                <a:ext cx="39600" cy="13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64A9CD-D900-4F25-A4CD-06DACAF365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73237" y="5588863"/>
                  <a:ext cx="165240" cy="255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789E647-542E-49C7-A2C1-1DA001DD1CE4}"/>
              </a:ext>
            </a:extLst>
          </p:cNvPr>
          <p:cNvSpPr txBox="1"/>
          <p:nvPr/>
        </p:nvSpPr>
        <p:spPr>
          <a:xfrm>
            <a:off x="304800" y="-3347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 Conditions on coefficients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3E9422-7D3A-4630-9249-4E16D7AE6681}"/>
                  </a:ext>
                </a:extLst>
              </p14:cNvPr>
              <p14:cNvContentPartPr/>
              <p14:nvPr/>
            </p14:nvContentPartPr>
            <p14:xfrm>
              <a:off x="3275237" y="2330014"/>
              <a:ext cx="1427400" cy="416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3E9422-7D3A-4630-9249-4E16D7AE66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57237" y="2312014"/>
                <a:ext cx="1463040" cy="45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5D1229A-4286-44EF-AB78-4FE092F62827}"/>
              </a:ext>
            </a:extLst>
          </p:cNvPr>
          <p:cNvGrpSpPr/>
          <p:nvPr/>
        </p:nvGrpSpPr>
        <p:grpSpPr>
          <a:xfrm>
            <a:off x="2853317" y="1607494"/>
            <a:ext cx="31320" cy="303480"/>
            <a:chOff x="2853317" y="1607494"/>
            <a:chExt cx="313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3B75AC-7AC4-4D7B-A775-EA6F5ACAA029}"/>
                    </a:ext>
                  </a:extLst>
                </p14:cNvPr>
                <p14:cNvContentPartPr/>
                <p14:nvPr/>
              </p14:nvContentPartPr>
              <p14:xfrm>
                <a:off x="2861957" y="1607494"/>
                <a:ext cx="226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3B75AC-7AC4-4D7B-A775-EA6F5ACAA0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99317" y="1544494"/>
                  <a:ext cx="148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673EA0-C8B6-4FBC-B6FA-027D8E30AE9F}"/>
                    </a:ext>
                  </a:extLst>
                </p14:cNvPr>
                <p14:cNvContentPartPr/>
                <p14:nvPr/>
              </p14:nvContentPartPr>
              <p14:xfrm>
                <a:off x="2853317" y="1837894"/>
                <a:ext cx="19440" cy="7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673EA0-C8B6-4FBC-B6FA-027D8E30AE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0677" y="1774894"/>
                  <a:ext cx="14508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02C4F-F198-455E-B187-08A6F512AD1C}"/>
                  </a:ext>
                </a:extLst>
              </p14:cNvPr>
              <p14:cNvContentPartPr/>
              <p14:nvPr/>
            </p14:nvContentPartPr>
            <p14:xfrm>
              <a:off x="2870597" y="1575094"/>
              <a:ext cx="47520" cy="302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02C4F-F198-455E-B187-08A6F512AD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52597" y="1557094"/>
                <a:ext cx="831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FA7D7F8-889C-48F8-A893-8D233EF411ED}"/>
                  </a:ext>
                </a:extLst>
              </p14:cNvPr>
              <p14:cNvContentPartPr/>
              <p14:nvPr/>
            </p14:nvContentPartPr>
            <p14:xfrm>
              <a:off x="2643437" y="4697734"/>
              <a:ext cx="32040" cy="344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FA7D7F8-889C-48F8-A893-8D233EF411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5797" y="4679734"/>
                <a:ext cx="6768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7DB7A-BA27-45BF-8101-10477B334A48}"/>
              </a:ext>
            </a:extLst>
          </p:cNvPr>
          <p:cNvGrpSpPr/>
          <p:nvPr/>
        </p:nvGrpSpPr>
        <p:grpSpPr>
          <a:xfrm>
            <a:off x="4533437" y="4655254"/>
            <a:ext cx="210960" cy="440280"/>
            <a:chOff x="4533437" y="4655254"/>
            <a:chExt cx="21096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774521-0DCD-4B87-AC82-CD4A3A9C1873}"/>
                    </a:ext>
                  </a:extLst>
                </p14:cNvPr>
                <p14:cNvContentPartPr/>
                <p14:nvPr/>
              </p14:nvContentPartPr>
              <p14:xfrm>
                <a:off x="4533437" y="4703854"/>
                <a:ext cx="79560" cy="391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774521-0DCD-4B87-AC82-CD4A3A9C18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15437" y="4686214"/>
                  <a:ext cx="115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B1E014-801D-4257-8EA2-8AE12651768C}"/>
                    </a:ext>
                  </a:extLst>
                </p14:cNvPr>
                <p14:cNvContentPartPr/>
                <p14:nvPr/>
              </p14:nvContentPartPr>
              <p14:xfrm>
                <a:off x="4585637" y="4655254"/>
                <a:ext cx="158760" cy="134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B1E014-801D-4257-8EA2-8AE1265176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67997" y="4637254"/>
                  <a:ext cx="19440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90EE3A8-8FD0-49D8-8212-4E3D55CB0D59}"/>
                  </a:ext>
                </a:extLst>
              </p14:cNvPr>
              <p14:cNvContentPartPr/>
              <p14:nvPr/>
            </p14:nvContentPartPr>
            <p14:xfrm>
              <a:off x="7898717" y="5559214"/>
              <a:ext cx="493200" cy="726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90EE3A8-8FD0-49D8-8212-4E3D55CB0D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81077" y="5541574"/>
                <a:ext cx="52884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72" name="Ink 3071">
                <a:extLst>
                  <a:ext uri="{FF2B5EF4-FFF2-40B4-BE49-F238E27FC236}">
                    <a16:creationId xmlns:a16="http://schemas.microsoft.com/office/drawing/2014/main" id="{732A7F81-3FC5-4D7B-A0F2-DA7C952779D3}"/>
                  </a:ext>
                </a:extLst>
              </p14:cNvPr>
              <p14:cNvContentPartPr/>
              <p14:nvPr/>
            </p14:nvContentPartPr>
            <p14:xfrm>
              <a:off x="8033357" y="5499094"/>
              <a:ext cx="418320" cy="762120"/>
            </p14:xfrm>
          </p:contentPart>
        </mc:Choice>
        <mc:Fallback xmlns="">
          <p:pic>
            <p:nvPicPr>
              <p:cNvPr id="3072" name="Ink 3071">
                <a:extLst>
                  <a:ext uri="{FF2B5EF4-FFF2-40B4-BE49-F238E27FC236}">
                    <a16:creationId xmlns:a16="http://schemas.microsoft.com/office/drawing/2014/main" id="{732A7F81-3FC5-4D7B-A0F2-DA7C952779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15357" y="5481454"/>
                <a:ext cx="45396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909083-3EA5-4469-A307-DF673D31B4FB}"/>
                  </a:ext>
                </a:extLst>
              </p14:cNvPr>
              <p14:cNvContentPartPr/>
              <p14:nvPr/>
            </p14:nvContentPartPr>
            <p14:xfrm>
              <a:off x="2865556" y="1533207"/>
              <a:ext cx="34560" cy="4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909083-3EA5-4469-A307-DF673D31B4F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02916" y="1470207"/>
                <a:ext cx="16020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854D0888-634A-4AF6-A236-A807F7BBDE6E}"/>
              </a:ext>
            </a:extLst>
          </p:cNvPr>
          <p:cNvGrpSpPr/>
          <p:nvPr/>
        </p:nvGrpSpPr>
        <p:grpSpPr>
          <a:xfrm>
            <a:off x="6871636" y="2447607"/>
            <a:ext cx="827640" cy="1311120"/>
            <a:chOff x="6871636" y="2447607"/>
            <a:chExt cx="827640" cy="13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355366-81ED-48BE-A814-9EC09AC57FCF}"/>
                    </a:ext>
                  </a:extLst>
                </p14:cNvPr>
                <p14:cNvContentPartPr/>
                <p14:nvPr/>
              </p14:nvContentPartPr>
              <p14:xfrm>
                <a:off x="7028236" y="2653527"/>
                <a:ext cx="17280" cy="353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355366-81ED-48BE-A814-9EC09AC57F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10236" y="2635887"/>
                  <a:ext cx="529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B76210-2BD1-40AF-943A-0698FCB996C4}"/>
                    </a:ext>
                  </a:extLst>
                </p14:cNvPr>
                <p14:cNvContentPartPr/>
                <p14:nvPr/>
              </p14:nvContentPartPr>
              <p14:xfrm>
                <a:off x="7183756" y="2676927"/>
                <a:ext cx="13320" cy="323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B76210-2BD1-40AF-943A-0698FCB996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66116" y="2659287"/>
                  <a:ext cx="48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FF2831-EF83-47BD-8225-8BF103C24862}"/>
                    </a:ext>
                  </a:extLst>
                </p14:cNvPr>
                <p14:cNvContentPartPr/>
                <p14:nvPr/>
              </p14:nvContentPartPr>
              <p14:xfrm>
                <a:off x="7032556" y="2862687"/>
                <a:ext cx="192600" cy="20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FF2831-EF83-47BD-8225-8BF103C248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14916" y="2844687"/>
                  <a:ext cx="228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8E95EE-BA90-4D94-84A3-F5373D4486D8}"/>
                    </a:ext>
                  </a:extLst>
                </p14:cNvPr>
                <p14:cNvContentPartPr/>
                <p14:nvPr/>
              </p14:nvContentPartPr>
              <p14:xfrm>
                <a:off x="7288516" y="2653887"/>
                <a:ext cx="299160" cy="323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8E95EE-BA90-4D94-84A3-F5373D4486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70516" y="2636247"/>
                  <a:ext cx="334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37195152-C24F-4275-A751-9864D57D223C}"/>
                    </a:ext>
                  </a:extLst>
                </p14:cNvPr>
                <p14:cNvContentPartPr/>
                <p14:nvPr/>
              </p14:nvContentPartPr>
              <p14:xfrm>
                <a:off x="6915556" y="2447607"/>
                <a:ext cx="783720" cy="700920"/>
              </p14:xfrm>
            </p:contentPart>
          </mc:Choice>
          <mc:Fallback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37195152-C24F-4275-A751-9864D57D22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97916" y="2429967"/>
                  <a:ext cx="81936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CA453469-CA0A-4506-B4D8-3FBDDDC5F571}"/>
                    </a:ext>
                  </a:extLst>
                </p14:cNvPr>
                <p14:cNvContentPartPr/>
                <p14:nvPr/>
              </p14:nvContentPartPr>
              <p14:xfrm>
                <a:off x="6871636" y="3139167"/>
                <a:ext cx="374400" cy="619560"/>
              </p14:xfrm>
            </p:contentPart>
          </mc:Choice>
          <mc:Fallback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CA453469-CA0A-4506-B4D8-3FBDDDC5F5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3996" y="3121527"/>
                  <a:ext cx="410040" cy="655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5908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Calculation of 	for arbitrary 3D currents is hard.</a:t>
            </a:r>
          </a:p>
          <a:p>
            <a:endParaRPr lang="en-US" sz="2000" dirty="0"/>
          </a:p>
          <a:p>
            <a:r>
              <a:rPr lang="en-US" sz="2000" dirty="0"/>
              <a:t>If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= 1 in both conductors and surrounding media, the problem simplifies.</a:t>
            </a:r>
          </a:p>
          <a:p>
            <a:endParaRPr lang="en-US" sz="2000" dirty="0"/>
          </a:p>
          <a:p>
            <a:r>
              <a:rPr lang="en-US" sz="2000" dirty="0"/>
              <a:t>Then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(T) is not a factor in 	, which then is independent of the thermodynamic state of the materials.</a:t>
            </a:r>
          </a:p>
          <a:p>
            <a:endParaRPr lang="en-US" sz="2000" dirty="0"/>
          </a:p>
          <a:p>
            <a:r>
              <a:rPr lang="en-US" sz="2000" dirty="0"/>
              <a:t>Then 	 = </a:t>
            </a:r>
            <a:r>
              <a:rPr lang="en-US" sz="2000" dirty="0">
                <a:latin typeface="Blackadder ITC" panose="04020505051007020D02" pitchFamily="82" charset="0"/>
              </a:rPr>
              <a:t>       </a:t>
            </a:r>
            <a:r>
              <a:rPr lang="en-US" sz="2000" dirty="0"/>
              <a:t>, i.e. “free energy” -&gt; “energy”.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42" y="2590800"/>
            <a:ext cx="295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295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819525"/>
            <a:ext cx="295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533400"/>
            <a:ext cx="401260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FBEDB8-D18A-4F5A-998F-9CC7DD1318B2}"/>
                  </a:ext>
                </a:extLst>
              </p14:cNvPr>
              <p14:cNvContentPartPr/>
              <p14:nvPr/>
            </p14:nvContentPartPr>
            <p14:xfrm>
              <a:off x="2092277" y="4797960"/>
              <a:ext cx="223200" cy="30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FBEDB8-D18A-4F5A-998F-9CC7DD131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4277" y="4779960"/>
                <a:ext cx="258840" cy="343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A33770-A675-44A4-9C71-F48456A766C0}"/>
              </a:ext>
            </a:extLst>
          </p:cNvPr>
          <p:cNvSpPr txBox="1"/>
          <p:nvPr/>
        </p:nvSpPr>
        <p:spPr>
          <a:xfrm>
            <a:off x="76200" y="33048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 Simplifying assumption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574F69-16EF-4F38-A1EA-1467E4D626DA}"/>
                  </a:ext>
                </a:extLst>
              </p14:cNvPr>
              <p14:cNvContentPartPr/>
              <p14:nvPr/>
            </p14:nvContentPartPr>
            <p14:xfrm>
              <a:off x="2310437" y="1084543"/>
              <a:ext cx="371160" cy="75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574F69-16EF-4F38-A1EA-1467E4D626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6437" y="976543"/>
                <a:ext cx="47880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D99169-A40A-4F1B-B0DE-08F1E050A9C9}"/>
                  </a:ext>
                </a:extLst>
              </p14:cNvPr>
              <p14:cNvContentPartPr/>
              <p14:nvPr/>
            </p14:nvContentPartPr>
            <p14:xfrm>
              <a:off x="2232677" y="1629223"/>
              <a:ext cx="1192320" cy="36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D99169-A40A-4F1B-B0DE-08F1E050A9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9037" y="1521223"/>
                <a:ext cx="129996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5DF18F-ED97-4F9D-9864-5FE2645E263B}"/>
                  </a:ext>
                </a:extLst>
              </p14:cNvPr>
              <p14:cNvContentPartPr/>
              <p14:nvPr/>
            </p14:nvContentPartPr>
            <p14:xfrm>
              <a:off x="3355877" y="1638583"/>
              <a:ext cx="110880" cy="157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5DF18F-ED97-4F9D-9864-5FE2645E2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2237" y="1530583"/>
                <a:ext cx="2185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62345B-9B46-461B-9A18-BC400B26DA67}"/>
                  </a:ext>
                </a:extLst>
              </p14:cNvPr>
              <p14:cNvContentPartPr/>
              <p14:nvPr/>
            </p14:nvContentPartPr>
            <p14:xfrm>
              <a:off x="3069677" y="1273543"/>
              <a:ext cx="317520" cy="38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62345B-9B46-461B-9A18-BC400B26DA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15677" y="1165903"/>
                <a:ext cx="4251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F23D7D-374C-4A02-9236-AB001A9B7240}"/>
                  </a:ext>
                </a:extLst>
              </p14:cNvPr>
              <p14:cNvContentPartPr/>
              <p14:nvPr/>
            </p14:nvContentPartPr>
            <p14:xfrm>
              <a:off x="3030077" y="1103623"/>
              <a:ext cx="96840" cy="18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F23D7D-374C-4A02-9236-AB001A9B72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6437" y="995623"/>
                <a:ext cx="2044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2F0CF0-4304-43E7-9674-3CA4218EE92A}"/>
                  </a:ext>
                </a:extLst>
              </p14:cNvPr>
              <p14:cNvContentPartPr/>
              <p14:nvPr/>
            </p14:nvContentPartPr>
            <p14:xfrm>
              <a:off x="3093797" y="1098583"/>
              <a:ext cx="50040" cy="27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2F0CF0-4304-43E7-9674-3CA4218EE9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39797" y="990943"/>
                <a:ext cx="15768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DFD233-7C1B-4302-B3FB-78786346808D}"/>
                  </a:ext>
                </a:extLst>
              </p14:cNvPr>
              <p14:cNvContentPartPr/>
              <p14:nvPr/>
            </p14:nvContentPartPr>
            <p14:xfrm>
              <a:off x="2606717" y="1017943"/>
              <a:ext cx="529560" cy="38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DFD233-7C1B-4302-B3FB-7878634680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3077" y="909943"/>
                <a:ext cx="63720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8B01FD-8CEB-45F6-9DC4-20A5F733DEB9}"/>
                  </a:ext>
                </a:extLst>
              </p14:cNvPr>
              <p14:cNvContentPartPr/>
              <p14:nvPr/>
            </p14:nvContentPartPr>
            <p14:xfrm>
              <a:off x="2456237" y="1106143"/>
              <a:ext cx="180720" cy="33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8B01FD-8CEB-45F6-9DC4-20A5F733DE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2237" y="998503"/>
                <a:ext cx="28836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240146A-4EE8-45A6-8602-322B9065FEC6}"/>
                  </a:ext>
                </a:extLst>
              </p14:cNvPr>
              <p14:cNvContentPartPr/>
              <p14:nvPr/>
            </p14:nvContentPartPr>
            <p14:xfrm>
              <a:off x="4792277" y="1028383"/>
              <a:ext cx="324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240146A-4EE8-45A6-8602-322B9065FE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8637" y="920383"/>
                <a:ext cx="110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4406CA-16DF-42EF-896C-91CFA6E4485F}"/>
                  </a:ext>
                </a:extLst>
              </p14:cNvPr>
              <p14:cNvContentPartPr/>
              <p14:nvPr/>
            </p14:nvContentPartPr>
            <p14:xfrm>
              <a:off x="4764197" y="1040263"/>
              <a:ext cx="250200" cy="421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4406CA-16DF-42EF-896C-91CFA6E448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0557" y="932623"/>
                <a:ext cx="35784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E8290E-5385-4798-9563-F0D3DA75919B}"/>
                  </a:ext>
                </a:extLst>
              </p14:cNvPr>
              <p14:cNvContentPartPr/>
              <p14:nvPr/>
            </p14:nvContentPartPr>
            <p14:xfrm>
              <a:off x="4981637" y="1127383"/>
              <a:ext cx="628560" cy="35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E8290E-5385-4798-9563-F0D3DA7591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7637" y="1019743"/>
                <a:ext cx="7362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452026-03DC-448D-AD95-DF4A7D1D0379}"/>
                  </a:ext>
                </a:extLst>
              </p14:cNvPr>
              <p14:cNvContentPartPr/>
              <p14:nvPr/>
            </p14:nvContentPartPr>
            <p14:xfrm>
              <a:off x="5515157" y="1107583"/>
              <a:ext cx="102960" cy="22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452026-03DC-448D-AD95-DF4A7D1D03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61517" y="999583"/>
                <a:ext cx="2106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3D6050-0589-4CD1-A8D3-A850D0546B80}"/>
                  </a:ext>
                </a:extLst>
              </p14:cNvPr>
              <p14:cNvContentPartPr/>
              <p14:nvPr/>
            </p14:nvContentPartPr>
            <p14:xfrm>
              <a:off x="5544677" y="1032343"/>
              <a:ext cx="94680" cy="129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3D6050-0589-4CD1-A8D3-A850D0546B8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90677" y="924343"/>
                <a:ext cx="2023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236FCC-FCA1-4F73-A311-D3EAA62C278E}"/>
                  </a:ext>
                </a:extLst>
              </p14:cNvPr>
              <p14:cNvContentPartPr/>
              <p14:nvPr/>
            </p14:nvContentPartPr>
            <p14:xfrm>
              <a:off x="5556917" y="947023"/>
              <a:ext cx="186480" cy="16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236FCC-FCA1-4F73-A311-D3EAA62C27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03277" y="839023"/>
                <a:ext cx="294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F2A38A-3991-4686-9FFD-DEE8D895D8EB}"/>
                  </a:ext>
                </a:extLst>
              </p14:cNvPr>
              <p14:cNvContentPartPr/>
              <p14:nvPr/>
            </p14:nvContentPartPr>
            <p14:xfrm>
              <a:off x="5747717" y="833983"/>
              <a:ext cx="209520" cy="11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F2A38A-3991-4686-9FFD-DEE8D895D8E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4077" y="725983"/>
                <a:ext cx="3171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411C40-3B06-4B24-8D28-54B18D53FE20}"/>
                  </a:ext>
                </a:extLst>
              </p14:cNvPr>
              <p14:cNvContentPartPr/>
              <p14:nvPr/>
            </p14:nvContentPartPr>
            <p14:xfrm>
              <a:off x="4813877" y="931543"/>
              <a:ext cx="75240" cy="145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411C40-3B06-4B24-8D28-54B18D53FE2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60237" y="823543"/>
                <a:ext cx="1828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42C992-2322-4F47-8816-950E9967A8D9}"/>
                  </a:ext>
                </a:extLst>
              </p14:cNvPr>
              <p14:cNvContentPartPr/>
              <p14:nvPr/>
            </p14:nvContentPartPr>
            <p14:xfrm>
              <a:off x="4736837" y="865303"/>
              <a:ext cx="263880" cy="21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42C992-2322-4F47-8816-950E9967A8D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82837" y="757663"/>
                <a:ext cx="3715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23A789-2619-44FC-ACF4-010301A668E2}"/>
                  </a:ext>
                </a:extLst>
              </p14:cNvPr>
              <p14:cNvContentPartPr/>
              <p14:nvPr/>
            </p14:nvContentPartPr>
            <p14:xfrm>
              <a:off x="4836917" y="1018663"/>
              <a:ext cx="73800" cy="65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23A789-2619-44FC-ACF4-010301A668E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83277" y="911023"/>
                <a:ext cx="181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06CBC6-300D-452F-B0A5-A9FAF2B89909}"/>
                  </a:ext>
                </a:extLst>
              </p14:cNvPr>
              <p14:cNvContentPartPr/>
              <p14:nvPr/>
            </p14:nvContentPartPr>
            <p14:xfrm>
              <a:off x="4954997" y="799063"/>
              <a:ext cx="259560" cy="89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06CBC6-300D-452F-B0A5-A9FAF2B899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01357" y="691063"/>
                <a:ext cx="3672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A6CE32E-7A41-46AC-A363-AC85334B8E1F}"/>
                  </a:ext>
                </a:extLst>
              </p14:cNvPr>
              <p14:cNvContentPartPr/>
              <p14:nvPr/>
            </p14:nvContentPartPr>
            <p14:xfrm>
              <a:off x="5104037" y="710503"/>
              <a:ext cx="681120" cy="91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A6CE32E-7A41-46AC-A363-AC85334B8E1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50397" y="602503"/>
                <a:ext cx="7887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6E9DA0-C325-4FE4-BBA7-E3B39CA51A74}"/>
                  </a:ext>
                </a:extLst>
              </p14:cNvPr>
              <p14:cNvContentPartPr/>
              <p14:nvPr/>
            </p14:nvContentPartPr>
            <p14:xfrm>
              <a:off x="5797037" y="693943"/>
              <a:ext cx="157320" cy="10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6E9DA0-C325-4FE4-BBA7-E3B39CA51A7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43397" y="586303"/>
                <a:ext cx="2649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6AD493-6248-4724-A1D6-D951DBD37287}"/>
                  </a:ext>
                </a:extLst>
              </p14:cNvPr>
              <p14:cNvContentPartPr/>
              <p14:nvPr/>
            </p14:nvContentPartPr>
            <p14:xfrm>
              <a:off x="5972717" y="749743"/>
              <a:ext cx="19440" cy="99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6AD493-6248-4724-A1D6-D951DBD3728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8717" y="641743"/>
                <a:ext cx="1270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16837EC-2F67-4D72-99DB-B79EBCD0D251}"/>
                  </a:ext>
                </a:extLst>
              </p14:cNvPr>
              <p14:cNvContentPartPr/>
              <p14:nvPr/>
            </p14:nvContentPartPr>
            <p14:xfrm>
              <a:off x="3154277" y="1090303"/>
              <a:ext cx="25560" cy="16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16837EC-2F67-4D72-99DB-B79EBCD0D25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00277" y="982303"/>
                <a:ext cx="133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A7BC3D-695D-4A1F-AB34-C1419CC3D98B}"/>
                  </a:ext>
                </a:extLst>
              </p14:cNvPr>
              <p14:cNvContentPartPr/>
              <p14:nvPr/>
            </p14:nvContentPartPr>
            <p14:xfrm>
              <a:off x="2657477" y="1163023"/>
              <a:ext cx="528480" cy="539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A7BC3D-695D-4A1F-AB34-C1419CC3D98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03477" y="1055023"/>
                <a:ext cx="63612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3D3D88-0239-403C-AD76-0F06A399A986}"/>
                  </a:ext>
                </a:extLst>
              </p14:cNvPr>
              <p14:cNvContentPartPr/>
              <p14:nvPr/>
            </p14:nvContentPartPr>
            <p14:xfrm>
              <a:off x="2487557" y="1317463"/>
              <a:ext cx="743040" cy="523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3D3D88-0239-403C-AD76-0F06A399A98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3917" y="1209823"/>
                <a:ext cx="85068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905E52-697C-4CEF-BE46-EBBB609DC25A}"/>
                  </a:ext>
                </a:extLst>
              </p14:cNvPr>
              <p14:cNvContentPartPr/>
              <p14:nvPr/>
            </p14:nvContentPartPr>
            <p14:xfrm>
              <a:off x="4985957" y="814543"/>
              <a:ext cx="769680" cy="18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905E52-697C-4CEF-BE46-EBBB609DC2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32317" y="706543"/>
                <a:ext cx="8773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96" name="Ink 4095">
                <a:extLst>
                  <a:ext uri="{FF2B5EF4-FFF2-40B4-BE49-F238E27FC236}">
                    <a16:creationId xmlns:a16="http://schemas.microsoft.com/office/drawing/2014/main" id="{B710E8E0-7D2C-4C02-A1C8-0303C0DF6480}"/>
                  </a:ext>
                </a:extLst>
              </p14:cNvPr>
              <p14:cNvContentPartPr/>
              <p14:nvPr/>
            </p14:nvContentPartPr>
            <p14:xfrm>
              <a:off x="5602277" y="781063"/>
              <a:ext cx="211320" cy="80640"/>
            </p14:xfrm>
          </p:contentPart>
        </mc:Choice>
        <mc:Fallback xmlns="">
          <p:pic>
            <p:nvPicPr>
              <p:cNvPr id="4096" name="Ink 4095">
                <a:extLst>
                  <a:ext uri="{FF2B5EF4-FFF2-40B4-BE49-F238E27FC236}">
                    <a16:creationId xmlns:a16="http://schemas.microsoft.com/office/drawing/2014/main" id="{B710E8E0-7D2C-4C02-A1C8-0303C0DF648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48277" y="673423"/>
                <a:ext cx="3189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97" name="Ink 4096">
                <a:extLst>
                  <a:ext uri="{FF2B5EF4-FFF2-40B4-BE49-F238E27FC236}">
                    <a16:creationId xmlns:a16="http://schemas.microsoft.com/office/drawing/2014/main" id="{84EDF106-630E-4845-92C0-25BC4F1A7B5A}"/>
                  </a:ext>
                </a:extLst>
              </p14:cNvPr>
              <p14:cNvContentPartPr/>
              <p14:nvPr/>
            </p14:nvContentPartPr>
            <p14:xfrm>
              <a:off x="5625317" y="791143"/>
              <a:ext cx="239400" cy="106560"/>
            </p14:xfrm>
          </p:contentPart>
        </mc:Choice>
        <mc:Fallback xmlns="">
          <p:pic>
            <p:nvPicPr>
              <p:cNvPr id="4097" name="Ink 4096">
                <a:extLst>
                  <a:ext uri="{FF2B5EF4-FFF2-40B4-BE49-F238E27FC236}">
                    <a16:creationId xmlns:a16="http://schemas.microsoft.com/office/drawing/2014/main" id="{84EDF106-630E-4845-92C0-25BC4F1A7B5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71317" y="683143"/>
                <a:ext cx="3470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02" name="Ink 4101">
                <a:extLst>
                  <a:ext uri="{FF2B5EF4-FFF2-40B4-BE49-F238E27FC236}">
                    <a16:creationId xmlns:a16="http://schemas.microsoft.com/office/drawing/2014/main" id="{32D9DF13-0991-43E4-BC18-C0B183F9AA69}"/>
                  </a:ext>
                </a:extLst>
              </p14:cNvPr>
              <p14:cNvContentPartPr/>
              <p14:nvPr/>
            </p14:nvContentPartPr>
            <p14:xfrm>
              <a:off x="5165957" y="817423"/>
              <a:ext cx="533880" cy="332280"/>
            </p14:xfrm>
          </p:contentPart>
        </mc:Choice>
        <mc:Fallback xmlns="">
          <p:pic>
            <p:nvPicPr>
              <p:cNvPr id="4102" name="Ink 4101">
                <a:extLst>
                  <a:ext uri="{FF2B5EF4-FFF2-40B4-BE49-F238E27FC236}">
                    <a16:creationId xmlns:a16="http://schemas.microsoft.com/office/drawing/2014/main" id="{32D9DF13-0991-43E4-BC18-C0B183F9AA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12317" y="709423"/>
                <a:ext cx="64152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03" name="Ink 4102">
                <a:extLst>
                  <a:ext uri="{FF2B5EF4-FFF2-40B4-BE49-F238E27FC236}">
                    <a16:creationId xmlns:a16="http://schemas.microsoft.com/office/drawing/2014/main" id="{20FE128D-DCA7-4D72-A8D7-97BD597716BE}"/>
                  </a:ext>
                </a:extLst>
              </p14:cNvPr>
              <p14:cNvContentPartPr/>
              <p14:nvPr/>
            </p14:nvContentPartPr>
            <p14:xfrm>
              <a:off x="5287637" y="856303"/>
              <a:ext cx="417960" cy="259560"/>
            </p14:xfrm>
          </p:contentPart>
        </mc:Choice>
        <mc:Fallback xmlns="">
          <p:pic>
            <p:nvPicPr>
              <p:cNvPr id="4103" name="Ink 4102">
                <a:extLst>
                  <a:ext uri="{FF2B5EF4-FFF2-40B4-BE49-F238E27FC236}">
                    <a16:creationId xmlns:a16="http://schemas.microsoft.com/office/drawing/2014/main" id="{20FE128D-DCA7-4D72-A8D7-97BD597716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33637" y="748303"/>
                <a:ext cx="5256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04" name="Ink 4103">
                <a:extLst>
                  <a:ext uri="{FF2B5EF4-FFF2-40B4-BE49-F238E27FC236}">
                    <a16:creationId xmlns:a16="http://schemas.microsoft.com/office/drawing/2014/main" id="{58271D0D-B65C-47C2-BA46-44082C25717A}"/>
                  </a:ext>
                </a:extLst>
              </p14:cNvPr>
              <p14:cNvContentPartPr/>
              <p14:nvPr/>
            </p14:nvContentPartPr>
            <p14:xfrm>
              <a:off x="5633237" y="866743"/>
              <a:ext cx="49680" cy="22680"/>
            </p14:xfrm>
          </p:contentPart>
        </mc:Choice>
        <mc:Fallback xmlns="">
          <p:pic>
            <p:nvPicPr>
              <p:cNvPr id="4104" name="Ink 4103">
                <a:extLst>
                  <a:ext uri="{FF2B5EF4-FFF2-40B4-BE49-F238E27FC236}">
                    <a16:creationId xmlns:a16="http://schemas.microsoft.com/office/drawing/2014/main" id="{58271D0D-B65C-47C2-BA46-44082C2571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79237" y="758743"/>
                <a:ext cx="157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05" name="Ink 4104">
                <a:extLst>
                  <a:ext uri="{FF2B5EF4-FFF2-40B4-BE49-F238E27FC236}">
                    <a16:creationId xmlns:a16="http://schemas.microsoft.com/office/drawing/2014/main" id="{663FB54D-D6F5-4ABA-8D60-F1290490EFCB}"/>
                  </a:ext>
                </a:extLst>
              </p14:cNvPr>
              <p14:cNvContentPartPr/>
              <p14:nvPr/>
            </p14:nvContentPartPr>
            <p14:xfrm>
              <a:off x="5040677" y="948103"/>
              <a:ext cx="367920" cy="410400"/>
            </p14:xfrm>
          </p:contentPart>
        </mc:Choice>
        <mc:Fallback xmlns="">
          <p:pic>
            <p:nvPicPr>
              <p:cNvPr id="4105" name="Ink 4104">
                <a:extLst>
                  <a:ext uri="{FF2B5EF4-FFF2-40B4-BE49-F238E27FC236}">
                    <a16:creationId xmlns:a16="http://schemas.microsoft.com/office/drawing/2014/main" id="{663FB54D-D6F5-4ABA-8D60-F1290490EFC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86677" y="840103"/>
                <a:ext cx="47556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A9D2224D-DFFA-4790-ADD9-1ED4F770571B}"/>
                  </a:ext>
                </a:extLst>
              </p14:cNvPr>
              <p14:cNvContentPartPr/>
              <p14:nvPr/>
            </p14:nvContentPartPr>
            <p14:xfrm>
              <a:off x="5515157" y="890863"/>
              <a:ext cx="156960" cy="105840"/>
            </p14:xfrm>
          </p:contentPart>
        </mc:Choice>
        <mc:Fallback xmlns=""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A9D2224D-DFFA-4790-ADD9-1ED4F77057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61157" y="782863"/>
                <a:ext cx="2646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2CC405E4-24A7-479E-83A4-95233F7A48DA}"/>
                  </a:ext>
                </a:extLst>
              </p14:cNvPr>
              <p14:cNvContentPartPr/>
              <p14:nvPr/>
            </p14:nvContentPartPr>
            <p14:xfrm>
              <a:off x="5512277" y="920383"/>
              <a:ext cx="69840" cy="51480"/>
            </p14:xfrm>
          </p:contentPart>
        </mc:Choice>
        <mc:Fallback xmlns=""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2CC405E4-24A7-479E-83A4-95233F7A48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58637" y="812743"/>
                <a:ext cx="1774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08" name="Ink 4107">
                <a:extLst>
                  <a:ext uri="{FF2B5EF4-FFF2-40B4-BE49-F238E27FC236}">
                    <a16:creationId xmlns:a16="http://schemas.microsoft.com/office/drawing/2014/main" id="{9AA1BDB6-792A-4FD1-97F4-B7B26674DB75}"/>
                  </a:ext>
                </a:extLst>
              </p14:cNvPr>
              <p14:cNvContentPartPr/>
              <p14:nvPr/>
            </p14:nvContentPartPr>
            <p14:xfrm>
              <a:off x="5044277" y="857743"/>
              <a:ext cx="437040" cy="111960"/>
            </p14:xfrm>
          </p:contentPart>
        </mc:Choice>
        <mc:Fallback xmlns="">
          <p:pic>
            <p:nvPicPr>
              <p:cNvPr id="4108" name="Ink 4107">
                <a:extLst>
                  <a:ext uri="{FF2B5EF4-FFF2-40B4-BE49-F238E27FC236}">
                    <a16:creationId xmlns:a16="http://schemas.microsoft.com/office/drawing/2014/main" id="{9AA1BDB6-792A-4FD1-97F4-B7B26674DB7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90277" y="750103"/>
                <a:ext cx="5446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09" name="Ink 4108">
                <a:extLst>
                  <a:ext uri="{FF2B5EF4-FFF2-40B4-BE49-F238E27FC236}">
                    <a16:creationId xmlns:a16="http://schemas.microsoft.com/office/drawing/2014/main" id="{E9375A94-B676-4944-A687-402703B6FC64}"/>
                  </a:ext>
                </a:extLst>
              </p14:cNvPr>
              <p14:cNvContentPartPr/>
              <p14:nvPr/>
            </p14:nvContentPartPr>
            <p14:xfrm>
              <a:off x="1993277" y="830023"/>
              <a:ext cx="1784880" cy="1348560"/>
            </p14:xfrm>
          </p:contentPart>
        </mc:Choice>
        <mc:Fallback xmlns="">
          <p:pic>
            <p:nvPicPr>
              <p:cNvPr id="4109" name="Ink 4108">
                <a:extLst>
                  <a:ext uri="{FF2B5EF4-FFF2-40B4-BE49-F238E27FC236}">
                    <a16:creationId xmlns:a16="http://schemas.microsoft.com/office/drawing/2014/main" id="{E9375A94-B676-4944-A687-402703B6FC6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39277" y="722383"/>
                <a:ext cx="1892520" cy="15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10" name="Ink 4109">
                <a:extLst>
                  <a:ext uri="{FF2B5EF4-FFF2-40B4-BE49-F238E27FC236}">
                    <a16:creationId xmlns:a16="http://schemas.microsoft.com/office/drawing/2014/main" id="{C1528898-96E4-4542-ABC6-CE8AF1551B0F}"/>
                  </a:ext>
                </a:extLst>
              </p14:cNvPr>
              <p14:cNvContentPartPr/>
              <p14:nvPr/>
            </p14:nvContentPartPr>
            <p14:xfrm>
              <a:off x="4499597" y="752983"/>
              <a:ext cx="1571400" cy="897120"/>
            </p14:xfrm>
          </p:contentPart>
        </mc:Choice>
        <mc:Fallback xmlns="">
          <p:pic>
            <p:nvPicPr>
              <p:cNvPr id="4110" name="Ink 4109">
                <a:extLst>
                  <a:ext uri="{FF2B5EF4-FFF2-40B4-BE49-F238E27FC236}">
                    <a16:creationId xmlns:a16="http://schemas.microsoft.com/office/drawing/2014/main" id="{C1528898-96E4-4542-ABC6-CE8AF1551B0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45957" y="644983"/>
                <a:ext cx="167904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11" name="Ink 4110">
                <a:extLst>
                  <a:ext uri="{FF2B5EF4-FFF2-40B4-BE49-F238E27FC236}">
                    <a16:creationId xmlns:a16="http://schemas.microsoft.com/office/drawing/2014/main" id="{C38ACD2E-9C7F-474F-97F9-1EECC2D9207F}"/>
                  </a:ext>
                </a:extLst>
              </p14:cNvPr>
              <p14:cNvContentPartPr/>
              <p14:nvPr/>
            </p14:nvContentPartPr>
            <p14:xfrm>
              <a:off x="4524077" y="542743"/>
              <a:ext cx="1577880" cy="414360"/>
            </p14:xfrm>
          </p:contentPart>
        </mc:Choice>
        <mc:Fallback xmlns="">
          <p:pic>
            <p:nvPicPr>
              <p:cNvPr id="4111" name="Ink 4110">
                <a:extLst>
                  <a:ext uri="{FF2B5EF4-FFF2-40B4-BE49-F238E27FC236}">
                    <a16:creationId xmlns:a16="http://schemas.microsoft.com/office/drawing/2014/main" id="{C38ACD2E-9C7F-474F-97F9-1EECC2D9207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70437" y="435103"/>
                <a:ext cx="168552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112" name="Ink 4111">
                <a:extLst>
                  <a:ext uri="{FF2B5EF4-FFF2-40B4-BE49-F238E27FC236}">
                    <a16:creationId xmlns:a16="http://schemas.microsoft.com/office/drawing/2014/main" id="{B64847F1-210A-482A-9A09-FADF16CB91D1}"/>
                  </a:ext>
                </a:extLst>
              </p14:cNvPr>
              <p14:cNvContentPartPr/>
              <p14:nvPr/>
            </p14:nvContentPartPr>
            <p14:xfrm>
              <a:off x="1961237" y="462463"/>
              <a:ext cx="4281480" cy="1851120"/>
            </p14:xfrm>
          </p:contentPart>
        </mc:Choice>
        <mc:Fallback xmlns="">
          <p:pic>
            <p:nvPicPr>
              <p:cNvPr id="4112" name="Ink 4111">
                <a:extLst>
                  <a:ext uri="{FF2B5EF4-FFF2-40B4-BE49-F238E27FC236}">
                    <a16:creationId xmlns:a16="http://schemas.microsoft.com/office/drawing/2014/main" id="{B64847F1-210A-482A-9A09-FADF16CB91D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71597" y="282823"/>
                <a:ext cx="4461120" cy="22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113" name="Ink 4112">
                <a:extLst>
                  <a:ext uri="{FF2B5EF4-FFF2-40B4-BE49-F238E27FC236}">
                    <a16:creationId xmlns:a16="http://schemas.microsoft.com/office/drawing/2014/main" id="{11E5A61C-3255-4D63-9CDE-EE60A5AC07A1}"/>
                  </a:ext>
                </a:extLst>
              </p14:cNvPr>
              <p14:cNvContentPartPr/>
              <p14:nvPr/>
            </p14:nvContentPartPr>
            <p14:xfrm>
              <a:off x="2196677" y="689983"/>
              <a:ext cx="3938040" cy="1377000"/>
            </p14:xfrm>
          </p:contentPart>
        </mc:Choice>
        <mc:Fallback xmlns="">
          <p:pic>
            <p:nvPicPr>
              <p:cNvPr id="4113" name="Ink 4112">
                <a:extLst>
                  <a:ext uri="{FF2B5EF4-FFF2-40B4-BE49-F238E27FC236}">
                    <a16:creationId xmlns:a16="http://schemas.microsoft.com/office/drawing/2014/main" id="{11E5A61C-3255-4D63-9CDE-EE60A5AC07A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06677" y="510343"/>
                <a:ext cx="4117680" cy="173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704" t="28502" r="2172" b="7633"/>
          <a:stretch/>
        </p:blipFill>
        <p:spPr bwMode="auto">
          <a:xfrm>
            <a:off x="838200" y="1981200"/>
            <a:ext cx="7469038" cy="321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514290"/>
            <a:ext cx="2816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Non-magnetic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= 1 case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78339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Self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5177" y="4202502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conductor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0DB23-053E-4114-893A-110E2BEB0328}"/>
              </a:ext>
            </a:extLst>
          </p:cNvPr>
          <p:cNvSpPr txBox="1"/>
          <p:nvPr/>
        </p:nvSpPr>
        <p:spPr>
          <a:xfrm>
            <a:off x="228600" y="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 Self- and Interaction Energies for non-magnetic media.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DD66FF-7CCF-4968-B511-65F02A3A66FB}"/>
              </a:ext>
            </a:extLst>
          </p:cNvPr>
          <p:cNvGrpSpPr/>
          <p:nvPr/>
        </p:nvGrpSpPr>
        <p:grpSpPr>
          <a:xfrm>
            <a:off x="3139072" y="811962"/>
            <a:ext cx="5830730" cy="933450"/>
            <a:chOff x="1789270" y="1028520"/>
            <a:chExt cx="5830730" cy="9334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270" y="1028520"/>
              <a:ext cx="249555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05007" y="1276290"/>
              <a:ext cx="30149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(30.12), same as in vacuum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E17134-61FC-418B-8CCD-F9CD1295ABEC}"/>
                </a:ext>
              </a:extLst>
            </p:cNvPr>
            <p:cNvGrpSpPr/>
            <p:nvPr/>
          </p:nvGrpSpPr>
          <p:grpSpPr>
            <a:xfrm>
              <a:off x="3175877" y="1130854"/>
              <a:ext cx="391680" cy="230760"/>
              <a:chOff x="3175877" y="1130854"/>
              <a:chExt cx="391680" cy="23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0099694A-41D6-4ED0-9484-54E041D5164F}"/>
                      </a:ext>
                    </a:extLst>
                  </p14:cNvPr>
                  <p14:cNvContentPartPr/>
                  <p14:nvPr/>
                </p14:nvContentPartPr>
                <p14:xfrm>
                  <a:off x="3322037" y="1257574"/>
                  <a:ext cx="38520" cy="799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0099694A-41D6-4ED0-9484-54E041D5164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259397" y="1194934"/>
                    <a:ext cx="16416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1A8910A-8326-4DFE-8DE4-2549DAD7C734}"/>
                      </a:ext>
                    </a:extLst>
                  </p14:cNvPr>
                  <p14:cNvContentPartPr/>
                  <p14:nvPr/>
                </p14:nvContentPartPr>
                <p14:xfrm>
                  <a:off x="3487277" y="1130854"/>
                  <a:ext cx="80280" cy="137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1A8910A-8326-4DFE-8DE4-2549DAD7C73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24277" y="1067854"/>
                    <a:ext cx="20592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6741EF40-1D82-4AA3-865E-F67ACA94AEF8}"/>
                      </a:ext>
                    </a:extLst>
                  </p14:cNvPr>
                  <p14:cNvContentPartPr/>
                  <p14:nvPr/>
                </p14:nvContentPartPr>
                <p14:xfrm>
                  <a:off x="3175877" y="1157854"/>
                  <a:ext cx="96840" cy="2037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6741EF40-1D82-4AA3-865E-F67ACA94AEF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113237" y="1095214"/>
                    <a:ext cx="222480" cy="329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6186B7-9F9B-4DEB-9BD9-43F88BC84ED3}"/>
                    </a:ext>
                  </a:extLst>
                </p14:cNvPr>
                <p14:cNvContentPartPr/>
                <p14:nvPr/>
              </p14:nvContentPartPr>
              <p14:xfrm>
                <a:off x="3352997" y="1250374"/>
                <a:ext cx="76680" cy="235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6186B7-9F9B-4DEB-9BD9-43F88BC84E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35357" y="1232374"/>
                  <a:ext cx="112320" cy="27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CB0FA9-9BF1-4E03-B32A-BCFF50675186}"/>
                  </a:ext>
                </a:extLst>
              </p14:cNvPr>
              <p14:cNvContentPartPr/>
              <p14:nvPr/>
            </p14:nvContentPartPr>
            <p14:xfrm>
              <a:off x="2419877" y="2896654"/>
              <a:ext cx="174600" cy="48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CB0FA9-9BF1-4E03-B32A-BCFF5067518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7237" y="2834014"/>
                <a:ext cx="30024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0DACFA5-3B43-4ACF-BE5A-C1E98BA49822}"/>
              </a:ext>
            </a:extLst>
          </p:cNvPr>
          <p:cNvGrpSpPr/>
          <p:nvPr/>
        </p:nvGrpSpPr>
        <p:grpSpPr>
          <a:xfrm>
            <a:off x="6054437" y="2947636"/>
            <a:ext cx="2828357" cy="2299215"/>
            <a:chOff x="6054437" y="3545734"/>
            <a:chExt cx="2828357" cy="2299215"/>
          </a:xfrm>
        </p:grpSpPr>
        <p:sp>
          <p:nvSpPr>
            <p:cNvPr id="9" name="TextBox 8"/>
            <p:cNvSpPr txBox="1"/>
            <p:nvPr/>
          </p:nvSpPr>
          <p:spPr>
            <a:xfrm>
              <a:off x="7251077" y="5137063"/>
              <a:ext cx="163171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/>
                <a:t>a</a:t>
              </a:r>
              <a:r>
                <a:rPr lang="en-US" sz="2000" baseline="30000" dirty="0" err="1"/>
                <a:t>th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conductor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530196" y="5624423"/>
              <a:ext cx="215661" cy="103517"/>
            </a:xfrm>
            <a:custGeom>
              <a:avLst/>
              <a:gdLst>
                <a:gd name="connsiteX0" fmla="*/ 0 w 215661"/>
                <a:gd name="connsiteY0" fmla="*/ 103517 h 103517"/>
                <a:gd name="connsiteX1" fmla="*/ 43132 w 215661"/>
                <a:gd name="connsiteY1" fmla="*/ 94890 h 103517"/>
                <a:gd name="connsiteX2" fmla="*/ 69012 w 215661"/>
                <a:gd name="connsiteY2" fmla="*/ 77637 h 103517"/>
                <a:gd name="connsiteX3" fmla="*/ 94891 w 215661"/>
                <a:gd name="connsiteY3" fmla="*/ 69011 h 103517"/>
                <a:gd name="connsiteX4" fmla="*/ 172529 w 215661"/>
                <a:gd name="connsiteY4" fmla="*/ 34505 h 103517"/>
                <a:gd name="connsiteX5" fmla="*/ 198408 w 215661"/>
                <a:gd name="connsiteY5" fmla="*/ 25879 h 103517"/>
                <a:gd name="connsiteX6" fmla="*/ 215661 w 215661"/>
                <a:gd name="connsiteY6" fmla="*/ 0 h 10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661" h="103517">
                  <a:moveTo>
                    <a:pt x="0" y="103517"/>
                  </a:moveTo>
                  <a:cubicBezTo>
                    <a:pt x="14377" y="100641"/>
                    <a:pt x="29403" y="100038"/>
                    <a:pt x="43132" y="94890"/>
                  </a:cubicBezTo>
                  <a:cubicBezTo>
                    <a:pt x="52840" y="91250"/>
                    <a:pt x="59739" y="82274"/>
                    <a:pt x="69012" y="77637"/>
                  </a:cubicBezTo>
                  <a:cubicBezTo>
                    <a:pt x="77145" y="73571"/>
                    <a:pt x="86265" y="71886"/>
                    <a:pt x="94891" y="69011"/>
                  </a:cubicBezTo>
                  <a:cubicBezTo>
                    <a:pt x="135901" y="41670"/>
                    <a:pt x="110935" y="55036"/>
                    <a:pt x="172529" y="34505"/>
                  </a:cubicBezTo>
                  <a:lnTo>
                    <a:pt x="198408" y="25879"/>
                  </a:lnTo>
                  <a:lnTo>
                    <a:pt x="21566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C07AD6-6E29-4D7B-A313-A07EC841D96E}"/>
                    </a:ext>
                  </a:extLst>
                </p14:cNvPr>
                <p14:cNvContentPartPr/>
                <p14:nvPr/>
              </p14:nvContentPartPr>
              <p14:xfrm>
                <a:off x="6054437" y="3585334"/>
                <a:ext cx="1010520" cy="1943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C07AD6-6E29-4D7B-A313-A07EC841D9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64437" y="3405694"/>
                  <a:ext cx="1190160" cy="23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86E74A-1409-4B73-B7B9-8CE0702FBE10}"/>
                    </a:ext>
                  </a:extLst>
                </p14:cNvPr>
                <p14:cNvContentPartPr/>
                <p14:nvPr/>
              </p14:nvContentPartPr>
              <p14:xfrm>
                <a:off x="6153077" y="5530414"/>
                <a:ext cx="333360" cy="152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86E74A-1409-4B73-B7B9-8CE0702FBE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63437" y="5350414"/>
                  <a:ext cx="5130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4DC2E5-CAE4-4E53-AA30-A9E104600A43}"/>
                    </a:ext>
                  </a:extLst>
                </p14:cNvPr>
                <p14:cNvContentPartPr/>
                <p14:nvPr/>
              </p14:nvContentPartPr>
              <p14:xfrm>
                <a:off x="6484277" y="5391454"/>
                <a:ext cx="336960" cy="241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4DC2E5-CAE4-4E53-AA30-A9E104600A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94637" y="5211814"/>
                  <a:ext cx="5166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F26834-BE1C-40A5-A894-E299B0738A93}"/>
                    </a:ext>
                  </a:extLst>
                </p14:cNvPr>
                <p14:cNvContentPartPr/>
                <p14:nvPr/>
              </p14:nvContentPartPr>
              <p14:xfrm>
                <a:off x="6190157" y="3545734"/>
                <a:ext cx="1994760" cy="197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F26834-BE1C-40A5-A894-E299B0738A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00157" y="3365734"/>
                  <a:ext cx="2174400" cy="23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D08220-5AE0-4E64-BD6A-804BADAD388D}"/>
                    </a:ext>
                  </a:extLst>
                </p14:cNvPr>
                <p14:cNvContentPartPr/>
                <p14:nvPr/>
              </p14:nvContentPartPr>
              <p14:xfrm>
                <a:off x="6472397" y="4818334"/>
                <a:ext cx="99720" cy="4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D08220-5AE0-4E64-BD6A-804BADAD38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2397" y="4638334"/>
                  <a:ext cx="2793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FF599F-C671-48F2-94CA-92708C6DD9A8}"/>
                    </a:ext>
                  </a:extLst>
                </p14:cNvPr>
                <p14:cNvContentPartPr/>
                <p14:nvPr/>
              </p14:nvContentPartPr>
              <p14:xfrm>
                <a:off x="7395077" y="3829054"/>
                <a:ext cx="3132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FF599F-C671-48F2-94CA-92708C6DD9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05437" y="3649414"/>
                  <a:ext cx="210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4AD866-8E35-4781-BC18-21679504B427}"/>
                    </a:ext>
                  </a:extLst>
                </p14:cNvPr>
                <p14:cNvContentPartPr/>
                <p14:nvPr/>
              </p14:nvContentPartPr>
              <p14:xfrm>
                <a:off x="7436117" y="3885214"/>
                <a:ext cx="39960" cy="27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4AD866-8E35-4781-BC18-21679504B4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46117" y="3705574"/>
                  <a:ext cx="2196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AB75E7-EFBC-463B-97AB-240FF83C2FF3}"/>
                    </a:ext>
                  </a:extLst>
                </p14:cNvPr>
                <p14:cNvContentPartPr/>
                <p14:nvPr/>
              </p14:nvContentPartPr>
              <p14:xfrm>
                <a:off x="7449077" y="3903574"/>
                <a:ext cx="69120" cy="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AB75E7-EFBC-463B-97AB-240FF83C2F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59077" y="3723574"/>
                  <a:ext cx="2487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D6386E-A6F2-43FC-B285-B2F9196F3CB5}"/>
                    </a:ext>
                  </a:extLst>
                </p14:cNvPr>
                <p14:cNvContentPartPr/>
                <p14:nvPr/>
              </p14:nvContentPartPr>
              <p14:xfrm>
                <a:off x="6526397" y="4797814"/>
                <a:ext cx="102960" cy="88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D6386E-A6F2-43FC-B285-B2F9196F3C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36397" y="4617814"/>
                  <a:ext cx="2826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15C6AB-0DA2-4CDB-857B-1396F5957362}"/>
                    </a:ext>
                  </a:extLst>
                </p14:cNvPr>
                <p14:cNvContentPartPr/>
                <p14:nvPr/>
              </p14:nvContentPartPr>
              <p14:xfrm>
                <a:off x="8046317" y="3703054"/>
                <a:ext cx="61200" cy="57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15C6AB-0DA2-4CDB-857B-1396F59573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28317" y="3685054"/>
                  <a:ext cx="9684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6E1577F-4B75-4CB9-8D8C-8E5A74C2EA74}"/>
                  </a:ext>
                </a:extLst>
              </p14:cNvPr>
              <p14:cNvContentPartPr/>
              <p14:nvPr/>
            </p14:nvContentPartPr>
            <p14:xfrm>
              <a:off x="2458397" y="4953000"/>
              <a:ext cx="1148760" cy="375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6E1577F-4B75-4CB9-8D8C-8E5A74C2EA7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95757" y="4890360"/>
                <a:ext cx="1274400" cy="50076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2">
            <a:extLst>
              <a:ext uri="{FF2B5EF4-FFF2-40B4-BE49-F238E27FC236}">
                <a16:creationId xmlns:a16="http://schemas.microsoft.com/office/drawing/2014/main" id="{5D1833F1-EC22-4166-BB3D-228EF71EFE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6" cstate="print"/>
          <a:srcRect l="24853"/>
          <a:stretch>
            <a:fillRect/>
          </a:stretch>
        </p:blipFill>
        <p:spPr bwMode="auto">
          <a:xfrm>
            <a:off x="685800" y="5495963"/>
            <a:ext cx="4145681" cy="122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" name="TextBox 11263">
            <a:extLst>
              <a:ext uri="{FF2B5EF4-FFF2-40B4-BE49-F238E27FC236}">
                <a16:creationId xmlns:a16="http://schemas.microsoft.com/office/drawing/2014/main" id="{FE0A476D-E753-4A85-995D-6447D801122E}"/>
              </a:ext>
            </a:extLst>
          </p:cNvPr>
          <p:cNvSpPr txBox="1"/>
          <p:nvPr/>
        </p:nvSpPr>
        <p:spPr>
          <a:xfrm>
            <a:off x="381000" y="5257800"/>
            <a:ext cx="20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Interaction energy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69" name="Ink 11268">
                <a:extLst>
                  <a:ext uri="{FF2B5EF4-FFF2-40B4-BE49-F238E27FC236}">
                    <a16:creationId xmlns:a16="http://schemas.microsoft.com/office/drawing/2014/main" id="{A352A655-C3D8-473F-940C-B39E2F2FC17E}"/>
                  </a:ext>
                </a:extLst>
              </p14:cNvPr>
              <p14:cNvContentPartPr/>
              <p14:nvPr/>
            </p14:nvContentPartPr>
            <p14:xfrm>
              <a:off x="6158117" y="6278134"/>
              <a:ext cx="165600" cy="200520"/>
            </p14:xfrm>
          </p:contentPart>
        </mc:Choice>
        <mc:Fallback xmlns="">
          <p:pic>
            <p:nvPicPr>
              <p:cNvPr id="11269" name="Ink 11268">
                <a:extLst>
                  <a:ext uri="{FF2B5EF4-FFF2-40B4-BE49-F238E27FC236}">
                    <a16:creationId xmlns:a16="http://schemas.microsoft.com/office/drawing/2014/main" id="{A352A655-C3D8-473F-940C-B39E2F2FC17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40477" y="6260494"/>
                <a:ext cx="2012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70" name="Ink 11269">
                <a:extLst>
                  <a:ext uri="{FF2B5EF4-FFF2-40B4-BE49-F238E27FC236}">
                    <a16:creationId xmlns:a16="http://schemas.microsoft.com/office/drawing/2014/main" id="{1718FC07-1EE2-498D-93AB-CC379D50051E}"/>
                  </a:ext>
                </a:extLst>
              </p14:cNvPr>
              <p14:cNvContentPartPr/>
              <p14:nvPr/>
            </p14:nvContentPartPr>
            <p14:xfrm>
              <a:off x="7900877" y="5860534"/>
              <a:ext cx="250920" cy="185400"/>
            </p14:xfrm>
          </p:contentPart>
        </mc:Choice>
        <mc:Fallback xmlns="">
          <p:pic>
            <p:nvPicPr>
              <p:cNvPr id="11270" name="Ink 11269">
                <a:extLst>
                  <a:ext uri="{FF2B5EF4-FFF2-40B4-BE49-F238E27FC236}">
                    <a16:creationId xmlns:a16="http://schemas.microsoft.com/office/drawing/2014/main" id="{1718FC07-1EE2-498D-93AB-CC379D50051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82877" y="5842534"/>
                <a:ext cx="28656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83" name="Group 11282">
            <a:extLst>
              <a:ext uri="{FF2B5EF4-FFF2-40B4-BE49-F238E27FC236}">
                <a16:creationId xmlns:a16="http://schemas.microsoft.com/office/drawing/2014/main" id="{6EE42C38-D5E4-4B60-858C-968F7682E0A1}"/>
              </a:ext>
            </a:extLst>
          </p:cNvPr>
          <p:cNvGrpSpPr/>
          <p:nvPr/>
        </p:nvGrpSpPr>
        <p:grpSpPr>
          <a:xfrm>
            <a:off x="5645837" y="5777734"/>
            <a:ext cx="3021480" cy="826200"/>
            <a:chOff x="5645837" y="5777734"/>
            <a:chExt cx="302148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265" name="Ink 11264">
                  <a:extLst>
                    <a:ext uri="{FF2B5EF4-FFF2-40B4-BE49-F238E27FC236}">
                      <a16:creationId xmlns:a16="http://schemas.microsoft.com/office/drawing/2014/main" id="{0219E5FC-FD72-44E4-AB4E-E2A277E898F0}"/>
                    </a:ext>
                  </a:extLst>
                </p14:cNvPr>
                <p14:cNvContentPartPr/>
                <p14:nvPr/>
              </p14:nvContentPartPr>
              <p14:xfrm>
                <a:off x="5645837" y="5962414"/>
                <a:ext cx="980280" cy="641520"/>
              </p14:xfrm>
            </p:contentPart>
          </mc:Choice>
          <mc:Fallback xmlns="">
            <p:pic>
              <p:nvPicPr>
                <p:cNvPr id="11265" name="Ink 11264">
                  <a:extLst>
                    <a:ext uri="{FF2B5EF4-FFF2-40B4-BE49-F238E27FC236}">
                      <a16:creationId xmlns:a16="http://schemas.microsoft.com/office/drawing/2014/main" id="{0219E5FC-FD72-44E4-AB4E-E2A277E898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27837" y="5944414"/>
                  <a:ext cx="101592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267" name="Ink 11266">
                  <a:extLst>
                    <a:ext uri="{FF2B5EF4-FFF2-40B4-BE49-F238E27FC236}">
                      <a16:creationId xmlns:a16="http://schemas.microsoft.com/office/drawing/2014/main" id="{DDC7A9C2-F176-4B4F-BDDC-E6BE68CB1B48}"/>
                    </a:ext>
                  </a:extLst>
                </p14:cNvPr>
                <p14:cNvContentPartPr/>
                <p14:nvPr/>
              </p14:nvContentPartPr>
              <p14:xfrm>
                <a:off x="7433597" y="5777734"/>
                <a:ext cx="1233720" cy="727920"/>
              </p14:xfrm>
            </p:contentPart>
          </mc:Choice>
          <mc:Fallback xmlns="">
            <p:pic>
              <p:nvPicPr>
                <p:cNvPr id="11267" name="Ink 11266">
                  <a:extLst>
                    <a:ext uri="{FF2B5EF4-FFF2-40B4-BE49-F238E27FC236}">
                      <a16:creationId xmlns:a16="http://schemas.microsoft.com/office/drawing/2014/main" id="{DDC7A9C2-F176-4B4F-BDDC-E6BE68CB1B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15597" y="5760094"/>
                  <a:ext cx="126936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271" name="Ink 11270">
                  <a:extLst>
                    <a:ext uri="{FF2B5EF4-FFF2-40B4-BE49-F238E27FC236}">
                      <a16:creationId xmlns:a16="http://schemas.microsoft.com/office/drawing/2014/main" id="{0F561837-9900-477E-BE77-8E686AA5EEEA}"/>
                    </a:ext>
                  </a:extLst>
                </p14:cNvPr>
                <p14:cNvContentPartPr/>
                <p14:nvPr/>
              </p14:nvContentPartPr>
              <p14:xfrm>
                <a:off x="6375917" y="5968174"/>
                <a:ext cx="1599120" cy="390600"/>
              </p14:xfrm>
            </p:contentPart>
          </mc:Choice>
          <mc:Fallback xmlns="">
            <p:pic>
              <p:nvPicPr>
                <p:cNvPr id="11271" name="Ink 11270">
                  <a:extLst>
                    <a:ext uri="{FF2B5EF4-FFF2-40B4-BE49-F238E27FC236}">
                      <a16:creationId xmlns:a16="http://schemas.microsoft.com/office/drawing/2014/main" id="{0F561837-9900-477E-BE77-8E686AA5EE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58277" y="5950174"/>
                  <a:ext cx="16347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273" name="Ink 11272">
                  <a:extLst>
                    <a:ext uri="{FF2B5EF4-FFF2-40B4-BE49-F238E27FC236}">
                      <a16:creationId xmlns:a16="http://schemas.microsoft.com/office/drawing/2014/main" id="{8F1A26F8-929E-42E6-BAB1-877A673CBA9A}"/>
                    </a:ext>
                  </a:extLst>
                </p14:cNvPr>
                <p14:cNvContentPartPr/>
                <p14:nvPr/>
              </p14:nvContentPartPr>
              <p14:xfrm>
                <a:off x="6365117" y="6256534"/>
                <a:ext cx="129600" cy="146520"/>
              </p14:xfrm>
            </p:contentPart>
          </mc:Choice>
          <mc:Fallback xmlns="">
            <p:pic>
              <p:nvPicPr>
                <p:cNvPr id="11273" name="Ink 11272">
                  <a:extLst>
                    <a:ext uri="{FF2B5EF4-FFF2-40B4-BE49-F238E27FC236}">
                      <a16:creationId xmlns:a16="http://schemas.microsoft.com/office/drawing/2014/main" id="{8F1A26F8-929E-42E6-BAB1-877A673CBA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47477" y="6238534"/>
                  <a:ext cx="165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274" name="Ink 11273">
                  <a:extLst>
                    <a:ext uri="{FF2B5EF4-FFF2-40B4-BE49-F238E27FC236}">
                      <a16:creationId xmlns:a16="http://schemas.microsoft.com/office/drawing/2014/main" id="{1E1968AB-8182-46BA-A67D-EC07DDB7F889}"/>
                    </a:ext>
                  </a:extLst>
                </p14:cNvPr>
                <p14:cNvContentPartPr/>
                <p14:nvPr/>
              </p14:nvContentPartPr>
              <p14:xfrm>
                <a:off x="6902597" y="5951614"/>
                <a:ext cx="198000" cy="237600"/>
              </p14:xfrm>
            </p:contentPart>
          </mc:Choice>
          <mc:Fallback xmlns="">
            <p:pic>
              <p:nvPicPr>
                <p:cNvPr id="11274" name="Ink 11273">
                  <a:extLst>
                    <a:ext uri="{FF2B5EF4-FFF2-40B4-BE49-F238E27FC236}">
                      <a16:creationId xmlns:a16="http://schemas.microsoft.com/office/drawing/2014/main" id="{1E1968AB-8182-46BA-A67D-EC07DDB7F8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84957" y="5933974"/>
                  <a:ext cx="233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276" name="Ink 11275">
                  <a:extLst>
                    <a:ext uri="{FF2B5EF4-FFF2-40B4-BE49-F238E27FC236}">
                      <a16:creationId xmlns:a16="http://schemas.microsoft.com/office/drawing/2014/main" id="{519BC3CA-9467-444C-8E98-813AB19258EF}"/>
                    </a:ext>
                  </a:extLst>
                </p14:cNvPr>
                <p14:cNvContentPartPr/>
                <p14:nvPr/>
              </p14:nvContentPartPr>
              <p14:xfrm>
                <a:off x="8198597" y="5894014"/>
                <a:ext cx="96480" cy="180360"/>
              </p14:xfrm>
            </p:contentPart>
          </mc:Choice>
          <mc:Fallback xmlns="">
            <p:pic>
              <p:nvPicPr>
                <p:cNvPr id="11276" name="Ink 11275">
                  <a:extLst>
                    <a:ext uri="{FF2B5EF4-FFF2-40B4-BE49-F238E27FC236}">
                      <a16:creationId xmlns:a16="http://schemas.microsoft.com/office/drawing/2014/main" id="{519BC3CA-9467-444C-8E98-813AB19258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80597" y="5876374"/>
                  <a:ext cx="132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277" name="Ink 11276">
                  <a:extLst>
                    <a:ext uri="{FF2B5EF4-FFF2-40B4-BE49-F238E27FC236}">
                      <a16:creationId xmlns:a16="http://schemas.microsoft.com/office/drawing/2014/main" id="{B2B35262-C903-4726-AFEF-E0D65AD6320F}"/>
                    </a:ext>
                  </a:extLst>
                </p14:cNvPr>
                <p14:cNvContentPartPr/>
                <p14:nvPr/>
              </p14:nvContentPartPr>
              <p14:xfrm>
                <a:off x="8332157" y="5870254"/>
                <a:ext cx="92880" cy="198360"/>
              </p14:xfrm>
            </p:contentPart>
          </mc:Choice>
          <mc:Fallback xmlns="">
            <p:pic>
              <p:nvPicPr>
                <p:cNvPr id="11277" name="Ink 11276">
                  <a:extLst>
                    <a:ext uri="{FF2B5EF4-FFF2-40B4-BE49-F238E27FC236}">
                      <a16:creationId xmlns:a16="http://schemas.microsoft.com/office/drawing/2014/main" id="{B2B35262-C903-4726-AFEF-E0D65AD632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14157" y="5852254"/>
                  <a:ext cx="128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278" name="Ink 11277">
                  <a:extLst>
                    <a:ext uri="{FF2B5EF4-FFF2-40B4-BE49-F238E27FC236}">
                      <a16:creationId xmlns:a16="http://schemas.microsoft.com/office/drawing/2014/main" id="{3CA2BD3D-2CA5-4D75-A10A-3E8FFD472D1C}"/>
                    </a:ext>
                  </a:extLst>
                </p14:cNvPr>
                <p14:cNvContentPartPr/>
                <p14:nvPr/>
              </p14:nvContentPartPr>
              <p14:xfrm>
                <a:off x="8425037" y="6005974"/>
                <a:ext cx="107280" cy="192960"/>
              </p14:xfrm>
            </p:contentPart>
          </mc:Choice>
          <mc:Fallback xmlns="">
            <p:pic>
              <p:nvPicPr>
                <p:cNvPr id="11278" name="Ink 11277">
                  <a:extLst>
                    <a:ext uri="{FF2B5EF4-FFF2-40B4-BE49-F238E27FC236}">
                      <a16:creationId xmlns:a16="http://schemas.microsoft.com/office/drawing/2014/main" id="{3CA2BD3D-2CA5-4D75-A10A-3E8FFD472D1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07397" y="5987974"/>
                  <a:ext cx="142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280" name="Ink 11279">
                  <a:extLst>
                    <a:ext uri="{FF2B5EF4-FFF2-40B4-BE49-F238E27FC236}">
                      <a16:creationId xmlns:a16="http://schemas.microsoft.com/office/drawing/2014/main" id="{BE65272B-FEBB-4A75-B3E2-064C2161CBE9}"/>
                    </a:ext>
                  </a:extLst>
                </p14:cNvPr>
                <p14:cNvContentPartPr/>
                <p14:nvPr/>
              </p14:nvContentPartPr>
              <p14:xfrm>
                <a:off x="5899637" y="6039094"/>
                <a:ext cx="92160" cy="253440"/>
              </p14:xfrm>
            </p:contentPart>
          </mc:Choice>
          <mc:Fallback xmlns="">
            <p:pic>
              <p:nvPicPr>
                <p:cNvPr id="11280" name="Ink 11279">
                  <a:extLst>
                    <a:ext uri="{FF2B5EF4-FFF2-40B4-BE49-F238E27FC236}">
                      <a16:creationId xmlns:a16="http://schemas.microsoft.com/office/drawing/2014/main" id="{BE65272B-FEBB-4A75-B3E2-064C2161CB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81997" y="6021454"/>
                  <a:ext cx="127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281" name="Ink 11280">
                  <a:extLst>
                    <a:ext uri="{FF2B5EF4-FFF2-40B4-BE49-F238E27FC236}">
                      <a16:creationId xmlns:a16="http://schemas.microsoft.com/office/drawing/2014/main" id="{031C8E02-5EDA-4850-9232-97C5631D8DC9}"/>
                    </a:ext>
                  </a:extLst>
                </p14:cNvPr>
                <p14:cNvContentPartPr/>
                <p14:nvPr/>
              </p14:nvContentPartPr>
              <p14:xfrm>
                <a:off x="6005117" y="6047014"/>
                <a:ext cx="129240" cy="200160"/>
              </p14:xfrm>
            </p:contentPart>
          </mc:Choice>
          <mc:Fallback xmlns="">
            <p:pic>
              <p:nvPicPr>
                <p:cNvPr id="11281" name="Ink 11280">
                  <a:extLst>
                    <a:ext uri="{FF2B5EF4-FFF2-40B4-BE49-F238E27FC236}">
                      <a16:creationId xmlns:a16="http://schemas.microsoft.com/office/drawing/2014/main" id="{031C8E02-5EDA-4850-9232-97C5631D8D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87477" y="6029014"/>
                  <a:ext cx="164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282" name="Ink 11281">
                  <a:extLst>
                    <a:ext uri="{FF2B5EF4-FFF2-40B4-BE49-F238E27FC236}">
                      <a16:creationId xmlns:a16="http://schemas.microsoft.com/office/drawing/2014/main" id="{528B5E33-3367-4FAA-92FF-690DCF762AB0}"/>
                    </a:ext>
                  </a:extLst>
                </p14:cNvPr>
                <p14:cNvContentPartPr/>
                <p14:nvPr/>
              </p14:nvContentPartPr>
              <p14:xfrm>
                <a:off x="6166037" y="6212974"/>
                <a:ext cx="81360" cy="73800"/>
              </p14:xfrm>
            </p:contentPart>
          </mc:Choice>
          <mc:Fallback xmlns="">
            <p:pic>
              <p:nvPicPr>
                <p:cNvPr id="11282" name="Ink 11281">
                  <a:extLst>
                    <a:ext uri="{FF2B5EF4-FFF2-40B4-BE49-F238E27FC236}">
                      <a16:creationId xmlns:a16="http://schemas.microsoft.com/office/drawing/2014/main" id="{528B5E33-3367-4FAA-92FF-690DCF762A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48397" y="6195334"/>
                  <a:ext cx="1170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284" name="Ink 11283">
                <a:extLst>
                  <a:ext uri="{FF2B5EF4-FFF2-40B4-BE49-F238E27FC236}">
                    <a16:creationId xmlns:a16="http://schemas.microsoft.com/office/drawing/2014/main" id="{D8D7963E-2639-4067-9841-18D982DBE001}"/>
                  </a:ext>
                </a:extLst>
              </p14:cNvPr>
              <p14:cNvContentPartPr/>
              <p14:nvPr/>
            </p14:nvContentPartPr>
            <p14:xfrm>
              <a:off x="5758157" y="6527614"/>
              <a:ext cx="155520" cy="137160"/>
            </p14:xfrm>
          </p:contentPart>
        </mc:Choice>
        <mc:Fallback xmlns="">
          <p:pic>
            <p:nvPicPr>
              <p:cNvPr id="11284" name="Ink 11283">
                <a:extLst>
                  <a:ext uri="{FF2B5EF4-FFF2-40B4-BE49-F238E27FC236}">
                    <a16:creationId xmlns:a16="http://schemas.microsoft.com/office/drawing/2014/main" id="{D8D7963E-2639-4067-9841-18D982DBE00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40517" y="6509614"/>
                <a:ext cx="191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285" name="Ink 11284">
                <a:extLst>
                  <a:ext uri="{FF2B5EF4-FFF2-40B4-BE49-F238E27FC236}">
                    <a16:creationId xmlns:a16="http://schemas.microsoft.com/office/drawing/2014/main" id="{D9B303E9-7524-4992-9316-53AF03863DB3}"/>
                  </a:ext>
                </a:extLst>
              </p14:cNvPr>
              <p14:cNvContentPartPr/>
              <p14:nvPr/>
            </p14:nvContentPartPr>
            <p14:xfrm>
              <a:off x="8617277" y="6316654"/>
              <a:ext cx="148680" cy="241560"/>
            </p14:xfrm>
          </p:contentPart>
        </mc:Choice>
        <mc:Fallback xmlns="">
          <p:pic>
            <p:nvPicPr>
              <p:cNvPr id="11285" name="Ink 11284">
                <a:extLst>
                  <a:ext uri="{FF2B5EF4-FFF2-40B4-BE49-F238E27FC236}">
                    <a16:creationId xmlns:a16="http://schemas.microsoft.com/office/drawing/2014/main" id="{D9B303E9-7524-4992-9316-53AF03863DB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599277" y="6298654"/>
                <a:ext cx="1843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288" name="Ink 11287">
                <a:extLst>
                  <a:ext uri="{FF2B5EF4-FFF2-40B4-BE49-F238E27FC236}">
                    <a16:creationId xmlns:a16="http://schemas.microsoft.com/office/drawing/2014/main" id="{CC970D39-3CFB-4E8D-BF6E-2B5E29C51A7D}"/>
                  </a:ext>
                </a:extLst>
              </p14:cNvPr>
              <p14:cNvContentPartPr/>
              <p14:nvPr/>
            </p14:nvContentPartPr>
            <p14:xfrm>
              <a:off x="6247037" y="6381814"/>
              <a:ext cx="5040" cy="7200"/>
            </p14:xfrm>
          </p:contentPart>
        </mc:Choice>
        <mc:Fallback xmlns="">
          <p:pic>
            <p:nvPicPr>
              <p:cNvPr id="11288" name="Ink 11287">
                <a:extLst>
                  <a:ext uri="{FF2B5EF4-FFF2-40B4-BE49-F238E27FC236}">
                    <a16:creationId xmlns:a16="http://schemas.microsoft.com/office/drawing/2014/main" id="{CC970D39-3CFB-4E8D-BF6E-2B5E29C51A7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57397" y="6202174"/>
                <a:ext cx="1846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289" name="Ink 11288">
                <a:extLst>
                  <a:ext uri="{FF2B5EF4-FFF2-40B4-BE49-F238E27FC236}">
                    <a16:creationId xmlns:a16="http://schemas.microsoft.com/office/drawing/2014/main" id="{82EE2517-CBBD-4691-92C2-3C0E8509F393}"/>
                  </a:ext>
                </a:extLst>
              </p14:cNvPr>
              <p14:cNvContentPartPr/>
              <p14:nvPr/>
            </p14:nvContentPartPr>
            <p14:xfrm>
              <a:off x="8058917" y="5945134"/>
              <a:ext cx="360" cy="2880"/>
            </p14:xfrm>
          </p:contentPart>
        </mc:Choice>
        <mc:Fallback xmlns="">
          <p:pic>
            <p:nvPicPr>
              <p:cNvPr id="11289" name="Ink 11288">
                <a:extLst>
                  <a:ext uri="{FF2B5EF4-FFF2-40B4-BE49-F238E27FC236}">
                    <a16:creationId xmlns:a16="http://schemas.microsoft.com/office/drawing/2014/main" id="{82EE2517-CBBD-4691-92C2-3C0E8509F39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968917" y="5765134"/>
                <a:ext cx="1800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290" name="Ink 11289">
                <a:extLst>
                  <a:ext uri="{FF2B5EF4-FFF2-40B4-BE49-F238E27FC236}">
                    <a16:creationId xmlns:a16="http://schemas.microsoft.com/office/drawing/2014/main" id="{EA5DDB11-1FDA-410F-A084-A18AE7B0552F}"/>
                  </a:ext>
                </a:extLst>
              </p14:cNvPr>
              <p14:cNvContentPartPr/>
              <p14:nvPr/>
            </p14:nvContentPartPr>
            <p14:xfrm>
              <a:off x="8059637" y="5962414"/>
              <a:ext cx="2520" cy="2160"/>
            </p14:xfrm>
          </p:contentPart>
        </mc:Choice>
        <mc:Fallback xmlns="">
          <p:pic>
            <p:nvPicPr>
              <p:cNvPr id="11290" name="Ink 11289">
                <a:extLst>
                  <a:ext uri="{FF2B5EF4-FFF2-40B4-BE49-F238E27FC236}">
                    <a16:creationId xmlns:a16="http://schemas.microsoft.com/office/drawing/2014/main" id="{EA5DDB11-1FDA-410F-A084-A18AE7B0552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969637" y="5782774"/>
                <a:ext cx="1821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291" name="Ink 11290">
                <a:extLst>
                  <a:ext uri="{FF2B5EF4-FFF2-40B4-BE49-F238E27FC236}">
                    <a16:creationId xmlns:a16="http://schemas.microsoft.com/office/drawing/2014/main" id="{FBE5A0FF-739D-4E76-9334-8C96575BC31B}"/>
                  </a:ext>
                </a:extLst>
              </p14:cNvPr>
              <p14:cNvContentPartPr/>
              <p14:nvPr/>
            </p14:nvContentPartPr>
            <p14:xfrm>
              <a:off x="8013557" y="5944414"/>
              <a:ext cx="360" cy="3240"/>
            </p14:xfrm>
          </p:contentPart>
        </mc:Choice>
        <mc:Fallback xmlns="">
          <p:pic>
            <p:nvPicPr>
              <p:cNvPr id="11291" name="Ink 11290">
                <a:extLst>
                  <a:ext uri="{FF2B5EF4-FFF2-40B4-BE49-F238E27FC236}">
                    <a16:creationId xmlns:a16="http://schemas.microsoft.com/office/drawing/2014/main" id="{FBE5A0FF-739D-4E76-9334-8C96575BC31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923917" y="5764774"/>
                <a:ext cx="1800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292" name="Ink 11291">
                <a:extLst>
                  <a:ext uri="{FF2B5EF4-FFF2-40B4-BE49-F238E27FC236}">
                    <a16:creationId xmlns:a16="http://schemas.microsoft.com/office/drawing/2014/main" id="{1D4B9333-222B-4D2F-878E-4AD5D757BDE3}"/>
                  </a:ext>
                </a:extLst>
              </p14:cNvPr>
              <p14:cNvContentPartPr/>
              <p14:nvPr/>
            </p14:nvContentPartPr>
            <p14:xfrm>
              <a:off x="5802077" y="6091654"/>
              <a:ext cx="470880" cy="138600"/>
            </p14:xfrm>
          </p:contentPart>
        </mc:Choice>
        <mc:Fallback xmlns="">
          <p:pic>
            <p:nvPicPr>
              <p:cNvPr id="11292" name="Ink 11291">
                <a:extLst>
                  <a:ext uri="{FF2B5EF4-FFF2-40B4-BE49-F238E27FC236}">
                    <a16:creationId xmlns:a16="http://schemas.microsoft.com/office/drawing/2014/main" id="{1D4B9333-222B-4D2F-878E-4AD5D757BD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12077" y="5911654"/>
                <a:ext cx="65052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293" name="Ink 11292">
                <a:extLst>
                  <a:ext uri="{FF2B5EF4-FFF2-40B4-BE49-F238E27FC236}">
                    <a16:creationId xmlns:a16="http://schemas.microsoft.com/office/drawing/2014/main" id="{9AF61EC6-0480-47C2-A499-EAFC93E5BA69}"/>
                  </a:ext>
                </a:extLst>
              </p14:cNvPr>
              <p14:cNvContentPartPr/>
              <p14:nvPr/>
            </p14:nvContentPartPr>
            <p14:xfrm>
              <a:off x="5735117" y="6249334"/>
              <a:ext cx="13320" cy="2520"/>
            </p14:xfrm>
          </p:contentPart>
        </mc:Choice>
        <mc:Fallback xmlns="">
          <p:pic>
            <p:nvPicPr>
              <p:cNvPr id="11293" name="Ink 11292">
                <a:extLst>
                  <a:ext uri="{FF2B5EF4-FFF2-40B4-BE49-F238E27FC236}">
                    <a16:creationId xmlns:a16="http://schemas.microsoft.com/office/drawing/2014/main" id="{9AF61EC6-0480-47C2-A499-EAFC93E5BA6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645117" y="6069694"/>
                <a:ext cx="192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294" name="Ink 11293">
                <a:extLst>
                  <a:ext uri="{FF2B5EF4-FFF2-40B4-BE49-F238E27FC236}">
                    <a16:creationId xmlns:a16="http://schemas.microsoft.com/office/drawing/2014/main" id="{E39F33A7-6531-4898-A3D5-A0002FCDDA96}"/>
                  </a:ext>
                </a:extLst>
              </p14:cNvPr>
              <p14:cNvContentPartPr/>
              <p14:nvPr/>
            </p14:nvContentPartPr>
            <p14:xfrm>
              <a:off x="5757077" y="6250774"/>
              <a:ext cx="371160" cy="151560"/>
            </p14:xfrm>
          </p:contentPart>
        </mc:Choice>
        <mc:Fallback xmlns="">
          <p:pic>
            <p:nvPicPr>
              <p:cNvPr id="11294" name="Ink 11293">
                <a:extLst>
                  <a:ext uri="{FF2B5EF4-FFF2-40B4-BE49-F238E27FC236}">
                    <a16:creationId xmlns:a16="http://schemas.microsoft.com/office/drawing/2014/main" id="{E39F33A7-6531-4898-A3D5-A0002FCDDA9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67077" y="6070774"/>
                <a:ext cx="5508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295" name="Ink 11294">
                <a:extLst>
                  <a:ext uri="{FF2B5EF4-FFF2-40B4-BE49-F238E27FC236}">
                    <a16:creationId xmlns:a16="http://schemas.microsoft.com/office/drawing/2014/main" id="{ED90C542-EE58-49A8-A8D2-199865417BF8}"/>
                  </a:ext>
                </a:extLst>
              </p14:cNvPr>
              <p14:cNvContentPartPr/>
              <p14:nvPr/>
            </p14:nvContentPartPr>
            <p14:xfrm>
              <a:off x="6121397" y="6460294"/>
              <a:ext cx="158400" cy="72000"/>
            </p14:xfrm>
          </p:contentPart>
        </mc:Choice>
        <mc:Fallback xmlns="">
          <p:pic>
            <p:nvPicPr>
              <p:cNvPr id="11295" name="Ink 11294">
                <a:extLst>
                  <a:ext uri="{FF2B5EF4-FFF2-40B4-BE49-F238E27FC236}">
                    <a16:creationId xmlns:a16="http://schemas.microsoft.com/office/drawing/2014/main" id="{ED90C542-EE58-49A8-A8D2-199865417BF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31757" y="6280654"/>
                <a:ext cx="3380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4D4032CB-DCE8-4A13-9CA1-04AE79CFF953}"/>
                  </a:ext>
                </a:extLst>
              </p14:cNvPr>
              <p14:cNvContentPartPr/>
              <p14:nvPr/>
            </p14:nvContentPartPr>
            <p14:xfrm>
              <a:off x="6216077" y="6112534"/>
              <a:ext cx="306360" cy="346680"/>
            </p14:xfrm>
          </p:contentPart>
        </mc:Choice>
        <mc:Fallback xmlns=""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4D4032CB-DCE8-4A13-9CA1-04AE79CFF95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26077" y="5932534"/>
                <a:ext cx="48600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21" name="Ink 5120">
                <a:extLst>
                  <a:ext uri="{FF2B5EF4-FFF2-40B4-BE49-F238E27FC236}">
                    <a16:creationId xmlns:a16="http://schemas.microsoft.com/office/drawing/2014/main" id="{8F17B462-BF30-4B68-A067-2EB69D7C0CEE}"/>
                  </a:ext>
                </a:extLst>
              </p14:cNvPr>
              <p14:cNvContentPartPr/>
              <p14:nvPr/>
            </p14:nvContentPartPr>
            <p14:xfrm>
              <a:off x="6143357" y="6221254"/>
              <a:ext cx="73080" cy="74880"/>
            </p14:xfrm>
          </p:contentPart>
        </mc:Choice>
        <mc:Fallback xmlns="">
          <p:pic>
            <p:nvPicPr>
              <p:cNvPr id="5121" name="Ink 5120">
                <a:extLst>
                  <a:ext uri="{FF2B5EF4-FFF2-40B4-BE49-F238E27FC236}">
                    <a16:creationId xmlns:a16="http://schemas.microsoft.com/office/drawing/2014/main" id="{8F17B462-BF30-4B68-A067-2EB69D7C0CE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3357" y="6041614"/>
                <a:ext cx="2527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123" name="Ink 5122">
                <a:extLst>
                  <a:ext uri="{FF2B5EF4-FFF2-40B4-BE49-F238E27FC236}">
                    <a16:creationId xmlns:a16="http://schemas.microsoft.com/office/drawing/2014/main" id="{4B1DB1DA-4901-4D22-A18C-70B438FD2A15}"/>
                  </a:ext>
                </a:extLst>
              </p14:cNvPr>
              <p14:cNvContentPartPr/>
              <p14:nvPr/>
            </p14:nvContentPartPr>
            <p14:xfrm>
              <a:off x="6277637" y="6214414"/>
              <a:ext cx="227160" cy="282960"/>
            </p14:xfrm>
          </p:contentPart>
        </mc:Choice>
        <mc:Fallback xmlns="">
          <p:pic>
            <p:nvPicPr>
              <p:cNvPr id="5123" name="Ink 5122">
                <a:extLst>
                  <a:ext uri="{FF2B5EF4-FFF2-40B4-BE49-F238E27FC236}">
                    <a16:creationId xmlns:a16="http://schemas.microsoft.com/office/drawing/2014/main" id="{4B1DB1DA-4901-4D22-A18C-70B438FD2A1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87997" y="6034774"/>
                <a:ext cx="40680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24" name="Ink 5123">
                <a:extLst>
                  <a:ext uri="{FF2B5EF4-FFF2-40B4-BE49-F238E27FC236}">
                    <a16:creationId xmlns:a16="http://schemas.microsoft.com/office/drawing/2014/main" id="{B8A8F00E-9B20-4754-BFB6-2DBE3A37264C}"/>
                  </a:ext>
                </a:extLst>
              </p14:cNvPr>
              <p14:cNvContentPartPr/>
              <p14:nvPr/>
            </p14:nvContentPartPr>
            <p14:xfrm>
              <a:off x="6519197" y="6235654"/>
              <a:ext cx="30240" cy="11520"/>
            </p14:xfrm>
          </p:contentPart>
        </mc:Choice>
        <mc:Fallback xmlns="">
          <p:pic>
            <p:nvPicPr>
              <p:cNvPr id="5124" name="Ink 5123">
                <a:extLst>
                  <a:ext uri="{FF2B5EF4-FFF2-40B4-BE49-F238E27FC236}">
                    <a16:creationId xmlns:a16="http://schemas.microsoft.com/office/drawing/2014/main" id="{B8A8F00E-9B20-4754-BFB6-2DBE3A37264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429557" y="6056014"/>
                <a:ext cx="2098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25" name="Ink 5124">
                <a:extLst>
                  <a:ext uri="{FF2B5EF4-FFF2-40B4-BE49-F238E27FC236}">
                    <a16:creationId xmlns:a16="http://schemas.microsoft.com/office/drawing/2014/main" id="{C2F7C6CD-D2BE-4A5D-89BE-34B0D1BF0F02}"/>
                  </a:ext>
                </a:extLst>
              </p14:cNvPr>
              <p14:cNvContentPartPr/>
              <p14:nvPr/>
            </p14:nvContentPartPr>
            <p14:xfrm>
              <a:off x="6338477" y="6082654"/>
              <a:ext cx="141480" cy="109080"/>
            </p14:xfrm>
          </p:contentPart>
        </mc:Choice>
        <mc:Fallback xmlns="">
          <p:pic>
            <p:nvPicPr>
              <p:cNvPr id="5125" name="Ink 5124">
                <a:extLst>
                  <a:ext uri="{FF2B5EF4-FFF2-40B4-BE49-F238E27FC236}">
                    <a16:creationId xmlns:a16="http://schemas.microsoft.com/office/drawing/2014/main" id="{C2F7C6CD-D2BE-4A5D-89BE-34B0D1BF0F0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48837" y="5903014"/>
                <a:ext cx="3211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0156A15D-810D-4080-8FA9-32EAE9F3B569}"/>
                  </a:ext>
                </a:extLst>
              </p14:cNvPr>
              <p14:cNvContentPartPr/>
              <p14:nvPr/>
            </p14:nvContentPartPr>
            <p14:xfrm>
              <a:off x="6014477" y="6431134"/>
              <a:ext cx="107640" cy="41760"/>
            </p14:xfrm>
          </p:contentPart>
        </mc:Choice>
        <mc:Fallback xmlns=""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0156A15D-810D-4080-8FA9-32EAE9F3B5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24477" y="6251494"/>
                <a:ext cx="2872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27" name="Ink 5126">
                <a:extLst>
                  <a:ext uri="{FF2B5EF4-FFF2-40B4-BE49-F238E27FC236}">
                    <a16:creationId xmlns:a16="http://schemas.microsoft.com/office/drawing/2014/main" id="{3E480F9D-002F-4154-B1BD-0F6B12A44EB3}"/>
                  </a:ext>
                </a:extLst>
              </p14:cNvPr>
              <p14:cNvContentPartPr/>
              <p14:nvPr/>
            </p14:nvContentPartPr>
            <p14:xfrm>
              <a:off x="5749157" y="6308374"/>
              <a:ext cx="36360" cy="54360"/>
            </p14:xfrm>
          </p:contentPart>
        </mc:Choice>
        <mc:Fallback xmlns="">
          <p:pic>
            <p:nvPicPr>
              <p:cNvPr id="5127" name="Ink 5126">
                <a:extLst>
                  <a:ext uri="{FF2B5EF4-FFF2-40B4-BE49-F238E27FC236}">
                    <a16:creationId xmlns:a16="http://schemas.microsoft.com/office/drawing/2014/main" id="{3E480F9D-002F-4154-B1BD-0F6B12A44EB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59517" y="6128734"/>
                <a:ext cx="2160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28" name="Ink 5127">
                <a:extLst>
                  <a:ext uri="{FF2B5EF4-FFF2-40B4-BE49-F238E27FC236}">
                    <a16:creationId xmlns:a16="http://schemas.microsoft.com/office/drawing/2014/main" id="{3CE7D282-B9B5-4450-B45E-0038D9F94E0C}"/>
                  </a:ext>
                </a:extLst>
              </p14:cNvPr>
              <p14:cNvContentPartPr/>
              <p14:nvPr/>
            </p14:nvContentPartPr>
            <p14:xfrm>
              <a:off x="5696957" y="6243574"/>
              <a:ext cx="36000" cy="7560"/>
            </p14:xfrm>
          </p:contentPart>
        </mc:Choice>
        <mc:Fallback xmlns="">
          <p:pic>
            <p:nvPicPr>
              <p:cNvPr id="5128" name="Ink 5127">
                <a:extLst>
                  <a:ext uri="{FF2B5EF4-FFF2-40B4-BE49-F238E27FC236}">
                    <a16:creationId xmlns:a16="http://schemas.microsoft.com/office/drawing/2014/main" id="{3CE7D282-B9B5-4450-B45E-0038D9F94E0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606957" y="6063574"/>
                <a:ext cx="2156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29" name="Ink 5128">
                <a:extLst>
                  <a:ext uri="{FF2B5EF4-FFF2-40B4-BE49-F238E27FC236}">
                    <a16:creationId xmlns:a16="http://schemas.microsoft.com/office/drawing/2014/main" id="{31C3CCA3-8CB7-4302-B9B6-F8AB8155861F}"/>
                  </a:ext>
                </a:extLst>
              </p14:cNvPr>
              <p14:cNvContentPartPr/>
              <p14:nvPr/>
            </p14:nvContentPartPr>
            <p14:xfrm>
              <a:off x="7617197" y="5941534"/>
              <a:ext cx="308520" cy="379800"/>
            </p14:xfrm>
          </p:contentPart>
        </mc:Choice>
        <mc:Fallback xmlns="">
          <p:pic>
            <p:nvPicPr>
              <p:cNvPr id="5129" name="Ink 5128">
                <a:extLst>
                  <a:ext uri="{FF2B5EF4-FFF2-40B4-BE49-F238E27FC236}">
                    <a16:creationId xmlns:a16="http://schemas.microsoft.com/office/drawing/2014/main" id="{31C3CCA3-8CB7-4302-B9B6-F8AB8155861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527197" y="5761894"/>
                <a:ext cx="48816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130" name="Ink 5129">
                <a:extLst>
                  <a:ext uri="{FF2B5EF4-FFF2-40B4-BE49-F238E27FC236}">
                    <a16:creationId xmlns:a16="http://schemas.microsoft.com/office/drawing/2014/main" id="{EFF178DD-0365-4F5D-8FC8-384FFFF8D814}"/>
                  </a:ext>
                </a:extLst>
              </p14:cNvPr>
              <p14:cNvContentPartPr/>
              <p14:nvPr/>
            </p14:nvContentPartPr>
            <p14:xfrm>
              <a:off x="7782797" y="6373174"/>
              <a:ext cx="151200" cy="18000"/>
            </p14:xfrm>
          </p:contentPart>
        </mc:Choice>
        <mc:Fallback xmlns="">
          <p:pic>
            <p:nvPicPr>
              <p:cNvPr id="5130" name="Ink 5129">
                <a:extLst>
                  <a:ext uri="{FF2B5EF4-FFF2-40B4-BE49-F238E27FC236}">
                    <a16:creationId xmlns:a16="http://schemas.microsoft.com/office/drawing/2014/main" id="{EFF178DD-0365-4F5D-8FC8-384FFFF8D81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692797" y="6193534"/>
                <a:ext cx="3308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131" name="Ink 5130">
                <a:extLst>
                  <a:ext uri="{FF2B5EF4-FFF2-40B4-BE49-F238E27FC236}">
                    <a16:creationId xmlns:a16="http://schemas.microsoft.com/office/drawing/2014/main" id="{194A8AF5-07AD-4890-8387-B3B97D88A30C}"/>
                  </a:ext>
                </a:extLst>
              </p14:cNvPr>
              <p14:cNvContentPartPr/>
              <p14:nvPr/>
            </p14:nvContentPartPr>
            <p14:xfrm>
              <a:off x="7906997" y="6336094"/>
              <a:ext cx="266760" cy="66960"/>
            </p14:xfrm>
          </p:contentPart>
        </mc:Choice>
        <mc:Fallback xmlns="">
          <p:pic>
            <p:nvPicPr>
              <p:cNvPr id="5131" name="Ink 5130">
                <a:extLst>
                  <a:ext uri="{FF2B5EF4-FFF2-40B4-BE49-F238E27FC236}">
                    <a16:creationId xmlns:a16="http://schemas.microsoft.com/office/drawing/2014/main" id="{194A8AF5-07AD-4890-8387-B3B97D88A30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817357" y="6156094"/>
                <a:ext cx="44640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5F8FE2E0-A8C2-4903-8ED8-E26CC3C9D156}"/>
                  </a:ext>
                </a:extLst>
              </p14:cNvPr>
              <p14:cNvContentPartPr/>
              <p14:nvPr/>
            </p14:nvContentPartPr>
            <p14:xfrm>
              <a:off x="8048117" y="6253654"/>
              <a:ext cx="385560" cy="151920"/>
            </p14:xfrm>
          </p:contentPart>
        </mc:Choice>
        <mc:Fallback xmlns=""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5F8FE2E0-A8C2-4903-8ED8-E26CC3C9D15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958117" y="6073654"/>
                <a:ext cx="5652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133" name="Ink 5132">
                <a:extLst>
                  <a:ext uri="{FF2B5EF4-FFF2-40B4-BE49-F238E27FC236}">
                    <a16:creationId xmlns:a16="http://schemas.microsoft.com/office/drawing/2014/main" id="{1EFFB4C5-9C07-433D-931E-518F09E78008}"/>
                  </a:ext>
                </a:extLst>
              </p14:cNvPr>
              <p14:cNvContentPartPr/>
              <p14:nvPr/>
            </p14:nvContentPartPr>
            <p14:xfrm>
              <a:off x="8377157" y="5944774"/>
              <a:ext cx="158760" cy="320760"/>
            </p14:xfrm>
          </p:contentPart>
        </mc:Choice>
        <mc:Fallback xmlns="">
          <p:pic>
            <p:nvPicPr>
              <p:cNvPr id="5133" name="Ink 5132">
                <a:extLst>
                  <a:ext uri="{FF2B5EF4-FFF2-40B4-BE49-F238E27FC236}">
                    <a16:creationId xmlns:a16="http://schemas.microsoft.com/office/drawing/2014/main" id="{1EFFB4C5-9C07-433D-931E-518F09E7800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287157" y="5765134"/>
                <a:ext cx="33840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34" name="Ink 5133">
                <a:extLst>
                  <a:ext uri="{FF2B5EF4-FFF2-40B4-BE49-F238E27FC236}">
                    <a16:creationId xmlns:a16="http://schemas.microsoft.com/office/drawing/2014/main" id="{62B44F4B-A078-4268-9F25-9474B97AD315}"/>
                  </a:ext>
                </a:extLst>
              </p14:cNvPr>
              <p14:cNvContentPartPr/>
              <p14:nvPr/>
            </p14:nvContentPartPr>
            <p14:xfrm>
              <a:off x="8443397" y="5980774"/>
              <a:ext cx="133920" cy="354600"/>
            </p14:xfrm>
          </p:contentPart>
        </mc:Choice>
        <mc:Fallback xmlns="">
          <p:pic>
            <p:nvPicPr>
              <p:cNvPr id="5134" name="Ink 5133">
                <a:extLst>
                  <a:ext uri="{FF2B5EF4-FFF2-40B4-BE49-F238E27FC236}">
                    <a16:creationId xmlns:a16="http://schemas.microsoft.com/office/drawing/2014/main" id="{62B44F4B-A078-4268-9F25-9474B97AD31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353757" y="5800774"/>
                <a:ext cx="31356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135" name="Ink 5134">
                <a:extLst>
                  <a:ext uri="{FF2B5EF4-FFF2-40B4-BE49-F238E27FC236}">
                    <a16:creationId xmlns:a16="http://schemas.microsoft.com/office/drawing/2014/main" id="{1EACC27D-D275-48D1-B5E2-97042FA1D31A}"/>
                  </a:ext>
                </a:extLst>
              </p14:cNvPr>
              <p14:cNvContentPartPr/>
              <p14:nvPr/>
            </p14:nvContentPartPr>
            <p14:xfrm>
              <a:off x="7912037" y="6010654"/>
              <a:ext cx="381960" cy="206280"/>
            </p14:xfrm>
          </p:contentPart>
        </mc:Choice>
        <mc:Fallback xmlns="">
          <p:pic>
            <p:nvPicPr>
              <p:cNvPr id="5135" name="Ink 5134">
                <a:extLst>
                  <a:ext uri="{FF2B5EF4-FFF2-40B4-BE49-F238E27FC236}">
                    <a16:creationId xmlns:a16="http://schemas.microsoft.com/office/drawing/2014/main" id="{1EACC27D-D275-48D1-B5E2-97042FA1D31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22037" y="5830654"/>
                <a:ext cx="56160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136" name="Ink 5135">
                <a:extLst>
                  <a:ext uri="{FF2B5EF4-FFF2-40B4-BE49-F238E27FC236}">
                    <a16:creationId xmlns:a16="http://schemas.microsoft.com/office/drawing/2014/main" id="{0AB8E0B7-DA68-45F6-A86D-E4CCA0A46FE3}"/>
                  </a:ext>
                </a:extLst>
              </p14:cNvPr>
              <p14:cNvContentPartPr/>
              <p14:nvPr/>
            </p14:nvContentPartPr>
            <p14:xfrm>
              <a:off x="8013557" y="5876734"/>
              <a:ext cx="453600" cy="106560"/>
            </p14:xfrm>
          </p:contentPart>
        </mc:Choice>
        <mc:Fallback xmlns="">
          <p:pic>
            <p:nvPicPr>
              <p:cNvPr id="5136" name="Ink 5135">
                <a:extLst>
                  <a:ext uri="{FF2B5EF4-FFF2-40B4-BE49-F238E27FC236}">
                    <a16:creationId xmlns:a16="http://schemas.microsoft.com/office/drawing/2014/main" id="{0AB8E0B7-DA68-45F6-A86D-E4CCA0A46FE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923917" y="5697094"/>
                <a:ext cx="6332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37" name="Ink 5136">
                <a:extLst>
                  <a:ext uri="{FF2B5EF4-FFF2-40B4-BE49-F238E27FC236}">
                    <a16:creationId xmlns:a16="http://schemas.microsoft.com/office/drawing/2014/main" id="{6353CD32-3F0A-4D03-8AC5-3D743DF3A6FB}"/>
                  </a:ext>
                </a:extLst>
              </p14:cNvPr>
              <p14:cNvContentPartPr/>
              <p14:nvPr/>
            </p14:nvContentPartPr>
            <p14:xfrm>
              <a:off x="8289317" y="5994814"/>
              <a:ext cx="300960" cy="150120"/>
            </p14:xfrm>
          </p:contentPart>
        </mc:Choice>
        <mc:Fallback xmlns="">
          <p:pic>
            <p:nvPicPr>
              <p:cNvPr id="5137" name="Ink 5136">
                <a:extLst>
                  <a:ext uri="{FF2B5EF4-FFF2-40B4-BE49-F238E27FC236}">
                    <a16:creationId xmlns:a16="http://schemas.microsoft.com/office/drawing/2014/main" id="{6353CD32-3F0A-4D03-8AC5-3D743DF3A6F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199317" y="5815174"/>
                <a:ext cx="4806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138" name="Ink 5137">
                <a:extLst>
                  <a:ext uri="{FF2B5EF4-FFF2-40B4-BE49-F238E27FC236}">
                    <a16:creationId xmlns:a16="http://schemas.microsoft.com/office/drawing/2014/main" id="{F33EEC93-1765-4EDA-B72E-C7A356B2BBAB}"/>
                  </a:ext>
                </a:extLst>
              </p14:cNvPr>
              <p14:cNvContentPartPr/>
              <p14:nvPr/>
            </p14:nvContentPartPr>
            <p14:xfrm>
              <a:off x="6254957" y="5053774"/>
              <a:ext cx="655200" cy="231480"/>
            </p14:xfrm>
          </p:contentPart>
        </mc:Choice>
        <mc:Fallback xmlns="">
          <p:pic>
            <p:nvPicPr>
              <p:cNvPr id="5138" name="Ink 5137">
                <a:extLst>
                  <a:ext uri="{FF2B5EF4-FFF2-40B4-BE49-F238E27FC236}">
                    <a16:creationId xmlns:a16="http://schemas.microsoft.com/office/drawing/2014/main" id="{F33EEC93-1765-4EDA-B72E-C7A356B2BBA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92317" y="4991134"/>
                <a:ext cx="7808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139" name="Ink 5138">
                <a:extLst>
                  <a:ext uri="{FF2B5EF4-FFF2-40B4-BE49-F238E27FC236}">
                    <a16:creationId xmlns:a16="http://schemas.microsoft.com/office/drawing/2014/main" id="{E011B56E-4DE9-485E-93A3-1A6CEB983843}"/>
                  </a:ext>
                </a:extLst>
              </p14:cNvPr>
              <p14:cNvContentPartPr/>
              <p14:nvPr/>
            </p14:nvContentPartPr>
            <p14:xfrm>
              <a:off x="97517" y="5073214"/>
              <a:ext cx="8976240" cy="185040"/>
            </p14:xfrm>
          </p:contentPart>
        </mc:Choice>
        <mc:Fallback xmlns="">
          <p:pic>
            <p:nvPicPr>
              <p:cNvPr id="5139" name="Ink 5138">
                <a:extLst>
                  <a:ext uri="{FF2B5EF4-FFF2-40B4-BE49-F238E27FC236}">
                    <a16:creationId xmlns:a16="http://schemas.microsoft.com/office/drawing/2014/main" id="{E011B56E-4DE9-485E-93A3-1A6CEB98384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9517" y="5055574"/>
                <a:ext cx="90118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140" name="Ink 5139">
                <a:extLst>
                  <a:ext uri="{FF2B5EF4-FFF2-40B4-BE49-F238E27FC236}">
                    <a16:creationId xmlns:a16="http://schemas.microsoft.com/office/drawing/2014/main" id="{3E36604E-199E-448D-8B58-93C7FE322602}"/>
                  </a:ext>
                </a:extLst>
              </p14:cNvPr>
              <p14:cNvContentPartPr/>
              <p14:nvPr/>
            </p14:nvContentPartPr>
            <p14:xfrm>
              <a:off x="3177677" y="1415614"/>
              <a:ext cx="471960" cy="849240"/>
            </p14:xfrm>
          </p:contentPart>
        </mc:Choice>
        <mc:Fallback xmlns="">
          <p:pic>
            <p:nvPicPr>
              <p:cNvPr id="5140" name="Ink 5139">
                <a:extLst>
                  <a:ext uri="{FF2B5EF4-FFF2-40B4-BE49-F238E27FC236}">
                    <a16:creationId xmlns:a16="http://schemas.microsoft.com/office/drawing/2014/main" id="{3E36604E-199E-448D-8B58-93C7FE32260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60037" y="1397974"/>
                <a:ext cx="50760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142" name="Ink 5141">
                <a:extLst>
                  <a:ext uri="{FF2B5EF4-FFF2-40B4-BE49-F238E27FC236}">
                    <a16:creationId xmlns:a16="http://schemas.microsoft.com/office/drawing/2014/main" id="{1E6945C1-A6B5-447A-B743-D3BD5CF62946}"/>
                  </a:ext>
                </a:extLst>
              </p14:cNvPr>
              <p14:cNvContentPartPr/>
              <p14:nvPr/>
            </p14:nvContentPartPr>
            <p14:xfrm>
              <a:off x="3028637" y="2128543"/>
              <a:ext cx="151200" cy="19440"/>
            </p14:xfrm>
          </p:contentPart>
        </mc:Choice>
        <mc:Fallback xmlns="">
          <p:pic>
            <p:nvPicPr>
              <p:cNvPr id="5142" name="Ink 5141">
                <a:extLst>
                  <a:ext uri="{FF2B5EF4-FFF2-40B4-BE49-F238E27FC236}">
                    <a16:creationId xmlns:a16="http://schemas.microsoft.com/office/drawing/2014/main" id="{1E6945C1-A6B5-447A-B743-D3BD5CF6294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010997" y="2110543"/>
                <a:ext cx="1868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57046F-8B8F-4456-AEB0-19B57B9A43CA}"/>
                  </a:ext>
                </a:extLst>
              </p14:cNvPr>
              <p14:cNvContentPartPr/>
              <p14:nvPr/>
            </p14:nvContentPartPr>
            <p14:xfrm>
              <a:off x="2479636" y="2303171"/>
              <a:ext cx="65880" cy="3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57046F-8B8F-4456-AEB0-19B57B9A43C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16636" y="2240171"/>
                <a:ext cx="1915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72" name="Group 11271">
            <a:extLst>
              <a:ext uri="{FF2B5EF4-FFF2-40B4-BE49-F238E27FC236}">
                <a16:creationId xmlns:a16="http://schemas.microsoft.com/office/drawing/2014/main" id="{222C7BDA-EA54-4A95-B92D-7D8BB8E666BB}"/>
              </a:ext>
            </a:extLst>
          </p:cNvPr>
          <p:cNvGrpSpPr/>
          <p:nvPr/>
        </p:nvGrpSpPr>
        <p:grpSpPr>
          <a:xfrm>
            <a:off x="2326636" y="2624651"/>
            <a:ext cx="61200" cy="253440"/>
            <a:chOff x="2326636" y="2624651"/>
            <a:chExt cx="6120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37EC1E-C60E-49B8-BE85-0190CA9C8FC3}"/>
                    </a:ext>
                  </a:extLst>
                </p14:cNvPr>
                <p14:cNvContentPartPr/>
                <p14:nvPr/>
              </p14:nvContentPartPr>
              <p14:xfrm>
                <a:off x="2335996" y="2624651"/>
                <a:ext cx="51840" cy="25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37EC1E-C60E-49B8-BE85-0190CA9C8FC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72996" y="2561651"/>
                  <a:ext cx="1774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7BB92D-F209-4B14-9DAC-8CADAE2729AB}"/>
                    </a:ext>
                  </a:extLst>
                </p14:cNvPr>
                <p14:cNvContentPartPr/>
                <p14:nvPr/>
              </p14:nvContentPartPr>
              <p14:xfrm>
                <a:off x="2326636" y="2670011"/>
                <a:ext cx="36720" cy="11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7BB92D-F209-4B14-9DAC-8CADAE2729A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63636" y="2607011"/>
                  <a:ext cx="16236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86" name="Group 11285">
            <a:extLst>
              <a:ext uri="{FF2B5EF4-FFF2-40B4-BE49-F238E27FC236}">
                <a16:creationId xmlns:a16="http://schemas.microsoft.com/office/drawing/2014/main" id="{7BEE717A-FDEA-48BA-B458-0B972954D8D8}"/>
              </a:ext>
            </a:extLst>
          </p:cNvPr>
          <p:cNvGrpSpPr/>
          <p:nvPr/>
        </p:nvGrpSpPr>
        <p:grpSpPr>
          <a:xfrm>
            <a:off x="2005876" y="2852531"/>
            <a:ext cx="122760" cy="149040"/>
            <a:chOff x="2005876" y="2852531"/>
            <a:chExt cx="12276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268" name="Ink 11267">
                  <a:extLst>
                    <a:ext uri="{FF2B5EF4-FFF2-40B4-BE49-F238E27FC236}">
                      <a16:creationId xmlns:a16="http://schemas.microsoft.com/office/drawing/2014/main" id="{738E0280-A616-4BE9-B968-6453A75BF7CC}"/>
                    </a:ext>
                  </a:extLst>
                </p14:cNvPr>
                <p14:cNvContentPartPr/>
                <p14:nvPr/>
              </p14:nvContentPartPr>
              <p14:xfrm>
                <a:off x="2058076" y="2852531"/>
                <a:ext cx="70560" cy="149040"/>
              </p14:xfrm>
            </p:contentPart>
          </mc:Choice>
          <mc:Fallback xmlns="">
            <p:pic>
              <p:nvPicPr>
                <p:cNvPr id="11268" name="Ink 11267">
                  <a:extLst>
                    <a:ext uri="{FF2B5EF4-FFF2-40B4-BE49-F238E27FC236}">
                      <a16:creationId xmlns:a16="http://schemas.microsoft.com/office/drawing/2014/main" id="{738E0280-A616-4BE9-B968-6453A75BF7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95436" y="2789891"/>
                  <a:ext cx="196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275" name="Ink 11274">
                  <a:extLst>
                    <a:ext uri="{FF2B5EF4-FFF2-40B4-BE49-F238E27FC236}">
                      <a16:creationId xmlns:a16="http://schemas.microsoft.com/office/drawing/2014/main" id="{305A9D85-E8C6-48E7-B3AB-EF278FCB44F0}"/>
                    </a:ext>
                  </a:extLst>
                </p14:cNvPr>
                <p14:cNvContentPartPr/>
                <p14:nvPr/>
              </p14:nvContentPartPr>
              <p14:xfrm>
                <a:off x="2005876" y="2886731"/>
                <a:ext cx="48960" cy="12960"/>
              </p14:xfrm>
            </p:contentPart>
          </mc:Choice>
          <mc:Fallback xmlns="">
            <p:pic>
              <p:nvPicPr>
                <p:cNvPr id="11275" name="Ink 11274">
                  <a:extLst>
                    <a:ext uri="{FF2B5EF4-FFF2-40B4-BE49-F238E27FC236}">
                      <a16:creationId xmlns:a16="http://schemas.microsoft.com/office/drawing/2014/main" id="{305A9D85-E8C6-48E7-B3AB-EF278FCB44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43236" y="2824091"/>
                  <a:ext cx="1746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279" name="Ink 11278">
                <a:extLst>
                  <a:ext uri="{FF2B5EF4-FFF2-40B4-BE49-F238E27FC236}">
                    <a16:creationId xmlns:a16="http://schemas.microsoft.com/office/drawing/2014/main" id="{1EF0CD84-DF32-4930-8ACE-A584616FB785}"/>
                  </a:ext>
                </a:extLst>
              </p14:cNvPr>
              <p14:cNvContentPartPr/>
              <p14:nvPr/>
            </p14:nvContentPartPr>
            <p14:xfrm>
              <a:off x="2320516" y="2009411"/>
              <a:ext cx="75960" cy="99720"/>
            </p14:xfrm>
          </p:contentPart>
        </mc:Choice>
        <mc:Fallback xmlns="">
          <p:pic>
            <p:nvPicPr>
              <p:cNvPr id="11279" name="Ink 11278">
                <a:extLst>
                  <a:ext uri="{FF2B5EF4-FFF2-40B4-BE49-F238E27FC236}">
                    <a16:creationId xmlns:a16="http://schemas.microsoft.com/office/drawing/2014/main" id="{1EF0CD84-DF32-4930-8ACE-A584616FB78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257516" y="1946411"/>
                <a:ext cx="201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1287" name="Ink 11286">
                <a:extLst>
                  <a:ext uri="{FF2B5EF4-FFF2-40B4-BE49-F238E27FC236}">
                    <a16:creationId xmlns:a16="http://schemas.microsoft.com/office/drawing/2014/main" id="{105EC408-4966-47D8-982B-6A48721FF3CD}"/>
                  </a:ext>
                </a:extLst>
              </p14:cNvPr>
              <p14:cNvContentPartPr/>
              <p14:nvPr/>
            </p14:nvContentPartPr>
            <p14:xfrm>
              <a:off x="6353596" y="4233851"/>
              <a:ext cx="403200" cy="115200"/>
            </p14:xfrm>
          </p:contentPart>
        </mc:Choice>
        <mc:Fallback>
          <p:pic>
            <p:nvPicPr>
              <p:cNvPr id="11287" name="Ink 11286">
                <a:extLst>
                  <a:ext uri="{FF2B5EF4-FFF2-40B4-BE49-F238E27FC236}">
                    <a16:creationId xmlns:a16="http://schemas.microsoft.com/office/drawing/2014/main" id="{105EC408-4966-47D8-982B-6A48721FF3C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335596" y="4216211"/>
                <a:ext cx="4388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5141" name="Ink 5140">
                <a:extLst>
                  <a:ext uri="{FF2B5EF4-FFF2-40B4-BE49-F238E27FC236}">
                    <a16:creationId xmlns:a16="http://schemas.microsoft.com/office/drawing/2014/main" id="{85915B5C-EFCA-44DE-93C9-353890B4A02E}"/>
                  </a:ext>
                </a:extLst>
              </p14:cNvPr>
              <p14:cNvContentPartPr/>
              <p14:nvPr/>
            </p14:nvContentPartPr>
            <p14:xfrm>
              <a:off x="6683716" y="4269131"/>
              <a:ext cx="70920" cy="96120"/>
            </p14:xfrm>
          </p:contentPart>
        </mc:Choice>
        <mc:Fallback>
          <p:pic>
            <p:nvPicPr>
              <p:cNvPr id="5141" name="Ink 5140">
                <a:extLst>
                  <a:ext uri="{FF2B5EF4-FFF2-40B4-BE49-F238E27FC236}">
                    <a16:creationId xmlns:a16="http://schemas.microsoft.com/office/drawing/2014/main" id="{85915B5C-EFCA-44DE-93C9-353890B4A02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666076" y="4251131"/>
                <a:ext cx="106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5143" name="Ink 5142">
                <a:extLst>
                  <a:ext uri="{FF2B5EF4-FFF2-40B4-BE49-F238E27FC236}">
                    <a16:creationId xmlns:a16="http://schemas.microsoft.com/office/drawing/2014/main" id="{FEB440B8-4F0E-4473-9513-B2DFC7CFC55D}"/>
                  </a:ext>
                </a:extLst>
              </p14:cNvPr>
              <p14:cNvContentPartPr/>
              <p14:nvPr/>
            </p14:nvContentPartPr>
            <p14:xfrm>
              <a:off x="6748876" y="4304051"/>
              <a:ext cx="161280" cy="235800"/>
            </p14:xfrm>
          </p:contentPart>
        </mc:Choice>
        <mc:Fallback>
          <p:pic>
            <p:nvPicPr>
              <p:cNvPr id="5143" name="Ink 5142">
                <a:extLst>
                  <a:ext uri="{FF2B5EF4-FFF2-40B4-BE49-F238E27FC236}">
                    <a16:creationId xmlns:a16="http://schemas.microsoft.com/office/drawing/2014/main" id="{FEB440B8-4F0E-4473-9513-B2DFC7CFC55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730876" y="4286051"/>
                <a:ext cx="196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146" name="Ink 5145">
                <a:extLst>
                  <a:ext uri="{FF2B5EF4-FFF2-40B4-BE49-F238E27FC236}">
                    <a16:creationId xmlns:a16="http://schemas.microsoft.com/office/drawing/2014/main" id="{FD21806F-DC02-4A52-BF02-6D7BF4D26107}"/>
                  </a:ext>
                </a:extLst>
              </p14:cNvPr>
              <p14:cNvContentPartPr/>
              <p14:nvPr/>
            </p14:nvContentPartPr>
            <p14:xfrm>
              <a:off x="6920956" y="4511771"/>
              <a:ext cx="135360" cy="86760"/>
            </p14:xfrm>
          </p:contentPart>
        </mc:Choice>
        <mc:Fallback>
          <p:pic>
            <p:nvPicPr>
              <p:cNvPr id="5146" name="Ink 5145">
                <a:extLst>
                  <a:ext uri="{FF2B5EF4-FFF2-40B4-BE49-F238E27FC236}">
                    <a16:creationId xmlns:a16="http://schemas.microsoft.com/office/drawing/2014/main" id="{FD21806F-DC02-4A52-BF02-6D7BF4D2610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902956" y="4493771"/>
                <a:ext cx="17100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96" name="Group 11295">
            <a:extLst>
              <a:ext uri="{FF2B5EF4-FFF2-40B4-BE49-F238E27FC236}">
                <a16:creationId xmlns:a16="http://schemas.microsoft.com/office/drawing/2014/main" id="{CD6AA647-FDC4-4A02-9EE9-CEB352160D09}"/>
              </a:ext>
            </a:extLst>
          </p:cNvPr>
          <p:cNvGrpSpPr/>
          <p:nvPr/>
        </p:nvGrpSpPr>
        <p:grpSpPr>
          <a:xfrm>
            <a:off x="6776596" y="3005531"/>
            <a:ext cx="842400" cy="439200"/>
            <a:chOff x="6776596" y="3005531"/>
            <a:chExt cx="84240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A545D7AB-085D-45B1-BDCE-04F09D113136}"/>
                    </a:ext>
                  </a:extLst>
                </p14:cNvPr>
                <p14:cNvContentPartPr/>
                <p14:nvPr/>
              </p14:nvContentPartPr>
              <p14:xfrm>
                <a:off x="7129396" y="3154211"/>
                <a:ext cx="489600" cy="250200"/>
              </p14:xfrm>
            </p:contentPart>
          </mc:Choice>
          <mc:Fallback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A545D7AB-085D-45B1-BDCE-04F09D11313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11756" y="3136571"/>
                  <a:ext cx="525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148" name="Ink 5147">
                  <a:extLst>
                    <a:ext uri="{FF2B5EF4-FFF2-40B4-BE49-F238E27FC236}">
                      <a16:creationId xmlns:a16="http://schemas.microsoft.com/office/drawing/2014/main" id="{B8C471D7-0DE8-4ABE-81C6-F956544D402B}"/>
                    </a:ext>
                  </a:extLst>
                </p14:cNvPr>
                <p14:cNvContentPartPr/>
                <p14:nvPr/>
              </p14:nvContentPartPr>
              <p14:xfrm>
                <a:off x="6776596" y="3124331"/>
                <a:ext cx="68760" cy="263520"/>
              </p14:xfrm>
            </p:contentPart>
          </mc:Choice>
          <mc:Fallback>
            <p:pic>
              <p:nvPicPr>
                <p:cNvPr id="5148" name="Ink 5147">
                  <a:extLst>
                    <a:ext uri="{FF2B5EF4-FFF2-40B4-BE49-F238E27FC236}">
                      <a16:creationId xmlns:a16="http://schemas.microsoft.com/office/drawing/2014/main" id="{B8C471D7-0DE8-4ABE-81C6-F956544D402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58596" y="3106331"/>
                  <a:ext cx="104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149" name="Ink 5148">
                  <a:extLst>
                    <a:ext uri="{FF2B5EF4-FFF2-40B4-BE49-F238E27FC236}">
                      <a16:creationId xmlns:a16="http://schemas.microsoft.com/office/drawing/2014/main" id="{64BC42BE-41A1-41F3-9A31-981DB017DF22}"/>
                    </a:ext>
                  </a:extLst>
                </p14:cNvPr>
                <p14:cNvContentPartPr/>
                <p14:nvPr/>
              </p14:nvContentPartPr>
              <p14:xfrm>
                <a:off x="6906196" y="3361931"/>
                <a:ext cx="112320" cy="82800"/>
              </p14:xfrm>
            </p:contentPart>
          </mc:Choice>
          <mc:Fallback>
            <p:pic>
              <p:nvPicPr>
                <p:cNvPr id="5149" name="Ink 5148">
                  <a:extLst>
                    <a:ext uri="{FF2B5EF4-FFF2-40B4-BE49-F238E27FC236}">
                      <a16:creationId xmlns:a16="http://schemas.microsoft.com/office/drawing/2014/main" id="{64BC42BE-41A1-41F3-9A31-981DB017DF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88196" y="3343931"/>
                  <a:ext cx="147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151" name="Ink 5150">
                  <a:extLst>
                    <a:ext uri="{FF2B5EF4-FFF2-40B4-BE49-F238E27FC236}">
                      <a16:creationId xmlns:a16="http://schemas.microsoft.com/office/drawing/2014/main" id="{1605AF58-62EB-4405-A6D2-1A3308DFA784}"/>
                    </a:ext>
                  </a:extLst>
                </p14:cNvPr>
                <p14:cNvContentPartPr/>
                <p14:nvPr/>
              </p14:nvContentPartPr>
              <p14:xfrm>
                <a:off x="6914476" y="3005531"/>
                <a:ext cx="47520" cy="125280"/>
              </p14:xfrm>
            </p:contentPart>
          </mc:Choice>
          <mc:Fallback>
            <p:pic>
              <p:nvPicPr>
                <p:cNvPr id="5151" name="Ink 5150">
                  <a:extLst>
                    <a:ext uri="{FF2B5EF4-FFF2-40B4-BE49-F238E27FC236}">
                      <a16:creationId xmlns:a16="http://schemas.microsoft.com/office/drawing/2014/main" id="{1605AF58-62EB-4405-A6D2-1A3308DFA78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96836" y="2987891"/>
                  <a:ext cx="83160" cy="160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53"/>
          <a:stretch>
            <a:fillRect/>
          </a:stretch>
        </p:blipFill>
        <p:spPr bwMode="auto">
          <a:xfrm>
            <a:off x="518938" y="1074941"/>
            <a:ext cx="4632348" cy="13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7EE21E-5C05-4C33-8EEF-29B3A2653538}"/>
              </a:ext>
            </a:extLst>
          </p:cNvPr>
          <p:cNvGrpSpPr/>
          <p:nvPr/>
        </p:nvGrpSpPr>
        <p:grpSpPr>
          <a:xfrm>
            <a:off x="1524000" y="2592462"/>
            <a:ext cx="4027247" cy="1114425"/>
            <a:chOff x="2692971" y="3581400"/>
            <a:chExt cx="4027247" cy="11144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81400"/>
              <a:ext cx="3519818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971" y="4038600"/>
              <a:ext cx="3333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37" y="2019462"/>
            <a:ext cx="1762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8735" y="1638462"/>
            <a:ext cx="1629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circuits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1286" y="4055902"/>
            <a:ext cx="3992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Depends only on shape, size, relative position, and relative direction of currents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86" y="5216385"/>
            <a:ext cx="8904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Does not require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= 1 for the linear conductors themselves, since their magnetic energy is tiny.</a:t>
            </a:r>
          </a:p>
          <a:p>
            <a:endParaRPr lang="en-US" sz="2000" dirty="0"/>
          </a:p>
          <a:p>
            <a:r>
              <a:rPr lang="en-US" sz="2000" dirty="0"/>
              <a:t>If surrounding medium has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&gt; 1, L</a:t>
            </a:r>
            <a:r>
              <a:rPr lang="en-US" sz="2000" baseline="-25000" dirty="0"/>
              <a:t>ab</a:t>
            </a:r>
            <a:r>
              <a:rPr lang="en-US" sz="2000" dirty="0"/>
              <a:t>   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L</a:t>
            </a:r>
            <a:r>
              <a:rPr lang="en-US" sz="2000" baseline="-25000" dirty="0"/>
              <a:t>ab</a:t>
            </a:r>
            <a:r>
              <a:rPr lang="en-US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06ACE-2BE4-4E1D-862A-CA2C95A2D5B0}"/>
              </a:ext>
            </a:extLst>
          </p:cNvPr>
          <p:cNvSpPr txBox="1"/>
          <p:nvPr/>
        </p:nvSpPr>
        <p:spPr>
          <a:xfrm>
            <a:off x="76200" y="5949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 Linear conductors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5877F2-4F21-4804-9D35-194477CED291}"/>
                  </a:ext>
                </a:extLst>
              </p14:cNvPr>
              <p14:cNvContentPartPr/>
              <p14:nvPr/>
            </p14:nvContentPartPr>
            <p14:xfrm>
              <a:off x="6900437" y="2221911"/>
              <a:ext cx="77760" cy="1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5877F2-4F21-4804-9D35-194477CED2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7797" y="2158911"/>
                <a:ext cx="203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AAC381-2ECC-4324-8B62-E0A8D7C191FE}"/>
                  </a:ext>
                </a:extLst>
              </p14:cNvPr>
              <p14:cNvContentPartPr/>
              <p14:nvPr/>
            </p14:nvContentPartPr>
            <p14:xfrm>
              <a:off x="3536237" y="3655431"/>
              <a:ext cx="2034720" cy="31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AAC381-2ECC-4324-8B62-E0A8D7C191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8597" y="3637431"/>
                <a:ext cx="20703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5FE8BB-8C45-4E14-B5F4-334705D705D0}"/>
                  </a:ext>
                </a:extLst>
              </p14:cNvPr>
              <p14:cNvContentPartPr/>
              <p14:nvPr/>
            </p14:nvContentPartPr>
            <p14:xfrm>
              <a:off x="4253717" y="4066191"/>
              <a:ext cx="272520" cy="32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5FE8BB-8C45-4E14-B5F4-334705D705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6077" y="4048551"/>
                <a:ext cx="3081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DD38151-D1AA-4480-952D-B49509A7B256}"/>
                  </a:ext>
                </a:extLst>
              </p14:cNvPr>
              <p14:cNvContentPartPr/>
              <p14:nvPr/>
            </p14:nvContentPartPr>
            <p14:xfrm>
              <a:off x="3884357" y="6291583"/>
              <a:ext cx="230400" cy="103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DD38151-D1AA-4480-952D-B49509A7B2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6357" y="6273943"/>
                <a:ext cx="266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31A809C-B578-4E2C-BFFD-69B782DA49EA}"/>
                  </a:ext>
                </a:extLst>
              </p14:cNvPr>
              <p14:cNvContentPartPr/>
              <p14:nvPr/>
            </p14:nvContentPartPr>
            <p14:xfrm>
              <a:off x="5279717" y="3271183"/>
              <a:ext cx="3240" cy="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31A809C-B578-4E2C-BFFD-69B782DA49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61717" y="3253183"/>
                <a:ext cx="38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7AB737-D22B-4ED1-B805-D2F4969587F6}"/>
                  </a:ext>
                </a:extLst>
              </p14:cNvPr>
              <p14:cNvContentPartPr/>
              <p14:nvPr/>
            </p14:nvContentPartPr>
            <p14:xfrm>
              <a:off x="5282597" y="3262903"/>
              <a:ext cx="8280" cy="12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7AB737-D22B-4ED1-B805-D2F4969587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64597" y="3245263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BFB9A7B-CC8B-4F08-A9A9-BC584E9984AC}"/>
                  </a:ext>
                </a:extLst>
              </p14:cNvPr>
              <p14:cNvContentPartPr/>
              <p14:nvPr/>
            </p14:nvContentPartPr>
            <p14:xfrm>
              <a:off x="5285477" y="3266863"/>
              <a:ext cx="14400" cy="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BFB9A7B-CC8B-4F08-A9A9-BC584E9984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22477" y="3204223"/>
                <a:ext cx="140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406A7D1-332A-4CFB-A15D-63E2495C35BD}"/>
                  </a:ext>
                </a:extLst>
              </p14:cNvPr>
              <p14:cNvContentPartPr/>
              <p14:nvPr/>
            </p14:nvContentPartPr>
            <p14:xfrm>
              <a:off x="5303837" y="3297463"/>
              <a:ext cx="72720" cy="13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406A7D1-332A-4CFB-A15D-63E2495C35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41197" y="3234463"/>
                <a:ext cx="198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49DD65-8344-43EA-A76D-9C0610E5C415}"/>
                  </a:ext>
                </a:extLst>
              </p14:cNvPr>
              <p14:cNvContentPartPr/>
              <p14:nvPr/>
            </p14:nvContentPartPr>
            <p14:xfrm>
              <a:off x="4831157" y="3473863"/>
              <a:ext cx="53280" cy="25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49DD65-8344-43EA-A76D-9C0610E5C4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68157" y="3411223"/>
                <a:ext cx="1789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0986DE9D-E8C0-4F85-8487-233CDBEFBAB2}"/>
              </a:ext>
            </a:extLst>
          </p:cNvPr>
          <p:cNvGrpSpPr/>
          <p:nvPr/>
        </p:nvGrpSpPr>
        <p:grpSpPr>
          <a:xfrm>
            <a:off x="264917" y="584503"/>
            <a:ext cx="1926720" cy="372240"/>
            <a:chOff x="264917" y="584503"/>
            <a:chExt cx="19267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83A9B9-D6C9-4EA6-9977-FEECF3420FE3}"/>
                    </a:ext>
                  </a:extLst>
                </p14:cNvPr>
                <p14:cNvContentPartPr/>
                <p14:nvPr/>
              </p14:nvContentPartPr>
              <p14:xfrm>
                <a:off x="264917" y="647503"/>
                <a:ext cx="102960" cy="309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83A9B9-D6C9-4EA6-9977-FEECF3420F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6917" y="629863"/>
                  <a:ext cx="138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D85843-0FBE-4DDA-A6A8-1F3068D2E97A}"/>
                    </a:ext>
                  </a:extLst>
                </p14:cNvPr>
                <p14:cNvContentPartPr/>
                <p14:nvPr/>
              </p14:nvContentPartPr>
              <p14:xfrm>
                <a:off x="350237" y="584503"/>
                <a:ext cx="1841400" cy="36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D85843-0FBE-4DDA-A6A8-1F3068D2E9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2597" y="566503"/>
                  <a:ext cx="1877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7C79E8-7C18-4AA6-8B9F-BC5FC9C23FB2}"/>
                    </a:ext>
                  </a:extLst>
                </p14:cNvPr>
                <p14:cNvContentPartPr/>
                <p14:nvPr/>
              </p14:nvContentPartPr>
              <p14:xfrm>
                <a:off x="1679357" y="731383"/>
                <a:ext cx="11160" cy="15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7C79E8-7C18-4AA6-8B9F-BC5FC9C23F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61717" y="713383"/>
                  <a:ext cx="46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D06BCC7E-F8A4-48CB-B389-15E16DBDA2F9}"/>
                    </a:ext>
                  </a:extLst>
                </p14:cNvPr>
                <p14:cNvContentPartPr/>
                <p14:nvPr/>
              </p14:nvContentPartPr>
              <p14:xfrm>
                <a:off x="1403237" y="746863"/>
                <a:ext cx="173880" cy="828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D06BCC7E-F8A4-48CB-B389-15E16DBDA2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85237" y="728863"/>
                  <a:ext cx="209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A2D4544B-613F-4695-81D6-BA31E4CC897A}"/>
                    </a:ext>
                  </a:extLst>
                </p14:cNvPr>
                <p14:cNvContentPartPr/>
                <p14:nvPr/>
              </p14:nvContentPartPr>
              <p14:xfrm>
                <a:off x="591077" y="646423"/>
                <a:ext cx="236880" cy="1548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A2D4544B-613F-4695-81D6-BA31E4CC89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3077" y="628423"/>
                  <a:ext cx="27252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52" name="Ink 6151">
                <a:extLst>
                  <a:ext uri="{FF2B5EF4-FFF2-40B4-BE49-F238E27FC236}">
                    <a16:creationId xmlns:a16="http://schemas.microsoft.com/office/drawing/2014/main" id="{F047F671-BCB5-4BA2-AB99-6017299CFDB7}"/>
                  </a:ext>
                </a:extLst>
              </p14:cNvPr>
              <p14:cNvContentPartPr/>
              <p14:nvPr/>
            </p14:nvContentPartPr>
            <p14:xfrm>
              <a:off x="2383157" y="754063"/>
              <a:ext cx="1252440" cy="312480"/>
            </p14:xfrm>
          </p:contentPart>
        </mc:Choice>
        <mc:Fallback xmlns="">
          <p:pic>
            <p:nvPicPr>
              <p:cNvPr id="6152" name="Ink 6151">
                <a:extLst>
                  <a:ext uri="{FF2B5EF4-FFF2-40B4-BE49-F238E27FC236}">
                    <a16:creationId xmlns:a16="http://schemas.microsoft.com/office/drawing/2014/main" id="{F047F671-BCB5-4BA2-AB99-6017299CFD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65157" y="736063"/>
                <a:ext cx="128808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211FB138-844E-48A0-A113-16FE9747E948}"/>
              </a:ext>
            </a:extLst>
          </p:cNvPr>
          <p:cNvGrpSpPr/>
          <p:nvPr/>
        </p:nvGrpSpPr>
        <p:grpSpPr>
          <a:xfrm>
            <a:off x="820757" y="4014943"/>
            <a:ext cx="3129120" cy="426600"/>
            <a:chOff x="820757" y="4014943"/>
            <a:chExt cx="312912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80F485E5-9682-46F7-9F34-E2DF9CA185F5}"/>
                    </a:ext>
                  </a:extLst>
                </p14:cNvPr>
                <p14:cNvContentPartPr/>
                <p14:nvPr/>
              </p14:nvContentPartPr>
              <p14:xfrm>
                <a:off x="820757" y="4014943"/>
                <a:ext cx="1193760" cy="39420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80F485E5-9682-46F7-9F34-E2DF9CA185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2757" y="3996943"/>
                  <a:ext cx="1229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44C4334A-E30B-4D4F-A8CA-2A1DB1994D68}"/>
                    </a:ext>
                  </a:extLst>
                </p14:cNvPr>
                <p14:cNvContentPartPr/>
                <p14:nvPr/>
              </p14:nvContentPartPr>
              <p14:xfrm>
                <a:off x="1375517" y="4110703"/>
                <a:ext cx="268560" cy="20880"/>
              </p14:xfrm>
            </p:contentPart>
          </mc:Choice>
          <mc:Fallback xmlns=""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44C4334A-E30B-4D4F-A8CA-2A1DB1994D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7877" y="4093063"/>
                  <a:ext cx="304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A71D04CD-96C0-464A-AB5F-78FEDD2CDC8A}"/>
                    </a:ext>
                  </a:extLst>
                </p14:cNvPr>
                <p14:cNvContentPartPr/>
                <p14:nvPr/>
              </p14:nvContentPartPr>
              <p14:xfrm>
                <a:off x="2112077" y="4031143"/>
                <a:ext cx="1837800" cy="4104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A71D04CD-96C0-464A-AB5F-78FEDD2CDC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94437" y="4013503"/>
                  <a:ext cx="18734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236DA61D-098B-4243-93FF-DAB45EFACDDE}"/>
                    </a:ext>
                  </a:extLst>
                </p14:cNvPr>
                <p14:cNvContentPartPr/>
                <p14:nvPr/>
              </p14:nvContentPartPr>
              <p14:xfrm>
                <a:off x="2926037" y="4145263"/>
                <a:ext cx="315720" cy="2268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236DA61D-098B-4243-93FF-DAB45EFACD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08037" y="4127263"/>
                  <a:ext cx="3513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3" name="Group 6162">
            <a:extLst>
              <a:ext uri="{FF2B5EF4-FFF2-40B4-BE49-F238E27FC236}">
                <a16:creationId xmlns:a16="http://schemas.microsoft.com/office/drawing/2014/main" id="{61FFCDCF-94BB-43EB-9514-3C19659F4DD7}"/>
              </a:ext>
            </a:extLst>
          </p:cNvPr>
          <p:cNvGrpSpPr/>
          <p:nvPr/>
        </p:nvGrpSpPr>
        <p:grpSpPr>
          <a:xfrm>
            <a:off x="4523357" y="4364503"/>
            <a:ext cx="320760" cy="288000"/>
            <a:chOff x="4523357" y="4364503"/>
            <a:chExt cx="3207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CB9D1571-7EAE-4C2C-A0D4-1D895A81C9B0}"/>
                    </a:ext>
                  </a:extLst>
                </p14:cNvPr>
                <p14:cNvContentPartPr/>
                <p14:nvPr/>
              </p14:nvContentPartPr>
              <p14:xfrm>
                <a:off x="4584197" y="4526863"/>
                <a:ext cx="2160" cy="216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CB9D1571-7EAE-4C2C-A0D4-1D895A81C9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66557" y="4508863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40553C47-BABB-4099-852A-8E07B245BA58}"/>
                    </a:ext>
                  </a:extLst>
                </p14:cNvPr>
                <p14:cNvContentPartPr/>
                <p14:nvPr/>
              </p14:nvContentPartPr>
              <p14:xfrm>
                <a:off x="4523357" y="4517503"/>
                <a:ext cx="176760" cy="11628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40553C47-BABB-4099-852A-8E07B245BA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05357" y="4499863"/>
                  <a:ext cx="212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3979EDCE-B4B9-4D70-B162-B93D3AEE78E2}"/>
                    </a:ext>
                  </a:extLst>
                </p14:cNvPr>
                <p14:cNvContentPartPr/>
                <p14:nvPr/>
              </p14:nvContentPartPr>
              <p14:xfrm>
                <a:off x="4739717" y="4364503"/>
                <a:ext cx="104400" cy="28800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3979EDCE-B4B9-4D70-B162-B93D3AEE78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1717" y="4346503"/>
                  <a:ext cx="14004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F5755B-B34F-4B96-8A9E-8989345D0231}"/>
                  </a:ext>
                </a:extLst>
              </p14:cNvPr>
              <p14:cNvContentPartPr/>
              <p14:nvPr/>
            </p14:nvContentPartPr>
            <p14:xfrm>
              <a:off x="6641596" y="2869233"/>
              <a:ext cx="743760" cy="1125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F5755B-B34F-4B96-8A9E-8989345D023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23596" y="2851233"/>
                <a:ext cx="779400" cy="11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6E380BAC-B32D-4E5E-9FB5-B980B2E0E2D3}"/>
              </a:ext>
            </a:extLst>
          </p:cNvPr>
          <p:cNvGrpSpPr/>
          <p:nvPr/>
        </p:nvGrpSpPr>
        <p:grpSpPr>
          <a:xfrm>
            <a:off x="7068916" y="2667273"/>
            <a:ext cx="805680" cy="676800"/>
            <a:chOff x="7068916" y="2667273"/>
            <a:chExt cx="80568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34EAA10-BD31-4910-AEB5-A8775E386410}"/>
                    </a:ext>
                  </a:extLst>
                </p14:cNvPr>
                <p14:cNvContentPartPr/>
                <p14:nvPr/>
              </p14:nvContentPartPr>
              <p14:xfrm>
                <a:off x="7068916" y="3011433"/>
                <a:ext cx="204120" cy="332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34EAA10-BD31-4910-AEB5-A8775E3864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50916" y="2993433"/>
                  <a:ext cx="2397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5D73E2-1E6A-4F04-A466-33EB8D365A46}"/>
                    </a:ext>
                  </a:extLst>
                </p14:cNvPr>
                <p14:cNvContentPartPr/>
                <p14:nvPr/>
              </p14:nvContentPartPr>
              <p14:xfrm>
                <a:off x="7165036" y="3109713"/>
                <a:ext cx="153720" cy="219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5D73E2-1E6A-4F04-A466-33EB8D365A4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47396" y="3091713"/>
                  <a:ext cx="189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6B2995-E988-4CE5-A5B5-48D888EA9307}"/>
                    </a:ext>
                  </a:extLst>
                </p14:cNvPr>
                <p14:cNvContentPartPr/>
                <p14:nvPr/>
              </p14:nvContentPartPr>
              <p14:xfrm>
                <a:off x="7252156" y="2828193"/>
                <a:ext cx="165960" cy="344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6B2995-E988-4CE5-A5B5-48D888EA93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34156" y="2810553"/>
                  <a:ext cx="2016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9D5F9E6-069A-4F2C-BA81-B79B8452B369}"/>
                    </a:ext>
                  </a:extLst>
                </p14:cNvPr>
                <p14:cNvContentPartPr/>
                <p14:nvPr/>
              </p14:nvContentPartPr>
              <p14:xfrm>
                <a:off x="7424596" y="2720913"/>
                <a:ext cx="154440" cy="372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9D5F9E6-069A-4F2C-BA81-B79B8452B3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06956" y="2703273"/>
                  <a:ext cx="190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EA2BDD-C01A-40E3-9E6C-3296A22C2A09}"/>
                    </a:ext>
                  </a:extLst>
                </p14:cNvPr>
                <p14:cNvContentPartPr/>
                <p14:nvPr/>
              </p14:nvContentPartPr>
              <p14:xfrm>
                <a:off x="7658236" y="3021153"/>
                <a:ext cx="216360" cy="125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EA2BDD-C01A-40E3-9E6C-3296A22C2A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40596" y="3003513"/>
                  <a:ext cx="252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67E7C0-C999-438B-9B52-5083BFC9C62C}"/>
                    </a:ext>
                  </a:extLst>
                </p14:cNvPr>
                <p14:cNvContentPartPr/>
                <p14:nvPr/>
              </p14:nvContentPartPr>
              <p14:xfrm>
                <a:off x="7243876" y="2667273"/>
                <a:ext cx="205920" cy="65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67E7C0-C999-438B-9B52-5083BFC9C6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26236" y="2649633"/>
                  <a:ext cx="2415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BF5080C-1F2A-4678-B8A5-CD676870BE55}"/>
                  </a:ext>
                </a:extLst>
              </p14:cNvPr>
              <p14:cNvContentPartPr/>
              <p14:nvPr/>
            </p14:nvContentPartPr>
            <p14:xfrm>
              <a:off x="8111836" y="3106833"/>
              <a:ext cx="807840" cy="879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BF5080C-1F2A-4678-B8A5-CD676870BE5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93836" y="3088833"/>
                <a:ext cx="84348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7ED3E88-881E-4AD2-AB81-017D712C0441}"/>
                  </a:ext>
                </a:extLst>
              </p14:cNvPr>
              <p14:cNvContentPartPr/>
              <p14:nvPr/>
            </p14:nvContentPartPr>
            <p14:xfrm>
              <a:off x="8468596" y="3336873"/>
              <a:ext cx="186480" cy="151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7ED3E88-881E-4AD2-AB81-017D712C044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50956" y="3318873"/>
                <a:ext cx="22212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8" name="Group 6167">
            <a:extLst>
              <a:ext uri="{FF2B5EF4-FFF2-40B4-BE49-F238E27FC236}">
                <a16:creationId xmlns:a16="http://schemas.microsoft.com/office/drawing/2014/main" id="{8A2CD708-DA1C-4A35-8E07-1282EB261401}"/>
              </a:ext>
            </a:extLst>
          </p:cNvPr>
          <p:cNvGrpSpPr/>
          <p:nvPr/>
        </p:nvGrpSpPr>
        <p:grpSpPr>
          <a:xfrm>
            <a:off x="8245396" y="2850153"/>
            <a:ext cx="399960" cy="748080"/>
            <a:chOff x="8245396" y="2850153"/>
            <a:chExt cx="399960" cy="74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47" name="Ink 6146">
                  <a:extLst>
                    <a:ext uri="{FF2B5EF4-FFF2-40B4-BE49-F238E27FC236}">
                      <a16:creationId xmlns:a16="http://schemas.microsoft.com/office/drawing/2014/main" id="{DABB9076-0B21-448B-AF2B-4120B4C05BF1}"/>
                    </a:ext>
                  </a:extLst>
                </p14:cNvPr>
                <p14:cNvContentPartPr/>
                <p14:nvPr/>
              </p14:nvContentPartPr>
              <p14:xfrm>
                <a:off x="8444836" y="3434793"/>
                <a:ext cx="152640" cy="163440"/>
              </p14:xfrm>
            </p:contentPart>
          </mc:Choice>
          <mc:Fallback>
            <p:pic>
              <p:nvPicPr>
                <p:cNvPr id="6147" name="Ink 6146">
                  <a:extLst>
                    <a:ext uri="{FF2B5EF4-FFF2-40B4-BE49-F238E27FC236}">
                      <a16:creationId xmlns:a16="http://schemas.microsoft.com/office/drawing/2014/main" id="{DABB9076-0B21-448B-AF2B-4120B4C05B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26836" y="3417153"/>
                  <a:ext cx="188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CC4B58EA-12EC-4174-827B-6C904CA103C8}"/>
                    </a:ext>
                  </a:extLst>
                </p14:cNvPr>
                <p14:cNvContentPartPr/>
                <p14:nvPr/>
              </p14:nvContentPartPr>
              <p14:xfrm>
                <a:off x="8623036" y="3400233"/>
                <a:ext cx="22320" cy="40320"/>
              </p14:xfrm>
            </p:contentPart>
          </mc:Choice>
          <mc:Fallback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CC4B58EA-12EC-4174-827B-6C904CA103C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05396" y="3382233"/>
                  <a:ext cx="57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DDF23DA9-841E-4C86-82BA-C5D580634FA6}"/>
                    </a:ext>
                  </a:extLst>
                </p14:cNvPr>
                <p14:cNvContentPartPr/>
                <p14:nvPr/>
              </p14:nvContentPartPr>
              <p14:xfrm>
                <a:off x="8245396" y="3071913"/>
                <a:ext cx="131760" cy="224280"/>
              </p14:xfrm>
            </p:contentPart>
          </mc:Choice>
          <mc:Fallback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DDF23DA9-841E-4C86-82BA-C5D580634F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27396" y="3054273"/>
                  <a:ext cx="167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BC428916-EF4F-4190-9450-A214560F89F3}"/>
                    </a:ext>
                  </a:extLst>
                </p14:cNvPr>
                <p14:cNvContentPartPr/>
                <p14:nvPr/>
              </p14:nvContentPartPr>
              <p14:xfrm>
                <a:off x="8393716" y="2963193"/>
                <a:ext cx="64080" cy="303840"/>
              </p14:xfrm>
            </p:contentPart>
          </mc:Choice>
          <mc:Fallback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BC428916-EF4F-4190-9450-A214560F89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75716" y="2945193"/>
                  <a:ext cx="99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E153B435-44F3-49BC-B7B2-D12AC92563FB}"/>
                    </a:ext>
                  </a:extLst>
                </p14:cNvPr>
                <p14:cNvContentPartPr/>
                <p14:nvPr/>
              </p14:nvContentPartPr>
              <p14:xfrm>
                <a:off x="8491996" y="3147873"/>
                <a:ext cx="102240" cy="169560"/>
              </p14:xfrm>
            </p:contentPart>
          </mc:Choice>
          <mc:Fallback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E153B435-44F3-49BC-B7B2-D12AC92563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74356" y="3130233"/>
                  <a:ext cx="137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937311CD-4B25-4CED-A82F-1F993E17B4F3}"/>
                    </a:ext>
                  </a:extLst>
                </p14:cNvPr>
                <p14:cNvContentPartPr/>
                <p14:nvPr/>
              </p14:nvContentPartPr>
              <p14:xfrm>
                <a:off x="8248276" y="2850153"/>
                <a:ext cx="263160" cy="109440"/>
              </p14:xfrm>
            </p:contentPart>
          </mc:Choice>
          <mc:Fallback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937311CD-4B25-4CED-A82F-1F993E17B4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30276" y="2832153"/>
                  <a:ext cx="2988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71" name="Group 6170">
            <a:extLst>
              <a:ext uri="{FF2B5EF4-FFF2-40B4-BE49-F238E27FC236}">
                <a16:creationId xmlns:a16="http://schemas.microsoft.com/office/drawing/2014/main" id="{31F5BAFB-CF91-4128-A9CF-9A5550019DED}"/>
              </a:ext>
            </a:extLst>
          </p:cNvPr>
          <p:cNvGrpSpPr/>
          <p:nvPr/>
        </p:nvGrpSpPr>
        <p:grpSpPr>
          <a:xfrm>
            <a:off x="7226956" y="3227433"/>
            <a:ext cx="1284120" cy="639000"/>
            <a:chOff x="7226956" y="3227433"/>
            <a:chExt cx="128412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69" name="Ink 6168">
                  <a:extLst>
                    <a:ext uri="{FF2B5EF4-FFF2-40B4-BE49-F238E27FC236}">
                      <a16:creationId xmlns:a16="http://schemas.microsoft.com/office/drawing/2014/main" id="{AE26E5E1-2D72-4C59-9E10-E922F73C91B7}"/>
                    </a:ext>
                  </a:extLst>
                </p14:cNvPr>
                <p14:cNvContentPartPr/>
                <p14:nvPr/>
              </p14:nvContentPartPr>
              <p14:xfrm>
                <a:off x="7226956" y="3227433"/>
                <a:ext cx="1284120" cy="293400"/>
              </p14:xfrm>
            </p:contentPart>
          </mc:Choice>
          <mc:Fallback>
            <p:pic>
              <p:nvPicPr>
                <p:cNvPr id="6169" name="Ink 6168">
                  <a:extLst>
                    <a:ext uri="{FF2B5EF4-FFF2-40B4-BE49-F238E27FC236}">
                      <a16:creationId xmlns:a16="http://schemas.microsoft.com/office/drawing/2014/main" id="{AE26E5E1-2D72-4C59-9E10-E922F73C91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9316" y="3209793"/>
                  <a:ext cx="1319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70" name="Ink 6169">
                  <a:extLst>
                    <a:ext uri="{FF2B5EF4-FFF2-40B4-BE49-F238E27FC236}">
                      <a16:creationId xmlns:a16="http://schemas.microsoft.com/office/drawing/2014/main" id="{C815C538-3EB1-441B-929A-1ABA57EE9067}"/>
                    </a:ext>
                  </a:extLst>
                </p14:cNvPr>
                <p14:cNvContentPartPr/>
                <p14:nvPr/>
              </p14:nvContentPartPr>
              <p14:xfrm>
                <a:off x="7735276" y="3529473"/>
                <a:ext cx="195840" cy="336960"/>
              </p14:xfrm>
            </p:contentPart>
          </mc:Choice>
          <mc:Fallback>
            <p:pic>
              <p:nvPicPr>
                <p:cNvPr id="6170" name="Ink 6169">
                  <a:extLst>
                    <a:ext uri="{FF2B5EF4-FFF2-40B4-BE49-F238E27FC236}">
                      <a16:creationId xmlns:a16="http://schemas.microsoft.com/office/drawing/2014/main" id="{C815C538-3EB1-441B-929A-1ABA57EE90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17276" y="3511473"/>
                  <a:ext cx="23148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89" name="Group 12288">
            <a:extLst>
              <a:ext uri="{FF2B5EF4-FFF2-40B4-BE49-F238E27FC236}">
                <a16:creationId xmlns:a16="http://schemas.microsoft.com/office/drawing/2014/main" id="{7F419E80-04EF-4835-BFB1-CC25AB6566C2}"/>
              </a:ext>
            </a:extLst>
          </p:cNvPr>
          <p:cNvGrpSpPr/>
          <p:nvPr/>
        </p:nvGrpSpPr>
        <p:grpSpPr>
          <a:xfrm>
            <a:off x="3595276" y="108393"/>
            <a:ext cx="770040" cy="466560"/>
            <a:chOff x="3595276" y="108393"/>
            <a:chExt cx="77004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966B0767-A681-45A8-BA26-98BAB11E7D49}"/>
                    </a:ext>
                  </a:extLst>
                </p14:cNvPr>
                <p14:cNvContentPartPr/>
                <p14:nvPr/>
              </p14:nvContentPartPr>
              <p14:xfrm>
                <a:off x="3595276" y="108393"/>
                <a:ext cx="102600" cy="466560"/>
              </p14:xfrm>
            </p:contentPart>
          </mc:Choice>
          <mc:Fallback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966B0767-A681-45A8-BA26-98BAB11E7D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77636" y="90393"/>
                  <a:ext cx="1382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749B0D18-5BF4-4F16-8AF5-A720544AF049}"/>
                    </a:ext>
                  </a:extLst>
                </p14:cNvPr>
                <p14:cNvContentPartPr/>
                <p14:nvPr/>
              </p14:nvContentPartPr>
              <p14:xfrm>
                <a:off x="3754036" y="233313"/>
                <a:ext cx="611280" cy="316800"/>
              </p14:xfrm>
            </p:contentPart>
          </mc:Choice>
          <mc:Fallback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749B0D18-5BF4-4F16-8AF5-A720544AF0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36396" y="215313"/>
                  <a:ext cx="646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B71A689B-B2BC-4ABD-B9A4-4905D9E144C3}"/>
                    </a:ext>
                  </a:extLst>
                </p14:cNvPr>
                <p14:cNvContentPartPr/>
                <p14:nvPr/>
              </p14:nvContentPartPr>
              <p14:xfrm>
                <a:off x="4131676" y="296313"/>
                <a:ext cx="11520" cy="25920"/>
              </p14:xfrm>
            </p:contentPart>
          </mc:Choice>
          <mc:Fallback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B71A689B-B2BC-4ABD-B9A4-4905D9E144C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13676" y="278313"/>
                  <a:ext cx="47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A617FD35-3625-45D5-9B54-930A3D46126B}"/>
                    </a:ext>
                  </a:extLst>
                </p14:cNvPr>
                <p14:cNvContentPartPr/>
                <p14:nvPr/>
              </p14:nvContentPartPr>
              <p14:xfrm>
                <a:off x="3730276" y="329073"/>
                <a:ext cx="198360" cy="55080"/>
              </p14:xfrm>
            </p:contentPart>
          </mc:Choice>
          <mc:Fallback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A617FD35-3625-45D5-9B54-930A3D4612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12276" y="311073"/>
                  <a:ext cx="2340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94" name="Group 12293">
            <a:extLst>
              <a:ext uri="{FF2B5EF4-FFF2-40B4-BE49-F238E27FC236}">
                <a16:creationId xmlns:a16="http://schemas.microsoft.com/office/drawing/2014/main" id="{1CCBE8B4-9884-4D74-9D90-1C0C1DBF2742}"/>
              </a:ext>
            </a:extLst>
          </p:cNvPr>
          <p:cNvGrpSpPr/>
          <p:nvPr/>
        </p:nvGrpSpPr>
        <p:grpSpPr>
          <a:xfrm>
            <a:off x="4571596" y="92553"/>
            <a:ext cx="963360" cy="421560"/>
            <a:chOff x="4571596" y="92553"/>
            <a:chExt cx="96336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291" name="Ink 12290">
                  <a:extLst>
                    <a:ext uri="{FF2B5EF4-FFF2-40B4-BE49-F238E27FC236}">
                      <a16:creationId xmlns:a16="http://schemas.microsoft.com/office/drawing/2014/main" id="{A79A86BC-F189-427F-B25A-7EA342E8EE4B}"/>
                    </a:ext>
                  </a:extLst>
                </p14:cNvPr>
                <p14:cNvContentPartPr/>
                <p14:nvPr/>
              </p14:nvContentPartPr>
              <p14:xfrm>
                <a:off x="4571596" y="312513"/>
                <a:ext cx="862920" cy="193320"/>
              </p14:xfrm>
            </p:contentPart>
          </mc:Choice>
          <mc:Fallback>
            <p:pic>
              <p:nvPicPr>
                <p:cNvPr id="12291" name="Ink 12290">
                  <a:extLst>
                    <a:ext uri="{FF2B5EF4-FFF2-40B4-BE49-F238E27FC236}">
                      <a16:creationId xmlns:a16="http://schemas.microsoft.com/office/drawing/2014/main" id="{A79A86BC-F189-427F-B25A-7EA342E8EE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3956" y="294513"/>
                  <a:ext cx="898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292" name="Ink 12291">
                  <a:extLst>
                    <a:ext uri="{FF2B5EF4-FFF2-40B4-BE49-F238E27FC236}">
                      <a16:creationId xmlns:a16="http://schemas.microsoft.com/office/drawing/2014/main" id="{BBB6A701-3B25-47BB-9D4F-2C463BED9C0F}"/>
                    </a:ext>
                  </a:extLst>
                </p14:cNvPr>
                <p14:cNvContentPartPr/>
                <p14:nvPr/>
              </p14:nvContentPartPr>
              <p14:xfrm>
                <a:off x="4826116" y="219273"/>
                <a:ext cx="35280" cy="25560"/>
              </p14:xfrm>
            </p:contentPart>
          </mc:Choice>
          <mc:Fallback>
            <p:pic>
              <p:nvPicPr>
                <p:cNvPr id="12292" name="Ink 12291">
                  <a:extLst>
                    <a:ext uri="{FF2B5EF4-FFF2-40B4-BE49-F238E27FC236}">
                      <a16:creationId xmlns:a16="http://schemas.microsoft.com/office/drawing/2014/main" id="{BBB6A701-3B25-47BB-9D4F-2C463BED9C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08476" y="201273"/>
                  <a:ext cx="70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293" name="Ink 12292">
                  <a:extLst>
                    <a:ext uri="{FF2B5EF4-FFF2-40B4-BE49-F238E27FC236}">
                      <a16:creationId xmlns:a16="http://schemas.microsoft.com/office/drawing/2014/main" id="{6702AAF4-9C29-499F-8F0E-8781BDA9114D}"/>
                    </a:ext>
                  </a:extLst>
                </p14:cNvPr>
                <p14:cNvContentPartPr/>
                <p14:nvPr/>
              </p14:nvContentPartPr>
              <p14:xfrm>
                <a:off x="5414356" y="92553"/>
                <a:ext cx="120600" cy="421560"/>
              </p14:xfrm>
            </p:contentPart>
          </mc:Choice>
          <mc:Fallback>
            <p:pic>
              <p:nvPicPr>
                <p:cNvPr id="12293" name="Ink 12292">
                  <a:extLst>
                    <a:ext uri="{FF2B5EF4-FFF2-40B4-BE49-F238E27FC236}">
                      <a16:creationId xmlns:a16="http://schemas.microsoft.com/office/drawing/2014/main" id="{6702AAF4-9C29-499F-8F0E-8781BDA911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96716" y="74913"/>
                  <a:ext cx="156240" cy="45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2295" name="Ink 12294">
                <a:extLst>
                  <a:ext uri="{FF2B5EF4-FFF2-40B4-BE49-F238E27FC236}">
                    <a16:creationId xmlns:a16="http://schemas.microsoft.com/office/drawing/2014/main" id="{9FC420B7-1D7C-47CA-9809-BF880DC0D477}"/>
                  </a:ext>
                </a:extLst>
              </p14:cNvPr>
              <p14:cNvContentPartPr/>
              <p14:nvPr/>
            </p14:nvContentPartPr>
            <p14:xfrm>
              <a:off x="5987116" y="6002673"/>
              <a:ext cx="514440" cy="570240"/>
            </p14:xfrm>
          </p:contentPart>
        </mc:Choice>
        <mc:Fallback>
          <p:pic>
            <p:nvPicPr>
              <p:cNvPr id="12295" name="Ink 12294">
                <a:extLst>
                  <a:ext uri="{FF2B5EF4-FFF2-40B4-BE49-F238E27FC236}">
                    <a16:creationId xmlns:a16="http://schemas.microsoft.com/office/drawing/2014/main" id="{9FC420B7-1D7C-47CA-9809-BF880DC0D47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969116" y="5984673"/>
                <a:ext cx="55008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2296" name="Ink 12295">
                <a:extLst>
                  <a:ext uri="{FF2B5EF4-FFF2-40B4-BE49-F238E27FC236}">
                    <a16:creationId xmlns:a16="http://schemas.microsoft.com/office/drawing/2014/main" id="{1B5E116C-F798-467F-9092-866BA22F4E16}"/>
                  </a:ext>
                </a:extLst>
              </p14:cNvPr>
              <p14:cNvContentPartPr/>
              <p14:nvPr/>
            </p14:nvContentPartPr>
            <p14:xfrm>
              <a:off x="6824836" y="5742033"/>
              <a:ext cx="850320" cy="711360"/>
            </p14:xfrm>
          </p:contentPart>
        </mc:Choice>
        <mc:Fallback>
          <p:pic>
            <p:nvPicPr>
              <p:cNvPr id="12296" name="Ink 12295">
                <a:extLst>
                  <a:ext uri="{FF2B5EF4-FFF2-40B4-BE49-F238E27FC236}">
                    <a16:creationId xmlns:a16="http://schemas.microsoft.com/office/drawing/2014/main" id="{1B5E116C-F798-467F-9092-866BA22F4E1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07196" y="5724393"/>
                <a:ext cx="88596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2297" name="Ink 12296">
                <a:extLst>
                  <a:ext uri="{FF2B5EF4-FFF2-40B4-BE49-F238E27FC236}">
                    <a16:creationId xmlns:a16="http://schemas.microsoft.com/office/drawing/2014/main" id="{30192906-9A24-47A8-9B13-B3E0CAA4A63C}"/>
                  </a:ext>
                </a:extLst>
              </p14:cNvPr>
              <p14:cNvContentPartPr/>
              <p14:nvPr/>
            </p14:nvContentPartPr>
            <p14:xfrm>
              <a:off x="5608036" y="5762553"/>
              <a:ext cx="1099080" cy="36720"/>
            </p14:xfrm>
          </p:contentPart>
        </mc:Choice>
        <mc:Fallback>
          <p:pic>
            <p:nvPicPr>
              <p:cNvPr id="12297" name="Ink 12296">
                <a:extLst>
                  <a:ext uri="{FF2B5EF4-FFF2-40B4-BE49-F238E27FC236}">
                    <a16:creationId xmlns:a16="http://schemas.microsoft.com/office/drawing/2014/main" id="{30192906-9A24-47A8-9B13-B3E0CAA4A63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90396" y="5726913"/>
                <a:ext cx="11347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2298" name="Ink 12297">
                <a:extLst>
                  <a:ext uri="{FF2B5EF4-FFF2-40B4-BE49-F238E27FC236}">
                    <a16:creationId xmlns:a16="http://schemas.microsoft.com/office/drawing/2014/main" id="{74E2A1DA-5EAD-4590-AAC9-AA1A907BB06D}"/>
                  </a:ext>
                </a:extLst>
              </p14:cNvPr>
              <p14:cNvContentPartPr/>
              <p14:nvPr/>
            </p14:nvContentPartPr>
            <p14:xfrm>
              <a:off x="5470876" y="5731953"/>
              <a:ext cx="2404080" cy="867600"/>
            </p14:xfrm>
          </p:contentPart>
        </mc:Choice>
        <mc:Fallback>
          <p:pic>
            <p:nvPicPr>
              <p:cNvPr id="12298" name="Ink 12297">
                <a:extLst>
                  <a:ext uri="{FF2B5EF4-FFF2-40B4-BE49-F238E27FC236}">
                    <a16:creationId xmlns:a16="http://schemas.microsoft.com/office/drawing/2014/main" id="{74E2A1DA-5EAD-4590-AAC9-AA1A907BB06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80876" y="5552313"/>
                <a:ext cx="2583720" cy="12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2299" name="Ink 12298">
                <a:extLst>
                  <a:ext uri="{FF2B5EF4-FFF2-40B4-BE49-F238E27FC236}">
                    <a16:creationId xmlns:a16="http://schemas.microsoft.com/office/drawing/2014/main" id="{7EA00EFA-3687-4936-B1A9-BA94EFA41CF4}"/>
                  </a:ext>
                </a:extLst>
              </p14:cNvPr>
              <p14:cNvContentPartPr/>
              <p14:nvPr/>
            </p14:nvContentPartPr>
            <p14:xfrm>
              <a:off x="5527756" y="6224280"/>
              <a:ext cx="255960" cy="255960"/>
            </p14:xfrm>
          </p:contentPart>
        </mc:Choice>
        <mc:Fallback>
          <p:pic>
            <p:nvPicPr>
              <p:cNvPr id="12299" name="Ink 12298">
                <a:extLst>
                  <a:ext uri="{FF2B5EF4-FFF2-40B4-BE49-F238E27FC236}">
                    <a16:creationId xmlns:a16="http://schemas.microsoft.com/office/drawing/2014/main" id="{7EA00EFA-3687-4936-B1A9-BA94EFA41CF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09756" y="6206640"/>
                <a:ext cx="291600" cy="29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693" y="561975"/>
            <a:ext cx="2640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total free energy is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2971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vector potential of the total field from all conductors at </a:t>
            </a:r>
            <a:r>
              <a:rPr lang="en-US" sz="2000" dirty="0" err="1"/>
              <a:t>d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a</a:t>
            </a:r>
            <a:r>
              <a:rPr lang="en-US" sz="2000" dirty="0"/>
              <a:t> of the </a:t>
            </a:r>
            <a:r>
              <a:rPr lang="en-US" sz="2000" i="1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conductor.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33475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54" y="1133475"/>
            <a:ext cx="1343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54" y="2047875"/>
            <a:ext cx="1685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79" y="2079505"/>
            <a:ext cx="1114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1495376"/>
            <a:ext cx="1629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circuits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191000"/>
            <a:ext cx="319318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79" y="5029200"/>
            <a:ext cx="1466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19712"/>
            <a:ext cx="213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7800" y="5943600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4897" y="5974377"/>
            <a:ext cx="3718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Magnetic flux through </a:t>
            </a:r>
            <a:r>
              <a:rPr lang="en-US" sz="2000" i="1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circuit</a:t>
            </a:r>
          </a:p>
        </p:txBody>
      </p:sp>
      <p:sp>
        <p:nvSpPr>
          <p:cNvPr id="12" name="Freeform 11"/>
          <p:cNvSpPr/>
          <p:nvPr/>
        </p:nvSpPr>
        <p:spPr>
          <a:xfrm>
            <a:off x="7116792" y="6305909"/>
            <a:ext cx="439948" cy="77638"/>
          </a:xfrm>
          <a:custGeom>
            <a:avLst/>
            <a:gdLst>
              <a:gd name="connsiteX0" fmla="*/ 0 w 439948"/>
              <a:gd name="connsiteY0" fmla="*/ 0 h 77638"/>
              <a:gd name="connsiteX1" fmla="*/ 43133 w 439948"/>
              <a:gd name="connsiteY1" fmla="*/ 25880 h 77638"/>
              <a:gd name="connsiteX2" fmla="*/ 69012 w 439948"/>
              <a:gd name="connsiteY2" fmla="*/ 43133 h 77638"/>
              <a:gd name="connsiteX3" fmla="*/ 163902 w 439948"/>
              <a:gd name="connsiteY3" fmla="*/ 69012 h 77638"/>
              <a:gd name="connsiteX4" fmla="*/ 189782 w 439948"/>
              <a:gd name="connsiteY4" fmla="*/ 77638 h 77638"/>
              <a:gd name="connsiteX5" fmla="*/ 319178 w 439948"/>
              <a:gd name="connsiteY5" fmla="*/ 69012 h 77638"/>
              <a:gd name="connsiteX6" fmla="*/ 370936 w 439948"/>
              <a:gd name="connsiteY6" fmla="*/ 51759 h 77638"/>
              <a:gd name="connsiteX7" fmla="*/ 414068 w 439948"/>
              <a:gd name="connsiteY7" fmla="*/ 8627 h 77638"/>
              <a:gd name="connsiteX8" fmla="*/ 439948 w 439948"/>
              <a:gd name="connsiteY8" fmla="*/ 0 h 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948" h="77638">
                <a:moveTo>
                  <a:pt x="0" y="0"/>
                </a:moveTo>
                <a:cubicBezTo>
                  <a:pt x="14378" y="8627"/>
                  <a:pt x="28915" y="16993"/>
                  <a:pt x="43133" y="25880"/>
                </a:cubicBezTo>
                <a:cubicBezTo>
                  <a:pt x="51925" y="31375"/>
                  <a:pt x="59538" y="38922"/>
                  <a:pt x="69012" y="43133"/>
                </a:cubicBezTo>
                <a:cubicBezTo>
                  <a:pt x="116591" y="64279"/>
                  <a:pt x="117521" y="57417"/>
                  <a:pt x="163902" y="69012"/>
                </a:cubicBezTo>
                <a:cubicBezTo>
                  <a:pt x="172724" y="71217"/>
                  <a:pt x="181155" y="74763"/>
                  <a:pt x="189782" y="77638"/>
                </a:cubicBezTo>
                <a:cubicBezTo>
                  <a:pt x="232914" y="74763"/>
                  <a:pt x="276385" y="75125"/>
                  <a:pt x="319178" y="69012"/>
                </a:cubicBezTo>
                <a:cubicBezTo>
                  <a:pt x="337181" y="66440"/>
                  <a:pt x="370936" y="51759"/>
                  <a:pt x="370936" y="51759"/>
                </a:cubicBezTo>
                <a:cubicBezTo>
                  <a:pt x="388189" y="25880"/>
                  <a:pt x="385314" y="23004"/>
                  <a:pt x="414068" y="8627"/>
                </a:cubicBezTo>
                <a:cubicBezTo>
                  <a:pt x="422201" y="4560"/>
                  <a:pt x="439948" y="0"/>
                  <a:pt x="43994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56740" y="6400800"/>
            <a:ext cx="336430" cy="284672"/>
          </a:xfrm>
          <a:custGeom>
            <a:avLst/>
            <a:gdLst>
              <a:gd name="connsiteX0" fmla="*/ 0 w 336430"/>
              <a:gd name="connsiteY0" fmla="*/ 0 h 284672"/>
              <a:gd name="connsiteX1" fmla="*/ 94890 w 336430"/>
              <a:gd name="connsiteY1" fmla="*/ 51758 h 284672"/>
              <a:gd name="connsiteX2" fmla="*/ 120769 w 336430"/>
              <a:gd name="connsiteY2" fmla="*/ 69011 h 284672"/>
              <a:gd name="connsiteX3" fmla="*/ 146649 w 336430"/>
              <a:gd name="connsiteY3" fmla="*/ 86264 h 284672"/>
              <a:gd name="connsiteX4" fmla="*/ 163902 w 336430"/>
              <a:gd name="connsiteY4" fmla="*/ 112143 h 284672"/>
              <a:gd name="connsiteX5" fmla="*/ 215660 w 336430"/>
              <a:gd name="connsiteY5" fmla="*/ 146649 h 284672"/>
              <a:gd name="connsiteX6" fmla="*/ 258792 w 336430"/>
              <a:gd name="connsiteY6" fmla="*/ 189781 h 284672"/>
              <a:gd name="connsiteX7" fmla="*/ 301924 w 336430"/>
              <a:gd name="connsiteY7" fmla="*/ 232913 h 284672"/>
              <a:gd name="connsiteX8" fmla="*/ 336430 w 336430"/>
              <a:gd name="connsiteY8" fmla="*/ 284672 h 2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430" h="284672">
                <a:moveTo>
                  <a:pt x="0" y="0"/>
                </a:moveTo>
                <a:cubicBezTo>
                  <a:pt x="62383" y="24953"/>
                  <a:pt x="30249" y="8664"/>
                  <a:pt x="94890" y="51758"/>
                </a:cubicBezTo>
                <a:lnTo>
                  <a:pt x="120769" y="69011"/>
                </a:lnTo>
                <a:lnTo>
                  <a:pt x="146649" y="86264"/>
                </a:lnTo>
                <a:cubicBezTo>
                  <a:pt x="152400" y="94890"/>
                  <a:pt x="156100" y="105316"/>
                  <a:pt x="163902" y="112143"/>
                </a:cubicBezTo>
                <a:cubicBezTo>
                  <a:pt x="179507" y="125797"/>
                  <a:pt x="215660" y="146649"/>
                  <a:pt x="215660" y="146649"/>
                </a:cubicBezTo>
                <a:cubicBezTo>
                  <a:pt x="261668" y="215660"/>
                  <a:pt x="201283" y="132272"/>
                  <a:pt x="258792" y="189781"/>
                </a:cubicBezTo>
                <a:cubicBezTo>
                  <a:pt x="316301" y="247290"/>
                  <a:pt x="232913" y="186905"/>
                  <a:pt x="301924" y="232913"/>
                </a:cubicBezTo>
                <a:lnTo>
                  <a:pt x="336430" y="284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789653" y="6305909"/>
            <a:ext cx="396815" cy="198909"/>
          </a:xfrm>
          <a:custGeom>
            <a:avLst/>
            <a:gdLst>
              <a:gd name="connsiteX0" fmla="*/ 0 w 396815"/>
              <a:gd name="connsiteY0" fmla="*/ 0 h 198909"/>
              <a:gd name="connsiteX1" fmla="*/ 94890 w 396815"/>
              <a:gd name="connsiteY1" fmla="*/ 69012 h 198909"/>
              <a:gd name="connsiteX2" fmla="*/ 120770 w 396815"/>
              <a:gd name="connsiteY2" fmla="*/ 77638 h 198909"/>
              <a:gd name="connsiteX3" fmla="*/ 146649 w 396815"/>
              <a:gd name="connsiteY3" fmla="*/ 94891 h 198909"/>
              <a:gd name="connsiteX4" fmla="*/ 198407 w 396815"/>
              <a:gd name="connsiteY4" fmla="*/ 112144 h 198909"/>
              <a:gd name="connsiteX5" fmla="*/ 250166 w 396815"/>
              <a:gd name="connsiteY5" fmla="*/ 138023 h 198909"/>
              <a:gd name="connsiteX6" fmla="*/ 276045 w 396815"/>
              <a:gd name="connsiteY6" fmla="*/ 155276 h 198909"/>
              <a:gd name="connsiteX7" fmla="*/ 327804 w 396815"/>
              <a:gd name="connsiteY7" fmla="*/ 172529 h 198909"/>
              <a:gd name="connsiteX8" fmla="*/ 379562 w 396815"/>
              <a:gd name="connsiteY8" fmla="*/ 198408 h 198909"/>
              <a:gd name="connsiteX9" fmla="*/ 396815 w 396815"/>
              <a:gd name="connsiteY9" fmla="*/ 198408 h 1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815" h="198909">
                <a:moveTo>
                  <a:pt x="0" y="0"/>
                </a:moveTo>
                <a:cubicBezTo>
                  <a:pt x="16777" y="13422"/>
                  <a:pt x="75727" y="62625"/>
                  <a:pt x="94890" y="69012"/>
                </a:cubicBezTo>
                <a:lnTo>
                  <a:pt x="120770" y="77638"/>
                </a:lnTo>
                <a:cubicBezTo>
                  <a:pt x="129396" y="83389"/>
                  <a:pt x="137175" y="90680"/>
                  <a:pt x="146649" y="94891"/>
                </a:cubicBezTo>
                <a:cubicBezTo>
                  <a:pt x="163267" y="102277"/>
                  <a:pt x="183275" y="102056"/>
                  <a:pt x="198407" y="112144"/>
                </a:cubicBezTo>
                <a:cubicBezTo>
                  <a:pt x="231853" y="134441"/>
                  <a:pt x="214451" y="126118"/>
                  <a:pt x="250166" y="138023"/>
                </a:cubicBezTo>
                <a:cubicBezTo>
                  <a:pt x="258792" y="143774"/>
                  <a:pt x="266571" y="151065"/>
                  <a:pt x="276045" y="155276"/>
                </a:cubicBezTo>
                <a:cubicBezTo>
                  <a:pt x="292664" y="162662"/>
                  <a:pt x="312672" y="162441"/>
                  <a:pt x="327804" y="172529"/>
                </a:cubicBezTo>
                <a:cubicBezTo>
                  <a:pt x="349615" y="187070"/>
                  <a:pt x="354051" y="193306"/>
                  <a:pt x="379562" y="198408"/>
                </a:cubicBezTo>
                <a:cubicBezTo>
                  <a:pt x="385201" y="199536"/>
                  <a:pt x="391064" y="198408"/>
                  <a:pt x="396815" y="1984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B1278-528F-48B9-802B-1C965295917C}"/>
              </a:ext>
            </a:extLst>
          </p:cNvPr>
          <p:cNvSpPr txBox="1"/>
          <p:nvPr/>
        </p:nvSpPr>
        <p:spPr>
          <a:xfrm>
            <a:off x="-44418" y="-14229"/>
            <a:ext cx="9284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10.  Total energy of linear conductors in terms of magnetic flux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DC3318C-0226-4073-AD26-ADF88D911387}"/>
                  </a:ext>
                </a:extLst>
              </p14:cNvPr>
              <p14:cNvContentPartPr/>
              <p14:nvPr/>
            </p14:nvContentPartPr>
            <p14:xfrm>
              <a:off x="4724237" y="1470249"/>
              <a:ext cx="365040" cy="60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DC3318C-0226-4073-AD26-ADF88D9113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6237" y="1452609"/>
                <a:ext cx="40068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362921-7F92-4963-82AB-00DFA910AAD5}"/>
                  </a:ext>
                </a:extLst>
              </p14:cNvPr>
              <p14:cNvContentPartPr/>
              <p14:nvPr/>
            </p14:nvContentPartPr>
            <p14:xfrm>
              <a:off x="3706877" y="2613969"/>
              <a:ext cx="218520" cy="57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362921-7F92-4963-82AB-00DFA910AA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88877" y="2595969"/>
                <a:ext cx="25416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20831C-AD3C-439B-B86A-9A472857705E}"/>
                  </a:ext>
                </a:extLst>
              </p14:cNvPr>
              <p14:cNvContentPartPr/>
              <p14:nvPr/>
            </p14:nvContentPartPr>
            <p14:xfrm>
              <a:off x="7575437" y="5682609"/>
              <a:ext cx="85320" cy="73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20831C-AD3C-439B-B86A-9A47285770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85437" y="5502969"/>
                <a:ext cx="2649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1C9244-C9D8-4925-B1D8-E1D7DD628BD5}"/>
                  </a:ext>
                </a:extLst>
              </p14:cNvPr>
              <p14:cNvContentPartPr/>
              <p14:nvPr/>
            </p14:nvContentPartPr>
            <p14:xfrm>
              <a:off x="7257917" y="5724009"/>
              <a:ext cx="359280" cy="384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1C9244-C9D8-4925-B1D8-E1D7DD628B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67917" y="5544009"/>
                <a:ext cx="53892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1389362-F886-4897-882D-27DD5872A7EE}"/>
                  </a:ext>
                </a:extLst>
              </p14:cNvPr>
              <p14:cNvContentPartPr/>
              <p14:nvPr/>
            </p14:nvContentPartPr>
            <p14:xfrm>
              <a:off x="7134797" y="5708529"/>
              <a:ext cx="922680" cy="582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1389362-F886-4897-882D-27DD5872A7E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45157" y="5528889"/>
                <a:ext cx="110232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80C834-E3EE-4497-9106-F01A8977E8EC}"/>
                  </a:ext>
                </a:extLst>
              </p14:cNvPr>
              <p14:cNvContentPartPr/>
              <p14:nvPr/>
            </p14:nvContentPartPr>
            <p14:xfrm>
              <a:off x="7590197" y="5323689"/>
              <a:ext cx="464400" cy="689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80C834-E3EE-4497-9106-F01A8977E8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72557" y="5305689"/>
                <a:ext cx="50004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955244-E179-4A7B-BE0D-CF4B912686A7}"/>
                  </a:ext>
                </a:extLst>
              </p14:cNvPr>
              <p14:cNvContentPartPr/>
              <p14:nvPr/>
            </p14:nvContentPartPr>
            <p14:xfrm>
              <a:off x="8119037" y="6123969"/>
              <a:ext cx="402120" cy="70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955244-E179-4A7B-BE0D-CF4B912686A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01397" y="6106329"/>
                <a:ext cx="43776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ED51326-EE2F-491F-8912-BAA51FF4A34D}"/>
              </a:ext>
            </a:extLst>
          </p:cNvPr>
          <p:cNvGrpSpPr/>
          <p:nvPr/>
        </p:nvGrpSpPr>
        <p:grpSpPr>
          <a:xfrm>
            <a:off x="6479957" y="5538249"/>
            <a:ext cx="1692360" cy="1119240"/>
            <a:chOff x="6479957" y="5538249"/>
            <a:chExt cx="1692360" cy="11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768665-43AE-4778-BB69-CC5CBEAFDF67}"/>
                    </a:ext>
                  </a:extLst>
                </p14:cNvPr>
                <p14:cNvContentPartPr/>
                <p14:nvPr/>
              </p14:nvContentPartPr>
              <p14:xfrm>
                <a:off x="7781357" y="6253569"/>
                <a:ext cx="360" cy="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768665-43AE-4778-BB69-CC5CBEAFDF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63717" y="6235569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0927FA-10D3-4BF7-9536-17899C0AD587}"/>
                    </a:ext>
                  </a:extLst>
                </p14:cNvPr>
                <p14:cNvContentPartPr/>
                <p14:nvPr/>
              </p14:nvContentPartPr>
              <p14:xfrm>
                <a:off x="7775237" y="6251769"/>
                <a:ext cx="397080" cy="22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0927FA-10D3-4BF7-9536-17899C0AD5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57237" y="6234129"/>
                  <a:ext cx="432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22B482-806C-4E08-9B11-447D6F6586F5}"/>
                    </a:ext>
                  </a:extLst>
                </p14:cNvPr>
                <p14:cNvContentPartPr/>
                <p14:nvPr/>
              </p14:nvContentPartPr>
              <p14:xfrm>
                <a:off x="6914837" y="5538249"/>
                <a:ext cx="725400" cy="602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22B482-806C-4E08-9B11-447D6F6586F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97197" y="5520249"/>
                  <a:ext cx="76104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2A2544-CAE8-4AB2-877A-64A455CE3D2F}"/>
                    </a:ext>
                  </a:extLst>
                </p14:cNvPr>
                <p14:cNvContentPartPr/>
                <p14:nvPr/>
              </p14:nvContentPartPr>
              <p14:xfrm>
                <a:off x="7531517" y="6406569"/>
                <a:ext cx="332280" cy="25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2A2544-CAE8-4AB2-877A-64A455CE3D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13877" y="6388569"/>
                  <a:ext cx="367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8C254B-A54F-4208-A911-6ADEE88EF747}"/>
                    </a:ext>
                  </a:extLst>
                </p14:cNvPr>
                <p14:cNvContentPartPr/>
                <p14:nvPr/>
              </p14:nvContentPartPr>
              <p14:xfrm>
                <a:off x="6479957" y="6013809"/>
                <a:ext cx="837720" cy="211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8C254B-A54F-4208-A911-6ADEE88EF7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61957" y="5996169"/>
                  <a:ext cx="87336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68" name="Ink 7167">
                <a:extLst>
                  <a:ext uri="{FF2B5EF4-FFF2-40B4-BE49-F238E27FC236}">
                    <a16:creationId xmlns:a16="http://schemas.microsoft.com/office/drawing/2014/main" id="{23B4BC3C-3910-45F4-A55A-286D8FB362E1}"/>
                  </a:ext>
                </a:extLst>
              </p14:cNvPr>
              <p14:cNvContentPartPr/>
              <p14:nvPr/>
            </p14:nvContentPartPr>
            <p14:xfrm>
              <a:off x="7480397" y="5750289"/>
              <a:ext cx="139680" cy="134280"/>
            </p14:xfrm>
          </p:contentPart>
        </mc:Choice>
        <mc:Fallback xmlns="">
          <p:pic>
            <p:nvPicPr>
              <p:cNvPr id="7168" name="Ink 7167">
                <a:extLst>
                  <a:ext uri="{FF2B5EF4-FFF2-40B4-BE49-F238E27FC236}">
                    <a16:creationId xmlns:a16="http://schemas.microsoft.com/office/drawing/2014/main" id="{23B4BC3C-3910-45F4-A55A-286D8FB362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62757" y="5732289"/>
                <a:ext cx="1753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69" name="Ink 7168">
                <a:extLst>
                  <a:ext uri="{FF2B5EF4-FFF2-40B4-BE49-F238E27FC236}">
                    <a16:creationId xmlns:a16="http://schemas.microsoft.com/office/drawing/2014/main" id="{291F66DB-076F-4288-ADF5-F2EB91F796C5}"/>
                  </a:ext>
                </a:extLst>
              </p14:cNvPr>
              <p14:cNvContentPartPr/>
              <p14:nvPr/>
            </p14:nvContentPartPr>
            <p14:xfrm>
              <a:off x="1760357" y="5603769"/>
              <a:ext cx="175320" cy="175680"/>
            </p14:xfrm>
          </p:contentPart>
        </mc:Choice>
        <mc:Fallback xmlns="">
          <p:pic>
            <p:nvPicPr>
              <p:cNvPr id="7169" name="Ink 7168">
                <a:extLst>
                  <a:ext uri="{FF2B5EF4-FFF2-40B4-BE49-F238E27FC236}">
                    <a16:creationId xmlns:a16="http://schemas.microsoft.com/office/drawing/2014/main" id="{291F66DB-076F-4288-ADF5-F2EB91F796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42357" y="5585769"/>
                <a:ext cx="2109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0" name="Ink 7179">
                <a:extLst>
                  <a:ext uri="{FF2B5EF4-FFF2-40B4-BE49-F238E27FC236}">
                    <a16:creationId xmlns:a16="http://schemas.microsoft.com/office/drawing/2014/main" id="{39A086CA-E3CB-48C9-9342-CD8CF60D88ED}"/>
                  </a:ext>
                </a:extLst>
              </p14:cNvPr>
              <p14:cNvContentPartPr/>
              <p14:nvPr/>
            </p14:nvContentPartPr>
            <p14:xfrm>
              <a:off x="7575077" y="5871609"/>
              <a:ext cx="360" cy="1440"/>
            </p14:xfrm>
          </p:contentPart>
        </mc:Choice>
        <mc:Fallback xmlns="">
          <p:pic>
            <p:nvPicPr>
              <p:cNvPr id="7180" name="Ink 7179">
                <a:extLst>
                  <a:ext uri="{FF2B5EF4-FFF2-40B4-BE49-F238E27FC236}">
                    <a16:creationId xmlns:a16="http://schemas.microsoft.com/office/drawing/2014/main" id="{39A086CA-E3CB-48C9-9342-CD8CF60D88E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57437" y="5853969"/>
                <a:ext cx="36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83" name="Ink 7182">
                <a:extLst>
                  <a:ext uri="{FF2B5EF4-FFF2-40B4-BE49-F238E27FC236}">
                    <a16:creationId xmlns:a16="http://schemas.microsoft.com/office/drawing/2014/main" id="{A3F628DE-3C01-4191-AFA6-1B50EC794D89}"/>
                  </a:ext>
                </a:extLst>
              </p14:cNvPr>
              <p14:cNvContentPartPr/>
              <p14:nvPr/>
            </p14:nvContentPartPr>
            <p14:xfrm>
              <a:off x="7482557" y="5867649"/>
              <a:ext cx="106920" cy="23400"/>
            </p14:xfrm>
          </p:contentPart>
        </mc:Choice>
        <mc:Fallback xmlns="">
          <p:pic>
            <p:nvPicPr>
              <p:cNvPr id="7183" name="Ink 7182">
                <a:extLst>
                  <a:ext uri="{FF2B5EF4-FFF2-40B4-BE49-F238E27FC236}">
                    <a16:creationId xmlns:a16="http://schemas.microsoft.com/office/drawing/2014/main" id="{A3F628DE-3C01-4191-AFA6-1B50EC794D8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64557" y="5850009"/>
                <a:ext cx="1425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84" name="Ink 7183">
                <a:extLst>
                  <a:ext uri="{FF2B5EF4-FFF2-40B4-BE49-F238E27FC236}">
                    <a16:creationId xmlns:a16="http://schemas.microsoft.com/office/drawing/2014/main" id="{D0D70AE6-CB8A-475B-B7F6-63B026C4A540}"/>
                  </a:ext>
                </a:extLst>
              </p14:cNvPr>
              <p14:cNvContentPartPr/>
              <p14:nvPr/>
            </p14:nvContentPartPr>
            <p14:xfrm>
              <a:off x="8209037" y="5586489"/>
              <a:ext cx="20880" cy="98280"/>
            </p14:xfrm>
          </p:contentPart>
        </mc:Choice>
        <mc:Fallback xmlns="">
          <p:pic>
            <p:nvPicPr>
              <p:cNvPr id="7184" name="Ink 7183">
                <a:extLst>
                  <a:ext uri="{FF2B5EF4-FFF2-40B4-BE49-F238E27FC236}">
                    <a16:creationId xmlns:a16="http://schemas.microsoft.com/office/drawing/2014/main" id="{D0D70AE6-CB8A-475B-B7F6-63B026C4A54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91397" y="5568489"/>
                <a:ext cx="565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86" name="Ink 7185">
                <a:extLst>
                  <a:ext uri="{FF2B5EF4-FFF2-40B4-BE49-F238E27FC236}">
                    <a16:creationId xmlns:a16="http://schemas.microsoft.com/office/drawing/2014/main" id="{760FB0CE-278E-475B-BB3D-41799FF3FD09}"/>
                  </a:ext>
                </a:extLst>
              </p14:cNvPr>
              <p14:cNvContentPartPr/>
              <p14:nvPr/>
            </p14:nvContentPartPr>
            <p14:xfrm>
              <a:off x="3321317" y="1735569"/>
              <a:ext cx="127800" cy="114480"/>
            </p14:xfrm>
          </p:contentPart>
        </mc:Choice>
        <mc:Fallback xmlns="">
          <p:pic>
            <p:nvPicPr>
              <p:cNvPr id="7186" name="Ink 7185">
                <a:extLst>
                  <a:ext uri="{FF2B5EF4-FFF2-40B4-BE49-F238E27FC236}">
                    <a16:creationId xmlns:a16="http://schemas.microsoft.com/office/drawing/2014/main" id="{760FB0CE-278E-475B-BB3D-41799FF3FD0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58677" y="1672929"/>
                <a:ext cx="2534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3" name="Group 7192">
            <a:extLst>
              <a:ext uri="{FF2B5EF4-FFF2-40B4-BE49-F238E27FC236}">
                <a16:creationId xmlns:a16="http://schemas.microsoft.com/office/drawing/2014/main" id="{82A728B7-E08A-4FAD-8204-CBA64F56AAA9}"/>
              </a:ext>
            </a:extLst>
          </p:cNvPr>
          <p:cNvGrpSpPr/>
          <p:nvPr/>
        </p:nvGrpSpPr>
        <p:grpSpPr>
          <a:xfrm>
            <a:off x="4047437" y="4249089"/>
            <a:ext cx="1141200" cy="355680"/>
            <a:chOff x="4047437" y="4249089"/>
            <a:chExt cx="11412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191" name="Ink 7190">
                  <a:extLst>
                    <a:ext uri="{FF2B5EF4-FFF2-40B4-BE49-F238E27FC236}">
                      <a16:creationId xmlns:a16="http://schemas.microsoft.com/office/drawing/2014/main" id="{0238CE40-97BF-43CF-9C88-2889722E7FE8}"/>
                    </a:ext>
                  </a:extLst>
                </p14:cNvPr>
                <p14:cNvContentPartPr/>
                <p14:nvPr/>
              </p14:nvContentPartPr>
              <p14:xfrm>
                <a:off x="4047437" y="4249089"/>
                <a:ext cx="1141200" cy="355680"/>
              </p14:xfrm>
            </p:contentPart>
          </mc:Choice>
          <mc:Fallback xmlns="">
            <p:pic>
              <p:nvPicPr>
                <p:cNvPr id="7191" name="Ink 7190">
                  <a:extLst>
                    <a:ext uri="{FF2B5EF4-FFF2-40B4-BE49-F238E27FC236}">
                      <a16:creationId xmlns:a16="http://schemas.microsoft.com/office/drawing/2014/main" id="{0238CE40-97BF-43CF-9C88-2889722E7F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29797" y="4231449"/>
                  <a:ext cx="11768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92" name="Ink 7191">
                  <a:extLst>
                    <a:ext uri="{FF2B5EF4-FFF2-40B4-BE49-F238E27FC236}">
                      <a16:creationId xmlns:a16="http://schemas.microsoft.com/office/drawing/2014/main" id="{7A0EC3C7-FB0C-4162-8889-F89123BB43F6}"/>
                    </a:ext>
                  </a:extLst>
                </p14:cNvPr>
                <p14:cNvContentPartPr/>
                <p14:nvPr/>
              </p14:nvContentPartPr>
              <p14:xfrm>
                <a:off x="4308077" y="4372929"/>
                <a:ext cx="262800" cy="17280"/>
              </p14:xfrm>
            </p:contentPart>
          </mc:Choice>
          <mc:Fallback xmlns="">
            <p:pic>
              <p:nvPicPr>
                <p:cNvPr id="7192" name="Ink 7191">
                  <a:extLst>
                    <a:ext uri="{FF2B5EF4-FFF2-40B4-BE49-F238E27FC236}">
                      <a16:creationId xmlns:a16="http://schemas.microsoft.com/office/drawing/2014/main" id="{7A0EC3C7-FB0C-4162-8889-F89123BB43F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90077" y="4354929"/>
                  <a:ext cx="298440" cy="52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23526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444639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Flux of field from all circuits through the </a:t>
            </a:r>
            <a:r>
              <a:rPr lang="en-US" sz="2000" i="1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circuit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971800"/>
            <a:ext cx="4542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a linear current J in an external </a:t>
            </a:r>
            <a:r>
              <a:rPr lang="en-US" sz="2000" b="1" dirty="0"/>
              <a:t>B</a:t>
            </a:r>
            <a:r>
              <a:rPr lang="en-US" sz="2000" dirty="0"/>
              <a:t>-field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51" y="5537537"/>
            <a:ext cx="1181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86362"/>
            <a:ext cx="434735" cy="45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4250" y="5537537"/>
            <a:ext cx="3989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self-energy for the sources of </a:t>
            </a:r>
            <a:r>
              <a:rPr lang="en-US" sz="2000" b="1" dirty="0"/>
              <a:t>B</a:t>
            </a:r>
            <a:r>
              <a:rPr lang="en-US" sz="2000" dirty="0"/>
              <a:t>.</a:t>
            </a:r>
          </a:p>
          <a:p>
            <a:r>
              <a:rPr lang="en-US" sz="2000" dirty="0"/>
              <a:t>No factor of 2 to correct for double counting of interaction pairs.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51" y="3886200"/>
            <a:ext cx="1657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2475781" y="4086045"/>
            <a:ext cx="60385" cy="759125"/>
          </a:xfrm>
          <a:custGeom>
            <a:avLst/>
            <a:gdLst>
              <a:gd name="connsiteX0" fmla="*/ 60385 w 60385"/>
              <a:gd name="connsiteY0" fmla="*/ 759125 h 759125"/>
              <a:gd name="connsiteX1" fmla="*/ 17253 w 60385"/>
              <a:gd name="connsiteY1" fmla="*/ 690113 h 759125"/>
              <a:gd name="connsiteX2" fmla="*/ 0 w 60385"/>
              <a:gd name="connsiteY2" fmla="*/ 638355 h 759125"/>
              <a:gd name="connsiteX3" fmla="*/ 8627 w 60385"/>
              <a:gd name="connsiteY3" fmla="*/ 517585 h 759125"/>
              <a:gd name="connsiteX4" fmla="*/ 17253 w 60385"/>
              <a:gd name="connsiteY4" fmla="*/ 491706 h 759125"/>
              <a:gd name="connsiteX5" fmla="*/ 25879 w 60385"/>
              <a:gd name="connsiteY5" fmla="*/ 0 h 7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85" h="759125">
                <a:moveTo>
                  <a:pt x="60385" y="759125"/>
                </a:moveTo>
                <a:cubicBezTo>
                  <a:pt x="46008" y="736121"/>
                  <a:pt x="25832" y="715848"/>
                  <a:pt x="17253" y="690113"/>
                </a:cubicBezTo>
                <a:lnTo>
                  <a:pt x="0" y="638355"/>
                </a:lnTo>
                <a:cubicBezTo>
                  <a:pt x="2876" y="598098"/>
                  <a:pt x="3911" y="557668"/>
                  <a:pt x="8627" y="517585"/>
                </a:cubicBezTo>
                <a:cubicBezTo>
                  <a:pt x="9689" y="508554"/>
                  <a:pt x="16945" y="500794"/>
                  <a:pt x="17253" y="491706"/>
                </a:cubicBezTo>
                <a:cubicBezTo>
                  <a:pt x="22806" y="327873"/>
                  <a:pt x="25879" y="163927"/>
                  <a:pt x="2587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39850" y="4620883"/>
            <a:ext cx="18082" cy="327804"/>
          </a:xfrm>
          <a:custGeom>
            <a:avLst/>
            <a:gdLst>
              <a:gd name="connsiteX0" fmla="*/ 18082 w 18082"/>
              <a:gd name="connsiteY0" fmla="*/ 327804 h 327804"/>
              <a:gd name="connsiteX1" fmla="*/ 9456 w 18082"/>
              <a:gd name="connsiteY1" fmla="*/ 172528 h 327804"/>
              <a:gd name="connsiteX2" fmla="*/ 829 w 18082"/>
              <a:gd name="connsiteY2" fmla="*/ 112143 h 327804"/>
              <a:gd name="connsiteX3" fmla="*/ 829 w 18082"/>
              <a:gd name="connsiteY3" fmla="*/ 0 h 3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2" h="327804">
                <a:moveTo>
                  <a:pt x="18082" y="327804"/>
                </a:moveTo>
                <a:cubicBezTo>
                  <a:pt x="15207" y="276045"/>
                  <a:pt x="13590" y="224201"/>
                  <a:pt x="9456" y="172528"/>
                </a:cubicBezTo>
                <a:cubicBezTo>
                  <a:pt x="7835" y="152260"/>
                  <a:pt x="1844" y="132450"/>
                  <a:pt x="829" y="112143"/>
                </a:cubicBezTo>
                <a:cubicBezTo>
                  <a:pt x="-1038" y="74809"/>
                  <a:pt x="829" y="37381"/>
                  <a:pt x="82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0C875A-B00D-4EBA-8377-21A6FFF64DE3}"/>
              </a:ext>
            </a:extLst>
          </p:cNvPr>
          <p:cNvGrpSpPr/>
          <p:nvPr/>
        </p:nvGrpSpPr>
        <p:grpSpPr>
          <a:xfrm>
            <a:off x="5060477" y="230263"/>
            <a:ext cx="1058760" cy="346320"/>
            <a:chOff x="5060477" y="230263"/>
            <a:chExt cx="105876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3B019A-A42E-4A2F-BD01-FC259C4FAC7A}"/>
                    </a:ext>
                  </a:extLst>
                </p14:cNvPr>
                <p14:cNvContentPartPr/>
                <p14:nvPr/>
              </p14:nvContentPartPr>
              <p14:xfrm>
                <a:off x="5060477" y="230263"/>
                <a:ext cx="1058760" cy="34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3B019A-A42E-4A2F-BD01-FC259C4FAC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42477" y="212623"/>
                  <a:ext cx="10944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23C7A7-B0FB-44AB-85FE-0534BDEB1053}"/>
                    </a:ext>
                  </a:extLst>
                </p14:cNvPr>
                <p14:cNvContentPartPr/>
                <p14:nvPr/>
              </p14:nvContentPartPr>
              <p14:xfrm>
                <a:off x="5065517" y="392623"/>
                <a:ext cx="46080" cy="1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23C7A7-B0FB-44AB-85FE-0534BDEB1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47877" y="374623"/>
                  <a:ext cx="8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D9F13B-8863-4AD8-A2FE-A52327365717}"/>
                    </a:ext>
                  </a:extLst>
                </p14:cNvPr>
                <p14:cNvContentPartPr/>
                <p14:nvPr/>
              </p14:nvContentPartPr>
              <p14:xfrm>
                <a:off x="5071637" y="354463"/>
                <a:ext cx="36000" cy="52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D9F13B-8863-4AD8-A2FE-A523273657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53637" y="336463"/>
                  <a:ext cx="7164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591AD55-B7CE-4BEE-863C-CC627221B7C3}"/>
                  </a:ext>
                </a:extLst>
              </p14:cNvPr>
              <p14:cNvContentPartPr/>
              <p14:nvPr/>
            </p14:nvContentPartPr>
            <p14:xfrm>
              <a:off x="2543357" y="4325743"/>
              <a:ext cx="112680" cy="354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591AD55-B7CE-4BEE-863C-CC627221B7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0357" y="4262743"/>
                <a:ext cx="23832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3AAABA30-23F4-4BEF-851F-5E6484398111}"/>
              </a:ext>
            </a:extLst>
          </p:cNvPr>
          <p:cNvGrpSpPr/>
          <p:nvPr/>
        </p:nvGrpSpPr>
        <p:grpSpPr>
          <a:xfrm>
            <a:off x="2578637" y="4371823"/>
            <a:ext cx="91080" cy="257400"/>
            <a:chOff x="2578637" y="3305023"/>
            <a:chExt cx="9108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95604D-CF2E-4568-883D-F523F93362B3}"/>
                    </a:ext>
                  </a:extLst>
                </p14:cNvPr>
                <p14:cNvContentPartPr/>
                <p14:nvPr/>
              </p14:nvContentPartPr>
              <p14:xfrm>
                <a:off x="2578637" y="3336343"/>
                <a:ext cx="91080" cy="226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95604D-CF2E-4568-883D-F523F93362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60637" y="3318343"/>
                  <a:ext cx="126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3E443F-B5DA-48C3-96AF-842A0920729A}"/>
                    </a:ext>
                  </a:extLst>
                </p14:cNvPr>
                <p14:cNvContentPartPr/>
                <p14:nvPr/>
              </p14:nvContentPartPr>
              <p14:xfrm>
                <a:off x="2665757" y="3305023"/>
                <a:ext cx="3240" cy="89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3E443F-B5DA-48C3-96AF-842A092072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8117" y="3287023"/>
                  <a:ext cx="3888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8F6059-D0F8-436F-9A55-C4950D171BD3}"/>
                  </a:ext>
                </a:extLst>
              </p14:cNvPr>
              <p14:cNvContentPartPr/>
              <p14:nvPr/>
            </p14:nvContentPartPr>
            <p14:xfrm>
              <a:off x="3355877" y="4226743"/>
              <a:ext cx="47880" cy="810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8F6059-D0F8-436F-9A55-C4950D171B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7741" y="4208743"/>
                <a:ext cx="8379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6428CD-E769-4CDC-81F8-58A6F48E6DBD}"/>
                  </a:ext>
                </a:extLst>
              </p14:cNvPr>
              <p14:cNvContentPartPr/>
              <p14:nvPr/>
            </p14:nvContentPartPr>
            <p14:xfrm>
              <a:off x="3331397" y="4227103"/>
              <a:ext cx="114840" cy="10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6428CD-E769-4CDC-81F8-58A6F48E6D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3453" y="4209103"/>
                <a:ext cx="150369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E1BAF1A-1D5F-4B21-94E0-C8864AF67CAB}"/>
              </a:ext>
            </a:extLst>
          </p:cNvPr>
          <p:cNvGrpSpPr/>
          <p:nvPr/>
        </p:nvGrpSpPr>
        <p:grpSpPr>
          <a:xfrm>
            <a:off x="3258677" y="3887263"/>
            <a:ext cx="200520" cy="206280"/>
            <a:chOff x="3258677" y="2820463"/>
            <a:chExt cx="20052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D9549B-15A2-4DA6-82CD-6460012AD51D}"/>
                    </a:ext>
                  </a:extLst>
                </p14:cNvPr>
                <p14:cNvContentPartPr/>
                <p14:nvPr/>
              </p14:nvContentPartPr>
              <p14:xfrm>
                <a:off x="3288197" y="2841343"/>
                <a:ext cx="116640" cy="18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D9549B-15A2-4DA6-82CD-6460012AD5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70197" y="2823343"/>
                  <a:ext cx="152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BD1F7F-9C17-4D19-AEF3-636B069BF2D9}"/>
                    </a:ext>
                  </a:extLst>
                </p14:cNvPr>
                <p14:cNvContentPartPr/>
                <p14:nvPr/>
              </p14:nvContentPartPr>
              <p14:xfrm>
                <a:off x="3258677" y="2820463"/>
                <a:ext cx="200520" cy="11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BD1F7F-9C17-4D19-AEF3-636B069BF2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0677" y="2802823"/>
                  <a:ext cx="2361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CBEC3A-C45D-47EA-BC7F-2726B777A2C8}"/>
                  </a:ext>
                </a:extLst>
              </p14:cNvPr>
              <p14:cNvContentPartPr/>
              <p14:nvPr/>
            </p14:nvContentPartPr>
            <p14:xfrm>
              <a:off x="2535437" y="4171303"/>
              <a:ext cx="163800" cy="666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CBEC3A-C45D-47EA-BC7F-2726B777A2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45437" y="3991303"/>
                <a:ext cx="343440" cy="10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B2260B5-04F7-4D57-9E09-D661860EB6D0}"/>
                  </a:ext>
                </a:extLst>
              </p14:cNvPr>
              <p14:cNvContentPartPr/>
              <p14:nvPr/>
            </p14:nvContentPartPr>
            <p14:xfrm>
              <a:off x="2659637" y="4226383"/>
              <a:ext cx="65880" cy="499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B2260B5-04F7-4D57-9E09-D661860EB6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69637" y="4046383"/>
                <a:ext cx="24552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759F40E9-B73A-4598-8E7B-301DF8FED001}"/>
                  </a:ext>
                </a:extLst>
              </p14:cNvPr>
              <p14:cNvContentPartPr/>
              <p14:nvPr/>
            </p14:nvContentPartPr>
            <p14:xfrm>
              <a:off x="3934037" y="4066543"/>
              <a:ext cx="147600" cy="704160"/>
            </p14:xfrm>
          </p:contentPart>
        </mc:Choice>
        <mc:Fallback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759F40E9-B73A-4598-8E7B-301DF8FED00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44037" y="3886543"/>
                <a:ext cx="327240" cy="10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60DFC3C0-2AE0-49DF-96B3-4A198647B925}"/>
                  </a:ext>
                </a:extLst>
              </p14:cNvPr>
              <p14:cNvContentPartPr/>
              <p14:nvPr/>
            </p14:nvContentPartPr>
            <p14:xfrm>
              <a:off x="4035197" y="4073383"/>
              <a:ext cx="41400" cy="663120"/>
            </p14:xfrm>
          </p:contentPart>
        </mc:Choice>
        <mc:Fallback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60DFC3C0-2AE0-49DF-96B3-4A198647B92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44408" y="3893383"/>
                <a:ext cx="222616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198" name="Ink 8197">
                <a:extLst>
                  <a:ext uri="{FF2B5EF4-FFF2-40B4-BE49-F238E27FC236}">
                    <a16:creationId xmlns:a16="http://schemas.microsoft.com/office/drawing/2014/main" id="{A348F57D-801E-474C-96DE-4C488A0F027B}"/>
                  </a:ext>
                </a:extLst>
              </p14:cNvPr>
              <p14:cNvContentPartPr/>
              <p14:nvPr/>
            </p14:nvContentPartPr>
            <p14:xfrm>
              <a:off x="4052477" y="4034143"/>
              <a:ext cx="24840" cy="34200"/>
            </p14:xfrm>
          </p:contentPart>
        </mc:Choice>
        <mc:Fallback>
          <p:pic>
            <p:nvPicPr>
              <p:cNvPr id="8198" name="Ink 8197">
                <a:extLst>
                  <a:ext uri="{FF2B5EF4-FFF2-40B4-BE49-F238E27FC236}">
                    <a16:creationId xmlns:a16="http://schemas.microsoft.com/office/drawing/2014/main" id="{A348F57D-801E-474C-96DE-4C488A0F027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63763" y="3852228"/>
                <a:ext cx="201914" cy="39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E83E46-CFA9-4874-936F-DB6915780194}"/>
                  </a:ext>
                </a:extLst>
              </p14:cNvPr>
              <p14:cNvContentPartPr/>
              <p14:nvPr/>
            </p14:nvContentPartPr>
            <p14:xfrm>
              <a:off x="3421756" y="1929633"/>
              <a:ext cx="1055160" cy="35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E83E46-CFA9-4874-936F-DB69157801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03756" y="1911633"/>
                <a:ext cx="109080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36136A0-2A08-4D98-8ACC-C86C81C1CDF3}"/>
              </a:ext>
            </a:extLst>
          </p:cNvPr>
          <p:cNvGrpSpPr/>
          <p:nvPr/>
        </p:nvGrpSpPr>
        <p:grpSpPr>
          <a:xfrm>
            <a:off x="4114036" y="2209713"/>
            <a:ext cx="434520" cy="457920"/>
            <a:chOff x="4114036" y="2209713"/>
            <a:chExt cx="43452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E27CE6-7830-44CD-A8A7-85D0CFC6AFA9}"/>
                    </a:ext>
                  </a:extLst>
                </p14:cNvPr>
                <p14:cNvContentPartPr/>
                <p14:nvPr/>
              </p14:nvContentPartPr>
              <p14:xfrm>
                <a:off x="4114036" y="2209713"/>
                <a:ext cx="233640" cy="141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E27CE6-7830-44CD-A8A7-85D0CFC6AF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96396" y="2192073"/>
                  <a:ext cx="269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DAB468-8523-492E-A58B-03C5F6A841E4}"/>
                    </a:ext>
                  </a:extLst>
                </p14:cNvPr>
                <p14:cNvContentPartPr/>
                <p14:nvPr/>
              </p14:nvContentPartPr>
              <p14:xfrm>
                <a:off x="4264156" y="2378913"/>
                <a:ext cx="89280" cy="222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DAB468-8523-492E-A58B-03C5F6A841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6156" y="2360913"/>
                  <a:ext cx="124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C39D58-B922-4AFA-8A83-F370C130D3BC}"/>
                    </a:ext>
                  </a:extLst>
                </p14:cNvPr>
                <p14:cNvContentPartPr/>
                <p14:nvPr/>
              </p14:nvContentPartPr>
              <p14:xfrm>
                <a:off x="4248316" y="2386473"/>
                <a:ext cx="158400" cy="14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C39D58-B922-4AFA-8A83-F370C130D3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30676" y="2368833"/>
                  <a:ext cx="194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134729-2C0A-4A68-8AB4-72D1E0462C34}"/>
                    </a:ext>
                  </a:extLst>
                </p14:cNvPr>
                <p14:cNvContentPartPr/>
                <p14:nvPr/>
              </p14:nvContentPartPr>
              <p14:xfrm>
                <a:off x="4396636" y="2583033"/>
                <a:ext cx="151920" cy="84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134729-2C0A-4A68-8AB4-72D1E0462C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8636" y="2565393"/>
                  <a:ext cx="1875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E2CF1F-FBA2-46B2-9914-CCEFCF27B9C4}"/>
                  </a:ext>
                </a:extLst>
              </p14:cNvPr>
              <p14:cNvContentPartPr/>
              <p14:nvPr/>
            </p14:nvContentPartPr>
            <p14:xfrm>
              <a:off x="1622476" y="1717593"/>
              <a:ext cx="510120" cy="516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E2CF1F-FBA2-46B2-9914-CCEFCF27B9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04476" y="1699593"/>
                <a:ext cx="54576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C892D1-0004-4E8B-BBD9-F4F1C5CFE3D8}"/>
                  </a:ext>
                </a:extLst>
              </p14:cNvPr>
              <p14:cNvContentPartPr/>
              <p14:nvPr/>
            </p14:nvContentPartPr>
            <p14:xfrm>
              <a:off x="2029636" y="1913433"/>
              <a:ext cx="163080" cy="172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C892D1-0004-4E8B-BBD9-F4F1C5CFE3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1636" y="1895433"/>
                <a:ext cx="19872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0" name="Group 8199">
            <a:extLst>
              <a:ext uri="{FF2B5EF4-FFF2-40B4-BE49-F238E27FC236}">
                <a16:creationId xmlns:a16="http://schemas.microsoft.com/office/drawing/2014/main" id="{B1F48D0A-C05E-4654-9C73-E9E7613A7BBB}"/>
              </a:ext>
            </a:extLst>
          </p:cNvPr>
          <p:cNvGrpSpPr/>
          <p:nvPr/>
        </p:nvGrpSpPr>
        <p:grpSpPr>
          <a:xfrm>
            <a:off x="6023836" y="1878153"/>
            <a:ext cx="761400" cy="513000"/>
            <a:chOff x="6023836" y="1878153"/>
            <a:chExt cx="76140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7BAB7D-AC53-4309-BD19-955CB1BD883D}"/>
                    </a:ext>
                  </a:extLst>
                </p14:cNvPr>
                <p14:cNvContentPartPr/>
                <p14:nvPr/>
              </p14:nvContentPartPr>
              <p14:xfrm>
                <a:off x="6023836" y="1878153"/>
                <a:ext cx="761400" cy="438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7BAB7D-AC53-4309-BD19-955CB1BD88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05836" y="1860513"/>
                  <a:ext cx="7970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31851C7E-8276-4364-B603-E17DFF0C20DC}"/>
                    </a:ext>
                  </a:extLst>
                </p14:cNvPr>
                <p14:cNvContentPartPr/>
                <p14:nvPr/>
              </p14:nvContentPartPr>
              <p14:xfrm>
                <a:off x="6415156" y="2206113"/>
                <a:ext cx="193320" cy="185040"/>
              </p14:xfrm>
            </p:contentPart>
          </mc:Choice>
          <mc:Fallback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31851C7E-8276-4364-B603-E17DFF0C20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97516" y="2188473"/>
                  <a:ext cx="22896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ECAAC49B-22F5-4A0D-A67F-4D07BADAAF3F}"/>
                  </a:ext>
                </a:extLst>
              </p14:cNvPr>
              <p14:cNvContentPartPr/>
              <p14:nvPr/>
            </p14:nvContentPartPr>
            <p14:xfrm>
              <a:off x="1885996" y="1735233"/>
              <a:ext cx="1870200" cy="452160"/>
            </p14:xfrm>
          </p:contentPart>
        </mc:Choice>
        <mc:Fallback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ECAAC49B-22F5-4A0D-A67F-4D07BADAAF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67996" y="1717593"/>
                <a:ext cx="19058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92FB65E6-2D2D-4073-B801-87BE745A9233}"/>
                  </a:ext>
                </a:extLst>
              </p14:cNvPr>
              <p14:cNvContentPartPr/>
              <p14:nvPr/>
            </p14:nvContentPartPr>
            <p14:xfrm>
              <a:off x="3760516" y="2378553"/>
              <a:ext cx="34920" cy="349200"/>
            </p14:xfrm>
          </p:contentPart>
        </mc:Choice>
        <mc:Fallback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92FB65E6-2D2D-4073-B801-87BE745A923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42516" y="2360553"/>
                <a:ext cx="705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38615AB7-DD58-4ED8-9196-864D408A38EC}"/>
                  </a:ext>
                </a:extLst>
              </p14:cNvPr>
              <p14:cNvContentPartPr/>
              <p14:nvPr/>
            </p14:nvContentPartPr>
            <p14:xfrm>
              <a:off x="4264156" y="1410513"/>
              <a:ext cx="1999800" cy="717840"/>
            </p14:xfrm>
          </p:contentPart>
        </mc:Choice>
        <mc:Fallback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38615AB7-DD58-4ED8-9196-864D408A38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46156" y="1392873"/>
                <a:ext cx="2035440" cy="75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7A49FE52-6E48-4A9E-8912-3A308AE52705}"/>
              </a:ext>
            </a:extLst>
          </p:cNvPr>
          <p:cNvGrpSpPr/>
          <p:nvPr/>
        </p:nvGrpSpPr>
        <p:grpSpPr>
          <a:xfrm>
            <a:off x="3709756" y="2453793"/>
            <a:ext cx="489600" cy="303480"/>
            <a:chOff x="3709756" y="2453793"/>
            <a:chExt cx="48960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9139E3A0-0940-4246-BE73-038F79AACD6A}"/>
                    </a:ext>
                  </a:extLst>
                </p14:cNvPr>
                <p14:cNvContentPartPr/>
                <p14:nvPr/>
              </p14:nvContentPartPr>
              <p14:xfrm>
                <a:off x="4112236" y="2453793"/>
                <a:ext cx="87120" cy="303480"/>
              </p14:xfrm>
            </p:contentPart>
          </mc:Choice>
          <mc:Fallback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9139E3A0-0940-4246-BE73-038F79AACD6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94236" y="2435793"/>
                  <a:ext cx="1227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5B7B3ADC-A3B4-4ADA-A7C0-02160FFFD697}"/>
                    </a:ext>
                  </a:extLst>
                </p14:cNvPr>
                <p14:cNvContentPartPr/>
                <p14:nvPr/>
              </p14:nvContentPartPr>
              <p14:xfrm>
                <a:off x="3709756" y="2718033"/>
                <a:ext cx="3960" cy="5760"/>
              </p14:xfrm>
            </p:contentPart>
          </mc:Choice>
          <mc:Fallback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5B7B3ADC-A3B4-4ADA-A7C0-02160FFFD6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91756" y="2700393"/>
                  <a:ext cx="39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8B6ADA80-A2CF-4128-9382-9F056FC57294}"/>
                    </a:ext>
                  </a:extLst>
                </p14:cNvPr>
                <p14:cNvContentPartPr/>
                <p14:nvPr/>
              </p14:nvContentPartPr>
              <p14:xfrm>
                <a:off x="3718756" y="2617233"/>
                <a:ext cx="100440" cy="115200"/>
              </p14:xfrm>
            </p:contentPart>
          </mc:Choice>
          <mc:Fallback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8B6ADA80-A2CF-4128-9382-9F056FC5729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00756" y="2599593"/>
                  <a:ext cx="1360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1" name="Group 8210">
            <a:extLst>
              <a:ext uri="{FF2B5EF4-FFF2-40B4-BE49-F238E27FC236}">
                <a16:creationId xmlns:a16="http://schemas.microsoft.com/office/drawing/2014/main" id="{62CAC869-DC55-4101-8092-0E2303D5C35B}"/>
              </a:ext>
            </a:extLst>
          </p:cNvPr>
          <p:cNvGrpSpPr/>
          <p:nvPr/>
        </p:nvGrpSpPr>
        <p:grpSpPr>
          <a:xfrm>
            <a:off x="3715876" y="1472793"/>
            <a:ext cx="434880" cy="423720"/>
            <a:chOff x="3715876" y="1472793"/>
            <a:chExt cx="43488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3BA1CB77-B82A-42E7-A14B-9A0B732E4F9F}"/>
                    </a:ext>
                  </a:extLst>
                </p14:cNvPr>
                <p14:cNvContentPartPr/>
                <p14:nvPr/>
              </p14:nvContentPartPr>
              <p14:xfrm>
                <a:off x="3715876" y="1527513"/>
                <a:ext cx="267840" cy="354240"/>
              </p14:xfrm>
            </p:contentPart>
          </mc:Choice>
          <mc:Fallback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3BA1CB77-B82A-42E7-A14B-9A0B732E4F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97876" y="1509873"/>
                  <a:ext cx="3034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5C333F91-950C-42FE-A031-3EDC9530E324}"/>
                    </a:ext>
                  </a:extLst>
                </p14:cNvPr>
                <p14:cNvContentPartPr/>
                <p14:nvPr/>
              </p14:nvContentPartPr>
              <p14:xfrm>
                <a:off x="3720916" y="1472793"/>
                <a:ext cx="208800" cy="49320"/>
              </p14:xfrm>
            </p:contentPart>
          </mc:Choice>
          <mc:Fallback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5C333F91-950C-42FE-A031-3EDC9530E32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02916" y="1455153"/>
                  <a:ext cx="244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9DB1F1D0-D8F6-4AB4-B3DD-798EF1D8D194}"/>
                    </a:ext>
                  </a:extLst>
                </p14:cNvPr>
                <p14:cNvContentPartPr/>
                <p14:nvPr/>
              </p14:nvContentPartPr>
              <p14:xfrm>
                <a:off x="4000276" y="1755033"/>
                <a:ext cx="150480" cy="141480"/>
              </p14:xfrm>
            </p:contentPart>
          </mc:Choice>
          <mc:Fallback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9DB1F1D0-D8F6-4AB4-B3DD-798EF1D8D1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82636" y="1737393"/>
                  <a:ext cx="186120" cy="1771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72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uniform external B-field and non-permeable medium surrounding conductor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1952625"/>
            <a:ext cx="1038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7" y="1995488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-931" r="2357" b="2819"/>
          <a:stretch/>
        </p:blipFill>
        <p:spPr bwMode="auto">
          <a:xfrm>
            <a:off x="2941786" y="2303254"/>
            <a:ext cx="1725282" cy="78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38525"/>
            <a:ext cx="276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24223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095" y="4093068"/>
            <a:ext cx="342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field without linear circuit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4093068"/>
            <a:ext cx="338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moment of linear circuit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66" y="771524"/>
            <a:ext cx="1657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49" y="1123949"/>
            <a:ext cx="1181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51" y="1219200"/>
            <a:ext cx="434735" cy="45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597215" y="3899140"/>
            <a:ext cx="189781" cy="405605"/>
          </a:xfrm>
          <a:custGeom>
            <a:avLst/>
            <a:gdLst>
              <a:gd name="connsiteX0" fmla="*/ 0 w 189781"/>
              <a:gd name="connsiteY0" fmla="*/ 396815 h 405605"/>
              <a:gd name="connsiteX1" fmla="*/ 43132 w 189781"/>
              <a:gd name="connsiteY1" fmla="*/ 405441 h 405605"/>
              <a:gd name="connsiteX2" fmla="*/ 94891 w 189781"/>
              <a:gd name="connsiteY2" fmla="*/ 388188 h 405605"/>
              <a:gd name="connsiteX3" fmla="*/ 155276 w 189781"/>
              <a:gd name="connsiteY3" fmla="*/ 310551 h 405605"/>
              <a:gd name="connsiteX4" fmla="*/ 172528 w 189781"/>
              <a:gd name="connsiteY4" fmla="*/ 284671 h 405605"/>
              <a:gd name="connsiteX5" fmla="*/ 189781 w 189781"/>
              <a:gd name="connsiteY5" fmla="*/ 258792 h 405605"/>
              <a:gd name="connsiteX6" fmla="*/ 181155 w 189781"/>
              <a:gd name="connsiteY6" fmla="*/ 198407 h 405605"/>
              <a:gd name="connsiteX7" fmla="*/ 155276 w 189781"/>
              <a:gd name="connsiteY7" fmla="*/ 181154 h 405605"/>
              <a:gd name="connsiteX8" fmla="*/ 129396 w 189781"/>
              <a:gd name="connsiteY8" fmla="*/ 155275 h 405605"/>
              <a:gd name="connsiteX9" fmla="*/ 103517 w 189781"/>
              <a:gd name="connsiteY9" fmla="*/ 138022 h 405605"/>
              <a:gd name="connsiteX10" fmla="*/ 60385 w 189781"/>
              <a:gd name="connsiteY10" fmla="*/ 86264 h 405605"/>
              <a:gd name="connsiteX11" fmla="*/ 51759 w 189781"/>
              <a:gd name="connsiteY11" fmla="*/ 60385 h 405605"/>
              <a:gd name="connsiteX12" fmla="*/ 34506 w 189781"/>
              <a:gd name="connsiteY12" fmla="*/ 0 h 40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781" h="405605">
                <a:moveTo>
                  <a:pt x="0" y="396815"/>
                </a:moveTo>
                <a:cubicBezTo>
                  <a:pt x="14377" y="399690"/>
                  <a:pt x="28530" y="406769"/>
                  <a:pt x="43132" y="405441"/>
                </a:cubicBezTo>
                <a:cubicBezTo>
                  <a:pt x="61244" y="403794"/>
                  <a:pt x="94891" y="388188"/>
                  <a:pt x="94891" y="388188"/>
                </a:cubicBezTo>
                <a:cubicBezTo>
                  <a:pt x="135430" y="347649"/>
                  <a:pt x="114007" y="372456"/>
                  <a:pt x="155276" y="310551"/>
                </a:cubicBezTo>
                <a:lnTo>
                  <a:pt x="172528" y="284671"/>
                </a:lnTo>
                <a:lnTo>
                  <a:pt x="189781" y="258792"/>
                </a:lnTo>
                <a:cubicBezTo>
                  <a:pt x="186906" y="238664"/>
                  <a:pt x="189413" y="216987"/>
                  <a:pt x="181155" y="198407"/>
                </a:cubicBezTo>
                <a:cubicBezTo>
                  <a:pt x="176944" y="188933"/>
                  <a:pt x="163241" y="187791"/>
                  <a:pt x="155276" y="181154"/>
                </a:cubicBezTo>
                <a:cubicBezTo>
                  <a:pt x="145904" y="173344"/>
                  <a:pt x="138768" y="163085"/>
                  <a:pt x="129396" y="155275"/>
                </a:cubicBezTo>
                <a:cubicBezTo>
                  <a:pt x="121431" y="148638"/>
                  <a:pt x="111482" y="144659"/>
                  <a:pt x="103517" y="138022"/>
                </a:cubicBezTo>
                <a:cubicBezTo>
                  <a:pt x="78610" y="117266"/>
                  <a:pt x="77349" y="111710"/>
                  <a:pt x="60385" y="86264"/>
                </a:cubicBezTo>
                <a:cubicBezTo>
                  <a:pt x="57510" y="77638"/>
                  <a:pt x="53964" y="69206"/>
                  <a:pt x="51759" y="60385"/>
                </a:cubicBezTo>
                <a:cubicBezTo>
                  <a:pt x="36928" y="1062"/>
                  <a:pt x="51857" y="34701"/>
                  <a:pt x="34506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09691" y="3881887"/>
            <a:ext cx="879894" cy="448573"/>
          </a:xfrm>
          <a:custGeom>
            <a:avLst/>
            <a:gdLst>
              <a:gd name="connsiteX0" fmla="*/ 879894 w 879894"/>
              <a:gd name="connsiteY0" fmla="*/ 422694 h 448573"/>
              <a:gd name="connsiteX1" fmla="*/ 759124 w 879894"/>
              <a:gd name="connsiteY1" fmla="*/ 448573 h 448573"/>
              <a:gd name="connsiteX2" fmla="*/ 258792 w 879894"/>
              <a:gd name="connsiteY2" fmla="*/ 439947 h 448573"/>
              <a:gd name="connsiteX3" fmla="*/ 163901 w 879894"/>
              <a:gd name="connsiteY3" fmla="*/ 396815 h 448573"/>
              <a:gd name="connsiteX4" fmla="*/ 138022 w 879894"/>
              <a:gd name="connsiteY4" fmla="*/ 379562 h 448573"/>
              <a:gd name="connsiteX5" fmla="*/ 86264 w 879894"/>
              <a:gd name="connsiteY5" fmla="*/ 301924 h 448573"/>
              <a:gd name="connsiteX6" fmla="*/ 69011 w 879894"/>
              <a:gd name="connsiteY6" fmla="*/ 276045 h 448573"/>
              <a:gd name="connsiteX7" fmla="*/ 51758 w 879894"/>
              <a:gd name="connsiteY7" fmla="*/ 250166 h 448573"/>
              <a:gd name="connsiteX8" fmla="*/ 25879 w 879894"/>
              <a:gd name="connsiteY8" fmla="*/ 163902 h 448573"/>
              <a:gd name="connsiteX9" fmla="*/ 8626 w 879894"/>
              <a:gd name="connsiteY9" fmla="*/ 43132 h 448573"/>
              <a:gd name="connsiteX10" fmla="*/ 0 w 879894"/>
              <a:gd name="connsiteY10" fmla="*/ 0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9894" h="448573">
                <a:moveTo>
                  <a:pt x="879894" y="422694"/>
                </a:moveTo>
                <a:cubicBezTo>
                  <a:pt x="782004" y="442272"/>
                  <a:pt x="822079" y="432835"/>
                  <a:pt x="759124" y="448573"/>
                </a:cubicBezTo>
                <a:lnTo>
                  <a:pt x="258792" y="439947"/>
                </a:lnTo>
                <a:cubicBezTo>
                  <a:pt x="212145" y="438466"/>
                  <a:pt x="204076" y="423598"/>
                  <a:pt x="163901" y="396815"/>
                </a:cubicBezTo>
                <a:lnTo>
                  <a:pt x="138022" y="379562"/>
                </a:lnTo>
                <a:lnTo>
                  <a:pt x="86264" y="301924"/>
                </a:lnTo>
                <a:lnTo>
                  <a:pt x="69011" y="276045"/>
                </a:lnTo>
                <a:lnTo>
                  <a:pt x="51758" y="250166"/>
                </a:lnTo>
                <a:cubicBezTo>
                  <a:pt x="44087" y="227154"/>
                  <a:pt x="30225" y="189978"/>
                  <a:pt x="25879" y="163902"/>
                </a:cubicBezTo>
                <a:cubicBezTo>
                  <a:pt x="19194" y="123790"/>
                  <a:pt x="16601" y="83008"/>
                  <a:pt x="8626" y="43132"/>
                </a:cubicBez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7B1B1A-CA5B-4054-8F22-43DD7DDA9D46}"/>
              </a:ext>
            </a:extLst>
          </p:cNvPr>
          <p:cNvGrpSpPr/>
          <p:nvPr/>
        </p:nvGrpSpPr>
        <p:grpSpPr>
          <a:xfrm>
            <a:off x="6193397" y="1168783"/>
            <a:ext cx="203040" cy="31680"/>
            <a:chOff x="6193397" y="1168783"/>
            <a:chExt cx="20304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DCB681-C79E-4CCE-9447-07C1733BEC45}"/>
                    </a:ext>
                  </a:extLst>
                </p14:cNvPr>
                <p14:cNvContentPartPr/>
                <p14:nvPr/>
              </p14:nvContentPartPr>
              <p14:xfrm>
                <a:off x="6193397" y="1168783"/>
                <a:ext cx="66960" cy="2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DCB681-C79E-4CCE-9447-07C1733BEC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0397" y="1105783"/>
                  <a:ext cx="192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74ED78-084B-4C89-A7F4-3E3171A79C4A}"/>
                    </a:ext>
                  </a:extLst>
                </p14:cNvPr>
                <p14:cNvContentPartPr/>
                <p14:nvPr/>
              </p14:nvContentPartPr>
              <p14:xfrm>
                <a:off x="6301397" y="1188583"/>
                <a:ext cx="95040" cy="1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74ED78-084B-4C89-A7F4-3E3171A79C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38757" y="1125943"/>
                  <a:ext cx="22068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AF41E65-AEDA-4EAB-BCA9-7142967970E1}"/>
                  </a:ext>
                </a:extLst>
              </p14:cNvPr>
              <p14:cNvContentPartPr/>
              <p14:nvPr/>
            </p14:nvContentPartPr>
            <p14:xfrm>
              <a:off x="6119957" y="1499263"/>
              <a:ext cx="280080" cy="8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AF41E65-AEDA-4EAB-BCA9-7142967970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6957" y="1436623"/>
                <a:ext cx="405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6876BC-51A8-4256-BC02-87A1FE0C8F91}"/>
                  </a:ext>
                </a:extLst>
              </p14:cNvPr>
              <p14:cNvContentPartPr/>
              <p14:nvPr/>
            </p14:nvContentPartPr>
            <p14:xfrm>
              <a:off x="7870277" y="1429423"/>
              <a:ext cx="10800" cy="38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6876BC-51A8-4256-BC02-87A1FE0C8F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52637" y="1411783"/>
                <a:ext cx="464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C3079ED-BC8D-4CAE-A741-AA4D0E729C41}"/>
                  </a:ext>
                </a:extLst>
              </p14:cNvPr>
              <p14:cNvContentPartPr/>
              <p14:nvPr/>
            </p14:nvContentPartPr>
            <p14:xfrm>
              <a:off x="6009797" y="1029463"/>
              <a:ext cx="434880" cy="686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C3079ED-BC8D-4CAE-A741-AA4D0E729C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20157" y="849823"/>
                <a:ext cx="61452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4FFFFB1-41F5-4A38-AABB-7CF56D29E344}"/>
                  </a:ext>
                </a:extLst>
              </p14:cNvPr>
              <p14:cNvContentPartPr/>
              <p14:nvPr/>
            </p14:nvContentPartPr>
            <p14:xfrm>
              <a:off x="7626917" y="924343"/>
              <a:ext cx="196560" cy="72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4FFFFB1-41F5-4A38-AABB-7CF56D29E34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37277" y="744703"/>
                <a:ext cx="376200" cy="10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17" name="Group 9216">
            <a:extLst>
              <a:ext uri="{FF2B5EF4-FFF2-40B4-BE49-F238E27FC236}">
                <a16:creationId xmlns:a16="http://schemas.microsoft.com/office/drawing/2014/main" id="{E0008FF7-C2CF-4759-8000-4A6759A37664}"/>
              </a:ext>
            </a:extLst>
          </p:cNvPr>
          <p:cNvGrpSpPr/>
          <p:nvPr/>
        </p:nvGrpSpPr>
        <p:grpSpPr>
          <a:xfrm>
            <a:off x="6949757" y="842983"/>
            <a:ext cx="228600" cy="377280"/>
            <a:chOff x="6949757" y="842983"/>
            <a:chExt cx="22860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50977D-0CDB-4B6D-AEFB-963D11C087D8}"/>
                    </a:ext>
                  </a:extLst>
                </p14:cNvPr>
                <p14:cNvContentPartPr/>
                <p14:nvPr/>
              </p14:nvContentPartPr>
              <p14:xfrm>
                <a:off x="7018157" y="1172743"/>
                <a:ext cx="360" cy="1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50977D-0CDB-4B6D-AEFB-963D11C087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00157" y="1154743"/>
                  <a:ext cx="36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068E7B-574D-4F47-9D7D-F8CDE7683C56}"/>
                    </a:ext>
                  </a:extLst>
                </p14:cNvPr>
                <p14:cNvContentPartPr/>
                <p14:nvPr/>
              </p14:nvContentPartPr>
              <p14:xfrm>
                <a:off x="7024277" y="1082023"/>
                <a:ext cx="136800" cy="13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068E7B-574D-4F47-9D7D-F8CDE7683C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06637" y="1064383"/>
                  <a:ext cx="172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7D173D-5F23-4E8C-B6DC-6B93183F51E2}"/>
                    </a:ext>
                  </a:extLst>
                </p14:cNvPr>
                <p14:cNvContentPartPr/>
                <p14:nvPr/>
              </p14:nvContentPartPr>
              <p14:xfrm>
                <a:off x="7019597" y="1113703"/>
                <a:ext cx="144720" cy="10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7D173D-5F23-4E8C-B6DC-6B93183F51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1597" y="1095703"/>
                  <a:ext cx="180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25E01A-BABD-447D-9642-5D55A2E9ED8A}"/>
                    </a:ext>
                  </a:extLst>
                </p14:cNvPr>
                <p14:cNvContentPartPr/>
                <p14:nvPr/>
              </p14:nvContentPartPr>
              <p14:xfrm>
                <a:off x="6949757" y="872143"/>
                <a:ext cx="156960" cy="161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25E01A-BABD-447D-9642-5D55A2E9ED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32117" y="854143"/>
                  <a:ext cx="192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216" name="Ink 9215">
                  <a:extLst>
                    <a:ext uri="{FF2B5EF4-FFF2-40B4-BE49-F238E27FC236}">
                      <a16:creationId xmlns:a16="http://schemas.microsoft.com/office/drawing/2014/main" id="{C44D2AC4-FFE6-455F-AFB5-6DB106997B5C}"/>
                    </a:ext>
                  </a:extLst>
                </p14:cNvPr>
                <p14:cNvContentPartPr/>
                <p14:nvPr/>
              </p14:nvContentPartPr>
              <p14:xfrm>
                <a:off x="6974597" y="842983"/>
                <a:ext cx="203760" cy="37440"/>
              </p14:xfrm>
            </p:contentPart>
          </mc:Choice>
          <mc:Fallback xmlns="">
            <p:pic>
              <p:nvPicPr>
                <p:cNvPr id="9216" name="Ink 9215">
                  <a:extLst>
                    <a:ext uri="{FF2B5EF4-FFF2-40B4-BE49-F238E27FC236}">
                      <a16:creationId xmlns:a16="http://schemas.microsoft.com/office/drawing/2014/main" id="{C44D2AC4-FFE6-455F-AFB5-6DB106997B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56957" y="825343"/>
                  <a:ext cx="23940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23" name="Ink 9222">
                <a:extLst>
                  <a:ext uri="{FF2B5EF4-FFF2-40B4-BE49-F238E27FC236}">
                    <a16:creationId xmlns:a16="http://schemas.microsoft.com/office/drawing/2014/main" id="{2F9F677D-E7E2-459C-A141-FBBA96F5C604}"/>
                  </a:ext>
                </a:extLst>
              </p14:cNvPr>
              <p14:cNvContentPartPr/>
              <p14:nvPr/>
            </p14:nvContentPartPr>
            <p14:xfrm>
              <a:off x="6101597" y="2272903"/>
              <a:ext cx="100080" cy="183960"/>
            </p14:xfrm>
          </p:contentPart>
        </mc:Choice>
        <mc:Fallback xmlns="">
          <p:pic>
            <p:nvPicPr>
              <p:cNvPr id="9223" name="Ink 9222">
                <a:extLst>
                  <a:ext uri="{FF2B5EF4-FFF2-40B4-BE49-F238E27FC236}">
                    <a16:creationId xmlns:a16="http://schemas.microsoft.com/office/drawing/2014/main" id="{2F9F677D-E7E2-459C-A141-FBBA96F5C6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38597" y="2210263"/>
                <a:ext cx="225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24" name="Ink 9223">
                <a:extLst>
                  <a:ext uri="{FF2B5EF4-FFF2-40B4-BE49-F238E27FC236}">
                    <a16:creationId xmlns:a16="http://schemas.microsoft.com/office/drawing/2014/main" id="{BE4A0DB3-5E20-4368-945B-77615C2487E2}"/>
                  </a:ext>
                </a:extLst>
              </p14:cNvPr>
              <p14:cNvContentPartPr/>
              <p14:nvPr/>
            </p14:nvContentPartPr>
            <p14:xfrm>
              <a:off x="6180437" y="2289823"/>
              <a:ext cx="3240" cy="2520"/>
            </p14:xfrm>
          </p:contentPart>
        </mc:Choice>
        <mc:Fallback xmlns="">
          <p:pic>
            <p:nvPicPr>
              <p:cNvPr id="9224" name="Ink 9223">
                <a:extLst>
                  <a:ext uri="{FF2B5EF4-FFF2-40B4-BE49-F238E27FC236}">
                    <a16:creationId xmlns:a16="http://schemas.microsoft.com/office/drawing/2014/main" id="{BE4A0DB3-5E20-4368-945B-77615C2487E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17797" y="2226823"/>
                <a:ext cx="1288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225" name="Ink 9224">
                <a:extLst>
                  <a:ext uri="{FF2B5EF4-FFF2-40B4-BE49-F238E27FC236}">
                    <a16:creationId xmlns:a16="http://schemas.microsoft.com/office/drawing/2014/main" id="{DD28CEC6-3C87-4A5E-91B4-40EA385B8669}"/>
                  </a:ext>
                </a:extLst>
              </p14:cNvPr>
              <p14:cNvContentPartPr/>
              <p14:nvPr/>
            </p14:nvContentPartPr>
            <p14:xfrm>
              <a:off x="6077837" y="2268223"/>
              <a:ext cx="136440" cy="274320"/>
            </p14:xfrm>
          </p:contentPart>
        </mc:Choice>
        <mc:Fallback xmlns="">
          <p:pic>
            <p:nvPicPr>
              <p:cNvPr id="9225" name="Ink 9224">
                <a:extLst>
                  <a:ext uri="{FF2B5EF4-FFF2-40B4-BE49-F238E27FC236}">
                    <a16:creationId xmlns:a16="http://schemas.microsoft.com/office/drawing/2014/main" id="{DD28CEC6-3C87-4A5E-91B4-40EA385B86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5197" y="2205223"/>
                <a:ext cx="2620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227" name="Ink 9226">
                <a:extLst>
                  <a:ext uri="{FF2B5EF4-FFF2-40B4-BE49-F238E27FC236}">
                    <a16:creationId xmlns:a16="http://schemas.microsoft.com/office/drawing/2014/main" id="{33EE4651-8E3D-44D0-A66F-0180EBE16011}"/>
                  </a:ext>
                </a:extLst>
              </p14:cNvPr>
              <p14:cNvContentPartPr/>
              <p14:nvPr/>
            </p14:nvContentPartPr>
            <p14:xfrm>
              <a:off x="6200957" y="2057623"/>
              <a:ext cx="35280" cy="283680"/>
            </p14:xfrm>
          </p:contentPart>
        </mc:Choice>
        <mc:Fallback xmlns="">
          <p:pic>
            <p:nvPicPr>
              <p:cNvPr id="9227" name="Ink 9226">
                <a:extLst>
                  <a:ext uri="{FF2B5EF4-FFF2-40B4-BE49-F238E27FC236}">
                    <a16:creationId xmlns:a16="http://schemas.microsoft.com/office/drawing/2014/main" id="{33EE4651-8E3D-44D0-A66F-0180EBE1601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38317" y="1994983"/>
                <a:ext cx="160920" cy="40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31" name="Group 9230">
            <a:extLst>
              <a:ext uri="{FF2B5EF4-FFF2-40B4-BE49-F238E27FC236}">
                <a16:creationId xmlns:a16="http://schemas.microsoft.com/office/drawing/2014/main" id="{1DCF0D34-1039-4B3F-A713-95B1B60FAD8F}"/>
              </a:ext>
            </a:extLst>
          </p:cNvPr>
          <p:cNvGrpSpPr/>
          <p:nvPr/>
        </p:nvGrpSpPr>
        <p:grpSpPr>
          <a:xfrm>
            <a:off x="5895317" y="1649743"/>
            <a:ext cx="723240" cy="420480"/>
            <a:chOff x="5895317" y="1649743"/>
            <a:chExt cx="7232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FC7355-5C69-41DB-8ECE-5EE53D09518B}"/>
                    </a:ext>
                  </a:extLst>
                </p14:cNvPr>
                <p14:cNvContentPartPr/>
                <p14:nvPr/>
              </p14:nvContentPartPr>
              <p14:xfrm>
                <a:off x="6207797" y="1649743"/>
                <a:ext cx="277560" cy="28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FC7355-5C69-41DB-8ECE-5EE53D0951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45157" y="1586743"/>
                  <a:ext cx="4032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511AC6-535C-44F2-8162-2DD0CA168D05}"/>
                    </a:ext>
                  </a:extLst>
                </p14:cNvPr>
                <p14:cNvContentPartPr/>
                <p14:nvPr/>
              </p14:nvContentPartPr>
              <p14:xfrm>
                <a:off x="6467717" y="1924063"/>
                <a:ext cx="150840" cy="131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511AC6-535C-44F2-8162-2DD0CA168D0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04717" y="1861423"/>
                  <a:ext cx="276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229" name="Ink 9228">
                  <a:extLst>
                    <a:ext uri="{FF2B5EF4-FFF2-40B4-BE49-F238E27FC236}">
                      <a16:creationId xmlns:a16="http://schemas.microsoft.com/office/drawing/2014/main" id="{4CE00BD2-2DD7-4C45-ABDC-06B3935C70CA}"/>
                    </a:ext>
                  </a:extLst>
                </p14:cNvPr>
                <p14:cNvContentPartPr/>
                <p14:nvPr/>
              </p14:nvContentPartPr>
              <p14:xfrm>
                <a:off x="6227237" y="2027743"/>
                <a:ext cx="19440" cy="42480"/>
              </p14:xfrm>
            </p:contentPart>
          </mc:Choice>
          <mc:Fallback xmlns="">
            <p:pic>
              <p:nvPicPr>
                <p:cNvPr id="9229" name="Ink 9228">
                  <a:extLst>
                    <a:ext uri="{FF2B5EF4-FFF2-40B4-BE49-F238E27FC236}">
                      <a16:creationId xmlns:a16="http://schemas.microsoft.com/office/drawing/2014/main" id="{4CE00BD2-2DD7-4C45-ABDC-06B3935C70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64597" y="1965103"/>
                  <a:ext cx="145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230" name="Ink 9229">
                  <a:extLst>
                    <a:ext uri="{FF2B5EF4-FFF2-40B4-BE49-F238E27FC236}">
                      <a16:creationId xmlns:a16="http://schemas.microsoft.com/office/drawing/2014/main" id="{A991D6ED-EACA-42D6-BBFA-FD580698DA2E}"/>
                    </a:ext>
                  </a:extLst>
                </p14:cNvPr>
                <p14:cNvContentPartPr/>
                <p14:nvPr/>
              </p14:nvContentPartPr>
              <p14:xfrm>
                <a:off x="5895317" y="1965823"/>
                <a:ext cx="384840" cy="69480"/>
              </p14:xfrm>
            </p:contentPart>
          </mc:Choice>
          <mc:Fallback xmlns="">
            <p:pic>
              <p:nvPicPr>
                <p:cNvPr id="9230" name="Ink 9229">
                  <a:extLst>
                    <a:ext uri="{FF2B5EF4-FFF2-40B4-BE49-F238E27FC236}">
                      <a16:creationId xmlns:a16="http://schemas.microsoft.com/office/drawing/2014/main" id="{A991D6ED-EACA-42D6-BBFA-FD580698DA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32317" y="1902823"/>
                  <a:ext cx="5104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36" name="Group 9235">
            <a:extLst>
              <a:ext uri="{FF2B5EF4-FFF2-40B4-BE49-F238E27FC236}">
                <a16:creationId xmlns:a16="http://schemas.microsoft.com/office/drawing/2014/main" id="{FC4DAB94-C26B-4669-AF0E-C6B2463FCF25}"/>
              </a:ext>
            </a:extLst>
          </p:cNvPr>
          <p:cNvGrpSpPr/>
          <p:nvPr/>
        </p:nvGrpSpPr>
        <p:grpSpPr>
          <a:xfrm>
            <a:off x="5937077" y="1950343"/>
            <a:ext cx="407880" cy="397800"/>
            <a:chOff x="5937077" y="1950343"/>
            <a:chExt cx="40788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232" name="Ink 9231">
                  <a:extLst>
                    <a:ext uri="{FF2B5EF4-FFF2-40B4-BE49-F238E27FC236}">
                      <a16:creationId xmlns:a16="http://schemas.microsoft.com/office/drawing/2014/main" id="{5D94072F-FCBD-4A9F-8B2E-A3CF741F6BAE}"/>
                    </a:ext>
                  </a:extLst>
                </p14:cNvPr>
                <p14:cNvContentPartPr/>
                <p14:nvPr/>
              </p14:nvContentPartPr>
              <p14:xfrm>
                <a:off x="6187277" y="2051143"/>
                <a:ext cx="31320" cy="297000"/>
              </p14:xfrm>
            </p:contentPart>
          </mc:Choice>
          <mc:Fallback xmlns="">
            <p:pic>
              <p:nvPicPr>
                <p:cNvPr id="9232" name="Ink 9231">
                  <a:extLst>
                    <a:ext uri="{FF2B5EF4-FFF2-40B4-BE49-F238E27FC236}">
                      <a16:creationId xmlns:a16="http://schemas.microsoft.com/office/drawing/2014/main" id="{5D94072F-FCBD-4A9F-8B2E-A3CF741F6B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69277" y="2033143"/>
                  <a:ext cx="66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233" name="Ink 9232">
                  <a:extLst>
                    <a:ext uri="{FF2B5EF4-FFF2-40B4-BE49-F238E27FC236}">
                      <a16:creationId xmlns:a16="http://schemas.microsoft.com/office/drawing/2014/main" id="{436DF886-29A9-49D3-8D8E-368A1474EDAF}"/>
                    </a:ext>
                  </a:extLst>
                </p14:cNvPr>
                <p14:cNvContentPartPr/>
                <p14:nvPr/>
              </p14:nvContentPartPr>
              <p14:xfrm>
                <a:off x="5937077" y="1950343"/>
                <a:ext cx="270360" cy="26640"/>
              </p14:xfrm>
            </p:contentPart>
          </mc:Choice>
          <mc:Fallback xmlns="">
            <p:pic>
              <p:nvPicPr>
                <p:cNvPr id="9233" name="Ink 9232">
                  <a:extLst>
                    <a:ext uri="{FF2B5EF4-FFF2-40B4-BE49-F238E27FC236}">
                      <a16:creationId xmlns:a16="http://schemas.microsoft.com/office/drawing/2014/main" id="{436DF886-29A9-49D3-8D8E-368A1474ED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19077" y="1932703"/>
                  <a:ext cx="306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35" name="Ink 9234">
                  <a:extLst>
                    <a:ext uri="{FF2B5EF4-FFF2-40B4-BE49-F238E27FC236}">
                      <a16:creationId xmlns:a16="http://schemas.microsoft.com/office/drawing/2014/main" id="{8B787F50-8877-41A9-B87B-B9CC2216440F}"/>
                    </a:ext>
                  </a:extLst>
                </p14:cNvPr>
                <p14:cNvContentPartPr/>
                <p14:nvPr/>
              </p14:nvContentPartPr>
              <p14:xfrm>
                <a:off x="6316877" y="2164903"/>
                <a:ext cx="28080" cy="64440"/>
              </p14:xfrm>
            </p:contentPart>
          </mc:Choice>
          <mc:Fallback xmlns="">
            <p:pic>
              <p:nvPicPr>
                <p:cNvPr id="9235" name="Ink 9234">
                  <a:extLst>
                    <a:ext uri="{FF2B5EF4-FFF2-40B4-BE49-F238E27FC236}">
                      <a16:creationId xmlns:a16="http://schemas.microsoft.com/office/drawing/2014/main" id="{8B787F50-8877-41A9-B87B-B9CC221644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99237" y="2146903"/>
                  <a:ext cx="6372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37" name="Ink 9236">
                <a:extLst>
                  <a:ext uri="{FF2B5EF4-FFF2-40B4-BE49-F238E27FC236}">
                    <a16:creationId xmlns:a16="http://schemas.microsoft.com/office/drawing/2014/main" id="{94B2F259-A8AE-45C4-880F-F107D42D74CF}"/>
                  </a:ext>
                </a:extLst>
              </p14:cNvPr>
              <p14:cNvContentPartPr/>
              <p14:nvPr/>
            </p14:nvContentPartPr>
            <p14:xfrm>
              <a:off x="5262797" y="2383063"/>
              <a:ext cx="203040" cy="55440"/>
            </p14:xfrm>
          </p:contentPart>
        </mc:Choice>
        <mc:Fallback xmlns="">
          <p:pic>
            <p:nvPicPr>
              <p:cNvPr id="9237" name="Ink 9236">
                <a:extLst>
                  <a:ext uri="{FF2B5EF4-FFF2-40B4-BE49-F238E27FC236}">
                    <a16:creationId xmlns:a16="http://schemas.microsoft.com/office/drawing/2014/main" id="{94B2F259-A8AE-45C4-880F-F107D42D74C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99797" y="2320423"/>
                <a:ext cx="32868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40" name="Group 9239">
            <a:extLst>
              <a:ext uri="{FF2B5EF4-FFF2-40B4-BE49-F238E27FC236}">
                <a16:creationId xmlns:a16="http://schemas.microsoft.com/office/drawing/2014/main" id="{BE93FDE5-35A6-4FD5-872D-DDF910056379}"/>
              </a:ext>
            </a:extLst>
          </p:cNvPr>
          <p:cNvGrpSpPr/>
          <p:nvPr/>
        </p:nvGrpSpPr>
        <p:grpSpPr>
          <a:xfrm>
            <a:off x="5269997" y="2337703"/>
            <a:ext cx="197280" cy="151920"/>
            <a:chOff x="5269997" y="2337703"/>
            <a:chExt cx="19728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238" name="Ink 9237">
                  <a:extLst>
                    <a:ext uri="{FF2B5EF4-FFF2-40B4-BE49-F238E27FC236}">
                      <a16:creationId xmlns:a16="http://schemas.microsoft.com/office/drawing/2014/main" id="{05402DD2-CC13-4063-82D3-4FDAF1611ED7}"/>
                    </a:ext>
                  </a:extLst>
                </p14:cNvPr>
                <p14:cNvContentPartPr/>
                <p14:nvPr/>
              </p14:nvContentPartPr>
              <p14:xfrm>
                <a:off x="5364317" y="2337703"/>
                <a:ext cx="26640" cy="119160"/>
              </p14:xfrm>
            </p:contentPart>
          </mc:Choice>
          <mc:Fallback xmlns="">
            <p:pic>
              <p:nvPicPr>
                <p:cNvPr id="9238" name="Ink 9237">
                  <a:extLst>
                    <a:ext uri="{FF2B5EF4-FFF2-40B4-BE49-F238E27FC236}">
                      <a16:creationId xmlns:a16="http://schemas.microsoft.com/office/drawing/2014/main" id="{05402DD2-CC13-4063-82D3-4FDAF1611E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46677" y="2320063"/>
                  <a:ext cx="62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39" name="Ink 9238">
                  <a:extLst>
                    <a:ext uri="{FF2B5EF4-FFF2-40B4-BE49-F238E27FC236}">
                      <a16:creationId xmlns:a16="http://schemas.microsoft.com/office/drawing/2014/main" id="{70FC84C5-9DE5-4206-A362-973E7216CDAB}"/>
                    </a:ext>
                  </a:extLst>
                </p14:cNvPr>
                <p14:cNvContentPartPr/>
                <p14:nvPr/>
              </p14:nvContentPartPr>
              <p14:xfrm>
                <a:off x="5269997" y="2458663"/>
                <a:ext cx="197280" cy="30960"/>
              </p14:xfrm>
            </p:contentPart>
          </mc:Choice>
          <mc:Fallback xmlns="">
            <p:pic>
              <p:nvPicPr>
                <p:cNvPr id="9239" name="Ink 9238">
                  <a:extLst>
                    <a:ext uri="{FF2B5EF4-FFF2-40B4-BE49-F238E27FC236}">
                      <a16:creationId xmlns:a16="http://schemas.microsoft.com/office/drawing/2014/main" id="{70FC84C5-9DE5-4206-A362-973E7216CD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1997" y="2440663"/>
                  <a:ext cx="2329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44" name="Group 9243">
            <a:extLst>
              <a:ext uri="{FF2B5EF4-FFF2-40B4-BE49-F238E27FC236}">
                <a16:creationId xmlns:a16="http://schemas.microsoft.com/office/drawing/2014/main" id="{D1073782-B8D1-4817-ABF4-4866D62F5FF4}"/>
              </a:ext>
            </a:extLst>
          </p:cNvPr>
          <p:cNvGrpSpPr/>
          <p:nvPr/>
        </p:nvGrpSpPr>
        <p:grpSpPr>
          <a:xfrm>
            <a:off x="5952917" y="887983"/>
            <a:ext cx="549000" cy="957960"/>
            <a:chOff x="5952917" y="887983"/>
            <a:chExt cx="54900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3DBA48-CB16-403A-ADC5-3C925E552E58}"/>
                    </a:ext>
                  </a:extLst>
                </p14:cNvPr>
                <p14:cNvContentPartPr/>
                <p14:nvPr/>
              </p14:nvContentPartPr>
              <p14:xfrm>
                <a:off x="6102317" y="1630663"/>
                <a:ext cx="373320" cy="171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3DBA48-CB16-403A-ADC5-3C925E552E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84677" y="1612663"/>
                  <a:ext cx="408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5A70EF-1010-4F7A-BAF7-7121640C1D25}"/>
                    </a:ext>
                  </a:extLst>
                </p14:cNvPr>
                <p14:cNvContentPartPr/>
                <p14:nvPr/>
              </p14:nvContentPartPr>
              <p14:xfrm>
                <a:off x="5952917" y="887983"/>
                <a:ext cx="320760" cy="9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5A70EF-1010-4F7A-BAF7-7121640C1D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35277" y="869983"/>
                  <a:ext cx="356400" cy="9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241" name="Ink 9240">
                  <a:extLst>
                    <a:ext uri="{FF2B5EF4-FFF2-40B4-BE49-F238E27FC236}">
                      <a16:creationId xmlns:a16="http://schemas.microsoft.com/office/drawing/2014/main" id="{B2D59B31-C58E-4429-AACE-FBBC651CB39D}"/>
                    </a:ext>
                  </a:extLst>
                </p14:cNvPr>
                <p14:cNvContentPartPr/>
                <p14:nvPr/>
              </p14:nvContentPartPr>
              <p14:xfrm>
                <a:off x="6064157" y="1622023"/>
                <a:ext cx="437760" cy="223920"/>
              </p14:xfrm>
            </p:contentPart>
          </mc:Choice>
          <mc:Fallback xmlns="">
            <p:pic>
              <p:nvPicPr>
                <p:cNvPr id="9241" name="Ink 9240">
                  <a:extLst>
                    <a:ext uri="{FF2B5EF4-FFF2-40B4-BE49-F238E27FC236}">
                      <a16:creationId xmlns:a16="http://schemas.microsoft.com/office/drawing/2014/main" id="{B2D59B31-C58E-4429-AACE-FBBC651CB3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46517" y="1604383"/>
                  <a:ext cx="473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243" name="Ink 9242">
                  <a:extLst>
                    <a:ext uri="{FF2B5EF4-FFF2-40B4-BE49-F238E27FC236}">
                      <a16:creationId xmlns:a16="http://schemas.microsoft.com/office/drawing/2014/main" id="{D081F63C-95F4-44A7-BEA7-98FADD5C2D87}"/>
                    </a:ext>
                  </a:extLst>
                </p14:cNvPr>
                <p14:cNvContentPartPr/>
                <p14:nvPr/>
              </p14:nvContentPartPr>
              <p14:xfrm>
                <a:off x="6065957" y="1769983"/>
                <a:ext cx="28440" cy="67680"/>
              </p14:xfrm>
            </p:contentPart>
          </mc:Choice>
          <mc:Fallback xmlns="">
            <p:pic>
              <p:nvPicPr>
                <p:cNvPr id="9243" name="Ink 9242">
                  <a:extLst>
                    <a:ext uri="{FF2B5EF4-FFF2-40B4-BE49-F238E27FC236}">
                      <a16:creationId xmlns:a16="http://schemas.microsoft.com/office/drawing/2014/main" id="{D081F63C-95F4-44A7-BEA7-98FADD5C2D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48317" y="1751983"/>
                  <a:ext cx="640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46" name="Ink 9245">
                <a:extLst>
                  <a:ext uri="{FF2B5EF4-FFF2-40B4-BE49-F238E27FC236}">
                    <a16:creationId xmlns:a16="http://schemas.microsoft.com/office/drawing/2014/main" id="{F20B1BBD-14F2-4E40-B018-93F289408A9B}"/>
                  </a:ext>
                </a:extLst>
              </p14:cNvPr>
              <p14:cNvContentPartPr/>
              <p14:nvPr/>
            </p14:nvContentPartPr>
            <p14:xfrm>
              <a:off x="6065957" y="2546143"/>
              <a:ext cx="532800" cy="346680"/>
            </p14:xfrm>
          </p:contentPart>
        </mc:Choice>
        <mc:Fallback xmlns="">
          <p:pic>
            <p:nvPicPr>
              <p:cNvPr id="9246" name="Ink 9245">
                <a:extLst>
                  <a:ext uri="{FF2B5EF4-FFF2-40B4-BE49-F238E27FC236}">
                    <a16:creationId xmlns:a16="http://schemas.microsoft.com/office/drawing/2014/main" id="{F20B1BBD-14F2-4E40-B018-93F289408A9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48317" y="2528143"/>
                <a:ext cx="5684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247" name="Ink 9246">
                <a:extLst>
                  <a:ext uri="{FF2B5EF4-FFF2-40B4-BE49-F238E27FC236}">
                    <a16:creationId xmlns:a16="http://schemas.microsoft.com/office/drawing/2014/main" id="{31F5D390-EDED-48DA-B466-FAA271B6162C}"/>
                  </a:ext>
                </a:extLst>
              </p14:cNvPr>
              <p14:cNvContentPartPr/>
              <p14:nvPr/>
            </p14:nvContentPartPr>
            <p14:xfrm>
              <a:off x="6061277" y="2555863"/>
              <a:ext cx="5040" cy="11160"/>
            </p14:xfrm>
          </p:contentPart>
        </mc:Choice>
        <mc:Fallback xmlns="">
          <p:pic>
            <p:nvPicPr>
              <p:cNvPr id="9247" name="Ink 9246">
                <a:extLst>
                  <a:ext uri="{FF2B5EF4-FFF2-40B4-BE49-F238E27FC236}">
                    <a16:creationId xmlns:a16="http://schemas.microsoft.com/office/drawing/2014/main" id="{31F5D390-EDED-48DA-B466-FAA271B6162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43637" y="2537863"/>
                <a:ext cx="4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248" name="Ink 9247">
                <a:extLst>
                  <a:ext uri="{FF2B5EF4-FFF2-40B4-BE49-F238E27FC236}">
                    <a16:creationId xmlns:a16="http://schemas.microsoft.com/office/drawing/2014/main" id="{CE27321E-168B-4D7C-8614-966DFA5F6B18}"/>
                  </a:ext>
                </a:extLst>
              </p14:cNvPr>
              <p14:cNvContentPartPr/>
              <p14:nvPr/>
            </p14:nvContentPartPr>
            <p14:xfrm>
              <a:off x="6006917" y="2536063"/>
              <a:ext cx="126720" cy="158760"/>
            </p14:xfrm>
          </p:contentPart>
        </mc:Choice>
        <mc:Fallback xmlns="">
          <p:pic>
            <p:nvPicPr>
              <p:cNvPr id="9248" name="Ink 9247">
                <a:extLst>
                  <a:ext uri="{FF2B5EF4-FFF2-40B4-BE49-F238E27FC236}">
                    <a16:creationId xmlns:a16="http://schemas.microsoft.com/office/drawing/2014/main" id="{CE27321E-168B-4D7C-8614-966DFA5F6B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89277" y="2518423"/>
                <a:ext cx="1623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58" name="Group 9257">
            <a:extLst>
              <a:ext uri="{FF2B5EF4-FFF2-40B4-BE49-F238E27FC236}">
                <a16:creationId xmlns:a16="http://schemas.microsoft.com/office/drawing/2014/main" id="{4F41495E-DEC1-46CF-923F-151549EA70D6}"/>
              </a:ext>
            </a:extLst>
          </p:cNvPr>
          <p:cNvGrpSpPr/>
          <p:nvPr/>
        </p:nvGrpSpPr>
        <p:grpSpPr>
          <a:xfrm>
            <a:off x="6679397" y="2580343"/>
            <a:ext cx="2110680" cy="417240"/>
            <a:chOff x="6679397" y="2580343"/>
            <a:chExt cx="211068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49" name="Ink 9248">
                  <a:extLst>
                    <a:ext uri="{FF2B5EF4-FFF2-40B4-BE49-F238E27FC236}">
                      <a16:creationId xmlns:a16="http://schemas.microsoft.com/office/drawing/2014/main" id="{6FF111D0-86B6-4716-88E2-8D771C350711}"/>
                    </a:ext>
                  </a:extLst>
                </p14:cNvPr>
                <p14:cNvContentPartPr/>
                <p14:nvPr/>
              </p14:nvContentPartPr>
              <p14:xfrm>
                <a:off x="6679397" y="2788783"/>
                <a:ext cx="640080" cy="178200"/>
              </p14:xfrm>
            </p:contentPart>
          </mc:Choice>
          <mc:Fallback xmlns="">
            <p:pic>
              <p:nvPicPr>
                <p:cNvPr id="9249" name="Ink 9248">
                  <a:extLst>
                    <a:ext uri="{FF2B5EF4-FFF2-40B4-BE49-F238E27FC236}">
                      <a16:creationId xmlns:a16="http://schemas.microsoft.com/office/drawing/2014/main" id="{6FF111D0-86B6-4716-88E2-8D771C3507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61397" y="2771143"/>
                  <a:ext cx="675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250" name="Ink 9249">
                  <a:extLst>
                    <a:ext uri="{FF2B5EF4-FFF2-40B4-BE49-F238E27FC236}">
                      <a16:creationId xmlns:a16="http://schemas.microsoft.com/office/drawing/2014/main" id="{FF219818-9982-4741-9F54-6EC173993F9E}"/>
                    </a:ext>
                  </a:extLst>
                </p14:cNvPr>
                <p14:cNvContentPartPr/>
                <p14:nvPr/>
              </p14:nvContentPartPr>
              <p14:xfrm>
                <a:off x="7401557" y="2801023"/>
                <a:ext cx="242280" cy="139680"/>
              </p14:xfrm>
            </p:contentPart>
          </mc:Choice>
          <mc:Fallback xmlns="">
            <p:pic>
              <p:nvPicPr>
                <p:cNvPr id="9250" name="Ink 9249">
                  <a:extLst>
                    <a:ext uri="{FF2B5EF4-FFF2-40B4-BE49-F238E27FC236}">
                      <a16:creationId xmlns:a16="http://schemas.microsoft.com/office/drawing/2014/main" id="{FF219818-9982-4741-9F54-6EC173993F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3557" y="2783023"/>
                  <a:ext cx="277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253" name="Ink 9252">
                  <a:extLst>
                    <a:ext uri="{FF2B5EF4-FFF2-40B4-BE49-F238E27FC236}">
                      <a16:creationId xmlns:a16="http://schemas.microsoft.com/office/drawing/2014/main" id="{F5715E3E-71D0-43FA-8F6C-186308D512E7}"/>
                    </a:ext>
                  </a:extLst>
                </p14:cNvPr>
                <p14:cNvContentPartPr/>
                <p14:nvPr/>
              </p14:nvContentPartPr>
              <p14:xfrm>
                <a:off x="7824557" y="2691583"/>
                <a:ext cx="31320" cy="253440"/>
              </p14:xfrm>
            </p:contentPart>
          </mc:Choice>
          <mc:Fallback xmlns="">
            <p:pic>
              <p:nvPicPr>
                <p:cNvPr id="9253" name="Ink 9252">
                  <a:extLst>
                    <a:ext uri="{FF2B5EF4-FFF2-40B4-BE49-F238E27FC236}">
                      <a16:creationId xmlns:a16="http://schemas.microsoft.com/office/drawing/2014/main" id="{F5715E3E-71D0-43FA-8F6C-186308D512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06557" y="2673943"/>
                  <a:ext cx="66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254" name="Ink 9253">
                  <a:extLst>
                    <a:ext uri="{FF2B5EF4-FFF2-40B4-BE49-F238E27FC236}">
                      <a16:creationId xmlns:a16="http://schemas.microsoft.com/office/drawing/2014/main" id="{0D67A262-94BD-463F-B7CC-607250F4DCC6}"/>
                    </a:ext>
                  </a:extLst>
                </p14:cNvPr>
                <p14:cNvContentPartPr/>
                <p14:nvPr/>
              </p14:nvContentPartPr>
              <p14:xfrm>
                <a:off x="7815197" y="2723623"/>
                <a:ext cx="166320" cy="273960"/>
              </p14:xfrm>
            </p:contentPart>
          </mc:Choice>
          <mc:Fallback xmlns="">
            <p:pic>
              <p:nvPicPr>
                <p:cNvPr id="9254" name="Ink 9253">
                  <a:extLst>
                    <a:ext uri="{FF2B5EF4-FFF2-40B4-BE49-F238E27FC236}">
                      <a16:creationId xmlns:a16="http://schemas.microsoft.com/office/drawing/2014/main" id="{0D67A262-94BD-463F-B7CC-607250F4DCC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97557" y="2705983"/>
                  <a:ext cx="201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55" name="Ink 9254">
                  <a:extLst>
                    <a:ext uri="{FF2B5EF4-FFF2-40B4-BE49-F238E27FC236}">
                      <a16:creationId xmlns:a16="http://schemas.microsoft.com/office/drawing/2014/main" id="{6FD312BA-2662-4661-A4E4-F547BD95888C}"/>
                    </a:ext>
                  </a:extLst>
                </p14:cNvPr>
                <p14:cNvContentPartPr/>
                <p14:nvPr/>
              </p14:nvContentPartPr>
              <p14:xfrm>
                <a:off x="7711517" y="2580343"/>
                <a:ext cx="260640" cy="60120"/>
              </p14:xfrm>
            </p:contentPart>
          </mc:Choice>
          <mc:Fallback xmlns="">
            <p:pic>
              <p:nvPicPr>
                <p:cNvPr id="9255" name="Ink 9254">
                  <a:extLst>
                    <a:ext uri="{FF2B5EF4-FFF2-40B4-BE49-F238E27FC236}">
                      <a16:creationId xmlns:a16="http://schemas.microsoft.com/office/drawing/2014/main" id="{6FD312BA-2662-4661-A4E4-F547BD9588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93517" y="2562703"/>
                  <a:ext cx="29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57" name="Ink 9256">
                  <a:extLst>
                    <a:ext uri="{FF2B5EF4-FFF2-40B4-BE49-F238E27FC236}">
                      <a16:creationId xmlns:a16="http://schemas.microsoft.com/office/drawing/2014/main" id="{AD9F29C2-4FD5-4EFE-A56B-01799274B6BB}"/>
                    </a:ext>
                  </a:extLst>
                </p14:cNvPr>
                <p14:cNvContentPartPr/>
                <p14:nvPr/>
              </p14:nvContentPartPr>
              <p14:xfrm>
                <a:off x="8223437" y="2621023"/>
                <a:ext cx="566640" cy="367200"/>
              </p14:xfrm>
            </p:contentPart>
          </mc:Choice>
          <mc:Fallback xmlns="">
            <p:pic>
              <p:nvPicPr>
                <p:cNvPr id="9257" name="Ink 9256">
                  <a:extLst>
                    <a:ext uri="{FF2B5EF4-FFF2-40B4-BE49-F238E27FC236}">
                      <a16:creationId xmlns:a16="http://schemas.microsoft.com/office/drawing/2014/main" id="{AD9F29C2-4FD5-4EFE-A56B-01799274B6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05797" y="2603383"/>
                  <a:ext cx="602280" cy="40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259" name="Ink 9258">
                <a:extLst>
                  <a:ext uri="{FF2B5EF4-FFF2-40B4-BE49-F238E27FC236}">
                    <a16:creationId xmlns:a16="http://schemas.microsoft.com/office/drawing/2014/main" id="{CB854C20-AF01-468E-8BA1-8DDDBA135AD4}"/>
                  </a:ext>
                </a:extLst>
              </p14:cNvPr>
              <p14:cNvContentPartPr/>
              <p14:nvPr/>
            </p14:nvContentPartPr>
            <p14:xfrm>
              <a:off x="1524000" y="5135470"/>
              <a:ext cx="597240" cy="663480"/>
            </p14:xfrm>
          </p:contentPart>
        </mc:Choice>
        <mc:Fallback>
          <p:pic>
            <p:nvPicPr>
              <p:cNvPr id="9259" name="Ink 9258">
                <a:extLst>
                  <a:ext uri="{FF2B5EF4-FFF2-40B4-BE49-F238E27FC236}">
                    <a16:creationId xmlns:a16="http://schemas.microsoft.com/office/drawing/2014/main" id="{CB854C20-AF01-468E-8BA1-8DDDBA135AD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06000" y="5117470"/>
                <a:ext cx="632880" cy="69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69" name="Group 9268">
            <a:extLst>
              <a:ext uri="{FF2B5EF4-FFF2-40B4-BE49-F238E27FC236}">
                <a16:creationId xmlns:a16="http://schemas.microsoft.com/office/drawing/2014/main" id="{9ECE8422-4ACA-4502-B7DC-F3BD4BEEE180}"/>
              </a:ext>
            </a:extLst>
          </p:cNvPr>
          <p:cNvGrpSpPr/>
          <p:nvPr/>
        </p:nvGrpSpPr>
        <p:grpSpPr>
          <a:xfrm>
            <a:off x="2240760" y="5295670"/>
            <a:ext cx="554040" cy="288360"/>
            <a:chOff x="6490757" y="5273503"/>
            <a:chExt cx="55404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261" name="Ink 9260">
                  <a:extLst>
                    <a:ext uri="{FF2B5EF4-FFF2-40B4-BE49-F238E27FC236}">
                      <a16:creationId xmlns:a16="http://schemas.microsoft.com/office/drawing/2014/main" id="{2575A234-205C-4384-A028-C81057EF170D}"/>
                    </a:ext>
                  </a:extLst>
                </p14:cNvPr>
                <p14:cNvContentPartPr/>
                <p14:nvPr/>
              </p14:nvContentPartPr>
              <p14:xfrm>
                <a:off x="6949757" y="5371063"/>
                <a:ext cx="92160" cy="12600"/>
              </p14:xfrm>
            </p:contentPart>
          </mc:Choice>
          <mc:Fallback xmlns="">
            <p:pic>
              <p:nvPicPr>
                <p:cNvPr id="9261" name="Ink 9260">
                  <a:extLst>
                    <a:ext uri="{FF2B5EF4-FFF2-40B4-BE49-F238E27FC236}">
                      <a16:creationId xmlns:a16="http://schemas.microsoft.com/office/drawing/2014/main" id="{2575A234-205C-4384-A028-C81057EF17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31757" y="5353063"/>
                  <a:ext cx="127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62" name="Ink 9261">
                  <a:extLst>
                    <a:ext uri="{FF2B5EF4-FFF2-40B4-BE49-F238E27FC236}">
                      <a16:creationId xmlns:a16="http://schemas.microsoft.com/office/drawing/2014/main" id="{17AF07FE-B957-4765-A04C-BD26997B1820}"/>
                    </a:ext>
                  </a:extLst>
                </p14:cNvPr>
                <p14:cNvContentPartPr/>
                <p14:nvPr/>
              </p14:nvContentPartPr>
              <p14:xfrm>
                <a:off x="6946877" y="5456383"/>
                <a:ext cx="97920" cy="14400"/>
              </p14:xfrm>
            </p:contentPart>
          </mc:Choice>
          <mc:Fallback xmlns="">
            <p:pic>
              <p:nvPicPr>
                <p:cNvPr id="9262" name="Ink 9261">
                  <a:extLst>
                    <a:ext uri="{FF2B5EF4-FFF2-40B4-BE49-F238E27FC236}">
                      <a16:creationId xmlns:a16="http://schemas.microsoft.com/office/drawing/2014/main" id="{17AF07FE-B957-4765-A04C-BD26997B18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28877" y="5438383"/>
                  <a:ext cx="133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268" name="Ink 9267">
                  <a:extLst>
                    <a:ext uri="{FF2B5EF4-FFF2-40B4-BE49-F238E27FC236}">
                      <a16:creationId xmlns:a16="http://schemas.microsoft.com/office/drawing/2014/main" id="{3EAAAC87-6E91-4510-A154-065A8FF69B81}"/>
                    </a:ext>
                  </a:extLst>
                </p14:cNvPr>
                <p14:cNvContentPartPr/>
                <p14:nvPr/>
              </p14:nvContentPartPr>
              <p14:xfrm>
                <a:off x="6490757" y="5273503"/>
                <a:ext cx="504720" cy="288360"/>
              </p14:xfrm>
            </p:contentPart>
          </mc:Choice>
          <mc:Fallback xmlns="">
            <p:pic>
              <p:nvPicPr>
                <p:cNvPr id="9268" name="Ink 9267">
                  <a:extLst>
                    <a:ext uri="{FF2B5EF4-FFF2-40B4-BE49-F238E27FC236}">
                      <a16:creationId xmlns:a16="http://schemas.microsoft.com/office/drawing/2014/main" id="{3EAAAC87-6E91-4510-A154-065A8FF69B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72757" y="5255863"/>
                  <a:ext cx="54036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A23253-3F80-4750-99D6-549C6247B72C}"/>
              </a:ext>
            </a:extLst>
          </p:cNvPr>
          <p:cNvGrpSpPr/>
          <p:nvPr/>
        </p:nvGrpSpPr>
        <p:grpSpPr>
          <a:xfrm>
            <a:off x="2958076" y="5212473"/>
            <a:ext cx="2383560" cy="345240"/>
            <a:chOff x="2958076" y="5212473"/>
            <a:chExt cx="238356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24BD26-1214-4797-AA1B-0349FA24A45A}"/>
                    </a:ext>
                  </a:extLst>
                </p14:cNvPr>
                <p14:cNvContentPartPr/>
                <p14:nvPr/>
              </p14:nvContentPartPr>
              <p14:xfrm>
                <a:off x="2958076" y="5212473"/>
                <a:ext cx="1261080" cy="326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24BD26-1214-4797-AA1B-0349FA24A4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40076" y="5194833"/>
                  <a:ext cx="12967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9A06A0-B14C-4F41-A0D9-A85FB2979C93}"/>
                    </a:ext>
                  </a:extLst>
                </p14:cNvPr>
                <p14:cNvContentPartPr/>
                <p14:nvPr/>
              </p14:nvContentPartPr>
              <p14:xfrm>
                <a:off x="3941956" y="5303553"/>
                <a:ext cx="228960" cy="29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9A06A0-B14C-4F41-A0D9-A85FB2979C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24316" y="5285553"/>
                  <a:ext cx="264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DD5BB7-63AA-4BFC-987F-332993E2EE35}"/>
                    </a:ext>
                  </a:extLst>
                </p14:cNvPr>
                <p14:cNvContentPartPr/>
                <p14:nvPr/>
              </p14:nvContentPartPr>
              <p14:xfrm>
                <a:off x="4378276" y="5436753"/>
                <a:ext cx="82440" cy="35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DD5BB7-63AA-4BFC-987F-332993E2EE3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60276" y="5419113"/>
                  <a:ext cx="118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6010C7-329D-4D20-8729-E653CDAFDC8F}"/>
                    </a:ext>
                  </a:extLst>
                </p14:cNvPr>
                <p14:cNvContentPartPr/>
                <p14:nvPr/>
              </p14:nvContentPartPr>
              <p14:xfrm>
                <a:off x="4612996" y="5377353"/>
                <a:ext cx="728640" cy="180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6010C7-329D-4D20-8729-E653CDAFDC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95356" y="5359713"/>
                  <a:ext cx="7642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70" name="Group 9269">
            <a:extLst>
              <a:ext uri="{FF2B5EF4-FFF2-40B4-BE49-F238E27FC236}">
                <a16:creationId xmlns:a16="http://schemas.microsoft.com/office/drawing/2014/main" id="{BF81DF85-5327-47C3-B2BD-927ED4B6A5B0}"/>
              </a:ext>
            </a:extLst>
          </p:cNvPr>
          <p:cNvGrpSpPr/>
          <p:nvPr/>
        </p:nvGrpSpPr>
        <p:grpSpPr>
          <a:xfrm>
            <a:off x="4799476" y="2872113"/>
            <a:ext cx="1137240" cy="576000"/>
            <a:chOff x="4799476" y="2872113"/>
            <a:chExt cx="113724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26" name="Ink 9225">
                  <a:extLst>
                    <a:ext uri="{FF2B5EF4-FFF2-40B4-BE49-F238E27FC236}">
                      <a16:creationId xmlns:a16="http://schemas.microsoft.com/office/drawing/2014/main" id="{FFD40E88-24F9-48DE-A7AE-C4572F8542A2}"/>
                    </a:ext>
                  </a:extLst>
                </p14:cNvPr>
                <p14:cNvContentPartPr/>
                <p14:nvPr/>
              </p14:nvContentPartPr>
              <p14:xfrm>
                <a:off x="4799476" y="2872113"/>
                <a:ext cx="155160" cy="450720"/>
              </p14:xfrm>
            </p:contentPart>
          </mc:Choice>
          <mc:Fallback>
            <p:pic>
              <p:nvPicPr>
                <p:cNvPr id="9226" name="Ink 9225">
                  <a:extLst>
                    <a:ext uri="{FF2B5EF4-FFF2-40B4-BE49-F238E27FC236}">
                      <a16:creationId xmlns:a16="http://schemas.microsoft.com/office/drawing/2014/main" id="{FFD40E88-24F9-48DE-A7AE-C4572F8542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81836" y="2854113"/>
                  <a:ext cx="1908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228" name="Ink 9227">
                  <a:extLst>
                    <a:ext uri="{FF2B5EF4-FFF2-40B4-BE49-F238E27FC236}">
                      <a16:creationId xmlns:a16="http://schemas.microsoft.com/office/drawing/2014/main" id="{C51BC39B-0B94-47CB-8B86-F208C9667C19}"/>
                    </a:ext>
                  </a:extLst>
                </p14:cNvPr>
                <p14:cNvContentPartPr/>
                <p14:nvPr/>
              </p14:nvContentPartPr>
              <p14:xfrm>
                <a:off x="5051836" y="3020433"/>
                <a:ext cx="129600" cy="199080"/>
              </p14:xfrm>
            </p:contentPart>
          </mc:Choice>
          <mc:Fallback>
            <p:pic>
              <p:nvPicPr>
                <p:cNvPr id="9228" name="Ink 9227">
                  <a:extLst>
                    <a:ext uri="{FF2B5EF4-FFF2-40B4-BE49-F238E27FC236}">
                      <a16:creationId xmlns:a16="http://schemas.microsoft.com/office/drawing/2014/main" id="{C51BC39B-0B94-47CB-8B86-F208C9667C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34196" y="3002793"/>
                  <a:ext cx="165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234" name="Ink 9233">
                  <a:extLst>
                    <a:ext uri="{FF2B5EF4-FFF2-40B4-BE49-F238E27FC236}">
                      <a16:creationId xmlns:a16="http://schemas.microsoft.com/office/drawing/2014/main" id="{E51867E7-9304-4C63-AE00-E9C6D06E7050}"/>
                    </a:ext>
                  </a:extLst>
                </p14:cNvPr>
                <p14:cNvContentPartPr/>
                <p14:nvPr/>
              </p14:nvContentPartPr>
              <p14:xfrm>
                <a:off x="5246596" y="3091353"/>
                <a:ext cx="143640" cy="120960"/>
              </p14:xfrm>
            </p:contentPart>
          </mc:Choice>
          <mc:Fallback>
            <p:pic>
              <p:nvPicPr>
                <p:cNvPr id="9234" name="Ink 9233">
                  <a:extLst>
                    <a:ext uri="{FF2B5EF4-FFF2-40B4-BE49-F238E27FC236}">
                      <a16:creationId xmlns:a16="http://schemas.microsoft.com/office/drawing/2014/main" id="{E51867E7-9304-4C63-AE00-E9C6D06E705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28596" y="3073353"/>
                  <a:ext cx="179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242" name="Ink 9241">
                  <a:extLst>
                    <a:ext uri="{FF2B5EF4-FFF2-40B4-BE49-F238E27FC236}">
                      <a16:creationId xmlns:a16="http://schemas.microsoft.com/office/drawing/2014/main" id="{24F15AC6-E1BF-4EAE-BD4D-9B25DB66926C}"/>
                    </a:ext>
                  </a:extLst>
                </p14:cNvPr>
                <p14:cNvContentPartPr/>
                <p14:nvPr/>
              </p14:nvContentPartPr>
              <p14:xfrm>
                <a:off x="5452876" y="3209793"/>
                <a:ext cx="21240" cy="56160"/>
              </p14:xfrm>
            </p:contentPart>
          </mc:Choice>
          <mc:Fallback>
            <p:pic>
              <p:nvPicPr>
                <p:cNvPr id="9242" name="Ink 9241">
                  <a:extLst>
                    <a:ext uri="{FF2B5EF4-FFF2-40B4-BE49-F238E27FC236}">
                      <a16:creationId xmlns:a16="http://schemas.microsoft.com/office/drawing/2014/main" id="{24F15AC6-E1BF-4EAE-BD4D-9B25DB6692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35236" y="3191793"/>
                  <a:ext cx="56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45" name="Ink 9244">
                  <a:extLst>
                    <a:ext uri="{FF2B5EF4-FFF2-40B4-BE49-F238E27FC236}">
                      <a16:creationId xmlns:a16="http://schemas.microsoft.com/office/drawing/2014/main" id="{A4F4DFA5-71F4-4C47-AC9F-F99DF492B7C1}"/>
                    </a:ext>
                  </a:extLst>
                </p14:cNvPr>
                <p14:cNvContentPartPr/>
                <p14:nvPr/>
              </p14:nvContentPartPr>
              <p14:xfrm>
                <a:off x="5572036" y="3082713"/>
                <a:ext cx="18000" cy="207000"/>
              </p14:xfrm>
            </p:contentPart>
          </mc:Choice>
          <mc:Fallback>
            <p:pic>
              <p:nvPicPr>
                <p:cNvPr id="9245" name="Ink 9244">
                  <a:extLst>
                    <a:ext uri="{FF2B5EF4-FFF2-40B4-BE49-F238E27FC236}">
                      <a16:creationId xmlns:a16="http://schemas.microsoft.com/office/drawing/2014/main" id="{A4F4DFA5-71F4-4C47-AC9F-F99DF492B7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54036" y="3065073"/>
                  <a:ext cx="53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52" name="Ink 9251">
                  <a:extLst>
                    <a:ext uri="{FF2B5EF4-FFF2-40B4-BE49-F238E27FC236}">
                      <a16:creationId xmlns:a16="http://schemas.microsoft.com/office/drawing/2014/main" id="{006C2DB3-F183-48BE-8380-6F634D8475D3}"/>
                    </a:ext>
                  </a:extLst>
                </p14:cNvPr>
                <p14:cNvContentPartPr/>
                <p14:nvPr/>
              </p14:nvContentPartPr>
              <p14:xfrm>
                <a:off x="5662036" y="3089553"/>
                <a:ext cx="129600" cy="87840"/>
              </p14:xfrm>
            </p:contentPart>
          </mc:Choice>
          <mc:Fallback>
            <p:pic>
              <p:nvPicPr>
                <p:cNvPr id="9252" name="Ink 9251">
                  <a:extLst>
                    <a:ext uri="{FF2B5EF4-FFF2-40B4-BE49-F238E27FC236}">
                      <a16:creationId xmlns:a16="http://schemas.microsoft.com/office/drawing/2014/main" id="{006C2DB3-F183-48BE-8380-6F634D8475D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44036" y="3071553"/>
                  <a:ext cx="165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56" name="Ink 9255">
                  <a:extLst>
                    <a:ext uri="{FF2B5EF4-FFF2-40B4-BE49-F238E27FC236}">
                      <a16:creationId xmlns:a16="http://schemas.microsoft.com/office/drawing/2014/main" id="{8821B548-672C-437B-8244-4F07FF8B1E2F}"/>
                    </a:ext>
                  </a:extLst>
                </p14:cNvPr>
                <p14:cNvContentPartPr/>
                <p14:nvPr/>
              </p14:nvContentPartPr>
              <p14:xfrm>
                <a:off x="5692636" y="3170193"/>
                <a:ext cx="95760" cy="128520"/>
              </p14:xfrm>
            </p:contentPart>
          </mc:Choice>
          <mc:Fallback>
            <p:pic>
              <p:nvPicPr>
                <p:cNvPr id="9256" name="Ink 9255">
                  <a:extLst>
                    <a:ext uri="{FF2B5EF4-FFF2-40B4-BE49-F238E27FC236}">
                      <a16:creationId xmlns:a16="http://schemas.microsoft.com/office/drawing/2014/main" id="{8821B548-672C-437B-8244-4F07FF8B1E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74636" y="3152193"/>
                  <a:ext cx="131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60" name="Ink 9259">
                  <a:extLst>
                    <a:ext uri="{FF2B5EF4-FFF2-40B4-BE49-F238E27FC236}">
                      <a16:creationId xmlns:a16="http://schemas.microsoft.com/office/drawing/2014/main" id="{FBEB6BA2-F0D3-413A-B85F-D95F3A0CA3AB}"/>
                    </a:ext>
                  </a:extLst>
                </p14:cNvPr>
                <p14:cNvContentPartPr/>
                <p14:nvPr/>
              </p14:nvContentPartPr>
              <p14:xfrm>
                <a:off x="4979116" y="2917113"/>
                <a:ext cx="123840" cy="452520"/>
              </p14:xfrm>
            </p:contentPart>
          </mc:Choice>
          <mc:Fallback>
            <p:pic>
              <p:nvPicPr>
                <p:cNvPr id="9260" name="Ink 9259">
                  <a:extLst>
                    <a:ext uri="{FF2B5EF4-FFF2-40B4-BE49-F238E27FC236}">
                      <a16:creationId xmlns:a16="http://schemas.microsoft.com/office/drawing/2014/main" id="{FBEB6BA2-F0D3-413A-B85F-D95F3A0CA3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61476" y="2899473"/>
                  <a:ext cx="1594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67" name="Ink 9266">
                  <a:extLst>
                    <a:ext uri="{FF2B5EF4-FFF2-40B4-BE49-F238E27FC236}">
                      <a16:creationId xmlns:a16="http://schemas.microsoft.com/office/drawing/2014/main" id="{29F1DAAE-D6C5-4A46-BFB1-964DA544A143}"/>
                    </a:ext>
                  </a:extLst>
                </p14:cNvPr>
                <p14:cNvContentPartPr/>
                <p14:nvPr/>
              </p14:nvContentPartPr>
              <p14:xfrm>
                <a:off x="5821156" y="2964993"/>
                <a:ext cx="115560" cy="483120"/>
              </p14:xfrm>
            </p:contentPart>
          </mc:Choice>
          <mc:Fallback>
            <p:pic>
              <p:nvPicPr>
                <p:cNvPr id="9267" name="Ink 9266">
                  <a:extLst>
                    <a:ext uri="{FF2B5EF4-FFF2-40B4-BE49-F238E27FC236}">
                      <a16:creationId xmlns:a16="http://schemas.microsoft.com/office/drawing/2014/main" id="{29F1DAAE-D6C5-4A46-BFB1-964DA544A1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03516" y="2946993"/>
                  <a:ext cx="151200" cy="518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3622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It is easy to hold currents constant during the differentiation.</a:t>
            </a:r>
          </a:p>
          <a:p>
            <a:r>
              <a:rPr lang="en-US" sz="2000" dirty="0"/>
              <a:t>It is difficult to hold fluxes constant when the wires move.</a:t>
            </a:r>
          </a:p>
          <a:p>
            <a:r>
              <a:rPr lang="en-US" sz="2000" dirty="0"/>
              <a:t>The free energy with respect to currents is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01360"/>
            <a:ext cx="1724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A84DD2-711B-4AEA-9E0D-C2F81964B2FF}"/>
              </a:ext>
            </a:extLst>
          </p:cNvPr>
          <p:cNvSpPr/>
          <p:nvPr/>
        </p:nvSpPr>
        <p:spPr>
          <a:xfrm>
            <a:off x="76200" y="781983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energy is known as a function of shape, size, and relative positions, then forces on conductors are found by differentiation with respect to the proper coordinates.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D53ED-0E9B-4A91-851A-5EBA7666A710}"/>
              </a:ext>
            </a:extLst>
          </p:cNvPr>
          <p:cNvSpPr/>
          <p:nvPr/>
        </p:nvSpPr>
        <p:spPr>
          <a:xfrm>
            <a:off x="76200" y="762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11.  Forces on linear current-carrying conductors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BC8BB-23D5-4798-81AE-A84BC1C19E1D}"/>
              </a:ext>
            </a:extLst>
          </p:cNvPr>
          <p:cNvSpPr/>
          <p:nvPr/>
        </p:nvSpPr>
        <p:spPr>
          <a:xfrm>
            <a:off x="81643" y="1828919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But which thermodynamic potential should we use?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34DBDD-8BBF-4121-808A-D65636B29A94}"/>
                  </a:ext>
                </a:extLst>
              </p14:cNvPr>
              <p14:cNvContentPartPr/>
              <p14:nvPr/>
            </p14:nvContentPartPr>
            <p14:xfrm>
              <a:off x="1383436" y="3891273"/>
              <a:ext cx="815400" cy="205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34DBDD-8BBF-4121-808A-D65636B29A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796" y="3873273"/>
                <a:ext cx="851040" cy="20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40EC172-3825-479C-9EDE-F20D863553FE}"/>
              </a:ext>
            </a:extLst>
          </p:cNvPr>
          <p:cNvGrpSpPr/>
          <p:nvPr/>
        </p:nvGrpSpPr>
        <p:grpSpPr>
          <a:xfrm>
            <a:off x="971596" y="5011593"/>
            <a:ext cx="525960" cy="298080"/>
            <a:chOff x="971596" y="5011593"/>
            <a:chExt cx="52596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899DD9D-C3D6-48E7-9F38-C31E759725BC}"/>
                    </a:ext>
                  </a:extLst>
                </p14:cNvPr>
                <p14:cNvContentPartPr/>
                <p14:nvPr/>
              </p14:nvContentPartPr>
              <p14:xfrm>
                <a:off x="1012276" y="5014113"/>
                <a:ext cx="125640" cy="244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899DD9D-C3D6-48E7-9F38-C31E759725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4636" y="4996473"/>
                  <a:ext cx="161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5EF468-1560-4F0C-B952-86482E2729E8}"/>
                    </a:ext>
                  </a:extLst>
                </p14:cNvPr>
                <p14:cNvContentPartPr/>
                <p14:nvPr/>
              </p14:nvContentPartPr>
              <p14:xfrm>
                <a:off x="971596" y="5011593"/>
                <a:ext cx="218880" cy="28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5EF468-1560-4F0C-B952-86482E2729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3596" y="4993953"/>
                  <a:ext cx="254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C07169-5849-49CF-A5A1-B3ADAD496D1F}"/>
                    </a:ext>
                  </a:extLst>
                </p14:cNvPr>
                <p14:cNvContentPartPr/>
                <p14:nvPr/>
              </p14:nvContentPartPr>
              <p14:xfrm>
                <a:off x="1201996" y="5220393"/>
                <a:ext cx="133200" cy="89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C07169-5849-49CF-A5A1-B3ADAD496D1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3996" y="5202393"/>
                  <a:ext cx="168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373407-E5B5-4166-B68A-8ED46E51DA77}"/>
                    </a:ext>
                  </a:extLst>
                </p14:cNvPr>
                <p14:cNvContentPartPr/>
                <p14:nvPr/>
              </p14:nvContentPartPr>
              <p14:xfrm>
                <a:off x="1355356" y="5015553"/>
                <a:ext cx="142200" cy="185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373407-E5B5-4166-B68A-8ED46E51DA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37716" y="4997913"/>
                  <a:ext cx="17784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B661DEF-76B1-4EE8-A67E-BB0475F6D1B8}"/>
                  </a:ext>
                </a:extLst>
              </p14:cNvPr>
              <p14:cNvContentPartPr/>
              <p14:nvPr/>
            </p14:nvContentPartPr>
            <p14:xfrm>
              <a:off x="1104076" y="5796393"/>
              <a:ext cx="2160" cy="1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B661DEF-76B1-4EE8-A67E-BB0475F6D1B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6076" y="5778753"/>
                <a:ext cx="378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6BC49C4-DA2D-4AC9-A7C1-C4F8B2AD2224}"/>
              </a:ext>
            </a:extLst>
          </p:cNvPr>
          <p:cNvGrpSpPr/>
          <p:nvPr/>
        </p:nvGrpSpPr>
        <p:grpSpPr>
          <a:xfrm>
            <a:off x="1128916" y="5411913"/>
            <a:ext cx="543960" cy="469080"/>
            <a:chOff x="1128916" y="5411913"/>
            <a:chExt cx="54396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DBD9138-435E-411F-80B7-0AA6A9831065}"/>
                    </a:ext>
                  </a:extLst>
                </p14:cNvPr>
                <p14:cNvContentPartPr/>
                <p14:nvPr/>
              </p14:nvContentPartPr>
              <p14:xfrm>
                <a:off x="1192636" y="5549073"/>
                <a:ext cx="383400" cy="33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DBD9138-435E-411F-80B7-0AA6A98310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74996" y="5531433"/>
                  <a:ext cx="419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8E60DFE-22A9-4271-A243-2987D75CCB14}"/>
                    </a:ext>
                  </a:extLst>
                </p14:cNvPr>
                <p14:cNvContentPartPr/>
                <p14:nvPr/>
              </p14:nvContentPartPr>
              <p14:xfrm>
                <a:off x="1299916" y="5659953"/>
                <a:ext cx="150480" cy="13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8E60DFE-22A9-4271-A243-2987D75CCB1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82276" y="5642313"/>
                  <a:ext cx="186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ABC8B4-2787-4E45-AB95-2C48344E4B5B}"/>
                    </a:ext>
                  </a:extLst>
                </p14:cNvPr>
                <p14:cNvContentPartPr/>
                <p14:nvPr/>
              </p14:nvContentPartPr>
              <p14:xfrm>
                <a:off x="1128916" y="5411913"/>
                <a:ext cx="543960" cy="469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ABC8B4-2787-4E45-AB95-2C48344E4B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1276" y="5394273"/>
                  <a:ext cx="579600" cy="50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596DE5-45E5-4A41-97F3-E558B81183AE}"/>
                  </a:ext>
                </a:extLst>
              </p14:cNvPr>
              <p14:cNvContentPartPr/>
              <p14:nvPr/>
            </p14:nvContentPartPr>
            <p14:xfrm>
              <a:off x="4167709" y="3857564"/>
              <a:ext cx="815400" cy="2056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596DE5-45E5-4A41-97F3-E558B81183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0069" y="3839564"/>
                <a:ext cx="851040" cy="20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B184670-755B-4A05-8ED0-FDBC575D265C}"/>
              </a:ext>
            </a:extLst>
          </p:cNvPr>
          <p:cNvGrpSpPr/>
          <p:nvPr/>
        </p:nvGrpSpPr>
        <p:grpSpPr>
          <a:xfrm>
            <a:off x="3755869" y="4977884"/>
            <a:ext cx="525960" cy="247320"/>
            <a:chOff x="971596" y="5011593"/>
            <a:chExt cx="52596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00C609-FD7E-4C3E-A0EE-E481806297FE}"/>
                    </a:ext>
                  </a:extLst>
                </p14:cNvPr>
                <p14:cNvContentPartPr/>
                <p14:nvPr/>
              </p14:nvContentPartPr>
              <p14:xfrm>
                <a:off x="1012276" y="5014113"/>
                <a:ext cx="125640" cy="244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00C609-FD7E-4C3E-A0EE-E481806297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4636" y="4996473"/>
                  <a:ext cx="161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F64FE3-E6CF-4694-9D90-6326B48439FC}"/>
                    </a:ext>
                  </a:extLst>
                </p14:cNvPr>
                <p14:cNvContentPartPr/>
                <p14:nvPr/>
              </p14:nvContentPartPr>
              <p14:xfrm>
                <a:off x="971596" y="5011593"/>
                <a:ext cx="218880" cy="28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F64FE3-E6CF-4694-9D90-6326B48439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3596" y="4993953"/>
                  <a:ext cx="254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E9F7D1-5C1B-4F39-AC91-BA695A1875C3}"/>
                    </a:ext>
                  </a:extLst>
                </p14:cNvPr>
                <p14:cNvContentPartPr/>
                <p14:nvPr/>
              </p14:nvContentPartPr>
              <p14:xfrm>
                <a:off x="1355356" y="5015553"/>
                <a:ext cx="142200" cy="185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E9F7D1-5C1B-4F39-AC91-BA695A1875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37716" y="4997913"/>
                  <a:ext cx="17784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B76C58-41D3-4648-B11E-2648371E41AC}"/>
                  </a:ext>
                </a:extLst>
              </p14:cNvPr>
              <p14:cNvContentPartPr/>
              <p14:nvPr/>
            </p14:nvContentPartPr>
            <p14:xfrm>
              <a:off x="3888349" y="5762684"/>
              <a:ext cx="2160" cy="1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B76C58-41D3-4648-B11E-2648371E41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0349" y="5745044"/>
                <a:ext cx="378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510BA4A-773A-47E4-8C8E-67FFBBAC4C52}"/>
              </a:ext>
            </a:extLst>
          </p:cNvPr>
          <p:cNvGrpSpPr/>
          <p:nvPr/>
        </p:nvGrpSpPr>
        <p:grpSpPr>
          <a:xfrm>
            <a:off x="3913189" y="5378204"/>
            <a:ext cx="543960" cy="469080"/>
            <a:chOff x="1128916" y="5411913"/>
            <a:chExt cx="54396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D02959B-137A-49C9-AD73-34A927D95355}"/>
                    </a:ext>
                  </a:extLst>
                </p14:cNvPr>
                <p14:cNvContentPartPr/>
                <p14:nvPr/>
              </p14:nvContentPartPr>
              <p14:xfrm>
                <a:off x="1192636" y="5549073"/>
                <a:ext cx="383400" cy="33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D02959B-137A-49C9-AD73-34A927D953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74996" y="5531433"/>
                  <a:ext cx="419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A45E65-499C-4E41-8886-3F72A6DE45B4}"/>
                    </a:ext>
                  </a:extLst>
                </p14:cNvPr>
                <p14:cNvContentPartPr/>
                <p14:nvPr/>
              </p14:nvContentPartPr>
              <p14:xfrm>
                <a:off x="1299916" y="5659953"/>
                <a:ext cx="150480" cy="13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A45E65-499C-4E41-8886-3F72A6DE45B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82276" y="5642313"/>
                  <a:ext cx="186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582BD9-CD81-48D9-BFAF-3D2DECBA1072}"/>
                    </a:ext>
                  </a:extLst>
                </p14:cNvPr>
                <p14:cNvContentPartPr/>
                <p14:nvPr/>
              </p14:nvContentPartPr>
              <p14:xfrm>
                <a:off x="1128916" y="5411913"/>
                <a:ext cx="543960" cy="469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582BD9-CD81-48D9-BFAF-3D2DECBA10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1276" y="5394273"/>
                  <a:ext cx="579600" cy="50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BA00568-834E-4325-9283-5F843CFB17F8}"/>
                  </a:ext>
                </a:extLst>
              </p14:cNvPr>
              <p14:cNvContentPartPr/>
              <p14:nvPr/>
            </p14:nvContentPartPr>
            <p14:xfrm>
              <a:off x="3964276" y="5202753"/>
              <a:ext cx="110160" cy="127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BA00568-834E-4325-9283-5F843CFB17F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46276" y="5185113"/>
                <a:ext cx="145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8FFCD6-17C9-4F1C-8817-E769A229C8A5}"/>
                  </a:ext>
                </a:extLst>
              </p14:cNvPr>
              <p14:cNvContentPartPr/>
              <p14:nvPr/>
            </p14:nvContentPartPr>
            <p14:xfrm>
              <a:off x="5009356" y="3862113"/>
              <a:ext cx="181800" cy="165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8FFCD6-17C9-4F1C-8817-E769A229C8A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91716" y="3844113"/>
                <a:ext cx="21744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283EFF2-E488-4F17-84CB-756F2213D44F}"/>
              </a:ext>
            </a:extLst>
          </p:cNvPr>
          <p:cNvGrpSpPr/>
          <p:nvPr/>
        </p:nvGrpSpPr>
        <p:grpSpPr>
          <a:xfrm>
            <a:off x="688276" y="3738273"/>
            <a:ext cx="4125960" cy="547920"/>
            <a:chOff x="688276" y="3738273"/>
            <a:chExt cx="412596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D99721-C1F8-4E03-968B-27072F50F31B}"/>
                    </a:ext>
                  </a:extLst>
                </p14:cNvPr>
                <p14:cNvContentPartPr/>
                <p14:nvPr/>
              </p14:nvContentPartPr>
              <p14:xfrm>
                <a:off x="1624996" y="4094673"/>
                <a:ext cx="3189240" cy="191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D99721-C1F8-4E03-968B-27072F50F3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07356" y="4077033"/>
                  <a:ext cx="3224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2F04C4-F3FD-41B9-B171-D1A79B529CBF}"/>
                    </a:ext>
                  </a:extLst>
                </p14:cNvPr>
                <p14:cNvContentPartPr/>
                <p14:nvPr/>
              </p14:nvContentPartPr>
              <p14:xfrm>
                <a:off x="688276" y="3738273"/>
                <a:ext cx="555120" cy="307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2F04C4-F3FD-41B9-B171-D1A79B529C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0276" y="3720633"/>
                  <a:ext cx="5907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D3AEE9-D7EC-4F85-BBEB-592FA9FCC4A2}"/>
              </a:ext>
            </a:extLst>
          </p:cNvPr>
          <p:cNvGrpSpPr/>
          <p:nvPr/>
        </p:nvGrpSpPr>
        <p:grpSpPr>
          <a:xfrm>
            <a:off x="581356" y="4278273"/>
            <a:ext cx="4731840" cy="523080"/>
            <a:chOff x="581356" y="4278273"/>
            <a:chExt cx="473184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840047-D6D5-4AD0-96C8-16FD953A8302}"/>
                    </a:ext>
                  </a:extLst>
                </p14:cNvPr>
                <p14:cNvContentPartPr/>
                <p14:nvPr/>
              </p14:nvContentPartPr>
              <p14:xfrm>
                <a:off x="5104396" y="4278273"/>
                <a:ext cx="208800" cy="31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840047-D6D5-4AD0-96C8-16FD953A83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86756" y="4260633"/>
                  <a:ext cx="244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E27A3D-97BB-4666-933A-8E2CD2B31990}"/>
                    </a:ext>
                  </a:extLst>
                </p14:cNvPr>
                <p14:cNvContentPartPr/>
                <p14:nvPr/>
              </p14:nvContentPartPr>
              <p14:xfrm>
                <a:off x="1548676" y="4317513"/>
                <a:ext cx="3234240" cy="114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E27A3D-97BB-4666-933A-8E2CD2B319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30676" y="4299873"/>
                  <a:ext cx="326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6A4564-27E9-4D4B-A56A-802798608F87}"/>
                    </a:ext>
                  </a:extLst>
                </p14:cNvPr>
                <p14:cNvContentPartPr/>
                <p14:nvPr/>
              </p14:nvContentPartPr>
              <p14:xfrm>
                <a:off x="581356" y="4470153"/>
                <a:ext cx="721800" cy="331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6A4564-27E9-4D4B-A56A-802798608F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3356" y="4452153"/>
                  <a:ext cx="757440" cy="36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383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000" dirty="0"/>
              <a:t>Generalized force </a:t>
            </a:r>
            <a:r>
              <a:rPr lang="en-US" sz="2000" dirty="0" err="1"/>
              <a:t>F</a:t>
            </a:r>
            <a:r>
              <a:rPr lang="en-US" sz="2000" baseline="-25000" dirty="0" err="1"/>
              <a:t>q</a:t>
            </a:r>
            <a:r>
              <a:rPr lang="en-US" sz="2000" dirty="0"/>
              <a:t> in the direction of the generalized coordinate q.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1676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09" y="1152525"/>
            <a:ext cx="1000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34" y="933450"/>
            <a:ext cx="12763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84" y="1609725"/>
            <a:ext cx="285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514600"/>
            <a:ext cx="489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Omitting terms that are independent of currents,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9762"/>
            <a:ext cx="981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91400" y="25146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(31.7)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22" y="3109913"/>
            <a:ext cx="895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04" y="2971800"/>
            <a:ext cx="1181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46" y="4267200"/>
            <a:ext cx="1019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10317"/>
            <a:ext cx="457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37" y="5370742"/>
            <a:ext cx="2400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8248C7-4D80-4FE5-821B-62C4E40C1F77}"/>
              </a:ext>
            </a:extLst>
          </p:cNvPr>
          <p:cNvGrpSpPr/>
          <p:nvPr/>
        </p:nvGrpSpPr>
        <p:grpSpPr>
          <a:xfrm>
            <a:off x="3971117" y="3012343"/>
            <a:ext cx="351720" cy="122760"/>
            <a:chOff x="3971117" y="3012343"/>
            <a:chExt cx="35172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832E01-3DDB-4312-AC00-DAF60BDF3D4A}"/>
                    </a:ext>
                  </a:extLst>
                </p14:cNvPr>
                <p14:cNvContentPartPr/>
                <p14:nvPr/>
              </p14:nvContentPartPr>
              <p14:xfrm>
                <a:off x="4314197" y="3024583"/>
                <a:ext cx="3960" cy="5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832E01-3DDB-4312-AC00-DAF60BDF3D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51557" y="2961943"/>
                  <a:ext cx="129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A0A280-919B-4EAB-BE7A-FDF9E416A9C0}"/>
                    </a:ext>
                  </a:extLst>
                </p14:cNvPr>
                <p14:cNvContentPartPr/>
                <p14:nvPr/>
              </p14:nvContentPartPr>
              <p14:xfrm>
                <a:off x="3971117" y="3012343"/>
                <a:ext cx="351720" cy="12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A0A280-919B-4EAB-BE7A-FDF9E416A9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08117" y="2949703"/>
                  <a:ext cx="47736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FFFAA-2E4A-4A13-AE0B-9995E4D82578}"/>
                  </a:ext>
                </a:extLst>
              </p14:cNvPr>
              <p14:cNvContentPartPr/>
              <p14:nvPr/>
            </p14:nvContentPartPr>
            <p14:xfrm>
              <a:off x="4045997" y="2992543"/>
              <a:ext cx="216000" cy="69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FFFAA-2E4A-4A13-AE0B-9995E4D8257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28357" y="2974543"/>
                <a:ext cx="251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D6B453-F860-49BB-8DFF-B61D93EBCBF6}"/>
                  </a:ext>
                </a:extLst>
              </p14:cNvPr>
              <p14:cNvContentPartPr/>
              <p14:nvPr/>
            </p14:nvContentPartPr>
            <p14:xfrm>
              <a:off x="3300437" y="4262623"/>
              <a:ext cx="183600" cy="85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D6B453-F860-49BB-8DFF-B61D93EBCB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37437" y="4199623"/>
                <a:ext cx="30924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6C75CF-002F-4E10-BA9B-30160C761D8A}"/>
                  </a:ext>
                </a:extLst>
              </p14:cNvPr>
              <p14:cNvContentPartPr/>
              <p14:nvPr/>
            </p14:nvContentPartPr>
            <p14:xfrm>
              <a:off x="3865997" y="4222303"/>
              <a:ext cx="217800" cy="970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6C75CF-002F-4E10-BA9B-30160C761D8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997" y="4159663"/>
                <a:ext cx="343440" cy="10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27BCD79-FCFB-4EA6-89B9-0AC69BB88F11}"/>
              </a:ext>
            </a:extLst>
          </p:cNvPr>
          <p:cNvGrpSpPr/>
          <p:nvPr/>
        </p:nvGrpSpPr>
        <p:grpSpPr>
          <a:xfrm>
            <a:off x="3188477" y="4627663"/>
            <a:ext cx="180720" cy="172800"/>
            <a:chOff x="3188477" y="4627663"/>
            <a:chExt cx="18072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3F8619-A7BC-4386-AE24-41B091781627}"/>
                    </a:ext>
                  </a:extLst>
                </p14:cNvPr>
                <p14:cNvContentPartPr/>
                <p14:nvPr/>
              </p14:nvContentPartPr>
              <p14:xfrm>
                <a:off x="3269477" y="4627663"/>
                <a:ext cx="36000" cy="17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3F8619-A7BC-4386-AE24-41B0917816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51477" y="4610023"/>
                  <a:ext cx="7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B07DF7-0919-4C20-92F1-1560EDA69C37}"/>
                    </a:ext>
                  </a:extLst>
                </p14:cNvPr>
                <p14:cNvContentPartPr/>
                <p14:nvPr/>
              </p14:nvContentPartPr>
              <p14:xfrm>
                <a:off x="3188477" y="4693543"/>
                <a:ext cx="180720" cy="60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B07DF7-0919-4C20-92F1-1560EDA69C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70837" y="4675903"/>
                  <a:ext cx="21636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DE8231-8566-4C49-8795-6E80580319F8}"/>
                  </a:ext>
                </a:extLst>
              </p14:cNvPr>
              <p14:cNvContentPartPr/>
              <p14:nvPr/>
            </p14:nvContentPartPr>
            <p14:xfrm>
              <a:off x="4042757" y="4164703"/>
              <a:ext cx="27360" cy="111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DE8231-8566-4C49-8795-6E80580319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24757" y="4146703"/>
                <a:ext cx="63000" cy="11523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5F2C26D-38EA-4BC0-9EF4-FD9D03CBB3BC}"/>
              </a:ext>
            </a:extLst>
          </p:cNvPr>
          <p:cNvSpPr txBox="1"/>
          <p:nvPr/>
        </p:nvSpPr>
        <p:spPr>
          <a:xfrm>
            <a:off x="5152217" y="3050739"/>
            <a:ext cx="376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energies of power supplies that maintain constant currents as circuits move and change shape.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0BAADF4-9F2C-4AF0-B851-032F31A088EB}"/>
                  </a:ext>
                </a:extLst>
              </p14:cNvPr>
              <p14:cNvContentPartPr/>
              <p14:nvPr/>
            </p14:nvContentPartPr>
            <p14:xfrm>
              <a:off x="4192157" y="2764663"/>
              <a:ext cx="1009800" cy="452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0BAADF4-9F2C-4AF0-B851-032F31A088E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74517" y="2747023"/>
                <a:ext cx="10454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070C95-E630-4107-A71F-AFFA3626C2EC}"/>
                  </a:ext>
                </a:extLst>
              </p14:cNvPr>
              <p14:cNvContentPartPr/>
              <p14:nvPr/>
            </p14:nvContentPartPr>
            <p14:xfrm>
              <a:off x="3832517" y="4016743"/>
              <a:ext cx="1230120" cy="345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070C95-E630-4107-A71F-AFFA3626C2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14877" y="3998743"/>
                <a:ext cx="1265760" cy="3812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B5C60F7-3790-4EFC-B4E8-E467DB673D3F}"/>
              </a:ext>
            </a:extLst>
          </p:cNvPr>
          <p:cNvSpPr txBox="1"/>
          <p:nvPr/>
        </p:nvSpPr>
        <p:spPr>
          <a:xfrm>
            <a:off x="5201957" y="4362343"/>
            <a:ext cx="310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Energies of linear circuits alone</a:t>
            </a:r>
          </a:p>
        </p:txBody>
      </p:sp>
    </p:spTree>
    <p:extLst>
      <p:ext uri="{BB962C8B-B14F-4D97-AF65-F5344CB8AC3E}">
        <p14:creationId xmlns:p14="http://schemas.microsoft.com/office/powerpoint/2010/main" val="400616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8100" y="990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given J and T, spontaneous irreversible changes occur that reduce 	   until it reaches a minimum.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17" y="966568"/>
            <a:ext cx="342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5D02FC-1FE8-4C6D-821A-C323C7C80213}"/>
              </a:ext>
            </a:extLst>
          </p:cNvPr>
          <p:cNvSpPr/>
          <p:nvPr/>
        </p:nvSpPr>
        <p:spPr>
          <a:xfrm>
            <a:off x="0" y="3048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12.  Forces exerted on a conductor by its own magnetic field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205D7E6-65F6-47B7-860A-92B05B8A9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6" b="64013"/>
          <a:stretch/>
        </p:blipFill>
        <p:spPr bwMode="auto">
          <a:xfrm>
            <a:off x="1295400" y="1752600"/>
            <a:ext cx="4829502" cy="238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AAE9463-896B-474C-948D-43B6485F87F7}"/>
              </a:ext>
            </a:extLst>
          </p:cNvPr>
          <p:cNvGrpSpPr/>
          <p:nvPr/>
        </p:nvGrpSpPr>
        <p:grpSpPr>
          <a:xfrm>
            <a:off x="1154837" y="2079583"/>
            <a:ext cx="630360" cy="684720"/>
            <a:chOff x="1154837" y="2079583"/>
            <a:chExt cx="63036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AC3401-29C1-4DF6-99D2-DADCC857B49C}"/>
                    </a:ext>
                  </a:extLst>
                </p14:cNvPr>
                <p14:cNvContentPartPr/>
                <p14:nvPr/>
              </p14:nvContentPartPr>
              <p14:xfrm>
                <a:off x="1154837" y="2079583"/>
                <a:ext cx="52200" cy="33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AC3401-29C1-4DF6-99D2-DADCC857B4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7197" y="2061943"/>
                  <a:ext cx="87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BFCCCB-F422-41D5-9FFC-3A584FB67F65}"/>
                    </a:ext>
                  </a:extLst>
                </p14:cNvPr>
                <p14:cNvContentPartPr/>
                <p14:nvPr/>
              </p14:nvContentPartPr>
              <p14:xfrm>
                <a:off x="1198037" y="2080663"/>
                <a:ext cx="168120" cy="20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BFCCCB-F422-41D5-9FFC-3A584FB67F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037" y="2062663"/>
                  <a:ext cx="203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74A5DA-1ECD-4553-83A5-EA0E35AF21BE}"/>
                    </a:ext>
                  </a:extLst>
                </p14:cNvPr>
                <p14:cNvContentPartPr/>
                <p14:nvPr/>
              </p14:nvContentPartPr>
              <p14:xfrm>
                <a:off x="1181477" y="2266063"/>
                <a:ext cx="149400" cy="1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74A5DA-1ECD-4553-83A5-EA0E35AF21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3477" y="2248063"/>
                  <a:ext cx="185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2F9C93-4718-4C20-82F0-F7B30E96AD0F}"/>
                    </a:ext>
                  </a:extLst>
                </p14:cNvPr>
                <p14:cNvContentPartPr/>
                <p14:nvPr/>
              </p14:nvContentPartPr>
              <p14:xfrm>
                <a:off x="1556957" y="2290183"/>
                <a:ext cx="22824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2F9C93-4718-4C20-82F0-F7B30E96AD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8957" y="2272543"/>
                  <a:ext cx="263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265AC6-B276-425B-A2B9-2347061CF8C8}"/>
                    </a:ext>
                  </a:extLst>
                </p14:cNvPr>
                <p14:cNvContentPartPr/>
                <p14:nvPr/>
              </p14:nvContentPartPr>
              <p14:xfrm>
                <a:off x="1322237" y="2481343"/>
                <a:ext cx="124560" cy="282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265AC6-B276-425B-A2B9-2347061CF8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4597" y="2463343"/>
                  <a:ext cx="1602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95C87D-7AF5-4487-8C7E-6CE9A5713D24}"/>
                    </a:ext>
                  </a:extLst>
                </p14:cNvPr>
                <p14:cNvContentPartPr/>
                <p14:nvPr/>
              </p14:nvContentPartPr>
              <p14:xfrm>
                <a:off x="1565957" y="2395663"/>
                <a:ext cx="219240" cy="2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95C87D-7AF5-4487-8C7E-6CE9A5713D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8317" y="2377663"/>
                  <a:ext cx="25488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C11F65-99F4-4468-8101-93A9CF94CC73}"/>
                  </a:ext>
                </a:extLst>
              </p14:cNvPr>
              <p14:cNvContentPartPr/>
              <p14:nvPr/>
            </p14:nvContentPartPr>
            <p14:xfrm>
              <a:off x="7348637" y="1679263"/>
              <a:ext cx="1732320" cy="438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C11F65-99F4-4468-8101-93A9CF94CC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0997" y="1661623"/>
                <a:ext cx="17679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75440D-45DB-41FA-896A-C8E21EF9F4A6}"/>
                  </a:ext>
                </a:extLst>
              </p14:cNvPr>
              <p14:cNvContentPartPr/>
              <p14:nvPr/>
            </p14:nvContentPartPr>
            <p14:xfrm>
              <a:off x="8279597" y="1794463"/>
              <a:ext cx="254520" cy="14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75440D-45DB-41FA-896A-C8E21EF9F4A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61597" y="1776823"/>
                <a:ext cx="29016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BB7CC72-ABD5-4E61-896C-6C59A49C787E}"/>
              </a:ext>
            </a:extLst>
          </p:cNvPr>
          <p:cNvGrpSpPr/>
          <p:nvPr/>
        </p:nvGrpSpPr>
        <p:grpSpPr>
          <a:xfrm>
            <a:off x="5433077" y="1537783"/>
            <a:ext cx="1866240" cy="543600"/>
            <a:chOff x="5433077" y="1537783"/>
            <a:chExt cx="18662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F5EC36-805B-42F8-A5C8-030CF7818D53}"/>
                    </a:ext>
                  </a:extLst>
                </p14:cNvPr>
                <p14:cNvContentPartPr/>
                <p14:nvPr/>
              </p14:nvContentPartPr>
              <p14:xfrm>
                <a:off x="6471317" y="1620223"/>
                <a:ext cx="703800" cy="461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F5EC36-805B-42F8-A5C8-030CF7818D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53677" y="1602223"/>
                  <a:ext cx="7394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2C50DD-C521-41AE-8AA4-FCB9356CE19D}"/>
                    </a:ext>
                  </a:extLst>
                </p14:cNvPr>
                <p14:cNvContentPartPr/>
                <p14:nvPr/>
              </p14:nvContentPartPr>
              <p14:xfrm>
                <a:off x="7162517" y="1827943"/>
                <a:ext cx="136800" cy="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2C50DD-C521-41AE-8AA4-FCB9356CE1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44517" y="1809943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87CF18-3444-4D89-BD67-68291F25D07E}"/>
                    </a:ext>
                  </a:extLst>
                </p14:cNvPr>
                <p14:cNvContentPartPr/>
                <p14:nvPr/>
              </p14:nvContentPartPr>
              <p14:xfrm>
                <a:off x="5433077" y="1537783"/>
                <a:ext cx="969480" cy="344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87CF18-3444-4D89-BD67-68291F25D0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15437" y="1520143"/>
                  <a:ext cx="1005120" cy="38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19A17A-5A03-4F30-ADDE-C37CF90054F4}"/>
                  </a:ext>
                </a:extLst>
              </p14:cNvPr>
              <p14:cNvContentPartPr/>
              <p14:nvPr/>
            </p14:nvContentPartPr>
            <p14:xfrm>
              <a:off x="2917757" y="1848463"/>
              <a:ext cx="225360" cy="5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19A17A-5A03-4F30-ADDE-C37CF90054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4757" y="1785463"/>
                <a:ext cx="3510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9F751-E06B-4B57-BA8E-8B27EC46B78B}"/>
                  </a:ext>
                </a:extLst>
              </p14:cNvPr>
              <p14:cNvContentPartPr/>
              <p14:nvPr/>
            </p14:nvContentPartPr>
            <p14:xfrm>
              <a:off x="2841437" y="1821103"/>
              <a:ext cx="213840" cy="6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9F751-E06B-4B57-BA8E-8B27EC46B7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23437" y="1803103"/>
                <a:ext cx="249480" cy="1044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DD90323-1381-4579-BA03-9513F8C625C5}"/>
              </a:ext>
            </a:extLst>
          </p:cNvPr>
          <p:cNvSpPr txBox="1"/>
          <p:nvPr/>
        </p:nvSpPr>
        <p:spPr>
          <a:xfrm>
            <a:off x="4384816" y="4156326"/>
            <a:ext cx="422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Forces on a conductor, which tend to minimize       ,  will tend to maximize L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B498290-73A6-4262-8581-B471BC666FC8}"/>
                  </a:ext>
                </a:extLst>
              </p14:cNvPr>
              <p14:cNvContentPartPr/>
              <p14:nvPr/>
            </p14:nvContentPartPr>
            <p14:xfrm>
              <a:off x="6540437" y="2170663"/>
              <a:ext cx="1000080" cy="519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B498290-73A6-4262-8581-B471BC666F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22797" y="2153023"/>
                <a:ext cx="1035720" cy="55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84C67AF2-28C3-4968-B7AE-4E6B8372C498}"/>
              </a:ext>
            </a:extLst>
          </p:cNvPr>
          <p:cNvGrpSpPr/>
          <p:nvPr/>
        </p:nvGrpSpPr>
        <p:grpSpPr>
          <a:xfrm>
            <a:off x="7748237" y="2162743"/>
            <a:ext cx="992880" cy="488880"/>
            <a:chOff x="7748237" y="2162743"/>
            <a:chExt cx="99288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2793F9-8373-40E2-A934-A285F9449240}"/>
                    </a:ext>
                  </a:extLst>
                </p14:cNvPr>
                <p14:cNvContentPartPr/>
                <p14:nvPr/>
              </p14:nvContentPartPr>
              <p14:xfrm>
                <a:off x="7748237" y="2162743"/>
                <a:ext cx="992880" cy="488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2793F9-8373-40E2-A934-A285F94492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30597" y="2145103"/>
                  <a:ext cx="10285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680EEF-5475-4BF9-A18C-6222E3D7D013}"/>
                    </a:ext>
                  </a:extLst>
                </p14:cNvPr>
                <p14:cNvContentPartPr/>
                <p14:nvPr/>
              </p14:nvContentPartPr>
              <p14:xfrm>
                <a:off x="8384357" y="2277223"/>
                <a:ext cx="12960" cy="33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680EEF-5475-4BF9-A18C-6222E3D7D0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66717" y="2259223"/>
                  <a:ext cx="48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241928E-C995-4E9B-BCE5-1B4FFDE372FF}"/>
                    </a:ext>
                  </a:extLst>
                </p14:cNvPr>
                <p14:cNvContentPartPr/>
                <p14:nvPr/>
              </p14:nvContentPartPr>
              <p14:xfrm>
                <a:off x="8221637" y="2255983"/>
                <a:ext cx="189360" cy="1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241928E-C995-4E9B-BCE5-1B4FFDE372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03997" y="2238343"/>
                  <a:ext cx="22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418926-3806-4588-B03D-0244854DED14}"/>
                    </a:ext>
                  </a:extLst>
                </p14:cNvPr>
                <p14:cNvContentPartPr/>
                <p14:nvPr/>
              </p14:nvContentPartPr>
              <p14:xfrm>
                <a:off x="8102477" y="2236903"/>
                <a:ext cx="7920" cy="16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418926-3806-4588-B03D-0244854DED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84477" y="2219263"/>
                  <a:ext cx="43560" cy="52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07D61188-E0FE-4A8B-B5CA-C3EF3B7D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67225"/>
            <a:ext cx="342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4E3B456E-B44E-40AB-918C-491C076B23F5}"/>
                  </a:ext>
                </a:extLst>
              </p14:cNvPr>
              <p14:cNvContentPartPr/>
              <p14:nvPr/>
            </p14:nvContentPartPr>
            <p14:xfrm>
              <a:off x="3844757" y="3649543"/>
              <a:ext cx="519480" cy="696600"/>
            </p14:xfrm>
          </p:contentPart>
        </mc:Choice>
        <mc:Fallback xmlns=""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4E3B456E-B44E-40AB-918C-491C076B23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27117" y="3631903"/>
                <a:ext cx="55512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7002E125-A8EE-46A4-9290-AE9AA7E7ED44}"/>
                  </a:ext>
                </a:extLst>
              </p14:cNvPr>
              <p14:cNvContentPartPr/>
              <p14:nvPr/>
            </p14:nvContentPartPr>
            <p14:xfrm>
              <a:off x="5520557" y="2649103"/>
              <a:ext cx="1135440" cy="670320"/>
            </p14:xfrm>
          </p:contentPart>
        </mc:Choice>
        <mc:Fallback xmlns=""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7002E125-A8EE-46A4-9290-AE9AA7E7ED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02557" y="2631463"/>
                <a:ext cx="1171080" cy="70596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B9C109F-FDA4-4710-AE5B-13D27785AED1}"/>
              </a:ext>
            </a:extLst>
          </p:cNvPr>
          <p:cNvSpPr txBox="1"/>
          <p:nvPr/>
        </p:nvSpPr>
        <p:spPr>
          <a:xfrm>
            <a:off x="838200" y="4961352"/>
            <a:ext cx="268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[L] = length (HW)</a:t>
            </a:r>
          </a:p>
          <a:p>
            <a:r>
              <a:rPr lang="en-US" dirty="0"/>
              <a:t>L~ dimension of conductor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A4D083-642C-456A-AFB8-8D3440CC63A7}"/>
              </a:ext>
            </a:extLst>
          </p:cNvPr>
          <p:cNvSpPr txBox="1"/>
          <p:nvPr/>
        </p:nvSpPr>
        <p:spPr>
          <a:xfrm>
            <a:off x="5105400" y="5952649"/>
            <a:ext cx="363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magnetic field from J in a conductor tends to increase its size.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D7A1A3D6-6FAB-4151-AB95-B658774EE900}"/>
                  </a:ext>
                </a:extLst>
              </p14:cNvPr>
              <p14:cNvContentPartPr/>
              <p14:nvPr/>
            </p14:nvContentPartPr>
            <p14:xfrm>
              <a:off x="3652157" y="5567623"/>
              <a:ext cx="1369800" cy="605160"/>
            </p14:xfrm>
          </p:contentPart>
        </mc:Choice>
        <mc:Fallback xmlns=""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D7A1A3D6-6FAB-4151-AB95-B658774EE9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34517" y="5549983"/>
                <a:ext cx="140544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3B3AEE00-A776-4BEB-8488-3E56EBA5C11D}"/>
                  </a:ext>
                </a:extLst>
              </p14:cNvPr>
              <p14:cNvContentPartPr/>
              <p14:nvPr/>
            </p14:nvContentPartPr>
            <p14:xfrm>
              <a:off x="6453677" y="4774903"/>
              <a:ext cx="1359360" cy="1181520"/>
            </p14:xfrm>
          </p:contentPart>
        </mc:Choice>
        <mc:Fallback xmlns=""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3B3AEE00-A776-4BEB-8488-3E56EBA5C11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35677" y="4757263"/>
                <a:ext cx="1395000" cy="12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21B86839-3ACE-4C77-B908-26A97146134F}"/>
                  </a:ext>
                </a:extLst>
              </p14:cNvPr>
              <p14:cNvContentPartPr/>
              <p14:nvPr/>
            </p14:nvContentPartPr>
            <p14:xfrm>
              <a:off x="5031317" y="5889103"/>
              <a:ext cx="3573000" cy="808920"/>
            </p14:xfrm>
          </p:contentPart>
        </mc:Choice>
        <mc:Fallback xmlns=""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21B86839-3ACE-4C77-B908-26A9714613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13677" y="5871463"/>
                <a:ext cx="3608640" cy="84456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5F247BF2-0A70-47AB-AC56-D4B90D2BB903}"/>
              </a:ext>
            </a:extLst>
          </p:cNvPr>
          <p:cNvSpPr txBox="1"/>
          <p:nvPr/>
        </p:nvSpPr>
        <p:spPr>
          <a:xfrm>
            <a:off x="17727" y="5918155"/>
            <a:ext cx="32460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 example, a current carrying loop.  Opposite sides have opposite currents and repel.</a:t>
            </a:r>
          </a:p>
        </p:txBody>
      </p: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7FEB7C03-093C-4E1F-94CC-9F787C1FA235}"/>
              </a:ext>
            </a:extLst>
          </p:cNvPr>
          <p:cNvGrpSpPr/>
          <p:nvPr/>
        </p:nvGrpSpPr>
        <p:grpSpPr>
          <a:xfrm>
            <a:off x="2959877" y="6080794"/>
            <a:ext cx="856080" cy="656640"/>
            <a:chOff x="2959877" y="6080794"/>
            <a:chExt cx="85608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51FF10E9-599A-4253-B33A-28C2CEFA81F3}"/>
                    </a:ext>
                  </a:extLst>
                </p14:cNvPr>
                <p14:cNvContentPartPr/>
                <p14:nvPr/>
              </p14:nvContentPartPr>
              <p14:xfrm>
                <a:off x="2959877" y="6080794"/>
                <a:ext cx="856080" cy="65664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51FF10E9-599A-4253-B33A-28C2CEFA81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41877" y="6062794"/>
                  <a:ext cx="89172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0A9211D3-0FED-4424-AFDB-C2B3668D5492}"/>
                    </a:ext>
                  </a:extLst>
                </p14:cNvPr>
                <p14:cNvContentPartPr/>
                <p14:nvPr/>
              </p14:nvContentPartPr>
              <p14:xfrm>
                <a:off x="3224117" y="6215434"/>
                <a:ext cx="186480" cy="12600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0A9211D3-0FED-4424-AFDB-C2B3668D54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06477" y="6197434"/>
                  <a:ext cx="222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86267B8F-C663-46AD-8CDA-F3B96DCA528A}"/>
                    </a:ext>
                  </a:extLst>
                </p14:cNvPr>
                <p14:cNvContentPartPr/>
                <p14:nvPr/>
              </p14:nvContentPartPr>
              <p14:xfrm>
                <a:off x="3458477" y="6531514"/>
                <a:ext cx="159840" cy="1645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86267B8F-C663-46AD-8CDA-F3B96DCA52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0837" y="6513514"/>
                  <a:ext cx="1954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8D870C-F86B-4BE4-88AC-5503CEC3DC15}"/>
              </a:ext>
            </a:extLst>
          </p:cNvPr>
          <p:cNvGrpSpPr/>
          <p:nvPr/>
        </p:nvGrpSpPr>
        <p:grpSpPr>
          <a:xfrm>
            <a:off x="2508076" y="2078662"/>
            <a:ext cx="102960" cy="55440"/>
            <a:chOff x="2508076" y="2078662"/>
            <a:chExt cx="102960" cy="5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B96FB20-B210-48A4-A73B-A3FE8C8C646E}"/>
                    </a:ext>
                  </a:extLst>
                </p14:cNvPr>
                <p14:cNvContentPartPr/>
                <p14:nvPr/>
              </p14:nvContentPartPr>
              <p14:xfrm>
                <a:off x="2584756" y="2078662"/>
                <a:ext cx="26280" cy="35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B96FB20-B210-48A4-A73B-A3FE8C8C64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22116" y="2016022"/>
                  <a:ext cx="151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A4B6A5-381C-449B-A6D8-B9501DB3E31B}"/>
                    </a:ext>
                  </a:extLst>
                </p14:cNvPr>
                <p14:cNvContentPartPr/>
                <p14:nvPr/>
              </p14:nvContentPartPr>
              <p14:xfrm>
                <a:off x="2508076" y="2084782"/>
                <a:ext cx="98280" cy="49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A4B6A5-381C-449B-A6D8-B9501DB3E3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45436" y="2021782"/>
                  <a:ext cx="22392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F7BEA0F-A4C9-4C69-A967-80343C62808D}"/>
                  </a:ext>
                </a:extLst>
              </p14:cNvPr>
              <p14:cNvContentPartPr/>
              <p14:nvPr/>
            </p14:nvContentPartPr>
            <p14:xfrm>
              <a:off x="2604556" y="2699302"/>
              <a:ext cx="39960" cy="87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F7BEA0F-A4C9-4C69-A967-80343C6280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41556" y="2636302"/>
                <a:ext cx="16560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C30DFFB9-17A5-4862-ADAD-12381F998CBB}"/>
              </a:ext>
            </a:extLst>
          </p:cNvPr>
          <p:cNvGrpSpPr/>
          <p:nvPr/>
        </p:nvGrpSpPr>
        <p:grpSpPr>
          <a:xfrm>
            <a:off x="5075956" y="2012422"/>
            <a:ext cx="108000" cy="65520"/>
            <a:chOff x="5075956" y="2012422"/>
            <a:chExt cx="108000" cy="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8585E2-8F62-4BF7-8487-BB6789180171}"/>
                    </a:ext>
                  </a:extLst>
                </p14:cNvPr>
                <p14:cNvContentPartPr/>
                <p14:nvPr/>
              </p14:nvContentPartPr>
              <p14:xfrm>
                <a:off x="5075956" y="2012422"/>
                <a:ext cx="24120" cy="65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8585E2-8F62-4BF7-8487-BB67891801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12956" y="1949782"/>
                  <a:ext cx="14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FEA7DA-A7E7-4D87-AA6F-6C80800B9BE9}"/>
                    </a:ext>
                  </a:extLst>
                </p14:cNvPr>
                <p14:cNvContentPartPr/>
                <p14:nvPr/>
              </p14:nvContentPartPr>
              <p14:xfrm>
                <a:off x="5153356" y="2036902"/>
                <a:ext cx="30600" cy="24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FEA7DA-A7E7-4D87-AA6F-6C80800B9B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90716" y="1974262"/>
                  <a:ext cx="15624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62F869E3-4D95-47DD-A39D-D1CF4E542E2B}"/>
                  </a:ext>
                </a:extLst>
              </p14:cNvPr>
              <p14:cNvContentPartPr/>
              <p14:nvPr/>
            </p14:nvContentPartPr>
            <p14:xfrm>
              <a:off x="5407876" y="2926462"/>
              <a:ext cx="143280" cy="42840"/>
            </p14:xfrm>
          </p:contentPart>
        </mc:Choice>
        <mc:Fallback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62F869E3-4D95-47DD-A39D-D1CF4E542E2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44876" y="2863822"/>
                <a:ext cx="26892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98FCDB56-1B8B-4619-99CE-1314B9A18FBB}"/>
              </a:ext>
            </a:extLst>
          </p:cNvPr>
          <p:cNvGrpSpPr/>
          <p:nvPr/>
        </p:nvGrpSpPr>
        <p:grpSpPr>
          <a:xfrm>
            <a:off x="4673116" y="3864622"/>
            <a:ext cx="95040" cy="253800"/>
            <a:chOff x="4673116" y="3864622"/>
            <a:chExt cx="950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5C11A2AE-1C73-46FC-B0F5-71BA6D1A6640}"/>
                    </a:ext>
                  </a:extLst>
                </p14:cNvPr>
                <p14:cNvContentPartPr/>
                <p14:nvPr/>
              </p14:nvContentPartPr>
              <p14:xfrm>
                <a:off x="4673116" y="3864622"/>
                <a:ext cx="59040" cy="83520"/>
              </p14:xfrm>
            </p:contentPart>
          </mc:Choice>
          <mc:Fallback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5C11A2AE-1C73-46FC-B0F5-71BA6D1A66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10116" y="3801622"/>
                  <a:ext cx="184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A4367907-D9A2-4C1D-AE80-79E9A5795733}"/>
                    </a:ext>
                  </a:extLst>
                </p14:cNvPr>
                <p14:cNvContentPartPr/>
                <p14:nvPr/>
              </p14:nvContentPartPr>
              <p14:xfrm>
                <a:off x="4704796" y="4001782"/>
                <a:ext cx="63360" cy="11664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A4367907-D9A2-4C1D-AE80-79E9A57957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41796" y="3938782"/>
                  <a:ext cx="18900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64" name="Ink 2063">
                <a:extLst>
                  <a:ext uri="{FF2B5EF4-FFF2-40B4-BE49-F238E27FC236}">
                    <a16:creationId xmlns:a16="http://schemas.microsoft.com/office/drawing/2014/main" id="{0B0FCB5E-73CB-4997-B5D0-B703524C0AB8}"/>
                  </a:ext>
                </a:extLst>
              </p14:cNvPr>
              <p14:cNvContentPartPr/>
              <p14:nvPr/>
            </p14:nvContentPartPr>
            <p14:xfrm>
              <a:off x="4301236" y="2535142"/>
              <a:ext cx="108720" cy="170280"/>
            </p14:xfrm>
          </p:contentPart>
        </mc:Choice>
        <mc:Fallback>
          <p:pic>
            <p:nvPicPr>
              <p:cNvPr id="2064" name="Ink 2063">
                <a:extLst>
                  <a:ext uri="{FF2B5EF4-FFF2-40B4-BE49-F238E27FC236}">
                    <a16:creationId xmlns:a16="http://schemas.microsoft.com/office/drawing/2014/main" id="{0B0FCB5E-73CB-4997-B5D0-B703524C0AB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238236" y="2472502"/>
                <a:ext cx="23436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36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83280-771F-4FDD-8060-41DB3F7E24B2}"/>
              </a:ext>
            </a:extLst>
          </p:cNvPr>
          <p:cNvSpPr txBox="1"/>
          <p:nvPr/>
        </p:nvSpPr>
        <p:spPr>
          <a:xfrm>
            <a:off x="304800" y="152400"/>
            <a:ext cx="830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 The free energy of a universe comprising current-carrying conductors and surrounding medium, all linear (non-ferromagnetic).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59780-3888-4035-82B2-3C75D226F9C5}"/>
              </a:ext>
            </a:extLst>
          </p:cNvPr>
          <p:cNvSpPr txBox="1"/>
          <p:nvPr/>
        </p:nvSpPr>
        <p:spPr>
          <a:xfrm>
            <a:off x="533400" y="2895600"/>
            <a:ext cx="311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b="1" dirty="0"/>
              <a:t>B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b="1" dirty="0" err="1"/>
              <a:t>H</a:t>
            </a:r>
            <a:r>
              <a:rPr lang="en-US" sz="2000" dirty="0"/>
              <a:t> everywhere.</a:t>
            </a:r>
          </a:p>
          <a:p>
            <a:r>
              <a:rPr lang="en-US" sz="2000" dirty="0"/>
              <a:t>Then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912F6-71FC-44A9-85E4-43BA99EF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86200"/>
            <a:ext cx="2664469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13A6C10-E107-4109-A139-737A84543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38600"/>
            <a:ext cx="179767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BCF0A-D91F-4ADA-AE79-273D3C938C55}"/>
              </a:ext>
            </a:extLst>
          </p:cNvPr>
          <p:cNvSpPr txBox="1"/>
          <p:nvPr/>
        </p:nvSpPr>
        <p:spPr>
          <a:xfrm>
            <a:off x="5410200" y="5388114"/>
            <a:ext cx="289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Ignore this term, which is unrelated to the currents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0EA3AC-1DE1-41C9-AC3A-04A21FC42D08}"/>
                  </a:ext>
                </a:extLst>
              </p14:cNvPr>
              <p14:cNvContentPartPr/>
              <p14:nvPr/>
            </p14:nvContentPartPr>
            <p14:xfrm>
              <a:off x="4765157" y="4840303"/>
              <a:ext cx="598680" cy="78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0EA3AC-1DE1-41C9-AC3A-04A21FC42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7157" y="4822663"/>
                <a:ext cx="63432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B6C325-F87C-4453-916A-09E4253DA955}"/>
                  </a:ext>
                </a:extLst>
              </p14:cNvPr>
              <p14:cNvContentPartPr/>
              <p14:nvPr/>
            </p14:nvContentPartPr>
            <p14:xfrm>
              <a:off x="2490796" y="3880113"/>
              <a:ext cx="46080" cy="123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B6C325-F87C-4453-916A-09E4253DA9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8156" y="3817113"/>
                <a:ext cx="1717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70E237-2CD9-4FE7-A463-1365B8CAD066}"/>
                  </a:ext>
                </a:extLst>
              </p14:cNvPr>
              <p14:cNvContentPartPr/>
              <p14:nvPr/>
            </p14:nvContentPartPr>
            <p14:xfrm>
              <a:off x="3149236" y="3789033"/>
              <a:ext cx="136080" cy="10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70E237-2CD9-4FE7-A463-1365B8CAD0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6236" y="3726033"/>
                <a:ext cx="261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BE7B50-DEA1-487B-B353-4A88839AA803}"/>
                  </a:ext>
                </a:extLst>
              </p14:cNvPr>
              <p14:cNvContentPartPr/>
              <p14:nvPr/>
            </p14:nvContentPartPr>
            <p14:xfrm>
              <a:off x="3672316" y="4596153"/>
              <a:ext cx="172080" cy="8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BE7B50-DEA1-487B-B353-4A88839AA8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9676" y="4533513"/>
                <a:ext cx="2977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A0CB78-7118-463E-BFD2-B956E3394CA7}"/>
                  </a:ext>
                </a:extLst>
              </p14:cNvPr>
              <p14:cNvContentPartPr/>
              <p14:nvPr/>
            </p14:nvContentPartPr>
            <p14:xfrm>
              <a:off x="3040156" y="4497873"/>
              <a:ext cx="125280" cy="87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A0CB78-7118-463E-BFD2-B956E3394C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77516" y="4435233"/>
                <a:ext cx="25092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11357-1A54-4485-A582-94BF40607374}"/>
              </a:ext>
            </a:extLst>
          </p:cNvPr>
          <p:cNvGrpSpPr/>
          <p:nvPr/>
        </p:nvGrpSpPr>
        <p:grpSpPr>
          <a:xfrm>
            <a:off x="3799036" y="4431993"/>
            <a:ext cx="61200" cy="101880"/>
            <a:chOff x="3799036" y="4431993"/>
            <a:chExt cx="6120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D138FB-4FC5-4417-8EB9-D27E2799D672}"/>
                    </a:ext>
                  </a:extLst>
                </p14:cNvPr>
                <p14:cNvContentPartPr/>
                <p14:nvPr/>
              </p14:nvContentPartPr>
              <p14:xfrm>
                <a:off x="3837556" y="4431993"/>
                <a:ext cx="22680" cy="10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D138FB-4FC5-4417-8EB9-D27E2799D6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4916" y="4369353"/>
                  <a:ext cx="148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A1CDB6-8136-4A03-99E0-09613DB5BE7F}"/>
                    </a:ext>
                  </a:extLst>
                </p14:cNvPr>
                <p14:cNvContentPartPr/>
                <p14:nvPr/>
              </p14:nvContentPartPr>
              <p14:xfrm>
                <a:off x="3799036" y="4448553"/>
                <a:ext cx="42120" cy="65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A1CDB6-8136-4A03-99E0-09613DB5BE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6396" y="4385553"/>
                  <a:ext cx="1677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705E73-3B41-46F9-A9AB-59C7488B1C8E}"/>
              </a:ext>
            </a:extLst>
          </p:cNvPr>
          <p:cNvGrpSpPr/>
          <p:nvPr/>
        </p:nvGrpSpPr>
        <p:grpSpPr>
          <a:xfrm>
            <a:off x="5061556" y="4045713"/>
            <a:ext cx="684360" cy="198000"/>
            <a:chOff x="5061556" y="4045713"/>
            <a:chExt cx="6843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1580B6-04B9-4A40-8566-FB90B3A1A54E}"/>
                    </a:ext>
                  </a:extLst>
                </p14:cNvPr>
                <p14:cNvContentPartPr/>
                <p14:nvPr/>
              </p14:nvContentPartPr>
              <p14:xfrm>
                <a:off x="5061556" y="4045713"/>
                <a:ext cx="28440" cy="198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1580B6-04B9-4A40-8566-FB90B3A1A5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98916" y="3983073"/>
                  <a:ext cx="1540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A5249D-70C8-4A90-834D-343B59666553}"/>
                    </a:ext>
                  </a:extLst>
                </p14:cNvPr>
                <p14:cNvContentPartPr/>
                <p14:nvPr/>
              </p14:nvContentPartPr>
              <p14:xfrm>
                <a:off x="5258836" y="4121673"/>
                <a:ext cx="131400" cy="77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A5249D-70C8-4A90-834D-343B596665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96196" y="4058673"/>
                  <a:ext cx="257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BD9D02-FA65-4944-95EB-BB5643F35165}"/>
                    </a:ext>
                  </a:extLst>
                </p14:cNvPr>
                <p14:cNvContentPartPr/>
                <p14:nvPr/>
              </p14:nvContentPartPr>
              <p14:xfrm>
                <a:off x="5560876" y="4080633"/>
                <a:ext cx="185040" cy="7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BD9D02-FA65-4944-95EB-BB5643F351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98236" y="4017993"/>
                  <a:ext cx="31068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57AC16-861F-4554-85A9-99842D00474B}"/>
                  </a:ext>
                </a:extLst>
              </p14:cNvPr>
              <p14:cNvContentPartPr/>
              <p14:nvPr/>
            </p14:nvContentPartPr>
            <p14:xfrm>
              <a:off x="5268556" y="4551153"/>
              <a:ext cx="35280" cy="17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57AC16-861F-4554-85A9-99842D0047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05556" y="4488513"/>
                <a:ext cx="1609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6A1F08-C3AB-4981-90E3-C95720AD4B2D}"/>
                  </a:ext>
                </a:extLst>
              </p14:cNvPr>
              <p14:cNvContentPartPr/>
              <p14:nvPr/>
            </p14:nvContentPartPr>
            <p14:xfrm>
              <a:off x="5610916" y="4648713"/>
              <a:ext cx="123480" cy="78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6A1F08-C3AB-4981-90E3-C95720AD4B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276" y="4585713"/>
                <a:ext cx="2491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BA7F3C1-BB2C-4316-8B10-9EED5DE7070E}"/>
              </a:ext>
            </a:extLst>
          </p:cNvPr>
          <p:cNvGrpSpPr/>
          <p:nvPr/>
        </p:nvGrpSpPr>
        <p:grpSpPr>
          <a:xfrm>
            <a:off x="1456516" y="4283313"/>
            <a:ext cx="82080" cy="163440"/>
            <a:chOff x="1456516" y="4283313"/>
            <a:chExt cx="8208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31DADE-171D-4F7C-90CA-DE6C08EE59EC}"/>
                    </a:ext>
                  </a:extLst>
                </p14:cNvPr>
                <p14:cNvContentPartPr/>
                <p14:nvPr/>
              </p14:nvContentPartPr>
              <p14:xfrm>
                <a:off x="1456516" y="4373313"/>
                <a:ext cx="18360" cy="7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31DADE-171D-4F7C-90CA-DE6C08EE59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93516" y="4310313"/>
                  <a:ext cx="144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B5F542-5571-454C-A77E-C22B1991BBC6}"/>
                    </a:ext>
                  </a:extLst>
                </p14:cNvPr>
                <p14:cNvContentPartPr/>
                <p14:nvPr/>
              </p14:nvContentPartPr>
              <p14:xfrm>
                <a:off x="1475236" y="4359633"/>
                <a:ext cx="35280" cy="75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B5F542-5571-454C-A77E-C22B1991BB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12236" y="4296993"/>
                  <a:ext cx="160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33C5215-0C2C-4299-8A6F-33FFEFAC98C6}"/>
                    </a:ext>
                  </a:extLst>
                </p14:cNvPr>
                <p14:cNvContentPartPr/>
                <p14:nvPr/>
              </p14:nvContentPartPr>
              <p14:xfrm>
                <a:off x="1487836" y="4283313"/>
                <a:ext cx="50760" cy="3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33C5215-0C2C-4299-8A6F-33FFEFAC98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25196" y="4220313"/>
                  <a:ext cx="1764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A27C99-9722-4922-8499-224320AB6CC4}"/>
              </a:ext>
            </a:extLst>
          </p:cNvPr>
          <p:cNvGrpSpPr/>
          <p:nvPr/>
        </p:nvGrpSpPr>
        <p:grpSpPr>
          <a:xfrm>
            <a:off x="819676" y="4516953"/>
            <a:ext cx="518760" cy="993600"/>
            <a:chOff x="819676" y="4516953"/>
            <a:chExt cx="518760" cy="9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DD2561-D33F-49DD-BE4F-0CFCE0B42D87}"/>
                    </a:ext>
                  </a:extLst>
                </p14:cNvPr>
                <p14:cNvContentPartPr/>
                <p14:nvPr/>
              </p14:nvContentPartPr>
              <p14:xfrm>
                <a:off x="819676" y="4552233"/>
                <a:ext cx="458640" cy="958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DD2561-D33F-49DD-BE4F-0CFCE0B42D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2036" y="4534233"/>
                  <a:ext cx="49428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78F05A-C689-46A8-8547-F43EEDCEE7DD}"/>
                    </a:ext>
                  </a:extLst>
                </p14:cNvPr>
                <p14:cNvContentPartPr/>
                <p14:nvPr/>
              </p14:nvContentPartPr>
              <p14:xfrm>
                <a:off x="1123516" y="4516953"/>
                <a:ext cx="214920" cy="14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78F05A-C689-46A8-8547-F43EEDCEE7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5876" y="4499313"/>
                  <a:ext cx="25056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D44232-0910-4E6A-8122-D864C7F55CB8}"/>
                  </a:ext>
                </a:extLst>
              </p14:cNvPr>
              <p14:cNvContentPartPr/>
              <p14:nvPr/>
            </p14:nvContentPartPr>
            <p14:xfrm>
              <a:off x="137476" y="6023553"/>
              <a:ext cx="1230840" cy="376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D44232-0910-4E6A-8122-D864C7F55CB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9836" y="6005553"/>
                <a:ext cx="1266480" cy="41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EFE62F3-85E9-4C67-92F2-8E4CB3033A65}"/>
              </a:ext>
            </a:extLst>
          </p:cNvPr>
          <p:cNvGrpSpPr/>
          <p:nvPr/>
        </p:nvGrpSpPr>
        <p:grpSpPr>
          <a:xfrm>
            <a:off x="234316" y="5510553"/>
            <a:ext cx="3455280" cy="1059480"/>
            <a:chOff x="234316" y="5510553"/>
            <a:chExt cx="3455280" cy="10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5634DB-FCA4-428D-AC6E-9D77AA8EE63B}"/>
                    </a:ext>
                  </a:extLst>
                </p14:cNvPr>
                <p14:cNvContentPartPr/>
                <p14:nvPr/>
              </p14:nvContentPartPr>
              <p14:xfrm>
                <a:off x="3062476" y="5543313"/>
                <a:ext cx="611280" cy="529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5634DB-FCA4-428D-AC6E-9D77AA8EE6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4836" y="5525313"/>
                  <a:ext cx="6469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813C98-5B1E-4675-BF93-1D4AAE8A8014}"/>
                    </a:ext>
                  </a:extLst>
                </p14:cNvPr>
                <p14:cNvContentPartPr/>
                <p14:nvPr/>
              </p14:nvContentPartPr>
              <p14:xfrm>
                <a:off x="3504196" y="5651673"/>
                <a:ext cx="185400" cy="22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813C98-5B1E-4675-BF93-1D4AAE8A80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86556" y="5634033"/>
                  <a:ext cx="221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519976-EBF6-488F-8529-697B54553663}"/>
                    </a:ext>
                  </a:extLst>
                </p14:cNvPr>
                <p14:cNvContentPartPr/>
                <p14:nvPr/>
              </p14:nvContentPartPr>
              <p14:xfrm>
                <a:off x="234316" y="5510553"/>
                <a:ext cx="1028520" cy="487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519976-EBF6-488F-8529-697B545536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6316" y="5492913"/>
                  <a:ext cx="1064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504371-C815-447B-BDEF-64025FA4B7D0}"/>
                    </a:ext>
                  </a:extLst>
                </p14:cNvPr>
                <p14:cNvContentPartPr/>
                <p14:nvPr/>
              </p14:nvContentPartPr>
              <p14:xfrm>
                <a:off x="980956" y="5663193"/>
                <a:ext cx="177120" cy="7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504371-C815-447B-BDEF-64025FA4B7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2956" y="5645553"/>
                  <a:ext cx="212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F61948-9403-489F-BEAB-302F7B851776}"/>
                    </a:ext>
                  </a:extLst>
                </p14:cNvPr>
                <p14:cNvContentPartPr/>
                <p14:nvPr/>
              </p14:nvContentPartPr>
              <p14:xfrm>
                <a:off x="906796" y="5602713"/>
                <a:ext cx="13320" cy="38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F61948-9403-489F-BEAB-302F7B8517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8796" y="5585073"/>
                  <a:ext cx="48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A02112-AD41-48EB-9FD5-760D1D959A07}"/>
                    </a:ext>
                  </a:extLst>
                </p14:cNvPr>
                <p14:cNvContentPartPr/>
                <p14:nvPr/>
              </p14:nvContentPartPr>
              <p14:xfrm>
                <a:off x="709516" y="5619633"/>
                <a:ext cx="12600" cy="9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A02112-AD41-48EB-9FD5-760D1D959A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1516" y="5601993"/>
                  <a:ext cx="48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5DBBCE-A2AD-4683-95BF-929AFBB2E2A0}"/>
                    </a:ext>
                  </a:extLst>
                </p14:cNvPr>
                <p14:cNvContentPartPr/>
                <p14:nvPr/>
              </p14:nvContentPartPr>
              <p14:xfrm>
                <a:off x="1446076" y="5524953"/>
                <a:ext cx="704160" cy="374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5DBBCE-A2AD-4683-95BF-929AFBB2E2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28076" y="5506953"/>
                  <a:ext cx="7398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F6B737-5E4D-4B4E-958D-5FD25E70EFC2}"/>
                    </a:ext>
                  </a:extLst>
                </p14:cNvPr>
                <p14:cNvContentPartPr/>
                <p14:nvPr/>
              </p14:nvContentPartPr>
              <p14:xfrm>
                <a:off x="2189836" y="5888913"/>
                <a:ext cx="84240" cy="92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F6B737-5E4D-4B4E-958D-5FD25E70EF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72196" y="5870913"/>
                  <a:ext cx="119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C7FB932-0364-4814-AB49-3B2B7931CE28}"/>
                    </a:ext>
                  </a:extLst>
                </p14:cNvPr>
                <p14:cNvContentPartPr/>
                <p14:nvPr/>
              </p14:nvContentPartPr>
              <p14:xfrm>
                <a:off x="2403676" y="5592633"/>
                <a:ext cx="406440" cy="325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C7FB932-0364-4814-AB49-3B2B7931CE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86036" y="5574633"/>
                  <a:ext cx="442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7E072A-CA3A-406C-9E5B-BCA55BEF7942}"/>
                    </a:ext>
                  </a:extLst>
                </p14:cNvPr>
                <p14:cNvContentPartPr/>
                <p14:nvPr/>
              </p14:nvContentPartPr>
              <p14:xfrm>
                <a:off x="2662876" y="5693793"/>
                <a:ext cx="145800" cy="8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7E072A-CA3A-406C-9E5B-BCA55BEF79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44876" y="5676153"/>
                  <a:ext cx="181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9A3131-B9F0-4115-8CF5-5AF1E59EE845}"/>
                    </a:ext>
                  </a:extLst>
                </p14:cNvPr>
                <p14:cNvContentPartPr/>
                <p14:nvPr/>
              </p14:nvContentPartPr>
              <p14:xfrm>
                <a:off x="1684756" y="6010233"/>
                <a:ext cx="1095120" cy="559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9A3131-B9F0-4115-8CF5-5AF1E59EE8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66756" y="5992593"/>
                  <a:ext cx="113076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CEC1348-2BFA-4F12-8F8A-907B5181559B}"/>
                    </a:ext>
                  </a:extLst>
                </p14:cNvPr>
                <p14:cNvContentPartPr/>
                <p14:nvPr/>
              </p14:nvContentPartPr>
              <p14:xfrm>
                <a:off x="3098836" y="6151353"/>
                <a:ext cx="164160" cy="28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CEC1348-2BFA-4F12-8F8A-907B518155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80836" y="6133353"/>
                  <a:ext cx="199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681CC6-18F4-4CC4-8371-3785FA73F0A7}"/>
                    </a:ext>
                  </a:extLst>
                </p14:cNvPr>
                <p14:cNvContentPartPr/>
                <p14:nvPr/>
              </p14:nvContentPartPr>
              <p14:xfrm>
                <a:off x="3315556" y="6137313"/>
                <a:ext cx="299880" cy="142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681CC6-18F4-4CC4-8371-3785FA73F0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7916" y="6119673"/>
                  <a:ext cx="335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AD77B1-758C-49F4-A063-7C20DF71B76B}"/>
                    </a:ext>
                  </a:extLst>
                </p14:cNvPr>
                <p14:cNvContentPartPr/>
                <p14:nvPr/>
              </p14:nvContentPartPr>
              <p14:xfrm>
                <a:off x="3337516" y="6195633"/>
                <a:ext cx="179640" cy="236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AD77B1-758C-49F4-A063-7C20DF71B7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19876" y="6177633"/>
                  <a:ext cx="215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37BAB91-7EAC-47B1-877E-111C7CE8B0FA}"/>
                    </a:ext>
                  </a:extLst>
                </p14:cNvPr>
                <p14:cNvContentPartPr/>
                <p14:nvPr/>
              </p14:nvContentPartPr>
              <p14:xfrm>
                <a:off x="3402316" y="6276633"/>
                <a:ext cx="150120" cy="34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37BAB91-7EAC-47B1-877E-111C7CE8B0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4316" y="6258633"/>
                  <a:ext cx="1857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6BE99CF-9DB6-4164-8B9E-0EBB29C5A017}"/>
                  </a:ext>
                </a:extLst>
              </p14:cNvPr>
              <p14:cNvContentPartPr/>
              <p14:nvPr/>
            </p14:nvContentPartPr>
            <p14:xfrm>
              <a:off x="1537156" y="3246153"/>
              <a:ext cx="604800" cy="280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6BE99CF-9DB6-4164-8B9E-0EBB29C5A01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19156" y="3228153"/>
                <a:ext cx="64044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550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9" r="53359" b="26923"/>
          <a:stretch/>
        </p:blipFill>
        <p:spPr bwMode="auto">
          <a:xfrm>
            <a:off x="35052" y="2895600"/>
            <a:ext cx="423214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949714"/>
            <a:ext cx="35092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   for linear J in an external field.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4795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decrease here</a:t>
            </a:r>
          </a:p>
          <a:p>
            <a:r>
              <a:rPr lang="en-US" sz="2000" dirty="0"/>
              <a:t>requires an increase here,</a:t>
            </a:r>
          </a:p>
          <a:p>
            <a:r>
              <a:rPr lang="en-US" sz="2000" dirty="0"/>
              <a:t>which happens when the loop gets expands.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559CB-BE4F-4513-8353-2231F52AE9B4}"/>
              </a:ext>
            </a:extLst>
          </p:cNvPr>
          <p:cNvSpPr txBox="1"/>
          <p:nvPr/>
        </p:nvSpPr>
        <p:spPr>
          <a:xfrm>
            <a:off x="533400" y="457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  A linear current in an external magnetic field.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0F08FD-A456-486A-8312-6D51C321A310}"/>
                  </a:ext>
                </a:extLst>
              </p14:cNvPr>
              <p14:cNvContentPartPr/>
              <p14:nvPr/>
            </p14:nvContentPartPr>
            <p14:xfrm>
              <a:off x="2657837" y="2952943"/>
              <a:ext cx="76320" cy="117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0F08FD-A456-486A-8312-6D51C321A3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197" y="2889943"/>
                <a:ext cx="20196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36113E9-A1FC-4EE3-957C-4F796F4B213B}"/>
              </a:ext>
            </a:extLst>
          </p:cNvPr>
          <p:cNvGrpSpPr/>
          <p:nvPr/>
        </p:nvGrpSpPr>
        <p:grpSpPr>
          <a:xfrm>
            <a:off x="3165077" y="2787343"/>
            <a:ext cx="1060200" cy="892080"/>
            <a:chOff x="3165077" y="2787343"/>
            <a:chExt cx="106020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E3EB50-6117-417B-BC1C-4DC8CE8616C0}"/>
                    </a:ext>
                  </a:extLst>
                </p14:cNvPr>
                <p14:cNvContentPartPr/>
                <p14:nvPr/>
              </p14:nvContentPartPr>
              <p14:xfrm>
                <a:off x="3165077" y="3330583"/>
                <a:ext cx="166320" cy="19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E3EB50-6117-417B-BC1C-4DC8CE8616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02077" y="3267583"/>
                  <a:ext cx="291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880CDA-6DF3-4DBB-A99B-91AC5073474C}"/>
                    </a:ext>
                  </a:extLst>
                </p14:cNvPr>
                <p14:cNvContentPartPr/>
                <p14:nvPr/>
              </p14:nvContentPartPr>
              <p14:xfrm>
                <a:off x="3280277" y="2937463"/>
                <a:ext cx="93240" cy="11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880CDA-6DF3-4DBB-A99B-91AC507347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17637" y="2874823"/>
                  <a:ext cx="218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80A4FF-D291-4536-AF20-AD4A7DE39646}"/>
                    </a:ext>
                  </a:extLst>
                </p14:cNvPr>
                <p14:cNvContentPartPr/>
                <p14:nvPr/>
              </p14:nvContentPartPr>
              <p14:xfrm>
                <a:off x="3565037" y="2985343"/>
                <a:ext cx="154440" cy="670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80A4FF-D291-4536-AF20-AD4A7DE396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02397" y="2922703"/>
                  <a:ext cx="28008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2D1234-6C03-4EC3-87F7-83C881555BA0}"/>
                    </a:ext>
                  </a:extLst>
                </p14:cNvPr>
                <p14:cNvContentPartPr/>
                <p14:nvPr/>
              </p14:nvContentPartPr>
              <p14:xfrm>
                <a:off x="3641717" y="2988223"/>
                <a:ext cx="156600" cy="20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2D1234-6C03-4EC3-87F7-83C881555B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9077" y="2925583"/>
                  <a:ext cx="282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1113C7E-5170-47A2-B59E-4D910A964C69}"/>
                    </a:ext>
                  </a:extLst>
                </p14:cNvPr>
                <p14:cNvContentPartPr/>
                <p14:nvPr/>
              </p14:nvContentPartPr>
              <p14:xfrm>
                <a:off x="3549557" y="2787343"/>
                <a:ext cx="675720" cy="151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1113C7E-5170-47A2-B59E-4D910A964C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86917" y="2724343"/>
                  <a:ext cx="801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AD14E66-DCBE-4B57-AD55-9FEB845A5B85}"/>
                    </a:ext>
                  </a:extLst>
                </p14:cNvPr>
                <p14:cNvContentPartPr/>
                <p14:nvPr/>
              </p14:nvContentPartPr>
              <p14:xfrm>
                <a:off x="3619037" y="3503743"/>
                <a:ext cx="69120" cy="17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AD14E66-DCBE-4B57-AD55-9FEB845A5B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56037" y="3440743"/>
                  <a:ext cx="194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5CD8F3-DCB1-4A41-AE51-5E809D73BC98}"/>
                    </a:ext>
                  </a:extLst>
                </p14:cNvPr>
                <p14:cNvContentPartPr/>
                <p14:nvPr/>
              </p14:nvContentPartPr>
              <p14:xfrm>
                <a:off x="3676997" y="3541903"/>
                <a:ext cx="46800" cy="10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5CD8F3-DCB1-4A41-AE51-5E809D73BC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13997" y="3479263"/>
                  <a:ext cx="172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FA8D37-66B6-479C-969C-16042037C902}"/>
                    </a:ext>
                  </a:extLst>
                </p14:cNvPr>
                <p14:cNvContentPartPr/>
                <p14:nvPr/>
              </p14:nvContentPartPr>
              <p14:xfrm>
                <a:off x="3841517" y="3011983"/>
                <a:ext cx="37440" cy="2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FA8D37-66B6-479C-969C-16042037C9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78517" y="2948983"/>
                  <a:ext cx="1630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9926262-C6B8-4274-B105-4F6F02D6644F}"/>
                  </a:ext>
                </a:extLst>
              </p14:cNvPr>
              <p14:cNvContentPartPr/>
              <p14:nvPr/>
            </p14:nvContentPartPr>
            <p14:xfrm>
              <a:off x="3645317" y="3019903"/>
              <a:ext cx="52200" cy="559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9926262-C6B8-4274-B105-4F6F02D6644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27317" y="3001903"/>
                <a:ext cx="878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494F79-E45A-4001-AC3A-E84E37BBBED5}"/>
                  </a:ext>
                </a:extLst>
              </p14:cNvPr>
              <p14:cNvContentPartPr/>
              <p14:nvPr/>
            </p14:nvContentPartPr>
            <p14:xfrm>
              <a:off x="3638117" y="2864383"/>
              <a:ext cx="484560" cy="51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494F79-E45A-4001-AC3A-E84E37BBBE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20117" y="2846743"/>
                <a:ext cx="52020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9AB4CF7-DE33-435C-BED8-F5E8C3EE98D4}"/>
              </a:ext>
            </a:extLst>
          </p:cNvPr>
          <p:cNvGrpSpPr/>
          <p:nvPr/>
        </p:nvGrpSpPr>
        <p:grpSpPr>
          <a:xfrm>
            <a:off x="2915597" y="1920463"/>
            <a:ext cx="985320" cy="942120"/>
            <a:chOff x="2915597" y="1920463"/>
            <a:chExt cx="985320" cy="94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838504-B806-4E68-ABAD-529D42E07CED}"/>
                    </a:ext>
                  </a:extLst>
                </p14:cNvPr>
                <p14:cNvContentPartPr/>
                <p14:nvPr/>
              </p14:nvContentPartPr>
              <p14:xfrm>
                <a:off x="2945837" y="1920463"/>
                <a:ext cx="955080" cy="90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838504-B806-4E68-ABAD-529D42E07CE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28197" y="1902823"/>
                  <a:ext cx="990720" cy="9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4DD838-9200-4835-B367-A4F85094EBCD}"/>
                    </a:ext>
                  </a:extLst>
                </p14:cNvPr>
                <p14:cNvContentPartPr/>
                <p14:nvPr/>
              </p14:nvContentPartPr>
              <p14:xfrm>
                <a:off x="2915597" y="2613823"/>
                <a:ext cx="87480" cy="248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4DD838-9200-4835-B367-A4F85094EB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97957" y="2595823"/>
                  <a:ext cx="12312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8" name="Group 5127">
            <a:extLst>
              <a:ext uri="{FF2B5EF4-FFF2-40B4-BE49-F238E27FC236}">
                <a16:creationId xmlns:a16="http://schemas.microsoft.com/office/drawing/2014/main" id="{0A75EA5D-B30C-49D8-9002-0B31F32D20E2}"/>
              </a:ext>
            </a:extLst>
          </p:cNvPr>
          <p:cNvGrpSpPr/>
          <p:nvPr/>
        </p:nvGrpSpPr>
        <p:grpSpPr>
          <a:xfrm>
            <a:off x="4006757" y="1464343"/>
            <a:ext cx="4172040" cy="651960"/>
            <a:chOff x="4006757" y="1464343"/>
            <a:chExt cx="417204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C694F5-E65A-45F2-B426-77945FEAFF37}"/>
                    </a:ext>
                  </a:extLst>
                </p14:cNvPr>
                <p14:cNvContentPartPr/>
                <p14:nvPr/>
              </p14:nvContentPartPr>
              <p14:xfrm>
                <a:off x="4006757" y="1464343"/>
                <a:ext cx="1244880" cy="651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C694F5-E65A-45F2-B426-77945FEAFF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8757" y="1446703"/>
                  <a:ext cx="128052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861F80-140D-4FD5-91A4-DE3708A9C397}"/>
                    </a:ext>
                  </a:extLst>
                </p14:cNvPr>
                <p14:cNvContentPartPr/>
                <p14:nvPr/>
              </p14:nvContentPartPr>
              <p14:xfrm>
                <a:off x="5035997" y="1619863"/>
                <a:ext cx="792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861F80-140D-4FD5-91A4-DE3708A9C3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17997" y="1601863"/>
                  <a:ext cx="43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265317-BAFC-4227-84A3-2C15846810FA}"/>
                    </a:ext>
                  </a:extLst>
                </p14:cNvPr>
                <p14:cNvContentPartPr/>
                <p14:nvPr/>
              </p14:nvContentPartPr>
              <p14:xfrm>
                <a:off x="4755197" y="1587823"/>
                <a:ext cx="261000" cy="51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265317-BAFC-4227-84A3-2C15846810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37197" y="1569823"/>
                  <a:ext cx="296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3F492AB-B0BC-4E68-ABC3-2533D9E4AA5F}"/>
                    </a:ext>
                  </a:extLst>
                </p14:cNvPr>
                <p14:cNvContentPartPr/>
                <p14:nvPr/>
              </p14:nvContentPartPr>
              <p14:xfrm>
                <a:off x="5300237" y="1571983"/>
                <a:ext cx="1172520" cy="37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3F492AB-B0BC-4E68-ABC3-2533D9E4AA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82597" y="1553983"/>
                  <a:ext cx="12081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F3B8A89F-3A60-4D16-A759-0E55F9C18552}"/>
                    </a:ext>
                  </a:extLst>
                </p14:cNvPr>
                <p14:cNvContentPartPr/>
                <p14:nvPr/>
              </p14:nvContentPartPr>
              <p14:xfrm>
                <a:off x="6198797" y="1674943"/>
                <a:ext cx="304560" cy="7308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F3B8A89F-3A60-4D16-A759-0E55F9C185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81157" y="1656943"/>
                  <a:ext cx="340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4F03FFC0-9E6F-4FE1-B901-E073B5CF48F7}"/>
                    </a:ext>
                  </a:extLst>
                </p14:cNvPr>
                <p14:cNvContentPartPr/>
                <p14:nvPr/>
              </p14:nvContentPartPr>
              <p14:xfrm>
                <a:off x="6654197" y="1545703"/>
                <a:ext cx="257040" cy="52164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4F03FFC0-9E6F-4FE1-B901-E073B5CF48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36557" y="1528063"/>
                  <a:ext cx="29268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4C3C24B9-7C64-476B-B267-1C5CB6681A1A}"/>
                    </a:ext>
                  </a:extLst>
                </p14:cNvPr>
                <p14:cNvContentPartPr/>
                <p14:nvPr/>
              </p14:nvContentPartPr>
              <p14:xfrm>
                <a:off x="7132637" y="1470103"/>
                <a:ext cx="1046160" cy="43956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4C3C24B9-7C64-476B-B267-1C5CB6681A1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14637" y="1452103"/>
                  <a:ext cx="1081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F5A99D8A-67B9-45B4-AECA-3E2F5435BF32}"/>
                    </a:ext>
                  </a:extLst>
                </p14:cNvPr>
                <p14:cNvContentPartPr/>
                <p14:nvPr/>
              </p14:nvContentPartPr>
              <p14:xfrm>
                <a:off x="7885397" y="1663783"/>
                <a:ext cx="244080" cy="3492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F5A99D8A-67B9-45B4-AECA-3E2F5435BF3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67397" y="1645783"/>
                  <a:ext cx="279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259CF2F1-F935-434B-A5D6-6A4E764B8073}"/>
                    </a:ext>
                  </a:extLst>
                </p14:cNvPr>
                <p14:cNvContentPartPr/>
                <p14:nvPr/>
              </p14:nvContentPartPr>
              <p14:xfrm>
                <a:off x="7776317" y="1611223"/>
                <a:ext cx="6840" cy="3240"/>
              </p14:xfrm>
            </p:contentPart>
          </mc:Choice>
          <mc:Fallback xmlns=""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259CF2F1-F935-434B-A5D6-6A4E764B80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58677" y="1593223"/>
                  <a:ext cx="4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07227126-E65F-45CA-A38B-1A87E1D75D7C}"/>
                    </a:ext>
                  </a:extLst>
                </p14:cNvPr>
                <p14:cNvContentPartPr/>
                <p14:nvPr/>
              </p14:nvContentPartPr>
              <p14:xfrm>
                <a:off x="7266197" y="1611223"/>
                <a:ext cx="19440" cy="26640"/>
              </p14:xfrm>
            </p:contentPart>
          </mc:Choice>
          <mc:Fallback xmlns=""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07227126-E65F-45CA-A38B-1A87E1D75D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48557" y="1593223"/>
                  <a:ext cx="5508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29" name="Ink 5128">
                <a:extLst>
                  <a:ext uri="{FF2B5EF4-FFF2-40B4-BE49-F238E27FC236}">
                    <a16:creationId xmlns:a16="http://schemas.microsoft.com/office/drawing/2014/main" id="{C03CD0AE-60E3-457A-852A-ABEBADF68EC1}"/>
                  </a:ext>
                </a:extLst>
              </p14:cNvPr>
              <p14:cNvContentPartPr/>
              <p14:nvPr/>
            </p14:nvContentPartPr>
            <p14:xfrm>
              <a:off x="2159597" y="4386103"/>
              <a:ext cx="308160" cy="731520"/>
            </p14:xfrm>
          </p:contentPart>
        </mc:Choice>
        <mc:Fallback xmlns="">
          <p:pic>
            <p:nvPicPr>
              <p:cNvPr id="5129" name="Ink 5128">
                <a:extLst>
                  <a:ext uri="{FF2B5EF4-FFF2-40B4-BE49-F238E27FC236}">
                    <a16:creationId xmlns:a16="http://schemas.microsoft.com/office/drawing/2014/main" id="{C03CD0AE-60E3-457A-852A-ABEBADF68EC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41957" y="4368103"/>
                <a:ext cx="34380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30" name="Ink 5129">
                <a:extLst>
                  <a:ext uri="{FF2B5EF4-FFF2-40B4-BE49-F238E27FC236}">
                    <a16:creationId xmlns:a16="http://schemas.microsoft.com/office/drawing/2014/main" id="{EE529B84-B766-4471-8EBB-6543B56FBA90}"/>
                  </a:ext>
                </a:extLst>
              </p14:cNvPr>
              <p14:cNvContentPartPr/>
              <p14:nvPr/>
            </p14:nvContentPartPr>
            <p14:xfrm>
              <a:off x="3220877" y="4327783"/>
              <a:ext cx="358920" cy="999360"/>
            </p14:xfrm>
          </p:contentPart>
        </mc:Choice>
        <mc:Fallback xmlns="">
          <p:pic>
            <p:nvPicPr>
              <p:cNvPr id="5130" name="Ink 5129">
                <a:extLst>
                  <a:ext uri="{FF2B5EF4-FFF2-40B4-BE49-F238E27FC236}">
                    <a16:creationId xmlns:a16="http://schemas.microsoft.com/office/drawing/2014/main" id="{EE529B84-B766-4471-8EBB-6543B56FBA9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03237" y="4310143"/>
                <a:ext cx="39456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31" name="Ink 5130">
                <a:extLst>
                  <a:ext uri="{FF2B5EF4-FFF2-40B4-BE49-F238E27FC236}">
                    <a16:creationId xmlns:a16="http://schemas.microsoft.com/office/drawing/2014/main" id="{12EFF2FD-0040-4E3B-B0C7-FD738C34958A}"/>
                  </a:ext>
                </a:extLst>
              </p14:cNvPr>
              <p14:cNvContentPartPr/>
              <p14:nvPr/>
            </p14:nvContentPartPr>
            <p14:xfrm>
              <a:off x="3746837" y="4313743"/>
              <a:ext cx="294840" cy="64800"/>
            </p14:xfrm>
          </p:contentPart>
        </mc:Choice>
        <mc:Fallback xmlns="">
          <p:pic>
            <p:nvPicPr>
              <p:cNvPr id="5131" name="Ink 5130">
                <a:extLst>
                  <a:ext uri="{FF2B5EF4-FFF2-40B4-BE49-F238E27FC236}">
                    <a16:creationId xmlns:a16="http://schemas.microsoft.com/office/drawing/2014/main" id="{12EFF2FD-0040-4E3B-B0C7-FD738C34958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84197" y="4251103"/>
                <a:ext cx="420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EC1348C3-3A92-46E4-A215-F005498668DA}"/>
                  </a:ext>
                </a:extLst>
              </p14:cNvPr>
              <p14:cNvContentPartPr/>
              <p14:nvPr/>
            </p14:nvContentPartPr>
            <p14:xfrm>
              <a:off x="3043037" y="3515263"/>
              <a:ext cx="51480" cy="111240"/>
            </p14:xfrm>
          </p:contentPart>
        </mc:Choice>
        <mc:Fallback xmlns=""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EC1348C3-3A92-46E4-A215-F005498668D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80397" y="3452263"/>
                <a:ext cx="17712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297B24C0-9A92-48F3-B27E-75A5D56BA4F5}"/>
              </a:ext>
            </a:extLst>
          </p:cNvPr>
          <p:cNvGrpSpPr/>
          <p:nvPr/>
        </p:nvGrpSpPr>
        <p:grpSpPr>
          <a:xfrm>
            <a:off x="2220077" y="3272623"/>
            <a:ext cx="424440" cy="375840"/>
            <a:chOff x="2220077" y="3272623"/>
            <a:chExt cx="4244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22C02B99-64DF-4BA8-8AEF-094B97957A72}"/>
                    </a:ext>
                  </a:extLst>
                </p14:cNvPr>
                <p14:cNvContentPartPr/>
                <p14:nvPr/>
              </p14:nvContentPartPr>
              <p14:xfrm>
                <a:off x="2220077" y="3272623"/>
                <a:ext cx="73440" cy="375840"/>
              </p14:xfrm>
            </p:contentPart>
          </mc:Choice>
          <mc:Fallback xmlns=""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22C02B99-64DF-4BA8-8AEF-094B97957A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57437" y="3209983"/>
                  <a:ext cx="1990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C4315096-EB02-485F-B3E1-93EF83E45EA2}"/>
                    </a:ext>
                  </a:extLst>
                </p14:cNvPr>
                <p14:cNvContentPartPr/>
                <p14:nvPr/>
              </p14:nvContentPartPr>
              <p14:xfrm>
                <a:off x="2256797" y="3480703"/>
                <a:ext cx="119520" cy="129960"/>
              </p14:xfrm>
            </p:contentPart>
          </mc:Choice>
          <mc:Fallback xmlns=""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C4315096-EB02-485F-B3E1-93EF83E45E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93797" y="3418063"/>
                  <a:ext cx="245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CB5055B1-8BBD-48A5-B8C4-16521E9ED630}"/>
                    </a:ext>
                  </a:extLst>
                </p14:cNvPr>
                <p14:cNvContentPartPr/>
                <p14:nvPr/>
              </p14:nvContentPartPr>
              <p14:xfrm>
                <a:off x="2306117" y="3472783"/>
                <a:ext cx="61200" cy="12240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CB5055B1-8BBD-48A5-B8C4-16521E9ED6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43117" y="3409783"/>
                  <a:ext cx="186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37" name="Ink 5136">
                  <a:extLst>
                    <a:ext uri="{FF2B5EF4-FFF2-40B4-BE49-F238E27FC236}">
                      <a16:creationId xmlns:a16="http://schemas.microsoft.com/office/drawing/2014/main" id="{8D87EC51-B2D9-4A84-A434-A02BC99F781B}"/>
                    </a:ext>
                  </a:extLst>
                </p14:cNvPr>
                <p14:cNvContentPartPr/>
                <p14:nvPr/>
              </p14:nvContentPartPr>
              <p14:xfrm>
                <a:off x="2637677" y="3415903"/>
                <a:ext cx="6840" cy="49680"/>
              </p14:xfrm>
            </p:contentPart>
          </mc:Choice>
          <mc:Fallback xmlns="">
            <p:pic>
              <p:nvPicPr>
                <p:cNvPr id="5137" name="Ink 5136">
                  <a:extLst>
                    <a:ext uri="{FF2B5EF4-FFF2-40B4-BE49-F238E27FC236}">
                      <a16:creationId xmlns:a16="http://schemas.microsoft.com/office/drawing/2014/main" id="{8D87EC51-B2D9-4A84-A434-A02BC99F78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75037" y="3353263"/>
                  <a:ext cx="1324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1" name="Group 5140">
            <a:extLst>
              <a:ext uri="{FF2B5EF4-FFF2-40B4-BE49-F238E27FC236}">
                <a16:creationId xmlns:a16="http://schemas.microsoft.com/office/drawing/2014/main" id="{B39E55F0-BD67-4790-82AC-E53CE27C455E}"/>
              </a:ext>
            </a:extLst>
          </p:cNvPr>
          <p:cNvGrpSpPr/>
          <p:nvPr/>
        </p:nvGrpSpPr>
        <p:grpSpPr>
          <a:xfrm>
            <a:off x="1940357" y="2855743"/>
            <a:ext cx="78480" cy="84600"/>
            <a:chOff x="1940357" y="2855743"/>
            <a:chExt cx="7848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39" name="Ink 5138">
                  <a:extLst>
                    <a:ext uri="{FF2B5EF4-FFF2-40B4-BE49-F238E27FC236}">
                      <a16:creationId xmlns:a16="http://schemas.microsoft.com/office/drawing/2014/main" id="{8887D58C-3FEC-4468-91CC-E0D73E58B9D6}"/>
                    </a:ext>
                  </a:extLst>
                </p14:cNvPr>
                <p14:cNvContentPartPr/>
                <p14:nvPr/>
              </p14:nvContentPartPr>
              <p14:xfrm>
                <a:off x="1940357" y="2855743"/>
                <a:ext cx="64440" cy="84600"/>
              </p14:xfrm>
            </p:contentPart>
          </mc:Choice>
          <mc:Fallback xmlns="">
            <p:pic>
              <p:nvPicPr>
                <p:cNvPr id="5139" name="Ink 5138">
                  <a:extLst>
                    <a:ext uri="{FF2B5EF4-FFF2-40B4-BE49-F238E27FC236}">
                      <a16:creationId xmlns:a16="http://schemas.microsoft.com/office/drawing/2014/main" id="{8887D58C-3FEC-4468-91CC-E0D73E58B9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77717" y="2792743"/>
                  <a:ext cx="190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40166DFE-C7D4-4C8D-B515-A3015F6B465B}"/>
                    </a:ext>
                  </a:extLst>
                </p14:cNvPr>
                <p14:cNvContentPartPr/>
                <p14:nvPr/>
              </p14:nvContentPartPr>
              <p14:xfrm>
                <a:off x="1978517" y="2856103"/>
                <a:ext cx="40320" cy="4608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40166DFE-C7D4-4C8D-B515-A3015F6B46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15877" y="2793103"/>
                  <a:ext cx="16596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42" name="Ink 5141">
                <a:extLst>
                  <a:ext uri="{FF2B5EF4-FFF2-40B4-BE49-F238E27FC236}">
                    <a16:creationId xmlns:a16="http://schemas.microsoft.com/office/drawing/2014/main" id="{DB3A71F5-E50D-404C-A011-D1C4D54BC844}"/>
                  </a:ext>
                </a:extLst>
              </p14:cNvPr>
              <p14:cNvContentPartPr/>
              <p14:nvPr/>
            </p14:nvContentPartPr>
            <p14:xfrm>
              <a:off x="1543997" y="3376663"/>
              <a:ext cx="132840" cy="205200"/>
            </p14:xfrm>
          </p:contentPart>
        </mc:Choice>
        <mc:Fallback xmlns="">
          <p:pic>
            <p:nvPicPr>
              <p:cNvPr id="5142" name="Ink 5141">
                <a:extLst>
                  <a:ext uri="{FF2B5EF4-FFF2-40B4-BE49-F238E27FC236}">
                    <a16:creationId xmlns:a16="http://schemas.microsoft.com/office/drawing/2014/main" id="{DB3A71F5-E50D-404C-A011-D1C4D54BC84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81357" y="3313663"/>
                <a:ext cx="25848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7" name="Group 5146">
            <a:extLst>
              <a:ext uri="{FF2B5EF4-FFF2-40B4-BE49-F238E27FC236}">
                <a16:creationId xmlns:a16="http://schemas.microsoft.com/office/drawing/2014/main" id="{C9E70847-96D5-4A8F-B784-16336DD23319}"/>
              </a:ext>
            </a:extLst>
          </p:cNvPr>
          <p:cNvGrpSpPr/>
          <p:nvPr/>
        </p:nvGrpSpPr>
        <p:grpSpPr>
          <a:xfrm>
            <a:off x="1143677" y="3353263"/>
            <a:ext cx="131400" cy="298440"/>
            <a:chOff x="1143677" y="3353263"/>
            <a:chExt cx="13140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43" name="Ink 5142">
                  <a:extLst>
                    <a:ext uri="{FF2B5EF4-FFF2-40B4-BE49-F238E27FC236}">
                      <a16:creationId xmlns:a16="http://schemas.microsoft.com/office/drawing/2014/main" id="{36F2CC59-D91F-41D6-9120-87A301E932D9}"/>
                    </a:ext>
                  </a:extLst>
                </p14:cNvPr>
                <p14:cNvContentPartPr/>
                <p14:nvPr/>
              </p14:nvContentPartPr>
              <p14:xfrm>
                <a:off x="1165997" y="3480703"/>
                <a:ext cx="82800" cy="5400"/>
              </p14:xfrm>
            </p:contentPart>
          </mc:Choice>
          <mc:Fallback xmlns="">
            <p:pic>
              <p:nvPicPr>
                <p:cNvPr id="5143" name="Ink 5142">
                  <a:extLst>
                    <a:ext uri="{FF2B5EF4-FFF2-40B4-BE49-F238E27FC236}">
                      <a16:creationId xmlns:a16="http://schemas.microsoft.com/office/drawing/2014/main" id="{36F2CC59-D91F-41D6-9120-87A301E932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2997" y="3418063"/>
                  <a:ext cx="208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44" name="Ink 5143">
                  <a:extLst>
                    <a:ext uri="{FF2B5EF4-FFF2-40B4-BE49-F238E27FC236}">
                      <a16:creationId xmlns:a16="http://schemas.microsoft.com/office/drawing/2014/main" id="{A3DD98BB-EF9B-472B-A93E-989CECD2ED2A}"/>
                    </a:ext>
                  </a:extLst>
                </p14:cNvPr>
                <p14:cNvContentPartPr/>
                <p14:nvPr/>
              </p14:nvContentPartPr>
              <p14:xfrm>
                <a:off x="1263917" y="3499783"/>
                <a:ext cx="1440" cy="3240"/>
              </p14:xfrm>
            </p:contentPart>
          </mc:Choice>
          <mc:Fallback xmlns="">
            <p:pic>
              <p:nvPicPr>
                <p:cNvPr id="5144" name="Ink 5143">
                  <a:extLst>
                    <a:ext uri="{FF2B5EF4-FFF2-40B4-BE49-F238E27FC236}">
                      <a16:creationId xmlns:a16="http://schemas.microsoft.com/office/drawing/2014/main" id="{A3DD98BB-EF9B-472B-A93E-989CECD2ED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00917" y="3436783"/>
                  <a:ext cx="127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75A883AF-80F7-46D5-9F92-5DDF3F0B7A29}"/>
                    </a:ext>
                  </a:extLst>
                </p14:cNvPr>
                <p14:cNvContentPartPr/>
                <p14:nvPr/>
              </p14:nvContentPartPr>
              <p14:xfrm>
                <a:off x="1169237" y="3450823"/>
                <a:ext cx="105840" cy="37080"/>
              </p14:xfrm>
            </p:contentPart>
          </mc:Choice>
          <mc:Fallback xmlns=""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75A883AF-80F7-46D5-9F92-5DDF3F0B7A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6597" y="3388183"/>
                  <a:ext cx="231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46" name="Ink 5145">
                  <a:extLst>
                    <a:ext uri="{FF2B5EF4-FFF2-40B4-BE49-F238E27FC236}">
                      <a16:creationId xmlns:a16="http://schemas.microsoft.com/office/drawing/2014/main" id="{130F1201-ACFA-439C-9D18-49991560A457}"/>
                    </a:ext>
                  </a:extLst>
                </p14:cNvPr>
                <p14:cNvContentPartPr/>
                <p14:nvPr/>
              </p14:nvContentPartPr>
              <p14:xfrm>
                <a:off x="1143677" y="3353263"/>
                <a:ext cx="79920" cy="298440"/>
              </p14:xfrm>
            </p:contentPart>
          </mc:Choice>
          <mc:Fallback xmlns="">
            <p:pic>
              <p:nvPicPr>
                <p:cNvPr id="5146" name="Ink 5145">
                  <a:extLst>
                    <a:ext uri="{FF2B5EF4-FFF2-40B4-BE49-F238E27FC236}">
                      <a16:creationId xmlns:a16="http://schemas.microsoft.com/office/drawing/2014/main" id="{130F1201-ACFA-439C-9D18-49991560A45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0677" y="3290623"/>
                  <a:ext cx="205560" cy="42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48" name="Ink 5147">
                <a:extLst>
                  <a:ext uri="{FF2B5EF4-FFF2-40B4-BE49-F238E27FC236}">
                    <a16:creationId xmlns:a16="http://schemas.microsoft.com/office/drawing/2014/main" id="{8E3B2BC1-B83F-4E6F-BFC7-EEE1365B7879}"/>
                  </a:ext>
                </a:extLst>
              </p14:cNvPr>
              <p14:cNvContentPartPr/>
              <p14:nvPr/>
            </p14:nvContentPartPr>
            <p14:xfrm>
              <a:off x="2528597" y="3951943"/>
              <a:ext cx="81720" cy="328320"/>
            </p14:xfrm>
          </p:contentPart>
        </mc:Choice>
        <mc:Fallback xmlns="">
          <p:pic>
            <p:nvPicPr>
              <p:cNvPr id="5148" name="Ink 5147">
                <a:extLst>
                  <a:ext uri="{FF2B5EF4-FFF2-40B4-BE49-F238E27FC236}">
                    <a16:creationId xmlns:a16="http://schemas.microsoft.com/office/drawing/2014/main" id="{8E3B2BC1-B83F-4E6F-BFC7-EEE1365B787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65957" y="3889303"/>
                <a:ext cx="207360" cy="4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72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6" r="42833"/>
          <a:stretch/>
        </p:blipFill>
        <p:spPr bwMode="auto">
          <a:xfrm>
            <a:off x="533400" y="1382347"/>
            <a:ext cx="4419600" cy="181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429" y="740062"/>
            <a:ext cx="772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have assumed </a:t>
            </a:r>
            <a:r>
              <a:rPr lang="en-US" sz="2000" b="1" dirty="0"/>
              <a:t>B</a:t>
            </a:r>
            <a:r>
              <a:rPr lang="en-US" sz="2000" dirty="0"/>
              <a:t> = 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b="1" dirty="0" err="1"/>
              <a:t>H</a:t>
            </a:r>
            <a:r>
              <a:rPr lang="en-US" sz="2000" b="1" dirty="0"/>
              <a:t>.  </a:t>
            </a:r>
            <a:r>
              <a:rPr lang="en-US" sz="2000" dirty="0"/>
              <a:t>Now consider an arbitrary non-linear relation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8680" y="1425714"/>
            <a:ext cx="566161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= free energy with respect to the vector potential     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67680" y="2514600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(31.8)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DD5F6-C1D8-4C83-A362-29E7F8A66F19}"/>
              </a:ext>
            </a:extLst>
          </p:cNvPr>
          <p:cNvSpPr txBox="1"/>
          <p:nvPr/>
        </p:nvSpPr>
        <p:spPr>
          <a:xfrm>
            <a:off x="228600" y="50570"/>
            <a:ext cx="653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14.  What if the function </a:t>
            </a:r>
            <a:r>
              <a:rPr lang="en-US" sz="2800" b="1" dirty="0"/>
              <a:t>B</a:t>
            </a:r>
            <a:r>
              <a:rPr lang="en-US" sz="2800" dirty="0"/>
              <a:t>(</a:t>
            </a:r>
            <a:r>
              <a:rPr lang="en-US" sz="2800" b="1" dirty="0"/>
              <a:t>H</a:t>
            </a:r>
            <a:r>
              <a:rPr lang="en-US" sz="2800" dirty="0"/>
              <a:t>) is non-linear?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F46D9-A8BD-4398-8243-A05A8E2FEF58}"/>
              </a:ext>
            </a:extLst>
          </p:cNvPr>
          <p:cNvGrpSpPr/>
          <p:nvPr/>
        </p:nvGrpSpPr>
        <p:grpSpPr>
          <a:xfrm>
            <a:off x="1464797" y="2988943"/>
            <a:ext cx="817560" cy="353880"/>
            <a:chOff x="1464797" y="3446143"/>
            <a:chExt cx="81756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E63A24-C1EF-4FF2-A21F-645D7128879D}"/>
                    </a:ext>
                  </a:extLst>
                </p14:cNvPr>
                <p14:cNvContentPartPr/>
                <p14:nvPr/>
              </p14:nvContentPartPr>
              <p14:xfrm>
                <a:off x="1464797" y="3446143"/>
                <a:ext cx="817560" cy="35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E63A24-C1EF-4FF2-A21F-645D712887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01797" y="3383143"/>
                  <a:ext cx="9432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19FE8B-0889-438D-9B58-243AC93B7F4A}"/>
                    </a:ext>
                  </a:extLst>
                </p14:cNvPr>
                <p14:cNvContentPartPr/>
                <p14:nvPr/>
              </p14:nvContentPartPr>
              <p14:xfrm>
                <a:off x="2226917" y="3505543"/>
                <a:ext cx="19440" cy="3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19FE8B-0889-438D-9B58-243AC93B7F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63917" y="3442543"/>
                  <a:ext cx="14508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B2F59D4-CE25-44AE-9066-64FA55F30C30}"/>
                  </a:ext>
                </a:extLst>
              </p14:cNvPr>
              <p14:cNvContentPartPr/>
              <p14:nvPr/>
            </p14:nvContentPartPr>
            <p14:xfrm>
              <a:off x="3158237" y="2491063"/>
              <a:ext cx="23760" cy="246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B2F59D4-CE25-44AE-9066-64FA55F30C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5237" y="2428423"/>
                <a:ext cx="149400" cy="3718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39012573-DF5B-4306-88EC-F0BA93A49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3" t="15873" r="27365" b="4762"/>
          <a:stretch/>
        </p:blipFill>
        <p:spPr bwMode="auto">
          <a:xfrm>
            <a:off x="1794600" y="3491070"/>
            <a:ext cx="41148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5C65E-AEE7-45AC-A80A-B1710ED9792C}"/>
              </a:ext>
            </a:extLst>
          </p:cNvPr>
          <p:cNvSpPr txBox="1"/>
          <p:nvPr/>
        </p:nvSpPr>
        <p:spPr>
          <a:xfrm>
            <a:off x="0" y="3202168"/>
            <a:ext cx="3399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For a system of linear currents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59B1A-B9C1-4094-A3FB-C7ABA59680A7}"/>
              </a:ext>
            </a:extLst>
          </p:cNvPr>
          <p:cNvSpPr txBox="1"/>
          <p:nvPr/>
        </p:nvSpPr>
        <p:spPr>
          <a:xfrm>
            <a:off x="5498189" y="5997714"/>
            <a:ext cx="30400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thermodynamic potential with respect to flux is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E1B33-25E3-494B-B727-9B27C56132E1}"/>
              </a:ext>
            </a:extLst>
          </p:cNvPr>
          <p:cNvGrpSpPr/>
          <p:nvPr/>
        </p:nvGrpSpPr>
        <p:grpSpPr>
          <a:xfrm>
            <a:off x="8091317" y="6350263"/>
            <a:ext cx="245160" cy="298800"/>
            <a:chOff x="8091317" y="6350263"/>
            <a:chExt cx="24516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EFDE2C-5BFD-40E9-A1B4-A72BEACCB9FA}"/>
                    </a:ext>
                  </a:extLst>
                </p14:cNvPr>
                <p14:cNvContentPartPr/>
                <p14:nvPr/>
              </p14:nvContentPartPr>
              <p14:xfrm>
                <a:off x="8091317" y="6350263"/>
                <a:ext cx="245160" cy="9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EFDE2C-5BFD-40E9-A1B4-A72BEACCB9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73677" y="6332623"/>
                  <a:ext cx="280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43C937-59A1-4389-88FF-844879A2E287}"/>
                    </a:ext>
                  </a:extLst>
                </p14:cNvPr>
                <p14:cNvContentPartPr/>
                <p14:nvPr/>
              </p14:nvContentPartPr>
              <p14:xfrm>
                <a:off x="8176997" y="6406063"/>
                <a:ext cx="113400" cy="243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43C937-59A1-4389-88FF-844879A2E2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58997" y="6388063"/>
                  <a:ext cx="149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B1BA00-5E08-4FBE-95FA-5C494962C902}"/>
                    </a:ext>
                  </a:extLst>
                </p14:cNvPr>
                <p14:cNvContentPartPr/>
                <p14:nvPr/>
              </p14:nvContentPartPr>
              <p14:xfrm>
                <a:off x="8235317" y="6509743"/>
                <a:ext cx="90360" cy="3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B1BA00-5E08-4FBE-95FA-5C494962C9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17677" y="6492103"/>
                  <a:ext cx="12600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0D59B3-352D-40A9-A3D6-664EC31DD127}"/>
                  </a:ext>
                </a:extLst>
              </p14:cNvPr>
              <p14:cNvContentPartPr/>
              <p14:nvPr/>
            </p14:nvContentPartPr>
            <p14:xfrm>
              <a:off x="1716437" y="2197663"/>
              <a:ext cx="699840" cy="10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0D59B3-352D-40A9-A3D6-664EC31DD1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3797" y="2135023"/>
                <a:ext cx="82548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0418848-35F7-4877-BFF9-1102F31EB213}"/>
              </a:ext>
            </a:extLst>
          </p:cNvPr>
          <p:cNvGrpSpPr/>
          <p:nvPr/>
        </p:nvGrpSpPr>
        <p:grpSpPr>
          <a:xfrm>
            <a:off x="1722917" y="2878423"/>
            <a:ext cx="621000" cy="155880"/>
            <a:chOff x="1722917" y="2878423"/>
            <a:chExt cx="62100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061D0D-7AC3-4757-8E18-427E9F65561C}"/>
                    </a:ext>
                  </a:extLst>
                </p14:cNvPr>
                <p14:cNvContentPartPr/>
                <p14:nvPr/>
              </p14:nvContentPartPr>
              <p14:xfrm>
                <a:off x="2263997" y="2959423"/>
                <a:ext cx="79920" cy="74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061D0D-7AC3-4757-8E18-427E9F6556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01357" y="2896423"/>
                  <a:ext cx="205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96C167-989C-4373-B4F6-1437471CE128}"/>
                    </a:ext>
                  </a:extLst>
                </p14:cNvPr>
                <p14:cNvContentPartPr/>
                <p14:nvPr/>
              </p14:nvContentPartPr>
              <p14:xfrm>
                <a:off x="1722917" y="2878423"/>
                <a:ext cx="132480" cy="9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96C167-989C-4373-B4F6-1437471CE1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59917" y="2815423"/>
                  <a:ext cx="258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6B76A1-5A77-4F39-8B95-A7511B4EDB34}"/>
                    </a:ext>
                  </a:extLst>
                </p14:cNvPr>
                <p14:cNvContentPartPr/>
                <p14:nvPr/>
              </p14:nvContentPartPr>
              <p14:xfrm>
                <a:off x="2234837" y="2901823"/>
                <a:ext cx="93240" cy="8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6B76A1-5A77-4F39-8B95-A7511B4EDB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71837" y="2839183"/>
                  <a:ext cx="21888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855B0A-3AD0-4D67-ACDA-461F96BD09CC}"/>
                  </a:ext>
                </a:extLst>
              </p14:cNvPr>
              <p14:cNvContentPartPr/>
              <p14:nvPr/>
            </p14:nvContentPartPr>
            <p14:xfrm>
              <a:off x="2314037" y="2776543"/>
              <a:ext cx="104040" cy="72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855B0A-3AD0-4D67-ACDA-461F96BD09C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1037" y="2713543"/>
                <a:ext cx="229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44" name="Ink 6143">
                <a:extLst>
                  <a:ext uri="{FF2B5EF4-FFF2-40B4-BE49-F238E27FC236}">
                    <a16:creationId xmlns:a16="http://schemas.microsoft.com/office/drawing/2014/main" id="{7264D85B-7781-4DA1-A3CE-5944D85CF5DE}"/>
                  </a:ext>
                </a:extLst>
              </p14:cNvPr>
              <p14:cNvContentPartPr/>
              <p14:nvPr/>
            </p14:nvContentPartPr>
            <p14:xfrm>
              <a:off x="2247437" y="2739103"/>
              <a:ext cx="120240" cy="141840"/>
            </p14:xfrm>
          </p:contentPart>
        </mc:Choice>
        <mc:Fallback xmlns="">
          <p:pic>
            <p:nvPicPr>
              <p:cNvPr id="6144" name="Ink 6143">
                <a:extLst>
                  <a:ext uri="{FF2B5EF4-FFF2-40B4-BE49-F238E27FC236}">
                    <a16:creationId xmlns:a16="http://schemas.microsoft.com/office/drawing/2014/main" id="{7264D85B-7781-4DA1-A3CE-5944D85CF5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29797" y="2721463"/>
                <a:ext cx="155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A94C3DB7-713F-445A-BADB-F7A2F9D70DA4}"/>
                  </a:ext>
                </a:extLst>
              </p14:cNvPr>
              <p14:cNvContentPartPr/>
              <p14:nvPr/>
            </p14:nvContentPartPr>
            <p14:xfrm>
              <a:off x="4640357" y="3083263"/>
              <a:ext cx="154080" cy="123840"/>
            </p14:xfrm>
          </p:contentPart>
        </mc:Choice>
        <mc:Fallback xmlns=""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A94C3DB7-713F-445A-BADB-F7A2F9D70D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77717" y="3020263"/>
                <a:ext cx="27972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CB0681A-E6D0-4998-A3A6-A79D72E46D9F}"/>
              </a:ext>
            </a:extLst>
          </p:cNvPr>
          <p:cNvGrpSpPr/>
          <p:nvPr/>
        </p:nvGrpSpPr>
        <p:grpSpPr>
          <a:xfrm>
            <a:off x="6546243" y="3744954"/>
            <a:ext cx="2028600" cy="772920"/>
            <a:chOff x="4483757" y="203623"/>
            <a:chExt cx="202860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3F962A3-BFF8-43E8-B990-FC45D3814F6A}"/>
                    </a:ext>
                  </a:extLst>
                </p14:cNvPr>
                <p14:cNvContentPartPr/>
                <p14:nvPr/>
              </p14:nvContentPartPr>
              <p14:xfrm>
                <a:off x="4483757" y="209383"/>
                <a:ext cx="666360" cy="767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3F962A3-BFF8-43E8-B990-FC45D3814F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65757" y="191383"/>
                  <a:ext cx="70200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1EFDC4-309C-4D16-B210-4426FDF65522}"/>
                    </a:ext>
                  </a:extLst>
                </p14:cNvPr>
                <p14:cNvContentPartPr/>
                <p14:nvPr/>
              </p14:nvContentPartPr>
              <p14:xfrm>
                <a:off x="5636477" y="203623"/>
                <a:ext cx="875880" cy="506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1EFDC4-309C-4D16-B210-4426FDF655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18477" y="185983"/>
                  <a:ext cx="9115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0E503A-777A-4037-BF8E-7B2CA8E8A25E}"/>
                    </a:ext>
                  </a:extLst>
                </p14:cNvPr>
                <p14:cNvContentPartPr/>
                <p14:nvPr/>
              </p14:nvContentPartPr>
              <p14:xfrm>
                <a:off x="5760317" y="287863"/>
                <a:ext cx="202320" cy="176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0E503A-777A-4037-BF8E-7B2CA8E8A2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42677" y="269863"/>
                  <a:ext cx="23796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47" name="Ink 6146">
                <a:extLst>
                  <a:ext uri="{FF2B5EF4-FFF2-40B4-BE49-F238E27FC236}">
                    <a16:creationId xmlns:a16="http://schemas.microsoft.com/office/drawing/2014/main" id="{7DDE6D12-9B77-4ADC-9E7F-73465B78BEED}"/>
                  </a:ext>
                </a:extLst>
              </p14:cNvPr>
              <p14:cNvContentPartPr/>
              <p14:nvPr/>
            </p14:nvContentPartPr>
            <p14:xfrm>
              <a:off x="2382797" y="4629103"/>
              <a:ext cx="41400" cy="281520"/>
            </p14:xfrm>
          </p:contentPart>
        </mc:Choice>
        <mc:Fallback xmlns="">
          <p:pic>
            <p:nvPicPr>
              <p:cNvPr id="6147" name="Ink 6146">
                <a:extLst>
                  <a:ext uri="{FF2B5EF4-FFF2-40B4-BE49-F238E27FC236}">
                    <a16:creationId xmlns:a16="http://schemas.microsoft.com/office/drawing/2014/main" id="{7DDE6D12-9B77-4ADC-9E7F-73465B78BEE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20157" y="4566463"/>
                <a:ext cx="167040" cy="40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0" name="Group 6149">
            <a:extLst>
              <a:ext uri="{FF2B5EF4-FFF2-40B4-BE49-F238E27FC236}">
                <a16:creationId xmlns:a16="http://schemas.microsoft.com/office/drawing/2014/main" id="{9CE76C15-2C26-4038-A324-E1BB8D77734D}"/>
              </a:ext>
            </a:extLst>
          </p:cNvPr>
          <p:cNvGrpSpPr/>
          <p:nvPr/>
        </p:nvGrpSpPr>
        <p:grpSpPr>
          <a:xfrm>
            <a:off x="2367677" y="5449543"/>
            <a:ext cx="76680" cy="346320"/>
            <a:chOff x="2367677" y="5449543"/>
            <a:chExt cx="766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C5912593-458E-4D13-81C6-0E882513B94D}"/>
                    </a:ext>
                  </a:extLst>
                </p14:cNvPr>
                <p14:cNvContentPartPr/>
                <p14:nvPr/>
              </p14:nvContentPartPr>
              <p14:xfrm>
                <a:off x="2392877" y="5449543"/>
                <a:ext cx="51480" cy="346320"/>
              </p14:xfrm>
            </p:contentPart>
          </mc:Choice>
          <mc:Fallback xmlns=""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C5912593-458E-4D13-81C6-0E882513B9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30237" y="5386903"/>
                  <a:ext cx="1771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F433A033-A985-4374-BB07-97A81640EC47}"/>
                    </a:ext>
                  </a:extLst>
                </p14:cNvPr>
                <p14:cNvContentPartPr/>
                <p14:nvPr/>
              </p14:nvContentPartPr>
              <p14:xfrm>
                <a:off x="2367677" y="5480143"/>
                <a:ext cx="48960" cy="28188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F433A033-A985-4374-BB07-97A81640EC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05037" y="5417143"/>
                  <a:ext cx="174600" cy="40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151" name="Ink 6150">
                <a:extLst>
                  <a:ext uri="{FF2B5EF4-FFF2-40B4-BE49-F238E27FC236}">
                    <a16:creationId xmlns:a16="http://schemas.microsoft.com/office/drawing/2014/main" id="{E567BFF4-362C-4F7D-97A6-AD3B9D6830B4}"/>
                  </a:ext>
                </a:extLst>
              </p14:cNvPr>
              <p14:cNvContentPartPr/>
              <p14:nvPr/>
            </p14:nvContentPartPr>
            <p14:xfrm>
              <a:off x="2465957" y="6273583"/>
              <a:ext cx="20520" cy="273240"/>
            </p14:xfrm>
          </p:contentPart>
        </mc:Choice>
        <mc:Fallback xmlns="">
          <p:pic>
            <p:nvPicPr>
              <p:cNvPr id="6151" name="Ink 6150">
                <a:extLst>
                  <a:ext uri="{FF2B5EF4-FFF2-40B4-BE49-F238E27FC236}">
                    <a16:creationId xmlns:a16="http://schemas.microsoft.com/office/drawing/2014/main" id="{E567BFF4-362C-4F7D-97A6-AD3B9D6830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02957" y="6210943"/>
                <a:ext cx="1461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BC6C01-7488-48FB-AC93-D2B2F482FF9F}"/>
                  </a:ext>
                </a:extLst>
              </p14:cNvPr>
              <p14:cNvContentPartPr/>
              <p14:nvPr/>
            </p14:nvContentPartPr>
            <p14:xfrm>
              <a:off x="1727956" y="1749273"/>
              <a:ext cx="153720" cy="117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BC6C01-7488-48FB-AC93-D2B2F482FF9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64956" y="1686633"/>
                <a:ext cx="2793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784440-D16A-434B-9772-E7243508F145}"/>
                  </a:ext>
                </a:extLst>
              </p14:cNvPr>
              <p14:cNvContentPartPr/>
              <p14:nvPr/>
            </p14:nvContentPartPr>
            <p14:xfrm>
              <a:off x="1934956" y="2394753"/>
              <a:ext cx="28440" cy="36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784440-D16A-434B-9772-E7243508F14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72316" y="2332113"/>
                <a:ext cx="15408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33965E4-3863-4862-AF2F-5E745E284752}"/>
              </a:ext>
            </a:extLst>
          </p:cNvPr>
          <p:cNvGrpSpPr/>
          <p:nvPr/>
        </p:nvGrpSpPr>
        <p:grpSpPr>
          <a:xfrm>
            <a:off x="2277676" y="3002073"/>
            <a:ext cx="282960" cy="120600"/>
            <a:chOff x="2277676" y="3002073"/>
            <a:chExt cx="282960" cy="1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9434C2-D8BA-424E-8ED6-5B45BBB8C5D1}"/>
                    </a:ext>
                  </a:extLst>
                </p14:cNvPr>
                <p14:cNvContentPartPr/>
                <p14:nvPr/>
              </p14:nvContentPartPr>
              <p14:xfrm>
                <a:off x="2521756" y="3002073"/>
                <a:ext cx="38880" cy="120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9434C2-D8BA-424E-8ED6-5B45BBB8C5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58756" y="2939073"/>
                  <a:ext cx="164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7D2FD0-2F17-487F-AAA3-34DC82E2F825}"/>
                    </a:ext>
                  </a:extLst>
                </p14:cNvPr>
                <p14:cNvContentPartPr/>
                <p14:nvPr/>
              </p14:nvContentPartPr>
              <p14:xfrm>
                <a:off x="2277676" y="3048873"/>
                <a:ext cx="52200" cy="66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7D2FD0-2F17-487F-AAA3-34DC82E2F8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14676" y="2986233"/>
                  <a:ext cx="17784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1B85E4D-7375-48CC-A430-5C021B742053}"/>
                  </a:ext>
                </a:extLst>
              </p14:cNvPr>
              <p14:cNvContentPartPr/>
              <p14:nvPr/>
            </p14:nvContentPartPr>
            <p14:xfrm>
              <a:off x="1694116" y="2277033"/>
              <a:ext cx="119520" cy="35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1B85E4D-7375-48CC-A430-5C021B74205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1116" y="2214033"/>
                <a:ext cx="245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F1E0C8-9AE9-48A5-AB28-64C54E793234}"/>
                  </a:ext>
                </a:extLst>
              </p14:cNvPr>
              <p14:cNvContentPartPr/>
              <p14:nvPr/>
            </p14:nvContentPartPr>
            <p14:xfrm>
              <a:off x="2821636" y="2876433"/>
              <a:ext cx="48240" cy="88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F1E0C8-9AE9-48A5-AB28-64C54E79323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58996" y="2813793"/>
                <a:ext cx="1738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4F3520A-2804-4701-895F-CB36645ECA45}"/>
                  </a:ext>
                </a:extLst>
              </p14:cNvPr>
              <p14:cNvContentPartPr/>
              <p14:nvPr/>
            </p14:nvContentPartPr>
            <p14:xfrm>
              <a:off x="2405476" y="2491953"/>
              <a:ext cx="49320" cy="176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4F3520A-2804-4701-895F-CB36645ECA4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42476" y="2428953"/>
                <a:ext cx="1749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055A21-8C8E-4DEC-99AF-A822BBD3C6A2}"/>
                  </a:ext>
                </a:extLst>
              </p14:cNvPr>
              <p14:cNvContentPartPr/>
              <p14:nvPr/>
            </p14:nvContentPartPr>
            <p14:xfrm>
              <a:off x="3085876" y="2432913"/>
              <a:ext cx="22680" cy="158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055A21-8C8E-4DEC-99AF-A822BBD3C6A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22876" y="2369913"/>
                <a:ext cx="1483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180BCB-F7AC-4426-B6AD-94450A4DDC44}"/>
                  </a:ext>
                </a:extLst>
              </p14:cNvPr>
              <p14:cNvContentPartPr/>
              <p14:nvPr/>
            </p14:nvContentPartPr>
            <p14:xfrm>
              <a:off x="3779236" y="2472513"/>
              <a:ext cx="64800" cy="460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180BCB-F7AC-4426-B6AD-94450A4DDC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16596" y="2409873"/>
                <a:ext cx="19044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98E1EFB-0AA2-40C3-8BE8-232C28857B4E}"/>
              </a:ext>
            </a:extLst>
          </p:cNvPr>
          <p:cNvGrpSpPr/>
          <p:nvPr/>
        </p:nvGrpSpPr>
        <p:grpSpPr>
          <a:xfrm>
            <a:off x="2355076" y="3823953"/>
            <a:ext cx="49320" cy="28440"/>
            <a:chOff x="2355076" y="3823953"/>
            <a:chExt cx="49320" cy="2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A066B31-9A53-4C2C-8802-A9F1E3773BB5}"/>
                    </a:ext>
                  </a:extLst>
                </p14:cNvPr>
                <p14:cNvContentPartPr/>
                <p14:nvPr/>
              </p14:nvContentPartPr>
              <p14:xfrm>
                <a:off x="2355076" y="3833313"/>
                <a:ext cx="49320" cy="19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A066B31-9A53-4C2C-8802-A9F1E3773B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92076" y="3770673"/>
                  <a:ext cx="17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D0785F-16D0-44DF-9345-2FCD82AC233F}"/>
                    </a:ext>
                  </a:extLst>
                </p14:cNvPr>
                <p14:cNvContentPartPr/>
                <p14:nvPr/>
              </p14:nvContentPartPr>
              <p14:xfrm>
                <a:off x="2387836" y="3823953"/>
                <a:ext cx="8640" cy="3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D0785F-16D0-44DF-9345-2FCD82AC23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25196" y="3761313"/>
                  <a:ext cx="1342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916BBC-FF59-4B81-A1AC-DA04ED128530}"/>
              </a:ext>
            </a:extLst>
          </p:cNvPr>
          <p:cNvGrpSpPr/>
          <p:nvPr/>
        </p:nvGrpSpPr>
        <p:grpSpPr>
          <a:xfrm>
            <a:off x="1928476" y="3850953"/>
            <a:ext cx="120240" cy="70560"/>
            <a:chOff x="1928476" y="3850953"/>
            <a:chExt cx="12024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FFE9F6-F358-4CA6-880C-66F29AA50AF3}"/>
                    </a:ext>
                  </a:extLst>
                </p14:cNvPr>
                <p14:cNvContentPartPr/>
                <p14:nvPr/>
              </p14:nvContentPartPr>
              <p14:xfrm>
                <a:off x="1928476" y="3898113"/>
                <a:ext cx="25560" cy="23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FFE9F6-F358-4CA6-880C-66F29AA50AF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65836" y="3835473"/>
                  <a:ext cx="151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2AA341-2396-4C7E-8B14-022BC5A88FF0}"/>
                    </a:ext>
                  </a:extLst>
                </p14:cNvPr>
                <p14:cNvContentPartPr/>
                <p14:nvPr/>
              </p14:nvContentPartPr>
              <p14:xfrm>
                <a:off x="2002276" y="3850953"/>
                <a:ext cx="46440" cy="34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2AA341-2396-4C7E-8B14-022BC5A88F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39276" y="3787953"/>
                  <a:ext cx="17208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236D404-5498-44BC-80AC-2D70BD213953}"/>
                  </a:ext>
                </a:extLst>
              </p14:cNvPr>
              <p14:cNvContentPartPr/>
              <p14:nvPr/>
            </p14:nvContentPartPr>
            <p14:xfrm>
              <a:off x="4237156" y="4196913"/>
              <a:ext cx="121680" cy="655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236D404-5498-44BC-80AC-2D70BD2139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4516" y="4133913"/>
                <a:ext cx="24732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26D328-9672-4544-95C6-9D84F4948D80}"/>
              </a:ext>
            </a:extLst>
          </p:cNvPr>
          <p:cNvGrpSpPr/>
          <p:nvPr/>
        </p:nvGrpSpPr>
        <p:grpSpPr>
          <a:xfrm>
            <a:off x="4606156" y="3565833"/>
            <a:ext cx="96120" cy="200520"/>
            <a:chOff x="4606156" y="3565833"/>
            <a:chExt cx="9612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5DCE31-D086-4C9D-BBFD-3F04ED235A68}"/>
                    </a:ext>
                  </a:extLst>
                </p14:cNvPr>
                <p14:cNvContentPartPr/>
                <p14:nvPr/>
              </p14:nvContentPartPr>
              <p14:xfrm>
                <a:off x="4627036" y="3690753"/>
                <a:ext cx="41760" cy="29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5DCE31-D086-4C9D-BBFD-3F04ED235A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64396" y="3628113"/>
                  <a:ext cx="167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19C443-C73F-45F3-8911-E94AF29FECBF}"/>
                    </a:ext>
                  </a:extLst>
                </p14:cNvPr>
                <p14:cNvContentPartPr/>
                <p14:nvPr/>
              </p14:nvContentPartPr>
              <p14:xfrm>
                <a:off x="4674916" y="3684993"/>
                <a:ext cx="27360" cy="81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19C443-C73F-45F3-8911-E94AF29FEC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12276" y="3622353"/>
                  <a:ext cx="153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6F85556-8215-4DEF-95A3-3466717A3599}"/>
                    </a:ext>
                  </a:extLst>
                </p14:cNvPr>
                <p14:cNvContentPartPr/>
                <p14:nvPr/>
              </p14:nvContentPartPr>
              <p14:xfrm>
                <a:off x="4606156" y="3565833"/>
                <a:ext cx="31320" cy="79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6F85556-8215-4DEF-95A3-3466717A35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43156" y="3503193"/>
                  <a:ext cx="1569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AB3F1AA-8318-4202-B9B5-ECF001494E18}"/>
                  </a:ext>
                </a:extLst>
              </p14:cNvPr>
              <p14:cNvContentPartPr/>
              <p14:nvPr/>
            </p14:nvContentPartPr>
            <p14:xfrm>
              <a:off x="4926556" y="3536313"/>
              <a:ext cx="20160" cy="105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AB3F1AA-8318-4202-B9B5-ECF001494E1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3916" y="3473313"/>
                <a:ext cx="1458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F708C99-6877-4805-BBB6-B8BCBCE6ADAA}"/>
                  </a:ext>
                </a:extLst>
              </p14:cNvPr>
              <p14:cNvContentPartPr/>
              <p14:nvPr/>
            </p14:nvContentPartPr>
            <p14:xfrm>
              <a:off x="4952476" y="4494993"/>
              <a:ext cx="19440" cy="36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F708C99-6877-4805-BBB6-B8BCBCE6ADA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89836" y="4432353"/>
                <a:ext cx="1450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5D88CF3-B61C-4B99-99D3-3FBF073672E8}"/>
                  </a:ext>
                </a:extLst>
              </p14:cNvPr>
              <p14:cNvContentPartPr/>
              <p14:nvPr/>
            </p14:nvContentPartPr>
            <p14:xfrm>
              <a:off x="4461796" y="5394273"/>
              <a:ext cx="25560" cy="113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5D88CF3-B61C-4B99-99D3-3FBF073672E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98796" y="5331273"/>
                <a:ext cx="151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7586570-EBA4-42CF-BF66-496554960E43}"/>
                  </a:ext>
                </a:extLst>
              </p14:cNvPr>
              <p14:cNvContentPartPr/>
              <p14:nvPr/>
            </p14:nvContentPartPr>
            <p14:xfrm>
              <a:off x="4293316" y="6208953"/>
              <a:ext cx="34200" cy="52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7586570-EBA4-42CF-BF66-496554960E4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30316" y="6146313"/>
                <a:ext cx="15984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28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37049" b="57143"/>
          <a:stretch/>
        </p:blipFill>
        <p:spPr bwMode="auto">
          <a:xfrm>
            <a:off x="3667046" y="1600200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657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Thermodynamic potential with respect to current is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62878" r="37049"/>
          <a:stretch/>
        </p:blipFill>
        <p:spPr bwMode="auto">
          <a:xfrm>
            <a:off x="3733800" y="227998"/>
            <a:ext cx="3657600" cy="79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963" y="228600"/>
            <a:ext cx="30851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By Legendre transformation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7EE2E2-6359-4403-B09E-4359928D14FC}"/>
                  </a:ext>
                </a:extLst>
              </p14:cNvPr>
              <p14:cNvContentPartPr/>
              <p14:nvPr/>
            </p14:nvContentPartPr>
            <p14:xfrm>
              <a:off x="3650717" y="229183"/>
              <a:ext cx="1520280" cy="23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7EE2E2-6359-4403-B09E-4359928D14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7717" y="166183"/>
                <a:ext cx="16459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900388-4507-4096-B963-C9FDFBB41DED}"/>
                  </a:ext>
                </a:extLst>
              </p14:cNvPr>
              <p14:cNvContentPartPr/>
              <p14:nvPr/>
            </p14:nvContentPartPr>
            <p14:xfrm>
              <a:off x="6469517" y="917503"/>
              <a:ext cx="332640" cy="17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900388-4507-4096-B963-C9FDFBB41D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6517" y="854863"/>
                <a:ext cx="4582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4E48BDC-3FD7-4B90-9ED0-8EB012E05E42}"/>
                  </a:ext>
                </a:extLst>
              </p14:cNvPr>
              <p14:cNvContentPartPr/>
              <p14:nvPr/>
            </p14:nvContentPartPr>
            <p14:xfrm>
              <a:off x="3813797" y="481903"/>
              <a:ext cx="204480" cy="9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4E48BDC-3FD7-4B90-9ED0-8EB012E05E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5797" y="463903"/>
                <a:ext cx="24012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3E4A3A1-58CA-4128-8BBB-21467E3EC988}"/>
              </a:ext>
            </a:extLst>
          </p:cNvPr>
          <p:cNvGrpSpPr/>
          <p:nvPr/>
        </p:nvGrpSpPr>
        <p:grpSpPr>
          <a:xfrm>
            <a:off x="6166037" y="3473863"/>
            <a:ext cx="299520" cy="488520"/>
            <a:chOff x="6166037" y="3473863"/>
            <a:chExt cx="2995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72F5D9-AE76-46C0-8809-8EEBB9BE5062}"/>
                    </a:ext>
                  </a:extLst>
                </p14:cNvPr>
                <p14:cNvContentPartPr/>
                <p14:nvPr/>
              </p14:nvContentPartPr>
              <p14:xfrm>
                <a:off x="6166037" y="3663223"/>
                <a:ext cx="299520" cy="46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72F5D9-AE76-46C0-8809-8EEBB9BE50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8397" y="3645583"/>
                  <a:ext cx="335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A9BBFC-3757-4A51-BEAC-3AE09DC0E68C}"/>
                    </a:ext>
                  </a:extLst>
                </p14:cNvPr>
                <p14:cNvContentPartPr/>
                <p14:nvPr/>
              </p14:nvContentPartPr>
              <p14:xfrm>
                <a:off x="6191597" y="3703903"/>
                <a:ext cx="150840" cy="258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A9BBFC-3757-4A51-BEAC-3AE09DC0E6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73597" y="3686263"/>
                  <a:ext cx="186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2442896-AB27-4F0F-A7A3-755492BE46DA}"/>
                    </a:ext>
                  </a:extLst>
                </p14:cNvPr>
                <p14:cNvContentPartPr/>
                <p14:nvPr/>
              </p14:nvContentPartPr>
              <p14:xfrm>
                <a:off x="6221117" y="3866623"/>
                <a:ext cx="22536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2442896-AB27-4F0F-A7A3-755492BE46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03117" y="3848623"/>
                  <a:ext cx="261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A0556C-9620-42BB-9B15-4EDC1DDEED9C}"/>
                    </a:ext>
                  </a:extLst>
                </p14:cNvPr>
                <p14:cNvContentPartPr/>
                <p14:nvPr/>
              </p14:nvContentPartPr>
              <p14:xfrm>
                <a:off x="6198797" y="3473863"/>
                <a:ext cx="252000" cy="10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A0556C-9620-42BB-9B15-4EDC1DDEED9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81157" y="3456223"/>
                  <a:ext cx="28764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DF037E-78ED-431A-9B87-E02392ECEAA8}"/>
                  </a:ext>
                </a:extLst>
              </p14:cNvPr>
              <p14:cNvContentPartPr/>
              <p14:nvPr/>
            </p14:nvContentPartPr>
            <p14:xfrm>
              <a:off x="7071436" y="1835673"/>
              <a:ext cx="91440" cy="8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DF037E-78ED-431A-9B87-E02392ECEA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08436" y="1772673"/>
                <a:ext cx="217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8C4329-95F6-4387-803B-8C155835BC40}"/>
                  </a:ext>
                </a:extLst>
              </p14:cNvPr>
              <p14:cNvContentPartPr/>
              <p14:nvPr/>
            </p14:nvContentPartPr>
            <p14:xfrm>
              <a:off x="6165676" y="2296473"/>
              <a:ext cx="54000" cy="24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8C4329-95F6-4387-803B-8C155835BC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02676" y="2233833"/>
                <a:ext cx="179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4968ED-8CB3-453C-8E48-E28B79AACFDC}"/>
                  </a:ext>
                </a:extLst>
              </p14:cNvPr>
              <p14:cNvContentPartPr/>
              <p14:nvPr/>
            </p14:nvContentPartPr>
            <p14:xfrm>
              <a:off x="4018996" y="2167953"/>
              <a:ext cx="54360" cy="91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4968ED-8CB3-453C-8E48-E28B79AACFD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6356" y="2105313"/>
                <a:ext cx="1800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5AF27B-8DC1-42D2-BACE-87AB5D58028A}"/>
                  </a:ext>
                </a:extLst>
              </p14:cNvPr>
              <p14:cNvContentPartPr/>
              <p14:nvPr/>
            </p14:nvContentPartPr>
            <p14:xfrm>
              <a:off x="5669236" y="2432913"/>
              <a:ext cx="37440" cy="48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5AF27B-8DC1-42D2-BACE-87AB5D58028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06596" y="2369913"/>
                <a:ext cx="163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60103CA-BA06-44D3-A359-C801CD0E6F94}"/>
                  </a:ext>
                </a:extLst>
              </p14:cNvPr>
              <p14:cNvContentPartPr/>
              <p14:nvPr/>
            </p14:nvContentPartPr>
            <p14:xfrm>
              <a:off x="5486716" y="1848993"/>
              <a:ext cx="55440" cy="41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60103CA-BA06-44D3-A359-C801CD0E6F9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23716" y="1786353"/>
                <a:ext cx="18108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E3AA-D7B6-466C-98DE-E43284C11C43}"/>
              </a:ext>
            </a:extLst>
          </p:cNvPr>
          <p:cNvGrpSpPr/>
          <p:nvPr/>
        </p:nvGrpSpPr>
        <p:grpSpPr>
          <a:xfrm>
            <a:off x="5250916" y="2181633"/>
            <a:ext cx="441000" cy="263880"/>
            <a:chOff x="5250916" y="2181633"/>
            <a:chExt cx="4410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3AC6ED-4DFA-49E1-A511-6D551D8413E4}"/>
                    </a:ext>
                  </a:extLst>
                </p14:cNvPr>
                <p14:cNvContentPartPr/>
                <p14:nvPr/>
              </p14:nvContentPartPr>
              <p14:xfrm>
                <a:off x="5546476" y="2438673"/>
                <a:ext cx="2160" cy="4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3AC6ED-4DFA-49E1-A511-6D551D8413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83476" y="2375673"/>
                  <a:ext cx="127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797632-0E8C-4F22-BFAB-357FD30C2922}"/>
                    </a:ext>
                  </a:extLst>
                </p14:cNvPr>
                <p14:cNvContentPartPr/>
                <p14:nvPr/>
              </p14:nvContentPartPr>
              <p14:xfrm>
                <a:off x="5551156" y="2431473"/>
                <a:ext cx="2160" cy="14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797632-0E8C-4F22-BFAB-357FD30C29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88156" y="2368833"/>
                  <a:ext cx="127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372057-CE84-4A65-8E46-7698F87522A7}"/>
                    </a:ext>
                  </a:extLst>
                </p14:cNvPr>
                <p14:cNvContentPartPr/>
                <p14:nvPr/>
              </p14:nvContentPartPr>
              <p14:xfrm>
                <a:off x="5546476" y="2430393"/>
                <a:ext cx="2160" cy="1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372057-CE84-4A65-8E46-7698F87522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83476" y="2367753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87B32F-0FF7-4D3A-8B7E-AEDAC574AB1E}"/>
                    </a:ext>
                  </a:extLst>
                </p14:cNvPr>
                <p14:cNvContentPartPr/>
                <p14:nvPr/>
              </p14:nvContentPartPr>
              <p14:xfrm>
                <a:off x="5545036" y="2413473"/>
                <a:ext cx="82080" cy="29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87B32F-0FF7-4D3A-8B7E-AEDAC574AB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82396" y="2350473"/>
                  <a:ext cx="207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2C586E6-0160-4C53-AFF6-95626EB54795}"/>
                    </a:ext>
                  </a:extLst>
                </p14:cNvPr>
                <p14:cNvContentPartPr/>
                <p14:nvPr/>
              </p14:nvContentPartPr>
              <p14:xfrm>
                <a:off x="5250916" y="2233833"/>
                <a:ext cx="111240" cy="195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2C586E6-0160-4C53-AFF6-95626EB547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88276" y="2170833"/>
                  <a:ext cx="236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511CBA-2F04-492B-9C5D-89363D11B0CC}"/>
                    </a:ext>
                  </a:extLst>
                </p14:cNvPr>
                <p14:cNvContentPartPr/>
                <p14:nvPr/>
              </p14:nvContentPartPr>
              <p14:xfrm>
                <a:off x="5660236" y="2181633"/>
                <a:ext cx="31680" cy="178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511CBA-2F04-492B-9C5D-89363D11B0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97596" y="2118993"/>
                  <a:ext cx="157320" cy="30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768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8504"/>
            <a:ext cx="453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15.  Thermodynamic relations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14E776-6A50-40BD-A3DA-14B599C6E8CE}"/>
              </a:ext>
            </a:extLst>
          </p:cNvPr>
          <p:cNvGrpSpPr/>
          <p:nvPr/>
        </p:nvGrpSpPr>
        <p:grpSpPr>
          <a:xfrm>
            <a:off x="685800" y="533400"/>
            <a:ext cx="8033784" cy="4171920"/>
            <a:chOff x="990600" y="1415743"/>
            <a:chExt cx="8033784" cy="41719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4A36E4-4AAB-4B0D-A40D-7B246CE10EE0}"/>
                </a:ext>
              </a:extLst>
            </p:cNvPr>
            <p:cNvGrpSpPr/>
            <p:nvPr/>
          </p:nvGrpSpPr>
          <p:grpSpPr>
            <a:xfrm>
              <a:off x="990600" y="1752600"/>
              <a:ext cx="8033784" cy="3835063"/>
              <a:chOff x="990600" y="1752600"/>
              <a:chExt cx="8033784" cy="3835063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53" b="6666"/>
              <a:stretch/>
            </p:blipFill>
            <p:spPr bwMode="auto">
              <a:xfrm>
                <a:off x="1066800" y="1752600"/>
                <a:ext cx="7881384" cy="320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90600" y="3276600"/>
                <a:ext cx="409663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000" dirty="0"/>
              </a:p>
              <a:p>
                <a:r>
                  <a:rPr lang="en-US" sz="2000" dirty="0"/>
                  <a:t>But if </a:t>
                </a:r>
                <a:r>
                  <a:rPr lang="en-US" sz="2000" b="1" dirty="0"/>
                  <a:t>B</a:t>
                </a:r>
                <a:r>
                  <a:rPr lang="en-US" sz="2000" dirty="0"/>
                  <a:t> = </a:t>
                </a:r>
                <a:r>
                  <a:rPr lang="en-US" sz="2000" dirty="0" err="1">
                    <a:latin typeface="Symbol" panose="05050102010706020507" pitchFamily="18" charset="2"/>
                  </a:rPr>
                  <a:t>m</a:t>
                </a:r>
                <a:r>
                  <a:rPr lang="en-US" sz="2000" b="1" dirty="0" err="1"/>
                  <a:t>H</a:t>
                </a:r>
                <a:r>
                  <a:rPr lang="en-US" sz="2000" b="1" dirty="0"/>
                  <a:t>  </a:t>
                </a:r>
                <a:r>
                  <a:rPr lang="en-US" sz="2000" dirty="0"/>
                  <a:t>(linear relation)               </a:t>
                </a:r>
                <a:endParaRPr lang="en-US" sz="2000" b="1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7524893" y="4572000"/>
                <a:ext cx="1499491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Note misprint in text</a:t>
                </a: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91BC1ADD-C786-4E27-A7B0-F94A297FF018}"/>
                      </a:ext>
                    </a:extLst>
                  </p14:cNvPr>
                  <p14:cNvContentPartPr/>
                  <p14:nvPr/>
                </p14:nvContentPartPr>
                <p14:xfrm>
                  <a:off x="6301037" y="2024503"/>
                  <a:ext cx="348480" cy="1058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1BC1ADD-C786-4E27-A7B0-F94A297FF01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238397" y="1961863"/>
                    <a:ext cx="474120" cy="23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EEEA3DD-BDA4-4745-A972-659F36A10A10}"/>
                      </a:ext>
                    </a:extLst>
                  </p14:cNvPr>
                  <p14:cNvContentPartPr/>
                  <p14:nvPr/>
                </p14:nvContentPartPr>
                <p14:xfrm>
                  <a:off x="6285917" y="1976983"/>
                  <a:ext cx="228600" cy="777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EEEA3DD-BDA4-4745-A972-659F36A10A1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68277" y="1958983"/>
                    <a:ext cx="26424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88FC9F7D-6193-412F-B0EE-2645EA81874B}"/>
                      </a:ext>
                    </a:extLst>
                  </p14:cNvPr>
                  <p14:cNvContentPartPr/>
                  <p14:nvPr/>
                </p14:nvContentPartPr>
                <p14:xfrm>
                  <a:off x="7351517" y="4392223"/>
                  <a:ext cx="37800" cy="154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88FC9F7D-6193-412F-B0EE-2645EA81874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288517" y="4329223"/>
                    <a:ext cx="16344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716575D4-4B81-4E33-8249-0CC3D8FAAD46}"/>
                      </a:ext>
                    </a:extLst>
                  </p14:cNvPr>
                  <p14:cNvContentPartPr/>
                  <p14:nvPr/>
                </p14:nvContentPartPr>
                <p14:xfrm>
                  <a:off x="7325597" y="4546663"/>
                  <a:ext cx="28440" cy="19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716575D4-4B81-4E33-8249-0CC3D8FAAD46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262597" y="4484023"/>
                    <a:ext cx="154080" cy="14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123526E5-7A85-4281-A33B-894A421B3CC3}"/>
                      </a:ext>
                    </a:extLst>
                  </p14:cNvPr>
                  <p14:cNvContentPartPr/>
                  <p14:nvPr/>
                </p14:nvContentPartPr>
                <p14:xfrm>
                  <a:off x="7365197" y="4342183"/>
                  <a:ext cx="6840" cy="3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123526E5-7A85-4281-A33B-894A421B3CC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302557" y="4279543"/>
                    <a:ext cx="1324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22B9835-2720-47CE-B24B-8163C95A2FDB}"/>
                      </a:ext>
                    </a:extLst>
                  </p14:cNvPr>
                  <p14:cNvContentPartPr/>
                  <p14:nvPr/>
                </p14:nvContentPartPr>
                <p14:xfrm>
                  <a:off x="8156477" y="4131943"/>
                  <a:ext cx="107640" cy="2070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22B9835-2720-47CE-B24B-8163C95A2FD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093477" y="4068943"/>
                    <a:ext cx="233280" cy="33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59CD2F9-4D56-4098-BBEB-719767456B2D}"/>
                      </a:ext>
                    </a:extLst>
                  </p14:cNvPr>
                  <p14:cNvContentPartPr/>
                  <p14:nvPr/>
                </p14:nvContentPartPr>
                <p14:xfrm>
                  <a:off x="8502437" y="4405903"/>
                  <a:ext cx="49320" cy="486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59CD2F9-4D56-4098-BBEB-719767456B2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439797" y="4343263"/>
                    <a:ext cx="17496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DF3FEB41-C782-49C5-BA9E-9413B976C608}"/>
                      </a:ext>
                    </a:extLst>
                  </p14:cNvPr>
                  <p14:cNvContentPartPr/>
                  <p14:nvPr/>
                </p14:nvContentPartPr>
                <p14:xfrm>
                  <a:off x="8573357" y="4073983"/>
                  <a:ext cx="27000" cy="1126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DF3FEB41-C782-49C5-BA9E-9413B976C60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510357" y="4011343"/>
                    <a:ext cx="152640" cy="23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EFE9A4C-A47F-4F5C-AEF1-09D69BF05A21}"/>
                      </a:ext>
                    </a:extLst>
                  </p14:cNvPr>
                  <p14:cNvContentPartPr/>
                  <p14:nvPr/>
                </p14:nvContentPartPr>
                <p14:xfrm>
                  <a:off x="8559677" y="3737023"/>
                  <a:ext cx="37800" cy="1339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EFE9A4C-A47F-4F5C-AEF1-09D69BF05A2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496677" y="3674383"/>
                    <a:ext cx="163440" cy="25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9027F218-AAD7-4613-8E65-1EFCA3DE301E}"/>
                      </a:ext>
                    </a:extLst>
                  </p14:cNvPr>
                  <p14:cNvContentPartPr/>
                  <p14:nvPr/>
                </p14:nvContentPartPr>
                <p14:xfrm>
                  <a:off x="8124077" y="3774823"/>
                  <a:ext cx="29520" cy="1335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9027F218-AAD7-4613-8E65-1EFCA3DE301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061437" y="3711823"/>
                    <a:ext cx="155160" cy="259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46450C-1F02-45F8-80D3-F371501DE8CB}"/>
                    </a:ext>
                  </a:extLst>
                </p14:cNvPr>
                <p14:cNvContentPartPr/>
                <p14:nvPr/>
              </p14:nvContentPartPr>
              <p14:xfrm>
                <a:off x="1011917" y="1415743"/>
                <a:ext cx="4052520" cy="95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46450C-1F02-45F8-80D3-F371501DE8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9277" y="1352743"/>
                  <a:ext cx="4178160" cy="10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868D091-6082-4BE8-9C0D-F565228C0B08}"/>
                  </a:ext>
                </a:extLst>
              </p14:cNvPr>
              <p14:cNvContentPartPr/>
              <p14:nvPr/>
            </p14:nvContentPartPr>
            <p14:xfrm>
              <a:off x="4776797" y="2316103"/>
              <a:ext cx="744120" cy="125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868D091-6082-4BE8-9C0D-F565228C0B0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14157" y="2253463"/>
                <a:ext cx="869760" cy="138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0FCB02A-9533-488D-9C34-CBAD0893D97C}"/>
              </a:ext>
            </a:extLst>
          </p:cNvPr>
          <p:cNvGrpSpPr/>
          <p:nvPr/>
        </p:nvGrpSpPr>
        <p:grpSpPr>
          <a:xfrm>
            <a:off x="4711637" y="2011543"/>
            <a:ext cx="938520" cy="1443960"/>
            <a:chOff x="4711637" y="2011543"/>
            <a:chExt cx="938520" cy="14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EF7667-6C7C-4153-91C4-59C60455EAA5}"/>
                    </a:ext>
                  </a:extLst>
                </p14:cNvPr>
                <p14:cNvContentPartPr/>
                <p14:nvPr/>
              </p14:nvContentPartPr>
              <p14:xfrm>
                <a:off x="5161637" y="2011543"/>
                <a:ext cx="488520" cy="112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EF7667-6C7C-4153-91C4-59C60455EA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43637" y="1993903"/>
                  <a:ext cx="524160" cy="11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398065-D4AF-44AE-9003-608953DE9B45}"/>
                    </a:ext>
                  </a:extLst>
                </p14:cNvPr>
                <p14:cNvContentPartPr/>
                <p14:nvPr/>
              </p14:nvContentPartPr>
              <p14:xfrm>
                <a:off x="4711637" y="3310063"/>
                <a:ext cx="847440" cy="14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0398065-D4AF-44AE-9003-608953DE9B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93637" y="3292063"/>
                  <a:ext cx="883080" cy="181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CA4FDBB-6DF8-4334-9F9B-F053C6FF7DC3}"/>
              </a:ext>
            </a:extLst>
          </p:cNvPr>
          <p:cNvSpPr txBox="1"/>
          <p:nvPr/>
        </p:nvSpPr>
        <p:spPr>
          <a:xfrm>
            <a:off x="152400" y="4732623"/>
            <a:ext cx="892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Inductances are coefficients of proportionality between the currents that produce the magnetic fields and the magnetic fluxes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32B5B4-C374-4466-AB9F-1B6B347F1674}"/>
              </a:ext>
            </a:extLst>
          </p:cNvPr>
          <p:cNvSpPr/>
          <p:nvPr/>
        </p:nvSpPr>
        <p:spPr>
          <a:xfrm>
            <a:off x="457200" y="902417"/>
            <a:ext cx="2012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For arbitrary </a:t>
            </a:r>
            <a:r>
              <a:rPr lang="en-US" sz="2000" b="1" dirty="0"/>
              <a:t>B</a:t>
            </a:r>
            <a:r>
              <a:rPr lang="en-US" sz="2000" dirty="0"/>
              <a:t>(</a:t>
            </a:r>
            <a:r>
              <a:rPr lang="en-US" sz="2000" b="1" dirty="0"/>
              <a:t>H)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D2BE6-F6D5-4609-AC74-0D0C980EB55A}"/>
              </a:ext>
            </a:extLst>
          </p:cNvPr>
          <p:cNvSpPr txBox="1"/>
          <p:nvPr/>
        </p:nvSpPr>
        <p:spPr>
          <a:xfrm>
            <a:off x="1077077" y="5750426"/>
            <a:ext cx="2916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= magnetic flux through the circuit of current J</a:t>
            </a:r>
            <a:r>
              <a:rPr lang="en-US" sz="2000" baseline="-25000" dirty="0"/>
              <a:t>a</a:t>
            </a:r>
            <a:r>
              <a:rPr lang="en-US" sz="2000" dirty="0"/>
              <a:t> due to the current of J</a:t>
            </a:r>
            <a:r>
              <a:rPr lang="en-US" sz="2000" baseline="-25000" dirty="0"/>
              <a:t>b</a:t>
            </a:r>
            <a:r>
              <a:rPr lang="en-US" sz="2000" dirty="0"/>
              <a:t>.  </a:t>
            </a:r>
          </a:p>
        </p:txBody>
      </p:sp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42112B59-1D07-4399-B2B0-1E1A013CAAA1}"/>
              </a:ext>
            </a:extLst>
          </p:cNvPr>
          <p:cNvGrpSpPr/>
          <p:nvPr/>
        </p:nvGrpSpPr>
        <p:grpSpPr>
          <a:xfrm>
            <a:off x="223517" y="5751943"/>
            <a:ext cx="806040" cy="667440"/>
            <a:chOff x="223517" y="5751943"/>
            <a:chExt cx="8060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3576A0-68B9-46F4-9F92-D416CC48CCF1}"/>
                    </a:ext>
                  </a:extLst>
                </p14:cNvPr>
                <p14:cNvContentPartPr/>
                <p14:nvPr/>
              </p14:nvContentPartPr>
              <p14:xfrm>
                <a:off x="223517" y="5751943"/>
                <a:ext cx="233640" cy="29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3576A0-68B9-46F4-9F92-D416CC48CC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5877" y="5734303"/>
                  <a:ext cx="2692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FD230E-DBFE-4389-B8B5-EAD360D3203A}"/>
                    </a:ext>
                  </a:extLst>
                </p14:cNvPr>
                <p14:cNvContentPartPr/>
                <p14:nvPr/>
              </p14:nvContentPartPr>
              <p14:xfrm>
                <a:off x="509717" y="5991343"/>
                <a:ext cx="72000" cy="9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FD230E-DBFE-4389-B8B5-EAD360D320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1717" y="5973343"/>
                  <a:ext cx="107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9EA685-F2B4-4446-B318-001DC28A732F}"/>
                    </a:ext>
                  </a:extLst>
                </p14:cNvPr>
                <p14:cNvContentPartPr/>
                <p14:nvPr/>
              </p14:nvContentPartPr>
              <p14:xfrm>
                <a:off x="640397" y="5866783"/>
                <a:ext cx="121320" cy="226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9EA685-F2B4-4446-B318-001DC28A73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2397" y="5849143"/>
                  <a:ext cx="156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07A077-93FF-4C35-B9E8-BAEFC7CCCBF7}"/>
                    </a:ext>
                  </a:extLst>
                </p14:cNvPr>
                <p14:cNvContentPartPr/>
                <p14:nvPr/>
              </p14:nvContentPartPr>
              <p14:xfrm>
                <a:off x="789437" y="5756983"/>
                <a:ext cx="136800" cy="255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07A077-93FF-4C35-B9E8-BAEFC7CCCB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1437" y="5738983"/>
                  <a:ext cx="172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216" name="Ink 9215">
                  <a:extLst>
                    <a:ext uri="{FF2B5EF4-FFF2-40B4-BE49-F238E27FC236}">
                      <a16:creationId xmlns:a16="http://schemas.microsoft.com/office/drawing/2014/main" id="{0FD313DF-CE47-472C-AAD6-959936320F7F}"/>
                    </a:ext>
                  </a:extLst>
                </p14:cNvPr>
                <p14:cNvContentPartPr/>
                <p14:nvPr/>
              </p14:nvContentPartPr>
              <p14:xfrm>
                <a:off x="750557" y="5764903"/>
                <a:ext cx="175320" cy="21600"/>
              </p14:xfrm>
            </p:contentPart>
          </mc:Choice>
          <mc:Fallback xmlns="">
            <p:pic>
              <p:nvPicPr>
                <p:cNvPr id="9216" name="Ink 9215">
                  <a:extLst>
                    <a:ext uri="{FF2B5EF4-FFF2-40B4-BE49-F238E27FC236}">
                      <a16:creationId xmlns:a16="http://schemas.microsoft.com/office/drawing/2014/main" id="{0FD313DF-CE47-472C-AAD6-959936320F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2917" y="5746903"/>
                  <a:ext cx="210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219" name="Ink 9218">
                  <a:extLst>
                    <a:ext uri="{FF2B5EF4-FFF2-40B4-BE49-F238E27FC236}">
                      <a16:creationId xmlns:a16="http://schemas.microsoft.com/office/drawing/2014/main" id="{1326063C-7C3A-45D8-9347-ED7DCB7B07F7}"/>
                    </a:ext>
                  </a:extLst>
                </p14:cNvPr>
                <p14:cNvContentPartPr/>
                <p14:nvPr/>
              </p14:nvContentPartPr>
              <p14:xfrm>
                <a:off x="973757" y="5999263"/>
                <a:ext cx="55800" cy="176760"/>
              </p14:xfrm>
            </p:contentPart>
          </mc:Choice>
          <mc:Fallback xmlns="">
            <p:pic>
              <p:nvPicPr>
                <p:cNvPr id="9219" name="Ink 9218">
                  <a:extLst>
                    <a:ext uri="{FF2B5EF4-FFF2-40B4-BE49-F238E27FC236}">
                      <a16:creationId xmlns:a16="http://schemas.microsoft.com/office/drawing/2014/main" id="{1326063C-7C3A-45D8-9347-ED7DCB7B07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6117" y="5981623"/>
                  <a:ext cx="91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220" name="Ink 9219">
                  <a:extLst>
                    <a:ext uri="{FF2B5EF4-FFF2-40B4-BE49-F238E27FC236}">
                      <a16:creationId xmlns:a16="http://schemas.microsoft.com/office/drawing/2014/main" id="{2384119C-2B12-491A-B5CD-BF359661A08C}"/>
                    </a:ext>
                  </a:extLst>
                </p14:cNvPr>
                <p14:cNvContentPartPr/>
                <p14:nvPr/>
              </p14:nvContentPartPr>
              <p14:xfrm>
                <a:off x="289397" y="6156223"/>
                <a:ext cx="644400" cy="66960"/>
              </p14:xfrm>
            </p:contentPart>
          </mc:Choice>
          <mc:Fallback xmlns="">
            <p:pic>
              <p:nvPicPr>
                <p:cNvPr id="9220" name="Ink 9219">
                  <a:extLst>
                    <a:ext uri="{FF2B5EF4-FFF2-40B4-BE49-F238E27FC236}">
                      <a16:creationId xmlns:a16="http://schemas.microsoft.com/office/drawing/2014/main" id="{2384119C-2B12-491A-B5CD-BF359661A08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1397" y="6138223"/>
                  <a:ext cx="680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222" name="Ink 9221">
                  <a:extLst>
                    <a:ext uri="{FF2B5EF4-FFF2-40B4-BE49-F238E27FC236}">
                      <a16:creationId xmlns:a16="http://schemas.microsoft.com/office/drawing/2014/main" id="{5F8FF1CE-9BD7-40D5-8E44-584E4048BBB4}"/>
                    </a:ext>
                  </a:extLst>
                </p14:cNvPr>
                <p14:cNvContentPartPr/>
                <p14:nvPr/>
              </p14:nvContentPartPr>
              <p14:xfrm>
                <a:off x="506837" y="6271063"/>
                <a:ext cx="113760" cy="148320"/>
              </p14:xfrm>
            </p:contentPart>
          </mc:Choice>
          <mc:Fallback xmlns="">
            <p:pic>
              <p:nvPicPr>
                <p:cNvPr id="9222" name="Ink 9221">
                  <a:extLst>
                    <a:ext uri="{FF2B5EF4-FFF2-40B4-BE49-F238E27FC236}">
                      <a16:creationId xmlns:a16="http://schemas.microsoft.com/office/drawing/2014/main" id="{5F8FF1CE-9BD7-40D5-8E44-584E4048BBB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8837" y="6253063"/>
                  <a:ext cx="1494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1EF2067A-26ED-45A3-BB4F-1B8F8509068C}"/>
              </a:ext>
            </a:extLst>
          </p:cNvPr>
          <p:cNvGrpSpPr/>
          <p:nvPr/>
        </p:nvGrpSpPr>
        <p:grpSpPr>
          <a:xfrm>
            <a:off x="5148857" y="5699383"/>
            <a:ext cx="1018080" cy="768240"/>
            <a:chOff x="5428037" y="5675623"/>
            <a:chExt cx="101808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224" name="Ink 9223">
                  <a:extLst>
                    <a:ext uri="{FF2B5EF4-FFF2-40B4-BE49-F238E27FC236}">
                      <a16:creationId xmlns:a16="http://schemas.microsoft.com/office/drawing/2014/main" id="{2773CF89-C45E-434E-9AFF-CE99B5A0D588}"/>
                    </a:ext>
                  </a:extLst>
                </p14:cNvPr>
                <p14:cNvContentPartPr/>
                <p14:nvPr/>
              </p14:nvContentPartPr>
              <p14:xfrm>
                <a:off x="5428037" y="5696143"/>
                <a:ext cx="252000" cy="292320"/>
              </p14:xfrm>
            </p:contentPart>
          </mc:Choice>
          <mc:Fallback xmlns="">
            <p:pic>
              <p:nvPicPr>
                <p:cNvPr id="9224" name="Ink 9223">
                  <a:extLst>
                    <a:ext uri="{FF2B5EF4-FFF2-40B4-BE49-F238E27FC236}">
                      <a16:creationId xmlns:a16="http://schemas.microsoft.com/office/drawing/2014/main" id="{2773CF89-C45E-434E-9AFF-CE99B5A0D5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10037" y="5678503"/>
                  <a:ext cx="287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225" name="Ink 9224">
                  <a:extLst>
                    <a:ext uri="{FF2B5EF4-FFF2-40B4-BE49-F238E27FC236}">
                      <a16:creationId xmlns:a16="http://schemas.microsoft.com/office/drawing/2014/main" id="{C438E695-47C3-4BC6-9B39-AC51B626A339}"/>
                    </a:ext>
                  </a:extLst>
                </p14:cNvPr>
                <p14:cNvContentPartPr/>
                <p14:nvPr/>
              </p14:nvContentPartPr>
              <p14:xfrm>
                <a:off x="5717477" y="5963623"/>
                <a:ext cx="91080" cy="88920"/>
              </p14:xfrm>
            </p:contentPart>
          </mc:Choice>
          <mc:Fallback xmlns="">
            <p:pic>
              <p:nvPicPr>
                <p:cNvPr id="9225" name="Ink 9224">
                  <a:extLst>
                    <a:ext uri="{FF2B5EF4-FFF2-40B4-BE49-F238E27FC236}">
                      <a16:creationId xmlns:a16="http://schemas.microsoft.com/office/drawing/2014/main" id="{C438E695-47C3-4BC6-9B39-AC51B626A3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99477" y="5945623"/>
                  <a:ext cx="126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226" name="Ink 9225">
                  <a:extLst>
                    <a:ext uri="{FF2B5EF4-FFF2-40B4-BE49-F238E27FC236}">
                      <a16:creationId xmlns:a16="http://schemas.microsoft.com/office/drawing/2014/main" id="{71DF1452-D217-4F1E-BE65-01D1218565A6}"/>
                    </a:ext>
                  </a:extLst>
                </p14:cNvPr>
                <p14:cNvContentPartPr/>
                <p14:nvPr/>
              </p14:nvContentPartPr>
              <p14:xfrm>
                <a:off x="5844197" y="5967943"/>
                <a:ext cx="141120" cy="91080"/>
              </p14:xfrm>
            </p:contentPart>
          </mc:Choice>
          <mc:Fallback xmlns="">
            <p:pic>
              <p:nvPicPr>
                <p:cNvPr id="9226" name="Ink 9225">
                  <a:extLst>
                    <a:ext uri="{FF2B5EF4-FFF2-40B4-BE49-F238E27FC236}">
                      <a16:creationId xmlns:a16="http://schemas.microsoft.com/office/drawing/2014/main" id="{71DF1452-D217-4F1E-BE65-01D1218565A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26557" y="5949943"/>
                  <a:ext cx="176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228" name="Ink 9227">
                  <a:extLst>
                    <a:ext uri="{FF2B5EF4-FFF2-40B4-BE49-F238E27FC236}">
                      <a16:creationId xmlns:a16="http://schemas.microsoft.com/office/drawing/2014/main" id="{C9BC20C8-4A0C-4ECA-B110-F99C6D29DF18}"/>
                    </a:ext>
                  </a:extLst>
                </p14:cNvPr>
                <p14:cNvContentPartPr/>
                <p14:nvPr/>
              </p14:nvContentPartPr>
              <p14:xfrm>
                <a:off x="6117797" y="5675623"/>
                <a:ext cx="140760" cy="336960"/>
              </p14:xfrm>
            </p:contentPart>
          </mc:Choice>
          <mc:Fallback xmlns="">
            <p:pic>
              <p:nvPicPr>
                <p:cNvPr id="9228" name="Ink 9227">
                  <a:extLst>
                    <a:ext uri="{FF2B5EF4-FFF2-40B4-BE49-F238E27FC236}">
                      <a16:creationId xmlns:a16="http://schemas.microsoft.com/office/drawing/2014/main" id="{C9BC20C8-4A0C-4ECA-B110-F99C6D29DF1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99797" y="5657623"/>
                  <a:ext cx="1764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229" name="Ink 9228">
                  <a:extLst>
                    <a:ext uri="{FF2B5EF4-FFF2-40B4-BE49-F238E27FC236}">
                      <a16:creationId xmlns:a16="http://schemas.microsoft.com/office/drawing/2014/main" id="{FD168CF1-2EE2-491F-9BC8-C0EF8E3E3ADF}"/>
                    </a:ext>
                  </a:extLst>
                </p14:cNvPr>
                <p14:cNvContentPartPr/>
                <p14:nvPr/>
              </p14:nvContentPartPr>
              <p14:xfrm>
                <a:off x="6067037" y="5713423"/>
                <a:ext cx="290520" cy="39600"/>
              </p14:xfrm>
            </p:contentPart>
          </mc:Choice>
          <mc:Fallback xmlns="">
            <p:pic>
              <p:nvPicPr>
                <p:cNvPr id="9229" name="Ink 9228">
                  <a:extLst>
                    <a:ext uri="{FF2B5EF4-FFF2-40B4-BE49-F238E27FC236}">
                      <a16:creationId xmlns:a16="http://schemas.microsoft.com/office/drawing/2014/main" id="{FD168CF1-2EE2-491F-9BC8-C0EF8E3E3A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49397" y="5695783"/>
                  <a:ext cx="326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30" name="Ink 9229">
                  <a:extLst>
                    <a:ext uri="{FF2B5EF4-FFF2-40B4-BE49-F238E27FC236}">
                      <a16:creationId xmlns:a16="http://schemas.microsoft.com/office/drawing/2014/main" id="{21E21AE8-5CD4-4E4B-A406-C8E5E6CA30DA}"/>
                    </a:ext>
                  </a:extLst>
                </p14:cNvPr>
                <p14:cNvContentPartPr/>
                <p14:nvPr/>
              </p14:nvContentPartPr>
              <p14:xfrm>
                <a:off x="6314717" y="5991343"/>
                <a:ext cx="131400" cy="95400"/>
              </p14:xfrm>
            </p:contentPart>
          </mc:Choice>
          <mc:Fallback xmlns="">
            <p:pic>
              <p:nvPicPr>
                <p:cNvPr id="9230" name="Ink 9229">
                  <a:extLst>
                    <a:ext uri="{FF2B5EF4-FFF2-40B4-BE49-F238E27FC236}">
                      <a16:creationId xmlns:a16="http://schemas.microsoft.com/office/drawing/2014/main" id="{21E21AE8-5CD4-4E4B-A406-C8E5E6CA30D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97077" y="5973343"/>
                  <a:ext cx="167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232" name="Ink 9231">
                  <a:extLst>
                    <a:ext uri="{FF2B5EF4-FFF2-40B4-BE49-F238E27FC236}">
                      <a16:creationId xmlns:a16="http://schemas.microsoft.com/office/drawing/2014/main" id="{D58590EF-1291-4BE0-AEF5-5EFEB8BEF4F5}"/>
                    </a:ext>
                  </a:extLst>
                </p14:cNvPr>
                <p14:cNvContentPartPr/>
                <p14:nvPr/>
              </p14:nvContentPartPr>
              <p14:xfrm>
                <a:off x="5533517" y="6098623"/>
                <a:ext cx="801000" cy="94680"/>
              </p14:xfrm>
            </p:contentPart>
          </mc:Choice>
          <mc:Fallback xmlns="">
            <p:pic>
              <p:nvPicPr>
                <p:cNvPr id="9232" name="Ink 9231">
                  <a:extLst>
                    <a:ext uri="{FF2B5EF4-FFF2-40B4-BE49-F238E27FC236}">
                      <a16:creationId xmlns:a16="http://schemas.microsoft.com/office/drawing/2014/main" id="{D58590EF-1291-4BE0-AEF5-5EFEB8BEF4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15877" y="6080983"/>
                  <a:ext cx="83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33" name="Ink 9232">
                  <a:extLst>
                    <a:ext uri="{FF2B5EF4-FFF2-40B4-BE49-F238E27FC236}">
                      <a16:creationId xmlns:a16="http://schemas.microsoft.com/office/drawing/2014/main" id="{6312096D-C14D-4007-B447-87E20F4F1DEE}"/>
                    </a:ext>
                  </a:extLst>
                </p14:cNvPr>
                <p14:cNvContentPartPr/>
                <p14:nvPr/>
              </p14:nvContentPartPr>
              <p14:xfrm>
                <a:off x="5939957" y="6281143"/>
                <a:ext cx="168480" cy="162720"/>
              </p14:xfrm>
            </p:contentPart>
          </mc:Choice>
          <mc:Fallback xmlns="">
            <p:pic>
              <p:nvPicPr>
                <p:cNvPr id="9233" name="Ink 9232">
                  <a:extLst>
                    <a:ext uri="{FF2B5EF4-FFF2-40B4-BE49-F238E27FC236}">
                      <a16:creationId xmlns:a16="http://schemas.microsoft.com/office/drawing/2014/main" id="{6312096D-C14D-4007-B447-87E20F4F1D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21957" y="6263503"/>
                  <a:ext cx="204120" cy="198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929FDB2-0B08-4CCA-9044-873119D797B1}"/>
              </a:ext>
            </a:extLst>
          </p:cNvPr>
          <p:cNvSpPr txBox="1"/>
          <p:nvPr/>
        </p:nvSpPr>
        <p:spPr>
          <a:xfrm>
            <a:off x="6208941" y="5689937"/>
            <a:ext cx="29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magnetic flux through the circuit of current J</a:t>
            </a:r>
            <a:r>
              <a:rPr lang="en-US" sz="2000" baseline="-25000" dirty="0"/>
              <a:t>a</a:t>
            </a:r>
            <a:r>
              <a:rPr lang="en-US" sz="2000" dirty="0"/>
              <a:t> due to the current J</a:t>
            </a:r>
            <a:r>
              <a:rPr lang="en-US" sz="2000" baseline="-25000" dirty="0"/>
              <a:t>a</a:t>
            </a:r>
            <a:r>
              <a:rPr lang="en-US" sz="2000" dirty="0"/>
              <a:t> itself.  </a:t>
            </a:r>
          </a:p>
        </p:txBody>
      </p:sp>
      <p:grpSp>
        <p:nvGrpSpPr>
          <p:cNvPr id="9227" name="Group 9226">
            <a:extLst>
              <a:ext uri="{FF2B5EF4-FFF2-40B4-BE49-F238E27FC236}">
                <a16:creationId xmlns:a16="http://schemas.microsoft.com/office/drawing/2014/main" id="{6817A33A-1F7C-4DEF-82E9-B63EE4E3A893}"/>
              </a:ext>
            </a:extLst>
          </p:cNvPr>
          <p:cNvGrpSpPr/>
          <p:nvPr/>
        </p:nvGrpSpPr>
        <p:grpSpPr>
          <a:xfrm>
            <a:off x="3447316" y="3502113"/>
            <a:ext cx="266400" cy="348840"/>
            <a:chOff x="3447316" y="3502113"/>
            <a:chExt cx="26640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0F5557-D0B2-49AF-98AD-9246ABC02AB8}"/>
                    </a:ext>
                  </a:extLst>
                </p14:cNvPr>
                <p14:cNvContentPartPr/>
                <p14:nvPr/>
              </p14:nvContentPartPr>
              <p14:xfrm>
                <a:off x="3447316" y="3502113"/>
                <a:ext cx="62640" cy="149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0F5557-D0B2-49AF-98AD-9246ABC02A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84316" y="3439113"/>
                  <a:ext cx="188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8176B6-E986-4817-8002-BD61E67DB0CE}"/>
                    </a:ext>
                  </a:extLst>
                </p14:cNvPr>
                <p14:cNvContentPartPr/>
                <p14:nvPr/>
              </p14:nvContentPartPr>
              <p14:xfrm>
                <a:off x="3572956" y="3581673"/>
                <a:ext cx="39600" cy="16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8176B6-E986-4817-8002-BD61E67DB0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09956" y="3518673"/>
                  <a:ext cx="165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217" name="Ink 9216">
                  <a:extLst>
                    <a:ext uri="{FF2B5EF4-FFF2-40B4-BE49-F238E27FC236}">
                      <a16:creationId xmlns:a16="http://schemas.microsoft.com/office/drawing/2014/main" id="{AE260DDB-1E6E-4E50-85C0-F2B278576ADB}"/>
                    </a:ext>
                  </a:extLst>
                </p14:cNvPr>
                <p14:cNvContentPartPr/>
                <p14:nvPr/>
              </p14:nvContentPartPr>
              <p14:xfrm>
                <a:off x="3562516" y="3583833"/>
                <a:ext cx="39960" cy="17640"/>
              </p14:xfrm>
            </p:contentPart>
          </mc:Choice>
          <mc:Fallback>
            <p:pic>
              <p:nvPicPr>
                <p:cNvPr id="9217" name="Ink 9216">
                  <a:extLst>
                    <a:ext uri="{FF2B5EF4-FFF2-40B4-BE49-F238E27FC236}">
                      <a16:creationId xmlns:a16="http://schemas.microsoft.com/office/drawing/2014/main" id="{AE260DDB-1E6E-4E50-85C0-F2B278576A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99876" y="3520833"/>
                  <a:ext cx="165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221" name="Ink 9220">
                  <a:extLst>
                    <a:ext uri="{FF2B5EF4-FFF2-40B4-BE49-F238E27FC236}">
                      <a16:creationId xmlns:a16="http://schemas.microsoft.com/office/drawing/2014/main" id="{EB084C9C-464A-4458-9C47-131718E527AE}"/>
                    </a:ext>
                  </a:extLst>
                </p14:cNvPr>
                <p14:cNvContentPartPr/>
                <p14:nvPr/>
              </p14:nvContentPartPr>
              <p14:xfrm>
                <a:off x="3580156" y="3732873"/>
                <a:ext cx="133560" cy="118080"/>
              </p14:xfrm>
            </p:contentPart>
          </mc:Choice>
          <mc:Fallback>
            <p:pic>
              <p:nvPicPr>
                <p:cNvPr id="9221" name="Ink 9220">
                  <a:extLst>
                    <a:ext uri="{FF2B5EF4-FFF2-40B4-BE49-F238E27FC236}">
                      <a16:creationId xmlns:a16="http://schemas.microsoft.com/office/drawing/2014/main" id="{EB084C9C-464A-4458-9C47-131718E527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17516" y="3670233"/>
                  <a:ext cx="25920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231" name="Ink 9230">
                <a:extLst>
                  <a:ext uri="{FF2B5EF4-FFF2-40B4-BE49-F238E27FC236}">
                    <a16:creationId xmlns:a16="http://schemas.microsoft.com/office/drawing/2014/main" id="{2721AFD3-E07A-4351-B26B-63177DDFAFBD}"/>
                  </a:ext>
                </a:extLst>
              </p14:cNvPr>
              <p14:cNvContentPartPr/>
              <p14:nvPr/>
            </p14:nvContentPartPr>
            <p14:xfrm>
              <a:off x="2334196" y="1504113"/>
              <a:ext cx="77040" cy="68760"/>
            </p14:xfrm>
          </p:contentPart>
        </mc:Choice>
        <mc:Fallback>
          <p:pic>
            <p:nvPicPr>
              <p:cNvPr id="9231" name="Ink 9230">
                <a:extLst>
                  <a:ext uri="{FF2B5EF4-FFF2-40B4-BE49-F238E27FC236}">
                    <a16:creationId xmlns:a16="http://schemas.microsoft.com/office/drawing/2014/main" id="{2721AFD3-E07A-4351-B26B-63177DDFAFB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71196" y="1441473"/>
                <a:ext cx="202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9235" name="Ink 9234">
                <a:extLst>
                  <a:ext uri="{FF2B5EF4-FFF2-40B4-BE49-F238E27FC236}">
                    <a16:creationId xmlns:a16="http://schemas.microsoft.com/office/drawing/2014/main" id="{C765A5ED-932C-4E86-961B-CDE3564110C2}"/>
                  </a:ext>
                </a:extLst>
              </p14:cNvPr>
              <p14:cNvContentPartPr/>
              <p14:nvPr/>
            </p14:nvContentPartPr>
            <p14:xfrm>
              <a:off x="2348236" y="2070393"/>
              <a:ext cx="125640" cy="121680"/>
            </p14:xfrm>
          </p:contentPart>
        </mc:Choice>
        <mc:Fallback>
          <p:pic>
            <p:nvPicPr>
              <p:cNvPr id="9235" name="Ink 9234">
                <a:extLst>
                  <a:ext uri="{FF2B5EF4-FFF2-40B4-BE49-F238E27FC236}">
                    <a16:creationId xmlns:a16="http://schemas.microsoft.com/office/drawing/2014/main" id="{C765A5ED-932C-4E86-961B-CDE3564110C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85596" y="2007393"/>
                <a:ext cx="2512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9236" name="Ink 9235">
                <a:extLst>
                  <a:ext uri="{FF2B5EF4-FFF2-40B4-BE49-F238E27FC236}">
                    <a16:creationId xmlns:a16="http://schemas.microsoft.com/office/drawing/2014/main" id="{C234C4CF-87F5-460F-A65B-75ABE56F02D3}"/>
                  </a:ext>
                </a:extLst>
              </p14:cNvPr>
              <p14:cNvContentPartPr/>
              <p14:nvPr/>
            </p14:nvContentPartPr>
            <p14:xfrm>
              <a:off x="4273156" y="1276233"/>
              <a:ext cx="50040" cy="76320"/>
            </p14:xfrm>
          </p:contentPart>
        </mc:Choice>
        <mc:Fallback>
          <p:pic>
            <p:nvPicPr>
              <p:cNvPr id="9236" name="Ink 9235">
                <a:extLst>
                  <a:ext uri="{FF2B5EF4-FFF2-40B4-BE49-F238E27FC236}">
                    <a16:creationId xmlns:a16="http://schemas.microsoft.com/office/drawing/2014/main" id="{C234C4CF-87F5-460F-A65B-75ABE56F02D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10516" y="1213593"/>
                <a:ext cx="175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237" name="Ink 9236">
                <a:extLst>
                  <a:ext uri="{FF2B5EF4-FFF2-40B4-BE49-F238E27FC236}">
                    <a16:creationId xmlns:a16="http://schemas.microsoft.com/office/drawing/2014/main" id="{1B082051-EB8B-422E-AEFD-F2E2D6B25865}"/>
                  </a:ext>
                </a:extLst>
              </p14:cNvPr>
              <p14:cNvContentPartPr/>
              <p14:nvPr/>
            </p14:nvContentPartPr>
            <p14:xfrm>
              <a:off x="5536036" y="1382793"/>
              <a:ext cx="146880" cy="68040"/>
            </p14:xfrm>
          </p:contentPart>
        </mc:Choice>
        <mc:Fallback>
          <p:pic>
            <p:nvPicPr>
              <p:cNvPr id="9237" name="Ink 9236">
                <a:extLst>
                  <a:ext uri="{FF2B5EF4-FFF2-40B4-BE49-F238E27FC236}">
                    <a16:creationId xmlns:a16="http://schemas.microsoft.com/office/drawing/2014/main" id="{1B082051-EB8B-422E-AEFD-F2E2D6B2586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73036" y="1320153"/>
                <a:ext cx="2725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9238" name="Ink 9237">
                <a:extLst>
                  <a:ext uri="{FF2B5EF4-FFF2-40B4-BE49-F238E27FC236}">
                    <a16:creationId xmlns:a16="http://schemas.microsoft.com/office/drawing/2014/main" id="{44F68F60-5F27-4958-94C0-FCA18FABBB7D}"/>
                  </a:ext>
                </a:extLst>
              </p14:cNvPr>
              <p14:cNvContentPartPr/>
              <p14:nvPr/>
            </p14:nvContentPartPr>
            <p14:xfrm>
              <a:off x="5675716" y="1987953"/>
              <a:ext cx="122040" cy="21240"/>
            </p14:xfrm>
          </p:contentPart>
        </mc:Choice>
        <mc:Fallback>
          <p:pic>
            <p:nvPicPr>
              <p:cNvPr id="9238" name="Ink 9237">
                <a:extLst>
                  <a:ext uri="{FF2B5EF4-FFF2-40B4-BE49-F238E27FC236}">
                    <a16:creationId xmlns:a16="http://schemas.microsoft.com/office/drawing/2014/main" id="{44F68F60-5F27-4958-94C0-FCA18FABBB7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13076" y="1925313"/>
                <a:ext cx="24768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8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2571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71800" y="3581400"/>
            <a:ext cx="336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Since </a:t>
            </a:r>
            <a:r>
              <a:rPr lang="en-US" sz="2000" b="1" dirty="0"/>
              <a:t>j</a:t>
            </a:r>
            <a:r>
              <a:rPr lang="en-US" sz="2000" dirty="0"/>
              <a:t> = 0 outside of the wires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B71085-9A0F-4711-9463-1A4B5BBA0771}"/>
                  </a:ext>
                </a:extLst>
              </p14:cNvPr>
              <p14:cNvContentPartPr/>
              <p14:nvPr/>
            </p14:nvContentPartPr>
            <p14:xfrm>
              <a:off x="2120717" y="2433343"/>
              <a:ext cx="1591200" cy="1353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B71085-9A0F-4711-9463-1A4B5BBA07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3077" y="2415703"/>
                <a:ext cx="1626840" cy="1388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B614A12-B0C0-4D9E-82E1-E57534047FB7}"/>
              </a:ext>
            </a:extLst>
          </p:cNvPr>
          <p:cNvSpPr txBox="1"/>
          <p:nvPr/>
        </p:nvSpPr>
        <p:spPr>
          <a:xfrm>
            <a:off x="300625" y="228600"/>
            <a:ext cx="805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 The same free energy can be expressed in terms of the currents (sec. 31)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633A47-AB75-4E3E-B5D9-2C280FA99365}"/>
                  </a:ext>
                </a:extLst>
              </p14:cNvPr>
              <p14:cNvContentPartPr/>
              <p14:nvPr/>
            </p14:nvContentPartPr>
            <p14:xfrm>
              <a:off x="4897396" y="2120073"/>
              <a:ext cx="69840" cy="11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633A47-AB75-4E3E-B5D9-2C280FA993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4396" y="2057073"/>
                <a:ext cx="1954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44A5E1-B25F-445D-8A4E-784DA252C682}"/>
                  </a:ext>
                </a:extLst>
              </p14:cNvPr>
              <p14:cNvContentPartPr/>
              <p14:nvPr/>
            </p14:nvContentPartPr>
            <p14:xfrm>
              <a:off x="5405716" y="2316993"/>
              <a:ext cx="151920" cy="14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44A5E1-B25F-445D-8A4E-784DA252C6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2716" y="2254353"/>
                <a:ext cx="277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971D20-3BDB-4958-8021-85A3BB401646}"/>
                  </a:ext>
                </a:extLst>
              </p14:cNvPr>
              <p14:cNvContentPartPr/>
              <p14:nvPr/>
            </p14:nvContentPartPr>
            <p14:xfrm>
              <a:off x="4930516" y="2338953"/>
              <a:ext cx="87120" cy="6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971D20-3BDB-4958-8021-85A3BB4016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7516" y="2275953"/>
                <a:ext cx="2127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910606-3D19-4749-A2D1-A886F180EF3D}"/>
                  </a:ext>
                </a:extLst>
              </p14:cNvPr>
              <p14:cNvContentPartPr/>
              <p14:nvPr/>
            </p14:nvContentPartPr>
            <p14:xfrm>
              <a:off x="4125556" y="1528593"/>
              <a:ext cx="55440" cy="6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910606-3D19-4749-A2D1-A886F180EF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2556" y="1465953"/>
                <a:ext cx="181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42D64E-7E39-4FE0-AD29-1ED8C8A918B3}"/>
                  </a:ext>
                </a:extLst>
              </p14:cNvPr>
              <p14:cNvContentPartPr/>
              <p14:nvPr/>
            </p14:nvContentPartPr>
            <p14:xfrm>
              <a:off x="3370636" y="2016033"/>
              <a:ext cx="936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42D64E-7E39-4FE0-AD29-1ED8C8A918B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07996" y="1953393"/>
                <a:ext cx="135000" cy="15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Maxwell’s equations are linear in the fields, the superposition of field solutions is also a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1161" y="1227707"/>
            <a:ext cx="4593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sum over fields from each current alone.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47767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2781851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4191000"/>
            <a:ext cx="184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Free self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4268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of </a:t>
            </a:r>
            <a:r>
              <a:rPr lang="en-US" sz="2000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conductor in its own field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4278868"/>
            <a:ext cx="20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Interaction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5943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Energy of </a:t>
            </a:r>
            <a:r>
              <a:rPr lang="en-US" sz="2000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conductor in the field of the </a:t>
            </a:r>
            <a:r>
              <a:rPr lang="en-US" sz="2000" dirty="0" err="1"/>
              <a:t>b</a:t>
            </a:r>
            <a:r>
              <a:rPr lang="en-US" sz="2000" baseline="30000" dirty="0" err="1"/>
              <a:t>th</a:t>
            </a:r>
            <a:r>
              <a:rPr lang="en-US" sz="2000" dirty="0"/>
              <a:t> conductor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C52EC6-D6A2-435F-9D0D-DB38A50B3F72}"/>
                  </a:ext>
                </a:extLst>
              </p14:cNvPr>
              <p14:cNvContentPartPr/>
              <p14:nvPr/>
            </p14:nvContentPartPr>
            <p14:xfrm>
              <a:off x="2189477" y="3699583"/>
              <a:ext cx="1365840" cy="80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C52EC6-D6A2-435F-9D0D-DB38A50B3F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1837" y="3681943"/>
                <a:ext cx="140148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79C371-B587-4750-B3D0-44CB7BF5C5FE}"/>
                  </a:ext>
                </a:extLst>
              </p14:cNvPr>
              <p14:cNvContentPartPr/>
              <p14:nvPr/>
            </p14:nvContentPartPr>
            <p14:xfrm>
              <a:off x="5282597" y="3743863"/>
              <a:ext cx="420480" cy="75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79C371-B587-4750-B3D0-44CB7BF5C5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4597" y="3726223"/>
                <a:ext cx="456120" cy="78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10489E37-62F1-4ACE-9002-EA0636E8DDC1}"/>
              </a:ext>
            </a:extLst>
          </p:cNvPr>
          <p:cNvGrpSpPr/>
          <p:nvPr/>
        </p:nvGrpSpPr>
        <p:grpSpPr>
          <a:xfrm>
            <a:off x="5800468" y="4724400"/>
            <a:ext cx="2962532" cy="1114425"/>
            <a:chOff x="5800468" y="4724400"/>
            <a:chExt cx="2962532" cy="11144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00468" y="4733925"/>
              <a:ext cx="94921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14868" y="4724400"/>
              <a:ext cx="2048132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C39A29F-8E10-4E45-A998-234CA61239C3}"/>
                    </a:ext>
                  </a:extLst>
                </p14:cNvPr>
                <p14:cNvContentPartPr/>
                <p14:nvPr/>
              </p14:nvContentPartPr>
              <p14:xfrm>
                <a:off x="7909157" y="5442703"/>
                <a:ext cx="33480" cy="85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C39A29F-8E10-4E45-A998-234CA61239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46517" y="5380063"/>
                  <a:ext cx="159120" cy="210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DAA1E93-627A-4142-A34D-0003DBA28660}"/>
                </a:ext>
              </a:extLst>
            </p:cNvPr>
            <p:cNvGrpSpPr/>
            <p:nvPr/>
          </p:nvGrpSpPr>
          <p:grpSpPr>
            <a:xfrm>
              <a:off x="7612157" y="4947703"/>
              <a:ext cx="399600" cy="522360"/>
              <a:chOff x="7612157" y="4947703"/>
              <a:chExt cx="399600" cy="5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85EA8534-F4DB-477D-A576-E34DE9C243EA}"/>
                      </a:ext>
                    </a:extLst>
                  </p14:cNvPr>
                  <p14:cNvContentPartPr/>
                  <p14:nvPr/>
                </p14:nvContentPartPr>
                <p14:xfrm>
                  <a:off x="7927157" y="4983703"/>
                  <a:ext cx="84600" cy="117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5EA8534-F4DB-477D-A576-E34DE9C243E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864157" y="4920703"/>
                    <a:ext cx="21024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1B4EC9D-EA97-4903-8528-8840168F2098}"/>
                      </a:ext>
                    </a:extLst>
                  </p14:cNvPr>
                  <p14:cNvContentPartPr/>
                  <p14:nvPr/>
                </p14:nvContentPartPr>
                <p14:xfrm>
                  <a:off x="7795397" y="5212303"/>
                  <a:ext cx="59760" cy="406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1B4EC9D-EA97-4903-8528-8840168F209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732397" y="5149303"/>
                    <a:ext cx="18540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BA4FEF4-9D76-412E-9D03-E132B8422528}"/>
                      </a:ext>
                    </a:extLst>
                  </p14:cNvPr>
                  <p14:cNvContentPartPr/>
                  <p14:nvPr/>
                </p14:nvContentPartPr>
                <p14:xfrm>
                  <a:off x="7636637" y="5312383"/>
                  <a:ext cx="24840" cy="1576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BA4FEF4-9D76-412E-9D03-E132B842252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573997" y="5249743"/>
                    <a:ext cx="15048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9834C73-78A8-4860-850F-C3271DCAB87B}"/>
                      </a:ext>
                    </a:extLst>
                  </p14:cNvPr>
                  <p14:cNvContentPartPr/>
                  <p14:nvPr/>
                </p14:nvContentPartPr>
                <p14:xfrm>
                  <a:off x="7742477" y="5099263"/>
                  <a:ext cx="22320" cy="7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49834C73-78A8-4860-850F-C3271DCAB87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679837" y="5036623"/>
                    <a:ext cx="14796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1C1D9C92-2EC0-44F2-9FDF-B2FC2DB6A7F7}"/>
                      </a:ext>
                    </a:extLst>
                  </p14:cNvPr>
                  <p14:cNvContentPartPr/>
                  <p14:nvPr/>
                </p14:nvContentPartPr>
                <p14:xfrm>
                  <a:off x="7643477" y="5091703"/>
                  <a:ext cx="8280" cy="424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1C1D9C92-2EC0-44F2-9FDF-B2FC2DB6A7F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580477" y="5029063"/>
                    <a:ext cx="13392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9294E32-D998-46DA-AD19-0898DFCF07BF}"/>
                      </a:ext>
                    </a:extLst>
                  </p14:cNvPr>
                  <p14:cNvContentPartPr/>
                  <p14:nvPr/>
                </p14:nvContentPartPr>
                <p14:xfrm>
                  <a:off x="7612157" y="5026903"/>
                  <a:ext cx="31680" cy="810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9294E32-D998-46DA-AD19-0898DFCF07B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549157" y="4963903"/>
                    <a:ext cx="1573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D085AAFB-BECA-47F9-84BC-3387C0DBDBB6}"/>
                      </a:ext>
                    </a:extLst>
                  </p14:cNvPr>
                  <p14:cNvContentPartPr/>
                  <p14:nvPr/>
                </p14:nvContentPartPr>
                <p14:xfrm>
                  <a:off x="7766237" y="5049583"/>
                  <a:ext cx="57600" cy="316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D085AAFB-BECA-47F9-84BC-3387C0DBDBB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703237" y="4986583"/>
                    <a:ext cx="18324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1DC5AE9-D299-407B-A63D-13583C4C47BD}"/>
                      </a:ext>
                    </a:extLst>
                  </p14:cNvPr>
                  <p14:cNvContentPartPr/>
                  <p14:nvPr/>
                </p14:nvContentPartPr>
                <p14:xfrm>
                  <a:off x="7894757" y="4947703"/>
                  <a:ext cx="34920" cy="547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1DC5AE9-D299-407B-A63D-13583C4C47B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831757" y="4885063"/>
                    <a:ext cx="160560" cy="18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050" name="Group 2049">
            <a:extLst>
              <a:ext uri="{FF2B5EF4-FFF2-40B4-BE49-F238E27FC236}">
                <a16:creationId xmlns:a16="http://schemas.microsoft.com/office/drawing/2014/main" id="{571EADE6-D382-42DF-B61A-946B835C0F95}"/>
              </a:ext>
            </a:extLst>
          </p:cNvPr>
          <p:cNvGrpSpPr/>
          <p:nvPr/>
        </p:nvGrpSpPr>
        <p:grpSpPr>
          <a:xfrm>
            <a:off x="1969517" y="4835743"/>
            <a:ext cx="117360" cy="255600"/>
            <a:chOff x="1969517" y="4835743"/>
            <a:chExt cx="11736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EC1AED0F-A797-4BE4-B655-B193ED80AFD2}"/>
                    </a:ext>
                  </a:extLst>
                </p14:cNvPr>
                <p14:cNvContentPartPr/>
                <p14:nvPr/>
              </p14:nvContentPartPr>
              <p14:xfrm>
                <a:off x="1969517" y="4835743"/>
                <a:ext cx="73080" cy="19368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EC1AED0F-A797-4BE4-B655-B193ED80AF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06517" y="4773103"/>
                  <a:ext cx="198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D0DE6D0B-F311-4E5A-8C43-19648A8209D2}"/>
                    </a:ext>
                  </a:extLst>
                </p14:cNvPr>
                <p14:cNvContentPartPr/>
                <p14:nvPr/>
              </p14:nvContentPartPr>
              <p14:xfrm>
                <a:off x="2042237" y="5015023"/>
                <a:ext cx="44640" cy="7632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D0DE6D0B-F311-4E5A-8C43-19648A8209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79597" y="4952023"/>
                  <a:ext cx="17028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5765DB46-3A26-49BC-83C8-C5FA31D4EC7E}"/>
                  </a:ext>
                </a:extLst>
              </p14:cNvPr>
              <p14:cNvContentPartPr/>
              <p14:nvPr/>
            </p14:nvContentPartPr>
            <p14:xfrm>
              <a:off x="2064197" y="5339023"/>
              <a:ext cx="136800" cy="72000"/>
            </p14:xfrm>
          </p:contentPart>
        </mc:Choice>
        <mc:Fallback xmlns=""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5765DB46-3A26-49BC-83C8-C5FA31D4EC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01197" y="5276023"/>
                <a:ext cx="26244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EC93F51E-CFEF-4A51-92AD-4146881DC07B}"/>
              </a:ext>
            </a:extLst>
          </p:cNvPr>
          <p:cNvGrpSpPr/>
          <p:nvPr/>
        </p:nvGrpSpPr>
        <p:grpSpPr>
          <a:xfrm>
            <a:off x="2283077" y="5295103"/>
            <a:ext cx="130320" cy="78840"/>
            <a:chOff x="2283077" y="5295103"/>
            <a:chExt cx="13032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A345911D-267A-47C7-BE3B-EA046002BEA2}"/>
                    </a:ext>
                  </a:extLst>
                </p14:cNvPr>
                <p14:cNvContentPartPr/>
                <p14:nvPr/>
              </p14:nvContentPartPr>
              <p14:xfrm>
                <a:off x="2283077" y="5312743"/>
                <a:ext cx="108720" cy="61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A345911D-267A-47C7-BE3B-EA046002BE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65077" y="5294743"/>
                  <a:ext cx="144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AB9EEED7-5619-4B53-BAEA-BF105EB1FB8A}"/>
                    </a:ext>
                  </a:extLst>
                </p14:cNvPr>
                <p14:cNvContentPartPr/>
                <p14:nvPr/>
              </p14:nvContentPartPr>
              <p14:xfrm>
                <a:off x="2351117" y="5295103"/>
                <a:ext cx="62280" cy="745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AB9EEED7-5619-4B53-BAEA-BF105EB1FB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33117" y="5277463"/>
                  <a:ext cx="979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DE33E422-43FE-4DC6-8289-D06AB448B37E}"/>
                  </a:ext>
                </a:extLst>
              </p14:cNvPr>
              <p14:cNvContentPartPr/>
              <p14:nvPr/>
            </p14:nvContentPartPr>
            <p14:xfrm>
              <a:off x="3274877" y="3272263"/>
              <a:ext cx="66240" cy="118440"/>
            </p14:xfrm>
          </p:contentPart>
        </mc:Choice>
        <mc:Fallback xmlns=""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DE33E422-43FE-4DC6-8289-D06AB448B37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11877" y="3209263"/>
                <a:ext cx="191880" cy="24408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E991E6F-AC5F-42D6-A1D9-91B9CEE2A3F7}"/>
              </a:ext>
            </a:extLst>
          </p:cNvPr>
          <p:cNvSpPr txBox="1"/>
          <p:nvPr/>
        </p:nvSpPr>
        <p:spPr>
          <a:xfrm>
            <a:off x="232397" y="586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Superposition principle is applied to the magnetic field.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8D4C47-E6C4-4664-9208-3365A8A6902D}"/>
                  </a:ext>
                </a:extLst>
              </p14:cNvPr>
              <p14:cNvContentPartPr/>
              <p14:nvPr/>
            </p14:nvContentPartPr>
            <p14:xfrm>
              <a:off x="8610076" y="4901367"/>
              <a:ext cx="74520" cy="7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8D4C47-E6C4-4664-9208-3365A8A6902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47436" y="4838367"/>
                <a:ext cx="2001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A87861-2F49-47AB-9A10-107CD9DE5DE4}"/>
                  </a:ext>
                </a:extLst>
              </p14:cNvPr>
              <p14:cNvContentPartPr/>
              <p14:nvPr/>
            </p14:nvContentPartPr>
            <p14:xfrm>
              <a:off x="7941916" y="4860327"/>
              <a:ext cx="30600" cy="92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A87861-2F49-47AB-9A10-107CD9DE5D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79276" y="4797327"/>
                <a:ext cx="156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D71A4AA-7411-4590-94D4-A0148808CBDC}"/>
                  </a:ext>
                </a:extLst>
              </p14:cNvPr>
              <p14:cNvContentPartPr/>
              <p14:nvPr/>
            </p14:nvContentPartPr>
            <p14:xfrm>
              <a:off x="7978276" y="5151927"/>
              <a:ext cx="76680" cy="7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D71A4AA-7411-4590-94D4-A0148808CBD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15636" y="5089287"/>
                <a:ext cx="2023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483C000-5A6F-4F43-9315-35F3135141A8}"/>
                  </a:ext>
                </a:extLst>
              </p14:cNvPr>
              <p14:cNvContentPartPr/>
              <p14:nvPr/>
            </p14:nvContentPartPr>
            <p14:xfrm>
              <a:off x="7904836" y="5447127"/>
              <a:ext cx="48600" cy="122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483C000-5A6F-4F43-9315-35F3135141A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41836" y="5384487"/>
                <a:ext cx="1742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D6D11B-4F83-4456-8E2B-FE1FAC788381}"/>
                  </a:ext>
                </a:extLst>
              </p14:cNvPr>
              <p14:cNvContentPartPr/>
              <p14:nvPr/>
            </p14:nvContentPartPr>
            <p14:xfrm>
              <a:off x="2421676" y="5405007"/>
              <a:ext cx="56880" cy="10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D6D11B-4F83-4456-8E2B-FE1FAC78838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59036" y="5342007"/>
                <a:ext cx="182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A9DCED4-716B-4C1B-BE1B-75BE4D9DCB85}"/>
                  </a:ext>
                </a:extLst>
              </p14:cNvPr>
              <p14:cNvContentPartPr/>
              <p14:nvPr/>
            </p14:nvContentPartPr>
            <p14:xfrm>
              <a:off x="4809196" y="3821727"/>
              <a:ext cx="142200" cy="165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A9DCED4-716B-4C1B-BE1B-75BE4D9DCB8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46556" y="3758727"/>
                <a:ext cx="26784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0861CDA5-F527-485F-8821-CFCE17563DBC}"/>
              </a:ext>
            </a:extLst>
          </p:cNvPr>
          <p:cNvGrpSpPr/>
          <p:nvPr/>
        </p:nvGrpSpPr>
        <p:grpSpPr>
          <a:xfrm>
            <a:off x="1768391" y="972665"/>
            <a:ext cx="1902934" cy="903790"/>
            <a:chOff x="1371600" y="1406023"/>
            <a:chExt cx="1902934" cy="90379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1371600" y="1447800"/>
              <a:ext cx="1902934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22A78D-C319-4810-9176-80C44C7A8703}"/>
                    </a:ext>
                  </a:extLst>
                </p14:cNvPr>
                <p14:cNvContentPartPr/>
                <p14:nvPr/>
              </p14:nvContentPartPr>
              <p14:xfrm>
                <a:off x="1984997" y="1406023"/>
                <a:ext cx="202320" cy="186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22A78D-C319-4810-9176-80C44C7A87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21997" y="1343023"/>
                  <a:ext cx="327960" cy="311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D06D6F-15C7-4A06-BEAF-A1870F46CFB9}"/>
                </a:ext>
              </a:extLst>
            </p:cNvPr>
            <p:cNvGrpSpPr/>
            <p:nvPr/>
          </p:nvGrpSpPr>
          <p:grpSpPr>
            <a:xfrm>
              <a:off x="1514836" y="1628967"/>
              <a:ext cx="235080" cy="59040"/>
              <a:chOff x="1514836" y="1628967"/>
              <a:chExt cx="235080" cy="5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4296BAFF-D885-4035-8C2E-68E0F1E36316}"/>
                      </a:ext>
                    </a:extLst>
                  </p14:cNvPr>
                  <p14:cNvContentPartPr/>
                  <p14:nvPr/>
                </p14:nvContentPartPr>
                <p14:xfrm>
                  <a:off x="1514836" y="1628967"/>
                  <a:ext cx="120600" cy="49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4296BAFF-D885-4035-8C2E-68E0F1E36316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451836" y="1565967"/>
                    <a:ext cx="246240" cy="17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9AFCC12-C046-4E01-9883-A6143A092893}"/>
                      </a:ext>
                    </a:extLst>
                  </p14:cNvPr>
                  <p14:cNvContentPartPr/>
                  <p14:nvPr/>
                </p14:nvContentPartPr>
                <p14:xfrm>
                  <a:off x="1671436" y="1666407"/>
                  <a:ext cx="78480" cy="216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9AFCC12-C046-4E01-9883-A6143A09289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608436" y="1603767"/>
                    <a:ext cx="204120" cy="147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B9F391-BF09-402D-AD34-621D84FB1E37}"/>
                  </a:ext>
                </a:extLst>
              </p14:cNvPr>
              <p14:cNvContentPartPr/>
              <p14:nvPr/>
            </p14:nvContentPartPr>
            <p14:xfrm>
              <a:off x="1600156" y="3372087"/>
              <a:ext cx="28440" cy="42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B9F391-BF09-402D-AD34-621D84FB1E3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37156" y="3309087"/>
                <a:ext cx="1540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60" name="Ink 2059">
                <a:extLst>
                  <a:ext uri="{FF2B5EF4-FFF2-40B4-BE49-F238E27FC236}">
                    <a16:creationId xmlns:a16="http://schemas.microsoft.com/office/drawing/2014/main" id="{BEAD53B6-15B6-4AFC-876F-96799A6BAD7E}"/>
                  </a:ext>
                </a:extLst>
              </p14:cNvPr>
              <p14:cNvContentPartPr/>
              <p14:nvPr/>
            </p14:nvContentPartPr>
            <p14:xfrm>
              <a:off x="5816476" y="3310887"/>
              <a:ext cx="191880" cy="18720"/>
            </p14:xfrm>
          </p:contentPart>
        </mc:Choice>
        <mc:Fallback xmlns="">
          <p:pic>
            <p:nvPicPr>
              <p:cNvPr id="2060" name="Ink 2059">
                <a:extLst>
                  <a:ext uri="{FF2B5EF4-FFF2-40B4-BE49-F238E27FC236}">
                    <a16:creationId xmlns:a16="http://schemas.microsoft.com/office/drawing/2014/main" id="{BEAD53B6-15B6-4AFC-876F-96799A6BAD7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53836" y="3247887"/>
                <a:ext cx="31752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44E3EC57-1135-42FA-A3D0-3A3E8BFB17EB}"/>
              </a:ext>
            </a:extLst>
          </p:cNvPr>
          <p:cNvGrpSpPr/>
          <p:nvPr/>
        </p:nvGrpSpPr>
        <p:grpSpPr>
          <a:xfrm>
            <a:off x="1296676" y="2179407"/>
            <a:ext cx="365040" cy="343800"/>
            <a:chOff x="1296676" y="2179407"/>
            <a:chExt cx="3650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12246AAE-846B-4DEF-B4B9-5447C982DD28}"/>
                    </a:ext>
                  </a:extLst>
                </p14:cNvPr>
                <p14:cNvContentPartPr/>
                <p14:nvPr/>
              </p14:nvContentPartPr>
              <p14:xfrm>
                <a:off x="1296676" y="2179407"/>
                <a:ext cx="365040" cy="104040"/>
              </p14:xfrm>
            </p:contentPart>
          </mc:Choice>
          <mc:Fallback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12246AAE-846B-4DEF-B4B9-5447C982DD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8676" y="2161767"/>
                  <a:ext cx="400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78DCDC4F-EC3B-4062-9AAF-F85FC5BC419D}"/>
                    </a:ext>
                  </a:extLst>
                </p14:cNvPr>
                <p14:cNvContentPartPr/>
                <p14:nvPr/>
              </p14:nvContentPartPr>
              <p14:xfrm>
                <a:off x="1352116" y="2271927"/>
                <a:ext cx="134280" cy="251280"/>
              </p14:xfrm>
            </p:contentPart>
          </mc:Choice>
          <mc:Fallback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78DCDC4F-EC3B-4062-9AAF-F85FC5BC41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34476" y="2254287"/>
                  <a:ext cx="169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DA615A63-1C11-4857-8089-5793415427EE}"/>
                    </a:ext>
                  </a:extLst>
                </p14:cNvPr>
                <p14:cNvContentPartPr/>
                <p14:nvPr/>
              </p14:nvContentPartPr>
              <p14:xfrm>
                <a:off x="1423036" y="2383167"/>
                <a:ext cx="169920" cy="24120"/>
              </p14:xfrm>
            </p:contentPart>
          </mc:Choice>
          <mc:Fallback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DA615A63-1C11-4857-8089-5793415427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05396" y="2365167"/>
                  <a:ext cx="2055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014843D0-1748-4A69-8392-EDC921004215}"/>
              </a:ext>
            </a:extLst>
          </p:cNvPr>
          <p:cNvGrpSpPr/>
          <p:nvPr/>
        </p:nvGrpSpPr>
        <p:grpSpPr>
          <a:xfrm>
            <a:off x="1893556" y="2027487"/>
            <a:ext cx="490320" cy="618120"/>
            <a:chOff x="1893556" y="2027487"/>
            <a:chExt cx="49032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2A7ECD49-9458-4D17-A9A3-38014E05D055}"/>
                    </a:ext>
                  </a:extLst>
                </p14:cNvPr>
                <p14:cNvContentPartPr/>
                <p14:nvPr/>
              </p14:nvContentPartPr>
              <p14:xfrm>
                <a:off x="1908316" y="2253207"/>
                <a:ext cx="186480" cy="31320"/>
              </p14:xfrm>
            </p:contentPart>
          </mc:Choice>
          <mc:Fallback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2A7ECD49-9458-4D17-A9A3-38014E05D0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90316" y="2235207"/>
                  <a:ext cx="222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DDB782B5-642D-4879-A342-932A46DF56D9}"/>
                    </a:ext>
                  </a:extLst>
                </p14:cNvPr>
                <p14:cNvContentPartPr/>
                <p14:nvPr/>
              </p14:nvContentPartPr>
              <p14:xfrm>
                <a:off x="1893556" y="2362647"/>
                <a:ext cx="164880" cy="20520"/>
              </p14:xfrm>
            </p:contentPart>
          </mc:Choice>
          <mc:Fallback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DDB782B5-642D-4879-A342-932A46DF56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75916" y="2344647"/>
                  <a:ext cx="200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6224813C-E1DB-4FFC-99D0-C623F18CDF8E}"/>
                    </a:ext>
                  </a:extLst>
                </p14:cNvPr>
                <p14:cNvContentPartPr/>
                <p14:nvPr/>
              </p14:nvContentPartPr>
              <p14:xfrm>
                <a:off x="2205676" y="2027487"/>
                <a:ext cx="178200" cy="618120"/>
              </p14:xfrm>
            </p:contentPart>
          </mc:Choice>
          <mc:Fallback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6224813C-E1DB-4FFC-99D0-C623F18CDF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87676" y="2009487"/>
                  <a:ext cx="213840" cy="65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B57D20-9856-4DFC-86CE-CA7874D50A4A}"/>
              </a:ext>
            </a:extLst>
          </p:cNvPr>
          <p:cNvGrpSpPr/>
          <p:nvPr/>
        </p:nvGrpSpPr>
        <p:grpSpPr>
          <a:xfrm>
            <a:off x="2468476" y="2109207"/>
            <a:ext cx="1238760" cy="689400"/>
            <a:chOff x="2468476" y="2109207"/>
            <a:chExt cx="123876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71908D83-6988-49D0-BB7D-BA0FB2DABB87}"/>
                    </a:ext>
                  </a:extLst>
                </p14:cNvPr>
                <p14:cNvContentPartPr/>
                <p14:nvPr/>
              </p14:nvContentPartPr>
              <p14:xfrm>
                <a:off x="2576116" y="2184447"/>
                <a:ext cx="279720" cy="400680"/>
              </p14:xfrm>
            </p:contentPart>
          </mc:Choice>
          <mc:Fallback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71908D83-6988-49D0-BB7D-BA0FB2DABB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58116" y="2166447"/>
                  <a:ext cx="3153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EBBA26FA-C7CB-4E16-882E-5541F538DD6E}"/>
                    </a:ext>
                  </a:extLst>
                </p14:cNvPr>
                <p14:cNvContentPartPr/>
                <p14:nvPr/>
              </p14:nvContentPartPr>
              <p14:xfrm>
                <a:off x="2636596" y="2657847"/>
                <a:ext cx="131400" cy="82080"/>
              </p14:xfrm>
            </p:contentPart>
          </mc:Choice>
          <mc:Fallback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EBBA26FA-C7CB-4E16-882E-5541F538DD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18596" y="2639847"/>
                  <a:ext cx="167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434FDA-C6AC-4137-B207-D7628CCAC067}"/>
                    </a:ext>
                  </a:extLst>
                </p14:cNvPr>
                <p14:cNvContentPartPr/>
                <p14:nvPr/>
              </p14:nvContentPartPr>
              <p14:xfrm>
                <a:off x="2468476" y="2109207"/>
                <a:ext cx="161640" cy="685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434FDA-C6AC-4137-B207-D7628CCAC0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50476" y="2091207"/>
                  <a:ext cx="19728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4407929F-68CE-48D0-9F05-197257DD6479}"/>
                    </a:ext>
                  </a:extLst>
                </p14:cNvPr>
                <p14:cNvContentPartPr/>
                <p14:nvPr/>
              </p14:nvContentPartPr>
              <p14:xfrm>
                <a:off x="2968876" y="2200287"/>
                <a:ext cx="46440" cy="343080"/>
              </p14:xfrm>
            </p:contentPart>
          </mc:Choice>
          <mc:Fallback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4407929F-68CE-48D0-9F05-197257DD64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51236" y="2182287"/>
                  <a:ext cx="820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9EC16521-8A16-4F6E-B570-571B76690B78}"/>
                    </a:ext>
                  </a:extLst>
                </p14:cNvPr>
                <p14:cNvContentPartPr/>
                <p14:nvPr/>
              </p14:nvContentPartPr>
              <p14:xfrm>
                <a:off x="3122596" y="2217207"/>
                <a:ext cx="14400" cy="301320"/>
              </p14:xfrm>
            </p:contentPart>
          </mc:Choice>
          <mc:Fallback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9EC16521-8A16-4F6E-B570-571B76690B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04956" y="2199207"/>
                  <a:ext cx="50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BA05B72B-70A8-45BB-9584-71D0B7853BC2}"/>
                    </a:ext>
                  </a:extLst>
                </p14:cNvPr>
                <p14:cNvContentPartPr/>
                <p14:nvPr/>
              </p14:nvContentPartPr>
              <p14:xfrm>
                <a:off x="3007396" y="2390367"/>
                <a:ext cx="116640" cy="14760"/>
              </p14:xfrm>
            </p:contentPart>
          </mc:Choice>
          <mc:Fallback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BA05B72B-70A8-45BB-9584-71D0B7853B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89396" y="2372727"/>
                  <a:ext cx="152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F9D2694C-92AF-4A52-96FE-CCC4E0D67483}"/>
                    </a:ext>
                  </a:extLst>
                </p14:cNvPr>
                <p14:cNvContentPartPr/>
                <p14:nvPr/>
              </p14:nvContentPartPr>
              <p14:xfrm>
                <a:off x="2975716" y="2138727"/>
                <a:ext cx="171720" cy="12600"/>
              </p14:xfrm>
            </p:contentPart>
          </mc:Choice>
          <mc:Fallback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F9D2694C-92AF-4A52-96FE-CCC4E0D674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57716" y="2121087"/>
                  <a:ext cx="207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C33672DB-DDE9-4468-BAAA-8783EF61BC86}"/>
                    </a:ext>
                  </a:extLst>
                </p14:cNvPr>
                <p14:cNvContentPartPr/>
                <p14:nvPr/>
              </p14:nvContentPartPr>
              <p14:xfrm>
                <a:off x="3155716" y="2485047"/>
                <a:ext cx="158760" cy="136800"/>
              </p14:xfrm>
            </p:contentPart>
          </mc:Choice>
          <mc:Fallback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C33672DB-DDE9-4468-BAAA-8783EF61BC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38076" y="2467407"/>
                  <a:ext cx="194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4D4056-51DB-4C3B-B74E-D4CC369F78C6}"/>
                    </a:ext>
                  </a:extLst>
                </p14:cNvPr>
                <p14:cNvContentPartPr/>
                <p14:nvPr/>
              </p14:nvContentPartPr>
              <p14:xfrm>
                <a:off x="3232756" y="2417727"/>
                <a:ext cx="112320" cy="7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4D4056-51DB-4C3B-B74E-D4CC369F78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5116" y="2400087"/>
                  <a:ext cx="147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BFF3BF-9788-480A-9A27-C980FD3AB7A4}"/>
                    </a:ext>
                  </a:extLst>
                </p14:cNvPr>
                <p14:cNvContentPartPr/>
                <p14:nvPr/>
              </p14:nvContentPartPr>
              <p14:xfrm>
                <a:off x="3332116" y="2139447"/>
                <a:ext cx="164880" cy="659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BFF3BF-9788-480A-9A27-C980FD3AB7A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14476" y="2121807"/>
                  <a:ext cx="20052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A91FD8-D25C-4B0E-948B-17A6CBAA4D7D}"/>
                    </a:ext>
                  </a:extLst>
                </p14:cNvPr>
                <p14:cNvContentPartPr/>
                <p14:nvPr/>
              </p14:nvContentPartPr>
              <p14:xfrm>
                <a:off x="3613276" y="2406927"/>
                <a:ext cx="93960" cy="57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A91FD8-D25C-4B0E-948B-17A6CBAA4D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95636" y="2389287"/>
                  <a:ext cx="12960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1F2C7E7-2B1F-4DFA-B07B-88D194AABB28}"/>
                  </a:ext>
                </a:extLst>
              </p14:cNvPr>
              <p14:cNvContentPartPr/>
              <p14:nvPr/>
            </p14:nvContentPartPr>
            <p14:xfrm>
              <a:off x="3843316" y="2127207"/>
              <a:ext cx="242640" cy="697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1F2C7E7-2B1F-4DFA-B07B-88D194AABB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25676" y="2109567"/>
                <a:ext cx="278280" cy="73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2E042B6-D6BC-4F4D-B9F4-DE3DFD3D8996}"/>
              </a:ext>
            </a:extLst>
          </p:cNvPr>
          <p:cNvGrpSpPr/>
          <p:nvPr/>
        </p:nvGrpSpPr>
        <p:grpSpPr>
          <a:xfrm>
            <a:off x="3986956" y="2157447"/>
            <a:ext cx="1046880" cy="678960"/>
            <a:chOff x="3986956" y="2157447"/>
            <a:chExt cx="104688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88A249-E2A5-4629-8DC1-7E8824C8679D}"/>
                    </a:ext>
                  </a:extLst>
                </p14:cNvPr>
                <p14:cNvContentPartPr/>
                <p14:nvPr/>
              </p14:nvContentPartPr>
              <p14:xfrm>
                <a:off x="3986956" y="2204607"/>
                <a:ext cx="310680" cy="404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88A249-E2A5-4629-8DC1-7E8824C867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9316" y="2186607"/>
                  <a:ext cx="3463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398FCD7-899A-460D-8BF4-F6BAF415D48E}"/>
                    </a:ext>
                  </a:extLst>
                </p14:cNvPr>
                <p14:cNvContentPartPr/>
                <p14:nvPr/>
              </p14:nvContentPartPr>
              <p14:xfrm>
                <a:off x="4196476" y="2664687"/>
                <a:ext cx="112320" cy="171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398FCD7-899A-460D-8BF4-F6BAF415D4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78476" y="2647047"/>
                  <a:ext cx="147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AFC8DD9-AB4F-44D9-858D-69AA7B664F5F}"/>
                    </a:ext>
                  </a:extLst>
                </p14:cNvPr>
                <p14:cNvContentPartPr/>
                <p14:nvPr/>
              </p14:nvContentPartPr>
              <p14:xfrm>
                <a:off x="4441636" y="2282727"/>
                <a:ext cx="234360" cy="288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AFC8DD9-AB4F-44D9-858D-69AA7B664F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23636" y="2265087"/>
                  <a:ext cx="270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583913-EF03-4D5A-A730-C63AB4B6FA06}"/>
                    </a:ext>
                  </a:extLst>
                </p14:cNvPr>
                <p14:cNvContentPartPr/>
                <p14:nvPr/>
              </p14:nvContentPartPr>
              <p14:xfrm>
                <a:off x="4415716" y="2196687"/>
                <a:ext cx="195840" cy="9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583913-EF03-4D5A-A730-C63AB4B6FA0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98076" y="2179047"/>
                  <a:ext cx="231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611817-0CB7-4E8A-A49E-969E9D4CE4D3}"/>
                    </a:ext>
                  </a:extLst>
                </p14:cNvPr>
                <p14:cNvContentPartPr/>
                <p14:nvPr/>
              </p14:nvContentPartPr>
              <p14:xfrm>
                <a:off x="4714156" y="2578647"/>
                <a:ext cx="78120" cy="153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611817-0CB7-4E8A-A49E-969E9D4CE4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96156" y="2560647"/>
                  <a:ext cx="113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11BB05-2487-41AD-B856-8079A93E6E8B}"/>
                    </a:ext>
                  </a:extLst>
                </p14:cNvPr>
                <p14:cNvContentPartPr/>
                <p14:nvPr/>
              </p14:nvContentPartPr>
              <p14:xfrm>
                <a:off x="4777156" y="2157447"/>
                <a:ext cx="256680" cy="653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11BB05-2487-41AD-B856-8079A93E6E8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59156" y="2139447"/>
                  <a:ext cx="292320" cy="68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8252A78-4D47-4B1D-9A7E-0AE8658FE93C}"/>
              </a:ext>
            </a:extLst>
          </p:cNvPr>
          <p:cNvGrpSpPr/>
          <p:nvPr/>
        </p:nvGrpSpPr>
        <p:grpSpPr>
          <a:xfrm>
            <a:off x="5212756" y="2169327"/>
            <a:ext cx="1177200" cy="477360"/>
            <a:chOff x="5212756" y="2169327"/>
            <a:chExt cx="117720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1162B36-2B9F-4D3A-B04C-43D0AFC122CE}"/>
                    </a:ext>
                  </a:extLst>
                </p14:cNvPr>
                <p14:cNvContentPartPr/>
                <p14:nvPr/>
              </p14:nvContentPartPr>
              <p14:xfrm>
                <a:off x="5212756" y="2224047"/>
                <a:ext cx="101880" cy="358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1162B36-2B9F-4D3A-B04C-43D0AFC122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95116" y="2206407"/>
                  <a:ext cx="137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BE6CDE7-249E-4A61-A609-5B178368996C}"/>
                    </a:ext>
                  </a:extLst>
                </p14:cNvPr>
                <p14:cNvContentPartPr/>
                <p14:nvPr/>
              </p14:nvContentPartPr>
              <p14:xfrm>
                <a:off x="5369356" y="2222607"/>
                <a:ext cx="213840" cy="348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BE6CDE7-249E-4A61-A609-5B17836899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51716" y="2204607"/>
                  <a:ext cx="2494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8E85C6-A2F9-4D5A-96C7-C4FC0F3FE694}"/>
                    </a:ext>
                  </a:extLst>
                </p14:cNvPr>
                <p14:cNvContentPartPr/>
                <p14:nvPr/>
              </p14:nvContentPartPr>
              <p14:xfrm>
                <a:off x="5519116" y="2169327"/>
                <a:ext cx="454320" cy="452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8E85C6-A2F9-4D5A-96C7-C4FC0F3FE6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01116" y="2151327"/>
                  <a:ext cx="4899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BBAFEC7-9959-40CD-BE16-A270E4B43681}"/>
                    </a:ext>
                  </a:extLst>
                </p14:cNvPr>
                <p14:cNvContentPartPr/>
                <p14:nvPr/>
              </p14:nvContentPartPr>
              <p14:xfrm>
                <a:off x="5833756" y="2376687"/>
                <a:ext cx="185040" cy="100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BBAFEC7-9959-40CD-BE16-A270E4B436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15756" y="2359047"/>
                  <a:ext cx="220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209D5C4-9149-402E-8494-99FD237848C4}"/>
                    </a:ext>
                  </a:extLst>
                </p14:cNvPr>
                <p14:cNvContentPartPr/>
                <p14:nvPr/>
              </p14:nvContentPartPr>
              <p14:xfrm>
                <a:off x="5835916" y="2457687"/>
                <a:ext cx="162720" cy="161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209D5C4-9149-402E-8494-99FD237848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18276" y="2440047"/>
                  <a:ext cx="198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ABCF9A7-D923-4062-BCEE-3014889BBB2E}"/>
                    </a:ext>
                  </a:extLst>
                </p14:cNvPr>
                <p14:cNvContentPartPr/>
                <p14:nvPr/>
              </p14:nvContentPartPr>
              <p14:xfrm>
                <a:off x="6156316" y="2440047"/>
                <a:ext cx="28800" cy="206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ABCF9A7-D923-4062-BCEE-3014889BBB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38316" y="2422047"/>
                  <a:ext cx="64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2A6B008-A417-4CCD-A302-7B5592EB27BB}"/>
                    </a:ext>
                  </a:extLst>
                </p14:cNvPr>
                <p14:cNvContentPartPr/>
                <p14:nvPr/>
              </p14:nvContentPartPr>
              <p14:xfrm>
                <a:off x="6228676" y="2431767"/>
                <a:ext cx="35640" cy="213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2A6B008-A417-4CCD-A302-7B5592EB27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10676" y="2414127"/>
                  <a:ext cx="71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79C0DA-2B5F-4752-BC6F-E69B67719EB6}"/>
                    </a:ext>
                  </a:extLst>
                </p14:cNvPr>
                <p14:cNvContentPartPr/>
                <p14:nvPr/>
              </p14:nvContentPartPr>
              <p14:xfrm>
                <a:off x="6022036" y="2392167"/>
                <a:ext cx="367920" cy="99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79C0DA-2B5F-4752-BC6F-E69B67719E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04036" y="2374527"/>
                  <a:ext cx="403560" cy="134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12722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6400" y="3505200"/>
            <a:ext cx="3249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Since, at each point in space,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A79C2E-014C-4CA1-A45D-CCDD800BEAF1}"/>
              </a:ext>
            </a:extLst>
          </p:cNvPr>
          <p:cNvGrpSpPr/>
          <p:nvPr/>
        </p:nvGrpSpPr>
        <p:grpSpPr>
          <a:xfrm>
            <a:off x="2895600" y="1462087"/>
            <a:ext cx="2962532" cy="1114425"/>
            <a:chOff x="5800468" y="4724400"/>
            <a:chExt cx="2962532" cy="1114425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BC34311A-FB39-453E-8939-D1890AB4A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0468" y="4733925"/>
              <a:ext cx="94921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241B7B16-780D-4984-9A07-03940AFD6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4868" y="4724400"/>
              <a:ext cx="2048132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F177D1-9E44-46BB-9A86-098450E9C407}"/>
                    </a:ext>
                  </a:extLst>
                </p14:cNvPr>
                <p14:cNvContentPartPr/>
                <p14:nvPr/>
              </p14:nvContentPartPr>
              <p14:xfrm>
                <a:off x="7909157" y="5442703"/>
                <a:ext cx="33480" cy="8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F177D1-9E44-46BB-9A86-098450E9C4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46517" y="5380063"/>
                  <a:ext cx="159120" cy="210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F9ED0-9248-43CA-81AC-B90947DBF06D}"/>
                </a:ext>
              </a:extLst>
            </p:cNvPr>
            <p:cNvGrpSpPr/>
            <p:nvPr/>
          </p:nvGrpSpPr>
          <p:grpSpPr>
            <a:xfrm>
              <a:off x="7612157" y="4947703"/>
              <a:ext cx="399600" cy="522360"/>
              <a:chOff x="7612157" y="4947703"/>
              <a:chExt cx="399600" cy="5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948A991C-5FF2-4BCD-BD6E-06CB35265486}"/>
                      </a:ext>
                    </a:extLst>
                  </p14:cNvPr>
                  <p14:cNvContentPartPr/>
                  <p14:nvPr/>
                </p14:nvContentPartPr>
                <p14:xfrm>
                  <a:off x="7927157" y="4983703"/>
                  <a:ext cx="84600" cy="117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948A991C-5FF2-4BCD-BD6E-06CB3526548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864157" y="4920703"/>
                    <a:ext cx="21024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4E8F7A33-4735-4EFE-AA2C-B453D6C42AE7}"/>
                      </a:ext>
                    </a:extLst>
                  </p14:cNvPr>
                  <p14:cNvContentPartPr/>
                  <p14:nvPr/>
                </p14:nvContentPartPr>
                <p14:xfrm>
                  <a:off x="7795397" y="5212303"/>
                  <a:ext cx="5976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4E8F7A33-4735-4EFE-AA2C-B453D6C42AE7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732397" y="5149303"/>
                    <a:ext cx="18540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D69D734C-B113-4976-93BF-09FCFB61AB8D}"/>
                      </a:ext>
                    </a:extLst>
                  </p14:cNvPr>
                  <p14:cNvContentPartPr/>
                  <p14:nvPr/>
                </p14:nvContentPartPr>
                <p14:xfrm>
                  <a:off x="7636637" y="5312383"/>
                  <a:ext cx="24840" cy="1576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D69D734C-B113-4976-93BF-09FCFB61AB8D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573997" y="5249743"/>
                    <a:ext cx="15048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2047E64-505B-441E-A751-F722053AECBE}"/>
                      </a:ext>
                    </a:extLst>
                  </p14:cNvPr>
                  <p14:cNvContentPartPr/>
                  <p14:nvPr/>
                </p14:nvContentPartPr>
                <p14:xfrm>
                  <a:off x="7742477" y="5099263"/>
                  <a:ext cx="22320" cy="72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92047E64-505B-441E-A751-F722053AECB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679837" y="5036623"/>
                    <a:ext cx="14796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2858808-6C35-4118-8521-F5266AAEACEB}"/>
                      </a:ext>
                    </a:extLst>
                  </p14:cNvPr>
                  <p14:cNvContentPartPr/>
                  <p14:nvPr/>
                </p14:nvContentPartPr>
                <p14:xfrm>
                  <a:off x="7643477" y="5091703"/>
                  <a:ext cx="8280" cy="42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2858808-6C35-4118-8521-F5266AAEAC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580477" y="5029063"/>
                    <a:ext cx="13392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EE587BD-DB73-4393-AB32-2B568C062637}"/>
                      </a:ext>
                    </a:extLst>
                  </p14:cNvPr>
                  <p14:cNvContentPartPr/>
                  <p14:nvPr/>
                </p14:nvContentPartPr>
                <p14:xfrm>
                  <a:off x="7612157" y="5026903"/>
                  <a:ext cx="31680" cy="81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EE587BD-DB73-4393-AB32-2B568C06263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549157" y="4963903"/>
                    <a:ext cx="1573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52DA13B-7790-4297-9687-AEB260036395}"/>
                      </a:ext>
                    </a:extLst>
                  </p14:cNvPr>
                  <p14:cNvContentPartPr/>
                  <p14:nvPr/>
                </p14:nvContentPartPr>
                <p14:xfrm>
                  <a:off x="7766237" y="5049583"/>
                  <a:ext cx="57600" cy="316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52DA13B-7790-4297-9687-AEB26003639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703237" y="4986583"/>
                    <a:ext cx="18324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A6DBE98-FBBF-48E1-AD90-5938B96062A1}"/>
                      </a:ext>
                    </a:extLst>
                  </p14:cNvPr>
                  <p14:cNvContentPartPr/>
                  <p14:nvPr/>
                </p14:nvContentPartPr>
                <p14:xfrm>
                  <a:off x="7894757" y="4947703"/>
                  <a:ext cx="34920" cy="547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A6DBE98-FBBF-48E1-AD90-5938B96062A1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831757" y="4885063"/>
                    <a:ext cx="160560" cy="18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AC3054-0970-4CE4-8DAB-CDEA651F7CAD}"/>
              </a:ext>
            </a:extLst>
          </p:cNvPr>
          <p:cNvSpPr txBox="1"/>
          <p:nvPr/>
        </p:nvSpPr>
        <p:spPr>
          <a:xfrm>
            <a:off x="1219200" y="838200"/>
            <a:ext cx="364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interaction energy is symmetric</a:t>
            </a:r>
          </a:p>
        </p:txBody>
      </p:sp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5FD8A533-00A5-4AFE-91B1-D0E929838405}"/>
              </a:ext>
            </a:extLst>
          </p:cNvPr>
          <p:cNvGrpSpPr/>
          <p:nvPr/>
        </p:nvGrpSpPr>
        <p:grpSpPr>
          <a:xfrm>
            <a:off x="2799317" y="4210063"/>
            <a:ext cx="1343160" cy="663480"/>
            <a:chOff x="2799317" y="4210063"/>
            <a:chExt cx="134316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8A8911-083D-4C2E-95D0-7A8ED9C50B93}"/>
                    </a:ext>
                  </a:extLst>
                </p14:cNvPr>
                <p14:cNvContentPartPr/>
                <p14:nvPr/>
              </p14:nvContentPartPr>
              <p14:xfrm>
                <a:off x="2846117" y="4350463"/>
                <a:ext cx="24840" cy="38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8A8911-083D-4C2E-95D0-7A8ED9C50B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28117" y="4332463"/>
                  <a:ext cx="604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41598C-8720-4FC4-BB8B-706DF9CEB2B0}"/>
                    </a:ext>
                  </a:extLst>
                </p14:cNvPr>
                <p14:cNvContentPartPr/>
                <p14:nvPr/>
              </p14:nvContentPartPr>
              <p14:xfrm>
                <a:off x="3000557" y="4364503"/>
                <a:ext cx="24120" cy="419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41598C-8720-4FC4-BB8B-706DF9CEB2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82917" y="4346863"/>
                  <a:ext cx="597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284DCC-F353-42ED-B5E9-CF40AC719D9A}"/>
                    </a:ext>
                  </a:extLst>
                </p14:cNvPr>
                <p14:cNvContentPartPr/>
                <p14:nvPr/>
              </p14:nvContentPartPr>
              <p14:xfrm>
                <a:off x="2855117" y="4559983"/>
                <a:ext cx="171000" cy="1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284DCC-F353-42ED-B5E9-CF40AC719D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37117" y="4542343"/>
                  <a:ext cx="206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AB2BE2-8271-4E57-90E1-4538CC33A794}"/>
                    </a:ext>
                  </a:extLst>
                </p14:cNvPr>
                <p14:cNvContentPartPr/>
                <p14:nvPr/>
              </p14:nvContentPartPr>
              <p14:xfrm>
                <a:off x="2799317" y="4215463"/>
                <a:ext cx="218880" cy="4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AB2BE2-8271-4E57-90E1-4538CC33A7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81677" y="4197463"/>
                  <a:ext cx="254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ECACDC-00FA-4C3C-A213-3C3FCB83F19C}"/>
                    </a:ext>
                  </a:extLst>
                </p14:cNvPr>
                <p14:cNvContentPartPr/>
                <p14:nvPr/>
              </p14:nvContentPartPr>
              <p14:xfrm>
                <a:off x="3121517" y="4703263"/>
                <a:ext cx="87480" cy="126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ECACDC-00FA-4C3C-A213-3C3FCB83F1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03877" y="4685623"/>
                  <a:ext cx="123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522F2F-167B-4B35-AE24-2B6D04657FD7}"/>
                    </a:ext>
                  </a:extLst>
                </p14:cNvPr>
                <p14:cNvContentPartPr/>
                <p14:nvPr/>
              </p14:nvContentPartPr>
              <p14:xfrm>
                <a:off x="3298277" y="4554223"/>
                <a:ext cx="36360" cy="4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522F2F-167B-4B35-AE24-2B6D04657F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80277" y="4536223"/>
                  <a:ext cx="72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EDF08F-A1F6-4F9F-9B68-DA1B5FB9A102}"/>
                    </a:ext>
                  </a:extLst>
                </p14:cNvPr>
                <p14:cNvContentPartPr/>
                <p14:nvPr/>
              </p14:nvContentPartPr>
              <p14:xfrm>
                <a:off x="3454517" y="4354783"/>
                <a:ext cx="26280" cy="40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EDF08F-A1F6-4F9F-9B68-DA1B5FB9A1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36877" y="4337143"/>
                  <a:ext cx="619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5B3BFF-3B57-4157-BDFE-342C9F835BB5}"/>
                    </a:ext>
                  </a:extLst>
                </p14:cNvPr>
                <p14:cNvContentPartPr/>
                <p14:nvPr/>
              </p14:nvContentPartPr>
              <p14:xfrm>
                <a:off x="3427517" y="4339303"/>
                <a:ext cx="207360" cy="421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5B3BFF-3B57-4157-BDFE-342C9F835B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09877" y="4321663"/>
                  <a:ext cx="2430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B431C3AD-841E-433C-9DAB-70AB28AB6718}"/>
                    </a:ext>
                  </a:extLst>
                </p14:cNvPr>
                <p14:cNvContentPartPr/>
                <p14:nvPr/>
              </p14:nvContentPartPr>
              <p14:xfrm>
                <a:off x="3707957" y="4665103"/>
                <a:ext cx="127800" cy="20844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B431C3AD-841E-433C-9DAB-70AB28AB67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89957" y="4647103"/>
                  <a:ext cx="163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CEDABD7B-AB28-480E-AF8D-085FC1931177}"/>
                    </a:ext>
                  </a:extLst>
                </p14:cNvPr>
                <p14:cNvContentPartPr/>
                <p14:nvPr/>
              </p14:nvContentPartPr>
              <p14:xfrm>
                <a:off x="3382517" y="4210063"/>
                <a:ext cx="265680" cy="3456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CEDABD7B-AB28-480E-AF8D-085FC19311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64517" y="4192063"/>
                  <a:ext cx="301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32D468BC-ED25-47C0-9552-1675F279F799}"/>
                    </a:ext>
                  </a:extLst>
                </p14:cNvPr>
                <p14:cNvContentPartPr/>
                <p14:nvPr/>
              </p14:nvContentPartPr>
              <p14:xfrm>
                <a:off x="3993437" y="4475743"/>
                <a:ext cx="138240" cy="23760"/>
              </p14:xfrm>
            </p:contentPart>
          </mc:Choice>
          <mc:Fallback xmlns=""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32D468BC-ED25-47C0-9552-1675F279F7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75797" y="4458103"/>
                  <a:ext cx="173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42B97839-3C20-4497-B513-2A847E0B95C8}"/>
                    </a:ext>
                  </a:extLst>
                </p14:cNvPr>
                <p14:cNvContentPartPr/>
                <p14:nvPr/>
              </p14:nvContentPartPr>
              <p14:xfrm>
                <a:off x="4043117" y="4594543"/>
                <a:ext cx="99360" cy="30600"/>
              </p14:xfrm>
            </p:contentPart>
          </mc:Choice>
          <mc:Fallback xmlns=""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42B97839-3C20-4497-B513-2A847E0B95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25477" y="4576543"/>
                  <a:ext cx="1350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4" name="Group 3083">
            <a:extLst>
              <a:ext uri="{FF2B5EF4-FFF2-40B4-BE49-F238E27FC236}">
                <a16:creationId xmlns:a16="http://schemas.microsoft.com/office/drawing/2014/main" id="{CB844F04-7E8B-4ECA-B10C-99AFDEA23764}"/>
              </a:ext>
            </a:extLst>
          </p:cNvPr>
          <p:cNvGrpSpPr/>
          <p:nvPr/>
        </p:nvGrpSpPr>
        <p:grpSpPr>
          <a:xfrm>
            <a:off x="4396997" y="4335343"/>
            <a:ext cx="397440" cy="505440"/>
            <a:chOff x="4396997" y="4335343"/>
            <a:chExt cx="39744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5FF78D42-FE7C-4A2D-99EB-A788DBBD495A}"/>
                    </a:ext>
                  </a:extLst>
                </p14:cNvPr>
                <p14:cNvContentPartPr/>
                <p14:nvPr/>
              </p14:nvContentPartPr>
              <p14:xfrm>
                <a:off x="4396997" y="4335343"/>
                <a:ext cx="31320" cy="451440"/>
              </p14:xfrm>
            </p:contentPart>
          </mc:Choice>
          <mc:Fallback xmlns=""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5FF78D42-FE7C-4A2D-99EB-A788DBBD49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78997" y="4317703"/>
                  <a:ext cx="669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AB19084F-5E6E-4A4F-8109-8779A4DE9A65}"/>
                    </a:ext>
                  </a:extLst>
                </p14:cNvPr>
                <p14:cNvContentPartPr/>
                <p14:nvPr/>
              </p14:nvContentPartPr>
              <p14:xfrm>
                <a:off x="4542437" y="4367023"/>
                <a:ext cx="36360" cy="409680"/>
              </p14:xfrm>
            </p:contentPart>
          </mc:Choice>
          <mc:Fallback xmlns=""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AB19084F-5E6E-4A4F-8109-8779A4DE9A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4797" y="4349023"/>
                  <a:ext cx="72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6AB3BCA0-EEAD-4910-B1B8-0BA34C2E0490}"/>
                    </a:ext>
                  </a:extLst>
                </p14:cNvPr>
                <p14:cNvContentPartPr/>
                <p14:nvPr/>
              </p14:nvContentPartPr>
              <p14:xfrm>
                <a:off x="4399517" y="4608223"/>
                <a:ext cx="147960" cy="11880"/>
              </p14:xfrm>
            </p:contentPart>
          </mc:Choice>
          <mc:Fallback xmlns=""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6AB3BCA0-EEAD-4910-B1B8-0BA34C2E04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81517" y="4590583"/>
                  <a:ext cx="183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434FB910-154D-4725-92F5-7C093BCABFAE}"/>
                    </a:ext>
                  </a:extLst>
                </p14:cNvPr>
                <p14:cNvContentPartPr/>
                <p14:nvPr/>
              </p14:nvContentPartPr>
              <p14:xfrm>
                <a:off x="4638197" y="4739623"/>
                <a:ext cx="156240" cy="101160"/>
              </p14:xfrm>
            </p:contentPart>
          </mc:Choice>
          <mc:Fallback xmlns=""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434FB910-154D-4725-92F5-7C093BCABFA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20557" y="4721983"/>
                  <a:ext cx="1918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85" name="Ink 3084">
                <a:extLst>
                  <a:ext uri="{FF2B5EF4-FFF2-40B4-BE49-F238E27FC236}">
                    <a16:creationId xmlns:a16="http://schemas.microsoft.com/office/drawing/2014/main" id="{D201AAF6-D518-4B62-8CFA-6E2E1ADEEABD}"/>
                  </a:ext>
                </a:extLst>
              </p14:cNvPr>
              <p14:cNvContentPartPr/>
              <p14:nvPr/>
            </p14:nvContentPartPr>
            <p14:xfrm>
              <a:off x="4346957" y="4196023"/>
              <a:ext cx="240840" cy="50760"/>
            </p14:xfrm>
          </p:contentPart>
        </mc:Choice>
        <mc:Fallback xmlns="">
          <p:pic>
            <p:nvPicPr>
              <p:cNvPr id="3085" name="Ink 3084">
                <a:extLst>
                  <a:ext uri="{FF2B5EF4-FFF2-40B4-BE49-F238E27FC236}">
                    <a16:creationId xmlns:a16="http://schemas.microsoft.com/office/drawing/2014/main" id="{D201AAF6-D518-4B62-8CFA-6E2E1ADEEAB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29317" y="4178383"/>
                <a:ext cx="2764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86" name="Ink 3085">
                <a:extLst>
                  <a:ext uri="{FF2B5EF4-FFF2-40B4-BE49-F238E27FC236}">
                    <a16:creationId xmlns:a16="http://schemas.microsoft.com/office/drawing/2014/main" id="{7841965D-1416-4600-A927-790734C748DD}"/>
                  </a:ext>
                </a:extLst>
              </p14:cNvPr>
              <p14:cNvContentPartPr/>
              <p14:nvPr/>
            </p14:nvContentPartPr>
            <p14:xfrm>
              <a:off x="4898837" y="4558903"/>
              <a:ext cx="24120" cy="20880"/>
            </p14:xfrm>
          </p:contentPart>
        </mc:Choice>
        <mc:Fallback xmlns="">
          <p:pic>
            <p:nvPicPr>
              <p:cNvPr id="3086" name="Ink 3085">
                <a:extLst>
                  <a:ext uri="{FF2B5EF4-FFF2-40B4-BE49-F238E27FC236}">
                    <a16:creationId xmlns:a16="http://schemas.microsoft.com/office/drawing/2014/main" id="{7841965D-1416-4600-A927-790734C748D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81197" y="4541263"/>
                <a:ext cx="5976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B0A7AFEB-D61D-4A97-999D-DBC0269B79DE}"/>
              </a:ext>
            </a:extLst>
          </p:cNvPr>
          <p:cNvGrpSpPr/>
          <p:nvPr/>
        </p:nvGrpSpPr>
        <p:grpSpPr>
          <a:xfrm>
            <a:off x="5044997" y="4186663"/>
            <a:ext cx="650160" cy="681480"/>
            <a:chOff x="5044997" y="4186663"/>
            <a:chExt cx="65016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D245E1F1-8A1A-49E0-AC4E-6E0DA908126B}"/>
                    </a:ext>
                  </a:extLst>
                </p14:cNvPr>
                <p14:cNvContentPartPr/>
                <p14:nvPr/>
              </p14:nvContentPartPr>
              <p14:xfrm>
                <a:off x="5044997" y="4582663"/>
                <a:ext cx="248400" cy="206640"/>
              </p14:xfrm>
            </p:contentPart>
          </mc:Choice>
          <mc:Fallback xmlns=""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D245E1F1-8A1A-49E0-AC4E-6E0DA908126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27357" y="4564663"/>
                  <a:ext cx="284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C41FF018-3F21-411D-AAEC-EF07BADA89BE}"/>
                    </a:ext>
                  </a:extLst>
                </p14:cNvPr>
                <p14:cNvContentPartPr/>
                <p14:nvPr/>
              </p14:nvContentPartPr>
              <p14:xfrm>
                <a:off x="5334797" y="4301143"/>
                <a:ext cx="38160" cy="513000"/>
              </p14:xfrm>
            </p:contentPart>
          </mc:Choice>
          <mc:Fallback xmlns=""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C41FF018-3F21-411D-AAEC-EF07BADA89B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16797" y="4283503"/>
                  <a:ext cx="738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5225A642-D751-4ECC-A07E-AD7021C3A11E}"/>
                    </a:ext>
                  </a:extLst>
                </p14:cNvPr>
                <p14:cNvContentPartPr/>
                <p14:nvPr/>
              </p14:nvContentPartPr>
              <p14:xfrm>
                <a:off x="5488877" y="4361263"/>
                <a:ext cx="20520" cy="441360"/>
              </p14:xfrm>
            </p:contentPart>
          </mc:Choice>
          <mc:Fallback xmlns=""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5225A642-D751-4ECC-A07E-AD7021C3A1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70877" y="4343263"/>
                  <a:ext cx="561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7D067FCB-884A-4AE6-B446-0B7CAC019CB2}"/>
                    </a:ext>
                  </a:extLst>
                </p14:cNvPr>
                <p14:cNvContentPartPr/>
                <p14:nvPr/>
              </p14:nvContentPartPr>
              <p14:xfrm>
                <a:off x="5338037" y="4595263"/>
                <a:ext cx="171000" cy="18720"/>
              </p14:xfrm>
            </p:contentPart>
          </mc:Choice>
          <mc:Fallback xmlns=""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7D067FCB-884A-4AE6-B446-0B7CAC019C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20397" y="4577263"/>
                  <a:ext cx="206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091" name="Ink 3090">
                  <a:extLst>
                    <a:ext uri="{FF2B5EF4-FFF2-40B4-BE49-F238E27FC236}">
                      <a16:creationId xmlns:a16="http://schemas.microsoft.com/office/drawing/2014/main" id="{AF0E07FD-D1BF-4712-B812-126F59FB19A4}"/>
                    </a:ext>
                  </a:extLst>
                </p14:cNvPr>
                <p14:cNvContentPartPr/>
                <p14:nvPr/>
              </p14:nvContentPartPr>
              <p14:xfrm>
                <a:off x="5550797" y="4685623"/>
                <a:ext cx="144360" cy="182520"/>
              </p14:xfrm>
            </p:contentPart>
          </mc:Choice>
          <mc:Fallback xmlns="">
            <p:pic>
              <p:nvPicPr>
                <p:cNvPr id="3091" name="Ink 3090">
                  <a:extLst>
                    <a:ext uri="{FF2B5EF4-FFF2-40B4-BE49-F238E27FC236}">
                      <a16:creationId xmlns:a16="http://schemas.microsoft.com/office/drawing/2014/main" id="{AF0E07FD-D1BF-4712-B812-126F59FB19A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32797" y="4667623"/>
                  <a:ext cx="180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092" name="Ink 3091">
                  <a:extLst>
                    <a:ext uri="{FF2B5EF4-FFF2-40B4-BE49-F238E27FC236}">
                      <a16:creationId xmlns:a16="http://schemas.microsoft.com/office/drawing/2014/main" id="{2736A6DD-A23D-443C-ABA5-0D3246D22786}"/>
                    </a:ext>
                  </a:extLst>
                </p14:cNvPr>
                <p14:cNvContentPartPr/>
                <p14:nvPr/>
              </p14:nvContentPartPr>
              <p14:xfrm>
                <a:off x="5302037" y="4186663"/>
                <a:ext cx="241560" cy="16560"/>
              </p14:xfrm>
            </p:contentPart>
          </mc:Choice>
          <mc:Fallback xmlns="">
            <p:pic>
              <p:nvPicPr>
                <p:cNvPr id="3092" name="Ink 3091">
                  <a:extLst>
                    <a:ext uri="{FF2B5EF4-FFF2-40B4-BE49-F238E27FC236}">
                      <a16:creationId xmlns:a16="http://schemas.microsoft.com/office/drawing/2014/main" id="{2736A6DD-A23D-443C-ABA5-0D3246D227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84037" y="4169023"/>
                  <a:ext cx="2772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0" name="Group 3109">
            <a:extLst>
              <a:ext uri="{FF2B5EF4-FFF2-40B4-BE49-F238E27FC236}">
                <a16:creationId xmlns:a16="http://schemas.microsoft.com/office/drawing/2014/main" id="{32FB7ECE-0F16-4568-88FF-1ED6934C2EC6}"/>
              </a:ext>
            </a:extLst>
          </p:cNvPr>
          <p:cNvGrpSpPr/>
          <p:nvPr/>
        </p:nvGrpSpPr>
        <p:grpSpPr>
          <a:xfrm>
            <a:off x="4109717" y="5102503"/>
            <a:ext cx="1601640" cy="687960"/>
            <a:chOff x="4109717" y="5102503"/>
            <a:chExt cx="160164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CC24B191-976D-4E4D-BAD1-AF16E35816B7}"/>
                    </a:ext>
                  </a:extLst>
                </p14:cNvPr>
                <p14:cNvContentPartPr/>
                <p14:nvPr/>
              </p14:nvContentPartPr>
              <p14:xfrm>
                <a:off x="4109717" y="5358463"/>
                <a:ext cx="158400" cy="28080"/>
              </p14:xfrm>
            </p:contentPart>
          </mc:Choice>
          <mc:Fallback xmlns=""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CC24B191-976D-4E4D-BAD1-AF16E35816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92077" y="5340463"/>
                  <a:ext cx="194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95" name="Ink 3094">
                  <a:extLst>
                    <a:ext uri="{FF2B5EF4-FFF2-40B4-BE49-F238E27FC236}">
                      <a16:creationId xmlns:a16="http://schemas.microsoft.com/office/drawing/2014/main" id="{8B5C3A66-E412-4539-A327-9E20EB5DAA24}"/>
                    </a:ext>
                  </a:extLst>
                </p14:cNvPr>
                <p14:cNvContentPartPr/>
                <p14:nvPr/>
              </p14:nvContentPartPr>
              <p14:xfrm>
                <a:off x="4121957" y="5413903"/>
                <a:ext cx="166320" cy="69120"/>
              </p14:xfrm>
            </p:contentPart>
          </mc:Choice>
          <mc:Fallback xmlns="">
            <p:pic>
              <p:nvPicPr>
                <p:cNvPr id="3095" name="Ink 3094">
                  <a:extLst>
                    <a:ext uri="{FF2B5EF4-FFF2-40B4-BE49-F238E27FC236}">
                      <a16:creationId xmlns:a16="http://schemas.microsoft.com/office/drawing/2014/main" id="{8B5C3A66-E412-4539-A327-9E20EB5DAA2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04317" y="5395903"/>
                  <a:ext cx="201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096" name="Ink 3095">
                  <a:extLst>
                    <a:ext uri="{FF2B5EF4-FFF2-40B4-BE49-F238E27FC236}">
                      <a16:creationId xmlns:a16="http://schemas.microsoft.com/office/drawing/2014/main" id="{22FAA915-3177-41FC-A8B2-35A09AAA7D31}"/>
                    </a:ext>
                  </a:extLst>
                </p14:cNvPr>
                <p14:cNvContentPartPr/>
                <p14:nvPr/>
              </p14:nvContentPartPr>
              <p14:xfrm>
                <a:off x="4382237" y="5462503"/>
                <a:ext cx="243360" cy="151200"/>
              </p14:xfrm>
            </p:contentPart>
          </mc:Choice>
          <mc:Fallback xmlns="">
            <p:pic>
              <p:nvPicPr>
                <p:cNvPr id="3096" name="Ink 3095">
                  <a:extLst>
                    <a:ext uri="{FF2B5EF4-FFF2-40B4-BE49-F238E27FC236}">
                      <a16:creationId xmlns:a16="http://schemas.microsoft.com/office/drawing/2014/main" id="{22FAA915-3177-41FC-A8B2-35A09AAA7D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64237" y="5444863"/>
                  <a:ext cx="279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098" name="Ink 3097">
                  <a:extLst>
                    <a:ext uri="{FF2B5EF4-FFF2-40B4-BE49-F238E27FC236}">
                      <a16:creationId xmlns:a16="http://schemas.microsoft.com/office/drawing/2014/main" id="{055A268A-F199-4EC7-88F0-36C611FB10CD}"/>
                    </a:ext>
                  </a:extLst>
                </p14:cNvPr>
                <p14:cNvContentPartPr/>
                <p14:nvPr/>
              </p14:nvContentPartPr>
              <p14:xfrm>
                <a:off x="4702277" y="5225983"/>
                <a:ext cx="29520" cy="400680"/>
              </p14:xfrm>
            </p:contentPart>
          </mc:Choice>
          <mc:Fallback xmlns="">
            <p:pic>
              <p:nvPicPr>
                <p:cNvPr id="3098" name="Ink 3097">
                  <a:extLst>
                    <a:ext uri="{FF2B5EF4-FFF2-40B4-BE49-F238E27FC236}">
                      <a16:creationId xmlns:a16="http://schemas.microsoft.com/office/drawing/2014/main" id="{055A268A-F199-4EC7-88F0-36C611FB10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84637" y="5207983"/>
                  <a:ext cx="651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099" name="Ink 3098">
                  <a:extLst>
                    <a:ext uri="{FF2B5EF4-FFF2-40B4-BE49-F238E27FC236}">
                      <a16:creationId xmlns:a16="http://schemas.microsoft.com/office/drawing/2014/main" id="{69102D06-9A00-49EE-B179-0E83D0F4CF1B}"/>
                    </a:ext>
                  </a:extLst>
                </p14:cNvPr>
                <p14:cNvContentPartPr/>
                <p14:nvPr/>
              </p14:nvContentPartPr>
              <p14:xfrm>
                <a:off x="4842317" y="5233903"/>
                <a:ext cx="29520" cy="404640"/>
              </p14:xfrm>
            </p:contentPart>
          </mc:Choice>
          <mc:Fallback xmlns="">
            <p:pic>
              <p:nvPicPr>
                <p:cNvPr id="3099" name="Ink 3098">
                  <a:extLst>
                    <a:ext uri="{FF2B5EF4-FFF2-40B4-BE49-F238E27FC236}">
                      <a16:creationId xmlns:a16="http://schemas.microsoft.com/office/drawing/2014/main" id="{69102D06-9A00-49EE-B179-0E83D0F4CF1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4677" y="5215903"/>
                  <a:ext cx="651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6A250CEA-3457-4AE3-88E8-EF289233DF22}"/>
                    </a:ext>
                  </a:extLst>
                </p14:cNvPr>
                <p14:cNvContentPartPr/>
                <p14:nvPr/>
              </p14:nvContentPartPr>
              <p14:xfrm>
                <a:off x="4747277" y="5457823"/>
                <a:ext cx="82800" cy="20880"/>
              </p14:xfrm>
            </p:contentPart>
          </mc:Choice>
          <mc:Fallback xmlns=""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6A250CEA-3457-4AE3-88E8-EF289233DF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29277" y="5439823"/>
                  <a:ext cx="118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A9301D23-6AFE-4A0B-99B8-666F93CDB2EE}"/>
                    </a:ext>
                  </a:extLst>
                </p14:cNvPr>
                <p14:cNvContentPartPr/>
                <p14:nvPr/>
              </p14:nvContentPartPr>
              <p14:xfrm>
                <a:off x="4943477" y="5611903"/>
                <a:ext cx="119520" cy="123480"/>
              </p14:xfrm>
            </p:contentPart>
          </mc:Choice>
          <mc:Fallback xmlns=""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A9301D23-6AFE-4A0B-99B8-666F93CDB2E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25477" y="5593903"/>
                  <a:ext cx="155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02" name="Ink 3101">
                  <a:extLst>
                    <a:ext uri="{FF2B5EF4-FFF2-40B4-BE49-F238E27FC236}">
                      <a16:creationId xmlns:a16="http://schemas.microsoft.com/office/drawing/2014/main" id="{3CE9D1AA-D055-41AF-BD00-EFB233C79D9A}"/>
                    </a:ext>
                  </a:extLst>
                </p14:cNvPr>
                <p14:cNvContentPartPr/>
                <p14:nvPr/>
              </p14:nvContentPartPr>
              <p14:xfrm>
                <a:off x="4680317" y="5141743"/>
                <a:ext cx="227160" cy="15840"/>
              </p14:xfrm>
            </p:contentPart>
          </mc:Choice>
          <mc:Fallback xmlns="">
            <p:pic>
              <p:nvPicPr>
                <p:cNvPr id="3102" name="Ink 3101">
                  <a:extLst>
                    <a:ext uri="{FF2B5EF4-FFF2-40B4-BE49-F238E27FC236}">
                      <a16:creationId xmlns:a16="http://schemas.microsoft.com/office/drawing/2014/main" id="{3CE9D1AA-D055-41AF-BD00-EFB233C79D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62317" y="5124103"/>
                  <a:ext cx="262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04" name="Ink 3103">
                  <a:extLst>
                    <a:ext uri="{FF2B5EF4-FFF2-40B4-BE49-F238E27FC236}">
                      <a16:creationId xmlns:a16="http://schemas.microsoft.com/office/drawing/2014/main" id="{293CA28E-6EA5-4654-A651-C1FE722CD299}"/>
                    </a:ext>
                  </a:extLst>
                </p14:cNvPr>
                <p14:cNvContentPartPr/>
                <p14:nvPr/>
              </p14:nvContentPartPr>
              <p14:xfrm>
                <a:off x="5125997" y="5449903"/>
                <a:ext cx="64440" cy="33840"/>
              </p14:xfrm>
            </p:contentPart>
          </mc:Choice>
          <mc:Fallback xmlns="">
            <p:pic>
              <p:nvPicPr>
                <p:cNvPr id="3104" name="Ink 3103">
                  <a:extLst>
                    <a:ext uri="{FF2B5EF4-FFF2-40B4-BE49-F238E27FC236}">
                      <a16:creationId xmlns:a16="http://schemas.microsoft.com/office/drawing/2014/main" id="{293CA28E-6EA5-4654-A651-C1FE722CD29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07997" y="5431903"/>
                  <a:ext cx="100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105" name="Ink 3104">
                  <a:extLst>
                    <a:ext uri="{FF2B5EF4-FFF2-40B4-BE49-F238E27FC236}">
                      <a16:creationId xmlns:a16="http://schemas.microsoft.com/office/drawing/2014/main" id="{03847F90-5D08-47E2-9B3D-59CD0B516D40}"/>
                    </a:ext>
                  </a:extLst>
                </p14:cNvPr>
                <p14:cNvContentPartPr/>
                <p14:nvPr/>
              </p14:nvContentPartPr>
              <p14:xfrm>
                <a:off x="5343077" y="5217703"/>
                <a:ext cx="28080" cy="514080"/>
              </p14:xfrm>
            </p:contentPart>
          </mc:Choice>
          <mc:Fallback xmlns="">
            <p:pic>
              <p:nvPicPr>
                <p:cNvPr id="3105" name="Ink 3104">
                  <a:extLst>
                    <a:ext uri="{FF2B5EF4-FFF2-40B4-BE49-F238E27FC236}">
                      <a16:creationId xmlns:a16="http://schemas.microsoft.com/office/drawing/2014/main" id="{03847F90-5D08-47E2-9B3D-59CD0B516D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25437" y="5199703"/>
                  <a:ext cx="637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106" name="Ink 3105">
                  <a:extLst>
                    <a:ext uri="{FF2B5EF4-FFF2-40B4-BE49-F238E27FC236}">
                      <a16:creationId xmlns:a16="http://schemas.microsoft.com/office/drawing/2014/main" id="{283BE61B-DA14-4F87-AB93-635A5F43B8BA}"/>
                    </a:ext>
                  </a:extLst>
                </p14:cNvPr>
                <p14:cNvContentPartPr/>
                <p14:nvPr/>
              </p14:nvContentPartPr>
              <p14:xfrm>
                <a:off x="5499317" y="5196103"/>
                <a:ext cx="30600" cy="490680"/>
              </p14:xfrm>
            </p:contentPart>
          </mc:Choice>
          <mc:Fallback xmlns="">
            <p:pic>
              <p:nvPicPr>
                <p:cNvPr id="3106" name="Ink 3105">
                  <a:extLst>
                    <a:ext uri="{FF2B5EF4-FFF2-40B4-BE49-F238E27FC236}">
                      <a16:creationId xmlns:a16="http://schemas.microsoft.com/office/drawing/2014/main" id="{283BE61B-DA14-4F87-AB93-635A5F43B8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81677" y="5178103"/>
                  <a:ext cx="662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07" name="Ink 3106">
                  <a:extLst>
                    <a:ext uri="{FF2B5EF4-FFF2-40B4-BE49-F238E27FC236}">
                      <a16:creationId xmlns:a16="http://schemas.microsoft.com/office/drawing/2014/main" id="{D8F27252-911D-4C49-993F-A4BCDB72BA8C}"/>
                    </a:ext>
                  </a:extLst>
                </p14:cNvPr>
                <p14:cNvContentPartPr/>
                <p14:nvPr/>
              </p14:nvContentPartPr>
              <p14:xfrm>
                <a:off x="5352797" y="5474383"/>
                <a:ext cx="150120" cy="14760"/>
              </p14:xfrm>
            </p:contentPart>
          </mc:Choice>
          <mc:Fallback xmlns="">
            <p:pic>
              <p:nvPicPr>
                <p:cNvPr id="3107" name="Ink 3106">
                  <a:extLst>
                    <a:ext uri="{FF2B5EF4-FFF2-40B4-BE49-F238E27FC236}">
                      <a16:creationId xmlns:a16="http://schemas.microsoft.com/office/drawing/2014/main" id="{D8F27252-911D-4C49-993F-A4BCDB72BA8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35157" y="5456383"/>
                  <a:ext cx="185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108" name="Ink 3107">
                  <a:extLst>
                    <a:ext uri="{FF2B5EF4-FFF2-40B4-BE49-F238E27FC236}">
                      <a16:creationId xmlns:a16="http://schemas.microsoft.com/office/drawing/2014/main" id="{53570B6E-6A2F-4B04-BF49-096B5D62E865}"/>
                    </a:ext>
                  </a:extLst>
                </p14:cNvPr>
                <p14:cNvContentPartPr/>
                <p14:nvPr/>
              </p14:nvContentPartPr>
              <p14:xfrm>
                <a:off x="5577077" y="5558623"/>
                <a:ext cx="134280" cy="231840"/>
              </p14:xfrm>
            </p:contentPart>
          </mc:Choice>
          <mc:Fallback xmlns="">
            <p:pic>
              <p:nvPicPr>
                <p:cNvPr id="3108" name="Ink 3107">
                  <a:extLst>
                    <a:ext uri="{FF2B5EF4-FFF2-40B4-BE49-F238E27FC236}">
                      <a16:creationId xmlns:a16="http://schemas.microsoft.com/office/drawing/2014/main" id="{53570B6E-6A2F-4B04-BF49-096B5D62E8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59077" y="5540623"/>
                  <a:ext cx="169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109" name="Ink 3108">
                  <a:extLst>
                    <a:ext uri="{FF2B5EF4-FFF2-40B4-BE49-F238E27FC236}">
                      <a16:creationId xmlns:a16="http://schemas.microsoft.com/office/drawing/2014/main" id="{9BA6EC05-5E73-433B-BC04-F5ABAFE06AA4}"/>
                    </a:ext>
                  </a:extLst>
                </p14:cNvPr>
                <p14:cNvContentPartPr/>
                <p14:nvPr/>
              </p14:nvContentPartPr>
              <p14:xfrm>
                <a:off x="5335157" y="5102503"/>
                <a:ext cx="231480" cy="6840"/>
              </p14:xfrm>
            </p:contentPart>
          </mc:Choice>
          <mc:Fallback xmlns="">
            <p:pic>
              <p:nvPicPr>
                <p:cNvPr id="3109" name="Ink 3108">
                  <a:extLst>
                    <a:ext uri="{FF2B5EF4-FFF2-40B4-BE49-F238E27FC236}">
                      <a16:creationId xmlns:a16="http://schemas.microsoft.com/office/drawing/2014/main" id="{9BA6EC05-5E73-433B-BC04-F5ABAFE06AA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17517" y="5084863"/>
                  <a:ext cx="2671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3" name="Group 3112">
            <a:extLst>
              <a:ext uri="{FF2B5EF4-FFF2-40B4-BE49-F238E27FC236}">
                <a16:creationId xmlns:a16="http://schemas.microsoft.com/office/drawing/2014/main" id="{8C7DF12B-AAC7-458D-B441-972ECC13F06F}"/>
              </a:ext>
            </a:extLst>
          </p:cNvPr>
          <p:cNvGrpSpPr/>
          <p:nvPr/>
        </p:nvGrpSpPr>
        <p:grpSpPr>
          <a:xfrm>
            <a:off x="4184237" y="6219943"/>
            <a:ext cx="169560" cy="54360"/>
            <a:chOff x="4184237" y="6219943"/>
            <a:chExt cx="169560" cy="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111" name="Ink 3110">
                  <a:extLst>
                    <a:ext uri="{FF2B5EF4-FFF2-40B4-BE49-F238E27FC236}">
                      <a16:creationId xmlns:a16="http://schemas.microsoft.com/office/drawing/2014/main" id="{987BF40A-16CE-4BDC-A72D-07278881DE30}"/>
                    </a:ext>
                  </a:extLst>
                </p14:cNvPr>
                <p14:cNvContentPartPr/>
                <p14:nvPr/>
              </p14:nvContentPartPr>
              <p14:xfrm>
                <a:off x="4184237" y="6219943"/>
                <a:ext cx="167760" cy="26640"/>
              </p14:xfrm>
            </p:contentPart>
          </mc:Choice>
          <mc:Fallback xmlns="">
            <p:pic>
              <p:nvPicPr>
                <p:cNvPr id="3111" name="Ink 3110">
                  <a:extLst>
                    <a:ext uri="{FF2B5EF4-FFF2-40B4-BE49-F238E27FC236}">
                      <a16:creationId xmlns:a16="http://schemas.microsoft.com/office/drawing/2014/main" id="{987BF40A-16CE-4BDC-A72D-07278881DE3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66237" y="6202303"/>
                  <a:ext cx="203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112" name="Ink 3111">
                  <a:extLst>
                    <a:ext uri="{FF2B5EF4-FFF2-40B4-BE49-F238E27FC236}">
                      <a16:creationId xmlns:a16="http://schemas.microsoft.com/office/drawing/2014/main" id="{75358B3A-84D7-4538-928D-73F3235DA4BC}"/>
                    </a:ext>
                  </a:extLst>
                </p14:cNvPr>
                <p14:cNvContentPartPr/>
                <p14:nvPr/>
              </p14:nvContentPartPr>
              <p14:xfrm>
                <a:off x="4235357" y="6262783"/>
                <a:ext cx="118440" cy="11520"/>
              </p14:xfrm>
            </p:contentPart>
          </mc:Choice>
          <mc:Fallback xmlns="">
            <p:pic>
              <p:nvPicPr>
                <p:cNvPr id="3112" name="Ink 3111">
                  <a:extLst>
                    <a:ext uri="{FF2B5EF4-FFF2-40B4-BE49-F238E27FC236}">
                      <a16:creationId xmlns:a16="http://schemas.microsoft.com/office/drawing/2014/main" id="{75358B3A-84D7-4538-928D-73F3235DA4B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17357" y="6244783"/>
                  <a:ext cx="154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8" name="Group 3137">
            <a:extLst>
              <a:ext uri="{FF2B5EF4-FFF2-40B4-BE49-F238E27FC236}">
                <a16:creationId xmlns:a16="http://schemas.microsoft.com/office/drawing/2014/main" id="{1E3FAC65-22A6-4EB2-B1BC-6DFF38DC0B54}"/>
              </a:ext>
            </a:extLst>
          </p:cNvPr>
          <p:cNvGrpSpPr/>
          <p:nvPr/>
        </p:nvGrpSpPr>
        <p:grpSpPr>
          <a:xfrm>
            <a:off x="4674197" y="5924743"/>
            <a:ext cx="996480" cy="593280"/>
            <a:chOff x="4674197" y="5924743"/>
            <a:chExt cx="99648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27" name="Ink 3126">
                  <a:extLst>
                    <a:ext uri="{FF2B5EF4-FFF2-40B4-BE49-F238E27FC236}">
                      <a16:creationId xmlns:a16="http://schemas.microsoft.com/office/drawing/2014/main" id="{ADACE113-D996-4A82-8A2C-632E9C658BBD}"/>
                    </a:ext>
                  </a:extLst>
                </p14:cNvPr>
                <p14:cNvContentPartPr/>
                <p14:nvPr/>
              </p14:nvContentPartPr>
              <p14:xfrm>
                <a:off x="4697597" y="6056143"/>
                <a:ext cx="161640" cy="400680"/>
              </p14:xfrm>
            </p:contentPart>
          </mc:Choice>
          <mc:Fallback xmlns="">
            <p:pic>
              <p:nvPicPr>
                <p:cNvPr id="3127" name="Ink 3126">
                  <a:extLst>
                    <a:ext uri="{FF2B5EF4-FFF2-40B4-BE49-F238E27FC236}">
                      <a16:creationId xmlns:a16="http://schemas.microsoft.com/office/drawing/2014/main" id="{ADACE113-D996-4A82-8A2C-632E9C658BB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79957" y="6038143"/>
                  <a:ext cx="1972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128" name="Ink 3127">
                  <a:extLst>
                    <a:ext uri="{FF2B5EF4-FFF2-40B4-BE49-F238E27FC236}">
                      <a16:creationId xmlns:a16="http://schemas.microsoft.com/office/drawing/2014/main" id="{185788D1-D9AE-4CD6-9935-B4116A41F45D}"/>
                    </a:ext>
                  </a:extLst>
                </p14:cNvPr>
                <p14:cNvContentPartPr/>
                <p14:nvPr/>
              </p14:nvContentPartPr>
              <p14:xfrm>
                <a:off x="4674197" y="5957143"/>
                <a:ext cx="208440" cy="18000"/>
              </p14:xfrm>
            </p:contentPart>
          </mc:Choice>
          <mc:Fallback xmlns="">
            <p:pic>
              <p:nvPicPr>
                <p:cNvPr id="3128" name="Ink 3127">
                  <a:extLst>
                    <a:ext uri="{FF2B5EF4-FFF2-40B4-BE49-F238E27FC236}">
                      <a16:creationId xmlns:a16="http://schemas.microsoft.com/office/drawing/2014/main" id="{185788D1-D9AE-4CD6-9935-B4116A41F45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56197" y="5939143"/>
                  <a:ext cx="244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129" name="Ink 3128">
                  <a:extLst>
                    <a:ext uri="{FF2B5EF4-FFF2-40B4-BE49-F238E27FC236}">
                      <a16:creationId xmlns:a16="http://schemas.microsoft.com/office/drawing/2014/main" id="{7AD9ABF2-1532-4746-85DF-0045679B233E}"/>
                    </a:ext>
                  </a:extLst>
                </p14:cNvPr>
                <p14:cNvContentPartPr/>
                <p14:nvPr/>
              </p14:nvContentPartPr>
              <p14:xfrm>
                <a:off x="4916117" y="6436663"/>
                <a:ext cx="145080" cy="81360"/>
              </p14:xfrm>
            </p:contentPart>
          </mc:Choice>
          <mc:Fallback xmlns="">
            <p:pic>
              <p:nvPicPr>
                <p:cNvPr id="3129" name="Ink 3128">
                  <a:extLst>
                    <a:ext uri="{FF2B5EF4-FFF2-40B4-BE49-F238E27FC236}">
                      <a16:creationId xmlns:a16="http://schemas.microsoft.com/office/drawing/2014/main" id="{7AD9ABF2-1532-4746-85DF-0045679B233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98117" y="6419023"/>
                  <a:ext cx="180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131" name="Ink 3130">
                  <a:extLst>
                    <a:ext uri="{FF2B5EF4-FFF2-40B4-BE49-F238E27FC236}">
                      <a16:creationId xmlns:a16="http://schemas.microsoft.com/office/drawing/2014/main" id="{ABA0CD39-A81A-4D67-A04D-C250417D41CC}"/>
                    </a:ext>
                  </a:extLst>
                </p14:cNvPr>
                <p14:cNvContentPartPr/>
                <p14:nvPr/>
              </p14:nvContentPartPr>
              <p14:xfrm>
                <a:off x="5234357" y="6254503"/>
                <a:ext cx="27000" cy="21240"/>
              </p14:xfrm>
            </p:contentPart>
          </mc:Choice>
          <mc:Fallback xmlns="">
            <p:pic>
              <p:nvPicPr>
                <p:cNvPr id="3131" name="Ink 3130">
                  <a:extLst>
                    <a:ext uri="{FF2B5EF4-FFF2-40B4-BE49-F238E27FC236}">
                      <a16:creationId xmlns:a16="http://schemas.microsoft.com/office/drawing/2014/main" id="{ABA0CD39-A81A-4D67-A04D-C250417D41C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16357" y="6236503"/>
                  <a:ext cx="62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32" name="Ink 3131">
                  <a:extLst>
                    <a:ext uri="{FF2B5EF4-FFF2-40B4-BE49-F238E27FC236}">
                      <a16:creationId xmlns:a16="http://schemas.microsoft.com/office/drawing/2014/main" id="{FF3A198A-230B-4C8D-9E13-00F5BE8D7D72}"/>
                    </a:ext>
                  </a:extLst>
                </p14:cNvPr>
                <p14:cNvContentPartPr/>
                <p14:nvPr/>
              </p14:nvContentPartPr>
              <p14:xfrm>
                <a:off x="5261357" y="6223543"/>
                <a:ext cx="23040" cy="41040"/>
              </p14:xfrm>
            </p:contentPart>
          </mc:Choice>
          <mc:Fallback xmlns="">
            <p:pic>
              <p:nvPicPr>
                <p:cNvPr id="3132" name="Ink 3131">
                  <a:extLst>
                    <a:ext uri="{FF2B5EF4-FFF2-40B4-BE49-F238E27FC236}">
                      <a16:creationId xmlns:a16="http://schemas.microsoft.com/office/drawing/2014/main" id="{FF3A198A-230B-4C8D-9E13-00F5BE8D7D7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43357" y="6205543"/>
                  <a:ext cx="58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34" name="Ink 3133">
                  <a:extLst>
                    <a:ext uri="{FF2B5EF4-FFF2-40B4-BE49-F238E27FC236}">
                      <a16:creationId xmlns:a16="http://schemas.microsoft.com/office/drawing/2014/main" id="{D6CB53F6-15CD-4B49-A5CA-DDB528126413}"/>
                    </a:ext>
                  </a:extLst>
                </p14:cNvPr>
                <p14:cNvContentPartPr/>
                <p14:nvPr/>
              </p14:nvContentPartPr>
              <p14:xfrm>
                <a:off x="5471237" y="6024463"/>
                <a:ext cx="19080" cy="464040"/>
              </p14:xfrm>
            </p:contentPart>
          </mc:Choice>
          <mc:Fallback xmlns="">
            <p:pic>
              <p:nvPicPr>
                <p:cNvPr id="3134" name="Ink 3133">
                  <a:extLst>
                    <a:ext uri="{FF2B5EF4-FFF2-40B4-BE49-F238E27FC236}">
                      <a16:creationId xmlns:a16="http://schemas.microsoft.com/office/drawing/2014/main" id="{D6CB53F6-15CD-4B49-A5CA-DDB52812641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53597" y="6006823"/>
                  <a:ext cx="5472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135" name="Ink 3134">
                  <a:extLst>
                    <a:ext uri="{FF2B5EF4-FFF2-40B4-BE49-F238E27FC236}">
                      <a16:creationId xmlns:a16="http://schemas.microsoft.com/office/drawing/2014/main" id="{F1BF65D3-32A8-4569-9B1C-CF74DA1BEAA8}"/>
                    </a:ext>
                  </a:extLst>
                </p14:cNvPr>
                <p14:cNvContentPartPr/>
                <p14:nvPr/>
              </p14:nvContentPartPr>
              <p14:xfrm>
                <a:off x="5634317" y="6023023"/>
                <a:ext cx="14760" cy="427680"/>
              </p14:xfrm>
            </p:contentPart>
          </mc:Choice>
          <mc:Fallback xmlns="">
            <p:pic>
              <p:nvPicPr>
                <p:cNvPr id="3135" name="Ink 3134">
                  <a:extLst>
                    <a:ext uri="{FF2B5EF4-FFF2-40B4-BE49-F238E27FC236}">
                      <a16:creationId xmlns:a16="http://schemas.microsoft.com/office/drawing/2014/main" id="{F1BF65D3-32A8-4569-9B1C-CF74DA1BEA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16677" y="6005383"/>
                  <a:ext cx="50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136" name="Ink 3135">
                  <a:extLst>
                    <a:ext uri="{FF2B5EF4-FFF2-40B4-BE49-F238E27FC236}">
                      <a16:creationId xmlns:a16="http://schemas.microsoft.com/office/drawing/2014/main" id="{D43C19C6-B3F8-4002-865B-85A2F627A916}"/>
                    </a:ext>
                  </a:extLst>
                </p14:cNvPr>
                <p14:cNvContentPartPr/>
                <p14:nvPr/>
              </p14:nvContentPartPr>
              <p14:xfrm>
                <a:off x="5529197" y="6271423"/>
                <a:ext cx="141480" cy="20520"/>
              </p14:xfrm>
            </p:contentPart>
          </mc:Choice>
          <mc:Fallback xmlns="">
            <p:pic>
              <p:nvPicPr>
                <p:cNvPr id="3136" name="Ink 3135">
                  <a:extLst>
                    <a:ext uri="{FF2B5EF4-FFF2-40B4-BE49-F238E27FC236}">
                      <a16:creationId xmlns:a16="http://schemas.microsoft.com/office/drawing/2014/main" id="{D43C19C6-B3F8-4002-865B-85A2F627A91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11197" y="6253423"/>
                  <a:ext cx="177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137" name="Ink 3136">
                  <a:extLst>
                    <a:ext uri="{FF2B5EF4-FFF2-40B4-BE49-F238E27FC236}">
                      <a16:creationId xmlns:a16="http://schemas.microsoft.com/office/drawing/2014/main" id="{7D618690-42AC-46C9-AAF9-D756E5DFC681}"/>
                    </a:ext>
                  </a:extLst>
                </p14:cNvPr>
                <p14:cNvContentPartPr/>
                <p14:nvPr/>
              </p14:nvContentPartPr>
              <p14:xfrm>
                <a:off x="5470517" y="5924743"/>
                <a:ext cx="198720" cy="47520"/>
              </p14:xfrm>
            </p:contentPart>
          </mc:Choice>
          <mc:Fallback xmlns="">
            <p:pic>
              <p:nvPicPr>
                <p:cNvPr id="3137" name="Ink 3136">
                  <a:extLst>
                    <a:ext uri="{FF2B5EF4-FFF2-40B4-BE49-F238E27FC236}">
                      <a16:creationId xmlns:a16="http://schemas.microsoft.com/office/drawing/2014/main" id="{7D618690-42AC-46C9-AAF9-D756E5DFC68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52517" y="5907103"/>
                  <a:ext cx="2343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139" name="Ink 3138">
                <a:extLst>
                  <a:ext uri="{FF2B5EF4-FFF2-40B4-BE49-F238E27FC236}">
                    <a16:creationId xmlns:a16="http://schemas.microsoft.com/office/drawing/2014/main" id="{949C9973-3E4D-4509-9491-44B04C3ADD8B}"/>
                  </a:ext>
                </a:extLst>
              </p14:cNvPr>
              <p14:cNvContentPartPr/>
              <p14:nvPr/>
            </p14:nvContentPartPr>
            <p14:xfrm>
              <a:off x="5738357" y="6431623"/>
              <a:ext cx="87840" cy="228600"/>
            </p14:xfrm>
          </p:contentPart>
        </mc:Choice>
        <mc:Fallback xmlns="">
          <p:pic>
            <p:nvPicPr>
              <p:cNvPr id="3139" name="Ink 3138">
                <a:extLst>
                  <a:ext uri="{FF2B5EF4-FFF2-40B4-BE49-F238E27FC236}">
                    <a16:creationId xmlns:a16="http://schemas.microsoft.com/office/drawing/2014/main" id="{949C9973-3E4D-4509-9491-44B04C3ADD8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720357" y="6413983"/>
                <a:ext cx="12348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2" name="Group 3141">
            <a:extLst>
              <a:ext uri="{FF2B5EF4-FFF2-40B4-BE49-F238E27FC236}">
                <a16:creationId xmlns:a16="http://schemas.microsoft.com/office/drawing/2014/main" id="{9AC622A5-76C1-4391-872F-99B65976C4F7}"/>
              </a:ext>
            </a:extLst>
          </p:cNvPr>
          <p:cNvGrpSpPr/>
          <p:nvPr/>
        </p:nvGrpSpPr>
        <p:grpSpPr>
          <a:xfrm>
            <a:off x="6307877" y="6222463"/>
            <a:ext cx="181440" cy="110520"/>
            <a:chOff x="6307877" y="6222463"/>
            <a:chExt cx="18144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40" name="Ink 3139">
                  <a:extLst>
                    <a:ext uri="{FF2B5EF4-FFF2-40B4-BE49-F238E27FC236}">
                      <a16:creationId xmlns:a16="http://schemas.microsoft.com/office/drawing/2014/main" id="{FD394DB3-378D-41D1-BF4B-8EAE9B2CD1D2}"/>
                    </a:ext>
                  </a:extLst>
                </p14:cNvPr>
                <p14:cNvContentPartPr/>
                <p14:nvPr/>
              </p14:nvContentPartPr>
              <p14:xfrm>
                <a:off x="6307877" y="6222463"/>
                <a:ext cx="181440" cy="20520"/>
              </p14:xfrm>
            </p:contentPart>
          </mc:Choice>
          <mc:Fallback xmlns="">
            <p:pic>
              <p:nvPicPr>
                <p:cNvPr id="3140" name="Ink 3139">
                  <a:extLst>
                    <a:ext uri="{FF2B5EF4-FFF2-40B4-BE49-F238E27FC236}">
                      <a16:creationId xmlns:a16="http://schemas.microsoft.com/office/drawing/2014/main" id="{FD394DB3-378D-41D1-BF4B-8EAE9B2CD1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89877" y="6204463"/>
                  <a:ext cx="217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41" name="Ink 3140">
                  <a:extLst>
                    <a:ext uri="{FF2B5EF4-FFF2-40B4-BE49-F238E27FC236}">
                      <a16:creationId xmlns:a16="http://schemas.microsoft.com/office/drawing/2014/main" id="{0576CB9B-4B27-4B2B-90E7-661978DF8F0D}"/>
                    </a:ext>
                  </a:extLst>
                </p14:cNvPr>
                <p14:cNvContentPartPr/>
                <p14:nvPr/>
              </p14:nvContentPartPr>
              <p14:xfrm>
                <a:off x="6348557" y="6323623"/>
                <a:ext cx="131760" cy="9360"/>
              </p14:xfrm>
            </p:contentPart>
          </mc:Choice>
          <mc:Fallback xmlns="">
            <p:pic>
              <p:nvPicPr>
                <p:cNvPr id="3141" name="Ink 3140">
                  <a:extLst>
                    <a:ext uri="{FF2B5EF4-FFF2-40B4-BE49-F238E27FC236}">
                      <a16:creationId xmlns:a16="http://schemas.microsoft.com/office/drawing/2014/main" id="{0576CB9B-4B27-4B2B-90E7-661978DF8F0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30917" y="6305983"/>
                  <a:ext cx="1674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4" name="Group 3153">
            <a:extLst>
              <a:ext uri="{FF2B5EF4-FFF2-40B4-BE49-F238E27FC236}">
                <a16:creationId xmlns:a16="http://schemas.microsoft.com/office/drawing/2014/main" id="{96F9F78F-4CF1-43B6-AFA6-CEB0A50AC0AD}"/>
              </a:ext>
            </a:extLst>
          </p:cNvPr>
          <p:cNvGrpSpPr/>
          <p:nvPr/>
        </p:nvGrpSpPr>
        <p:grpSpPr>
          <a:xfrm>
            <a:off x="6701717" y="5974063"/>
            <a:ext cx="1232280" cy="741240"/>
            <a:chOff x="6701717" y="5974063"/>
            <a:chExt cx="123228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143" name="Ink 3142">
                  <a:extLst>
                    <a:ext uri="{FF2B5EF4-FFF2-40B4-BE49-F238E27FC236}">
                      <a16:creationId xmlns:a16="http://schemas.microsoft.com/office/drawing/2014/main" id="{7F541128-4785-4E39-8667-088C156B1D70}"/>
                    </a:ext>
                  </a:extLst>
                </p14:cNvPr>
                <p14:cNvContentPartPr/>
                <p14:nvPr/>
              </p14:nvContentPartPr>
              <p14:xfrm>
                <a:off x="6762557" y="6106543"/>
                <a:ext cx="20160" cy="447480"/>
              </p14:xfrm>
            </p:contentPart>
          </mc:Choice>
          <mc:Fallback xmlns="">
            <p:pic>
              <p:nvPicPr>
                <p:cNvPr id="3143" name="Ink 3142">
                  <a:extLst>
                    <a:ext uri="{FF2B5EF4-FFF2-40B4-BE49-F238E27FC236}">
                      <a16:creationId xmlns:a16="http://schemas.microsoft.com/office/drawing/2014/main" id="{7F541128-4785-4E39-8667-088C156B1D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44917" y="6088903"/>
                  <a:ext cx="558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144" name="Ink 3143">
                  <a:extLst>
                    <a:ext uri="{FF2B5EF4-FFF2-40B4-BE49-F238E27FC236}">
                      <a16:creationId xmlns:a16="http://schemas.microsoft.com/office/drawing/2014/main" id="{51A20307-904E-4B6B-905C-2D30818B5731}"/>
                    </a:ext>
                  </a:extLst>
                </p14:cNvPr>
                <p14:cNvContentPartPr/>
                <p14:nvPr/>
              </p14:nvContentPartPr>
              <p14:xfrm>
                <a:off x="6936437" y="6109423"/>
                <a:ext cx="19440" cy="475920"/>
              </p14:xfrm>
            </p:contentPart>
          </mc:Choice>
          <mc:Fallback xmlns="">
            <p:pic>
              <p:nvPicPr>
                <p:cNvPr id="3144" name="Ink 3143">
                  <a:extLst>
                    <a:ext uri="{FF2B5EF4-FFF2-40B4-BE49-F238E27FC236}">
                      <a16:creationId xmlns:a16="http://schemas.microsoft.com/office/drawing/2014/main" id="{51A20307-904E-4B6B-905C-2D30818B57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18797" y="6091423"/>
                  <a:ext cx="550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145" name="Ink 3144">
                  <a:extLst>
                    <a:ext uri="{FF2B5EF4-FFF2-40B4-BE49-F238E27FC236}">
                      <a16:creationId xmlns:a16="http://schemas.microsoft.com/office/drawing/2014/main" id="{B024E6B3-4119-4984-8F5B-E6CD66190EB3}"/>
                    </a:ext>
                  </a:extLst>
                </p14:cNvPr>
                <p14:cNvContentPartPr/>
                <p14:nvPr/>
              </p14:nvContentPartPr>
              <p14:xfrm>
                <a:off x="6802877" y="6431983"/>
                <a:ext cx="127080" cy="9000"/>
              </p14:xfrm>
            </p:contentPart>
          </mc:Choice>
          <mc:Fallback xmlns="">
            <p:pic>
              <p:nvPicPr>
                <p:cNvPr id="3145" name="Ink 3144">
                  <a:extLst>
                    <a:ext uri="{FF2B5EF4-FFF2-40B4-BE49-F238E27FC236}">
                      <a16:creationId xmlns:a16="http://schemas.microsoft.com/office/drawing/2014/main" id="{B024E6B3-4119-4984-8F5B-E6CD66190EB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85237" y="6413983"/>
                  <a:ext cx="162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46" name="Ink 3145">
                  <a:extLst>
                    <a:ext uri="{FF2B5EF4-FFF2-40B4-BE49-F238E27FC236}">
                      <a16:creationId xmlns:a16="http://schemas.microsoft.com/office/drawing/2014/main" id="{06EFF9F4-2148-4E1C-97E2-7A7CB4766A10}"/>
                    </a:ext>
                  </a:extLst>
                </p14:cNvPr>
                <p14:cNvContentPartPr/>
                <p14:nvPr/>
              </p14:nvContentPartPr>
              <p14:xfrm>
                <a:off x="6701717" y="5974063"/>
                <a:ext cx="214560" cy="31320"/>
              </p14:xfrm>
            </p:contentPart>
          </mc:Choice>
          <mc:Fallback xmlns="">
            <p:pic>
              <p:nvPicPr>
                <p:cNvPr id="3146" name="Ink 3145">
                  <a:extLst>
                    <a:ext uri="{FF2B5EF4-FFF2-40B4-BE49-F238E27FC236}">
                      <a16:creationId xmlns:a16="http://schemas.microsoft.com/office/drawing/2014/main" id="{06EFF9F4-2148-4E1C-97E2-7A7CB4766A1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83717" y="5956423"/>
                  <a:ext cx="250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147" name="Ink 3146">
                  <a:extLst>
                    <a:ext uri="{FF2B5EF4-FFF2-40B4-BE49-F238E27FC236}">
                      <a16:creationId xmlns:a16="http://schemas.microsoft.com/office/drawing/2014/main" id="{0BB86954-3090-4298-8483-27CEBD3BB91E}"/>
                    </a:ext>
                  </a:extLst>
                </p14:cNvPr>
                <p14:cNvContentPartPr/>
                <p14:nvPr/>
              </p14:nvContentPartPr>
              <p14:xfrm>
                <a:off x="7111397" y="6456103"/>
                <a:ext cx="63000" cy="259200"/>
              </p14:xfrm>
            </p:contentPart>
          </mc:Choice>
          <mc:Fallback xmlns="">
            <p:pic>
              <p:nvPicPr>
                <p:cNvPr id="3147" name="Ink 3146">
                  <a:extLst>
                    <a:ext uri="{FF2B5EF4-FFF2-40B4-BE49-F238E27FC236}">
                      <a16:creationId xmlns:a16="http://schemas.microsoft.com/office/drawing/2014/main" id="{0BB86954-3090-4298-8483-27CEBD3BB9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93757" y="6438463"/>
                  <a:ext cx="98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148" name="Ink 3147">
                  <a:extLst>
                    <a:ext uri="{FF2B5EF4-FFF2-40B4-BE49-F238E27FC236}">
                      <a16:creationId xmlns:a16="http://schemas.microsoft.com/office/drawing/2014/main" id="{78FA0F5C-E414-4EBD-945D-DCEF993D6AC3}"/>
                    </a:ext>
                  </a:extLst>
                </p14:cNvPr>
                <p14:cNvContentPartPr/>
                <p14:nvPr/>
              </p14:nvContentPartPr>
              <p14:xfrm>
                <a:off x="7337837" y="6299863"/>
                <a:ext cx="38160" cy="59760"/>
              </p14:xfrm>
            </p:contentPart>
          </mc:Choice>
          <mc:Fallback xmlns="">
            <p:pic>
              <p:nvPicPr>
                <p:cNvPr id="3148" name="Ink 3147">
                  <a:extLst>
                    <a:ext uri="{FF2B5EF4-FFF2-40B4-BE49-F238E27FC236}">
                      <a16:creationId xmlns:a16="http://schemas.microsoft.com/office/drawing/2014/main" id="{78FA0F5C-E414-4EBD-945D-DCEF993D6AC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20197" y="6281863"/>
                  <a:ext cx="73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150" name="Ink 3149">
                  <a:extLst>
                    <a:ext uri="{FF2B5EF4-FFF2-40B4-BE49-F238E27FC236}">
                      <a16:creationId xmlns:a16="http://schemas.microsoft.com/office/drawing/2014/main" id="{2C74F393-A214-40EB-9C65-54F948A51179}"/>
                    </a:ext>
                  </a:extLst>
                </p14:cNvPr>
                <p14:cNvContentPartPr/>
                <p14:nvPr/>
              </p14:nvContentPartPr>
              <p14:xfrm>
                <a:off x="7555997" y="6093223"/>
                <a:ext cx="26640" cy="434520"/>
              </p14:xfrm>
            </p:contentPart>
          </mc:Choice>
          <mc:Fallback xmlns="">
            <p:pic>
              <p:nvPicPr>
                <p:cNvPr id="3150" name="Ink 3149">
                  <a:extLst>
                    <a:ext uri="{FF2B5EF4-FFF2-40B4-BE49-F238E27FC236}">
                      <a16:creationId xmlns:a16="http://schemas.microsoft.com/office/drawing/2014/main" id="{2C74F393-A214-40EB-9C65-54F948A5117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38357" y="6075583"/>
                  <a:ext cx="622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151" name="Ink 3150">
                  <a:extLst>
                    <a:ext uri="{FF2B5EF4-FFF2-40B4-BE49-F238E27FC236}">
                      <a16:creationId xmlns:a16="http://schemas.microsoft.com/office/drawing/2014/main" id="{4372D773-7EC0-4237-91F8-7ED9A9ABE6AA}"/>
                    </a:ext>
                  </a:extLst>
                </p14:cNvPr>
                <p14:cNvContentPartPr/>
                <p14:nvPr/>
              </p14:nvContentPartPr>
              <p14:xfrm>
                <a:off x="7478957" y="6123823"/>
                <a:ext cx="299520" cy="449640"/>
              </p14:xfrm>
            </p:contentPart>
          </mc:Choice>
          <mc:Fallback xmlns="">
            <p:pic>
              <p:nvPicPr>
                <p:cNvPr id="3151" name="Ink 3150">
                  <a:extLst>
                    <a:ext uri="{FF2B5EF4-FFF2-40B4-BE49-F238E27FC236}">
                      <a16:creationId xmlns:a16="http://schemas.microsoft.com/office/drawing/2014/main" id="{4372D773-7EC0-4237-91F8-7ED9A9ABE6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61317" y="6105823"/>
                  <a:ext cx="3351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52" name="Ink 3151">
                  <a:extLst>
                    <a:ext uri="{FF2B5EF4-FFF2-40B4-BE49-F238E27FC236}">
                      <a16:creationId xmlns:a16="http://schemas.microsoft.com/office/drawing/2014/main" id="{1DBCDF4A-2F6F-44C0-BA2E-11CF71DACC33}"/>
                    </a:ext>
                  </a:extLst>
                </p14:cNvPr>
                <p14:cNvContentPartPr/>
                <p14:nvPr/>
              </p14:nvContentPartPr>
              <p14:xfrm>
                <a:off x="7850837" y="6534943"/>
                <a:ext cx="83160" cy="112320"/>
              </p14:xfrm>
            </p:contentPart>
          </mc:Choice>
          <mc:Fallback xmlns="">
            <p:pic>
              <p:nvPicPr>
                <p:cNvPr id="3152" name="Ink 3151">
                  <a:extLst>
                    <a:ext uri="{FF2B5EF4-FFF2-40B4-BE49-F238E27FC236}">
                      <a16:creationId xmlns:a16="http://schemas.microsoft.com/office/drawing/2014/main" id="{1DBCDF4A-2F6F-44C0-BA2E-11CF71DACC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32837" y="6517303"/>
                  <a:ext cx="118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53" name="Ink 3152">
                  <a:extLst>
                    <a:ext uri="{FF2B5EF4-FFF2-40B4-BE49-F238E27FC236}">
                      <a16:creationId xmlns:a16="http://schemas.microsoft.com/office/drawing/2014/main" id="{C3FB2146-7F45-4FE8-BAD4-BCB8FF14B3A2}"/>
                    </a:ext>
                  </a:extLst>
                </p14:cNvPr>
                <p14:cNvContentPartPr/>
                <p14:nvPr/>
              </p14:nvContentPartPr>
              <p14:xfrm>
                <a:off x="7482557" y="5980543"/>
                <a:ext cx="348480" cy="34560"/>
              </p14:xfrm>
            </p:contentPart>
          </mc:Choice>
          <mc:Fallback xmlns="">
            <p:pic>
              <p:nvPicPr>
                <p:cNvPr id="3153" name="Ink 3152">
                  <a:extLst>
                    <a:ext uri="{FF2B5EF4-FFF2-40B4-BE49-F238E27FC236}">
                      <a16:creationId xmlns:a16="http://schemas.microsoft.com/office/drawing/2014/main" id="{C3FB2146-7F45-4FE8-BAD4-BCB8FF14B3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64557" y="5962903"/>
                  <a:ext cx="38412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EADD32-602A-4943-BEC2-CB673A8ADE7A}"/>
                  </a:ext>
                </a:extLst>
              </p14:cNvPr>
              <p14:cNvContentPartPr/>
              <p14:nvPr/>
            </p14:nvContentPartPr>
            <p14:xfrm>
              <a:off x="5320036" y="4295553"/>
              <a:ext cx="125640" cy="1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EADD32-602A-4943-BEC2-CB673A8ADE7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257396" y="4232913"/>
                <a:ext cx="251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201E25-2FB9-406C-BC45-D5E1C59F0F6D}"/>
                  </a:ext>
                </a:extLst>
              </p14:cNvPr>
              <p14:cNvContentPartPr/>
              <p14:nvPr/>
            </p14:nvContentPartPr>
            <p14:xfrm>
              <a:off x="5282596" y="5735553"/>
              <a:ext cx="117720" cy="51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201E25-2FB9-406C-BC45-D5E1C59F0F6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219596" y="5672913"/>
                <a:ext cx="243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DBB9738-B231-4C88-9BA4-4DF6B88CF93E}"/>
                  </a:ext>
                </a:extLst>
              </p14:cNvPr>
              <p14:cNvContentPartPr/>
              <p14:nvPr/>
            </p14:nvContentPartPr>
            <p14:xfrm>
              <a:off x="7450516" y="6120393"/>
              <a:ext cx="65880" cy="135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DBB9738-B231-4C88-9BA4-4DF6B88CF93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387516" y="6057753"/>
                <a:ext cx="191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D719A96-D113-4D8C-8B21-5483BA7E7741}"/>
                  </a:ext>
                </a:extLst>
              </p14:cNvPr>
              <p14:cNvContentPartPr/>
              <p14:nvPr/>
            </p14:nvContentPartPr>
            <p14:xfrm>
              <a:off x="4106116" y="5487153"/>
              <a:ext cx="52920" cy="28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D719A96-D113-4D8C-8B21-5483BA7E774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43116" y="5424513"/>
                <a:ext cx="1785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46FB2EA-07DB-4086-857B-5B5CB45AEEB4}"/>
                  </a:ext>
                </a:extLst>
              </p14:cNvPr>
              <p14:cNvContentPartPr/>
              <p14:nvPr/>
            </p14:nvContentPartPr>
            <p14:xfrm>
              <a:off x="2992996" y="4782993"/>
              <a:ext cx="19080" cy="36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46FB2EA-07DB-4086-857B-5B5CB45AEEB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930356" y="4719993"/>
                <a:ext cx="144720" cy="16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892314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Also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797004"/>
            <a:ext cx="237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Field at </a:t>
            </a:r>
            <a:r>
              <a:rPr lang="en-US" sz="2000" dirty="0" err="1"/>
              <a:t>dV</a:t>
            </a:r>
            <a:r>
              <a:rPr lang="en-US" sz="2000" baseline="-25000" dirty="0" err="1"/>
              <a:t>a</a:t>
            </a:r>
            <a:r>
              <a:rPr lang="en-US" sz="2000" dirty="0"/>
              <a:t> due to </a:t>
            </a:r>
            <a:r>
              <a:rPr lang="en-US" sz="2000" b="1" dirty="0" err="1"/>
              <a:t>j</a:t>
            </a:r>
            <a:r>
              <a:rPr lang="en-US" sz="2000" baseline="-25000" dirty="0" err="1"/>
              <a:t>a</a:t>
            </a:r>
            <a:endParaRPr lang="en-US" sz="2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549914"/>
            <a:ext cx="231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Field at </a:t>
            </a:r>
            <a:r>
              <a:rPr lang="en-US" sz="2000" dirty="0" err="1"/>
              <a:t>dV</a:t>
            </a:r>
            <a:r>
              <a:rPr lang="en-US" sz="2000" baseline="-25000" dirty="0" err="1"/>
              <a:t>b</a:t>
            </a:r>
            <a:r>
              <a:rPr lang="en-US" sz="2000" dirty="0"/>
              <a:t> due to </a:t>
            </a:r>
            <a:r>
              <a:rPr lang="en-US" sz="2000" b="1" dirty="0" err="1"/>
              <a:t>j</a:t>
            </a:r>
            <a:r>
              <a:rPr lang="en-US" sz="2000" baseline="-25000" dirty="0" err="1"/>
              <a:t>a</a:t>
            </a:r>
            <a:endParaRPr lang="en-US" sz="2000" baseline="-25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35314"/>
          <a:stretch>
            <a:fillRect/>
          </a:stretch>
        </p:blipFill>
        <p:spPr bwMode="auto">
          <a:xfrm>
            <a:off x="1295400" y="816114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86502"/>
            <a:ext cx="1776412" cy="147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b="41290"/>
          <a:stretch>
            <a:fillRect/>
          </a:stretch>
        </p:blipFill>
        <p:spPr bwMode="auto">
          <a:xfrm>
            <a:off x="1348046" y="3073538"/>
            <a:ext cx="2437735" cy="86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2453" y="2873514"/>
            <a:ext cx="17916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 l="6937" b="28070"/>
          <a:stretch>
            <a:fillRect/>
          </a:stretch>
        </p:blipFill>
        <p:spPr bwMode="auto">
          <a:xfrm>
            <a:off x="2362200" y="4902339"/>
            <a:ext cx="204455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0538" y="5083314"/>
            <a:ext cx="839368" cy="10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5159514"/>
            <a:ext cx="647700" cy="109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4798097" y="4759464"/>
            <a:ext cx="993103" cy="463295"/>
          </a:xfrm>
          <a:custGeom>
            <a:avLst/>
            <a:gdLst>
              <a:gd name="connsiteX0" fmla="*/ 993103 w 993103"/>
              <a:gd name="connsiteY0" fmla="*/ 0 h 463295"/>
              <a:gd name="connsiteX1" fmla="*/ 669253 w 993103"/>
              <a:gd name="connsiteY1" fmla="*/ 19050 h 463295"/>
              <a:gd name="connsiteX2" fmla="*/ 440653 w 993103"/>
              <a:gd name="connsiteY2" fmla="*/ 76200 h 463295"/>
              <a:gd name="connsiteX3" fmla="*/ 288253 w 993103"/>
              <a:gd name="connsiteY3" fmla="*/ 114300 h 463295"/>
              <a:gd name="connsiteX4" fmla="*/ 231103 w 993103"/>
              <a:gd name="connsiteY4" fmla="*/ 190500 h 463295"/>
              <a:gd name="connsiteX5" fmla="*/ 193003 w 993103"/>
              <a:gd name="connsiteY5" fmla="*/ 247650 h 463295"/>
              <a:gd name="connsiteX6" fmla="*/ 135853 w 993103"/>
              <a:gd name="connsiteY6" fmla="*/ 304800 h 463295"/>
              <a:gd name="connsiteX7" fmla="*/ 40603 w 993103"/>
              <a:gd name="connsiteY7" fmla="*/ 419100 h 46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103" h="463295">
                <a:moveTo>
                  <a:pt x="993103" y="0"/>
                </a:moveTo>
                <a:cubicBezTo>
                  <a:pt x="885153" y="6350"/>
                  <a:pt x="776983" y="9682"/>
                  <a:pt x="669253" y="19050"/>
                </a:cubicBezTo>
                <a:cubicBezTo>
                  <a:pt x="534019" y="30810"/>
                  <a:pt x="572174" y="40331"/>
                  <a:pt x="440653" y="76200"/>
                </a:cubicBezTo>
                <a:cubicBezTo>
                  <a:pt x="187784" y="145164"/>
                  <a:pt x="461660" y="56498"/>
                  <a:pt x="288253" y="114300"/>
                </a:cubicBezTo>
                <a:cubicBezTo>
                  <a:pt x="269203" y="139700"/>
                  <a:pt x="249557" y="164664"/>
                  <a:pt x="231103" y="190500"/>
                </a:cubicBezTo>
                <a:cubicBezTo>
                  <a:pt x="217795" y="209131"/>
                  <a:pt x="207660" y="230061"/>
                  <a:pt x="193003" y="247650"/>
                </a:cubicBezTo>
                <a:cubicBezTo>
                  <a:pt x="175756" y="268346"/>
                  <a:pt x="153386" y="284345"/>
                  <a:pt x="135853" y="304800"/>
                </a:cubicBezTo>
                <a:cubicBezTo>
                  <a:pt x="0" y="463295"/>
                  <a:pt x="139579" y="320124"/>
                  <a:pt x="40603" y="419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9800" y="3864114"/>
            <a:ext cx="144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conductor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1" y="5997714"/>
            <a:ext cx="144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</a:t>
            </a:r>
            <a:r>
              <a:rPr lang="en-US" sz="2000" baseline="30000" dirty="0" err="1"/>
              <a:t>th</a:t>
            </a:r>
            <a:r>
              <a:rPr lang="en-US" sz="2000" dirty="0"/>
              <a:t> conductor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1200" y="1806714"/>
            <a:ext cx="144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conductor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E4BE99-0D64-446E-8318-CB2CE99EC887}"/>
              </a:ext>
            </a:extLst>
          </p:cNvPr>
          <p:cNvSpPr txBox="1"/>
          <p:nvPr/>
        </p:nvSpPr>
        <p:spPr>
          <a:xfrm>
            <a:off x="381000" y="1524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 The self- and Interaction-Energies can be written in terms of currents.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671F3E-F426-46A1-802C-7FECEE4A0ED4}"/>
                  </a:ext>
                </a:extLst>
              </p14:cNvPr>
              <p14:cNvContentPartPr/>
              <p14:nvPr/>
            </p14:nvContentPartPr>
            <p14:xfrm>
              <a:off x="2814436" y="1058433"/>
              <a:ext cx="71640" cy="8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671F3E-F426-46A1-802C-7FECEE4A0E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51796" y="995793"/>
                <a:ext cx="19728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0850BB5-5E2B-4945-927B-6446BCCD565D}"/>
              </a:ext>
            </a:extLst>
          </p:cNvPr>
          <p:cNvGrpSpPr/>
          <p:nvPr/>
        </p:nvGrpSpPr>
        <p:grpSpPr>
          <a:xfrm>
            <a:off x="2465236" y="1504833"/>
            <a:ext cx="196200" cy="298080"/>
            <a:chOff x="2465236" y="1504833"/>
            <a:chExt cx="1962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120BF8-BB23-47EB-8E99-16F648C90999}"/>
                    </a:ext>
                  </a:extLst>
                </p14:cNvPr>
                <p14:cNvContentPartPr/>
                <p14:nvPr/>
              </p14:nvContentPartPr>
              <p14:xfrm>
                <a:off x="2626516" y="1725513"/>
                <a:ext cx="34920" cy="7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120BF8-BB23-47EB-8E99-16F648C909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63876" y="1662513"/>
                  <a:ext cx="16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B25991-D57F-4363-A9EC-E2ECDE83336D}"/>
                    </a:ext>
                  </a:extLst>
                </p14:cNvPr>
                <p14:cNvContentPartPr/>
                <p14:nvPr/>
              </p14:nvContentPartPr>
              <p14:xfrm>
                <a:off x="2465236" y="1504833"/>
                <a:ext cx="117360" cy="19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B25991-D57F-4363-A9EC-E2ECDE8333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02596" y="1442193"/>
                  <a:ext cx="2430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04C73B-17EF-413E-A47D-4AE79E34DEAF}"/>
              </a:ext>
            </a:extLst>
          </p:cNvPr>
          <p:cNvGrpSpPr/>
          <p:nvPr/>
        </p:nvGrpSpPr>
        <p:grpSpPr>
          <a:xfrm>
            <a:off x="4617316" y="1237353"/>
            <a:ext cx="57600" cy="55440"/>
            <a:chOff x="4617316" y="1237353"/>
            <a:chExt cx="57600" cy="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A7D8B6-0B7E-4674-804E-2B9AF9F99B22}"/>
                    </a:ext>
                  </a:extLst>
                </p14:cNvPr>
                <p14:cNvContentPartPr/>
                <p14:nvPr/>
              </p14:nvContentPartPr>
              <p14:xfrm>
                <a:off x="4617316" y="1237353"/>
                <a:ext cx="57600" cy="34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A7D8B6-0B7E-4674-804E-2B9AF9F99B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54676" y="1174713"/>
                  <a:ext cx="183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7E3C2F-3C7E-477E-8640-1034534F696F}"/>
                    </a:ext>
                  </a:extLst>
                </p14:cNvPr>
                <p14:cNvContentPartPr/>
                <p14:nvPr/>
              </p14:nvContentPartPr>
              <p14:xfrm>
                <a:off x="4644676" y="1274793"/>
                <a:ext cx="19800" cy="1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7E3C2F-3C7E-477E-8640-1034534F69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81676" y="1212153"/>
                  <a:ext cx="1454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62F831-7CB6-49AD-BB83-26FD6E1BA8B7}"/>
                  </a:ext>
                </a:extLst>
              </p14:cNvPr>
              <p14:cNvContentPartPr/>
              <p14:nvPr/>
            </p14:nvContentPartPr>
            <p14:xfrm>
              <a:off x="5070556" y="2116473"/>
              <a:ext cx="43560" cy="77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62F831-7CB6-49AD-BB83-26FD6E1BA8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07916" y="2053473"/>
                <a:ext cx="1692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E7C68A5-240A-4CD0-8B48-6A41D2E5B152}"/>
                  </a:ext>
                </a:extLst>
              </p14:cNvPr>
              <p14:cNvContentPartPr/>
              <p14:nvPr/>
            </p14:nvContentPartPr>
            <p14:xfrm>
              <a:off x="5082436" y="1946913"/>
              <a:ext cx="71640" cy="4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E7C68A5-240A-4CD0-8B48-6A41D2E5B1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19436" y="1884273"/>
                <a:ext cx="1972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8F6D0B-8E89-4929-94AD-7ED5040C96D6}"/>
                  </a:ext>
                </a:extLst>
              </p14:cNvPr>
              <p14:cNvContentPartPr/>
              <p14:nvPr/>
            </p14:nvContentPartPr>
            <p14:xfrm>
              <a:off x="4433716" y="1792473"/>
              <a:ext cx="76680" cy="172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8F6D0B-8E89-4929-94AD-7ED5040C96D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71076" y="1729833"/>
                <a:ext cx="2023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0BD7447-B208-4505-92B2-AAC9A4BD157E}"/>
                  </a:ext>
                </a:extLst>
              </p14:cNvPr>
              <p14:cNvContentPartPr/>
              <p14:nvPr/>
            </p14:nvContentPartPr>
            <p14:xfrm>
              <a:off x="3772396" y="1906233"/>
              <a:ext cx="88920" cy="55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0BD7447-B208-4505-92B2-AAC9A4BD157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09756" y="1843593"/>
                <a:ext cx="2145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6C7F8E6-21D7-4845-8A14-48E466B42D4E}"/>
                  </a:ext>
                </a:extLst>
              </p14:cNvPr>
              <p14:cNvContentPartPr/>
              <p14:nvPr/>
            </p14:nvContentPartPr>
            <p14:xfrm>
              <a:off x="4640356" y="1745313"/>
              <a:ext cx="67680" cy="5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6C7F8E6-21D7-4845-8A14-48E466B42D4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77716" y="1682313"/>
                <a:ext cx="1933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FB8C4D4-4933-4B51-B498-4BAAEE2D5B59}"/>
                  </a:ext>
                </a:extLst>
              </p14:cNvPr>
              <p14:cNvContentPartPr/>
              <p14:nvPr/>
            </p14:nvContentPartPr>
            <p14:xfrm>
              <a:off x="1836316" y="3463233"/>
              <a:ext cx="28800" cy="105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FB8C4D4-4933-4B51-B498-4BAAEE2D5B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73676" y="3400593"/>
                <a:ext cx="1544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D5D378-ED67-43FB-BD7B-3BA2B20D02E8}"/>
                  </a:ext>
                </a:extLst>
              </p14:cNvPr>
              <p14:cNvContentPartPr/>
              <p14:nvPr/>
            </p14:nvContentPartPr>
            <p14:xfrm>
              <a:off x="2929636" y="3123393"/>
              <a:ext cx="123480" cy="4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D5D378-ED67-43FB-BD7B-3BA2B20D02E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66636" y="3060753"/>
                <a:ext cx="249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C24784-BF1C-4653-999D-7E483B0261F5}"/>
                  </a:ext>
                </a:extLst>
              </p14:cNvPr>
              <p14:cNvContentPartPr/>
              <p14:nvPr/>
            </p14:nvContentPartPr>
            <p14:xfrm>
              <a:off x="3861316" y="3853113"/>
              <a:ext cx="79200" cy="51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C24784-BF1C-4653-999D-7E483B0261F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98676" y="3790113"/>
                <a:ext cx="20484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DDB7983-8FFA-45E8-B0E4-974D87DC252E}"/>
              </a:ext>
            </a:extLst>
          </p:cNvPr>
          <p:cNvGrpSpPr/>
          <p:nvPr/>
        </p:nvGrpSpPr>
        <p:grpSpPr>
          <a:xfrm>
            <a:off x="4722796" y="3262713"/>
            <a:ext cx="507960" cy="105840"/>
            <a:chOff x="4722796" y="3262713"/>
            <a:chExt cx="50796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E24049-712E-4BA8-82F1-7456F6307C8C}"/>
                    </a:ext>
                  </a:extLst>
                </p14:cNvPr>
                <p14:cNvContentPartPr/>
                <p14:nvPr/>
              </p14:nvContentPartPr>
              <p14:xfrm>
                <a:off x="4722796" y="3262713"/>
                <a:ext cx="124560" cy="9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E24049-712E-4BA8-82F1-7456F6307C8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60156" y="3199713"/>
                  <a:ext cx="250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A9600B-2116-4B71-BDDD-B204DBF0CBB6}"/>
                    </a:ext>
                  </a:extLst>
                </p14:cNvPr>
                <p14:cNvContentPartPr/>
                <p14:nvPr/>
              </p14:nvContentPartPr>
              <p14:xfrm>
                <a:off x="5034196" y="3322113"/>
                <a:ext cx="196560" cy="46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A9600B-2116-4B71-BDDD-B204DBF0CB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71556" y="3259473"/>
                  <a:ext cx="32220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6A1E37C-1614-4FC5-BCF3-9BA201EBE011}"/>
                  </a:ext>
                </a:extLst>
              </p14:cNvPr>
              <p14:cNvContentPartPr/>
              <p14:nvPr/>
            </p14:nvContentPartPr>
            <p14:xfrm>
              <a:off x="3653236" y="5394993"/>
              <a:ext cx="101160" cy="26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6A1E37C-1614-4FC5-BCF3-9BA201EBE01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90236" y="5332353"/>
                <a:ext cx="226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EE4131D-AB52-426F-B556-E93E54D02115}"/>
                  </a:ext>
                </a:extLst>
              </p14:cNvPr>
              <p14:cNvContentPartPr/>
              <p14:nvPr/>
            </p14:nvContentPartPr>
            <p14:xfrm>
              <a:off x="5710996" y="5925633"/>
              <a:ext cx="74520" cy="25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EE4131D-AB52-426F-B556-E93E54D0211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47996" y="5862993"/>
                <a:ext cx="2001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96" name="Ink 4095">
                <a:extLst>
                  <a:ext uri="{FF2B5EF4-FFF2-40B4-BE49-F238E27FC236}">
                    <a16:creationId xmlns:a16="http://schemas.microsoft.com/office/drawing/2014/main" id="{16762486-B051-47E3-8E52-430E5BD01C8A}"/>
                  </a:ext>
                </a:extLst>
              </p14:cNvPr>
              <p14:cNvContentPartPr/>
              <p14:nvPr/>
            </p14:nvContentPartPr>
            <p14:xfrm>
              <a:off x="5011156" y="5907273"/>
              <a:ext cx="74520" cy="199440"/>
            </p14:xfrm>
          </p:contentPart>
        </mc:Choice>
        <mc:Fallback xmlns="">
          <p:pic>
            <p:nvPicPr>
              <p:cNvPr id="4096" name="Ink 4095">
                <a:extLst>
                  <a:ext uri="{FF2B5EF4-FFF2-40B4-BE49-F238E27FC236}">
                    <a16:creationId xmlns:a16="http://schemas.microsoft.com/office/drawing/2014/main" id="{16762486-B051-47E3-8E52-430E5BD01C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48156" y="5844633"/>
                <a:ext cx="20016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6" name="Group 4105">
            <a:extLst>
              <a:ext uri="{FF2B5EF4-FFF2-40B4-BE49-F238E27FC236}">
                <a16:creationId xmlns:a16="http://schemas.microsoft.com/office/drawing/2014/main" id="{EC6C1491-8470-441E-A513-5FACBCEEAD9B}"/>
              </a:ext>
            </a:extLst>
          </p:cNvPr>
          <p:cNvGrpSpPr/>
          <p:nvPr/>
        </p:nvGrpSpPr>
        <p:grpSpPr>
          <a:xfrm>
            <a:off x="5776516" y="5062713"/>
            <a:ext cx="246240" cy="395640"/>
            <a:chOff x="5776516" y="5062713"/>
            <a:chExt cx="2462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FF1F5912-CFE2-4B53-B7A1-C85BDAEDD556}"/>
                    </a:ext>
                  </a:extLst>
                </p14:cNvPr>
                <p14:cNvContentPartPr/>
                <p14:nvPr/>
              </p14:nvContentPartPr>
              <p14:xfrm>
                <a:off x="5812876" y="5321913"/>
                <a:ext cx="146520" cy="13644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FF1F5912-CFE2-4B53-B7A1-C85BDAEDD5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49876" y="5259273"/>
                  <a:ext cx="272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98" name="Ink 4097">
                  <a:extLst>
                    <a:ext uri="{FF2B5EF4-FFF2-40B4-BE49-F238E27FC236}">
                      <a16:creationId xmlns:a16="http://schemas.microsoft.com/office/drawing/2014/main" id="{0AD03A64-D56D-42EE-9149-2B15A36F32A8}"/>
                    </a:ext>
                  </a:extLst>
                </p14:cNvPr>
                <p14:cNvContentPartPr/>
                <p14:nvPr/>
              </p14:nvContentPartPr>
              <p14:xfrm>
                <a:off x="5988556" y="5248473"/>
                <a:ext cx="34200" cy="33120"/>
              </p14:xfrm>
            </p:contentPart>
          </mc:Choice>
          <mc:Fallback xmlns="">
            <p:pic>
              <p:nvPicPr>
                <p:cNvPr id="4098" name="Ink 4097">
                  <a:extLst>
                    <a:ext uri="{FF2B5EF4-FFF2-40B4-BE49-F238E27FC236}">
                      <a16:creationId xmlns:a16="http://schemas.microsoft.com/office/drawing/2014/main" id="{0AD03A64-D56D-42EE-9149-2B15A36F32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5916" y="5185833"/>
                  <a:ext cx="159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120E9D21-4F88-4782-AC51-4954C6FD17A0}"/>
                    </a:ext>
                  </a:extLst>
                </p14:cNvPr>
                <p14:cNvContentPartPr/>
                <p14:nvPr/>
              </p14:nvContentPartPr>
              <p14:xfrm>
                <a:off x="5776516" y="5062713"/>
                <a:ext cx="228240" cy="153000"/>
              </p14:xfrm>
            </p:contentPart>
          </mc:Choice>
          <mc:Fallback xmlns=""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120E9D21-4F88-4782-AC51-4954C6FD17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13516" y="4999713"/>
                  <a:ext cx="353880" cy="27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AAEC6AB7-22A7-40E0-8B9C-01A067B4BD3F}"/>
                  </a:ext>
                </a:extLst>
              </p14:cNvPr>
              <p14:cNvContentPartPr/>
              <p14:nvPr/>
            </p14:nvContentPartPr>
            <p14:xfrm>
              <a:off x="4114036" y="1251393"/>
              <a:ext cx="51120" cy="91080"/>
            </p14:xfrm>
          </p:contentPart>
        </mc:Choice>
        <mc:Fallback xmlns=""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AAEC6AB7-22A7-40E0-8B9C-01A067B4BD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51396" y="1188393"/>
                <a:ext cx="1767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08" name="Ink 4107">
                <a:extLst>
                  <a:ext uri="{FF2B5EF4-FFF2-40B4-BE49-F238E27FC236}">
                    <a16:creationId xmlns:a16="http://schemas.microsoft.com/office/drawing/2014/main" id="{4F0B50E6-7D88-4835-AE5B-A98F005AA768}"/>
                  </a:ext>
                </a:extLst>
              </p14:cNvPr>
              <p14:cNvContentPartPr/>
              <p14:nvPr/>
            </p14:nvContentPartPr>
            <p14:xfrm>
              <a:off x="2680156" y="5383113"/>
              <a:ext cx="55800" cy="261000"/>
            </p14:xfrm>
          </p:contentPart>
        </mc:Choice>
        <mc:Fallback xmlns="">
          <p:pic>
            <p:nvPicPr>
              <p:cNvPr id="4108" name="Ink 4107">
                <a:extLst>
                  <a:ext uri="{FF2B5EF4-FFF2-40B4-BE49-F238E27FC236}">
                    <a16:creationId xmlns:a16="http://schemas.microsoft.com/office/drawing/2014/main" id="{4F0B50E6-7D88-4835-AE5B-A98F005AA76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617516" y="5320113"/>
                <a:ext cx="18144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757C38B9-3A1C-4DE9-8DC1-CEE9C64FB6BD}"/>
              </a:ext>
            </a:extLst>
          </p:cNvPr>
          <p:cNvGrpSpPr/>
          <p:nvPr/>
        </p:nvGrpSpPr>
        <p:grpSpPr>
          <a:xfrm>
            <a:off x="6151996" y="778353"/>
            <a:ext cx="2776320" cy="1779480"/>
            <a:chOff x="6151996" y="778353"/>
            <a:chExt cx="2776320" cy="177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6AC6C036-3146-4C16-AC95-2B39EF2FEC95}"/>
                    </a:ext>
                  </a:extLst>
                </p14:cNvPr>
                <p14:cNvContentPartPr/>
                <p14:nvPr/>
              </p14:nvContentPartPr>
              <p14:xfrm>
                <a:off x="6151996" y="778353"/>
                <a:ext cx="2654280" cy="177948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6AC6C036-3146-4C16-AC95-2B39EF2FEC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33996" y="760353"/>
                  <a:ext cx="2689920" cy="18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29E48616-3362-4A29-AE8F-2D8C040B0F9D}"/>
                    </a:ext>
                  </a:extLst>
                </p14:cNvPr>
                <p14:cNvContentPartPr/>
                <p14:nvPr/>
              </p14:nvContentPartPr>
              <p14:xfrm>
                <a:off x="8720956" y="1020993"/>
                <a:ext cx="207360" cy="47880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29E48616-3362-4A29-AE8F-2D8C040B0F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03316" y="1003353"/>
                  <a:ext cx="2430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B68B1970-B058-4C74-80E2-E59AE1AC9B94}"/>
                    </a:ext>
                  </a:extLst>
                </p14:cNvPr>
                <p14:cNvContentPartPr/>
                <p14:nvPr/>
              </p14:nvContentPartPr>
              <p14:xfrm>
                <a:off x="6579316" y="1476033"/>
                <a:ext cx="2304360" cy="105552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B68B1970-B058-4C74-80E2-E59AE1AC9B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61316" y="1458393"/>
                  <a:ext cx="2340000" cy="10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23" name="Ink 4122">
                <a:extLst>
                  <a:ext uri="{FF2B5EF4-FFF2-40B4-BE49-F238E27FC236}">
                    <a16:creationId xmlns:a16="http://schemas.microsoft.com/office/drawing/2014/main" id="{9BA5F25B-D8B3-4A23-8636-FD24D353EECE}"/>
                  </a:ext>
                </a:extLst>
              </p14:cNvPr>
              <p14:cNvContentPartPr/>
              <p14:nvPr/>
            </p14:nvContentPartPr>
            <p14:xfrm>
              <a:off x="7711516" y="1500873"/>
              <a:ext cx="102960" cy="133920"/>
            </p14:xfrm>
          </p:contentPart>
        </mc:Choice>
        <mc:Fallback xmlns="">
          <p:pic>
            <p:nvPicPr>
              <p:cNvPr id="4123" name="Ink 4122">
                <a:extLst>
                  <a:ext uri="{FF2B5EF4-FFF2-40B4-BE49-F238E27FC236}">
                    <a16:creationId xmlns:a16="http://schemas.microsoft.com/office/drawing/2014/main" id="{9BA5F25B-D8B3-4A23-8636-FD24D353EEC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93516" y="1482873"/>
                <a:ext cx="13860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1" name="Group 4140">
            <a:extLst>
              <a:ext uri="{FF2B5EF4-FFF2-40B4-BE49-F238E27FC236}">
                <a16:creationId xmlns:a16="http://schemas.microsoft.com/office/drawing/2014/main" id="{CF458615-1457-47A8-B063-EE25EC07509C}"/>
              </a:ext>
            </a:extLst>
          </p:cNvPr>
          <p:cNvGrpSpPr/>
          <p:nvPr/>
        </p:nvGrpSpPr>
        <p:grpSpPr>
          <a:xfrm>
            <a:off x="7028956" y="1450473"/>
            <a:ext cx="536400" cy="519840"/>
            <a:chOff x="7028956" y="1450473"/>
            <a:chExt cx="5364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32" name="Ink 4131">
                  <a:extLst>
                    <a:ext uri="{FF2B5EF4-FFF2-40B4-BE49-F238E27FC236}">
                      <a16:creationId xmlns:a16="http://schemas.microsoft.com/office/drawing/2014/main" id="{FA6D330A-F321-4A1E-A0FE-E3D6AF0F25F0}"/>
                    </a:ext>
                  </a:extLst>
                </p14:cNvPr>
                <p14:cNvContentPartPr/>
                <p14:nvPr/>
              </p14:nvContentPartPr>
              <p14:xfrm>
                <a:off x="7248196" y="1733433"/>
                <a:ext cx="274320" cy="236880"/>
              </p14:xfrm>
            </p:contentPart>
          </mc:Choice>
          <mc:Fallback xmlns="">
            <p:pic>
              <p:nvPicPr>
                <p:cNvPr id="4132" name="Ink 4131">
                  <a:extLst>
                    <a:ext uri="{FF2B5EF4-FFF2-40B4-BE49-F238E27FC236}">
                      <a16:creationId xmlns:a16="http://schemas.microsoft.com/office/drawing/2014/main" id="{FA6D330A-F321-4A1E-A0FE-E3D6AF0F25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30556" y="1715793"/>
                  <a:ext cx="309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33" name="Ink 4132">
                  <a:extLst>
                    <a:ext uri="{FF2B5EF4-FFF2-40B4-BE49-F238E27FC236}">
                      <a16:creationId xmlns:a16="http://schemas.microsoft.com/office/drawing/2014/main" id="{E2D94CB7-B181-482A-B594-E44CC055A4A8}"/>
                    </a:ext>
                  </a:extLst>
                </p14:cNvPr>
                <p14:cNvContentPartPr/>
                <p14:nvPr/>
              </p14:nvContentPartPr>
              <p14:xfrm>
                <a:off x="7545556" y="1738113"/>
                <a:ext cx="2160" cy="1440"/>
              </p14:xfrm>
            </p:contentPart>
          </mc:Choice>
          <mc:Fallback xmlns=""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E2D94CB7-B181-482A-B594-E44CC055A4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27916" y="1720473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34" name="Ink 4133">
                  <a:extLst>
                    <a:ext uri="{FF2B5EF4-FFF2-40B4-BE49-F238E27FC236}">
                      <a16:creationId xmlns:a16="http://schemas.microsoft.com/office/drawing/2014/main" id="{CA8B98C5-6121-4BA2-973E-12557AEE7052}"/>
                    </a:ext>
                  </a:extLst>
                </p14:cNvPr>
                <p14:cNvContentPartPr/>
                <p14:nvPr/>
              </p14:nvContentPartPr>
              <p14:xfrm>
                <a:off x="7479676" y="1726593"/>
                <a:ext cx="85680" cy="235080"/>
              </p14:xfrm>
            </p:contentPart>
          </mc:Choice>
          <mc:Fallback xmlns=""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CA8B98C5-6121-4BA2-973E-12557AEE70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61676" y="1708953"/>
                  <a:ext cx="121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36" name="Ink 4135">
                  <a:extLst>
                    <a:ext uri="{FF2B5EF4-FFF2-40B4-BE49-F238E27FC236}">
                      <a16:creationId xmlns:a16="http://schemas.microsoft.com/office/drawing/2014/main" id="{6E17157C-4044-4D6A-9E19-0140EFCC9C2E}"/>
                    </a:ext>
                  </a:extLst>
                </p14:cNvPr>
                <p14:cNvContentPartPr/>
                <p14:nvPr/>
              </p14:nvContentPartPr>
              <p14:xfrm>
                <a:off x="7028956" y="1659633"/>
                <a:ext cx="132120" cy="91440"/>
              </p14:xfrm>
            </p:contentPart>
          </mc:Choice>
          <mc:Fallback xmlns="">
            <p:pic>
              <p:nvPicPr>
                <p:cNvPr id="4136" name="Ink 4135">
                  <a:extLst>
                    <a:ext uri="{FF2B5EF4-FFF2-40B4-BE49-F238E27FC236}">
                      <a16:creationId xmlns:a16="http://schemas.microsoft.com/office/drawing/2014/main" id="{6E17157C-4044-4D6A-9E19-0140EFCC9C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10956" y="1641633"/>
                  <a:ext cx="16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37" name="Ink 4136">
                  <a:extLst>
                    <a:ext uri="{FF2B5EF4-FFF2-40B4-BE49-F238E27FC236}">
                      <a16:creationId xmlns:a16="http://schemas.microsoft.com/office/drawing/2014/main" id="{A8C118EB-3EB8-4658-A22B-348C3D0AE896}"/>
                    </a:ext>
                  </a:extLst>
                </p14:cNvPr>
                <p14:cNvContentPartPr/>
                <p14:nvPr/>
              </p14:nvContentPartPr>
              <p14:xfrm>
                <a:off x="7046596" y="1462713"/>
                <a:ext cx="76320" cy="294120"/>
              </p14:xfrm>
            </p:contentPart>
          </mc:Choice>
          <mc:Fallback xmlns="">
            <p:pic>
              <p:nvPicPr>
                <p:cNvPr id="4137" name="Ink 4136">
                  <a:extLst>
                    <a:ext uri="{FF2B5EF4-FFF2-40B4-BE49-F238E27FC236}">
                      <a16:creationId xmlns:a16="http://schemas.microsoft.com/office/drawing/2014/main" id="{A8C118EB-3EB8-4658-A22B-348C3D0AE89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28596" y="1445073"/>
                  <a:ext cx="111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38" name="Ink 4137">
                  <a:extLst>
                    <a:ext uri="{FF2B5EF4-FFF2-40B4-BE49-F238E27FC236}">
                      <a16:creationId xmlns:a16="http://schemas.microsoft.com/office/drawing/2014/main" id="{F4088254-7ED8-4204-8AB4-440A4AA04C2A}"/>
                    </a:ext>
                  </a:extLst>
                </p14:cNvPr>
                <p14:cNvContentPartPr/>
                <p14:nvPr/>
              </p14:nvContentPartPr>
              <p14:xfrm>
                <a:off x="7146676" y="1450473"/>
                <a:ext cx="105840" cy="265320"/>
              </p14:xfrm>
            </p:contentPart>
          </mc:Choice>
          <mc:Fallback xmlns="">
            <p:pic>
              <p:nvPicPr>
                <p:cNvPr id="4138" name="Ink 4137">
                  <a:extLst>
                    <a:ext uri="{FF2B5EF4-FFF2-40B4-BE49-F238E27FC236}">
                      <a16:creationId xmlns:a16="http://schemas.microsoft.com/office/drawing/2014/main" id="{F4088254-7ED8-4204-8AB4-440A4AA04C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28676" y="1432833"/>
                  <a:ext cx="141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40" name="Ink 4139">
                  <a:extLst>
                    <a:ext uri="{FF2B5EF4-FFF2-40B4-BE49-F238E27FC236}">
                      <a16:creationId xmlns:a16="http://schemas.microsoft.com/office/drawing/2014/main" id="{6C7B2DFB-2670-4B58-AC19-A78B5A7168D7}"/>
                    </a:ext>
                  </a:extLst>
                </p14:cNvPr>
                <p14:cNvContentPartPr/>
                <p14:nvPr/>
              </p14:nvContentPartPr>
              <p14:xfrm>
                <a:off x="7253596" y="1651713"/>
                <a:ext cx="115920" cy="79920"/>
              </p14:xfrm>
            </p:contentPart>
          </mc:Choice>
          <mc:Fallback xmlns="">
            <p:pic>
              <p:nvPicPr>
                <p:cNvPr id="4140" name="Ink 4139">
                  <a:extLst>
                    <a:ext uri="{FF2B5EF4-FFF2-40B4-BE49-F238E27FC236}">
                      <a16:creationId xmlns:a16="http://schemas.microsoft.com/office/drawing/2014/main" id="{6C7B2DFB-2670-4B58-AC19-A78B5A7168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35596" y="1633713"/>
                  <a:ext cx="1515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6" name="Group 4145">
            <a:extLst>
              <a:ext uri="{FF2B5EF4-FFF2-40B4-BE49-F238E27FC236}">
                <a16:creationId xmlns:a16="http://schemas.microsoft.com/office/drawing/2014/main" id="{82F716F9-E268-4F80-8064-BFF79DC04E96}"/>
              </a:ext>
            </a:extLst>
          </p:cNvPr>
          <p:cNvGrpSpPr/>
          <p:nvPr/>
        </p:nvGrpSpPr>
        <p:grpSpPr>
          <a:xfrm>
            <a:off x="7373476" y="1472793"/>
            <a:ext cx="531720" cy="609480"/>
            <a:chOff x="7373476" y="1472793"/>
            <a:chExt cx="53172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E725DCB5-3CAF-49C5-BD32-7211AE4F3B06}"/>
                    </a:ext>
                  </a:extLst>
                </p14:cNvPr>
                <p14:cNvContentPartPr/>
                <p14:nvPr/>
              </p14:nvContentPartPr>
              <p14:xfrm>
                <a:off x="7711516" y="1472793"/>
                <a:ext cx="79560" cy="30240"/>
              </p14:xfrm>
            </p:contentPart>
          </mc:Choice>
          <mc:Fallback xmlns=""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E725DCB5-3CAF-49C5-BD32-7211AE4F3B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93516" y="1455153"/>
                  <a:ext cx="115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CC604143-335C-49C9-9A03-40F302716D54}"/>
                    </a:ext>
                  </a:extLst>
                </p14:cNvPr>
                <p14:cNvContentPartPr/>
                <p14:nvPr/>
              </p14:nvContentPartPr>
              <p14:xfrm>
                <a:off x="7405156" y="1490793"/>
                <a:ext cx="139680" cy="6120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CC604143-335C-49C9-9A03-40F302716D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87156" y="1473153"/>
                  <a:ext cx="175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E6AC7F85-EAB7-4035-9953-196A75490B81}"/>
                    </a:ext>
                  </a:extLst>
                </p14:cNvPr>
                <p14:cNvContentPartPr/>
                <p14:nvPr/>
              </p14:nvContentPartPr>
              <p14:xfrm>
                <a:off x="7373476" y="1646673"/>
                <a:ext cx="38160" cy="8028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E6AC7F85-EAB7-4035-9953-196A75490B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55836" y="1628673"/>
                  <a:ext cx="73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1A11D949-80F6-4F23-B0F9-3F84A394E13D}"/>
                    </a:ext>
                  </a:extLst>
                </p14:cNvPr>
                <p14:cNvContentPartPr/>
                <p14:nvPr/>
              </p14:nvContentPartPr>
              <p14:xfrm>
                <a:off x="7399396" y="1905153"/>
                <a:ext cx="47520" cy="91440"/>
              </p14:xfrm>
            </p:contentPart>
          </mc:Choice>
          <mc:Fallback xmlns=""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1A11D949-80F6-4F23-B0F9-3F84A394E13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81396" y="1887513"/>
                  <a:ext cx="83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CFE64BF5-B636-482E-9A2D-2C01ADBCAA28}"/>
                    </a:ext>
                  </a:extLst>
                </p14:cNvPr>
                <p14:cNvContentPartPr/>
                <p14:nvPr/>
              </p14:nvContentPartPr>
              <p14:xfrm>
                <a:off x="7531876" y="2062113"/>
                <a:ext cx="92160" cy="2016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CFE64BF5-B636-482E-9A2D-2C01ADBCAA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13876" y="2044473"/>
                  <a:ext cx="127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2214D33F-1A4E-4F87-872E-61C5780AC4AB}"/>
                    </a:ext>
                  </a:extLst>
                </p14:cNvPr>
                <p14:cNvContentPartPr/>
                <p14:nvPr/>
              </p14:nvContentPartPr>
              <p14:xfrm>
                <a:off x="7791796" y="1867353"/>
                <a:ext cx="16200" cy="10296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2214D33F-1A4E-4F87-872E-61C5780AC4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74156" y="1849353"/>
                  <a:ext cx="51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48525DC1-19DC-4E38-AE1F-5ED32F81265B}"/>
                    </a:ext>
                  </a:extLst>
                </p14:cNvPr>
                <p14:cNvContentPartPr/>
                <p14:nvPr/>
              </p14:nvContentPartPr>
              <p14:xfrm>
                <a:off x="7760476" y="1549833"/>
                <a:ext cx="103320" cy="21672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48525DC1-19DC-4E38-AE1F-5ED32F8126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42476" y="1531833"/>
                  <a:ext cx="138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42" name="Ink 4141">
                  <a:extLst>
                    <a:ext uri="{FF2B5EF4-FFF2-40B4-BE49-F238E27FC236}">
                      <a16:creationId xmlns:a16="http://schemas.microsoft.com/office/drawing/2014/main" id="{4B61EF5E-3D15-4F03-91A8-0FC1A7105660}"/>
                    </a:ext>
                  </a:extLst>
                </p14:cNvPr>
                <p14:cNvContentPartPr/>
                <p14:nvPr/>
              </p14:nvContentPartPr>
              <p14:xfrm>
                <a:off x="7608916" y="1656393"/>
                <a:ext cx="119880" cy="255960"/>
              </p14:xfrm>
            </p:contentPart>
          </mc:Choice>
          <mc:Fallback xmlns="">
            <p:pic>
              <p:nvPicPr>
                <p:cNvPr id="4142" name="Ink 4141">
                  <a:extLst>
                    <a:ext uri="{FF2B5EF4-FFF2-40B4-BE49-F238E27FC236}">
                      <a16:creationId xmlns:a16="http://schemas.microsoft.com/office/drawing/2014/main" id="{4B61EF5E-3D15-4F03-91A8-0FC1A710566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90916" y="1638753"/>
                  <a:ext cx="155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143" name="Ink 4142">
                  <a:extLst>
                    <a:ext uri="{FF2B5EF4-FFF2-40B4-BE49-F238E27FC236}">
                      <a16:creationId xmlns:a16="http://schemas.microsoft.com/office/drawing/2014/main" id="{3684CC6C-AE0E-4D7A-8DAD-54D0973D1C07}"/>
                    </a:ext>
                  </a:extLst>
                </p14:cNvPr>
                <p14:cNvContentPartPr/>
                <p14:nvPr/>
              </p14:nvContentPartPr>
              <p14:xfrm>
                <a:off x="7734916" y="1816233"/>
                <a:ext cx="170280" cy="85680"/>
              </p14:xfrm>
            </p:contentPart>
          </mc:Choice>
          <mc:Fallback xmlns="">
            <p:pic>
              <p:nvPicPr>
                <p:cNvPr id="4143" name="Ink 4142">
                  <a:extLst>
                    <a:ext uri="{FF2B5EF4-FFF2-40B4-BE49-F238E27FC236}">
                      <a16:creationId xmlns:a16="http://schemas.microsoft.com/office/drawing/2014/main" id="{3684CC6C-AE0E-4D7A-8DAD-54D0973D1C0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16916" y="1798233"/>
                  <a:ext cx="205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145" name="Ink 4144">
                  <a:extLst>
                    <a:ext uri="{FF2B5EF4-FFF2-40B4-BE49-F238E27FC236}">
                      <a16:creationId xmlns:a16="http://schemas.microsoft.com/office/drawing/2014/main" id="{49C6CB0D-8DBA-4D8F-855F-5CAA4A15161B}"/>
                    </a:ext>
                  </a:extLst>
                </p14:cNvPr>
                <p14:cNvContentPartPr/>
                <p14:nvPr/>
              </p14:nvContentPartPr>
              <p14:xfrm>
                <a:off x="7579036" y="1631913"/>
                <a:ext cx="132840" cy="40680"/>
              </p14:xfrm>
            </p:contentPart>
          </mc:Choice>
          <mc:Fallback xmlns="">
            <p:pic>
              <p:nvPicPr>
                <p:cNvPr id="4145" name="Ink 4144">
                  <a:extLst>
                    <a:ext uri="{FF2B5EF4-FFF2-40B4-BE49-F238E27FC236}">
                      <a16:creationId xmlns:a16="http://schemas.microsoft.com/office/drawing/2014/main" id="{49C6CB0D-8DBA-4D8F-855F-5CAA4A1516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61036" y="1613913"/>
                  <a:ext cx="1684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9" name="Group 4148">
            <a:extLst>
              <a:ext uri="{FF2B5EF4-FFF2-40B4-BE49-F238E27FC236}">
                <a16:creationId xmlns:a16="http://schemas.microsoft.com/office/drawing/2014/main" id="{D8FC8B5A-315F-4615-B949-1E0141E7AA23}"/>
              </a:ext>
            </a:extLst>
          </p:cNvPr>
          <p:cNvGrpSpPr/>
          <p:nvPr/>
        </p:nvGrpSpPr>
        <p:grpSpPr>
          <a:xfrm>
            <a:off x="6906556" y="1800033"/>
            <a:ext cx="592200" cy="397080"/>
            <a:chOff x="6906556" y="1800033"/>
            <a:chExt cx="5922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125" name="Ink 4124">
                  <a:extLst>
                    <a:ext uri="{FF2B5EF4-FFF2-40B4-BE49-F238E27FC236}">
                      <a16:creationId xmlns:a16="http://schemas.microsoft.com/office/drawing/2014/main" id="{BD520ABC-8F0D-4790-B837-1EBF2E599826}"/>
                    </a:ext>
                  </a:extLst>
                </p14:cNvPr>
                <p14:cNvContentPartPr/>
                <p14:nvPr/>
              </p14:nvContentPartPr>
              <p14:xfrm>
                <a:off x="7112116" y="1800033"/>
                <a:ext cx="386640" cy="217080"/>
              </p14:xfrm>
            </p:contentPart>
          </mc:Choice>
          <mc:Fallback xmlns="">
            <p:pic>
              <p:nvPicPr>
                <p:cNvPr id="4125" name="Ink 4124">
                  <a:extLst>
                    <a:ext uri="{FF2B5EF4-FFF2-40B4-BE49-F238E27FC236}">
                      <a16:creationId xmlns:a16="http://schemas.microsoft.com/office/drawing/2014/main" id="{BD520ABC-8F0D-4790-B837-1EBF2E59982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94116" y="1782393"/>
                  <a:ext cx="422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126" name="Ink 4125">
                  <a:extLst>
                    <a:ext uri="{FF2B5EF4-FFF2-40B4-BE49-F238E27FC236}">
                      <a16:creationId xmlns:a16="http://schemas.microsoft.com/office/drawing/2014/main" id="{EF8524AE-780D-4109-BBC2-FC2340594729}"/>
                    </a:ext>
                  </a:extLst>
                </p14:cNvPr>
                <p14:cNvContentPartPr/>
                <p14:nvPr/>
              </p14:nvContentPartPr>
              <p14:xfrm>
                <a:off x="6906556" y="1944033"/>
                <a:ext cx="85320" cy="205560"/>
              </p14:xfrm>
            </p:contentPart>
          </mc:Choice>
          <mc:Fallback xmlns=""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EF8524AE-780D-4109-BBC2-FC23405947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88556" y="1926033"/>
                  <a:ext cx="120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28" name="Ink 4127">
                  <a:extLst>
                    <a:ext uri="{FF2B5EF4-FFF2-40B4-BE49-F238E27FC236}">
                      <a16:creationId xmlns:a16="http://schemas.microsoft.com/office/drawing/2014/main" id="{387B3FAC-0501-4FA3-A598-46A45DD8D257}"/>
                    </a:ext>
                  </a:extLst>
                </p14:cNvPr>
                <p14:cNvContentPartPr/>
                <p14:nvPr/>
              </p14:nvContentPartPr>
              <p14:xfrm>
                <a:off x="7005916" y="2142033"/>
                <a:ext cx="152280" cy="55080"/>
              </p14:xfrm>
            </p:contentPart>
          </mc:Choice>
          <mc:Fallback xmlns="">
            <p:pic>
              <p:nvPicPr>
                <p:cNvPr id="4128" name="Ink 4127">
                  <a:extLst>
                    <a:ext uri="{FF2B5EF4-FFF2-40B4-BE49-F238E27FC236}">
                      <a16:creationId xmlns:a16="http://schemas.microsoft.com/office/drawing/2014/main" id="{387B3FAC-0501-4FA3-A598-46A45DD8D25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87916" y="2124393"/>
                  <a:ext cx="187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47" name="Ink 4146">
                  <a:extLst>
                    <a:ext uri="{FF2B5EF4-FFF2-40B4-BE49-F238E27FC236}">
                      <a16:creationId xmlns:a16="http://schemas.microsoft.com/office/drawing/2014/main" id="{1084F5F3-0AD2-4C1F-B6FA-163DE8D6A0CB}"/>
                    </a:ext>
                  </a:extLst>
                </p14:cNvPr>
                <p14:cNvContentPartPr/>
                <p14:nvPr/>
              </p14:nvContentPartPr>
              <p14:xfrm>
                <a:off x="6943996" y="1854393"/>
                <a:ext cx="11520" cy="24480"/>
              </p14:xfrm>
            </p:contentPart>
          </mc:Choice>
          <mc:Fallback xmlns="">
            <p:pic>
              <p:nvPicPr>
                <p:cNvPr id="4147" name="Ink 4146">
                  <a:extLst>
                    <a:ext uri="{FF2B5EF4-FFF2-40B4-BE49-F238E27FC236}">
                      <a16:creationId xmlns:a16="http://schemas.microsoft.com/office/drawing/2014/main" id="{1084F5F3-0AD2-4C1F-B6FA-163DE8D6A0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25996" y="1836393"/>
                  <a:ext cx="4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48" name="Ink 4147">
                  <a:extLst>
                    <a:ext uri="{FF2B5EF4-FFF2-40B4-BE49-F238E27FC236}">
                      <a16:creationId xmlns:a16="http://schemas.microsoft.com/office/drawing/2014/main" id="{77947C71-864F-4B01-ACC8-42EF407638A6}"/>
                    </a:ext>
                  </a:extLst>
                </p14:cNvPr>
                <p14:cNvContentPartPr/>
                <p14:nvPr/>
              </p14:nvContentPartPr>
              <p14:xfrm>
                <a:off x="6914116" y="1875273"/>
                <a:ext cx="104400" cy="27360"/>
              </p14:xfrm>
            </p:contentPart>
          </mc:Choice>
          <mc:Fallback xmlns="">
            <p:pic>
              <p:nvPicPr>
                <p:cNvPr id="4148" name="Ink 4147">
                  <a:extLst>
                    <a:ext uri="{FF2B5EF4-FFF2-40B4-BE49-F238E27FC236}">
                      <a16:creationId xmlns:a16="http://schemas.microsoft.com/office/drawing/2014/main" id="{77947C71-864F-4B01-ACC8-42EF407638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96476" y="1857633"/>
                  <a:ext cx="1400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118" name="Ink 4117">
                <a:extLst>
                  <a:ext uri="{FF2B5EF4-FFF2-40B4-BE49-F238E27FC236}">
                    <a16:creationId xmlns:a16="http://schemas.microsoft.com/office/drawing/2014/main" id="{66A9D253-C9BA-4316-B940-5EECBFAF79DB}"/>
                  </a:ext>
                </a:extLst>
              </p14:cNvPr>
              <p14:cNvContentPartPr/>
              <p14:nvPr/>
            </p14:nvContentPartPr>
            <p14:xfrm>
              <a:off x="8342956" y="3137073"/>
              <a:ext cx="568440" cy="915480"/>
            </p14:xfrm>
          </p:contentPart>
        </mc:Choice>
        <mc:Fallback>
          <p:pic>
            <p:nvPicPr>
              <p:cNvPr id="4118" name="Ink 4117">
                <a:extLst>
                  <a:ext uri="{FF2B5EF4-FFF2-40B4-BE49-F238E27FC236}">
                    <a16:creationId xmlns:a16="http://schemas.microsoft.com/office/drawing/2014/main" id="{66A9D253-C9BA-4316-B940-5EECBFAF79D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25316" y="3119433"/>
                <a:ext cx="60408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119" name="Ink 4118">
                <a:extLst>
                  <a:ext uri="{FF2B5EF4-FFF2-40B4-BE49-F238E27FC236}">
                    <a16:creationId xmlns:a16="http://schemas.microsoft.com/office/drawing/2014/main" id="{CABED3A5-B8A7-4A02-9BE3-54D6EF27FE97}"/>
                  </a:ext>
                </a:extLst>
              </p14:cNvPr>
              <p14:cNvContentPartPr/>
              <p14:nvPr/>
            </p14:nvContentPartPr>
            <p14:xfrm>
              <a:off x="8420356" y="3193593"/>
              <a:ext cx="431640" cy="768240"/>
            </p14:xfrm>
          </p:contentPart>
        </mc:Choice>
        <mc:Fallback>
          <p:pic>
            <p:nvPicPr>
              <p:cNvPr id="4119" name="Ink 4118">
                <a:extLst>
                  <a:ext uri="{FF2B5EF4-FFF2-40B4-BE49-F238E27FC236}">
                    <a16:creationId xmlns:a16="http://schemas.microsoft.com/office/drawing/2014/main" id="{CABED3A5-B8A7-4A02-9BE3-54D6EF27FE9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402716" y="3175953"/>
                <a:ext cx="46728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22" name="Ink 4121">
                <a:extLst>
                  <a:ext uri="{FF2B5EF4-FFF2-40B4-BE49-F238E27FC236}">
                    <a16:creationId xmlns:a16="http://schemas.microsoft.com/office/drawing/2014/main" id="{737B5894-51FE-4CDE-8F45-8115B5704B04}"/>
                  </a:ext>
                </a:extLst>
              </p14:cNvPr>
              <p14:cNvContentPartPr/>
              <p14:nvPr/>
            </p14:nvContentPartPr>
            <p14:xfrm>
              <a:off x="8746156" y="3624513"/>
              <a:ext cx="199080" cy="329040"/>
            </p14:xfrm>
          </p:contentPart>
        </mc:Choice>
        <mc:Fallback>
          <p:pic>
            <p:nvPicPr>
              <p:cNvPr id="4122" name="Ink 4121">
                <a:extLst>
                  <a:ext uri="{FF2B5EF4-FFF2-40B4-BE49-F238E27FC236}">
                    <a16:creationId xmlns:a16="http://schemas.microsoft.com/office/drawing/2014/main" id="{737B5894-51FE-4CDE-8F45-8115B5704B0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728516" y="3606513"/>
                <a:ext cx="23472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0" name="Group 4129">
            <a:extLst>
              <a:ext uri="{FF2B5EF4-FFF2-40B4-BE49-F238E27FC236}">
                <a16:creationId xmlns:a16="http://schemas.microsoft.com/office/drawing/2014/main" id="{DC24EFBE-DD1C-4EB5-914D-1FAAB8A3FDAC}"/>
              </a:ext>
            </a:extLst>
          </p:cNvPr>
          <p:cNvGrpSpPr/>
          <p:nvPr/>
        </p:nvGrpSpPr>
        <p:grpSpPr>
          <a:xfrm>
            <a:off x="8887996" y="3836193"/>
            <a:ext cx="227880" cy="246600"/>
            <a:chOff x="8887996" y="3836193"/>
            <a:chExt cx="22788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D9B0AD44-DAD5-44E3-AF0F-C74B0162DF7C}"/>
                    </a:ext>
                  </a:extLst>
                </p14:cNvPr>
                <p14:cNvContentPartPr/>
                <p14:nvPr/>
              </p14:nvContentPartPr>
              <p14:xfrm>
                <a:off x="8922916" y="3891633"/>
                <a:ext cx="55800" cy="161280"/>
              </p14:xfrm>
            </p:contentPart>
          </mc:Choice>
          <mc:Fallback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D9B0AD44-DAD5-44E3-AF0F-C74B0162DF7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05276" y="3873993"/>
                  <a:ext cx="91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127" name="Ink 4126">
                  <a:extLst>
                    <a:ext uri="{FF2B5EF4-FFF2-40B4-BE49-F238E27FC236}">
                      <a16:creationId xmlns:a16="http://schemas.microsoft.com/office/drawing/2014/main" id="{40CC4671-2D89-4234-A05A-77BB3D05B6A0}"/>
                    </a:ext>
                  </a:extLst>
                </p14:cNvPr>
                <p14:cNvContentPartPr/>
                <p14:nvPr/>
              </p14:nvContentPartPr>
              <p14:xfrm>
                <a:off x="8887996" y="3836193"/>
                <a:ext cx="142920" cy="54360"/>
              </p14:xfrm>
            </p:contentPart>
          </mc:Choice>
          <mc:Fallback>
            <p:pic>
              <p:nvPicPr>
                <p:cNvPr id="4127" name="Ink 4126">
                  <a:extLst>
                    <a:ext uri="{FF2B5EF4-FFF2-40B4-BE49-F238E27FC236}">
                      <a16:creationId xmlns:a16="http://schemas.microsoft.com/office/drawing/2014/main" id="{40CC4671-2D89-4234-A05A-77BB3D05B6A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69996" y="3818193"/>
                  <a:ext cx="178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C9B48925-4392-4BE3-B407-870CB39ADFCA}"/>
                    </a:ext>
                  </a:extLst>
                </p14:cNvPr>
                <p14:cNvContentPartPr/>
                <p14:nvPr/>
              </p14:nvContentPartPr>
              <p14:xfrm>
                <a:off x="9061156" y="3945993"/>
                <a:ext cx="54720" cy="136800"/>
              </p14:xfrm>
            </p:contentPart>
          </mc:Choice>
          <mc:Fallback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C9B48925-4392-4BE3-B407-870CB39ADFC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43516" y="3928353"/>
                  <a:ext cx="9036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135" name="Ink 4134">
                <a:extLst>
                  <a:ext uri="{FF2B5EF4-FFF2-40B4-BE49-F238E27FC236}">
                    <a16:creationId xmlns:a16="http://schemas.microsoft.com/office/drawing/2014/main" id="{488DDB1D-7B42-4CF1-AB24-0410EED03FCD}"/>
                  </a:ext>
                </a:extLst>
              </p14:cNvPr>
              <p14:cNvContentPartPr/>
              <p14:nvPr/>
            </p14:nvContentPartPr>
            <p14:xfrm>
              <a:off x="8354836" y="3133113"/>
              <a:ext cx="545760" cy="910080"/>
            </p14:xfrm>
          </p:contentPart>
        </mc:Choice>
        <mc:Fallback>
          <p:pic>
            <p:nvPicPr>
              <p:cNvPr id="4135" name="Ink 4134">
                <a:extLst>
                  <a:ext uri="{FF2B5EF4-FFF2-40B4-BE49-F238E27FC236}">
                    <a16:creationId xmlns:a16="http://schemas.microsoft.com/office/drawing/2014/main" id="{488DDB1D-7B42-4CF1-AB24-0410EED03FC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337196" y="3097113"/>
                <a:ext cx="58140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139" name="Ink 4138">
                <a:extLst>
                  <a:ext uri="{FF2B5EF4-FFF2-40B4-BE49-F238E27FC236}">
                    <a16:creationId xmlns:a16="http://schemas.microsoft.com/office/drawing/2014/main" id="{80C98B47-4020-403A-AB08-E3C59A56BCEE}"/>
                  </a:ext>
                </a:extLst>
              </p14:cNvPr>
              <p14:cNvContentPartPr/>
              <p14:nvPr/>
            </p14:nvContentPartPr>
            <p14:xfrm>
              <a:off x="8824636" y="3171633"/>
              <a:ext cx="58320" cy="132120"/>
            </p14:xfrm>
          </p:contentPart>
        </mc:Choice>
        <mc:Fallback>
          <p:pic>
            <p:nvPicPr>
              <p:cNvPr id="4139" name="Ink 4138">
                <a:extLst>
                  <a:ext uri="{FF2B5EF4-FFF2-40B4-BE49-F238E27FC236}">
                    <a16:creationId xmlns:a16="http://schemas.microsoft.com/office/drawing/2014/main" id="{80C98B47-4020-403A-AB08-E3C59A56BCE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06996" y="3135993"/>
                <a:ext cx="93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144" name="Ink 4143">
                <a:extLst>
                  <a:ext uri="{FF2B5EF4-FFF2-40B4-BE49-F238E27FC236}">
                    <a16:creationId xmlns:a16="http://schemas.microsoft.com/office/drawing/2014/main" id="{2BCD9E05-49F0-4117-BD5C-C5BC32F2DE7D}"/>
                  </a:ext>
                </a:extLst>
              </p14:cNvPr>
              <p14:cNvContentPartPr/>
              <p14:nvPr/>
            </p14:nvContentPartPr>
            <p14:xfrm>
              <a:off x="8842636" y="3274953"/>
              <a:ext cx="44640" cy="29880"/>
            </p14:xfrm>
          </p:contentPart>
        </mc:Choice>
        <mc:Fallback>
          <p:pic>
            <p:nvPicPr>
              <p:cNvPr id="4144" name="Ink 4143">
                <a:extLst>
                  <a:ext uri="{FF2B5EF4-FFF2-40B4-BE49-F238E27FC236}">
                    <a16:creationId xmlns:a16="http://schemas.microsoft.com/office/drawing/2014/main" id="{2BCD9E05-49F0-4117-BD5C-C5BC32F2DE7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824636" y="3239313"/>
                <a:ext cx="80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156" name="Ink 4155">
                <a:extLst>
                  <a:ext uri="{FF2B5EF4-FFF2-40B4-BE49-F238E27FC236}">
                    <a16:creationId xmlns:a16="http://schemas.microsoft.com/office/drawing/2014/main" id="{440EFB76-208F-48E2-BD62-7D3F945158EA}"/>
                  </a:ext>
                </a:extLst>
              </p14:cNvPr>
              <p14:cNvContentPartPr/>
              <p14:nvPr/>
            </p14:nvContentPartPr>
            <p14:xfrm>
              <a:off x="3987676" y="3062913"/>
              <a:ext cx="1578240" cy="243360"/>
            </p14:xfrm>
          </p:contentPart>
        </mc:Choice>
        <mc:Fallback>
          <p:pic>
            <p:nvPicPr>
              <p:cNvPr id="4156" name="Ink 4155">
                <a:extLst>
                  <a:ext uri="{FF2B5EF4-FFF2-40B4-BE49-F238E27FC236}">
                    <a16:creationId xmlns:a16="http://schemas.microsoft.com/office/drawing/2014/main" id="{440EFB76-208F-48E2-BD62-7D3F945158E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969676" y="3044913"/>
                <a:ext cx="161388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59" name="Group 4158">
            <a:extLst>
              <a:ext uri="{FF2B5EF4-FFF2-40B4-BE49-F238E27FC236}">
                <a16:creationId xmlns:a16="http://schemas.microsoft.com/office/drawing/2014/main" id="{B9A8734C-B681-45CD-A7EE-B1CBB2CFCCEC}"/>
              </a:ext>
            </a:extLst>
          </p:cNvPr>
          <p:cNvGrpSpPr/>
          <p:nvPr/>
        </p:nvGrpSpPr>
        <p:grpSpPr>
          <a:xfrm>
            <a:off x="3878956" y="3353433"/>
            <a:ext cx="445680" cy="683640"/>
            <a:chOff x="3878956" y="3353433"/>
            <a:chExt cx="445680" cy="6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150" name="Ink 4149">
                  <a:extLst>
                    <a:ext uri="{FF2B5EF4-FFF2-40B4-BE49-F238E27FC236}">
                      <a16:creationId xmlns:a16="http://schemas.microsoft.com/office/drawing/2014/main" id="{B7057F33-A2EF-480F-A202-1F474B461C7D}"/>
                    </a:ext>
                  </a:extLst>
                </p14:cNvPr>
                <p14:cNvContentPartPr/>
                <p14:nvPr/>
              </p14:nvContentPartPr>
              <p14:xfrm>
                <a:off x="3892996" y="3419673"/>
                <a:ext cx="148320" cy="386640"/>
              </p14:xfrm>
            </p:contentPart>
          </mc:Choice>
          <mc:Fallback>
            <p:pic>
              <p:nvPicPr>
                <p:cNvPr id="4150" name="Ink 4149">
                  <a:extLst>
                    <a:ext uri="{FF2B5EF4-FFF2-40B4-BE49-F238E27FC236}">
                      <a16:creationId xmlns:a16="http://schemas.microsoft.com/office/drawing/2014/main" id="{B7057F33-A2EF-480F-A202-1F474B461C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74996" y="3401673"/>
                  <a:ext cx="1839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151" name="Ink 4150">
                  <a:extLst>
                    <a:ext uri="{FF2B5EF4-FFF2-40B4-BE49-F238E27FC236}">
                      <a16:creationId xmlns:a16="http://schemas.microsoft.com/office/drawing/2014/main" id="{1E25B8C4-FDD6-46EE-B194-6356C5ED68E8}"/>
                    </a:ext>
                  </a:extLst>
                </p14:cNvPr>
                <p14:cNvContentPartPr/>
                <p14:nvPr/>
              </p14:nvContentPartPr>
              <p14:xfrm>
                <a:off x="4017916" y="3432993"/>
                <a:ext cx="95040" cy="388440"/>
              </p14:xfrm>
            </p:contentPart>
          </mc:Choice>
          <mc:Fallback>
            <p:pic>
              <p:nvPicPr>
                <p:cNvPr id="4151" name="Ink 4150">
                  <a:extLst>
                    <a:ext uri="{FF2B5EF4-FFF2-40B4-BE49-F238E27FC236}">
                      <a16:creationId xmlns:a16="http://schemas.microsoft.com/office/drawing/2014/main" id="{1E25B8C4-FDD6-46EE-B194-6356C5ED68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99916" y="3414993"/>
                  <a:ext cx="1306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152" name="Ink 4151">
                  <a:extLst>
                    <a:ext uri="{FF2B5EF4-FFF2-40B4-BE49-F238E27FC236}">
                      <a16:creationId xmlns:a16="http://schemas.microsoft.com/office/drawing/2014/main" id="{6EB1EF36-0BF8-41F6-AF04-F2ADB021BE6F}"/>
                    </a:ext>
                  </a:extLst>
                </p14:cNvPr>
                <p14:cNvContentPartPr/>
                <p14:nvPr/>
              </p14:nvContentPartPr>
              <p14:xfrm>
                <a:off x="4000276" y="3664113"/>
                <a:ext cx="64800" cy="38160"/>
              </p14:xfrm>
            </p:contentPart>
          </mc:Choice>
          <mc:Fallback>
            <p:pic>
              <p:nvPicPr>
                <p:cNvPr id="4152" name="Ink 4151">
                  <a:extLst>
                    <a:ext uri="{FF2B5EF4-FFF2-40B4-BE49-F238E27FC236}">
                      <a16:creationId xmlns:a16="http://schemas.microsoft.com/office/drawing/2014/main" id="{6EB1EF36-0BF8-41F6-AF04-F2ADB021BE6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82276" y="3646113"/>
                  <a:ext cx="100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154" name="Ink 4153">
                  <a:extLst>
                    <a:ext uri="{FF2B5EF4-FFF2-40B4-BE49-F238E27FC236}">
                      <a16:creationId xmlns:a16="http://schemas.microsoft.com/office/drawing/2014/main" id="{BBB311A3-AD6C-4363-8B40-62BD23E542C7}"/>
                    </a:ext>
                  </a:extLst>
                </p14:cNvPr>
                <p14:cNvContentPartPr/>
                <p14:nvPr/>
              </p14:nvContentPartPr>
              <p14:xfrm>
                <a:off x="3878956" y="3353433"/>
                <a:ext cx="304920" cy="33840"/>
              </p14:xfrm>
            </p:contentPart>
          </mc:Choice>
          <mc:Fallback>
            <p:pic>
              <p:nvPicPr>
                <p:cNvPr id="4154" name="Ink 4153">
                  <a:extLst>
                    <a:ext uri="{FF2B5EF4-FFF2-40B4-BE49-F238E27FC236}">
                      <a16:creationId xmlns:a16="http://schemas.microsoft.com/office/drawing/2014/main" id="{BBB311A3-AD6C-4363-8B40-62BD23E542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61316" y="3335433"/>
                  <a:ext cx="340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158" name="Ink 4157">
                  <a:extLst>
                    <a:ext uri="{FF2B5EF4-FFF2-40B4-BE49-F238E27FC236}">
                      <a16:creationId xmlns:a16="http://schemas.microsoft.com/office/drawing/2014/main" id="{B14943E9-1B9B-4091-8654-6C3F2F4EDE62}"/>
                    </a:ext>
                  </a:extLst>
                </p14:cNvPr>
                <p14:cNvContentPartPr/>
                <p14:nvPr/>
              </p14:nvContentPartPr>
              <p14:xfrm>
                <a:off x="4163356" y="3773193"/>
                <a:ext cx="161280" cy="263880"/>
              </p14:xfrm>
            </p:contentPart>
          </mc:Choice>
          <mc:Fallback>
            <p:pic>
              <p:nvPicPr>
                <p:cNvPr id="4158" name="Ink 4157">
                  <a:extLst>
                    <a:ext uri="{FF2B5EF4-FFF2-40B4-BE49-F238E27FC236}">
                      <a16:creationId xmlns:a16="http://schemas.microsoft.com/office/drawing/2014/main" id="{B14943E9-1B9B-4091-8654-6C3F2F4EDE6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45716" y="3755553"/>
                  <a:ext cx="19692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160" name="Ink 4159">
                <a:extLst>
                  <a:ext uri="{FF2B5EF4-FFF2-40B4-BE49-F238E27FC236}">
                    <a16:creationId xmlns:a16="http://schemas.microsoft.com/office/drawing/2014/main" id="{6DBC4326-A470-4D4D-8F9B-42A619EECED1}"/>
                  </a:ext>
                </a:extLst>
              </p14:cNvPr>
              <p14:cNvContentPartPr/>
              <p14:nvPr/>
            </p14:nvContentPartPr>
            <p14:xfrm>
              <a:off x="7737436" y="2260113"/>
              <a:ext cx="893520" cy="1431360"/>
            </p14:xfrm>
          </p:contentPart>
        </mc:Choice>
        <mc:Fallback>
          <p:pic>
            <p:nvPicPr>
              <p:cNvPr id="4160" name="Ink 4159">
                <a:extLst>
                  <a:ext uri="{FF2B5EF4-FFF2-40B4-BE49-F238E27FC236}">
                    <a16:creationId xmlns:a16="http://schemas.microsoft.com/office/drawing/2014/main" id="{6DBC4326-A470-4D4D-8F9B-42A619EECED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719436" y="2242113"/>
                <a:ext cx="929160" cy="146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7" name="Group 4166">
            <a:extLst>
              <a:ext uri="{FF2B5EF4-FFF2-40B4-BE49-F238E27FC236}">
                <a16:creationId xmlns:a16="http://schemas.microsoft.com/office/drawing/2014/main" id="{BF79BA04-CF5A-40D5-9C76-AA533A1D8561}"/>
              </a:ext>
            </a:extLst>
          </p:cNvPr>
          <p:cNvGrpSpPr/>
          <p:nvPr/>
        </p:nvGrpSpPr>
        <p:grpSpPr>
          <a:xfrm>
            <a:off x="7288156" y="2151393"/>
            <a:ext cx="1412280" cy="1652040"/>
            <a:chOff x="7288156" y="2151393"/>
            <a:chExt cx="1412280" cy="165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161" name="Ink 4160">
                  <a:extLst>
                    <a:ext uri="{FF2B5EF4-FFF2-40B4-BE49-F238E27FC236}">
                      <a16:creationId xmlns:a16="http://schemas.microsoft.com/office/drawing/2014/main" id="{650438FB-FE76-4CB5-9F45-B8C88825145F}"/>
                    </a:ext>
                  </a:extLst>
                </p14:cNvPr>
                <p14:cNvContentPartPr/>
                <p14:nvPr/>
              </p14:nvContentPartPr>
              <p14:xfrm>
                <a:off x="8168356" y="2156433"/>
                <a:ext cx="532080" cy="1233000"/>
              </p14:xfrm>
            </p:contentPart>
          </mc:Choice>
          <mc:Fallback>
            <p:pic>
              <p:nvPicPr>
                <p:cNvPr id="4161" name="Ink 4160">
                  <a:extLst>
                    <a:ext uri="{FF2B5EF4-FFF2-40B4-BE49-F238E27FC236}">
                      <a16:creationId xmlns:a16="http://schemas.microsoft.com/office/drawing/2014/main" id="{650438FB-FE76-4CB5-9F45-B8C88825145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50716" y="2138433"/>
                  <a:ext cx="567720" cy="12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162" name="Ink 4161">
                  <a:extLst>
                    <a:ext uri="{FF2B5EF4-FFF2-40B4-BE49-F238E27FC236}">
                      <a16:creationId xmlns:a16="http://schemas.microsoft.com/office/drawing/2014/main" id="{D9FC0842-C44E-4F28-9486-14E01C90179D}"/>
                    </a:ext>
                  </a:extLst>
                </p14:cNvPr>
                <p14:cNvContentPartPr/>
                <p14:nvPr/>
              </p14:nvContentPartPr>
              <p14:xfrm>
                <a:off x="7315156" y="2652513"/>
                <a:ext cx="1170360" cy="1150920"/>
              </p14:xfrm>
            </p:contentPart>
          </mc:Choice>
          <mc:Fallback>
            <p:pic>
              <p:nvPicPr>
                <p:cNvPr id="4162" name="Ink 4161">
                  <a:extLst>
                    <a:ext uri="{FF2B5EF4-FFF2-40B4-BE49-F238E27FC236}">
                      <a16:creationId xmlns:a16="http://schemas.microsoft.com/office/drawing/2014/main" id="{D9FC0842-C44E-4F28-9486-14E01C90179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97516" y="2634873"/>
                  <a:ext cx="120600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164" name="Ink 4163">
                  <a:extLst>
                    <a:ext uri="{FF2B5EF4-FFF2-40B4-BE49-F238E27FC236}">
                      <a16:creationId xmlns:a16="http://schemas.microsoft.com/office/drawing/2014/main" id="{491603EE-2699-4BC5-AD73-D6C6944D9CC9}"/>
                    </a:ext>
                  </a:extLst>
                </p14:cNvPr>
                <p14:cNvContentPartPr/>
                <p14:nvPr/>
              </p14:nvContentPartPr>
              <p14:xfrm>
                <a:off x="7288156" y="2617953"/>
                <a:ext cx="165960" cy="116640"/>
              </p14:xfrm>
            </p:contentPart>
          </mc:Choice>
          <mc:Fallback>
            <p:pic>
              <p:nvPicPr>
                <p:cNvPr id="4164" name="Ink 4163">
                  <a:extLst>
                    <a:ext uri="{FF2B5EF4-FFF2-40B4-BE49-F238E27FC236}">
                      <a16:creationId xmlns:a16="http://schemas.microsoft.com/office/drawing/2014/main" id="{491603EE-2699-4BC5-AD73-D6C6944D9C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70516" y="2600313"/>
                  <a:ext cx="201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165" name="Ink 4164">
                  <a:extLst>
                    <a:ext uri="{FF2B5EF4-FFF2-40B4-BE49-F238E27FC236}">
                      <a16:creationId xmlns:a16="http://schemas.microsoft.com/office/drawing/2014/main" id="{ABBBC9CA-2027-4F1F-BD92-DD3691782813}"/>
                    </a:ext>
                  </a:extLst>
                </p14:cNvPr>
                <p14:cNvContentPartPr/>
                <p14:nvPr/>
              </p14:nvContentPartPr>
              <p14:xfrm>
                <a:off x="7703956" y="2225913"/>
                <a:ext cx="98280" cy="181080"/>
              </p14:xfrm>
            </p:contentPart>
          </mc:Choice>
          <mc:Fallback>
            <p:pic>
              <p:nvPicPr>
                <p:cNvPr id="4165" name="Ink 4164">
                  <a:extLst>
                    <a:ext uri="{FF2B5EF4-FFF2-40B4-BE49-F238E27FC236}">
                      <a16:creationId xmlns:a16="http://schemas.microsoft.com/office/drawing/2014/main" id="{ABBBC9CA-2027-4F1F-BD92-DD369178281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85956" y="2207913"/>
                  <a:ext cx="133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166" name="Ink 4165">
                  <a:extLst>
                    <a:ext uri="{FF2B5EF4-FFF2-40B4-BE49-F238E27FC236}">
                      <a16:creationId xmlns:a16="http://schemas.microsoft.com/office/drawing/2014/main" id="{10E44AC5-E6E1-4761-941E-2B3EA18AF825}"/>
                    </a:ext>
                  </a:extLst>
                </p14:cNvPr>
                <p14:cNvContentPartPr/>
                <p14:nvPr/>
              </p14:nvContentPartPr>
              <p14:xfrm>
                <a:off x="8129836" y="2151393"/>
                <a:ext cx="98280" cy="179640"/>
              </p14:xfrm>
            </p:contentPart>
          </mc:Choice>
          <mc:Fallback>
            <p:pic>
              <p:nvPicPr>
                <p:cNvPr id="4166" name="Ink 4165">
                  <a:extLst>
                    <a:ext uri="{FF2B5EF4-FFF2-40B4-BE49-F238E27FC236}">
                      <a16:creationId xmlns:a16="http://schemas.microsoft.com/office/drawing/2014/main" id="{10E44AC5-E6E1-4761-941E-2B3EA18AF82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12196" y="2133393"/>
                  <a:ext cx="1339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2" name="Group 4171">
            <a:extLst>
              <a:ext uri="{FF2B5EF4-FFF2-40B4-BE49-F238E27FC236}">
                <a16:creationId xmlns:a16="http://schemas.microsoft.com/office/drawing/2014/main" id="{7CAF7DD8-8956-4163-80BF-A066FC0ADBDE}"/>
              </a:ext>
            </a:extLst>
          </p:cNvPr>
          <p:cNvGrpSpPr/>
          <p:nvPr/>
        </p:nvGrpSpPr>
        <p:grpSpPr>
          <a:xfrm>
            <a:off x="3805876" y="1402953"/>
            <a:ext cx="490320" cy="552600"/>
            <a:chOff x="3805876" y="1402953"/>
            <a:chExt cx="49032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168" name="Ink 4167">
                  <a:extLst>
                    <a:ext uri="{FF2B5EF4-FFF2-40B4-BE49-F238E27FC236}">
                      <a16:creationId xmlns:a16="http://schemas.microsoft.com/office/drawing/2014/main" id="{614A32DC-4D8F-4CF8-A4F7-F14F5B795C64}"/>
                    </a:ext>
                  </a:extLst>
                </p14:cNvPr>
                <p14:cNvContentPartPr/>
                <p14:nvPr/>
              </p14:nvContentPartPr>
              <p14:xfrm>
                <a:off x="3805876" y="1402953"/>
                <a:ext cx="266400" cy="476640"/>
              </p14:xfrm>
            </p:contentPart>
          </mc:Choice>
          <mc:Fallback>
            <p:pic>
              <p:nvPicPr>
                <p:cNvPr id="4168" name="Ink 4167">
                  <a:extLst>
                    <a:ext uri="{FF2B5EF4-FFF2-40B4-BE49-F238E27FC236}">
                      <a16:creationId xmlns:a16="http://schemas.microsoft.com/office/drawing/2014/main" id="{614A32DC-4D8F-4CF8-A4F7-F14F5B795C6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88236" y="1384953"/>
                  <a:ext cx="3020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169" name="Ink 4168">
                  <a:extLst>
                    <a:ext uri="{FF2B5EF4-FFF2-40B4-BE49-F238E27FC236}">
                      <a16:creationId xmlns:a16="http://schemas.microsoft.com/office/drawing/2014/main" id="{715B0573-0D3A-4562-87E3-08177EE8B6F1}"/>
                    </a:ext>
                  </a:extLst>
                </p14:cNvPr>
                <p14:cNvContentPartPr/>
                <p14:nvPr/>
              </p14:nvContentPartPr>
              <p14:xfrm>
                <a:off x="3881836" y="1672593"/>
                <a:ext cx="98280" cy="21960"/>
              </p14:xfrm>
            </p:contentPart>
          </mc:Choice>
          <mc:Fallback>
            <p:pic>
              <p:nvPicPr>
                <p:cNvPr id="4169" name="Ink 4168">
                  <a:extLst>
                    <a:ext uri="{FF2B5EF4-FFF2-40B4-BE49-F238E27FC236}">
                      <a16:creationId xmlns:a16="http://schemas.microsoft.com/office/drawing/2014/main" id="{715B0573-0D3A-4562-87E3-08177EE8B6F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64196" y="1654953"/>
                  <a:ext cx="13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171" name="Ink 4170">
                  <a:extLst>
                    <a:ext uri="{FF2B5EF4-FFF2-40B4-BE49-F238E27FC236}">
                      <a16:creationId xmlns:a16="http://schemas.microsoft.com/office/drawing/2014/main" id="{E6CE8390-11B3-41BE-82FC-A37D85FB32E3}"/>
                    </a:ext>
                  </a:extLst>
                </p14:cNvPr>
                <p14:cNvContentPartPr/>
                <p14:nvPr/>
              </p14:nvContentPartPr>
              <p14:xfrm>
                <a:off x="4089556" y="1755033"/>
                <a:ext cx="206640" cy="200520"/>
              </p14:xfrm>
            </p:contentPart>
          </mc:Choice>
          <mc:Fallback>
            <p:pic>
              <p:nvPicPr>
                <p:cNvPr id="4171" name="Ink 4170">
                  <a:extLst>
                    <a:ext uri="{FF2B5EF4-FFF2-40B4-BE49-F238E27FC236}">
                      <a16:creationId xmlns:a16="http://schemas.microsoft.com/office/drawing/2014/main" id="{E6CE8390-11B3-41BE-82FC-A37D85FB32E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71556" y="1737033"/>
                  <a:ext cx="24228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4173" name="Ink 4172">
                <a:extLst>
                  <a:ext uri="{FF2B5EF4-FFF2-40B4-BE49-F238E27FC236}">
                    <a16:creationId xmlns:a16="http://schemas.microsoft.com/office/drawing/2014/main" id="{64D10BD2-2FF0-43D2-8D81-2AE11698F525}"/>
                  </a:ext>
                </a:extLst>
              </p14:cNvPr>
              <p14:cNvContentPartPr/>
              <p14:nvPr/>
            </p14:nvContentPartPr>
            <p14:xfrm>
              <a:off x="3814876" y="1273713"/>
              <a:ext cx="288360" cy="70560"/>
            </p14:xfrm>
          </p:contentPart>
        </mc:Choice>
        <mc:Fallback>
          <p:pic>
            <p:nvPicPr>
              <p:cNvPr id="4173" name="Ink 4172">
                <a:extLst>
                  <a:ext uri="{FF2B5EF4-FFF2-40B4-BE49-F238E27FC236}">
                    <a16:creationId xmlns:a16="http://schemas.microsoft.com/office/drawing/2014/main" id="{64D10BD2-2FF0-43D2-8D81-2AE11698F52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97236" y="1256073"/>
                <a:ext cx="3240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4174" name="Ink 4173">
                <a:extLst>
                  <a:ext uri="{FF2B5EF4-FFF2-40B4-BE49-F238E27FC236}">
                    <a16:creationId xmlns:a16="http://schemas.microsoft.com/office/drawing/2014/main" id="{3FFAFD8E-04BD-424C-9F65-8EA59BBE32F0}"/>
                  </a:ext>
                </a:extLst>
              </p14:cNvPr>
              <p14:cNvContentPartPr/>
              <p14:nvPr/>
            </p14:nvContentPartPr>
            <p14:xfrm>
              <a:off x="3978316" y="994353"/>
              <a:ext cx="1207800" cy="253080"/>
            </p14:xfrm>
          </p:contentPart>
        </mc:Choice>
        <mc:Fallback>
          <p:pic>
            <p:nvPicPr>
              <p:cNvPr id="4174" name="Ink 4173">
                <a:extLst>
                  <a:ext uri="{FF2B5EF4-FFF2-40B4-BE49-F238E27FC236}">
                    <a16:creationId xmlns:a16="http://schemas.microsoft.com/office/drawing/2014/main" id="{3FFAFD8E-04BD-424C-9F65-8EA59BBE32F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960316" y="976353"/>
                <a:ext cx="124344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8" name="Group 4177">
            <a:extLst>
              <a:ext uri="{FF2B5EF4-FFF2-40B4-BE49-F238E27FC236}">
                <a16:creationId xmlns:a16="http://schemas.microsoft.com/office/drawing/2014/main" id="{E809914D-D991-4638-806A-6D94B4B5D762}"/>
              </a:ext>
            </a:extLst>
          </p:cNvPr>
          <p:cNvGrpSpPr/>
          <p:nvPr/>
        </p:nvGrpSpPr>
        <p:grpSpPr>
          <a:xfrm>
            <a:off x="4539196" y="1283073"/>
            <a:ext cx="541440" cy="465120"/>
            <a:chOff x="4539196" y="1283073"/>
            <a:chExt cx="54144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175" name="Ink 4174">
                  <a:extLst>
                    <a:ext uri="{FF2B5EF4-FFF2-40B4-BE49-F238E27FC236}">
                      <a16:creationId xmlns:a16="http://schemas.microsoft.com/office/drawing/2014/main" id="{D2217CE2-A803-47EF-99EC-6CCC2259CC30}"/>
                    </a:ext>
                  </a:extLst>
                </p14:cNvPr>
                <p14:cNvContentPartPr/>
                <p14:nvPr/>
              </p14:nvContentPartPr>
              <p14:xfrm>
                <a:off x="4539196" y="1307913"/>
                <a:ext cx="157320" cy="437760"/>
              </p14:xfrm>
            </p:contentPart>
          </mc:Choice>
          <mc:Fallback>
            <p:pic>
              <p:nvPicPr>
                <p:cNvPr id="4175" name="Ink 4174">
                  <a:extLst>
                    <a:ext uri="{FF2B5EF4-FFF2-40B4-BE49-F238E27FC236}">
                      <a16:creationId xmlns:a16="http://schemas.microsoft.com/office/drawing/2014/main" id="{D2217CE2-A803-47EF-99EC-6CCC2259CC3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21196" y="1290273"/>
                  <a:ext cx="1929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176" name="Ink 4175">
                  <a:extLst>
                    <a:ext uri="{FF2B5EF4-FFF2-40B4-BE49-F238E27FC236}">
                      <a16:creationId xmlns:a16="http://schemas.microsoft.com/office/drawing/2014/main" id="{5AE36066-6B3C-4578-97AA-BDFC7AEB318D}"/>
                    </a:ext>
                  </a:extLst>
                </p14:cNvPr>
                <p14:cNvContentPartPr/>
                <p14:nvPr/>
              </p14:nvContentPartPr>
              <p14:xfrm>
                <a:off x="4782556" y="1283073"/>
                <a:ext cx="204840" cy="465120"/>
              </p14:xfrm>
            </p:contentPart>
          </mc:Choice>
          <mc:Fallback>
            <p:pic>
              <p:nvPicPr>
                <p:cNvPr id="4176" name="Ink 4175">
                  <a:extLst>
                    <a:ext uri="{FF2B5EF4-FFF2-40B4-BE49-F238E27FC236}">
                      <a16:creationId xmlns:a16="http://schemas.microsoft.com/office/drawing/2014/main" id="{5AE36066-6B3C-4578-97AA-BDFC7AEB318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64556" y="1265433"/>
                  <a:ext cx="2404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177" name="Ink 4176">
                  <a:extLst>
                    <a:ext uri="{FF2B5EF4-FFF2-40B4-BE49-F238E27FC236}">
                      <a16:creationId xmlns:a16="http://schemas.microsoft.com/office/drawing/2014/main" id="{E8D57F3B-D655-4E63-BB32-371820B77CFC}"/>
                    </a:ext>
                  </a:extLst>
                </p14:cNvPr>
                <p14:cNvContentPartPr/>
                <p14:nvPr/>
              </p14:nvContentPartPr>
              <p14:xfrm>
                <a:off x="4965436" y="1572153"/>
                <a:ext cx="115200" cy="165600"/>
              </p14:xfrm>
            </p:contentPart>
          </mc:Choice>
          <mc:Fallback>
            <p:pic>
              <p:nvPicPr>
                <p:cNvPr id="4177" name="Ink 4176">
                  <a:extLst>
                    <a:ext uri="{FF2B5EF4-FFF2-40B4-BE49-F238E27FC236}">
                      <a16:creationId xmlns:a16="http://schemas.microsoft.com/office/drawing/2014/main" id="{E8D57F3B-D655-4E63-BB32-371820B77CF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47796" y="1554153"/>
                  <a:ext cx="15084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5" name="Group 4184">
            <a:extLst>
              <a:ext uri="{FF2B5EF4-FFF2-40B4-BE49-F238E27FC236}">
                <a16:creationId xmlns:a16="http://schemas.microsoft.com/office/drawing/2014/main" id="{EE663995-BB09-4BE7-9844-0857CE60BB9F}"/>
              </a:ext>
            </a:extLst>
          </p:cNvPr>
          <p:cNvGrpSpPr/>
          <p:nvPr/>
        </p:nvGrpSpPr>
        <p:grpSpPr>
          <a:xfrm>
            <a:off x="4658716" y="3288273"/>
            <a:ext cx="562680" cy="527040"/>
            <a:chOff x="4658716" y="3288273"/>
            <a:chExt cx="56268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179" name="Ink 4178">
                  <a:extLst>
                    <a:ext uri="{FF2B5EF4-FFF2-40B4-BE49-F238E27FC236}">
                      <a16:creationId xmlns:a16="http://schemas.microsoft.com/office/drawing/2014/main" id="{43A37800-5554-473B-9B2E-A29D35972526}"/>
                    </a:ext>
                  </a:extLst>
                </p14:cNvPr>
                <p14:cNvContentPartPr/>
                <p14:nvPr/>
              </p14:nvContentPartPr>
              <p14:xfrm>
                <a:off x="4658716" y="3288273"/>
                <a:ext cx="169200" cy="424080"/>
              </p14:xfrm>
            </p:contentPart>
          </mc:Choice>
          <mc:Fallback>
            <p:pic>
              <p:nvPicPr>
                <p:cNvPr id="4179" name="Ink 4178">
                  <a:extLst>
                    <a:ext uri="{FF2B5EF4-FFF2-40B4-BE49-F238E27FC236}">
                      <a16:creationId xmlns:a16="http://schemas.microsoft.com/office/drawing/2014/main" id="{43A37800-5554-473B-9B2E-A29D359725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41076" y="3270273"/>
                  <a:ext cx="2048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180" name="Ink 4179">
                  <a:extLst>
                    <a:ext uri="{FF2B5EF4-FFF2-40B4-BE49-F238E27FC236}">
                      <a16:creationId xmlns:a16="http://schemas.microsoft.com/office/drawing/2014/main" id="{BE1F5BEB-74DA-42A6-8565-DD9CB14A6902}"/>
                    </a:ext>
                  </a:extLst>
                </p14:cNvPr>
                <p14:cNvContentPartPr/>
                <p14:nvPr/>
              </p14:nvContentPartPr>
              <p14:xfrm>
                <a:off x="4888036" y="3360633"/>
                <a:ext cx="185400" cy="360720"/>
              </p14:xfrm>
            </p:contentPart>
          </mc:Choice>
          <mc:Fallback>
            <p:pic>
              <p:nvPicPr>
                <p:cNvPr id="4180" name="Ink 4179">
                  <a:extLst>
                    <a:ext uri="{FF2B5EF4-FFF2-40B4-BE49-F238E27FC236}">
                      <a16:creationId xmlns:a16="http://schemas.microsoft.com/office/drawing/2014/main" id="{BE1F5BEB-74DA-42A6-8565-DD9CB14A690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70036" y="3342633"/>
                  <a:ext cx="2210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183" name="Ink 4182">
                  <a:extLst>
                    <a:ext uri="{FF2B5EF4-FFF2-40B4-BE49-F238E27FC236}">
                      <a16:creationId xmlns:a16="http://schemas.microsoft.com/office/drawing/2014/main" id="{721D31C8-E094-4F1A-9D8C-3D634F9790B2}"/>
                    </a:ext>
                  </a:extLst>
                </p14:cNvPr>
                <p14:cNvContentPartPr/>
                <p14:nvPr/>
              </p14:nvContentPartPr>
              <p14:xfrm>
                <a:off x="5104396" y="3704793"/>
                <a:ext cx="1440" cy="360"/>
              </p14:xfrm>
            </p:contentPart>
          </mc:Choice>
          <mc:Fallback>
            <p:pic>
              <p:nvPicPr>
                <p:cNvPr id="4183" name="Ink 4182">
                  <a:extLst>
                    <a:ext uri="{FF2B5EF4-FFF2-40B4-BE49-F238E27FC236}">
                      <a16:creationId xmlns:a16="http://schemas.microsoft.com/office/drawing/2014/main" id="{721D31C8-E094-4F1A-9D8C-3D634F9790B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86756" y="3687153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184" name="Ink 4183">
                  <a:extLst>
                    <a:ext uri="{FF2B5EF4-FFF2-40B4-BE49-F238E27FC236}">
                      <a16:creationId xmlns:a16="http://schemas.microsoft.com/office/drawing/2014/main" id="{03AFBE28-69C9-496D-B3B1-2A6F57496976}"/>
                    </a:ext>
                  </a:extLst>
                </p14:cNvPr>
                <p14:cNvContentPartPr/>
                <p14:nvPr/>
              </p14:nvContentPartPr>
              <p14:xfrm>
                <a:off x="5055436" y="3665553"/>
                <a:ext cx="165960" cy="149760"/>
              </p14:xfrm>
            </p:contentPart>
          </mc:Choice>
          <mc:Fallback>
            <p:pic>
              <p:nvPicPr>
                <p:cNvPr id="4184" name="Ink 4183">
                  <a:extLst>
                    <a:ext uri="{FF2B5EF4-FFF2-40B4-BE49-F238E27FC236}">
                      <a16:creationId xmlns:a16="http://schemas.microsoft.com/office/drawing/2014/main" id="{03AFBE28-69C9-496D-B3B1-2A6F5749697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37796" y="3647553"/>
                  <a:ext cx="201600" cy="185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5562600" y="2873514"/>
            <a:ext cx="245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Field at </a:t>
            </a:r>
            <a:r>
              <a:rPr lang="en-US" sz="2000" dirty="0" err="1"/>
              <a:t>dV</a:t>
            </a:r>
            <a:r>
              <a:rPr lang="en-US" sz="2000" baseline="-25000" dirty="0" err="1"/>
              <a:t>a</a:t>
            </a:r>
            <a:r>
              <a:rPr lang="en-US" sz="2000" dirty="0"/>
              <a:t> due to all the currents in conductor b</a:t>
            </a:r>
            <a:endParaRPr lang="en-US" sz="2000" baseline="-2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641" y="457200"/>
            <a:ext cx="5510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a given current-density distribution, self energy</a:t>
            </a:r>
          </a:p>
          <a:p>
            <a:endParaRPr lang="en-US" sz="2000" dirty="0"/>
          </a:p>
          <a:p>
            <a:r>
              <a:rPr lang="en-US" sz="2000" dirty="0"/>
              <a:t>	depends only on the total current</a:t>
            </a:r>
            <a:endParaRPr lang="en-US" sz="2000" baseline="-25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838200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49" y="1828800"/>
            <a:ext cx="175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905000"/>
            <a:ext cx="78676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95726" y="2209800"/>
            <a:ext cx="2952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590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Cross 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B4783-C4C4-4723-8123-415CE32515AC}"/>
              </a:ext>
            </a:extLst>
          </p:cNvPr>
          <p:cNvSpPr txBox="1"/>
          <p:nvPr/>
        </p:nvSpPr>
        <p:spPr>
          <a:xfrm>
            <a:off x="190500" y="0"/>
            <a:ext cx="632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5.  Self Inductance and Mutual Inductance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1B5771-8FFD-406A-866C-C8DD7B056783}"/>
                  </a:ext>
                </a:extLst>
              </p14:cNvPr>
              <p14:cNvContentPartPr/>
              <p14:nvPr/>
            </p14:nvContentPartPr>
            <p14:xfrm>
              <a:off x="3628037" y="1999894"/>
              <a:ext cx="67320" cy="11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1B5771-8FFD-406A-866C-C8DD7B0567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5037" y="1937254"/>
                <a:ext cx="1929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48E08F-1D66-48B1-9FC3-800C50AB78C9}"/>
                  </a:ext>
                </a:extLst>
              </p14:cNvPr>
              <p14:cNvContentPartPr/>
              <p14:nvPr/>
            </p14:nvContentPartPr>
            <p14:xfrm>
              <a:off x="2589797" y="1792534"/>
              <a:ext cx="100080" cy="76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48E08F-1D66-48B1-9FC3-800C50AB78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6797" y="1729894"/>
                <a:ext cx="225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1E310E-7F04-4730-8F53-F54CDA66273A}"/>
                  </a:ext>
                </a:extLst>
              </p14:cNvPr>
              <p14:cNvContentPartPr/>
              <p14:nvPr/>
            </p14:nvContentPartPr>
            <p14:xfrm>
              <a:off x="4116557" y="1895134"/>
              <a:ext cx="12240" cy="65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1E310E-7F04-4730-8F53-F54CDA6627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3917" y="1832494"/>
                <a:ext cx="137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0187FE-EFF9-4E62-BBCB-BD0CE7CD6718}"/>
                  </a:ext>
                </a:extLst>
              </p14:cNvPr>
              <p14:cNvContentPartPr/>
              <p14:nvPr/>
            </p14:nvContentPartPr>
            <p14:xfrm>
              <a:off x="3920357" y="2019334"/>
              <a:ext cx="12960" cy="38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0187FE-EFF9-4E62-BBCB-BD0CE7CD67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7717" y="1956694"/>
                <a:ext cx="138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0FCAD9F-26D2-4BBF-B665-F2810AD78C28}"/>
                  </a:ext>
                </a:extLst>
              </p14:cNvPr>
              <p14:cNvContentPartPr/>
              <p14:nvPr/>
            </p14:nvContentPartPr>
            <p14:xfrm>
              <a:off x="4173437" y="2195734"/>
              <a:ext cx="39240" cy="41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0FCAD9F-26D2-4BBF-B665-F2810AD78C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5437" y="2178094"/>
                <a:ext cx="7488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F9DC5E71-26CD-4417-8B1C-FC23F2E4EBA8}"/>
              </a:ext>
            </a:extLst>
          </p:cNvPr>
          <p:cNvGrpSpPr/>
          <p:nvPr/>
        </p:nvGrpSpPr>
        <p:grpSpPr>
          <a:xfrm>
            <a:off x="5105400" y="1066800"/>
            <a:ext cx="3962400" cy="2838289"/>
            <a:chOff x="5105400" y="1933234"/>
            <a:chExt cx="3962400" cy="283828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844E67-2ECA-4E9A-8FC8-D7C7AAF81DC7}"/>
                </a:ext>
              </a:extLst>
            </p:cNvPr>
            <p:cNvGrpSpPr/>
            <p:nvPr/>
          </p:nvGrpSpPr>
          <p:grpSpPr>
            <a:xfrm>
              <a:off x="5105400" y="1933234"/>
              <a:ext cx="3962400" cy="2838289"/>
              <a:chOff x="4419600" y="3276600"/>
              <a:chExt cx="3962400" cy="2838289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 rotWithShape="1">
              <a:blip r:embed="rId15" cstate="print"/>
              <a:srcRect t="9303"/>
              <a:stretch/>
            </p:blipFill>
            <p:spPr bwMode="auto">
              <a:xfrm>
                <a:off x="4419600" y="3886200"/>
                <a:ext cx="3717437" cy="2228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391400" y="3276600"/>
                <a:ext cx="990600" cy="990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A7954B-8DC3-4111-B63C-6CCD77C75A21}"/>
                    </a:ext>
                  </a:extLst>
                </p14:cNvPr>
                <p14:cNvContentPartPr/>
                <p14:nvPr/>
              </p14:nvContentPartPr>
              <p14:xfrm>
                <a:off x="6991517" y="2751574"/>
                <a:ext cx="952920" cy="68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A7954B-8DC3-4111-B63C-6CCD77C75A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37877" y="2643574"/>
                  <a:ext cx="1060560" cy="901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310C23-1457-4F5F-895F-BA82AF28713D}"/>
                </a:ext>
              </a:extLst>
            </p:cNvPr>
            <p:cNvGrpSpPr/>
            <p:nvPr/>
          </p:nvGrpSpPr>
          <p:grpSpPr>
            <a:xfrm>
              <a:off x="6996197" y="2823574"/>
              <a:ext cx="897480" cy="351720"/>
              <a:chOff x="6996197" y="2823574"/>
              <a:chExt cx="897480" cy="35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BFB4EC9-189A-42D7-82D4-9E7B792A2082}"/>
                      </a:ext>
                    </a:extLst>
                  </p14:cNvPr>
                  <p14:cNvContentPartPr/>
                  <p14:nvPr/>
                </p14:nvContentPartPr>
                <p14:xfrm>
                  <a:off x="6996197" y="2823574"/>
                  <a:ext cx="386640" cy="2955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BFB4EC9-189A-42D7-82D4-9E7B792A208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78557" y="2805574"/>
                    <a:ext cx="422280" cy="3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E16A872-0937-48FB-B016-8A60B2FECC71}"/>
                      </a:ext>
                    </a:extLst>
                  </p14:cNvPr>
                  <p14:cNvContentPartPr/>
                  <p14:nvPr/>
                </p14:nvContentPartPr>
                <p14:xfrm>
                  <a:off x="7429277" y="2903494"/>
                  <a:ext cx="18000" cy="2206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E16A872-0937-48FB-B016-8A60B2FECC7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411277" y="2885854"/>
                    <a:ext cx="53640" cy="25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EC99E2B-C994-42FB-9809-1C7538010D9B}"/>
                      </a:ext>
                    </a:extLst>
                  </p14:cNvPr>
                  <p14:cNvContentPartPr/>
                  <p14:nvPr/>
                </p14:nvContentPartPr>
                <p14:xfrm>
                  <a:off x="7514237" y="2902054"/>
                  <a:ext cx="223920" cy="2732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EC99E2B-C994-42FB-9809-1C7538010D9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496597" y="2884414"/>
                    <a:ext cx="259560" cy="30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78811A28-8EC7-42B4-81DC-A28D2C3FB0BF}"/>
                      </a:ext>
                    </a:extLst>
                  </p14:cNvPr>
                  <p14:cNvContentPartPr/>
                  <p14:nvPr/>
                </p14:nvContentPartPr>
                <p14:xfrm>
                  <a:off x="7717997" y="2896294"/>
                  <a:ext cx="161280" cy="2606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78811A28-8EC7-42B4-81DC-A28D2C3FB0B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699997" y="2878654"/>
                    <a:ext cx="196920" cy="29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B86030D6-7F4A-4ED2-AA68-B6AD9044577C}"/>
                      </a:ext>
                    </a:extLst>
                  </p14:cNvPr>
                  <p14:cNvContentPartPr/>
                  <p14:nvPr/>
                </p14:nvContentPartPr>
                <p14:xfrm>
                  <a:off x="7764797" y="3002494"/>
                  <a:ext cx="128880" cy="13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B86030D6-7F4A-4ED2-AA68-B6AD9044577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747157" y="2984494"/>
                    <a:ext cx="16452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5F7F6B9A-724C-457A-9EC8-A0AE18C43C8E}"/>
                      </a:ext>
                    </a:extLst>
                  </p14:cNvPr>
                  <p14:cNvContentPartPr/>
                  <p14:nvPr/>
                </p14:nvContentPartPr>
                <p14:xfrm>
                  <a:off x="7731677" y="2897014"/>
                  <a:ext cx="129240" cy="14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5F7F6B9A-724C-457A-9EC8-A0AE18C43C8E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713677" y="2879374"/>
                    <a:ext cx="164880" cy="50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C945B6-E640-4D16-BEB8-7FDA7388FED9}"/>
                    </a:ext>
                  </a:extLst>
                </p14:cNvPr>
                <p14:cNvContentPartPr/>
                <p14:nvPr/>
              </p14:nvContentPartPr>
              <p14:xfrm>
                <a:off x="6944717" y="3717094"/>
                <a:ext cx="1127160" cy="64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C945B6-E640-4D16-BEB8-7FDA7388FE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26717" y="3699094"/>
                  <a:ext cx="116280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6984AD-6E0D-41F6-B5DD-993939DEC509}"/>
                    </a:ext>
                  </a:extLst>
                </p14:cNvPr>
                <p14:cNvContentPartPr/>
                <p14:nvPr/>
              </p14:nvContentPartPr>
              <p14:xfrm>
                <a:off x="6973157" y="3915814"/>
                <a:ext cx="477720" cy="48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6984AD-6E0D-41F6-B5DD-993939DEC5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19517" y="3808174"/>
                  <a:ext cx="58536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EAB2B6-87A4-4906-891E-1D8C31264F56}"/>
                    </a:ext>
                  </a:extLst>
                </p14:cNvPr>
                <p14:cNvContentPartPr/>
                <p14:nvPr/>
              </p14:nvContentPartPr>
              <p14:xfrm>
                <a:off x="8057117" y="3944254"/>
                <a:ext cx="2160" cy="1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EAB2B6-87A4-4906-891E-1D8C31264F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03477" y="3836254"/>
                  <a:ext cx="109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FF4E70-3CF4-405D-A84E-D4619153F8F9}"/>
                    </a:ext>
                  </a:extLst>
                </p14:cNvPr>
                <p14:cNvContentPartPr/>
                <p14:nvPr/>
              </p14:nvContentPartPr>
              <p14:xfrm>
                <a:off x="7729157" y="3874054"/>
                <a:ext cx="376560" cy="487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FF4E70-3CF4-405D-A84E-D4619153F8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75517" y="3766414"/>
                  <a:ext cx="48420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BF2B86-A08B-43B0-ACB2-556EBA2AE5C6}"/>
                    </a:ext>
                  </a:extLst>
                </p14:cNvPr>
                <p14:cNvContentPartPr/>
                <p14:nvPr/>
              </p14:nvContentPartPr>
              <p14:xfrm>
                <a:off x="8161517" y="3831934"/>
                <a:ext cx="95040" cy="87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BF2B86-A08B-43B0-ACB2-556EBA2AE5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98517" y="3769294"/>
                  <a:ext cx="220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6D5E5F57-4168-4EE3-BA31-AE05E78DC8B2}"/>
                    </a:ext>
                  </a:extLst>
                </p14:cNvPr>
                <p14:cNvContentPartPr/>
                <p14:nvPr/>
              </p14:nvContentPartPr>
              <p14:xfrm>
                <a:off x="6894317" y="4462294"/>
                <a:ext cx="75600" cy="16992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6D5E5F57-4168-4EE3-BA31-AE05E78DC8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31317" y="4399654"/>
                  <a:ext cx="201240" cy="295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127" name="Group 5126">
              <a:extLst>
                <a:ext uri="{FF2B5EF4-FFF2-40B4-BE49-F238E27FC236}">
                  <a16:creationId xmlns:a16="http://schemas.microsoft.com/office/drawing/2014/main" id="{E50DD84D-CB2C-4935-97D2-82E652C5DE0F}"/>
                </a:ext>
              </a:extLst>
            </p:cNvPr>
            <p:cNvGrpSpPr/>
            <p:nvPr/>
          </p:nvGrpSpPr>
          <p:grpSpPr>
            <a:xfrm>
              <a:off x="7587317" y="4272214"/>
              <a:ext cx="757440" cy="405720"/>
              <a:chOff x="7587317" y="4272214"/>
              <a:chExt cx="757440" cy="40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121" name="Ink 5120">
                    <a:extLst>
                      <a:ext uri="{FF2B5EF4-FFF2-40B4-BE49-F238E27FC236}">
                        <a16:creationId xmlns:a16="http://schemas.microsoft.com/office/drawing/2014/main" id="{C3EF21FF-5DB6-4246-A65A-D264C53EEBBE}"/>
                      </a:ext>
                    </a:extLst>
                  </p14:cNvPr>
                  <p14:cNvContentPartPr/>
                  <p14:nvPr/>
                </p14:nvContentPartPr>
                <p14:xfrm>
                  <a:off x="8166557" y="4272214"/>
                  <a:ext cx="47880" cy="92520"/>
                </p14:xfrm>
              </p:contentPart>
            </mc:Choice>
            <mc:Fallback xmlns="">
              <p:pic>
                <p:nvPicPr>
                  <p:cNvPr id="5121" name="Ink 5120">
                    <a:extLst>
                      <a:ext uri="{FF2B5EF4-FFF2-40B4-BE49-F238E27FC236}">
                        <a16:creationId xmlns:a16="http://schemas.microsoft.com/office/drawing/2014/main" id="{C3EF21FF-5DB6-4246-A65A-D264C53EEBB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103557" y="4209214"/>
                    <a:ext cx="17352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5122" name="Ink 5121">
                    <a:extLst>
                      <a:ext uri="{FF2B5EF4-FFF2-40B4-BE49-F238E27FC236}">
                        <a16:creationId xmlns:a16="http://schemas.microsoft.com/office/drawing/2014/main" id="{F4F62957-7E88-4DB3-9311-DC274F583F02}"/>
                      </a:ext>
                    </a:extLst>
                  </p14:cNvPr>
                  <p14:cNvContentPartPr/>
                  <p14:nvPr/>
                </p14:nvContentPartPr>
                <p14:xfrm>
                  <a:off x="8195357" y="4357534"/>
                  <a:ext cx="113760" cy="128880"/>
                </p14:xfrm>
              </p:contentPart>
            </mc:Choice>
            <mc:Fallback xmlns="">
              <p:pic>
                <p:nvPicPr>
                  <p:cNvPr id="5122" name="Ink 5121">
                    <a:extLst>
                      <a:ext uri="{FF2B5EF4-FFF2-40B4-BE49-F238E27FC236}">
                        <a16:creationId xmlns:a16="http://schemas.microsoft.com/office/drawing/2014/main" id="{F4F62957-7E88-4DB3-9311-DC274F583F0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132357" y="4294534"/>
                    <a:ext cx="239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5126" name="Ink 5125">
                    <a:extLst>
                      <a:ext uri="{FF2B5EF4-FFF2-40B4-BE49-F238E27FC236}">
                        <a16:creationId xmlns:a16="http://schemas.microsoft.com/office/drawing/2014/main" id="{2D626A30-4558-4C57-A028-60A767AE24A9}"/>
                      </a:ext>
                    </a:extLst>
                  </p14:cNvPr>
                  <p14:cNvContentPartPr/>
                  <p14:nvPr/>
                </p14:nvContentPartPr>
                <p14:xfrm>
                  <a:off x="7587317" y="4396054"/>
                  <a:ext cx="757440" cy="281880"/>
                </p14:xfrm>
              </p:contentPart>
            </mc:Choice>
            <mc:Fallback xmlns="">
              <p:pic>
                <p:nvPicPr>
                  <p:cNvPr id="5126" name="Ink 5125">
                    <a:extLst>
                      <a:ext uri="{FF2B5EF4-FFF2-40B4-BE49-F238E27FC236}">
                        <a16:creationId xmlns:a16="http://schemas.microsoft.com/office/drawing/2014/main" id="{2D626A30-4558-4C57-A028-60A767AE24A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524317" y="4333054"/>
                    <a:ext cx="883080" cy="407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174C1F3C-2AB0-4AAF-8C21-783F9631DA38}"/>
                    </a:ext>
                  </a:extLst>
                </p14:cNvPr>
                <p14:cNvContentPartPr/>
                <p14:nvPr/>
              </p14:nvContentPartPr>
              <p14:xfrm>
                <a:off x="6934277" y="4365814"/>
                <a:ext cx="1442880" cy="101880"/>
              </p14:xfrm>
            </p:contentPart>
          </mc:Choice>
          <mc:Fallback xmlns=""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174C1F3C-2AB0-4AAF-8C21-783F9631DA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16637" y="4348174"/>
                  <a:ext cx="147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D62B9C00-B5FD-4EAC-A8CD-B401345BC2B0}"/>
                    </a:ext>
                  </a:extLst>
                </p14:cNvPr>
                <p14:cNvContentPartPr/>
                <p14:nvPr/>
              </p14:nvContentPartPr>
              <p14:xfrm>
                <a:off x="6934277" y="4408654"/>
                <a:ext cx="2160" cy="3240"/>
              </p14:xfrm>
            </p:contentPart>
          </mc:Choice>
          <mc:Fallback xmlns=""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D62B9C00-B5FD-4EAC-A8CD-B401345BC2B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16637" y="4390654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131" name="Group 5130">
              <a:extLst>
                <a:ext uri="{FF2B5EF4-FFF2-40B4-BE49-F238E27FC236}">
                  <a16:creationId xmlns:a16="http://schemas.microsoft.com/office/drawing/2014/main" id="{81CCADD3-0147-4E03-A6C1-FACA80DE8DED}"/>
                </a:ext>
              </a:extLst>
            </p:cNvPr>
            <p:cNvGrpSpPr/>
            <p:nvPr/>
          </p:nvGrpSpPr>
          <p:grpSpPr>
            <a:xfrm>
              <a:off x="6436397" y="3448894"/>
              <a:ext cx="522000" cy="957600"/>
              <a:chOff x="6436397" y="3448894"/>
              <a:chExt cx="522000" cy="95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247C6C0D-20FD-4F39-98E3-F0F22B7B743D}"/>
                      </a:ext>
                    </a:extLst>
                  </p14:cNvPr>
                  <p14:cNvContentPartPr/>
                  <p14:nvPr/>
                </p14:nvContentPartPr>
                <p14:xfrm>
                  <a:off x="6436397" y="3646174"/>
                  <a:ext cx="195120" cy="2847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247C6C0D-20FD-4F39-98E3-F0F22B7B743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418757" y="3628534"/>
                    <a:ext cx="230760" cy="32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B37E314-706F-4CDD-A20E-51C73228D4FC}"/>
                      </a:ext>
                    </a:extLst>
                  </p14:cNvPr>
                  <p14:cNvContentPartPr/>
                  <p14:nvPr/>
                </p14:nvContentPartPr>
                <p14:xfrm>
                  <a:off x="6524957" y="3448894"/>
                  <a:ext cx="76320" cy="4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B37E314-706F-4CDD-A20E-51C73228D4F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507317" y="3431254"/>
                    <a:ext cx="11196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130" name="Ink 5129">
                    <a:extLst>
                      <a:ext uri="{FF2B5EF4-FFF2-40B4-BE49-F238E27FC236}">
                        <a16:creationId xmlns:a16="http://schemas.microsoft.com/office/drawing/2014/main" id="{FEB3571A-65AC-4198-8C1D-31F27E9BCDA5}"/>
                      </a:ext>
                    </a:extLst>
                  </p14:cNvPr>
                  <p14:cNvContentPartPr/>
                  <p14:nvPr/>
                </p14:nvContentPartPr>
                <p14:xfrm>
                  <a:off x="6853637" y="3467254"/>
                  <a:ext cx="104760" cy="939240"/>
                </p14:xfrm>
              </p:contentPart>
            </mc:Choice>
            <mc:Fallback xmlns="">
              <p:pic>
                <p:nvPicPr>
                  <p:cNvPr id="5130" name="Ink 5129">
                    <a:extLst>
                      <a:ext uri="{FF2B5EF4-FFF2-40B4-BE49-F238E27FC236}">
                        <a16:creationId xmlns:a16="http://schemas.microsoft.com/office/drawing/2014/main" id="{FEB3571A-65AC-4198-8C1D-31F27E9BCDA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835637" y="3449614"/>
                    <a:ext cx="140400" cy="974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32" name="Ink 5131">
                  <a:extLst>
                    <a:ext uri="{FF2B5EF4-FFF2-40B4-BE49-F238E27FC236}">
                      <a16:creationId xmlns:a16="http://schemas.microsoft.com/office/drawing/2014/main" id="{DF607363-0D3C-4BCA-96F7-9F8AB156E27E}"/>
                    </a:ext>
                  </a:extLst>
                </p14:cNvPr>
                <p14:cNvContentPartPr/>
                <p14:nvPr/>
              </p14:nvContentPartPr>
              <p14:xfrm>
                <a:off x="8408837" y="4387774"/>
                <a:ext cx="191520" cy="219960"/>
              </p14:xfrm>
            </p:contentPart>
          </mc:Choice>
          <mc:Fallback xmlns="">
            <p:pic>
              <p:nvPicPr>
                <p:cNvPr id="5132" name="Ink 5131">
                  <a:extLst>
                    <a:ext uri="{FF2B5EF4-FFF2-40B4-BE49-F238E27FC236}">
                      <a16:creationId xmlns:a16="http://schemas.microsoft.com/office/drawing/2014/main" id="{DF607363-0D3C-4BCA-96F7-9F8AB156E2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91197" y="4369774"/>
                  <a:ext cx="22716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829383-C5B3-4F3F-AB23-B7D34CC9829A}"/>
              </a:ext>
            </a:extLst>
          </p:cNvPr>
          <p:cNvGrpSpPr/>
          <p:nvPr/>
        </p:nvGrpSpPr>
        <p:grpSpPr>
          <a:xfrm>
            <a:off x="547345" y="3637199"/>
            <a:ext cx="3148012" cy="1976279"/>
            <a:chOff x="1143000" y="1248812"/>
            <a:chExt cx="3833812" cy="268848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5F39FF5-01AB-4B19-A5A2-DB8257390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0" cstate="print"/>
            <a:srcRect b="35314"/>
            <a:stretch>
              <a:fillRect/>
            </a:stretch>
          </p:blipFill>
          <p:spPr bwMode="auto">
            <a:xfrm>
              <a:off x="1143000" y="1248812"/>
              <a:ext cx="2057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C4774463-E8AD-4452-901B-893CE3C5DD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1" cstate="print"/>
            <a:srcRect t="31336"/>
            <a:stretch/>
          </p:blipFill>
          <p:spPr bwMode="auto">
            <a:xfrm>
              <a:off x="3200400" y="1600200"/>
              <a:ext cx="1776412" cy="1014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">
              <a:extLst>
                <a:ext uri="{FF2B5EF4-FFF2-40B4-BE49-F238E27FC236}">
                  <a16:creationId xmlns:a16="http://schemas.microsoft.com/office/drawing/2014/main" id="{8EB6450C-C9F5-4B75-ADC3-DC27AE70E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761" y="2822274"/>
              <a:ext cx="2724195" cy="111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D12FF04-1F4B-4BE4-9F8B-29B83122326A}"/>
              </a:ext>
            </a:extLst>
          </p:cNvPr>
          <p:cNvSpPr txBox="1"/>
          <p:nvPr/>
        </p:nvSpPr>
        <p:spPr>
          <a:xfrm>
            <a:off x="3791916" y="5486400"/>
            <a:ext cx="512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Proportionality constant </a:t>
            </a:r>
            <a:r>
              <a:rPr lang="en-US" sz="2000" dirty="0" err="1"/>
              <a:t>L</a:t>
            </a:r>
            <a:r>
              <a:rPr lang="en-US" sz="2000" baseline="-25000" dirty="0" err="1"/>
              <a:t>aa</a:t>
            </a:r>
            <a:r>
              <a:rPr lang="en-US" sz="2000" dirty="0"/>
              <a:t> = “self-inductance”</a:t>
            </a:r>
          </a:p>
          <a:p>
            <a:r>
              <a:rPr lang="en-US" sz="2000" dirty="0"/>
              <a:t>Depends only on geometry of conductors and how current is distributed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133" name="Ink 5132">
                <a:extLst>
                  <a:ext uri="{FF2B5EF4-FFF2-40B4-BE49-F238E27FC236}">
                    <a16:creationId xmlns:a16="http://schemas.microsoft.com/office/drawing/2014/main" id="{416A5BB6-2ED2-400E-88D5-2D808CC433DA}"/>
                  </a:ext>
                </a:extLst>
              </p14:cNvPr>
              <p14:cNvContentPartPr/>
              <p14:nvPr/>
            </p14:nvContentPartPr>
            <p14:xfrm>
              <a:off x="2560277" y="1279174"/>
              <a:ext cx="2441880" cy="686880"/>
            </p14:xfrm>
          </p:contentPart>
        </mc:Choice>
        <mc:Fallback xmlns="">
          <p:pic>
            <p:nvPicPr>
              <p:cNvPr id="5133" name="Ink 5132">
                <a:extLst>
                  <a:ext uri="{FF2B5EF4-FFF2-40B4-BE49-F238E27FC236}">
                    <a16:creationId xmlns:a16="http://schemas.microsoft.com/office/drawing/2014/main" id="{416A5BB6-2ED2-400E-88D5-2D808CC433D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2637" y="1261174"/>
                <a:ext cx="247752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34" name="Ink 5133">
                <a:extLst>
                  <a:ext uri="{FF2B5EF4-FFF2-40B4-BE49-F238E27FC236}">
                    <a16:creationId xmlns:a16="http://schemas.microsoft.com/office/drawing/2014/main" id="{B4923341-0B34-4164-92FA-01C1528ED0D7}"/>
                  </a:ext>
                </a:extLst>
              </p14:cNvPr>
              <p14:cNvContentPartPr/>
              <p14:nvPr/>
            </p14:nvContentPartPr>
            <p14:xfrm>
              <a:off x="1459037" y="5294974"/>
              <a:ext cx="2134800" cy="974160"/>
            </p14:xfrm>
          </p:contentPart>
        </mc:Choice>
        <mc:Fallback xmlns="">
          <p:pic>
            <p:nvPicPr>
              <p:cNvPr id="5134" name="Ink 5133">
                <a:extLst>
                  <a:ext uri="{FF2B5EF4-FFF2-40B4-BE49-F238E27FC236}">
                    <a16:creationId xmlns:a16="http://schemas.microsoft.com/office/drawing/2014/main" id="{B4923341-0B34-4164-92FA-01C1528ED0D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41037" y="5277334"/>
                <a:ext cx="2170440" cy="10098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4789639F-27BE-493D-AEAB-250EFC2E8C9A}"/>
              </a:ext>
            </a:extLst>
          </p:cNvPr>
          <p:cNvSpPr txBox="1"/>
          <p:nvPr/>
        </p:nvSpPr>
        <p:spPr>
          <a:xfrm>
            <a:off x="4740115" y="4067451"/>
            <a:ext cx="438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field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proportional to total current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36" name="Ink 5135">
                <a:extLst>
                  <a:ext uri="{FF2B5EF4-FFF2-40B4-BE49-F238E27FC236}">
                    <a16:creationId xmlns:a16="http://schemas.microsoft.com/office/drawing/2014/main" id="{2B44E7CF-CE59-4416-8308-D9449ABA714E}"/>
                  </a:ext>
                </a:extLst>
              </p14:cNvPr>
              <p14:cNvContentPartPr/>
              <p14:nvPr/>
            </p14:nvContentPartPr>
            <p14:xfrm>
              <a:off x="5172437" y="1797214"/>
              <a:ext cx="840240" cy="643320"/>
            </p14:xfrm>
          </p:contentPart>
        </mc:Choice>
        <mc:Fallback xmlns="">
          <p:pic>
            <p:nvPicPr>
              <p:cNvPr id="5136" name="Ink 5135">
                <a:extLst>
                  <a:ext uri="{FF2B5EF4-FFF2-40B4-BE49-F238E27FC236}">
                    <a16:creationId xmlns:a16="http://schemas.microsoft.com/office/drawing/2014/main" id="{2B44E7CF-CE59-4416-8308-D9449ABA714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09437" y="1734574"/>
                <a:ext cx="96588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37" name="Ink 5136">
                <a:extLst>
                  <a:ext uri="{FF2B5EF4-FFF2-40B4-BE49-F238E27FC236}">
                    <a16:creationId xmlns:a16="http://schemas.microsoft.com/office/drawing/2014/main" id="{C91F289E-BFA3-4406-BE5A-5D20C497D44D}"/>
                  </a:ext>
                </a:extLst>
              </p14:cNvPr>
              <p14:cNvContentPartPr/>
              <p14:nvPr/>
            </p14:nvContentPartPr>
            <p14:xfrm>
              <a:off x="2125037" y="3403894"/>
              <a:ext cx="2543400" cy="954000"/>
            </p14:xfrm>
          </p:contentPart>
        </mc:Choice>
        <mc:Fallback xmlns="">
          <p:pic>
            <p:nvPicPr>
              <p:cNvPr id="5137" name="Ink 5136">
                <a:extLst>
                  <a:ext uri="{FF2B5EF4-FFF2-40B4-BE49-F238E27FC236}">
                    <a16:creationId xmlns:a16="http://schemas.microsoft.com/office/drawing/2014/main" id="{C91F289E-BFA3-4406-BE5A-5D20C497D44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07037" y="3386254"/>
                <a:ext cx="25790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38" name="Ink 5137">
                <a:extLst>
                  <a:ext uri="{FF2B5EF4-FFF2-40B4-BE49-F238E27FC236}">
                    <a16:creationId xmlns:a16="http://schemas.microsoft.com/office/drawing/2014/main" id="{F99D3275-ED68-44EE-A689-6E7CAD9DCF9A}"/>
                  </a:ext>
                </a:extLst>
              </p14:cNvPr>
              <p14:cNvContentPartPr/>
              <p14:nvPr/>
            </p14:nvContentPartPr>
            <p14:xfrm>
              <a:off x="2831357" y="3544654"/>
              <a:ext cx="825840" cy="325440"/>
            </p14:xfrm>
          </p:contentPart>
        </mc:Choice>
        <mc:Fallback xmlns="">
          <p:pic>
            <p:nvPicPr>
              <p:cNvPr id="5138" name="Ink 5137">
                <a:extLst>
                  <a:ext uri="{FF2B5EF4-FFF2-40B4-BE49-F238E27FC236}">
                    <a16:creationId xmlns:a16="http://schemas.microsoft.com/office/drawing/2014/main" id="{F99D3275-ED68-44EE-A689-6E7CAD9DCF9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13357" y="3526654"/>
                <a:ext cx="8614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5631228-4A7C-4131-8517-1E4F20BD228A}"/>
                  </a:ext>
                </a:extLst>
              </p14:cNvPr>
              <p14:cNvContentPartPr/>
              <p14:nvPr/>
            </p14:nvContentPartPr>
            <p14:xfrm>
              <a:off x="3085876" y="4366047"/>
              <a:ext cx="55800" cy="24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5631228-4A7C-4131-8517-1E4F20BD228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22876" y="4303047"/>
                <a:ext cx="181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AF11600-CCCB-44D7-8875-BD81A42AF6A4}"/>
                  </a:ext>
                </a:extLst>
              </p14:cNvPr>
              <p14:cNvContentPartPr/>
              <p14:nvPr/>
            </p14:nvContentPartPr>
            <p14:xfrm>
              <a:off x="3554956" y="4417887"/>
              <a:ext cx="81000" cy="225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AF11600-CCCB-44D7-8875-BD81A42AF6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492316" y="4354887"/>
                <a:ext cx="20664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A1536FD-291E-4042-A5D0-3CDA9F4DB978}"/>
              </a:ext>
            </a:extLst>
          </p:cNvPr>
          <p:cNvGrpSpPr/>
          <p:nvPr/>
        </p:nvGrpSpPr>
        <p:grpSpPr>
          <a:xfrm>
            <a:off x="3172996" y="4483767"/>
            <a:ext cx="60480" cy="37080"/>
            <a:chOff x="3172996" y="4483767"/>
            <a:chExt cx="6048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EC44C7-C41D-4B3F-9D9A-429441598040}"/>
                    </a:ext>
                  </a:extLst>
                </p14:cNvPr>
                <p14:cNvContentPartPr/>
                <p14:nvPr/>
              </p14:nvContentPartPr>
              <p14:xfrm>
                <a:off x="3179116" y="4494567"/>
                <a:ext cx="6840" cy="1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EC44C7-C41D-4B3F-9D9A-4294415980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16476" y="4431927"/>
                  <a:ext cx="132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6E545C-F15C-4D9B-A360-78078E177019}"/>
                    </a:ext>
                  </a:extLst>
                </p14:cNvPr>
                <p14:cNvContentPartPr/>
                <p14:nvPr/>
              </p14:nvContentPartPr>
              <p14:xfrm>
                <a:off x="3172996" y="4483767"/>
                <a:ext cx="60480" cy="3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6E545C-F15C-4D9B-A360-78078E1770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09996" y="4420767"/>
                  <a:ext cx="18612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3B9DC0F-EC6D-4746-B31E-EA25F37B7291}"/>
                  </a:ext>
                </a:extLst>
              </p14:cNvPr>
              <p14:cNvContentPartPr/>
              <p14:nvPr/>
            </p14:nvContentPartPr>
            <p14:xfrm>
              <a:off x="2575756" y="4364967"/>
              <a:ext cx="33480" cy="67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3B9DC0F-EC6D-4746-B31E-EA25F37B729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513116" y="4301967"/>
                <a:ext cx="159120" cy="19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Similarly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33511"/>
            <a:ext cx="1466710" cy="6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566863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23" y="1905000"/>
            <a:ext cx="1447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6598" y="2647890"/>
            <a:ext cx="2620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 interaction energy is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89" y="3352800"/>
            <a:ext cx="2933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739" y="4724400"/>
            <a:ext cx="4129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different proportionality constant.</a:t>
            </a:r>
          </a:p>
          <a:p>
            <a:r>
              <a:rPr lang="en-US" dirty="0"/>
              <a:t>L</a:t>
            </a:r>
            <a:r>
              <a:rPr lang="en-US" baseline="-25000" dirty="0"/>
              <a:t>ab</a:t>
            </a:r>
            <a:r>
              <a:rPr lang="en-US" dirty="0"/>
              <a:t> = “mutual inductance”</a:t>
            </a:r>
          </a:p>
          <a:p>
            <a:r>
              <a:rPr lang="en-US" dirty="0"/>
              <a:t>Also depends only on geometry of conductors and current distribution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3566739" y="4086225"/>
            <a:ext cx="471861" cy="48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E5C75F-E1A1-42FD-BA0D-F3D693D95B95}"/>
                  </a:ext>
                </a:extLst>
              </p14:cNvPr>
              <p14:cNvContentPartPr/>
              <p14:nvPr/>
            </p14:nvContentPartPr>
            <p14:xfrm>
              <a:off x="3525796" y="1971033"/>
              <a:ext cx="63000" cy="10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E5C75F-E1A1-42FD-BA0D-F3D693D95B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2796" y="1908393"/>
                <a:ext cx="188640" cy="22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805" t="16698" b="19842"/>
          <a:stretch/>
        </p:blipFill>
        <p:spPr bwMode="auto">
          <a:xfrm>
            <a:off x="1371600" y="1066800"/>
            <a:ext cx="7195508" cy="290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3810000"/>
            <a:ext cx="342899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Magnitude of free energy depends on relative sense of currents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57200"/>
            <a:ext cx="2990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free energy of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648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restriction a&gt;b now, due to factor ½ applied to interaction term</a:t>
            </a:r>
          </a:p>
        </p:txBody>
      </p:sp>
      <p:sp>
        <p:nvSpPr>
          <p:cNvPr id="4" name="Freeform 3"/>
          <p:cNvSpPr/>
          <p:nvPr/>
        </p:nvSpPr>
        <p:spPr>
          <a:xfrm>
            <a:off x="3071004" y="3810000"/>
            <a:ext cx="172528" cy="810883"/>
          </a:xfrm>
          <a:custGeom>
            <a:avLst/>
            <a:gdLst>
              <a:gd name="connsiteX0" fmla="*/ 0 w 172528"/>
              <a:gd name="connsiteY0" fmla="*/ 810883 h 810883"/>
              <a:gd name="connsiteX1" fmla="*/ 43132 w 172528"/>
              <a:gd name="connsiteY1" fmla="*/ 802256 h 810883"/>
              <a:gd name="connsiteX2" fmla="*/ 69011 w 172528"/>
              <a:gd name="connsiteY2" fmla="*/ 785003 h 810883"/>
              <a:gd name="connsiteX3" fmla="*/ 94890 w 172528"/>
              <a:gd name="connsiteY3" fmla="*/ 776377 h 810883"/>
              <a:gd name="connsiteX4" fmla="*/ 120770 w 172528"/>
              <a:gd name="connsiteY4" fmla="*/ 759124 h 810883"/>
              <a:gd name="connsiteX5" fmla="*/ 129396 w 172528"/>
              <a:gd name="connsiteY5" fmla="*/ 733245 h 810883"/>
              <a:gd name="connsiteX6" fmla="*/ 146649 w 172528"/>
              <a:gd name="connsiteY6" fmla="*/ 672860 h 810883"/>
              <a:gd name="connsiteX7" fmla="*/ 155275 w 172528"/>
              <a:gd name="connsiteY7" fmla="*/ 612475 h 810883"/>
              <a:gd name="connsiteX8" fmla="*/ 163902 w 172528"/>
              <a:gd name="connsiteY8" fmla="*/ 543464 h 810883"/>
              <a:gd name="connsiteX9" fmla="*/ 172528 w 172528"/>
              <a:gd name="connsiteY9" fmla="*/ 500332 h 810883"/>
              <a:gd name="connsiteX10" fmla="*/ 163902 w 172528"/>
              <a:gd name="connsiteY10" fmla="*/ 353683 h 810883"/>
              <a:gd name="connsiteX11" fmla="*/ 155275 w 172528"/>
              <a:gd name="connsiteY11" fmla="*/ 327803 h 810883"/>
              <a:gd name="connsiteX12" fmla="*/ 138022 w 172528"/>
              <a:gd name="connsiteY12" fmla="*/ 215660 h 810883"/>
              <a:gd name="connsiteX13" fmla="*/ 129396 w 172528"/>
              <a:gd name="connsiteY13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528" h="810883">
                <a:moveTo>
                  <a:pt x="0" y="810883"/>
                </a:moveTo>
                <a:cubicBezTo>
                  <a:pt x="14377" y="808007"/>
                  <a:pt x="29404" y="807404"/>
                  <a:pt x="43132" y="802256"/>
                </a:cubicBezTo>
                <a:cubicBezTo>
                  <a:pt x="52839" y="798616"/>
                  <a:pt x="59738" y="789640"/>
                  <a:pt x="69011" y="785003"/>
                </a:cubicBezTo>
                <a:cubicBezTo>
                  <a:pt x="77144" y="780937"/>
                  <a:pt x="86264" y="779252"/>
                  <a:pt x="94890" y="776377"/>
                </a:cubicBezTo>
                <a:cubicBezTo>
                  <a:pt x="103517" y="770626"/>
                  <a:pt x="114293" y="767220"/>
                  <a:pt x="120770" y="759124"/>
                </a:cubicBezTo>
                <a:cubicBezTo>
                  <a:pt x="126450" y="752024"/>
                  <a:pt x="126898" y="741988"/>
                  <a:pt x="129396" y="733245"/>
                </a:cubicBezTo>
                <a:cubicBezTo>
                  <a:pt x="151051" y="657449"/>
                  <a:pt x="125971" y="734889"/>
                  <a:pt x="146649" y="672860"/>
                </a:cubicBezTo>
                <a:cubicBezTo>
                  <a:pt x="149524" y="652732"/>
                  <a:pt x="152588" y="632629"/>
                  <a:pt x="155275" y="612475"/>
                </a:cubicBezTo>
                <a:cubicBezTo>
                  <a:pt x="158339" y="589496"/>
                  <a:pt x="160377" y="566377"/>
                  <a:pt x="163902" y="543464"/>
                </a:cubicBezTo>
                <a:cubicBezTo>
                  <a:pt x="166131" y="528972"/>
                  <a:pt x="169653" y="514709"/>
                  <a:pt x="172528" y="500332"/>
                </a:cubicBezTo>
                <a:cubicBezTo>
                  <a:pt x="169653" y="451449"/>
                  <a:pt x="168774" y="402407"/>
                  <a:pt x="163902" y="353683"/>
                </a:cubicBezTo>
                <a:cubicBezTo>
                  <a:pt x="162997" y="344635"/>
                  <a:pt x="157480" y="336625"/>
                  <a:pt x="155275" y="327803"/>
                </a:cubicBezTo>
                <a:cubicBezTo>
                  <a:pt x="145397" y="288291"/>
                  <a:pt x="143259" y="257553"/>
                  <a:pt x="138022" y="215660"/>
                </a:cubicBezTo>
                <a:lnTo>
                  <a:pt x="129396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51562" y="3847312"/>
            <a:ext cx="629729" cy="586665"/>
          </a:xfrm>
          <a:custGeom>
            <a:avLst/>
            <a:gdLst>
              <a:gd name="connsiteX0" fmla="*/ 629729 w 629729"/>
              <a:gd name="connsiteY0" fmla="*/ 586665 h 586665"/>
              <a:gd name="connsiteX1" fmla="*/ 586596 w 629729"/>
              <a:gd name="connsiteY1" fmla="*/ 578039 h 586665"/>
              <a:gd name="connsiteX2" fmla="*/ 517585 w 629729"/>
              <a:gd name="connsiteY2" fmla="*/ 552160 h 586665"/>
              <a:gd name="connsiteX3" fmla="*/ 448574 w 629729"/>
              <a:gd name="connsiteY3" fmla="*/ 534907 h 586665"/>
              <a:gd name="connsiteX4" fmla="*/ 422695 w 629729"/>
              <a:gd name="connsiteY4" fmla="*/ 517654 h 586665"/>
              <a:gd name="connsiteX5" fmla="*/ 370936 w 629729"/>
              <a:gd name="connsiteY5" fmla="*/ 500401 h 586665"/>
              <a:gd name="connsiteX6" fmla="*/ 310551 w 629729"/>
              <a:gd name="connsiteY6" fmla="*/ 457269 h 586665"/>
              <a:gd name="connsiteX7" fmla="*/ 284672 w 629729"/>
              <a:gd name="connsiteY7" fmla="*/ 440016 h 586665"/>
              <a:gd name="connsiteX8" fmla="*/ 258793 w 629729"/>
              <a:gd name="connsiteY8" fmla="*/ 431390 h 586665"/>
              <a:gd name="connsiteX9" fmla="*/ 181155 w 629729"/>
              <a:gd name="connsiteY9" fmla="*/ 362379 h 586665"/>
              <a:gd name="connsiteX10" fmla="*/ 146649 w 629729"/>
              <a:gd name="connsiteY10" fmla="*/ 301994 h 586665"/>
              <a:gd name="connsiteX11" fmla="*/ 120770 w 629729"/>
              <a:gd name="connsiteY11" fmla="*/ 284741 h 586665"/>
              <a:gd name="connsiteX12" fmla="*/ 94891 w 629729"/>
              <a:gd name="connsiteY12" fmla="*/ 232982 h 586665"/>
              <a:gd name="connsiteX13" fmla="*/ 86264 w 629729"/>
              <a:gd name="connsiteY13" fmla="*/ 207103 h 586665"/>
              <a:gd name="connsiteX14" fmla="*/ 69012 w 629729"/>
              <a:gd name="connsiteY14" fmla="*/ 181224 h 586665"/>
              <a:gd name="connsiteX15" fmla="*/ 51759 w 629729"/>
              <a:gd name="connsiteY15" fmla="*/ 129465 h 586665"/>
              <a:gd name="connsiteX16" fmla="*/ 34506 w 629729"/>
              <a:gd name="connsiteY16" fmla="*/ 77707 h 586665"/>
              <a:gd name="connsiteX17" fmla="*/ 17253 w 629729"/>
              <a:gd name="connsiteY17" fmla="*/ 25948 h 586665"/>
              <a:gd name="connsiteX18" fmla="*/ 0 w 629729"/>
              <a:gd name="connsiteY18" fmla="*/ 69 h 5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9729" h="586665">
                <a:moveTo>
                  <a:pt x="629729" y="586665"/>
                </a:moveTo>
                <a:cubicBezTo>
                  <a:pt x="615351" y="583790"/>
                  <a:pt x="600640" y="582252"/>
                  <a:pt x="586596" y="578039"/>
                </a:cubicBezTo>
                <a:cubicBezTo>
                  <a:pt x="499387" y="551877"/>
                  <a:pt x="579079" y="568931"/>
                  <a:pt x="517585" y="552160"/>
                </a:cubicBezTo>
                <a:cubicBezTo>
                  <a:pt x="494709" y="545921"/>
                  <a:pt x="448574" y="534907"/>
                  <a:pt x="448574" y="534907"/>
                </a:cubicBezTo>
                <a:cubicBezTo>
                  <a:pt x="439948" y="529156"/>
                  <a:pt x="432169" y="521865"/>
                  <a:pt x="422695" y="517654"/>
                </a:cubicBezTo>
                <a:cubicBezTo>
                  <a:pt x="406076" y="510268"/>
                  <a:pt x="386068" y="510489"/>
                  <a:pt x="370936" y="500401"/>
                </a:cubicBezTo>
                <a:cubicBezTo>
                  <a:pt x="309947" y="459741"/>
                  <a:pt x="385451" y="510769"/>
                  <a:pt x="310551" y="457269"/>
                </a:cubicBezTo>
                <a:cubicBezTo>
                  <a:pt x="302115" y="451243"/>
                  <a:pt x="293945" y="444653"/>
                  <a:pt x="284672" y="440016"/>
                </a:cubicBezTo>
                <a:cubicBezTo>
                  <a:pt x="276539" y="435950"/>
                  <a:pt x="267419" y="434265"/>
                  <a:pt x="258793" y="431390"/>
                </a:cubicBezTo>
                <a:cubicBezTo>
                  <a:pt x="231443" y="413157"/>
                  <a:pt x="195928" y="391924"/>
                  <a:pt x="181155" y="362379"/>
                </a:cubicBezTo>
                <a:cubicBezTo>
                  <a:pt x="174389" y="348846"/>
                  <a:pt x="158843" y="314188"/>
                  <a:pt x="146649" y="301994"/>
                </a:cubicBezTo>
                <a:cubicBezTo>
                  <a:pt x="139318" y="294663"/>
                  <a:pt x="129396" y="290492"/>
                  <a:pt x="120770" y="284741"/>
                </a:cubicBezTo>
                <a:cubicBezTo>
                  <a:pt x="99091" y="219701"/>
                  <a:pt x="128333" y="299865"/>
                  <a:pt x="94891" y="232982"/>
                </a:cubicBezTo>
                <a:cubicBezTo>
                  <a:pt x="90824" y="224849"/>
                  <a:pt x="90331" y="215236"/>
                  <a:pt x="86264" y="207103"/>
                </a:cubicBezTo>
                <a:cubicBezTo>
                  <a:pt x="81628" y="197830"/>
                  <a:pt x="73223" y="190698"/>
                  <a:pt x="69012" y="181224"/>
                </a:cubicBezTo>
                <a:cubicBezTo>
                  <a:pt x="61626" y="164605"/>
                  <a:pt x="57510" y="146718"/>
                  <a:pt x="51759" y="129465"/>
                </a:cubicBezTo>
                <a:lnTo>
                  <a:pt x="34506" y="77707"/>
                </a:lnTo>
                <a:lnTo>
                  <a:pt x="17253" y="25948"/>
                </a:lnTo>
                <a:cubicBezTo>
                  <a:pt x="7717" y="-2659"/>
                  <a:pt x="17720" y="69"/>
                  <a:pt x="0" y="6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56997" y="3856008"/>
            <a:ext cx="189788" cy="569343"/>
          </a:xfrm>
          <a:custGeom>
            <a:avLst/>
            <a:gdLst>
              <a:gd name="connsiteX0" fmla="*/ 189788 w 189788"/>
              <a:gd name="connsiteY0" fmla="*/ 569343 h 569343"/>
              <a:gd name="connsiteX1" fmla="*/ 146656 w 189788"/>
              <a:gd name="connsiteY1" fmla="*/ 526211 h 569343"/>
              <a:gd name="connsiteX2" fmla="*/ 129403 w 189788"/>
              <a:gd name="connsiteY2" fmla="*/ 474452 h 569343"/>
              <a:gd name="connsiteX3" fmla="*/ 103524 w 189788"/>
              <a:gd name="connsiteY3" fmla="*/ 396815 h 569343"/>
              <a:gd name="connsiteX4" fmla="*/ 94897 w 189788"/>
              <a:gd name="connsiteY4" fmla="*/ 370935 h 569343"/>
              <a:gd name="connsiteX5" fmla="*/ 60392 w 189788"/>
              <a:gd name="connsiteY5" fmla="*/ 293298 h 569343"/>
              <a:gd name="connsiteX6" fmla="*/ 51765 w 189788"/>
              <a:gd name="connsiteY6" fmla="*/ 267418 h 569343"/>
              <a:gd name="connsiteX7" fmla="*/ 43139 w 189788"/>
              <a:gd name="connsiteY7" fmla="*/ 215660 h 569343"/>
              <a:gd name="connsiteX8" fmla="*/ 34512 w 189788"/>
              <a:gd name="connsiteY8" fmla="*/ 181154 h 569343"/>
              <a:gd name="connsiteX9" fmla="*/ 17260 w 189788"/>
              <a:gd name="connsiteY9" fmla="*/ 60384 h 569343"/>
              <a:gd name="connsiteX10" fmla="*/ 7 w 189788"/>
              <a:gd name="connsiteY10" fmla="*/ 0 h 56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788" h="569343">
                <a:moveTo>
                  <a:pt x="189788" y="569343"/>
                </a:moveTo>
                <a:cubicBezTo>
                  <a:pt x="175411" y="554966"/>
                  <a:pt x="157572" y="543365"/>
                  <a:pt x="146656" y="526211"/>
                </a:cubicBezTo>
                <a:cubicBezTo>
                  <a:pt x="136892" y="510868"/>
                  <a:pt x="135154" y="491705"/>
                  <a:pt x="129403" y="474452"/>
                </a:cubicBezTo>
                <a:lnTo>
                  <a:pt x="103524" y="396815"/>
                </a:lnTo>
                <a:cubicBezTo>
                  <a:pt x="100648" y="388188"/>
                  <a:pt x="99941" y="378501"/>
                  <a:pt x="94897" y="370935"/>
                </a:cubicBezTo>
                <a:cubicBezTo>
                  <a:pt x="67557" y="329924"/>
                  <a:pt x="80924" y="354892"/>
                  <a:pt x="60392" y="293298"/>
                </a:cubicBezTo>
                <a:lnTo>
                  <a:pt x="51765" y="267418"/>
                </a:lnTo>
                <a:cubicBezTo>
                  <a:pt x="48890" y="250165"/>
                  <a:pt x="46569" y="232811"/>
                  <a:pt x="43139" y="215660"/>
                </a:cubicBezTo>
                <a:cubicBezTo>
                  <a:pt x="40814" y="204034"/>
                  <a:pt x="36461" y="192849"/>
                  <a:pt x="34512" y="181154"/>
                </a:cubicBezTo>
                <a:cubicBezTo>
                  <a:pt x="27827" y="141042"/>
                  <a:pt x="30120" y="98962"/>
                  <a:pt x="17260" y="60384"/>
                </a:cubicBezTo>
                <a:cubicBezTo>
                  <a:pt x="-902" y="5898"/>
                  <a:pt x="7" y="26812"/>
                  <a:pt x="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F5AFB2-7BAE-43EB-AB03-3A91B0FC7415}"/>
                  </a:ext>
                </a:extLst>
              </p14:cNvPr>
              <p14:cNvContentPartPr/>
              <p14:nvPr/>
            </p14:nvContentPartPr>
            <p14:xfrm>
              <a:off x="3842957" y="1398463"/>
              <a:ext cx="395280" cy="18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F5AFB2-7BAE-43EB-AB03-3A91B0FC74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317" y="1335823"/>
                <a:ext cx="5209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0865EF-1501-426D-8077-B5683F1FDB06}"/>
                  </a:ext>
                </a:extLst>
              </p14:cNvPr>
              <p14:cNvContentPartPr/>
              <p14:nvPr/>
            </p14:nvContentPartPr>
            <p14:xfrm>
              <a:off x="3817757" y="1529863"/>
              <a:ext cx="300240" cy="2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0865EF-1501-426D-8077-B5683F1FDB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9757" y="1511863"/>
                <a:ext cx="335880" cy="6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1009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Blackadder ITC</vt:lpstr>
      <vt:lpstr>Calibri</vt:lpstr>
      <vt:lpstr>Symbol</vt:lpstr>
      <vt:lpstr>Times New Roman</vt:lpstr>
      <vt:lpstr>Office Theme</vt:lpstr>
      <vt:lpstr>Linear conductors with currents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Generalized force Fq in the direction of the generalized coordinate q.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conductors with currents</dc:title>
  <dc:creator>Robert Peale</dc:creator>
  <cp:lastModifiedBy>Robert Peale</cp:lastModifiedBy>
  <cp:revision>56</cp:revision>
  <dcterms:created xsi:type="dcterms:W3CDTF">2013-02-19T17:49:40Z</dcterms:created>
  <dcterms:modified xsi:type="dcterms:W3CDTF">2022-02-16T21:49:17Z</dcterms:modified>
</cp:coreProperties>
</file>