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5" r:id="rId10"/>
    <p:sldId id="275" r:id="rId11"/>
    <p:sldId id="276" r:id="rId12"/>
    <p:sldId id="277" r:id="rId13"/>
    <p:sldId id="278" r:id="rId14"/>
    <p:sldId id="267" r:id="rId15"/>
    <p:sldId id="280" r:id="rId16"/>
    <p:sldId id="282" r:id="rId17"/>
    <p:sldId id="283" r:id="rId18"/>
    <p:sldId id="268" r:id="rId19"/>
    <p:sldId id="288" r:id="rId20"/>
    <p:sldId id="285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02:17:00.02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571 225 1664,'3'-9'361,"0"1"0,9-16 0,-7 12-205,0 0 1,-1-1 0,0 0 0,3-26 0,-6 35-73,1-6 330,-1 1 1,0-14 0,-1 20-326,0 0 1,0 0 0,-1 0 0,0 0-1,1 0 1,-1 0 0,0 0 0,0 0 0,0 0-1,-1 0 1,-2-4 0,3 6-86,1 0 0,-1 1 0,0-1 0,0 1 0,1-1 0,-1 0 0,0 1 0,0-1 0,0 1 0,1 0 0,-1-1 0,0 1 0,0-1 0,0 1 0,0 0 0,0 0 0,0 0 0,0 0 0,0 0 0,0 0-1,0 0 1,0 0 0,1 0 0,-1 0 0,0 0 0,0 0 0,0 1 0,0-1 0,0 0 0,0 1 0,0-1 0,0 1 0,1-1 0,-1 1 0,0-1 0,0 1 0,-6 4 11,2-1 0,-1 1 0,-8 8 0,11-9-14,-36 31 96,23-20-2,-29 31 1,-2 7-102,-7 9 182,1 4 774,35-42-1004,13-19 26,0 0 0,1 0 0,0 1-1,0 0 1,1 0 0,-5 11 0,20-25 199,-8 4-148,0-1 0,-1 1 0,1-1 0,-1 0 0,0 0 0,0 0 0,0 0 0,-1 0 0,0-1 0,0 1 0,0-1 0,-1 1 0,0-1 0,0 0 0,0-6 0,-1 11-18,0 0 0,0 0 0,1 0 1,-1 0-1,0 1 0,-1-1 0,1 0 1,0 0-1,0 0 0,0 0 0,0 0 1,-1 0-1,1 0 0,0 1 0,-1-1 0,1 0 1,-1 0-1,1 0 0,-1 1 0,1-1 1,-1 0-1,0 1 0,1-1 0,-1 0 0,0 1 1,0-1-1,1 1 0,-1-1 0,0 1 1,0-1-1,0 1 0,1 0 0,-1-1 1,0 1-1,0 0 0,0 0 0,0 0 0,-1-1 1,-1 2-20,0-1 0,0 0 1,1 1-1,-1 0 1,0 0-1,1-1 0,-1 2 1,1-1-1,-1 0 0,1 0 1,-1 1-1,-2 1 0,-2 3 7,1 0-1,0 1 1,-1 0-1,2 0 0,-1 0 1,1 0-1,0 1 0,1 0 1,-4 9-1,-2 5-57,2 1 0,-7 28-1,10-30 24,0 0-1,2 0 0,-2 31 1,5-50 45,0-1 0,0 1 0,0 0 0,0-1 0,1 1 1,-1-1-1,1 1 0,-1 0 0,1-1 0,-1 1 0,2 2 0,-1-4 2,-1 1 0,1 0-1,0-1 1,-1 1 0,1-1-1,-1 1 1,1-1 0,0 1-1,-1-1 1,1 1 0,0-1-1,-1 0 1,1 1 0,0-1-1,0 0 1,0 0-1,1 1 1,0-1 3,0-1-1,0 1 1,0 0 0,0 0-1,0-1 1,0 1-1,0-1 1,0 0 0,0 0-1,0 0 1,0 0-1,0 0 1,0 0 0,-1 0-1,1 0 1,2-3-1,11-12 34,-1-2 0,0 0 0,-2 0 0,19-35-1,-12 20-14,41-63 16,-56 90 19,1-1-1,-1 1 1,-1-1-1,0-1 1,0 1-1,0 0 1,-1-1-1,3-13 0,-5 19-43,0 1-1,0 0 1,0 0-1,0-1 1,0 1-1,0 0 1,-1 0-1,1 0 1,0 0-1,-1-1 1,1 1-1,-1 0 1,0 0-1,1 0 1,-1 0-1,0 0 1,1 0-1,-1 0 1,0 0-1,0 1 1,-2-3-1,1 2-19,0 0 0,0 0 0,0 1 0,0-1 0,0 0 0,0 1 0,0-1 0,-1 1 0,1 0 0,0 0 0,-3 0 0,-3 0-25,0 1-1,1 0 1,-1 1 0,1 0-1,-1 0 1,-8 4-1,9-3 2,-1 1 0,1 0 1,-1 1-1,1-1 0,1 2 0,-1-1 0,1 1 0,0 0 0,0 0 0,0 0 0,1 1 0,0 0 0,0 0 0,1 0 0,0 1 0,0 0 0,-4 12 0,5-8 44,2-8-23,-1 1 1,1 0-1,0 1 1,0 7-1,1-13 14,1 0 0,0 1-1,-1-1 1,1 0 0,-1 0-1,1 0 1,-1 0 0,1 0-1,0 0 1,-1 0 0,1 0-1,-1 0 1,1 0 0,0 0-1,0-1 1,4-1 29,0-1 0,0 0-1,0 0 1,0-1 0,-1 1 0,0-1 0,0 0-1,0 0 1,5-7 0,7-5-48,132-135-122,-139 142 205,-7 8-54,0-1 0,0 0 0,0 0 1,0 0-1,0 0 0,-1 0 0,1 0 0,-1 0 1,1 0-1,1-5 0,-55 43-162,40-26 87,-23 17 113,1 3 1,-51 57-1,24-25-125,81-79 28,0 1 1,1 1 0,1 1-1,1 0 1,0 2-1,32-12 1,-24 14 153,59-10 0,-63 14-35,1 2-113,0 0-1,48 1 0,-67 3 42,0-1 1,1-1-1,-2 0 0,10-2 0,24-6-95,-22 6-20,-15 3 114,0 0 0,-1 0-1,1 1 1,5-1-1,20 1-10,-1 1 0,0 1 0,0 2 0,0 1 0,0 1 0,-1 2 0,35 13 0,-39-11 22,-2 1-1,0 1 1,0 1-1,-1 1 0,22 18 1,-32-22-23,0 1 0,-1 0-1,0 0 1,-1 1 0,0 0 0,0 0 0,-2 1 0,1 0 0,9 27 0,-9-18 38,-4-13 21,0 0-1,-1 0 1,0 0 0,0 0-1,-1 1 1,-1-1-1,1 0 1,-1 16 0,-1-24-41,-1 0 1,1 1-1,0-1 1,-1 0 0,1 0-1,-1 0 1,1 1-1,-1-1 1,1 0-1,-1 0 1,0 0 0,0 0-1,1 0 1,-1 0-1,0 0 1,0 0-1,0 0 1,0-1-1,0 1 1,0 0 0,0-1-1,-1 1 1,1 0-1,0-1 1,0 0-1,0 1 1,-1-1 0,1 0-1,0 1 1,-3-1-1,1 0-9,0 1-1,0-1 0,-1 0 0,1-1 0,0 1 1,0-1-1,0 1 0,-1-1 0,1 0 1,0 0-1,-3-2 0,-6-4 0,0 0 0,1-1 0,0 0 0,0-1 1,1-1-1,0 1 0,-13-18 0,-52-85-198,35 50 252,-60-102-125,93 147 91,7 15-22,-1 0 0,0 0 0,1 0 0,-1 0 0,0 0 0,0 0 0,0 0 0,0 0 0,-3-2 0,-1-9-174,5 13 177,0-1-1,0 1 1,0-1 0,-1 1-1,1-1 1,0 1-1,0-1 1,0 1 0,0-1-1,-1 1 1,1-1-1,0 1 1,0-1 0,-1 1-1,1-1 1,0 1-1,-1-1 1,1 1 0,0 0-1,-1-1 1,1 1-1,-1 0 1,1-1 0,-1 1-1,0 0 1,1-11-333,3 6 342,-2 3 6,0 0-1,0-1 1,0 1-1,-1 0 1,1-1-1,-1 1 1,1-1-1,-1 1 1,0-3-1,0 5-15,0-1-2,1 1 0,-1 0-1,0-1 1,0 1 0,0 0 0,0-1 0,0 1-1,0-1 1,1 1 0,-1 0 0,0-1-1,0 1 1,1 0 0,-1-1 0,0 1 0,0 0-1,1 0 1,-1-1 0,0 1 0,1 0-1,-1 0 1,0 0 0,1-1 0,-1 1 0,1 0-1,0 0 1,-1 0 16,0-1 0,0 1 0,0 0 0,0-1 0,0 1-1,1 0 1,-1-1 0,0 1 0,0 0 0,0 0 0,0-1 0,0 1 0,0 0 0,0-1-1,0 1 1,0 0 0,0-1 0,0 1 0,-1 0 0,1-1 0,0 1 0,0 0-1,0-1 1,-2 3-16,-4 0-94,7-6-337,1 6 433,0-1 0,0 0 0,1 0 0,-1 1 0,1-1 1,-1 0-1,0-1 0,1 1 0,2 0 0,12 5-38,83 31-187,-80-29 221,50 26-25,-61-29 30,-1 0-1,1 1 1,-2 0-1,1 0 1,11 13-1,28 31 155,-20-22-165,23 31 1,-27-29 209,-11-16-163,-1 0 0,16 30 0,-23-40 527,-4-12-381,-5-12-240,-3-3 15,-2 1 0,0 0 0,-2 0 0,0 2 1,-18-23-1,19 25-13,8 13 44,-1 0 1,1 0-1,-1 0 0,0 0 0,-7-6 1,4 3-119,0 1 0,0-1 0,-10-16 0,18 24-67,1 1 165,0-1 0,0 1 1,0 0-1,0 0 1,0 0-1,0 0 0,-1 0 1,1 1-1,1 0 0,10 7 10,2-1-34,0 0 1,26 20 0,-29-18 108,1-2 1,0 1-1,0-2 1,18 8-1,-17-9-59,-1 0 1,0 1-1,-1 0 1,15 11-1,43 39-95,-56-42 98,24 27 1,-7-5 11,119 138-107,-109-126 88,-26-30-14,0 0 0,19 15 0,41 44 235,-71-74-195,35 31 104,58 39-1,-93-71-113,88 52 192,-91-54-175,-1-1-1,1 1 1,0-1-1,1 0 1,-1 1-1,0-1 1,0 0-1,0 0 0,0 1 1,0-1-1,0 0 1,1 0-1,-1 0-11,-1 0-1,0 0 0,1-1 1,-1 1-1,0 0 0,1 0 1,-1 0-1,0 0 0,0 0 1,1-1-1,-1 1 0,0 0 1,1 0-1,-1-1 0,0 1 1,0 0-1,0 0 0,1-1 1,-1 1-1,0 0 0,0 0 1,0-1-1,0 1 0,0 0 1,1-1-1,-1-1 12,0 1 0,0-1 0,0 1 0,0-1 0,-1 1 0,1-1-1,0 1 1,-1-1 0,1 1 0,-1 0 0,1-1 0,-1 1 0,0 0 0,1-1 0,-1 1 0,-1-1 0,-10-12-14,0 0 1,-1 1 0,0 0-1,-1 1 1,0 1 0,-21-13-1,-33-29-208,48 35 116,-31-20 0,-24-13 66,69 47-64,-1-1 1,1 0 0,1 0 0,-1 0 0,1 0-1,-6-9 1,13 17 6,1-1 1,-1 0-1,1 0 0,0-1 0,0 1 1,0 0-1,4 1 0,21 12 132,22 28-168,10 7 122,268 195-109,-246-184 137,55 38 190,-132-96-109,1 0-1,-1 0 0,12 3 1,-15-6-90,-2 0-20,0 0 0,1-1 1,-1 1-1,0 0 0,0-1 0,0 1 1,0 0-1,0-1 0,0 1 1,0 0-1,0-1 0,1 1 0,-1-1 1,0 1-1,-1 0 0,1-1 1,0 1-1,0 0 0,0-1 1,0 1-1,0-1 0,0 1 0,-4-14 20,0 1 0,-1 0-1,0 1 1,-1-1-1,0 1 1,-1 0-1,0 0 1,-13-14 0,-1 1-51,-2 0 1,-33-27 0,-63-39 17,84 66-3,0-2 0,1 0 1,-43-48-1,63 58-37,1-1 0,-13-24 0,25 40 34,0 1 0,0 0-1,1 0 1,-1-1 0,1 1 0,-1 0-1,1-1 1,-1 1 0,1-1-1,0 1 1,0 0 0,-1-3 0,2 4-5,-1 0 0,0-1 0,0 1 0,0 0 0,0-1 1,0 1-1,0 0 0,1-1 0,-1 1 0,0 0 0,0 0 0,1-1 0,-1 1 1,0 0-1,0 0 0,1 0 0,-1-1 0,0 1 0,0 0 0,1 0 1,-1 0-1,0 0 0,1-1 0,-1 1 0,0 0 0,1 0 0,-1 0 0,0 0 1,1 0-1,0 0 0,3 0-67,1 1-1,-1-1 1,0 1 0,1 0-1,7 3 1,-8-2 142,41 13-80,-1 2 0,-1 2 0,-1 2 0,-1 2-1,-1 1 1,0 2 0,-3 2 0,37 34 0,-72-60 17,42 40 149,69 50 1,-98-82-113,0 0 1,0-1 0,1-1 0,0 0 0,1-1 0,-1-1 0,1 0-1,0-2 1,27 5 0,-42-9-8,27 2 76,-27-2-81,-1 0 0,0 0 0,1 0 1,-1 0-1,1 0 0,-1 0 0,1 0 0,-1-1 0,0 1 1,1-1-1,-1 1 0,0-1 0,1 1 0,-1-1 1,3-1-1,-4 1-16,0 0 0,0 0 0,0 0 0,1 1 0,-1-1 0,0 0-1,0 0 1,0 0 0,0 0 0,-1 0 0,1 1 0,0-1 0,0 0 0,0 0 0,-1 0 0,1 0 0,0 1 0,-1-1 0,1 0 0,0 0 0,-1 1 0,0-2 0,-12-16-24,12 17 26,-14-15 55,-1 1-1,-1 0 1,-34-23-1,33 26-44,-157-102-256,169 110 98,-1 0-1,0 1 1,0 0-1,-10-2 0,17 5 129,-1-1-1,1 1 1,0 0-1,-1 0 1,1 0-1,0 0 0,-1 0 1,1 0-1,0 0 1,-1 0-1,1 0 1,0 0-1,-1 0 0,1 0 1,0 0-1,-1 0 1,1 0-1,0 0 1,-1 0-1,1 0 1,0 0-1,-1 1 0,1-1 1,0 0-1,0 0 1,-1 0-1,1 1 1,0-1-1,-1 0 0,1 0 1,0 1-1,0-1 1,0 0-1,-1 0 1,1 1-1,0-1 0,0 0 1,0 1-1,0-1 1,0 0-1,0 1 1,-1-1-1,1 0 0,0 1 1,0-1-1,0 0 1,0 1-1,0-1 1,0 0-1,0 1 1,0-1-1,0 0 0,1 1 1,-1-1-1,0 0 1,0 1-1,8 26-104,-5-19 64,24 84-22,56 124 0,-17-95 185,-55-101-34,3 1-10,16 20 0,-15-21 428,-20-21 47,1 0-501,1 0 0,-1 0 0,1-1 0,0 1 0,0-1 1,-1 0-1,1 0 0,1 0 0,-1-1 0,-3-2 0,-25-30-14,21 23 22,-3-7-71,0 0 0,2 0 0,0-1 0,1 0 0,-10-29 0,-13-27-68,16 42 79,-4-10 38,-40-60-1,48 84-98,-1 1 0,0 1-1,-2 0 1,-18-17-1,32 34 59,1-1-1,-1 0 0,1 0 0,-1 0 1,1 1-1,0-1 0,-1-3 0,1-2-404,1 7 407,1 0 0,-1-1 1,0 1-1,0 0 0,1 0 0,-1 0 1,0 0-1,1 0 0,-1 0 0,0 0 0,1 0 1,-1 0-1,0 0 0,1 0 0,-1 0 1,0 0-1,0 0 0,1 0 0,-1 1 1,0-1-1,1 0 0,-1 0 0,0 0 1,0 0-1,1 1 0,11 6-48,0 0 0,0 1 0,-1 1 0,0 0 0,-1 0 0,0 1 0,0 0 0,-1 1 1,9 14-1,8 15 50,28 58 0,-43-76-48,27 44 147,72 96 0,-96-145-75,1-2 0,0 1-1,1-2 1,1-1 0,22 15 0,-29-20 27,17 10 219,-26-18-249,-1 0 1,1 1 0,-1-1 0,1 0-1,0 0 1,-1 1 0,1-1-1,0 0 1,-1 0 0,1 0 0,0 0-1,-1 0 1,1 0 0,0 0 0,-1 0-1,1 0 1,0 0 0,-1-1-1,1 1 1,-1 0 0,1 0 0,0-1-1,-1 1 1,1 0 0,-1-1-1,1 1 1,-1 0 0,1-1 0,-1 1-1,2-1 1,-1-1-5,0 1 0,0 0 1,1 0-1,-1 0 0,0-1 0,0 1 0,0-1 1,0 1-1,1-3 0,-1-4-32,0-1 1,-1 1-1,1-1 0,-3-13 1,1-3 2,2-14-62,0 4 102,-2 0 0,-9-59 0,10 79-267,0 12 41,0 10 51,-1 38 125,2-1-1,3 0 0,9 52 1,-1-51 622,-10-35-330,-3-15-135,-4-13-58,2 7-128,0-1 1,1 1-1,0 0 1,0-13-1,2 23 45,0 1-1,0 0 1,1 0 0,-1-1 0,0 1-1,0 0 1,1 0 0,-1 0-1,0-1 1,1 1 0,-1 0 0,0 0-1,1 0 1,-1 0 0,0 0-1,1 0 1,-1 0 0,1 0-1,-1-1 1,0 1 0,1 1 0,-1-1-1,0 0 1,1 0 0,-1 0-1,1 0 1,2 2-23,1 0 15,-1 0-1,0 1 0,0-1 0,0 1 0,0 0 1,0 0-1,-1 0 0,4 6 0,-5-8 6,24 35-12,-2 2 1,23 50 0,-38-71 59,-7-15-13,3 5 1,0 0-1,-1 0 1,0 0 0,0 0 0,-1 1 0,0-1-1,0 1 1,0 9 0,-1-15-12,-1-1 0,0 0-1,0 0 1,0 0 0,1 0-1,-1 0 1,0 0 0,1 0 0,-1 0-1,1 0 1,-1 0 0,1 0 0,0 0-1,-1 0 1,1 0 0,0 0 0,0 0-1,0-1 1,-1 1 0,1 0 0,0-1-1,0 1 1,0 0 0,0-1 0,0 1-1,0-1 1,0 0 0,1 1-1,-1-1 1,0 0 0,0 0 0,0 1-1,0-1 1,0 0 0,0 0 0,1 0-1,0-1 1,-1 1 4,-1 0 1,1 0-1,-1 0 0,0 0 1,1 0-1,-1 0 0,1-1 1,-1 1-1,0 0 1,1 0-1,-1 0 0,0-1 1,1 1-1,-1 0 0,0 0 1,1-1-1,-1 1 0,0 0 1,1-1-1,-1 1 0,0 0 1,0-1-1,0 1 0,1 0 1,-1-1-1,0 1 0,0-1 1,0 1-1,0 0 0,0-1 1,0 1-1,1-1 0,-1 1 1,0-1-1,0 1 1,0 0-1,-1-1 0,1 1 1,0-1-1,0 1 0,0-1 1,0 1-1,-1-1 0,-6-21 161,6 18-64,-1-1-89,0 1 1,-1-1 0,0 1 0,0 0 0,0 0-1,0 0 1,-8-7 0,8 8-62,1 1 0,-1-1 0,1 1 0,-1-1 1,1 0-1,0 0 0,0 0 0,0 0 0,0-1 0,1 1 0,-1 0 0,1-1 0,0 1 1,0-1-1,-1-6 0,2 10 36,0-1 1,0 1 0,0 0-1,0 0 1,0 0 0,0-1-1,0 1 1,0 0 0,0 0-1,0 0 1,0 0 0,0-1-1,0 1 1,1 0 0,-1 0-1,0 0 1,0 0 0,0 0-1,0-1 1,0 1 0,0 0-1,1 0 1,-1 0 0,0 0-1,0 0 1,0 0 0,0 0 0,1 0-1,-1 0 1,0 0 0,0 0-1,0 0 1,1 0 0,-1-1-1,0 1 1,0 0 0,0 1-1,0-1 1,1 0 0,-1 0-1,0 0 1,0 0 0,0 0-1,1 0 1,-1 0 0,0 0-1,0 0 1,0 0 0,0 0-1,1 0 1,-1 1 0,0-1-1,0 0 1,0 0 0,0 0-1,0 0 1,0 0 0,1 1-1,8 6-140,-9-7 143,18 19-125,26 38 0,-41-52 161,-1-1 0,1 0-1,1 0 1,-1 0 0,7 6 0,-9-9 84,0-1-99,-1 0-1,0 0 1,1-1-1,-1 1 1,1 0-1,-1 0 1,1-1-1,-1 1 0,0 0 1,1 0-1,-1-1 1,0 1-1,1 0 1,-1-1-1,0 1 1,1-1-1,-1 1 1,0 0-1,0-1 0,1 1 1,-1-1-1,0 1 1,0-1-1,0 1 1,0 0-1,1-1 1,-1 1-1,0-1 0,0 1 1,0-1-1,0 1 1,0-1-1,0-22 17,-1 15-9,0-11-99,-1 0-1,-5-22 1,0 0 126,7 37-53,0 0-1,0 0 1,0 0-1,0 0 1,2-5-1,0-9-250,-2 18 246,0-1 0,0 1 0,0-1-1,0 1 1,0-1 0,1 1 0,-1-1 0,0 1-1,0 0 1,0-1 0,0 1 0,1-1 0,-1 1 0,0 0-1,0-1 1,1 1 0,-1 0 0,0-1 0,1 1-1,-1 0 1,0-1 0,1 1 0,-1 0 0,0 0 0,1-1-1,-1 1 1,1 0 0,-1 0 0,0 0 0,1 0 0,-1-1-1,1 1 1,-1 0 0,1 0 0,0 0-2,0 0-1,0 0 1,0 0 0,0 0 0,0 0 0,0 0 0,0 1-1,0-1 1,0 0 0,0 1 0,0-1 0,0 0 0,2 2-1,28 32-220,-25-27 239,0 0 0,0 0-1,0 1 1,-1-1 0,0 1-1,-1 1 1,5 11 0,5 9 29,-12-24-19,0 1 0,0 0 0,0 0 0,-1 0 0,0 1 0,-1-1 0,1 0 0,-1 0 0,-1 9 0,1-4-28,0-8 19,0-1-1,-1 0 1,1 1-1,-1-1 0,0 0 1,1 0-1,-1 1 1,0-1-1,-1 0 0,0 2 1,1-2 19,0 0 0,0 0 0,0-1 0,0 1 1,0 0-1,0 0 0,1 0 0,-1 0 0,0 4 0,-4 9 10,0-5-42,-8 29 183,12-37-134,-1 1 0,1 0 0,-1-1 0,0 1 0,0-1 0,0 0 0,0 1 0,0-1 0,0 0 0,-1 0 0,1 0 0,-1-1 0,1 1 0,-1 0 0,0-1 0,0 0 0,1 0 0,-1 0-1,0 0 1,0 0 0,-3 0 0,-8 1 154,0-1 0,1 0 0,-23-2 0,10 1-113,-61-3 142,41 1-97,-88 7 0,68 3 244,-74 11-231,-81 18-51,83-15-3,116-19-202,-40 2 1,54-4-479,17 1 301,48-6 48,-1-1-1,70-17 0,-126 21 239,19-3-43,1-1-1,-1-1 1,26-13 0,51-31 43,-68 34-14,1 0-1,0 2 1,59-18-1,-66 26-70,0 1 0,44-4-1,-58 9 90,1 0 0,-1 0-1,1 1 1,-1 0 0,1 1 0,-1 0-1,0 0 1,1 0 0,-1 1-1,14 8 1,-14-6 32,0 0 0,11 11 1,12 8-19,-28-22-15,0-1 0,0 1 0,0-1 0,1 1 0,-1-1 0,0 0 0,1-1 0,-1 1 0,1-1 0,-1 1 0,1-1 0,-1 0 0,1 0 0,-1-1 0,1 1 1,-1-1-1,1 1 0,-1-1 0,0 0 0,1-1 0,-1 1 0,0 0 0,0-1 0,0 0 0,5-3 0,-8 4 22,1 0 0,0 0 0,0 0 0,-1-1 0,1 1 0,0 0 0,-1-1 0,1 1 0,-1 0 0,0-1 0,0 1 0,1-1 0,-1 1 0,0 0 0,0-1 0,0 1 0,0-1 1,-1 1-1,1 0 0,0-1 0,0 1 0,-1-1 0,1 1 0,-1 0 0,0 0 0,0-2 0,0 0-36,-1-1 1,0 1-1,1 0 1,-1 0-1,0 0 0,0 0 1,-1 1-1,1-1 1,-4-3-1,3 4 49,-7-6-27,0 1 0,-1 0 0,0 1 0,0 0 0,0 1 1,-1 0-1,-12-3 0,-12-1-56,-1 2 0,0 2 0,0 1 0,-1 2 0,1 1 0,-1 2 0,-38 7 0,63-6 28,1 1 0,0 1 0,0 0 0,0 1 0,0 0 0,1 1 0,0 0 0,0 1 0,0 0 0,1 0 0,0 1 0,-14 16 0,-6 10-67,1 0 0,-30 49 1,39-53 108,-26 32-72,-64 66 0,83-97 156,-18 17-371,31-32 340,1 0 0,0 1-1,-17 31 1,4-8-155,16-23 100,1-1 0,1 2 0,1-1 0,0 1 0,1 0 0,0 1 0,-3 25 0,3-14-23,2-17-41,2 1-1,0 0 1,-1 17 0,-2 101 63,5-122-16,18-57 299,-2-12-478,3 1-1,2 0 0,46-85 1,-67 141 174,16-25-99,29-42 0,-23 41 198,-10 11-122,0 2-1,2 0 1,23-22 0,-27 25 118,-10 12-92,1 0 1,-1-1 0,0 1 0,1-1-1,-1 1 1,0-1 0,0 1 0,1-1-1,-1 1 1,0 0 0,0-1 0,0 1 0,0-1-1,1 1 1,-1-1 0,0 0 0,0 1-1,0-1 1,0 1 0,0-1 0,-1 1 0,1-1-1,0 1 1,0-1 0,0 1 0,0-1-1,0 1 1,-1 0 0,1-2 0,-1 2-15,1 0 0,0 0 0,-1 0 0,1 0 0,-1 0 0,1 0 0,-1 0 1,1 0-1,0 0 0,-1 0 0,1 0 0,-1 0 0,1 0 0,0 0 0,-1 0 0,1 0 0,-1 0 1,1 1-1,0-1 0,-1 0 0,1 0 0,0 0 0,-1 1 0,1-1 0,0 0 0,-1 1 0,-9 8-158,-7 8 4,10-9 110,-1 0 0,1 0 0,-11 17 1,-9 18 230,11-19-171,-20 42 0,13-15 99,-29 96 0,43-113-130,-21 44-1,27-69 6,0-1 188,-1-1-1,1 0 1,-8 12-1,10-17-132,-1-1 0,1 1 0,0-1-1,-1 1 1,1-1 0,0 0 0,-1 1-1,0-1 1,1 0 0,-1 0 0,0 0 0,1 0-1,-1-1 1,0 1 0,0 0 0,0-1 0,0 1-1,0-1 1,0 0 0,-2 1 0,-1-1-17,1 0 1,-1-1 0,0 1 0,1-1 0,-1 1-1,1-2 1,0 1 0,-1 0 0,1-1-1,0 0 1,0 0 0,0 0 0,0 0 0,-6-5-1,5 3-35,1 1-1,-1 0 1,0 0-1,-6-2 0,1-1 6,1 3 46,1 0 1,-1 0 0,-11-3 0,0 1-9,10 3-13,-1 1 0,1 0 1,-1 0-1,1 1 1,-17 1-1,-3 0 10,-84 2 20,6 3 609,85-4-667,0 1 1,-41 11-1,-41 20 51,-23 6 196,104-36-176,-39 3 1,18-3-146,0 0 55,-42 7 102,37-5-187,36-5 112,0 0-1,1 1 0,-27 8 0,-43 13-55,17-8 315,64-14-235,0-1 0,0 0 0,1 0-1,-1 0 1,0 0 0,0 0 0,0-1 0,0 1 0,-1-1 0,-12-2 49,5 3-170,7-1 86,0 1-1,0 0 0,-1 0 1,1 0-1,0 0 1,0 1-1,0-1 1,0 1-1,0 0 1,-4 1-1,-11 2-668,18-4 699,18 0-161,152-11 236,-73-6-285,-18 2 286,-20 8-45,79-1 1,-117 9-44,-14 0 35,1-1 1,0 0-1,-1 0 0,12-2 1,-23-1 55,0 1 1,0-1 0,1 0-1,-1 0 1,1 0 0,0 0-1,0 0 1,0-1 0,0 1-1,-2-6 1,-3-13-52,2 1-1,1-1 1,-3-23-1,0 3-80,-3-17 37,6 28 98,-14-50 0,9 53-117,-1 1-1,0 0 1,-2 0-1,-17-24 1,-40-58 184,59 91-192,0-1 0,2 0 0,0 0 0,0 0 0,2-1 0,-6-27 0,-19-127 90,23 94-308,1-105-1,7 176-462,-1 11 416,-2 18 309,1-10-65,-23 88-1,-18 133-1,40-206 36,-52 298 281,41-161-159,12-97-196,-2 24 136,4-41 206,1-17 510,2-52-599,12-27-203,20-56-235,-27 89 242,0 0 0,0 0 0,2 0 0,15-20 0,-8 16-4,0 1 1,31-26 0,42-26-53,-40 33 56,22-20-70,64-66-1,-5-4 285,-89 92-99,60-43 0,-1 15-95,190-88 0,-265 142-176,-25 10 191,0-1 0,1 0 0,-1 0 1,0 0-1,0 1 0,0-1 0,0 0 0,0 0 1,1 0-1,-1 1 0,0-1 0,0 0 0,0 0 0,0 1 1,0-1-1,0 0 0,0 1 0,0-1 0,0 0 0,0 0 1,0 1-1,0-1 0,0 0 0,0 0 0,0 1 0,0-1 1,0 0-1,0 0 0,0 1 0,0-1 0,-1 0 0,1 0 1,-1 3 7,-1 0-1,1 0 1,-1 0-1,0 0 1,0-1-1,0 1 1,0-1-1,0 1 1,-1-1 0,1 0-1,-1 0 1,-4 3-1,-7 6 0,-31 34-56,2 2 1,-53 74-1,36-43-110,-98 145 391,98-134-196,-40 70 35,91-139-70,8-13 4,5-8 9,6-7 28,30-36-1,17-16-16,346-358-45,-374 387 58,57-63-101,143-118 0,-226 212 55,-6 6 7,-7 13-6,8-16 1,-73 134-55,-19 33 114,66-125-10,-55 68 0,-2-16-53,-21 25-36,62-75 109,28-31-42,-17 23-1,31-33-66,6-7 47,15-10 39,-13 8-42,32-21 41,0-1-1,-2-2 0,-1-1 1,-1-2-1,-1-2 0,-2 0 1,32-45-1,5-18-44,-23 31-35,61-68 0,-23 52-80,-92 97-108,-23 58 212,-45 95 51,52-122-14,-47 68 1,-158 195 38,70-106 433,156-203-556,5-6 36,7-12-5,18-25 61,2 1-1,48-54 1,-26 37-62,77-117 1,-76 92 33,43-67 122,-65 108-58,52-58-1,99-68-215,-108 104 151,38-28-99,-105 85 70,-14 9-2,-33 23-122,9-6 125,1 0 0,-51 45 0,58-40 11,1 1 0,-24 35 1,-37 65-32,54-78 44,-3 4-125,-45 91 0,75-132 114,8-14 250,10-20-65,24-47-204,-11 18-79,40-58 0,-41 77 115,0 2 1,39-36-1,68-50 199,-34 31-111,-60 53 82,-32 26-138,-9 6-24,-18 10-64,-28 15-60,15-8 136,0 1-1,2 1 1,-56 43 0,-41 66 29,3-2-167,-92 39 94,-14-19 232,177-113-163,35-21 131,-32 15 0,50-26-166,-1 1 0,1-1-1,0 1 1,-1-1 0,1 1 0,-1-1 0,1 0 0,-1 0-1,0 0 1,1 0 0,-1 0 0,1 0 0,-1 0-1,1 0 1,-2-1 0,2 0-10,0 1-1,0-1 0,0 1 1,0-1-1,0 1 1,0-1-1,0 0 1,0 0-1,1 1 0,-1-1 1,0 0-1,1 0 1,-1 0-1,0 0 0,1 0 1,-1-2-1,-1-1-11,1 0-1,0 0 0,1 0 1,-1-1-1,1 1 1,-1 0-1,1-1 0,1 1 1,0-7-1,7-28-1,2 0 0,1 1 0,20-46 0,-25 71 33,30-70 8,87-145-1,-110 207-38,10-16 82,-1-1 0,21-56 0,-41 89-54,0 0 1,-1 0 0,0-1-1,0 1 1,1-8 0,-2 12-16,0 0 0,0 1 0,0-1 0,0 0 0,0 0 0,0 0 0,0 1 0,0-1 0,-1 0 0,1 1 0,0-1 0,0 0 0,-1 0 0,1 1 0,0-1 0,-1 0 0,1 1 0,-1-1 0,1 1 0,-1-1 0,1 0 0,-1 1 0,1-1 0,-1 1 0,0 0 0,1-1 0,-1 1 0,0-1 0,1 1 0,-1 0 0,0-1 0,0 1 0,1 0 0,-1 0 0,0 0 0,0 0 0,1 0 0,-1 0 0,0 0 0,0 0 0,1 0 0,-1 0 0,-1 0 0,-9 3-1,1-1 1,0 1 0,0 1-1,0 0 1,0 0 0,1 1-1,-12 8 1,1-2 26,-9 7 11,1 0 0,1 2 0,0 1 0,2 1 1,-38 42-1,-103 132 133,164-193-148,-15 15 86,17-17-108,-1-1-1,1 0 1,0 1 0,-1-1-1,1 0 1,0 0-1,0 1 1,-1-1 0,1 0-1,-1 0 1,1 0 0,0 1-1,-1-1 1,1 0 0,0 0-1,-1 0 1,1 0-1,-1 0 1,1 0 0,0 0-1,-1 0 1,1 0 0,0 0-1,-1 0 1,1 0-1,-1 0 1,1 0 0,0 0-1,-1-1 1,1 1 0,0 0-1,-1 0 1,1 0 0,0 0-1,-1-1 1,1 1-1,0 0 1,-1 0 0,1-1-1,0 1 1,0 0 0,-1-1-1,1 1 1,0 0 0,0-1-1,-1 1 1,1 0-1,0-1 1,0 1 0,0 0-1,0-1 1,-1-3-27,1-1 1,-1 1 0,1 0-1,0 0 1,0-1-1,1 1 1,-1 0-1,1 0 1,2-7-1,-2 5 20,5-15 0,1 0 1,14-27 0,1-6-81,-1-2 68,99-248-144,-94 248 126,3 1-1,2 2 1,49-64 0,-55 82-263,-25 35 294,0 0-1,0 0 0,0 0 1,0 0-1,0 0 0,0 0 1,0 0-1,-1 0 1,1 0-1,0 0 0,0 0 1,0 0-1,0 0 0,0 0 1,0 0-1,0 0 0,0 0 1,0 0-1,0 0 1,0 0-1,0 0 0,0 0 1,0 0-1,0 0 0,0 0 1,-1 0-1,1 0 0,0 0 1,0-1-1,0 1 0,0 0 1,0 0-1,0 0 1,0 0-1,0 0 0,0 0 1,0 0-1,0 0 0,0 0 1,-9 7-68,-1 5 55,-1 0 1,2 1 0,0 0-1,-11 22 1,-27 63 59,29-58-19,-33 60 65,-97 145 0,95-158-36,34-52-365,7-10 109,12-24 201,0-1 0,-1 1 0,1 0-1,0-1 1,0 1 0,0 0 0,0 0 0,0-1 0,0 1 0,0 0 0,0-1 0,0 1 0,0 0-1,1 1 1,-1-2 3,0 0-1,0 0 0,1 1 1,-1-1-1,0 0 0,1 0 1,-1 0-1,0 1 0,1-1 1,-1 0-1,0 0 0,1 0 1,-1 0-1,0 0 0,1 0 1,-1 0-1,0 0 0,1 0 1,-1 0-1,0 0 0,1 0 1,-1 0-1,1 0 0,-1 0 1,0 0-1,1 0 0,-1 0 1,0 0-1,1 0 0,-1-1 1,1 1-1,14-7-13,0 0 0,0-1 0,-1-1 0,0-1 1,24-20-1,-6 5 22,71-49 61,89-72-26,-26-13 54,-16 13-199,-143 140 34,-4 3 35,-1 0 1,1 0-1,0 1 0,0 0 0,0-1 1,1 1-1,-1 1 0,6-4 0,-9 5 36,1 0-1,-1 0 1,0 0 0,1 0-1,-1 0 1,1 0-1,-1 0 1,1 0-1,-1 0 1,1 0 0,-1 0-1,1 0 1,-1 0-1,1 0 1,-1 0-1,0 0 1,1 0 0,-1 1-1,1-1 1,-1 0-1,1 0 1,-1 1-1,0-1 1,1 0 0,-1 1-1,0-1 1,1 0-1,-1 1 1,0-1-1,1 0 1,-1 1 0,0 0-1,1 0 6,-1 1 0,1-1 0,-1 1-1,1-1 1,-1 1 0,0-1 0,0 1 0,0 0-1,0-1 1,0 3 0,-2 8 33,0 1 1,0 0-1,-1-1 0,-1 0 0,-6 14 1,-1-2 12,-23 37 1,9-24 5,-3-2-1,0-1 0,-42 37 0,2-1-29,-132 178-156,50-57 385,129-165-197,8-9 90,-1-1 0,-26 24 0,39-40-144,1 1-1,-1 0 1,0 0 0,1-1 0,-1 1 0,0-1 0,0 1 0,0 0 0,1-1 0,-1 1-1,0-1 1,0 0 0,0 1 0,0-1 0,0 0 0,0 0 0,0 1 0,0-1 0,0 0 0,0 0-1,0 0 1,0 0 0,0 0 0,0 0 0,0-1 0,0 1 0,-1 0 0,1-2-7,0 1 0,0 0 0,0-1 0,0 1 0,1-1 0,-1 1 0,0-1 0,1 1 0,-1-1 0,1 1 0,0-1 0,-1 0 0,1 1 0,0-1 0,0 0 1,0 1-1,0-4 0,2-31-10,1 1 1,1 0 0,9-35 0,36-107-4,-21 76-61,103-386 148,-130 482-64,8-36 38,-9 38-56,1 0 1,-1-1 0,0 1-1,0 0 1,-1 0-1,1 0 1,-1-1 0,1 1-1,-1 0 1,-2-5-1,3 8 1,-1-1 0,1 0 0,0 1 0,-1-1-1,1 1 1,-1-1 0,1 0 0,-1 1 0,1-1 0,-1 1-1,1-1 1,-1 1 0,1 0 0,-1-1 0,0 1-1,1 0 1,-1-1 0,0 1 0,1 0 0,-1 0 0,0-1-1,0 1 1,1 0 0,-1 0 0,0 0 0,1 0 0,-1 0-1,0 0 1,0 0 0,1 0 0,-1 0 0,0 0 0,0 1-1,1-1 1,-1 0 0,0 0 0,0 1 0,-2 1-19,0-1 0,1 1 1,-1-1-1,0 1 0,1 0 1,0 0-1,-5 4 0,-12 19-37,0 1-1,-27 52 0,30-50 49,-19 32-29,-66 84 1,70-107 70,-1-1 0,-2-2-1,-43 35 1,69-63 49,2-1-3,1 0-1,-1-1 0,0 0 1,0 0-1,-9 3 1,14-6-73,1-1 1,0 0-1,-1 0 1,1 0 0,-1 1-1,1-1 1,0 0 0,-1 0-1,1 0 1,-1 0 0,1 0-1,0 0 1,-1 0-1,1 0 1,-1 0 0,1 0-1,-1 0 1,1 0 0,0 0-1,-1 0 1,1-1-1,-1 1 1,1 0 0,0 0-1,-1 0 1,1-1 0,0 1-1,-1 0 1,1 0-1,0-1 1,-1 1 0,1 0-1,0-1 1,0 1 0,-1 0-1,1-1 1,0 1 0,0 0-1,0-1 1,-1 1-1,1 0 1,0-1 0,0 1-1,0-1 1,0 1 0,0-1-1,0 1 1,0 0-1,0-1 1,0 1 0,0-1-1,0 1 1,0-1 0,5-26-106,-5 25 88,109-416 26,-108 415-29,-1 0 0,1 0 0,0 0 0,-1 0 0,0 0 1,1 0-1,-1 0 0,-1-4 0,1 7 14,0 0 1,0 0 0,0 0 0,0 0 0,0 0 0,0 0-1,0 0 1,0 0 0,0 0 0,0 0 0,0 0-1,0 0 1,0-1 0,0 1 0,0 0 0,0 0-1,0 0 1,-1 0 0,1 0 0,0 0 0,0 0 0,0 0-1,0 0 1,0 0 0,0 0 0,0 0 0,0 0-1,0 0 1,0 0 0,-1 0 0,1 0 0,0 0 0,0 0-1,0 0 1,0 0 0,0 0 0,0 0 0,0 0-1,0 0 1,0 0 0,0 0 0,0 0 0,-1 0-1,1 0 1,0 0 0,0 1 0,0-1 0,0 0 0,0 0-1,0 0 1,0 0 0,0 0 0,0 0 0,0 0-1,0 0 1,0 0 0,0 0 0,0 0 0,0 0 0,0 1-1,0-1 1,0 0 0,0 0 0,0 0 0,-10 12-94,2 0 0,-9 14-1,-1 4 63,-31 43-59,-37 54 179,-20 22 183,67-102 26,39-47-289,0 0-1,0 0 1,0 1-1,0-1 1,0 0-1,0 0 0,0 0 1,-1 0-1,1 1 1,0-1-1,0 0 1,0 0-1,0 0 1,-1 0-1,1 0 0,0 0 1,0 1-1,0-1 1,0 0-1,-1 0 1,1 0-1,0 0 1,0 0-1,0 0 1,-1 0-1,1 0 0,0 0 1,0 0-1,-1 0 1,1 0-1,0 0 1,0 0-1,0 0 1,-1 0-1,1 0 1,0 0-1,0 0 0,0 0 1,-1 0-1,1-1 1,0 1-1,0 0 1,0 0-1,0 0 1,-1 0-1,1 0 0,0 0 1,0-1-1,0 1 1,0 0-1,0 0 1,0 0-1,-1 0 1,1-1-1,0 1 1,0 0-1,0 0 0,0 0 1,0-1-1,0 1 1,0 0-1,0-1 1,-3-14 45,4 0-73,1 0 1,1 0-1,0 0 0,8-24 1,-1 3 40,17-58 52,5 0 0,48-99 1,-63 157-41,4-7 66,29-88-1,-46 104-51,-7 16-189,3 11 140,0 0 0,-1-1 0,1 1 1,0 0-1,-1 0 0,1 0 0,0-1 0,0 1 1,-1 0-1,1 0 0,0 0 0,-1 0 1,1 0-1,0 0 0,-1 0 0,1 0 0,-1 0 1,1 0-1,0 0 0,-1 0 0,1 0 1,0 0-1,-1 0 0,1 0 0,0 1 0,-1-1 1,1 0-1,0 0 0,0 0 0,-1 1 1,-3 1-17,1 0 0,-1 1 0,1 0 0,-6 5 0,-3 3-12,-21 18-14,1 1 0,-48 59 0,66-70 117,-2-1 0,0 0 1,-19 16-1,34-34-63,0 1 1,1 0-1,-1-1 0,0 1 1,0-1-1,1 1 0,-1-1 1,0 1-1,0-1 0,0 1 1,0-1-1,0 0 0,0 0 1,0 1-1,1-1 0,-1 0 1,0 0-1,0 0 0,0 0 1,0 0-1,0 0 0,0 0 1,0 0-1,0 0 0,0-1 1,-1 0-1,0 0 2,1 0 0,0 0 0,0 0 1,0 0-1,0 0 0,0 0 0,0-1 0,0 1 0,1-1 1,-1 1-1,0 0 0,1-1 0,-1 1 0,0-3 0,-1-6 18,0 0-1,1 0 0,0-18 1,10-86-107,0 37 92,5-63 15,2-10-185,-15 138 143,0-10 12,0 0 1,-4-36-1,-1 46-68,4 12 68,-1 0 0,1 0 0,0 0 1,0 0-1,0 0 0,0 0 0,0-1 0,-1 1 0,1 0 0,0 0 1,0 0-1,0 0 0,0 0 0,-1 0 0,1 0 0,0 0 1,0 0-1,0 0 0,-1 0 0,1 0 0,0 0 0,0 0 0,0 0 1,-1 0-1,1 0 0,0 0 0,0 0 0,0 0 0,0 0 1,-1 0-1,1 1 0,0-1 0,-2 1-20,1 0 0,0 1 1,-1-1-1,1 1 0,0 0 0,0-1 0,0 1 1,0 0-1,-1 2 0,-13 31-169,-11 39 1,6-15 145,-19 66 42,0 4 111,39-129-109,-1 1 1,1-1-1,0 1 0,0 0 0,0-1 0,0 1 0,0-1 0,0 1 1,0-1-1,0 1 0,0 0 0,0-1 0,0 1 0,0-1 1,0 1-1,0-1 0,1 1 0,-1 0 0,0-1 0,0 1 0,1-1 1,-1 1-1,0-1 0,1 0 0,-1 1 0,1-1 0,-1 1 0,1-1 6,-1 1 0,1-1-1,-1 0 1,1 0-1,-1 0 1,1 0-1,-1 0 1,1 0 0,-1 0-1,1 0 1,-1 0-1,0 0 1,1 0 0,-1 0-1,1 0 1,-1 0-1,1-1 1,-1 1-1,1 0 1,-1 0 0,1 0-1,-1-1 1,0 1-1,1 0 1,-1-1-1,0 1 1,1 0 0,-1-1-1,0 1 1,1-1-1,11-13 20,0-1 0,-1 0-1,-1-1 1,-1 0 0,13-29-1,26-90-11,3-9-75,-49 140 18,0 0 1,1 0 0,-1 0-1,1 0 1,0 0-1,4-3 1,-2 19-184,23 149-113,-11-48 228,-6-56-74,-3-1 1,3 85-1,-10-124 170,-1-8 73,0-1 1,0 1-1,-2 14 0,2-21-31,0-1 1,-1 1-1,1 0 0,-1-1 0,1 1 1,-1-1-1,1 1 0,-1-1 0,0 1 1,0-1-1,0 0 0,0 1 0,0-1 0,0 0 1,0 0-1,0 0 0,-1 1 0,1-1 1,0 0-1,-1-1 0,1 1 0,0 0 1,-1 0-1,-2 0 0,0-1 2,1 0 1,0 0-1,0 0 1,0-1-1,0 0 0,0 1 1,0-1-1,0 0 0,0-1 1,0 1-1,0 0 1,0-1-1,-4-2 0,2 0 9,-116-75 256,5 1-430,97 68 148,-6-4-23,-34-15-1,52 26-24,0 1 1,-1 0 0,1 0 0,0 0 0,-1 1 0,1 0 0,-1 0 0,1 1 0,-1 0-1,-7 1 1,13-1 18,1 0-1,0 0 1,0 0-1,-1 1 1,1-1-1,0 0 0,-1 1 1,1-1-1,0 1 1,0-1-1,0 1 1,0 0-1,-1 0 1,1-1-1,0 1 0,0 0 1,0 0-1,1 0 1,-1 0-1,0 0 1,0 0-1,0 0 1,1 0-1,-1 1 0,1-1 1,-1 0-1,1 0 1,-1 0-1,1 1 1,0-1-1,-1 0 1,1 3-1,0-1 5,0 0 0,1-1 0,-1 1 0,1 0 0,0 0 0,-1-1 0,1 1 1,1 0-1,-1-1 0,0 1 0,0-1 0,1 1 0,0-1 0,2 3 0,11 10-1,1 0 0,0-1 0,1-1-1,24 14 1,-22-15-23,-1 1-1,0 0 1,-1 1-1,20 22 0,-31-29 52,43 53 247,-43-51-220,0 0 1,-1-1-1,0 2 0,-1-1 1,4 11 624,-16-37-433,-16-29 0,45 85-1317,28 58 1024,-44-89 113,-2-2-37,0 0 1,1 0 0,0 0 0,4 4-1,-7-9-1,-1-1 1,1 1-1,-1 0 0,1-1 0,-1 1 0,1-1 0,0 1 0,-1-1 1,1 1-1,-1-1 0,1 0 0,0 1 0,-1-1 0,1 0 0,0 1 0,0-1 1,-1 0-1,1 0 0,0 0 0,0 0 0,-1 0 0,1 0 0,0 0 1,0 0-1,-1 0 0,1 0 0,0 0 0,0 0 0,-1 0 0,1-1 1,0 1-1,0 0 0,-1 0 0,1-1 0,0 1 0,-1-1 0,1 1 0,-1-1 1,1 1-1,0-1 0,-1 1 0,1-1 0,0 0 0,4-7 35,1-1-1,-1 0 1,-1 0-1,0 0 1,0 0-1,-1 0 0,0-1 1,3-15-1,6-22 26,60-134 184,-41 110-249,-4-1 0,23-91-1,-46 147 8,-1 0-1,0-1 1,-1 1-1,-1-1 1,-1 0-1,0 1 0,-1-1 1,-7-31-1,8 43-17,-1 1 0,0 0-1,0 0 1,-1 0 0,1 0-1,-1 0 1,0 0 0,0 1-1,-1-1 1,1 0 0,-1 1-1,1 0 1,-6-6 0,-3 1 21,0 0 0,-1 1 0,1 0 0,-1 0 0,-1 1 0,-17-6 0,18 7 4,0 0 1,-18-14 0,22 14-3,-3-2-89,-20-19 0,11 9 250,1-5-431,7 8 189,0-1 326,-15-13-702,26 27 430,0 1 0,0 0 0,0-1 0,0 1 0,0 0 0,0-1 0,0 1 0,0 0 1,0 0-1,0 0 0,0 0 0,0 0 0,0 0 0,0 0 0,0 1 0,0-1 0,0 0 0,0 1 0,0-1 0,0 0 0,0 1 0,0-1 0,0 1 0,1-1 0,-2 2 0,-24 17-34,25-17 37,-52 45-22,2 2 0,2 2 0,-47 66 0,89-107 16,1 1 1,-8 16-1,-3 6 36,16-31 141,2-3-152,0 1 0,0-1-1,0 1 1,0-1-1,-1 0 1,1 1 0,0-1-1,-1 0 1,1 1-1,0-1 1,-1 0 0,1 0-1,-1 0 1,1 0-1,0-1 1,1-1-17,24-35-89,-10 15 104,1 0 1,29-30-1,121-86-176,-154 128 159,1 1 1,1 1 0,29-14-1,-40 22-9,-1 0 0,1 0-1,0 1 1,-1 0 0,1-1-1,-1 1 1,1 0 0,0 1-1,-1-1 1,1 1 0,-1 0-1,1 0 1,5 2 0,2 1-90,0 1 1,18 12-1,-10-5 221,28 18 135,0-2 0,63 26 214,-113-55-354,0 0 1,0 0-1,0-1 0,0 1 0,-4-4 1,-15-6-65,-24 0-55,-79-10 0,92 19-72,-38 2 1,26 1-50,-151 7 209,175-7-129,-1 1 0,1 0 0,0 2 1,0 0-1,1 1 0,-21 8 0,36-11 59,0 0 0,0-1 0,0 0-1,0 0 1,-5 0 0,6 1-28,1-1 0,0 1-1,1-1 1,-1 1 0,0 0 0,0 0-1,1 0 1,0 1 0,-1-1 0,-3 5 0,4-5-27,-5 7 8,1-1 1,0 1 0,0 0-1,0 0 1,1 1-1,1 0 1,-1-1 0,2 2-1,-1-1 1,-1 13 0,-30 125 126,31-128-47,-2 0 0,-15 37-1,17-49-11,3-7-26,0 0-1,1-1 1,0 1 0,-1 0-1,1-1 1,-1 1 0,1 0-1,0 0 1,0 0 0,-1-1-1,1 1 1,0 0 0,0 1-1,0 3 106,0-5-110,0 0 0,0 0-1,0 0 1,0 0 0,0 0 0,0 0-1,0 0 1,0 0 0,0 0 0,0 0-1,0 0 1,0 0 0,0 0 0,0 0-1,0 0 1,0 0 0,0 0 0,0 0-1,0 0 1,0 0 0,1 0 0,-1 0-1,0 0 1,0 0 0,0 0 0,0 0 0,0 0-1,0 0 1,0 0 0,0 0 0,0 0-1,0 0 1,0 0 0,0 0 0,0 0-1,0 0 1,0 0 0,0 0 0,0 0-1,0 1 1,0-1 0,0 0 0,0 0-1,8-6-60,7-5-1,-8 7 33,0-1 0,13-6-1,8-2-5,28-19 0,-5 3 57,2 0 40,66-32-136,-96 51 32,1 1 0,1 0-1,30-5 1,-48 13 30,1 0 0,-1 0 0,1 0 0,0 1 0,-1 1 0,1-1 0,-1 1 1,1 0-1,-1 1 0,1 0 0,-1 0 0,9 4 0,-7-1-2,1 0 0,-1 0-1,0 1 1,0 1 0,-1-1 0,0 1 0,0 1-1,8 9 1,12 14 28,-1 1-1,-2 1 0,30 54 1,-42-64-11,7 15 14,28 70 0,-31-53-1,19 107 0,-23-79-39,21 103 9,-16-123 57,-6-27 53,11 73-1,-19-73-89,-2 0-1,-2 0 0,-2 0 1,-6 45-1,-10 75 171,16-142-154,-1-1 0,0 0 0,-1 0 0,-1-1 0,0 1 0,0-1 0,-1 0 0,-1 0 0,0-1 0,-1 0 0,0 0 0,0-1 1,-1 0-1,-16 14 0,-67 66 36,61-56-25,-30 42 0,61-76-35,-10 17-22,0 0 1,0 0-1,2 1 0,-10 29 0,0 0 31,14-37 41,0-1 0,-1 0 0,0 0 0,-1 0 0,0-1 0,0 0 0,-1 0 0,0 0 0,-10 8 0,-3 4-272,16-16 210,1-1 0,0 1 0,0 0 0,0 0 0,0 0-1,1 0 1,-1 0 0,-1 7 0,-13 39-115,13-33 119,3-10 10,1-6 0,0 0 0,0 0 0,0 0 0,0 0 0,-1 0 0,1 0 0,0 0 0,-1-1 0,1 1 0,0 0 0,-1 0 0,1 0 0,-1-1 0,1 1 0,-1 0 0,1 0 0,-1-1 0,0 1 0,1-1 0,-2 2 0,-1 5 1,-2 4 232,-5-5-134,7-8 111,6-17 82,-2 16-301,29-96-6,5-26-18,35-155-127,-65 264 213,9-20 0,-10 26-60,0 0 0,0 0 0,-1-1 0,0 1 0,1-15 0,-3 20-9,-1 1-2,0 1 0,0 0 0,0-1 0,1 1 0,0 0 0,0-1 0,2-4 0,-3 7 20,0 1 0,0-1 0,0 0 0,0 1 0,0-1 0,0 1 0,0-1 0,-1 1 0,1-1 0,0 0 0,0 1 0,0-1 0,-1 1-1,1-1 1,0 1 0,-1-1 0,1 0-5,0 1 1,-1 0-1,1 0 0,0 0 0,0 0 0,0 0 0,0-1 1,0 1-1,-1 0 0,1 0 0,0 0 0,0 0 0,0 0 0,0 0 1,-1 0-1,1 0 0,0-1 0,0 1 0,0 0 0,0 0 0,-1 0 1,1 0-1,0 0 0,0 0 0,0 0 0,-1 0 0,1 0 1,0 0-1,0 0 0,0 0 0,-1 1 0,1-1 0,0 0 0,0 0 1,0 0-1,0 0 0,-1 0 0,1 0 0,0 0 0,0 0 0,0 0 1,0 1-1,0-1 0,-1 0 0,1 0 0,0 0 0,0 0 1,0 1-1,0-1 0,0 0 0,0 0 0,0 0 0,0 0 0,0 1 1,0-1-1,-1 0 0,1 0 0,0 0 0,0 1 0,0-1 0,0 0 1,0 0-1,1 1 0,-7 12-85,0 0 0,-1 0 0,-13 21 0,11-21 93,1 0 1,-12 28-1,11-16-68,-2 2 49,2 0-1,-6 30 0,-34 153-129,38-165 43,10-45 105,1 1 10,0 1 1,-1-1-1,1 1 1,0-1-1,0 0 1,0 1-1,0-1 1,0 1-1,0-1 1,0 0-1,1 1 0,0 1 1,5 9-22,-2-11-2,-2 0-7,3 2-5,0 0 0,0 0 0,-1 0 1,1 1-1,-1-1 0,0 1 0,0 0 0,0 1 0,0-1 0,5 10 1,-9-13 24,0 0 1,1 0 0,-1-1 0,0 1 0,1 0 0,-1 0 0,0 0-1,1-1 1,-1 1 0,1 0 0,-1 0 0,1-1 0,0 1 0,-1 0-1,1-1 1,0 1 0,-1-1 0,1 1 0,0-1 0,0 1 0,-1-1-1,1 1 1,1-1 0,-1 0-2,-1 0 0,0 0 0,0 0 0,0 1 0,1-1 0,-1 0 0,0 0 0,0 0 0,0 0 0,0 0 0,1 0 0,-1 0 0,0 0 0,0 0 0,0 1 0,0-1 0,0 0 0,0 0 0,1 0 0,-1 0 0,0 1 0,0-1 0,0 0 0,0 0 0,0 0 0,0 0 0,0 1 0,0-1 0,0 0 0,0 0 1,0 0-1,0 0 0,0 1 0,0-1 0,0 0 0,0 0 0,0 0 0,0 1 0,0-1 0,0 0 0,0 2 109,0-2-103,-1 0-1,1 0 1,0 0 0,-1 0 0,1 1 0,0-1 0,0 0 0,-1 0 0,1 0 0,0 1 0,0-1 0,-1 0-1,1 1 1,0-1 0,0 0 0,0 0 0,-1 1 0,1-1 0,0 0 0,0 1 0,0 0 0,-5 5 189,-4-3-48,9-3-163,-1 1 1,1-1-1,0 0 0,0 0 1,0 0-1,-1 0 0,1 0 1,0 0-1,0 0 0,-1 0 1,1 0-1,0 0 1,0 0-1,-1 0 0,1 0 1,0 0-1,0 0 0,0 0 1,-1 0-1,1 0 0,0 0 1,0 0-1,-1-1 0,1 1 1,0 0-1,0 0 1,0 0-1,-1 0 0,1 0 1,0-1-1,0 1 0,0 0 1,0 0-1,-1 0 0,1 0 1,0-1-1,0 1 0,0 0 1,0 0-1,0-1 1,0 1-1,0 0 0,0 0 1,0 0-1,0-1 0,10 1-93,-1-1 83,0 0 1,1-1-1,-1 0 1,0 0 0,17-7-1,16-5-45,175-23 61,-143 27 8,116-30 0,5-8 59,-156 41-63,0 2 0,-1 2 0,45 2 0,158 8-67,-156 1 70,10-5 256,-94-3-320,1 1 27,3 2 16,2-1-65,-7-2 94,0 0 1,1 0-1,-1 0 0,0 0 1,0 0-1,0 0 1,0 0-1,0 0 0,1 0 1,-1 0-1,0 0 0,0 0 1,0 0-1,0 0 1,1 0-1,-1 0 0,0 0 1,0 0-1,0 0 0,0 0 1,0 0-1,0 0 1,1 0-1,-1 0 0,0 1 1,0-1-1,0 0 0,0 0 1,0 0-1,0 0 1,0 0-1,0 0 0,0 1 1,1-1-1,-1 0 0,0 0 1,0 0-1,0 0 1,0 0-1,0 1 0,0-1 1,0 0-1,0 0 0,0 0 1,0 0-1,0 0 1,0 1-1,0-1 0,0 0 1,0 0-1,0 0 0,0 0 1,-1 0-1,1 1 1,0-1-1,0 0 0,0 0 1,0 0-1,0 0 0,0 0 1,0 0-1,0 1 1,0-1-1,-1 0 0,0 5 0,-1 0-1,-1 0 1,1-1-1,-1 1 1,1 0-1,-1-1 1,-1 0 0,1 0-1,-1 0 1,1 0-1,-1 0 1,0-1-1,0 1 1,-1-1-1,1 0 1,-6 2-1,-10 7 38,-1-1 0,0-1 0,-1-1 0,0 0 0,0-2 0,-42 8 0,-42 9 8,-73 12-85,162-31 26,-21 10 0,14-5 8,17-7-71,1 0 0,0 0 1,1 1-1,-1 0 1,0 0-1,-6 6 1,21-10 14,95-22 124,2 3-250,122-25 306,-170 36-184,-22 4-18,-29 4 126,1 0-1,-1-1 1,8-2-1,-9 1 10,0 0 0,0 0-1,-1-1 1,6-3 0,-1 1-104,-8 4 27,-1 1 1,1-1-1,-1 1 0,1-1 0,-1 0 0,0 0 1,1 0-1,-1 0 0,0 0 0,2-2 1,-1 2-53,5-1 33,0 1 16,-4 1-49,-3 0 69,1 0 0,-1 0-1,0 0 1,1 0 0,-1 0 0,1 0-1,-1-1 1,0 1 0,1 0 0,-1 0-1,1 0 1,-1 1 0,0-1 0,1 0-1,-1 0 1,1 0 0,-1 0 0,0 0-1,1 0 1,-1 0 0,0 1-1,1-1 1,-1 0 0,0 0 0,1 1-1,-1-1 1,0 0 0,1 0 0,-1 1-1,0-1 1,0 0 0,0 1 0,1-1-1,-1 0 1,0 1 0,0-1-1,0 0 1,1 1 0,-1 0 0,3 6-103,-3-6 146,10 16-36,-7-11 26,-2-6-20,0 1 1,0-1 0,0 0 0,1 1 0,-1-1-1,0 0 1,0 0 0,1 0 0,-1 0 0,0 0-1,0 0 1,1-1 0,-1 1 0,2-1 0,41-18 33,78-22 1,-106 36-44,-8 3-42,-1 0-1,1 0 1,0 1 0,0 0 0,11 1 176,-19 0-52,4 0-21,-4 0-48,-1 2-117,1-1 144,-1-1-1,1 1 1,-1 0 0,0 0-1,1 0 1,-1 0 0,0-1-1,0 1 1,0 0 0,-1 0-1,-1 1-39,-1-1 1,1 0-1,-1 0 0,1 0 0,-1 0 0,1-1 1,-1 1-1,0-1 0,-5 0 0,4 0-2,0 0 0,-1 1 0,1 0 0,0 0 0,-6 1 0,4 1-3,0 0 1,0-1 0,0 0-1,0-1 1,-1 1 0,1-1-1,-9 0 1,4-1 113,-23 4 0,32-4-105,0 0 0,1 0 0,-1 0 0,0 0 0,1-1 0,-6 0 0,-8-1 163,7 1-212,-1 1 1,1-2 0,-16-3-1,22 5 28,0 0 0,1 0-1,-1 0 1,0 0-1,1 0 1,-1 0 0,0 1-1,1-1 1,-5 2 0,-15 3-125,17-5 122,-1 1 0,0 0 0,1 0 0,-10 4 0,9-3 12,1-1-1,-1 1 1,1-1-1,-10 1 1,-7-7 15,22 5-47,-1-1 0,1 1 0,-1 0 0,1-1 0,0 1-1,-1 0 1,1-1 0,0 1 0,-1-1 0,1 1 0,0-1-1,0 1 1,0 0 0,-1-1 0,1 1 0,0-1 0,0 1 0,0-1-1,0 1 1,0-1 0,0 1 0,0-1 0,0 1 0,0-1-1,0 1 1,0-1 0,0 1 0,0-1 0,0 1 0,0-1 0,1 0-1,3-20-175,19-61 328,-3-2 1,8-87-1,-21 126-45,-1 16 10,2-61 0,-7 17-157,-2-69-118,-16-75-451,16 214 634,0-8-6,0 0 0,1 0 0,0-1 0,1 1 0,0 0 0,4-14 0,-1 10-170,-3 11 179,0-1 1,0 0-1,1 1 0,0-1 0,4-6 1,0 3-7,0 0 0,1 0 1,0 1-1,1 0 0,-1 0 1,1 1-1,0 0 0,1 0 0,0 1 1,10-5-1,13-4-24,54-15 0,-56 20 1,286-71-260,-290 74 340,16-1-65,0 1 0,80-1 0,-91 8 23,59 8 0,-72-6-37,-1 1-1,0 1 1,0 1 0,30 13-1,-21-4 79,0 1-1,-1 1 1,-1 1-1,42 41 1,-55-48-6,21 12 1,-27-19-112,-2-2 96,1 0 0,-1 0 1,1-1-1,0 1 0,-1-1 0,1 0 1,0 0-1,0-1 0,0 1 1,0-1-1,0 0 0,0 0 1,5-1-1,2 1-16,-10 0 38,18 0-31,-18 0-17,0 0 0,0 0-1,0 0 1,0 1 0,-1-1 0,1 0 0,0 0 0,0 1-1,0-1 1,0 0 0,-1 1 0,1-1 0,0 1-1,0-1 1,-1 1 0,1-1 0,0 1 0,-1-1-1,1 1 1,-1 0 0,1-1 0,-1 1 0,1 0-1,0 1 1,1 0 54,3 8-9,-5-9-38,0-1-1,1 1 1,-1-1-1,0 1 0,0-1 1,1 1-1,-1-1 1,1 1-1,-1-1 1,0 0-1,1 1 0,-1-1 1,1 0-1,-1 1 1,1-1-1,-1 0 1,1 1-1,-1-1 0,1 0 1,0 0-1,4 4 9,0-1 0,0 1 0,0 0-1,-1 0 1,1 0 0,-1 0-1,0 1 1,-1 0 0,1 0 0,3 7-1,-2-4 552,3-24 38,-3 1-956,2-2 607,0 3-119,-5 9-161,-1 2-90,0 0-1,0 0 1,0 0 0,-1 0 0,1 0-1,-1-4 1,5 22 87,-4-13 32,-1 0 1,1 0-1,0 0 0,-1 0 0,1 0 1,-1 0-1,1 3 0,-1 55 503,0-58-522,-6 11 186,6-13-161,0 0 0,0 0 0,0 0 0,0 0 0,0 0 0,0 0 0,0 0 0,-1 0 0,1 0 0,0 0 0,0 0 0,0 0 0,0 0 0,0 0 0,0 0 0,0 0 0,0 0 0,-1 0 0,1 0 0,0 0 0,0 0 0,0 0 0,0 0 0,0 0 0,0 0 0,0 0 0,0 0 0,0 0 0,-1 0 0,1 0 0,0 0 0,0-1 0,0 1 0,0 0 0,0 0 0,0 0 0,0 0 0,0 0 0,0 0 0,0 0 0,0 0 0,0 0 0,0-1 0,0 1 0,0 0 0,0 0 0,-2-9 177,1 8-156,1-1 1,0 1 0,0-1-1,-1 1 1,1-1 0,-1 1-1,1 0 1,-1-1 0,0 1-1,-1-2 1,-1 0 26,-2 0-634,1 12 413,2-2 360,2-6-122,0-1 1,0 1-1,0 0 0,0-1 0,0 1 0,-1-1 0,1 1 0,0 0 0,0-1 1,-1 1-1,1-1 0,-3 3 346,3-3-346,-1 1 0,1-1 0,-3 2 176,-13-6 758,13 1-994,1 0 1,-1 1-1,1-1 1,0 0-1,0 0 0,0 0 1,0-1-1,1 1 1,-1 0-1,1-1 1,0 1-1,0 0 1,-1-7-1,-7-17-18,1 15 65,1 0 1,-1 0 0,-14-14-1,5 5-352,11 14-112,-1 0 0,-1 0 0,1 1 0,-1 0 0,-12-8 0,9 2-213,10 11 613,0 0 0,0 0 0,1 0 0,-1 0 0,0 0 0,0 0 0,0 0 0,0 1 0,0-1 0,-1-1 0,-11-6-130,13 7 127,-1 0-1,0 0 0,0 1 1,0-1-1,0 1 1,0-1-1,0 0 1,0 1-1,0 0 1,0-1-1,0 1 1,0 0-1,0-1 0,0 1 1,0 0-1,0 0 1,0 0-1,-2 0 1,-43-1 38,29 0-23,0 0 1,-1 1-1,1 1 0,-1 1 1,-27 6-1,38-5-4,0-1 0,0 1 0,0 1 0,0-1 0,-7 6 0,-4 1 18,0-1 0,-28 10-1,14-6-3073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7:56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1 1056,'-10'20'4762,"-1"-8"-4139,10-11-537,0 1-1,0-1 1,0 1-1,-1-1 0,1 1 1,0-1-1,0 0 1,-1 0-1,1 0 0,-1 0 1,1 0-1,-1 0 1,1 0-1,-3 0 0,-6 14-186,-21 21 517,29-33-412,1-1-1,-1 0 1,1 1-1,0-1 1,0 1-1,-2 5 1,2-4 1,0-1-1,0 1 1,-1-1 0,1 0 0,-3 4-1,-2 11 177,5-16-186,1 0 1,-1 0-1,1 0 1,-1 1-1,0-1 1,0 0-1,-1 3 0,-2 0 71,1 1 0,0 0 0,0 0-1,1 0 1,-2 7 0,-4 8 30,8-21-63,-1 2-29,1-1 0,-1 1 0,0-1-1,1 1 1,0-1 0,-1 1 0,1-1-1,0 1 1,0 0 0,0-1 0,0 1 0,0 2-1,0 13 38,0-16-31,0 0 0,0 0 0,0-1 0,0 1 0,-1 0 0,1 0 1,0 0-1,-1-1 0,1 1 0,0 0 0,-1 0 0,1-1 0,-1 2 0,0-2-5,0 1-1,1 0 1,-1 0-1,1 0 0,-1 0 1,1 0-1,0-1 0,-1 1 1,1 0-1,0 0 0,0 0 1,0 0-1,-1 2 0,1 1 1,-1 1-1,0-1 0,0 1 0,-3 8 1,3-12-75,-4 7 182,4-7-102,0 1 0,0-1 0,0 1 0,0-1 0,0 1 0,1 0-1,-1-1 1,1 1 0,-1 0 0,1-1 0,0 1 0,0 0 0,0 0-1,0 2 1,0-3-5,0 0-1,0-1 0,0 1 0,0 0 1,0 0-1,0-1 0,0 1 1,-1 0-1,1 0 0,0 0 0,0-1 1,-1 1-1,1 0 0,0-1 1,-1 1-1,1 0 0,-1-1 0,0 2 1,-7 9 65,6-8-23,0 0 1,-1 1-1,1-1 0,-1 0 0,0-1 0,-4 5 0,-11 8 315,12-11-155,5-3-208,0 0 0,0-1 0,0 1 0,0-1 1,0 1-1,0 0 0,0-1 0,0 0 0,-1 1 0,1-1 0,0 0 0,0 0 0,0 1 0,0-1 0,-2 0 0,2 0 39,0 0-12,-2 0-10,2 0 70,4-2-319,-3 3 235,0-1-1,0 0 1,1 0 0,-1 0 0,0 0 0,0 0 0,0 1-1,0-1 1,0 0 0,0 0 0,0 0 0,0 1 0,1-1-1,-1 0 1,0 0 0,0 0 0,0 1 0,0-1 0,0 0-1,0 0 1,0 0 0,0 1 0,0-1 0,0 0 0,0 0-1,0 1 1,0-1 0,-1 0 0,1 0 0,0 1 0,-2 2 45,2-3-44,-1 1 0,0 0 0,1 0 0,-1 0 0,1 0-1,0 0 1,-1-1 0,1 1 0,0 0 0,-1 0 0,1 0 0,0 0-1,0 0 1,0 0 0,0 0 0,0 1 0,1-2 14,-1 0 1,1 0 0,0 0-1,0 0 1,0-1 0,-1 1-1,1 0 1,0 0 0,0-1-1,-1 1 1,1 0 0,0-1-1,-1 1 1,1-1 0,1 0-1,68-115 83,-45 73-109,42-86 62,-46 95 6,6-6-38,-58 80-47,19-25 7,1 0 0,-11 18 0,12-16 45,-23 27-1,13-19 71,-20 30-1,9-10-158,26-39 87,1 1-1,0 0 1,0 0-1,-6 13 1,10-19-121,0 0 1,0-1-1,-1 1 0,1 0 1,0 0-1,0-1 1,0 1-1,0 0 1,0 0-1,1 0 1,-1-1-1,0 1 0,0 0 1,0 0-1,1-1 1,-1 1-1,0 0 1,1-1-1,-1 1 0,1 0 1,-1-1-1,1 1 1,-1-1-1,1 1 1,-1 0-1,1-1 1,0 1-1,-1-1 0,1 0 1,0 1-1,-1-1 1,1 1-1,0-1 1,-1 0-1,1 0 1,0 1-1,1-1 0,13 3-3817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30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2816,'23'14'12688,"-11"-8"-13648,13 8 1051,-15-8-63,0-1 0,19 8 1,37 14 13,-43-17 9,37 12 0,-20-9 119,69 32 1,-100-40-112,0 1 0,0 0 1,9 8-1,4 2 104,2-4-46,-22-11-181,17 11 470,-16-10-426,-2-1 31,0 0 0,1-1 0,-1 1 1,0-1-1,0 1 0,0-1 0,0 1 1,1-1-1,-1 0 0,0 1 0,0-1 1,1 0-1,-1 0 0,0 0 0,3 0 1,3 0-86,0 1 1,0 0 0,11 2 0,-11-1 73,1-1 0,-1 1-1,12-1 1,58 5-65,2-1-40,-38-3 242,77 15 1,-36-5-136,-56-8-27,-1 0 0,0 1 0,0 2 0,0 0 0,26 13 1,-38-15 96,0 0 1,0-1-1,20 3 1,-17-4-49,86 13-102,-3-1 82,16 8-107,138 32 83,-215-47 19,1-2 0,1-1 0,-1-2 0,44-2 0,247 6-111,-223-3 245,113 4-298,85 19 325,-82-13-225,-1-17 55,-167 1-17,426-30-86,-349 21 146,44-6-59,122-8-129,-195 23 182,0 5-1,123 20 1,-139-8-1,29 4-393,-12-12 471,0-3 1,0-6-1,0-3 1,116-23-1,-207 26-330,2-1-735,0 0 0,19 0 0,-32 3 741,-1 0 1,0 0-1,0 0 0,0 0 1,0 0-1,1 0 0,-1 0 1,0-1-1,0 1 0,0-1 1,0 1-1,0-1 0,0 1 1,0-1-1,1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38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 1408,'2'8'11140,"-2"-8"-11074,0 0 0,0 0 0,0 0-1,1 0 1,19 3 944,26-6-897,-12-2 262,-28 4-412,-10 2-109,-66 3-105,30 1-437,-47-1 0,109-17-8165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40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9 736,'3'-8'5408,"-5"38"-1453,-6 14-2916,1-8-700,6-27-407,0 1-1,1-1 1,0 1 0,0-1 0,1 1-1,0-1 1,0 1 0,1-1 0,4 12-1,-4-15-703,0 1-1,0 0 1,-1-1 0,0 1-1,-1 10 1,0-6-1644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40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25 3328,'-1'-8'5701,"37"9"-4264,-18 0-1169,0-1-1,26-2 1,39-10-2529,-52 8-155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44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2912,'4'5'3382,"9"4"-2407,-10-7-671,-2-2-53,1 1-6,11 6 108,1 0 1,0-2-1,0 1 0,1-2 1,-1 0-1,1-1 0,20 2 1,-32-5-297,31 5 570,35-1 1,54 1-129,0 1-81,48-1 83,293-5 710,-369-7-1166,-1 1 102,69 14 61,47-3 160,128-2-21,-302-1-395,37 6 1,-37-3 113,39 0 0,363-2 62,-188-10-229,21-1 357,-163 5-157,54 1-278,-101 3 109,-32-1 78,29 4 0,31 2 153,-3 0 14,-38-3-174,-34-3-48,1 1 0,-1 0 0,19 5 1,11 0 175,-36-5-102,0 0 0,1 0 0,-1 0 1,0 1-1,0 0 0,7 4 0,-9-4-47,1-1-1,-1 1 0,0-1 1,7 1-1,2 0 87,86 11-183,-86-11 144,-1-1 0,1-1 0,19-1 0,2 0-98,-25 1 307,52-2-2551,-53 1 606,1 0 0,-1-1 0,0-1 0,11-3 0,-18 5 1405,-1 0 1,1 0-1,0-1 0,-1 1 0,0-1 0,1 1 0,-1-1 0,3-3 0,-1 1-99,-1 0 1,0 0 0,0-1 0,2-6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46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1728,'0'0'8064,"5"7"-5915,3-2-1811,-6-3-254,-1-1-1,1 0 0,-1 0 0,1 0 1,0-1-1,-1 1 0,1 0 0,0-1 1,0 1-1,-1-1 0,1 1 0,0-1 1,3 0-1,121 4 1325,15 1-1157,-56-1-76,90 3 210,-47-13-152,1 1-445,99-4 260,-21 1 501,47-3-314,-94 6-97,31-2 33,-10 0 138,328 7 529,-360 8-284,17-3-343,-1 1-187,34 5-131,-93-3 246,16-1-83,123 9-256,151-2 332,-196-11 83,-10 4-333,-127-6 105,168-6 266,-6 1-104,-144 4-95,9 2-221,59-2-291,-49-9-4565,-12-7-2715,-53 9 4426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40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20 576,'0'-1'33,"0"1"0,0-1 0,0 0 0,0 1 0,0-1 0,1 1 0,-1-1-1,0 1 1,0-1 0,0 1 0,0-1 0,1 1 0,-1-1 0,0 1 0,0-1 0,1 1 0,-1 0 0,0-1 0,1 1 0,-1-1 0,0 1 0,1 0-1,-1-1 1,1 1 0,-1 0 0,1 0 0,-1-1 0,1 1 0,-1 0 0,21-6 9181,-6 8-5928,-4 3-1756,-4 8-1355,0 1 1,-1 0-1,0 1 0,-1-1 0,-1 1 1,4 22-1,-2 1-179,2 71 0,-11 43-172,0-28 360,3 114-46,0-224-107,-1-1 0,-1 1-1,-3 14 1,5-27-24,0 0 0,-1 0 0,1 0 0,0-1 0,0 1-1,0 0 1,-1 0 0,1 0 0,0 0 0,0 0 0,0 0 0,0 0 0,0-1-1,1 1 1,-1 0 0,0 0 0,0 0 0,0 0 0,1-1 0,-1 1 0,1 0-1,-1 0 1,0 0 0,1-1 0,-1 1 0,1 0 0,0-1 0,-1 1 0,1 0 0,0-1-1,-1 1 1,1-1 0,0 1 0,-1-1 0,1 1 0,0-1 0,0 0 0,0 1-1,-1-1 1,1 0 0,0 0 0,0 1 0,0-1 0,0 0 0,0 0 0,1 0-1,5 0-1,1-1 0,-1 0 0,0 0 0,12-3 0,-9 2 52,33-6 185,1 2 0,81 0 0,2 15-131,-111-7-212,-3-2-229,-12 0 221,1 0 0,0 0 0,0 0 0,-1 1 0,1-1-1,0 0 1,0 1 0,-1-1 0,1 1 0,2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41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35 2400,'-21'-5'8021,"25"5"-7157,149-7 2455,4 0-2238,44-1-686,-147 3-1963,-53 5 1424,0 0 33,-1 0 0,1 0 0,0 0 0,-1 0 0,1 0 0,-1 0 0,1 0 0,0 0-1,-1-1 1,1 1 0,0 0 0,-1 0 0,1-1 0,-1 1 0,1 0 0,0-1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41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3136,'2'-16'8181,"4"14"-7775,0 1 1,1-1-1,-1 1 1,1 0-1,-1 0 0,1 1 1,11 1-1,16-2 594,380-22-201,-403 23-1059,5 0-1296,0 0 0,0-1 0,26-5-1,-29 1-1861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4:41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8 124 416,'0'0'4,"-6"-2"98,4 8 1227,3-2-2609,0-7 1300,2-6 182,0 1 1,1-1 0,0 1 0,0 1 0,1-1 0,8-10 0,-6 11 570,-6 7-719,1-1 1,-1 0 0,0 0 0,-1 0 0,1 0 0,0 0 0,0 0 0,0 0 0,-1 0-1,1-1 1,0 1 0,-1 0 0,1-2 0,0 1 35,0 0 0,0 1 0,0-1 0,0 0-1,0 0 1,1 1 0,-1-1 0,2-1 0,5-8 941,-2 0 355,-5 18-87,-2 9-1355,9 108 547,-8-82 92,1-12-301,-5 51-1,2-46-285,2-32-700,0 0 1,0 1-1,0-1 1,1 0-1,-1 0 1,1 0-1,0 0 1,0 0-1,1 3 1,7 2-796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7:56.7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410 0 736,'-13'15'3567,"-14"13"-2969,11 5-411,-19 52 0,25-59-241,-48 154 299,51-160-260,-1 0-1,-15 27 0,14-29 90,3-7-89,-1 1 0,0-1 0,-1 0 0,0-1-1,-1 1 1,-13 11 0,-65 45 93,80-61-103,-29 24-87,29-25-4,11-8-215,12-7 42,21-11 60,-21 12 172,0 0 1,-1-1-1,0-1 0,16-15 1,-29 25 48,13-13-76,-1 0 0,0-1 0,-2-1 0,1 0 0,19-35 0,-27 41 17,0 0-29,0 0-1,-1 0 1,0 0-1,3-15 1,6-14-40,-10 33 18,-1-1 0,1 1 0,-1-1 1,-1 0-1,1 1 0,0-13 1,-2 14-62,0 0 1,1 0 0,0 0-1,0 0 1,2-7 0,-2 10 117,0-6-163,-1-1-96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4:4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56 2304,'-4'-2'381,"2"1"-297,1 0-1,-1 0 1,1 1-1,-1-1 1,1 0-1,-1 1 1,0 0-1,-5-5 2879,7 5-2919,6-4 873,77-9 418,-37 7-483,-21 2-447,40-1-1,-28 6-448,41 6 0,-41-4-1705,63-3 1,-90 0 1171,0-1 1,16-3-1,23-13-2126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4:50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2240,'-1'1'7225,"0"6"-4437,3 16-3810,-2-8 1348,1-8-380,0 0 1,0-1-1,0 1 0,4 10 0,-3-10 73,0 0-1,0 0 1,-1 0-1,1 11 1,0 18 125,-1-26-104,0 1 1,-1-1 0,-1 0-1,-2 18 1,-23 108-745,20-116-441,4-17 788,1 0 0,0 1 1,0-1-1,1 0 0,-1 0 0,0 6 0,2 13-2891,2-13 1003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4:50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56 3328,'-2'-4'5641,"4"3"-4893,12-3 1033,0-1-1124,1 1-1,-1 0 1,25-2-1,-10 4-843,0 1 0,41 4-1,-51-3-1170,0-1 1,0-1-1,0 0 0,35-9 0,-4 0-2279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5:10.62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1283 32 1472,'0'-12'2939,"0"11"-2878,0 0 1,-1 0-1,1 0 1,-1 1 0,1-1-1,-1 0 1,1 0 0,-1 0-1,1 0 1,-1 1 0,0-1-1,0 0 1,1 1 0,-1-1-1,0 1 1,0-1 0,0 0-1,0 1 1,1 0 0,-1-1-1,0 1 1,0 0 0,0-1-1,0 1 1,0 0-1,0 0 1,0 0 0,-2 0-1,-32-3 658,-39 6 497,68-2-1196,1-1 0,-1 1 0,1 0 0,0 1 0,-7 2 0,-19 4 223,14-5-88,0 1 1,1 1 0,-21 8-1,-25 8 391,5-13 184,-18 3-431,72-10-279,-1-1-1,0 1 1,1-1-1,-1 0 1,1 0 0,-6-1-1,6 0 22,1 1 0,-1 0 1,1 0-1,-1 0 0,1 0 0,-1 0 0,1 0 0,-1 1 0,1-1 1,-1 1-1,1-1 0,-3 2 0,-39 14-132,25-7 188,16-8-56,0 0-1,0 0 1,1 1-1,-1-1 1,0 1 0,1-1-1,-5 4 1,-5 4 87,11-9-119,-1 1 0,0 0 0,1 0-1,-1 0 1,1 0 0,0 0 0,-1 1 0,0 0 0,-45 45 28,28-16-74,12-23 97,0 0 1,0 1-1,1-1 0,0 2 1,-9 17-1,10-15-56,0-1 1,-10 13-1,5-8 5,1 1 19,7-13-19,1-1 0,-2 1 0,1-1 0,0 1 0,-1-1-1,1 1 1,-1-1 0,0 0 0,-6 5 0,-10 7 121,14-10-77,-1-1 0,0 1 0,0-1 0,-10 5 0,-4 4-38,17-11-7,-1 1 1,1-1 0,0 0 0,-8 3-1,6-3 54,0 1 0,-1 0 0,1 0 0,-5 4 0,-12 7-89,-73 43 448,95-56-419,-7 3-5,1 0-1,0 0 0,0 1 1,-10 9-1,5-2 49,9-10-35,-1 1-1,1-1 1,-1 1-1,1-1 1,0 1-1,0 0 1,1 0-1,-1 0 1,0 0-1,0 4 1,-4 10-10,3-9 0,0 0 0,0 0 0,1 1 0,0-1 0,-1 17 0,3-19 0,-1 0 0,0-1 0,-2 11 0,-2 9 0,3-16 11,1 1 1,-6 13 0,4-16-1,1 1 0,0-1 0,1 1 0,-2 14 0,3-8 53,-6 29 0,3-29-168,-1 28 0,5-18 132,-1 15 158,-1-4-45,1-28-124,0 0 0,-1 0 0,1 0 0,-1-1 0,0 1 0,-1 0 0,-2 7 0,1-7 2,0 1 1,1-1-1,-1 1 0,2 0 1,-1 0-1,1-1 0,0 17 1,-4-5 45,4-17-37,0 0 0,0 0 0,1 0-1,-1 1 1,1-1 0,-1 0 0,1 3 0,0 35 228,-5 34-304,6-37 119,0-22-16,0 0-1,-3 23 0,1-25-55,1-1 1,1 0-1,0 0 0,4 19 0,-2-6 21,14 51 222,-17-74-254,10 29-98,-6-23 72,-1 1 0,2 13 0,-4-20 42,0 0 0,-1 0 1,1 0-1,0 0 0,0 0 1,0 0-1,0 0 1,1-1-1,1 3 0,-2-2 0,0 0 0,1-1-1,-1 1 1,0 0-1,0 0 1,0 0 0,0 0-1,-1 0 1,2 3 0,-1-3 0,-1 0 1,1 1 0,0-1 0,0 0-1,1 0 1,-1 0 0,0 0 0,1-1 0,-1 1-1,3 2 1,5 7 145,-9-11-146,0 0-1,1 0 1,-1 1-1,0-1 1,0 0 0,0 0-1,0 0 1,0 0-1,0 0 1,0 1-1,0-1 1,1 0 0,-1 0-1,0 0 1,0 0-1,0 0 1,0 0-1,1 0 1,-1 1-1,0-1 1,0 0 0,0 0-1,0 0 1,1 0-1,-1 0 1,0 0-1,0 0 1,0 0 0,0 0-1,1 0 1,-1 0-1,0 0 1,0 0-1,1 0 0,-1 0 0,0 0 0,0 0 0,0 0 0,1 0 0,-1 0 0,0 0 0,0 0 0,0 0 0,0 0 1,1 0-1,-1 0 0,0 0 0,0 0 0,0 0 0,0 0 0,1 1 0,-1-1 0,0 0 0,0 0 0,0 0 0,0 0 0,0 0 0,0 0 0,1 1 0,-1-1 1,0 0-1,0 0 0,0 0 0,0 0 0,0 1 0,4 4 28,0-1-1,1 1 1,9 7 0,4 3-63,-11-10 54,0-1 0,0 1 1,0 1-1,6 5 0,15 12 91,-19-13-68,-8-9-52,0 0 1,-1 0-1,1 0 0,0-1 0,0 1 0,-1 0 1,1 0-1,0-1 0,0 1 0,0-1 0,0 1 1,2 0-1,0 1 20,-1-1 0,1 1 1,0 0-1,-1 0 0,1 0 0,2 3 0,8 6-30,-5-2 39,-8-8-12,1 0-1,-1 0 0,1 0 0,-1-1 1,1 1-1,0 0 0,-1 0 0,1-1 1,0 1-1,0 0 0,-1-1 0,1 1 0,0-1 1,0 1-1,1 0 0,-1-1-5,0 1 0,0-1 0,1 1 0,-1-1 0,-1 1 0,1-1 0,0 1 0,0 0 0,0-1 0,0 1 0,0 0 0,-1 0 0,1 0 0,0 0 0,-1 0 0,1 0 0,0 0 0,-1 0 0,1 1 0,2 5-100,4 0 83,-1 0-1,1 0 1,1-1-1,-1 0 1,1 0-1,15 8 1,-11-6-39,0 0 0,14 12 0,-11-8 72,1 0 0,0-1 1,25 11-1,-24-12-48,-8-5 77,1 0 0,1 0 0,-1-1 0,1-1 0,-1 1 0,1-2 0,0 0 0,0 0 0,13 0 1,-6 0-51,-15-2-17,0 1 1,-1-1-1,1 0 0,0 0 0,0 0 1,0 0-1,-1-1 0,5 0 0,7-2 11,-9 2 28,0 0-1,0-1 1,0 1-1,0-1 1,0 0 0,-1 0-1,1 0 1,-1-1-1,1 1 1,4-5-1,-7 6-19,0 0 0,0 0 0,0 0 0,0 0 0,0 0 0,0 0 1,3 0-1,7-2-5,69-27 89,-52 20-100,28-12-1,-37 13 14,0 2 0,34-8-1,4-1 4,-3 2-30,-9 4 37,-19 5 50,-22 4-70,1 0-1,-1 0 1,1 0 0,-1-1-1,7-3 1,-4 3 8,1-1-1,-1 1 1,0 1-1,1-1 0,-1 2 1,1-1-1,14 1 1,-17 0 8,47-8-249,-49 8 263,0-1 0,0 0 0,-1 0 0,1 0 0,0 0 0,-1-1-1,1 1 1,-1-1 0,6-3 0,14-7 208,9 1-131,-13 5-95,0-1 0,0-1 1,19-11-1,-32 15 79,-1-1-1,1 1 1,-1-1 0,0 0-1,5-9 1,2 0-2,-1 5-174,-9 9 84,-1-1 0,1-1 1,-1 1-1,1 0 1,-1 0-1,0 0 0,1-1 1,-1 1-1,2-3 0,0-1 10,0 1 0,1-1-1,0 1 1,0 0-1,0 0 1,0 0-1,6-4 1,11-9-34,-9 5 19,0 1-1,1 0 0,15-9 1,-22 15 16,0 0 0,-1 0 1,0-1-1,8-11 0,-8 12-37,1-5 76,0 0 0,0-1 1,7-17-1,-12 24-24,0 0-1,0-1 1,0 1-1,0-1 1,-1 1-1,0-7 1,3-18-26,0 14 78,-1-1 0,-1 0 0,0 1 0,-2-26 0,0 4-70,1-154-305,-5 139 460,4 33-327,1 10 158,0 0 1,0 1-1,1-1 1,0 0-1,2-9 1,-2 13 23,-1 0 0,1 0 0,-1-1 0,0 1 0,0 0 0,-1 0 0,0 0 0,-2-9 0,-1-20 110,4 19-153,-1 0 1,0 1 0,-6-29-1,2-3-10,0 12 73,4 24-2,0 1 0,-1-1 1,-3-9-1,0-4-71,-3-5-139,-2-7 256,3 8-15,1 14-14,0 0 1,-7-13 0,-6-12-57,18 36 11,0 0-1,-1 0 0,1 1 0,0-1 0,-1 0 0,1 0 0,-1 1 0,0-1 0,-3-2 0,-11-11-68,5 2-14,8 10 105,1 1-1,0-1 0,0 0 1,-1 0-1,-2-6 1,3 6-5,0-1 1,0 1-1,0 0 1,-1-1-1,1 1 1,-6-4 0,5 4-11,0 0-1,0-1 1,0 1 0,1-1 0,-1 1 0,-3-8 0,-20-35-93,10 11 119,-7-16-13,9 15-41,8 22 23,0-2-1,1 1 1,1 0 0,-4-21-1,6 25 18,0 1 0,0 0 0,-5-13 0,-4-13 10,8 26-56,-1 0 0,-1 0 0,1 1 0,-1-1 0,-12-15 0,-6-3-69,22 27 78,0 0 0,-1 0 0,1 0 0,-1 0 0,1 1-1,-1-1 1,1 0 0,-1 1 0,1 0 0,-1-1 0,0 1 0,1 0 0,-1 0 0,1-1-1,-1 1 1,0 1 0,1-1 0,-1 0 0,0 0 0,-2 1 0,1 0 11,1 0-1,-1 0 1,0 0 0,1 0-1,-1 0 1,1 0 0,-1 1-1,1-1 1,0 1 0,-1 0-1,1-1 1,-3 4 0,-7 8-35,0-1-1,-24 18 1,4-4 114,-15 13-86,-1-2-1,-81 47 1,-6-18-4,-15 8-8,97-41 29,-52 43-1,86-61-91,-62 52-233,56-42 343,1 1 1,0 1 0,3 2 0,0 0 0,-28 54 0,9-18 139,-52 68-1,59-89-205,7-6-48,1 1 1,-29 63-1,48-90 86,1 0 0,1 1 0,0-1 0,0 1 1,2 0-1,-1 0 0,2 0 0,-1 16 0,2-29 27,1 1-1,-1-1 0,1 0 0,-1 0 1,1 0-1,-1 0 0,0 0 1,1 0-1,-1 0 0,1 0 1,-1 0-1,1 0 0,-1 0 1,1 0-1,-1 0 0,0 0 1,1 0-1,0-1 0,5-1 35,0-1 1,0 0-1,0-1 0,0 1 1,-1-1-1,8-7 0,6-4 12,66-42 81,-47 32-180,-1 0-1,-1-3 1,42-41 0,-22 5 85,50-76 1,-92 120-36,18-21-44,2 2 0,1 1 1,1 2-1,60-45 1,177-108-356,-271 188 388,169-115-28,-168 114-21,0 0 1,1 0-1,-1 0 1,1 0-1,-1 1 1,1-1-1,0 1 0,0 0 1,0 0-1,0 1 1,4-1-1,-6 1 22,1 6 100,2 4-63,-6-4 6,1 1 0,-2 0 0,1 0 0,-1-1 0,0 1 0,0-1 0,0 0 0,-1 1 0,-5 7 0,-1 2-15,-2-1 0,-13 17 0,-52 45-92,25-27 95,-309 365 97,332-381-23,-67 75-185,-13 17 313,98-114-219,-239 314-285,242-316 289,3-6-2,1 0 0,0 0 0,0 1 1,0-1-1,0 1 0,1 0 0,0-1 0,0 1 0,-2 7 0,5-11 13,0-1-1,-1 1 0,1-1 1,0 0-1,-1 1 1,1-1-1,0 0 0,0 1 1,-1-1-1,1 0 1,0 0-1,0 0 1,0 0-1,-1 0 0,3 0 1,-2 0 1,5 0 11,0 0 1,0-1-1,0 1 1,0-1-1,-1-1 0,1 1 1,0-1-1,-1 0 1,1-1-1,-1 1 1,8-6-1,4-2 26,0-1 1,17-17-1,5-8 0,47-57 0,6-6-224,-30 44 173,78-54 1,-72 59 53,65-62 0,13-47-14,-37 38 17,-76 87-80,53-41 0,-56 51-82,1 2-1,1 1 1,1 1 0,52-23 0,-84 43 113,-1 0 0,0 0 1,0 0-1,0 0 0,1-1 0,-1 1 0,0 0 1,0 0-1,0 0 0,1 0 0,-1 0 1,0 0-1,0 0 0,1 0 0,-1 0 0,0 0 1,0 0-1,0 0 0,1 0 0,-1 0 1,0 0-1,0 0 0,1 0 0,-1 1 0,0-1 1,0 0-1,0 0 0,1 0 0,-1 0 1,0 0-1,0 0 0,0 1 0,1-1 4,-1 1-1,0 0 1,0-1 0,0 1-1,0-1 1,-1 1 0,1 0-1,0-1 1,0 1 0,0-1-1,0 1 1,-1-1-1,1 1 1,0 0 0,0-1-1,-1 1 1,1-1 0,0 1-1,-1-1 1,0 1 0,-11 13 93,8-10-59,-20 25 15,2 1 0,1 1 0,-29 58 1,14-24-76,-20 31 21,-90 118 1,-2-5 44,36-40-4,5-8 20,97-145-68,1 0-1,1 1 0,-9 26 1,16-43 12,1 0 1,0 1-1,0-1 0,0 0 1,0 1-1,0-1 1,0 0-1,0 0 1,0 1-1,0-1 1,0 0-1,0 1 1,0-1-1,0 0 1,0 1-1,0-1 1,0 0-1,0 0 1,0 1-1,0-1 1,0 0-1,0 1 1,1-1-1,-1 0 1,0 0-1,0 1 1,0-1-1,0 0 1,1 0-1,-1 0 1,0 1-1,0-1 1,1 0-1,11 1 61,16-9 35,-2-6-77,-1-2 0,0 0 0,-1-2 0,0-1 0,31-32-1,92-120-196,-144 167 174,121-137-33,-86 99 118,-25 29-165,0-1 0,0 2 0,1 0 0,1 1 1,0 0-1,0 1 0,1 1 0,30-13 1,-44 21 62,-1 1 1,1-1 0,0 0-1,0 1 1,0 0 0,0-1-1,0 1 1,0 0 0,0 0-1,0 0 1,0 0 0,0 0-1,0 1 1,0-1 0,0 1-1,2 0 1,-3 0 24,0-1-1,0 1 0,0 0 1,0 0-1,0 0 1,0 0-1,0 0 0,-1 0 1,1 0-1,0 0 1,-1 0-1,1 0 0,-1 0 1,1 0-1,-1 0 1,1 1-1,-1-1 0,0 0 1,0 0-1,1 1 1,-1-1-1,0 0 1,0 0-1,0 1 0,-1-1 1,1 0-1,-1 2 1,-3 19-3,-1-1 0,-1 0 0,-13 30 0,1-2 59,-44 180-165,19-63 270,39-155-115,1 0 0,1 1 0,-3 21 0,19-37 327,-5-1-348,-1 0-1,0-1 1,-1 0 0,1 0 0,-1 0-1,8-10 1,-2 2-22,10-10-58,-1-2 1,28-42-1,30-63-11,-20 30-86,-45 78-62,19-41 0,-32 54-143,-3 9 332,1 1 0,0-1 0,0 1 0,0-1 0,1 1 0,-1-1 0,0 1 0,0 0 0,0-1 0,0 1 0,0-1 0,1 1 0,-1-1 0,0 1 0,0-1 0,1 1 0,-1-1 0,10-13-45,-2 1 119,0-1 0,10-24 0,-17 36-21,0 0-1,0 0 1,-1 0 0,1 0 0,-1 0-1,1 0 1,-1 0 0,0 0 0,0-3-1,0 4-39,0 1 0,0-1-1,0 1 1,-1-1-1,1 0 1,0 1 0,0-1-1,-1 1 1,1-1-1,0 1 1,-1-1-1,1 1 1,-1-1 0,1 1-1,-1-1 1,1 1-1,0 0 1,-1-1 0,0 1-1,1-1 1,-1 1-1,1 0 1,-1 0 0,1-1-1,-1 1 1,0 0-1,1 0 1,-1 0-1,1 0 1,-1 0 0,0 0-1,1 0 1,-1 0-1,0 0 1,0 0 0,-45-4-5546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5:23.16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1550 262 2560,'-4'-4'596,"3"4"-477,0 0 0,0-1 0,0 1 1,0-1-1,0 1 0,0 0 0,1 0 1,-1-1-1,0 1 0,0 0 0,-2 0 1,-7-13 125,9 12-149,0-1 0,0 0 1,0 1-1,0-1 0,-1 1 0,1-1 0,-1 1 1,1 0-1,-1 0 0,1-1 0,-1 1 1,0 0-1,1 1 0,-1-1 0,0 0 1,0 0-1,0 1 0,0-1 0,0 1 0,0-1 1,0 1-1,-2 0 0,-12-5 108,14 4-176,-1 0 0,1 0 0,-1 0-1,1 1 1,-1-1 0,1 1 0,-5-1 0,2 1 29,-18 0 315,-1 0 0,0 2 1,-45 8-1,21 0-312,-10 2 270,-11 3 341,61-14-590,-15 5 86,0 1 1,-35 15 0,47-17-191,-30 17 401,30-16-75,1 0-1,-16 6 0,22-10-220,-1 0 21,0-1 1,1 1 0,-1-1 0,0 0 0,0 0-1,0 0 1,-10 0 0,9-1-78,1 1 0,-1 0 0,1 1 0,-1-1 0,1 1 0,-1 0 0,-9 6 0,-9 2 139,6 1-16,17-10-123,-1 0 0,0 1-1,1-1 1,-1 0 0,0 0 0,1 0 0,-1-1 0,0 1 0,0 0 0,0-1 0,0 1 0,-5-3 704,10-4-363,11-11-249,-8 9-177,2-2 87,-1 0 0,1 1-1,0 0 1,14-12 0,-17 17-52,0-1 1,-1 0-1,1 0 0,-1 0 1,-1-1-1,7-11 1,-8 14 17,0 0 1,0 1-1,0-1 1,1 0 0,0 1-1,-1-1 1,1 1 0,0 0-1,4-3 1,16-14-21,-8 5-50,1 1 1,0 1 0,0 1 0,34-18 0,-45 26 72,25-12-43,1 2 1,50-16 0,11-3 10,-38 13-102,10-5-51,-57 20 225,-6 4 1,-2 1-12,-2 4-17,-1-1 0,0 1-1,0-1 1,0 1 0,-1-1-1,-5 4 1,-33 21-126,41-28 99,-58 33 84,-69 28 1,-44 25 66,141-69 33,-51 18 0,62-27-135,-64 23-105,41-16 236,-51 26 1,68-29-165,1 1 0,0 2 0,2 1 0,0 1 1,-42 39-1,44-33 110,8-11-58,1 2 0,1 0 0,0 0-1,-12 20 1,-32 56 164,37-56-236,16-31 15,0 1 0,1 0 0,-1 1 0,1-1 0,-3 10 0,4-9-38,-1 0 0,0 0 0,-1-1 1,-5 10-1,6-11 64,0 0 1,0 1-1,1-1 1,-1 0-1,0 5 1,1-3-22,-1-1-1,0 0 1,0 0 0,-3 6 0,-2 5 146,6-14-123,0 0 0,0 1 0,0-1-1,0 0 1,0 0 0,0 0 0,-1 0 0,1 0-1,-3 2 1,-4 5 87,0-1-1,1 1 1,0 0-1,0 1 1,-10 20 0,9-17 78,6-10-203,0 0 0,0 0 0,0 0 1,1 1-1,-3 5 0,-39 214-314,38-195 401,1-4-203,-2 43-1,6-52 177,0 0-1,2 0 1,-1 0 0,6 19-1,1-9 113,20 44 0,6-10-235,-11-7 98,20 64 1,-34-87 52,-2-2-68,1-1-1,1 0 0,1-1 1,2 0-1,17 27 0,-26-47-60,5 7 144,0 0 0,0-1 0,2 0 0,-1 0 0,1-1 0,12 9 0,57 31 47,-65-41-111,0 0 0,0-2 0,1 0 0,19 7 0,65 15-2,-74-23 277,5 3-365,-17-4 50,0-2-1,24 5 1,-7-3-26,-18-3 127,-1 0-1,14 0 0,65-8 76,-58 3-17,-22 2-112,0-1-1,0-1 1,12-4 0,16-3-70,95-18 159,-59 15 135,91-28 0,-152 36-232,1 0 0,14-9 0,-14 6-50,22-7 1,-23 10 26,0-1 0,13-8 0,10-4 2,1-1 5,-26 13-55,0 0-1,0 1 1,14-5-1,-22 9 33,-1 0 0,0 0 0,1 0 0,-1 0-1,0 0 1,1-1 0,-1 1 0,0-1 0,4-3 368,-6 2-306,1 1-1,0-1 1,-1 1 0,1-1 0,0 1-1,1 0 1,-1-1 0,0 1 0,1 0-1,1-2 1,6-10-29,36-80 13,42-77 77,-75 153-160,0 0-1,2 1 0,30-28 1,-11 10 37,-14 15 49,-1-2-1,-1 0 1,24-43 0,-24 39 67,1-2-90,-8 3-4,-2 0-1,9-41 0,1-6-167,12-43 267,1-8-25,-28 112-103,-1 0 0,0 0 0,0-18 1,-2 19 31,1 0 0,0 0 0,1 0 0,3-12 0,-3 17 22,-1 0 0,0 0-1,0 0 1,0 0 0,-1 0 0,0 0 0,0 0-1,-1-10 1,-2 0 10,-7-24 1,9 34-42,-3-24 45,4 23-77,-1 0 1,0 0 0,-2-9-1,-6-15 88,5 12-22,-13-28 0,8 27-76,0-2 124,-22-36 1,14 30-251,12 17 190,-1 1 0,0 0 0,-1-1 0,0 2 0,-1-1 1,0 1-1,0 0 0,-16-11 0,-63-35-79,71 46 15,-1 2 0,0-1 0,-27-5 0,6 2 65,-109-28-74,84 26-160,45 8 176,1 2 1,-1-1-1,0 2 1,0 1 0,-29 2-1,26 1-116,0 0 1,1 2-1,-36 12 1,45-13 21,-10 2 54,0 2 1,1 0 0,0 2 0,1 0-1,0 1 1,0 1 0,1 1-1,1 0 1,0 1 0,1 1-1,1 1 1,-16 19 0,-64 116 23,65-100 0,-43 58-1,44-74 82,-2 0 0,-1-3 0,-43 35 0,-12 9 38,3 4-1,-126 156 1,115-123 110,91-109-213,1 0-1,0 0 1,0 0 0,1 0-1,-1 0 1,1 0 0,0 1-1,-3 6 1,5-11 35,0 0-1,0 1 1,0-1-1,0 0 1,0 0-1,0 0 1,0 0-1,0 0 1,0 0-1,0 1 1,0-1 0,0 0-1,0 0 1,0 0-1,0 0 1,0 0-1,1 0 1,-1 0-1,0 0 1,0 1-1,0-1 1,0 0-1,0 0 1,0 0-1,0 0 1,0 0 0,0 0-1,0 0 1,1 0-1,-1 0 1,0 0-1,0 0 1,0 0-1,0 1 1,0-1-1,0 0 1,0 0-1,0 0 1,1 0-1,-1 0 1,0 0 0,0 0-1,0 0 1,0 0-1,0 0 1,1 0-1,9-2-1,17-5 49,53-20-34,131-63 0,-50-3 18,-94 52 4,136-60 1,-43 42-114,96-40-38,194-69 230,-371 141-101,-49 17-2,-1-1-47,0 1 0,1 2-1,37-6 1,-59 13-13,1 0-1,-1 1 1,15 1 0,-22-1 46,0 0 0,1 1 0,-1-1 0,1 0-1,-1 0 1,0 1 0,1-1 0,-1 1 0,0-1 0,0 1 0,1 0 0,-1-1 0,0 1 0,0 0 0,0 0 0,0 0 0,0 0-1,0 0 1,0 0 0,0 0 0,0 0 0,0 0 0,-1 0 0,1 1 0,0-1 0,-1 0 0,1 0 0,-1 1 0,0-1 0,1 2 0,-1 2 13,0 0 1,0 0 0,0 0 0,-1 0 0,0 0-1,0 0 1,0 0 0,-1 0 0,0-1 0,1 1 0,-2-1-1,1 1 1,0-1 0,-1 0 0,0 0 0,0 0 0,0 0-1,-1 0 1,1-1 0,-6 5 0,-6 4 47,-1 0 0,0-1 1,-35 16-1,32-17-33,-36 17 12,1 3 0,-51 37 0,-23 41 179,7-5-172,-212 118-40,214-148 60,52-32-58,-95 65 8,101-64 41,92-53-181,38-22 290,46-19-132,28 3-216,93-38 20,-193 68 154,118-46 38,-133 56-72,0 1 0,0 1 0,56-6 0,-77 13 0,-1 0 1,1 0-1,-1 0 1,1 1-1,-1 0 1,1 0-1,6 3 1,-11-4 40,-1 0 0,0 1 0,1-1 0,-1 1 0,0 0 0,1-1 0,-1 1 0,0 0 0,0 0-1,0 0 1,0 0 0,0 0 0,0 0 0,0 0 0,0 0 0,0 0 0,0 1 0,0-1 0,-1 0 0,1 0 0,-1 1 0,1-1 0,-1 1 0,1-1 0,-1 0 0,0 1 0,1-1 0,-1 1 0,0-1 0,0 1 0,0-1 0,0 1 0,-1-1 0,1 0 0,0 1 0,0-1 0,-2 3 0,1 1 5,-1-1-1,-1 1 0,1 0 1,-1-1-1,0 0 0,0 1 1,0-1-1,-4 4 0,-33 28 63,31-28-54,-96 76 177,16-14-7,-216 169 114,165-133-168,138-105-131,0 1-1,0-1 1,0 1 0,0 0-1,1 0 1,-1 0 0,0 0 0,-2 3-1,4-4 3,0-1-1,0 0 0,0 0 1,0 0-1,0 1 0,0-1 1,0 0-1,0 0 0,0 1 1,0-1-1,0 0 1,0 0-1,0 0 0,0 1 1,0-1-1,0 0 0,0 0 1,1 0-1,-1 1 0,0-1 1,0 0-1,0 0 0,0 0 1,0 0-1,0 1 0,1-1 1,-1 0-1,0 0 0,0 0 1,0 0-1,0 0 1,1 0-1,-1 1 0,0-1 1,1 0-1,16 2-221,25-4-210,1-3 0,-1-1 0,44-13 0,45-7-3671,-36 12 1468,-2-11-1837,-93 25 4453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5:34.1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1008 66 64,'-4'-10'6693,"2"6"-6333,-1-1 341,3 5-590,0-1-1,-1 1 0,1 0 0,-1-1 0,1 1 0,0-1 0,-1 1 1,1-1-1,0 0 0,0 1 0,-1-1 0,1 1 0,0-1 0,0 1 1,0-1-1,0 0 0,0 1 0,-1-1 0,1 1 0,0-1 0,1-1 0,2-16 643,-5 3 1940,2 15-2647,1 3 13,0-1 0,0 1 0,0 0 1,-1 0-1,1-1 0,-1 1 0,0 0 0,1 0 0,-1 0 0,-1 0 1,1-1-1,0 1 0,-1 0 0,0 4 0,-15 42 551,15-47-571,-10 22 159,-2-1 1,0 0-1,-2-1 0,-20 26 1,23-34-179,0 0 1,-1 0-1,-26 20 0,-50 28 389,8-5-35,56-37-304,-33 33-1,47-41-50,0 1 0,1 0 0,0 1 0,-13 25 0,-93 194 275,109-220-213,0 0 0,-1 0 1,-1-1-1,0 0 0,-1-1 1,0 0-1,-21 17 0,8-10-38,-1-1 0,-48 27-1,-6 2 278,65-38-280,0 1-1,0 1 1,1 0-1,-16 16 1,10 2 1016,23-34-496,59-56 394,-51 51-906,-2-2 0,1 1 0,-1-2 0,-1 0 0,12-21 0,-3 0-114,16-44-1,-9-4-61,-23 73 114,0 0 0,-1-1 0,0 0 0,0 1 0,-1-1 0,0 0 0,-1-13 0,4-27 14,-3 32 95,5-27-1,-3 27-372,0-28-1,1 33 207,-1 11-147,-1 9-994,-2 31 1125,-2 1-1,-1-1 1,-2 0 0,-1 0-1,-2 0 1,-17 47-1,-66 115 323,77-172-318,13-25 168,0 0 0,1-1 0,-1 1 0,1 0 0,0 0 0,-1 0 0,1-1 0,0 1 0,0 3 0,0-3 297,2-3-375,-1 1 1,1-1-1,-1 1 0,1-1 1,-1 1-1,1 0 0,-1 0 0,1 0 1,-1-1-1,3 2 0,9-3-12,1 1 0,0-2 0,-1 0 0,15-5 0,-2 1 4,59-20 2,-57 17 9,-19 7 19,1-1 0,0 1 0,-1 1 0,1 0-1,18-1 1,18-5-401,-45 8 106,3-1-388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5:36.8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105 140 2304,'-16'-8'3274,"-7"0"668,22 8-3862,1 0 0,-1-1 0,0 1 0,0-1 0,0 1 1,1-1-1,-1 1 0,0-1 0,1 1 0,-1-1 0,1 0 0,-1 1 1,1-1-1,-1 0 0,1 0 0,-1 1 0,1-1 0,0 0 0,-1 0 1,1 0-1,0 0 0,-1 1 0,1-1 0,0 0 0,0 0 0,0-1 0,-4-10 327,2 9-284,1-1 0,0 1-1,-1-1 1,1 0 0,0 0 0,1 0-1,-1 0 1,1 0 0,0 0-1,0 0 1,0-5 0,0 3 111,-7-19 540,4 15-69,12 21-312,17 34-171,-17-28 75,18 25 0,38 49-84,-35-42-23,-20-32-113,4 11-25,-1 0 1,-2 1-1,12 44 1,-9-24-18,0-5-38,33 90 5,-40-119 33,0-1 0,1 0 1,0 0-1,1-1 0,1 0 0,20 21 0,-7-14 134,39 27 0,-29-24-96,-27-18-66,0 0 0,-1 0 0,1 0 1,-1 1-1,0 0 0,-1 0 0,1 0 0,-1 0 0,0 1 0,-1 0 0,1 0 0,-1 0 1,-1 0-1,4 13 0,3 9 64,-7-24-35,0 0 0,0 0 0,-1 0-1,0 0 1,0 0 0,0 1-1,0 5 1,-1-5-113,0-3 68,0-1 0,-1 1 0,2-1 0,-1 1 0,0-1 0,0 1 0,1-1 0,0 1 0,-1-1 0,3 5 0,0 3 90,-3-8-63,0 0 0,0 0 1,1 0-1,-1 0 0,1 0 1,-1-1-1,1 1 0,1 4 1515,-2-9-1492,-1 1-1,1 0 0,-1-1 1,0 1-1,1 0 1,-1 0-1,0 0 1,0 0-1,0 0 1,-3-3-1,-16-21 150,13 16-105,-4-2-74,0 0-1,-1 0 1,0 2 0,0-1-1,-2 1 1,1 1 0,-1 0-1,0 1 1,-23-9 0,1 0-28,22 9 52,-1 1 0,0 1 0,-15-5-1,-88-25 345,81 24-411,-66-30 0,84 30 5,15 9 20,1 0 1,-1 1 0,0-1 0,-6-2-1,0 1 1,9 3-14,-1 0-1,1 0 1,-1 1 0,1-1-1,-1 0 1,1 1 0,-1 0-1,0-1 1,1 1-1,-1 0 1,-2 0 0,-1-2-118,2 1-799,7 7 508,62 60-185,-56-57 596,0-1-1,0 0 1,1 0-1,22 11 1,51 19 26,-36-18-52,29 13 172,64 31 176,-62-25-58,-78-38-76,26 9 422,-26-11-562,-1 0-1,1 0 1,-1 0-1,1-1 1,-1 1-1,1 0 1,-1 0-1,0-1 1,0 1-1,1 0 0,-1 0 1,0-1-1,0 1 1,-1-2-1,2-11 148,28-146 700,-29 156-863,15-73 146,-10 53-686,0 0 0,16-40 0,-13 44-2237,17-29 0,-7 22-2409,2-4 494,-10 3 1787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5:38.9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115 205 992,'-62'35'3291,"59"-33"-2873,0 0 0,0 0 1,0 0-1,-1-1 0,1 0 1,0 1-1,0-1 0,-7 1 1,8-1 177,0 1 0,0 0 0,0 0 0,0-1 0,0 1 0,0 1 0,-1 2 0,4-3-380,1 0 1,0 0 0,0 0-1,0-1 1,0 1 0,0 0-1,1-1 1,-1 1 0,1-1-1,-1 0 1,1 0 0,-1 0-1,1 0 1,-1 0 0,5 0-1,8 2 226,23 2-1,-27-4-311,96 4 763,24 3-628,-108-5-201,6 2 67,1-2 0,0-1 0,0-1 1,34-4-1,-11-2-5,0 2 1,74 5-1,104 22-187,-187-19 159,-8-1-2,0-3 0,68-5-1,71-21 229,-113 15-370,-47 8 55,11-3-14,47-1 1,-36 7-211,41-2 937,-80 1-688,0-1 1,1 1 0,-1-1-1,1 1 1,-1-1-1,1 0 1,-1 0 0,1 0-1,0 1 1,-1-1 0,1-1-1,-2 0 1,-8-7 75,-28-12 58,-12-7 17,-104-42 0,126 61-163,1-2-1,0-1 0,1-1 1,-45-29-1,-17-20-272,51 47-245,37 14 476,1 1 0,-1 0-1,0 0 1,1 0 0,-1-1-1,0 1 1,1 0 0,-1 0-1,0 0 1,1 0 0,-1 0-1,0 0 1,1 0 0,-1 0-1,0 0 1,0 1 0,-8 0-163,8-1 61,2 3 76,0-1 0,0 1-1,0-1 1,0 1 0,1-1 0,-1 0 0,1 1 0,-1-1 0,1 0 0,0 0 0,0 0 0,0 0 0,0-1-1,2 3 1,5 4-9,20 20 16,39 30 0,10 8 101,-50-44-56,6 6 8,-31-26 6,-1 1 1,0-1-1,0 1 1,0 0-1,0 0 1,0-1-1,-1 1 1,1 0-1,-1 1 1,2 3-1,-3-5-1,1 1-1,-1-1 1,0 0-1,0 1 0,0-1 1,0 0-1,0 1 1,0-1-1,-1 1 1,1-1-1,-1 0 0,0 0 1,0 1-1,1-1 1,-4 4-1,0 1 57,-1 0 0,0-1 0,-8 8 0,-6 9 189,-81 117 344,56-87-455,29-36-235,-22 31 0,10-2-1784,27-45 1676,0 0 0,-1-1 0,1 1 1,0 0-1,0 0 0,0 0 0,-1-1 1,1 1-1,0 0 0,0 0 0,0 0 0,0-1 1,0 1-1,0 0 0,1 0 0,-1 0 1,0-1-1,0 1 0,1 0 0,-1 0 1,0-1-1,1 1 0,-1 0 0,0-1 0,1 1 1,-1 0-1,1-1 0,-1 1 0,1-1 1,0 1-1,-1-1 0,1 1 0,0-1 1,-1 1-1,1-1 0,0 1 0,-1-1 0,1 0 1,0 0-1,0 1 0,-1-1 0,1 0 1,0 0-1,0 0 0,0 0 0,-1 0 0,3 0 1,-1-1-120,0 0 0,0 0 0,0 0 0,0 0 0,0 0 1,0-1-1,0 1 0,-1-1 0,1 1 0,1-3 0,27-31-3717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5:41.1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37 992,'0'0'126,"0"-1"0,-1 0 0,1 1 1,0-1-1,-1 0 0,1 1 0,-1-1 0,1 1 0,-1-1 1,1 1-1,-1-1 0,1 1 0,-1-1 0,1 1 0,-1-1 1,0 1-1,1 0 0,-1-1 0,-1 1 0,1-1 40,0 1 0,0-1 0,1 1-1,-1 0 1,0-1 0,0 1 0,0-1-1,1 0 1,-1 1 0,0-1 0,1 0 0,-1 1-1,0-1 1,1 0 0,-1 0 0,0-16 7143,17 40-7165,23 43 1,-33-54-110,-1 0 1,-1 1 0,0-1-1,0 1 1,-1 0 0,2 17 0,-5-26-26,14 214 210,-14-184-134,-2 0 0,-1 0 0,-2-1 1,-12 50-1,6-48 1,-2 10 140,1 0 0,-6 50 0,5 255 1072,13-316-1190,0-16-183,-6 26 0,4-25 89,-3 3 230,0-1 1,-12 33-1,-3 10-54,19-55-209,0 2 8,0-13 546,1 2-508,0 0 0,0 0 0,0 0 1,0 0-1,0 0 0,0 0 0,0 0 0,0 0 1,0 0-1,0 0 0,0 0 0,-1 0 0,1 0 1,0 0-1,-1 1 593,1-1-593,0 0 0,0 0 0,0 0 0,-1-3 12,0 1 0,1-1 0,-1 0-1,1 0 1,0 0 0,0-1 0,0 1-1,1-5 1,0-3-24,-1-94-1099,5 66 955,0 24-475,-5 13 578,1 1 0,0-1-1,0 0 1,0 1 0,0-1-1,0 1 1,1 0 0,-1-1-1,0 1 1,1 0 0,-1 0-1,1 0 1,-1 0 0,3-1-1,5-5-111,-7 6-121,0 0-1,0-1 1,0 1 0,0-1-1,0 0 1,0 1-1,-1-1 1,1 0 0,-1 0-1,0 0 1,1-1-1,-1 1 1,0 0 0,0 0-1,0-1 1,0 1-1,-1 0 1,1-1 0,0-3-1,12-40-4402,-6 22 3376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5:42.8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183 400 736,'0'-1'0,"0"-1"0,0 1 1,0 0-1,0-1 0,0 1 0,0 0 1,0-1-1,0 1 0,0 0 0,1 0 1,-1-1-1,0 1 0,1 0 0,-1 0 1,1-1-1,0 1 0,1-2 0,-1 2-27,0-1 0,0 0 0,-1 0 0,1 1 0,0-1 0,-1 0 0,1 0 0,-1 0 0,1 0 0,-1-2 0,0 3 48,0 0 1,0 1-1,1-1 1,-1 0-1,0 1 1,0-1-1,0 0 1,1 1-1,-1-1 1,0 1-1,1-1 1,-1 0-1,0 1 1,1-1-1,-1 1 1,1-1-1,-1 1 1,1 0-1,0-2 1,0 2 35,-1 0 0,1-1 0,-1 1 0,1-1 0,0 0 0,-1 1 0,0-1 0,1 1 0,-1-1 0,1 0 0,-1 1 0,0-1-1,1 0 1,-1 0 0,0 1 0,0-1 0,0 0 0,1 0 0,-1 1 0,0-2 0,0 1 28,0-1-1,1 0 1,-1 1-1,1-1 0,-1 1 1,1-1-1,0 1 1,-1-1-1,1 1 1,0-1-1,0 1 0,0 0 1,0-1-1,0 1 1,1 0-1,-1 0 0,2-1 1,-2 1-41,1-1 1,-1 1-1,1 0 1,-1-1-1,0 1 1,0 0-1,0-1 1,0 0-1,0 1 1,0-1-1,0 0 0,0 1 1,-1-1-1,1 0 1,0 0-1,-1 1 1,1-5-1,-1 4 43,0 0-1,0 0 0,0 0 1,0 0-1,0 0 1,0 0-1,-1 0 0,1 0 1,-1 0-1,1 0 1,-1 0-1,0 0 0,0 0 1,0 1-1,0-1 1,0 0-1,0 1 0,0-1 1,-2-1-1,-3-10 587,6 12-562,-1 0 0,1-1-1,-1 1 1,1-1 0,-1 1 0,0 0 0,0 0 0,1-1 0,-3-1-1,-2-10 587,4 12-644,1 0 0,0 0 0,0 0 0,-1 0 0,1 0 0,0 0 1,-1 0-1,1 0 0,-1 1 0,1-1 0,-1 0 0,0-1 0,0 2 224,1-2-99,0 0 0,0 0 0,0 0 0,1 0 0,-1 1 0,0-1 0,1 0 0,-1 0 0,1 0 0,0 1 0,0-1 0,0 0 0,0 1 0,0-1 0,1-1 0,2-3-12,10-1-242,-3 2 237,151-84 1503,-133 71-1700,-23 14 152,0-1-1,0 2 1,9-5 0,-15 8-110,0 0 0,0 0 0,0 0 1,0 0-1,0 0 0,0 0 1,1 0-1,-1 0 0,0 0 1,0 0-1,0 0 0,0 0 1,0 0-1,0 0 0,0 1 0,0-1 1,0 0-1,0 0 0,0 0 1,0 0-1,0 0 0,1 0 1,-1 0-1,0 0 0,0 0 1,0 0-1,0 0 0,0 0 0,0 1 1,0-1-1,0 0 0,0 0 1,0 0-1,0 0 0,0 0 1,0 0-1,0 0 0,0 0 1,0 0-1,0 1 0,0-1 0,0 0 1,0 0-1,0 0 0,0 0 1,0 0-1,0 0 0,-1 0 1,1 0-1,0 0 0,0 0 1,0 1-1,-3 9 156,-9 14 168,-10 3-121,-2-2 0,0-1 0,-2 0 0,-38 26 1,-12 11 56,5 6 51,61-55-291,0 0 1,1 1-1,0 0 0,-8 18 0,-67 135 513,83-163-527,-1 0 1,1-1 0,0 1-1,0 0 1,0 0 0,0 0-1,0 4 1,1-6 376,1-2-165,12-14-94,-1-1 0,0 0 1,-2-1-1,0 0 0,13-31 0,-9 20-144,18-30-1,-18 37-17,1 0 0,34-37 0,-36 44 56,-1 0-1,0 0 0,-1-2 0,-1 1 0,16-32 0,-14 32-647,-11 14 384,0 2-69,5 5 236,-1 0 0,1 0-1,-2 1 1,1 0 0,4 8 0,17 23 426,-9-16-271,0 0-1,-2 1 0,14 28 0,32 79 27,-8-16-1639,-43-95 332,24 43-4759,-20-42 3766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7:56.76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880 101 320,'3'-5'105,"-14"7"1267,15-15-673,-5 13-634,1 0 0,-1-1 0,0 1 0,0-1 0,1 1 0,-1 0 0,0 0 0,0-1 0,0 1 0,1 0 0,-1 0 0,0 0 0,0 0 0,-1 0 0,1 0 30,0 0-1,1 0 1,-1 0 0,0 0-1,0 0 1,0-1 0,0 1-1,0 0 1,1 0-1,-1-1 1,0 1 0,0 0-1,0-1 1,-1 0 0,-2-3 59,-1 1 0,0 0 0,1 1 1,-2-1-1,1 1 0,0 0 0,-8-3 1,-9-3 200,17 6-303,0-1 1,0 1-1,1-1 1,-1 0-1,-7-6 0,8 7 4,0 0 0,0 0 0,0 1 0,-1-1 0,1 1 0,-1 0 0,1 1 0,-1-1 0,-8 1 0,4 0-232,7 0 184,-1 0 1,1 0 0,-1 0 0,1 0 0,-1 0-1,1 0 1,-1-1 0,1 0 0,-1 1 0,-2-2-1,4 1-20,-1 1 0,1-1 0,0 1 0,0 0 0,-1 0 0,1-1 0,0 1-1,0 0 1,-1 0 0,1 0 0,0 0 0,0 0 0,-1 1 0,1-1 0,0 0-1,0 1 1,0-1 0,-1 1 0,1-1 0,0 1 0,-1 0 0,-14 4-26,-3-2 145,15-1-110,0-1-1,0-1 1,0 1-1,0 0 0,-5-1 1,9 0 45,-11 4-95,-34 55-259,13-20 139,-16 20 563,30-39-415,1 0 0,-19 32-1,-7 38 37,39-83-7,3-5-8,0 1 0,0-1 0,1 0-1,-1 0 1,0 0 0,1 1-1,0-1 1,-1 0 0,1 1 0,0 2-1,0 0 18,-1-1-1,0 1 0,1-1 1,-2 1-1,1-1 0,-1 1 1,1-1-1,-5 8 0,1-3 10,-1-1-1,0 0 1,-7 9 0,-1-2 94,11-11 65,2-1-164,-3 2 59,4-5-77,-1 0 0,1 0 0,0 1 0,0-1 1,-1 0-1,1 0 0,0 0 0,0 1 0,0-1 0,0 0 0,-1 0 1,1 0-1,0 1 0,0-1 0,0 0 0,0 0 0,0 1 1,0-1-1,0 0 0,0 1 0,0-1 0,-1 0 0,1 0 0,0 1 1,1-1-1,-1 2-69,-7 0 260,7-2-183,0 1 0,0-1 0,0 0 0,0 0 0,0 0 0,-1 0 0,1 0 0,0 0 0,0 1 0,0-1 0,0 0 0,0 0 0,0 0 0,0 0 1,0 0-1,-1 0 0,1 0 0,0 0 0,0 0 0,0 0 0,0 0 0,0 0 0,-1 1 0,1-1 0,0 0 0,0 0 0,0 0 0,0 0 0,0 0 0,-1 0 0,1 0 0,0 0 0,0 0 0,0-1 0,0 1 1,0 0-1,-1 0 0,1 0 0,0 0 0,0 0 0,0 0 0,0 0 0,0 0 0,0 0 0,-1 0 0,1 0 0,0-1 0,0 1 0,0 0 0,0 0 0,0 0 0,0 0 0,0 0 0,0 0 0,0 0 0,0-1 0,0 1 1,0 0-1,-1 0 0,1 0 0,0 0 0,0 0 0,0-1 0,0 1 0,0 0 0,0 0 0,0 0 0,0 0 0,1-1 0,-2 2 5,1-1 0,-1 1 0,1-1 1,-1 0-1,1 0 0,-1 1 0,1-1 0,-1 0 0,0 0 0,1 1 0,-1-1 1,1 0-1,-1 0 0,1 0 0,-1 0 0,0 0 0,1 0 0,-1 0 0,1 0 1,-1 0-1,0 0 0,0-1-21,1 1 1,0 0-1,0 0 1,0-1-1,0 1 1,0 0-1,0-1 1,-1 1-1,1 0 1,0 0-1,0 0 1,0-1-1,-1 1 1,1 0-1,0 0 1,0 0-1,-1 0 1,1-1-1,0 1 1,0 0-1,-1 0 1,1 0-1,0 0 1,-1 0-1,1 0 1,0 0-1,0 0 1,-1 0-1,1 0 1,0 0-1,-1 0 1,1 0-1,0 0 0,0 0 1,-1 0-1,1 0 1,0 0-1,-1 0 1,1 0-1,0 0 1,-1 1-1,1-1-4,0 1 0,-1-1-1,1 1 1,-1-1-1,1 0 1,-1 1 0,1-1-1,-1 0 1,1 1-1,-1-1 1,1 0-1,-1 0 1,1 1 0,-1-1-1,0 0 1,1 0-1,-1 0 1,0 0 0,-5 2 38,5-1 71,-2 5 48,1-2-259,3-5 107,-1 1-1,0 0 1,1-1-1,-1 1 1,1 0 0,-1-1-1,0 1 1,1 0 0,-1-1-1,1 1 1,-1 0-1,1 0 1,-1 0 0,1-1-1,-1 1 1,1 0 0,-1 0-1,1 0 1,0 0-1,10-3-11,0-1-1,0 0 0,17-9 0,-2 1-82,23-7 116,-26 11 10,-1-1-1,38-22 0,8-11 50,92-79 0,-155 117-76,-1-1 0,0 1 0,0-1 0,4-8 0,11-11-179,-14 18 57,-10 7-99,-11 7-53,15-7 310,-82 56-220,38-24 136,-195 138-50,236-166 150,-1-1 0,-1-1 0,1 1 0,-1-1 0,1 0 0,-1 0 0,-11 3 0,16-6-60,0 1-1,0-1 1,0 0-1,0 1 1,0-1-1,0 1 0,0-1 1,0 1-1,0-1 1,1 1-1,-1 0 0,0 0 1,0-1-1,0 1 1,0 1-1,-5 4-58,5-5 75,1-1 0,-1 1 0,1-1 0,-1 0 0,0 1-1,0-1 1,1 0 0,-1 1 0,0-1 0,0 0 0,1 0-1,-1 0 1,-1 0 0,-9 4-31,-14 11 40,21-14-3,0 1 1,1-1-1,0 1 0,-1 1 1,1-1-1,-3 3 0,4-4 17,1 0-1,-1 0 0,0 0 0,1 0 0,-1 0 0,0-1 0,0 1 0,1 0 0,-1-1 0,0 1 1,0-1-1,0 0 0,0 0 0,1 0 0,-1 0 0,0 0 0,-3 0 0,-3-1-37,25 1-640,-8-2 665,0 0-1,0-1 0,-1 0 1,1 0-1,-1-1 0,0 0 1,10-7-1,47-30-105,98-68 285,-34 29-258,-44 30 253,-44 23-191,-1-2-1,47-43 0,-54 46 64,-25 21-54,-1-1 0,1 0 0,-1 0 0,0-1 0,6-8 0,-11 13-15,1 0 0,-1-1-1,0 1 1,1 1-1,4-4 1,5-4-25,13-7 67,-20 13-23,0 0 1,0 0-1,0 0 1,-1-1-1,7-6 257,-7 16-865,-3-5 646,4 1-84,-5-2 45,1 1 1,-1-1 0,1 0 0,-1 0-1,1 1 1,-1-1 0,1 0-1,-1 0 1,0 1 0,1-1 0,-1 1-1,1-1 1,-1 0 0,0 1 0,1-1-1,-1 1 1,0-1 0,0 1 0,1-1-1,-1 1 1,0-1 0,0 1 0,0-1-1,0 1 1,1-1 0,-1 1 0,0 0-1,0-1 1,0 1 0,0-1-1,0 1 1,0-1 0,-1 1 0,1 0-1,0 0-73,0 1-104,0-1 164,0-1 0,0 0 0,0 0 0,0 1 0,0-1 0,0 0 0,0 0 0,0 1 0,0-1 0,0 0 0,0 0-1,0 1 1,0-1 0,0 0 0,0 0 0,0 1 0,0-1 0,0 0 0,0 0 0,0 1 0,1-1 0,-1 0 0,0 0 0,0 0 0,0 1 0,1-1 0,15 4 329,3-1-485,-15-2 152,-3-1 20,0 0-1,0 1 0,0-1 0,0 0 0,0 0 0,0 0 0,0 0 0,1-1 0,-1 1 0,0 0 0,0 0 1,0-1-1,0 1 0,0-1 0,0 1 0,0-1 0,0 1 0,1-2 0,4-4 75,-1 2-42,-7 8-425,-2 1 390,0-1 0,0 1-1,-1-1 1,0 1-1,-5 3 1,-16 14 83,10-2-96,1 2-1,1-1 0,1 2 0,-14 33 0,-6 9-120,-85 137 141,103-180 125,4-6-259,1 0 0,-11 25 0,19-37 125,0 1 0,-1-1 0,1 0 0,-1 0 0,0 0 0,0 0 1,0-1-1,-7 7 0,-29 37 185,34-42-194,0 1 1,0-1-1,-6 12 0,-11 12-135,21-21 1171,1-9-996,0-1 10,-4-9 190,3 5-236,0 4-18,1 1 1,-1 0 0,0-1-1,0 1 1,1 0-1,-1 0 1,0 0 0,0-1-1,0 1 1,0 0-1,-1 0 1,0-1 0,-1 0 81,-4-4-60,-1 0 0,0 0 0,0 1 0,-1 0 0,1 0 0,-1 1 0,-17-5 0,22 8 15,1 0-1,0 0 1,-1 1 0,1 0-1,0 0 1,-4 0-1,-16-2 55,15 0-47,0 0 0,-1 1-1,1 0 1,-11-1 0,-55-1-188,13-2 229,-22 5 134,42 8-102,38-8-132,3 0 36,-1 0-1,1 0 0,0 0 0,-1 0 1,1 0-1,0 0 0,-1 0 0,1 0 0,0 0 1,0 0-1,-1 0 0,1 0 0,0 0 1,-1-1-1,1 1 0,0 0 0,0 0 0,-1 0 1,1 0-1,0-1 0,0 1 0,0 0 1,-1 0-1,1-1 0,0 1 0,0-1 1,-4-2 34,-9-4-279,13 6 237,-1 0 0,1 0-1,0 0 1,0 0 0,-1 0 0,1 0 0,0 0 0,0 0 0,0 0 0,0 0-1,0 0 1,0 0 0,0 0 0,0 0 0,1 0 0,-1 0 0,0 0 0,1 0-1,-1 0 1,0 0 0,1 0 0,-1 0 0,2-2 0,14-26 46,-13 24-48,0 0 0,0-1 1,-1 1-1,1 0 0,-1-1 0,0 1 1,-1-1-1,2-7 0,-1 7 0,-1 0-1,2-1 1,-1 1 0,1 0-1,4-7 1,-3 6 3,0-1 1,5-14-1,3-20-6,21-64-32,-16 64-41,-9 23 47,9-32-1,5-21 195,-22 72-160,1-1 0,-1 1 0,0-1 0,0 1-1,0-1 1,0 1 0,0-1 0,0 0 0,0 1 0,0-1-1,0 1 1,0-1 0,0 1 0,0-1 0,-1 1-1,1-1 1,0 0 0,0 1 0,0-1 0,-1 1-1,1-1 1,0 1 0,-1 0 0,1-1 0,0 1-1,-1-1 1,0 0 0,1 1-6,0 0-1,-1-1 1,1 1 0,0 0-1,0-1 1,0 1 0,-1 0-1,1-1 1,0 1 0,0 0-1,0-1 1,0 1-1,0 0 1,0-1 0,0 1-1,0-1 1,0 1 0,0 0-1,0-1 1,0 1 0,0-1-1,0 1 1,0 0 0,0-1-1,0 1 1,1-1-1,0-7 62,-14 14-599,9-2 502,1 0 0,0 0 1,-1 0-1,1 1 0,-4 8 0,-1 0-6,3-2 91,0-1 1,-6 18-1,-2 5 3,-16 43-102,15-35-37,8-23 108,4-12-21,0 0-1,0 0 1,-5 9-1,-5 10 37,9-19 21,1-1 1,-1 1 0,0-1-1,0 0 1,0 0-1,-1 0 1,-6 7 0,6-9-16,1 1 0,0 0 0,0 0 0,-4 7-1,6-8-38,-1 0 0,0 0 0,1 0-1,-1-1 1,-1 1 0,1 0 0,0-1 0,-1 1-1,1-1 1,-6 3 0,8-5 8,0 0 1,0 0-1,0 0 1,0 0-1,-1 0 1,1 0-1,0 0 1,0 0 0,0 0-1,0 0 1,0 0-1,0 0 1,-1 0-1,1 0 1,0 0-1,0 0 1,0 0-1,0 0 1,0 0-1,-1 0 1,1 0-1,0 0 1,0 0-1,0 0 1,0 0-1,0 1 1,0-1 0,0 0-1,-1 0 1,1 0-1,0 0 1,0 0-1,0 0 1,0 0-1,0 1 1,0-1-1,0 0 1,0 0-1,0 0 1,0 0-1,0 0 1,0 0-1,0 1 1,0-1-1,0 0 1,0 0 0,0 0-1,0 1 9,-1-1-1,1 0 0,0 0 1,0 1-1,0-1 1,0 0-1,0 0 1,0 0-1,0 1 1,0-1-1,-1 0 1,1 0-1,0 0 1,0 1-1,0-1 1,0 0-1,-1 0 1,1 0-1,0 0 0,0 1 1,0-1-1,-1 0 1,1 0-1,0 0 1,0 0-1,-1 0 1,1 0-1,0 0 1,-3 1 22,0-1 0,0 1 1,1 0-1,-1-1 1,0 1-1,1 0 0,-1 1 1,1-1-1,-4 3 0,-12 4 75,10-3-79,-1-2 43,13-5-530,0 1 341,1-1 1,-1 1-1,1 0 1,0 1-1,-1-1 0,6 1 1,-6 0-153,-1 0-1,1-1 1,0 1 0,-1 0 0,1-1 0,-1 0-1,1 0 1,-1 0 0,1 0 0,-1-1 0,0 1 0,0-1-1,1 0 1,-1 0 0,4-4 0,19-28-1814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5:45.8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1443 1526 1472,'0'-2'89,"1"0"1,0 0-1,-1 0 0,1 0 0,0 0 1,0 1-1,0-1 0,0 0 1,0 1-1,1-1 0,-1 1 1,6-6 2513,-8 8-2412,1 0 0,-1-1 0,1 1 0,0 0 0,-1 0 0,1 0 0,0 0 0,0 0 0,0-1 0,-1 1 0,1 0 0,0 0 0,0 0 0,0 0 0,1 1 0,-2 6 0,-4 4 127,-1 0 0,-13 22-1,14-26 202,-14 20 1364,17-25-1761,0-1-1,1 0 1,-1 0-1,0 0 1,0 0 0,-1 0-1,1 0 1,0-1-1,-5 3 1,6-4 8,0 0 0,0 1 0,-1-1 1,1 0-1,0 0 0,0 0 0,-1 0 0,1 0 0,0 0 1,0-1-1,-1 1 0,1 0 0,0-1 0,0 1 0,0 0 1,0-1-1,-1 0 0,0 0 0,-19-16 790,9 7-639,1 0-60,1 0-1,0-1 0,0 0 0,-14-22 0,15 19 23,-9-10-41,-1 1-1,-1 1 0,-25-22 1,28 29-202,-66-56 522,74 64-466,0-2 0,1 1 0,0-1 0,-11-16 0,-8-10 139,16 20-96,0 0-1,1-1 1,1-1-1,-13-32 1,10 24-139,-16-48 78,19 47-8,-2 0 0,-15-28 0,13 32-12,-25-32-1,30 45-67,0 0-1,-1 0 1,0 1 0,0 0 0,-16-10 0,-3 2 74,-1 2 0,0 1 0,-32-10 0,29 11 8,-16-14 64,37 21-133,0 0 1,0-1-1,1 0 1,-1 0-1,-14-13 1,5 4 133,-4-5 46,9 4-143,2 0 0,0-1 0,-13-21 0,24 35 1,0 0 0,-1 0 0,0 0 0,0 0 0,-3-3 0,-13-15-2,11 8-18,1 0 0,1-1 0,-6-17-1,-11-23-159,-17-17 286,28 48-162,11 18 56,-1 0 0,-1 0 0,1 1 1,-1-1-1,0 1 0,0 0 1,0 0-1,0 0 0,-7-6 0,-3-2-106,8 8 104,0-1 0,-1 1-1,1 0 1,-8-3-1,9 5-9,-1-1-1,1 1 0,-1-1 0,1 0 0,0 0 0,0-1 0,1 1 1,-7-8-1,9 10-90,-4-2 326,5-3 42,0 5-262,1 1 0,-1-1-1,0 0 1,0 0 0,0 1-1,0-1 1,0 0 0,0 0-1,0 1 1,0-1 0,-1 0-1,1 1 1,0-1 0,0 0-1,-1 0 1,1 1 0,0-1-1,-1 0 1,1 1 0,-1-1-1,0 0 1,0 0 7,1 4-1189,0-2 1155,0-1-1,0 1 0,0 0 1,1 0-1,-1-1 0,0 1 1,0 0-1,1-1 0,-1 1 0,0 0 1,1-1-1,-1 1 0,1 0 1,0 1-15,6 15-30,0 1 1,4 21-1,-10-35 58,43 214-321,-38-164 455,-1-15 6,15 67 0,-17-77-60,-3-25-22,0-1 0,0 1 0,1 0 0,0 0 0,2 7 1221,-3-13-1147,-1 0-1,1 0 1,-1 0 0,1 0 0,-1 0 0,0 0-1,1 0 1,-3-2 0,-3-13-82,-17-85 205,-10-48-245,27 114-143,2 0 1,0-53-1,5 66-9,1-1-1,1 1 1,1 0 0,12-43 0,-14 63 125,-1 0 1,0 0 0,1 1-1,0-1 1,0 0 0,0 1-1,0 0 1,0-1 0,0 1-1,0 0 1,1 0-1,-1 0 1,1 0 0,0 1-1,-1-1 1,1 1 0,5-2-1,8-6-181,-14 8-16,-1 2 75,9 4 70,0 1 0,0 0 1,-1 1-1,1 0 0,-2 1 0,1-1 1,11 15-1,-7-8-6,0 1 315,-1 1 0,11 17 0,14 19 312,-16-28-475,1 0 0,1-2-1,2-1 1,0-1 0,43 26 0,-42-31-1297,40 17 0,25 15-6923,-52-25 4061,-11-6 850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6:12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10 1472,'-9'-9'4848,"23"22"-4710,-5-2-68,0 0 0,0 0 0,-2 1 0,10 19-1,-8-15 162,0 0-1,13 15 0,5 5 1824,-26-39-1833,0-1 0,0 0 0,0 0 1,0 0-1,0 0 0,-1 1 0,0-1 1,0 0-1,0 0 0,0 0 0,-1 0 1,0-4-1,-1-3-220,-1 1 0,0-1 0,-5-11 0,7 15-225,1 6 215,0 1 0,0 0 0,0 0-1,0 0 1,0 0 0,0-1 0,0 1 0,0 0 0,0 0-1,0 0 1,0 0 0,0-1 0,0 1 0,0 0 0,0 0-1,0 0 1,0 0 0,0-1 0,0 1 0,0 0 0,-1 0-1,1 0 1,0 0 0,0-1 0,0 1 0,0 0 0,0 0-1,0 0 1,0 0 0,-1 0 0,1 0 0,0 0-1,0-1 1,0 1 0,0 0 0,0 0 0,-1 0 0,1 0-1,0 0 1,0 0 0,0 0 0,0 0 0,-1 0 0,1 0-1,0 0 1,0 17-2093,1-13 1656,0 0 1,0 0-1,0 0 0,4 7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6:13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469 31 1248,'-11'3'2581,"4"1"-2289,-1 0 0,0-1-1,0 0 1,-1-1 0,1 0 0,-1 0-1,1-1 1,-14 1 0,-13 3-81,-8 2 19,-76 2-1,-54-1-160,181-9-145,0 0-1,1 0 0,10-3 1,7-2 25,34-4 64,145-31-970,-103 19-2035,-94 22 2240,2 3-373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6:20.5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453 1 992,'0'0'309,"6"12"289,-6-11-438,0 0 0,0 0 0,0-1 0,0 1 0,0 0 0,0 0-1,0-1 1,0 1 0,0 0 0,0 0 0,0-1 0,0 1 0,-1 0 0,1 0 0,0-1 0,-1 1 0,1 0 0,0-1 0,-1 1 0,1-1 0,-1 1 0,1 0 0,-1-1 0,0 2 0,-2 2-613,0-2 520,-1 1 0,1 0 0,0-1 0,-1 0 0,0 0 0,-7 4 0,-39 10 403,-14 6 858,20-8-935,34-12-291,0 1 0,1 0-1,-13 6 1,-15 10 162,-19 9 352,54-26-585,0-1 0,-1 0 0,1-1 1,-1 1-1,1 0 0,-5 0 1,5-1-12,0 0 0,0 1 0,0-1 1,0 1-1,0 0 0,0-1 0,0 1 1,0 0-1,-3 2 0,4-2 4,0 0 0,-1 0 1,1-1-1,-1 1 0,1-1 0,0 1 0,-1-1 1,1 1-1,-1-1 0,1 0 0,-3 0 0,2 0 53,1 0 0,0 1 0,-1-1-1,1 0 1,0 0 0,-1 1 0,1-1 0,0 0-1,0 1 1,-1-1 0,1 1 0,0 0 0,-2 1-1,2-2-23,0 1 0,0-1-1,0 1 1,0-1 0,0 1-1,0-1 1,0 0 0,0 0 0,0 1-1,0-1 1,0 0 0,0 0-1,-1 0 1,1 0 0,-1-1-1,-2 1 119,4 0 170,0 0-334,1 0 1,-1-1-1,1 1 0,-1-1 1,1 1-1,-1 0 0,1 0 1,-1-1-1,1 1 0,0 0 1,-1 0-1,1 0 0,-1 0 1,1 0-1,0 0 0,0 0 1,2-1 22,30-9 169,-1-1 0,51-25 0,-82 35-199,137-52-160,-78 33 192,-53 17-31,0 1 0,0-1 0,1 2 0,11-2 1083,-33 13-695,-3-2-237,0-2 0,-29 8 1,25-8 32,-31 12 0,-146 56 690,176-72-919,20-2 62,0 0 1,-1 0 0,1 1 0,-1-1 0,1 0-1,0 1 1,-1 0 0,1-1 0,-3 2-1,5-2-13,0 1 0,0-1-1,0 0 1,0 0-1,0 0 1,0 0-1,-1 0 1,1 0 0,0 0-1,0 1 1,0-1-1,0 0 1,0 0-1,0 0 1,-1 0 0,1 0-1,0 0 1,0 0-1,0 0 1,0 0-1,0 0 1,0 0-1,-1 0 1,1 0 0,0 0-1,0 0 1,0 0-1,0 0 1,-1 0-1,1 0 1,0 0 0,0 0-1,0 0 1,0 0-1,0 0 1,-1 0-1,1 0 1,0 0 0,0 0-1,0 0 1,0 0-1,0 0 1,-1-1-1,7-4 36,71-25-11,-45 18-71,51-26 1,-69 31 425,-5 3-633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6:22.3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480 0 1824,'-7'1'8295,"-7"5"-8465,4-1 615,-177 81 1604,100-43-1639,78-39-290,1 1 0,0 0 0,0 0 0,0 1 0,-9 8 0,15-12-74,0 0 1,0-1-1,0 0 0,0 1 1,0-1-1,0 0 0,0 0 1,0 0-1,-1-1 0,1 1 1,0 0-1,-1-1 0,1 1 1,-1-1-1,-3 0 0,5 0-46,-12 1 587,8 1-548,0 0-1,0 0 1,0-1 0,0 1-1,0-1 1,-1 0 0,-6 0-1,11-1 165,15-14-48,15-9-203,0 1 0,2 2 0,0 1 0,1 1 0,39-15 0,-51 24 46,79-29 89,-95 37-112,0 0 0,-1-1 0,1 1 0,0-1 0,3-2 1,-6 3-51,-6 9 219,-12 4-40,-1 0-1,0-2 1,-1 0 0,0-1-1,-30 10 1,18-8-44,-35 20-1,-57 42 277,107-67-410,2 0 217,13-5-158,0-1 497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6:24.4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2 215 1408,'0'-2'31,"-1"0"-1,1 0 1,0 0-1,0-1 1,0 1 0,0 0-1,0 0 1,1 0 0,-1 0-1,1 0 1,-1-1-1,1 1 1,0 0 0,0 0-1,0 0 1,0 0-1,0 1 1,0-1 0,0 0-1,1 0 1,-1 1 0,0-1-1,1 1 1,0-1-1,-1 1 1,4-2 0,19-18 171,-20 17-47,0 1 0,0-1-1,1 1 1,-1-1 0,1 1-1,5-3 1,-9 6 58,1-1-1,-1 1 1,0-1 0,1 0 0,-1 0-1,0 0 1,0 0 0,1 0 0,-1 0-1,0 0 1,0 0 0,0 0-1,-1-1 1,1 1 0,0 0 0,0-1-1,-1 1 1,1 0 0,0-1 0,-1 1-1,0-1 1,1 1 0,-1-1 0,0 1-1,0-1 1,0-3 416,1-18 2741,-1 22-3343,0 1-1,1 0 1,-1 0-1,0 0 1,0 0 0,0 0-1,0 0 1,0 0-1,1-1 1,-1 1-1,0 0 1,0 0-1,0 0 1,0 0 0,0 0-1,1 0 1,-1 0-1,0 0 1,0 0-1,0 0 1,0 0-1,1 0 1,-1 0 0,0 0-1,0 0 1,0 0-1,0 0 1,1 0-1,-1 0 1,0 0-1,0 0 1,0 0 0,0 1-1,1-1 1,-1 0-1,0 0 1,0 0-1,0 0 1,0 0-1,0 0 1,0 0 0,1 1-1,-1-1 1,0 0-1,4 9 902,-3-6-1195,2 3 263,-1 1 0,-1 0-1,2 13 1,1 6 43,27 90 14,-26-86 75,-1-1 0,-1 1 0,-2 38 0,-1-62-100,1 0 0,0-1-1,0 1 1,3 8 0,-3-8-19,1 0-1,-1 0 0,0 0 1,0 8-1,0-7 64,0 1 0,0-1-1,1 1 1,3 9 0,2 12 124,-7-25-173,1-1 1,-1 1 0,0-1-1,-1 1 1,1-1-1,-2 5 1,0 10 56,7 53 91,-10 27-6,3-83-204,1-14 31,1 1 0,-1-1 0,1 1 0,0-1 0,-1 1 0,1 0 0,0-1-1,0 1 1,0-1 0,1 4 0,0-1 19,-1 1-1,1 0 1,-1 0-1,0 0 1,-1 6-1,1-1 87,-5 3 148,5 42-437,-2-46 552,-2-15 670,-2-17-398,4 11-543,1-1 0,1 0 1,1-21-1,0 1-41,1 12-42,-1 16-6,0 1 0,-1-1 0,0 1 0,0-9-1,-4-70 66,0-3-2,2 64-132,2-36 0,-2-12-6,1 49 96,1-25-1,1 30 6,-1 0 0,0 0-1,-5-25 1,-18-93 206,16 89-389,6 31-208,0 0 1,1-20 0,1 6-3108,-1 27 2990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6:27.0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505 186 1824,'18'-17'3232,"-18"12"-2320,0 4-641,0 0 0,0-1 0,0 1 0,0 0 0,0 0 0,0-1 0,0 1 0,0 0 0,0 0 0,-1-1 0,1 1 0,-1 0 0,1 0 0,-1 0 0,0-2 0,0 3-236,1-1 1,0 1-1,0 0 0,-1-1 1,1 1-1,0-1 1,0 1-1,0 0 0,-1-1 1,1 1-1,0-1 1,0 1-1,0 0 1,0-1-1,0 1 0,0-1 1,0 1-1,0-1 1,0 1-1,0-1 1,0 1-1,0-1 0,0 0-16,0 1-1,0 0 0,0-1 1,1 1-1,-1 0 1,0-1-1,0 1 0,0 0 1,0-1-1,-1 1 0,1 0 1,0-1-1,0 1 0,0 0 1,0-1-1,0 1 0,0 0 1,0-1-1,-1 1 1,1 0-1,0-1 0,0 1 1,0 0-1,-1 0 0,1-1 1,0 1-1,0 0 0,-1 0 1,1-1-1,0 1 0,-1 0 1,1 0-1,0 0 1,-1 0-1,1-1 0,0 1 1,-1 0-1,1 0 0,-2-1 87,1-1-1,-1 0 0,1 0 0,0 1 0,-1-1 1,1 0-1,0 0 0,0 0 0,1 0 1,-2-4-1,1 3 93,-1 0-40,0 0 0,1 1 0,-1-1 0,-1 0 1,1 1-1,-4-5 0,-11-12 557,13 13-633,-1 1 0,0 0 0,-1 0 0,1 0 0,-1 1 1,0 0-1,0 0 0,-12-5 0,13 7-37,-1 1-1,0 0 1,1 0 0,-1 1-1,0 0 1,1 0-1,-11 1 1,-3 0 162,15-1-252,-1 1 0,1 0-1,0 0 1,-1 1 0,1-1 0,0 1 0,0 0 0,-7 4 0,0 0 120,8-4-78,0 0 0,0 1 0,0-1 0,0 0 0,1 1 0,-1-1 1,-2 5-1,2-3-6,0 0 0,0-1 0,0 0 0,-5 4 1,-1 0 48,0 0 0,0 0 1,1 1-1,-14 16 1,18-20-27,0 1-1,-1-1 1,0 0 0,-6 4-1,-4 3-80,-50 44 350,62-54-298,-2 2-9,3 9-78,2-11 105,1 0 1,-1 1-1,1-1 0,-1 0 1,1-1-1,0 1 0,-1 0 1,1 0-1,0 0 0,0 0 1,0-1-1,0 1 0,0 0 1,0-1-1,0 1 0,0 0 0,0-1 1,0 1-1,0-1 0,0 0 1,0 1-1,2-1 0,2 2 44,0-1 0,0 0 0,0 0 0,7 0 0,13 1-21,-1 0 1,34 8 0,-12-2-151,-41-7 129,-1 0 0,0 1 0,-1-1 0,1 1 0,0-1 0,7 5 0,6 3-256,-16-8 239,-1-1 1,1 1-1,0-1 0,0 1 1,0 0-1,-1-1 0,1 1 1,-1 0-1,1 0 0,0-1 1,0 3-1,4 3 0,-4-5 20,0-1 1,0 1 0,0 0 0,0 0 0,0-1 0,0 1 0,0 0-1,0 0 1,-1 0 0,1 0 0,0 0 0,-1 0 0,1 0 0,0 2 0,4 7 28,-1 1 2,-2 4 67,-1-1 0,0 22 1,-1-33-81,0-1-2,0-1 0,0 0 0,-1 1 0,1-1 0,0 1 1,-1-1-1,1 0 0,-1 1 0,1-1 0,-1 0 0,0 1 0,0-1 0,1 0 0,-1 0 1,0 0-1,0 0 0,0 0 0,0 0 0,0 0 0,0 0 0,-1 0 0,1 0 0,0-1 1,0 1-1,-1 0 0,1-1 0,-3 1 0,-1 1 123,-1-1-1,0 1 0,1-1 1,-1-1-1,-11 1 1,-57 3 18,-4-1-372,24-7-2884,26-5-687,-1-1-2756,28 10 6140,-6-3-1290,3-14 90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6:29.0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675 0 1984,'-2'4'6895,"1"-2"-6846,1-1 0,-1 1 0,0-1 1,0 1-1,0-1 0,0 0 0,0 1 0,0-1 1,0 0-1,0 0 0,-1 0 0,1 0 0,-3 2 1,-40 16 978,-43 26 1,39-19-756,32-17-153,1 1-1,-18 15 1,15-11-73,-8 8 240,-24 26 0,-24 19 813,57-54-955,-35 25 68,38-28-182,8-6 23,-1 1-1,0-1 1,0-1-1,-10 5 0,-5 0 161,15-5-150,-1 0 1,0-1 0,0 1 0,0-1-1,0-1 1,-11 1 0,-7-7 10,26 6-64,0-1 1,0 0 0,0 0-1,0 0 1,0 0 0,-1 0-1,1 0 1,0 0-1,0 0 1,0 0 0,0 0-1,0 0 1,0 0 0,-1 0-1,1 0 1,0 0 0,0 0-1,0 0 1,0 0 0,0 0-1,0-1 1,-1 1 0,1 0-1,0 0 1,0 0 0,0 0-1,0 0 1,0 0 0,0 0-1,0 0 1,0 0 0,0 0-1,-1-1 1,1 1 0,0 0-1,0 0 1,0 0 0,0 0-1,0 0 1,0 0 0,0-1-1,4-3 209,9-5-209,12-5 38,-1-2 1,32-25 0,-36 25 7,-2 2-21,28-28-1,-25 19 33,0 2 0,2 0 0,43-31 0,-49 43-111,0 1 0,1 1 1,-1 1-1,2 0 1,-1 1-1,0 1 0,25-2 1,2 4 142,3 0 13,-20 2-81,-27 0 234,-2 0-261,0 1 16,0 0-1,0-1 1,0 1-1,0-1 1,0 1-1,0-1 1,0 1-1,0-1 1,0 0-1,-3 1 1,-3 1-17,-71 21-153,52-16 293,-44 17 0,-29 29 310,83-44-327,-4 1-35,14-8-65,1 1 1,-1 0-1,1 0 1,-5 4-1,0-4-292,4-3-1961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6:39.77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 37 3392,'-2'-6'874,"2"4"-679,-1 0 0,0-1 0,0 1 0,0 0 0,0-1 0,-1 1 0,1 0 0,-2-2 0,-2-4 292,5 16 349,0-4-762,1-1 0,-1 1 1,1-1-1,0 1 0,0-1 0,0 1 0,0-1 1,0 0-1,1 1 0,0-1 0,0 0 1,0 0-1,0 0 0,0 0 0,0-1 1,1 1-1,-1 0 0,1-1 0,0 0 1,0 1-1,0-1 0,0-1 0,4 4 1,5 0 158,-1 0 1,1 0 0,0-1-1,1-1 1,15 3 0,-7-3 159,0-1 1,34-2 0,-24-1 115,-22 1-454,-1 0 0,0-1 0,0 0 0,0-1-1,-1 1 1,11-5 0,-14 5-366,1-1-1,-1 0 1,0-1 0,0 1-1,0-1 1,0 1 0,0-1-1,-1 0 1,1-1-1,-1 1 1,0-1 0,4-5-1,7-14-1709,3-4-1504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8:52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0 2144,'-1'0'974,"2"13"-620,0 21 57,1-29-140,1-11-176,0-9-8,-1 20 304,0-1 0,-1 0 0,0 1 0,0-1 0,1 10 0,-2-7-249,-1 1 0,0-1 0,0 0-1,-1 1 1,0-1 0,0 0-1,-1 0 1,-4 10 0,-6 6 97,-16 24-1,-10 16 436,26-38-98,26-34-80,17-25-277,-18 21-147,-10 11-5,0 0 0,0-1 0,1 1 0,-1 0 0,1 0 0,-1 0 0,4-1 0,-5 2-36,0 1 0,-1-1 1,1 0-1,0 1 0,0-1 1,-1 0-1,1 1 0,-1-1 1,1 0-1,-1 0 0,1 0 1,-1 1-1,1-1 0,-1 0 1,0 0-1,1 0 0,-1 0 1,0-2-1,2-21 809,0 3-899,1 6-200,-5 9 53,-2 7-177,-6 22-92,-65 118 912,62-114-978,0 0 1,-11 39-1,-11 59-3366,33-117 3602,-11 43-1188,0 4-758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7:56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212 386 3072,'-8'-8'1468,"8"7"-1407,-1 1 0,1 0 1,-1 0-1,1 0 0,-1 0 0,1 0 0,-1 0 1,1 0-1,-1 0 0,1 0 0,-1 0 0,0 1 0,0-1 15,0 0 0,0 0-1,0 0 1,0 0-1,-1 0 1,1 0 0,0 0-1,0-1 1,0 1-1,0 0 1,0-1 0,0 1-1,0-1 1,0 1-1,1-1 1,-1 1 0,0-1-1,0 1 1,0-1-1,0 0 1,1 0 0,-1 1-1,0-1 1,1 0 0,-2-1-1,-7-24 855,1 0 0,-6-27 0,-2-13-333,-2 4 139,13 48-439,1 1-201,-1 0 1,-11-21-1,15 32-114,1 1 12,0 1 0,0 0 1,0 0-1,0-1 0,0 1 0,0 0 0,0-1 0,0 1 0,-1 0 0,1 0 0,0-1 1,0 1-1,-4-2 484,-9 1 573,10 0-1000,0-1-1,0 0 1,0 0 0,1 0-1,-1-1 1,0 1 0,1-1-1,0 1 1,-4-6 0,-8-11 178,14 19-244,0-1 0,-1 1 1,1 0-1,0 0 0,0 0 1,0-1-1,-1 1 0,1 0 1,0 0-1,0 0 0,0-1 0,-1 1 1,1 0-1,0 0 0,0 0 1,-1 0-1,1 0 0,0-1 0,0 1 1,-1 0-1,1 0 0,0 0 1,-1 0-1,1 0 0,0 0 1,0 0-1,-1 0 0,1 0 0,0 0 1,-1 0-1,1 0 0,0 0 1,0 1-1,-1-1 0,1 0 0,0 0 1,-1 0-1,1 0 0,0 0 1,0 1-1,0-1 0,-1 0 1,1 0-1,0 0 0,0 1 0,0-1 1,-1 0-1,1 0 0,0 0 1,0 1-1,0-1 0,0 0 0,0 1 1,0-1-1,-1 0 0,1 0 1,0 1-1,0-1 0,0 0 1,0 1-1,0-1 0,0 0 0,0 0 1,0 1-1,0-1 0,0 15-30,0-1 0,1 1-1,0 0 1,1-1 0,1 0-1,0 1 1,10 23 0,8 28 1165,-12-68-876,-8 2-240,-1 0 0,1 0 0,0 0 0,-1 0 0,1 0 0,-1 0 0,1 0 0,0 0 0,-1 0 0,1-1 0,-1 1 0,1 0 0,-1 0 0,1-1 0,-1 1 0,1 0 0,-1-1 0,1 1 0,-1 0 0,1-1 0,-1 1 0,1-1 0,0-2 35,0 0 0,0 0 0,0 0 0,-1 0 0,1 0 0,-1-1 0,0 1 0,0 0 0,0 0 0,0 0 0,0 0 1,-1 0-1,0-4 0,-1-12 27,5 4-590,-3 15 504,0-1 1,0 1 0,0 0-1,0 0 1,1 0 0,-1-1 0,0 1-1,0 0 1,1 0 0,-1 0 0,0 0-1,0 0 1,1 0 0,-1 0 0,0-1-1,0 1 1,1 0 0,-1 0 0,0 0-1,0 0 1,1 0 0,-1 0 0,0 0-1,0 0 1,1 0 0,-1 0-1,0 0 1,0 1 0,1-1 0,-1 0-1,0 0 1,0 0 0,1 0 0,-1 0-1,0 0 1,0 1 0,1-1 0,-1 0-1,0 0 1,0 0 0,1 1 0,1 1-11,1 1 1,-1-1 0,1 1 0,-1 0 0,0 0-1,0 0 1,3 5 0,8 10 231,-12-17-197,1 0 1,-1 0 0,1 0 0,-1-1 0,1 1 0,0 0-1,-1-1 1,1 1 0,0-1 0,-1 0 0,1 1 0,0-1 0,2 0-1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8:54.2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1 896,'0'1'119,"0"0"-105,0-1-1,0 1 0,0 0 0,0-1 1,0 1-1,0-1 0,0 1 0,0-1 1,0 1-1,0-1 0,-1 1 0,1-1 1,0 1-1,0-1 0,0 1 0,-1-1 1,1 1-1,0-1 0,0 1 0,-1-1 1,1 1-1,0-1 0,-1 1 0,-1 10-167,2-6 266,-5 5 504,-1 1 0,-12 16 0,-4 7 522,20-31-931,0 0-1,0 0 1,0-1-1,0 1 1,0-1 0,0 1-1,-1-1 1,1 0-1,-1 0 1,1 0-1,-1 0 1,0 0 0,0-1-1,-4 3 1,0 0 232,7-4-417,-1 0 0,1 1 1,0-1-1,0 0 0,-1 0 0,1 0 0,0 0 0,0 0 0,-1 1 1,1-1-1,0 0 0,-1 0 0,1 0 0,0 0 0,0 0 0,-1 0 1,1 0-1,0 0 0,-1 0 0,1 0 0,0 0 0,0 0 0,-1 0 1,1 0-1,0-1 0,-1 1 0,1 0 0,0 0 0,0 0 0,-1 0 1,1 0-1,0 0 0,0-1 0,-1 1 0,1 0 0,0-1 0,-11-1 467,11 2-479,-1 0 1,1 0 0,-1 0 0,1 0 0,-1 0 0,1 0 0,-1 0 0,1-1 0,0 1 0,-1 0 0,1 0 0,-1 0 0,1 0 0,0 0 0,-1-1 0,1 1 0,-1 0 0,1 0 0,0-1 0,-1 1 0,1 0 0,0-1 0,0 1 0,-1 0 0,1-1 0,0 1 0,0 0 0,-1-1 0,1 1 0,0-1 0,0 1 0,0 0 0,0-1 0,-1 1 0,1-1 0,0 1 0,0 0-1,0-1 1,0 1 0,0-1 0,0 1 0,0-1 0,-4-58 523,3 56-533,1 0 0,0 0 0,0 0 0,-1 0 0,0 0 0,0 1 0,0-1 0,0 0 0,0 1 0,0-1 0,0 0 0,-1 1 1,0 0-1,1-1 0,-1 1 0,0 0 0,0 0 0,0 0 0,0 0 0,-1 0 0,1 0 0,0 1 0,-1-1 0,1 1 0,-1-1 0,0 1 0,1 0 1,-1 0-1,0 0 0,0 1 0,0-1 0,0 1 0,1-1 0,-6 1 0,7 0 10,2 2-25,0-1 1,0 0 0,0 0 0,0 1-1,1-1 1,-1 0 0,0 0-1,1 0 1,-1 0 0,3 1 0,-2-1-7,11 7-79,1 0 0,16 6-1,-24-12 155,1 1 0,0-1-1,0 0 1,0 0 0,0-1 0,11 1 0,-16-2 73,10-2 1062,-25-7-1002,8 5-213,-1 1 1,0 0-1,-11-3 1,2 4-197,0 0 1,-16 2-1,39 15-413,3 19-2372,9 47 1,-12-36 728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8:56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25 896,'-3'-2'94,"1"1"0,0 0 0,-1 0-1,1 0 1,0 0 0,-1 0 0,1 0 0,-1 1 0,0-1-1,1 1 1,-1 0 0,1 0 0,-4 0 0,-36 2 1632,-13 6 2620,80-9-4545,39-8-1,11 0-2942,-35 8 1345,-4-3 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8:59.1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77 1248,'-23'-11'2333,"10"2"-1690,10 7-522,0 1-1,0-1 1,0 1 0,0 0 0,0 0-1,0 0 1,0 0 0,-4 0 0,-14-4 856,15 3-618,-3-2 54,9 2-347,6-2-115,17-2 47,0 0 1,0 1-1,43-3 0,-48 7-204,-12 0-13,-2 0 14,0 1 0,0-1 0,0 1 0,0 0 0,-1 0 0,1 1 0,0-1 0,5 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9:06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1404 0 160,'-78'28'1045,"58"-25"-254,17-3-720,0 0 1,0 1-1,0-1 1,0 1-1,0-1 0,-3 2 1,-29 7-221,30-8 268,-1 0 1,1 1-1,-1-2 1,0 1-1,1-1 1,-1 1 0,1-1-1,-11-2 1,-3 1 270,-34 1-11,52 0-380,1 0 0,-1 0 0,0 1 0,0-1 0,0 0-1,0 1 1,1-1 0,-1 0 0,0 1 0,0-1 0,1 1 0,-2 0 0,1 0 5,0-1-1,0 1 1,0 0 0,0-1-1,0 1 1,0-1 0,0 1-1,0-1 1,0 0 0,0 1-1,0-1 1,0 0 0,-1 0-1,-1 1 26,0-1-1,1 0 1,-1 1-1,0-1 1,1 1 0,-1 0-1,-3 1 1,4 0-29,-1-1 0,0 0 0,0 0 0,0 0 0,0-1 0,0 1 0,-5-1 1,-3 1 145,8-1-172,0 0 0,0 0 1,-1 0-1,1 0 0,0 0 0,0-1 0,-1 1 0,1-1 0,-5-2 1,6 3 30,1-1 1,0 1 0,-1-1 0,1 1 0,-1 0 0,1 0 0,-1 0 0,1 0 0,-3 0 0,-10-1 84,10 0-67,0 0 1,0 1 0,0-1-1,0 1 1,0 0-1,0 0 1,-5 1-1,-7 0 29,12 0-39,1-1 1,-1 1 0,1-1-1,-1 1 1,-4 2-1,-14 3 2,-13 3-32,29-7 93,0 0 1,0 0 0,-1-1-1,1 1 1,-10-1 0,-33 7 466,-30-5-500,23 5-91,46-7 222,0 0 0,0 1 0,0-1 0,-13 6 0,-12 1-201,-17 9 144,21-4 331,5 1-592,8-3 208,10-7 15,-10 4 455,14-7-448,-1 0 1,1 1-1,0 0 0,-7 3 0,-15 6 75,-147 23-1838,135-28-1088,1-2 946,29-4 1482,1-1 0,0 0 0,-8-2 0,15 3 336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9:10.8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368 0 832,'5'0'1408,"-6"8"-1109,0-3-142,-1-1 1,0 0 0,-1 0 0,1 0-1,-6 7 1,5-7-131,0 0-1,1 0 0,-1 0 1,1 0-1,0 1 0,0-1 1,-2 6-1,0 6-49,-2-1-1,0 0 1,-10 17 0,-13 31-81,21-39-15,-37 91 414,29-79-388,-8 15 78,-44 72 0,48-90-26,2 0 0,-15 39 0,23-45-752,2 0 0,-9 44-1,17-69 726,-5 15-465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9:11.7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5 675 2400,'0'-1'59,"-1"0"0,1 0 0,-1 0 0,1 0 0,-1 0 0,1 0 0,-1 0 0,1-1 0,0 1 0,0 0 0,0 0 0,0 0 0,0 0 1,0 0-1,0-1 0,0 1 0,0 0 0,0 0 0,1 0 0,-1 0 0,1-2 0,1-14 55,-1 8-164,0 1-1,0 0 0,1 0 1,3-9-1,4-19-32,-1 0 304,1 1-1,22-53 1,-18 51-275,0 5 1,0 0-1,2 1 0,1 0 0,22-30 1,-27 45 11,1 1 0,0 0 0,1 1 0,1 0 0,0 2 1,1-1-1,1 2 0,31-19 0,-44 28 0,6-3 44,1 1 1,0 0-1,10-3 1,-20 7-6,1 0-1,-1 0 1,0 0 0,1 1-1,-1-1 1,0 0 0,0 0-1,0 0 1,1 1 0,-1-1-1,0 0 1,0 0 0,0 0-1,1 1 1,-1-1 0,0 0-1,0 1 1,0-1 0,0 0-1,0 0 1,0 1 0,1-1-1,-1 0 1,0 1 0,0-1-1,0 0 1,0 0 0,0 1-1,0-1 1,0 0 0,0 1-1,-1-1 1,2 11-36,-4 0 67,0-1 0,0 1 0,-1-1 1,0 0-1,-6 11 0,-6 15-32,-74 159-58,-15-8 28,98-176 34,0 1 27,1-1-1,0 1 1,0 0 0,2 0-1,-1 1 1,1 0 0,1 0-1,1-1 1,-1 2 0,1 18-1,2 46 412,0-85-108,7-12-164,-5 12-161,1 0 0,-1 1 1,7-10-1,25-43-179,6-10 225,-24 42-63,-1 0 0,-1-1 0,11-30 0,23-90-260,1 1-178,-23 71-1446,-23 64 941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9:16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35 320,'4'-2'161,"0"1"0,0 0 0,0 0 0,1 1 1,-1-1-1,0 1 0,0 0 0,1 0 0,6 2 0,3-2 505,-12 0-666,17 4 822,15-4-684,-6 4-202,40 0 1238,-53-4-1121,-12-1-48,1 1-1,-1-1 1,0 1 0,1-1 0,-1 0 0,0-1 0,0 1-1,0 0 1,0-1 0,6-4 0,-1 1-613,-1-1 0,11-10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9:22.5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1 832,'0'0'28,"-1"11"262,-2 22 0,-5 15-231,7-35 30,-1 0 0,-5 21-1,-2-2-14,-7 54-1,6-25-6,2-11-86,-5 20-346,3-38-398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9:25.2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0 160,'-1'1'4,"0"-1"0,0 0 0,0 0 0,0 0 1,0 1-1,0-1 0,0 1 0,0-1 0,0 1 0,0-1 0,0 1 0,0 0 1,0-1-1,0 1 0,0 0 0,1 0 0,-1-1 0,0 2 0,-14 21-50,4-7 238,5-8-100,4-6-62,-1 0-1,1 0 0,0 1 1,0-1-1,0 1 1,1-1-1,-1 1 0,1 0 1,-1 0-1,1-1 1,0 1-1,0 0 0,0 0 1,0 4-1,-4 7 201,10 0-283,-5-13 146,1 0-1,-1 0 1,1 0-1,-1 0 1,1 0-1,-1 0 1,1 1-1,-1-1 1,0 0-1,1 2 1,-2-2-47,1 0 0,-1-1 0,1 1 1,-1-1-1,1 1 0,-1 0 0,1-1 0,-1 1 0,1-1 1,-1 1-1,0-1 0,1 0 0,-1 1 0,0-1 0,1 0 1,-1 1-1,0-1 0,1 0 0,-1 0 0,0 1 0,-1-1 0,-6 3 278,7-2-271,0-1 1,0 1-1,1-1 1,-1 1 0,0-1-1,0 1 1,0-1 0,0 0-1,0 1 1,0-1-1,0 0 1,-1 0 0,1 0-1,0 0 1,0 0-1,0 0 1,0 0 0,0 0-1,0-1 1,0 1 0,0 0-1,0-1 1,0 1-1,0 0 1,0-1 0,0 1-1,0-1 1,1 0 0,-1 1-1,0-1 1,0 0-1,0 1 1,1-1 0,-1 0-1,0 0 1,0-1 0,-6-8 183,5 8-183,0-1 1,0 1-1,1 0 0,-1-1 0,1 1 0,0-1 0,0 1 1,-1-4-1,-1-12-305,0 0 0,0-36 1,3 42-646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9:31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78 832,'-19'-14'1510,"18"12"-1402,0 1-1,-1 0 1,1-1 0,-1 1 0,1 0 0,-1 0 0,0 0-1,1 0 1,-1 0 0,0 0 0,0 0 0,0 1-1,0-1 1,1 1 0,-1-1 0,0 1 0,-4 0 0,2-1-35,0 1 0,0-1 1,0 0-1,0 0 0,-5-2 1,6 2 15,1 0 1,-1 0 0,0 1 0,1-1-1,-1 1 1,1-1 0,-1 1 0,0 0 0,1 0-1,-1 0 1,0 0 0,1 0 0,-1 1-1,-5 1 1,-7 1 380,14-3-465,0 0-1,0 0 1,0 0 0,1 0-1,-1 0 1,0 0 0,0 0 0,0 1-1,0-1 1,1 0 0,-1 1 0,0-1-1,0 1 1,0-1 0,1 1-1,-1-1 1,0 1 0,1-1 0,-1 1-1,1-1 1,-1 1 0,0 0 0,1 0-1,-1-1 1,1 1 0,-1 1-1,-11 19 243,7-13-218,0 1 1,0-1-1,-3 11 1,7-16 17,0 0 1,0 0-1,1 1 0,-1-1 1,1 0-1,0 1 1,-1-1-1,2 0 1,-1 1-1,0-1 1,1 0-1,1 6 1,-1 8 58,4-10-36,-4-6-58,0-1 0,0 1 0,0-1 0,0 1-1,0-1 1,0 1 0,0-1 0,0 0 0,1 1 0,-1-1 0,0 0 0,0 0 0,0 0 0,0 0 0,1 0 0,-1 0 0,0 0 0,0 0 0,0-1-1,0 1 1,0 0 0,2-1 0,25-14 447,-22 12-424,2-3 140,1 1-1,-1-1 1,-1-1 0,1 1 0,-1-1 0,0-1-1,-1 1 1,8-11 0,-13 15-141,-1 0-1,1 0 1,-1 0 0,0 0-1,1 0 1,-1 0 0,-1 0-1,0-5 1,1-4 276,-3 5-249,3 6-94,-1 0 0,1 0 1,0 0-1,-1 0 0,1 1 0,-1-1 0,1 0 0,0 0 0,0 0 0,0 0 0,0 0 0,0 0 0,0 0 0,0 0 1,0 0-1,0 0 0,0 0 0,0 0 0,1-1 0,16 6-36,-3 3 71,0 0 1,0 0 0,23 19-1,-34-24 29,0 0-1,0-1 0,1 1 0,-1-1 0,1 0 1,-1 0-1,1 0 0,0-1 0,-1 1 1,1-1-1,0 0 0,-1 0 0,1 0 0,0 0 1,-1 0-1,1-1 0,-1 0 0,1 0 1,-1 0-1,1 0 0,-1-1 0,1 1 0,3-3 1,-7 4-9,1-1 1,-1 1 0,0-1-1,1 1 1,-1-1 0,1 1-1,-1-1 1,0 1 0,1-1-1,-1 1 1,0-1 0,0 0-1,1 1 1,-1-1 0,0 1-1,0-1 1,0 0 0,0 1-1,0-1 1,0 0 0,0 1-1,0-1 1,0 0 0,0 1-1,0-1 1,0-1-1,-1 1 8,1 0-1,0 0 1,-1 0-1,1 0 1,0 0-1,-1 1 0,1-1 1,-1 0-1,1 0 1,-1 0-1,0 0 1,1 0-1,-1 1 0,0-1 1,-1-1-1,-4 0-52,1-1-1,-1 1 0,0 0 1,0 0-1,0 1 0,0-1 1,0 2-1,-9-2 0,3 2 96,0 1 0,-1-1 0,-15 4 0,13 1 178,11-4-213,1 0 1,-1 0-1,0 0 1,0 0-1,0-1 0,0 1 1,-5-1-1,8 0 59,6-2-197,0 0-1,1 1 1,-1 0-1,1 0 1,7-1-1,4 0-857,13-2-751,-23 4 1069,-1 0 0,1-1 1,0 0-1,-1-1 0,1 1 0,-1-1 0,12-5 0,-15 5 361,0 0 0,-1 0 0,1-1-1,-1 1 1,0 0 0,3-4 0,-1 1-244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7:56.76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1010 1131 1472,'0'-1'25,"0"1"0,0 0 0,0-1 0,0 1 0,0-1 0,0 1 0,0 0 0,0-1 0,0 1 0,0-1 0,0 1 0,0 0 0,0-1 0,0 1 0,0 0 0,-1-1 0,1 1 0,0 0 0,0-1 0,0 1 0,-1 0 0,1-1 0,0 1 0,0 0 0,-1 0 0,1-1 0,0 1 0,0 0 0,-1 0 0,1-1 0,0 1 0,-1 0 0,1 0 0,0 0 0,-1 0 0,1 0 0,0-1 0,-1 1 0,1 0 0,-1 0 0,1 0 0,0 0 0,-1 0 0,0 0 0,-20 9 901,-1 0-214,5-7-322,1 2 1,-24 8 0,-9 2 239,-6-2-214,-99 37 1,132-40-410,1 1 0,-1 0 1,2 2-1,0 1 0,0 0 0,1 2 1,-19 18-1,19-14 21,6-7 6,0 1 0,0 1 1,-12 19-1,-137 186 473,13-27-614,148-190 115,0 0 0,0 0 0,-1 0 0,1 0 0,1 1 0,-1-1 0,0 0 0,1 1 0,-1-1 0,1 1 0,-1 2 0,1-4-72,2-3 112,0 1-1,0 0 1,0-1 0,1 1-1,-1 0 1,0 0-1,3-1 1,6-2-77,7-5 48,-1-1-1,0-1 1,0 0 0,-1-2-1,22-20 1,-27 18-20,15-22 0,2-5-45,15-24 28,-12 17-113,4-5 108,-19 28 66,1 1 0,0 1 0,40-41 0,-32 38-48,-20 20 18,1 1 1,0 0-1,0 0 0,1 0 0,12-8 1,17-9-75,-26 16 135,0 0-1,14-6 1,-10 9 64,-43 30-44,14-13-79,1 1 1,0 0-1,1 1 1,-14 21-1,2 10 29,3 0 0,-33 99 0,3-6-208,-15 39 158,56-149 7,2 3-7,0 0 1,3 1 0,-4 34-1,8-21-66,2-43 78,0 1 1,0-1 0,1 1 0,-1-1-1,1 1 1,0-1 0,0 0 0,0 1-1,4 5 1,-5-9-2,0 1-1,1-1 1,-1 1 0,0-1-1,1 1 1,-1-1 0,1 1-1,-1-1 1,1 0 0,-1 1-1,1-1 1,-1 0 0,1 1-1,-1-1 1,1 0 0,-1 0-1,1 1 1,-1-1 0,1 0-1,0 0 1,-1 0 0,1 0-1,-1 0 1,1 0-1,0 0 1,-1 0 0,1 0-1,-1 0 1,1 0 0,-1 0-1,1-1 1,0 1 0,-1 0-1,1 0 1,-1 0 0,1-1-1,-1 1 1,1 0 0,-1-1-1,1 0 1,3-1 19,-1-1-1,0 0 1,0 0 0,3-5-1,232-260 305,-143 166-298,80-128 432,-121 153-381,76-84 0,32-18-204,-155 172 67,-6 6 28,0-1 1,0 1 0,1-1-1,-1 1 1,1-1-1,-1 1 1,1 0 0,0 0-1,-1 0 1,4-2 0,-3 3-53,-3 5 104,0 1 1,0-1-1,-1 0 0,0 0 1,1 0-1,-2 0 1,1 0-1,-3 5 1,-1 1-16,-10 23-55,-98 209-393,82-177 603,-3-1 0,-2-1 0,-47 59 0,74-112-311,-1 3 176,12-13 10,6-7-14,3-3-64,-1 0 0,-1-1-1,1 0 1,-2 0 0,12-20-1,26-62 90,-17 33-45,94-147 59,-96 172-82,47-50 1,-26 33 15,44-46-64,5-7 25,-12 17 4,-80 84 12,-1 0 0,1 0 0,0 0 0,0 0 0,0 1 0,1-1 1,-1 1-1,6-2 0,-9 4 17,-1 0 1,0 0 0,0 0 0,1 0-1,-1 0 1,0 1 0,0-1 0,1 0-1,-1 0 1,0 0 0,0 0 0,1 0-1,-1 1 1,0-1 0,0 0 0,0 0-1,1 0 1,-1 1 0,0-1-1,0 0 1,0 0 0,0 1 0,0-1-1,1 0 1,-1 0 0,0 1 0,0-1-1,0 0 1,0 1 0,0-1 0,0 0-1,0 0 1,0 1 0,0-1 0,0 0-1,0 1 1,1 10-52,-1-11 56,-1 8-15,0-1 0,0 1 0,-1 0-1,0-1 1,0 0 0,0 1 0,-1-1 0,-5 9-1,-33 52 76,41-68-57,-102 136 28,-18 29-141,19 32 113,22-38-91,-110 155 395,173-286-371,1 1 0,2 0 0,0 1 0,-8 37-1,14-44 146,-4 40-1,10-25-178,8-46-136,1 1 154,5-10 30,-1-1 0,0 0 1,-1-1-1,12-27 0,2-3 87,-17 35-42,194-382-80,-120 230 176,-15 33 272,-46 95-363,-14 26-58,-1 0 0,8-20 0,-5 12-281,-10 20 287,-1 1 0,1-1 0,0 1 0,0-1 0,0 1 0,0-1 0,0 1 0,0 0-1,0-1 1,0 1 0,-1 1 0,-28 24 127,16-14 57,1 0-1,0 0 1,-22 28 0,-20 48-113,28-44 8,-35 44 0,-46 32 261,85-99-345,-1 0 1,-1-2 0,-32 19 0,12-12 54,-108 71 66,134-83-52,1 0 1,0 2-1,1 0 0,1 2 0,-23 28 1,-27 60-123,55-89 103,-12 27 4,16-28 6,-16 22 1,6-10-64,-1 2 51,16-27 57,0-1 1,0 1-1,0 0 0,0 0 1,1 0-1,-1 0 0,0 4 1,2-6-22,-1 0 1,0 0-1,1 0 0,-1-1 1,1 1-1,-1 0 1,0 0-1,0-1 0,1 1 1,-1 0-1,0-1 1,-1 1-1,2-1-22,0 1-1,-1-1 1,1 0 0,0 0-1,-1 1 1,1-1 0,0 0-1,-1 0 1,1 0 0,0 0 0,-1 0-1,1 1 1,0-1 0,-1 0-1,1 0 1,0 0 0,-1 0-1,1 0 1,0 0 0,-1 0-1,1 0 1,-1 0 0,1 0 0,0-1-1,-1 1 1,1 0 0,0 0-1,-1 0 1,0-1 0,-8-17 107,-13-34 0,3 6-87,12 30-10,-1 1 1,-1 0-1,0 0 1,-2 0-1,1 2 0,-2-1 1,0 1-1,0 1 1,-1 0-1,0 1 1,-18-11-1,-18-11-33,48 33 18,1 0 0,-1-1 0,1 1 1,-1 0-1,0-1 0,1 1 0,-1 0 0,1 0 1,-1-1-1,0 1 0,1 0 0,-1 0 0,1 0 1,-1 0-1,0 0 0,1 0 0,-1 0 0,1 0 1,-1 0-1,0 0 0,1 0 0,-1 0 0,1 1 1,-1-1-1,0 0 0,1 0 0,-1 1 1,1-1-1,-1 0 0,1 1 0,-1-1 0,1 0 1,-1 1-1,1-1 0,-1 1 0,1-1 0,0 1 1,-1-1-1,1 1 0,0-1 0,-1 2 0,1-1-5,-1 0-1,1 0 0,-1 0 1,1 1-1,0-1 1,0 0-1,0 0 0,-1 1 1,1-1-1,1 0 0,-1 0 1,0 1-1,0-1 1,0 0-1,1 0 0,-1 0 1,0 1-1,1-1 0,-1 0 1,2 2-1,111 174-391,-91-146 412,1 0 0,1-2 0,47 43 0,-58-59 63,0-2 0,1 0-1,0-1 1,23 14 0,-27-19-69,0-1 1,0 0-1,0 0 1,1-1-1,-1 0 1,1-1-1,0 0 1,14 0-1,247-8 226,-194 2-187,118-14 64,-63 4-42,-76 9-13,34-4-198,156 6 0,-236 5-8,-1-1 0,12 5 0,-13-4 7,0 0 0,0 0 1,17 0-1,-25-2 158,0 0-1,0 0 1,-1 0-1,1 0 1,0 0 0,0 0-1,-1 0 1,1 0-1,0 0 1,-1-1-1,1 1 1,0 0 0,-1-1-1,1 1 1,0 0-1,-1-1 1,1 1-1,-1-1 1,1 1 0,-1-1-1,1 1 1,-1-1-1,1 1 1,0-2 0,-1 1 2,1 0 0,-1 0 1,0 0-1,0-1 1,1 1-1,-1 0 1,0 0-1,0-1 1,0 1-1,0 0 1,0-1-1,0 1 1,-1-1-1,-2-7 55,1 0-1,-2 1 0,-5-12 0,4 9 14,-1-3-31,-2 0 1,0 0 0,0 1-1,-21-24 1,6 12-91,-31-27-1,37 39 74,0 0 0,-1 1 0,0 0 0,-1 2 0,-1 0 0,1 1 0,-1 1 0,-33-8 0,46 15-25,-1 0-1,1 0 1,0 1-1,0-1 1,-1 2 0,1-1-1,0 1 1,0 0-1,0 1 1,-1-1 0,2 1-1,-1 1 1,0 0-1,-7 3 1,0 0-2,10-5-19,0 0 0,0 1 0,0 0 0,0-1 0,-6 6-1,2-5 49,9-3-193,-1 1 147,0 0 0,0 0 0,0 0-10,0 0 10,0-1 0,0 1 0,0 0 0,12-8-73,0 0 115,1 1 0,0 1-1,1 0 1,-1 0 0,1 2 0,24-6 0,-14 5 43,23-7 0,11-3 193,-12 5-80,-26 4-171,0 2 0,1 0 1,0 1-1,0 1 1,27 2-1,-41 1-18,0 0-1,-1 0 1,1 1-1,0 0 1,-1 0 0,1 1-1,-1 0 1,0 0-1,0 1 1,0-1-1,0 1 1,0 1 0,-1-1-1,0 1 1,6 6-1,-6-4-4,0-1-1,0 1 0,0 0 1,-1 1-1,0-1 1,0 1-1,-1 0 0,0 0 1,0 0-1,-1 0 0,0 0 1,1 11-1,1 13 10,-1-7 149,0 26-1,-1-32-154,-2-16-5,1 0 0,-1 1 0,0-1 0,0 1 0,0-1 0,-1 1 0,0 4 0,-1 0 86,-2 1 344,4-9-411,-1 1 1,1-1-1,-1 0 0,1 0 0,-1 0 1,0 0-1,1 0 0,-1 0 0,1 0 1,-1 0-1,1 0 0,-1 0 0,0 0 1,1 0-1,-1-1 0,1 1 0,-1 0 0,1 0 1,-1-1-1,1 1 0,-1 0 0,0-1 1,-18-9 81,-2 1 1,1 1 0,-1 1 0,-28-6-1,37 11-143,-1 0-1,0 1 0,0 1 1,0 0-1,0 0 0,0 1 1,0 1-1,-21 5 0,5 2 23,1 1-1,1 2 1,0 0-1,0 2 1,-37 26-1,33-17-5,0 1-1,2 2 1,-47 51 0,52-47-6,0 2 0,2 0 0,-20 42 0,-42 110-173,82-179 175,0 0 1,1 0-1,-1 0 1,1 0-1,0 0 1,0 1 0,1-1-1,0 0 1,0 1-1,0-1 1,0 0-1,1 0 1,2 10-1,-2-12-5,0 0 0,0-1-1,1 1 1,-1-1 0,1 1-1,0-1 1,-1 0 0,1 0-1,0 0 1,0 0 0,1 0-1,-1 0 1,0 0 0,1-1-1,-1 1 1,1-1 0,-1 0-1,1 1 1,0-1 0,-1 0-1,1-1 1,0 1 0,0 0-1,0-1 1,0 0 0,3 1-1,8-1-69,-1 0 0,1-1 0,0-1 0,0 0 0,0-1-1,-1 0 1,25-9 0,-4-2 163,55-31 1,-44 18 37,82-66 1,26-48-232,-126 108 368,-4 4-79,-11 10-29,-11 17-145,0 0 0,0 0 0,0 0-1,0 0 1,0 1 0,1-1 0,-1 1-1,1-1 1,-1 1 0,1-1 0,-1 1-1,1 0 1,0-1 0,0 1-1,-1 0 1,1 0 0,0 1 0,3-2-1,23-7-53,-1 2-1,1 1 0,0 1 1,53-2-1,-33 6 99,-1 2 0,55 10 0,-77-8-22,0 2-1,0 1 0,26 9 1,-43-12 2,1 1 0,-1 0 0,0 0 1,0 0-1,-1 1 0,0 0 0,1 0 0,-1 1 1,-1 0-1,1 0 0,-1 1 0,7 9 0,26 42 73,-37-55 90,0 0 1,0 0 0,0 0-1,-1 1 1,1-1-1,-1 0 1,0 1-1,1 5 1,-16-20 250,6 2-273,0 1 1,-12-21 0,-9-10-33,7 15-154,-30-24 1,41 39 57,1 1 1,-1 1-1,-1 0 1,1 0 0,-23-8-1,18 9-112,0 0 0,-1 1 0,0 1 0,0 0 0,0 2 0,-19-2 0,-33-1 624,63 5-474,0 0 0,0 0-1,0-1 1,0 0 0,0-1-1,0 1 1,-9-5 0,12 5-16,-1-1 1,1 0-1,0 0 1,0 0 0,0 0-1,1 0 1,-1-1-1,0 1 1,1-1-1,0 0 1,-1 1 0,1-1-1,-3-6 1,2 1-42,0 1 0,1-1 1,0 1-1,0-1 0,1 0 1,0 0-1,0 0 0,1-9 1,-3-22 214,-1 25-341,0-8-285,4 22 405,0 0 1,0-1-1,0 1 0,0 0 1,0-1-1,1 1 0,-1 0 1,0 0-1,0-1 1,0 1-1,0 0 0,0 0 1,0-1-1,1 1 0,-1 0 1,0 0-1,0-1 0,0 1 1,1 0-1,-1 0 0,0 0 1,0-1-1,0 1 0,1 0 1,-1 0-1,0 0 0,0 0 1,1 0-1,-1 0 1,0-1-1,1 1 0,-1 0 1,0 0-1,0 0 0,1 0 1,-1 0-1,0 0 0,1 0 1,-1 0-1,0 0 0,1 0 1,-1 0-1,0 1 0,0-1 1,1 0-1,-1 0 0,0 0 1,0 0-1,1 0 1,-1 0-1,0 1 0,23 10-86,-12-5-12,61 23-14,30 13 25,-28-11 102,-32-14 89,-30-13-21,0 1 0,20 11 0,-19-8 50,44 31-145,-53-36 22,0 1 1,1 0 0,-1 1 0,5 6 0,-8-10-2,3 4-19,1-1 0,0 0 0,1 0 0,-1 0 0,1 0 0,6 3 0,6 3 152,-14-8-117,0 0 1,1 0-1,0 0 0,0-1 0,-1 1 1,1-1-1,0 0 0,0-1 0,0 1 1,0-1-1,0 0 0,5-1 0,1 1 38,-8 0-24,0 0 0,-1-1-1,1 1 1,0-1 0,0 0-1,-1 0 1,1 0-1,0 0 1,-1 0 0,1-1-1,3-2 1,26-23 77,-20 15-22,-1 2-10,1-1-1,-2-1 0,1 0 1,-2 0-1,0-1 1,11-19-1,-15 21-59,0 0 0,-1 0 1,0 0-1,0 0 0,-1-1 0,-1 1 0,0-1 1,-1 0-1,1-13 0,0-16-1,2-1 0,10-42 0,-4 25-27,-7 44-5,0 1 0,0 0 0,1 1-1,1-1 1,0 1 0,1-1 0,1 2-1,0-1 1,0 1 0,18-22 0,6-3-72,-2 3 167,-1-1 0,28-50 0,29-94-92,-36 72-139,-15 35 122,-23 51 89,-8 14-87,1 1 1,-1-1 0,2-7 0,-1-9-93,-4 22 144,-6 9-550,-8 7 458,1 1-1,1 0 1,0 1-1,-17 35 0,1-4 114,-7 9-32,-3-2 0,-3-1 1,-55 56-1,13-15-105,74-84 99,-5 6 0,1 1 0,1 0 1,1 1-1,0 0 0,2 1 1,0 0-1,-10 33 0,5-2 7,-11 41-22,-8 35-6,22-87 65,-15 51-38,23-87 45,2 5 319,1-8-361,3-6 20,1 1-1,0-1 1,-1 0-1,0 1 1,0-1-1,2-7 1,5-7 35,35-69 10,-1 2 163,-24 54-175,1 1 1,36-41-1,57-49 162,-13 15 176,-74 74-399,-1-1 1,-2-2-1,24-46 1,46-115-58,-44 87 176,0 23-183,-4 8 330,-39 65-319,-1 1 0,1 0-1,13-16 1,9-14-16,-3 4 69,-11 14 0,29-54-27,-31 54 58,-1 0-1,17-52 1,-22 56-91,-5 16-23,-2 1 1,1 0-1,0-1 0,-1 1 1,1-7-1,-1 9 24,0-1 0,0 1 0,0 0 0,0-1 0,-1 1 0,1 0 0,0-1 0,-1 1 0,1 0 0,-1-1 1,1 1-1,-1 0 0,0 0 0,1 0 0,-1 0 0,0 0 0,-1-2 0,-6-3-64,0 1 1,0 0 0,-13-6 0,-9-5 355,22 12-304,0 0 0,0 1 0,0 0 0,-1 0 0,1 1 0,-13-1 0,-5-3-14,-142-26 511,85 18 167,32 3-473,-34-5-32,-203-19 109,187 12-73,83 19-162,-15-4 71,0 3 0,-51-4 0,-68 7-76,102 2 152,-142 3-50,135 6 85,18-6-160,36-3 13,1 0 1,0 1 0,0-1 0,-1 1-1,1 0 1,0 0 0,-3 1 0,2-1-4,1 0 0,0 0 0,0 0 1,-1 0-1,1-1 0,-1 1 0,-3 0 1,-6 2 48,11-2-55,-1-1-1,1 1 1,0-1 0,0 0-1,-1 1 1,1-1-1,0 0 1,-1 0 0,1 1-1,0-1 1,0 0 0,-3-1-1,3 8-253,0-3 86,8 2 168,-3-3-9,0 0 0,0 0 1,1 0-1,-1-1 0,1 0 1,0 0-1,-1 0 0,1-1 1,6 2-1,50 6-74,-40-7 13,359 56 162,-341-53-57,2-1 1,-1-2 0,77-6-1,-43 0 27,-14 1-100,-13 1 94,74 4-1,-90 1-28,-1 1 1,0 2-1,0 1 0,0 1 0,-1 2 0,49 22 1,-67-24-5,1-1-1,19 20 1,-24-21 26,-6-6-20,-1 0 0,0 0 1,1 1-1,-1-1 0,0 0 0,1 0 1,-1 1-1,0-1 0,1 0 0,-1 0 0,0 1 1,0-1-1,1 0 0,-1 1 0,0-1 1,0 0-1,1 1 0,-1-1 0,0 0 0,0 1 1,0-1-1,0 1 0,0-1 0,0 0 1,1 1-1,-1-1 0,0 1 0,0-1 0,0 0 1,0 1-1,0-1 0,-1 1 0,1-1 0,0 0 1,0 1-1,0-1 0,0 1 0,0-1 1,0 0-1,-1 1 0,1-1 0,0 0 0,0 1 1,-1-1-1,1 0 0,0 1 0,0-1 1,-1 0-1,1 0 0,0 1 0,-1-1 0,1 0 1,0 0-1,-1 0 0,1 1 0,-1-1 1,1 0-1,0 0 0,-1 0 0,1 0 0,-1 0 1,1 0-1,-1 0 0,-26 4 92,-136-14 360,2 0-464,86 11-62,5 0 123,-91-9 0,124 1-35,-51-15-1,-11-3-187,-47 0 157,68 10 347,-24-9-171,101 24-205,1 0 1,-1 0 0,0-1 0,0 1 0,1 0-1,-1 0 1,0 0 0,1 0 0,-1 0-1,0 0 1,0 0 0,1 0 0,-1 0-1,0 0 1,0 0 0,0 1 0,1-1 10,0 0 1,-1 0 0,1 1-1,0-1 1,0 0-1,0 0 1,0 1 0,0-1-1,0 0 1,0 0-1,0 1 1,0-1 0,0 0-1,1 0 1,-1 1 0,0-1-1,0 0 1,0 0-1,0 1 1,0-1 0,0 0-1,0 0 1,1 0-1,-1 1 1,0-1 0,0 0-1,0 0 1,0 0-1,1 1 1,1 1-20,1 1 1,-1-1-1,1 0 0,0 0 0,-1 0 1,5 2-1,34 13 20,1-2-1,1-2 1,49 8-1,18 6-67,26 16 43,-83-27 42,1-3 0,57 7 0,-32-6 0,-16-3 1,-24-5 4,0 1 0,-1 2 0,41 16 0,-9 1 113,24 10-257,-30-12 350,-53-20 68,-10-4-206,-1 0-69,1 0 0,-1 0 0,0 0 0,0 0 1,1 0-1,-1 0 0,0 0 0,0 0 0,0 0 0,1 0 0,-1 0 0,0 0 1,0 0-1,0 0 0,1 0 0,-1 0 0,0 0 0,0 0 0,1 0 0,-1 0 1,0-1-1,0 1 0,0 0 0,0 0 0,1 0 0,-1 0 0,0 0 0,0-1 1,0 1-1,0 0 0,0 0 0,1 0 0,-1 0 0,0-1 0,0 1 0,0 0 1,0-1-1,0-2-48,0 0 7,0 1 0,0-1-1,0 1 1,0-1 0,0 1 0,-1-1-1,0 1 1,1-1 0,-2-3 0,0 0-201,0 0 1,0 1 0,1-2-1,0 1 1,0 0 0,1 0-1,0-10 1,-10-99-1768,10 100 1852,1-14-173,-6-35-1,4 55 350,0 0 1,-1 0-1,0 1 0,-1-1 0,0 1 0,0 0 0,-1 0 0,-7-13 0,6 16 57,1-1 0,-1 1 0,0 0 0,-1 0 0,1 1 0,-1-1 0,0 1 0,-9-5 0,0 2 62,1 0 1,-28-8-1,9 8-73,0 1 0,0 1 0,-45 0 0,54 4-94,-76 0 131,-164 17 1,222-12-103,-205 28 280,203-24-257,-84 26-1,96-23 94,20-7-119,1 0 1,-1 0-1,1 1 0,0 0 1,-19 13-1,24-14 14,-10 8 28,-23 23 1,31-28-41,1 0 0,-16 9 1,-8 8 34,11-7-9,-1-1 1,-1 0-1,0-2 1,-25 13-1,-98 35 421,131-57-377,1-2 1,-1 0-1,0 0 0,1-2 1,-1 1-1,0-2 0,0 0 1,0 0-1,0-2 0,0 0 1,-14-3-1,25 4-78,0 0 0,1 0 0,-1-1 0,0 1 0,1-1 1,-1 1-1,0-1 0,-3-3 0,-14-9-218,18 14 220,0-1-1,0 1 0,0 0 1,0 0-1,0 0 0,0 0 1,0 0-1,0 0 0,0 0 1,1 1-1,-1-1 0,0 1 1,0-1-1,0 1 0,0 0 0,0 0 1,1 0-1,-1 0 0,0 0 1,-1 1-1,-4 3-11,1 1-1,-1-1 1,-6 9 0,4-4 23,0-1 0,0 0 1,-1-1-1,0 1 1,0-2-1,-12 7 0,1-3-89,-23 16 0,-15 9 147,39-27-47,1 0 0,-1-1 1,0 0-1,-1-2 0,0-1 0,-33 5 0,18-5-173,24-3 169,-23 2 1,30-4 6,1-1-1,0 1 1,-1-1 0,1 0-1,-7-2 1,-2 0 3,12 3-32,0-1 0,0 1 0,0-1 0,-1 1 0,1-1 0,0 0 0,0 1 0,0-1 0,0 0 0,0 0 0,-2-1 0,3 1 4,0 1 1,0-1-1,-1 1 1,1-1 0,0 1-1,0-1 1,0 1-1,-1-1 1,1 1 0,0-1-1,0 1 1,0-1-1,0 1 1,0-1-1,0 1 1,0-1 0,0 1-1,0-1 1,0 1-1,0-1 1,0 1-1,1-1 1,-1 1 0,0-1-1,0 1 1,0-1-1,1 1 1,-1-1 0,0 1-1,1 0 1,-1-1-1,0 1 1,1-1-1,-1 1 1,1 0 0,-1-1-1,1 1 1,87-74-126,39-35 426,26-36-175,-130 121-49,2 1-1,0 0 1,2 2-1,57-35 1,-22 25 161,74-24-1,-122 51-209,0 0 0,18-1-1,-20 3 0,0 0 1,0-1-1,23-8 0,-7-2-116,-4 4 127,-1-2 1,0 0-1,-1-1 1,37-29-1,-42 29-13,0 0 0,37-19 0,-5 3-109,-31 18 51,1 1 0,30-10 0,-38 15-37,291-117 398,-253 103-413,-37 14 102,0 0 1,0 0-1,-1-1 1,11-7-1,-13 8-61,-1 0 0,1 0-1,16-4 1,-2 1 33,-13 5 43,-9 2-23,0-1 0,0 1 1,0 0-1,0 0 0,0 0 1,-1-1-1,1 1 1,0 0-1,0-1 0,0 1 1,0-1-1,-1 1 0,2-2 1,3 0-26,-1-1 0,1 1 1,0 0-1,-1 1 0,1-1 1,0 1-1,6-1 0,3-1 137,0-1-1,16-6 0,5-1-201,1 1-1,40-6 0,22-5 174,6-1 223,-24 5-421,-70 15 126,0 1 1,19 0 0,14-2-29,-32 1 26,-1 1 0,19 1 0,13-1 218,-6-2-89,-16 1-24,25-5 0,39-5-110,-62 10 52,35-2-1,-35 4-117,35-6 0,53-5 419,-102 10-397,1 0 1,15 1 0,14-1-6,19 0 178,-50 1-153,0 0-34,-1 0-1,1 0 1,-1 0-1,13-4 1,-12 3 51,0 0 0,0 0 0,1 1-1,-1 0 1,10 1 0,4 0-10,67 4 146,-74-4-210,-1 0 0,18 4 1,-17-2 124,0-1 1,18 1 0,35 2 94,-51-4-181,30 5 0,-30-3 3,32 1 0,-40-3 51,-1 0 1,1 0 0,-1 1 0,0 0 0,1 1 0,7 3 0,-12-5-50,-1 1 0,0 0 0,0-1 0,0 1 0,0 0 0,0 0 1,-1 0-1,1 0 0,0 1 0,-1-1 0,0 0 0,1 1 0,-1-1 1,0 1-1,0-1 0,0 1 0,0 2 0,2 5-7,0-1 70,-1 0-1,-1 0 0,0 0 0,0 0 0,-1 0 0,0 0 1,-2 11-1,1 10-29,1-1 65,-1-7-102,2 0 1,3 29-1,-1-29 1,-3-18 61,1 0-1,-1 1 1,1-1-1,0 0 1,0 0 0,0 0-1,1 0 1,2 5-1,22 53 221,-26-62-251,0 0 5,-1 0 0,1-1 1,0 1-1,0 0 0,-1 0 0,1 0 0,0 0 1,0 0-1,-1-1 0,1 1 0,0 0 1,0 0-1,0 0 0,-1-1 0,1 1 0,0 0 1,0 0-1,0 0 0,0-1 0,0 1 1,0 0-1,-1 0 0,1-1 0,0 1 0,-4-7 52,-5 2-87,0 1 0,0 0 0,0 0 0,0 1 0,-1 0 0,1 1 0,-1 0 0,0 0 0,-16 0 0,-9 2-198,-50 6 0,26-1 136,13-2 71,-106 3-150,101-8 104,27 1 127,0 1-1,-32 3 1,29 1-85,-147 17 108,98-19-166,-9 2 150,-105 7-17,-37 5 258,139-9-1,-8 1-417,84-6 99,1-1-87,0 1 1,0-1 0,1 2-1,-1 0 1,1 0-1,-15 7 1,25-10 83,-1 1 0,0-1 0,0 1 0,1-1 0,-1 0 0,0 1 0,0 0 0,1-1 0,-1 1 0,1-1 0,-1 1 0,0 0 0,1 0 0,-1-1 0,1 1 0,0 0 0,-1 0 0,1 0 0,0 0 8,0-1 0,0 1 0,0-1 1,0 1-1,0-1 0,0 1 0,0-1 1,0 1-1,1-1 0,-1 1 0,0-1 0,0 0 1,0 1-1,1-1 0,-1 1 0,0-1 1,1 0-1,-1 1 0,0-1 0,1 0 0,-1 1 1,1-1-1,0 0 0,2 2 13,1 0 1,-1 0-1,1-1 0,-1 0 0,1 0 1,0 0-1,4 1 0,113 11-130,154-2 1,127-4 228,-302-5-182,71 3 222,-106 0-166,133 15-115,-186-19 136,176 32 99,-145-23-94,43 12-22,-24-7 47,-44-12 17,1 2 0,-1 0 0,22 9 1,38 26-143,-48-24 32,65 26-1,-40-20 222,-38-15-289,0 0-1,0-1 1,34 7-1,-37-11 120,-5-1-77,0 1 0,0-1 0,0-1 0,0 1 0,1-2 1,-1 1-1,10-3 0,-9 1-28,0 0 0,0-1-1,0 0 1,-1-1 0,1 0 0,-1-1 0,0 0 0,0 0 0,-1 0 0,1-2 0,-1 1 0,7-8-1,6-9-86,11-14 294,-25 29-45,-1 1-1,10-9 1,4-4-177,-19 19 154,1-1 0,0 0 0,-1 1-1,0-1 1,1 0 0,-1 0 0,0 0 0,0 0 0,0 0 0,0 0 0,-1-1 0,1 1 0,0 0 0,-1 0 0,0 0-1,1-1 1,-1 1 0,0 0 0,0-1 0,0 1 0,-1 0 0,1 0 0,0-1 0,-1 1 0,0 0 0,1 0 0,-1 0-1,0 0 1,0 0 0,0 0 0,0 0 0,-1 0 0,1 0 0,0 0 0,-1 0 0,-1-1 0,-12-11 255,10 9-162,0 0-1,0 0 0,0 1 0,-1-1 0,0 1 0,0 1 1,-12-7-1,-3 1-14,16 7-84,0-1 0,-1 1-1,0 0 1,0 0 0,-6-1 0,-61-7 116,-105-11 374,-74 13-656,223 8 127,14-1 0,0 1 1,0 1 0,-17 2 0,9-3-11,18-1-68,15-1-34,78-14-186,131-5 75,0 0 415,-182 16-214,0 2-1,50 3 1,-42 8 785,-50-9-696,-1 1 0,1-1 0,0-1 1,-7-2-1,-4 0 17,-51-11 107,1 3 0,-78-4 0,-138 8-239,280 8 29,0 0-1,0 0 1,0 0 0,0-1-1,0 1 1,0 0-1,1-1 1,-4-1 0,5 2 37,0 0 0,0 0 0,0 0 1,0 0-1,0 0 0,0 0 0,0 0 1,0 0-1,0 0 0,0 0 1,0 0-1,0 0 0,0 0 0,0 0 1,0 0-1,0 0 0,0-1 0,0 1 1,0 0-1,0 0 0,0 0 1,0 0-1,0 0 0,0 0 0,0 0 1,0 0-1,0 0 0,0 0 0,0 0 1,0 0-1,0 0 0,0 0 1,0 0-1,0-1 0,0 1 0,0 0 1,0 0-1,0 0 0,0 0 0,0 0 1,0 0-1,0 0 0,0 0 1,0 0-1,0 0 0,1 0 0,-1 0 1,0 0-1,0 0 0,0 0 0,0 0 1,0 0-1,0 0 0,0 0 1,0 0-1,0 0 0,0 0 0,0 0 1,0 0-1,0 0 0,0 0 0,1 0 1,-1 0-1,13-1-227,197-7 396,-88 2-162,-34 3 31,-79 2-27,1 0 0,-1-1 0,11-4-1,12-2 63,-32 8-45,1 0 1,0 0-1,-1 0 0,1 0 0,-1 0 0,1-1 0,0 1 1,-1 0-1,1 0 0,-1-1 0,1 1 0,-1 0 0,1-1 0,-1 1 1,1 0-1,0-1 0,-1 0-14,0 1 0,0 0 1,0 0-1,0-1 0,0 1 0,0 0 1,0 0-1,0-1 0,0 1 1,0 0-1,0 0 0,0-1 0,0 1 1,0 0-1,0 0 0,-1 0 0,1-1 1,0 1-1,0 0 0,0 0 1,0 0-1,0-1 0,-1 1 0,1 0 1,0 0-1,0 0 0,0 0 0,-1-1 1,-21-11 361,18 11-322,-6-4-55,-1 1-1,-1 0 1,1 1-1,-1 0 1,1 1 0,-1 0-1,-17 1 1,-8 1-101,-39 6 0,-17 0 148,58-6-88,22 0-122,10 0-75,19 1-173,-1 0 396,0 2 0,26 7 0,-22-5-4,22 2-1,0 1-60,-28-5 111,-1-1 1,26 2 0,-1-5 170,37 2 351,-66-1-512,0 1-1,0 1 1,0 0-1,0 0 1,-1 0-1,1 1 1,7 4-1,16 8 49,21 12 24,-47-24-68,1 0 0,-1-1 0,0 1 0,1-1 0,-1-1 0,1 1 0,0-1 0,0 0 0,-1 0 0,1-1 0,0 1 0,0-1 0,0-1 0,-1 1 0,7-2 0,15-2-16,-1 1 0,1 1 0,47 3 0,-54 2-102,0 1 0,0 1-1,19 7 1,-29-9 45,0 1-14,0 0 1,15 10-1,-16-9 42,0-1 0,17 7 0,-20-8 17,-1 0-1,1 1 1,0-1 0,-1 1-1,0 0 1,0 0 0,7 9-1,-1-3-104,-1-1 39,-3-3 77,1 1 0,-1 0 0,0 1 0,-1-1 0,0 1 0,9 14 0,1 1 77,-13-20-106,0 1 0,-1-1 0,1 1 0,-1 0 0,0 0 0,3 6 0,-4-8 3,4 8 14,-3-8-6,0-1 0,0 1 0,0-1 0,0 0 0,0 0 0,0 0 0,3 0 0,9 5 68,-1 0 0,22 14 0,-22-10-80,-1 1-1,0 0 1,0 1 0,-1 0-1,13 21 1,-12-17 126,-2-4-128,-1 1 0,-1 1 1,0-1-1,-1 2 0,0-1 1,-1 1-1,5 18 0,-4-11-7,-5-16 3,0 1 1,0-1 0,-1 1-1,1-1 1,-1 10 0,8 22 70,-9-38-55,0 1-1,0 0 0,0-1 1,0 1-1,0 0 0,1-1 0,-1 1 1,0-1-1,0 1 0,1 0 1,-1-1-1,0 1 0,1-1 1,-1 1-1,1-1 0,-1 1 0,1 0 1,0 0-2,0-1 1,0 1-1,-1 0 1,1 0-1,0 0 1,-1 0-1,1-1 1,-1 1-1,1 0 0,-1 0 1,1 0-1,-1 0 1,0 1-1,1-1 1,-1 0-1,0 0 1,0 0-1,0 1 1,0 0 51,8 14 0,-4-9-178,-4-5 177,1-1-1,0 1 1,0 0-1,-1-1 1,1 1-1,0-1 1,1 1-1,-1-1 1,0 1-1,0-1 1,0 0-1,1 0 0,-1 1 1,1-1-1,1 1 1,-3-3-40,1 1 0,-1 0 0,0 0 0,0-1 0,1 1 0,-1 0 1,0-1-1,0 1 0,1 0 0,-1-1 0,0 1 0,0-1 0,0 1 0,0 0 0,1-1 0,-1 1 0,0-1 1,0 1-1,0 0 0,0-1 0,0 1 0,0-1 0,0 1 0,0 0 0,-1-2 0,1-11-6,-3-2 13,-1 1 1,0-1-1,-10-22 0,1 1 21,7 19-35,-8-23-325,2-1 0,-13-83 1,24 105 325,1 14-53,0 0 0,0 0 0,-1 1-1,-2-9 1,2 2-249,1 10 289,0 1-1,0 0 1,0 0 0,1 0-1,-1 0 1,0 0 0,0 0 0,0 0-1,0 0 1,0 0 0,1 0-1,-1 0 1,0 0 0,0 0 0,0 0-1,0 0 1,1 0 0,-1 0-1,0 0 1,0 0 0,0 0-1,0 0 1,0 1 0,1-1 0,-1 0-1,0 0 1,0 0 0,0 0-1,0 0 1,0 0 0,0 0 0,0 1-1,1-1 1,-1 0 0,0 0-1,0 0 1,16 19-260,-14-16 284,12 18-96,0 0 0,-2 1-1,14 35 1,4 5 284,-4-10-188,27 47-60,-49-92 20,-1-1 0,0 1 1,-1-1-1,3 9 0,-3-8-5,1 0 0,6 14 0,-7-16 63,1 0 0,-1 0 0,-1 0 0,2 7 0,8 17 89,11 35-311,11 9 283,-22-41 75,-9-29-168,-1 0 0,0 1 0,0-1 0,0 0 0,0 1 1,-1-1-1,1 1 0,-1 3 0,5 20 150,-3-19-214,0 0 0,0 0 0,-1 0 0,0 0 0,0 9-1,2 13 77,-3 12 146,0-31-122,0-1 0,1 16 0,0 7-134,-2-28 100,1 1 0,0-1 0,0 0 0,1 0 1,-1 1-1,3 8 0,-1-9-31,-1 0-1,0 1 1,0 9-1,-1-11 52,1 0-1,-1 1 1,1-1-1,0 0 1,0 0 0,0 0-1,3 5 1,-1 0-96,0-1 0,0 1 0,2 11 0,-2-7 125,-1 0-36,-2-11-13,0-1 0,0 1-1,0 0 1,1 0 0,-1 0-1,1 0 1,-1 0 0,1-1 0,0 1-1,0 0 1,1 2 0,6 20-5,-4-10 1059,-6-23-881,-4-21-258,2 8-245,-2-23 0,-6-68-121,5 63 384,1-52-1,-2 2-65,6 86-145,1 9-209,3 10 224,6 26 132,9 62 0,-3-15 31,1 4 93,-10-50-1,1 0-1,2-1 1,15 42-1,-11-46-2,17 45 167,-14-35-259,-9-25 126,7 24-1,14 30 911,-27-81-617,-5-6-249,0 1 0,0 0 0,-16-32 0,14 33-183,1-1 1,1 0 0,1 0 0,-4-37 0,3 21 5,-3-38-130,4 51-25,1 0 1,0-40-1,5 66-14,0 1 224,0-1 0,0 1-1,-1-1 1,1 1 0,1 7-1,-2-3 29,0 1 0,0-1 0,-1 1-1,0-1 1,-1 1 0,0-1 0,-3 13-1,2-8 75,-2 26 0,-1 77-159,10-89 102,-4-19 46,-1 0 0,2 0 0,2 10 0,-2-10 11,-1-1 0,0 1 1,1 10-1,-3-2 71,0 1 0,-1 0 1,-1-1-1,-6 20 0,7-29-115,-4 23-51,1-9 107,-9 25 0,9-31-77,-3 22 0,-1 0-19,4-14 147,4-17-80,0 0 0,0 0 0,-4 9 1,0-5-111,4-7 56,-1 0 0,1-1-1,0 1 1,0 0-1,0 0 1,0 0 0,0 6-1,0-3 218,1-10 188,1-14-116,34-204-36,-26 152-206,-2 25 1,0-57 0,-7 27-504,3 94-469,37 121 544,-22-95 652,-12-31-246,0 0 0,-1 0 0,0 0 0,-1 0-1,-1 1 1,3 27 0,-4 10-71,0-36 86,-2 1-1,0-1 1,0 1-1,-4 21 1,0-20 68,2 0-1,-1 35 1,-1-44 570,4-15-395,-3-51 161,2-23-503,5 16-314,14-68 1,-11 94 209,2 1 1,2 1-1,18-44 0,50-119-63,-73 178 88,0 1-1,-2-2 1,2-21 0,-6 79-19,1-9 141,-5 46 0,3-61 190,1-10-155,0-1 1,0 1 0,0-1-1,0 1 1,-1 0 0,1-1-1,0 1 1,-1-1 0,1 1-1,-1-1 1,0 1-1,0-1 1,1 0 0,-1 1-1,0-1 1,-1 2 0,-8 13 19,9-14-8,0-1 1,0 1 0,0 0 0,0-1-1,0 1 1,0 0 0,-1-1 0,1 1-1,-1-1 1,-1 2 0,1-2 13,1-1-21,1 0-1,-1 0 0,1 0 0,-1 0 0,1 0 0,-1 0 1,1 0-1,-1 0 0,0 0 0,1 0 0,-1 1 1,1-1-1,-1 0 0,1 0 0,-1 1 0,1-1 0,0 0 1,-1 1-1,1-1 0,-1 1 0,1-1 0,0 0 0,-1 1 1,1 0-1,-1-1 5,1 1 0,0-1 1,0 0-1,-1 1 0,1-1 0,0 0 1,-1 1-1,1-1 0,0 0 0,-1 0 1,1 1-1,0-1 0,-1 0 0,1 0 1,0 0-1,-1 0 0,1 1 1,-1-1-1,1 0 0,-1 0 0,1 0 1,0 0-1,-1 0 0,0 0 0,1 0-34,-1 0 0,1 0 0,-1 1 0,1-1-1,-1 0 1,1 0 0,-1 0 0,1 1 0,-1-1-1,1 0 1,-1 1 0,1-1 0,-1 0 0,1 1-1,-1-1 1,1 1 0,0-1 0,-1 1 0,1-1 0,0 1-1,-1-1 1,1 1 0,-7 16-42,3-6 100,-27 51 628,25-50-656,0 0 0,0 1 0,2 0 0,-1 0 0,-2 19 0,-7 71-101,9-60 162,-2 12 249,-17 62 0,3-35-75,15-65-267,-10 21 0,8-20 28,7-12 73,-2-1 0,1 0-1,-1 0 1,1 0 0,-1 0 0,-6 8 0,-48 62 230,42-56-304,1 1 0,0 0 0,-16 34 0,7-12 26,4-9-12,-1 0 0,-1-2 0,-2 0 0,-43 43 0,55-64-40,-14 15 25,-1-2 1,-41 28 0,21-19-26,0 1 1,3 3-1,0 1 1,-37 45-1,36-32 94,-9 10-225,-68 62 1,107-109-50,-20 25 1,16-17-142,13-15 129,18-17-241,1 2 383,-1-1 1,0-1-1,0 0 1,20-23-1,37-58 310,-28 34-122,-6 12 9,3 3 0,61-56 0,-27 32-244,-4-3 0,69-89 1,-111 124 48,46-62-162,-65 81 347,-7 10-124,-5 10-277,-82 86 279,36-41 124,18-19 201,-2-2 1,-44 30 0,37-25-215,1 1 0,-37 42 1,42-39-40,-17 9 51,-10 9 368,-58 70 6,-137 109-1,200-185-295,-53 40-36,83-68-128,-2-2 0,-36 18-1,-16 4 10,-103 69 0,-76 102-74,236-191 40,-13 9 34,-1-1 0,-1-2-1,-1-2 1,-1-1 0,-1-3-1,-2-1 1,-75 24 0,-104 29-195,199-65 147,18-7 16,0 1 0,0 0 0,-10 5 1,7-5-561,28-8-1200,-6 1 1636,15-6-1,10-5 140,44-14-26,103-53-1,-129 53 4,-1-4 0,79-61 0,-71 47 20,2 3-1,2 2 1,101-47 0,0 5-81,-137 69 46,166-90 106,-179 96-6,0-1 0,24-18 0,-31 15 25,-10 8-91,-8 7-75,-93 41 40,65-28 139,1 0-127,-50 13 1,-138 37-176,174-47 197,0 3 1,-69 38-1,-307 156 254,387-197-206,-239 104 513,231-102-413,-89 32-61,-148 30-287,220-67 313,-26 7 74,31-4-312,48-14 132,0 0 1,-14 2 0,-9 3-62,13-2 41,0-1 0,-1-1 0,1-1 0,-22 1 0,-78-3 173,67-1-469,51 0 248,14 0-506,35 0 380,0-3 1,0-1 0,54-12-1,82-27 302,41-1-3,-91 21-292,59 0-121,-159 19 221,25 0-16,-49 4 122,3-1-49,-10 3 371,-30 16 108,-4-5-262,-1-1-1,-1-2 1,-52 11 0,-35-4-158,-48 8-40,120-15-14,-69 23 0,-11 9 133,124-41-83,-1 0 0,1 0 1,0 0-1,-1-1 1,1 1-1,-1-1 1,1 0-1,-1-1 0,1 1 1,-1-1-1,1 0 1,0 0-1,-1 0 0,1-1 1,-4-1-1,3 1 18,-5 1 85,9 1-187,1 0 1,-1 0-1,1 0 1,-1 0 0,1 0-1,-1 0 1,1 0-1,-1 0 1,1-1-1,-1 1 1,1 0-1,0 0 1,-1 0-1,1 0 1,-1-1-1,1 1 1,-1 0-1,1-1 1,0 1 0,-1 0-1,1 0 1,0-1-1,-1 1 1,1-1-1,0 1 1,-1-1-1,15 0-723,10-4 502,44-15-1,-14 3 296,8-1-1,197-59-10,-199 55 19,-1-2 0,74-43 0,335-240 69,-327 194 106,12-9-233,-105 88 44,189-149-160,-107 58 302,21-19-224,-105 105 140,64-38 0,-56 40-16,-46 32-61,129-99 71,-109 80-70,-1-2 1,-2-1 0,-1-1 0,26-38-1,-35 42 85,77-110-32,-72 108-161,1 0-1,46-41 0,-11 19 46,2 3 1,69-42-1,83-52 292,-204 135-205,-1 0-1,0 0 0,1 0 0,-2 0 0,1-1 1,-1 0-1,1 0 0,-1 0 0,-1-1 1,1 1-1,4-11 0,1-9-35,3-13-51,-7 19-344,-3 15 219,-1-1 1,0 1-1,0-1 0,0 1 0,0-9 1,-1 22 145,-1 0 0,0-1 0,-1 1 1,0-1-1,0 0 0,-1 0 0,0 1 1,0-2-1,-6 10 0,-2 2 34,-1-1 0,-19 24 0,8-17 6,-1-1 0,-1-1 1,-44 32-1,18-16-3,-110 106-59,34-27 143,-186 119 102,121-98-144,-262 216 261,115-65-298,328-281-16,-1 0-1,-14 8 1,24-17 130,4-5-76,3-6-20,23-28 3,32-50-136,114-129 0,-151 194 103,106-118 81,-99 105-21,51-81 0,-45 56 19,-2 1-61,82-110 0,16 20-108,67-88 257,-94 85-143,19-27 130,-92 140-221,2 0 1,45-41-1,66-43 144,-32 28-275,26-36 189,-108 98-65,-30 34-16,-1 7 81,-1 0 1,0-1-1,0 1 0,0 0 0,-1-1 0,0 1 0,0-1 0,-1 0 0,1 0 1,-1 0-1,-4 6 0,-6 7-22,-22 23 1,33-38 20,-88 89 26,48-51 66,-61 78-1,62-56-63,-51 106-1,59-104 45,-73 109 0,21-62 106,-111 163 66,157-211-277,-48 82 253,42-76 117,45-69-318,-1-1 0,1 1-1,0-1 1,0 1 0,-1-1 0,1 1 0,0-1 0,-1 0 0,1 1 0,-1-1 0,1 0 0,0 1 0,-1-1 0,1 0 0,-1 1 0,1-1 0,-1 0 0,1 0 0,-1 0-1,1 1 1,-2-1 0,2 0-3,0-1 0,-1 1 0,1-1-1,0 1 1,-1-1 0,1 1 0,0-1 0,0 1-1,0-1 1,0 1 0,-1-1 0,1 1-1,0-1 1,0 1 0,0-1 0,0 1-1,0-1 1,0 1 0,0-1 0,0 1-1,1-1 1,-1 1 0,0-1 0,0 1 0,1-2-1,5-27-49,2 1 0,1-1 1,2 2-1,0-1 0,18-28 0,85-124 51,-7 13-292,-14-10 245,1-3-17,-63 127-23,51-66 0,20 4-260,-4 5-60,-90 100 466,0-1-1,-1 0 1,0-1-1,0 1 1,-2-1-1,1 0 1,-2-1-1,0 1 1,0-1-1,-1 0 1,0 0-1,-2 0 1,1 0-1,-1 0 1,-1 0-1,-1 0 1,0-1-1,0 1 1,-1 0-1,-5-16 1,4 19-77,-4-12 44,0 0-1,-2 0 1,-1 0 0,-17-29-1,24 47-56,0-1 0,0 1 0,-1-1 0,1 1 0,-1 0 0,0 1-1,0-1 1,0 1 0,-1-1 0,1 1 0,-1 1 0,0-1 0,0 1 0,0-1 0,0 1-1,0 1 1,0-1 0,-1 1 0,1 0 0,0 0 0,-1 1 0,1-1 0,-1 1 0,1 0-1,-6 1 1,1 1-14,0 0 0,1 1-1,-1 0 1,1 0-1,0 1 1,0 1 0,0-1-1,1 1 1,-1 1-1,-13 11 1,-4 6-110,-40 48 1,40-41 144,-112 124-78,134-150 81,-61 65-92,-58 79 1,53-49 36,-59 77 64,-97 69 27,9-10 170,192-205-190,-180 210 47,-18-21-59,105-112-89,118-107 84,-1 1 0,1-1 0,0 0-1,-1 0 1,1 1 0,0-1 0,0 0-1,-1 1 1,1-1 0,0 0 0,0 1-1,-1-1 1,1 0 0,0 1 0,0-1-1,0 1 1,0-1 0,0 0 0,0 1-1,0-1 1,0 1 0,0-1 0,0 1-1,1-1 1,-1 0 0,0 0 0,1 0 0,-1 0-1,0 0 1,1 0 0,-1 0 0,0 0 0,1 0-1,-1 0 1,0 0 0,1 0 0,-1 0 0,0 0-1,1 0 1,-1 0 0,0-1 0,1 1 0,-1 0-1,0 0 1,1 0 0,-1-1 0,1 1 0,4-3 5,1 0 1,-1-1 0,0 0-1,0 0 1,0 0-1,0 0 1,6-8 0,26-40 98,-31 44-100,91-153 121,9-14-182,62-52 76,-106 147 19,259-327-281,-153 186 176,43-51 282,-182 239-137,181-222 40,-174 205-107,-2-2 1,-2-1-1,32-74 0,-40 73 94,-6 16 350,24-78-1,-41 111-422,0 0 0,0-1 0,0 1-1,0 0 1,-1-1 0,0 1 0,0-1 0,0 1-1,-1 0 1,0-1 0,-1-5 0,1 10-29,0 0 0,0 0 0,1 0 0,-1 1 0,0-1 0,0 0 0,0 0 0,0 0 0,0 1 0,0-1 0,0 0 0,0 1 0,0-1 0,0 1 0,0 0 0,-1-1 0,1 1 0,0 0 1,0-1-1,0 1 0,0 0 0,-1 0 0,1 0 0,0 0 0,0 0 0,-1 0 0,1 1 0,0-1 0,-2 1 0,-4 0-73,-1 1 0,0 1 0,-7 2 1,3 0 37,1 1 1,0 0 0,0 1-1,1 0 1,-12 10 0,-45 47-204,21-19 167,-179 149 86,-107 135-315,-28 50 518,256-266-192,2-3 223,82-87-140,16-18-60,0 0-1,0 0 1,-1-1 0,0 1-1,0-1 1,0 0-1,-9 6 1,14-10-55,0 0 0,-1 0 0,1 0 0,0 0 0,0 1 0,0-1 0,-1 0 0,1 0 0,0 0 0,0 0 0,-1 0 0,1 0 1,0 0-1,0 0 0,-1 0 0,1 0 0,0 0 0,0 0 0,-1 0 0,1 0 0,0 0 0,0 0 0,-1 0 0,1 0 0,0 0 0,0 0 0,-1 0 0,1 0 0,0 0 0,0-1 0,0 1 0,-1 0 0,1 0 0,0 0 1,0-1-1,1-8-140,10-12-113,77-105-449,-30 48 507,225-266-35,91-121 155,-312 383 155,-50 67-29,22-30 288,35-60 1,-68 104-312,0 0 0,0-1 1,-1 1-1,1-1 1,0 1-1,-1-1 0,1 0 1,-1 1-1,1-1 1,-1 0-1,0 1 1,1-1-1,-1 0 0,0 1 1,0-1-1,-1 0 1,1 1-1,0-1 0,-1-2 1,1 3-20,-1 1-1,1-1 1,-1 1 0,1-1 0,0 1 0,-1-1 0,1 1 0,-1-1 0,1 1 0,-1 0-1,0-1 1,1 1 0,-1 0 0,1 0 0,-1-1 0,1 1 0,-1 0 0,0 0-1,0 0 1,-1-1-7,0 1 0,0 0 0,0 0 0,0 1 0,0-1-1,0 0 1,0 1 0,-3 0 0,-7 3-12,1 1 0,-1 1 0,1-1 0,0 2 1,1 0-1,0 0 0,-16 14 0,-60 69-17,55-55-20,1-3 38,-1-1 0,-62 45 0,78-65 15,-137 102 128,104-74-53,-46 50 0,-5 18-11,-115 109-114,115-133-7,-49 42-103,103-83 149,-45 53 1,-162 231 361,236-310-427,10-13-54,6-3 120,0-1 0,0 1 1,-1 0-1,1-1 0,0 1 0,0 0 0,0-1 0,0 1 0,0 0 1,0-1-1,0 1 0,0-1 0,0 1 0,0 0 0,0-1 0,0 1 1,1 0-1,-1-1 0,0 1 0,0 0 0,0-1 0,0 1 1,1-1-1,9-25-254,2 1 0,1 0-1,23-35 1,-9 23-24,46-49 0,157-185-220,-209 242 482,243-315 173,-150 210-267,4-5 105,-78 91 145,25-36 714,-92 107-419,-39 43-401,4 2 0,-79 112 0,-125 148 108,1 2 187,192-233-162,-151 155-1,190-217-138,11-12 59,-44 37 1,43-45 193,24-15-268,-1 0 0,1 0 1,0 0-1,0 1 0,0-1 0,0 0 1,-1 0-1,1 0 0,0 0 0,0 0 1,-1 0-1,1 1 0,0-1 0,0 0 1,-1 0-1,1 0 0,0 0 0,0 0 1,-1 0-1,1 0 0,0 0 0,0 0 0,-1 0 1,1 0-1,0 0 0,0 0 0,-1 0 1,1 0-1,0 0 0,0 0 0,-1-1 1,1 1-1,0 0 0,0 0 0,0 0 1,-1 0-1,1 0 0,0-1 0,0 1 1,0 0-1,0 0 0,-1-1 0,7-11-26,218-357-662,-129 201 621,-26 52-35,96-122-1,-159 230 102,204-275 27,-181 238 103,-2-2 0,-2-1 0,-2-1 1,25-76-1,-45 113-105,8-26 161,-11 35-166,1 0 0,-1-1 0,1 1 0,-1 0 0,0-1 0,0 1 0,-1 0 0,1 0 1,-1-4-1,0 6-24,1 1 1,0-1-1,0 0 1,0 1 0,-1-1-1,1 1 1,0-1-1,0 1 1,-1-1-1,1 0 1,-1 1 0,1-1-1,0 1 1,-1 0-1,1-1 1,-1 1-1,1-1 1,-1 1 0,1 0-1,-1-1 1,0 1-1,1 0 1,-1-1 0,1 1-1,-1 0 1,0 0-1,1 0 1,-1 0-1,1-1 1,-1 1 0,0 0-1,1 0 1,-1 0-1,0 0 1,1 1 0,-1-1-1,0 0 1,0 0-1,-1 1-13,-1 0 0,1 0-1,0 0 1,0 1-1,0-1 1,0 0 0,0 1-1,0 0 1,-3 3 0,-228 239-568,205-213 571,2 1 0,1 1-1,-22 38 1,-53 114 23,-38 58 48,-247 251 489,385-493-535,-18 19 207,7-15-85,11-5-131,0 0-1,0 0 1,-1 0 0,1 0-1,0 0 1,0 0-1,0 0 1,-1 0-1,1 0 1,0 0 0,0 0-1,-1 0 1,1-1-1,0 1 1,0 0-1,0 0 1,0 0 0,-1 0-1,1-1 1,0 1-1,0 0 1,0 0-1,0 0 1,-1 0 0,1-1-1,0 1 1,0 0-1,0 0 1,0-1-1,0 1 1,0 0 0,0 0-1,0 0 1,0-1-1,0 1 1,0 0-1,0 0 1,0-1 0,0-3-1,0 0 0,0 0 0,0-1 0,1 1 0,0 0 0,0 0 0,0 0 0,0 0 0,2-4-1,19-36-77,-20 41 71,19-32-72,43-53-1,15-22-7,14-69 18,-38 67-14,147-238 4,-40 48 43,-155 287 72,-2 6-17,0-1 0,-1 1 0,0-1-1,-1 0 1,0 0 0,0 0 0,-1 0-1,1-15 1,-3 24-24,1 0 0,-1 0 0,0 0 0,0 0 0,0 0 0,0 0 0,-1 0 1,1-1-1,0 1 0,0 0 0,-1 0 0,1 0 0,0 0 0,-1 0 0,1 0 0,-1 0 0,1 0 0,-1 0 0,0 0 0,0 0 0,1 1 0,-1-1 0,0 0 0,0 0 0,0 1 0,0-1 0,1 0 0,-1 1 0,0-1 0,0 1 0,0-1 0,-2 0 0,1 1-7,-1 0 0,1 0-1,-1 1 1,1-1 0,0 0-1,-1 1 1,1-1 0,0 1-1,-1 0 1,1 0 0,0 0-1,0 0 1,0 0 0,0 0-1,-2 2 1,-6 5-43,0 0 0,1 1-1,0 0 1,0 0 0,1 1 0,-7 10 0,-40 70 36,45-71 4,-192 390-170,168-331 165,-3-3 0,-4-1 0,-53 73 0,-81 108 288,155-223-203,-43 65 363,56-90-332,2-8-132,5 0 27,0 0-1,-1-1 1,1 1 0,0 0 0,0 0-1,-1-1 1,1 1 0,0 0 0,1-1 0,-1 1-1,0 0 1,0-2 0,3-10 25,1 0 1,0 0-1,1 0 1,10-21-1,34-50 119,-15 27-97,78-156-42,-37 67 0,62-130-144,-28-8 0,-87 220 188,-13 41-35,-2 0 0,0-1 0,4-26 0,-10 45-221,-3 7-45,-3 15-126,2-10 381,-15 45-29,-46 88-1,-40 44-29,25-44 249,10-20-17,-96 128 0,144-220-65,-1-2 1,-35 33 0,56-58-96,0 0 1,1 0 0,-1-1-1,0 1 1,0 0-1,0-1 1,0 1 0,0-1-1,0 1 1,-1-1 0,1 1-1,-2-1 1,3 0-6,0 0 0,-1 0 0,1 0 1,0 0-1,-1 0 0,1 0 0,0 0 0,-1 0 0,1 0 1,-1-1-1,1 1 0,0 0 0,-1 0 0,1 0 0,0 0 1,0-1-1,-1 1 0,1 0 0,0 0 0,0-1 1,-1 1-1,1 0 0,0-1 0,0 1 0,-1-1 0,0-1 0,1-1-1,-1 1 0,1-1 0,-1 1 0,1-1 0,0 1 0,0-1 0,0 1 0,0-1 1,1-3-1,3-19-75,1 1 0,2 0 1,10-29-1,36-67-121,-18 56 119,69-93 0,-63 98 11,55-101 0,-91 149 55,23-45 92,40-114-1,-61 149-127,-5 17 49,0 0 0,-1 0 0,1 0 1,-1 0-1,0 0 0,-1 0 0,1 0 1,-1 0-1,1 0 0,-1-5 0,0 8-12,0 1 0,0 0 0,0-1-1,0 1 1,0 0 0,-1 0 0,1-1-1,0 1 1,0 0 0,0-1 0,0 1-1,0 0 1,0 0 0,0-1 0,-1 1 0,1 0-1,0 0 1,0-1 0,0 1 0,-1 0-1,1 0 1,0 0 0,0 0 0,0-1-1,-1 1 1,1 0 0,0 0 0,-1 0-1,1 0 1,0 0 0,0 0 0,-1-1 0,1 1-1,0 0 1,-1 0 0,1 0 0,0 0-1,0 0 1,-1 0 0,1 0 0,0 0-1,-1 1 1,1-1 0,0 0 0,0 0-1,-1 0 1,1 0 0,0 0 0,0 0-1,-1 0 1,1 1 0,0-1 0,0 0 0,-1 0-1,1 0 1,0 1 0,0-1 0,-15 15-125,14-13 121,-22 30-156,-32 57 0,29-44 100,-29 42-4,20-33 128,-41 85-1,-55 208-88,47-112 119,23-67-18,-23 60-62,50-154-9,-63 99 0,-34 65 135,52-88-25,-58 88 87,108-188-168,-48 61-1,-45 37 118,108-130-152,-11 10 7,23-26-81,3-4-58,4-5-226,9-10-73,25-24 279,1 1 0,85-62-1,-19 29 68,77-57-42,-99 59 239,-19 15-84,123-83 0,18 27-29,-26 16 104,59-52-36,-139 85-52,133-89-5,-23 14-24,-144 94-62,-20 13 118,56-28-1,-39 23 93,-67 38-176,-3 1 19,0 1-1,0 0 1,-12 8 0,-468 358 455,280-238-156,12-10-113,-10 36-98,-23 15 74,77-75 16,-113 82-154,158-89-70,-127 142 1,213-207 17,13-15 290,21-29-168,1 1-1,0 0 1,1 1 0,28-21 0,-13 15-80,66-35-1,-86 51 11,211-119-27,-15-12 28,299-178 88,-222 179-147,-154 76 104,267-135-57,-337 167 14,94-33-1,-153 60-5,26-5 19,-26 6-8,-1 0 1,1-1-1,-1 1 0,1 0 0,-1 0 0,1 0 1,-1 0-1,1 0 0,-1 0 0,1 0 0,-1 0 1,1 1-1,-1-1 0,1 0 0,-1 0 0,1 0 1,-1 0-1,0 1 0,1-1 0,-1 0 0,1 0 1,-1 1-1,0-1 0,1 0 0,-1 1 0,1-1 1,-1 0-1,0 1 0,0-1 0,1 0 0,-1 1 1,0-1-1,0 1 0,1-1 0,-1 1 0,0-1 1,0 1-1,0-1 0,0 1 0,0-1 0,0 1 1,0-1-1,0 1 0,0-1 0,0 0 0,0 1 1,0-1-1,0 1 0,-2 3 13,1 0 0,-1 0 1,0-1-1,-1 0 0,1 1 1,0-1-1,-1 0 0,0 0 0,0 0 1,0 0-1,0-1 0,-6 5 0,-9 8 72,-8 11-83,-2-1 0,-1-2 1,0 0-1,-50 27 0,63-41 22,-162 98 149,-27 66-204,5-4-29,82-86-33,-68 52-135,146-100 206,1 1 0,1 1-1,2 3 1,-57 80 0,27-10-328,65-109 327,0 0-1,1 0 0,-1-1 0,1 1 1,-1 0-1,1 0 0,-1 0 1,1 0-1,0 0 0,0 0 0,-1 1 1,1-1-1,0 0 0,0 0 0,0 0 1,0 0-1,0 0 0,1 1 1,-1-1 6,0-1 1,0 0 0,1 0 0,-1 1-1,0-1 1,0 0 0,1 0 0,-1 0-1,0 0 1,0 0 0,1 1-1,-1-1 1,0 0 0,1 0 0,-1 0-1,0 0 1,0 0 0,1 0 0,-1 0-1,0 0 1,1 0 0,-1 0 0,1 0-1,13-4-148,136-78-300,-52 26 353,399-186-440,-315 160 482,65-25 331,-228 100-292,22-6 1,-35 11 32,1 1 1,-1 0-1,1 0 1,-1 1 0,1 0-1,-1 0 1,8 1-1,-13-1 2,0 0 0,1 1 0,-1-1 0,0 0-1,0 0 1,0 1 0,0-1 0,0 1-1,0-1 1,0 1 0,0-1 0,0 1 0,0-1-1,0 1 1,0 0 0,0 0 0,0 0 0,0-1-1,-1 1 1,1 0 0,0 0 0,-1 0 0,1 0-1,0 0 1,-1 0 0,1 0 0,-1 0 0,0 1-1,1-1 1,-1 0 0,0 0 0,0 0 0,0 0-1,0 0 1,0 1 0,0-1 0,0 0-1,0 0 1,0 0 0,-1 2 0,0 3 32,-1 0 1,0 0-1,-1 0 1,0-1-1,1 1 1,-6 5-1,-1 3 21,-1 0 0,-1-1-1,0-1 1,-19 18 0,-58 39 202,48-39-124,-256 215 281,219-178-310,-11 3-88,-164 102 0,237-163-66,0 0-78,0 0-1,-15 13 0,48-25-430,2-3 479,-1-1 1,0-2 0,0 0-1,25-16 1,68-54-49,-61 42 84,-6 4 104,279-190-154,-240 171 53,179-82 0,-9 44 127,-246 89 83,-9 5-23,-14 5 57,-28 10-196,22-11-71,-29 17 0,8 3 32,2 2 0,-49 47 1,-21 16-38,-102 60 69,23-18 32,-47 27-285,95-68 6,41-31 134,64-42-130,1 2 0,-58 47 0,85-63-454,22-23-248,-6 10 906,189-130-620,38-43 888,-143 104 1036,-80 63-418,-12 12-845,-4 1 62,-9 6 21,0 0 0,-15 12-1,16-11-70,0 0 0,-23 12 0,-20 0 130,-83 20 0,17-6-26,61-11-140,1 2 0,-61 37 0,-20 10 36,132-68 13,-1 0 1,0-1-1,0 0 0,-15 3 0,21-5-25,0-1 0,0 0 0,0 0 0,0 0 0,0 0 0,0 0 0,0-1 0,0 1 0,0-1 0,0 0 0,0 0 0,0 0 0,1 0 0,-1 0 0,0 0 0,1-1-1,-1 0 1,-4-3 0,1-1 13,0-1 0,1 0 0,0 0 0,0 0 0,0-1 0,1 1 0,0-1 0,1 0 0,0 0 0,0 0 0,1-1 0,-3-13 0,2 2-106,1 0 0,0 0 0,2 0 0,2-29 0,5-38-5,-6-121 0,-2 195 86,0 1 0,0-1 0,-1 1 0,-1 0 0,0 0 0,-1 0-1,-5-11 1,5 16 9,1 1 0,-1-1 0,-1 1 0,1 0 0,-1 0 0,0 1 0,0-1 0,0 1 0,-1 0 0,0 0 0,0 1 0,-12-7 0,1 3 16,0 1-1,0 0 1,0 2 0,-1 0 0,0 1-1,0 0 1,-19 0 0,-132 1 202,101 4-191,-27-2-42,-116 2-64,98 10 93,79-6-33,-1-1 0,-60-2 1,78-5 1,0 0 0,0-1 0,1 0 1,-1-2-1,-18-8 0,15 6 26,-104-46 155,41 17-128,-21-13-3,102 49-42,-10-6-1,-1 0 0,1-2 0,1 1 0,-1-1 0,1-1 1,1 0-1,-13-16 0,8 7-16,2-1 1,0 0-1,-17-37 0,19 38 15,0-1-1,-19-22 0,-14-24-27,35 50 26,-1 0 0,0 1 0,-2 1 1,1 0-1,-2 0 0,0 1 0,0 1 1,-1 0-1,-1 1 0,0 0 0,0 1 1,-1 1-1,-29-12 0,0 6 12,-88-19 0,-17-4-137,138 34 131,0-1-1,1 0 1,-1 0-1,1-2 1,0 1-1,-10-9 1,15 9 3,-1 0 1,1 0 0,0 0 0,0-1 0,1 0 0,0 0 0,1 0-1,-1-1 1,-5-13 0,-2-15-90,1-1-1,-11-71 0,19 87 98,0 1-40,1-1 0,1 0 0,1 0 0,5-39 0,-4 46-9,-1-25 0,0 16 53,-1 21-7,1 1-1,0-1 1,-1 0-1,1 0 0,-1 0 1,1 0-1,-1 0 1,0 0-1,0 1 0,0-1 1,0 0-1,0 1 1,0-1-1,-1 1 0,1-1 1,0 1-1,-3-2 1,1 1-4,0 0 1,1 0 0,-1 0-1,0 0 1,0 1 0,0-1-1,0 1 1,-1 0 0,-4-1-1,3 0-20,-1 1 0,1 0 0,-1 1-1,0-1 1,0 1 0,1 0-1,-1 1 1,0-1 0,1 1 0,-1 0-1,0 0 1,-6 3 0,0 1-45,-5 1 20,1 0-1,-21 12 0,28-13-15,5-3 45,-1 1-1,1-1 1,0 1-1,0 0 1,0 0-1,0 1 1,0-1-1,0 1 1,1-1-1,0 1 1,0 0 0,-4 7-1,0 2-19,2 1 0,-1 1 0,-4 22 1,-8 49-20,12-48 50,1-1 1,1 0 1,4 66-1,0-51 32,0-44-42,1-1-1,-1 1 1,1-1 0,0 1-1,1 0 1,0-1 0,4 12-1,-4-15 19,-1 0-1,0 0 1,0 1-1,1 6 1,-2-6 24,1-1 1,0 1 0,0-1-1,2 8 1,6 13 95,-7-19-104,1 1 0,-1 0 0,1-1 0,5 9-1,-1-3 61,-1 0 1,0 0-1,-1 1 0,0 0 0,4 20 0,-4-14-55,13 31 0,7 2 3,38 59 1,-58-104-29,0 0 1,0-1 0,1 0-1,0 0 1,0-1-1,1 1 1,0-1 0,9 5-1,63 30 78,-36-21-66,-29-13-26,1-1 0,0 0 0,1-2 0,-1 0 0,0 0 0,1-1 0,20-1 0,15 3 27,13 4-26,146 13 66,2-16-96,257-11 122,-323 16-101,-24-1-22,121 9 41,128 2-327,-331-21 390,76-4-148,-93 3 152,-1-1 0,0-1 1,21-7-1,-40 10-17,-1 0 0,0 0 0,1 0-1,-1 0 1,0 0 0,0 0 0,0-1 0,0 1 0,3-3 0,-5 4-33,1-1 0,-1 1 0,0 0 0,0-1-1,1 1 1,-1-1 0,0 1 0,0-1 0,1 1 0,-1 0 0,0-1-1,0 1 1,0-1 0,0 1 0,0-1 0,0 1 0,0-1 0,0 1-1,0-1 1,0 0 0,0 0-5,-1 0 0,1 0 1,-1 0-1,1 0 0,-1 1 0,1-1 0,-1 0 0,0 0 0,1 0 0,-1 1 1,0-1-1,1 0 0,-3 0 0,-22-17 141,-1 2 0,-30-14 0,-59-23 601,58 30-685,-2 2 1,0 2-1,0 4 0,-110-15 0,131 26-193,1 2-1,-49 4 1,65 0 107,1 1-1,0 1 1,0 0-1,1 2 1,-37 14-1,-172 68-225,164-69 392,-118 17 1,157-32-118,12-2-10,-1-1 0,0 0 1,1-1-1,-1-1 0,-17-2 0,5-2 45,-43-14 0,38 7-24,0-1 1,2-1-1,-37-24 0,31 14-10,1-1 0,-49-48 0,41 35-17,-106-101-329,29 29-213,115 107 374,4 2 104,-1 0 1,0 0-1,1 1 1,-1-1-1,0 0 1,0 1-1,0-1 1,0 1-1,0-1 0,0 1 1,0-1-1,0 1 1,-1-1-1,-3 21-8,4-14 23,1 0 1,0 0 0,0 0 0,0 1-1,1-1 1,0 0 0,2 8-1,2 10-32,8 124 30,-11-119 131,0-8-85,6 34 0,-2-32-79,0-1-1,19 42 1,-20-55 81,0 0 0,0 1 0,1-2 0,0 1 0,1-1 0,0 0 0,1 0 0,12 10 0,-9-9-9,0-1 1,0-1-1,1 0 0,0 0 0,0-1 1,15 4-1,-5-1 74,24 12 0,-9-3 1,10 5 17,-29-13-134,1-1 1,-1-1 0,27 7-1,0-3 251,-23-5-173,1-1 0,0-1-1,-1-2 1,36 2 0,166 6-91,-148-5 21,-22-3-9,104 5 557,-158-8-504,0 0-1,0 0 1,1 0 0,-1 0 0,0 1 0,0-1 0,1 0 0,-1 0 0,0 0 0,0 0 0,1 0 0,-1 0 0,0 0-1,1-1 1,-1 1 0,0 0 0,0 0 0,1 0 0,-1 0 0,0 0 0,0 0 0,1 0 0,-1-1 0,0 1 0,0 0-1,0 0 1,1 0 0,-1 0 0,0-1 0,0 1 0,0 0 0,0 0 0,1-1 0,-8-6 386,-17-6 20,-13-2-415,-1 2-1,0 2 1,0 1 0,-41-5-1,-163-9-114,167 19 99,-306-6-8,361 12-80,-1 1 1,1 1 0,0 1 0,-36 12-1,29-3-288,26-13 377,1 0 1,-1 1 0,1-1-1,-1 0 1,1 0 0,-1 1 0,1-1-1,-1 1 1,1-1 0,-1 0 0,1 1-1,-1-1 1,1 1 0,0-1-1,-1 1 1,1-1 0,0 1 0,-1-1-1,1 1 1,0-1 0,0 1-1,0 0 1,-1-1 0,1 1 0,0-1-1,0 1 1,0 0 0,0-1 0,0 1-1,0-1 1,0 1 0,0 0-1,0-1 1,0 1 0,1-1 0,-1 1-1,0 0 1,0-1 0,1 1-1,-1-1 1,0 1 0,1 0 0,4 4-32,1 0 1,0 0 0,0 0 0,0-1-1,0 1 1,13 5 0,44 15 217,-45-18-134,59 21-239,-1 4 1,91 52 0,-76-32 306,147 60 0,37-4-205,-157-65 107,-95-34 9,-1-2-1,44 7 1,10 3-47,90 41 116,-133-44-76,0 2 0,57 38 0,-59-33 3,0 2 0,-1 1 0,32 35 0,-4 10 66,-26-31-64,46 45-1,-63-71 17,0 0 0,0-1 0,2-1 0,28 14 0,73 24 247,-93-39-214,-13-5-42,-1-1 0,1 0 0,1-1 0,-1 0 0,0-1 1,16 0-1,-3-5 535,-24 4-544,0 0 0,0 0-1,-1-1 1,1 1-1,0 0 1,0-1-1,-1 1 1,1 0 0,0-1-1,-1 1 1,1-1-1,0 1 1,-1-1-1,1 1 1,-1-1 0,1 0-1,-1 1 1,1-1-1,-1 0 1,1 1-1,-1-1 1,0 0 0,1 0-1,-1 1 1,0-1-1,1-1 1,-2-2 10,1 0 0,-1 0 0,1 0 0,-1 0 0,0 1 0,-1-1 1,1 0-1,-1 1 0,0-1 0,-3-5 0,-4-4 38,-15-17 0,5 8 28,-85-131 181,-14-18-600,104 153 308,-27-35-80,-1 3 1,-54-48 0,81 83-22,-18-21 0,12 13-67,21 22 164,-1 1 1,1 0-1,-1-1 0,1 1 1,-1-1-1,1 1 1,0-1-1,-1 1 0,1-1 1,0 1-1,-1-1 0,1 1 1,0-1-1,0 0 1,-1 1-1,1-1 0,0 1 1,0-1-1,0 0 0,0 1 1,0-1-1,0 0 1,0 1-1,0-1 0,0 1 1,0-2-1,1 2-18,-1-1 0,1 1 1,-1-1-1,1 1 0,0-1 0,-1 1 0,1-1 0,0 1 0,-1 0 1,1-1-1,0 1 0,-1 0 0,1 0 0,0 0 0,0-1 0,-1 1 1,2 0-1,4 0-128,0 0-1,-1 0 1,1 0 0,7 3 0,14 4-174,45 21 0,-35-13 229,2 0 31,11 3 343,91 49 0,-150-63 594,-3-4-705,0 0 0,0 0 0,0-1 1,-15-3-1,-49-14 534,-84-35 252,51 16-835,76 27-148,-334-96-240,363 105 279,-27-7-190,-1 2 0,0 1 0,-38-2-1,68 7 170,0 0-1,0 0 0,0 0 0,0 0 0,0 1 1,0-1-1,0 0 0,0 1 0,1 0 0,-1-1 1,0 1-1,0 0 0,0 0 0,0 0 0,1 0 1,-4 2-1,4-1 0,1-1 1,-1 0 0,0 1 0,0-1-1,1 1 1,-1-1 0,1 1 0,-1-1-1,1 1 1,0-1 0,0 1 0,-1-1-1,1 1 1,0 0 0,0-1 0,0 1-1,1-1 1,-1 1 0,0-1 0,1 1-1,0 2 1,1 3-10,1-1-1,0 0 1,0 1 0,0-1-1,1 0 1,0-1 0,0 1-1,0 0 1,1-1 0,0 0 0,0 0-1,0-1 1,1 0 0,-1 1-1,12 4 1,6 4-3,2-2 1,43 15-1,-68-26 43,98 31 656,1-5 0,170 23 0,-199-43-566,-1-3 1,1-2 0,109-15-1,-149 10 64,50-13 0,-68 14-153,-1-1-1,1 0 0,-1-1 0,0-1 0,0 1 0,0-2 0,10-8 1,-2 0-77,-1-2 0,-1-1 0,17-21 0,-18 18-196,1 1 0,0 0 0,2 1 0,0 1 0,28-21 0,19-2 394,-65 40-58,-7 1 251,-29 0 327,11-1-573,1 1-1,-1 1 1,-36 7 0,-271 77-1135,283-71 945,2 3 0,0 1 0,1 3 0,1 1 0,-44 30 0,72-41 4,1 0 0,-14 14 0,25-22 76,1 1-1,-1 0 1,1 0-1,0 0 1,0 1-1,0-1 1,0 1-1,1-1 1,0 1-1,0 0 1,0 0-1,-1 6 1,3-7 36,0-1 0,0 0 0,0 0 1,0 0-1,1 1 0,-1-1 0,1 0 1,0 0-1,0 0 0,2 3 0,15 32-13,-13-29-18,68 143 427,-57-117-83,-10-21-240,-1 0-1,0 1 1,-1-1 0,-1 1 0,0-1 0,-1 1 0,0 0 0,-1 0 0,-1 0-1,-2 19 1,-4-16 38,4-16-89,2 0 0,-1 0 1,0 0-1,0 0 0,1 0 1,-1 1-1,1-1 0,-1 2 1,1-1 4,0-1 0,-1 0 0,1 0 0,-1 1 0,1-1 1,-1 0-1,0 0 0,0 0 0,0 0 0,0 0 0,0 0 1,-3 3-1,4-5-30,0 1 0,-1-1 0,1 0 0,0 1 0,0-1 0,0 0 1,0 1-1,-1-1 0,1 1 0,0-1 0,0 0 0,0 1 0,0-1 1,0 0-1,0 1 0,0-1 0,0 1 0,0-1 0,0 0 0,0 1 1,0-1-1,1 0 0,-1 1 0,0-1 0,0 1 0,0-1 0,0 0 0,1 1 1,3 11-165,2-3 231,-5-7-63,-1 0-1,1-1 1,0 1-1,0 0 1,1 0-1,-1-1 1,0 1-1,1-1 0,-1 1 1,0-1-1,1 0 1,0 1-1,-1-1 1,1 0-1,0 0 1,-1 0-1,1 0 0,0-1 1,0 1-1,0 0 1,0-1-1,0 1 1,0-1-1,0 0 1,3 1-1,354-25 10,-166-6 93,-25 3-201,30 7 332,183-32-261,-360 49-16,34-8-38,-1-2 0,-1-3-1,0-1 1,92-46-1,-73 24 92,17-8-61,110-43 1,-15 31 107,-28 9-3,38-17-150,-175 62-4,0 1 1,0 1-1,26-2 1,60 3-426,-79 2 507,-25 0 27,0 0 0,0 0 0,0 0-1,0-1 1,0 1 0,0 0 0,-1 0 0,1-1 0,0 1-1,0 0 1,0-1 0,-1 1 0,1-1 0,0 1 0,0-1-1,-1 1 1,2-2 0,3-2 60,-4 4-5,-1-1-61,0 1 0,-1 0 0,1 0 0,0 0 0,0 0 0,0 0 0,0 0 0,0 0-1,0 0 1,0 0 0,0 0 0,0 0 0,0-1 0,0 1 0,0 0 0,0 0 0,0 0 0,0 0 0,0 0 0,0 0 0,0 0 0,0 0 0,0 0-1,0-1 1,0 1 0,0 0 0,0 0 0,0 0 0,0 0 0,0 0 0,-2 0-19,-12 3-41,-1 1-1,1 0 1,0 1-1,0 1 1,1 0-1,-19 11 0,10-2 47,1 1 0,-29 28 0,8-2 126,-47 46 178,68-69-238,-2-1 1,-34 21 0,-2-7-83,-2-4-1,-66 23 1,-6 2 273,106-41-146,-96 45-41,93-45-230,29-11-43,11-2 374,4-2-138,0-1 0,0 0 0,-1-1 1,26-14-1,-6 3-66,31-11 143,17-7 81,124-73-1,-98 36 16,80-47 207,-143 94-188,60-31 526,-70 39-612,0-1 1,40-29-1,-61 36-166,0 0 0,0-1 0,-1 0 0,-1-1 0,0-1 0,0 0 0,14-23 0,-11 9-67,-1 0-1,-1 0 1,-1-1 0,11-50-1,11-120-681,-20 130 582,-8 49 12,-2-1 0,0 1 0,1-24 0,-4 8 210,-1 0 0,-2 0 0,-8-41 0,10 74-39,1 0 1,-1 0-1,1 0 1,-1 0-1,0 0 1,0 0-1,0 0 1,0 0-1,0 0 1,0 1-1,-1-1 1,1 0-1,0 1 1,-1-1-1,0 1 1,1-1-1,-1 1 1,0 0-1,1 0 1,-1-1-1,0 1 1,0 1-1,0-1 1,0 0-1,0 0 1,0 1-1,-4-1 1,-3 0-56,1 1 1,-1 0-1,1 1 1,-1 0 0,1 0-1,-10 3 1,-38 12-199,0 3 0,-84 41 0,43-18 208,-115 53-129,6 23 700,89-38-109,-166 105 852,-141 35-516,413-214-662,8-4-53,0-1-1,-1 1 1,1-1-1,0 1 1,-1-1 0,0 0-1,1 0 1,-1 0 0,0-1-1,1 1 1,-5-1 0,7 0-12,1 0 0,0 0-1,-1 0 1,1 0 0,0 0 0,-1 0 0,1-1 0,0 1 0,-1 0 0,1 0 0,0 0 0,-1-1-1,1 1 1,0 0 0,-1 0 0,1-1 0,0 1 0,0 0 0,-1 0 0,1-1 0,0 1 0,0 0 0,0-1-1,0 1 1,-1 0 0,1-1 0,0 1 0,0 0 0,0-1 0,0 1 0,0-1 0,0 1 0,0 0-1,0-1 1,0 1 0,0 0 0,0-1 0,0 1 0,0-1 0,0 1 0,0 0 0,0-1 0,1 1 0,-1 0-1,0-1 1,0 1 0,0 0 0,0-1 0,1 1 0,-1 0 0,1-1 0,15-21-86,114-105-239,-54 55 204,-11 10 61,3 3 1,112-74-1,79-59 99,-89 36-40,56-47 212,-171 159-113,-27 23 131,-1-1-1,-1-1 1,34-39 0,-60 62-216,1-1 0,0 0 0,-1 1 1,1-1-1,-1 0 0,1 1 0,-1-1 1,1 0-1,-1 0 0,1 1 0,-1-1 1,0 0-1,1 0 0,-1 0 0,0 0 1,0 0-1,0 1 0,0-1 0,0 0 1,0 0-1,0 0 0,0 0 0,0 0 1,0 0-1,0 0 0,0 1 0,-1-1 1,1 0-1,0 0 0,-1 0 0,1 0 1,-1 1-1,1-1 0,0 0 0,-1 0 1,0 1-1,1-1 0,-2 0 0,0-1-2,0 1-1,-1-1 1,1 1-1,-1 0 1,1 0-1,-1 0 1,1 1 0,-1-1-1,0 0 1,1 1-1,-6 0 1,-9 0-78,0 1 0,-24 4 0,16-1 37,-29 3 17,0 3 0,1 2 0,0 3 1,-68 28-1,-144 99 85,166-84-94,20-14-38,-293 176-310,273-158-77,103-64 407,0-1-1,1 1 1,-1 0 0,8-2 0,9-3 28,29-14 16,61-36 0,48-39 73,56-30-94,-107 72-51,1 6-1,164-49 1,-230 85 0,1 3 1,0 2-1,0 1 0,55 1 0,-44 6 175,1 3 0,107 21-1,-148-22-44,0 0 0,1-1 0,-1-1 0,1 0 0,-1-1 0,17-2 0,-15 0-47,1-1 0,-1-1 1,0 0-1,0-1 0,27-13 0,-42 17-8,12-6-22,0 0 0,1 0 0,0 1 0,19-4 0,-34 10 6,1 0 0,0-1 0,0 1 0,0 0 0,0 0 0,0 0 0,0 0 0,0 0 0,-1 0 1,1 0-1,0 1 0,0-1 0,0 0 0,0 0 0,0 1 0,-1-1 0,2 1 0,-1-1 4,-1 1 0,1-1 0,-1 1-1,0-1 1,1 1 0,-1-1 0,0 1 0,1-1-1,-1 1 1,0 0 0,0-1 0,0 1 0,1-1-1,-1 1 1,0 0 0,0-1 0,0 1-1,0-1 1,0 2 0,-1 3-3,0 0-1,0 0 0,0 0 1,-1 0-1,-1 5 1,-1 1 59,-7 22 65,-57 163-99,57-173-8,0 1 0,-1-2 0,-2 0 0,0 0 0,-1-1 0,-20 20 0,-79 63 41,20-22-71,-85 122 97,37-37-49,112-136 20,-1-2 1,-1-1 0,-43 28 0,-62 31 57,-100 71 0,171-102-75,19-17 49,-88 58 1,82-68-20,-1-2 0,-1-2-1,-1-3 1,-88 22 0,90-29-23,-140 30 61,-213-2-198,279-33 215,6 0-31,-47 0-90,26 0-295,64-2 167,19 0 216,51-7-109,0 0 0,1 0-1,-1 1 1,1 0 0,0 1-1,-1 0 1,1 0 0,1 1 0,-1 0-1,0 0 1,1 1 0,-10 8-1,12-8-1,-3 1 19,1 0 0,1 0 0,-1 1 1,1 0-1,0 0 0,1 1 0,0-1 0,-6 11 0,11-17 2,-1 0 1,1 0-1,0 0 0,-1 0 0,1 0 0,0 0 0,0 0 0,-1 0 0,1 0 0,0 0 0,0 0 1,0 0-1,0 0 0,0 0 0,1 0 0,-1 0 0,0 0 0,0 0 0,1 0 0,-1 0 1,1 0-1,-1 0 0,1 1 0,0-1-4,1 0 0,-1 1 0,0-1-1,1 0 1,-1 0 0,1 0 0,-1 0 0,1-1 0,-1 1 0,1 0 0,0 0 0,2 0-1,4 1-12,1-1-1,0 0 0,-1 0 1,11-1-1,187-5-120,4-1 417,-118 1-132,160-28 1,-58 4-182,-160 25 198,-12 1 2,27-1 1,-45 4-149,0 0 1,-1 0-1,1 0 1,0-1-1,0 0 1,-1 0-1,1 0 1,7-3 282,-13 4-198,0 1 1,0-1 0,0 0 0,-1 0-1,1 0 1,0 0 0,-5-1 0,1 1-11,-52 3 206,0 2 0,-62 15 0,47-3-451,-81 30 1,81-23 219,58-19-2,-1-2 0,1 0 0,-1 0 0,1-2 0,-24 1 0,35-2-31,0-1 0,1 1 0,-1-1 1,1 0-1,-1 0 0,1 0 0,0 0 1,-1-1-1,1 1 0,0-1 1,0 0-1,-5-4 0,-13-7 107,45 3-1459,-13 8 1324,29-6-188,-28 6 106,-1-1 0,14-3 0,-21 4 71,27-10-77,1 1 0,0 2 0,43-8-1,-18 9 208,-28 3 14,49-1 0,-29 5 240,58-10-1,8-9-87,-20-7-1,-15 4-175,-66 22-61,-13 2-51,0-1 0,0 0 0,0 0 1,0 0-1,1 0 0,-1 0 0,0-1 1,0 1-1,0 0 0,0 0 0,0-1 0,0 1 1,2-2 164,21-8-2050,-4 4 1871,-15 4 48,0 0 1,0 1-1,0-1 1,8 0-1,10-4 48,-3 1 42,5-1-1523,-14 1-122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9:36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45 120 1312,'0'0'2421,"-19"1"-1450,17 1-933,1 1 0,0-1 0,-1 0 0,1 1 1,0-1-1,0 0 0,0 1 0,0-1 0,1 1 0,-1 0 0,1-1 0,-1 1 1,1 0-1,0 3 0,0-2-1,0 0 0,-1 0 0,1 0 0,-1 0 0,-9 12 1528,9-16-1525,7-5-24,0 0 0,0 0 0,0-1 0,-1 1 0,0-1 0,0-1 0,0 1 0,-1-1 0,0 1 0,0-1 0,-1 0 0,4-10 0,1-5-1752,21-36 1,-10 30-340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32:56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2240,'1'11'5615,"0"-10"-5391,7 11 3217,-2-6-4215,5 1 1121,-9-6-295,0 1 0,0-1 0,0 0-1,0 1 1,0-1 0,1 0 0,-1-1 0,0 1-1,1 0 1,-1 0 0,0-1 0,1 0 0,3 1-1,86 2 984,114-3 58,-190-1-711,-13 1-384,-1 0 1,1 0-1,0 0 0,-1 0 1,1 0-1,0 0 1,-1 1-1,1-1 1,-1 1-1,1 0 0,3 1 1,-4-1-26,20-14-9530,-5-6 6848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32:59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48 896,'2'3'9512,"1"4"-7618,5 6-2703,3-4 788,-2 0-1,1 0 1,-1 1 0,0 0-1,-1 1 1,0-1 0,8 16-1,7 23 37,-1 0 0,-3 1-1,19 79 1,-6 20-314,-30-141 375,0-2-28,0 1-1,-1-1 1,0 0 0,0 11 0,4 14 2443,3-43-1937,-1-9-303,-5 14-269,1 0-1,0 0 0,4-7 0,-2 3 67,0 0-1,5-21 0,0 2-82,25-63 54,45-114-6,-28 99-61,-38 76 98,-11 24-30,0-1-1,1 1 0,7-13 1,-11 20-28,1 1 0,-1-1 1,1 0-1,-1 0 0,0 0 1,0 0-1,0 0 0,1 0 1,-1 0-1,0 0 0,0 0 0,0 0 1,-1 0-1,1 0 0,0 0 1,0 0-1,0 0 0,-1 0 1,1 1-1,0-1 0,-1 0 0,1 0 1,-1 0-1,1 0 0,-1 0 1,0 0-1,-105-7 253,44 13 443,-8 3-805,8-2 410,55-4-287,6-2-6,1 0 0,-1 0 0,1 0 0,-1 0 0,1 0 0,0 0 0,-1 0 0,1 0 0,-1 0 0,1 0 0,-1 0 0,1 0 0,0 0 0,-1 0 0,1 0 0,-1 0 0,1 0 0,-1 0 0,1-1 0,-1 1 0,-1-1 11,1 1 1,-1 0-1,0-1 1,0 1-1,0 0 0,0 0 1,0 0-1,1 0 1,-1 0-1,0 0 1,0 0-1,0 1 1,0-1-1,0 1 1,-1 0-1,-13 2 163,13-3-185,0 0 0,-1 0 0,1-1 0,0 1 0,-1-1 0,1 0 0,-4-2 0,1 2 30,-12-3-4558,14 4 3030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33:00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 1728,'-4'4'5269,"2"-3"-5038,0 0 1,-1 0-1,1 0 1,0 1-1,0-1 0,0 0 1,0 1-1,0-1 0,0 1 1,1 0-1,-1-1 1,-2 4-1,-16 13 324,1-6 666,17-10-1000,0-1 1,0 1-1,0-1 0,0 1 1,-1-1-1,1 0 0,0 0 1,-1 0-1,1 0 0,-1 0 1,1 0-1,-1-1 0,-4 1 603,15 2-653,37 3 304,1-2-1,48-3 1,-14 8-166,8-1-48,-73-8-1319,-1 0-3339,-10 0 2599,5 0-148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33:04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31 1888,'6'3'6099,"-5"-3"-5983,-1 1 0,0-1 0,1 0 0,-1 1 0,0-1 0,0 0 0,1 1 0,-1-1 0,0 0 0,0 1 0,0-1 0,0 0 0,1 1 1,-1-1-1,0 1 0,0-1 0,0 0 0,0 1 0,0-1 0,0 1 0,0-1 0,0 1 0,-1 7 19,-1 1 1,1-1-1,-1 0 0,-1 0 1,-4 10-1,0 0-25,2-4 189,-1 0 0,-1-1-1,0 0 1,-15 19 0,21-31-253,0 1 1,-1-1 0,1 0 0,0 0 0,-1 1 0,1-1-1,-1 0 1,1 0 0,-1-1 0,0 1 0,1 0 0,-1 0-1,-2 0 1,3-1-3,0 1 0,0-1-1,0 0 1,0 0 0,1 0-1,-1 0 1,0 0 0,0 0-1,0 0 1,0 0 0,0 0-1,1 0 1,-1 0 0,0-1-1,0 1 1,0 0 0,0-1-1,1 1 1,-1 0 0,0-1-1,0 1 1,1-1 0,-1 1-1,0-1 1,1 1 0,-2-2-1,-9-12 648,9 12-640,0-1 0,0 1 0,0 0 0,0-1-1,0 1 1,1-1 0,-1 1 0,1-1 0,-1 0 0,1 0-1,0 0 1,0 1 0,0-6 0,1 7-39,0 0-1,0 0 1,-1 0 0,1 0-1,0 0 1,0 0 0,-1 1 0,1-1-1,0 0 1,-1 0 0,1 0-1,-1 0 1,0 0 0,0 0 7,1 0-1,-1 0 1,1 0 0,-1 1 0,1-1-1,0 0 1,-1 0 0,1 0 0,0 0-1,-1 0 1,1 0 0,0 0 0,0-1-1,0-1 6,0 0 0,0 0 0,-1 0 0,1 0 0,-1 0 0,0 1 0,0-1 0,0 0 0,-1-3 0,1 3-26,0 1-1,1-1 0,0 1 0,-1-1 0,1 0 0,0 1 0,0-1 0,0 1 0,1-4 0,0-5 43,-1-14-29,8 8-134,-8 16 86,0 1 28,0-1 0,-1 1-1,1 0 1,0-1 0,0 1 0,0 0-1,0-1 1,0 1 0,0 0 0,0-1-1,0 1 1,0 0 0,0-1 0,1 1 0,-1 0-1,0 0 1,0-1 0,0 1 0,0 0-1,0-1 1,1 1 0,-1 0 0,0 0-1,0-1 1,0 1 0,1 0 0,-1 0 0,0-1-1,0 1 1,1 0 0,-1 0 0,0 0-1,1-1 1,-1 1 0,0 0 0,1 0 0,0-1-32,0 0 1,0 1 0,0-1 0,0 0 0,0 1 0,0-1 0,0 1 0,0-1 0,1 1 0,-1-1 0,2 1 0,-2-1 33,-1 1 0,1 0 0,-1 0 0,0 1 0,1-1 0,-1 0 0,1 0 1,-1 0-1,0 0 0,1 0 0,-1 0 0,1 0 0,-1 1 0,0-1 0,1 0 0,-1 0 0,0 1 0,1-1 1,-1 0-1,0 0 0,0 1 0,1-1 0,-1 0 0,0 1 0,0-1 0,1 0 0,-1 1 0,0-1 0,0 1 1,1 0 22,0 0-59,17 6 96,-11-4-42,-6-2-6,2-1-69,-1 1 79,0-1 0,1 1 1,-1-1-1,0 1 0,1 0 0,-1 0 0,0 0 0,0 1 1,4 1-1,4 2-65,-8-5 45,0 1 1,0-1 0,0 1-1,0 0 1,0 0 0,0 0 0,-1 0-1,1 0 1,0 0 0,-1 0 0,1 1-1,1 1 1,3 1-36,-4-2 50,-1-2-5,1 1 0,-1 0 0,0 0 0,1 0 0,-1 0-1,0 0 1,0 0 0,0 0 0,0 0 0,0 0 0,2 3 0,11 13 235,12 22-480,-24-32 271,1-1 1,-1 1-1,-1 0 1,1-1-1,-1 1 1,0 0-1,-1 0 1,0 0-1,0 10 1,0-15-59,-1 2 38,1 0 0,-1-1 0,0 1 0,0-1 0,-3 7 0,-2 9 24,0 3 32,-8 21 0,13-41-68,-3 15 58,3-13 4,0 0 0,-1 0 1,1 0-1,-4 6 0,-8 16 134,-17 49-1,-1-6-130,22-57-37,9-12-34,-1 1 0,0-1 1,1 1-1,-1 0 0,1-1 1,-1 1-1,1 0 0,-1-1 1,1 1-1,-1 0 1,1 0-1,0 0 0,-1-1 1,1 1-1,0 0 0,0 0 1,0 0-1,-1 0 0,1 1 1,-4 22 16,3-23-14,1 0-1,0-1 0,0 1 0,0 0 1,0 0-1,0-1 0,-1 1 0,1 0 1,0 0-1,-1-1 0,1 1 0,-1 0 1,1-1-1,-1 2 0,0-2 3,1 1 1,-1 0-1,1-1 0,-1 1 1,1-1-1,0 1 1,-1 0-1,1-1 0,0 1 1,-1 0-1,1 0 0,0-1 1,0 1-1,0 1 0,0 16-100,1-9 95,-1 0 1,-1 0 0,-2 16-1,3-22 8,0-1 0,0 1 0,0 0 0,0 0 0,0-1 0,1 1 0,-1 0 0,1-1 0,-1 1 0,1-1 0,0 1 0,0-1 0,1 1-1,-1-1 1,3 4 0,1 4-117,-4-8 114,1 0 0,-1 1 1,0-1-1,1 0 0,0 0 0,-1 0 0,4 2 0,-5-4 7,1 1 0,-1-1-1,1 0 1,-1 1 0,1-1 0,-1 1 0,0-1-1,1 1 1,-1-1 0,1 1 0,-1 0-1,0-1 1,0 1 0,1-1 0,-1 1 0,0 0-1,0-1 1,0 1 0,0-1 0,0 2-1,10 3 146,-6-2-95,-2-1-23,0-1 0,-1 0 0,1 0 0,0 0 1,0 0-1,0 0 0,0 0 0,0 0 1,1-1-1,-1 1 0,0-1 0,0 0 0,0 1 1,0-1-1,1 0 0,-1 0 0,3-1 0,-3 1 13,0 0 0,0 0 0,0-1 0,1 1 0,-1-1 0,0 1 0,0-1 0,0 0 0,0 0 0,0 0 0,0 0 0,0 0 0,-1 0 0,1-1 0,2-1 0,14-9 302,-8 5-317,0 1 0,0-2-1,-1 0 1,0 0 0,0 0-1,13-18 1,-5 3 63,-10 12-99,18-18-1,-16 18 2,0-1 0,-1 0 0,0 0-1,-1-1 1,9-20 0,-9 17 36,0 1-45,7-28 1,2-4-19,18-49 129,-3 9-178,-1 13 44,-23 56-100,-5 11 49,1-1 0,1 1 1,-1 0-1,1 0 0,0 0 0,8-10 0,-7 12 115,-2-1-1,1 0 1,-1-1 0,4-7-1,-6-2-527,-1 16 549,-13 7-1472,7-1 1364,0 0-1,1 0 1,-1 1-1,-5 9 1,-4 5 64,10-13 17,-1 0 1,2 0-1,-1 1 1,1-1 0,-4 14-1,-12 46 255,12-35-266,2-8-19,1-1 0,1 1-1,0 27 1,4 77 369,1-56-549,-2-42 163,1-13 87,2 35 0,-2-50-49,1 0 0,0-1 0,0 1 0,0 0 0,1 0-1,-1 0 1,1-1 0,-1 1 0,1-1 0,0 1 0,0-1 0,0 0 0,4 4 0,4 2 154,-1-1 1,13 7-1,-17-12-40,1 0 0,-1 0 0,1 0 0,0 0 0,-1-1 0,8 0 1,6 3 244,-5-1-127,1-1 0,0 0 0,18 0 0,-32-2-404,7-1-836,-7 0 830,-1 1-1,1 0 1,-1 0 0,0 0-1,1 0 1,3-12-4992,-4 11 4992,0 1-1,0-1 1,-1 1-1,1 0 1,-1-2-666,-12-16-4837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38:50.5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991 1057 1472,'-1'-1'395,"0"1"-1,0-1 1,-1 0 0,1 0-1,0-1 1,0 1 0,0 0 0,0 0-1,1 0 1,-1-1 0,0 1-1,0-2 1,-1 0-196,0-1 1,0 1-1,0 0 0,0 1 0,0-1 1,-1 0-1,-3-3 0,-6 4 476,12 2-639,-1 0-1,0 0 1,0 0-1,1 0 1,-1 0 0,0 0-1,1 0 1,-1 0-1,0-1 1,1 1-1,-1 0 1,1 0 0,-1-1-1,0 1 1,1 0-1,-1-1 1,1 1 0,-1 0-1,1-1 1,-1 1-1,1-1 1,-2 0-1,2 0 32,-1 1 0,0-1 0,0 0 0,0 1 0,0 0 0,0-1-1,-1 1 1,1 0 0,0-1 0,0 1 0,0 0 0,0 0 0,0 0-1,0 0 1,-2 0 0,-25 1 742,16-1-480,-16 1 226,0 2 0,1 0-1,-47 13 1,-69 8 178,128-22-703,-19 1-25,0-2 0,-42-4 1,44-1 47,-59-14 0,73 13 17,6 3-57,1-2 1,0 1 0,0-1-1,1-1 1,-1 0 0,1 0-1,0-1 1,0 0 0,1-1-1,-1 0 1,2-1 0,-1 0-1,1 0 1,0-1 0,-6-9-1,-11-16 137,-24-45-1,44 68-160,0-1 0,1 0 0,-4-17 0,7 23 34,-5-10-51,5 13 21,0-1 1,0 1-1,0 0 1,0-1-1,1 1 1,-1 0-1,1-4 1,0 1 7,0 0 1,1 0 0,0 0 0,0 0-1,3-8 1,2-6-6,1 0 0,0 1 0,13-23 0,-14 31 11,-2 0 0,5-14 0,3-7-1,-9 22-13,0-1 0,0 1 0,2-20 0,-4 22-2,2-10-72,1-11 332,-4 14-183,0 2-141,0-1 0,1 1 0,2-13 0,-2 22 78,-1 1 0,0 0-1,0 0 1,-1-1 0,1 1 0,0 0-1,-1 0 1,0 0 0,0 0-1,-1-4 1,0 3-2,1 0 0,0 0 0,0 0 0,0 1 0,0-6 0,0 4-8,0 5 6,1 0 0,-1-1 0,1 1 0,0-1 0,-1 1 0,1-1 0,0 1 0,0-1 1,-1 0-1,1 1 0,0-1 0,0 1 0,0-1 0,0 1 0,0-1 0,0 0 0,0 1 0,0-1 0,0 1 1,0-1-1,0 0 0,0 1 0,0-2 0,0 2 132,-3 4-671,3-4 538,0 1 0,0-1 0,0 1 0,0 0 0,-1-1 0,1 1 0,0-1 0,1 1 0,-1 0 0,0-1 0,0 1 0,0-1 0,0 1 0,0 0 0,1-1 0,-1 1 0,0-1 0,0 1 0,1 0 0,0 2 0,-10 52 202,8-54-193,1 1-1,0 0 0,0-1 1,-1 1-1,1-1 1,-1 1-1,1-1 0,-1 1 1,0-1-1,1 1 1,-2 0-1,-5 13-135,1-1 74,5-13 51,0 0 0,1 0 1,-1 1-1,0-1 0,1 0 0,-1 1 0,1-1 0,0 0 0,-1 1 1,1-1-1,0 2 0,-1 0-7,1-1 0,0 0 1,-1 0-1,1 0 0,-1 1 0,0-1 0,-2 4 1,2-4 4,0 0 0,0 0 0,0 0 0,1 0 0,-1 1 0,1-1 0,-1 5 1,-7 34 40,8-40-37,0-1-1,0 0 1,0 0-1,0 0 1,0 0-1,1 0 0,-1 0 1,0 0-1,0 0 1,0 0-1,0 0 1,1 0-1,-1 0 1,0 0-1,0 0 0,0 0 1,0 0-1,1 0 1,-1 0-1,0 1 1,0-1-1,0 0 0,0 0 1,0 0-1,1 0 1,-1 0-1,0 0 1,0 1-1,0-1 0,0 0 1,0 0-1,0 0 1,0 0-1,0 0 1,0 1-1,1-1 1,-1 0-1,0 0 0,0 0 1,0 1-1,0-1 1,0 0-1,0 0 1,0 0-1,0 0 0,0 1 1,0-1-1,-1 0 1,1 0-1,0 0 1,0 0-1,0 1 0,0-1 1,0 0-1,0 0 1,0 0-1,0 0 1,0 0-1,0 1 1,-1-1-1,1 0 0,0 0 1,0 0-1,0 0 1,0 0-1,-1 0 1,3 0 7,-1 0 1,0-1 0,0 0-1,1 1 1,-1-1 0,0 0 0,0 1-1,0-1 1,0 0 0,0 0-1,0 0 1,0 0 0,0 0 0,0 0-1,-1 0 1,1 0 0,0-1-1,1-1 1,6-27 230,-4 17-180,16-67-66,12-35-42,-21 75 1,4-6-25,-8 20 66,-6 22 19,0 1 1,0-1 0,0 0-1,1 0 1,-1 1 0,1-1 0,4-6-1,-5-1 11,-1 10-92,-1 1-170,-2 0 278,2 0-28,2 2-74,1 1 96,-1-1-1,1 1 1,-1 0-1,0 0 1,1 0 0,-1 0-1,0 0 1,-1 1-1,2 5 1,1 7 90,-2-11-100,0 0 0,-1 1 1,1-1-1,-1 0 1,0 0-1,-1 0 1,1 0-1,-3 9 1,0 17 41,-2 79 139,5-103-264,0 6 24,0 0 0,0 0 0,2 0 0,0 0 0,3 15 0,-3-23 64,-1-1 1,-1 1-1,1 0 0,-1 5 0,4 17-3,-4-26 48,1 0 0,-1 0 0,0 1 0,0-1 0,0 0 0,0 0 0,0 1 0,0-1 0,-1 0 0,1 0 0,0 1 0,-1-1 0,1 0 0,-1 0 0,0 2 0,0-2-67,-4-3-63,5 2 62,0 0-1,0 0 0,0 0 0,-1 0 0,1 0 0,0 0 0,0 0 0,0 0 0,0 0 0,-1 0 0,1 0 1,0 0-1,0 0 0,0 0 0,0 0 0,0-1 0,-1 1 0,1 0 0,0 0 0,0 0 0,0 0 0,0 0 1,0-1-1,0 1 0,-1 0 0,1 0 0,0 0 0,0 0 0,0-1 0,0 1 0,0 0 0,0 0 0,0 0 1,0 0-1,0-1 0,-1 0-4,1-1 0,-1 1 1,0 0-1,0 0 0,0-1 1,0 1-1,0 0 0,0 0 1,0 0-1,0 0 0,0 0 1,-1 0-1,1 0 0,0 1 1,-1-1-1,1 0 0,0 1 1,-1-1-1,1 1 0,-1-1 1,1 1-1,-1 0 0,1 0 0,-1 0 1,1-1-1,-4 2 0,0-1-42,0 1-1,0-1 0,1 1 0,-1 1 0,0-1 0,-8 4 0,-3-1 99,14-4-44,1 1-1,-1-1 1,0 0-1,0 1 1,1-1-1,-1 1 1,0 0-1,1-1 1,-3 2-1,4-1-50,-20 8-296,9-8-2397,11-1 2456,0-1-1,0 0 0,-1 0 1,1 1-1,0-1 0,0 0 0,0 0 1,0 1-1,0-1 0,0 0 1,0 1-1,0-1 0,0 0 1,0 0-1,1 1 0,-1-1 1,0 0-1,0 1 0,1-1 1,-1 0-1,0 1 0,1-2 1,4-14-1641,-8-17-1276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39:38.45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984 203 1824,'-2'-1'169,"-1"0"0,1 0 1,-1 0-1,1 0 0,-1 1 1,0-1-1,-4 1 0,-4-2-3,1 1-88,-1 0 0,-21 0 1,22 1 145,1 0 0,-1 0 0,0-1 0,-11-3 0,18 3-8,0 0 0,0-1 0,1 0 0,-1 1 1,1-1-1,-1 0 0,1 0 0,0-1 0,-1 1 1,1 0-1,-3-5 0,-19-32 592,20 32-736,0 1 0,-1-1-1,0 1 1,0-1 0,0 2 0,-1-1 0,0 0-1,0 1 1,0 0 0,-12-6 0,14 9-65,1 0-1,-1 0 1,0 0 0,0 1 0,0 0-1,-1 0 1,1 0 0,0 0 0,0 0 0,-1 1-1,1 0 1,0 0 0,0 0 0,-1 1-1,1-1 1,0 1 0,0 0 0,-1 0-1,1 0 1,0 1 0,-5 2 0,0 2-18,-1 0 0,1 1-1,1 0 1,-1 0 0,1 1 0,1 0 0,-12 16 0,5-7-7,9-9-15,-1 0-1,2 1 1,-1 0-1,1 0 1,-4 14-1,5-16 64,-4 15-78,0 0 0,-5 32 0,12-50 57,0 1 0,0-1-1,0 0 1,1 1 0,-1-1-1,1 0 1,0 0 0,0 1-1,3 5 1,1 0-36,0 0 0,9 14 0,-12-21 18,0 0 1,0 0-1,0 0 0,1-1 1,0 1-1,-1-1 1,1 0-1,0 0 1,0 0-1,0 0 1,0 0-1,7 2 0,-4-2 23,0 0-1,0-1 0,1 0 0,-1 0 0,0 0 0,11-1 0,4-2 56,0 0 0,0-2 1,26-7-1,-40 9-65,-3 1 18,31-11 207,-34 12-199,0 0-1,0-1 0,0 1 1,0-1-1,0 0 0,0 1 0,1-1 1,-2 0-1,1 1 0,0-1 1,0 0-1,0 0 0,0 0 1,0 0-1,-1 0 0,1 0 1,0 0-1,-1 0 0,1 0 0,-1 0 1,0-1-1,1 1 0,0-2 1,-2 1-26,1 1 0,-1 0 0,1-1 0,-1 1 0,0 0 0,0-1 0,1 1 1,-1 0-1,0 0 0,0 0 0,0 0 0,0 0 0,0 0 0,-1 0 0,1 0 0,0 0 0,0 0 1,-1 0-1,-1 0 0,-29-14 21,31 14 1,-21-8 29,0 2 1,-41-10-1,50 15-69,0 0 0,1 1 1,-1 0-1,0 1 0,0 1 0,-21 3 0,8 0 57,16-2-64,-1 0-1,1 0 1,-17 7 0,15-4 95,2-2-95,0 1 0,-15 10-1,24-14 54,-16 0 998,13 0-1068,2 1 44,0-1 1,0 0-1,-1 0 1,1-1-1,0 1 1,0 0-1,0-1 0,0 1 1,-2-2-1,1 1-19,-1 1 0,1-1 0,-1 1 0,1 0-1,0-1 1,-1 2 0,1-1 0,-1 0 0,1 1-1,-5 1 1,-15 0-151,23-2 157,-1 0 1,1 0-1,-1 0 0,0 0 1,1 0-1,-1 0 0,0 0 0,1 1 1,-1-1-1,1 0 0,-1 0 1,1 0-1,-1 1 0,0-1 1,1 0-1,-1 0 0,1 1 0,-1-1 1,1 1-1,-1 0 0,1-1-2,-1 1-1,1-1 1,0 0-1,0 1 0,0-1 1,0 1-1,0-1 1,0 1-1,0-1 0,0 1 1,0-1-1,0 1 1,0-1-1,0 1 0,0-1 1,0 1-1,0-1 1,1 1-1,-1 0 0,2 2-20,-1-1 0,1 1 0,0-1 0,-1 1-1,1-1 1,4 4 0,-2-3 32,0 0 0,1 0-1,-1 0 1,1-1 0,-1 1 0,1-1 0,0-1-1,0 1 1,0 0 0,0-1 0,0 0 0,0 0-1,0-1 1,0 0 0,1 0 0,-1 0 0,0 0-1,0-1 1,0 1 0,7-3 0,5-2 19,-1 0 0,-1 0 1,1-2-1,-1 0 0,17-11 0,-20 12 33,0-2-1,-1 0 0,1 0 1,-2-1-1,1 0 0,-1-1 1,17-21-1,-26 29-79,0-1 0,0 1 0,0-1-1,0 1 1,0-1 0,0 1 0,0-1 0,-1 0 0,1-5 0,9 16-609,9 4 570,0 0 0,1-1 0,37 14-1,-18-12 109,47 11-1,-47-16 112,-19-4-60,39 12-1,-31-7-163,-19-7 26,0 1 0,0 0 0,-1 1 0,1-1 0,-1 2 0,8 5 0,-7-3 44,1 4 724,-15-19-312,3 3-396,-7-18 24,-16-29 0,4 17-116,5 10-54,-16-37 0,31 61 120,1 0 0,-1 0 0,1 0 0,-1 0 0,1 0 0,-1 0 0,1 0 0,0 0 0,0 0 0,0-1 0,0 1 0,-1 0 0,2 0 0,-1 0 1,0 0-1,0 0 0,0-1 0,0 1 0,1 0 0,-1 0 0,0 0 0,1 0 0,-1 0 0,1 0 0,0 0 0,-1 0 0,1 0 0,0 0 0,-1 0 0,1 0 0,0 1 1,0-1-1,0 0 0,1 0 0,-1 0-6,1 1-1,-1-1 1,1 1 0,-1-1 0,1 1 0,0 0 0,-1 0-1,1-1 1,0 1 0,-1 0 0,1 1 0,-1-1 0,1 0-1,0 0 1,-1 1 0,1-1 0,-1 1 0,1-1 0,-1 1-1,1 0 1,-1 0 0,0-1 0,1 1 0,0 1 0,14 10 12,-2-1 1,0 2-1,0 0 0,-1 0 1,19 27-1,-18-20-110,-4-7 86,-1 0 0,-1 0-1,0 1 1,12 29-1,-7-4 221,-12-38-69,-2 1 157,0 1 153,-3-9-282,0-2-107,-1-1 0,0 0-1,-10-10 1,-8-14-315,20 28 236,0 0 1,0 0-1,-1 1 0,1-1 1,-6-5-1,2 5-257,9 22-552,1-11 855,0 1 0,1-1 0,0 0 0,0 0 0,0-1 0,1 1 0,0-1 0,0 0 0,0 0 0,0 0 0,1-1 0,0 0 0,0 0 0,0 0 0,0-1 0,14 5 0,53 20-150,8-8 167,44 14 296,-115-31-255,25 8-207,-27-10 170,-8-1-37,1 0 0,0 0 1,0 1-1,0-1 0,0 1 0,0-1 1,0 1-1,-1-1 0,1 1 1,0-1-1,0 1 0,0 1 0,6 3-24,5 1 68,0 1-1,0 0 1,18 15 0,-26-19-47,0-1 1,1 0-1,-1 0 1,1 0-1,0-1 1,7 3-1,5 0 162,-13-2-143,-1-1-1,1 0 1,0-1 0,-1 1-1,1-1 1,0 1 0,0-1-1,-1 0 1,1-1 0,0 1-1,0-1 1,-1 1 0,7-3-1,-4 2 26,-6 1-36,0 0 0,1 0 0,-1 0 0,0 0 1,1 0-1,-1 0 0,0 0 0,0 0 0,1 0 0,-1 0 1,0 0-1,1 0 0,-1 0 0,0-1 0,0 1 0,1 0 1,-1 0-1,0 0 0,0 0 0,1-1 0,-1 1 1,0 0-1,0 0 0,0 0 0,1-1 0,-1 1 0,0 0 1,0 0-1,0-1 0,0 1 0,0 0 0,1 0 0,-1-1 1,0 1-1,0 0 0,0 0 0,0-1 0,0 1 1,0 0-1,0-1 0,0 1 0,-15-2-256,-4-1 227,-26-10 1,-9-1 16,28 9 25,0 1-1,0 1 1,-1 2 0,-43 2 0,-61 11 216,-8-9-210,121-3 26,18 4-374,1 0 298,0 0 1,0 0 0,1 0-1,-1-1 1,1 1-1,0 0 1,0-1-1,0 1 1,0-1-1,1 0 1,4 5-1,-4-4 116,1 1-1,-1 0 1,1-1 0,2 9 218,-6-12-303,0 0 1,0-1 0,0 1 0,0 0-1,0 0 1,0-1 0,0 1-1,-1 0 1,1 0 0,0-1 0,-1 1-1,1 0 1,0-1 0,-1 2-1,-3 1-1,-1 0 0,1 0 0,-1-1 0,0 0-1,1 1 1,-10 1 0,6-1 15,1 0 2,1-2 1,0 1-1,-1-1 1,1 0-1,0 0 0,-1-1 1,1 0-1,-1 0 1,0 0-1,1-1 1,0 0-1,-1 0 1,1-1-1,0 0 1,-1 0-1,1 0 1,0-1-1,1 0 0,-1 0 1,0 0-1,1-1 1,-7-5-1,-3-2 17,12 10-29,0-1 0,1 1-1,-1-1 1,1 0 0,-1 0-1,1 0 1,0-1-1,0 1 1,-4-5 0,6 7-7,0-1 0,0 1 1,0 0-1,0 0 0,0-1 1,-1 1-1,1 0 0,0 0 1,0-1-1,0 1 0,0 0 1,0 0-1,0-1 0,0 1 1,0 0-1,0 0 0,0 0 1,1-1-1,-1 1 0,0 0 0,0 0 1,0-1-1,0 1 0,0 0 1,0 0-1,0 0 0,1-1 1,-1 1-1,0 0 0,0 0 1,0 0-1,0-1 0,1 1 1,-1 0-1,0 0 0,0 0 1,0 0-1,1 0 0,-1 0 1,0 0-1,0-1 0,1 1 1,-1 0-1,0 0 0,0 0 1,1 0-1,-1 0 0,0 0 1,0 0-1,1 0 0,-1 0 1,0 0-1,0 0 0,1 0 1,-1 1-1,0-1 0,0 0 0,0 0 1,1 0-1,-1 0 0,21 6-223,-16-4 205,23 6 51,1-1 0,0-1 1,0-2-1,0-1 0,1-1 0,-1-1 1,1-2-1,40-5 0,-32 1 20,0 2 0,55 2 1,-47 2-149,31-7 288,-54 3-166,7-2 11,-23 3-23,0 1-1,0 0 0,8-1 0,-11 0-234,-7 4 200,0 1 11,0-1-1,0 0 0,-1 0 1,1 0-1,0 0 1,-1 0-1,0-1 0,-6 3 1,-34 6 35,32-8 35,-110 15 15,74-11-40,-76 18 0,57-1-216,-15 4 85,73-25 153,-1 0 0,0 0-1,0-1 1,1 0-1,-1-1 1,-15-1-1,21 0-34,0 1-1,0-1 1,1 0-1,-1 0 1,0 0-1,1-1 1,-1 0-1,1 1 1,-1-1-1,1 0 1,0-1-1,-1 1 1,1 0-1,0-1 1,1 0-1,-1 0 0,0 0 1,1 0-1,0 0 1,0 0-1,0-1 1,-3-5-1,4-10-132,1 17 123,0 0-1,0 1 1,0-1-1,0 0 0,0 0 1,0 0-1,-1 1 1,1-1-1,-1 0 1,1 1-1,-2-3 0,2 4-24,0 0 0,0 0-1,0-1 1,0 1 0,0 0 0,0 0-1,0 0 1,0 0 0,0-1-1,0 1 1,0 0 0,0 0 0,-1 0-1,1 0 1,0-1 0,0 1-1,0 0 1,0 0 0,0 0 0,1 0-1,-1-1 1,0 1 0,0 0-1,0 0 1,0 0 0,0 0 0,0-1-1,0 1 1,0 0 0,0 0-1,0 0 1,0 0 0,1 0 0,-1 0-1,0-1 1,0 1 0,0 0-1,0 0 1,0 0 0,0 0 0,1 0-1,9-2-190,14 3 78,8 0 102,1-1 0,-1-2 0,49-8 1,34-2 64,-8 6 2,74-2 329,-179 8-322,-13 0-91,-2 1 47,-1 1 0,1 0 0,-18 5-1,-3 1-12,-194 53-64,75-16 12,153-45 60,-124 26-92,112-25 150,0 1 1,0-2-1,-1 0 0,1 0 1,0-1-1,-1 0 0,1-2 0,-13-3 1,21 5 2,0-1 1,1 0-1,-1 0 1,1 0-1,0 0 1,-1 0-1,1-1 1,1 1-1,-1-1 0,0 0 1,0 0-1,-3-6 1,-1-3 59,0 0-1,-6-14 1,12 24-97,-40-101 260,34 85-193,-24-45-149,15 22 65,2 5 20,-30-58 1,40 85-52,0 0 1,0-1-1,1 1 1,-3-17-1,5 17-8,-1 1-1,-1-1 1,0 0-1,0 1 1,0 0-1,-9-15 1,3 11-136,8 8 151,-1 1 0,-1-1 1,1 1-1,0 0 0,-1 0 0,0 0 0,0 0 1,0 0-1,-5-3 0,-7-3 44,13 7-35,0 1 0,0 0 1,0-1-1,0 1 0,0 0 1,0 0-1,0 0 0,-1 0 0,1 1 1,0-1-1,-1 1 0,1-1 1,-4 1-1,-16-1-97,15 0 102,0 1 1,-1 0 0,1 0 0,0 0 0,-1 1 0,-10 3 0,15-3 2,-1 1 1,1 0-1,0 0 0,0 0 1,-5 5-1,-7 4-16,-31 23-74,9-6 256,2 0-37,27-21-130,0 0-1,0-1 0,-1 0 1,0 0-1,-19 9 0,8-4 283,17-9-253,0 0 0,0-1 1,0 1-1,0 0 0,-6 1 0,6-2-14,2 0 18,0-1 1,-1 1-1,1-1 1,0 0 0,-1 1-1,1-1 1,-1 0-1,1 0 1,0 0 0,-1 0-1,1 0 1,-1 0-1,1 0 1,0 0 0,-1-1-1,1 1 1,-3-2-1,4 2-22,0 0-1,0 0 0,0-1 1,-1 1-1,1 0 0,0 0 1,0-1-1,0 1 1,0 0-1,0 0 0,0-1 1,0 1-1,0 0 0,0 0 1,0-1-1,0 1 0,0 0 1,1 0-1,-1-1 0,0 1 1,0 0-1,0 0 1,0-1-1,0 1 0,0 0 1,1 0-1,-1-1 0,0 1 1,0 0-1,0 0 0,1 0 1,-1 0-1,0-1 0,9-6-86,-7 5 64,122-117-190,-51 45 147,-43 47-18,45-29 1,-55 43-1,-14 7 32,-5 5-122,-2 5 130,0 0 0,-1-1 0,1 1 0,-1 0 0,1-1 0,-1 1 0,0-1 0,-3 4 0,3-3-34,-9 11 58,0 0 0,0-1 0,-2 0 0,0-1 0,-28 23-1,-81 47 25,109-75-12,-37 22 51,-54 38 125,101-66-193,0 0 0,1 0 1,-1 0-1,0 1 0,1-1 0,-4 6 0,6-8 13,0 1 0,-1-1-1,1 0 1,0 1-1,0-1 1,0 1 0,0-1-1,0 0 1,-1 1-1,1-1 1,0 1 0,0-1-1,0 1 1,0-1-1,0 0 1,0 1 0,0-1-1,1 1 1,-1-1 0,0 1-1,0-1 1,0 0-1,1 1 1,-1 0 1,1 0-1,-1-1 1,1 1 0,0-1-1,0 1 1,-1-1 0,1 1-1,0-1 1,0 1 0,0-1-1,0 0 1,0 1 0,-1-1-1,1 0 1,2 1 0,22 4 67,0-1 1,47 3 0,76-11 364,-112 2-383,0-3 0,37-9 0,4-5 23,47-12-98,-94 22 332,-29 8-281,1 1 0,-1-1 0,0 0 0,1 0-1,-1 1 1,0-1 0,0 0 0,1 0 0,-1 0 0,0 0 0,0 0 0,0-1 0,0 1 0,0 0 0,-1 0 0,2-2 0,4-17 1,-2 10-26,-1 0 1,-1-1 0,1 1-1,-2-1 1,2-19 0,-4 8-95,1 13 72,-1 0 0,1 0 0,1 0 0,0 0 0,3-14 0,-4 22 5,1 0 1,-1 0 0,1 0 0,0 0 0,-1 0 0,1 1-1,0-1 1,-1 0 0,1 0 0,0 0 0,0 1-1,0-1 1,0 0 0,0 1 0,0-1 0,0 1 0,0-1-1,0 1 1,0 0 0,0-1 0,0 1 0,0 0 0,0 0-1,0-1 1,1 1 0,-1 0 0,0 0 0,0 0-1,0 0 1,0 1 0,0-1 0,0 0 0,0 0 0,2 1-1,4 1-12,-1 0-1,1 0 0,-1 1 1,8 3-1,20 13-61,-1 1 0,0 2 0,31 28 1,80 88 138,-112-106-32,-14-14 27,28 34 0,-38-43 7,-6-7-40,0-1 0,-1 1 0,1 0 0,-1-1 0,1 1 0,-1 0 0,0 0 0,0 0 0,0 0 0,0 0 0,1 3 0,-5 0 370,17-1-2244,-1-1 1814,0 0-1,1-2 1,-1 1-1,0-2 1,17 0-1,21 1 266,-9 7-277,-17-2-80,-24-6 139,0 0 0,-1 0 0,1 0 0,0 1 0,-1-1 0,1 0 0,0 0 0,-1 1 0,1-1 0,0 0 0,-1 1-1,1-1 1,-1 1 0,1-1 0,-1 0 0,1 1 0,0 0 0,0 4-48,-1-5 43,1 5 50,0 1 1,0-1-1,-1 1 1,1 11 842,2-17-830,0 1 0,0 0 1,0-1-1,-1 1 0,1 1 0,4 1 0,10 4 162,-1-5-52,0 1 1,-1-2-1,1 0 1,0-1-1,26-4 1,-24 2-123,2 0-5,0-1-1,1 2 1,-1 1-1,35 4 1,-29-3-52,-24 0-80,0 0 0,0 0 1,0-1-1,0 1 0,-1 1 0,1-1 1,0 0-1,0 0 0,-1 1 1,1-1-1,-1 1 0,0-1 1,1 1-1,-1-1 0,0 1 1,0 0-1,0 0 0,0 0 0,1 2 1,4 13-2439,-4-8 1268,2 10-1,2 5-1725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39:42.75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1189 110 1408,'-4'-4'598,"0"2"-348,16-7-426,13-30 4957,-26 36-4555,1-1 233,-1 3-425,0 0 0,1 0-1,-1 0 1,0 0-1,1 0 1,-1 1 0,0-1-1,0 0 1,0 1 0,0-1-1,0 0 1,0 1-1,0-1 1,0 1 0,0 0-1,-1-1 1,-10-6 381,8 4-371,1 0-1,0 0 1,-1 0 0,0 1-1,1 0 1,-1 0 0,0 0 0,0 0-1,0 0 1,-1 1 0,1 0-1,0 0 1,0 0 0,-1 0-1,1 1 1,-1-1 0,1 1-1,0 0 1,-1 1 0,-5 0-1,-18 4 471,1 1 0,-38 13 0,0 1-264,45-15-163,-47 14-195,0 3 366,-25 9 145,81-26-504,-4 2 113,-1 0 1,-20 14-1,27-15 36,0 0-1,1 0 1,-1 1-1,1 0 1,1 1-1,-1 0 1,1 0-1,1 0 0,-7 10 1,3-1 8,6-12-62,1 1 0,0-1 0,-3 10 0,-8 21 89,-15 71-1,27-93-32,0 0 0,0 17 0,7 6 355,-5-35-325,0-2-64,0 1 0,0-1-1,0 1 1,0-1 0,0 1 0,0-1 0,0 0 0,0 1-1,0-1 1,0 1 0,0-1 0,0 1 0,0-1 0,0 1-1,0-1 1,0 1 0,0-1 0,1 0 0,-1 1 0,0-1-1,0 1 1,1 0 0,6 12 57,0-5 7,-6-8-83,0 1 0,0 0 0,-1-1 0,1 1 0,0 0 0,-1-1 0,1 1 0,0 0 0,-1 0-1,1 0 1,-1 0 0,0-1 0,1 1 0,-1 0 0,0 0 0,1 0 0,-1 0 0,0 2 0,1-1 45,0-1-44,-1 0 0,1 0 1,-1-1-1,1 1 0,-1 0 0,1 0 0,-1 0 0,0-1 0,1 1 0,-1 0 0,0 0 0,0 0 1,0 0-1,0 0 0,0 0 0,0 0 0,0-1 0,0 1 0,0 2 0,0 1 8,11 20 128,-10-24-136,-1 1 1,0-1-1,0 1 1,1-1-1,-1 0 1,0 1-1,0-1 0,1 1 1,-1-1-1,0 1 1,0-1-1,0 1 1,0-1-1,0 1 1,0-1-1,0 1 1,0-1-1,0 1 1,0-1-1,0 1 1,0-1-1,0 1 1,-1 0-1,1 2-9,0-2 12,5 9-95,-5-8 103,0 0 1,0 0-1,0 0 1,-1 0-1,1 0 0,0-1 1,-1 1-1,1 0 0,-1 0 1,-1 3-1,-2 12 254,3-15-270,1 1 1,0-1-1,-1 0 1,0 1-1,1-1 1,-1 0-1,0 0 1,0 1-1,-3 3 1,-22 39-64,15-33 74,-1-1-1,0-1 0,-19 13 0,-8 8 6,-128 112 428,114-100-499,-30 27 263,74-60-258,9-9 89,-1 1-1,0-1 1,0 0-1,0 1 1,0-1-1,0 0 1,-1 0-1,1 0 1,0 0-1,-1 0 1,1 0-1,0 0 1,-1 0 0,-4 1 724,14-3-623,5-2-146,0-1-1,19-8 1,0 0-43,119-45 72,48-21-197,-162 63 273,67-25-229,-85 34 204,-1 1 1,1 1-1,32-4 0,-1 2-136,-1-2 1,63-19-1,-102 24 24,30-9 245,42-19 0,-57 17-93,-21 11-107,1-1 0,0 1 0,10-4 0,-8 4-57,0 0 0,-1-1 0,1 0-1,-1 0 1,6-6 0,-6 6 48,0-1-1,0 1 1,0 0-1,1 0 0,12-5 1,24-7 154,-26 9-165,0 1 0,33-8 0,96-19-20,-110 24-74,-31 9 80,15-8 212,-11 4-172,5-4-103,0-1 169,-12 8-25,0 0 0,0 0 0,0 0 0,0 0 0,-1 0 0,1 0 0,2-3 0,1-1-74,-1 0 1,0-1-1,0 1 0,0-1 1,0 1-1,-1-1 0,0 0 1,0 0-1,-1-1 0,0 1 1,0-1-1,2-9 0,5-35-38,-5 36 55,-1 0-1,-1 0 1,0-18 0,-2-150 218,0 180-226,0 1 0,0-1 1,-1 0-1,0 0 0,1 1 1,-1-1-1,0 0 1,0 1-1,-1-1 0,1 1 1,0-1-1,-1 1 0,0 0 1,1-1-1,-1 1 1,0 0-1,0 0 0,0 0 1,-1 0-1,1 1 1,0-1-1,-1 1 0,1-1 1,-1 1-1,1 0 0,-4-1 1,-3-2-39,0 2 1,0-1-1,-1 1 1,1 0-1,0 1 1,-19 0 0,-14 0-24,19 0 52,-1 1 0,0 1 0,1 1 0,-25 5 0,26-2-19,-20 5-56,1 1 0,-69 29 0,92-31 97,1 1 0,0 1-1,1 0 1,0 1 0,-22 22-1,17-13 10,1 1 0,1 1 0,-17 27 0,13-9 5,21-37 25,0 1 0,0-1 0,0 1 1,1-1-1,0 1 0,0 0 1,-1 8-1,2-12-28,0 0 1,0 0 0,0-1-1,0 1 1,0 0-1,0 0 1,1 0-1,-1 0 1,0 0-1,1 0 1,-1-1-1,0 1 1,1 0 0,-1 0-1,1 0 1,-1-1-1,1 1 1,-1 0-1,1-1 1,0 1-1,-1 0 1,3 0-1,-2 0 8,1 0-1,-1-1 0,1 1 0,0-1 0,-1 1 0,1-1 1,0 0-1,-1 0 0,1 1 0,0-1 0,2-1 0,2 1 30,0-1 0,-1 0 0,1-1-1,0 1 1,-1-1 0,8-3 0,4-5 13,-1-1 0,0 0 0,28-26 1,-25 21-68,32-23 0,-47 37-13,-1 0 1,0 1 0,1-1 0,-1 1 0,1-1 0,0 1-1,-1 0 1,1 0 0,0 0 0,-1 1 0,1 0-1,0-1 1,0 1 0,0 1 0,0-1 0,-1 0 0,1 1-1,0 0 1,0 0 0,-1 0 0,1 0 0,-1 1 0,1-1-1,-1 1 1,1 0 0,-1 0 0,0 0 0,5 5 0,2 4-20,0 0 1,0 1-1,13 23 1,-18-27 22,-1 1-1,0-1 1,0 1 0,-1 0 0,0 0 0,0 1 0,1 9 0,-4 32 719,15-64-411,33-42-630,56-82 1,-99 131 336,-1 0-1,0 0 1,-1 0 0,0-1-1,0 1 1,0-1 0,-1 0-1,0 0 1,0 0 0,-1 0-1,1-7 1,-2 13-8,0 0-1,0-1 1,0 1-1,0 0 1,0 0 0,-1 0-1,1 0 1,0 0-1,-1 0 1,1 0 0,-1 0-1,1 0 1,-1 0 0,1 0-1,-1 0 1,0 0-1,0 1 1,1-1 0,-1 0-1,0 0 1,0 1-1,0-1 1,0 0 0,0 1-1,0-1 1,0 1 0,0-1-1,0 1 1,-1-1-1,-4 0-55,0 0 0,1 0 0,-1 0-1,-9 0 1,10 1 1,-8 0 28,0 0 1,-1 1-1,1 0 1,0 1-1,0 1 0,0 0 1,-16 6-1,11-2-4,1 1 0,0 1 0,0 0 0,-21 17 0,-5 9 57,1 2 1,-55 65 0,80-83 39,7-9 16,0 1-1,-1-2 0,0 1 0,-22 13 1,27-21-56,0 1 0,-1-1 1,1 0-1,-1 0 1,1-1-1,-14 1 1,-10 3-39,11-1 102,-10 2-94,-49 16 0,64-15-48,13-6 72,-1 0 0,1 0 0,0 0 0,-1-1 0,1 1 0,-1 0 0,1-1 0,-1 1 0,1-1 0,-1 0 0,1 1 0,-3-1 224,6-2-136,0 0 0,0 0 0,0 0 0,0 0 0,1 1 0,-1-1 0,4-1 0,-1 0-129,13-7-135,0 1 0,0 0 0,24-6 0,-11 4-265,105-50-1250,-9 4-456,-114 53 1337,0 0-1,0 1 1,0 0-1,1 1 1,18-1-1,10 2-1921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0:56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1:09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1984,'-7'9'4759,"7"-9"-4606,0 1 0,0-1-1,0 0 1,0 1 0,0-1 0,0 0 0,0 1 0,0-1 0,0 1 0,0-1 0,0 0 0,0 1-1,2 12-72,-1-1 0,-1 26 0,0-18 214,-1-13-254,1-1 0,-1 1 0,0-1 0,0 1 0,-1-1 0,0 0 0,-3 8 0,3-9-41,1 0-1,0 0 1,1 1 0,-1-1 0,1 0 0,0 1 0,1 6-1,-1 5 182,4-9-1545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21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1 832,'-5'3'5554,"4"-3"-5363,2 10 375,-1-7 115,1-3-544,-1 1-1,1 0 1,-1-1 0,1 1 0,-1 0 0,1 0 0,-1 0 0,0-1-1,1 1 1,-1 0 0,0 0 0,0 0 0,1 0 0,-1 1-1,0-1-92,0 0 0,0 0 0,0-1 0,0 1-1,0 0 1,0-1 0,1 1 0,-1 0 0,0-1-1,0 1 1,1 0 0,-1-1 0,0 1 0,1 0-1,-1-1 1,1 1 0,-1-1 0,1 1-1,-1-1 1,1 1 0,-1-1 0,1 1 0,-1-1-1,1 0 1,0 1 0,-1-1 0,1 0 0,0 1-1,7 0 121,-1 0-1,0 0 1,0-1 0,1 0-1,8-1 1,7 0-42,20 3 21,0 2-1,43 10 0,48 5 530,-87-18-467,-30-2 164,29 4 1,-34-2-243,1-1 1,0 0-1,0-1 0,25-4 1,-20 2-108,28-1 0,-19 0 39,-26 2-308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39:25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1053 95 2496,'4'-4'2411,"-4"4"-2331,0 0 0,0-1 1,0 1-1,0 0 0,-1-12 1498,0 10-1469,0 0 1,1 0 0,-1 0 0,0 0 0,0 0 0,0 0-1,0 0 1,-1 1 0,-1-4 0,-4 0 13,0 0 1,0 0-1,-1 1 0,1 0 1,-1 1-1,0 0 0,0 0 1,-9-2-1,2 1 137,0 2 0,0 0-1,-26 0 1,-64-5 423,81 7-803,12-1 116,0 1-1,-1 0 1,1 1 0,0 0-1,0 1 1,0 0-1,-20 8 1,-80 32-82,-54 25 378,145-57-304,0 2 0,1 0 0,1 1 0,0 1-1,-28 27 1,17-11 81,2 3-1,1 0 1,1 1-1,2 2 1,-28 55-1,47-79-103,1 1 0,0-1-1,1 1 1,-4 26 0,7-34 57,0 0-1,1 0 1,-1 0-1,1 0 1,0 0-1,0-1 1,0 1-1,1 0 1,-1 0 0,1-1-1,0 1 1,1-1-1,-1 0 1,1 0-1,0 1 1,0-2-1,0 1 1,0 0 0,1-1-1,0 1 1,-1-1-1,1 0 1,6 3-1,16 8 168,1-1-1,0-2 0,1 0 0,33 7 0,3 2-158,37 19 530,126 70 1,-69-31-322,172 54 273,-300-124-393,0 0 1,0-2-1,0-2 1,52 2 0,123-15 295,-135-1-207,-1-2 0,85-28 0,-134 33-176,0-1 1,25-14-1,-10 5-27,61-37 284,-69 38-232,-18 11-12,-1-1 0,1 1 0,-1-1 0,0-1-1,-1 1 1,9-10 0,-14 14-34,-1 0 0,1 0-1,-1 0 1,0 0 0,0-1-1,0 1 1,0 0 0,0 0-1,0-1 1,-1 1 0,1-1-1,-1 1 1,0 0 0,0-1-1,1 1 1,-1-1 0,-1 1 0,1-1-1,0 1 1,-1 0 0,1-1-1,-1 1 1,0 0 0,0-1-1,1 1 1,-2 0 0,1 0-1,0 0 1,0 0 0,-1 0-1,-1-2 1,-17-20-215,0 1-1,-43-36 1,35 34 145,8 8-77,-41-25-1,42 30 101,-17-10 22,-53-22 1,60 31 27,0-1 1,1-1 0,-41-31 0,47 30-37,1-2-1,0-1 1,2-1 0,0 0 0,-29-43 0,8 9 53,6 8-30,24 32-43,-20-29-15,26 39 18,1 0 0,-1 0 0,0 0 0,0 1 0,0-1 0,-1 1 0,-8-4 0,-4-2 28,-1 1 1,-1 1-1,0 0 0,-25-5 1,-82-19-385,119 29-56,-9-3-548,3 4-2495,13 21-4895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39:27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1417 90 1824,'-10'-11'2795,"9"-9"218,-9 0-1867,4 11-922,-3-4 16,6 11-194,0 0 0,1 0 0,-1 1 0,0-1 0,-1 1-1,1-1 1,0 1 0,0 0 0,0 0 0,-1 1 0,1-1-1,-1 1 1,1-1 0,0 1 0,-1 0 0,1 1 0,0-1-1,-1 0 1,1 1 0,-1 0 0,1 0 0,-6 2 0,-7 3 114,0 2 1,0-1-1,-17 13 1,26-16-167,-215 109 429,39-23-222,160-76-112,-34 28 0,13-9-54,31-23 0,1-1 0,0 1 0,0 1 0,1 0-1,1 1 1,0 0 0,-16 26 0,20-27-13,0 1-1,1-1 1,0 1 0,1 0-1,0 1 1,1-1 0,1 1 0,0 0-1,0-1 1,1 16 0,1 10-23,1 11 15,-10 81-1,5-105 65,-13 44 1,14-60-34,-1 1 0,0-1 0,0 0 0,-1 0 0,0 0 0,-1 0 0,-9 10 1,-19 14 92,-1-1 0,-1-1 0,-50 31 0,-24 20 24,102-75-115,-134 100 594,139-106-616,-6 5-2,23-1-401,227 42 175,-55-32 374,-50-12 22,29 1-61,-81-6 119,136-19-1,-182 12-107,1-1 0,55-23 0,70-41-86,-99 43 44,11-3-14,191-98 498,-248 119-304,30-25-1,-21 15-287,-16 13 15,0-1 0,-1 0 0,-1-1 0,0 0-1,-1-1 1,0 0 0,-1 0 0,0-1 0,-1 0-1,-1-1 1,0 1 0,5-22 0,1-2-120,11-52 0,-20 72 93,17-109 94,-17 100-18,-2 0 1,-3-46 0,1 61-123,-1 1-1,0 0 1,-1 0-1,0 0 1,-1 0-1,0 1 1,-1-1 0,0 1-1,-8-12 1,4 9-13,-1 1 1,0 0-1,0 1 1,-1 0 0,-1 1-1,-14-11 1,-2 3-10,0 1 0,-2 1 0,0 2 0,0 0 1,-53-14-1,-3 7-1,-155-17 0,179 30 83,36 6-1044,-28 1 0,43 1 677,11 0 307,0 0-1,1 0 0,-1 0 0,0 0 0,0 0 1,0 1-1,0-1 0,1 1-329,-1-1 330,0 0-1,1 0 0,-1 0 0,0 1 1,0-1-1,0 0 0,0 0 0,0 0 0,0 1 1,0-1-1,0 0 0,0 0 0,0 0 1,0 1-1,0-1 0,0 0 0,0 0 0,0 0 1,0 1-1,0-1 0,0 0 0,0 0 1,-1 0-1,1 0 0,0 1 0,0-1 1,0 0-1,0 0 0,0 0 0,-1 1-328,1-1 328,0 0 0,-1 0 0,1 0 0,0 0 1,0 1-1,0-1 0,-1 0 0,1 0 1,0 0-1,0 0 0,0 0 0,-1 0 0,1 0 1,0 0-1,0 0 0,0 0 0,-1 0 1,1 0-1,1 0-89,0 1 1,-1 0 0,1-1 0,0 1-1,0 0 1,0-1 0,0 1-1,0-1 1,0 1 0,0-1-1,0 0 1,0 0 0,1 1-1,1-1 1,1 0-420,0 0-1,0-1 1,0 0-1,7-1 1,-9 1 417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0:14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3 248 1152,'0'-3'5898,"-2"1"-5249,5 4-508,0-1-93,0 0 1,1 0 0,-1-1-1,0 0 1,0 1-1,1-1 1,-1 0-1,0-1 1,1 1 0,3-1-1,16-1 212,40 4 10,-33 0-221,1-2 0,44-4-1,-72 3-14,0 0 0,0 0 0,0 0-1,-1 0 1,1 0 0,0-1 0,-1 1 0,1-1-1,-1 0 1,1 1 0,2-4 0,-5 3 38,1 0 0,-1 0 0,0 0 0,0 0-1,0 0 1,0 0 0,0 0 0,0 0 0,-1-3 0,1 0 41,0-1-24,-1 0 1,0 0 0,0 0 0,0 0-1,-1 1 1,0-1 0,-4-10 0,-2 1 148,-14-21 0,19 31-206,0 1-14,1 0 1,-1-1-1,0 1 0,0 1 0,-1-1 0,1 0 0,-1 1 0,0 0 1,-7-5-1,8 5 7,-1 1 0,0 0 0,1-1 0,-7-5 0,9 6-19,-1 0 0,0 0 0,0 0-1,0 1 1,-1-1 0,1 0 0,0 1 0,0 0 0,-1 0 0,1 0 0,-1 0-1,1 0 1,-1 0 0,-4 0 0,-37-3 31,43 4-43,0 1 1,-1-1-1,1 0 0,-1 0 0,1 1 0,-1-1 0,1 1 0,0-1 0,-1 1 1,1-1-1,0 1 0,-1 0 0,1 0 0,0 0 0,0 0 0,0 0 0,0 0 0,0 0 1,0 0-1,0 0 0,0 0 0,0 1 0,0-1 0,1 0 0,-1 0 0,1 1 1,-1-1-1,0 2 0,-6 9-213,3-5 198,0 1 0,0-1 0,0 1 0,1-1-1,-3 12 1,5-16-81,-13 36 24,-6 19 220,19-52-162,0-1 1,0 0 0,1 1 0,0-1 0,0 1-1,1-1 1,-1 0 0,1 1 0,3 8 0,-1 25 35,-1-9-59,-2-27 54,0 1 1,0-1 0,0 1-1,0-1 1,1 1 0,-1-1-1,1 0 1,0 1 0,0-1-1,3 6 1,-4-7 12,1 0-1,-1 0 1,1 0 0,-1 0 0,0 0-1,0 0 1,0 0 0,0 0 0,-1 4-1,1 2-15,17 3 328,3-1-194,-19-10-131,-1 0 1,1 1-1,0-1 1,0 0-1,-1 0 1,1 0-1,0 1 1,0-1-1,0 0 1,-1 0-1,1 0 1,0 0-1,0 0 1,0 0-1,-1-1 1,1 1-1,0 0 1,0 0-1,0-1 1,-1 1-1,2-1 1,-1 1-4,0 0 0,0 0 1,0 0-1,0 0 0,0 0 0,0 1 0,0-1 1,0 0-1,0 1 0,0-1 0,1 1 0,-1-1 1,4 1 44,-1-1 1,1 0-1,0 0 1,0 0-1,0 0 1,0-1-1,0 0 1,0 0-1,5-2 1,-4 1 65,0 1 0,1-1 0,-1 1 0,8 0 0,0 0 27,1 0-1,0-1 0,19-6 1,-23 8 160,-18 0-2810,4 0 2033,1-1-1,0 1 0,-1-1 0,1 1 0,0 0 1,-1 0-1,1 0 0,-1 0 0,1 1 0,0-1 1,-1 1-1,-2 0 0,-8 4-2669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0:15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2400,'-13'5'10010,"15"-5"-9995,-1 1-1,1-1 1,0 1 0,0-1-1,0 1 1,0 0-1,-1 0 1,1 0-1,0 0 1,-1 0-1,1 0 1,-1 0 0,1 1-1,-1-1 1,0 0-1,1 1 1,-1-1-1,1 3 1,22 34 58,-18-27 20,-6-11-94,18 32-121,29 38 0,-31-47-1802,-6-7-2104,-8-7 2012,-9-7-576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0:19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178 239 992,'-5'9'8234,"7"-5"-8054,-1-3-112,0 1-1,0-1 0,0 1 0,0-1 0,0 0 0,0 0 0,0 1 0,2 1 0,5 4 489,2 2-2,-9-8-522,-1-1 0,1 0 0,0 1 0,0-1 0,0 1 0,-1-1 0,1 1 0,0-1 0,-1 1 0,1-1 0,0 1 0,-1 0 0,1-1 0,-1 1 0,1 0 0,0 1 0,0-1 5,0-1 1,0 1 0,0 0-1,1 0 1,-1 0-1,0-1 1,0 1 0,1-1-1,-1 1 1,2 0 0,1 0 6,3 2 8,0-1-1,1 1 1,0-2 0,0 1-1,-1-1 1,1 0-1,0 0 1,0-1-1,0 0 1,0-1-1,12-2 1,6-2 37,-1-2 0,28-11 0,-34 11-43,0-1 0,31-20 0,-49 27-41,0 1-1,0-1 0,0 0 0,0 0 1,-1 0-1,1 0 0,0 0 0,0 0 1,-1 0-1,1 0 0,-1 0 0,1 0 1,-1 0-1,1-1 0,6-10 151,-6 11-136,0-1 1,0 1 0,0 0-1,0 0 1,-1 0-1,1-1 1,0 1-1,-1 0 1,1 0-1,-1-1 1,0 1-1,1-1 1,-1 1 0,0-2-1,1-22 24,-1 21-112,0-5 122,-1-1 1,1 1 0,-2 0 0,1 1-1,-1-1 1,-1 0 0,0 0 0,0 1 0,-1-1-1,0 1 1,-7-12 0,7 15-129,0-1 1,0 1-1,-1 0 0,1 0 1,-1 1-1,-5-5 0,8 8 66,1 0 0,0 1 0,-1-1 0,1 1 0,-1-1 0,1 1 0,0-1 0,-1 1 0,1 0 0,-1 0 0,1 0 0,-1-1 0,1 2 0,-1-1 0,1 0 0,-1 0 0,1 0-1,-1 1 1,1-1 0,-1 1 0,1-1 0,-3 2 0,-3-1-88,6-1 100,1 0-1,-1 0 1,1 0-1,-1 0 1,1 0-1,-1 0 0,1 0 1,-1 0-1,1 0 1,-1 0-1,1 0 1,-1 1-1,1-1 1,-1 0-1,1 0 0,0 0 1,-1 1-1,1-1 1,-1 1-1,-3 1-26,1 1 0,0-1 0,-1 0 0,1-1 0,-1 1-1,0 0 1,1-1 0,-1 0 0,-5 1 0,-17 7 52,10-2 133,0 0 1,-1-2-1,-29 7 0,-7 4-187,44-13 24,1 0 1,-1 0 0,-11 6 0,0 0 107,13-6-129,0 1 1,0 0-1,0 0 0,1 1 1,-1 0-1,1 0 0,0 0 1,1 1-1,-1 0 0,1 0 1,0 1-1,-4 7 0,-4 8-88,2 0-1,-15 40 1,22-49 222,1 1 1,0-1 0,-2 24 0,0 3-133,4-29 71,0 0 0,1 1 0,0-1 0,0 1 0,2-1 0,-1 0 0,5 16 0,-1 15 612,27-35-550,-23-6-91,-1 0 1,1-1-1,-1 0 1,1 0 0,-1-1-1,15-3 1,8-1-8,37-3-224,91-6 233,-155 14-6,-1 0 0,0-1 0,0 1 0,0-1 0,6-2-1,6-1-58,3-1 64,-15 4-24,0 0 1,0 0-1,0 0 0,0 1 1,0-1-1,3 1 1,-5 0 14,-1 0 0,0 0 1,0 0-1,1 0 1,-1 0-1,0 0 1,0-1-1,1 1 1,-1 0-1,0 0 0,0 0 1,0 0-1,1 0 1,-1 0-1,0-1 1,0 1-1,0 0 1,1 0-1,-1 0 0,0 0 1,0-1-1,0 1 1,0 0-1,0 0 1,0 0-1,1-1 0,11-3-5095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0:20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16 1568,'-1'-1'119,"0"1"-109,1 0 0,0 0 0,0 0 0,0-1 0,0 1 0,0 0 0,0 0 0,0 0 0,0 0 0,-1 0 0,1 0 0,0-1 0,0 1 0,0 0 0,0 0 0,0 0 0,-1 0 0,1 0 0,0 0 0,0 0 0,0 0 0,0 0 0,-1 0 0,1 0 0,0 0 0,0 0 0,0 0 0,-1 0 0,1 0 0,0 0 0,0 0 0,0 0 0,0 0 0,-1 0 0,1 0 0,0 0 0,0 0 0,0 0 0,0 0 0,-1 0 0,1 1 0,0-1 0,0 0 0,0 0 0,0 0 0,0 0 0,0 0 0,-1 0 0,1 1 0,0-1 0,0 0 0,0 0 0,0 0 0,0 0 0,0 1 0,0-1 0,0 0 0,0 0 0,-12-8 3314,12 8-3191,-19 3 6554,32-9-6655,3 4 3,33-1-1,-46 4-77,0 0-1,0 0 0,0 0 0,-1 0 1,6 3-1,-4-2 13,-2-1 36,0 0 1,0 0-1,0 1 0,-1-1 1,1 0-1,0 1 0,-1-1 1,3 4-1,-3-3 118,1-1-120,-1 0 0,0 0 0,1 0 1,-1 0-1,0 1 0,0-1 0,0 0 1,0 1-1,0-1 0,0 1 0,0-1 0,1 4 1,0-1-73,0 0 46,-1 1-1,0-1 1,0 1-1,0 0 1,0-1-1,-1 1 1,1 0 0,-1 0-1,0 0 1,-2 8-1,1 9 127,0-21-95,1 0 0,-1 0-1,1 0 1,-1 0-1,1 0 1,-1 0 0,0 0-1,1-1 1,-1 1-1,0 0 1,-2 1 0,-5 8 39,6-8-51,1 0-1,0-1 1,-1 1-1,1-1 1,-1 1 0,0-1-1,1 1 1,-1-1 0,0 0-1,0 0 1,0 0 0,-3 1-1,-14 11 457,18-12-439,-1 0 0,1 0 0,-1 0 0,1 0 0,-1-1 0,1 1 0,-1 0 0,1-1 0,-1 1 0,-2 0 0,-12 4 201,-7 0-86,11-2 70,11-3-190,1 0 0,0 0 1,0 1-1,-1-1 1,1 0-1,0 0 1,-1 0-1,1 0 1,0 0-1,-1 0 0,1 0 1,0 0-1,-1 0 1,1 0-1,0 0 1,-1-1-1,1 1 1,0 0-1,-1 0 1,1 0-1,0 0 0,0 0 1,-1-1-1,1 1 1,0 0-1,0 0 1,-1 0-1,1-1 1,-6 4 1201,126-11-788,-112 7-576,0 1 0,1-1 0,-1 0 0,0-1 1,12-4-1,45-3-7451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1:04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1984,'3'0'3499,"-3"-1"-3430,1 2 54,-1 0 1,1-1 0,-1 1 0,1 0 0,0-1 0,-1 1 0,1-1-1,0 1 1,0-1 0,0 1 0,-1-1 0,1 0 0,0 1 0,0-1 0,0 0-1,0 0 1,1 1 0,27-1 631,86 2 410,-6 1-770,-72-4-195,58 7 0,-23-1-200,-13-2 0,-27-1-17,39-2 0,-24-1 13,5-1 23,20 0 176,48 3 43,26 1-12,-52 0-461,-53-3 203,100-4 411,-45 4-81,84 2-260,23 8-6,-124-2 199,30 2-238,233 25-41,-158-26 544,-178-8-475,280-9 259,-236 7-245,259 0 159,-161 3-404,176 15 284,33-1 28,-143-3 56,-133-5-157,151-6 0,102-12 581,-117 8-396,-20-9-42,105-1-304,-77 5 421,159-3-241,-131 10 83,-134-7 270,47 0-138,235-9-115,-1 0-267,-287 18 25,93-1 271,83 0-122,-108 2-22,-94-1-20,65-1-56,338-5 249,-315 6-30,-140-6 54,-7 2-260,-16 1 67,-11 2-10,-1 0 1,1 0-1,-1 0 0,0 0 1,1 0-1,-1-1 0,1 1 1,-1 0-1,1 0 0,-1 0 1,1-1-1,-1 1 1,1 0-1,-1 0 0,0-1 1,1 1-1,-1 0 0,0-1 1,1 1-1,-1-1 0,0 1 1,1-1-1,-15-10-111,-51-1 171,62 11-74,-1-1 5,-1 1 0,0 0 0,0 0 0,0 0 0,-8 0 0,8 1 24,1-1 1,-1 0-1,0 0 0,1 0 0,-7-3 1,6 2-7,1 1 0,-1-1 0,0 1 0,1 0 0,-9 0 0,10 1-16,-1-1 0,1 1 0,-1-1 0,1 0 0,0 1 0,-5-3 0,5 2 10,0 0-1,0 0 1,1 0 0,-1 1 0,0-1 0,-4 0 0,-10 0 131,13 0-342,11 0 141,4 2 67,0 0-1,-1 1 1,1 0 0,-1 0-1,0 1 1,1 0 0,11 7-1,-12-6 18,-5-1-52,-1-2-1,0 1 1,1 0-1,-1-1 1,9 2 0,14 6-33,-23-7 47,0 0-1,1 0 0,-1-1 1,9 2-1,5 3 106,-16-5-92,0 0 1,0-1 0,0 1-1,0-1 1,1 1 0,-1-1 0,3 1-1,-4-1 41,0 0-1,-1 0 1,1 0-1,0 0 1,0 0-1,0 0 1,0 0-1,0 0 1,0 0-1,0 1 1,0-1 0,0 0-1,2 1 1,-3 0-8,0-1 0,0 1 0,0-1 0,0 0 0,-1 1 0,1-1 0,0 1 0,0-1 0,0 0 0,0 1 0,0-1 0,0 1 0,-1-1 0,1 0 0,0 1 0,0-1 0,-1 0 0,1 0 1,0 1-1,0-1 0,-1 0 0,1 1 0,0-1 0,-1 0 0,1 1 0,-6 3 74,1 1 1,-1-1-1,0 0 0,0-1 1,-9 5-1,10-6-63,0 1-1,-1 0 1,1 0-1,1 0 1,-1 1 0,0 0-1,1 0 1,-5 4-1,-2 5-37,6-7-446,-1 1 0,1 0 0,-6 10 1,10-15-60,0 1 1,0-1 0,0 1 0,0-1 0,1 1 0,-1 0 0,1-1 0,-1 6 0,1 4-1349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1:06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79 640,'1'-1'58,"-1"0"0,1 1 0,-1-1 0,1 0 0,-1 0 0,1 1 0,0-1 0,-1 0 0,1 1 0,0-1 0,0 1 0,-1-1 0,1 1 1,0-1-1,0 1 0,1-1 0,31-8 1958,-32 8-1541,0 0 0,-1 0 0,1 0 0,0 0 0,-1-1 0,1 1 1,-1 0-1,0 0 0,1-1 0,-1-1 0,5-29 2090,-5 30-2141,0 2-396,0 0-1,0-1 1,1 1 0,-1 0-1,0 0 1,0-1 0,0 1-1,0 0 1,0-1 0,0 1-1,0 0 1,0 0 0,0-1-1,0 1 1,0 0 0,0-1-1,0 1 1,-1 0 0,1 0-1,0-1 1,0 1 0,0 0-1,0 0 1,0-1 0,-1 1-1,1 0 1,0 0 0,0-1-1,0 1 1,-1 0 0,1 0-1,0 0 1,0-1 0,-1 1-1,1 0 1,0 0 0,0 0 0,-1 0-1,1 0 1,0 0 0,0 0-1,-1 0 1,1-1 0,0 1-1,-1 0 1,1 0 0,0 0-1,-1 0 1,1 0 0,0 1-1,0-1 1,-1 0 0,1 0-1,0 0 1,-1 0 0,-3 23-418,4-17 356,0 0 0,0 0 0,-1 1 0,-2 7 0,3-11 39,0-1 0,-1 1 0,1-1 0,1 1 0,-1-1 0,0 1 0,2 4 0,0 11 29,1 68-1890,2-57-6383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1:13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2304,'-10'0'8197,"11"20"-8160,33 114-4037,-25-110 534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1:15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40 1728,'0'0'2331,"8"-12"-1558,-8 8-669,0 4-69,0 0-1,1-1 0,-1 1 1,0-1-1,0 1 0,0-1 1,0 1-1,0-1 1,0 1-1,0-1 0,0 1 1,0-1-1,0 1 1,0-1-1,0 1 0,0-1 1,0 1-1,-1 0 0,1-1 1,0 1-1,0-1 1,-1 1-1,1-1 0,0 1 1,0 0-1,-1-1 1,1 1-1,0 0 0,-1-1 1,1 1-1,-1 0 0,1-1 1,0 1-1,-1 0 1,1 0-1,-1 0 0,1-1 1,-1 1-1,-21-8 1006,-63 8-416,76 1-638,1 1 1,-1 1-1,-14 5 0,20-7 80,-7 1 39,9-2-98,0 0-1,0 0 0,0 1 1,0-1-1,0 0 1,0 0-1,0 1 0,0-1 1,0 1-1,0-1 1,0 1-1,0-1 1,0 1-1,0-1 0,-1 2 1,-28 17-13,29-19 6,-4 5-58,0-1 0,-1 1 0,-6 8 1,11-11 47,0 0 1,0 0 0,-1 0-1,1 0 1,0 1 0,1-1-1,-1 0 1,0 0 0,1 1-1,-1-1 1,1 0-1,0 1 1,-1 3 0,0 15-76,0-17 102,1 0 1,-1-1-1,1 1 0,0 0 0,1 0 1,-1 0-1,2 4 0,-1-3 102,1 0 0,0 1-1,1-1 1,-1 0 0,1-1 0,0 1 0,1 0-1,-1-1 1,1 0 0,7 8 0,-9-12-79,-1 1 0,1-1 1,0 1-1,-1-1 0,1 0 1,0 0-1,0 0 0,-1 0 1,1 0-1,0 0 0,3-1 1,0 1 8,-2 0-33,0-1 0,0 1 0,1-1 0,-1 0 0,0 0 0,0 0 0,0 0 0,0 0 0,0-1 0,0 1 0,0-1 1,-1 0-1,1 0 0,0 0 0,3-3 0,-2 0 0,0 0 0,0 1-1,0-1 1,0-1 0,-1 1 0,6-12 0,-7 10 56,0 0 1,0-1-1,2-13 1,3-10 80,-7 26-142,1 0 1,-1 1 0,1-1-1,-1 0 1,-1-5 0,0-2-18,1 11 22,0 10-400,-5 37 14,1-19 361,1 2-52,-2 36 261,5-63-177,-1 7 18,1 0 0,0 0 0,1 0 0,0 0-1,0 0 1,1 0 0,0 0 0,0 0 0,7 14 0,-7-17-51,0-1 0,-1 0 0,0 0 0,0 1 1,-1-1-1,0 1 0,0-1 0,0 1 0,-1 5 1,0 11 181,1-21-211,0-1 0,0 1 0,0 0-1,0 0 1,0 0 0,0 0-1,-1 0 1,1 0 0,0 0 0,-1-1-1,1 1 1,-1 0 0,1 0 0,0 0-1,-1-1 1,0 1 0,1 0-1,-1-1 1,1 1 0,-1 0 0,-1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22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1728,'-1'0'72,"1"1"-1,-1-1 1,1 1 0,-1-1 0,1 1-1,0-1 1,-1 1 0,1-1-1,-1 1 1,1 0 0,0-1 0,0 1-1,-1-1 1,1 1 0,0 0-1,0-1 1,0 1 0,0 0-1,0 0 1,0-1 0,0 1 0,0 0-1,0 0 1,-2 11 1620,-1-11-758,2-1-847,1 0 0,0 0 0,0 0-1,-1 0 1,1 0 0,0 0 0,0 0-1,-4 3 1563,4-3-1563,0 0 1,0 0 0,-1 0 0,1 1-1,0-1 1,0 0 0,0 0 0,0 1-1,0-1 1,0 1 10,1 0 0,-1 0 0,0 0 0,1 0 0,-1 0 0,1 0 0,-1 0 0,1-1 0,0 1 1,-1 0-1,1 0 0,0-1 0,-1 1 0,1 0 0,0-1 0,0 1 0,0 0 0,0-1 0,-1 0 0,1 1 0,0-1 0,2 1 0,25 8 434,-18-7-418,0-1 1,1-1 0,11 1 0,-11-2-96,0 2 0,0-1 0,12 3 1,21 5 94,0-2 0,0-2 1,52-2-1,63 2 159,-123-4-245,-34 0 15,9 2 145,-9-1-189,0 0-1,0 1 1,0-1-1,0 0 1,0 0 0,1 0-1,-1-1 1,4 2 0,-5-2-131,-1 0 1,1 0 0,-1 0 0,1 0 0,-1 0 0,1 1-1,-1-1 1,1 0 0,-1 0 0,1 0 0,-1 1 0,1-1-1,-1 0 1,1 1 0,-1-1 0,1 1 0,6 3-2656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1:16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1408,'4'-5'10140,"1"3"-11075,61-14 1335,-40 9-448,-20 5 34,0 0 0,0 1-1,0 0 1,0 0 0,7 0 0,-11 0-33,0 1 0,0 0 0,0 0 0,0 1 0,0-1 0,0 0 0,0 1 1,0-1-1,0 1 0,0-1 0,3 3 0,-4-2 29,-1-1 0,1 1 0,-1 0 0,0-1 0,1 1 0,-1 0-1,0 0 1,1 0 0,-1-1 0,0 1 0,0 0 0,0 0 0,1 0 0,-1-1 0,0 1 0,0 0 0,0 0 0,-1 0-1,1 0 1,0-1 0,0 1 0,0 0 0,-1 0 0,1 0 0,0-1 0,-1 1 0,1 0 0,0 0 0,-1-1 0,1 1-1,-1 0 1,-7 14 32,-15 20-1,23-34-3,0-1 1,-1 0-1,1 0 0,0 1 0,0-1 1,0 0-1,-1 0 0,1 0 0,0 1 1,0-1-1,-1 0 0,1 0 0,0 0 1,0 0-1,-1 1 0,1-1 0,0 0 1,-1 0-1,1 0 0,0 0 0,0 0 1,-1 0-1,1 0 0,-1 0-18,1 0-1,-1 0 1,1 1-1,-1-1 1,1 0-1,-1 0 1,1 0-1,-1 1 1,1-1 0,-1 0-1,1 1 1,0-1-1,-1 0 1,1 1-1,0-1 1,-1 0-1,1 1 1,0-1-1,-1 1 1,1-1 0,0 1-1,0-1 1,0 0-1,-1 1 1,1-1-1,0 1 1,0-1-1,0 1 1,0-1-1,0 1 1,-1 1 184,14 9 384,0-4-457,-4-3 43,0 1 0,1-1 1,-1-1-1,1 0 0,-1 0 0,1-1 0,0 0 0,20 1 1,-28-3-162,6 0-922,0 0 0,0-1 0,11-2 0,-16 3 616,-1-1 0,1 0 0,0 0 0,-1 0 0,1 0 0,0-1 1,-1 1-1,0-1 0,1 0 0,-1 1 0,0-1 0,0 0 0,4-4 0,16-30-1887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1:37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50 1312,'0'0'2859,"-22"0"-1819,1 1 91,14 0-968,0-1 0,1 0 0,-1 0 0,0-1 0,0 1 0,-10-4-1,8 2-139,0 1-1,0 0 1,-1 0 0,1 1-1,0 0 1,-1 0-1,1 1 1,-14 3-1,10 0-10,-1 1 0,1 0-1,0 1 1,-16 9 0,23-11 7,4-3-21,1-1 1,-1 1-1,1 0 1,-1 0-1,1 0 1,0 0-1,-1 0 1,1 0-1,0 0 1,0 0-1,0 1 1,0-1-1,0 0 1,0 1-1,0-1 1,0 0-1,0 1 1,1 0-1,-1-1 1,0 1-1,1-1 1,0 1-1,-1 0 1,1-1-1,0 1 1,0 3-1,-1 3 5,1-8-1,0 0 0,0 0 1,0 1-1,0-1 0,0 0 0,0 1 0,0-1 1,0 0-1,0 0 0,0 1 0,0-1 0,0 0 0,0 1 1,0-1-1,0 0 0,0 0 0,0 1 0,1-1 1,-1 0-1,0 0 0,0 1 0,0-1 0,0 0 0,1 0 1,-1 0-1,0 1 0,0-1 0,1 0 0,-1 0 1,0 0-1,0 0 0,1 1 0,1 1 5,0 0 1,0 1-1,0 0 1,0-1-1,-1 1 0,1 0 1,-1 0-1,0 0 0,1 0 1,-1 0-1,-1 0 1,1 0-1,0 6 0,7 17-121,-7-22 134,1 0 0,-1 1-1,0-1 1,0 1-1,1 7 1,-2-11-15,0-1 1,1 1 0,-1 0 0,0-1-1,1 1 1,-1 0 0,1-1 0,-1 1-1,1-1 1,-1 1 0,1-1 0,-1 1-1,1-1 1,-1 0 0,1 1-1,0-1 1,-1 0 0,1 1 0,1-1-1,12 6 158,4 0-382,-15-5 235,-1 0 0,0 0 0,1 0 0,-1 0 0,1 0 0,0-1 0,-1 1 0,1-1 0,3 0 0,-4 0-4,-1 0-1,0 0-1,0 0 0,0 0 0,0 0 1,0 0-1,0 0 0,0 0 0,1-1 0,-1 1 1,0 0-1,0-1 0,0 1 0,0 0 1,1-2-1,3 0 21,-4 2-30,-1 0 0,0 0 0,0 0 0,0 0 0,0 0 0,0 0 0,1 1 1,-1-2-1,0 1 0,0 0 0,0 0 0,0 0 0,0 0 0,1 0 0,-1 0 1,0 0-1,0 0 0,0 0 0,0 0 0,0 0 0,1 0 0,-1 0 0,0 0 1,0 0-1,0 0 0,0-1 0,0 1 0,0 0 0,0 0 0,0 0 0,1 0 1,-1 0-1,0 0 0,0-1 0,0 1 0,0 0 0,0 0 0,0 0 0,6-7 267,-5 7-256,-1 0 1,1-1 0,-1 1 0,1-1 0,-1 1-1,1 0 1,-1-1 0,1 1 0,-1-1-1,0 1 1,1-1 0,-1 1 0,0-1 0,1 1-1,-1-1 1,0 0 0,0 1 0,0-1-1,1 1 1,-1-1 0,0 0 0,0 1 0,0-1-1,0 0 1,0-2-4,0 1 0,1 0 0,-1 0 1,1 0-1,0 0 0,0-1 0,1-1 0,-1 2-4,0-1 0,0 1 0,0 0 0,0-1-1,-1 1 1,1-1 0,0-3 0,-1 4-15,1-1-1,0 1 1,0-1-1,-1 1 1,2 0-1,-1 0 1,0 0-1,0-1 1,4-2 0,3-8 71,-5 8-20,-1 0 1,1 0-1,-1-1 0,0 1 0,-1 0 0,0-1 0,1 0 0,-2 1 0,2-9 0,6-40 114,-8 53-146,0 0 0,0 0 1,0 1-1,1-1 0,-1 0 1,0 0-1,1 0 0,-1 1 1,1-1-1,-1 0 0,1 1 1,-1-1-1,1 0 0,-1 1 1,2-2-1,6-9 108,-1 1-52,-6 9-121,0 0-1,-1 1 1,1-1 0,0 0-1,-1 0 1,1 0-1,0 0 1,-1 0-1,1 0 1,-1 0-1,0 0 1,1 0 0,0-1-1,-1 4 32,1 0-1,0 0 1,0 0 0,0 0 0,0 0-1,0 0 1,4 3 0,-1 1-8,-1 0 56,1 0 0,-1 1 0,0 0 0,0-1 0,-1 1 0,0 0 0,0 0 0,1 11 0,-1 6-31,-1 29-1,0 4 27,4 81 118,-6-120-129,-1 0 0,0-1-1,-1 1 1,-1-1 0,-11 30-1,12-39-252,0 0 0,0 0 0,1 0 0,0 0 0,0 0 0,-1 17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15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1014 79 1472,'5'-1'3195,"-5"0"-2954,-1-1 1,1 0-1,-1 0 1,0 0 0,0 1-1,0-1 1,1 0 0,-2 1-1,1-1 1,0 1-1,0-1 1,0 1 0,-1 0-1,1-1 1,-3-1 0,0 0-140,1 1 0,-1-1 1,0 0-1,0 1 0,-8-3 0,-6-2 133,6 3-194,0 0 0,0 0 0,-1 1 1,1 1-1,-1 0 0,-13 0 0,-15 0 387,31 0-426,0 2 1,0-1-1,-1 1 0,1 1 0,0 0 0,0 0 1,0 1-1,-17 5 0,-28 12 11,38-15-3,-26 13-1,-180 83-324,206-91 316,1 0 1,0 1-1,1 0 0,-18 15 0,18-11-2,0 0 0,1 1 0,1 0 0,0 1 0,-18 30 0,17-23 80,10-16-19,-1 0 1,1 0-1,-4 10 0,-36 116-97,14-38 42,-14 39 299,40-121-298,1 1-1,1 0 0,0 0 1,1 0-1,0 19 0,1-23 5,-1-3 13,1 0-1,0 1 1,1-1 0,0 0-1,0 1 1,0-1-1,1 0 1,5 14 0,0-4-43,4 9 109,23 31 89,11 17-168,-37-63 24,0-1 0,1 0 0,0 0 0,15 12-1,0-3 47,0-2 0,1-1 0,33 17 0,-39-25-3,0 0 0,1-1 1,0-1-1,0-1 1,32 5-1,-23-8 45,-1-1 0,1-1 0,-1-1-1,1-1 1,37-9 0,58-8-79,-49 9 149,-13 1-121,117-1 0,-150 10-96,0 2 0,-1 1 0,1 2 0,-1 0 0,0 2 0,38 15 1,-17-4 91,1-2 1,0-2 0,1-2 0,1-2 0,0-3-1,86 2 1,-112-9 48,-1-1 0,30-5 0,-49 4-65,1 1 0,0 0 0,-1-1 0,1-1 0,-1 1 0,1-1 0,-1 0 0,0 0 0,0-1 0,0 1 0,-1-1 0,1-1 0,4-5 0,-5 5-25,-1 0 0,-1 0 1,1-1-1,-1 0 1,0 0-1,0 0 0,-1 0 1,0 0-1,3-12 1,-2 2 130,-1-1 0,-1-28 1,2-14-106,-1 38 47,-2 1 0,0-1 0,-5-37 0,-1 26-89,4 13-82,-1 1 1,-1 1-1,-1-1 1,-1 0-1,0 1 0,-11-20 1,-31-53-308,-4-12 556,39 73-204,-1 1 0,-30-46 0,-1 18-113,-3 2-1,-81-70 1,50 57 108,52 42-113,15 14 232,0 0 1,-11-15-1,10 11-232,-1 2 0,0 0 0,0 0 0,-33-20 0,40 29 110,0 0 0,0 1 1,0 0-1,-1 0 0,1 0 1,-1 1-1,0 0 0,0 1 1,0 0-1,-13-1 0,-8 2-43,-45 6 0,50-3 19,11-2 94,-17 1-610,-1 2-1,1 1 1,-33 10-1,27-4-797,18-7-3600,29-10 2941,9-11 469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19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1694 148 1248,'0'-1'40,"0"1"-1,0 0 1,-1-1-1,1 1 1,0-1-1,0 1 1,0 0-1,0-1 1,0 1 0,-1-1-1,1 1 1,0 0-1,0-1 1,0 1-1,0-1 1,0 1 0,0 0-1,1-1 1,-1 1-1,0-1 1,0 0-1,1-9 1918,-1 9-1835,-1 0 1,1 0 0,-1 0 0,0 0 0,1 0-1,-1 0 1,0 0 0,0 1 0,0-1-1,0 0 1,0 0 0,1 1 0,-1-1 0,0 0-1,-1 1 1,0-1 0,-5-4 237,-29-26 979,32 28-1235,0-1-1,0 1 1,0 0-1,-1 0 1,1 0-1,-1 1 1,0 0 0,-9-4-1,-1 2 95,-25-6 0,-54-5-61,0 5 0,-113 0 0,185 11-127,0 0 0,0 2 0,-24 6 1,-64 22 60,2-1-45,33-10-177,-77 32-1,138-47 178,-60 29 199,40-17-226,14-6-22,0 1 0,2 1-1,-1 1 1,-21 20 0,-3 3-176,-1 2 196,2 2 0,-41 52-1,47-52-28,-38 52-59,71-88 118,0-1-1,1 0 1,0 1 0,0-1-1,0 1 1,-1 6 0,3-10-29,-1 1 0,1 0 0,0-1 0,-1 1 1,1 0-1,0-1 0,0 1 0,0 0 1,1 0-1,-1-1 0,0 1 0,1 0 1,-1-1-1,1 1 0,-1 0 0,1-1 0,0 1 1,0-1-1,0 1 0,1 1 0,13 11 25,0-2 0,1 0 0,0 0 0,31 16-1,-26-17-54,0 2-1,29 24 0,-35-25 127,-1 2-1,0 0 0,-1 0 1,-1 1-1,0 1 0,-1 0 1,9 18-1,-11-15-40,0-1 0,1-1-1,1 1 1,1-2 0,17 20-1,-20-27 12,1 1 0,-1-2 0,2 1 0,-1-2 0,1 1-1,0-1 1,1-1 0,-1 0 0,18 6 0,0-3 82,1-1 0,55 7-1,65-3-84,-38-4-42,343 62-350,-241-12 379,-57-12 262,-135-41-213,0-2 1,40 0-1,-47-2-107,12-1 83,0-2 0,0 0 0,0-2 0,-1-1 0,33-10 0,-45 11 2,-1 0-1,0-1 1,1-1 0,-2 0 0,1-1 0,-1 0 0,0-1 0,0 0 0,-1-1 0,0 0 0,-1-1 0,0-1 0,0 1 0,-1-1 0,-1-1 0,0 1-1,0-2 1,-1 1 0,9-22 0,-8 9-13,0-1-1,-2 1 0,0-1 0,-2 0 1,-1 0-1,-1-1 0,-2-30 0,-3-2 27,-3 1-1,-16-67 0,11 81-90,-2-1 0,-2 2 0,-2 0 0,-2 1 0,-2 1 0,-50-75 0,54 92 27,-1 1 1,-1 0-1,-2 2 1,-31-27 0,42 40-61,-2 1 0,1 0 1,-1 1-1,-14-5 1,6 2-6,2 2-26,-37-11 1,16 7-244,10 2 106,0 2 0,-61-7 0,-61 7-603,27 1-211,10 3-3483,98 2 2608,9-3-966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27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1709 148 1728,'-8'-1'1901,"8"1"-1876,0 0 0,0 0 0,0 0 1,0 1-1,0-1 0,0 0 1,0 0-1,0 0 0,0 0 1,0 0-1,0 0 0,0 0 0,0 0 1,0 0-1,0 0 0,0 0 1,-14 5 2651,9-4-2446,0 0 1,0 0-1,0 0 1,-1 0-1,1 1 1,0 0-1,1 0 0,-1 0 1,-6 4-1,5-2-39,-1-1 0,0 0 0,1 0 0,-13 3 0,7-4-145,0-1-1,0-1 0,1 0 1,-1-1-1,0 0 0,-12-3 0,0 0 73,-173-19 315,-84-13 359,251 30-851,-43-14 1,46 11 64,-57-10-1,-224-32 122,290 46-134,13 4-17,1-1 0,0 1-1,-1 0 1,-7 0 0,-21-7-452,32 8 363,0 0 110,0 0 1,1 0-1,-1 0 1,0 1-1,1-1 1,-1 0-1,0 0 1,1 1-1,-1-1 1,1 0-1,-1 1 1,0-1-1,0 1 1,1 34 529,0-32-541,1 0 1,-1 0 0,1 0 0,0 0 0,2 5 0,2 8 63,-2 2-38,-1 0-1,0 36 1,3 6 56,0 5-37,-2 160 64,-1-162-48,1-1 3237,-5-62-3262,0-1 0,1 0 1,-1 1-1,0-1 0,1 1 0,-1-1 0,0 1 0,-2 0 0,-35-4-119,38 4 114,-1 0-1,1 0 0,-1-1 1,1 1-1,-1 0 1,1-1-1,-1 1 1,1-1-1,-3-1 0,3 1-23,0 0 0,0 1 0,0-1-1,-1 1 1,1-1 0,0 1-1,-1-1 1,1 1 0,0 0 0,-1-1-1,1 1 1,-1 0 0,1 0-1,-3 1 1,-25-1 114,5 0-285,-18 2 126,28-2 42,-23 4 0,29-3 17,0 0 0,0-1 1,-10 0-1,10 0-10,0 0 0,-17 2-1,16-1-50,0-1 1,-19 0-1,8-1 174,9 0 24,3 0-165,14 3-14,-1-1 56,-1-1 0,1 1 0,-1-1 0,1 0 1,8-1-1,31 1 181,-35-1-211,0 1 0,0 0 0,0 1 0,12 2 1,22 1-24,3-3 159,39-1 320,285-9 96,-311 13-357,-58-4-129,15 4 76,-7 1-153,-2-1 43,-1-3 93,0 0-1,1 0 1,-1 0-1,0-1 1,9-1-1,-2 1-68,-12 0 261,1 0-277,4 2-43,-4-1-58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29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41 320,'19'-23'4629,"-7"13"15,-11 9-4208,0 1 1,0 0 0,0-1 0,1 1 0,-1 0 0,0 0 0,1 0 0,2 0-401,0 1 0,-1-1 0,1 1 0,0 0 0,5 2 0,-5-1-35,0-1 1,0 0-1,1 0 0,-1 0 0,7 0 1,-8-1-8,0 0 1,0 0-1,0 1 1,0-1-1,0 1 1,0 0-1,0 0 0,4 1 1,14 6-169,-20-8 259,-1 0-80,0 0 0,0 1 1,0-1-1,0 0 0,0 0 0,0 0 1,0 0-1,0 0 0,0 0 0,0 0 1,0 0-1,0 0 0,0 0 0,0 0 1,0 0-1,0 0 0,0 0 0,0 0 0,0 0 1,0 1-1,0-1 0,0 0 0,0 0 1,0 0-1,0 0 0,0 0 0,0 0 1,0 0-1,0 0 0,0 0 0,0 0 1,0 0-1,0 0 0,0 0 0,0 0 1,0 0-1,0 0 0,0 1 0,0-1 0,0 0 1,0 0-1,0 0 0,0 0 0,1 0 1,-1 0-1,0 0 0,0 0 0,0 0 1,0 0-1,0 0 0,0 0 0,0 0 1,0 0-1,0 0 0,0 0 0,0 0 1,0 0-1,0 0 0,0 0 0,1 0 0,-1 0 1,0 0-1,0 0 0,0 0 0,-6 2 130,-64 1-157,35 1 513,34-4-560,3-1-222,-1 1 316,0-1 0,1 1-1,-1-1 1,1 1-1,-1 0 1,1 0-1,-1-1 1,4 1-1,7 0-24,-7 0 17,-1 0 0,1 0 0,0 0-1,-1 0 1,1 1 0,6 1 0,-10-1-71,4-1 207,-1 0 680,-9 0-533,-2 0-417,-31-2 254,35 1-126,0 0 0,1 1 1,-1-1-1,1 0 0,-1 0 0,1 0 0,0-1 0,-1 1 0,1-1 0,0 1 1,0-1-1,-2-1 0,-8-5 97,12 8-120,-1 0-1,1 0 1,-1 0 0,1 0-1,-1-1 1,1 1 0,-1 0-1,1 0 1,-1-1 0,1 1-1,-1 0 1,1-1 0,0 1 0,-1 0-1,1-1 1,0 1 0,-1-1-1,1 1 1,0 0 0,0-1-1,-1 1 1,1-1 0,0 1-1,0-1 1,0 1 0,0-1-1,-1 1 1,1-1 0,0 0 0,0 0-52,2 0-246,5 0 377,1-1-1,0 1 1,0 0-1,0 1 1,0 0-1,12 2 1,3-1-5,81-1-787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30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1728,'10'8'9395,"-10"-7"-9401,1 0 1,0 0-1,0 1 0,0-1 1,-1 0-1,1 0 0,-1 0 1,1 1-1,0 1 0,1 12 84,0-1-1,-1 16 1,0-6-28,3 16-28,0 24 57,4 41 92,-7-91 2,0-1 1,1 0-1,6 23 0,-5-20 184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3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45 1984,'-1'0'3030,"1"0"-2891,1-1-1,-1 1 1,0 0 0,1-1-1,-1 1 1,0 0 0,1-1-1,-1 1 1,1 0-1,-1 0 1,1 0 0,-1-1-1,1 1 1,-1 0-1,1 0 1,-1 0 0,0 0-1,1 0 1,-1 0 0,1 0-1,-1 0 1,1 0-1,0 0 1,4 0-28,-1-1 0,0 1 0,1-1 0,-1 0 0,0-1 0,7-2 0,-6 2 9,0 0 0,1 0 0,-1 1-1,7-2 1,15 0 260,-8 0-170,23 1 0,64-4 412,2 0-225,-78 6-336,8-1-526,-13 2-4342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32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 1984,'-2'-6'5802,"7"6"-5680,17 0 430,0 0-1,29 6 0,-16-5-2956,-27 3 784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33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5888,'5'-4'2176,"3"4"-1664,0-4-96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24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0 2144,'0'0'8368,"-1"2"-8267,-1 4-41,1-1 0,0 1 0,0 0 0,0 0-1,1 0 1,0 0 0,0 0 0,1 9 0,0 4 57,-14 190 358,0-1 213,12-150-352,2 51 106,-2 67 173,-1-70-483,2-104-296,0 0 1,-1 0-1,1 0 1,-1 0-1,1 0 1,-1 0-1,-1 3 0,1-4-216,1 0 1,-1 0-1,1 0 0,-1 0 0,0 0 0,1 0 0,-1 0 0,0 0 0,0 0 0,0 0 0,0-1 0,0 1 0,0 0 0,-1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36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44 1472,'0'0'18,"-1"0"-1,1 0 1,0 0-1,0 0 1,-1 0 0,1 0-1,0 0 1,0 0 0,-1 0-1,1 0 1,0 0 0,0 0-1,0 0 1,-1 0-1,1 0 1,0 0 0,0 0-1,-1 0 1,1 0 0,0 0-1,0 0 1,-1 0-1,1 0 1,0 1 0,0-1-1,0 0 1,-1 0 0,0 6 2416,-4-10-600,4 3-1710,1 0 0,-1-1 0,1 1 0,-1 0 0,0 0 0,0-1 0,0 1 0,1 0-1,-1 0 1,0 0 0,0 0 0,-1 0 0,1 0 0,-2-1 0,1 0-13,0 1 1,0-1 0,-1 1-1,1-1 1,-1 1 0,-4-2-1,-1 2 14,0-1-1,0 1 0,0 1 1,-1 0-1,1 0 0,0 1 1,-9 1-1,12-1-63,1 0 0,-1 1 0,1-1 0,0 1 0,0 0 0,-1 1 0,1-1 0,1 1 0,-1-1 0,0 1 0,1 0 0,-1 1 0,1-1 0,-3 5 0,-5 3-104,9-9 26,0 0 1,1 0 0,-1 0-1,0 0 1,1 1 0,-1-1-1,1 0 1,0 1 0,-1-1-1,1 1 1,0-1 0,1 1-1,-1-1 1,0 6 0,-16 50-235,10-21 176,4-27 119,1 1 0,0 0 0,-1 16 0,3-26-42,0 12 9,0-1-1,1 1 1,4 20 0,-4-30-14,0 0 0,0 0 0,0 1 1,0-1-1,0 0 0,1 0 0,-1-1 1,1 1-1,0 0 0,0-1 0,0 1 1,0-1-1,1 1 0,-1-1 0,1 0 1,-1 0-1,1 0 0,0 0 0,3 1 1,-1 0 55,1-1 0,-1 1 1,0-1-1,0-1 0,1 1 1,-1-1-1,1 0 0,0 0 1,8-1-1,31-2 111,1-2 1,49-12-1,-10 2 20,-83 14-145,0 0 0,0-1 0,0 1-1,0-1 1,0 0 0,-1 0 0,1 1-1,0-1 1,0 0 0,0-1 0,-1 1-1,1 0 1,0 0 0,2-4 0,-4 5-21,1-1 0,0 0 1,-1 0-1,1 0 0,-1 0 0,1 0 1,-1 0-1,0 0 0,1 0 0,-1-1 1,0 1-1,0 0 0,0 0 1,0 0-1,0 0 0,0 0 0,0 0 1,0 0-1,0 0 0,0-1 1,0 1-1,-1 0 0,1 0 0,-1 0 1,1 0-1,-1 0 0,0-1 1,-8-11 115,0 0 1,-13-12 0,13 14-58,-1 0-1,-14-25 1,-30-48-59,20 36-68,29 41 42,0 0-1,-1 0 0,0 1 1,-1 0-1,-13-11 0,3 4 179,12 8-296,4 4-18,1 0-1,-1 0 1,0 1-1,0-1 1,0 0-1,0 0 1,0 1-1,1-1 1,-1 1-1,0-1 1,0 0 0,0 1-1,-1 0 1,1-1-1,0 1 1,-1-1-1,3 10-2628,7 2 240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37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1056,'9'-4'5180,"-9"4"-5123,7 4-26,1 0 0,-1 1 0,0 0-1,0 0 1,-1 0 0,1 1 0,-1 0-1,-1 0 1,1 0 0,-1 1 0,0 0 0,0 0-1,-1 1 1,0-1 0,0 1 0,-1 0 0,0-1-1,0 2 1,-1-1 0,0 0 0,0 9-1,6 44 158,-3 1-1,-4 74 0,-1-81 131,-2-16 238,-12 65 0,8-67-432,-3 65 0,8-61-235,0-25-208,0 0 0,1 0 0,1 0-1,1-1 1,3 17 0,0-4-3345,-2-16 1680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37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2976,'11'-6'9136,"-10"7"-9135,0 1 0,0 0 0,0 0 0,0 0 0,0-1 1,-1 1-1,1 0 0,-1 0 0,0 0 0,1 0 0,-1 0 0,0 0 1,0 0-1,0 0 0,-1 3 0,2 13 77,3 88-515,-4-80-1205,0 0 1,2-1 0,9 50-1,-1-45-1227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4:01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0 631 1568,'8'-2'341,"0"1"1,0-1-1,13 1 0,-1-4 2448,-17 7-2627,-1-1 0,1 1 1,-1-1-1,1 1 0,0-1 0,-1 0 0,1 0 0,0 0 0,3 1 0,0 0-156,1 1 129,0 0 1,0 0-1,0-1 0,1 1 0,-1-2 1,1 1-1,0-1 0,0 0 1,-1-1-1,14 0 0,-2-2 19,0 2 0,19 1 0,2 0-115,152-9 265,-91 5 63,114 12-1,-127-4-139,253 4-45,-182 0 280,-49-1-183,-56-6-212,98 3-6,-63-4 11,177-6 592,-47-4-285,7-1 86,31-3-354,178-5 281,-424 18-352,161-5 248,-84 7-96,-21 0-86,200 1 524,-43 5-367,61 0-105,-105-12 33,162-8 55,-325 12-256,703-50 31,-577 38 66,166-17 141,-65 9-161,-68 6 100,-51 3-64,255-20 295,57 1 360,69 11 122,-455 21-838,58 13 0,51 16 106,-115-21-66,194 27 76,4-16-177,-200-18-24,593 37 182,-506-35-155,236 5-64,-49-5 156,115-1 24,-22-9-169,307-27-118,-277-5 232,-329 27-133,359-57-114,112-29 223,-225 52-192,46-6-37,-49 14 281,4 16 23,-219 14-147,170 1 207,-252 5-158,168 8-520,59 5 490,-214-14-1605,-171-38 1425,64 27 187,-69-34 0,91 38 17,1-1 0,0 0 0,1 0 0,0-2 0,-18-17 0,25 21 20,-6-5-72,-6-4 7,18 16 54,0 0 1,0 0-1,0 0 1,0 0-1,-1 0 1,1 0-1,0 0 1,0 0-1,0 0 1,0 0-1,0-1 0,-1 1 1,1 0-1,0 0 1,0 0-1,0 0 1,0 0-1,0-1 1,0 1-1,0 0 1,0 0-1,0 0 1,0 0-1,0-1 1,0 1-1,-1 0 1,1 0-1,0 0 0,0 0 1,0-1-1,0 1 1,0 0-1,1 0 1,-1 0-1,0 0 1,0-1-1,6-3-11,8 2-77,3 1 123,-1 1 1,1 1-1,-1 1 0,31 7 1,37 10 21,-55-12-66,-23-6-30,0 0 0,0 0-1,1 1 1,-1 0 0,0 0 0,-1 1 0,1-1 0,0 1 0,6 5 0,-11-8 31,-1 1 0,1-1 1,-1 1-1,1-1 0,-1 1 1,0 0-1,1-1 0,-1 1 0,0-1 1,1 1-1,-1 0 0,0-1 1,0 1-1,0 0 0,0-1 0,1 1 1,-1 0-1,0-1 0,0 1 1,0 0-1,0-1 0,-1 2 0,1 0 30,-1 0 0,1 0 0,-1 0-1,0 0 1,0 0 0,0 0 0,-2 3-1,-2 2 118,-1 0-1,-10 10 0,15-16-141,-28 28 230,11-13-361,1 1 0,-26 34 0,24-22-459,-15 35 1,2-5-2999,18-40 1766,-3-4-1824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4:03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2720,'0'0'1376,"13"-12"-1616,-11 10 725,1 1 0,-1-1-1,0 1 1,1 0 0,-1 0 0,0 0 0,1 0-1,-1 0 1,1 1 0,0-1 0,-1 1 0,4-1-1,-3 1-336,0 0 0,0-1 0,0 1 0,0-1-1,0 0 1,0 0 0,-1 0 0,1 0-1,0 0 1,-1-1 0,1 1 0,3-4 0,-3 2-57,-2 3-72,0-1 0,-1 0 0,1 1 0,0-1 0,-1 0 0,1 0-1,0 0 1,-1 1 0,1-1 0,-1 0 0,1 0 0,-1 0 0,0 0-1,1 0 1,-1 0 0,0 0 0,0 0 0,0 0 0,1 0 0,-1 0-1,0-2 375,0-6 297,-2 4-370,0 6 398,0 3-697,1-1 1,0 1-1,0 0 1,0 0-1,1-1 1,0 1 0,-1 0-1,1 0 1,1 0-1,0 7 1,0-5 14,-1 0 1,0 0 0,-1 11 0,-7 8 344,6-20-342,0 0-1,1-1 1,0 1 0,-1 0-1,1 8 1,6 10-354,-5-23 306,0 0 0,0 1 1,0-1-1,0 0 0,0 0 0,0 0 0,0 0 0,0 0 0,0 1 0,0-1 0,0 0 0,0 0 1,0 0-1,0 0 0,0 0 0,0 0 0,0 0 0,1 0 0,-1 1 0,0-1 0,0 0 1,0 0-1,0 0 0,0 0 0,0 0 0,0 0 0,1 0 0,-1 0 0,0 0 0,0 0 0,0 0 1,0 0-1,0 0 0,0 0 0,1 0 0,-1 0 0,0 0 0,5 3-762,4 11-1874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4:05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22 1312,'17'-13'9311,"-17"13"-9230,-6 1 25,-1 0 0,1 0 0,0 1 0,0-1 0,0 1-1,1 1 1,-1-1 0,0 1 0,1 0 0,-8 6 0,-14 7 14,25-15-134,0 0 1,0 1-1,1 0 0,-1-1 0,1 1 1,-1 0-1,1 0 0,-1 0 0,1 0 1,0 0-1,0 0 0,-1 3 1,-10 28 111,-3 28 401,-9 68-1,21-113-496,2 1 1,0-1-1,0 1 0,3 18 0,0-28 63,1 0 0,-1 0 0,1-1 0,7 12 0,-8-16-37,-1-1-1,1 0 0,-1 0 1,1 0-1,0 0 0,0 0 1,-1 0-1,1 0 1,0-1-1,0 1 0,0 0 1,0-1-1,0 0 0,3 1 1,1 0 95,-3-1-95,0 1 0,0-1 1,0 0-1,0 0 1,0 0-1,0 0 1,0 0-1,0-1 1,-1 1-1,1-1 1,3-1-1,32-14 166,-21 8-175,-9 4-1,0 1 0,-1-2 0,1 1 0,-1-1 0,11-10 0,-14 12-9,0-1-1,-1 1 0,0-1 1,0 0-1,0 0 0,0 0 1,-1-1-1,1 1 0,-1 0 1,-1-1-1,3-5 0,-2 1 21,0-1 0,0 1 0,-1 0 1,0-1-1,-1 1 0,0-1 0,0 1 0,-1-1 0,0 1 0,-5-18 0,-11-43-55,7 31-289,7 28 302,0-1 0,-1 1 0,-10-21 1,3 9-76,4 15 218,7 7-129,-1 1 1,1 0 0,-1 0-1,1-1 1,0 1-1,-1 0 1,1-1 0,0 1-1,-1 0 1,1-1 0,0 1-1,0 0 1,-1-1-1,1 1 1,0-1 0,0 1-1,0 0 1,0-1 0,-1 1-1,1-1 1,0 0 0,-2-8-508,4 18 153,4 12 398,-2 0 0,-1 0 0,0 0 0,-1 26 0,3 21 18,20 84 134,-24-150-195,21 129 92,-18-42 34,1-43-165,-5-44 320,5 15-891,7 3-2288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4:06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36 2496,'-1'1'30,"1"-1"0,0 0 0,-1 0-1,1 0 1,0 0 0,0 0 0,-1 1 0,1-1 0,0 0 0,-1 0 0,1 0-1,0 0 1,-1 0 0,1 0 0,0 0 0,-1 0 0,1 0 0,0 0-1,-1-1 1,1 1 0,0 0 0,-1 0 0,1 0 0,0 0 0,-1 0 0,1-1-1,0 1 1,0 0 0,-1 0 0,1 0 0,0-1 0,-1 1 0,-5-3 61,5 3-160,1 0 0,0 0 0,-1 0 0,1 0 0,0-1 0,-1 1 0,1 0 0,0 0 0,-1 0-1,1 0 1,0 0 0,0 0 0,-1 0 0,1-1 0,0 1 0,-1 0 0,1 0 0,0 0 0,0-1 0,0 1 0,-1 0-1,1 0 1,0-1 0,0 1 0,3-28 8100,-7 48-2997,2-12-5038,0 0 0,1-1 0,0 10 1,6 64 525,-5-80-541,-1 0 0,1 0 0,1 0 0,-1 0 0,0 1 0,0-1-1,0 0 1,0 0 0,1 0 0,-1 0 0,1 0 0,-1 0 0,1 0 0,-1 0 0,1 0 0,0 1-1,1 1-396,17-24-7477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4:08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 3328,'10'-10'1784,"-9"10"-1740,0-1 0,-1 1 0,1-1 0,0 1 0,0-1-1,-1 0 1,1 1 0,0-1 0,-1 0 0,1 0 0,-1 0-1,1 0 1,-1 1 0,1-1 0,-1 0 0,0 0 0,0 0-1,1 0 1,-1-2 0,0 3 130,1-1 0,-1 1 0,0-1 0,1 1-1,-1-1 1,0 1 0,1-1 0,-1 1 0,0-1 0,1 1 0,-1 0-1,1-1 1,-1 1 0,1 0 0,-1-1 0,1 1 0,-1 0 0,1 0-1,-1-1 1,1 1 0,-1 0 0,2 0 0,6-4-18,-6 2-46,1 2 0,-1-1 0,0 0 0,1 0 0,-1 1 1,1-1-1,-1 1 0,1 0 0,-1 0 0,1 0 0,0 0 0,-1 0 0,3 1 1,4-1 411,-7 1-468,0 0 1,0 0 0,0-1 0,0 1 0,0 0 0,0 1 0,-1-1 0,1 0-1,0 0 1,-1 1 0,1-1 0,-1 1 0,3 2 0,-3-3 3,8 11 132,-1-1 0,0 1-1,12 23 1,5 9 139,-24-41-284,1 0-1,-1 0 0,1 1 0,-1-1 1,1 6-1,6 13 197,19 39-294,-25-58-272,-1 0 0,0 0 0,-1-1 0,1 1 0,-1 0 0,1 0 0,-1 0 0,0 0 0,0 0 0,0 0 1,0 0-1,-1 3 0,-10 39-5968,-2-7 4346,-8-1 603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4:10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91 576,'13'-12'236,"3"-2"830,33-23 0,-28 20 2722,-21 17-3712,0 0-1,0 0 1,0 0-1,0-1 1,1 1 0,-1 0-1,0 0 1,0 0-1,0 0 1,0-1 0,0 1-1,0 0 1,0 0-1,0-1 1,0 1 0,0 0-1,0 0 1,0 0-1,-1 0 1,1-1 0,0 1-1,0 0 1,0 0-1,0 0 1,0-1 0,-9-2 977,-17 2-781,24 1 9,-34-1 487,14 0-650,0 1-1,1 1 0,-37 7 0,50-6-114,1 0 0,0 1-1,0 0 1,-1 0 0,2 1 0,-1 0-1,0 1 1,1-1 0,0 1 0,0 0-1,0 0 1,1 1 0,0 0 0,0 0 0,0 0-1,1 1 1,0-1 0,0 1 0,0 0-1,1 0 1,0 1 0,1-1 0,-1 0 0,-1 16-1,3-12 27,0 0-1,0 0 1,3 19-1,-1-24-13,0-1-1,0 0 0,1 1 0,0-1 0,0 0 1,0 0-1,0-1 0,1 1 0,5 7 0,-3-4 4,2-1-1,-1 1 0,1-1 1,0 0-1,9 7 1,-14-13 23,1 1 0,-1 0 0,1-1 0,0 1 0,-1-1 0,1 0 0,0 0 0,0 0 0,0 0 0,0 0 0,-1-1 0,1 0 0,0 1 0,0-1 0,0 0 0,0 0 0,0 0 0,0-1 0,0 1 0,6-3 0,-3 1-62,-1 0 0,1 0 1,-1-1-1,0 0 0,1 0 0,-1-1 1,-1 0-1,1 1 0,0-1 1,-1-1-1,6-6 0,-5 4 17,-1 0-1,0 0 1,-1 0 0,1 0-1,-1 0 1,-1-1-1,0 1 1,2-11 0,3-19 55,-3 15 75,12-39 1,-4 15-501,-11 22 343,-1 20 566,0 15-356,3 75 269,5-1 0,20 95 0,2-63-176,-30-113-314,1-1 1,-1 1-1,0 0 1,0-1-1,0 1 1,-1-1 0,1 1-1,-1-1 1,0 1-1,0-1 1,-3 7-1,3-7-307,0 0-1,-1-1 1,0 1-1,0 0 1,1-1 0,-1 1-1,-1-1 1,-2 3-1,-16 22-2364,8-9 1284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4:17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46 1472,'5'-9'4112,"-21"6"2696,24-1-6795,6-4 152,29-11 1,-38 18-189,-1 0 1,1 1-1,-1-1 1,1 1 0,-1 1-1,1-1 1,0 1-1,-1-1 1,0 1 0,1 0-1,-1 1 1,1-1-1,-1 1 1,6 3 0,-10-5 20,1 1 0,0-1 0,0 0 0,-1 1 1,1-1-1,0 1 0,0 0 0,-1-1 0,1 1 1,-1-1-1,1 1 0,-1 0 0,1 0 0,-1-1 1,1 1-1,-1 0 0,0 0 0,1-1 0,-1 1 1,0 0-1,1 0 0,-1 0 0,0 0 0,0-1 1,0 1-1,0 0 0,0 0 0,0 0 0,0 0 1,0 0-1,0-1 0,-1 1 0,1 0 0,0 0 1,-1 1-1,-1 2-6,0 0 0,0-1 0,0 1 1,0-1-1,-4 5 0,5-7 8,-9 11-49,7-7-7,-1 0-1,0 0 1,0-1 0,-1 1 0,1-1-1,-10 7 1,-9 8 371,10-6-214,-8 6-165,17-17 661,8 1-480,0 1 0,0-1 0,1 0 0,-1 0 0,0 0 0,1-1 0,0 0 0,0 0 0,0 0 0,0 0 0,9 1 0,2 0-425,1-2 0,25 0 0,-15-1-6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25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2560,'0'-6'8954,"6"8"-9748,-3-1 942,1 0 1,-1 0-1,1 0 1,0 0 0,-1-1-1,1 1 1,0-1-1,-1 0 1,1 0 0,4 0-1,40-7 890,22 0-78,-49 4-815,1 2 0,-1 0 0,1 1 0,27 4 0,78 5 490,185-2-135,-278-7-1240,-26-2-274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4:41.49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757 43 1824,'-4'-2'392,"-1"1"-1,1 1 1,-1-1 0,-6 1 0,9 0-163,-1 0 0,0-1 0,0 1 0,0 0 1,1-1-1,-1 0 0,0 1 0,0-1 0,-4-3 0,4 3-35,0 0 0,1 0 0,-1 0-1,0 0 1,0 0 0,-5 0-1,6 0-123,0 1 0,-1 0-1,1-1 1,0 1 0,0-1-1,0 0 1,0 0 0,0 0-1,0 0 1,0 0-1,0 0 1,-2-2 0,1 0-7,2 2-19,1 0 0,-1 1 0,1-1 0,-1 1 0,1-1 0,-1 1 1,0-1-1,1 1 0,-1-1 0,0 1 0,1-1 0,-1 1 0,0 0 0,-5-2 812,-16 3 152,18 0-1016,0 0 0,0 0 0,0 0 0,1 0 0,-1 1 1,0 0-1,1-1 0,-6 4 0,-4 2 20,-88 45 724,93-47-707,1 0-1,0 1 1,0-1-1,0 1 1,1 1 0,-1-1-1,1 1 1,1 0-1,0 1 1,-5 8 0,-2 4-71,6-10 119,1 0 0,0 0 0,-6 17 0,7-13-88,-2-1 0,-9 19 0,10-21-20,-4 0 246,6-7-68,7-8-23,5-5-91,0 0 1,-1-1-1,10-14 1,7-10 2,-12 19 33,-7 6-96,2 0 0,-1 0 0,2 1-1,-1 0 1,1 0 0,0 1 0,0 0 0,19-10-1,-19 13-28,0-1 39,1 1 0,-1 0 0,1 0 0,0 1 1,0 0-1,1 1 0,-1 0 0,15-1 0,63-1 316,-82 4-264,72 3 93,-70-2-159,0 0-1,0 1 0,0 0 0,-1 0 1,1 1-1,-1 0 0,13 7 0,46 28 123,-62-35-66,1-1 0,-1 0 1,1 0-1,0 0 0,0 0 1,0-1-1,0 0 0,0 0 0,0-1 1,1 1-1,-1-1 0,0 0 0,0-1 1,0 1-1,0-1 0,0 0 0,0 0 1,6-2-1,-11 2-16,1 1 1,-1 0-1,1 0 1,-1-1-1,0 1 0,1 0 1,-1-1-1,0 1 1,1-1-1,-1 1 0,0-1 1,1 1-1,-1 0 1,0-1-1,0 1 0,1-1 1,-1 1-1,0-1 1,0 1-1,0-1 0,0 1 1,0-1-1,0 1 1,0-1-1,0 1 0,0-1 1,0 1-1,0-1 1,0 0-1,0 1 0,0-1 1,0 1-1,-1-1 1,-6-17-67,6 16 125,1 2-72,0-1 1,0 0-1,-1 0 1,1 1 0,0-1-1,0 0 1,0 0 0,0 1-1,0-1 1,0 0-1,0 0 1,0 1 0,1-1-1,-1 0 1,0 0-1,0 1 1,1-1 0,-1 0-1,0 0 1,1 1 0,-1-1-1,0 1 1,1-1-1,-1 0 1,1 1 0,-1-1-1,1 1 1,0-1 0,-1 1-1,1-1 1,-1 1-1,1 0 1,0-1 0,0 1-1,-1 0 1,1-1-1,0 1 1,-1 0 0,3-1-1,0 0-52,0 1 0,0-1 0,0 0 0,0 1 0,0-1 0,0 1 0,1 0 0,4 1 0,3 1 29,-1 1 1,1 1 0,10 5-1,-11-5 91,1 0-1,24 0 1537,-39-11-1813,-1-2 241,0 1 1,0-1 0,-1 1 0,-14-13 0,16 17-60,3 4 6,1-1 1,-1 1-1,1 0 1,-1 0-1,1-1 1,-1 1-1,1 0 1,0-1-1,-1 1 0,1-1 1,-1 1-1,1-1 1,0 1-1,0-1 1,-1 1-1,1-1 1,0 1-1,0-1 1,-1 1-1,1-1 0,0 0 1,1 2-16,0 0 0,-1 0 0,1 0-1,0 0 1,0 0 0,0 0 0,0 0 0,0 0 0,0 0 0,0-1 0,1 1-1,0 0 1,2 2-35,4 4 66,1 2 1,-2-1 0,1 1 0,-1 0 0,0 1-1,-1 0 1,0 0 0,4 12 0,1-3 2,63 125 310,-70-136-319,-1-1 1,0 2 0,0-1 0,2 14 0,4 9-17,-4-11 125,-5-16-65,1-1 0,-1 1 1,1-1-1,1 1 0,-1-1 1,2 4-1,5 15 46,-3-13-75,-1-1 0,-3-7 0,0 1 0,0 0 0,-1 0 1,1-1-1,0 1 0,1-1 0,-1 1 1,0-1-1,0 1 0,1-1 0,-1 0 1,3 3-1,6 4-19,-2 1-3,0-2 0,0 1 1,1-1-1,12 8 0,17 14-141,-31-22 188,0 0 1,-1 0-1,0 1 1,7 10 0,-11-15-22,1 0 1,-1 0 0,1 0 0,0 0 0,0 0-1,0 0 1,1-1 0,-1 0 0,5 3 0,-6-4 37,-2-1-40,0 0 0,0 0 0,1 1 0,-1-1 0,0 0 0,0 0 0,0 0 1,1 1-1,-1-1 0,0 0 0,0 0 0,0 1 0,0-1 0,1 0 0,-1 0 0,0 1 0,0-1 0,0 0 0,0 1 0,0-1 0,0 0 0,0 1 0,0-1 0,0 1 0,2 15 17,2-9-19,12 3-28,11 5-30,-24-12 26,1 0 0,-1 0-1,0 0 1,1 1 0,2 4-1,14 14 89,-12-15-36,-1 0 0,-1 0 0,0 1 1,0 0-1,0 1 0,-1-1 0,0 1 1,-1 0-1,4 11 0,-7-19 71,-1 0-84,0-1 1,0 0-1,0 1 1,0-1-1,0 0 0,0 0 1,-1 1-1,1-1 1,0 0-1,0 1 0,0-1 1,0 0-1,0 0 1,-1 1-1,1-1 0,0 0 1,0 0-1,0 0 1,0 1-1,-1-1 0,1 0 1,0 0-1,0 0 1,-1 1-1,1-1 0,0 0 1,-1 0-1,1 0 1,0 0-1,0 0 0,-1 0 1,1 0-1,0 0 1,-1 0-1,1 0 0,0 0 1,0 0-1,-1 0 1,1 0-1,0 0 0,-1 0 1,1 0-1,0 0 1,0 0-1,-1 0 1,1 0-1,0 0 0,-1-1 1,1 1-1,0 0 1,-21-10-150,13 6 130,-92-54-137,58 37 165,-36-17-355,-92-61 0,145 83 282,0 1-1,-1 2 0,-44-17 0,-88-18-47,-21 9-60,4 16-16,158 23 264,0 0 0,0 0 0,-29 6 0,-49 16-352,86-19 238,-109 19-39,93-16-14,1 0 70,-25 10 0,44-14 55,3-1-10,0 0 1,0 0 0,-1 0-1,1-1 1,0 1-1,0-1 1,-4 1 0,12-13 234,3-2-286,-1 1-1,0-1 0,-1 0 1,0-1-1,-1 1 0,-1-1 1,5-18-1,0-9 170,-4 25-345,-5 14-67,-1 6-147,-3 9 316,-1 1 0,0-1 0,-6 12 0,5-11 235,-30 100-274,34-108 134,0-1-1,0 1 1,1 0 0,-1-1 0,1 1-1,1 0 1,-1-1 0,1 1 0,-1 0-1,1-1 1,0 1 0,1-1 0,-1 1-1,1-1 1,0 0 0,0 0-1,0 0 1,1 0 0,0 0 0,-1 0-1,1 0 1,0-1 0,1 1 0,-1-1-1,1 0 1,-1 0 0,1-1 0,6 4-1,14 10 157,-9-6-80,-1-1 1,1-1-1,0 0 1,20 7-1,58 16-45,-72-26-1,1-1-1,23 1 0,-24-3-67,-11-1 79,-1-1 0,1-1 0,17-2 1,1-1 76,98-13-34,-19 1 107,-79 10-75,-28 6-119,0 0 0,0 0 0,0 0 0,0 0 0,0 0-1,0 0 1,0 0 0,0 0 0,0 0 0,-1 0 0,1 0-1,0 0 1,0 0 0,0 0 0,0 0 0,0 0 0,0 0-1,0 0 1,0 0 0,0 0 0,0 0 0,0 0 0,0 0 0,0 0-1,0 0 1,0-1 0,0 1 0,0 0 0,0 0 0,0 0-1,0 0 1,0 0 0,0 0 0,0 0 0,0 0 0,0 0 0,0 0-1,0 0 1,0 0 0,0 0 0,0 0 0,0 0 0,0 0-1,0 0 1,0 0 0,-10-3 134,-14-1 54,-54 1-415,-22-2 298,18 0-157,22 2-85,19 2 141,-61 6 0,49-1-38,-17 4-84,61-6 124,1 0 0,0 0 1,-1 0-1,1 1 0,1 1 0,-10 4 1,17-8 25,-1 0 0,0 1-1,1-1 1,-1 0 0,0 1 0,1-1 0,-1 1 0,0-1 0,1 1 0,-1-1 0,1 1 0,-1-1 0,1 1 0,-1 0 0,1-1 0,0 1 0,-1 0 0,1-1 0,0 1 0,-1 0 0,1 0 0,0-1 0,0 1-1,0 0 1,0 0 0,-1-1 0,1 1 0,0 0 0,0 0 0,1-1 0,-1 1 0,0 0 0,0 0 0,0-1 0,0 1 0,1 0 0,-1 0 0,0-1 0,1 1 0,-1 0 0,0-1 0,1 1 0,-1 0-1,1-1 1,-1 1 0,1-1 0,-1 1 0,1-1 0,0 1 0,-1-1 0,1 1 0,0-1 0,0 1 0,3 1 20,-1 1 0,1-1 0,0 0 0,0 0 0,0-1 0,0 1 0,0-1 0,6 2 0,11-2 29,-1 0 0,0-1 0,1-1 0,-1 0 0,23-6 1,-1-3 138,57-20 1,-28 0-117,3-3-51,359-145-187,-425 174 151,-1 1 0,1 0-1,0 1 1,0-1 0,1 2 0,9-2 0,-14 3 4,1 0 0,0 0 0,0 0 0,0 0-1,0 1 1,0 0 0,-1 0 0,1 0 0,0 1-1,-1 0 1,1-1 0,4 4 0,100 64 31,-105-66 19,0 0 1,1 0 0,-1-1-1,1 1 1,0-1-1,-1 0 1,1 0-1,8 1 1,-11-3-18,0 0 0,0 0 0,-1 0 0,1 0 0,0 0 0,-1 0-1,1-1 1,0 1 0,-1 0 0,1-1 0,0 0 0,-1 1 0,1-1 0,-1 0 0,1 0 0,-1 0 0,1 0 0,-1 0 0,0 0 0,0 0 0,1 0 0,-1-1 0,0 1 0,0 0 0,0-1 0,0 1 0,-1-1 0,1 1 0,0-3 0,1 2-14,-2 0 1,1 0-1,0-1 1,0 1-1,-1-1 1,1 1-1,-1 0 1,0-1-1,0 1 1,0-1-1,0-4 0,-1-14-73,-4-6-374,11 35-48,3 5 425,1 0 0,0-1 0,1 0 0,17 14 0,54 38 84,-67-53-106,0 2 163,-12-10-32,-1-1-1,1 0 1,0 1 0,0-1-1,8 4 433,-15-13 256,-97-64-497,73 53-303,0-2 0,2 0-1,1-2 1,0-1 0,-22-29-1,43 48 6,1 0 0,-1-1-1,1 0 1,1 1-1,-1-1 1,1 0 0,0-1-1,0 1 1,0 0-1,0-1 1,1 1 0,0-1-1,0-7 1,1 17-13,1-1-1,-1 0 1,1 0-1,0 0 1,2 5-1,1 4 10,48 165-204,-46-160 277,2-1 1,16 27 0,-13-25 132,11 24 0,-15-18 22,-6-23-112,-2 16-160,-5-14 162,1-1-1,-1 1 1,0-1 0,0-1-1,0 1 1,0-1 0,0 0-1,-1 0 1,1-1 0,-7 0-1,-14 2-14,16-1-24,-254 34-323,202-24 370,0 4 0,-68 24-1,114-33-53,10-4-54,0 0-1,0 1 1,-8 4 0,15-7 49,0 0-1,0 0 1,0 0 0,0 0-1,-1 0 1,1 0 0,0 1-1,0-1 1,0 0 0,0 0-1,0 0 1,0 0 0,0 0-1,0 0 1,0 0 0,0 0-1,0 0 1,0 0 0,-1 1-1,1-1 1,0 0 0,0 0 0,0 0-1,0 0 1,0 0 0,0 0-1,0 0 1,0 1 0,0-1-1,0 0 1,0 0 0,0 0-1,0 0 1,0 0 0,0 0-1,0 0 1,0 1 0,1-1-1,-1 0 1,0 0 0,0 0-1,0 0 1,0 0 0,0 0-1,0 0 1,0 0 0,0 0-1,0 1 1,0-1 0,0 0-1,0 0 1,1 0 0,-1 0 0,0 0-1,0 0 1,0 0 0,0 0-1,0 0 1,0 0 0,0 0-1,0 0 1,1 0 0,8 3 52,11-1-17,1 0-1,0-1 1,0-2 0,41-5-1,-44 4-57,34-5 59,85-24-1,47-27 75,-167 53-138,53-14 72,-68 18-160,-12 1 314,5-2-153,0 0 0,1 0 0,-1-1 1,1 1-1,-6-5 0,-9-6 75,-40-20-78,31 17-96,-1 0 1,-55-21-1,10 16 22,-104-15-1,-2-1-16,142 27-29,-1 2 1,-1 1-1,-57-2 0,27 4-49,69 5 22,23 7 1063,-26-9-699,-20-6-353,-14 3 4,-1 2 0,-59 2 0,48 2 22,-65 7 171,80-5-294,34-2 168,0-1 0,0 0 0,1 1 0,-1-1 0,0 1 0,0-1 0,1 1 1,-1-1-1,0 1 0,1-1 0,-1 1 0,1 0 0,-1-1 0,1 1 0,-1 0 1,1-1-1,-1 3 0,-10 18-120,6-10 46,0-3 86,1 0 0,0 0 1,0 1-1,-3 12 0,6-19 11,1 0 0,-1 1 0,1-1 0,-1 1 0,1-1 0,0 1 0,0-1 0,1 1 0,-1-1 0,0 1 0,1-1 0,-1 0 1,1 1-1,0-1 0,0 0 0,0 1 0,0-1 0,0 0 0,0 0 0,1 0 0,2 4 0,0-2 25,1-1 0,-1 1 0,1-1 1,0 0-1,-1 0 0,1 0 0,1 0 1,-1-1-1,0 0 0,1 0 0,8 1 1,7 1 205,39 2 0,-42-4-11,271 6 933,-255-10-1068,0-2-1,-1-1 1,34-10-1,-20 5-161,82-7 185,-113 15-214,-1 1-247,0 1-1,0 1 1,28 3-1,-27-1-832,1 1 1,0 1-1,-1 0 0,0 1 1,26 14-1,-9-1-2029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4:49.71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1368 63 2400,'0'-1'68,"0"0"0,1 0 0,-1-1 0,1 1 1,-1 0-1,1 0 0,14-15 2196,-37 13 440,7 1-2406,0 0-1,0 1 1,0 0 0,-1 2 0,-22 2-1,11-1-318,-157 17 939,155-14-861,1 0 0,0 2 1,-35 14-1,62-20-55,-7 2 105,0 0 0,0-1 0,0 1 0,0-2 0,0 1 0,-1-1 1,-9 0-1,-35 3 693,-91-1 26,171-15-756,-13 7-107,0 1 1,0 1 0,17-3 0,13-3 85,1 2-81,-38 3 5,-12 7-13,-1-1-1,1 0 1,0-1 0,-1 1 0,-7 0 0,-16 5-76,-61 17 158,18-5 33,26-6 209,-1-2 1,-75 7-1,87-16-296,22-1 18,-1 0 0,1 0 0,-22 6 0,31-6-13,-1 1 0,1 0 0,0 0 0,-1 0 1,1 0-1,0 1 0,0 0 0,0-1 0,1 1 1,-1 1-1,1-1 0,-1 1 0,1-1 0,-3 6 1,4-6-14,-6 8 0,1 0-1,1 0 1,-7 14-1,-30 72 240,38-86-175,-1-1 1,0 0-1,-1 0 1,-15 17-1,10-12 129,10-13-155,-1 0 0,1 1 0,-1-1 0,0 0 0,0 0 0,0 0 0,-4 1 0,4-2 158,-5 1-144,7-2-37,-1 0 0,1 0 0,0 1 0,0-1 0,0 0 0,0 1 0,0-1 0,0 1 0,0-1 0,0 1 0,0 0 0,0-1 0,0 1 0,0 0 0,-2 2 0,-1 2 22,10-4 28,6 0 10,5 0 87,0-2 1,1 0-1,-1 0 0,0-2 1,0 0-1,17-6 0,-9 4-23,281-50 414,-287 53-520,1 0-21,-1 0-1,1 1 0,30 4 1,-45-3-42,1 1 1,-1 0 0,0 0-1,1 0 1,-1 1 0,0 0-1,0 0 1,0 0 0,0 0-1,0 1 1,7 5 0,-11-7-15,1 9 0,-2-9 63,1 0 1,-1 0-1,0-1 1,1 1 0,-1 0-1,0 0 1,0 0-1,0-1 1,0 1 0,0 0-1,0 0 1,0 0-1,0 0 1,0-1 0,0 1-1,0 0 1,0 0-1,-1 0 1,1-1 0,0 1-1,-1 0 1,1 0-1,0-1 1,-1 1 0,1 0-1,-2 1 1,-2 1-13,-1 1-1,0-1 1,0 0-1,0 0 1,0 0 0,0 0-1,-1-1 1,-8 2 0,-2 2-43,-54 26 14,-21 8-172,-45 21 315,126-57-202,10-4 102,0 0 0,0 0 1,-1 0-1,1 0 0,0 1 1,0-1-1,-1 0 0,1 0 1,0 0-1,0 1 0,0-1 1,0 0-1,-1 0 0,1 0 0,0 1 1,0-1-1,0 0 0,0 0 1,0 1-1,-1-1 0,1 0 1,0 0-1,0 1 0,0-1 0,0 0 1,0 1-1,0-1 0,0 0 1,0 0-1,0 1 0,0-1 1,0 0-1,1 1 0,0 2 8,2-2-4,-1 0 0,0 0 0,1 0-1,-1-1 1,1 1 0,4 0 0,1 1 25,11 1-29,1-1 0,0 0 0,25-2 0,29 2 155,146 28-294,-192-26 86,13 4 200,-30-6-156,0 0 0,13 1 0,-15-3 31,0 1 1,0 1-1,10 2 0,-17-3-124,-4 0-129,-5 1 177,-1-1 0,1 1 0,-1-1-1,1-1 1,-1 0 0,1 0 0,-13-1-1,-3 0 86,-89-7-264,30 0 138,-82 7-25,93 2-18,23 3 191,179-7 173,92 2 132,-177 4-311,78-6 0,-16 2 82,-60 2-196,9 1-26,0 3 0,0 3 0,59 15 0,-92-19 145,-16-3-10,-1 1 0,0-1-1,1 1 1,10 5 0,-14-6-21,3 2-19,-1 0-1,1 0 0,-1 0 0,0 0 0,0 1 0,0 0 0,0 1 0,-1-1 1,0 1-1,1 0 0,6 10 0,-6-6 31,1 1 0,0-1 0,1-1 0,16 17 0,-23-25-43,0 1-1,-1-1 0,1 1 1,-1-1-1,1 1 1,-1-1-1,1 1 0,-1 0 1,0-1-1,1 1 1,-1 0-1,0-1 0,1 3 1,3 3 126,0-3-93,0 0 0,0-1 0,0 0-1,0 0 1,1 0 0,7 3 0,1-1 57,-12-3-58,1-1-65,4 4-16,-4-4-63,16 0-118,-13 0 248,-1-1-1,1 1 1,0-1 0,-1-1 0,1 1 0,-1-1 0,7-2 0,30-19 56,-33 19-69,17-13 22,40-33-1,-51 38-182,-11 10 181,1-1 0,-1 1 0,1 0 0,0 0 0,4-2 1,-7 3-139,0 0 26,1-3 112,0 1-1,-1 0 1,1 0-1,-1-1 0,0 1 1,0-1-1,0 1 1,-1-1-1,1-6 1,-1 8-6,0-2 3,0 1-1,0-1 1,1 0-1,-1 1 1,1-1-1,-1 0 1,3-4-1,-2 3-41,0 0 0,0 1-1,0-1 1,-1 0 0,0 0-1,0-9 1,-1 3-72,4 9-244,-2 2 346,-1-1 0,1 1 0,0-1 0,0 1 1,-1-1-1,1 1 0,0-1 0,-1 0 0,1 0 1,-1 1-1,1-1 0,-1 0 0,1 0 0,-1 0 1,0 1-1,1-1 0,-1 0 0,0 0 0,0 0 1,1-1-1,3-22 267,-5 20-289,0 0 1,0-1 0,-1 1-1,0 0 1,0 1-1,0-1 1,0 0-1,0 0 1,-1 1 0,0 0-1,-5-6 1,-2-4 134,2 2-124,-1 1-1,0-1 1,0 1 0,-1 1 0,0-1-1,-1 2 1,0-1 0,-14-6 0,-74-48-355,42 25 401,45 30-14,0-1 1,0 0-1,1-1 0,-17-19 1,6 9 60,19 18-92,0-1-1,0 1 1,0-1 0,0 1-1,1-1 1,-1 0 0,1 0-1,-3-5 1,3 5-2,-1-1-1,1 1 1,-1-1 0,1 1 0,-1 0-1,0 0 1,-1 0 0,1 1 0,0-1-1,-8-3 1,3 2-19,0-1-1,0 2 0,-16-5 1,6 3 14,1 2 0,-1 0 1,-33-1-1,-52 8-93,91-3 100,-62 0 138,78-2-116,1 0 0,0 0 0,-1 0 0,1 0 0,7-4 0,1 0-20,3 0 38,9-4-72,0 1 1,49-8 0,-66 15 21,0 1-1,-1-1 0,1 1 0,0 1 1,-1 0-1,1 0 0,0 0 0,-1 1 0,0 0 1,1 0-1,-1 1 0,0 0 0,0 0 0,11 7 1,-9-3 1,-1 0 0,1 0 1,-1 1-1,-1 0 1,1 0-1,6 10 1,32 59-53,-12-19 122,37 58 45,-64-103-17,1 0 0,-1 0-1,6 19 1,-12-27-58,0-1 1,0 0-1,0 1 0,-1-1 1,1 8-1,-1-11 11,-5 19 171,5-18-205,1 0 1,-1 0 0,1-1 0,0 1-1,0 0 1,0-1 0,0 1-1,0-1 1,0 1 0,0-1 0,0 1-1,1-1 1,-1 0 0,1 0 0,-1 0-1,1 0 1,-1 0 0,1 0 0,-1 0-1,1 0 1,3 1 0,5 2 40,1 0 1,12 3-1,-3-2-87,-1 1 0,30 14 0,-26-12 630,-28-11-412,1 1-157,0 0 1,1 0-1,-1 1 0,0-1 0,-6 0 1,-10-4 13,-15-10-4,0-2 1,1-1-1,1-2 1,-30-24-1,59 42-15,-8-7-107,0 1 1,-1 0-1,-1 0 0,1 2 1,-1 0-1,-29-10 1,-14 3 44,-1 3 1,0 2 0,-1 3-1,0 3 1,-64 4 0,94 2 54,0 1 0,0 2 1,-33 11-1,44-12 10,-34 14-33,49-18 19,1-1 1,-1 1-1,1 0 0,-1 0 0,1 1 1,0-1-1,-1 0 0,-3 4 0,6-5 3,-1 1-1,1-1 0,-1 1 0,1-1 0,0 0 0,-1 1 0,1-1 0,0 1 1,0-1-1,-1 1 0,1-1 0,0 1 0,0-1 0,0 1 0,0 0 0,0-1 1,0 1-1,0-1 0,0 1 0,0-1 0,0 1 0,0-1 0,0 1 1,0-1-1,0 1 0,0 0 0,0-1 0,1 1 0,-1-1 0,0 1 0,0-1 1,1 1-1,-1-1 0,0 0 0,1 1 0,-1-1 0,0 1 0,1-1 0,-1 0 1,1 1-1,-1-1 0,1 0 0,-1 1 0,1-1 0,4 4 24,0-1 0,1 0 0,-1-1 0,0 1 0,1-1 0,0 0 0,-1-1 0,11 3 0,52 2 278,-35-4-419,33 4-108,93 11 9,-35 10 240,39 6 129,-120-27-63,79 3-1,-96-8-96,30 5 1,-20-1-186,-34-5 183,0 0-1,0 1 1,0-1-1,0 1 1,-1 0 0,1-1-1,0 1 1,0 0-1,-1 0 1,1 0 0,0 0-1,-1 0 1,1 0-1,-1 1 1,0-1 0,1 0-1,-1 1 1,0-1-1,0 1 1,1 1 0,2 4-33,-1 0 0,0 0 1,4 14-1,1 4-80,-5-19 110,1 5 56,0-1 0,1 0 0,0-1 0,8 11 1,-6-9 48,-6-9-84,0-1 0,0 1 0,0-1 0,0 0 0,0 1 0,0-1 0,0 0 0,3 2 0,-3-2-1,0-1 1,0 0-1,-1 1 1,1-1-1,0 0 1,0 0 0,0 0-1,0 0 1,0 0-1,0 0 1,0 0-1,0 0 1,0 0 0,0 0-1,0 0 1,-1-1-1,1 1 1,0 0 0,0-1-1,0 1 1,1-1-1,2-1 26,0 0 0,0-1 0,0 1 0,0-1 0,-1 0 0,1 0 0,-1 0 0,0 0 0,1-1 0,-1 1 0,-1-1 0,1 0-1,-1 0 1,1 0 0,-1 0 0,3-8 0,-5 9-35,1 0 0,-1 1-1,0-1 1,0 0 0,0 0-1,0 0 1,-1 0 0,1 1 0,-2-6-1,2 7-27,-1 0 0,1 0 0,0-1 0,0 1 0,-1 0 1,1 0-1,-1 0 0,1 0 0,-1 0 0,0 0 0,1 1 0,-1-1 0,0 0 0,1 0 0,-1 0 0,0 1 0,0-1 0,0 0 0,0 1 0,0-1 0,0 0 0,0 1 0,0-1 0,0 1 0,0 0 0,-2-1 0,1 2 14,0-1-1,-1 1 0,1 0 0,0 0 1,0 0-1,0 1 0,-2 1 0,-6 3-19,7-4 14,0 0 1,0 0 0,0 1 0,0-1 0,1 1 0,0-1 0,-3 4-1,-7 8-59,-6 2 132,-21 25-1,38-40-22,1 0-1,-1 0 1,0 0-1,1 0 0,-1 0 1,0-1-1,0 1 1,0 0-1,0-1 1,0 1-1,0-1 0,0 1 1,0-1-1,0 1 1,0-1-1,0 1 1,0-1-1,0 0 0,0 0 1,-2 1-1,3-22 704,2 12-703,0 0-1,1 0 1,0 0 0,1 1-1,5-11 1,-4 9 18,-1-1 0,7-20 0,-9 22-41,2-5-2,-2 1-1,1-1 1,-1-23 0,-2 22-50,0 0 1,-2 0-1,-5-25 0,2 16 47,-2 1 0,0 0 0,-2 1 0,0 0 0,-1 0 0,-18-26 0,20 35 0,0-1-1,-8-21 1,-3-5-9,0-4 10,15 32 7,-1-1 1,-7-10-1,-3-10 130,12 24-159,0 2 0,-1-1 0,0 0-1,-8-10 1,11 16-9,-1 0 0,1 1-1,-1-1 1,0 0 0,0 1-1,0-1 1,0 1 0,0 0-1,0 0 1,0 0 0,0 0-1,0 0 1,-1 0 0,-2-1 0,3 2 12,1 0 1,0 0 0,-1 0 0,1 0 0,0 0 0,-1 0 0,1 1 0,0-1 0,0 0 0,-1 1 0,1-1-1,0 1 1,0-1 0,0 1 0,-1-1 0,1 1 0,0 0 0,0 0 0,0-1 0,0 1 0,0 0-1,1 0 1,-1 0 0,0 0 0,0 0 0,0 0 0,0 3 0,-18 22 52,16-23-27,0 1 0,0 0 0,0 0 0,1 0 0,-1 0 0,1 0 0,0 1 0,-2 7 0,-5 16-8,-1-1 0,-15 31 0,20-46 0,-2-1 0,1 0 0,-1 0 0,-1-1 0,0 0 0,0 0 0,-1 0 0,0-1 0,-20 14 0,12-12 0,-1 0 0,0-1 0,0-1 0,-1-1 0,-28 9 0,31-12 2,-191 56 182,191-58-136,0-1 1,-21 1-1,-5 0-1,34-2-56,0-1 0,0-1 0,-9-1 0,-12 0-51,1 3-34,-36 7-1,-1 0-30,34-4 142,-54 13-1,3 1-39,26 0-211,34-9 266,21-9-33,0 1 1,0-1-1,0 0 0,0 1 1,0-1-1,1 1 1,-1 0-1,0-1 1,0 1-1,1 0 1,-1-1-1,0 1 1,0 1-1,-6 5-39,-2 1 44,0 1 0,0-2 0,-1 1 1,-13 6-1,22-14-9,1 1 1,0-1-1,-1 0 1,1 0-1,0 0 0,-1 0 1,1 1-1,-1-1 1,1 0-1,0 0 0,0 1 1,-1-1-1,1 0 1,0 1-1,-1-1 0,1 0 1,0 1-1,0-1 1,0 1-1,-1-1 0,1 0 1,0 1-1,0-1 1,0 1-1,0-1 0,0 0 1,0 1-1,0-1 1,0 1-1,0 0 1,0-1 3,1 1 0,-1-1 1,1 1-1,-1 0 0,1-1 1,-1 1-1,1-1 0,-1 1 1,1-1-1,0 1 1,-1-1-1,1 0 0,0 1 1,-1-1-1,2 0 0,31 9 79,70 0-13,-33-5-2,294 15-47,-22-4 166,-305-10-182,58 14 0,-86-15-15,1-1 0,-1 2 0,0-1-1,9 7 1,-12-8 11,-5-2 20,-1 0-23,1-1 1,-1 1 0,0-1 0,1 1 0,-1-1-1,0 1 1,1-1 0,-1 1 0,1-1-1,-1 1 1,1-1 0,-1 0 0,1 1 0,-1-1-1,2 1 1,9 7 138,-11-7-142,1-1 1,0 1 0,-1-1-1,1 1 1,-1 0 0,1-1-1,-1 1 1,1 0 0,-1-1-1,0 1 1,1 0 0,-1 0-1,0 0 1,1-1 0,-1 1-1,0 0 1,0 0 0,0 0-1,0 0 1,0-1 0,0 1-1,0 0 1,0 0 0,0 0-1,0 0 1,0-1 0,-1 2-1,1-1 5,0-1-1,-1 1 0,1 0 0,0-1 1,-1 1-1,1-1 0,0 1 0,-1-1 1,1 1-1,-1-1 0,1 1 0,-1-1 1,1 0-1,-1 1 0,0-1 0,1 1 1,-1-1-1,1 0 0,-1 0 1,0 1-1,1-1 0,-1 0 0,0 0 1,1 0-1,-1 0 0,0 0 0,1 0 1,-1 0-1,-1 0 0,-22-4 268,18 3-234,-120-34 206,106 28-236,1-1 1,-22-12-1,39 19 1,0 0 0,0-1 0,1 1 0,-1 0 0,0 0 0,0-1 1,1 1-1,-1-1 0,1 0 0,0 1 0,-1-1 0,1 0 0,0 0 0,0 0 0,0 0 0,0 0 0,0 0 1,0 0-1,1 0 0,-1 0 0,1 0 0,0 0 0,-1 0 0,1-1 0,0 1 0,0 0 0,0 0 0,1 0 1,-1 0-1,0-1 0,1 1 0,-1 0 0,1 0 0,0 0 0,0 0 0,0 0 0,0 0 0,0 0 0,0 0 0,3-2 1,43-48-315,-33 39 317,-1-1 1,0-1 0,-1 0-1,-1 0 1,13-24 0,18-58-297,-37 84 290,-2 0-1,1 0 1,-2 0 0,1-1-1,-1-23 1,-2 34 26,1-16 88,-2 0 1,0 0-1,-6-26 1,5 35-117,-2 0 0,1-1 1,-1 2-1,-1-1 0,-10-17 0,12 21-1,-1 1 0,0 0 1,-1 0-1,1 1 0,-1-1 0,0 1 0,0 0 0,0 0 0,0 1 0,-1-1 0,-6-2 1,-6-1 17,0 1 0,0 0 0,-26-4 1,-58-4 75,30 6-38,57 5-33,-198-36 187,206 39-49,6 0-154,1 0 1,0 0-1,0 0 1,0 0-1,0 0 1,-1 0-1,1 0 1,0 0-1,0 0 1,0 0-1,0 0 0,-1 0 1,1 0-1,0 0 1,0 0-1,0 0 1,-1 0-1,1 0 1,0 0-1,0 0 1,0 0-1,0 0 1,-1 0-1,1-1 1,0 1-1,0 0 1,0 0-1,0 0 1,0 0-1,0 0 0,-1 0 1,1-1-1,0 1 1,0 0-1,0 0 1,0 0-1,0 0 1,0-1-1,0 1 1,0 0-1,0 0 1,0 0-1,0 0 1,0-1-1,0 1 1,13 0-535,37 5 567,0-2 0,55-4 0,36 2 258,-115 0-295,104 12 77,-114-10 18,-11-3-162,1 1-1,-1 0 1,1 0 0,-1 0 0,0 1 0,0 0 0,0 0 0,8 5 0,-8 9-2337,-5-14 2167,0 0 1,0-1-1,0 3 0,-1 5-810,-1-1 1,0 1-1,-1-1 0,1 1 1,-2-1-1,-4 9 1,-9 8-785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42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2 450 1472,'-2'2'10301,"5"-5"-10666,-3 2 460,1 0 1,-1 0-1,1 0 1,-1 0 0,1-1-1,-1 1 1,1 0 0,-1 0-1,0 0 1,0-1-1,0 1 1,0 0 0,0 0-1,0-1 1,0-1-1,0-2 216,0 4-87,-4-19 922,5 19-1124,0 0-18,0 1 0,-1-1 0,1 1 1,-1-1-1,1 0 0,-1 1 0,1-1 0,-1 0 1,0 1-1,1-1 0,-1 0 0,0 1 0,1-1 1,-1 0-1,0 1 0,0-1 0,0 0 0,1-1 1,-1-2 35,1 1 0,1 0 0,-1-1 1,0 1-1,1-1 0,0 1 0,0 0 0,0 0 1,0 0-1,3-3 0,8-8-86,0 0 0,1 2 1,0-1-1,1 2 0,0 0 0,1 0 0,0 2 0,1 0 0,18-7 1,19-3 5,0 3 1,68-12-1,-8 1 63,-21 10-45,-30 6-154,31-4 131,121-5 0,-151 16-25,25-1 62,89-9 203,-54 5-247,-87 8-13,65-9 1,1-2 151,-22 5 204,-72 5-317,1 1-1,-1 0 0,1 1 1,0 1-1,12 1 0,-20-2 53,0 0 0,-1 0 0,1 0 0,0 0 0,-1-1 0,1 1 0,0 0 0,-1-1 0,1 1 0,-1-1-1,1 1 1,0-1 0,-1 0 0,1 0 0,-1 0 0,3-2 0,-3 2 19,0 1 19,-2 1-339,0 1 241,1-1 0,-1 1 0,1-1-1,-1 1 1,1-1 0,-1 1 0,1-1 0,0 1-1,0 0 1,0 1 0,-1 7-27,0-1-1,-1 1 1,0-1 0,-5 16 0,-1 6-129,-23 105 30,10-23 407,-2 6-105,20-107-74,-1-1 0,-1 1 0,-9 19 0,13-29-614,1 0-1,-1 0 1,1 0 0,0 0-1,0 0 1,0 0-1,0 1 1,0-1 0,0 0-1,2 3 1,2 1-1038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43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1 239 1664,'1'4'2181,"-1"-3"-2122,2-1 192,0-1-1,0 1 1,-1 0 0,1 0 0,0-1 0,0 1-1,-1-1 1,1 0 0,0 1 0,-1-1 0,1 0-1,-1 0 1,1 0 0,-1 0 0,3-2-1,6-5 1951,-9 8-2164,-1-1 1,0 0-1,1 1 1,-1-1-1,0 1 0,1-1 1,-1 1-1,1 0 0,-1-1 1,0 1-1,1-1 0,0 1 1,-1 0-1,1-1 1,-1 1-1,1 0 0,-1 0 1,1-1-1,-1 1 0,1 0 1,0 0-1,-1 0 1,1 0-1,0 0 0,-1 0 1,1 0-1,-1 0 0,1 0 1,0 0-1,5-1 101,41-7 366,-25 5-368,4-2 42,-15 3-168,0 0 0,21-1 0,46 3 322,1-4 0,-1-3 0,138-30 0,-181 29-273,85-25 212,28-8-268,-82 24-38,62-13 183,-98 24-314,-1 2-1,42-1 0,-66 5-78,-1 1-1,1-1 0,-1 1 0,0-1 1,1 1-1,6 3 0,-10-4-56,1 1 1,-1-1-1,1 1 0,-1 0 1,0 0-1,1 0 0,-1 0 1,0 0-1,1 0 0,-1 0 1,0 1-1,0-1 0,0 0 1,0 0-1,0 1 0,-1-1 1,1 1-1,0-1 0,-1 1 1,1-1-1,0 3 0,-2 8-1591,-7-6-11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44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16 116 2816,'0'-1'172,"0"1"-100,0-1 1,0 1 0,1-1-1,-1 1 1,0-1 0,0 1-1,0-1 1,1 1 0,-1-1 0,0 1-1,1 0 1,-1-1 0,0 1-1,1-1 1,-1 1 0,0 0-1,1-1 1,-1 1 0,1 0-1,-1 0 1,0-1 0,1 1 0,-1 0-1,1 0 1,-1 0 0,1-1-1,-1 1 1,1 0 0,-1 0-1,1 0 1,0 0 563,0-1-503,-1 1-1,0-1 1,0 1 0,0 0-1,0-1 1,0 1-1,0-1 1,0 1-1,0-1 1,0 1-1,0 0 1,0-1 0,-1 1-1,1-1 1,0 1-1,0 0 1,0-1-1,0 1 1,-1 0 0,1-1-1,0 1 1,0 0-1,-1-1 133,1 1-132,-1-1-1,0 1 1,-13-8 2390,13 8-2492,1 0 1,0 0-1,-1 0 1,1 0-1,0 0 1,-1 0-1,1 0 1,0 0-1,-1 0 1,1 0 0,0-1-1,-1 1 1,1 0-1,0 0 1,-1 0-1,1 0 1,0-1-1,-1 1 1,1 0-1,0 0 1,0 0-1,-1-1 1,1 1-1,0 0 1,0-1 0,-1 1-1,1 0 1,0 0-1,0-1 1,0 1-1,0 0 1,-1-1-1,1 1 1,0 0-1,0-1 1,0 1-1,0 0 1,0-1 0,0 1-1,0-1 1,0 1-1,0 0 1,0-1-1,0 1 1,0 0-1,0-1 1,0 1-1,1 0 1,-1-1-1,0 1 1,0 0-1,0-1 1,0 1 0,1 0-1,-1 0 1,0-1-1,0 1 1,1 0-1,-1-1 1,0 1-1,0 0 1,1 0-1,-1 0 1,0-1-1,1 1 1,-1 0-1,0 0 1,1 0 0,22-9 33,1 2 0,0 0 1,0 1-1,43-3 1,8-3 39,60-7 21,-125 18-124,8 3-98,-16-2-29,-1 0 1,1 1-1,-1-1 0,1 0 1,0 0-1,-1 0 1,1 0-1,-1 0 0,1 0 1,0 0-1,-1-1 1,1 1-1,2-2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46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32 1888,'-1'0'47,"1"-1"-1,0 1 1,0 0 0,0 0 0,-1 0-1,1 0 1,0 0 0,0 0-1,0 0 1,-1 0 0,1-1 0,0 1-1,0 0 1,0 0 0,0 0-1,0 0 1,-1-1 0,1 1 0,0 0-1,0 0 1,0 0 0,0-1-1,0 1 1,0 0 0,2-2-8,0 0-1,0 1 1,0 0 0,0-1-1,0 1 1,1 0 0,2-1-1,7-5 133,-11 6-220,1 0 0,-1 0 1,0 1-1,0-1 0,1 0 0,-1 1 1,0-1-1,1 1 0,-1-1 0,1 1 1,-1-1-1,0 1 0,4 0 0,-5 0 330,1 0 0,0 0 0,0 0 0,10 7 4774,-10-6-4774,0 1-69,0-1 0,0 1 0,-1 0 1,1 0-1,0 0 0,-1-1 0,0 1 0,1 0 0,-1 2 0,0 7-467,0 0 0,-4 18 1,2-14 928,-6 77-304,-23 99 1,31-191-365,-22 116 847,21-110-850,0 0 0,1 0 0,0 0 0,0 1 0,1-1 0,0 0 1,0 0-1,0 0 0,0 0 0,1 0 0,0-1 0,1 1 0,-1-1 1,1 1-1,0-1 0,5 6 0,-8-9-14,31 17-3349,-6-7-2581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47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1472,'6'-10'458,"-5"9"-370,0-1 0,0 0 0,0 1 0,0-1 0,0 1 0,0-1 0,0 1 0,1-1 0,16-16 7664,254 10-5432,-213 8-2159,154 3 244,-32-3-2619,-157-3 716,-5-2-1686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47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21 2720,'-1'0'5038,"3"0"-4780,5-1 181,0 1 1,-1-1-1,10-3 1,-9 2-254,0 1-1,0 0 1,9-1 0,6-2 19,-19 3-522,-1 0 0,0 1 0,1-1 0,-1 0 0,1 1-1,-1 0 1,1-1 0,0 1 0,-1 0 0,1 1 0,-1-1 0,1 0 0,3 2-1,0 4-2252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49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34 3552,'-7'-7'7770,"6"7"-7527,-15 0 2075,13 1-2305,-1 0 0,1-1 0,0 1 1,0 0-1,0 1 0,0-1 1,-4 3-1,6-4 36,1 1 1,0-1-1,-1 0 0,1 1 1,-1-1-1,1 0 1,0 0-1,-1 1 0,1-1 1,-1 0-1,1 0 0,0 0 1,-1 0-1,1 1 1,-1-1-1,1 0 0,-1 0 1,1 0-1,-1 0 0,1 0 1,-1 0-1,1 0 1,0 0-1,-1-1 0,1 1 1,-1 0-1,1 0 0,-1 0 1,1 0-1,-1-1 1,-12-10 271,0 2 30,13 8-320,0 1 0,-1 0 1,1 0-1,-1 0 1,1 0-1,0 0 0,-1 0 1,1-1-1,0 1 1,-1 0-1,1 0 1,0-1-1,-1 1 0,1 0 1,0 0-1,-1-1 1,1 1-1,0 0 1,0-1-1,-1 1 0,1 0 1,0-1-1,0 1 1,0 0-1,0-1 1,-1 1-1,1-1 0,0 1 1,0 0-1,0-1 1,0 1-1,0-1 0,0 1 1,0 0-1,0-1 1,0 0-1,0 1 86,0-1-191,0 1 0,0 0 0,-1 0-1,1 0 1,0 0 0,0-1-1,-1 1 1,1 0 0,0 0 0,0-1-1,0 1 1,-1 0 0,1 0 0,0-1-1,0 1 1,0 0 0,0-1-1,0 1 1,0 0 0,0 0 0,0-1-1,0 1 1,0 0 0,0-1-1,0 1 1,0 0 0,0-1 0,11 5-1450,12 5-1662,-7 5-1960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54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70 1568,'0'-1'542,"0"-1"1,-1 1 0,1-1-1,0 1 1,0-1-1,-1 1 1,1-1-1,-1 1 1,-1-3-1,1 2-284,-1-1 1,1 1-1,-1 0 0,0 0 0,0 0 0,-4-3 0,4 3-41,-1 0 0,1 0 0,-1-1-1,1 1 1,-3-5 0,3 5-166,0 1 0,1-1 0,-1 1 0,1 0-1,-1-1 1,0 1 0,0 0 0,0 0 0,0 0 0,0 1 0,0-1-1,0 0 1,0 1 0,0-1 0,0 1 0,0 0 0,0 0 0,0 0 0,-1 0-1,1 0 1,0 0 0,0 0 0,0 1 0,0-1 0,-3 2 0,-16 11-283,4-3 263,-1 1-1,2 0 1,0 1 0,0 1-1,-20 22 1,23-20-12,1 0 1,1 1 0,0 0 0,1 0 0,1 1 0,-8 21-1,13-24-67,1 1 1,1-1-1,0 1 0,1-1 0,1 1 0,1 21 1,0 2 8,0-28 78,0-1 0,1 1 0,-1-1 0,2 1 1,3 8-1,-4-12-28,0-1 0,1 1 0,0-1 1,0 1-1,1-1 0,-1 0 0,1-1 1,0 1-1,0-1 0,1 1 0,-1-1 1,1 0-1,10 6 0,-2-3 23,0-1-1,1 0 1,0-1-1,24 6 1,-14-4 72,0-2 0,1-1 0,0 0 0,-1-2-1,1-1 1,43-4 0,-55 1-32,-5 2-25,-1-1-1,1 0 1,0 0 0,-1-1 0,1 0-1,-1-1 1,0 1 0,12-7-1,-16 7 13,0 0-1,0 0 0,0 0 0,0 0 0,0-1 1,0 1-1,-1-1 0,1 1 0,-1-1 1,0 0-1,0 0 0,0 0 0,0 0 1,0-1-1,-1 1 0,3-7 0,-3 3-38,0 0 0,0 0 0,-1 0-1,0 0 1,0 0 0,-1 0 0,-1-7 0,-14-50 108,3 20-40,-1-9-56,-2 0-1,-33-71 1,40 99-113,7 20 48,1 0-1,0 0 1,-1 1-1,0-1 0,0 0 1,0 1-1,-1 0 1,0 0-1,-5-8 1,2 8-188,0 0 0,0 0 0,0 0 0,-1 1-1,1 0 1,-1 0 0,0 1 0,1 0 0,-1 0 0,0 0 0,0 1 0,-1 0 0,1 1 0,-10 0 0,17 0 119,-1 0-1,1-1 1,-1 1-1,1 0 1,-1 0-1,1 1 1,-1-1 0,1 0-1,-1 0 1,1 0-1,-1 0 1,1 0-1,0 0 1,-1 1-1,1-1 1,-1 0-1,1 0 1,0 1-1,-1-1 1,1 0-1,-1 0 1,1 1-1,0-1 1,-1 1-1,1-1 1,0 0-1,0 1 1,-1-1-1,1 0 1,0 1 0,0-1-1,0 1 1,-1 0-1,1 0-149,0 0-1,0 0 1,0 0-1,0 0 1,1 1-1,-1-1 1,0 0 0,1 0-1,-1 0 1,0 0-1,1 0 1,-1 0-1,1 1 1,7 13-1894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26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0 2240,'-5'0'5306,"-4"4"-2788,3 3-2279,1 0 0,1 0 0,-1 1 0,1-1-1,-4 11 1,0-1-200,3-8 3,-40 89 804,39-83-709,0 1 0,2 0 0,0 0 0,-3 24 0,6-34-112,1 0 1,0 1-1,0-1 1,0 0-1,1 1 1,0-1-1,0 0 1,0 1-1,1-1 1,0 0 0,1 0-1,-1 0 1,1-1-1,0 1 1,0 0-1,1-1 1,0 0-1,0 0 1,0 0-1,0 0 1,1-1-1,5 5 1,0-6-136,-9-3-33,-1 0 0,1 0 0,0 0 0,-1 1 0,1-1 0,0 0 0,-1 0 0,1 1 0,-1-1 0,1 0 0,0 1 0,-1-1 0,1 0 0,-1 1 0,1-1 0,-1 1 0,1-1 0,0 2 0,4 2-1371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55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6 576,'-1'-1'221,"0"1"0,0-1 0,0 1 0,0-1 0,0 1 0,0-1 0,0 1 0,0 0 0,0 0 0,0-1 0,0 1 0,0 0 0,0 0 0,0 0 0,0 0 0,-6 0 1800,4 6-2026,2-5 50,1-1 0,-1 1 0,1-1 1,0 1-1,-1-1 0,1 1 0,0 0 0,-1-1 0,1 1 1,0-1-1,0 1 0,-1 0 0,1-1 0,0 1 0,0 0 1,0 0-1,0 2 32,0 0 1,-1 0 0,1 0-1,-1 0 1,0 0-1,1 0 1,-1 0 0,-1-1-1,1 1 1,0 0-1,-3 4 1,-7 12 121,7-7-187,1-1-1,0 1 0,0 0 0,2 0 0,-2 21 0,5 63 146,1-61-54,2 0-1,2-1 1,1 0-1,12 33 0,14 19-240,-15-45 168,-15-35 1,-1 0 0,0 1 0,0-1 0,-1 1 1,1 0-1,-1 0 0,-1 0 0,1 0 0,0 10 0,-3 8 70,-1 0 1,-1 0-1,-8 33 0,8-41 1,0 1 0,1 0 0,1 0 0,1 0 0,2 25 0,22 88-1258,-23-127 801,0-1-1,0 1 0,0-1 1,0 1-1,1-1 0,-1 1 0,1-1 1,0 0-1,4 5 0,3 1-2417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3:56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45 121 2816,'0'-1'133,"0"0"0,0 0 1,1 1-1,-1-1 0,1 0 0,-1 0 1,0 1-1,1-1 0,-1 1 1,1-1-1,0 0 0,-1 1 0,1-1 1,0 0-1,0 0-54,0 1 1,0-1-1,0 0 1,-1 1-1,1-1 0,0 0 1,-1 0-1,1 0 1,0 0-1,-1 0 1,1 1-1,-1-1 0,0 0 1,1 0-1,-1 0 1,0-1-1,0-6 536,0 6-327,-1 1 0,1-1 0,0 0 0,0 1 1,0-1-1,0 1 0,0-1 0,0 0 0,0 1 1,1-1-1,-1 1 0,1-1 0,-1 1 1,1-1-1,-1 1 0,1-1 0,0 1 0,1-2 1,12-6-320,0 0 0,0 2 0,1 0 0,24-8 0,-32 13-30,-1 0-1,1 1 1,0-1 0,0 2-1,7-1 1,-15 20-152,0-14 219,-1-1 0,1 0 0,-1 0 0,0 0 0,0 0 0,0 0 0,-1-1 0,1 1 0,-1 0 1,-3 2-1,-7 11 55,-25 35 320,-67 102 166,95-135-605,8-15 69,0 0-1,0 0 1,0-1-1,-1 1 1,-3 5-1,5-9 326,3 0-80,11 1-72,1 1 1,16 4-1,-14-3-145,17 5-349,35 12 1,-37-9-1699,48 9 0,-45-13 136,-2 1-1962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5:14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0 224,'-7'0'5690,"40"0"-4378,-19 10 96,-9-7-1307,-1 1-1,1-1 0,0 0 0,0-1 0,0 1 0,0-1 0,0 0 0,0 0 0,1-1 0,-1 1 0,1-1 1,6 0-1,14 2 112,-22-2-183,1 0 0,-1 0-1,1-1 1,0 0 0,-1 0 0,1 0 0,8-2-1,62-12-620,-71 12 598,-1 2-30,24 1-16,8-4 445,-34 3-309,18 0 165,2 0-245,7 0 235,-22-2-164,-5 2-86,-1-1-1,1 1 1,0-1-1,0 1 1,0-1-1,0 1 1,0 0-1,0 0 1,0-1-1,-1 1 1,1 0-1,0 0 1,0 0-1,0 0 1,0 0-1,0 0 1,2 1-1,1-1-75,-3 0 92,0 0 0,1 1 0,-1-1 1,1 0-1,-1 0 0,1 0 0,-1-1 0,1 1 0,-1 0 1,1 0-1,-1-1 0,0 1 0,3-2 283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6:21.20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1032 216 1152,'-3'-2'305,"0"0"0,0 1 0,0-1 0,0 1 1,0 0-1,-1 0 0,1 0 0,0 1 0,0-1 0,-1 1 0,-3 0 1,-4-2 43,-9 0 178,-1 1 1,-35 3-1,5 0 50,-51 3 367,97-5-883,0 0-1,0 1 0,0 0 0,-7 2 0,-13 2 231,19-4-212,-1 1-1,1-1 0,0 1 0,0 0 0,0 1 1,0 0-1,0-1 0,-5 5 0,-21 9-136,32-16 63,0 0-1,0 0 1,-1 0 0,1 0 0,0 0 0,0 0 0,0 0-1,0 1 1,0-1 0,0 0 0,0 0 0,-1 0 0,1 0 0,0 0-1,0 0 1,0 0 0,0 0 0,0 0 0,0 0 0,0 0-1,0 1 1,0-1 0,0 0 0,0 0 0,0 0 0,0 0-1,0 0 1,0 0 0,0 0 0,0 1 0,0-1 0,0 0 0,0 0-1,0 0 1,0 0 0,0 0 0,0 0 0,0 0 0,0 1-1,0-1 1,0 0 0,0 0 0,5 5 33,10 2 116,-8-6-142,0-1 0,0 1-1,0-1 1,-1-1 0,1 0 0,0 0 0,6-1 0,11-2 31,255-39 512,-243 38-524,28-5-35,-38 5-37,19-6-9,-36 9 105,0 0 1,0 0-1,0 1 1,11-1-1,-20 2-43,0 0 0,1 0-1,-1 0 1,0 0-1,0 0 1,0 0 0,0 0-1,0 0 1,0-1-1,0 1 1,1 0 0,-1 0-1,0 0 1,0 0-1,0 0 1,0 0 0,0 0-1,0-1 1,0 1-1,0 0 1,0 0 0,0 0-1,0 0 1,0 0-1,0-1 1,0 1 0,0 0-1,0 0 1,0 0-1,0 0 1,0 0 0,0-1-1,0 1 1,0 0 0,0 0-1,0 0 1,0 0-1,0 0 1,0-1 0,0 1-1,0 0 1,0 0-1,0 0 1,0 0 0,0 0-1,-1 0 1,1 0-1,0-1 1,0 1 0,0 0-1,-5-7 123,1 5-122,-1 1 1,1-1 0,0 1-1,-1 0 1,0 1 0,-6-1-1,1 0-10,-36-3-39,-71 3 0,52 2 111,-118-8 518,67 1-394,113 7-206,-1 0 0,1 0 1,0 0-1,0 0 0,0 0 1,0 1-1,0 0 0,0-1 0,0 1 1,0 0-1,1 0 0,-5 5 1,-14 8 69,-3-1 19,-1-2 0,0-1 0,0-1 1,-1-1-1,0-1 0,-1-1 0,1-2 0,-1-1 0,-50 2 0,55-4 0,19-1-78,0-1 1,0 0-1,0 1 1,0-1-1,0 0 1,0 0-1,-1-1 1,1 1-1,0-1 1,0 0-1,-3 0 1,3-1-13,-1 0-12,0 1 0,0 0 0,0-1 0,0 1 0,0 0 0,0 1 0,0-1 0,-5 1 0,9 0 5,-1 0-1,1 0 1,-1 0 0,1 0-1,-1 0 1,1 1-1,-1-1 1,0 0-1,1 0 1,-1 1 0,1-1-1,-1 0 1,1 1-1,0-1 1,-1 0-1,1 1 1,-1-1 0,1 1-1,0-1 1,-1 0-1,1 1 1,0-1 0,-1 1-1,1-1 1,0 1-1,0 0 1,0-1-1,-1 1 1,1-1 0,0 1-1,0 0 1,0 0-1,0 0 1,-1 0-1,1 0 1,0 0 0,1 0-1,-1 0 1,0 0-1,0 0 1,0 0-1,0 0 1,1 0 0,-1 0-1,0 0 1,1 0-1,-1 0 1,1-1-1,1 3 1,-1-2 9,0 0 0,1 1 1,-1-1-1,1 0 0,-1 0 1,1 0-1,-1-1 0,1 1 0,0 0 1,0-1-1,-1 1 0,5 0 0,24 2 44,-10-2 137,127 3 378,-93-5-534,-27-1 4,0-1 0,-1-1-1,1-1 1,30-10 0,-54 14-3,5 0 19,-7 1 52,-1-1-164,0 0-1,0 0 0,0 0 1,0 0-1,0 0 0,0-1 1,0 1-1,0 0 0,0 0 1,1 0-1,0-2 0,2 6 56,0-1 0,0 0 0,1 0-1,-1 0 1,1 0 0,-1 0 0,1-1-1,0 0 1,-1 0 0,1 0 0,0 0 0,0 0-1,5 0 1,9-1-31,29-1-1,-42 1 69,-4 0-18,61-4 147,72-14 0,-129 17-161,0 1 44,-1-1-1,1 0 1,0 0 0,-1-1-1,1 1 1,-1-1-1,0 0 1,1 0 0,5-4-1,-10 6-25,0-1-1,0 1 1,0 0-1,0 0 0,0 0 1,0-1-1,0 1 1,1 0-1,-1 0 1,0 0-1,0-1 0,0 1 1,0 0-1,-1 0 1,1 0-1,0-1 1,0 1-1,0 0 1,0 0-1,0 0 0,0 0 1,0-1-1,0 1 1,0 0-1,0 0 1,0 0-1,-1-1 0,1 1 1,0 0-1,0 0 1,0 0-1,0 0 1,-1 0-1,1 0 0,0-1 1,0 1-1,0 0 1,0 0-1,-1 0 1,1 0-1,0 0 1,0 0-1,-10-5-44,-6 2-6,1 1 0,0 0 0,-1 1 0,-17 1 0,4 0-43,0 1 199,-32-5 0,45 5-276,9-1-474,14-2 308,98-6 264,-43 5-165,41-1 196,55 4-16,-144 0 52,-1 2 0,0-1 0,17 6 0,15 2-16,-32-9 61,1 0 1,-1 0-1,1-1 1,-1-1 0,20-5-1,29-3 106,-32 6-4,37-9 0,-42 8-19,-21 4-85,-1 0 0,1-1 0,-1 1 0,1-1 0,-1 0 0,0 0 0,0 0-1,0 0 1,0-1 0,0 1 0,0-1 0,-1 0 0,1 0 0,2-3 0,-5 3-34,0 1 1,1 0 0,-1 0 0,0-1-1,0 1 1,0 0 0,-1-1 0,1 1-1,0 0 1,-1 0 0,0 0 0,1-1-1,-1 1 1,0 0 0,0 0 0,0 0-1,0 0 1,-1 0 0,-2-3 0,-1-1-46,0 1 1,0-1-1,-1 1 1,-9-8 0,-1 3-37,0 1 1,0 1 0,-1 0-1,0 1 1,-1 1 0,1 1-1,-22-4 1,8 8-471,31 6 363,1 1 145,0-1-1,0 0 1,0 0-1,1 0 0,-1 0 1,1 0-1,0 0 0,1 0 1,-1-1-1,7 9 1,4 4 24,26 26-1,-23-26-35,30 25-4,-23-21 253,-15-13-195,1 0-1,0-1 0,1 0 1,0 0-1,0-1 0,0-1 1,20 9-1,-9-6-125,-13-4 137,0-1-1,0 0 1,1 0-1,16 2 1,-17-4 11,1 1 1,12 4-1,16 2-97,-8-1 108,-23-5 154,0 0-1,0-1 1,0 0 0,10 0-1,-16-1-183,1 0-1,-1 0 1,0 0-1,0 0 1,0-1-1,0 1 1,0 0-1,0 0 0,0 0 1,0-1-1,0 1 1,0 0-1,0 0 1,0-1-1,0 1 1,0 0-1,0 0 1,0 0-1,0-1 1,0 1-1,0 0 0,0 0 1,0 0-1,0-1 1,-1 1-1,1 0 1,0 0-1,0 0 1,0 0-1,0-1 1,0 1-1,0 0 1,-1 0-1,1 0 0,0 0 1,0 0-1,-1-1 1,-5-6 53,4 4-88,-1 1 0,0-1 0,0 1 0,0 0 0,0 0 0,0 1 0,-1-1 0,1 1 0,0-1 0,-1 1 0,1 0 0,-1 0 0,1 1 0,-1-1 0,-5 1 0,-39-7-16,-19-1 26,54 9-6,-23 4 0,23-3 23,-26 1-1,-91 5 43,104-5-104,1 1 1,-38 12-1,48-13 85,-31 4 0,2-1-104,-46 9-2,-5 0 175,11 0 101,52-11-310,0 2 0,-52 17-1,71-18 129,0 0 1,0 0-1,1 2 0,0-1 0,0 2 0,0-1 0,1 2 0,1-1 0,-1 1 1,-16 19-1,5-1-142,-13 16-215,32-37 376,0 0 0,1 0 0,-1 0 0,-2 11 0,-5 13 38,2-11-134,2 0 1,-8 32-1,11-36 285,0 0 0,-2-1 0,1 1 0,-2-1-1,-14 27 465,9-55-220,7-7-511,0 0-1,-2-40 1,0-2-125,-4-31 246,4 69-76,4 21-67,1 0 0,0 0 0,0 0 0,0 0 0,0-4 0,1 8 62,0-1 0,1 1 0,-1 0 0,0 0 0,0 0 0,0-1 0,0 1 0,0 0 0,0 0 0,0-1-1,0 1 1,0 0 0,0 0 0,0-1 0,-1 1 0,1 0 0,0 0 0,0 0 0,0-1 0,0 1 0,0 0 0,0 0 0,0 0 0,0-1-1,-1 1 1,1 0 0,0 0 0,0 0 0,0 0 0,-1-1 0,1 1 0,0 0 0,0 0 0,0 0 0,-1 0 0,1 0 0,0 0 0,0 0-1,0 0 1,-1 0 0,1 0 0,0-1 0,-1 1 0,1 1-8,-1-1 0,1 0 0,-1 1 0,1-1 0,-1 0 0,1 1 0,-1-1 0,1 0 0,-1 1 0,1-1 0,0 1 0,-1-1 0,1 1 0,0-1 0,-1 1 0,1-1 0,-1 2 0,-2 6-97,1 0 0,-1 1 0,0 10 0,-3 9 43,-11 40 52,-19 62-68,10-40 656,26-89-561,-1-1 1,1 1-1,0 0 0,0-1 0,0 1 1,0-1-1,0 1 0,-1-1 1,1 1-1,0-1 0,0 1 1,1 0-1,-1-1 0,0 1 0,0-1 1,0 1-1,0-1 0,0 1 1,0-1-1,1 1 0,-1-1 0,0 1 1,1-1-1,-1 1 0,0-1 1,1 1-1,0 0 0,0 0 2,0-1 0,0 1 0,0-1 0,0 1 0,0-1 0,1 1 0,-1-1 0,0 0 0,0 0 0,1 1 0,-1-1 0,1 0 0,6 0 30,0-1 1,0 0-1,9-1 1,-16 1-33,15-2-10,0-2 0,-1 0 0,1 0 0,20-12 0,56-37 163,-55 31-165,39-18 1,-16 14 142,116-56-226,-129 58 70,73-52 1,-80 48 68,-14 12-25,26-24 0,12-10-32,-49 40-10,51-30-83,-76 52-172,2-3 263,-15 10 0,9-8-35,1 0-1,-1 1 0,2 0 0,-16 18 1,-42 59-46,49-59-6,-3 0 0,-33 33 0,45-51 60,-29 26 224,-63 46 0,65-57-318,-89 56 241,100-61-141,23-17 9,0 0 0,0 0 0,-1-1 0,1 0 0,-11 5 0,-7 6 119,19-13-81,32-3 11,0-2 0,0 0 0,-1-2 0,38-12 0,-40 7 240,-24 11-187,-7-5 70,-5 3-220,0 0 0,0 1 1,0 0-1,0 1 0,0 0 0,-14 2 1,-13 0-34,27-2 75,1 0 0,0 1 1,-1 1-1,1 0 0,-13 4 0,6-1 50,-33 8-1,33-12-26,15-2-7,-1 1-1,1 0 1,0 1 0,-1-1-1,1 0 1,0 1 0,-5 1 0,2-1 7,0 0 0,0 0 0,0 0 1,-1 0-1,-6-1 0,-15 2-17,22-1-14,2-1 14,1 1-1,-1-1 0,0 1 0,0 0 1,0 0-1,1 0 0,-1 0 0,0 0 0,-2 3 1,-53 23-143,18-10 218,-35 16-123,24-11 360,49-22-287,0 1 0,0-1 1,0 1-1,0-1 1,0 0-1,0 0 1,-1 1-1,-2-2 0,3 1-25,0 0 0,0 0-1,0 0 1,0 0 0,0 0 0,0 0-1,0 1 1,1-1 0,-1 1-1,0-1 1,0 1 0,-2 1-1,-31 9 152,27-9-269,8-2 130,-1 0 0,1 0 0,-1 0 0,0 0 0,1 0 0,-1 0 0,1 0 0,-1 0 0,1 1 0,-1-1 0,1 0 0,-1 0 0,1 0 0,-1 1 0,1-1 0,-1 0 0,1 1 0,-1-1 0,-22 17-196,17-14 241,1 1 1,0 0 0,0 0 0,0 0-1,-5 7 1,6-8-49,1 1 1,-1 0-1,-8 5 1,-5 5-54,16-13 3,4 0-319,-1-1 379,1 1 1,0-1-1,0 0 0,0 0 0,-1 0 0,1 0 1,5-2-1,-2 1-1,131-23 109,-64 9 122,182-50-152,-176 41 149,-59 20-266,-19 4 53,17 0-96,13-5 378,4 2-452,18-5 132,117 8 156,-132 5-67,-15-1-33,0-1-39,29 9-1,-51-12 4,3 1 26,1 0 1,0 0-1,-1-1 0,1 1 1,6-1-1,27 3-34,-37-3 7,0 0 1,1 0-1,-1 0 1,0 0 0,1 0-1,-1 1 1,0-1 0,1 0-1,-1 1 1,0-1 0,0 1-1,1 0 1,-1-1-1,2 2 1,0 0-21,4 2 2,-6-3 29,-1-1 0,1 1 0,0-1 0,0 0 0,0 1 0,0-1 0,0 1 0,0-1 0,0 0 0,0 0 0,0 0 0,-1 0 0,1 0 0,0 1 0,0-2 0,0 1 0,1 0 0,8 0 605,-12 1-591,0-1 1,0 1-1,0-1 1,0 1 0,0-1-1,0 0 1,0 0-1,-3 0 1,-17 5-567,42-26-2386,-17 16 2556,0 0 0,0 0 0,2-8 0,1-1-480,7-9-2362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6:22.36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549 67 1472,'-17'-21'763,"15"19"-745,0-1 1,0 1-1,0 0 1,0 0 0,-1 0-1,1 0 1,-1 1 0,0-1-1,1 0 1,-1 1-1,0 0 1,0 0 0,-5-2-1,-9-3 1178,10 3-984,1 1 0,-1-1 1,0 2-1,0-1 1,0 1-1,0 0 0,0 1 1,0-1-1,0 1 1,0 1-1,0-1 0,0 1 1,0 1-1,1-1 1,-1 1-1,0 0 0,-7 4 1,-10 4-186,0 2-1,1 1 1,-25 18 0,30-18 182,1 0 0,0 2 0,-25 28 0,-35 55 43,28-12 377,46-82-605,2-3 82,3-2 11,5-1-60,10-3 17,-1-1-1,0 0 0,20-12 1,45-30 79,-14 8-216,-9 7-41,84-32 0,-140 64-44,0 1 0,0-1-1,0 0 1,1 1 0,-1-1-1,0 1 1,0 0 0,0 0-1,1 0 1,-1 0 0,0 0-1,0 0 1,0 0 0,1 1-1,-1-1 1,0 1 0,0 0-1,0 0 1,0 0 0,0 0-1,0 0 1,0 0 0,0 0-1,-1 0 1,1 1-1,2 2 1,25 10-4033,-21-13 3717,11 0-320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6:23.18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0 134 640,'0'0'8,"0"0"0,0-1 0,0 1 0,1 0-1,-1 0 1,0 0 0,0 0 0,0 0 0,0-1 0,0 1 0,0 0 0,0 0 0,0 0-1,0 0 1,0 0 0,0-1 0,0 1 0,1 0 0,-1 0 0,0 0 0,0 0 0,0 0-1,0 0 1,7-5 912,6-6 750,-12 10-1549,0 0 0,0 1 1,0-1-1,0 0 0,0 1 1,1-1-1,-1 1 0,0 0 1,0-1-1,10-2 1247,-9 3-1283,-1 0 0,1 0 1,-1-1-1,0 1 0,1 0 0,-1-1 1,1 1-1,-1-1 0,0 0 1,1 1-1,-1-1 0,0 0 0,2-2 1,8-3 416,-6 4-365,1-1 0,0 0 0,8-5 0,-10 5-126,0 0 1,1 0-1,0 1 1,0 0 0,-1 0-1,7-2 1,-3 1 19,0 0 0,0 0 0,0-1 0,7-4 0,22-10 113,-36 18-126,0-1 10,1 1 0,-1-1 0,0 1 0,0-1 0,0 0 1,0 1-1,1-1 0,-1 0 0,0 0 0,0 0 0,-1 0 0,7-6 678,29 65-8791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01.0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0 640,'-5'8'256,"0"-16"576,2 13-704,-2-2-64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04.6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0 320,'-2'6'118,"2"-6"-117,0 1 1,-1-1-1,1 0 1,0 0-1,0 1 1,0-1-1,0 0 1,0 0-1,0 1 1,0-1-1,0 0 1,0 0-1,0 0 0,-1 1 1,1-1-1,0 0 1,0 0-1,0 0 1,0 0-1,-1 1 1,1-1-1,0 0 1,0 0-1,0 0 1,-1 0-1,1 0 1,0 0-1,0 0 1,-1 0-1,1 1 1,0-1-1,-1 0 85,0 2-79,1 1 0,-1-1 0,0 1 0,0-1 0,0 1 0,0-1 0,0 1 0,0-1 0,-3 4 0,-5 10-8,6-11-67,0 0-1,0 0 1,-7 9-1,-7 10-57,12-16 46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07.8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1 416,'-18'8'128,"8"3"-96,-3 0 0,10 1-96,-2-1 32,-3 2 32,-2-2 0,2 4 0,-2 1 0,7 0-224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13.8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48 832,'0'1'9,"0"-1"0,-1 0 1,1 0-1,0 1 0,0-1 0,0 0 1,0 0-1,0 1 0,0-1 0,-1 0 0,1 0 1,0 0-1,0 0 0,0 1 0,-1-1 1,1 0-1,0 0 0,0 0 0,0 0 0,-1 0 1,1 1-1,0-1 0,0 0 0,-1 0 0,1 0 1,0 0-1,0 0 0,-1 0 0,1 0 1,0 0-1,0 0 0,-1 0 0,1 0 0,0 0 1,0 0-1,-1 0 0,1 0 0,0 0 1,0 0-1,-1 0 0,1-1 0,0 1 0,-1 0 1,-7 0 523,-36-8 2405,38 7-2663,1-1 0,-1 1 0,1-1 0,0 0 0,-1 0 0,-5-4 0,8 5-176,0 0-1,0 0 0,0 0 1,0 0-1,0 0 0,-5 0 0,7 0-53,0 1-1,0-1 0,0 1 0,0-1 0,1 0 0,-1 1 0,0-1 0,1 0 0,-1 1 0,0-1 0,1 0 0,-1 0 1,0-1-1,-3-4 154,1 2-364,12 9-382,-8-4 548,1 1 0,-1 0 0,1-1 0,-1 1 0,1-1 0,0 1 0,0-1 0,0 0 0,3 2 0,1 0 0,10 6-24,23 9 0,-39-18 23,0 0-1,0 0 1,0 0 0,0 0 0,0 0-1,1 0 1,-1 0 0,0 0 0,0 0-1,0 0 1,0 0 0,0 0 0,0 0-1,0 0 1,0 0 0,0 0 0,0 1-1,0-1 1,0 0 0,1 0 0,-1 0-1,0 0 1,0 0 0,0 0 0,0 0 0,0 0-1,0 0 1,0 0 0,0 0 0,0 0-1,0 0 1,0 1 0,0-1 0,0 0-1,0 0 1,0 0 0,0 0 0,0 0-1,0 0 1,0 0 0,0 0 0,0 0-1,0 0 1,0 1 0,0-1 0,0 0-1,0 0 1,0 0 0,0 0 0,0 0-1,0 0 2,0 1 0,-1-1-1,1 0 1,0 1-1,0-1 1,0 0-1,0 1 1,0-1-1,0 0 1,0 1-1,0-1 1,1 0-1,-1 1 1,0-1 0,0 0-1,0 1 1,0-1-1,0 0 1,0 0-1,1 1 1,-1-1-1,0 0 1,0 1-1,0-1 1,1 0-1,-1 0 1,0 0-1,0 1 1,1-1 0,-1 0-1,0 0 1,1 0-1,-1 0 1,0 1-1,1-1 1,0 1 0,5 6 0,4 8 0,-9-13 5,0 0 0,0-1 0,0 1 0,0-1 0,0 1 0,1-1 0,-1 1 0,1-1 0,-1 0 0,1 1 0,-1-1 0,1 0 0,0 0 0,2 1 0,-2-2-11,-1 1 118,-1-1-115,1 1-1,-1-1 1,1 1-1,-1-1 1,0 0 0,1 1-1,-1-1 1,1 0-1,-1 0 1,1 1-1,-1-1 1,1 0 0,-1 0-1,1 0 1,0 0-1,-1 0 1,1 0-1,-1 1 1,1-1-1,-1-1 1,1 1 0,0 0-1,12 1-40,-12-1 46,-1 0-1,0 0 1,0 0-1,1 0 1,-1 0-1,0 0 0,1 0 1,-1 0-1,0 0 1,0 0-1,1 0 0,-1 0 1,0 0-1,1 0 1,-1 0-1,0 0 1,0 0-1,1 0 0,-1-1 1,0 1-1,0 0 1,1 0-1,-1 0 1,0 0-1,0-1 0,0 1 1,1 0-1,-1 0 1,0-1-1,0 1 0,0 0 1,0 0-1,1-1 1,-1 1-1,0 0 1,0 0-1,0-1 0,0 1 1,-4-12 697,0 1-766,4 10 72,0-1-1,-1 1 0,1 0 0,0-1 0,-1 1 0,1 0 1,0-1-1,-1 1 0,0 0 0,1 0 0,-1 0 0,0 0 0,1-1 1,-1 1-1,0 0 0,0 0 0,0 0 0,-2-1 0,0-1-3,2-5-80,2 5-99,-1 17-1142,1-5 729,1 0 1,3 13-1,3 4-1878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02:17:11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790 42 1248,'5'-12'6295,"-5"12"-6269,0 0 0,0 1 1,1-1-1,-1 1 0,0-1 0,0 1 0,0-1 0,0 1 0,0-1 0,0 1 0,0-1 0,0 1 0,0-1 0,0 1 1,0-1-1,-1 1 0,1-1 0,0 1 0,0-1 0,0 1 0,-1 0 0,0 0 8,1 0 0,-1 0-1,0 0 1,0 0 0,0 0 0,0 0-1,0 0 1,0 0 0,0 0 0,0-1-1,0 1 1,-1 0 0,1-1 0,0 1 0,0-1-1,-1 1 1,1-1 0,0 0 0,-2 1-1,-9 3 204,11-3-204,-1-1-1,0 1 1,0-1-1,1 1 1,-1-1 0,0 0-1,0 0 1,-3 0-1,-11 2 294,12-1-292,0 1-1,0 0 1,0 1 0,0-1 0,0 1 0,-7 5-1,-14 10-51,-40 8 657,24-10-643,9-5 136,0 0 0,-1-2 0,-50 7 0,-34 7 236,11-8-240,98-14-84,0 0-1,-17 0 1,18-1-37,0 0 0,0 1 0,0 0-1,-12 3 1,17-4-5,0 1-1,0-1 0,0 1 0,0-1 0,0 0 1,0 0-1,0 0 0,0 0 0,0 0 0,0 0 1,0-1-1,0 1 0,-3-2 0,-8 0 94,11 1-81,0 1 0,0-1 0,0 1 0,0-1 0,0 1 0,0-1-1,0 0 1,0 0 0,-2-2 0,4 3-73,11-8-216,1 0 188,16-3-19,-18 6 31,1 1 0,-1 0 0,18-3 0,195-25 91,-159 20 73,13-2 73,-57 10-130,0 0 0,-1-1 0,21-8 0,-12 3-21,-11 3-13,1 0 0,-2-2 0,23-14 0,25-12 4,-48 30-34,-14 5-133,-3 9 181,-4 8 43,0 0-1,-1-1 1,-14 28 0,-17 33 197,26-58-270,4-6-51,-16 21 0,15-24 127,2-3-38,1-1 0,0 1 0,0 0 0,1 0 0,0 1-1,0-1 1,0 1 0,-4 15 0,6-15 34,-1-1 1,0 1-1,-1-1 0,-4 7 0,-2 5 99,10-19-160,-2 4-243,0 0-1,0-1 1,0 1 0,0-1 0,-1 1-1,1-1 1,-6 5 0,-5 1-3082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26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28 4480,'-5'-9'1664,"5"6"-1312,0-2 1280,-3 5-480,3-3-480,-5-2-640,0 2-1152,1 3 576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16.3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 51 1472,'-10'-3'1782,"8"3"-1655,2-1-66,0 0 0,0 1 0,0-1 0,0 0 0,-1 1-1,1-1 1,0 0 0,0 1 0,0-1 0,0 0 0,-1 1 0,1-1-1,0 1 1,-1-1 0,1 0 0,-1 0 0,2-5 73,0 6-118,-1 0 0,0-1 0,0 1 1,0 0-1,0-1 0,0 1 0,0 0 0,0-1 1,0 1-1,0-1 0,0 1 0,0 0 1,0-1-1,0 1 0,0-1 0,0 1 1,0 0-1,0-1 0,0 1 0,0 0 1,-1-1-1,1 1 0,0 0 0,0-1 0,0 1 1,-1 0-1,1-1 0,0 1 0,-1 0 1,1 0-1,0-1 0,0 1 0,-1 0 1,1 0-1,0-1 0,-1 1 0,1 0 0,0 0 1,-1 0-1,1 0 0,-1 0 0,1 0 1,-1 0-1,-7-8 347,8 7-358,0 1 1,-1-1 0,1 1 0,0-1 0,-1 1 0,1-1 0,-1 1 0,1-1 0,0 1 0,-1-1 0,1 1 0,-1-1 0,0 1 0,1 0 0,-1-1 0,1 1 0,-1 0 0,1 0 0,-1-1 0,0 1 0,1 0 0,-1 0 0,0 0 0,1 0 0,-1 0 0,0 0 0,1 0 0,-1 0 0,0 0 0,1 0-1,-1 0 1,0 0 0,1 0 0,-1 1 0,1-1 0,-1 0 0,0 0 0,1 1 0,-1-1 0,1 0 0,-2 1 0,-85 43 938,55-27-807,21-12-146,0 1 0,1 0 0,0 1 0,0 0 0,0 0-1,0 1 1,-12 15 0,16-16-109,0 0-1,0 1 1,1 0-1,0 0 1,1 0-1,0 0 1,0 1-1,-5 17 0,4-7-1699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18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25 1248,'-9'-12'2416,"8"11"-2384,0 0 0,0 0 0,0 0 0,0 0 0,-1 0 0,1 0 0,0 0 0,-1 0 0,1 1 1,-1-1-1,1 1 0,-1-1 0,1 1 0,-1-1 0,1 1 0,-1 0 0,1 0 0,-1 0 0,-2 0 0,1 0 5,-1 1-1,1 0 1,-1 0-1,1 1 1,-1-1-1,1 1 1,-4 2-1,-15 9 578,-35 13-1,46-20-501,11-5-83,-1-1 1,0 1-1,0-1 1,0 1-1,1-1 1,-1 1-1,0-1 1,0 0-1,0 1 1,0-1-1,0 0 1,0 0-1,0 0 1,0 0-1,0 0 1,-1 0-1,2 0-23,0 0 0,1 0 7,-1 0 29,0 0-23,0 0-13,0 0 0,0 0 0,0 0 0,0 0 0,0 0 0,0-1 0,0 1 0,0 0 0,0 0 1,0 0-1,0 0 0,0 0 0,0 0 0,0 0 0,0 0 0,0 0 0,0 0 0,0 0 0,0 0 0,0 0 1,0 0-1,0-1 0,0 1 0,0 0 0,0 0 43,0 0-43,0 0 0,0 0 0,0 0 0,-1 0 0,1 0 0,0 0 0,0 0 1,0 0-1,0 0 0,0 0 0,0 0 0,0 0 0,0 0 0,0 0 0,0 0 0,0 0 0,0 0 1,0 0-1,0 0 0,-1 0 0,1 0 0,0 0 0,8-6 48,-6 4-71,0 0 0,1 1 0,-1 0 1,1 0-1,-1-1 0,4 1 0,-3 0 17,-1 1 0,1 0 1,-1 0-1,1 0 0,0 1 0,-1-1 1,1 0-1,-1 1 0,0 0 1,1 0-1,-1-1 0,3 3 0,27 18-464,-12-7-3,5 4-691,-18-12 500,-1-1 0,1-1 0,0 1 0,12 4 0,2-1-190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19.6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372 194 1152,'-3'-4'200,"3"3"-160,-1 0 0,0 0 0,1-1 0,-1 1-1,0 0 1,0 0 0,0 1 0,0-1 0,1 0-1,-1 0 1,0 0 0,-1 1 0,1-1 0,0 0-1,-2 0 1,-11-5 569,0 1 0,0 0 0,-25-4 1,23 6-256,0-1 0,-28-11 0,24 6-104,0 0 82,-20-11 0,35 16-242,-1 1 1,1-1-1,0 0 1,0 0-1,0-1 0,1 0 1,-1 1-1,-3-7 1,5 6-107,-1 1 0,1 0 0,-1 0 0,0 1 0,0-1 0,0 1 0,0 0 0,0 0 0,-1 0 0,-7-3 0,12 5 7,-1 1-1,1 0 1,-1-1 0,1 1 0,-1 0-1,0 0 1,1 0 0,-1-1 0,1 1-1,-1 0 1,0 0 0,1 0 0,-1 0-1,1 0 1,-1 0 0,0 0-1,1 0 1,-1 0 0,1 0 0,-1 0-1,1 1 1,-1-1 0,0 0 0,1 0-1,-1 1 1,0-1 0,1 1-7,0 0-1,-1-1 1,1 1 0,0 0 0,0 0-1,0-1 1,0 1 0,0 0 0,0-1-1,0 1 1,0 0 0,1-1-1,-1 1 1,0 0 0,0-1 0,1 1-1,-1 0 1,1 0 0,1 3-32,0 1-1,1-1 1,-1 0 0,1-1 0,4 6 0,-1-3 26,1-1 1,0 0 0,0 1-1,0-2 1,0 1 0,1-1-1,0-1 1,12 5 0,48 17-796,10 2-3294,-47-19 3359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27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11 1248,'-9'-11'3434,"9"12"-3380,-25 36 980,11-18-322,11-17-654,1 0 0,0 1 1,0-1-1,0 1 1,0-1-1,-1 5 0,3-7-38,-1 1 0,1-1-1,0 1 1,0-1-1,-1 0 1,1 1 0,0-1-1,0 1 1,0-1-1,0 0 1,0 1 0,0-1-1,0 1 1,0-1-1,0 1 1,0-1 0,0 1-1,0-1 1,0 0-1,0 1 1,0-1-1,0 1 1,0-1 0,0 0-1,1 1 1,-1-1-1,0 1 1,0-1 0,1 1-1,16 5 410,-17-6-443,4 0 18,0 1 0,-1 0 0,1 1-1,-1-1 1,1 0 0,4 3 0,-7-3-74,-1 0 95,0-1 1,0 1-1,0-1 0,0 1 0,1-1 0,-1 1 0,0 0 0,1-1 0,-1 1 0,0-1 0,1 0 0,-1 1 0,0-1 0,1 1 0,-1-1 0,1 1 1,-1-1-1,1 0 0,-1 1 0,1-1 0,-1 0 0,1 0 0,-1 1 0,1-1 0,0 0 0,-1 0 0,1 0 0,-1 0 0,2 0 48,7 0-211,1 0-74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40.7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81 480,'-1'-1'110,"0"0"-9,0 1 1,0-1-1,1 0 0,-1 0 0,0 0 0,0 0 0,0 0 0,1 0 1,-1 0-1,0 0 0,1 0 0,-1-1 0,1 1 0,0 0 0,-1 0 1,1 0-1,0-1 0,-1-1 0,1 2-73,0 1 0,0-1 1,0 0-1,-1 0 0,1 1 1,0-1-1,-1 0 0,1 1 0,0-1 1,-1 0-1,1 1 0,-1-1 0,1 1 1,-2-2-1,2 2 9,-1-1 0,0 0 0,1 1 1,-1-1-1,1 0 0,-1 1 0,1-1 0,-1 0 0,1 0 0,0 0 1,-1 1-1,1-1 0,0 0 0,-1-2 0,1 3-21,0 0 0,0-1 1,0 1-1,0-1 0,0 1 0,0 0 0,0-1 0,-1 1 0,1 0 1,0-1-1,0 1 0,0 0 0,-1-1 0,1 1 0,0 0 0,0 0 1,-1-1-1,1 1 0,0 0 0,-1 0 0,1-1 0,0 1 0,-1 0 0,1 0 1,-1 0-1,-2-3 240,8-2-46,-2 3-199,1 0 1,-1 0-1,1 0 1,-1 0-1,1 0 1,0 1-1,-1-1 1,1 1 0,0 0-1,0 0 1,6 0-1,-8 2-2,0 0-1,0 0 1,-1 0-1,1 0 1,0 0-1,-1 1 1,1-1-1,-1 0 1,1 1-1,-1-1 1,0 1-1,1 0 1,-1-1-1,0 1 1,1 2-1,3 3-80,1 0 16,1 0 0,10 8 0,-11-10 66,0 0 0,0 0 1,-1 1-1,0 0 0,6 8 1,19 31-155,-18-28 140,12-1 35,-17-13 54,-6-2-251,1 0 54,5 1 54,-6-2 60,1 1 0,-1-1 0,0 1 0,1-1 0,-1 0 0,1 0 0,0 0 0,-1 0 0,1 0 0,-1 0 0,1 0 0,-1-1 0,1 1 0,-1 0 0,0-1 0,1 1 0,-1-1 0,1 0 0,1-1 0,-2 2 6,-1-1 1,1 1-1,0 0 0,-1-1 1,1 1-1,-1 0 0,1-1 1,0 1-1,-1 0 0,1 0 1,0 0-1,0 0 0,-1-1 1,2 1-1,-1 0-24,26-8-128,-24 7 136,0 0 1,1-1-1,-1 1 1,0 0-1,1-1 1,2-2-1,-1 1-11,0 0-1,0 0 0,0 1 1,0 0-1,10-3 0,9 3-311,-22 2 309,1 0 0,0 0-1,-1 0 1,1 0 0,0-1 0,-1 1-1,1-1 1,-1 0 0,1 0 0,2-1-1,-4 1 20,1 1 1,-1-1-1,0 1 0,1-1 0,-1 1 0,1-1 0,-1 1 0,0 0 1,1 0-1,-1 0 0,1-1 0,-1 2 0,1-1 0,2 0 1,7 0-30,-10 0 0,1 0 1,-1 0 0,0 0 0,1 0 0,-1 0 0,1 1 0,-1-1 0,0 0 0,1 1 0,2 2 344,-12-8 95,5 3-400,0-1 0,0 1 0,-1 0 0,1 0 0,-1 0 0,1 0 0,-1 1 0,0-1 0,0 1 0,0 0 0,0 0 0,0 0 0,0 1 0,0 0 0,-6-1 0,4 2 61,1-1 0,0 0-1,-1-1 1,1 0 0,-1 1-1,1-2 1,-10-2 0,11 3-47,0-1 1,0 1 0,0 1-1,-1-1 1,1 1 0,0-1-1,-5 1 1,8 0-66,0 0 44,0 1 15,1-1 1,0 0-1,0 0 1,0 0 0,-1 0-1,1 0 1,0 0-1,0 0 1,-1 0-1,1 0 1,0 0-1,0 0 1,0 0-1,-1 0 1,1 0 0,0 0-1,0-1 1,0 1-1,-1 0 1,1 0-1,0 0 1,0 0-1,0 0 1,-1 0-1,1 0 1,0-1 0,0 1-1,0 0 1,0 0-1,0 0 1,-1 0-1,1-1 1,0 1-1,0 0 1,0 0-1,0 0 1,0-1 0,-1-4 198,1 4-236,0 1 0,0-1 1,0 1-1,0 0 0,0-1 1,0 1-1,0-1 0,-1 1 1,1 0-1,0-1 0,0 1 0,0-1 1,1 1-1,-1 0 0,0-1 1,0 1-1,0-1 0,0 1 1,0 0-1,0-1 0,0 1 1,1-1-1,-1 1 0,0 0 0,0-1 1,1 1-1,-1 0 0,0 0 1,0-1-1,1 1 0,-1 0 1,0-1-1,1 1 0,-1 0 1,1 0-1,-1 0 0,0-1 0,1 1 1,-1 0-1,0 0 0,1 0 1,-1 0-1,1 0 0,-1 0 1,0 0-1,2 0 0,128-5-341,-121 6 314,-1 0 0,15 5 0,-22-5 51,0-1 1,0 0-1,-1 0 1,1 1-1,0-1 1,-1 0-1,1 1 1,-1-1 0,1 1-1,0-1 1,-1 1-1,1-1 1,-1 1-1,1-1 1,-1 1 0,0 0-1,1-1 1,-1 1-1,1-1 1,-1 1-1,0 0 1,0 0-1,1-1 1,-1 1 0,0 0-1,0-1 1,0 1-1,0 0 1,0 0-1,0-1 1,0 1-1,0 1 1,-1 1 7,0-1 0,0 1 1,0-1-1,-1 1 0,1-1 0,-4 5 0,4-6-20,1 0 13,-1-1 0,0 1 0,1-1 0,-1 1-1,0-1 1,1 0 0,-1 1 0,0-1 0,0 0 0,0 0 0,1 1-1,-1-1 1,0 0 0,0 0 0,0 0 0,0 0 0,1 0-1,-1 0 1,0 0 0,0 0 0,0 0 0,1 0 0,-2-1-1,1 1 17,-1 0 0,1-1 0,0 1-1,0 0 1,-1 0 0,1 0 0,0 1-1,0-1 1,-1 0 0,-1 1 0,-4 1 28,1-1 0,-1 1 0,0-1 0,0 0 0,-11-1 0,17 0-22,0 0 1,0 0-1,0 0 1,0 0-1,0-1 1,0 1-1,0 0 1,0-1-1,0 1 1,0-1-1,0 1 1,0-1-1,1 1 1,-1-1 0,0 1-1,0-1 1,1 0-1,-1 1 1,0-1-1,1 0 1,-2-1-1,-5-6 148,6 7-173,1 0 1,-1 0-1,0 1 1,1-1-1,-1 0 1,1 0-1,0 0 1,-1 0 0,1 0-1,0 0 1,-1 0-1,1-1 1,0 1 16,0 0 0,0 1 0,0-1 0,0 1 0,0-1 1,0 1-1,-1-1 0,1 0 0,0 1 0,0-1 0,0 1 0,-1-1 1,1 1-1,0-1 0,-1 1 0,1-1 0,0 1 0,-1-1 0,1 1 1,-1-1-1,1 1 0,-1 0 0,1-1 0,-1 1 0,1 0 0,-1-1 1,1 1-1,-1 0 0,1 0 0,-1 0 0,1-1 0,-2 1 0,1 0 16,-1 0-1,1-1 1,-1 1-1,1-1 1,0 1-1,-1-1 0,1 1 1,0-1-1,-1 0 1,1 1-1,0-1 0,0 0 1,0 0-1,0 0 1,0 0-1,0 0 1,0 0-1,0-1 0,-1-1 1,-3-3-52,5 5 17,-1 1 0,1 0-1,0 0 1,0 0 0,-1 0-1,1-1 1,0 1 0,0 0 0,0 0-1,0 0 1,-1-1 0,1 1-1,0 0 1,0 0 0,0-1-1,0 1 1,0 0 0,0 0 0,0-1-1,0 1 1,0 0 0,0-1-1,0 1 1,0 0 0,0 0 0,0-1-1,-5 0-17,-13 1-247,20 2-12,0-2 265,0 1-1,-1-1 0,1 0 1,0 0-1,0 1 0,2-1 1,51 11-291,-36-6 512,-16-5-238,0 0 0,0 0 1,-1 1-1,1-1 0,-1 1 0,1 0 1,0 0-1,-1 0 0,1 0 0,4 3 1,13 5-44,8-1 153,-27-8-123,0 0-19,-1 0 41,0 0 1,1 0-1,-1 0 1,0 0-1,1 0 0,-1 0 1,0 0-1,1 0 1,-1 0-1,0 1 1,1-1-1,-1 0 1,0 0-1,0 0 0,1 0 1,-1 0-1,0 1 1,0-1-1,1 0 1,-1 0-1,0 1 1,0-1-1,1 0 0,-1 0 1,0 1-1,0-1 1,0 0-1,0 0 1,1 1-1,-1-1 1,0 0-1,0 1 0,0-1 1,0 1-1,0 0 26,0 0 0,0 0 0,0 0 0,-1 1-1,1-1 1,0 0 0,-1 0 0,1 0 0,-1 0 0,0 2-1,-2 1 114,1 1 0,-1-1 0,-1 0 0,-5 6 1,-1 1 245,9-10-337,0 1-1,-1-1 1,1 1-1,0-1 1,-1 0-1,1 1 1,-1-1-1,1 0 1,-1 0-1,-1 1 0,-9 6-33,11-7 16,0 0 1,0 0-1,-1 0 0,1 0 0,0 0 0,0 0 0,-1-1 1,1 1-1,-1 0 0,1-1 0,-1 1 0,-2 0 0,27 11 477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42.1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24 153 1888,'-2'-2'305,"2"1"-257,-1 1 0,1-1 0,0 0 1,-1 1-1,1-1 0,-1 1 0,1-1 1,-1 1-1,1-1 0,-1 1 0,1-1 1,-1 1-1,1 0 0,-1-1 0,0 1 1,1 0-1,-1-1 0,-1 1 0,-2-11 502,3 9-396,0-1 1,0 1 0,0-1 0,0 0 0,1 1 0,-1-1 0,1 0 0,0 1 0,0-1-1,0 0 1,0 0 0,0 1 0,0-1 0,2-4 0,-1 3-97,1 0 1,0 0-1,0 0 0,1 0 0,-1 0 1,1 1-1,-1-1 0,5-4 0,5-7 259,-10 11-252,1 1 1,-1-1 0,1 0 0,6-5 0,-7 7-308,5-5 287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48.7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0 736,'5'3'334,"-4"-2"-316,-1-1-1,1 1 1,-1-1 0,1 1-1,-1-1 1,1 0-1,0 1 1,-1-1-1,1 0 1,0 1 0,-1-1-1,1 0 1,0 0-1,0 0 1,-1 0-1,1 1 1,1-1 0,9 0 317,-3 0-322,-1 0-1,0 0 1,0 0-1,0-1 1,11-2-1,-17 2 35,0 1 0,0 0 0,0 0-1,0-1 1,0 1 0,0 0 0,0 0-1,1 0 1,-1 1 0,0-1 0,0 0-1,0 0 1,0 1 0,0-1 0,0 0-1,0 1 1,0-1 0,2 2 0,5 1 56,-7-2-71,3 4 203,-4-4-200,-1 0 0,1 0 0,0 1 0,0-1-1,0 0 1,0 0 0,0 0 0,0 0 0,0 0 0,0 0 0,0 0 0,0 0 0,1 2 0,0 15 137,-2-7-140,2-10-32,-1-1 0,0 1 0,0-1-1,0 1 1,0-1 0,0 1 0,0-1 0,0 0-1,0 1 1,0-1 0,0 1 0,-1-1 0,1 1-1,0-1 1,0 0 0,0 1 0,0-1 0,-1 1-1,1-1 1,0 0 0,0 1 0,-1-1 0,1 0-1,0 1 1,-1-1 0,0 1 144,1 11 96,8 22 43,-8-34-282,1 5 36,7 6-6,-7-8-32,0-1-2,9 8-25,-7-8-30,-3-1 49,1-1 0,-1 0 0,0 0 0,1 1-1,-1-1 1,0 0 0,1 0 0,-1 0 0,0 0 0,1 0 0,-1 1-1,1-1 1,-1 0 0,0 0 0,1 0 0,-1 0 0,1 0 0,-1 0 0,1 0-1,-1 0 1,0 0 0,1-1 0,0 1 0,4 0-173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51.1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9 1472,'0'0'39,"0"0"1,-1 0-1,-5-4 746,5 4-745,1-1-16,0 1-1,0 0 1,-1 0 0,1-1 0,0 1 0,-1 0 0,1-1 0,0 1 0,-1 0 0,1 0-1,0 0 1,-1-1 0,1 1 0,-1 0 0,1 0 0,0 0 0,-1 0 0,1 0 0,-1 0 0,1 0-1,-1 0 1,1 0 0,0 0 0,-1 0 0,1 0 0,-1 0 0,1 0 0,0 0 0,-1 0-1,1 1 1,-1-1 0,1 0 0,0 0 0,-1 0 0,1 1 0,0-1 0,-1 1 0,-4-1 263,1 1 1,-1 0-1,1-1 1,-1 0 0,0 0-1,1 0 1,-5-1-1,-7 0 36,-7 5 160,18-3-139,0 0 0,0 0 0,-1 0 0,-6-1 0,38 12-312,-8-8-252,0 2 0,28 12 1,-40-15-350,1 1 0,-1 0 1,1 0-1,-1 0 0,0 1 0,-1 0 1,1 0-1,-1 1 0,8 10 1,4 10-531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0:58.3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368 349 1568,'-16'-18'518,"1"-1"0,1 0 1,1-1-1,0-1 0,-12-26 0,23 40-518,1 0 0,-1 0 0,1 0 0,1 0 0,-1 0 1,1 0-1,0 0 0,2-10 0,-1-8 463,-1 23-435,0 0 1,0 0-1,-1 0 0,1 0 1,0 0-1,-1 0 0,0 0 1,1 0-1,-1 0 0,0 0 1,0 1-1,0-1 0,0 0 1,0 0-1,-2-2 0,-1 1 114,0-1 1,0 1-1,-1-1 0,-5-3 0,-17-13 411,22 17-411,1-1 0,-1 1 0,0 0-1,0 1 1,0-1 0,-6-1-1,-4 1-241,13 3 113,0 0 0,0-1 0,0 1 0,0 0 0,0-1 0,0 1 0,1-1 0,-4-1-1,3 1-21,1 1-1,-1 0 1,0-1-1,0 1 1,1 0-1,-1 0 1,0 0-1,0 0 1,-2 1-1,-1-1-65,21 9-464,-13-6 552,-1 0 1,1 0-1,-1 0 0,0 0 1,2 5-1,6 7-82,21 32 63,-28-41 11,1-1-1,-1 1 0,-1 0 0,1 1 0,-1-1 0,0 0 0,0 1 0,-1-1 1,0 1-1,0-1 0,-1 11 0,6 26-208,-2-18 399,-4-20-179,1 0 1,0 0-1,3 10 1,-3-9-24,1 0 1,-1 0-1,0-1 0,0 7 0,3 15-124,-4-24 127,1 0-49,15 24 94,-16-24 226,-6-7-84,-12-13 30,11 10-130,-14-12-161,7 5 24,-1 1 0,-27-19 0,14 13-194,17 11 350,-1 1 1,-16-9-1,25 15-98,1-1-1,0 1 1,-1 0-1,1 0 1,0-1-1,0 0 1,0 1-1,1-1 0,-1 0 1,0 0-1,1 0 1,-1 0-1,1 0 1,-1 0-1,1 0 1,0-1-1,0 1 1,0 0-1,0-1 1,1 1-1,-1-1 1,0 1-1,1-1 1,0 1-1,0-3 1,0 4 12,-1 1-20,1 0 0,0 0 1,0 0-1,0 0 1,0 0-1,0 0 0,0 0 1,-1 0-1,1 0 0,0 0 1,0 0-1,0 0 0,0 0 1,0-1-1,0 1 1,-1 0-1,1 0 0,0 0 1,0 0-1,0 0 0,0 0 1,0 0-1,0 0 0,0 0 1,0-1-1,0 1 1,-1 0-1,1 0 0,0 0 1,0 0-1,0 0 0,0 0 1,0-1-1,0 1 0,0 0 1,0 0-1,0 0 1,0 0-1,0 0 0,0 0 1,0-1-1,0 1 0,0 0 1,0 0-1,0 0 0,0 0 1,0 0-1,0 0 0,0-1 1,0 1-1,1 0 1,-1 0-1,0 0 0,0 0 1,0 0-1,0 0 0,0 0 1,0-1-1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1:04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23 896,'18'-23'5530,"-23"24"-5354,3 0-138,0 1-1,0-1 0,0 1 0,0-1 0,1 1 1,-1-1-1,0 1 0,1 0 0,0 0 0,-1 0 1,1 0-1,-1 2 0,-1 1 9,1-1 0,0 1 1,0 0-1,-2 7 0,4-10 27,0 1-1,0 0 0,0 0 1,0-1-1,1 1 1,-1 0-1,1-1 0,0 1 1,-1 0-1,1-1 1,1 1-1,-1-1 1,0 1-1,1-1 0,2 3 1,8 21-1915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27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0 1312,'-3'27'4624,"3"43"-2754,-4 187-583,2-166-950,2-55-147,-1 0 0,-10 60 0,-11 0 226,21-84-274,1-12-129,0 0 0,0 0 0,0 0 0,0 0 0,1 0 0,-1 0 0,0 0 1,0 0-1,0 0 0,0 0 0,0 0 0,0 0 0,0 0 0,1 0 0,-1 0 0,0 0 0,0 0 0,0 0 0,0 0 0,0 0 0,0 0 0,1 0 1,-1 0-1,0 0 0,0 0 0,0 0 0,0 0 0,0 0 0,0 0 0,0 0 0,0-1 0,0 1 0,1 0 0,-1 0 0,0 0 0,0 0 0,0 0 0,0 0 1,0 0-1,0 0 0,0-1 0,0 1 0,14-21 963,-9 13-1238,11-14 248,1 1 1,0 1-1,2 0 0,30-25 0,-30 30-63,30-17 0,-41 27 40,0 1 0,0 1 0,1-1 1,-1 1-1,1 1 0,0 0 1,9-1-1,-16 2 38,0 1 1,0 0-1,1 1 0,-1-1 1,0 0-1,0 1 0,0-1 1,0 1-1,1 0 0,-1 0 1,0 0-1,0 0 0,-1 0 1,1 0-1,0 0 0,0 0 1,0 1-1,-1-1 0,1 1 1,-1 0-1,1-1 0,-1 1 1,0 0-1,1 0 0,-1 0 1,0 0-1,0 0 0,0 0 1,-1 0-1,1 0 0,0 0 1,-1 0-1,0 0 0,1 0 1,-1 1-1,0-1 0,0 0 1,0 0-1,-1 5 0,0-2 15,-1-1 1,0 1-1,0 0 0,0-1 0,0 1 0,-1-1 0,1 0 0,-6 7 0,2-6 5,1 0-1,-1 0 0,0-1 0,0 0 1,-8 4-1,-5 3-5,0-2 0,-1 0 0,0-1 0,-24 6 0,-4 2 27,31-10-31,0-1 0,-27 6-1,18-6 86,25-5-149,10 1 512,26 4 646,-6-1-738,38 9 1,-46-6-375,0 0 1,0 1 0,0 1 0,-1 1-1,33 23 1,-35-21-353,-5-3-527,0 0 0,10 11 0,-18-16 224,-1 1 0,-1-1 0,1 1 0,-1 0 0,0 0 0,0 0 0,0 0 0,3 10 0,0 7-2149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2:02.9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1 1568,'-14'0'2299,"11"0"-2072,0 1 0,0-1 0,0 1 0,0 0 0,0 0 0,0 0 0,0 0 0,0 0 0,0 1 0,0-1 0,1 1 0,-1 0 0,-2 2 0,3-2-214,0-1 1,0 1 0,0 0 0,1 0 0,-1-1 0,1 1 0,-1 0 0,1 1 0,0-1 0,0 0 0,0 0 0,0 0 0,0 1 0,0-1 0,1 0 0,-1 1 0,0 3 0,-4 37 220,4-26-108,1-15-102,0 1 0,-1-1 0,1 0 1,0 1-1,0-1 0,0 1 0,1-1 0,-1 0 0,1 1 1,-1-1-1,1 0 0,0 1 0,2 3 0,7 21-210,-10-25 177,1-1 1,-1 0 0,0 1-1,1-1 1,-1 0-1,0 1 1,0-1-1,0 0 1,0 1 0,0-1-1,0 0 1,0 1-1,-1 1 1,0 8 355,-11 17 1036,12-27-1327,-1-1 0,1 0-1,-1 0 1,1 0 0,-1 0-1,1 0 1,-1 0 0,0 0 13,0 0 0,-1 0 0,1 0 0,0-1-1,0 1 1,0-1 0,0 1 0,1 0 0,-1-1 0,0 0 0,0 1 0,-2-2 0,2 0-50,-1 1 0,1 0 0,-1-1 0,1 0 0,0 1 0,-1-1 0,1 0 0,0 1 0,0-1 0,0 0 0,0 0 0,1 0 0,-1 0 0,0 0 0,0-3 0,1-33-253,0 38 228,0-1 0,1 1 1,-1-1-1,0 1 0,0-1 0,0 1 1,0 0-1,0-1 0,1 1 1,-1-1-1,0 1 0,0 0 1,1-1-1,-1 1 0,0 0 0,0-1 1,1 1-1,-1 0 0,1-1 1,-1 1-1,0 0 0,1 0 1,-1-1-1,1 1-4,-1 0 1,1-1-1,-1 1 0,1 0 1,-1-1-1,1 1 0,-1 0 1,0-1-1,1 1 1,-1-1-1,0 1 0,1 0 1,-1-1-1,0 1 0,0-1 1,1 1-1,-1-1 0,0 1 1,0-1-1,0 1 1,0-1-1,0 0 0,0 0 1,1-2-211,0-1 0,-1 0 0,1 1 0,0 0 0,1-1 0,-1 1 1,1 0-1,-1-1 0,1 1 0,0 0 0,0 0 0,4-4 0,12-20-1924,-1-1-661,-12 17 1397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2:03.6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 58 1728,'-3'1'781,"1"-7"-234,-7 6 237,4 0-616,1-1 1,-1 0-1,1 0 1,0 0-1,-1 0 1,1-1-1,0 0 0,0 0 1,0 0-1,0 0 1,-6-5-1,6 4-19,1 0-1,-1 1 1,1 0-1,-1 0 1,0 0-1,0 0 1,0 0-1,-1 1 1,1 0-1,0 0 1,0 0-1,-6 0 1,-6-3 284,14 3-418,0 1-1,-1-1 1,1 0-1,0 1 1,0-1-1,-1 1 1,-12 0 1289,10 8-1447,4-7 124,0 1 0,0 0 0,1 0 0,-1 0 0,1 0 0,-1 0 0,1 0 0,0 0 0,0 0 0,-1 0 0,1 0 0,1 0 0,-1 3 0,0-4-57,0 0 0,1 0-1,-1 0 1,0 0 0,0 0-1,1 0 1,-1 0-1,0 0 1,1 0 0,-1 0-1,1 0 1,-1 0 0,1 0-1,0 0 1,-1-1 0,1 1-1,0 0 1,0 0-1,0-1 1,-1 1 0,1-1-1,0 1 1,0 0 0,0-1-1,0 0 1,0 1 0,0-1-1,2 1 1,13-1-1290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2:59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0 736,'-5'9'5740,"6"-8"-5615,6 17-189,-3-7 236,1 11 199,6 42 21,-9-16-389,-2-33 195,1 1 0,4 22 0,-2-16-119,-1-1 1,-1 37-1,0-2-93,5 162 153,-2-152 106,5 12-218,0-24-123,-6-38-880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3:01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12 224,'-23'-4'7130,"23"0"-6207,0 4-915,0 0 1,0 0-1,0 0 1,0 0-1,0-1 0,0 1 1,0 0-1,0 0 1,0 0-1,0 0 0,0 0 1,0 0-1,0 0 0,0-1 1,0 1-1,0 0 1,0 0-1,0 0 0,0 0 1,0 0-1,0 0 0,0 0 1,0 0-1,-1 0 1,1-1-1,0 1 0,0 0 1,0 0-1,0 0 0,0 0 1,0 0-1,0 0 1,0 0-1,-1 0 0,1 0 1,0 0-1,0 0 1,0 0-1,0 0 0,0 0 1,0 0-1,0 0 0,-1 0 1,1 0-1,0 0 1,0 0-1,0 0 0,0 0 1,0 0-1,0 0 0,0 0 1,-1 0-1,1 0 1,0 0-1,0 0 0,0 1 1,0-1-1,0 0 1,0 0-1,0 0 0,0 0 1,-1 0-1,2 4-29,-1 0 1,1-1-1,0 1 1,0 0-1,2 3 0,-2-3 6,0 0 0,1 1 1,-1-1-1,-1 0 0,1 6 0,4 88-7,-5 272 156,5-296-134,0 16 5,-5 84-101,0-172-336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3:02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1248,'-17'8'7984,"26"-6"-7773,-1 0 1,1-1 0,-1-1-1,1 1 1,-1-1-1,14-2 1,5 1 88,10 1-178,-6-1 49,0 1 0,57 9 0,-66-6-28,0-1 0,0-1 1,33-2-1,-8-1 14,-1 1 25,-21 0-154,-1 1 0,1 1 0,29 5 0,-22-3-91,-28-3 87,1 0 0,0 0 0,-1 0 1,1 1-1,-1 0 0,1 0 0,-1 0 0,7 3 0,-10-3-210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3:03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1312,'15'-5'8805,"40"10"-7781,112-1-53,-160-4-978,-1 1 1,0 0-1,0 0 1,8 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3:04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1312,'4'2'9692,"11"-1"-7913,18-1-2077,-3-2 653,-1-1 1,48-12-1,-49 9-189,25-7 17,-31 7-125,0 1 0,0 0 1,42-1-1,-22 9 33,-41-3-11,18 19-7065,-7-3 6147,-7-8 105,1-1 0,0 0 0,0 0 0,9 7 0,9 2-835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3:09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1248,'5'9'8252,"-5"-6"-7299,0 4-917,-1 1-1,-1-1 1,1 0 0,-4 10 0,-4 20 228,2 39-206,5 109 0,-2 28 28,0-177-69,-1 31-98,4-55 104,0 0-1,0 0 1,-1 0-1,-5 17 0,6-4-224,11-26 314,160-30-230,-82 22 65,-63 6 140,0 1 1,35 1-1,-52 1-13,84-5 230,-84 5-405,-6 0-326,-15 5-5101,11-5 5223,-6 4-2832,3 3 1846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3:10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2400,'-1'-1'1442,"1"1"-1413,6-3 1965,10-1 2327,-6 4-2971,47 1-811,-9 0 364,92-10 1,-98 5-839,-26 3-3,-1-1 0,16-3 0,-16 2-8,-1 1 1,0 1-1,29 0 0,-29 1-90,-12 0-113,5 0-406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3:11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2912,'13'3'11546,"-8"-2"-11443,0-1-1,0 0 1,0 1-1,0-2 0,0 1 1,0-1-1,0 0 1,9-2-1,-6 1-136,-1 0-1,0 1 1,10 0-1,1 1 34,-8 1 31,-1-1-1,0-1 1,10-1 0,4-1 195,0 1 1,26 1 0,-24 2 155,44-7 0,75-14-231,-104 16-3558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3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1 576,'-12'21'992,"11"-19"-948,1-1 0,-14 17 7345,102-21-4568,-65 2-2588,24-5 0,-25 3-2,26 0 0,50-5 518,-73 5-708,12 1 149,41 2 0,-26 1 155,70 4 348,-50-2-597,-44 1-234,-26-4-54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6:32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 6 1408,'0'0'1787,"-8"12"-1803,3-9 246,-11 6 564,14-8-641,-1 0 0,1 0 0,-1 0 0,0-1 1,1 1-1,-1-1 0,1 0 0,-1 0 1,0 0-1,0 0 0,1 0 0,-5-1 1,-4 0-179,9 1 118,0 0-1,0 0 1,-1-1-1,1 1 1,0-1-1,0 0 0,-3-1 1,3 1-48,-1 0 1,1 0 0,-1 0-1,1 1 1,-1-1-1,0 1 1,-3-1-1,2 1-5,-1 0-1,1 0 0,0 0 0,0-1 1,0 1-1,0-1 0,0 0 0,0 0 1,0-1-1,0 1 0,1-1 0,-1 0 1,-5-3-1,6 4-23,-1 0 0,1 0 0,0 0 0,-1 0 0,1 1 0,-1-1 0,0 1 0,1 0 0,-1 0 0,1 0 0,-6 2 0,-6-1-240,11-1 203,28 12-860,0-2 1847,-34-10-889,7-1-98,1 1 1,-1 0 0,1 0-1,-1 0 1,1 0 0,-1 0-1,1 0 1,-1 1-1,1-1 1,0 1 0,-1-1-1,1 1 1,-4 2 0,6-3 29,-1 1 1,1-1-1,-1 0 0,1 1 1,-1-1-1,0 0 1,1 0-1,-1 1 0,1-1 1,-1 0-1,1 0 1,-1 0-1,0 0 0,1 0 1,-1 0-1,1 0 1,-1 0-1,0 0 1,1 0-1,-1 0 0,0 0 1,0 0-10,0-1-1,1 1 1,-1 0 0,0 0 0,0 0 0,1 0-1,-1 0 1,0 0 0,0 0 0,0 1 0,1-1-1,-1 0 1,0 0 0,0 1 0,1-1 0,-1 0-1,0 1 1,1-1 0,-1 0 0,0 1 0,0 0-1,0 0-36,1-1-1,0 1 1,0-1-1,-1 0 1,1 1-1,0-1 1,0 1-1,0-1 1,-1 1-1,1-1 1,0 1-1,0-1 1,0 1-1,0-1 1,0 1-1,0-1 1,0 1-1,0-1 1,0 1-1,0-1 0,0 1 1,1-1-1,-1 1 1,0-1-1,0 0 1,0 1-1,1-1 1,-1 1-1,0-1 1,0 1-1,1-1 1,-1 0-1,0 1 1,1-1-1,-1 0 1,1 1-1,-1-1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6:28.0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1 832,'4'10'1610,"-4"-9"-1537,0 18-282,0-15 447,0-9-223,0-18 61,0 23-76,0 0 1,0-1 0,1 1 0,-1 0 0,0 0 0,0 0 0,0 0 0,0 0 0,0 0 0,0 0 0,0 0 0,0-1 0,0 1 0,0 0 0,0 0 0,0 0 0,-1 0 0,1 0 0,0 0 0,0 0 0,0 0 0,0 0 0,0-1 0,0 1 0,0 0 0,0 0 0,0 0 0,0 0 0,0 0 0,0 0 0,0 0 0,0 0 0,-1 0 0,1 0 0,0 0 0,0 0 0,0 0 0,0 0 0,0 0 0,0 0 0,0 0 0,0 0 0,0 0 0,-1 0 0,1-1 0,0 2 0,0-1 0,0 0 0,0 0 0,0 0 0,0 0 0,0 0 0,-7 12 59,5-8-33,0 0 0,0 0 1,-1 0-1,1 0 1,-1 0-1,-4 4 1,3-4-23,-3 2 34,0-2 18,7-3-57,0-1 0,-1 0-1,1 0 1,-1 1 0,1-1 0,0 0 0,-1 0 0,1 0-1,-1 0 1,1 0 0,-1 1 0,1-1 0,-1 0 0,1 0-1,-1 0 1,1 0 0,-1 0 0,1-1 0,-1 1 0,1 0 0,0 0-1,-1 0 1,1 0 0,-1 0 0,1-1 0,-1 1 0,1 0-1,0 0 1,-1-1 0,1 1 0,-1 0 0,1 0 0,0-1-1,-1 1 1,1 0 0,0-1 0,-1 0 0,0-13 130,1 12-163,0 1 28,0-1 0,0 0 1,0 0-1,0 0 0,1 1 1,-1-1-1,1 0 0,-1 0 1,3-2-1,-1-3-7,-4-9 1257,1 17-1210,-6 6-25,4-5-6,1 1 1,-1-1 0,1 1-1,0 0 1,0 0 0,-4 5 0,5-6-22,-1 1 0,1-1 1,-1 0-1,0 0 1,0 0-1,0 0 0,0 0 1,-4 3-1,5-4 103,2 0-174,1 0 92,-1 0-1,0-1 0,1 1 1,-1 0-1,0-1 1,1 1-1,-1-1 0,1 1 1,-1-1-1,1 0 1,-1 1-1,4-1 0,-2 1-82,0 0-239,1 0-1,-1-1 1,0 1 0,1-1 0,5 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6:30.0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4 480,'-6'-3'141,"7"2"-72,-10 2 46,5 0 47,-1 1 0,0 0 0,1 0 0,-1 0 0,1 1 0,-8 5 0,6-5-128,-11 10 102,-12 6 336,11-10-121,1 2 0,0 0-1,-29 24 1,19-18-375,10-8 443,13-9-441,6-1 7,-1 0-1,0 0 1,1 1-1,0-1 1,-1 1-1,1-1 1,-1 1-1,1 0 1,0-1-1,-1 1 1,1 0-1,2 0 1,8-1-40,-3-2 61,-1 0 17,1 1 1,0-1-1,0 1 0,14 0 1,-20 2-21,-1 0-1,1-1 1,0 1 0,-1 0-1,1-1 1,-1 1 0,1-1-1,0 0 1,-1 0 0,1 0-1,2-2 1,-4 2-5,-1 1 1,1 0 0,0-1-1,-1 1 1,1-1 0,0 1-1,-1 0 1,1 0-1,0-1 1,-1 1 0,1 0-1,0 0 1,-1 0 0,1 0-1,0 0 1,0 0-1,-1 0 1,1 0 0,0 0-1,-1 0 1,2 0 0,12 1 676,-27 11-147,-30 19-267,42-31-250,0 1 0,1-1-1,-1 1 1,0-1 0,1 0-1,-1 1 1,0-1 0,1 0-1,-1 0 1,0 1 0,0-1-1,1 0 1,-1 0 0,0 0-1,-1 0 252,-11 4-289,8-2 184,0-1 0,0 1 0,0-1 0,0-1 0,0 1 0,-9 0 0,6-1-640,25 0 47,21 0 283,-37 0-18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6:34.9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 1 1056,'0'0'12,"0"0"0,0 0 0,-1 0 0,1-1 0,0 1 1,-1 0-1,1 1 0,0-1 0,-1 0 0,1 0 0,0 0 0,0 0 0,-1 0 0,1 0 0,0 0 1,-1 0-1,1 0 0,0 1 0,0-1 0,-1 0 0,1 0 0,0 0 0,0 1 0,0-1 0,-1 0 1,1 0-1,0 0 0,0 1 0,0-1 0,0 0 0,-1 1 0,1-1 0,0 0 0,0 0 0,0 1 1,0-1-1,0 0 0,0 1 0,0-1 0,0 0 0,0 0 0,0 1 0,0-1 0,0 0 0,0 1 1,0-1-1,0 0 0,0 1 0,0-1 0,0 1 18,-17 4 1116,15-4-1086,0 0-1,0 0 1,0 0-1,0-1 0,0 1 1,0 0-1,0-1 1,0 1-1,0-1 1,0 0-1,0 1 0,0-1 1,-4-1-1,2 2-21,1 1-49,3-1-16,-18 6 1499,15-5-1416,1-1 1,0 0-1,0 0 1,-1 0-1,1-1 1,0 1-1,-1 0 1,1-1-1,-1 0 1,1 1-1,-10-1 995,7 0-719,-1 3-203,-2-2-286,8-1 152,0 0 0,-1 0 0,1 0 0,0 0 0,0 0 0,-1 0-1,1 1 1,0-1 0,0 0 0,-1 0 0,1 0 0,0 0 0,0 0 0,0 0 0,-1 1-1,1-1 1,0 0 0,0 0 0,0 0 0,-1 1 0,1-1 0,0 0 0,0 0-1,0 0 1,0 1 0,0-1 0,0 0 0,0 0 0,-1 1 0,1-1 0,0 0 0,0 0-1,0 1 1,0-1 0,0 1 0,0-1 7,0 1 0,-1-1-1,1 1 1,-1-1 0,1 1-1,0-1 1,-1 1 0,1-1 0,-1 0-1,1 1 1,-1-1 0,0 0 0,1 1-1,-2-1 1,2 0 0,-1 1 0,1-1 0,-1 0 0,1 0 0,-1 0 0,1 1 1,-1-1-1,1 0 0,0 0 0,-1 1 0,1-1 0,0 0 0,-1 1 0,1-1 0,0 1 0,-1-1 0,1 0 0,0 1 1,-1-1-1,1 1 0,0-1 0,0 1 0,0-1 0,0 1 0,-1 0 0,-12 7 73,12-7-36,0 0 1,0 0-1,0 0 0,0 0 1,0 0-1,-1 0 1,1 0-1,0-1 0,0 1 1,-1 0-1,1-1 1,-1 0-1,1 1 0,0-1 1,-1 0-1,1 1 1,-3-1-1,3-1-44,1 0 0,-1 1 0,1-1 1,-1 0-1,1 0 0,-1 0 0,1 0 0,0 0 0,-1 0 0,1 1 0,0-3 0,-4-5-123,7 4 166,-2 4-49,-1-4-362,0 4 365,0 0 0,0 0 1,0 0-1,1 0 0,-1 0 1,0 0-1,0 0 0,0 0 0,1 0 1,-1 0-1,0 0 0,0 0 1,0 0-1,0-1 0,1 1 1,-1 0-1,0 0 0,0 0 0,0 0 1,0 0-1,0-1 0,1 1 1,-1 0-1,0 0 0,0 0 0,0 0 1,0-1-1,0 1 0,0 0 1,0 0-1,0 0 0,0-1 1,0 1-1,0 0 0,0 0 0,0-1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6:36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0 160,'-14'21'4272,"13"-21"-4250,0 1-1,0 0 1,0 0 0,0-1-1,0 1 1,0-1 0,-1 1-1,1-1 1,0 1 0,0-1-1,-1 0 1,1 1 0,0-1-1,0 0 1,-4 0 133,-21 0 1226,-10 0-202,15-7-278,19 6-878,-1 0 0,1 1 0,0-1-1,-1 1 1,1 0 0,-1 0 0,1 0 0,-1 0-1,1 0 1,-3 1 0,-14 0-141,17-1 199,1 0-65,-1-1-1,1 1 1,0 0-1,-1 0 1,1 1 0,0-1-1,0 0 1,-1 0-1,1 1 1,0-1 0,0 0-1,-1 1 1,1-1-1,-2 3 225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6:47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361 108 896,'-1'-1'64,"1"-1"-1,-1 1 1,1 0-1,-1 0 1,1 0 0,0 0-1,0 0 1,-1-1 0,1 1-1,0 0 1,0 0-1,0 0 1,0-1 0,1 1-1,-1 0 1,0 0 0,0 0-1,1-2 1,1-7-201,-2 10 153,-4-5 213,-3 5-376,4 0 211,0 0 1,-1 0 0,1 0 0,0 0-1,0-1 1,0 1 0,-1-1 0,1 0-1,0 0 1,0 0 0,-4-2 0,3 1-5,0 0 1,1 1-1,-1 0 1,0-1 0,0 1-1,0 1 1,0-1-1,0 1 1,-6-1 0,-18-2 271,9-2-38,7 2-65,11 3-216,1 0 0,-1 0 1,0 0-1,1-1 1,-1 1-1,0 0 1,1 0-1,-1 0 1,0 0-1,1-1 1,-1 1-1,1 0 0,-1-1 1,1 1-1,-1-1 1,0 1-1,1 0 1,-1-1-1,1 1 1,0-1-1,-1 1 1,1-1-1,-1 0 0,1 0 1,-2-1 37,0 0 1,0-1-1,0 1 0,0 0 1,0 0-1,0 1 0,0-1 1,0 0-1,-1 1 0,1-1 1,-1 1-1,1 0 0,-1 0 1,0 0-1,1 0 0,-1 0 1,0 1-1,0-1 0,1 1 0,-1 0 1,0 0-1,0 0 0,-2 0 1,-109 0 913,113 0-938,0 0-119,0-1 80,1 1-1,0 0 0,-1 0 1,1 0-1,0 0 0,-1 0 1,1 0-1,0 0 0,-1 0 1,1 0-1,0 0 0,-1 0 1,1 0-1,0 0 0,-1 0 1,1 0-1,0 0 0,-1 0 1,1 0-1,-1 0 0,1 1 0,0-1 1,0 0-1,-1 0 0,1 0 1,0 1-1,-1-1 0,1 0 1,0 0-1,0 1 0,-1-1 1,1 0-1,0 0 0,0 1 1,0-1-1,-1 0 0,1 1 1,0-1-1,0 0 0,0 1 1,0-1-1,0 0 0,0 1 1,0-1-1,0 0 0,0 1 1,0-1-1,0 1 0,0-1 0,0 8-717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02.7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18 160,'3'-4'5814,"-2"0"-6296,-2 3 492,1 0 0,0 1 0,0-1 0,0 1 0,0-1 0,-1 1 0,1-1 0,0 1 0,0-1 0,-1 1 0,1-1 0,0 1 0,-1-1 0,0 0 1,0 1 151,3 5-74,-2-4 13,2 12-280,-1-11 186,-1-1 1,0 0-1,1 1 1,-1-1 0,0 0-1,0 1 1,0-1 0,0 1-1,0-1 1,0 1-1,0-1 1,-1 0 0,1 1-1,-1-1 1,1 0 0,-1 1-1,0 1 1,-21 42 45,22-44 43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15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283 90 416,'0'-4'656,"-5"-8"-603,5 12-27,-4-7 327,3 6-342,-4 1 220,1-3 167,-20 3-227,23 0-113,2 0-218,1 1 144,0 0 0,0 0-1,0-1 1,1 1 0,-1-1 0,0 1-1,0-1 1,0 0 0,0 0-1,0 0 1,0 0 0,1-1-1,2 0 1,-1 1 26,2-2 26,0 0 0,0 0 1,-1 0-1,1 0 1,9-7-1,-14 9 23,8-3 96,-6 5-265,5 4 456,-9-4-153,-6-1-217,-9 2 268,-11 2 504,-3 3-465,29-8-235,-3 0 77,0 1 0,0-1 1,0 0-1,1 0 0,-9-2 1,8-1-30,4 2-128,-1 1 40,0 0 1,1 0-1,-1 1 1,0-1-1,1 0 1,-1 0-1,0 0 1,1-1-1,-1 1 0,0 0 1,1 0-1,-1 0 1,1 0-1,-1-1 1,0 1-1,1 0 1,-1 0-1,1-1 1,-1 1-1,1-1 1,-1 1-1,1 0 1,-1-1-1,1 1 1,-1-1-1,0 0 1,0 0-84,-2 0 54,2 1-48,0 0 68,1 0 0,0 0 0,0 0 1,0 0-1,-1 0 0,1 0 0,0 0 1,0 1-1,0-1 0,-1 0 0,1 0 1,0-1-1,0 1 0,-1 0 0,1 0 1,0 0-1,0 0 0,0 0 0,-1 0 1,1 0-1,0 0 0,0 0 0,0 0 1,0 0-1,-1-1 0,1 1 1,0 0-1,0 0 0,0 0 0,0 0 1,-1 0-1,0-2 206,18 0-812,-11 2 582,1 1-1,0-1 0,13-2 1,-6 2 150,-13 0-126,0 0 1,0 0 0,0 0-1,0 0 1,0 0-1,0 0 1,0 0-1,0 0 1,0 0 0,0-1-1,0 1 1,0 0-1,0-1 1,0 1 0,0 0-1,0-1 1,0 0-1,1 0 1,0 0-7,-1 0 1,0 1-1,0-1 1,1 1-1,-1-1 0,1 1 1,-1-1-1,0 1 1,1 0-1,-1 0 1,2-1-1,7-1 6,15-4-26,-23 5-5,6 1 35,-8 0-1,1-1 0,-1 1-1,1 0 1,-1 0 0,1 0 0,-1 1 0,0-1 0,1 0 0,-1 0-1,1 0 1,-1 0 0,0 0 0,1 0 0,-1 1 0,0-1 0,1 0-1,-1 0 1,1 0 0,-1 1 0,0-1 0,0 0 0,1 1-1,-1-1 1,0 0 0,1 1 0,-1-1 0,0 0 0,1 1 0,5 5 464,-46-6-189,10 4-399,12 1 223,10-4 73,7-1-163,-1 1-1,0-1 1,0 1 0,0-1 0,1 0 0,-1 0-1,0 0 1,0 0 0,0 0 0,0 0 0,1 0-1,-1-1 1,0 1 0,0-1 0,-2 0 74,-14 4 27,1-3 245,16 0-309,-6 0 118,6 0-166,-13-4 37,13 0-42,-1 3 5,-3-3 21,5 3-24,-1 1-1,1 0 1,0-1-1,-1 1 1,1-1-1,-1 1 1,1 0-1,0-1 1,-1 1-1,1-1 1,0 1-1,0-1 1,-1 1-1,1-1 1,0 0-1,0 1 1,0-1-1,0 1 1,0-1-1,0 1 1,-1-1-1,1 1 1,0-1-1,1 0 1,-1 0-1,0 0 26,0-7 74,-1 8-99,0-1 1,1 1-1,-1-1 1,0 1-1,0-1 1,1 1-1,-1 0 1,0-1-1,0 1 0,0 0 1,1 0-1,-1 0 1,0 0-1,0 0 1,0 0-1,0 0 1,1 0-1,-1 0 1,0 0-1,-1 0 1,-14 1-4,11-1-53,0 0 97,-8-1-104,11 1 79,1 0-1,-1 0 0,0 0 1,0 0-1,0 0 1,1 0-1,-1 0 1,0 1-1,0-1 1,1 0-1,-1 1 0,-2 1 1,3-2-20,0 0-1,0 1 1,0-1 0,0 0 0,0 0-1,0 1 1,0-1 0,0 0 0,0 0-1,0 0 1,-1 0 0,1 0 0,0 0 0,0-1-1,0 1 1,0 0 0,0-1 0,-2 0-1,2 1 23,1-1 1,-1 1-1,0 0 0,0 0 0,0-1 0,0 1 0,0 0 0,0 0 0,0 0 0,-1 0 0,1 0 0,-1 0 0,1 1-15,0-1 0,1 0-1,-1 1 1,0-1-1,1 0 1,-1 0-1,0 0 1,0 1-1,1-1 1,-1 0-1,0 0 1,0 0-1,1 0 1,-1 0 0,0-1-1,0 1 1,1 0-1,-1 0 1,0 0-1,1-1 1,-1 1-1,-1-1 1,2 1-70,-14-3-52,14 3 118,-1-1 12,1 1 0,-1-1 0,1 1 0,-1 0 1,0-1-1,1 1 0,-1-1 0,0 1 0,1 0 1,-1-1-1,0 1 0,1 0 0,-1 0 0,0 0 0,0 0 1,1-1-1,-1 1 0,0 0 0,0 0 0,1 0 1,-2 1-1,1-1 2,1-1-74,0-1 11,0 2 40,0 0 0,0-1-1,0 1 1,0 0 0,0 0 0,1-1-1,-1 1 1,0 0 0,0 0 0,0 0-1,0-1 1,1 1 0,-1 0 0,0 0-1,0 0 1,0 0 0,1-1 0,-1 1-1,0 0 1,0 0 0,1 0 0,-1 0-1,0 0 1,0 0 0,1 0 0,-1 0-1,0 0 1,0 0 0,1 0 0,-1 0-1,0 0 1,1 0 0,-1 0 0,0 0-1,1 0 1,15 2 67,-4 0-116,2-2-8,23 5 0,-14-2-137,-13-2 4,46 4-2266,-38-5 960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17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1 1824,'-14'12'993,"5"-5"-434,-20 15 641,24-15-394,5-6-784,-1 0 0,1 0 0,-1-1 0,1 1 0,-1 0 0,1-1 0,-1 1 0,1-1 0,-1 1 0,1-1 0,-1 1 0,0-1 0,1 1 0,-3 0 0,-2 1 163,-1 1 0,0 0 0,1 0 0,0 1 1,0-1-1,-6 7 0,0-6-135,11-5-60,0 1 1,0 0-1,0 0 1,0 0-1,0 0 1,0 0-1,0 0 1,1 0-1,-1 0 1,0 0-1,0-1 1,0 1-1,0 0 1,0 0 0,0 0-1,0 0 1,0 0-1,0 0 1,0 0-1,0-1 1,0 1-1,0 0 1,0 0-1,0 0 1,0 0-1,0 0 1,0 0-1,0 0 1,0-1-1,-1 1 1,1 0 0,0 0-1,0 0 1,0 0-1,0 0 1,0 0-1,0 0 1,0 0-1,0 0 1,0-1-1,0 1 1,0 0-1,-1 0 1,1 0-1,0 0 1,0 0-1,0 0 1,0 0 0,0 0-1,0 0 1,0 0-1,55-54-561,-54 54 587,-1 0 0,0-1 0,0 1-1,1 0 1,-1 0 0,0 0-1,0-1 1,0 1 0,1 0-1,-1 0 1,0 0 0,0-1-1,0 1 1,0 0 0,1 0 0,-1-1-1,0 1 1,0 0 0,0-1-1,0 1 1,0 0 0,0 0-1,0-1 1,0 1 0,0 0-1,0-1 1,0 1 0,0 0-1,0-1 1,0 1 0,0 0 0,0 0-1,-1-1 1,1 1 0,0 0-1,0 0 1,0-1 0,0 1-1,-1 0 1,0-1 0,0 0 0,0 1 0,0-1 0,0 1-1,0-1 1,0 1 0,0-1 0,0 1 0,-1 0 0,-1-1 0,-1 0 54,0 1 1,-1 0-1,1 0 1,-1 0-1,1 0 1,-5 1-1,3 1-36,-9 2 125,-26 10 0,23-9-145,16-5-20,0 0 0,0 1 0,1-1 0,-1 0 0,0 1 0,0 0 0,1-1 0,-1 1 0,0 0 0,1 0 0,-1 0 0,-2 2 0,4-3-52,30-8-833,-17 2 592,-8 0 326,-2 4-16,-2 1-11,-15 10 202,13-9-151,0 0 1,-1 0-1,1 0 0,0 1 0,0-1 0,0 0 0,0 1 0,0-1 0,0 1 0,-2 1 0,2-1-48,0-1 0,0 1 0,-1 0 0,1-1 0,0 1 0,0-1 0,0 1 0,-1-1 0,1 0 0,0 1 0,-2-1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32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385 109 1824,'-2'4'264,"0"-1"-1,0 0 1,0 1 0,0-1-1,0 1 1,1-1 0,-1 1 0,0 5-1,-3 4 25,-8 3 518,5-7-33,5-5-619,0 0 1,-1 0 0,1 0-1,-1 0 1,1-1 0,-7 5-1,7-6-116,1 0 0,-1 0 0,1 0 0,0 1 0,0-1 0,-2 4 0,-9 8 107,12-12-144,1 0 1,-1 0-1,1 0 0,0 0 0,0 0 0,0-1 1,0 1-1,0 0 0,1 3 0,-1-2-13,0 0 12,0-1-1,1 0 1,-1 1 0,1-1-1,0 0 1,-1 1 0,1-1-1,2 3 1,4 14-29,-4-1-98,1 2 230,-1 0 0,0 27-1,3 69 197,-3-71-352,15 178-27,-15-195 99,12 48 0,-4-22-137,-9-29 207,-2-24-73,0 0 0,0 0 0,0-1 0,0 1 0,0 0 0,0 0 0,0-1 0,0 1 0,0 0 0,0 0 1,0 0-1,-1-1 0,1 1 0,0 0 0,0-1 0,-1 1 0,1 0 0,-1-1 0,1 1 0,-1 0 0,1-1 0,-2 2 0,-2-23-234,1-13 223,1 0-1,2-42 1,1 22-51,7-132-237,5-26 143,-9 112 205,-3 87-60,2-66 75,-4 67 18,1 1 1,-2 0-1,1 0 0,-6-19 0,7 29-94,0 1-1,-1-1 0,1 0 0,0 1 0,0-1 1,-1 0-1,1 0 0,0 1 0,-1-1 0,1 0 0,-1 1 1,1-1-1,0 1 0,-1-1 0,0 1 0,1-1 1,-1 1-1,1-1 0,-1 1 0,0-1 0,1 1 1,-1 0-1,0-1 0,1 1 0,-1 0 0,0-1 1,1 1-1,-1 0 0,0 0 0,0 0 0,1 0 0,-2 0 1,1 0-11,0 1 1,0-1 0,0 0 0,0 1 0,0-1 0,0 1 0,1 0-1,-1-1 1,0 1 0,0 0 0,1-1 0,-1 1 0,0 0-1,1 0 1,-1-1 0,1 1 0,-1 0 0,1 0 0,-1 0-1,1 0 1,0 0 0,-1 0 0,1 1 0,-24 115-120,3-7 257,-23 73-86,-30 119 235,20-103-397,51-171 697,6-42-291,16-115-33,-7 42-304,59-247-73,-2 15 253,-64 291-58,0-1 44,3-58-1,-7 75-84,-1 10-22,1 0-1,-1-1 1,0 1 0,0 0-1,0 0 1,0 0-1,-1 0 1,1 0-1,-1-3 1,0 5-18,1 0-1,0 0 1,-1 1-1,1-1 1,0 0-1,-1 1 1,1-1-1,0 0 1,0 1-1,-1-1 1,1 0-1,0 1 1,0-1-1,0 1 1,-1-1-1,1 0 1,0 1-1,0-1 1,0 1-1,0-1 1,0 0-1,0 1 1,0-1-1,0 2 1,-4 16-62,-9 76 72,5-30-13,-3 0 0,-23 76 0,-39 120 452,16-50-414,29-123-27,-19 72-114,45-153 198,1 0 0,0 0 1,0 11 228,7-30 374,8-34-661,-1 0 0,9-72 0,-12 58-12,95-364-346,-101 409 300,19-81 230,-20 83-52,-2 0 0,0-1 0,0 1-1,-3-27 1,2 41-149,0 0-1,0 0 1,0-1 0,0 1 0,0 0 0,0-1-1,0 1 1,0 0 0,0 0 0,0-1-1,0 1 1,0 0 0,0-1 0,-1 1-1,1 0 1,0 0 0,0-1 0,0 1-1,0 0 1,0 0 0,-1-1 0,1 1-1,0 0 1,0 0 0,0 0 0,-1-1-1,1 1 1,0 0 0,0 0 0,-1 0-1,1 0 1,0 0 0,0-1 0,-1 1-1,1 0 1,-8 8-96,-5 16-54,-91 320-332,103-338 499,-25 105 212,-17 62-139,20-87-3,41-190 346,0-9-425,77-253 138,-91 355-112,-1-1 0,-1 1 0,0-1 0,1-16 0,-4 47-296,-5 29-1,-1 8-59,-1 308-73,8-294 341,-1-43 15,3 58-100,-1-73 82,0-1 1,1 1-1,1-1 0,0 0 1,4 12-1,-6-21 44,-1 0-1,1 0 0,0 0 0,0 0 0,0 0 0,0 0 0,0-1 1,0 1-1,0 0 0,1-1 0,-1 1 0,1-1 0,-1 1 1,1-1-1,0 0 0,-1 1 0,1-1 0,0 0 0,0 0 0,0 0 1,0-1-1,0 1 0,0 0 0,0-1 0,0 1 0,0-1 1,0 0-1,0 1 0,0-1 0,0 0 0,0-1 0,1 1 1,1 0-1,3-2 43,0 0 1,-1 0 0,1 0 0,0 0 0,-1-1-1,0 0 1,0-1 0,0 1 0,0-1-1,8-7 1,2-4-25,0 0 0,14-19 0,-6 3 145,-1 0-1,22-43 1,32-73 596,-53 97-59,-14 35-150,-8 14-455,-1-1 1,0 1-1,0-1 1,0 0-1,0 1 1,0-1-1,0 0 0,1-3 1,-5 65-6,-12 74 1,-1-8-238,12-89 250,-14 63 0,23-133-434,-1-35 0,0-4 457,48-315-228,-48 359 351,1-57 1,-10 127-266,1-21-39,-26 230 190,0-5-262,-5-45 356,34-195-444,3-6 74,5-11 8,-3-1 130,-1 0 1,4-22-1,-4 14 29,18-90 75,36-182-172,-56 287 77,7-28 38,0-1 0,2 1 0,20-44-1,-26 72-11,-3 9-6,-3 16 0,0-9-12,-13 169 19,-4 46 246,-16 24-365,35-249 79,-1 0 1,1 0-1,0 0 1,0 0-1,0 0 1,0 0-1,0 0 1,0 0-1,0 0 1,0 0-1,1 0 1,-1 0-1,0 0 1,1 2-1,-1-3 6,1 0-1,-1 0 1,0 0 0,1 0-1,-1-1 1,0 1 0,1 0-1,-1 0 1,0 0 0,1 0-1,-1 0 1,0 0 0,0 0-1,1-1 1,-1 1 0,0 0-1,0 0 1,1 0 0,-1-1-1,0 1 1,0 0 0,0 0-1,1-1 1,-1 1 0,0 0-1,0 0 1,0-1 0,1 1-1,2-6-57,1 0 0,-1 0 0,3-8 0,60-185-87,-6 17 11,16 7 183,38-21-97,-111 191 91,1 1 0,-1 0-1,1 0 1,-1 0 0,1 0-1,5-3 1,-9 7-22,1 0 1,-1 0-1,0-1 0,0 1 0,0 0 1,1 0-1,-1 0 0,0 0 1,0-1-1,1 1 0,-1 0 1,0 0-1,1 0 0,-1 0 0,0 0 1,0 0-1,1 0 0,-1 0 1,0 0-1,1 0 0,-1 0 0,0 0 1,0 0-1,1 0 0,-1 0 1,0 0-1,1 0 0,-1 0 1,0 0-1,0 0 0,1 1 0,-1-1 1,3 10 91,-6 17 26,3-26-113,-70 320 129,2-74 242,-11 49-490,79-285-152,0-11 252,0 0 0,1 0 0,-1-1 0,0 1 1,1 0-1,-1 0 0,1 0 0,-1 0 0,0-1 0,1 1 1,-1 0-1,0 0 0,1 0 0,-1-1 0,0 1 1,0 0-1,1-1 0,-1 1 0,0 0 0,0-1 0,1 1 1,-1 0-1,0-1 0,0 1 0,0-1 0,8-11-6,0-1-1,-1 0 1,-1-1-1,5-15 1,3-6 7,61-154-159,2-5 121,-50 132-7,72-157 111,-58 130 235,-36 83-177,-4 13-22,-3 16 11,-5 35 59,-30 189 83,-23 72 137,54-295-327,2-7-124,1 0 0,-2 30 0,5-46 59,0-1 1,0 1-1,0-1 1,0 0 0,0 1-1,0-1 1,0 1-1,0-1 1,0 1-1,0-1 1,1 0 0,-1 1-1,0-1 1,0 1-1,0-1 1,0 0-1,1 1 1,-1-1 0,0 0-1,0 1 1,1-1-1,-1 0 1,0 1 0,1-1-1,-1 0 1,0 0-1,1 1 1,-1-1-1,1 0 3,0 0 0,-1 0 0,1 0 0,0 0-1,-1 0 1,1 0 0,0 0 0,-1-1-1,1 1 1,0 0 0,-1 0 0,1-1-1,-1 1 1,1 0 0,0-1 0,-1 1 0,2-1-1,1-3 11,1 0 0,0 1 1,-1-1-1,0 0 0,0-1 0,0 1 0,0 0 0,3-10 0,14-42 88,-16 44-98,93-371-196,-49 182 850,-49 235-591,-11 58-53,-28 216 81,-4-39-166,43-248-100,4-15 14,-3-6 159,1 0 0,-1 0 0,1 0 0,-1 0 1,1 0-1,-1 0 0,0-1 0,1 1 0,-1 0 0,1 0 0,-1 0 0,0-1 0,1 1 0,-1 0 1,0-1-1,1 1 0,-1 0 0,0 0 0,1-1 0,-1 0 0,4-3-4,0-1 0,-1 0-1,0 0 1,0 0-1,0 0 1,0-1 0,2-9-1,11-46-57,3-54 27,6-29 26,18-15-115,-9 34 411,-31 116-304,0 9 34,0 19 132,-1 75-111,-11 101 0,4-101-98,0-37 7,3-34 72,0 0 0,1 0 0,2 1 0,3 26 0,-4-49-32,0 1 0,1-1 1,-1 1-1,0-1 0,1 0 0,-1 1 1,1-1-1,-1 0 0,1 1 1,-1-1-1,1 0 0,0 0 1,2 3-1,-3-4 16,0 0 0,0 0 0,1 0 0,-1 0-1,0 0 1,1 0 0,-1 0 0,0 1 0,1-1 0,-1 0 0,0 0 0,1 0 0,-1 0-1,0 0 1,1-1 0,-1 1 0,0 0 0,0 0 0,1 0 0,-1 0 0,0 0 0,1 0 0,-1-1-1,12-9 28,-5 0-32,0 0 1,-1-1-1,0 0 1,0 0 0,-1 0-1,5-18 1,45-150 6,17-52 63,13 26 6,-62 150 15,-19 46-69,-3 6 11,0 0 0,0 0 1,0 0-1,1 0 0,-1 1 0,1-1 1,-1 0-1,1 1 0,0-1 0,0 1 1,5-5-1,-7 7-20,0 0 0,0 0 1,1 0-1,-1 0 0,0 0 0,1 0 1,-1 0-1,0 0 0,0 0 0,1 0 1,-1 0-1,0 0 0,1 0 0,-1 0 1,0 0-1,0 0 0,1 0 0,-1 0 1,0 0-1,1 0 0,-1 0 0,0 1 1,0-1-1,0 0 0,1 0 0,-1 0 1,0 0-1,0 1 0,1-1 0,-1 0 1,0 0-1,0 0 0,0 1 0,0-1 1,1 0-1,-1 0 0,0 1 1,0-1-1,0 0 0,0 1 0,0-1 1,0 0-1,0 0 0,0 1 0,0-1 1,0 0-1,0 1 0,0-1 0,0 0 1,0 0-1,0 1 0,-1 18 132,-21 90 14,-82 534-6,102-631-169,0-4-17,1 1 0,-1-1 0,2 1 0,0 15 0,0-24 20,0 0 0,0 1 0,0-1 1,0 1-1,0-1 0,0 0 0,0 1 0,0-1 0,0 1 1,0-1-1,0 0 0,0 1 0,1-1 0,-1 0 0,0 1 1,0-1-1,0 1 0,1-1 0,-1 0 0,0 0 0,0 1 1,1-1-1,-1 0 0,0 1 0,1-1 0,-1 0 0,0 0 1,1 0-1,0 1 0,-1-1 2,1 0 1,0-1 0,-1 1-1,1 0 1,0 0-1,-1 0 1,1-1 0,-1 1-1,1 0 1,0-1-1,-1 1 1,1 0 0,-1-1-1,1 1 1,0-2-1,18-22-97,-6 2 73,-2 0 0,0-1 0,9-28 0,18-75-113,-23 71 106,147-371-237,-160 420 301,1-1-1,0 1 1,1 0-1,-1 0 1,9-9-1,-12 15-9,0 0-1,0-1 1,0 1 0,0 0-1,0 0 1,0-1 0,1 1-1,-1 0 1,0 0 0,0 0-1,0 0 1,1-1 0,-1 1-1,0 0 1,0 0 0,0 0-1,1 0 1,-1 0 0,0-1 0,0 1-1,1 0 1,-1 0 0,0 0-1,0 0 1,1 0 0,-1 0-1,0 0 1,0 0 0,1 0-1,-1 0 1,0 0 0,0 0-1,1 0 1,-1 0 0,0 0-1,0 1 1,1-1 0,-1 0-1,0 0 1,0 0 0,0 0-1,1 0 1,-1 0 0,0 1-1,0-1 1,1 0 0,2 14 116,-1 30-49,-3 1 0,-8 68 0,4-73-13,-25 254 12,23-248-29,5-32-321,-2 25 0,12-56-103,2-17 355,-2-1 0,7-69 0,4-18-66,-9 75 46,-7 25 30,2 0 1,1 1 0,10-28 0,-15 48 18,-1-1 1,1 1 0,0-1-1,0 1 1,-1 0 0,1-1-1,0 1 1,0 0 0,0 0-1,1-1 1,1 0 0,-3 2 0,0 0 0,0 0 0,1-1 0,-1 1 0,0 0 0,0 0 0,0 0 0,0 0 0,1 0 0,-1 0 0,0 0 0,0 0 0,0 0 0,0 1 0,1-1 0,-1 0 0,0 0 0,0 0 0,0 0 0,0 0 0,1 0 0,-1 0 0,0 0 0,0 0 0,0 0 0,0 1 0,0-1 0,0 0 0,1 0 0,-1 0 1,0 0-1,0 0 0,0 1 0,0-1 0,0 0 0,3 15 71,-2 229 549,-2-208-575,-17 255 305,11-213-238,7-58-126,0-16-86,0 0 0,0 1 0,0-1 0,-1 0 0,1 0-1,-1 0 1,-1 5 0,27-50-573,-24 34 972,-1 7-292,0 0 0,0 0 1,-1 0-1,1 0 0,0 0 1,0 0-1,0 0 0,0-1 1,0 1-1,0 0 0,-1 0 0,1 0 1,0 0-1,0 0 0,0 0 1,0 0-1,0 0 0,-1 0 1,1 0-1,0 0 0,0 1 1,0-1-1,0 0 0,0 0 0,-1 0 1,1 0-1,0 0 0,0 0 1,0 0-1,0 0 0,0 0 1,0 0-1,0 0 0,-1 0 0,1 1 1,0-1-1,0 0 0,0 0 1,0 0-1,0 0 0,0 0 1,0 0-1,0 1 0,0-1 0,0 0 1,0 0-1,0 0 0,0 0 1,0 1-1,-3 2 21,0 1 1,0-1-1,0 0 0,0 0 1,-1 0-1,1 0 0,-1-1 1,0 1-1,-5 2 0,3-3-103,-1-1-1,0 1 0,0-1 0,0 0 1,1-1-1,-1 0 0,-11 0 0,3-1 23,-112-2 25,122 3 15,-5 1-24,1-1 0,-1-1 0,1 1 1,-1-2-1,1 1 0,-1-1 0,-13-5 0,21 6 16,0 0 0,0-1 0,1 1 1,-1 0-1,1-1 0,-1 1 0,1-1 0,-1 0 0,1 1 0,0-1 0,0 0 0,-1 0 0,1 0 0,1 0 0,-1 0 0,0 0 0,0 0 0,1 0 0,-1 0 0,1 0 0,0 0 0,0 0 0,0-1 0,0-3 0,0 1-24,1-1-1,-1 1 0,1-1 1,1 1-1,-1 0 0,1-1 0,0 1 1,4-8-1,-3 7 65,1-1-1,0 1 1,1-1 0,0 1 0,-1 1-1,2-1 1,-1 1 0,1-1 0,9-6-1,-15 12-3,0-1 0,0 1 0,0-1 0,1 1 0,-1-1 0,-1 1 0,1-1 0,0 1 0,0-1 0,0 1 0,0-1-1,0 1 1,0-1 0,-1 1 0,1-1 0,0 1 0,0-1 0,-1 1 0,1-1 0,0 1 0,-1-1 0,0 0 23,-4-9-31,1-1 0,0 0 1,1 0-1,-3-16 0,-3-49-58,4 30 59,-3-15-7,-4-34 330,-30-117 0,36 191-81,-1 0 0,-12-24-1,15 37-4,0 0-1,-1 0 0,0 0 1,-1 1-1,0-1 0,0 1 1,-13-12-1,17 18-231,0-1 1,-1 0-1,1 1 1,0-1-1,-1 1 1,1 0-1,-1 0 1,1 0-1,-1 0 0,0 0 1,1 0-1,-1 1 1,0-1-1,1 1 1,-1 0-1,0 0 1,0 0-1,1 0 1,-1 0-1,0 1 0,0-1 1,1 1-1,-1 0 1,0 0-1,1 0 1,-1 0-1,1 0 1,0 0-1,-1 1 1,1-1-1,0 1 0,-1 0 1,1 0-1,0-1 1,1 1-1,-1 1 1,-2 2-1,-11 18-125,1 1-1,0 0 0,3 1 1,-18 50-1,19-48 89,-20 78-556,25-86 433,24-35-1854,-19 16 1946,8-10-123,-1-1-1,2 2 1,-1-1-1,2 1 1,15-12-1,-22 19 166,0 0 0,-1 1 0,1-1 0,0 1 0,0 0 0,0-1 0,0 1 0,0 1 0,0-1-1,1 0 1,-1 1 0,4 0 0,-4 0 22,-1 0 0,1 1 0,-1-1 0,0 1 0,1 0-1,-1 0 1,0 0 0,1 0 0,-1 0 0,0 0 0,0 1 0,0-1-1,0 1 1,0-1 0,0 1 0,-1 0 0,1 0 0,1 2 0,2 3-2,-1 0-1,0 0 1,-1 0 0,1 1 0,-2 0 0,1-1 0,2 17-1,-3-16-268,-1-1-1,1 1 0,1-1 0,-1 0 1,1 1-1,1-1 0,-1-1 1,1 1-1,8 10 0,-6-12-533,-5-4 663,0-1-1,1 1 1,-1-1-1,0 1 1,0-1-1,1 1 1,-1-1-1,0 0 1,1 0-1,-1 0 1,0 0-1,1 0 1,-1 0-1,0 0 1,1 0-1,-1 0 1,2-1-1,4-1-548,-1 0-1,1-1 1,8-4 0,-7 2 42,10-3-102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31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2656,'1'0'7056,"8"0"-5492,12-4-1395,-13 1 100,0 0 1,0 0 0,1 1-1,-1 0 1,1 0-1,11 0 1,57 0-64,-58 2-176,166 0 2094,-52 0-3175,-42 0-6086,-78 0 5841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39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0 992,'0'1'138,"0"0"0,0 0 0,0 0 1,0-1-1,0 1 0,0 0 0,0 0 0,0 0 1,-1-1-1,1 1 0,0 0 0,-1-1 0,1 1 0,-1 0 1,1-1-1,-1 1 0,0 0 0,-2 5-22,1 1 248,2-7-357,0 1 0,0-1 1,0 1-1,0-1 0,0 0 0,0 1 1,0-1-1,0 0 0,0 1 1,0-1-1,-1 0 0,1 1 1,0-1-1,0 0 0,0 1 0,0-1 1,-1 0-1,1 1 0,0-1 1,-1 1-1,-12 18 468,10-15-283,0 0 0,0 0 0,1 0 0,-5 8 0,5-8-101,0 0-1,0-1 1,0 1-1,0-1 1,-1 1 0,1-1-1,-5 4 1,4-4-42,-1 0 0,1 1 0,0 0 0,-3 5 0,3-5-29,0-1 0,0 1 1,0 0-1,-5 4 0,5-6-11,0 1 0,1 0-1,-1 0 1,1 1 0,-1-1-1,-1 5 1,2-5 14,0 0-1,0 1 1,0-1-1,-1 0 1,1 0 0,-4 3-1,-30 33 154,9-5 32,24-30-203,0 1-1,0-1 1,1 0 0,-1 1-1,1-1 1,0 1 0,0 0-1,1 0 1,-1 0 0,1 0-1,0 0 1,0 0 0,1 0-1,0 0 1,0 10 0,0-2-91,0-6 96,-1 0 0,2 0 0,-1 1-1,1-1 1,3 11 0,14 60-213,-5-16 411,3-2-251,-11-36 41,2-1 1,14 33-1,-16-45 25,1 0-1,1-1 1,0 0-1,0 0 0,1-1 1,0 0-1,1 0 1,0-1-1,17 12 0,6 5 357,35 35 0,-65-58-349,-1-1 0,0 1 1,-1-1-1,1 1 0,0-1 0,0 1 1,-1-1-1,1 1 0,0 2 0,4 9 201,0-4-90,-2-3-175,1-1 0,-1 1 0,7 6 0,-10-12 40,0 0 0,0 0 0,0 0 0,0 0 0,1 0 0,-1 1 0,0-1 0,0 0 0,0 0 0,0 0 0,0 0 0,0 0 0,0 1 0,0-1 0,0 0 0,1 0 0,-1 0 0,0 0 0,0 1 0,0-1 0,0 0 0,0 0-1,0 0 1,0 0 0,0 1 0,0-1 0,0 0 0,0 0 0,0 0 0,0 0 0,-1 1 0,1-1 0,0 0 0,0 0 0,0 0 0,0 0-8,0 1 0,0-1 0,0 0 0,0 0 0,0 0 1,0 0-1,0 0 0,0 1 0,-1-1 0,1 0 0,0 0 0,0 0 0,0 0 0,0 1 0,0-1 1,0 0-1,0 0 0,1 0 0,-1 0 0,0 0 0,0 1 0,0-1 0,0 0 0,0 0 1,0 0-1,0 0 0,0 0 0,0 1 0,0-1 0,0 0 0,1 0 0,-1 0 0,0 0 0,0 0 1,0 0-1,0 0 0,0 0 0,0 1 0,1-1 0,7 6-1310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1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6 320,'3'-5'7291,"-3"10"-8385,0 9 1308,0-7-131,-1-1 0,2 0 0,-1 1 0,1-1 0,0 0 0,2 10 0,-1-8-67,0 1 1,-1-1 0,0 1-1,0 0 1,-1 0-1,-1 12 1,1 19 75,2 105 212,2 25 64,1-92-278,1 3 6,-3-45-1882,7-37-657,-2-1 246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2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1312,'4'5'5600,"10"26"-5067,-10-22-317,-2 0 1,4 17-1,0 0-124,4 9-60,-2 0 0,-2 1 0,4 65 0,-5 109 608,-5-188-583,1 0 0,6 43 0,-1-37-77,-1 0 1,2 48-1,-7-75-449,8-2-2816,-7 1 3148,0 0 0,-1-1-1,1 1 1,0-1 0,0 1 0,0-1 0,-1 1 0,1-1 0,0 1-1,-1-1 1,1 0 0,-1 1 0,2-2 0,10-13-1719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2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1728,'-4'5'4889,"5"-4"-4682,0 1 0,0-1 1,0 0-1,1 1 0,-1-1 0,0 0 1,0 0-1,1 0 0,-1 0 0,1 0 0,1 1 1,9 1-91,1 0 0,-1 0 0,1-1 0,0-1 0,0 0 0,0-1 0,15-1 0,4 0-19,-6 1 31,29 1 409,69-10 1,-106 7-429,0 0 0,0 1 0,1 1 1,-1 0-1,33 6 0,-43-4 516,-6-1-1355,0-1-1,0 1 1,1-1 0,-1 0 0,0 1 0,0-1 0,0 0 0,3-1 0,4 1-2460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3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1984,'-2'1'168,"0"0"-1,0 1 1,1-1-1,-1 0 1,0 1-1,1-1 1,-1 1 0,1 0-1,0-1 1,-1 1-1,1 0 1,-1 3 0,0-3 147,1 1 0,-1 0 0,0-1 0,0 1 0,-1-1-1,1 1 1,-4 2 1136,13 3-789,-3-5-488,1-1 0,-1 0 0,1 0 0,0-1-1,0 1 1,0-1 0,9 1 0,41-1 779,-9-1-657,-2 5-217,14 0-178,-19-4-2831,-31-1 616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4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2720,'6'4'5312,"13"-3"-5051,-12-1-73,-1 1 0,0-1 0,12-2 0,44-2 447,-31 1-483,1 0 0,45 4 0,-26 0 48,59 7 317,-106-8-503,0 0 1,0 1-1,0 0 0,-1 0 1,1 0-1,0 0 1,4 3-1,15 3 106,-19-5 695,23 10-10958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5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2080,'0'5'7813,"-2"-5"-7714,1 0 1,0 0-1,0 1 0,0-1 0,0 0 1,0 1-1,0-1 0,1 1 1,-1-1-1,0 1 0,0 0 0,-1 0 1,-1 3 37,0 0 1,0 0-1,0 0 1,0 0-1,0 0 0,1 1 1,-2 4-1,-3 5-292,6-11 147,-1-1 1,1 1-1,0 0 1,0 0-1,0 0 0,0 0 1,0 0-1,1 0 1,-1 0-1,1 0 1,0 0-1,0 0 1,0 0-1,0 0 1,1 0-1,0 4 1,-1-5 19,1 0 1,0-1-1,-1 1 1,1 0-1,0 0 1,0 0-1,0-1 1,0 1-1,0 0 1,1-1-1,-1 1 1,0-1-1,1 1 1,-1-1-1,1 0 1,0 0-1,-1 1 1,1-1-1,0 0 1,3 1-1,5 3-18,-5-3-27,0 0 1,0 0-1,0 0 0,0-1 1,0 1-1,1-1 1,-1-1-1,0 1 1,10-1-1,-11 0-504,0-1 1,0 0-1,0-1 0,0 1 0,0-1 0,0 1 0,0-1 0,0 0 0,-1-1 1,1 1-1,-1-1 0,0 1 0,0-1 0,4-4 0,8-5-1612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5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5 4992,'-17'-5'1824,"17"10"-1408,-9-10 288,4 5-576,1 0-192,0 0 32,-1 0-480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6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1248,'0'8'5248,"0"-1"-4817,-1 0 0,0 0 0,-1 0 1,-4 12-1,3-10-334,1 0 0,-3 17 1,-1 208 367,6-166-285,7 65 572,-5-106-672,3 16-25,-3-30 11,0 0 0,-1 1 0,-1-1 0,0 0 0,-1 1 0,-4 20 0,3-20-129,-1 0 1,1 26-1,1-12-2399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7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2080,'-8'18'3429,"7"-17"-3088,1 2-254,-1-1 0,1 0 0,0 1 0,0-1 0,0 1 0,0-1 0,0 1 0,1 3 0,-1 5 165,2 94 428,-4 115-480,1-186 10,6 50 1,0 5 253,-5 102 208,-5-167-1744,23-43-6218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32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43 2080,'-9'-12'10372,"9"12"-10262,1 0 0,-1 0 0,0 0 0,1 0 0,11 0 376,24-5-1,-23 2-421,25 0 0,85-2 1035,39 2-38,-143 2-941,23-4 0,-7 0-520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8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 1728,'-13'3'6890,"22"-2"-6676,-5 1-116,0-1 1,0 0 0,0 0 0,0 0-1,0 0 1,1 0 0,-1-1 0,7 0-1,39-4 290,-4-1-102,111 2 541,-142 1-169,-6 1-2465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8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2080,'1'1'4840,"-1"-1"-4733,1 1 0,0-1 1,0 1-1,0-1 0,0 1 1,0-1-1,0 0 0,0 0 1,1 1-1,-1-1 0,1 0 1,117 0 1390,-91 6-1572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49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1472,'0'0'5530,"14"-5"-4639,16-6-427,-23 9-314,1 0-1,-1-1 1,10-4-1,18-6 133,-5 6-3,0 2-1,0 1 1,43 0 0,-30 12-285,-8-6-2869,-5 0-2281,-20-2 3673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51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2144,'-5'3'5178,"11"5"-4660,-2-3-304,-1 0-1,1 0 1,-1 1 0,0-1 0,0 1 0,-1 0 0,0 0 0,0 0 0,2 7-1,4 52 134,-5-51-225,-1 0 1,2 18-1,-1 3-84,-3-30-49,1 1-1,-2 0 1,1-1-1,-2 7 0,0 11 1,2-22 0,1 7-213,2-12 209,0 1-1,-1-1 1,1 0-1,-1 0 1,0 0 0,0 0-1,0 0 1,0 0-1,1-8 1,0 3-33,7-15-32,2 0 0,0 0 0,28-38 0,-38 58 81,1 2-1,0-1 1,0 0 0,-1 0 0,6-2 0,-8 4-22,7 3 77,-7-2-52,0 0 0,0 0 0,1 0 0,-1 0 0,0 0 0,1 0 0,-1 0 0,0 1 0,0-1 0,0 0 0,1 0 0,-1 0 0,0 0 0,0 0 0,1 0 0,-1 1 0,0-1 0,0 0 0,0 0 1,1 0-1,-1 1 0,0-1 0,0 0 0,0 0 0,0 1 0,0-1 0,0 0 0,1 0 0,-1 1 0,0-1 0,0 1 145,3 12 50,-3-12-185,1 1 0,-1-1 0,1 1 0,-1-1 0,0 0 0,0 1 0,0-1 0,1 1 0,-2-1 0,1 1 0,0-1 0,0 0 0,-1 3 0,0-1 7,-1 1 1,0 0-1,0-1 1,-1 1-1,1-1 1,-1 0-1,1 0 0,-1 0 1,0 0-1,0-1 1,0 1-1,-1-1 1,1 1-1,-8 2 0,7-2-1,-3 1-294,-13 6 223,15-7 709,10 0-473,8 8-8,0 0-1,-1 0 1,0 2 0,-1-1 0,16 24 0,-25-33-392,0 0 0,0 0 1,1-1-1,0 1 0,3 3 0,-5-6 23,0 1 1,-1-1-1,1 1 0,0-1 0,0 1 0,0-1 0,0 1 0,0-1 1,0 0-1,0 0 0,0 1 0,0-1 0,0 0 0,0 0 0,0 0 1,0 0-1,1 0 0,-1-1 0,0 1 0,0 0 0,0 0 0,0-1 1,0 1-1,1-1 0,12-7-3248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7:53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 1568,'-5'-2'548,"0"7"1683,-3 0 350,7-5-2437,1 1 1,-1-1 0,1 0-1,-1 1 1,1-1-1,0 0 1,-1 1-1,1-1 1,0 0 0,-1 1-1,1-1 1,0 1-1,0-1 1,-1 1-1,1-1 1,0 1 0,0-1-1,0 1 1,0-1-1,0 1 1,-1-1-1,1 1 1,0-1 0,0 1-1,0-1 1,0 1-1,0-1 1,1 1-1,-1-1 1,0 1 0,0 0-1,0 1-42,1 0 0,-1 0 1,0 0-1,1 0 0,-1 0 0,1 0 0,0 0 0,0-1 0,1 4 1,3 1-39,1 0 1,0-1-1,11 9 1,6 5 82,-12-11-30,-1 1 1,22 10-1,12 10-5,-20-10-45,-4-4 32,-1 1-1,32 32 1,-38-33-45,-5-6-61,0 0 1,0 1 0,-1 0-1,0 0 1,7 17 0,10 28 51,18 68 0,-19-56 21,-14-42-24,-1 0 0,8 38 0,-11-35-5,0 0 59,3 56 1,-8-50-47,1-13 24,-1 0 0,-1-1 0,-1 1 1,-5 26-1,0-23-12,-24 84 218,24-89-270,0-1 1,-1 0-1,-19 29 1,12-24-122,8-11-308,0-1 0,-1 1 0,-12 11 0,1-4-1573,16-48-7546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8:08.0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19 401 160,'0'7'25,"-1"0"1,1 0-1,-3 12 0,2-18 16,1 1 0,0-1 0,0 1-1,0 0 1,0-1 0,1 1-1,-1 0 1,0-1 0,1 3 0,2 9 234,-4-4-160,1-5-83,-1-1-1,1 1 1,0 0-1,0-1 1,1 1-1,0 4 1,1-1-11,-1-6 123,3-9 48,-3 3-207,0 0 1,0 0-1,-1-1 0,0 1 0,0 0 0,-1-9 0,0-4 18,1 1 4,-2-1 1,1 1-1,-2 0 1,-8-31-1,10 36 14,1 11-26,0-1-1,1 1 0,-1 0 1,0 0-1,0 0 0,-1 0 1,1 0-1,0-1 0,0 1 0,-1 0 1,1 0-1,0 0 0,-2-2 1,3-19-9,-1-39 124,-1 18 34,-4-131 32,5 174-128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7:58:17.8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1 736,'4'48'843,"-8"137"-262,4-176-554,-1 0 1,-1 0 0,1 0-1,-1 0 1,-5 11-1,-1 9-27,3 11-21,4-29 61,1-10-37,0-1 0,0 1-1,0 0 1,0 0 0,0 0 0,0 0 0,-1 0-1,1 0 1,0-1 0,0 1 0,-1 0-1,1 0 1,0 0 0,-1 0 0,1-1 0,-1 1-1,1 0 1,-1-1 0,1 1 0,-3 2 360,3-19 415,0 8-718,1 0 0,0-1 0,3-9 0,-2 9 71,0 1 0,-1-1-1,1-11 1,3-46 24,-1 32 53,-4 52-720,-2-12 508,1 0 0,0-1 0,0 12-1,1-11-3,0 0-1,-1-1 1,1 1-1,-3 7 1,-3 20-82,6-27 69,-1 0-1,0 0 1,0 0-1,-3 8 1,2-10 15,1 1 1,-1-1 0,1 0-1,0 1 1,1-1 0,-1 1-1,1 7 1,0-4-587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0:47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11 320,'4'-4'2261,"-4"4"-2275,0-1-1,-1 1 1,1-1-1,0 1 1,-1-1 0,1 1-1,-1 0 1,1-1-1,0 1 1,-1 0-1,1-1 1,-1 1-1,1 0 1,-1-1 0,0 1-1,1 0 1,-1 0-1,1 0 1,-1-1-1,1 1 1,-1 0-1,0 0 1,0 0 0,0 0 51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0:51.0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44 640,'-5'2'539,"17"-5"202,-4-1-800,-1 0 1,0 0-1,-1-1 0,1 0 1,8-8-1,-6 5-485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0:52.1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2 1408,'-9'-1'1659,"8"1"-1567,-6 1 29,6-1-164,1 0 11,0 3 11,1-2-96,2 5 143,-2-5-29,-1 0 0,0 0 1,0 0-1,-1 0 0,1 1 0,0-1 0,0 0 0,0 0 0,-1 0 0,1 0 0,-1 0 0,1 0 1,-1 0-1,1 0 0,-1 0 0,1 0 0,-1 0 0,0-1 0,1 1 0,-1 0 0,-2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34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6 3808,'0'0'4074,"-12"-4"1030,11 4-4922,1 0-165,0 0 1,-1 0 0,1 0 0,0 0 0,-1 0 0,1 0 0,-1 0-1,1 0 1,0 0 0,-1 1 0,1-1 0,0 0 0,-1 0 0,1 0-1,0 0 1,-1 0 0,1 1 0,0-1 0,-1 0 0,1 0 0,0 0-1,0 1 1,-1-1 0,1 0 0,0 1 0,0-1 0,-1 0 0,1 0-1,0 1 1,0-1 0,0 0 0,0 1 0,-1-1 0,1 1-1,0-1 1,0 0 0,0 1 0,0-1 0,0 0 0,0 1 0,0-1-1,0 0 1,0 1 0,0-1 0,0 1 0,1-1 0,-1 5-47,-1 23 264,-1-1 0,-1 0-1,-12 47 1,10-55-149,2-6-47,0 0 0,-9 20 0,-8 20 163,14-34-183,-12 23 0,11-27 7,-1-1 1,-15 19 0,13-19-68,5-7 56,-1 0 1,1 0 0,-1 0-1,-11 8 1,14-12 37,-1 0-1,0 0 1,0-1 0,0 1 0,-6 1-1,8-3-10,1-1 0,-1 0 0,0 1 0,0-1 0,0 0 0,1 0 0,-1 1 0,0-1 0,0-1 0,0 1 0,0 0 0,0 0-1,1-1 1,-1 1 0,0-1 0,-2-1 0,3 1-32,-1 0 0,1 0 0,-1 0 0,1-1 0,0 1 0,-1 0 0,1-1 0,0 1 0,0-1 0,0 0 0,0 1 0,0-1 0,0-2 0,-11-28-25,10 23 23,-31-99-8,18 38-302,-2-4-35,-5-7 54,21 73 123,0 0 0,-1-17 0,2 24 171,0 0-1,1-1 1,-1 1 0,0 0 0,0-1 0,1 1-1,-1 0 1,0-1 0,1 1 0,0 0-1,-1 0 1,1 0 0,0-1 0,-1 1-1,1 0 1,1-1 0,10-15-66,-11 16 64,0 0 1,0-1-1,0 1 1,1 0-1,-1 0 1,1 0-1,-1 0 1,0 0-1,1 0 1,0 0-1,-1 0 1,4 0-1,4-4 108,-7 5-97,0-1 0,0 0 0,0 1 0,0-1 0,0 1 0,0-1 0,0 1 0,0 0 0,4 0 0,2 0 95,11-1 194,35 1 1,-17 1-55,-19 0-91,24 4 0,-23-2-29,25 0-1,131 2 421,-139-6-709,-17 0-1672,-1 1 0,22 2 0,-37-1 1368,-1 0 0,0 0-1,0 1 1,1-1-1,-1 0 1,0 1 0,0-1-1,-1 1 1,1 0-1,0 0 1,0 0 0,-1 0-1,1 0 1,-1 0-1,0 0 1,1 0 0,-1 1-1,0-1 1,1 4 0,2 13-1377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0:54.3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1 64,'-1'0'2,"0"1"0,0-1 0,0 1 0,1 0 0,-1 0 0,0-1 0,0 1 0,1 0 0,-1 0 0,0 0 0,1 0 0,-1 0-1,1 0 1,0 0 0,-1 0 0,1 0 0,0 0 0,-1 0 0,1 0 0,0 0 0,0 0 0,0 0 0,0 2 0,0-1 0,-1-1 0,1 1 0,0 0 0,-1 0-1,1-1 1,-1 1 0,1 0 0,-3 2 0,-2 6 272,4-10-216,1 1-1,0 0 0,-1 0 1,1 0-1,-1 0 1,1 0-1,-1-1 0,1 1 1,-1 0-1,0-1 1,1 1-1,-1 0 0,0-1 1,1 1-1,-1-1 1,0 1-1,0-1 0,0 1 1,0-1-1,1 1 1,-1-1-1,0 0 0,0 0 1,0 1-1,-3-1 367,-1-5-50,3 5-356,1 1 1,-1-1 0,0 0 0,1 1 0,-1-1 0,1 1 0,-1-1 0,1 1-1,0 0 1,-1 0 0,1-1 0,-2 2 0,1 0 62,-1 0 0,1-1 0,-1 0 0,1 1 0,-1-1 0,0 0 0,1 0 0,-1-1 0,0 1 0,-6 0 0,9-1-60,-9 0-5,5 0-16,3-2-217,1 2 206,0 0-1,0 0 0,0 0 1,0-1-1,0 1 1,0 0-1,0 0 0,1 0 1,-1-1-1,0 1 1,0 0-1,0 0 0,0 0 1,0 0-1,0-1 0,0 1 1,1 0-1,-1 0 1,38-15-181,-36 14 196,1 0 0,0 0 1,-1 1-1,1-1 1,0 1-1,-1-1 1,1 1-1,0 0 1,5 1-1,-2-1-144,-4 0 273,7 4 38,-8-1-165,0-1 0,-1 0 0,1 1-1,-1-1 1,1 0 0,-1 1 0,0-1 0,0 0 0,0 1 0,0-1 0,0 0 0,-1 1 0,1-1 0,-1 3 0,-2 16-5,3-14-2,-1 0 0,0 0-1,-1 0 1,1 0-1,-4 8 1,2-8-21,1 0 1,0 0-1,1 0 0,0 0 0,-1 9 1,-3 61 10,6-64-143,6-1 276,-10-38 289,3-189-395,0 209-252,0 0 1,0 0 0,1 0 0,0 1 0,0-1 0,0 0 0,1 1-1,0-1 1,0 1 0,4-9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0:56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56 992,'-6'-5'2155,"6"5"-2111,-14 8 1544,10-5-1435,1 0 0,-1 0 0,1 1-1,-1 0 1,-2 4 0,-2 5-189,5-9 10,0 2 0,1-1 0,-1 0 0,1 1 0,-3 9 0,-3 18 10,1 0 0,1 1 0,0 38 0,2 43 256,4-114-96,1-5 224,5-21-9,4-50 0,-8 51-358,2 0-1,8-34 1,-7 43 37,-1-1 1,0 0-1,-1 0 0,0 0 1,-2-1-1,0 1 1,0-1-1,-2 1 0,-2-18 1,2 24-39,1 9 0,0-1 0,0 1 0,0 0 0,0-1 0,-1 1 0,1 0 0,0-1 0,-1 1 0,1 0 0,-1 0 0,1-1 0,-1 1 0,0 0 0,0 0 0,1 0 0,-2-1 0,2 2-2,0-1 0,0 1 1,-1 0-1,1 0 1,0-1-1,0 1 0,0 0 1,-1 0-1,1 0 0,0-1 1,0 1-1,0 0 0,-1 0 1,1 0-1,0 0 0,0-1 1,-1 1-1,1 0 0,0 0 1,0 0-1,-1 0 0,1 0 1,0 0-1,-1 0 0,1 0 1,0 0-1,0 0 0,-1 0 1,1 0-1,0 0 0,-1 0 1,1 0-1,0 0 0,0 0 1,-1 0-1,1 0 1,0 1-1,0-1 0,-1 0 1,1 0-1,0 0 0,0 0 1,0 1-1,-1-1 0,1 0 1,0 0-1,0 0 0,0 1 1,-1-1-1,1 0 0,0 0 1,0 1-1,0-1 0,0 0 1,0 0-1,0 1 0,0-1 1,-1 1-1,-4 5-247,3-1 257,-1-1-1,1 0 1,0 1 0,0-1 0,0 1-1,-1 6 1,-2 6 7,-22 69-143,12-39 91,4-6 90,9-35-28,1-1 0,-1 1 0,0 10 0,2-11-19,-1-1 0,0 1-1,0 0 1,-2 6-1,3-10-63,-1-1 25,1 0 33,0 0-1,-1-1 1,1 1-1,0 0 1,-1 0-1,1-1 1,0 1 0,0 0-1,-1-1 1,1 1-1,0 0 1,0-1-1,-1 1 1,1 0-1,0-1 1,0 1-1,0 0 1,0-1-1,0 1 1,0-1-1,-1 1 1,1 0-1,0-1 1,0 1-1,0-1 1,0 1 0,0 0-1,1-1 1,-1-18-3,0 12 46,1-4-121,0 0-1,1 1 1,0 0-1,1-1 1,0 1-1,1 0 1,5-11-1,2-5-1159,27-14-3450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08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202 250 320,'6'18'136,"-6"-15"-95,1 0 0,0 0 0,0 0 1,0 0-1,1 0 0,-1 0 0,1 0 0,2 3 1,30 54 1328,-34-59-1476,9-9 90,-8 6 29,0 0 1,0-1-1,0 1 1,-1-1 0,1 1-1,-1 0 1,1-1 0,-1 0-1,0 1 1,0-1-1,0 1 1,0-1 0,-1 1-1,1-1 1,-1 1 0,0-4-1,-2-4 26,0 0-1,-7-15 0,4 13 130,0-1-1,-1 1 1,-13-16-1,16 23-66,0 0 0,-1 0 0,0 0 0,0 0 0,-1 1 0,1 0 0,-1 0 0,-11-6 0,11 7-90,0-1 1,0 0 0,0-1-1,1 1 1,-6-7-1,10 4-17,1 2 50,-13 1 670,13 3-711,-1 0-1,0 0 1,1 1-1,-1-1 1,0 0-1,1 0 0,-1 0 1,1 0-1,-1 0 1,1 0-1,0 0 1,-1-1-1,-5-9 20,-28-39-273,33 48 289,0 1 0,0-1-1,0 1 1,-1-1 0,1 1 0,0-1 0,0 1 0,-1 0 0,1 0 0,-1-1-1,1 1 1,-1 0 0,0 1 0,1-1 0,-1 0 0,0 0 0,0 1-1,1-1 1,-4 0 0,-15-4 143,19 5-191,3 3-76,0-1-1,1 1 1,-1-1 0,1 0 0,2 2 0,13 8-1722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09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0 576,'0'20'192,"0"-17"-128,10 0-32,-7 5-128,2 0 96,0 4 96,-2-4-224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09.8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20 204 896,'-3'0'602,"10"-8"-265,-3-1-299,-1 1 1,0-1 0,-1 0 0,0 0-1,0 0 1,-1 0 0,0 0 0,-1 0-1,0-16 1,0 15-48,0 8 26,0-4 54,0 0 1,-1 0 0,1-1 0,-1 1 0,-2-7-1,3 11-44,-1 0 0,0 0-1,0 1 1,0-1 0,0 0 0,0 0-1,-1 1 1,1-1 0,0 0-1,-1 1 1,1 0 0,-1-1 0,1 1-1,-1 0 1,0 0 0,0 0-1,1 0 1,-1 0 0,-3-1 0,-2-2-143,15 4-368,0 0 134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11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54 576,'2'8'107,"0"0"0,1 0 1,0 0-1,0-1 0,1 1 1,0-1-1,0 0 0,10 13 0,-11-18-27,-1 0-1,0 1 1,0-1 0,0 1-1,-1-1 1,1 1-1,0 0 1,-1-1 0,0 1-1,0 0 1,0 0-1,2 6 1,-4-6-6,3 3 72,1 4 7,-3-7-157,1 0 0,-1 1 0,1-1-1,-1 0 1,0 1 0,-1 3 0,1 5 460,-10-3-152,8-7-306,-1 1 0,1 0 0,0 0 1,1 1-1,-1-1 0,1 0 0,-1 1 0,1-1 1,0 0-1,-1 8 0,1-1 9,0 0-1,2 15 1,-2 8-12,2-13 31,-2 6-170,1-25 149,0 0 0,0 0-1,0 0 1,0 0 0,-1 0 0,1 1-1,0-1 1,-1 0 0,1 0 0,-1-1-1,1 1 1,-1 0 0,0 0 0,1 0-1,-1 0 1,0 0 0,-1 1 0,1-2 32,0 0-45,0-1 1,1 1-1,-1-1 0,0 1 0,1-1 1,-1 0-1,0 1 0,1-1 1,-1 0-1,1 0 0,-1 0 1,1 1-1,-1-1 0,1 0 1,-1 0-1,1 0 0,-1-1 0,-5-19 110,-23-114-310,23 99 304,0 13-73,-1 0 1,-1 0-1,0 1 1,-2 0-1,-19-31 1,18 33 27,8 13-74,1 3 79,1 1-1,-1-1 0,0 1 1,0-1-1,-3-2 0,4 5-46,1 1 0,0 0 0,0 0 0,-1-1 0,1 1 0,0 0 0,-1 0-1,1-1 1,-1 1 0,1 0 0,0 0 0,-1 0 0,1 0 0,0-1-1,-1 1 1,1 0 0,-1 0 0,1 0 0,0 0 0,-1 0 0,1 0 0,-1 0-1,0 1-2,0-1-1,1 0 1,-1 1 0,0-1-1,1 1 1,-1-1-1,1 1 1,-1-1-1,1 1 1,-1-1-1,1 1 1,-1 0-1,1-1 1,0 1-1,-1 0 1,0 1 0,-2 5 11,0 0 1,0 1 0,1-1 0,0 1-1,1-1 1,-1 1 0,1 0 0,1 0-1,0 10 1,1 6 180,9 40 1,-6-42-152,-1 1-1,1 23 1,-1 12 93,-1-42 25,0 0 0,-2 0 0,-3 33 0,-1-35-92,3-12-53,0-1 0,0 1 1,1 0-1,-1 0 1,1-1-1,0 1 0,-1 0 1,1 2-1,0-3-11,0 0 0,0 0 0,-1 0-1,1 0 1,0 0 0,-1 0 0,1 0 0,0 0-1,-1 0 1,1 0 0,-1 0 0,0 0 0,1 0-1,-1 0 1,0-1 0,1 1 0,-1 0 0,0 0-1,0-1 1,0 1 0,0-1 0,0 1 0,0-1-1,1 1 1,-1-1 0,0 1 0,-1-1 0,1 0-1,0 1 1,0-1 0,0 0 0,0 0 0,0 0-1,0 0 1,0 0 0,0 0 0,0 0 0,0 0-1,0-1 1,0 1 0,0 0 0,0-1 0,0 1-1,0 0 1,0-1 0,0 0 0,0 1 0,0-1-1,0 1 1,0-1 0,1 0 0,-1 0 0,0 1-1,0-1 1,1 0 0,-1 0 0,0 0 0,1 0-1,-1-1 1,-2-3-47,1-1 0,-1 1-1,1-1 1,1 0 0,-1 0-1,1 1 1,0-1 0,0-8 0,1 10 37,0 0 0,0 0 0,1 0 0,-1 0 0,1 1 0,0-1 0,1 0 0,-1 1 0,0-1 0,1 0 1,0 1-1,0 0 0,5-7 0,2-1-1262,2-1 1,0 2-1,18-15 0,-15 12 426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25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1 160,'16'22'80,"6"16"101,-21-36-239,0-2-111,-1-1 171,1 1 1,-1 0-1,0 0 1,0 0-1,0 0 1,1 0-1,-1 0 1,0 0-1,0 0 1,0-1-1,0 1 1,1 0 0,-1 0-1,0 0 1,0 0-1,0 0 1,0-1-1,0 1 1,0 0-1,1 0 1,-1 0-1,0-1 1,0 1-1,0 0 1,0 0-1,0 0 1,0-1-1,0 1 1,0 0-1,0 0 1,0-1 0,3-9 159,-3 6-150,0-1-1,-1 0 1,1 1 0,-1-1-1,-1-4 1,-2-5-7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26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53 64,'-17'-38'357,"36"66"-352,20 40-1,-27-45-50,-1-6-1,22 29 0,-19-29 155,11 20 1,-20-29-104,-2-2 6,-16-16 399,2-4-317,1 0 0,-14-25-1,8 12-135,-6-15 140,17 31-49,-1 0-1,0 0 1,0 1 0,-11-13 0,5 7-8,-9-8-67,20 22 43,0 1 0,0 0-1,-1 0 1,1 0 0,-1 0 0,1 0 0,-1 1 0,1-1 0,-1 0-1,0 1 1,1-1 0,-1 1 0,0 0 0,0-1 0,-1 1 0,1 0 17,1 0 1,0 0 0,-1 0 0,1 0-1,0 0 1,-1 1 0,1-1 0,0 0 0,-1 1-1,1-1 1,0 1 0,0 0 0,-1-1-1,1 1 1,0 0 0,0-1 0,0 1 0,0 0-1,0 0 1,-2 2 0,3-2-26,0-1 1,0 1-1,0-1 0,0 1 1,0 0-1,0-1 0,0 1 1,0-1-1,0 1 0,0-1 1,0 1-1,0 0 1,0-1-1,0 1 0,0-1 1,1 1-1,-1-1 0,0 1 1,0-1-1,1 1 0,-1-1 1,0 1-1,1 0 0,0 1 0,35 61-67,-14-29-74,48 57 0,-67-87 128,1 0 1,-1-1-1,1 1 1,0-1-1,-1 0 1,2 0-1,-1 0 1,0 0 0,0-1-1,1 0 1,-1 0-1,1 0 1,0 0-1,0-1 1,0 1-1,0-1 1,5 0 0,-9-1 78,11-11 70,-11 11-192,1-1 29,-2 1 19,0 0 1,1 0 0,-1 0-1,0 0 1,0 0 0,1 0-1,-1-1 1,0 1 0,1 0-1,-1 0 1,0 0 0,0 0-1,1 0 1,-1-1 0,0 1-1,0 0 1,1 0 0,-1-1-1,0 1 1,0 0 0,0 0-1,1-1 1,-1 1 0,0 0-1,0 0 1,0-1 0,0 1 0,0 0-1,0-1 1,0 1 0,1 0-1,-1-1 1,0 1 0,0 0-1,0-1 1,0 1 0,0 0-1,0 0 1,-1-1 0,1 1-1,0 0 1,0-1 0,0 1-1,0-1 1,-21-33-113,-1 2 80,18 25 92,4 7-62,-1 0-1,1 0 0,0-1 0,-1 1 1,1-1-1,0 1 0,0 0 1,-1-1-1,1 1 0,0 0 1,0-1-1,0 1 0,-1-1 0,1 1 1,0-1-1,0 1 0,0-1 1,0 1-1,0 0 0,0-1 0,0 1 1,0-1-1,0 1 0,0-1 1,0 1-1,0-1 0,1 1 0,-1 0 1,0-1-1,0 1 0,0-1 1,1 1-1,-1 0 0,0-1 0,0 1 1,1 0-1,-1-1 0,0 1 1,1-1-1,17 9 35,21 18 155,-15-10-284,35 28 1,-54-40 155,1 2-16,-4-4-46,-2-2 0,0 0 0,1 1 0,-1-1 0,1 0 0,-1 1 0,0-1 0,1 0 1,-1 0-1,1 0 0,-1 1 0,1-1 0,-1 0 0,1 0 0,-1 0 0,1 0 1,-1 0-1,1 0 0,-1 0 0,1 0 0,-1 0 0,1 0 0,-1 0 0,1 0 1,0 0-1,3 0-34,-3 0-32,0-1 31,0 1 39,-1 0-1,0-1 1,1 1-1,-1 0 1,0 0-1,0-1 1,1 1-1,-1 0 1,0-1-1,0 1 0,1 0 1,-1-1-1,0 1 1,0 0-1,0-1 1,0 1-1,1 0 1,-1-1-1,0 1 1,0-1-1,0 1 1,0 0-1,0-1 1,0 1-1,0-1 1,0 1-1,0 0 1,0-1-1,0 1 0,-1-1 1,-8-13 42,-17-6 22,22 18-257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31.7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11 224,'-1'-1'25,"-1"0"1,0 0-1,0 1 0,1-1 0,-1 1 1,0-1-1,0 1 0,0-1 0,-3 1 1,3 0 53,0 0 1,0 0 0,0-1 0,1 1-1,-1-1 1,0 1 0,0-1 0,-2-1 0,3 2-45,0 0 0,1 0 0,-1 0 0,0 0 0,0 1 0,0-1 0,1 0 1,-1 0-1,0 0 0,0 1 0,1-1 0,-1 0 0,0 1 0,1-1 0,-1 1 1,0-1-1,0 1 0,-11 8-11,-14-15 269,26 6-322,-1 0 0,1 0 1,0 0-1,0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32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82 640,'6'4'293,"-1"1"1,0 0-1,0-1 0,-1 2 1,8 9-1,32 51-106,-24-35-123,-14-27-114,-6-11-70,-6-15-57,-16-31 177,-18-52-187,26 80 236,8 16 185,15 28-1621,-1-4 822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35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5 1248,'5'-5'5376,"-6"9"-5156,0-1 1,0 1-1,-1-1 1,1 1-1,-1-1 1,0 1-1,0-1 1,0 0-1,0 0 1,0 0-1,-4 4 1,-6 8 18,-7 16-2,8-12 287,-19 24 0,28-40-483,-1 0-1,1 0 0,0 1 1,0 0-1,0-1 0,0 1 0,0 0 1,1 0-1,0 0 0,0 0 1,0 0-1,0 0 0,1 0 0,-1 0 1,1 0-1,0 0 0,1 7 1,0-9-168,0 0 1,0 0-1,0 0 1,0 0-1,0-1 0,1 1 1,2 3-1,5 6-871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33.5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83 736,'-4'-8'2379,"3"6"-2365,0-1 0,0 0 1,0 0-1,1 1 0,-1-1 1,1 0-1,-1-5 0,-1-15 53,1 21-75,1 0 1,0 1-1,-1-1 1,1 0-1,0 0 1,0 0-1,1 1 1,-1-1 0,0-2-1,5-1 71,-5 5-79,1 0 0,-1 0-1,1 1 1,-1-1 0,1 0 0,-1 0 0,0 0-1,1 1 1,-1-1 0,1 0 0,-1 0 0,0 1-1,1-1 1,-1 0 0,0 1 0,1-1 0,-1 1-1,0-1 1,1 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34.5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6 896,'-13'-5'1413,"15"5"-1373,-1 0-1,1 0 1,-1 1-1,1-1 0,-1 0 1,1 1-1,-1-1 1,1 1-1,-1 0 1,0-1-1,1 1 0,-1 0 1,0 0-1,0 0 1,0 0-1,1 0 1,0 1-1,2 2 25,45 25 219,-33-21-380,17 13 1,6 7-437,-21-13-763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35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8 1472,'-2'-8'687,"-3"13"-159,-1 1-426,6-5-71,-1 1-1,1-1 0,-1 0 1,1 0-1,-1 1 0,1-1 1,0 0-1,0 1 0,-1-1 1,1 0-1,0 1 1,0 1-1,13 9-142,-7-7 123,-4-5 16,-1 1 0,1 0 0,0-1 0,0 1 0,0-1 0,0 1 0,0-1 0,0 0 0,0 0 0,3 0 0,-2 0-84,-1 0 51,-2-1 10,0 1-1,0 0 0,0 0 1,0 0-1,0-1 1,0 1-1,0 0 1,0 0-1,0 0 0,1-1 1,-1 1-1,0 0 1,0 0-1,0 0 0,0-1 1,-1 1-1,1 0 1,0 0-1,0 0 0,0-1 1,0 1-1,0 0 1,0 0-1,0 0 0,0-1 1,0 1-1,0 0 1,-1 0-1,1 0 1,0 0-1,0-1 0,0 1 1,0 0-1,0 0 1,-1 0-1,1 0 0,0 0 1,0 0-1,0 0 1,-1-1-1,1 1 0,0 0 1,0 0-1,-13-2 185,6 1-131,-4-2-212,20 6-31,-9-3 198,11 2-424,0 0 1,18 1 0,-12-3-682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36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1 640,'-7'7'2608,"-4"3"-2243,4-4-287,6-6-79,1 1 0,-1-1 1,1 1-1,-1-1 0,1 1 1,0-1-1,-1 1 0,1 0 1,0-1-1,-1 1 0,1-1 1,0 1-1,0 0 0,0-1 1,-1 1-1,1 0 0,0-1 1,0 1-1,0 0 0,0-1 1,0 1-1,0 0 0,0-1 1,1 1-1,-1 0 0,0-1 1,0 1-1,0 0 0,1-1 1,-1 1-1,0-1 1,1 1-1,-1 0 0,1 0 1,2 2-44,0 1 1,0-1-1,1 0 1,5 4-1,6 6-206,15 15-1163,-16-14 458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1:37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0 416,'0'4'123,"-1"0"0,0 0 0,0 0 0,-3 6 0,3-8 73,3 2-9,-1 0 0,1 0 0,-1 1 1,0-1-1,-1 1 0,1-1 0,-1 1 1,0 5-1,0-9-149,-1 0-1,1 0 1,-1 0 0,1 0 0,-1-1-1,0 1 1,1 0 0,-1 0 0,0-1 0,0 1-1,1-1 1,-1 1 0,0-1 0,0 1-1,0-1 1,0 1 0,0-1 0,0 0-1,1 1 1,-1-1 0,0 0 0,0 0-1,0 0 1,-2 0 0,-7-4 74,-3 0 368,9 3-250,4 1-226,-1 0 0,1 0 0,0 0 0,0 0 0,-1 0 0,1-1 0,0 1 1,0 0-1,-1 0 0,1 0 0,0 0 0,-1 0 0,1 0 0,0 0 0,0 0 0,-1 0 0,1 0 0,0 0 0,-1 0 0,1 1 0,0-1 0,0 0 0,-1 0 0,1 0 1,0 0-1,0 0 0,-1 0 0,1 1 0,0-1 0,1 2-25,0 0 0,0 0 0,0 0 0,0 0 0,1 0 0,-1-1 0,1 1 0,0 0 0,-1-1 0,4 3 0,-2-1 1,94 94-822,-77-79 260,-1-2-1007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11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35 576,'-26'8'4688,"20"-7"-4490,5 0-192,1-1 0,0 0 0,0 0 0,-1 0 0,1 0 0,0 0 0,0 0 0,-1 0 1,1 0-1,0 0 0,0 0 0,-1 0 0,1 0 0,0 0 0,-1 0 0,1 0 0,0 0 0,0 0 0,-1 0 0,1 0 0,0 0 0,0 0 0,-1-1 1,1 1-1,0 0 0,0 0 0,-1 0 0,-4-1-59,11 1 756,-3 0-715,0 0-1,0-1 0,0 1 1,0-1-1,1 1 0,4-3 0,11-3 97,-2 5 24,-16 2-115,0-1-1,0 0 1,0 0-1,0 0 1,0 0-1,0 0 1,0 0-1,0 0 1,0 0-1,0-1 1,0 1-1,0 0 1,0-1-1,0 1 1,0 0-1,-1-1 1,3 0-1,-3 0 17,1 1 0,0 0 0,-1 0 0,1-1 0,0 1 0,-1 0 0,1 0 0,-1 0 0,1 0-1,0 0 1,-1 0 0,1 0 0,0 0 0,-1 0 0,2 0 0,2 1 120,-2-1-138,0 0-1,-1 0 0,1 0 0,0 0 0,0 1 1,0-1-1,-1 1 0,1-1 0,0 1 0,-1 0 0,1 0 1,0 0-1,1 1 0,7 3 121,13 1-69,-22-6 6,3 3-42,10 3-65,-10-4 102,0 0 1,0-1-1,0 1 0,1-1 1,-1 1-1,0-1 0,9 0 1,23 3 105,-13-4-121,17 1-31,-37-1 1,0 0 1,0-1-1,1 1 1,-1-1 0,0 0-1,0 0 1,0 0 0,0 0-1,4-2 1,-4 1-11,0 1 1,0-1 0,0 1-1,1 0 1,4-1-1,15-6-47,0-3 64,-23 11-3,1-1-1,-1 1 1,0-1-1,1 1 0,-1 0 1,1-1-1,-1 1 1,1 0-1,-1-1 1,1 1-1,-1 0 1,1 0-1,-1 0 1,1-1-1,0 1 1,-1 0-1,1 0 1,-1 0-1,1 0 1,-1 0-1,1 0 1,0 0-1,-1 0 0,1 0 1,-1 0-1,1 0 1,0 1-1,1 0 11,27-1-38,-28 0 170,14-5-171,-9 6 243,-10 2 170,-12 1-220,2-2-80,13-2-81,0 1-1,0-1 1,0 0 0,0 0-1,0 0 1,0 0 0,0 0-1,0 0 1,0 0 0,0 0-1,0 0 1,0 0 0,0-1-1,0 1 1,0 0 0,-1-1-1,-16-1 42,17 2-30,-1 0 0,0 0-1,0 0 1,0 0 0,0-1-1,0 1 1,0 0 0,1-1-1,-3 0 1,0 0-10,1-1 0,-1 1 0,1 1 0,-1-1 0,1 0 0,-5 1 0,3-1-12,0 1-1,0-1 1,1 0 0,-6-2 0,0 1 49,0 0 1,0 1 0,0 0 0,-19 0-1,-20 4 165,14 2 134,4-5-486,18-5 245,-27 5 272,14-3-90,18 3-54,8 0-228,-1 0-1,1 0 0,-1 0 1,0 0-1,1-1 0,-1 1 1,1 0-1,-1 0 0,0-1 1,1 1-1,-1 0 0,1-1 1,-1 1-1,1-1 0,-1 1 1,1-1-1,-1 0 0,1 1 6,-1-1 0,1 1 0,0-1 0,-1 1 0,1 0 0,-1-1 0,1 1 0,0 0 0,-1-1 0,1 1-1,-1 0 1,1 0 0,-1-1 0,1 1 0,-1 0 0,0 0 0,-4 0 11,4 0-9,0 0 0,0 0 1,0 0-1,0 0 0,0 0 0,0 0 1,0 0-1,0 0 0,0 0 1,0 1-1,0-1 0,-1 1 0,0 0-1,1 1-1,0-1 0,0 0 0,0 1 1,0-1-1,0 1 0,0-1 0,1 1 0,-2 3 1,2-5-55,-1 0 1,1 1-1,0-1 1,0 1-1,-1-1 1,1 0 0,0 1-1,0-1 1,0 1-1,0-1 1,0 1-1,0-1 1,0 1-1,0-1 1,0 1-1,0-1 1,0 1 0,0-1-1,0 1 1,0-1-1,0 0 1,0 1-1,0-1 1,1 1-1,-1-1 1,0 1 0,0-1-1,1 0 1,-1 1-1,0-1 1,1 1-1,-1-1 1,1 1-1,-1-1-95,1 0 0,0 0 0,0 1 0,0-1 0,-1 0 0,1 0 0,0 0 0,0 0 0,0 0 0,0 0 0,-1 0 0,1 0 0,0-1 0,0 1 0,0 0 0,-1 0 0,1-1 0,1 0 0,15-6-2918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19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4 576,'-10'2'175,"10"-2"-125,-1-1-1,1 1 1,-1 0 0,0 1-1,1-1 1,-1 0-1,1 0 1,-1 0 0,0 0-1,1 0 1,-1 1-1,1-1 1,-1 0-1,1 0 1,-1 1 0,1-1-1,-1 0 1,1 1-1,-1-1 1,1 1 0,-1-1-1,1 1 1,-1 0-1,-8 6 927,9-7-961,-1 0-1,1 0 1,-1 1-1,1-1 0,0 0 1,-1 0-1,1 1 1,-1-1-1,1 0 1,-1 1-1,1-1 1,0 1-1,-1-1 1,1 0-1,0 1 1,0-1-1,-1 1 1,1-1-1,0 1 1,0-1-1,-1 1 1,1-1-1,0 1 1,0-1-1,0 1 1,0-1-1,0 2 1,0-2-11,0 0 1,0 1-1,-1-1 1,1 0-1,0 0 1,0 1-1,0-1 1,0 0-1,-1 0 1,1 0-1,0 1 1,0-1-1,0 0 1,-1 0-1,1 0 1,0 0-1,0 1 1,-1-1-1,1 0 1,0 0 0,0 0-1,-1 0 1,1 0-1,0 0 1,0 0-1,-1 0 1,1 0-1,0 0 1,-1 0-1,1 0 1,0 0-1,0 0 1,-1 0-1,1 0 1,0 0-1,-1 0 1,1 0-1,0 0 1,0 0-1,-1-1 1,1 1-1,0 0 0,-1 0-1,1 0 1,0 0 0,0 0 0,0 0 0,-1-1 0,1 1-1,0 0 1,0 0 0,0 0 0,0 0 0,-1 0 0,1-1-1,0 1 1,0 0 0,0 0 0,0 0 0,0-1 0,0 1-1,-1 0 1,1 0 0,0 0 0,0-1 0,0 1 0,0 0-1,0 0 1,0-1 0,0 1 0,0 0 0,0 0-1,0 0 1,0-1 0,0 1 0,0 0 0,0 0 0,0-1-1,1 1 1,-1 0 0,0 0 0,0 0 0,0-1 0,0 1-1,0 0 1,0 0 0,1 0 0,-1-1 0,0 1 0,0 0-1,0 0 1,0 0 0,1 0 0,-1 0 0,0 0 0,0-1-1,0 1 1,1 0 0,-1 0 0,0 0 0,0 0 0,0 0-1,1 0 1,0-1-145,0-1 0,-1 1 0,1 0 0,0-1 0,-1 1 1,1-1-1,-1 1 0,0-1 0,0 1 0,1-1 0,-1 1 0,0-1 0,0-3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25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1 320,'0'9'1125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27.0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31 640,'0'-8'256,"4"5"-192,-4-1-32,0 0 128,0 0-96,-4-4-160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27.5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1 160,'0'16'64,"0"-13"-64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35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 4480,'-5'-8'1664,"10"8"-1312,0-5-64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28.7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64,'-3'0'32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31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0 320,'0'1'101,"0"0"0,0 1 0,0-1 0,-1 0 0,1 0 0,0 0 0,-1 0 0,1 0 0,-1 0 0,0 2 0,-3 6 431,-1 2-86,-1 0 0,0 0 0,-12 18 1,18-28-440,-2 1 16,-3 5 258,25-16-811,-19 9 525,0-1 0,0 0 1,0 1-1,0-1 0,0 0 0,0 0 0,-1 0 0,1 0 0,0 0 0,-1 0 0,1 0 0,0 0 0,-1 0 0,1 0 0,0-2 299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3:08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1 832,'0'0'251,"5"1"175,-3 3-244,0 0-1,-1 0 0,0 0 0,0 0 1,0 0-1,0 0 0,-1 0 0,0 8 1,4 18 501,8 55-195,-1-4-128,-5-51-284,2 0 0,12 30 0,-14-46-78,0-1 0,0-1 0,2 1-1,-1-1 1,2 0 0,15 17 0,-6-13-36,-14-13 23,0 0 0,0 0 0,-1 1 0,0-1 0,4 6 0,55 68 37,-55-66-66,2 0-30,14 25 0,-21-31 88,0-1 1,0 1-1,-1 0 0,1 0 1,-1 0-1,0 0 0,0 0 1,0 0-1,-1 6 1,-3 83-207,11-47-54,-5-35 259,-6-22 12,-3-3-111,0-1 1,1 0 0,1 0-1,-5-27 1,8 32 85,0 0 1,0 0 0,1 0-1,1 0 1,-1 0-1,1 0 1,1 0 0,4-17-1,-2 11 108,-4 13-129,1 0-1,-1-1 1,1 1-1,-1 0 1,1-1-1,0 1 1,0 0 0,0 0-1,0 0 1,2-3-1,-2 4 27,4-3 32,-3 8-15,0 4-16,-1-3 19,1 0 1,-1 1 0,0-1-1,-1 0 1,1 1 0,-1-1-1,0 0 1,0 1 0,-1-1 0,-1 8-1,1-10 3,1-1 0,-1 1 0,0 0-1,0-1 1,0 1 0,0-1 0,0 1 0,-2 2-1,2-4-24,1-1-1,-1 1 0,1-1 0,-1 1 1,1-1-1,-1 1 0,1-1 0,-1 0 0,1 1 1,-1-1-1,1 0 0,-1 1 0,0-1 1,1 0-1,-1 0 0,0 0 0,1 1 0,-1-1 1,0 0-1,1 0 0,-1 0 0,0 0 1,1 0-1,-1 0 0,0 0 0,1-1 0,-1 1 1,0 0-1,1 0 0,-1 0 0,0-1 1,1 1-1,-1 0 0,1-1 0,-1 1 0,1 0 1,-1-1-1,1 1 0,-1-1 0,0 0 1,-14-10-12,10 7 16,0 1 1,1-1-1,-1 0 0,1 0 1,0 0-1,-5-8 0,9 12-15,-1 0-1,1 0 0,0 0 1,0 0-1,0 0 0,0 0 1,0 0-1,0-1 1,0 1-1,0 0 0,0 0 1,0 0-1,0 0 1,0-1-1,0 1 0,0 0 1,0 0-1,0 0 0,0 0 1,0 0-1,0-1 1,0 1-1,0 0 0,0 0 1,0 0-1,0 0 0,0-1 1,0 1-1,0 0 1,0 0-1,0 0 0,0 0 1,0 0-1,0 0 1,0-1-1,1 1 0,-1 0 1,0 0-1,0 0 0,0 0 1,8-2 2,9 3-77,1 5-1224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3:09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1248,'-9'0'448,"18"3"256,-5 5-480,1 5-224,3-1-32,2 2-128,-2 2 64,2 1-512,3-3 352,0-2-544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3:11.0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4 640,'0'4'2597,"9"0"-1951,-8-2-587,0-1 0,0 0 0,0 1 0,0-1 0,0 1 0,0-1 1,0 1-1,0-1 0,-1 1 0,1-1 0,0 1 0,-1 0 1,0-1-1,1 4 0,1 25 470,-2-27-505,0 19 235,-1 1 1,-6 36-1,7-58-258,0-1 0,0 0-1,0 1 1,0-1 0,0 0 0,0 1 0,0-1-1,0 1 1,0-1 0,0 0 0,0 1 0,0-1-1,0 0 1,0 1 0,-1-1 0,1 0-1,0 1 1,0-1 0,0 0 0,-1 0 0,1 1-1,0-1 1,0 0 0,-1 0 0,1 1-1,0-1 1,0 0 0,-1 0 0,1 0 0,0 1-1,-1-1 1,1 0 0,0 0 0,-1 0 0,1 0-1,0 0 1,-1 0 0,1 0 0,0 0-1,-1 0 1,1 0 0,-1 0 0,0 0-10,1-1 1,-1 1-1,0-1 1,0 0 0,1 1-1,-1-1 1,0 0-1,1 0 1,-1 1-1,1-1 1,-1 0 0,1 0-1,0 0 1,-1 0-1,0-1 1,0-7-38,-1 0 0,1 1 1,0-1-1,1 0 0,0 0 0,0 0 1,4-17-1,-2 1 28,6-14-233,-3 19-474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3:16.7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78 992,'9'14'283,"-1"0"-1,-1 1 1,11 30-1,8 48 744,-25-87-958,18 88 972,-17-83-825,0-1 0,2 19 0,-4-28-145,-8-5-257,1-6 239,1 0 0,0 0 0,0-1 1,1 0-1,-5-18 0,4 8-108,2 0-1,-3-28 1,2 5-54,-17-121 145,22 155 231,0 9-198,0 0 0,0 0 0,0-1 0,0 1 0,-1 0 0,1 0 0,0 0 0,0 0 1,-1 0-1,1 0 0,-1-1 0,-4 16 326,3 10-489,2 46-1,1-26 303,0 5 140,-3 0 0,-10 63-1,12-108-325,-1 1-1,0-1 0,-1 1 1,1-1-1,-1 0 0,-4 8 1,6-11-19,-1 0 0,0 0 0,0 0 0,0 0 0,0 0 0,0 0 0,0 0 0,0 0 0,0-1 1,0 1-1,0-1 0,-1 1 0,1-1 0,0 1 0,0-1 0,-1 1 0,1-1 0,0 0 0,0 0 0,-1 0 0,1 0 1,0 0-1,-1 0 0,1 0 0,0 0 0,-1 0 0,1-1 0,-2 0 0,0 0-6,1 0 1,-1 0-1,1-1 0,-1 1 0,1-1 1,0 1-1,0-1 0,-1 0 0,1 0 1,0 0-1,1 0 0,-1 0 0,0-1 1,1 1-1,-3-4 0,-2-6-50,-9-23-1,15 34 53,-5-14 31,0 0 0,1 0 0,1 0 0,1-1 0,0 1 0,0-17 0,3 41-2,1 0 1,-1-1-1,1 1 0,1-1 0,3 9 0,2 7 34,48 138 270,-55-160-347,-2-8 405,-4-10-448,1-1 1,1 0-1,1 0 0,-1-35 1,3 43-22,0 1 0,1-1 0,0 0 0,1 1 0,3-12 0,-5 20 90,1-1 1,-1 0 0,0 0-1,0 1 1,1-1 0,-1 0-1,0 0 1,0 1-1,0-1 1,0 0 0,0 0-1,0 0 1,0 1 0,0-1-1,0 0 1,-1-1 0,-7-2 252,1 2-377,6 2 41,1-1 0,-1 1-1,0-1 1,0 1 0,0-1-1,0 1 1,0-1 0,1 0-1,-1 1 1,0-1 0,1 0-1,-1 0 1,0 0 0,1 1-1,-1-1 1,1 0 0,-1 0-1,1 0 1,0 0 0,-1 0-1,1 0 1,0 0 0,0 0-1,-1 0 1,1 0 0,0 0-1,0 0 1,0 0 0,0 0-1,1 0 1,-1 0 0,0 0-1,0 0 1,1 0 0,-1-1-1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3:19.3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91 1984,'0'22'3690,"28"-44"-3181,6-5-138,-30 25-317,0 0 0,0 1 0,0 0 0,0-1 0,1 1 0,6 0 0,14-4-37,93-42 367,-117 46-383,1 1-1,0 0 1,-1-1 0,1 1-1,0 0 1,-1 0 0,1 0-1,0 0 1,-1 1 0,1-1-1,0 0 1,-1 1 0,1-1-1,-1 1 1,1-1 0,0 1-1,-1 0 1,1 0 0,-1-1-1,0 1 1,1 0-1,-1 0 1,0 1 0,2 0-1,3 4-149,-1-1 0,0 1-1,0 0 1,4 7-1,1 3-1004,1-2-1,0 0 1,23 23-1,-16-21 67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45.6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12 1408,'-4'-3'515,"4"3"-507,1 0-1,-1 0 1,0 0 0,0 0 0,0 0-1,1 0 1,-1-1 0,0 1 0,0 0-1,0 0 1,0 0 0,1 0-1,-1 0 1,0 0 0,0 0 0,0-1-1,0 1 1,0 0 0,1 0 0,-1-3 399,-13 8 1065,-34-9 387,36 2-1509,0 1 1,0 0-1,1 1 0,-23 2 1,24-1-147,7-1-170,1 1 1,-1-1-1,1 0 1,-1 0 0,1 1-1,-1-1 1,1 1-1,0-1 1,-1 1-1,1-1 1,0 1 0,-1 0-1,0 1 1,-1 0 160,-7 8-85,11-6-311,7-1 49,61 3 300,-33-3-179,5 4 119,-29-5 7,1 0 0,17 1 0,-14-1-118,-14-1-186,0 0 0,1-1 0,-1 0 1,0 1-1,0-1 0,0 0 0,1 0 0,-1 0 0,2-1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46.7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0 1248,'-4'4'1371,"-1"1"-903,-1-2 1,0 1 0,0-1 0,0 0 0,-11 4 0,2 0 131,8-5-410,0 1 1,0-1 0,0-1-1,0 1 1,0-1 0,-1-1-1,-12 0 1,-19 4 604,3 1 202,20-1-1365,16-3 362,0-1 0,1 1 0,-1-1-1,0 1 1,1-1 0,-1 1 0,0-1 0,1 1 0,-1-1-1,1 0 1,-1 1 0,1-1 0,-1 0 0,1 1 0,-1-1-1,1 0 1,-1 1 0,1-1 0,0 0 0,-1 0 0,1 0-1,-1 0 1,1 0 0,0 0 0,-1 0 0,1 0 0,-1 0 0,1 0-1,0 0 1,-1 0 0,1 0 0,0 0 0,2-1-10,10 4 108,22 2-120,-29-5 53,-1 0 0,1 1 0,-1 0-1,1 0 1,-1 0 0,1 1-1,-1-1 1,0 1 0,0 1 0,0-1-1,0 1 1,0 0 0,0 0 0,-1 0-1,1 0 1,-1 1 0,0 0-1,0 0 1,0 0 0,-1 0 0,6 9-1,-8-10-25,0 0 0,0 0-1,-1 0 1,1 1 0,-1-1-1,0 0 1,1 0 0,-2 1-1,1-1 1,0 0 0,-1 4-1,-1-6-24,18-1-646,-13-1 500,1-1-1,-1 1 1,0 0 0,-1-1 0,1 1 0,0-1 0,0 0-1,-1 0 1,1 0 0,-1 0 0,4-5 0,11-8-1730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47.4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12 736,'-19'15'278,"16"-12"9,0 0 0,-1-1 0,1 1 0,-1-1 0,-5 3 0,5-4 107,-1 0 1,0-1-1,1 1 0,-1-1 1,0 0-1,-4-1 1,-6 0 230,13 1-584,-3 0 116,-1 0 1,1 0-1,0 0 0,-1-1 0,1 1 1,0-1-1,0 0 0,0-1 1,0 0-1,-7-3 0,-14-6-56,22 9-119,-1 0 1,1 1 0,-1-2 0,1 1-1,0 0 1,0-1 0,-5-4 0,30 18-2399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9:36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 3552,'0'9'1835,"0"3"-1768,-2 1 0,-4 23 1,-2 6-116,-6 121 623,-3 19 434,14-157-814,-8 47 554,7-41-429,3-19 26,2-10-28,0-5 133,4-8-424,0 1 0,0-1 0,1 1 1,0 1-1,1-1 0,0 1 1,1 0-1,13-12 0,-12 13 1,0 0 0,0 0-1,0 1 1,1 1 0,1 0 0,-1 0 0,1 1 0,-1 0-1,2 1 1,-1 0 0,0 1 0,1 0 0,15-1-1,-24 3-7,1 1-1,0 0 0,-1 0 0,1 0 0,0 1 1,-1 0-1,1-1 0,0 1 0,5 2 0,-9-3-16,1 1 0,0-1 0,0 1 0,-1-1 0,1 1 0,0-1 0,0 1 0,-1-1-1,1 1 1,-1 0 0,1-1 0,0 1 0,-1 0 0,1-1 0,-1 1 0,0 0 0,1 0 0,-1 0 0,0-1-1,1 1 1,-1 0 0,0 0 0,0 0 0,0 0 0,1 0 0,-1-1 0,0 1 0,0 0 0,0 0 0,-1 0 0,1 0-1,0 0 1,0 0 0,0-1 0,-1 1 0,1 0 0,0 0 0,-1 0 0,1-1 0,-1 1 0,1 0 0,-1 0-1,0 0 1,-1 2-27,0 0 0,0-1 0,0 1 0,-1-1 0,1 0-1,-1 1 1,0-1 0,1 0 0,-1 0 0,0-1 0,0 1 0,-6 2-1,-4 0-26,-26 6 0,3-1 137,19-3 77,10-3-3,0 0 1,0-1-1,0 0 0,0 0 0,-1-1 1,-8 1 436,18-2-245,9 4 172,8 2-464,-1 0 1,0 1 0,-1 1-1,18 11 1,20 14-1584,10 7-4202,-40-24 2600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48.1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10 1568,'-13'5'1509,"9"-9"-1290,3 3-77,-1 0 1,0 0-1,0 0 0,0 0 1,-1 0-1,1 0 1,0 0-1,0 1 0,0-1 1,-1 1-1,1-1 0,0 1 1,0 0-1,-1 0 0,1 0 1,0 0-1,-1 1 1,1-1-1,0 0 0,0 1 1,0 0-1,-4 1 0,-7 0 105,12-2-216,1 0 0,-1 0 0,0 1 0,0-1 0,0 0 0,0 0 0,0 0 0,1 1 0,-1-1 0,0 0 0,0 1 0,0-1 0,1 0 0,-1 1 0,0-1 0,1 1 0,-1 0 0,0-1 0,1 1-1,-1-1 1,0 2 0,-11 9 176,12-11-205,0 0-1,-1 1 1,1-1-1,0 0 0,-1 0 1,1 0-1,0 0 1,-1 1-1,1-1 1,0 0-1,-1 0 1,1 1-1,0-1 1,-1 0-1,1 1 0,0-1 1,0 0-1,-1 1 1,1-1-1,0 0 1,0 1-1,0-1 1,0 0-1,0 1 0,-1-1 1,1 1-1,0-1 1,0 0-1,0 1 1,0-1-1,0 1 1,0-1-1,0 1 1,0-1-1,0 0 0,1 1 1,-1-1-1,0 0 1,0 1-1,0-1 1,0 1-1,1-1 1,-1 0-1,0 1 0,0-1 1,0 0-1,1 1 1,-1-1-1,0 0 1,1 0-1,-1 1 1,0-1-1,1 0 1,-1 0-1,1 1 0,4 3-14,0-1-1,1 1 0,-1-1 0,1 0 0,0 0 1,0 0-1,0-1 0,1 0 0,-1 0 1,0-1-1,1 0 0,-1 0 0,1 0 0,0-1 1,6 0-1,-8 0-174,1-1 1,-1 1 0,0-1-1,1 0 1,-1 0-1,0 0 1,0-1 0,0 0-1,0 0 1,0 0-1,0-1 1,-1 0 0,1 1-1,-1-1 1,1-1-1,-1 1 1,0-1 0,5-6-1,5-14-1961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50.1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52 114 2080,'7'-4'923,"-6"5"-893,-1-1 0,0 0 0,1 0 1,-1 1-1,1-1 0,-1 1 1,0-1-1,1 0 0,-1 1 1,0-1-1,0 1 0,1-1 1,-1 0-1,0 1 0,0-1 0,0 1 1,0-1-1,1 1 0,-1-1 1,0 1-1,0-1 0,0 1 1,0-1-1,0 1 0,0 0 0,0 13-81,-12 49 803,12-62-753,-1 1 24,1 1-1,-1-1 1,1 0-1,-1 1 1,0-1-1,0 0 1,0 0 0,-3 5 149,3 0-239,-2-7-129,3-1 193,-1 1 1,1-1-1,-1 0 0,1 0 0,-1 1 1,1-1-1,0 0 0,0 0 0,-1 0 0,1 0 1,0 0-1,0 1 0,0-1 0,0-2 1,0-215 354,0 227 5,-5 57-320,0 150 1531,5-215-1659,3-2-236,-3 1 325,1 0 1,0-1-1,-1 1 0,1 0 0,-1-1 0,1 1 1,0-1-1,-1 1 0,1-1 0,-1 1 0,1-1 0,-1 1 1,1-1-1,-1 1 0,0-1 0,1 0 0,-1 1 1,0-1-1,1 0 0,-1 1 0,0-1 0,0 0 1,0 1-1,1-2 0,2-24-72,-3 20 46,1-3-4,-1 0 1,0 0 0,-2-11-1,0-9 227,3 28-186,-1 1 0,0-1 0,0 1-1,0-1 1,0 1 0,0-1 0,0 0 0,0 1-1,-1-1 1,1 1 0,0-1 0,0 1-1,0-1 1,0 1 0,-1-1 0,1 1 0,0 0-1,0-1 1,-1 1 0,1-1 0,-1 0 0,-5 3 272,4 1-276,0 0 0,0 0 1,0 0-1,0 0 0,1 1 0,-1-1 1,1 0-1,0 1 0,0-1 0,1 1 1,-1-1-1,1 1 0,-1 5 0,-3 14 60,2-10-67,1 0 0,0 0 0,1 17 0,0-17-80,-2-3-134,1-6-37,3-6 71,-2 1 182,1 0-1,-1 1 0,0-1 1,0 1-1,1-1 0,-1 0 1,0 1-1,0-1 0,0 0 1,0 1-1,0-1 0,0 0 1,0 1-1,0-2 1,0-4-18,21-86 45,-12 69-316,-4 16 392,-5 7-92,1 0 1,-1 0 0,0 0-1,0 0 1,0 0-1,0 0 1,0 0 0,2 1 208,-2-1-209,0 0 1,0 0 0,0 0-1,0 1 1,0-1-1,0 0 1,0 0 0,0 0-1,0 0 1,0 0-1,0 0 1,0 0 0,0 0-1,0 1 1,0-1-1,0 0 1,0 0 0,0 0-1,0 0 1,0 0-1,0 0 1,0 0 0,0 1-1,0-1 1,0 0 23,0 0-24,0 0 1,9 112-1399,-9-89-634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53.8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64,'-8'0'32,"16"0"-32,-13 0 128,15 0-160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54.5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38 416,'3'0'38,"0"1"1,0 0-1,0 0 0,-1 1 1,1-1-1,0 0 0,-1 1 1,1 0-1,-1-1 1,1 1-1,-1 0 0,0 1 1,3 1-1,17 14 102,-16-14-171,-5-3 32,-1 0 0,1-1 0,0 1 0,0 0 1,0-1-1,1 1 0,-1 0 0,0-1 0,0 1 0,0-1 1,0 0-1,0 1 0,1-1 0,-1 0 0,0 0 0,0 0 0,3 0 1,-4-1 23,0 0-1,0 1 1,0-1 0,0 0 0,0 0 0,-1 0 0,1 1 0,0-1 0,0 0 0,-1 0-1,1 0 1,0 1 0,-1-1 0,1 0 0,-1 1 0,1-1 0,-1 0 0,-1-2-8,0 1-1,-1 0 1,1-1 0,0 1 0,-1 0 0,1 1 0,-1-1 0,0 0 0,0 1 0,1-1-1,-1 1 1,0 0 0,0 0 0,0 0 0,0 0 0,0 1 0,-5-1 0,8 1-81,0-23-171,0 23 242,0-1 1,0 1-1,0 0 0,0 0 0,0-1 1,0 1-1,0 0 0,0-1 0,0 1 1,0 0-1,0-1 0,0 1 1,0 0-1,0 0 0,0-1 0,-1 1 1,1 0-1,0-1 0,0 1 1,0 0-1,0 0 0,-1-1 0,1 1 1,0 0-1,0 0 0,0 0 0,-1-1 1,1 1-1,0 0 0,0 0 1,-1 0-1,1 0 0,0-1 0,-1 1 1,1 0-1,-1 0 0,1 0 5,-1 0-1,0-1 0,1 1 1,-1 0-1,0-1 0,1 1 1,-1-1-1,1 1 0,-1 0 1,1-1-1,-1 1 0,1-1 1,-1 1-1,1-1 0,-1 0 1,1 1-1,-1-1 0,1 1 1,-1-2-1,-17-3-251,11 5 316,7-1-72,-1 1 0,0 0 0,1 0 1,-1 0-1,0 0 0,1 0 0,-1 0 0,0 0 0,1 0 0,-1 0 0,1 0 0,-1 0 0,0 0 0,1 0 0,-1 0 0,0 1 0,1-1 0,-1 0 1,1 0-1,-1 1 0,1-1 0,-1 0 0,0 1 0,1-1 0,-1 1 0,1-1 0,0 1 0,-1-1 0,1 1 0,-1-1 0,1 1 0,0-1 0,-1 1 1,1 0-1,-17 27 33,13-20-63,1 0 1,0 0-1,1 0 1,0 0 0,1 1-1,-1-1 1,1 1-1,1 14 1,0-22 1,0 0 0,0 1 0,1-1 0,-1 0 0,0 0 0,1 1 0,-1-1 0,1 0 0,-1 0 0,1 0 0,-1 0 0,1 1 0,0-1 0,0 0 0,-1 0 0,1 0 0,0-1 0,0 1 0,0 0 0,0 0 0,0 0 0,0-1 0,1 1 0,-1 0 0,2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56.9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24 480,'0'0'224,"-14"-4"-59,13 3-161,0 0-1,0 0 0,0 1 1,0-1-1,0 1 0,0-1 1,0 1-1,0-1 0,0 1 1,0 0-1,-3-1 0,-8-3 91,1 2 158,10 3-216,0-1 0,0 0 0,0 0 0,1 0 0,-1 0 0,0 0 1,0 0-1,0 0 0,1-1 0,-1 1 0,0 0 0,0 0 0,1 0 1,-1-1-1,0 1 0,1-1 0,-1 1 0,-1-1 0,2 1-35,-1-1-1,0 1 0,1-1 0,-1 1 1,0 0-1,0-1 0,1 1 0,-1 0 1,0 0-1,0 0 0,0 0 0,0 0 1,1 0-1,-1 0 0,0 0 0,0 0 1,0 0-1,1 0 0,-1 0 0,0 0 1,0 1-1,1-1 0,-1 0 1,0 1-1,0-1 0,1 0 0,-1 1 1,0-1-1,1 1 0,-2 0 0,1 0 7,-1 0 0,1 0-1,-1 0 1,1-1 0,-1 1-1,0-1 1,1 1 0,-1-1-1,-2 1 1,3-1 11,0 0 0,0 1-1,0-1 1,0 0 0,0 1 0,0-1 0,0 1 0,0-1-1,1 1 1,-1 0 0,0-1 0,0 1 0,0 0 0,1-1-1,-1 1 1,0 0 0,1 0 0,-1 0 0,0 1 0,-4 4 148,0 3 86,5-9-242,0 0-1,0 1 0,0-1 1,0 0-1,0 1 1,-1-1-1,1 0 1,0 0-1,0 1 1,0-1-1,0 0 0,-1 0 1,1 1-1,0-1 1,0 0-1,0 0 1,-1 0-1,1 1 1,0-1-1,0 0 0,-1 0 1,1 0-1,0 0 1,0 0-1,-1 1 1,1-1-1,0 0 0,0 0 1,-1 0-1,1 0 1,-1 0-1,15 1-4,0 1 0,18 4 0,16 2-9,-39-7-1,0 1 0,0 0 0,-1 1 0,1 0 0,-1 1 1,10 5-1,-9-5-17,-1 0 0,1-1 0,0 1 0,0-1 0,13 2 1,-13-2 62,5 1-264,-7-5 165,-1-3 399,-24 0-682,-8-7-102,23 9 294,0 0 1,0-1-1,1 1 1,-1-1-1,1 0 0,-4-4 1,4 4 69,-1-1-1,0 1 1,1 0 0,-1 0 0,0 0 0,-4-2-1,-1 0-229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57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0 160,'-5'4'64,"2"-4"-64,-7 3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2:57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24 640,'-13'0'613,"-1"-5"-743,13 5 148,0-1 1,0 1 0,0-1-1,0 1 1,0 0 0,0-1-1,0 1 1,0 0 0,0-1-1,0 1 1,0 0 0,0 0-1,0 0 1,0 0 0,0 0-1,0 0 1,0 1 0,-2-1-1,0 1 58,0 0 0,0-1-1,0 1 1,0-1 0,-1 0-1,1 0 1,0 0 0,0 0-1,0 0 1,0-1 0,0 0-1,0 1 1,0-1 0,0 0-1,-4-2 1,-10-2-76,11 0-27,8 4-31,0 4 36,0-1 0,0 1-1,0 0 1,1-1 0,-1 0 0,1 1 0,-1-1 0,1 0 0,0-1 0,5 4 0,35 12 149,-34-14-138,1 1 0,-1-1 0,10 7 0,11 10 54,-23-14-71,1 0 1,0-1 0,0 0-1,1 0 1,-1-1-1,1 0 1,12 3 0,-18-6-17,0-1 0,1-1 0,-1 1 1,0 0-1,0-1 0,0 1 0,0-1 1,0 0-1,-1 0 0,6-2 1,3-1-362,2 0-304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3:00.4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0 896,'0'0'18,"1"1"0,0-1 0,-1 1 0,1-1 0,-1 1 0,1-1 0,-1 1 0,1-1 0,-1 1 0,0-1 0,1 1 0,-1-1 0,0 1 0,1 0-1,-1-1 1,0 1 0,0 0 0,1-1 0,-1 1 0,0 0 0,0-1 0,0 1 0,0 0 0,0-1 0,0 1 0,0 1 0,0-1-18,0-1 6,0 1 0,1-1-1,-1 1 1,0-1 0,1 0-1,-1 1 1,0-1 0,1 1-1,-1-1 1,0 0 0,1 1 0,-1-1-1,1 0 1,-1 0 0,1 1-1,-1-1 1,1 0 0,0 1-1,0-1 5,3 4 78,0 0 0,0 1 1,0 0-1,-1 0 0,1 0 1,-1 0-1,0 0 0,-1 1 1,1-1-1,-1 1 0,0 0 1,0 0-1,-1 0 0,1 7 1,1 10 480,-2-1 0,-2 36 1,-1-14-574,2-44 12,1 7 50,-1 0 1,0-1-1,-1 1 0,0-1 1,0 1-1,0-1 0,-1 1 1,-2 6-1,-17 48 481,11-28-353,9-28-155,0 0 0,0 0 0,0 1 0,1-1 0,0 0-1,0 6 1,1 1-49,-7-32 108,5 13-71,-7-31-7,2 0-1,-1-53 1,12-65 132,-1 142 558,-3 20-780,-1 30 97,2 1 1,9 53-1,1-9-317,-10-75 21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3:02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75 992,'1'1'9,"-1"-1"-1,0 0 1,1 1-1,-1-1 1,0 0 0,1 1-1,-1-1 1,0 0-1,1 1 1,-1-1 0,0 1-1,0-1 1,1 0-1,-1 1 1,0-1-1,0 1 1,0-1 0,0 1-1,0-1 1,1 1-1,-1-1 1,0 1 0,0-1-1,0 1 1,0-1-1,-1 1 1,1-1 0,0 1-1,0-1 1,0 1-1,0-1 1,0 0 0,-1 1-1,1-1 1,0 1-1,0-1 1,-1 1 0,1-1-1,0 0 1,-1 1-1,1-1 1,0 0 0,-1 1-1,1-1 1,0 0-1,-1 0 1,1 1-1,-1-1 1,1 0 0,-1 1-1,-8 6 45,9-6-60,0 1 1,-1-1-1,1 1 1,0 0-1,0-1 1,0 1-1,0 0 1,0-1-1,1 4 1,-1-1-4,1 6 32,-1-9-18,1 0 0,-1 0 0,0 0 0,0 0 0,0 0 0,0 0 0,0 0 0,0 0 0,0 0 0,0 0 0,0 0 0,0 0 0,-1 0 0,1 0-1,0 0 1,-1 0 0,1 0 0,-1 0 0,0 1 0,0 2 32,0 0 0,-1 0-1,1 0 1,1 0 0,-1 0-1,1 0 1,-1 0 0,1 0-1,1 0 1,-1 1 0,0-1-1,1 0 1,0 0 0,0 0-1,2 5 1,-2-7-20,-1-1 0,0 0-1,1 0 1,-1 0 0,0 1 0,0-1 0,0 0 0,0 0-1,0 0 1,0 1 0,0-1 0,-1 0 0,1 0 0,0 0-1,-1 1 1,1-1 0,-1 1 0,-3 15 275,4-15-258,-1 1 1,1 0-1,-1 0 0,0-1 1,0 1-1,-1 0 0,1-1 1,0 1-1,-1-1 0,0 1 1,1-1-1,-1 0 0,0 0 1,0 0-1,-4 3 0,4-3 32,0 1 0,0 0 0,1-1-1,-1 1 1,1 0 0,-3 5 0,-8-9 532,11 0-599,-1-1-1,1 1 1,-1-1 0,1 1 0,0-1-1,0 0 1,0 0 0,0 1-1,0-1 1,0 0 0,-1-4 0,-1-2-51,2 6 49,0 0 0,0 0 1,1 0-1,-1 0 0,1 0 0,0-1 0,0 1 1,0 0-1,0 0 0,0 0 0,0-1 0,0 1 1,1-3-1,1-20-7,-3 12-110,2 1-1,-1 0 1,1-1 0,1 1 0,0 0 0,7-20-1,3-21-597,-6 10-108,2 4-106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3:28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1 320,'-6'0'144,"4"-1"-86,1 1-1,0 0 1,-1 0-1,1 0 0,-1 0 1,1 0-1,0 0 0,-1 1 1,1-1-1,-1 0 1,1 1-1,0-1 0,-1 1 1,1-1-1,0 1 1,-2 1-1,-24 17 1468,26-18-1466,-1 0-1,0-1 1,0 1 0,1 0-1,-1-1 1,0 1-1,0-1 1,0 0-1,0 1 1,1-1 0,-5 0-1,-12 2 2,-13 9 111,28-10-108,-1 1 0,1-1 1,-1 0-1,1 0 0,-1 0 1,1 0-1,-7 0 0,10-1-70,-1 0 0,1-1 0,0 1 0,-1 0 0,1 0 0,0 0 0,-1 0 0,1-1 0,0 1 0,-1 0 0,1 0 0,0-1 0,-1 1 0,1 0 0,0-1 0,0 1 0,-1 0 0,1-1 0,0 1 0,0 0 0,0-1 0,0 1 0,-1-1 0,1 1 0,0 0 0,0-1 0,0 1 0,0-1 0,0 0 0,-2-5-92,1 3 83,1 2 11,0 1 1,0-1-1,0 1 0,1-1 0,-1 0 1,0 1-1,0-1 0,1 1 1,-1-1-1,0 1 0,1-1 1,-1 1-1,0-1 0,1 1 1,-1-1-1,1 1 0,-1 0 1,1-1-1,-1 1 0,1 0 1,-1-1-1,1 1 0,0 0 1,-1 0-1,1-1 0,-1 1 1,1 0-1,0 0 0,-1 0 0,2 0 1,18-2 133,-19 2-129,28 6-162,-14-3 223,-2 0 2,10 2-14,-17-5-78,-1 1 1,1 0 0,-1 0 0,1 0 0,-1 1 0,1 0 0,-1 0 0,0 0 0,0 1 0,5 3 0,18 7 11,-6-8-36,-15-3-7,0 0 0,0 1 0,0 0 0,-1 0 0,13 8 1,-12-7-308,-1 0 0,1 0 0,0-1 0,0 0 0,0 0 0,8 1 0,-6-3-49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0:46.6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584 557 1248,'-5'-1'130,"2"0"112,4-1-56,2-1-125,-2 2 40,-15 6-160,-3-4 1757,11-1-1454,1 0 0,-1 0 0,1 0 0,0 0 0,-1-1 0,1 0 0,-1 0 1,1 0-1,-8-4 0,3 3 339,9 2-547,0 0 0,1 0 0,-1 0 0,0 0 1,0 0-1,1 0 0,-1-1 0,0 1 0,0 0 0,1 0 0,-1-1 0,0 1 0,0 0 1,1-1-1,-1 1 0,0-1 0,1 1 0,-2-2 0,2 2-12,0 0 1,-1-2 218,0 2-219,1 0 0,0-1 1,0 1-1,-1 0 0,1 0 1,0 0-1,0 0 0,0 0 0,-1 0 1,1 0-1,0 0 0,0 0 1,-1 0-1,1 0 0,-1 0 1,1 0-17,0 0 0,0 0 0,0 0 0,0 0 0,-1 0 1,1 0-1,0 0 0,0 0 0,0 0 0,0 0 0,-1-1 1,1 1-1,0 0 0,0 0 0,0 0 0,0 0 0,0 0 1,-1 0-1,1 0 0,0 0 0,0 0 0,0 0 0,0-1 1,0 1-1,0 0 0,0 0 0,-1 0 0,1 0 1,0 0-1,0-1 0,0 1 0,0 0 0,0 0 0,0 0 1,0 0-1,0-1 0,0 1 0,0 0 0,0 0 0,0 0 1,0 0-1,0 0 0,0-1 0,-8-18 595,7 15-453,0-1 1,-1 1 0,1 0-1,-1 0 1,0 1-1,0-1 1,0 0 0,0 0-1,-4-3 1,-4-9 135,5 7-181,1-1-1,0 0 1,0 0 0,1 0 0,-2-14 0,3 9 25,1 0-1,1 1 1,0-1-1,1 0 1,1 0-1,6-26 1,-4 22 110,-5 4 480,-8-1-267,5 12-534,3 9-106,-2 6 66,-9 24 183,6-13 70,-2-1 1,0 0 0,-2 0-1,-21 35 1,-82 92 96,93-126-214,2 1 0,0 1 0,2 0 0,1 1 0,0 1 0,2 0 0,2 1 0,0 1 0,-11 42 0,9-21-71,-5 31 69,16-72-31,0 15 41,11-25 111,-6 0-116,0-1 1,0 0 0,0 0-1,-1 0 1,1 0 0,-1-1-1,0 1 1,0-1 0,2-4-1,5-8 9,22-37 44,-13 20-89,2 1 0,1 1 1,47-53-1,-31 47-80,1 2 0,53-37 1,-88 70 85,1-1 0,0 1 1,0-1-1,0 1 0,0 0 1,0 1-1,7-3 1,-10 4 4,0 0-1,0 0 1,0 0 0,0 0 0,-1 0 0,1 0 0,0 0 0,0 0 0,0 1 0,0-1 0,-1 0 0,1 0 0,0 1 0,0-1 0,0 1 0,-1-1 0,2 1 0,-1 0 15,0 0-1,0 0 1,0 0 0,0 0-1,-1 1 1,1-1 0,0 0-1,-1 0 1,1 1 0,-1-1-1,1 0 1,-1 1 0,1 1 0,-1 2 30,1 0 1,-1 0 0,0 0 0,-1 0 0,1 0 0,-1 0 0,0 0-1,-3 6 1,2-2-42,-18 73 28,-5-1 0,-52 119 0,-43 25 49,105-197-68,-51 105-65,63-125 50,3-10 78,7-12-6,10-14-89,2 1 1,1 1-1,31-32 1,3-5-33,52-80 15,-103 138 4,0 1-1,1 0 0,-1 0 1,1 0-1,0 0 1,9-6-1,-13 9 38,0 1 0,1 0-1,-1 0 1,1-1 0,-1 1 0,1 0 0,-1 0 0,1 0 0,-1-1-1,0 1 1,1 0 0,-1 0 0,1 0 0,-1 0 0,1 0 0,-1 0-1,1 0 1,-1 0 0,1 0 0,-1 0 0,1 0 0,-1 1 0,1-1-1,-1 0 1,1 0 0,-1 0 0,1 1 0,0-1 0,0 1 0,-1 0 1,1 0 0,0 0 0,0 0-1,-1 0 1,1 0 0,-1 0-1,1 0 1,-1 0 0,1 0-1,0 2 1,0 4 10,1 1 1,-1-1-1,0 8 0,-1-14-5,0 11 22,-1 1 0,0-1 1,0 0-1,-1 0 1,0 0-1,-1 0 0,-9 21 1,-4 2-17,-22 38 0,2-4 223,34-65-211,0 0 2,0-1 1,0 1 0,0 0 0,0-1-1,-4 5 1,6-8-28,0 0 0,0 1-1,-1-1 1,1 0 0,0 0 0,0 0-1,0 0 1,0 0 0,0 0 0,0 0-1,0 1 1,0-1 0,-1 0 0,1 0-1,0 0 1,0 0 0,0 0 0,0 0-1,0 0 1,0 0 0,-1 0 0,1 0-1,0 0 1,0 0 0,0 0 0,0 0-1,0 0 1,-1 0 0,1 0 0,0 0-1,0 0 1,0 0 0,0 0 0,0 0-1,-1 0 1,1 0 0,0 0 0,0 0-1,0 0 1,0 0 0,0 0 0,0 0-1,-1 0 1,1-1 0,-1-7-69,3-12 18,39-87-85,-8 23-202,31-119 429,-26 79 27,-21 78-84,-9 24-41,10-38 0,4-42 47,-15 68-22,-4 17-18,0 0 0,1-32-1,-1-29-283,0-30 430,-3-10 97,0 117-244,-10-99 152,9 89-77,1 5-36,-1 1-1,0 0 0,0 0 0,-2-5 0,3 9-63,0 0 0,-1-1 0,0 1 0,1 0 0,-1 0 0,0 0 0,0 0 0,1 0 0,-1 0 0,0 0 0,0 0 0,0 0 0,0 0 0,0 0 0,0 0-1,-1 1 1,1-1 0,0 0 0,0 1 0,-3-1 0,2 0 7,0 1 0,0 1 0,0-1 0,0 0 0,0 0 0,0 1 0,0-1 1,0 1-1,0 0 0,0-1 0,0 1 0,-3 2 0,-25 15-218,25-16 232,-13 11 16,0 0-1,1 1 1,0 1 0,-15 19 0,-53 70-586,77-93-338,0 0-1,1 0 0,1 0 1,-1 1-1,2 0 0,0 0 1,-6 21-1,8-12-1584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3:49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47 480,'1'-2'0,"0"1"-1,0-1 1,0 0-1,0 1 1,0-1 0,1 0-1,-1 1 1,0 0 0,1-1-1,-1 1 1,1 0-1,-1 0 1,3-2 0,-1-1-33,2-1 316,-2 3-73,-2 2-42,1 0-1,-1-1 1,0 1-1,1-1 1,-1 0-1,0 1 1,1-1-1,-1 0 1,0 0 0,0 0-1,1 0 1,-1 0-1,0 0 1,0 0-1,1-2 1,-16 4 2504,13 0-2605,-1 1 15,1 0 0,-1 0 0,0 0-1,0-1 1,0 1 0,0-1 0,0 1 0,0-1-1,-3 2 1626,5-3-1679,1 3-92,-1-2 150,2 1 15,1-1-276,0 3 915,3 12-516,-1 15-64,-4-28-129,0-1 0,-1 0 0,1 1 0,-1-1 0,1 1 0,-1-1 0,0 1 0,0-1 0,0 1 0,0-1 0,0 1 0,-1-1 0,1 1 0,-1-1 0,-1 4 0,1-2-36,-1 1-1,1-1 1,0 1-1,0 6 1,-1 3 16,-3 41 101,-1-8 35,-2 70 0,0-1-163,8 29-48,8-99 272,-7-32-334,-1-10 180,0-1 0,1 1 0,-1 0 0,-1 0 0,1-1 0,0 1 0,-1 0 0,0 0 0,0-1 0,0 1 0,0-1 0,-3 5 0,1-4-135,3-3 78,0-1 0,0 1 0,0-1 0,-1 1-1,1-1 1,0 1 0,-1-1 0,1 0 0,0 1 0,-1-1-1,1 1 1,-1-1 0,1 0 0,0 1 0,-1-1-1,1 0 1,-1 0 0,1 1 0,-1-1 0,1 0-1,-1 0 1,1 0 0,-1 0 0,-1 1 613,-2 3-1524,-8 20-6065,-6-5 4691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3:57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25 1312,'-6'-8'1237,"7"8"-1141,-31 0 2128,6-7-1179,12 7-819,4 0-111,-1 0 0,1 0 0,-1-1 0,-10-2-1,0 3-53,3 0-20,13-1 74,-1 1-1,1-1 1,0 1 0,0 0 0,-7 1 0,8-1-50,-1 0 0,1 0 0,-1 0 0,0 0 0,1 0 0,-1 0 0,1-1 0,-4-1 0,5 2-47,0 0-29,1 0-1,-1 0 1,1-1 0,-1 1 0,0 0 0,1 0 0,-1 0-1,0 0 1,1 0 0,-1 0 0,0 0 0,1 0 0,-1 0-1,0 0 1,1 1 0,-1-1 0,0 0 0,1 0 0,-1 0-1,0 1 1,1-1 0,-1 0 0,-1 2 192,2-4-146,-1 5-65,1-3 28,0 0-1,0 1 1,0-1-1,0 0 1,0 0 0,0 1-1,0-1 1,0 0-1,0 0 1,-1 1 0,1-1-1,0 0 1,0 0-1,0 1 1,0-1 0,-1 0-1,1 0 1,0 0-1,0 0 1,0 1 0,0-1-1,-1 0 1,1 0-1,0 0 1,0 0 0,-1 0-1,1 0 1,0 0-1,0 1 1,-1-1 0,1 0-1,0 0 1,0 0-1,-1 0 1,1 0 0,0 0-1,0 0 1,-1 0-1,1 0 1,0 0 0,0-1-1,-1 1 1,1 0-1,0 0 1,0 0 0,-1 0-1,1 0 1,0 0-1,0 0 1,0-1 0,-1 1-1,1 0 1,0 0-1,0 0 1,0-1 0,-1 1-1,1 0 1,0 0-1,0 0 1,0-1 0,0 1-1,0 0 1,-1-1 22,1 1-1,0-1 1,-1 1 0,1-1 0,0 1-1,-1 0 1,1-1 0,0 1 0,-1 0 0,1-1-1,-1 1 1,1 0 0,0 0 0,-1 0-1,1-1 1,-1 1 0,1 0 0,-1 0-1,1 0 1,-1 0 0,1 0 0,-1 0-1,1 0 1,-1 0 0,1 0 0,-1 0 0,1 0-1,-1 0 1,1 0 0,-1 0 0,1 0-1,-1 0 1,1 1 0,-1-1 0,1 0-1,-1 0 1,1 1 0,-1-1 0,1 0-1,0 1 1,-1-1 0,0 1 0,1-1-4,0 0 0,0 0 1,0 1-1,-1-1 0,1 0 0,0 0 1,0 0-1,0 0 0,-1 0 1,1 0-1,0 0 0,0 0 0,-1 0 1,1 0-1,0 0 0,0 0 1,-1 0-1,1 0 0,0 0 1,0 0-1,0 0 0,-1 0 0,1 0 1,0 0-1,0 0 0,-1 0 1,1 0-1,0 0 0,0-1 0,0 1 1,-1 0-1,1 0 0,0 0 1,0 0-1,0-1 0,-10-2 822,7 3-1046,7 2 119,2 0 32,0 0 0,0 0 0,1-1 0,8 1 0,-12-1-254,1-1 0,-1 1 0,1 0 0,-1 0 0,1 0 0,-1 0 0,4 3 0,9 2-1472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6:37.0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448 115 160,'0'-4'2203,"-1"4"-2158,1 1 1,-1 0 0,1-1 0,-1 0-1,0 1 1,1-1 0,-1 1 0,0-1-1,1 0 1,-1 1 0,0-1 0,1 0-1,-1 0 1,0 1 0,0-1 0,1 0 0,-1 0-1,-1 0 1,-19-1 401,-1 0-233,12 2-133,0 0 0,-14-2 0,-1 0-185,18-1 134,6 2-16,0-1 0,0 1-1,0-1 1,0 1 0,-1 0-1,1-1 1,0 1 0,0 0-1,0 0 1,0 0 0,-1 0-1,0 0 1,-18-8 66,19 8-81,1 0 0,-1 0 0,1 0-1,-1 0 1,1 0 0,0 0 0,-1 0 0,1 0 0,-1 0 0,1 0 0,-1 0 0,1 0 0,-1 0 0,1-1-1,-1 1 1,1 0 0,-1 0 0,1-1 0,0 1 0,-1 0 0,1-1 0,0 1 0,-1 0 0,1-1 0,0 1-1,-1 0 1,1-1 0,0 1 0,-1-1 0,1 1 0,0 0 0,0-1 0,0 1 0,0-1 0,-1 1-1,1-1 1,0 1 0,0-2 0,19 2-175,48 5 160,-39-2 384,-25-2-358,1-1-1,-1 1 0,0-1 1,1 0-1,-1 0 1,1 0-1,-1-1 0,1 1 1,-1-1-1,0 0 1,1 0-1,-1 0 1,0 0-1,0 0 0,0-1 1,6-3-1,5 2-8,1-1 89,-12 4-247,-2-1 155,-1 1 0,1 0 0,-1 0 0,1 0 0,-1 0 0,1 0 0,-1-1 0,1 1 0,-1 0 0,1-1 0,-1 1 0,1 0 0,-1-1 0,0 1 0,1 0 0,-1-1 0,0 1 0,1-1 0,-1 1 0,0 0 0,1-1 0,0-1 203,-2-1-169,1 2-35,0 1 0,0 0-1,0-1 1,-1 1 0,1 0 0,0-1 0,0 1 0,-1 0 0,1 0-1,0-1 1,0 1 0,-1 0 0,1 0 0,0-1 0,-1 1 0,1 0-1,0 0 1,-1 0 0,1 0 0,0-1 0,-1 1 0,1 0 0,0 0-1,-1 0 1,1 0 0,0 0 0,-1 0 0,1 0 0,-1 0 0,1 0-1,0 0 1,-1 0 0,1 0 0,0 0 0,-1 0 0,1 1 0,-1-1-1,1 0 1,-35 8 89,-9 0-49,42-8-9,0 0 0,0 0-1,0 0 1,0-1 0,-1 1 0,1-1 0,1 1 0,-1-1 0,0 0 0,-4-2-1,6 3-13,-13-2 288,12 3-315,1-1-1,-1 0 1,0 0 0,0 0-1,0 0 1,0 0-1,0-1 1,0 1 0,0 0-1,0 0 1,0-1-1,0 1 1,0 0 0,0-1-1,-2 0 13,0 0-1,0 0 1,0 0 0,1 0-1,-1 1 1,0-1-1,0 1 1,0 0 0,0 0-1,0 0 1,0 1 0,-3 0-1,3-1 33,0 1 0,0-1 0,0 0 0,0 0 0,0 0 0,0 0 0,0 0 0,0-1-1,0 0 1,0 1 0,1-1 0,-5-1 0,3 0-9,0 0-1,0 0 1,0 0-1,0 1 0,-1 0 1,1 0-1,-1 0 1,1 1-1,-7-1 1,2 1-76,1 0 1,-1 1-1,1 0 0,-10 2 1,17-2 45,0-1 0,0 1 0,-1-1 0,1 1 0,0 0 0,0 0 0,0-1 0,-1 1 0,1 0 0,0 0 0,0 0 0,1 0 0,-1 0 0,-1 2 0,1-1 11,0-1 0,-1 0 1,1 1-1,0-1 0,0 0 0,-1 0 1,1 1-1,-3 0 0,-4 2 104,4-2-79,0 1-1,0-2 1,0 1 0,0 0-1,-1-1 1,1 1-1,0-1 1,-1-1 0,1 1-1,-7 0 1,-7-5 25,17 3-61,1 1 1,0 0-1,-1-1 0,1 1 1,0-1-1,-1 1 0,1-1 0,0 1 1,-1-1-1,1 1 0,0-1 0,0 1 1,0-1-1,0 1 0,-1-1 1,1 0-1,0 1 0,0-1 0,0 1 1,0-1-1,0 1 0,0-1 0,0 0 1,1 1-1,-1-1 0,0 1 1,0-1-1,0 0-5,1 0 2,-1-1 0,0 1 0,1 0 1,0-1-1,-1 1 0,1 0 0,-1 0 0,1-1 1,0 1-1,0 0 0,0 0 0,0 0 0,0 0 0,0 0 1,0 0-1,0 0 0,0 0 0,0 0 0,1 1 1,-1-1-1,0 0 0,1 1 0,-1-1 0,0 1 0,1-1 1,-1 1-1,3 0 0,0-1-15,0 0 0,0 0-1,-1 1 1,1-1 0,0 1 0,0 0-1,0 0 1,0 1 0,4 0 0,-5 0-316,3 1 337,-6-1 17,4 2 49,3 10 527,-7-12-632,0-1 47,0 0 0,0 1 0,0-1 0,0 0 0,0 0 0,0 1 0,0-1 0,0 0 0,0 1 0,0-1 0,-1 0 0,1 0 0,0 1 0,0-1 0,0 0 1,0 1-1,0-1 0,-1 0 0,1 0 0,0 0 0,0 1 0,0-1 0,-1 0 0,1 0 0,0 0 0,0 1 0,-1-1 0,1 0 0,0 0 0,0 0 0,-1 0 1,-1 0 9,-3-1 12,-6-5 16,4 5 45,1-2-182,-24 3 341,29 0-346,-11 1-699,14 2 804,0 0 0,1-1 0,-1 1 0,0-1 0,1 0 0,0 0 0,-1 0 0,1 0 0,0 0 0,0-1 1,0 1-1,0-1 0,0 0 0,1 1 0,-1-2 0,0 1 0,1 0 0,-1-1 0,0 1 0,4-1 0,47 5-121,-36-4 120,0 0-1,0 1 1,0 1 0,0 1-1,33 12 1,14 0-62,-63-15 90,0-1-1,1 1 0,-1-1 1,0 0-1,1 1 0,-1-1 1,0 0-1,1 0 0,-1-1 1,0 1-1,1 0 0,3-2 1,24-2-175,-28 4 203,-2-1-60,1 1 1,-1 0-1,1-1 1,-1 1-1,1 0 1,-1-1 0,1 1-1,-1 0 1,1-1-1,-1 1 1,1 0 0,-1 0-1,1 0 1,-1 0-1,1-1 1,0 1-1,-1 0 1,1 0 0,-1 0-1,2 0 1,11 0-144,-13 0 142,2 0-20,1-1 1,0 0-1,0 1 1,-1-1-1,1 0 1,0 0-1,-1-1 1,5-2-1,1 0-77,22-15-93,-5 5-479,-19 12 605,-1 0 1,0-1-1,1 0 0,-1 0 0,-1-1 1,1 1-1,0-1 0,-1 0 0,1-11 764,-5 14-676,-1 1-1,1-1 0,0 0 0,-1 1 1,0-1-1,1 0 0,-1 1 0,1-1 1,-1 0-1,0 1 0,1-1 0,-1 1 1,-1-1-1,-9-4 137,8 4-166,1 0-1,0 0 1,-1 0 0,1 0-1,-1 1 1,1-1 0,-1 1-1,0-1 1,-2 1 0,1 0 114,4 0-101,-1 1 0,1-1 1,-1 0-1,1 0 0,-1 0 0,1 0 0,-1 0 0,1 0 1,0 0-1,-1 0 0,1 0 0,-1 0 0,1 0 0,-1 0 1,1 0-1,-1 0 0,1 0 0,0-1 0,-1 1 1,1 0-1,-1 0 0,1 0 0,0-1 0,-1 1 0,1 0 1,0-1-1,-1 1 0,1 0 0,0-1 0,-1 1 1,1 0-1,0-1 0,0 0 80,-7 1-43,5 0-46,0 0 1,0 0-1,0 0 0,1 0 0,-1 0 1,0 0-1,0 0 0,0 1 1,0-1-1,0 1 0,1 0 0,-1-1 1,0 1-1,0 0 0,1 0 1,-3 1-1,-19 10-97,20-10 114,0 1 1,-1-1-1,1 0 1,-1-1-1,0 1 1,0 0-1,0-1 1,0 0-1,0 0 1,0 0-1,0-1 1,-8 1 0,-8 1 47,17-1-45,0 0 0,-1-1-1,1 1 1,0-1 0,-1 0 0,1 0-1,0 0 1,0-1 0,-1 1 0,1-1-1,-6-2 1,-9-1-103,16 4 97,0-1 0,0 1-1,0-1 1,0 1 0,0-1-1,0 0 1,0 1 0,-3-3-1,3 1 6,0 1-1,0 0 0,0 0 1,0 0-1,0 0 0,0 0 1,0 0-1,0 0 0,0 1 1,-1-1-1,1 1 0,-4-1 1,1 0 30,-1 0-1,1-1 1,-1 1 0,-7-5 0,9 4-42,1 1 0,-1 0 1,0 0-1,1 1 0,-5-1 1,4 0 7,0 1 0,1-1-1,-1 0 1,0 0 0,-4-2 0,-2 0 54,0-1 1,-1 1-1,-11-1 0,17 3-83,-1 1-1,0 0 0,1 0 0,-12 2 0,-10 0-57,25-2 69,0 0 0,0 1 0,1-1 0,-1 1 1,0 0-1,0 0 0,1-1 0,-1 1 0,0 0 0,1 0 0,-1 0 1,1 1-1,-3 1 0,-9 7-14,-8 2 69,19-11-46,1 0 0,-1 0 1,1 0-1,-1 0 0,0 0 1,1 0-1,-1-1 0,-2 1 1,3-1-46,-4 3-85,5-5 80,13 7-468,-7-4 666,-2-1-18,3 1-128,-1 0 1,0 0-1,1 0 1,-1 1-1,0 0 1,0 1 0,6 2-1,19 7-142,-14-6 86,-13-4 43,1 0 0,-1-1-1,1 1 1,-1-1 0,1-1-1,8 2 1,-10-2 1,0 1-1,1-1 1,-1 1 0,0 0 0,0 0-1,0 0 1,0 0 0,3 3 0,-3-3 21,0 1 1,-1-1-1,1 0 1,0 0 0,0 0-1,0 0 1,-1-1-1,5 1 1,28 7-67,-15-7-3,-13-1 117,1 0-1,-1 0 1,0 0-1,0-1 1,0 0-1,9-2 1,25-9 120,-22 5-259,-14 5 45,-1 1 1,1-1 0,-1 0 0,0 0-1,0-1 1,8-5 0,23-19 293,-34 26-325,15-14-32,-15 13 115,13-7 389,-14 8-416,0 1 16,0-1 1,0 0-1,-1 1 0,1-1 1,0 0-1,0 0 0,0 1 0,-1-1 1,1 0-1,0 1 0,-1-1 1,1 1-1,0-1 0,-1 0 1,1 1-1,-1-1 0,0 0-24,0 1-1,0 0 0,0-1 1,-1 1-1,1 0 1,0 0-1,0-1 1,0 1-1,0 0 1,0 0-1,-1 0 1,1 1-1,-2-1 0,3 0 1,0 0-1,-1 0 0,1 0 0,0 0 0,-1 0 0,1 1 0,0-1 1,-1 0-1,1 0 0,0 0 0,-1 0 0,1 1 0,0-1 1,-1 0-1,1 0 0,0 1 0,0-1 0,-1 0 0,1 0 1,0 1-1,0-1 0,-1 0 0,1 1 0,0-1 0,0 0 0,0 1 1,0-1-1,0 0 0,0 1 0,-1-1 0,1 0 0,0 1 1,0-1-1,0 1 0,1 0 11,-1 0 0,0 1-1,1-1 1,-1 0 0,1 0 0,-1 0 0,1 0-1,0 0 1,-1 0 0,1 0 0,0 0 0,0 0 0,-1 0-1,1-1 1,0 1 0,0 0 0,0 0 0,2 0 0,-3-1 10,1 1 0,-1-1-1,1 1 1,-1-1 0,1 0 0,-1 1 0,0-1 0,1 1 0,-1-1 0,0 1 0,1-1 0,-1 1 0,0-1 0,1 1 0,-1 0 0,0-1 0,0 1 0,0 0 0,6 10-95,2-3 91,1-1 0,13 8 0,-14-10-230,0 0 1,-1 1 0,0 0-1,0 0 1,8 10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6:45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175 134 480,'0'-8'1168,"-13"12"-459,0 0-89,13-4-606,-1 0 0,1 0 1,0 0-1,-1 0 0,1 1 0,0-1 1,-1 0-1,1 0 0,0 0 1,-1 0-1,1 0 0,0 0 1,-1 0-1,1 0 0,0 0 1,0 0-1,-1-1 0,1 1 1,0 0-1,-1 0 0,1 0 0,0 0 1,-1 0-1,1-1 0,0 1 1,0 0-1,-1 0 0,1 0 1,0-1-1,0 1 0,-1 0 1,-19-2 363,17-3-484,3 4 116,-1 1 0,1 0 0,0-1 0,0 1 0,0-1 0,0 1 0,0 0 0,-1 0 0,1-1 0,0 1 0,0 0 0,-1-1 0,1 1 0,0 0 0,0 0 0,-1-1 0,1 1 0,0 0 0,-1 0 0,1 0 0,0 0 0,-1-1 0,1 1 0,0 0 0,-1 0 0,1 0 0,0 0 0,-1 0 0,1 0 0,-1 0 0,1 0 0,-1 0 0,0-2 70,0-3-671,2 5 586,0-1 0,0 0 0,0 0 0,0 1-1,0-1 1,0 0 0,0 1 0,0-1 0,0 1 0,0 0 0,0-1 0,0 1 0,0 0-1,0-1 1,1 1 0,-1 0 0,0 0 0,0 0 0,0 0 0,2 0 0,12 0 21,-14 0-80,1 0 26,9 0 348,-7-4-401,-7 3 96,0 1 1,0-1-1,0 0 0,0 0 1,1 0-1,-1 0 0,0-1 1,0 1-1,1-1 0,-1 1 1,1-1-1,-4-3 0,-4 4 148,9 1-135,1 0 1,0 1 0,-1-1-1,1 0 1,0 0-1,-1 0 1,1 0 0,0 0-1,-1 0 1,1 0 0,0 0-1,-1 0 1,1 0 0,0 0-1,-1 0 1,1 0 0,-1 0-1,1 0 1,0 0 0,-1 0-1,1-1 1,0 1 0,-1 0-1,1 0 1,0 0 0,0-1-1,-1 1 1,1 0 0,0 0-1,0-1 1,-1 1 0,1 0-1,0 0 1,-1-1 0,-6 2-739,7 0 715,1 0 1,-1 0-1,1 0 1,0 0-1,-1 0 1,1 0-1,0 0 1,0 0-1,0 0 1,-1-1-1,1 1 1,0 0-1,0-1 1,0 1-1,0-1 1,0 1-1,0-1 1,2 1-1,1 3-39,-4-4 50,1 1 0,-1-1 0,0 1 0,0-1 0,1 1 0,-1-1-1,1 1 1,-1-1 0,0 0 0,1 1 0,-1-1 0,1 0 0,-1 1 0,1-1-1,-1 0 1,1 0 0,-1 1 0,1-1 0,-1 0 0,1 0 0,0 0 0,2 0-4,-2 0-2,-1 0-1,0 0 1,0 0 0,1 0 0,-1 0-1,0 1 1,0-1 0,0 0 0,1 0-1,-1 0 1,0 0 0,0 1 0,0-1 0,0 0-1,1 0 1,-1 1 0,0-1 0,0 0-1,0 0 1,0 1 0,0-1 0,0 0 0,0 0-1,0 1 1,0-1 0,0 0 0,0 0-1,0 1 1,0-1 0,0 0 0,0 0-1,0 3 177,1-6-281,-5 2 150,-6 0 10,1 0-111,-3 1-43,9 1 113,0-1 0,0 1 0,0-1 0,0 0-1,0 0 1,0 0 0,0 0 0,0-1 0,-4 0 0,-12-2 509,18 3-518,1 0 0,0 0 0,0 0 0,-1 0 0,1 0 0,0 0 0,0 0 0,0 0 0,-1 0 0,1 0 0,0 0 0,0 0 0,0-1 0,-1 1 0,1 0 0,0 0 0,0 0 0,0 0 1,-1 0-1,1-1 0,0 1 0,0 0 0,0 0 0,0 0 0,0-1 0,0 1 0,0 0 0,-1 0 0,1-1 0,0 1 0,0 0 0,0 0 0,0-1 0,0 1-6,0 0 0,0-1 0,0 1 0,0 0 1,0 0-1,0-1 0,0 1 0,0 0 0,0 0 0,-1-1 0,1 1 0,0 0 0,0 0 0,0-1 0,0 1 0,-1 0 0,1 0 0,0 0 0,0-1 0,-1 1 0,1 0 0,0 0 1,0 0-1,-1 0 0,1 0 0,0-1 0,0 1 0,-1 0 0,1 0 0,0 0 0,0 0 0,-1 0 0,1 0 0,-1 0 0,1 0-17,0 0-1,0-1 0,0 1 1,0 0-1,0 0 1,0-1-1,0 1 0,0 0 1,0 0-1,0-1 1,0 1-1,0 0 0,0-1 1,0 1-1,0 0 1,1 0-1,-1 0 0,0-1 1,0 1-1,0 0 1,0 0-1,0-1 0,1 1 1,-1 0-1,0 0 1,0 0-1,0-1 0,0 1 1,1 0-1,-1 0 1,0 0-1,0 0 0,1 0 1,-1-1-1,0 1 1,0 0-1,1 0 0,-1 0 1,0 0-1,1 0 1,11 0-8,-8 1 42,0-1 1,1 0-1,-1 0 1,0 0-1,1-1 1,-1 1-1,0-1 1,7-2-1,-9 2-80,-1 1 0,6 0 43,-3-1 81,11 7 216,-33-11-4,0 4-333,15 0 80,-1 1 1,1 0-1,0 0 0,-1 0 1,1 0-1,-7 2 1,7-2 26,-1 1 0,1-1 0,-1 0 0,1 0 1,-1 0-1,1 0 0,-7-2 0,-12 0 747,32-2-1467,-3 3 724,0 0 0,0 0 0,8-3 0,-14 4-40,17 0-234,-1 0 342,-7 4-204,-10-3 79,0-1 22,1 1-1,-1-1 1,0 1-1,0 0 1,1-1 0,-1 1-1,0 0 1,0-1-1,0 1 1,0 0-1,0-1 1,0 1 0,0 0-1,0-1 1,0 1-1,0 0 1,0-1-1,0 1 1,0 0 0,0-1-1,-1 1 1,1-1-1,0 1 1,-1 1 0,-22 3 86,14-4-135,-6-1-134,15 0 164,-1-1-1,1 1 0,0 0 0,-1 0 1,1 0-1,0 0 0,-1 0 0,1 0 1,0-1-1,-1 1 0,1 0 0,0 0 1,0 0-1,-1-1 0,1 1 1,0 0-1,0 0 0,-1-1 0,1 1 1,0 0-1,0-1 0,0 1 0,-1 0 1,1 0-1,0-1 0,0 1 0,0 0 1,0-1-1,0 1 0,0-1 0,0 1 1,0 0-1,0-1 0,13 2-528,14 7 448,-26-8 104,0 0 1,0 0 0,-1 0 0,1 0 0,0 0 0,0 0 0,0 0-1,0 0 1,-1 1 0,1-1 0,0 0 0,0 1 0,0-1 0,-1 1 0,1-1-1,0 0 1,-1 1 0,1 0 0,0-1 0,-1 1 0,1-1 0,-1 1-1,1 0 1,-1-1 0,1 1 0,-1 0 0,1 0 0,-1-1 0,0 1 0,1 0-1,-1 0 1,0 0 0,0 0 0,0-1 0,0 1 0,1 0 0,-1 0-1,0 0 1,-1 1 0,-4-1 41,1-2-186,4 1 125,0 0 0,0 0 0,0 0-1,-1 0 1,1 0 0,0 0 0,0-1 0,0 1 0,-1 0-1,1 0 1,0 0 0,0 0 0,0 0 0,0 0 0,-1 0-1,1-1 1,0 1 0,0 0 0,0 0 0,0 0 0,0 0-1,-1-1 1,1 1 0,0 0 0,0 0 0,0 0-1,0-1 1,0 1 0,0 0 0,0 0 0,0 0 0,0-1-1,0 1 1,0 0 0,0 0 0,0-1 0,0 1 0,0 0-1,0 0 1,0 0 0,0-1 0,0 1 0,0 0 2,0-1-1,0 1 1,1 0 0,-1-1 0,0 1-1,0 0 1,0-1 0,0 1 0,0 0 0,0 0-1,0-1 1,-1 1 0,1 0 0,0-1-1,0 1 1,0 0 0,0 0 0,0-1 0,0 1-1,0 0 1,-1-1 0,1 1 0,0 0 0,0 0-1,0 0 1,-1-1 0,1 1 0,0 0-1,0 0 1,-1 0 0,1-1 0,0 1 0,0 0-1,-1 0 1,1 0 0,0 0 0,0 0 0,-1 0-1,1 0 1,0 0 0,-1 0 0,1 0-1,0 0 1,-1 0 0,1 0 0,-1 0-45,-4-11-831,4 11 862,0-2 33,-1 1 0,1-1-1,-1 1 1,1-1-1,0 1 1,0-1 0,-1 0-1,1 1 1,0-1-1,1 0 1,-1 0 0,0 0-1,0-3 1,-2 4-92,3 1 69,0 0 0,0 0-1,-1 0 1,1 0-1,0 0 1,0 0 0,0 0-1,-1 0 1,1 0 0,0 0-1,0 0 1,0 0-1,0 0 1,-1 0 0,1 0-1,0 0 1,0 0 0,0 0-1,-1 0 1,1 0-1,0 0 1,0 0 0,0 0-1,0-1 1,-1 1-1,1 0 1,0 0 0,0 0-1,0 0 1,0 0 0,0 0-1,-1-1 1,1 1-1,0 0 1,0 0 0,0 0-1,0 0 1,0-1 0,0 1-1,0 0 1,0 0-1,0 0 1,0-1 0,0 1-1,0 0 1,0 0-1,0 0 1,0-1 0,0 1-1,0 0 1,0 0 0,0 0-1,0 0 1,0-1-1,0 1 1,0 0 0,0 0-1,0 0 1,0-1 0,2 2 46,0 0 0,0-1 0,0 1 0,0-1 0,-1 0 0,1 1 0,0-1 0,0 0 0,0 0 0,0 0 1,2-1-1,-1 1 13,55-3-83,-56 3 100,7 3-31,-8-3 17,0 1 0,1-1 1,-1 0-1,0 0 0,0 0 0,1 0 0,-1 0 1,0 0-1,0 0 0,1 0 0,-1 0 0,0-1 1,0 1-1,0 0 0,1-1 0,-1 1 1,0-1-1,0 0 0,0 1 0,0-1 0,0 0 1,0 1-1,1-2 0,-14-19 57,12 20-117,0 1 0,0-1-1,-1 1 1,1-1-1,0 1 1,0-1 0,-1 1-1,1-1 1,0 0-1,-1 1 1,1-1 0,-1 1-1,1 0 1,0-1-1,-1 1 1,1-1-1,-1 1 1,1 0 0,-1-1-1,1 1 1,-1 0-1,0 0 1,1-1 0,-1 1-1,1 0 1,-1 0-1,0 0 1,0 0-1,0 0-1,1-1-1,0 1 1,-1 0-1,1 0 0,-1 0 1,1 0-1,-1 0 1,1 0-1,-1-1 0,1 1 1,0 0-1,-1 0 0,1-1 1,0 1-1,-1 0 1,1 0-1,0-1 0,-1 1 1,1 0-1,0-1 1,-1 1-1,1-1 0,0 1 1,0 0-1,-1-2 0,1 2-17,-1-1 0,0 0-1,1 1 1,-1-1 0,0 0-1,0 1 1,0-1 0,1 1-1,-1-1 1,0 1 0,0-1-1,0 1 1,0 0 0,0-1-1,0 1 1,0 0 0,0 0-1,0 0 1,0 0 0,0 0-1,0 0 1,0 0 0,0 0-1,0 0 1,0 0-1,-1 1 1,1 0-64,0 0 1,0 1-1,0-1 0,0 0 0,0 0 1,0 1-1,1-1 0,-1 1 0,0-1 0,1 0 1,-1 1-1,1-1 0,0 1 0,-1-1 1,1 1-1,0 0 0,0-1 0,0 1 0,0-1 1,0 1-1,1-1 0,0 4 0,-1 4 326,0-8-258,-9 15-213,9-15 266,-4 15-394,4 10-2806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6:50.3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43 320,'0'-1'5,"0"1"-1,-1 0 1,1 0 0,0 0 0,-1 0-1,1 0 1,0 0 0,-1 0 0,1 0-1,0 0 1,0 0 0,-1 0-1,1 0 1,0 1 0,-1-1 0,1 0-1,0 0 1,-1 0 0,1 0 0,0 0-1,0 1 1,-1-1 0,1 0-1,0 0 1,0 0 0,0 1 0,-1-1-1,1 0 1,0 0 0,0 1 0,0-1-1,-1 0 1,1 1 0,0-1 0,0 0-1,0 0 1,0 1 0,0-1-1,0 0 1,0 1 0,0-1 0,0 0-1,0 1 1,0-1 0,0 1 0,-4 11 145,0-7-72,1-1 0,-1 2 0,1-1-1,0 0 1,0 1 0,1-1 0,0 1 0,0 0 0,-2 11 229,4-12-10,1-1 0,-1 0 0,0 0-1,0 0 1,-1 6 0,-1-9-261,1 0-1,0 0 1,-1 0-1,1-1 0,-1 1 1,1 0-1,-1-1 1,1 1-1,-4-1 1,0 2 73,4-1-84,1-1-21,0 1 0,-1-1 0,1 0 0,0 0 0,0 1 0,-1-1 0,1 0 0,0 0 1,0 0-1,0 0 0,-1 1 0,1-1 0,0 0 0,-1 0 0,1 0 0,0 0 0,0 0 0,-1 0 0,1 0 1,-2 0 267,7-5 107,1 2-322,-1-1 0,1 1 0,0-1 1,-1 0-1,0 0 0,5-6 1,15-11 197,-11 10-334,18-18 0,-15 14-51,12-24 402,-28 38-319,0 0 0,0 0 1,0 0-1,-1 0 0,1 0 1,0 0-1,-1 0 0,1 0 1,0 0-1,-1 0 0,0-1 1,1 1-1,-1 0 0,0 0 1,1-2-1,-1 2 111,-18 13-299,12-9 225,1 0-1,0 0 1,-1 1-1,1 0 1,1 0-1,-1 0 1,-5 7-1,5-6 102,0 0 1,0 0-1,-1 0 0,0-1 1,-9 6-1,11-8-21,-1 0-1,0 1 0,1 0 1,0 0-1,0 0 0,0 0 1,-5 5-1,8-6-73,-1 0 1,0 0-1,0 0 1,0-1-1,0 1 1,-1-1-1,1 1 0,0-1 1,0 0-1,-1 0 1,-4 1 164,5-2-216,-3 4-99,-2 4-79,2 2 249,4-6-8,-1 0 0,0-1 0,0 1 1,0 0-1,-1-1 0,1 0 0,-1 1 1,0-1-1,0 0 0,-4 3 1,-1-4 528,8-7-273,10-11-246,-7 11-112,53-123-418,-54 125 509,0-1-28,-1 0 1,1 1-1,1-1 1,-1 0-1,0 1 1,1 0-1,0-1 1,3-2 0,-5 5-56,8 5-692,-5-2 690,-1-1 1,0 0 0,0 0 0,1 0 0,4 1 0,1 2-276,-2 0 171,9 4 299,-2-1-530,1 2 1,-1 0 0,18 15-1,-1 0-234,-19-16 124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01.4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176 283 832,'-9'-18'1832,"9"11"-1536,-2 2-204,0-1 0,1 0 1,-1 0-1,1 0 0,1 0 1,-1 0-1,1 0 0,0 0 0,1-6 1,0-4-3,2-101 753,-3 115-882,-1 2 27,1-1-1,0 0 1,0 1-1,0-1 1,0 0-1,0 1 1,0-1 0,0 0-1,0 1 1,0-1-1,0 0 1,0 1-1,0-1 1,0 1-1,0-1 1,1 0-1,-1 1 1,0-1-1,1 1 1,-1-1 0,0 0-1,1 1 1,-1-1-1,1 1 1,0-1-1,0 1-8,0 1-1,0-1 0,0 1 1,0-1-1,0 1 0,0 0 1,-1 0-1,1 0 0,0-1 1,0 1-1,-1 0 0,1 0 1,0 0-1,-1 0 0,2 2 1,3 7 29,-1 1 0,1 0 0,-2 0 0,0 0 0,3 17 0,-2-14-27,-1 0 0,2 0 1,0 0-1,0 0 0,1-1 1,1 0-1,11 16 480,-31-37 254,-27-39-683,36 43-33,1-1 0,0 1 1,0-1-1,1 1 0,-1-1 0,1 0 0,0 0 1,0 0-1,-2-9 0,-7-19 345,7 25-316,0-1 0,0-1 0,-3-15 0,1 14 7,5 10-29,1 0 0,-1 1 0,1-1 0,-1 0 0,1 1 0,-1-1 0,1 0 0,0 0 1,-1 0-1,1 1 0,0-1 0,-1 0 0,1 0 0,0 0 0,0 0 0,0-1 0,0 1 4,-1 0 0,1 1 0,0-1 0,0 0 0,-1 1 0,1-1 0,-1 0 0,1 1 0,0-1 0,-1 1 0,1-1 0,-1 1 0,1-1 0,-1 1 0,0-1 0,1 1 0,-1-1 0,0 1 0,1 0 0,-1-1 0,0 1 0,1 0-1,-1 0 1,0-1 0,1 1 0,-1 0 0,0 0 0,0 0 0,0 0 0,0 13-623,1-11 607,0 0-1,0 0 1,0-1 0,0 1-1,1 0 1,-1 0 0,1 0-1,-1 0 1,1 0 0,0-1 0,1 3-1,-2-3 3,1 0 0,-1 0-1,1 1 1,-1-1-1,1 0 1,-1 0 0,0 0-1,0 0 1,1 0 0,-1 0-1,0 2 1,3 7 53,-2-9-42,-1 0-1,1 0 0,0 1 1,-1-1-1,0 0 0,1 0 1,-1 0-1,1 11 1275,-10-20-764,3 6-482,1-1 0,-1 0 0,1 0 0,0-1 0,0 0 0,0 1 0,1-2 0,-7-6 0,-2-2-46,-23-22 177,36 35-134,1 4-186,2 1 1,-1-1-1,0 0 1,5 6-1,14 22 1430,-26-36-1459,3 3 192,0-1 0,0 0-1,1 0 1,-1 0 0,0 0-1,1 0 1,-2-3 0,-8-8-74,9 11 66,0 1 0,0-1 0,1-1 0,-1 1 0,0 0 0,-1-3 0,-9-10 67,6 7-471,12 16-175,0 5 585,1 0 0,1-1-1,0 0 1,1 0 0,0-1 0,14 14 0,-6-6 41,1 5-160,-14-20 93,0 1 0,-1 0 0,1 0 0,-1 1 0,0-1 0,3 7 0,-2-4 29,1 13 122,-5-18-124,1 0 1,-1 0-1,1 0 0,0-1 0,0 1 0,0 0 0,3 4 0,-3-5-9,-1 1-1,1-1 1,0 0 0,-1 1-1,1-1 1,-1 1-1,1-1 1,-1 3-1,0-2 2,0 0 1,1 0-1,-1 0 0,1 0 1,-1 0-1,1 0 0,0 0 0,2 4 1,-2-6 5,-1 0 0,1 0-1,-1-1 1,1 1 0,-1 0 0,1-1 0,0 1 0,-1 0 0,1-1 0,0 1-1,0-1 1,-1 1 0,1-1 0,0 1 0,0-1 0,1 1 0,-1-1 3,-1 0 0,1 0 0,-1 0 0,1 0 0,-1-1 0,1 1 0,-1 0 0,1 0 1,-1-1-1,1 1 0,-1 0 0,1 0 0,-1-1 0,1 1 0,-1-1 0,0 1 0,1 0 0,-1-1 0,1 1 1,-1-1-1,0 1 0,0-1 0,1 1 0,-1-1 0,0 1 0,0-1 0,1 1 0,-1-1 0,0 1 0,0-1 1,0 1-1,0-2 0,2-19 31,-2 18-56,0 0 1,0-1-1,0 1 1,1 0-1,1-5 0,-2 7-15,0 1-1,0-1 0,0 1 1,0-1-1,0 1 0,1-1 1,-1 1-1,0-1 1,0 1-1,1-1 0,-1 1 1,0 0-1,1-1 0,-1 1 1,0-1-1,1 1 0,-1 0 1,0-1-1,1 1 0,-1 0 1,1 0-1,-1-1 0,1 1 1,-1 0-1,1 0 0,-1 0 1,1 0-1,-1-1 0,1 1 1,-1 0-1,1 0 0,0 0 1,0 1-8,0-1 0,0 1 0,1-1 0,-1 1 0,0 0 0,0-1 0,0 1 1,0 0-1,0 0 0,0 0 0,0 0 0,1 1 0,2 4-185,0-1-1,0 1 1,5 11 0,-4-2-347,4-3-837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02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1 640,'-1'0'67,"1"0"0,-1 0 0,0 1 0,0-1 0,0 0-1,0 0 1,0 1 0,1-1 0,-1 1 0,0-1 0,0 1 0,1-1 0,-1 1 0,0 0 0,1-1 0,-1 1 0,0 0-1,1-1 1,-1 1 0,1 0 0,-1 0 0,1 0 0,0-1 0,-1 1 0,1 0 0,0 0 0,0 0 0,-1 0-1,1 0 1,0 1 0,0 0 33,-1 0-1,0 0 1,1-1-1,-1 1 1,0 0-1,0 0 0,0 0 1,0-1-1,0 1 1,-1 0-1,1-1 1,0 1-1,-3 1 1,3-2-74,-11 10 582,4-2 393,11-14-829,5-8-201,-6 10 35,0 0 0,-1 0-1,1 0 1,0 0 0,0 0-1,5-3 1,2 32-3040,-5-14 1551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03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20 992,'0'-1'34,"-1"0"0,1 1 1,0-1-1,0 0 0,0 1 0,0-1 0,0 0 1,-1 0-1,1 1 0,0-1 0,0 1 0,-1-1 1,1 0-1,-1 1 0,1-1 0,0 1 0,-1-1 0,1 0 1,-1 1-1,-17-7 2258,13 7-2073,5 1-223,-1-1 1,0 1 0,0-1-1,1 0 1,-1 1-1,0-1 1,1 1 0,-1 0-1,1-1 1,-1 1 0,1-1-1,-1 1 1,1 0 0,-1-1-1,1 1 1,-1 0 0,1 0-1,0-1 1,0 1 0,-1 1-1,-7 22-17,7-19 155,-6 19 48,0 1 0,-4 45 0,10-54-340,0-1-1,1 1 0,1 0 1,0-1-1,7 29 1,-1-21-551,3-5-902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10.2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134 171 896,'-5'-4'1901,"5"4"-1840,-1 0-48,1 0 0,0 0-1,-1 0 1,1 0 0,0 0-1,-1 0 1,1 0 0,0-1-1,0 1 1,-1 0 0,1 0-1,0 0 1,-1 0 0,1 0-1,0 0 1,0-1-1,-1 1 1,1 0 0,0 0-1,0-1 1,0 1 0,-1 0-1,1 0 1,0 0 0,0-1-1,0 1 1,0 0 0,-1-1-1,1 1 1,0 0 0,0 0-1,0-1 1,0 1 0,0-1-1,-10-3 415,9 3-405,0 0 0,0 0 0,0 0 1,0 0-1,0 0 0,0 1 0,0-1 0,-1 0 1,1 1-1,0-1 0,0 1 0,-1-1 0,1 1 1,0-1-1,-1 1 0,-1 0 0,-9-4 364,10 3-373,1 0 0,-1 0 0,1 0 0,-1 0 0,1 0 1,0 0-1,-1-1 0,1 1 0,0 0 0,0-1 1,0 1-1,0-1 0,0 1 0,0-1 0,0 1 1,1-1-1,-1 0 0,0-3 0,18 9-145,-17-4 131,13 5 28,-8-4-11,-1 1 0,1-1 0,-1 0 0,8 1 0,-11-2-80,18 0 224,-13-1-121,-6 1-48,1 1-1,0-1 1,0 1-1,-1-1 1,1 1-1,0-1 1,-1 1-1,1-1 1,-1 1-1,1-1 1,0 1-1,-1 0 1,1-1-1,-1 1 1,0 0-1,1 0 1,-1-1-1,0 1 1,1 0-1,-1 1 1,1-1-7,1 13 0,-2-12 7,0 0 1,1-1-1,-1 1 1,1 0 0,-1 0-1,1-1 1,0 1 0,-1 0-1,1-1 1,0 1 0,0-1-1,7 10 851,-9-23-640,-2 5-202,0 0 0,0 0 0,1 0 0,0-1 0,1 1 0,-1-1 0,1-12 0,1 19 10,0-1-1,-1 1 0,1-1 0,0 1 0,-1-1 0,1 1 0,-1-1 0,-1-2 0,1 3-15,1-1 0,-1 1 0,0-1 0,1 0 0,-1 1 0,1-1 0,0 0 0,-1 0 0,1-1 0,0-24-106,0 23-123,-3 17 736,2-6-172,0-7-309,1 0-1,0 0 0,0 0 1,-1 0-1,1 0 1,0 0-1,0 0 0,0 0 1,-1-1-1,1 1 1,0 0-1,0 0 0,0 0 1,-1 0-1,1-1 1,0 1-1,0 0 0,0 0 1,0 0-1,0-1 1,0 1-1,-1 0 0,1 0 1,0-1-1,0 1 0,0 0 1,0 0-1,0-1 1,0 1-1,0 0 0,0-1 1,-2-3-12,1-1 1,-1 0 0,1 0-1,0 0 1,0 0 0,1 0-1,-1-7 1,1 11-78,-1-3-199,13 2-30,-11 3 287,0-1-1,0 0 1,0 1-1,0-1 1,0 0-1,0 1 1,0 0-1,-1-1 1,1 1-1,0-1 1,0 1-1,-1 0 1,1-1-1,0 1 0,-1 0 1,1 0-1,0 0 1,-1 0-1,1-1 1,-1 1-1,0 0 1,1 0-1,-1 0 1,0 0-1,1 0 1,-1 0-1,0 0 1,0 0-1,0 0 0,0 1 1,2 38-38,-2-34-51,0 16 132,1-1 189,-5 33 0,4-15-34,-3-41 52,1-4-249,2 4 28,-1 0 0,0 0 0,1 0 0,-1 0 0,0 0 0,0 0 0,0 0 0,0 0 0,-3-3 0,-2-6-48,2 4 31,3 7-7,1-1 0,-1 0 1,1 0-1,-1 1 0,1-1 0,0 0 1,-1 0-1,1 1 0,0-1 0,-1 0 1,1 0-1,0 0 0,0 1 0,0-3 0,-2-2-39,-6-6 85,6 7-41,-3-4 229,3 7-216,1 0 0,0 1 0,-1-1 0,1 1-1,-1 0 1,1-1 0,-1 1 0,1 0 0,-1 0 0,-2 0-1,-22-3 672,26 3-696,0 0-1,0 0 1,0 0 0,-1 0-1,1 0 1,0 0 0,0 0-1,0 0 1,-1 0 0,1 0-1,0 0 1,0-1 0,0 1-1,0 0 1,-1 0 0,1 0-1,0 0 1,0 0 0,0 0-1,0-1 1,0 1 0,-1 0-1,1 0 1,0 0 0,0 0-1,0-1 1,0 1 0,0 0-1,0 0 1,0 0 0,0 0-1,0-1 1,0 1 0,0-1-57,8 5-230,0-1 293,-1-1 0,1 0 0,-1 0 1,1 0-1,14 0 0,52-2-70,-37-1 47,-37 1 105,7-1-77,0 12-38,-3-4 29,-2-4-15,-1 0 0,0 0 0,0 1 1,-1-1-1,1 0 0,0 1 0,-1-1 0,0 7 1,1 7-197,-1-9 174,0-1-1,0 0 0,-1 9 0,-1 9 175,2-16-106,-1-1-1,0 1 0,-3 10 1,2-11-14,0 0 0,1 1 0,-1 10-1,2-16 26,0-1-1,0 1 1,0 0-1,0-1 1,-1 1-1,0 0 0,1-1 1,-1 1-1,0 0 1,0-1-1,0 1 1,-1-1-1,1 0 1,0 1-1,-1-1 0,-3 4 1,4-6-42,2 5-445,-1-5 454,0 1 1,0 0 0,0-1 0,0 1 0,0-1-1,0 1 1,0 0 0,0-1 0,0 1-1,-1-1 1,1 1 0,0 0 0,0-1 0,-1 1-1,1-1 1,-1 1 0,1-1 0,0 1-1,-1-1 1,1 1 0,-1-1 0,1 0 0,-1 1-1,1-1 1,-1 0 0,1 1 0,-2-1-1,2 1-8,-1 0 0,1 0 0,0-1 0,0 1 0,-1 0 0,1 0 0,0-1 0,0 1 0,0 0-1,0 0 1,0 0 0,0 0 0,0-1 0,0 1 0,0 0 0,0 1 0,1 1 37,-1 3 1,-1-1-1,1 0 0,-1 1 0,-2 7 0,0 8 13,3-20 8,-13 12-26,12-11-23,0-1 0,1 1 0,-1-1 0,0 1 0,0-1 1,0 1-1,0-1 0,0 0 0,0 0 0,-2 3 0,-19 18 66,12-13-19,-25 18 274,32-26-274,0 0-1,0 0 0,-1 0 1,1 0-1,0-1 1,0 1-1,-1-1 1,1 0-1,-4-1 0,4 1 72,2 0-133,26 0-518,-24 0 582,2 0-58,-1 0-1,1 0 0,-1 0 1,1 0-1,-1 1 0,1-1 1,3 1-1,2 1 155,-65-22 341,-5 5-517,51 12 101,6 2-623,11 1 362,21-1 176,-1 0 0,48-9 0,-63 6-73,5 0 135,-13 4-29,-1 0 0,1-1 0,-1 1 0,1-1 0,-1 0 0,1 0 0,-1 0 0,0 0 0,1 0 0,2-2 0,-4 2 52,-7 13-303,5-11 226,0 0 23,0 0 0,0 0-1,0 0 1,-1 1 0,1-1 0,0 1-1,1-1 1,-1 0 0,0 1 0,-1 2-1,2-2 2,-1-1-1,0 1 0,0-1 1,1 1-1,-1-1 0,0 0 0,0 1 1,-2 1-1,1-2-32,1 0-1,0 0 1,0 0 0,0 1-1,1-1 1,-1 0 0,0 1-1,0-1 1,1 1-1,-2 2 1,-12 42-84,9-31 53,4-13 35,1 0-1,-1 0 0,0 0 1,1 0-1,0 0 0,-1 0 1,1 0-1,0 4 0,-5 14 110,5-19-98,1-1 2,-1 0 1,0 1-1,0-1 0,0 0 1,0 1-1,0-1 0,0 0 0,0 1 1,0-1-1,0 0 0,0 1 0,0-1 1,-1 0-1,1 1 0,0-1 1,0 0-1,0 0 0,0 1 0,0-1 1,-3 3 342,7-19 51,1-17-392,-5 29-2,0 0-1,0 0 1,1-1-1,0 1 0,0 0 1,0 0-1,0 0 1,1 0-1,-1 0 1,1 0-1,0 0 1,3-4-1,0-11-217,-5 13 129,-5 13 17,-6 23 31,10-24 50,-1-1 1,1 1 0,-1-1-1,-1 1 1,-3 6-1,-7 10-49,1 1 0,-14 40 0,15-36-117,10-21-149,-1 0 0,1 0 0,0 0 0,1 0 0,-1 0 0,1 0 0,1 8 0,0 2-376,-1 11-1153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15.7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613 45 1408,'0'-1'24,"0"1"0,0 0-1,-1-1 1,1 1 0,0 0 0,0-1 0,0 1 0,-1-1 0,1 1-1,0 0 1,0 0 0,-1-1 0,1 1 0,0 0 0,0 0-1,-1-1 1,1 1 0,0 0 0,-1 0 0,1-1 0,-1 1 0,1 0-1,0 0 1,-1 0 0,1 0 0,0 0 0,-1 0 0,1 0-1,-1 0 1,-1-1 56,-4-10 1322,-5 4-779,-5 0 162,-1 4-343,-1 2-1,1 0 1,-1 1 0,-25 3-1,2 6-208,36-7-143,0 0-1,0-1 1,-1 1-1,1-1 1,-1 0-1,1-1 1,-1 0 0,0 1-1,1-2 1,-1 1-1,1-1 1,-8-1-1,0-1 15,0 1 0,0 1-1,-1 0 1,1 1-1,-21 1 1,-1 0 154,-53 4 190,79-4-437,-1 0 0,1 0 0,0 1-1,-18 6 1,-1-1 31,7 4-511,21-8 71,0-2 402,1 0 0,-1-1 1,0 1-1,0 0 0,1-1 0,-1 1 1,1-1-1,-1 1 0,0-1 0,1 1 0,-1-1 1,1 1-1,-1-1 0,1 1 0,0-1 1,-1 0-1,1 1 0,-1-1 0,1 0 0,0 0 1,-1 1-1,1-1 0,-1 0 0,2 0 1,1 1-12,45 12 7,-34-7-22,0 0-1,0-1 0,1-1 1,-1 0-1,1-1 0,0-1 1,30 2-1,15-7 43,-1-3 0,72-16 0,5-1-5,27 6 144,103-17-233,-249 30-59,-7 1-299,1 1 0,-1 1 0,12-1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02:17:17.3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9 416,'-13'-8'128,"18"8"-96,-15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18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410 649 832,'8'-2'9178,"-8"-9"-9796,-8-15 1572,7 25-911,1 0-1,0-1 1,-1 1 0,1 0-1,-1 0 1,0 0-1,1 0 1,-1 0-1,0 0 1,0 0-1,0 0 1,1 0-1,-1 0 1,0 0 0,0 1-1,0-1 1,-1 0-1,1 1 1,-2-2-1,-22-9 339,13 7-281,0 1 0,0 1-1,0 0 1,-1 1 0,1 0-1,-21 1 1,15 0-56,10 2-35,1-1 1,-1 1 0,1 0 0,-1 0 0,1 1-1,-13 6 1,2-1-52,8-3 51,0 1 1,0 1-1,1-1 0,0 2 0,1-1 0,-15 16 0,16-13 3,-1 0-1,1 1 0,1-1 0,0 1 0,1 1 1,-8 22-1,3-8-132,8-21 112,1 0-1,0 0 1,0 0 0,-1 7 0,-4 19-25,4-23 66,1 0 0,0 0 1,0 0-1,1 0 0,0 13 1,0-6 18,1-11-47,0-1 0,0 1 0,0-1 0,0 1 0,1-1 0,-1 1 1,1-1-1,3 5 0,-3-5 28,0-1-30,0 1 0,-1-1 1,1 0-1,0 0 0,0 0 0,0-1 0,1 1 0,-1 0 0,0-1 0,1 0 0,-1 1 0,1-1 0,-1 0 0,1 0 0,4 1 0,1 0 26,1-1 0,-1 0 0,16 0-1,-4-1 95,1 1-79,-1-1 0,1-1-1,0-1 1,0-1 0,22-6 0,3-2-21,-34 9 47,0-1 0,0 0 0,0-1-1,15-6 1,-24 8-41,0 1 0,0-1 0,0 0-1,0-1 1,0 1 0,0 0 0,-1-1 0,1 0 0,-1 0-1,0 1 1,1-1 0,-1 0 0,-1-1 0,1 1-1,0 0 1,-1-1 0,0 1 0,1-1 0,-1-3 0,26-101 4,-14 50-11,-8 40-40,-1-1 1,-1 1-1,2-32 0,3-77 334,-5 90-322,-2 28 8,0 0-1,-1-1 0,0-8 1,-2-7-45,3-37 0,0 15-23,-1-116-360,0 150 523,-5-25 0,5 38-96,-1-4-8,-1 0 0,0 0 0,0-1-1,0 1 1,0 0 0,-1 1 0,0-1-1,1 0 1,-1 1 0,-5-5 0,4 4-249,4 3 233,-1 1 1,1 0-1,0-1 1,-1 1-1,1 0 1,0-1 0,-1 1-1,1 0 1,-1 0-1,1-1 1,0 1-1,-1 0 1,1 0-1,-1 0 1,1 0-1,-1-1 1,1 1-1,-1 0 1,1 0-1,0 0 1,-1 0-1,1 0 1,-1 0-1,1 0 1,-1 0-1,0 1 1,0-1 44,14 91-581,-9 47 709,-4-98-90,-8 77-213,7-96 103,1 0 1,3 27-1,-1 7 21,2 108 420,1-57-337,4 6-85,-8-105 166,0 0 1,0 0-1,0-1 1,1 1 0,0-1-1,0 1 1,0-1-1,7 12 1,-5-12-98,-3-5 38,0 1-118,1 3-26,-2-4-102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20.1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300 286 64,'0'-4'32,"0"-27"1824,0 30-1828,0 1 1,0-1-1,-1 0 1,1 1-1,0-1 1,-1 0-1,1 0 1,0 1-1,-1-1 1,1 1-1,-1-1 1,1 0-1,0 1 1,-1-1-1,0 1 1,1-1-1,-1 1 1,1-1-1,-2 0 1,1 1-12,0-1-1,0 0 1,1 1 0,-1-1 0,0 0 0,1 1 0,-1-1 0,0 0 0,1 0 0,-1 0-1,1 0 1,-1-1 0,-5-15 45,-4-17 372,10 29-358,-2 1 0,1 0 0,0 0 0,-1 0 0,0 1-1,0-1 1,0 0 0,0 1 0,0-1 0,-1 1 0,0 0 0,0 0 0,0 0 0,0 0-1,0 0 1,0 0 0,-1 1 0,1 0 0,-1 0 0,0 0 0,-5-2 0,-4 2 14,12 2-73,-1 0 0,1 0 0,0 0 0,0 0 0,0 0 0,-1 0 0,1-1 0,0 1 0,0-1 0,-2 0 0,1 1 23,1-1 0,-1 1 1,0-1-1,1 1 0,-1 0 1,0 0-1,1-1 0,-1 1 1,0 1-1,0-1 0,1 0 1,-1 0-1,0 1 0,1-1 1,-1 1-1,-1 0 0,-15 2 341,1 3-354,16-5-20,0-1 0,0 0-1,0 1 1,0-1 0,-1 0-1,1 0 1,0 0 0,0 0 0,0 0-1,0 0 1,0 0 0,-1 0-1,1 0 1,-1-1 0,1 1-5,1 0 1,-1-1-1,1 1 1,-1 0-1,1-1 1,-1 1-1,1-1 0,-1 1 1,1 0-1,0-1 1,-1 1-1,1-1 1,0 1-1,-1-1 1,1 1-1,0-1 0,0 0 1,-1 1-1,1-2 1,0-2 2,-1 1 1,1-1 0,0 0 0,1 0-1,-1 0 1,2-5 0,-1-4 33,-1 12-67,0-12-65,0 12 88,0 1 1,0 0-1,0-1 1,0 1-1,0 0 1,0-1-1,0 1 1,0 0-1,0-1 1,0 1-1,1 0 1,-1-1-1,0 1 1,0 0 0,0-1-1,0 1 1,1 0-1,-1-1 1,0 1-1,0 0 1,0 0-1,1-1 1,-1 1-1,0 0 1,1 0-1,-1 0 1,0-1-1,0 1 1,1 0-1,-1-1 40,0 1 0,1 0-1,-1-1 1,0 1-1,0-1 1,0 1-1,0 0 1,0-1-1,0 1 1,0-1-1,0 1 1,0-1-1,0 1 1,0 0-1,0-1 1,0 1-1,0-1 1,-1 1-1,1-1 1,0 1-1,0 0 1,0-1-1,-1 1 1,1 0-1,0-1 1,0 1-1,-1-1 1,-2-7 780,3 8-823,-1-1 1,1 0-1,-1 1 1,1-1-1,-1 0 0,1 1 1,-1-1-1,1 1 1,-1-1-1,0 1 1,-1-2-1,2 2-2,0 0 1,-1 0-1,1 0 1,0 0-1,0 0 0,0 0 1,-1 0-1,1 0 0,0 0 1,0 0-1,0 0 0,-1 0 1,1 0-1,0 0 0,0-1 1,0 1-1,-1 0 1,1 0-1,0 0 0,0 0 1,0-1-1,0 1 0,0 0 1,-1 0-1,1 0 0,0 0 1,0-1-1,0 1 0,0 0 1,0 0-1,0-1 1,0 6-248,1 6 198,1 0 1,0 0-1,1 0 1,0-1 0,0 1-1,10 18 1,-5-12 49,6 24 0,4 20 193,-8-28-295,10 55 1,-10-39 137,-6-35 214,-2 0 0,1 0 1,0 21 196,-4-50-331,-10-15-149,1 8-55,2-2 173,3 13-116,1 0 1,1-1 0,0 0 0,0 0-1,-1-23 1,0 12-116,3 21 164,1-1 0,-1 0 0,1 1 0,-1-1 0,1 0 0,0 0 1,0 1-1,0-1 0,1-4 0,-1 2-28,1 1-1,-1-1 1,0 0 0,-1 1-1,1-1 1,-3-8-1,-1-16 108,0 27 28,4 2-105,-1 0-1,1 0 1,-1 0 0,1 0-1,-1-1 1,1 1-1,-1 0 1,1 0-1,0 0 1,-1-1-1,1 1 1,0 0-1,-1-1 1,1 1-1,0 0 1,-1-1-1,1 1 1,0 0-1,-1-1 1,1 1-1,0-1 1,0 1-1,0 0 1,-1-1-1,1 1 1,0-1 0,0 1-1,0-1 1,0 0-1,0 1-17,0 0 0,0 0 0,0 0 0,0 0-1,0 0 1,0-1 0,0 1 0,0 0 0,0 0 0,0 0-1,0 0 1,0 0 0,0-1 0,0 1 0,0 0 0,-1 0 0,1 0-1,0 0 1,0 0 0,0 0 0,0-1 0,0 1 0,0 0 0,0 0-1,0 0 1,0 0 0,-1 0 0,1 0 0,0 0 0,0 0 0,0 0-1,0 0 1,0 0 0,0 0 0,-1 0 0,1-1 0,0 1 0,0 0-1,0 0 1,0 0 0,0 0 0,-1 0 0,1 0 0,0 0 0,-9 4-70,-5 8 75,12-11 10,0 0-1,1 0 1,-1 0 0,0 0-1,1 0 1,-1-1 0,0 1-1,0-1 1,0 1 0,-1-1-1,0 1-25,0-1-1,1 1 1,-1 0-1,1 0 0,-1 0 1,1 0-1,0 0 1,-1 1-1,-2 1 1,-33 26-292,37-28 278,1-1 0,0 1 0,-1-1 0,1 1 1,0-1-1,0 1 0,0-1 0,0 0 0,-1 1 0,1-1 0,0 1 0,0-1 0,0 1 0,0 0 0,0-1 0,0 1 0,0-1 0,0 1 0,0-1 0,1 1 0,-1-1 0,0 0 0,0 1 0,1 0 0,4 13-811,-3-12 824,0 0 1,1 0-1,-1 1 1,0-1-1,1-1 1,-1 1 0,1 0-1,0-1 1,5 3-1,30 12-1388,-36-16 1228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23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697 141 2816,'-2'0'28,"0"0"1,0 0 0,1 1-1,-1-1 1,0 1-1,1 0 1,-1-1-1,0 1 1,1 0-1,-1 0 1,1 0-1,-1 0 1,1 0-1,0 0 1,-1 0 0,-1 3-1,2-3 14,0 1 0,0-1-1,-1 0 1,1 0 0,-1 0-1,1 0 1,0 0 0,-1 0 0,0 0-1,1 0 1,-1 0 0,0-1 0,1 1-1,-1-1 1,0 1 0,-2-1 0,-15 2 944,16-1-830,0-1-1,-1 0 0,1 0 0,0 0 0,0 0 1,0 0-1,-1 0 0,-5-2 0,-2-2 163,-1 2 0,0-1 0,-1 2 0,-23-1 0,-49 8 638,-1-1-392,-74 5 208,77-3-344,74-7-423,0 1 0,1 0 1,-1 1-1,1 0 0,0 0 1,-12 5-1,18-6-29,1 0 1,0 0-1,0 0 0,0 0 0,0 0 1,0 0-1,0 0 0,0 1 1,0-1-1,0 0 0,1 0 0,-1 1 1,0-1-1,1 1 0,-1-1 1,1 1-1,0-1 0,-1 1 1,1-1-1,0 1 0,0-1 0,0 1 1,0-1-1,0 1 0,0-1 1,1 1-1,-1 1 0,1 0 9,0 0-1,-1 0 1,1 0 0,0 0-1,1 0 1,-1 0-1,0-1 1,1 1 0,-1 0-1,1-1 1,0 1-1,2 2 1,0-3 21,-1 1 0,0-1-1,1 0 1,-1 0 0,1 0 0,0-1 0,0 1-1,0-1 1,-1 0 0,1 0 0,6 1-1,5-1 12,26 0-1,-27-1 5,32-1 18,1-2-1,0-2 1,-1-2 0,0-2 0,-1-2 0,57-22 0,-89 27-53,1 1 1,0 1 0,0 0-1,0 1 1,0 1 0,0 0-1,0 1 1,1 0 0,-1 1-1,0 1 1,17 2 0,-13 1 17,0 1 1,0 1 0,22 10 0,51 29-169,-44-20 357,-37-18 64,-10-7-248,0 0-1,0 0 0,0 0 1,0 1-1,0-1 1,1 0-1,-1 0 1,0 0-1,-1 0 0,1 0 1,0 1-1,0-1 1,0 0-1,0 0 0,0 0 1,0 0-1,0 0 1,0 0-1,0 1 1,0-1-1,0 0 0,0 0 1,0 0-1,0 0 1,0 0-1,-1 0 0,1 0 1,0 1-1,0-1 1,0 0-1,0 0 1,0 0-1,0 0 0,0 0 1,-1 0-1,1 0 1,0 0-1,0 0 1,0 0-1,0 0 0,-1 0 1,-22 3 455,16-3-510,-50 4 129,-117 12 101,116-9 247,29-5-459,1 2 0,0 0 0,-44 15 1,68-18 14,-15 7-427,19-8 430,0 0 1,0 0-1,-1 0 1,1 0-1,0 1 1,0-1-1,0 0 1,0 0-1,0 0 1,-1 0-1,1 0 1,0 1-1,0-1 1,0 0-1,0 0 1,0 0-1,0 1 1,0-1-1,0 0 1,-1 0-1,1 0 1,0 1-1,0-1 1,0 0-1,0 0 1,0 0-1,0 1 1,0-1-1,0 0 1,10 6-192,2-4 205,-1 0-1,1 0 1,0-2-1,0 1 1,0-1-1,15-3 1,-16 3-13,24-4 60,0-2-1,-1-1 1,0-1 0,0-2-1,47-21 1,-53 19 126,-1-1 1,-1-1-1,0-1 0,-1-1 1,0-2-1,-2 0 0,33-32 1,-55 48-153,1 1 0,-1-1 0,0 1 1,0-1-1,0 1 0,0-1 1,0 0-1,-1 0 0,1 1 0,0-1 1,0-3-1,-1 5-27,0 0-1,0-1 1,0 1-1,0 0 1,0-1-1,0 1 1,0 0-1,0-1 1,0 1-1,0 0 1,0-1 0,0 1-1,-1 0 1,1 0-1,0-1 1,0 1-1,0 0 1,0-1-1,-1 1 1,1 0-1,0 0 1,0-1-1,-1 1 1,1 0 0,-1-1-21,0 1 1,0 0 0,1 0 0,-1-1 0,0 1 0,0 0 0,1 0 0,-1 0-1,0 0 1,0 0 0,0 0 0,1 0 0,-1 1 0,0-1 0,-1 0 0,-4 2-46,-1 1 1,1-1 0,-1 1 0,1 0 0,0 1-1,-7 5 1,-35 28-19,36-27 83,-96 96-456,57-52 480,51-54-21,-3 3 74,0 0 0,1 0 0,-1-1 0,-1 1 0,1-1 0,0 0 0,-6 3 0,23-29 374,-2-2-338,-2 0 0,0-1 0,7-33 0,-11 34-165,2 0 0,1 1 0,0 0 0,14-24 1,-21 46 4,-1 1 1,0 0-1,1-1 1,-1 1 0,1 0-1,0 0 1,0 0-1,0 0 1,0 0-1,0 1 1,0-1 0,5-2-1,-6 4 34,0 0 0,1 0 0,-1-1 1,0 1-1,1 0 0,-1 0 0,0 1 0,1-1 0,-1 0 0,0 0 0,0 1 0,1-1 0,-1 0 0,0 1 0,0 0 1,1-1-1,-1 1 0,0 0 0,0-1 0,0 1 0,0 0 0,0 0 0,0 0 0,0 0 0,0 0 0,0 0 0,-1 0 1,2 1-1,4 7-20,1 1 1,-1-1-1,-1 1 0,0 0 1,4 11-1,17 56-206,-17-47 154,13 33 15,-11-34 401,-1 0 0,8 41 1,-23-88 1471,-14-68-1728,17 36-371,3 30-512,0 20 825,1 1-1,0-1 0,-1 1 1,1-1-1,0 0 0,0 1 1,-1-1-1,1 0 0,0 0 1,0 0-1,-1-1 0,1 1 1,2-1-1,-2 0 34,-1 0 0,0 0 0,1 0 0,-1-1 0,0 1 0,1 0 1,-1-1-1,0 1 0,0-1 0,0 1 0,0-1 0,-1 0 0,2-2 0,9-30 210,-8 25-202,17-84 154,0 4-466,-18 83 195,-2 4-17,0 0 1,1 0-1,0 0 0,-1 0 1,1 0-1,0 0 0,2-3 1,-3 4 67,1 1 0,-1 0 0,0 0 0,0 0 0,0 0 0,1-1 0,-1 1 0,0 0 0,0 0 0,1 0 0,-1 0 0,0 0 0,0 0 0,1 0 0,-1 0 0,0 0 0,0 0 1,1 0-1,-1 0 0,0 0 0,1 0 0,-1 0 0,0 0 0,1 0 0,9 7-27,-7-3 9,0 0-1,0 0 1,-1 0-1,1 1 1,-1-1 0,0 0-1,2 9 1,8 37-190,-11-43 204,12 62 16,-3 0 1,0 95 0,-11-143 351,0-1 1,-2 0-1,-8 32 0,11-51-303,0 1-1,-1 0 1,1-1-1,-1 1 1,1-1 0,-1 1-1,0-1 1,0 1-1,1-1 1,-1 1-1,0-1 1,0 0 0,0 1-1,-1-1 1,1 0-1,0 0 1,0 0-1,-1 0 1,1 0-1,0 0 1,-3 1 0,2-2-22,0 1 1,1-1-1,-1 0 1,0 0-1,0 0 1,0 0 0,0 0-1,0-1 1,1 1-1,-1 0 1,0-1-1,0 0 1,0 1-1,1-1 1,-4-1 0,-5-5 42,0 1 0,1-1 1,0-1-1,-13-13 0,8 5-131,-1-2-1,-16-27 0,18 26 35,-11-9-891,24 47-395,6 0 1098,14 35 0,-1-6 519,-19-48-281,0 0-1,0 0 0,0 1 0,0-1 0,0 0 1,0 0-1,1 1 0,-1-1 0,0 0 1,0 0-1,0 0 0,0 1 0,1-1 1,-1 0-1,0 0 0,0 0 0,1 0 0,-1 1 1,0-1-1,0 0 0,1 0 0,-1 0 1,0 0-1,0 0 0,1 0 0,-1 0 1,0 0-1,0 0 0,1 0 0,-1 0 0,0 0 1,0 0-1,1 0 0,11-5 210,13-15-387,-21 16 176,7-6-51,-7 6-58,1-1 0,-1 1 1,1 1-1,0-1 0,8-4 1,-13 8 63,1 0 1,-1 0 0,1 0 0,-1 0 0,1 0 0,-1 0 0,1 0 0,-1 0-1,0 0 1,1 0 0,-1 1 0,1-1 0,-1 0 0,1 0 0,-1 0 0,0 1 0,1-1-1,-1 0 1,1 0 0,-1 1 0,0-1 0,1 0 0,-1 1 0,0-1 0,0 0-1,1 1 1,-1-1 0,0 1 0,7 11-66,-7-11 60,3 7 25,0 1-1,0-1 1,-1 1-1,0-1 0,-1 1 1,0 0-1,0 16 1,-2 4-43,-6 29 1,1-3-1446,-1 41-4674,0-67 3434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29.4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504 0 1568,'0'0'3115,"-14"0"-1644,10 1-1336,-1-1 0,0 1 0,1 0 0,0 0 0,-1 1 0,1-1 0,-7 5 0,-29 17 108,32-16-229,0 0-1,0 0 1,1 0-1,0 1 1,1 0-1,0 0 1,0 0-1,0 1 1,1 0-1,1 0 1,0 1-1,0-1 1,0 1-1,-2 13 1,-15 55 167,13-58-171,6-15-4,1-1 0,-1 1 1,1-1-1,-1 1 0,1 0 0,0 6 0,1-10 35,0 0 0,0 0 0,0 0 0,0 0 0,0 0 0,-1 0 0,1 0 0,0 0 0,0 0 0,-1-1 0,1 1 0,-1 0 0,1 0 0,-1 0 0,1 0 0,-1 0 0,-2 2 340,2-2-341,0 0 0,0 0 0,1 0 0,-1 0 0,0-1 0,0 1 0,0 0 1,0 0-1,-1-1 0,1 1 0,-1 0 0,-3 2 1,4-3-35,1 1 9,-1-1 1,1 0 0,-1 1 0,1-1-1,-1 0 1,1 1 0,-1-1 0,1 0-1,-1 0 1,1 0 0,-1 0-1,1 0 1,-1 1 0,0-1 0,1 0-1,-1 0 1,1 0 0,-1-1 0,0 1-1,30-10-526,-1-1 561,-1-1-1,0-1 0,28-19 0,61-49-19,-52 34 68,-8 4 291,-48 37-238,-15 9 11,-17 8-150,5-3-73,-26 9 0,0 0 178,-31 9 6,0-1-107,41-10 20,-1 0-77,0 2 1,-37 22-1,66-34-48,-1 1-1,1 0 0,1 0 0,-1 0 0,-6 10 1,12-16 79,1 1 1,0-1 0,0 0-1,-1 1 1,1-1-1,0 1 1,0-1 0,0 1-1,-1-1 1,1 1-1,0-1 1,0 1 0,0-1-1,0 0 1,0 1 0,0-1-1,0 1 1,0-1-1,0 1 1,0-1 0,1 1-1,-1-1 1,0 1-1,0-1 1,0 1 0,0-1-1,1 0 1,-1 1-1,0-1 1,0 1 0,1-1-1,-1 0 1,0 1 0,1-1-1,-1 0 1,1 1-1,-1-1 1,0 0 0,1 0-1,-1 1 1,1-1-1,-1 0 1,0 0 0,1 0-1,-1 0 1,1 0 0,-1 1-1,1-1 1,0 0-1,11 3-95,-9-2 80,0 0 0,-1-1 0,1 1 0,-1-1 0,1 0 0,0 1 0,0-1 0,3-1 0,16-2 70,0-1-1,-1 0 1,1-2 0,26-11 0,-14 0-110,50-20 28,-73 32 123,1 0-1,14-9 0,-45 28 220,5-3-140,-24 14 0,-128 54 131,105-52-272,-33 7-10,83-30-49,-21 1 109,26-4-82,1-1 0,0 1 0,0 0 0,0 0 0,-8 3 0,5 0-222,23 2-891,-9-5 1230,1-1-119,-1 0 1,1 0-1,0 0 1,-1-1 0,1 0-1,-1 0 1,8-3-1,6-2 61,19-9 0,27-17 37,-1-3 0,-2-3 0,63-50 0,5-2 94,-127 89-174,-5 5 7,-7 6 20,-18 21-5,-2-1-1,-1-1 0,-37 27 1,43-37 46,-10 8-15,-59 36-1,12-17 73,79-45-117,-1 0 0,0 0 0,0 0 0,0-1 0,0 1 0,0-1 0,0 0 0,0 1 0,0-1 0,-3 0 0,5-1-43,0 0 0,0 0-1,0 0 1,0 1-1,0-1 1,0 0 0,1 0-1,-1 1 1,0-1 0,0 0-1,1 0 1,-1 0-1,0 1 1,2-2 0,15-16-67,2 0 0,31-23 0,47-26-796,-75 52 136,0 2-233,-17 11 433,0 0 0,0-1 0,-1 0 0,23-21-2216,-21 8 1437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32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143 192 160,'0'0'5,"-1"0"-1,1 0 1,0 0 0,-1 0 0,1 0-1,0-1 1,-1 1 0,1 0 0,0 0-1,0 0 1,-1-1 0,1 1 0,0 0-1,0 0 1,-1-1 0,1 1-1,0 0 1,0-1 0,0 1 0,-1 0-1,1-1 1,0 1 0,0 0 0,0-1-1,0 1 1,0 0 0,0-1 0,0 1-1,0 0 1,0-1 0,0 1-1,0 0 1,0-1 0,0 1 0,0 0-1,0-1 1,0-1-4,0 1-1,0 0 1,0 0-1,0 0 1,0-1-1,0 1 0,-1 0 1,1 0-1,0 0 1,-1-1-1,1 1 1,-1-1-1,-1-1 169,1 0 0,-1 0 0,0 0 0,0 0 0,0 0 0,0 0 0,0 0-1,-1 1 1,1 0 0,-1-1 0,0 1 0,1 0 0,-1 0 0,0 0 0,0 0-1,0 1 1,-5-2 0,6 2-98,-1 1 0,1-1 1,0 0-1,-1 0 0,1 0 0,0 0 0,0-1 0,0 1 0,0 0 0,0-1 1,0 0-1,0 1 0,-3-5 0,0-1 143,-1-1 1,-5-11-1,4 7 99,3 6-293,3 5-13,1 1 0,-1-1 0,1 1-1,-1-1 1,1 0 0,0 1 0,-1-1 0,1 0-1,0 1 1,0-1 0,-1 0 0,1 1 0,0-1-1,0 0 1,0 0 0,0 1 0,0-1 0,0-1 0,0 0 23,-1 1 0,1-1 1,-1 0-1,1 0 0,-1 1 1,0-1-1,0 0 0,0 1 1,0-1-1,0 1 0,0-1 1,-2-1-1,3 3-30,0 0 0,-1 0 0,1-1 0,0 1-1,0 0 1,0 0 0,0 0 0,-1 0 0,1 0 0,0 0 0,0-1-1,0 1 1,0 0 0,0 0 0,0 0 0,0 0 0,0-1 0,-1 1-1,1 0 1,0 0 0,0 0 0,0-1 0,0 1 0,0 0 0,0 0-1,0 0 1,0-1 0,0 1 0,0 0 0,0 0 0,0 0 0,0-1-1,1 1 1,-1 0 0,0 0 0,0 0 0,0 0 0,0-1 0,0 1-1,0 0 1,0 0 0,0 0 0,1 0 0,-1-1 0,0 1 0,0 0-1,0 0 1,0 0 0,1 0 0,-1 0 0,0 0 0,0 0-1,0 0 1,0-1 0,1 1 0,-1 0 0,0 0 0,0 0 0,0 0-1,1 0 1,-1 0 0,0 0 0,0 0 0,0 0 0,1 0 0,-1 0-1,17 0-216,-15 0 241,13 0-50,6 0-110,39 4 0,-52-3 133,0-1 0,15-1 1,-19 0 31,1 1 0,0 0 0,0 0 0,0 0-1,-1 0 1,1 1 0,0-1 0,0 1 0,-1 0 0,1 1 0,0-1 0,4 3 0,-8-3-47,1 0 1,-1 0-1,0 1 0,1-1 1,-1 0-1,0 1 0,0-1 1,0 0-1,0 1 0,0-1 1,-1 1-1,1 0 0,0-1 1,-1 1-1,1-1 0,0 4 1,1 32-130,1-3-2078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35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20 320,'-8'0'245,"-10"-3"1387,15 1-1458,-1 0 0,1 1 0,-1 0-1,1-1 1,-1 1 0,1 1 0,-1-1-1,0 0 1,0 1 0,1 0 0,-6 0 0,-22-5 807,8 5 475,42 0-1856,13 4 558,-8 1-12,-1-4-212,-15-1 28,1 1 0,-1 0-1,10 2 1,4-1 859,-22-2-827,0 0-1,0 0 1,-1 0-1,1 1 1,0-1-1,0 0 1,0 0-1,0 0 1,-1 0-1,1 0 1,0 0-1,0 1 1,0-1-1,-1 0 1,1 0-1,0 0 0,0 0 1,0 0-1,-1 0 1,1 0-1,0 0 1,0 0-1,0 0 1,-1 0-1,1 0 1,0 0-1,0 0 1,-1 0-1,1 0 1,0 0-1,0 0 1,0 0-1,-1 0 1,1-1-1,0 1 0,0 0 1,0 0-1,-1 0 1,1 0-1,0 0 1,0 0-1,0-1 1,0 1-1,0 0 1,-1 0-1,1 0 1,0-1-1,0 1 1,0 0-1,0 0 1,0 0-1,0-1 1,0 1-1,0 0 0,0 0 1,0 0-1,0-1 1,0 1-1,0 0 1,0 0-1,0-1 1,0 1-1,0 0 1,0 0-1,0 0 1,0-1-1,0 0 60,0 0-176,0-3 26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36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0 576,'-75'0'5655,"-38"0"-4206,73 4-1113,10 0-992,199-4-86,-45-4 81,-121 4 498,-1 0 1,0 0-1,1 1 0,-1-1 0,1 1 0,-1 0 0,0 0 1,0 0-1,1 0 0,-1 0 0,0 0 0,0 1 1,0-1-1,0 1 0,-1-1 0,4 4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38.9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1 416,'0'0'128,"-4"3"-96,-9 5 1056,9-11-864,0 3 224,-6 0-224,7 0-288,-7 3 32,2 5-64,0-8 32,-2 0-928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42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4 640,'0'-3'581,"-2"3"-383,1 0 0,-1 0 0,0 0 0,0 0 0,0 0 0,0 1 0,0-1 0,-3 2 0,5-2-169,-1 0 1,0 0 0,1 1 0,-1-1 0,1 0 0,-1 0 0,1 1 0,-1-1 0,1 0 0,0 1-1,-1-1 1,1 1 0,-1-1 0,1 1 0,0-1 0,-1 0 0,1 1 0,0-1 0,-1 1 0,1 0-1,0-1 1,0 1 0,0-1 0,-1 1 0,1-1 0,0 1 0,0-1 0,0 1 0,0 0 0,0-1-1,0 1 1,0 0 0,-4 12 333,3-9-342,-1 0-1,0 0 1,1 1 0,0-1 0,0 0-1,1 1 1,-1-1 0,1 5 0,0-4 11,1-4-22,-1 0-1,0 0 1,0 0-1,0 0 1,0 0-1,-14 17 2170,14-19-2141,-1 1-11,0-1-1,0 0 1,1 0-1,-1 0 1,0 0-1,1 0 1,-1 0-1,1 0 1,-1 0-1,1 0 1,0 0-1,-1 0 1,1 0-1,0 0 1,0-1-1,-3-18 60,2 18-94,1 0-1,-1 0 1,1 0-1,0 0 0,0-1 1,0 1-1,0 0 1,0 0-1,0 0 0,0 0 1,1 0-1,-1 0 1,1 0-1,1-4 0,0-1 23,-4 5-78,1 2 71,1 0 0,-1 1-1,1-1 1,-1 0 0,1 0-1,0 0 1,-1 1 0,1-1 0,-1 0-1,1 0 1,0 1 0,-1-1-1,1 0 1,0 1 0,-1-1-1,1 1 1,0-1 0,0 0 0,-1 1-1,1-1 1,0 1 0,0-1-1,0 1 1,0-1 0,-2 7 94,1-1 0,0 0 1,1 13-1,0-18-90,-1-1-54,-2 2 11,6 4 27,17 53-2033,-14-48 1004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44.2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96 167 1248,'-1'-1'82,"-1"-1"1,1 1-1,-1 0 1,1 0-1,-1 1 0,0-1 1,0 0-1,1 1 1,-1-1-1,-2 0 0,2 1 42,0-1-1,0 1 0,0-1 0,0 0 0,0 1 0,1-1 1,-1 0-1,0 0 0,0 0 0,-1-2 0,-3-5 62,1 1-1,0-1 1,1 0-1,0 0 0,0 0 1,1-1-1,0 1 1,-2-11-1,-1 1 385,4 12-602,0-1 0,1 0 0,-1 0 0,1-12 0,4 19-208,0 1 235,0-1 0,0 1 0,0 0 0,0 0 0,0 0 0,0 1 0,0-1 0,0 1 0,0-1 0,-1 1 0,1 0 0,-1 0 0,1 0 0,-1 1 0,0-1 0,2 3 0,6 7 65,-1 1-1,9 15 0,-14-22-114,16 23-129,2-1 0,0-1-1,52 47 1,-67-67-60,15 12-1814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45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123 297 1984,'-5'-5'798,"5"4"-756,0 1 0,-1-1 1,1 1-1,0-1 0,-1 1 0,1 0 0,0-1 0,-1 1 0,1 0 1,-1-1-1,1 1 0,-1 0 0,1-1 0,-1 1 0,1 0 0,-1-1 1,-2 0 97,1 0 0,0 0 0,-1-1 1,1 1-1,0-1 0,-3-3 1,-8-5 215,8 6-132,1 0 1,-1-1-1,1 0 0,-1 0 0,1 0 1,-5-9-1,-2-2 158,7 10-327,1 1 1,-1-1-1,1 0 0,0 0 0,1 0 1,0-1-1,0 1 0,0-1 1,-1-8-1,1-6-9,0-35 0,2 43-104,0 11 51,1 0 0,-1 0-1,1 0 1,-1 0 0,1 0 0,-1 0 0,1 1 0,0-1 0,0 0 0,0 0 0,0 0-1,0 1 1,0-1 0,1 0 0,-1 1 0,1-1 0,-1 1 0,1 0 0,-1-1 0,1 1-1,0 0 1,0 0 0,-1 0 0,1 0 0,0 0 0,0 1 0,0-1 0,0 1 0,3-1-1,37 1-200,-41 0 215,-1 0-1,1 0 0,-1 0 1,1 0-1,-1 0 0,1 1 1,-1-1-1,1 0 0,-1 0 1,1 1-1,-1-1 0,1 0 1,-1 1-1,1-1 0,-1 0 1,1 1-1,-1-1 0,1 1 1,-1-1-1,0 0 0,1 1 1,-1-1-1,0 1 0,0-1 1,1 1-1,-1 0 0,0-1 1,0 2-1,3 15-40,-4-5-10,1 1 0,-2-1 0,-5 25 0,5-25 49,0 1 1,1-1-1,1 1 1,1 15-1,0-1-48,0-10-63,5 24 0,-5-33 152,2 11-28,-2 0 0,0 23 0,-1-25-146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20.2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322 244 1728,'0'0'560,"4"0"496,-5 0-785,0 0 0,0 0 0,0 0 1,0 0-1,0 0 0,0 0 0,0 0 0,0 0 0,0-1 0,0 1 1,0 0-1,0-1 0,0 1 0,0-1 0,-2 0 0,3 0-158,-1 0-1,1 0 1,-1 0-1,1 0 1,-1-1 0,1 1-1,0 0 1,-1 0-1,1 0 1,0-1-1,0 1 1,0 0-1,0 0 1,0-2-1,-1-4 53,0 1 0,0 0-1,-1-1 1,0 1 0,-5-11 0,0 0 377,2 3-400,-1 1 1,0-1-1,-1 2 1,0-1-1,-1 1 1,-15-19-1,-8 7-19,28 21-134,-1 1 0,0-1 0,0 1 0,0 0 1,0 0-1,0 1 0,-1-1 0,1 1 0,0 0 0,-1 0 0,1 0 0,-1 1 0,1-1 1,-1 1-1,1 0 0,-1 1 0,1-1 0,-1 1 0,1 0 0,0 0 0,-1 0 0,1 0 1,-7 4-1,7-2-22,1-1 0,-1 1 0,1 0 0,-1 0 1,1 0-1,0 1 0,0-1 0,1 1 1,-1-1-1,1 1 0,0 0 0,-3 6 0,0 3-80,1 0 0,-4 23 0,4-15 111,-2 3-16,1 0 1,2 0 0,-1 29-1,4 94 306,0-143-249,1 0-1,-1-1 1,1 1 0,0 0-1,0-1 1,0 1-1,0-1 1,1 1-1,-1-1 1,1 0 0,0 1-1,0-1 1,0 0-1,3 3 1,6 5-58,0 0 0,15 11 0,-15-13 65,18 19 0,5 12 274,-13-16-364,0 1-1,26 43 0,-46-66 33,2 2 16,-1 0 0,0 0-1,0 0 1,0 0 0,0 0-1,-1 1 1,0-1 0,2 8 0,-2-2 93,1-1 0,5 14 0,-5-15-96,0 0-1,0 0 0,0 0 1,0 16-1,-2-6 100,-2 0-1,-5 28 1,6-41-72,-1 0 0,-1 0 0,1 0 0,-1-1 0,1 1 1,-8 8-1,-2 5 127,10-15-162,-1 0 0,1 0 0,-1 0 1,1-1-1,-1 1 0,-5 3 0,-8 7 28,11-7 5,-1-1-1,-1 0 1,1-1-1,-1 1 1,1-1 0,-1-1-1,-12 6 1,-18 9-455,27-9-396,6-5-741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51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74 1568,'-5'-1'817,"5"1"-802,0 1 0,0-1 0,0 0 1,0 1-1,0-1 0,1 0 0,-1 0 0,0 1 0,0-1 0,0 0 0,0 0 0,1 1 0,-1-1 0,0 0 0,0 0 0,0 1 0,1-1 0,-1 0 1,0 0-1,0 0 0,1 0 0,-1 0 0,0 1 0,1-1 0,-1 0 0,0 0 0,0 0 0,1 0 0,0 0 0,27 0 2598,-27-1-2567,-1-1-1,1 1 0,-1-1 0,1 1 0,0-1 0,-1 1 0,1 0 0,0 0 0,0-1 0,1-1 0,-1 3-24,1-1 0,-1 0 0,0 0 0,-1 0 0,1 0 0,0 0 0,0 0 0,0-1 0,-1 1 0,1 0 0,0 0 0,-1 0 0,1-1 0,0-2 123,-1 2 100,0 1-261,-1 1 0,1 0 0,0-1 0,0 1 1,0-1-1,0 1 0,0-1 0,0 1 0,0 0 0,0-1 0,0 1 1,0-1-1,0 1 0,0-1 0,1 1 0,-1 0 0,0-1 0,0 1 1,0-1-1,0 1 0,1 0 0,-1-1 0,0 1 0,0 0 0,1-1 1,-1 1-1,0 0 0,1-1 0,-1 1 0,0 0 0,1 0 0,-1-1 1,1 1-1,-1 0 0,0 0 0,1 0 0,-1 0 0,1 0 0,-1-1 1,0 1-1,1 0 0,5-4 398,-7 3-294,-3 3-75,3-1-9,0 0 0,0-1 0,0 1 0,0 0 0,0 0 0,0 0 0,0 1 0,1-1 0,-1 0 0,0 0 0,1 0 1,-2 3-1,-3 7-65,5-11 74,0 0-1,0 0 0,0 1 0,0-1 0,0 0 0,-1 0 0,1 0 0,0 1 0,0-1 1,0 0-1,0 0 0,0 0 0,0 1 0,-1-1 0,1 0 0,0 0 0,0 0 1,0 0-1,-1 0 0,1 1 0,0-1 0,0 0 0,0 0 0,-1 0 0,1 0 0,0 0 1,0 0-1,0 0 0,-1 0 0,1 0 0,0 0 0,0 0 0,-1 0 0,1 0 0,0 0 1,0 0-1,-1 0 0,1 0 0,0 0 0,0 0 0,0 0 0,-1 0 0,1 0 0,0-1 1,0 1-1,0 0 0,-1 0 0,1 0 0,0-1-18,0 1 0,0 0 1,0-1-1,-1 1 0,1 0 0,0-1 1,0 1-1,0 0 0,0-1 0,0 1 1,0 0-1,0-1 0,0 1 0,0 0 1,1-1-1,-1 1 0,0 0 0,0-1 1,0 1-1,0 0 0,0-1 0,0 1 1,1 0-1,-1 0 0,0-1 0,0 1 0,1 0 1,-1 0-1,0-1 0,0 1 0,1 0 1,-1 0-1,1-1 0,7-4-22,0-1-1,0 0 1,11-11 0,-19 16 77,1 1-46,-1 0 1,0 0-1,0 0 0,0 0 1,0 0-1,0 0 1,1 0-1,-1 0 0,0 0 1,0 0-1,0 0 1,0 0-1,0 0 0,0-1 1,1 1-1,-1 0 1,0 0-1,0 0 0,0 0 1,0 0-1,0 0 1,0 0-1,0 0 0,1 0 1,-1-1-1,0 1 1,0 0-1,0 0 0,0 0 1,0 0-1,0 0 1,0 0-1,0-1 0,0 1 1,0 0-1,0 0 1,0 0-1,0 0 0,0 0 1,0-1-1,0 1 1,0 0-1,0 0 0,0 0 1,0 0-1,0-1 1,0 1-7,0 0 0,0 0 0,-1 0 0,1-1 0,0 1 0,0 0 1,0 0-1,-1 0 0,1 0 0,0 0 0,0-1 0,0 1 0,-1 0 0,1 0 1,0 0-1,0 0 0,-1 0 0,1 0 0,0 0 0,0 0 0,-1 0 0,1 0 1,0 0-1,0 0 0,-1 0 0,1 0 0,0 0 0,0 0 0,-1 0 0,1 0 1,0 0-1,0 0 0,-1 0 0,1 1 0,0-1 0,-14 7-5,0 0 1,0 1-1,-21 17 0,18-13-323,-24 14 0,13-11-1523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7:58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356 239 1248,'-22'0'3824,"20"0"-3763,1 0-1,-1-1 1,1 1 0,-1-1 0,0 1 0,1-1 0,-1 0-1,1 0 1,0 0 0,-1 0 0,1 0 0,-1 0-1,1 0 1,0 0 0,-2-2 0,2 2-21,-8-5 231,8 6-252,0-1 0,0 1 1,1 0-1,-1-1 0,0 1 1,0 0-1,1-1 0,-1 1 1,0-1-1,1 1 0,-1-1 1,1 1-1,-1-1 0,1 0 1,-1 1-1,1-1 0,-1-1 1,-3-3 126,1 0 1,-1 0-1,0 1 1,-1-1-1,-6-5 1,1 1-248,-4-4 201,11 11-93,0-1 1,0 1-1,1-1 0,-1 1 0,1-1 1,0 0-1,-1 0 0,1 0 0,1 0 1,-1-1-1,-3-6 0,2 1 156,2 7-136,1 1-1,-1-1 0,0 0 1,1 0-1,0 0 0,-1 1 0,1-1 1,0-3-1,0 3-28,-1 0 1,1 1-1,0-1 1,-1 1-1,1-1 0,-1 0 1,0 1-1,-1-3 0,1 2 22,0 0 1,0 0-1,0 1 0,1-1 0,-1 0 0,0 0 0,1 0 0,0 0 1,-1-3-1,1 5-74,11 3-611,3 10 504,8 24 282,8 11-50,-26-41-58,0 0 1,0 0-1,-1 0 0,0 0 1,0 1-1,-1-1 0,2 12 1,10 26 71,-9-27-147,-5-16 60,1 1 0,-1-1 0,1 1 0,0-1 0,0 1 0,0-1 0,0 1 0,1 1 0,-1-3 24,0 0 1,-1 0-1,1 0 1,-1 1-1,1-1 1,-1 0-1,0 0 1,1 0-1,-1 1 1,0-1-1,0 0 0,0 0 1,0 3 95,-13-10 32,10 2-149,0 0 0,1 0 0,0-1 0,0 1 0,-2-5 0,-3-6 121,5 10-83,-1 0 0,0-1 0,0 1 0,-1 0 0,-7-7 0,8 8-18,0-1 0,0 1 0,1 0-1,-3-6 1,3 6-23,0 0 0,0 0-1,0 0 1,-1 0 0,1 1-1,-1 0 1,-5-6 0,6 7-7,0 0 0,-1-1 0,1 0 0,0 1 1,1-1-1,-4-5 0,-9-12 81,10 10-64,4 10-10,0-1 1,0 0 0,0 1 0,0-1 0,0 1 0,0-1 0,0 1 0,-1-1 0,1 1 0,0-1 0,0 1 0,-1-1 0,1 1 0,0-1 0,-1 1 0,0-1 0,0-1 3,0 1 0,0-1-1,0 1 1,0-1 0,0 1 0,0-1 0,0 0 0,0-2 0,1 3-10,-1-1 0,1 1 0,-1 0-1,0 0 1,1-1 0,-1 1 0,0 0 0,1 0 0,-3-2 0,-7-14 168,6 14-454,4 3 326,-1-1 0,1 1 0,-1 0 1,1 0-1,-1-1 0,1 1 0,-1-1 0,1 1 0,-1-1 0,1 1 0,0 0 0,-1-1 0,1 1 0,0-1 0,-1 0 0,1 1 0,0-2 0,-6-5 63,2 4-83,1-1 0,-1 0 0,1 0-1,-6-8 1,2 1-81,7 10-22,6 9-645,-2-7 722,1-1-1,-1 1 1,1 1-1,-1-1 1,0 1-1,1-1 1,-1 1 0,7 5-1,11 4-90,-15-8 165,3 2 840,-14-6-873,0 0-1,1 0 0,-1 0 0,0 0 0,-5-3 0,-14-4-108,-12 0 103,0 0-202,13 5-96,38 10-33,-10-7 228,-5 0 70,0 0 1,0 0-1,1 0 0,-1-1 1,0 2-1,0-1 0,0 0 0,0 0 1,0 0-1,0 0 0,0 1 0,1-1 1,-1 0-1,0 1 0,0-1 1,0 1-1,1 1 0,4 0 51,-2 0 0,-1-1 0,1 1 0,0 0 1,-1 1-1,6 3 0,-8-5-35,0 0 1,0 0-1,0 0 0,0 1 1,0-1-1,0 1 0,-1-1 1,1 1-1,0-1 0,-1 1 1,1-1-1,-1 1 0,1-1 1,-1 1-1,0 0 0,0-1 1,0 4-1,1 17-28,0-15 21,-1 0 0,1 0 1,-2-1-1,0 11 1,-1 6-33,-1 4 16,2-22 89,-3 11-61,7-13-37,6-7 68,-8 3-25,0 1 0,0-1 1,0 0-1,0 0 0,0 0 0,0 0 0,0 1 0,-1-1 0,1 0 1,0 0-1,-1 0 0,1-1 0,0 1 0,-1 0 0,1 0 0,-1 0 1,0 0-1,1-1 0,-1 1 0,0 0 0,0 0 0,0 0 1,0-1-1,0 1 0,0 0 0,0 0 0,0-1 0,0 1 0,0 0 1,-1 0-1,1 0 0,-1-1 0,1 1 0,-1 0 0,1 0 0,-2-1 1,-2-5 6,-1 0 1,1 0-1,-2 1 1,-7-9-1,10 12 14,-53-51-94,53 52 58,0-1 0,0 1 0,0 0 0,-1 0 0,-4-2 0,5 3-19,-1-1 0,1 0 1,-1 0-1,1-1 0,-5-3 1,4 3 59,4 2-64,0 1-1,-1 0 1,1 0-1,0 0 1,0-1-1,-1 1 1,1 0-1,0-1 1,0 1-1,-1 0 1,1-1 0,0 1-1,0 0 1,0-1-1,-1 1 1,1 0-1,0-1 1,0 1-1,0 0 1,0-1-1,0 1 1,0-1 0,0 1-1,0 0 1,0-1-1,0 0 1,18 2-169,-3 5 161,0 0 0,-1 1 0,0 0 0,0 2-1,16 11 1,-2-2 52,4 6-32,-24-17-36,0-1-1,14 8 0,57 37 224,-78-50-214,1 3 66,-1 0 0,1 1 0,-1-1 0,0 0 0,-1 1 0,1-1 0,-1 7 0,6 10-108,-1 3-898,2 0-1,0-1 1,18 39-1,-13-40-1213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0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85 224 1312,'0'0'421,"-4"11"262,1-6-551,-1 0 1,1-1-1,0 1 0,0 1 1,0-1-1,1 0 1,0 1-1,0-1 0,0 1 1,-1 9-1,1-7 6,0-1-1,0 1 1,-1 0-1,-6 11 1,8-16-58,-1 0 0,1 0 0,0 0 0,0 1 0,0-1 0,-3 12 1499,1-21-1073,1-3-321,1 0 0,-1 0 1,1-13-1,-1-4-19,0-54 286,1 16-46,0 22-650,1 29 262,0 0 1,0 0-1,-4-15 1,3 26-41,1 0 0,0-1 1,-1 1-1,1 0 0,0-1 1,0 1-1,0-1 0,0 1 1,1 0-1,-1-1 0,1 1 0,-1 0 1,1-1-1,2-3 0,-2 4-24,-1 1 45,0 1 0,0-1 0,0 1 0,0-1-1,0 1 1,0-1 0,1 1 0,-1 0 0,0-1 0,0 1 0,1-1 0,-1 1-1,0 0 1,1-1 0,-1 1 0,0 0 0,1-1 0,-1 1 0,1 0 0,-1-1-1,0 1 1,1 0 0,-1 0 0,1 0 0,-1-1 0,1 1 0,-1 0 0,1 0-1,-1 0 1,1 0 0,-1 0 0,1 0 0,-1 0 0,1 0 0,-1 0-1,1 0 1,-1 0 0,1 0 0,-1 0 0,0 1 0,1-1 0,-1 0 0,2 1-1,0-1-2,0 1-1,0 0 1,0 0-1,0 0 1,0 1-1,0-1 0,-1 0 1,1 1-1,0-1 1,-1 1-1,1 0 1,-1-1-1,1 1 0,-1 0 1,0 0-1,0 0 1,1 0-1,-1 0 1,-1 0-1,2 5 0,-1-6-37,-1-1 48,0 1-1,0-1 1,0 0 0,0 1 0,0-1-1,1 0 1,-1 1 0,0-1 0,0 0-1,0 0 1,0 1 0,1-1 0,-1 0 0,0 1-1,0-1 1,1 0 0,-1 0 0,0 0-1,0 1 1,1-1 0,-1 0 0,0 0-1,1 0 1,-1 0 0,0 1 0,0-1 0,1 0-1,-1 0 1,0 0 0,1 0 0,-1 0-1,1 0 1,-1 0 0,0 0 0,1 0-1,-1 0 1,0 0 0,1 0 0,-1 0 0,1-1 11,0 1-1,0 0 1,0 0 0,0-1 0,0 1 0,0 0 0,-1-1 0,1 1 0,0-1 0,0 1 0,-1-1 0,1 0 0,0 1 0,0-2 0,-1 2-24,0 0 0,0-1 0,1 1 0,-1 0 0,0-1 0,0 1 0,0 0 0,0-1-1,1 1 1,-1 0 0,0 0 0,0 0 0,1-1 0,-1 1 0,0 0 0,0 0 0,1 0 0,-1-1 0,0 1 0,0 0 0,1 0 0,-1 0-1,0 0 1,1 0 0,0 0 0,0 7-183,-6 15 111,0-13 79,1 0 1,0 0 0,0 0-1,1 1 1,0 0 0,1-1-1,-2 20 1,4-23-11,1 2-16,9-12 79,-5 2-17,5-3-53,-6 3-238,1-1 0,0 1 0,0 0 0,0 1 0,0-1 0,9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03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234 34 896,'4'5'875,"-8"-1"-449,3-4-417,1 1 0,-1-1-1,1 1 1,0-1-1,-1 1 1,1-1 0,0 1-1,-1-1 1,1 1 0,0-1-1,0 1 1,0-1 0,-1 1-1,1-1 1,0 1 0,0 0-1,0 0 23,0 0 1,0-1-1,-1 1 0,1 0 0,0 0 1,0 0-1,-1-1 0,1 1 0,-1 0 1,1-1-1,0 1 0,-1 0 0,1-1 1,-1 1-1,0 0 0,1-1 0,-2 1 1,2 0-18,-14 5 1023,13-6-1012,1 0 0,-1 0 0,1 0 0,-1 0 0,1-1-1,-1 1 1,1 0 0,-1 0 0,1-1 0,-1 1 0,1 0 0,-1-1 0,1 1 0,0 0 0,-1-1 0,1 1 0,-1-1 0,1 1 0,0 0-1,0-1 1,-1 1 0,1-1 0,0 1 0,0-1 0,0 1 0,-1-1 0,1 0 0,-2-3 76,0 0 0,0 0 0,0 1 0,0-1 0,-1 1 0,1 0 0,-1 0 0,0-1 0,0 2 0,0-1 0,-1 0 0,1 1 0,-1-1 0,1 1 0,-1 0 0,-5-2 0,5 3-80,-1-1 1,0 1-1,0 0 0,1 0 1,-1 0-1,0 0 0,0 1 1,0 0-1,0 0 0,0 0 1,0 1-1,0 0 0,0 0 1,-5 2-1,0 0-54,8-2 33,-1 0-1,1 0 1,0 0-1,-1 0 0,1 1 1,0-1-1,-2 2 1,-2 2-4,6-4 11,-1 0 0,0 0 0,0 0 0,0 0 0,0 0 0,0 0 0,0-1 0,0 1 0,0 0 0,0-1 0,0 1 0,-1-1 0,1 1 0,-2 0 251,-3 7-445,5-6 137,1 1 0,-1-1 1,0 1-1,1 0 0,-1-1 0,1 1 0,0 0 0,0-1 0,0 1 1,0 0-1,0-1 0,1 4 0,0 0-182,2 9-941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08.3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624 5 1408,'-19'-3'4336,"-22"2"-1955,11 0-1502,-60 6-1,-9 4-282,13-2-173,43-2-351,17-3 21,-1 2 1,-31 8-1,6 4 456,35-13-424,15-3-94,0 0 1,0 0 0,0 0 0,0 0 0,0 1 0,0-1-1,0 1 1,0 0 0,-2 1 0,1-1-55,3-1 10,-1 0 0,1 0 0,0 0 0,-1 0 0,1 1 0,0-1 0,-1 0 0,1 0 0,0 0 0,0 0 0,-1 0-1,1 1 1,0-1 0,0 0 0,-1 0 0,1 0 0,0 1 0,0-1 0,-1 0 0,1 0 0,0 1 0,0-1-1,0 0 1,0 1 0,-1-1 0,1 0 0,0 0 0,0 1 0,0-1 0,0 0 0,0 1 0,0-1 0,0 0 0,0 1-1,0-1 1,0 0 0,0 1 0,0-1 0,0 0 0,0 1 0,0-1 0,0 0 0,1 1 0,-1-1 0,0 0-1,0 0 1,0 1 0,5 5-49,0 0 1,1-1-1,-1 1 0,1-1 0,0-1 0,0 1 0,1-1 1,13 7-1,2 2 32,13 8 38,-16-10 3,0 1 0,0 1 0,-1 0 0,-1 1 0,18 19 0,-26-22 22,1 0 0,-1 1 0,13 23 0,-19-29-18,-1 0-1,1 0 0,-1 0 1,-1 0-1,1 1 0,-1-1 1,0 0-1,0 1 0,-1-1 1,0 1-1,-1 8 0,-3 8-1,-1-1 0,-1 0-1,-12 30 1,13-36 11,-5 10-119,6-18 44,0 0 0,1 1 0,0 0-1,1 0 1,0 0 0,-1 15 0,3-24 51,0 0 0,0 0 0,0 0 0,0 1 0,0-1 0,0 0 0,0 0 0,0 0 0,0 1 0,0-1 0,0 0 0,0 0 0,0 0 1,0 1-1,0-1 0,1 0 0,-1 0 0,0 0 0,0 1 0,0-1 0,0 0 0,0 0 0,0 0 0,1 0 0,-1 0 0,0 1 0,0-1 0,0 0 1,0 0-1,1 0 0,-1 0 0,0 0 0,0 0 0,0 0 0,1 0 0,-1 0 0,0 0 0,0 0 0,1 0 0,-1 0 0,0 0 0,0 0 0,0 0 0,1 0 1,12-6-12,12-13-67,-16 8 73,0-1 0,0-1 0,-2 1 0,1-1 0,-2-1 0,7-17 0,-4 12 8,-1-1 57,-1 0-1,-1-1 0,0 0 0,-2 0 0,0 0 1,-1 0-1,-2-1 0,0 1 0,-3-36 0,-1 38-57,2 13-69,0 1 1,1-1-1,0-11 1,0 15 49,1-1 1,-1 1 0,1 0 0,-1-1 0,1 1 0,0 0 0,0 0-1,0 0 1,0 0 0,1 0 0,-1 0 0,0 0 0,3-2 0,-2 1 5,1 0 0,-1 1 0,1-1 0,0 1 0,-1 0 0,1 0 0,0 0 0,1 0 0,-1 1 0,0-1 0,0 1 0,1 0 0,-1 0 0,0 0 0,1 0 0,-1 0 0,1 1 0,0 0 0,-1-1 0,1 2 0,-1-1 0,1 0 1,-1 1-1,1-1 0,-1 1 0,1 0 0,-1 0 0,1 0 0,-1 1 0,0-1 0,0 1 0,0 0 0,0 0 0,0 0 0,4 3 0,0 2-98,5 4 174,1 0-1,0-1 1,24 13-1,-35-22-49,0 0 0,-1-1 0,1 1 0,0-1-1,1 0 1,-1 0 0,0 0 0,0 0 0,0 0-1,0 0 1,0 0 0,0-1 0,0 1 0,0-1 0,0 1-1,0-1 1,-1 0 0,1 0 0,0 0 0,0 0-1,-1 0 1,1 0 0,0 0 0,-1 0 0,1-1 0,-1 1-1,1-1 1,-1 1 0,0-1 0,0 0 0,0 1-1,0-1 1,0 0 0,0 0 0,1-3 0,-1 0 21,0 1 0,0-1-1,-1 0 1,1 0 0,-1 0 0,0 1 0,-1-1 0,1 0 0,-1 0 0,0 0 0,0 1 0,0-1 0,-1 0 0,0 1 0,0-1 0,0 1-1,0 0 1,-4-5 0,6 9-42,0-1-1,0 1 1,0 0-1,-1 0 0,1 0 1,0-1-1,0 1 1,0 0-1,-1 0 0,1 0 1,0 0-1,0-1 1,0 1-1,-1 0 1,1 0-1,0 0 0,0 0 1,-1 0-1,1 0 1,0 0-1,-1 0 0,1 0 1,0 0-1,0 0 1,-1 0-1,1 0 1,0 0-1,0 0 0,-1 0 1,1 0-1,-1 0 1,-9 7-149,-6 13-45,7-1 95,0 0-1,2 0 1,0 0 0,-7 33 0,3-8 39,-56 167 135,29-114-79,22-59 247,-16 57 0,32-94-240,0-1 1,-1 0-1,1 1 0,0-1 0,0 0 0,0 0 0,0 1 0,0-1 0,0 0 0,0 1 1,0-1-1,0 0 0,0 0 0,0 1 0,0-1 0,0 0 0,0 1 0,0-1 0,0 0 0,0 1 1,0-1-1,0 0 0,0 0 0,0 1 0,0-1 0,0 0 0,1 1 0,-1-1 0,0 0 1,0 0-1,0 1 0,1-1 0,-1 0 0,0 0 0,0 0 0,1 1 0,-1-1 0,0 0 1,0 0-1,1 0 0,-1 0 0,0 0 0,0 0 0,1 1 0,-1-1 0,0 0 0,1 0 1,-1 0-1,0 0 0,1 0 0,-1 0 0,0 0 0,1 0 0,-1 0 0,0 0 0,0 0 1,1-1-1,-1 1 0,0 0 0,1 0 0,-1 0 0,0 0 0,0 0 0,1 0 0,-1-1 0,0 1 1,1 0-1,18-12 61,52-60 64,-54 55-324,-13 13 190,1 0 0,0 0 1,0 1-1,6-4 0,14-11 39,-29 33 69,0-11-26,0 0 0,0 0 0,0-1 0,-1 1 0,1-1 0,-1 0-1,0 0 1,0-1 0,0 1 0,0-1 0,0-1 0,0 1 0,-1-1 0,-7 2 0,-9 0 71,-1-1 0,-27-2-1,35 0-59,3 0-43,-180-8 1070,150 4-1035,24 3-136,-1-1-1,1-1 1,-22-6-1,37 7 57,0 1 0,0-1 0,0 0-1,0 0 1,0 0 0,0 0 0,1-1 0,-1 1 0,1-1 0,0 0 0,0 0-1,0 0 1,0 0 0,0 0 0,0 0 0,1 0 0,-1 0 0,1-1 0,0 1 0,-1-5-1,1 2-47,-1-1-1,1 1 0,0-1 0,0 1 1,1-1-1,0 1 0,0-1 0,1 1 1,0-1-1,2-8 0,-1 9 27,0 0-1,0 1 1,1-1-1,0 1 1,0-1-1,0 1 1,1 0-1,0 0 1,0 1-1,0-1 1,0 1-1,1 0 0,6-5 1,-4 5-7,-1 0 0,1 0 0,0 1-1,0 0 1,0 1 0,1-1 0,-1 1 0,0 1 0,1-1 0,12 1 0,29-1 55,-19 1 45,44-6 0,-64 5-48,0 0 0,0-1-1,-1 0 1,1 0-1,0-1 1,-1-1-1,0 1 1,11-9 0,-7 4 58,-1-1 0,-1-1-1,0 0 1,0-1 0,-1 0 0,16-25 0,-20 27-29,0 1 0,-1-1 0,0-1 0,-1 1 1,0-1-1,-1 1 0,0-1 0,-1 0 0,0 0 0,0-16 0,-2 24-35,0 0 1,0 1 0,0-1-1,0 1 1,-1-1-1,1 1 1,-1-1-1,0 1 1,0-1 0,0 1-1,0-1 1,0 1-1,-4-4 1,4 5-33,0 0 0,0 0 0,0 0 0,0 0 0,0 0 0,0 1 0,0-1 0,0 1 0,-1-1 0,1 1 0,0-1 0,0 1 0,-1-1 0,1 1 0,0 0-1,-1 0 1,1 0 0,0 0 0,-1 0 0,1 0 0,0 0 0,-1 0 0,1 1 0,0-1 0,-1 0 0,1 1 0,0-1 0,-2 2 0,-11 4-56,0 1 1,1 1-1,0 0 0,0 0 0,-17 17 1,-51 56-214,44-40 224,2 1 1,2 2-1,-43 74 0,69-106 21,1 0 0,0 1-1,1 0 1,0 0 0,-3 18-1,7-27 27,0-1-1,1 1 0,-1-1 0,1 1 1,0-1-1,0 1 0,1 0 1,-1-1-1,1 1 0,-1-1 0,1 1 1,0-1-1,1 0 0,-1 1 1,0-1-1,1 0 0,0 0 0,0 0 1,0 0-1,0 0 0,0 0 1,1-1-1,-1 1 0,1-1 0,0 1 1,3 1-1,2 1 21,1 0-1,0 0 1,0-1-1,1-1 1,0 1 0,-1-2-1,1 1 1,17 1-1,9-1 42,38-1 0,-64-2-34,17 0 98,10 1 31,0-2 1,0-2-1,49-9 1,-14-4 844,-87 25-730,7-6-205,0 0 0,0 0 1,0-1-1,-17 4 0,4-2-37,-29 8-149,18-6-600,-1 2 0,2 1 0,-1 2 0,-35 17 0,56-21 563,10-6 201,-1 0 1,0 1 0,0-1-1,0 0 1,0 0 0,0 0-1,0-1 1,0 1 0,-5 0 149,7 4 85,0 0 1,0 0-1,0 0 1,-1 0-1,0 0 1,1 0 0,-2-1-1,1 1 1,-1 0-1,1-1 1,-5 9-1,-6 2-3,1 1 0,-2-1-1,0-1 1,-1 0 0,-21 16 0,-24 26-607,54-51 130,-9 10-285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14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64,'-5'4'6154,"5"-3"-6128,1 0 0,-1-1 0,1 1 0,0 0 0,-1 0 0,0-1 0,1 1 0,-1 0 0,1 0 0,-1 0-1,0-1 1,0 1 0,1 0 0,-1 0 0,0 0 0,0 0 0,0 1 0,2 16-141,-5 376 585,6-268-124,2-34-52,-4-84 64,24 2-7852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15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95 640,'0'-1'28,"0"1"-18,-1 0 1,1 0-1,0 0 1,0 0-1,0 0 0,0 0 1,0 0-1,0 0 0,0 0 1,0 0-1,0 0 1,0 0-1,0 0 0,0-1 1,0 1-1,0 0 1,0 0-1,0 0 0,0 0 1,0 0-1,0 0 1,0 0-1,0 0 0,0 0 1,0 0-1,0-1 1,0 1-1,0 0 0,0 0 1,0 0-1,0 0 1,0 0-1,0 0 0,0 0 1,0 0-1,0 0 1,0 0-1,0 0 0,0-1 1,0 1-1,0 0 0,0 0 1,0 0-1,0 0 1,0 0-1,1 0 0,-1 0 1,0 0-1,0 0 1,0 0-1,0 0 0,0 0 1,0 0-1,0 0 1,0 0-1,0 0 0,1 0 1,2-4 115,-2 4 13,-1-1 35,0 0 1,0 0-1,-1 1 1,1-1 0,0 0-1,0 1 1,0-1-1,-1 0 1,1 0-1,0 1 1,-1-1-1,1 1 1,-1-1-1,1 0 1,-2 0 135,1 0-242,0 0 0,0-1 1,0 1-1,0 0 0,0 0 0,0-1 1,0 1-1,1-1 0,-1 1 1,0 0-1,1-1 0,-1 0 0,1 1 1,-1-3-1,1 3 284,0-22-128,0 21-149,0 1 0,0-1 0,0 1 0,-1-1 0,1 1-1,0 0 1,-1-1 0,1 1 0,-1 0 0,0-1 0,1 1 0,-1 0 0,0-1 0,0 1 0,0 0 0,0 0 0,0 0 0,-2-2 608,2 3-696,1 0 1,-1 1 0,1-1 0,-1 0-1,1 0 1,-1 1 0,1-1 0,-1 1-1,1-1 1,0 1 0,-1-1-1,1 1 1,-1-1 0,1 1 0,0-1-1,-1 1 1,1-1 0,0 1-1,0-1 1,0 1 0,-1-1 0,1 1-1,0 0 1,0-1 0,0 1-1,0 0 1,0-1 0,0 1 0,0-1-1,0 2 1,0 27 281,1-19-120,0 70 391,-2 73-77,0-104-465,-2 23 180,1-46-90,2 32 0,1-20-40,4 19 106,-2 33 588,-3-89-828,9 0-3184,-8 0 3079,0-1 0,0 0 0,-1 0 0,1 1 0,0-1 0,0 0 0,0 0 0,0 0 0,-1 0 0,1 0 0,0 0 0,0 0 0,0-1 0,0 1 1,-1 0-1,1 0 0,0-1 0,0 1 0,-1 0 0,1-1 0,0 1 0,0-1 0,-1 1 0,1-1 0,-1 1 0,2-2 0,11-18-1121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17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2656,'2'13'9104,"6"-11"-9117,1-1 1,-1 0-1,1 0 1,0-1 0,0 0-1,-1-1 1,1 0-1,11-2 1,29-2 118,-24 4-50,29-6-1,-31 4-22,29-1-1,-46 4-33,-5-1 13,0 1-1,1 0 1,-1-1 0,0 1-1,0 0 1,1 0 0,-1 0-1,0 0 1,1 0 0,-1 0-1,0 1 1,0-1 0,1 0-1,-1 1 1,0-1 0,0 1-1,0-1 1,0 1 0,1-1-1,-1 1 1,0 0 0,0 0-1,0-1 1,0 1 0,0 0-1,-1 0 1,2 1 0,-1-1 372,-5 5-472,4-5 93,-1 0 0,1-1 0,-1 1 0,1 0 0,-1 0 0,1 0-1,-1 0 1,0 0 0,1 0 0,-1-1 0,0 1 0,1 0 0,-1-1 0,0 1-1,0 0 1,0-1 0,0 1 0,-1-1 0,-3 2-560,-3 1-592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18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2144,'3'6'7801,"5"-4"-4725,14-5-3903,-6 1 1358,191 2 114,-206 0-341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19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2144,'7'1'9696,"-6"-2"-9520,16-11 336,-10 11-533,0 0 1,0 0 0,-1 1 0,1 0-1,9 1 1,14 0-56,153-20 882,-68 15-310,-111 24-6891,-4-19 6138,2 9-1891,-12-2-636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21.2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47 1472,'13'-13'10076,"-12"13"-9960,10 0 77,0-1 0,-1 0 0,1-1 0,16-5 0,-7 3-217,1 1 0,-1 0 0,37 2 0,-7 1 248,62-1 459,-82-4-409,-20 3-243,0 0 0,14 0 1,-23 2-103,-1 0 1,1 0 0,-1 0 0,1 0 0,-1 0 0,1 0 0,-1 1 0,1-1 0,-1 0-1,1 0 1,-1 0 0,1 0 0,-1 1 0,1-1 0,-1 0 0,0 1 0,1-1 0,-1 0-1,1 1 1,-1-1 0,0 0 0,1 1 0,-1-1 0,0 1 0,1-1 0,-1 1 0,0-1-1,0 0 1,0 1 0,1-1 0,-1 1 0,0-1 0,0 1 0,0 0 0,0-1 0,0 1-1,0 1-271,0 0-1,0 0 1,0 0-1,-1 0 1,1 0-1,0 0 0,-1 0 1,0-1-1,1 1 1,-2 2-1,-11 15-3678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22.7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56 1472,'-5'-16'719,"-12"-21"2179,17 37-2800,-1-1 0,0 1 0,0 0 1,0 0-1,0-1 0,1 1 1,-1 0-1,-2 0 0,2 0 2,-1 0-1,1 0 0,-1 1 1,1-1-1,-1 0 0,1 1 1,-1-1-1,1 1 0,-1 0 1,1-1-1,0 1 0,0 0 1,-1 0-1,1 0 0,0 0 1,0 0-1,0 0 0,0 0 1,0 0-1,-1 2 1,-1 2-9,0-1 1,1 1-1,-1 0 1,-2 8-1,4-8-116,0 1 0,-1 0-1,2 0 1,-1 0 0,1 6 0,-3 21-21,0-14 115,-12 46 148,13-57-67,0 0 0,-1 0-1,-1-1 1,1 1-1,-13 18 832,17-27-913,0-1-1,-1 1 1,1-1 0,-1 0-1,1 1 1,-1-1-1,0 0 1,1-3 0,2-134-79,-3 137-57,0 0 1,1 0-1,-1 0 0,1 0 0,-1 0 1,1 0-1,0 0 0,0 0 1,0 1-1,0-1 0,0 0 0,0 1 1,0-1-1,1 0 0,-1 1 1,1 0-1,2-3 0,3-1-714,1-1 0,11-6 0,-15 10 363,54-42-5922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33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201 103 2496,'-8'-11'2237,"-8"-15"924,16 26-3123,-1-1 0,1 0 1,0 1-1,-1-1 1,1 0-1,-1 1 1,1-1-1,-1 1 0,1-1 1,-1 1-1,1-1 1,-1 1-1,0-1 1,1 1-1,-1-1 0,0 1 1,1 0-1,-2-1 1,-63-26 3305,37 17-2540,19 6-786,0 1 0,0 0 0,0 1 0,0 0 0,-18-2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35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93 992,'-9'-45'6064,"0"56"-5952,-13 17 592,23-29-571,4-2 5,-1 0 0,0 0 0,-1 0 0,1 0 0,-1-1 0,1 0 0,2-4 0,16-16 1,9-6 474,-35 34-282,0 0-247,1 0 0,0 0 0,0 0 1,0 0-1,0 1 0,-3 7 0,-11 17 655,7-11-859,10-16 83,-1 0-1,0-1 0,1 1 1,-1-1-1,0 1 1,0-1-1,0 1 0,0-1 1,0 1-1,0-1 1,-3 2-1,4-3 33,0 0-1,0 0 1,0 0-1,0 0 1,0 1-1,0-1 1,-1 0 0,1 0-1,0 0 1,0 0-1,0 0 1,0 0-1,0 0 1,0 1 0,0-1-1,0 0 1,0 0-1,0 0 1,0 0 0,0 0-1,0 0 1,0 1-1,-1-1 1,1 0-1,0 0 1,0 0 0,0 0-1,1 1 1,-1-1-1,0 0 1,0 0-1,0 0 1,0 0 0,0 0-1,0 1 1,1 12-136,-1-13 183,2 8 138,-2-7-156,1-1-1,-1 1 1,1-1 0,0 1-1,-1-1 1,1 0-1,0 1 1,0-1-1,-1 0 1,1 1-1,0-1 1,0 0-1,-1 0 1,1 0 0,0 0-1,0 1 1,0-1-1,-1 0 1,2-1-1,-10 18 185,2-3-224,-1-1 0,0 0 0,-12 16 0,13-16 59,6-12-56,0-1-1,0 1 1,0 0-1,0-1 1,0 1-1,0-1 1,0 1 0,-1 0-1,1-1 1,0 1-1,0-1 1,-1 1 0,1-1-1,0 1 1,-1-1-1,1 1 1,0-1 0,-1 1-1,1-1 1,-1 1-1,1-1 1,-1 0-1,1 1 1,-1-1 0,1 0-1,-1 1 1,0-1-1,1 0 1,-1 0 0,1 0-1,-1 1 1,0-1-1,13-17-551,7-9-1606,-7 7 1057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37.2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61 110 576,'-5'-3'143,"6"0"-30,0 3-109,-1 0 0,0 0 0,0 0 1,1-1-1,-1 1 0,0 0 0,0 0 1,1-1-1,-1 1 0,0 0 0,0 0 1,0-1-1,1 1 0,-1 0 0,0-1 1,0 1-1,0 0 0,0-1 0,0 1 1,0 0-1,0-1 0,0 1 0,0 0 1,0-1-1,0 1 0,0 0 0,0-1 1,0 1-1,0 0 0,0-1 0,0 1 0,0 0 1,-1-1-1,-25-72 7873,25 72-7824,1 1 0,-1-1 0,1 1 0,-1-1 0,0 0 0,1 1 0,-1-1 0,0 1 0,1-1 0,-1 1 0,0 0 0,1-1 0,-1 1 0,-1-1 0,-20-8 1275,23 8-1520,0 1 186,-1-1-1,1 1 0,-1 0 0,1 0 0,0-1 0,-1 1 0,1 0 1,-1 0-1,1 0 0,-1 0 0,1 0 0,0 0 0,-1 0 0,1 0 1,-1 0-1,1 0 0,1 0 0,1 0 7,0 0 0,0 1-1,0-1 1,0 1 0,0-1 0,0 1-1,0 0 1,0 0 0,0 0 0,0 1-1,0-1 1,-1 1 0,6 3 0,-3-1-216,-1 1 1,1-1-1,-1 1 1,0 0-1,6 11 1,4 7-2174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40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149 138 832,'-12'11'810,"12"-10"-736,-1 0 0,0 0 0,1 0-1,-1-1 1,0 1 0,0 0 0,1 0 0,-1-1-1,0 1 1,0 0 0,0-1 0,-29 0 3659,27-1-3618,0 0-1,0-1 0,1 1 1,-1-1-1,1 1 1,-1-1-1,1 0 1,0 0-1,0 0 1,0 0-1,0 0 0,-3-4 1,-5-4 136,4 4-196,1 0 0,-1 0 0,1 0 0,0-1 0,-5-9 0,5 10 41,5 5-75,-1 1 1,0-1 0,1 0 0,-1 1 0,1-1-1,-1 0 1,1 0 0,-1 0 0,1 0-1,-1 1 1,1-1 0,0 0 0,-1-1-1,1 1 65,-5-3 143,6 2-252,-1 0-1,1 1 1,0-1-1,0 0 1,0 1 0,0-1-1,0 0 1,0 1-1,0-1 1,0 1 0,1 0-1,-1-1 1,3-1-1,0 0 42,-1 0-1,1 1 0,0-1 0,0 1 1,5-3-1,-7 4-20,2 0-31,-1-1 0,0 1 1,0 0-1,1 0 0,-1 0 0,0 0 0,1 1 1,-1-1-1,1 1 0,-1 0 0,1 0 0,-1 0 1,0 1-1,1-1 0,-1 1 0,1 0 0,-1 0 1,4 1-1,-2 1-108,0 0 0,0 0 0,-1 0-1,1 0 1,-1 1 0,4 4 0,18 14-2212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28.4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1888,'-8'6'2635,"8"3"-2779,25 45 426,-15-33-304,7 13 343,-16-30-234,1 0-1,-1 0 1,0 1 0,0-1 0,0 0 0,0 0-1,-1 1 1,0-1 0,0 1 0,0 6 581,-3-7-1079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30.5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95 992,'-28'0'5237,"28"-16"-4213,1 8-994,-1 6 11,0 0 0,0 0 1,1 0-1,-1 0 0,0 0 0,-1 0 1,1 0-1,0 0 0,-1 0 1,1 0-1,-1 0 0,1 0 1,-2-3-1,1 4-150,0 0 1,1-1-1,-1 1 1,0 0-1,1-1 0,0 1 1,-1-1-1,1 1 0,0-1 1,0 1-1,0-1 0,0 1 1,0-1-1,0 1 1,0-1-1,0 1 0,1-1 1,-1 1-1,1 0 0,-1-1 1,1 1-1,-1-1 0,1 1 1,0 0-1,0 0 0,1-2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32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318 4 3328,'-2'0'111,"0"-1"0,1 0-1,-1 1 1,0-1 0,0 1 0,0 0 0,0-1-1,0 1 1,0 0 0,0 0 0,0 0 0,0 1-1,0-1 1,0 0 0,1 1 0,-1-1 0,0 1 0,0 0-1,0-1 1,-1 2 0,-9 4 860,-22 13-1,20-10-1158,6-3 284,0 0 0,0 0 0,0 1 0,0 0 0,1 0 0,0 1 1,1 0-1,0 0 0,0 0 0,1 1 0,-6 12 0,-3 10 74,-19 65 0,32-90-170,-39 97-1,0 1-19,40-104 22,0 0 0,0 0 1,0 0-1,0 1 0,0-1 0,0 0 1,-1 0-1,1 0 0,0 0 0,0 0 1,0 0-1,0 0 0,0 1 1,0-1-1,0 0 0,0 0 0,0 0 1,0 0-1,0 0 0,0 1 0,0-1 1,0 0-1,0 0 0,0 0 1,0 0-1,0 0 0,0 0 0,0 1 1,0-1-1,0 0 0,1 0 0,-1 0 1,0 0-1,0 0 0,0 0 0,0 0 1,0 0-1,0 1 0,0-1 1,0 0-1,0 0 0,0 0 0,1 0 1,-1 0-1,0 0 0,0 0 0,0 0 1,0 0-1,0 0 0,0 0 1,1 0-1,-1 0 0,0 0 0,0 0 1,0 0-1,0 0 0,11-5-447,13-16-1725,-6 2 901,7-4-816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47.4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83 576,'5'-2'269,"-2"1"-229,-10 1 30,-2-11 186,7 9-198,1 2-34,1 0 0,0-1-1,0 1 1,-1 0 0,1 0 0,0-1-1,0 1 1,-1 0 0,1 0 0,0 0-1,-1 0 1,1-1 0,0 1 0,-1 0-1,1 0 1,0 0 0,-1 0 0,1 0-1,0 0 1,-1 0 0,1 0 0,0 0-1,-1 0 1,1 0 0,0 0 0,-1 0-1,1 0 1,-1 0 0,1 0 0,-1 0-1,1 1-15,0-1 0,0 0 0,0 0-1,-1 0 1,1 0 0,0 0 0,0 0-1,0 0 1,0 0 0,-1 0 0,1 0-1,0 0 1,0 0 0,0 0 0,-1 0-1,1 0 1,0 0 0,0 0 0,0 0-1,0 0 1,-1 0 0,1 0 0,0 0-1,0-1 1,0 1 0,0 0-1,-1 0 1,1 0 0,0 0 0,0 0-1,0 0 1,0-1 0,0 1 0,-1 0-1,1 0 6,0 0-1,0-1 1,0 1-1,-1 0 1,1 0-1,0 0 0,0-1 1,-1 1-1,1 0 1,0 0-1,0 0 1,-1 0-1,1 0 0,0 0 1,-1-1-1,1 1 1,0 0-1,-1 0 0,1 0 1,0 0-1,0 0 1,-1 0-1,1 0 1,0 0-1,-1 1 0,1-1 1,0 0-1,-1 0 1,1 0-1,0 0 0,0 0 1,-1 0-1,1 0 1,0 1-1,0-1 1,-1 0-1,1 0 0,0 0 1,-1 1-1,-4-20 1519,1 0-619,4 18-901,0 1 0,0-1 1,0 1-1,0-1 0,0 1 0,0-1 1,-1 1-1,1 0 0,0-1 0,0 1 1,0-1-1,-1 1 0,1 0 0,0-1 1,-1 1-1,1 0 0,0-1 0,-1 1 1,1 0-1,-1-1 0,1 1 0,0 0 1,-1 0-1,1-1 0,-1 1 0,1 0 1,-1 0-1,1 0 0,0 0 0,-1 0 1,0 0-1,-20-2 262,17 2-336,4 0 52,0 0 7,-1 1 1,1-1-1,0 0 0,0 0 1,0 0-1,0 0 1,0 0-1,-1 0 0,1 0 1,0 0-1,0 0 0,0 0 1,0 0-1,0 0 1,-1 0-1,1 0 0,0 0 1,0 0-1,0-1 1,0 1-1,0 0 0,-1 0 1,1 0-1,0 0 0,0 0 1,0 0-1,0 0 1,0 0-1,0 0 0,0 0 1,0-1-1,-1 1 1,1 0-1,0 0 0,0 0 1,0 0-1,0 0 1,0 0-1,0-1 0,0 1 1,0 0-1,0 0 0,0 0 1,0-1 15,0 1 0,0 0 0,0 0 0,0-1 0,0 1 0,0 0 0,0 0 0,0 0 0,0-1 0,0 1 0,-1 0 0,1 0 0,0-1 0,0 1 0,0 0 0,0 0 0,0 0 0,0-1 0,-1 1 0,1 0 0,0 0 0,0 0 0,0 0 0,-1-1 0,1 1 0,0 0 0,0 0 0,0 0 0,-1 0 0,1 0 0,0 0 0,0 0 0,-1 0 1,1 0-1,0 0 0,-1 0 0,-11 1 378,11-1-384,0 0 1,0 1 0,1-1 0,-1 0-1,0 0 1,0 0 0,0 0 0,0 0-1,0 0 1,0 0 0,0 0-1,0 0 1,0 0 0,0-1 0,1 1-1,-2-1 1,2 1 3,0 0-1,0 0 1,0 0-1,0-1 1,0 1 0,0 0-1,0 0 1,0 0-1,0 0 1,-1 0-1,1-1 1,0 1 0,0 0-1,0 0 1,0 0-1,0 0 1,0 0-1,0-1 1,0 1 0,0 0-1,-1 0 1,1 0-1,0 0 1,0 0-1,0 0 1,0 0 0,0 0-1,-1 0 1,1 0-1,0 0 1,0-1-1,0 1 1,0 0 0,-1 0-1,1 0 1,0 0-1,0 0 1,0 0-1,0 0 1,-1 0 0,1 0-1,0 1 1,0-1-1,0 0 1,0 0-1,0 0 1,-1 0 0,1 0-1,0 0 1,-7 0 556,7 0-599,1-1 1,0 1-1,0 0 0,0 0 0,0 0 0,0-1 0,0 1 0,0 0 0,0 0 0,0 0 0,0 1 0,0-1 0,-1 0 0,1 0 0,0 0 0,1 1 0,6 1 23,-1 0 0,1-1-1,0 0 1,0 0-1,8 0 1,22 2 131,-3-2-318,-13 10 255,-14-4-98,-7-7 21,0 1 0,0 0 1,0-1-1,0 1 0,0 0 0,0 0 0,0 0 0,-1 0 0,1 0 0,0 0 0,-1 0 0,1 0 0,-1 0 0,1 0 0,-1 0 0,1 0 0,-1 0 0,1 2 0,13 11-349,-2 9-341,5 6-357,-16-27 975,5 6-352,-4-6 395,0-1 1,0 0-1,1 1 0,-1 0 0,-1-1 0,4 5 0,9 6 63,-3-5 50,-9-6-55,0 0 1,-1 0 0,1 1-1,0-1 1,1 0-1,3 1 1,22 8 8,-23-7-7,0-1 1,0 0-1,0-1 0,0 1 0,0-1 1,0 0-1,10 0 0,-5-1 83,-2-1-143,0 0 1,0 1-1,0 1 0,12 1 0,-19-2 37,0 1 0,0-1-1,0 1 1,1 0 0,-1-1-1,0 1 1,0 0-1,0 0 1,0 0 0,-1 0-1,1-1 1,0 1 0,0 0-1,0 1 1,-1-1 0,1 0-1,0 0 1,-1 0 0,1 2-1,9 27-687,-8-21 479,4 12 1,-2 0 0,3 31 1,-6-26 31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8:49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122 106 992,'0'-1'108,"-1"0"1,1-1-1,-1 1 0,0 0 1,0 0-1,1-1 0,-1 1 1,0 0-1,0 0 0,0 0 1,0 0-1,0 0 0,-1 0 1,1 1-1,0-1 0,0 0 1,-1 0-1,-1 0 0,1 0-43,0 0 0,-1-1-1,1 1 1,0-1 0,1 1-1,-1-1 1,-3-3 0,2 2-23,0-1 0,0 1 0,0 0 0,0 1 0,0-1 0,-1 1 0,1-1 0,-5-1 1,-15-12 1135,-3-11-282,56 58-1866,-10-13 859,-1 1 1,29 38 0,-37-42-428,-1 1 1,0 0-1,-2 1 1,12 28-1,-3-7-598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32.4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1 161 640,'5'-8'387,"18"-14"9482,-17 22-9181,47-9-315,-25 5-546,-7 0 303,15-3-59,-27 5-82,1 0 0,0 1 0,13-1 0,15 3-90,-18 0 118,0-1 0,0-1 1,31-5-1,-39 4 20,0 1 0,1 0 0,19 1 0,-19 1-60,-1-1-1,1-1 0,16-2 0,-23 2 28,-1 1-1,1 0 1,-1 0-1,1 0 1,8 2 0,14 1 140,38-8-6,52 2-234,-22-1 112,9-1 192,13-3-624,-78 7 585,-24 0-188,1 1 0,24 2 0,11 3 275,-50-5-208,-1 1-149,6 1 1024,-7-2-887,0 0 1,0-1 0,0 1 0,0 0 0,0-1 0,0 1 0,0-1 0,0 1-1,0 0 1,-1-1 0,1 1 0,0-1 0,0 1 0,0 0 0,0-1-1,-1 1 1,1 0 0,0-1 0,0 1 0,-1 0 0,1 0 0,-1-1 0,0 0-8,-1 1 20,0-1 0,0 0 0,0 0 0,0 0-1,0 0 1,0 0 0,0 0 0,1 0 0,-1-1-1,0 1 1,1-1 0,-1 1 0,1-1 0,-1 0-1,-1-2 1,2 2 9,-1 0 0,1 1-1,-1-1 1,0 1 0,0-1-1,0 1 1,-2-2 0,-15-11 163,18 13-246,0 1 1,0-1-1,0 0 1,0 0-1,-1 1 1,1-1-1,0 0 1,0 1-1,-1 0 1,-1-1-1,-12-6-78,14 6 161,-29 1-212,29 0 84,2 6-218,2-2 300,0-1 0,0 0 0,0 0 0,5 5 0,1-1-162,-8-6 156,0-1 0,0 1 0,1-1 1,-1 1-1,0-1 0,1 1 0,-1-1 1,0 0-1,1 0 0,-1 0 1,2 0-1,3 1 31,9 6 44,-13-5-89,0-1-1,0 0 1,1 0 0,-1 0 0,0-1 0,0 1 0,1 0 0,-1-1 0,0 1 0,1-1 0,3 0 0,-5 0 19,0 0 1,0 0-1,-1 0 1,1 0-1,0 0 0,0 0 1,0 0-1,0 1 1,-1-1-1,1 0 1,0 1-1,0-1 1,0 0-1,-1 1 1,1-1-1,0 1 1,-1-1-1,1 1 1,0-1-1,-1 1 1,1 0-1,-1-1 1,1 1-1,-1 0 1,1 0-1,0 0 64,-1-1-69,0 0 0,0 1 1,0-1-1,1 0 0,-1 0 0,0 0 0,0 0 1,0 0-1,0 0 0,1 0 0,-1 0 1,0 0-1,0 1 0,0-1 0,0 0 0,0 0 1,0 0-1,1 0 0,-1 0 0,0 1 1,0-1-1,0 0 0,0 0 0,0 0 0,0 0 1,0 1-1,0-1 0,0 0 0,0 0 1,0 0-1,0 1 0,0-1 0,0 0 0,0 0 1,0 0-1,0 0 0,0 1 0,0-1 1,0 0-1,0 0 0,0 1 0,-3 7 428,3-8-446,-1 2-4,-5 7-18,0-3 20,4-5-1,0 1 1,0 0 0,0-1-1,1 1 1,-1 0 0,0 0-1,1 0 1,0 0 0,-1 0-1,0 3 1,-9 11-31,-7 8 152,14-20-36,-1 0 0,1 1 1,0-1-1,-5 8 1,6-11-210,3-1 129,0 0 1,0 0-1,-1 0 1,1 0-1,0 0 1,0 0 0,0 0-1,-1 0 1,1 0-1,0 0 1,0 0-1,0-1 1,-1 1-1,1 0 1,0 1 0,0-1-1,0 0 1,-1 0-1,1 0 1,0 0-1,0 0 1,-1 0-1,1 0 1,0 0 0,0 0-1,0 0 1,0 0-1,-1 1 1,1-1-1,0 0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9:13.2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4598 11 1664,'-14'3'4488,"-3"-1"-2998,-14-2-839,0-2 0,-39-8-1,55 8-483,0 1 0,-1 1-1,-16 1 1,-3 0 89,15 0-121,0 1 1,-20 5-1,-3-1 62,32-4-121,0 1-1,-17 5 1,-5 2 65,-69 18 504,1 3 0,-144 67 1,188-78-436,4-1-74,-117 39-152,104-38-5,51-15 6,-34 10 113,-58 28 0,-28 30-23,117-61-91,1 1-1,1 0 1,0 1-1,-17 20 1,13-14 178,15-14-101,0 1 0,0 0 0,0 0-1,1 1 1,-4 9 0,-4 5 123,-19 32-226,10-22 79,-10 14 96,1-12-41,-1-2-1,-1-1 0,-2-2 1,0-1-1,-3-1 1,-55 30-1,19-7-102,23-14 76,-126 69 169,22-31-287,24-11 144,-85 69-182,181-112 128,0 0 1,-1-3-1,-2 0 0,1-3 1,-2-1-1,-51 11 0,4-2-90,-30 6 266,1 2 33,68-17-209,9-4 6,-1-1 1,-71 4-1,-76-9 245,120-3-205,31-1-21,-63-8 0,79 6-19,1-1-1,-1-1 0,1-1 1,0 0-1,-20-11 1,31 14-44,0-1-1,0 0 1,0-1 0,0 1 0,0-1-1,1 0 1,0 0 0,0-1 0,0 0 0,1 0-1,0 0 1,-6-12 0,3 2 12,5 13 6,1 0-1,0 1 1,0-1 0,0 0-1,0 0 1,-1-4 0,-13-79 30,9 55 4,-4-40 0,5-161-222,0 198 438,-3-37-363,3 23 165,0-7-143,5-46 58,-1 72-17,0 20-23,0 0 1,1 0 0,0 0 0,2-11-1,0-10 119,-2 25-90,0 0 0,0 0-1,1 1 1,-1-1 0,2-5-1,-1-9 10,-1 15 41,0 12 79,-8 24-241,7-23 145,-1-1-1,0 1 1,0-1-1,0 0 1,-1 1 0,-4 7-1,-5 17 164,8-23-142,0 1-1,-1-1 1,-6 10-1,-9 23 76,17-38-18,1 0 1,-1-1-1,0 1 1,-1-1-1,1 1 0,-6 4 1,1 0 65,-4 8-162,10-14 4,0 0 1,1-1 0,-1 1-1,-1 0 1,1-1 0,-5 5-1,-2 2 13,8-8-1,1 0 0,-1-1 0,1 1 0,-1 0 0,1-1 0,-1 1 0,1-1-1,-1 1 1,0 0 0,1-1 0,-1 1 0,0-1 0,0 0 0,1 1 0,-1-1 0,0 0 0,0 1 0,0-1-1,1 0 1,-1 0 0,-1 0 0,-1 2-60,3-2 46,0 1 1,0-1-1,-1 0 1,1 0-1,0 0 1,0 1-1,0-1 1,0 0-1,0 0 1,0 0-1,0 0 1,-1 1-1,1-1 1,0 0-1,0 0 1,0 0-1,0 0 0,-1 0 1,1 0-1,0 0 1,0 1-1,0-1 1,-1 0-1,1 0 1,0 0-1,0 0 1,0 0-1,-1 0 1,1 0-1,0 0 1,0 0-1,0 0 1,-1 0-1,1 0 0,0 0 1,0 0-1,0 0 1,-1 0-1,1-1 1,-1 1-7,15-13-38,-6 1 7,-2 2 172,0 1 0,0-1 1,7-18-1,-8-3-328,-1 3 192,8-17-19,-7 26-52,-4-3 157,-1 19-71,0 1 0,0-1-1,0 0 1,0 0 0,1 1 0,-1-1-1,1 0 1,-1 1 0,2-4-1,2-3-65,0 0-1,-1 0 1,2-11-1,-3 10 46,1 1-1,0 0 1,4-10-1,6-12 34,4-12-32,-13 22 70,-4 21-129,-2 0 11,1 0-48,9 19 133,-5-14 8,-1 0 0,0 0 0,0 0 0,-1 0 0,1 0 0,0 6 0,1 0-16,0 0-1,9 19 1,-1 0-14,30 97 556,-32-109-466,-8-17-99,0 1 1,0 0 0,0 0 0,0-1-1,0 1 1,0 0 0,-1 0 0,1 2-1,14 39-32,-7-22 2,-7-18 43,0-1 0,0 1 0,0-1 0,0 1 0,0-1 0,-1 1 0,1 3 0,0-5 13,-1 1-1,0-1 1,0 0 0,1 0 0,-1 0 0,1 1-1,-1-1 1,1 0 0,-1 0 0,2 1 0,2 8 28,-4-8-86,8 8-81,-7-9 144,-1-1 1,0 1-1,1-1 0,-1 1 1,0-1-1,1 0 0,-1 1 1,1-1-1,-1 0 0,1 1 0,-1-1 1,1 0-1,-1 1 0,1-1 1,-1 0-1,1 0 0,-1 0 1,1 1-1,1-3 657,-8 1-289,5 1-385,0 0 0,0 0-1,0-1 1,0 1 0,0 0-1,0-1 1,0 1 0,0-1 0,0 1-1,0-1 1,-2-1 0,-5-3 31,-14-4-65,17 7 42,1 0 1,-1 0-1,-1 0 0,1 0 0,0 1 0,0 0 1,-1 0-1,-7 0 0,-7-7-311,7 3 507,13 5-224,-13-2-826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9:39.1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3699 6 576,'-3'-6'133,"2"7"-34,-4 4 522,-8-1 873,11-4-1382,0 1 0,-1-1 0,1 0 1,-1 0-1,1 1 0,0 0 1,0-1-1,-5 3 0,6-3-72,-22 5 1000,0 2-461,-34 7-1,37-10-393,1 0 1,0 1-1,-26 12 1,-162 69 587,145-64-656,-1-3 1,-79 14-1,-7-13 459,108-16-371,-1-2 0,0-2-1,0-1 1,-73-12 0,68 8-61,-1 3 0,-67 5 0,49 3 46,1 3 0,-102 27 1,88-19 117,-1-4 0,-101 4 0,-26 3-123,15 20-214,49-8 138,130-30-95,-125 28 41,58-10-78,40-11-45,-74 28-1,95-29 75,4-2 39,-26 14 0,16-5 19,-37 14 0,12-6 22,17-9 44,-2-1 1,1-2 0,-56 11-1,-64 24 228,140-39-274,11-6-19,1 0 0,0 1 0,-1-1 0,1 0 0,0-1 0,-1 1 0,1 0 0,-1-1 0,1 1 0,-1-1 0,-3 0 0,6 0-177,-18 7 234,5-6-242,12-1 128,1 0 0,-1 0 0,1 0 0,0 0 0,-1 0 0,1 0 0,-1 0 1,1 1-1,0-1 0,-1 0 0,1 0 0,-1 0 0,1 1 0,0-1 0,-1 0 1,1 0-1,0 1 0,-1-1 0,1 0 0,0 1 0,0-1 0,-1 0 0,1 1 0,0-1 1,0 0-1,-1 1 0,1 0 0,-3-16 680,3 11-675,1-1 0,-1 1 0,1 0 0,0-1 0,1 1 0,-1 0 0,1 0 1,0 0-1,0 0 0,0 0 0,0 0 0,1 1 0,-1-1 0,5-4 0,-1 1-18,-1 0 0,8-14 0,-9 15-37,0 0-1,1 1 0,-1-1 1,1 1-1,1 0 0,-1 0 1,1 1-1,7-6 0,-12 10-95,2-11-289,-3 11 422,-1 0-1,1 0 1,0 0 0,0-1 0,-1 1 0,1 0-1,0 0 1,0 0 0,-1 0 0,1 0 0,0 0-1,0 0 1,-1 0 0,1 0 0,0 0 0,0 0-1,-1 0 1,1 0 0,0 0 0,-1 0 0,1 0-1,0 0 1,0 1 0,-1-1 0,1 0 0,0 0-1,0 0 1,0 0 0,-1 0 0,1 1 0,0-1-1,-1 0 1,-7 9-41,4-5 67,-51 54-446,23-22 423,16-17 29,-25 37-1,33-43 43,1 0 0,-6 16 0,-7 13-222,16-27 68,4-14 90,0 0-1,0 0 1,0 0-1,-1 0 1,1 0-1,0 0 1,0 0-1,-1 0 1,1 0-1,-1 0 1,1 0-1,-1 0 1,-1 2 410,3-4-362,10-2-2,-1-1-74,0 0-1,-1 2 0,1-1 0,0 1 1,1 1-1,-1-1 0,19 2 1,84 16 288,9 1-280,-111-17-89,53 4-1116,-19-3-4997,-31-2 3833,-14 0 2301,0 1-1,1 0 0,-1 0 1,0 0-1,0 0 1,0-1-1,1 1 0,-1 0 1,0 0-1,0 0 0,0-1 1,0 1-1,0 0 1,1 0-1,-1-1 0,0 1 1,0 0-1,0 0 0,0-1 1,0 1-1,0 0 1,0 0-1,0-1 0,0 1 1,0 0-1,0-1 1,0 1-1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9:44.2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8036 2472 576,'1'5'4181,"-2"-5"-3839,-12 5 295,4-3-261,4 0-240,-1 0 0,1 0 0,0-1 0,-1 1 0,1-1-1,-1-1 1,-5 1 0,-6 1 110,-21 1 193,0-1 0,-73-7 0,0 0-209,37 4-287,-165 6 236,156 1-162,-86 8-60,-65 3 98,134-11 2,-222-2 608,193-5-669,-16-2 269,0-6 0,-174-33 0,1-41 96,13-25-13,49 0 207,-103-50 202,334 148-762,-5-2 3,0-1 1,0-1 0,-52-36-1,32 9 94,-64-68 1,-35-31 80,103 107-187,-1 2 1,-2 1 0,-66-28-1,54 27 20,-81-54-1,-48-53 315,-214-155-196,300 220 67,42 33-180,-2 4 1,-75-32 0,69 36 10,-111-69 1,7-39 103,143 113-87,0 3-68,0 1 0,-1 1 0,-2 2 0,0 2 0,-1 1 1,-57-20-1,-232-50 22,264 74 45,-90-10-36,76 15-142,-9 0 207,-1 3 1,-144 12-1,210-7 61,-33-3 0,2 0-85,-3-2-64,20 1 42,-62-3-35,0 4-1,-139 13 1,164-9 200,41-1-292,17-1 167,10 0-58,0 1 0,-1 0-1,1 0 1,0 0 0,0 0-1,0 0 1,0 0 0,0 0 0,0 0-1,-2 1 1,2-1 8,1 0 0,0 0 1,-1 0-1,1 0 0,0 0 0,-1 0 1,1 0-1,0 0 0,-1 0 0,1 0 1,0 0-1,-1 0 0,1 0 0,-1 0 0,1 0 1,0 0-1,0-1 0,-1 1 0,1 0 1,0 0-1,-1-1 0,1 1-8,-1 0-1,1 0 1,0 0 0,0-1-1,0 1 1,-1 0-1,1 0 1,0 0 0,-1 0-1,1 0 1,0 0 0,0 0-1,-1 0 1,1 0-1,0 0 1,0 0 0,-1 0-1,1 0 1,0 0 0,-1 0-1,1 0 1,0 0-1,0 0 1,-1 0 0,1 0-1,0 0 1,0 0-1,-1 0 1,1 1 0,0-1-1,0 0 1,-1 0 0,1 0-1,0 0 1,0 1-1,0-1 1,-1 0 0,1 0-1,0 1 1,-3-3 31,3 2-28,0 0 1,0 0-1,0 0 0,-1 0 0,1 0 0,0 0 0,0 0 0,-1 0 0,1 0 0,0 0 1,0 0-1,-1 0 0,1-1 0,0 1 0,0 0 0,0 0 0,-1 0 0,1 0 0,0 0 1,0-1-1,0 1 0,0 0 0,0 0 0,-1 0 0,1-1 0,0 1 0,0 0 0,0 0 1,0-1-1,0 1 0,0 0 0,0 0 0,0-1 0,0 1 0,0 0 0,0 0 0,0-1 1,3-1-42,1 1 0,0-1 0,-1 1 0,1-1 0,5 0 0,16-6 133,-7 3-146,-1 1-54,35-8 300,30-14-196,-63 21-10,24-11 8,-38 13 52,-1 0-50,14 2-56,-15 1 61,0 0 0,0 0 0,0-1 0,0 1 0,0 0 0,0-1 0,0 0 0,0 0 0,0 0 0,0 0 0,0 0 0,4-3 0,-6 3-23,0 1-178,-1 1 194,0-1 0,0 0-1,0 0 1,0 0-1,1 0 1,-1 0-1,0 0 1,0 1-1,0-1 1,0 0-1,0 0 1,0 0-1,1 0 1,-1 1-1,0-1 1,0 0-1,0 0 1,0 0-1,0 0 1,0 1-1,0-1 1,0 0-1,0 0 1,0 0 0,0 1-1,0-1 1,0 0-1,0 0 1,0 0-1,0 1 1,0-1-1,0 0 1,0 0-1,0 0 1,0 1-1,0-1 1,-1 0-1,1 0 1,0 0-1,0 0 1,0 1-1,0-1 1,0 0-1,0 0 1,-1 0 0,1 0-1,0 0 1,0 0-1,0 1 1,0-1-1,-1 0 1,1 0-1,-24 9 72,17-6-84,0 0 1,0-1 0,0 0-1,0 0 1,0 0 0,-15 0-1,14-1 43,-1-1 0,1 2 0,0-1 0,-1 1 0,1 0 0,-9 4 0,-47 23-110,29-12 73,17-13 31,16-3-18,0-1 1,0 0-1,0 1 0,0-1 0,0 1 0,0 0 0,0-1 0,1 1 0,-4 2 0,4-3 30,0 1-1,-1 0 0,1-1 1,0 1-1,-1-1 0,1 0 1,0 1-1,-1-1 0,1 0 1,-3 0-1,-9 3 248,10-2-258,1 0 1,0-1-1,-1 1 0,1-1 0,0 1 1,-1-1-1,1 0 0,-4 0 0,5 0-92,1 0 9,0-2-364,1 3 422,0 1 0,0-1 1,0 0-1,0 0 0,0 1 0,0-1 0,0 0 0,0 0 0,1 0 0,-1 0 0,0 0 1,3 1-1,24 10-74,-13-6 173,9 3-16,1-1 1,0-2 0,0 0-1,1-2 1,25 1-1,-8-1-96,28 4 0,-56-6 218,27 0 731,-43-13-296,-13-38-285,3 14-198,9 28-391,0-1 1,-1 0 0,0 1-1,0-1 1,0 1 0,-1 0 0,-7-9-1,1 8-2870,-6 7 902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0:42.5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79 64,'3'1'70,"-5"-1"-25,-12 6 5,13-5-33,1-1 1,-1 1-1,0 0 0,0-1 0,0 0 0,0 1 0,0-1 0,0 0 0,0 1 1,0-1-1,0 0 0,0 0 0,-2 0 0,3 0-17,-1 1-1,1-1 0,0 0 1,-1 0-1,1 0 1,-1-1-1,1 1 1,0 0-1,-1 0 1,1 0-1,0 0 0,-1 0 1,1 0-1,-1 0 1,1-1-1,0 1 1,-1 0-1,1 0 1,0 0-1,0-1 0,-1 1 1,1 0-1,0-1 1,-1 1-1,1 0 1,0-1-1,0 1 1,0 0-1,-1-1 0,1 1 1,0 0-1,0-1 1,0 1-1,0 0 1,0-1-1,0 1 1,0-1-1,0 0 1,-1 1 0,1-1 0,0 1 0,0-1 1,0 1-1,0-1 0,0 1 0,-1-1 0,1 1 0,0-1 0,0 1 0,-1-1 0,1 1 1,0-1-1,-1 1 0,1 0 0,-1-1 0,1 0 7,-1 1 1,1 0-1,-1-1 0,1 1 0,-1-1 1,1 1-1,0-1 0,-1 1 1,1-1-1,0 0 0,0 1 1,-1-1-1,1 1 0,0-1 0,0 0 1,0 1-1,0-2 0,0-1-16,0-1 0,0 0 0,0 1 0,1-1 0,-1 0-1,3-5 1,-3 9 12,0-1-1,0 1 0,1-1 0,-1 1 0,0 0 1,0-1-1,0 1 0,0-1 0,0 1 0,0-1 1,0 1-1,0-1 0,0 1 0,0-1 0,0 1 1,0-1-1,0 1 0,-1-1 0,1 1 1,0 0-1,0-1 0,0 1 0,-1-1 0,1 1 1,-1-1-1,-1-5 132,1-3-155,0 9 20,0-1 1,-1 0 0,1 1-1,0-1 1,0 1-1,-1-1 1,1 1-1,0 0 1,-1 0-1,1-1 1,0 1-1,-1 0 1,1 0-1,-1 0 1,1 0-1,0 1 1,-1-1-1,1 0 1,-2 1-1,-2 1-46,0 0 1,1 0-1,-9 6 0,-1 0-172,14-6 176,0 4 166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0:44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64 320,'0'0'112,"-2"0"-101,1 0-38,0 0 74,1 0 0,-1 0 1,1 0-1,-1 1 0,1-1 0,-1 0 0,0 0 0,1 1 1,-1-1-1,1 1 0,0-1 0,-1 0 0,1 1 1,-1-1-1,1 1 0,-1-1 0,1 1 0,0-1 0,0 1 1,-1-1-1,1 1 0,0 0 0,0-1 0,-1 1 1,1-1-1,0 2 0,-3 4-89,1-5 39,1 0 0,0 1 0,0-1 0,0 0 0,0 0 0,0 1 0,0-1 0,0 1 0,0-1 1,1 1-1,-1-1 0,1 1 0,-1-1 0,0 4 0,-7 14-44,6-12 77,2-6-28,-1-1 0,1 0-1,0 1 1,0-1 0,0 1-1,0-1 1,0 1 0,0-1 0,-1 0-1,1 1 1,0-1 0,0 0-1,0 1 1,-1-1 0,1 1 0,0-1-1,-1 0 1,1 0 0,0 1 0,-1-1-1,1 0 1,0 0 0,-1 1-1,1-1 1,-1 0 0,5-20-221,1 7 186,0-1 1,-1 0-1,-1 0 0,-1 0 0,2-21 0,-3 27-16,0 1 305,-1 7-252,0 0 1,0 0-1,-1 0 0,1-1 0,0 1 0,0 0 0,0 0 1,0 0-1,0 0 0,-1 0 0,1 0 0,0 0 1,0 0-1,0 0 0,0 0 0,-1 0 0,1 0 0,0 0 1,0 0-1,0 0 0,0 0 0,-1 0 0,1 0 1,0 0-1,0 0 0,0 0 0,0 0 0,0 0 0,-1 1 1,1-1-1,0 0 0,0 0 0,0 0 0,0 0 1,0 0-1,0 0 0,-1 0 0,1 1 0,0-1 0,0 0 1,0 2-36,-1-1 0,1 0 0,0 1 1,-1-1-1,1 1 0,0 0 0,0-1 0,0 1 1,0-1-1,1 3 0,-1-2-57,0 9 47,0-3-1,0-1 0,0 1 0,1-1 0,-1 1-1,2-1 1,3 14 0,-5-20 186,7-7-133,-6 6-13,-1 0-1,1 0 1,-1-1-1,1 1 0,-1-1 1,1 1-1,-1 0 1,0-1-1,1 1 1,-1-1-1,1 1 0,-1-1 1,0 1-1,1-1 1,-1 1-1,0-1 1,0 1-1,0-1 0,1 1 1,-1-2-1,0 2 13,-1 0-1,1-1 0,0 1 1,-1 0-1,1-1 0,0 1 1,-1 0-1,1 0 0,0-1 1,-1 1-1,1 0 0,-1 0 1,1 0-1,-1-1 0,1 1 1,0 0-1,-1 0 0,1 0 1,-1 0-1,1 0 0,-1 0 1,1 0-1,-1 0 0,1 0 1,-1 0-1,1 0 0,-1 1 1,-5-2-293,5 1 282,1-1 1,0 1-1,-1 0 1,1-1-1,-1 1 1,1-1-1,0 1 1,0-1-1,-1 1 1,1-1-1,0 0 1,0 1-1,-1-1 1,1 1-1,0-1 1,0 1-1,0-1 1,0 0-1,0 1 1,0-1-1,0 1 1,0-1-1,0 0 1,0-1-68,0 2 25,2 0 46,0 1-1,0-1 0,-1 1 1,1-1-1,0 1 0,-1 0 1,1-1-1,0 1 0,-1 0 1,1 0-1,-1 0 0,1 1 0,-1-1 1,0 0-1,1 1 0,-1-1 1,0 0-1,0 1 0,0-1 1,1 4-1,9 8 35,-6-8-28,1 0 0,-1-1 0,1 0 1,0-1-1,1 1 0,-1-1 1,10 3-1,-1-1-64,0 0 0,18 2 0,-20-4 119,25 0 0,-36-3 27,25 8 117,-12-2-251,-13-6 86,10-6-97,-4-5-49,-7 10 93,0 0 0,0 0 0,0 0 0,0 0 0,-1 0 0,1 0 0,0 0 0,-1 0 0,1 0 0,-1 0 0,1 0 0,-1-1 1,1 1-1,-1 0 0,0 0 0,0-1 0,0 0 0,1 0 8,-1 1 1,0 0 0,0-1-1,1 1 1,-1 0 0,1 0-1,-1 0 1,1-1 0,-1 1-1,1 0 1,0 0 0,0 0-1,-1 0 1,1 0 0,2-1-1,8-13-72,-7 11 127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09:57.6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72 576,'0'-3'57,"0"1"0,0 0-1,0-1 1,0 1 0,1 0 0,-1-1-1,1 1 1,-1 0 0,1 0 0,0-1-1,0 1 1,0 0 0,2-3 0,-2 3 85,0 0 1,0 0-1,0 0 1,0 0-1,0 0 1,0-1-1,-1 1 1,1 0-1,-1-1 1,1-3 0,-1 6-137,0 0 0,0 0 0,-1-1 0,1 1 0,0 0 0,0-1 0,0 1 1,0 0-1,0 0 0,0-1 0,0 1 0,0 0 0,0-1 0,0 1 1,0 0-1,0-1 0,1 1 0,-1 0 0,0 0 0,0-1 0,0 1 0,0 0 1,0 0-1,1-1 0,-1 1 0,0 0 0,0 0 0,0-1 0,1 1 1,-1 0-1,0 0 0,0 0 0,1-1 0,6 9 229,5 17 42,-9-16-65,-1-2-88,1 1 0,-1 1 0,-1-1 0,2 15 0,-2-2-19,1 0 1,2-1-1,0 1 1,11 31 0,-6-25-35,-4-8 12,1-1 0,1-1-1,0 1 1,13 19 0,-20-36-86,1 1 1,0-1-1,0 1 0,-1-1 1,1 1-1,-1 0 0,1-1 1,-1 1-1,0 0 1,1-1-1,-1 1 0,0 0 1,0 1-1,2 17 2,-2-18 8,1-2-4,-1 0-1,0 0 1,0 0-1,0 1 1,0-1-1,0 0 1,1 0-1,-1 0 1,0 1-1,0-1 1,0 0-1,0 0 1,0 1-1,0-1 1,0 0-1,0 0 1,0 1-1,0-1 1,0 0-1,0 0 1,0 1-1,0-1 1,0 0-1,0 0 1,0 1-1,0-1 1,0 0-1,0 0 1,0 0-1,-1 1 1,1-1-1,0 0 1,0 0-1,0 1 1,0-1-1,-1 0 1,1 0-1,0 0 1,0 0-1,0 1 1,-1-1-1,1 0 1,0 0 0,0 0-1,0 0 1,-1 0-1,1 0 1,-4 0 456,1 8-329,2-8-125,1 0 1,-1 0-1,1 0 0,-1 0 0,1 0 1,-1-1-1,1 1 0,-1 0 0,1 0 1,0-1-1,-1 1 0,1 0 0,-1-1 1,1 1-1,0 0 0,-1-1 0,1 1 1,0-1-1,-1 1 0,1-1 0,0 1 1,0 0-1,-1-2 0,0-1-8,0-1-1,0 1 0,0-1 1,-1 1-1,0 0 1,0-1-1,0 1 0,-4-6 1,-2-2-2,-3-9-43,8 13 80,0 1 0,-1 0 0,0-1 0,-6-6 0,6 9-21,1 0 0,0 0 0,0-1 0,0 0 0,0 0 0,1 1 0,0-1 0,0-1 0,0 1 1,1 0-1,0 0 0,-1-6 0,1 11-22,1 0 0,0-1 0,-1 1 0,1 0 0,0 0 0,-1 0 0,1 0 0,-1 0 0,1 0 0,0 0 1,-1 0-1,1 0 0,-1 0 0,1 0 0,0 1 0,-1-1 0,1 0 0,-1 0 0,1 0 0,-3 27-19,2-20 36,0 0 0,1-1 0,0 1 0,1 12 0,8 58-65,-6-61 82,0-1-1,0 0 0,8 16 1,-1 1 10,-6-12-81,-3-17 59,-1 0 1,1 0-1,0 0 1,0 0-1,0 0 1,3 6-1,-1-3 57,1 2-125,-3-8 101,-1-5 130,9-74-526,-9 70-335,1-1-1,3-16 1,0 10 8,-4 4-558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0:24.3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12 224,'-19'0'981,"16"0"-891,1 0-1,-1 0 0,0 0 1,1-1-1,-1 1 0,1 0 1,-1-1-1,1 0 0,-1 0 1,-2-1-1,-3-1-5,5 2-50,0 1-1,0-1 1,0 1 0,-1-1 0,1 1 0,0 0-1,0 0 1,-1 1 0,1-1 0,0 1-1,0 0 1,0 0 0,0 0 0,-5 2 0,4-2 102,0-1 0,-1 1 0,1-1 0,-1 1 0,1-1 1,-1 0-1,-5-2 0,-6 1 332,7 2-540,8 1-93,13 2-176,-1 0 338,-8-2-6,0-2 1,0 1-1,1 0 1,-1-1 0,0 1-1,1-1 1,-1 0-1,0 0 1,4-1 0,-3 1 15,-1 0 1,1 0 0,-1 0 0,1 0 0,-1 0 0,0 1 0,1-1-1,-1 1 1,4 2 0,48 22-24,-53-24 101,-1-1 0,1 0 0,-1 1 0,1-1 0,-1 0 0,1 0 0,-1 0 0,0 0 1,1 0-1,1-1 0,3 1 121,14-7-542,30 7 282,-33-5-63,-16 5 197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0:26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3 832,'-1'-1'15,"1"1"0,-1 0 0,1 0 0,-1-1 0,1 1 0,-1 0 0,0 0 0,1 0 1,-1-1-1,1 1 0,-1 0 0,0 0 0,1 0 0,-1 0 0,1 0 0,-1 0 0,0 0 0,1 1 0,-1-1 0,1 0 0,-1 0 0,1 0 0,-1 0 1,1 1-1,-1-1 0,0 0 0,1 1 0,0-1 0,-1 0 0,1 1 0,-1-1 0,1 1 0,-1-1 0,1 0 0,-1 2 0,-11 6 355,9-7-337,0 0 0,-1 1 0,1-1 0,0 1 0,0 0 0,0 0 0,0 0 0,1 0 1,-1 1-1,0-1 0,1 1 0,-3 3 0,-3 5 92,0-1 0,-5 13 0,12-21-97,1-1 1,-1 0-1,1 0 0,-1-1 0,0 1 0,0 0 0,1 0 0,-1 0 0,0 0 1,0-1-1,0 1 0,0 0 0,0-1 0,0 1 0,0-1 0,0 1 1,0-1-1,0 1 0,-1-1 0,1 0 0,0 0 0,0 1 0,0-1 1,0 0-1,-1 0 0,1 0 0,0 0 0,-3-1 395,5 0-342,-1-1 0,0 1 0,1-1-1,-1 0 1,1 1 0,-1-1 0,1 1 0,0 0 0,0-1 0,-1 1 0,2-2 0,-1 3-74,-1 0 0,0-1 0,0 1 0,0 0 0,0 0 1,0 0-1,0 0 0,1 0 0,-1 0 0,0 0 1,0-1-1,0 1 0,0 0 0,0 0 0,1 0 1,-1 0-1,0 0 0,0 0 0,0 0 0,0 0 1,1 0-1,-1 0 0,0 0 0,0 0 0,0 0 0,0 0 1,1 0-1,-1 0 0,0 0 0,0 0 0,0 0 1,0 0-1,1 0 0,-1 0 0,0 0 0,0 1 1,0-1-1,1 0 0,-2 0-3,1 0 0,-1 0 0,1 0 0,0 0 0,-1 0 0,1 0 1,0 0-1,-1 0 0,1 0 0,0 0 0,-1 0 0,1 0 0,0 0 0,-1 0 0,1 0 0,0 0 0,-1 0 0,1-1 0,0 1 1,-1 0-1,1 0 0,0 0 0,-1-1 0,1 1 0,0 0 0,0 0 0,-1-1 0,0-1-10,1 2 6,0 0 0,-1-1 0,1 1 0,0 0 0,0-1 0,-1 1 0,1 0 0,0 0 0,0-1 0,-1 1 1,1 0-1,0 0 0,-1-1 0,1 1 0,0 0 0,-1 0 0,1 0 0,-1 0 0,1-1 0,0 1 0,-1 0 0,1 0 0,0 0 0,-1 0 0,-4 0-27,19 0-367,25-1 394,44 2-406,-80-1 183,1 1 0,-1 0 0,0-1 0,1 1 1,-1 0-1,0 1 0,0-1 0,0 0 0,4 3 0,14 11-945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0:27.8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17 320,'0'-12'128,"0"8"-96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0:28.7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87 224,'1'-8'3801,"-6"-8"-3688,1 5-310,6 9 104,1 2 117,-1-1 0,0 0 0,1-1 1,-1 1-1,0 0 0,0-1 0,0 1 0,2-3 0,3 0 12,15-7 109,-18 9-76,-1 0-1,1 1 0,0-1 1,-1 0-1,13-10 1738,-17 12-1807,0 0 0,0 0 0,0 0 0,0 1 0,1-1 0,-1 0-1,0 1 1,0-1 0,0 0 0,1 1 0,-1-1 0,0 1 0,1-1-1,-1 1 1,0 0 0,1-1 0,-1 1 0,1-1 0,-1 1 0,1 0-1,-1 0 1,1-1 0,-1 1 0,1 0 0,0 0 0,-1 0 0,1-1-1,0 1 1,0 0 0,0 0 0,-1 0 0,1 0 0,0-1 0,0 1-1,0 0 1,1 0 0,-1 2 0,0-1-16,0 0 1,0 0-1,1 0 1,-1 0-1,1 0 1,-1-1-1,1 1 0,-1 0 1,1 0-1,0 0 1,0 0-1,0-1 0,0 1 1,1 0-1,-1-1 1,2 3-1,2-1 21,0 0 0,0 0 1,0 0-1,0 0 0,1-1 0,-1 0 0,1 0 0,9 1 0,0-1 85,0-1 0,17 0-1,-28-1-92,53-2 92,104-16 0,-80 3 104,-68 14-243,-9 1 50,0 0 0,0-1 0,-1 1-1,1-1 1,0 1 0,8-4 597,-13 4-662,1 1 71,0-1 0,0 0-1,0 0 1,0 0 0,-1 1 0,1-1-1,0 0 1,0 0 0,0 0-1,-1 0 1,1 1 0,0-1-1,0 0 1,0 0 0,-1 0-1,1 0 1,0 0 0,-1 0-1,1 0 1,0 0 0,0 0-1,-1 0 1,1 0 0,0 0-1,0 0 1,-1 0 0,1 0-1,0 0 1,0 0 0,-1 0-1,1 0 1,0 0 0,0 0-1,-1 0 1,1-1 0,-9-1-513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34.0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22 1728,'0'0'10138,"6"-4"-9796,181-3 735,-81-1-826,-62 7-410,-2 1 537,42 4 0,-46-4-202,-26-4 583,-7 2-1018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0:32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1 320,'-2'2'98,"0"-1"0,0 1 0,0 0 0,0 0 0,0 0-1,0 0 1,0 0 0,1 1 0,-3 2 0,-1 3 198,-1-2 18,0-1 0,0 0 1,-1 0-1,-12 7 1,11-7-202,7-4-86,-8 5 135,-1 0 1,0 0 0,-21 7-1,30-13-160,0 1 1,1-1-1,-1 0 0,1 0 0,-1 0 1,0 1-1,1-1 0,-1 0 0,1 0 0,-1 1 1,0-1-1,1 1 0,-1-1 0,1 1 1,-1-1-1,1 0 0,0 1 0,-1 0 0,1-1 1,-1 1-1,1-1 0,0 1 0,-1 0 1,1 0 13,26 7 154,-16-8-98,-1 0-1,1-1 1,0 0-1,17-5 1,-15 4-24,0 0 1,0 0-1,0 1 1,22 1-1,-16 0 14,17-4 290,-28 3-377,-1 0 1,1 0-1,8-2 1,-8 1 33,-1 1 1,1 0 0,10-1 0,26-5-1221,-25 6-778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0:37.9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50 104 640,'5'-3'1989,"-5"0"-1947,0 1 1,0 0-1,1 0 0,-1-1 0,1 1 1,0 0-1,-1 0 0,3-3 0,-2 3-41,0 0-1,0 0 1,0-1-1,-1 1 1,1 0-1,0 0 0,-1-1 1,1-3-1,-2 3-124,1 2 175,0-1 0,0 1-1,0 0 1,0-1-1,0 1 1,0 0-1,1 0 1,-1-1-1,0 1 1,0 0 0,1 0-1,-1 0 1,1 0-1,1-3 1,-2 3-37,1-1 0,-1 1 0,0-1 0,0 0 0,1 1 0,-1-1 0,0 0 0,0 1 0,0-1 0,-1 0 0,1-1 0,-1-2 69,1 5-46,1-3-165,-2 6 32,-6 13 102,2 1 1,0-1-1,-3 23 0,-4 55 14,9-66-28,-17 106 29,10-73 246,9-20-226,1-24-588,1-9-3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0:38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8 480,'-1'0'15,"1"-1"-1,0 1 1,0 0 0,0 0 0,0-1 0,0 1-1,0 0 1,0 0 0,0-1 0,0 1-1,0 0 1,0 0 0,0-1 0,0 1-1,0 0 1,0 0 0,0-1 0,0 1-1,0 0 1,0 0 0,1-1 0,-1 1-1,0 0 1,0 0 0,0 0 0,0-1-1,0 1 1,1 0 0,-1 0 0,2 0 35,1 1-33,4 9 364,-6-6-322,0 0 0,1 0 1,-2 0-1,1 0 0,0 1 1,-1-1-1,0 0 0,0 0 1,0 0-1,-1 7 0,0-5-7,1 0 0,0 0 0,0 0 0,1 8 0,0-7 3,0 0 1,0 1-1,-1-1 1,0 0-1,0 1 1,-1-1-1,0 0 1,0 1 0,-1-1-1,0 0 1,-3 7-1,2-4-54,0-1-1,0 1 1,1-1 0,1 1-1,0 0 1,0 0-1,1-1 1,0 14 0,5-6-812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0:49.7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27 992,'0'8'1759,"0"-8"-1689,4 11 60,0-1 1,-1 1-1,-1 0 0,2 17 0,-2-10-15,-1 23-1,1 16 158,0-30-335,-2 38 0,-1-26 451,-4-26-298,5-12-77,0 1 0,0-1 0,0 0 0,-1 0-1,1 1 1,0-1 0,-1 0 0,1 0 0,0 0 0,-1 0-1,0 0 1,1 1 0,-1-1 0,0 0 0,1 0 0,-1 0-1,0 0 1,0-1 0,0 1 0,0 0 0,0 0 0,0 0 0,0-1-1,0 1 1,0-1 0,-2 1 0,-13 12 302,15-13-304,0 1 0,0 0 0,-1 0 0,1 0 0,0-1 0,-1 1 1,1-1-1,0 1 0,-1-1 0,-2 1 70,-1-10 164,7-22-70,5-36 1,-3 35-85,1-35 0,-4 50-87,0 0-1,1 1 1,1 0-1,1-1 1,10-29-1,-7 19-22,-6 23-6,0 0-1,0 0 1,0 0-1,0 0 1,1 0 0,3-7-1,-1-1-35,-2 8-77,-1 16 92,-2-4 118,0-1-1,-1 1 1,-4 14 0,-1 3-98,-27 142 181,7-46-491,24-107 256,2-12 91,1-1-1,-1 1 0,1-1 0,-1 1 1,1-1-1,0 1 0,0 0 1,0-1-1,0 1 0,0-1 0,0 1 1,0 0-1,1-1 0,-1 3 0,1-2 10,-1 0-24,-4 6 154,3-2-140,1-5 1,0-1-3,0 0-1,0 1 0,0-1 1,0 0-1,0 0 1,0 0-1,-1 0 0,1 0 1,0 0-1,0 0 1,0 1-1,0-1 0,-1 0 1,1 0-1,0 0 1,0 0-1,0 0 0,0 0 1,-1 0-1,1 0 1,0 0-1,0 0 0,0 0 1,-1 0-1,1 0 1,0 0-1,0 0 0,0 0 1,0 0-1,-1 0 1,1 0-1,0 0 0,0 0 1,0-1-1,0 1 1,-1 0-1,1 0 0,0 0 1,0 0-1,0 0 1,0 0-1,0-1 0,-1 1 1,1 0-1,0 0 1,0 0-1,0 0 0,0-1 1,-1-6 85,0 0 1,0 0-1,1 0 1,0 0-1,1-9 1,0-7-197,-2-48-29,0 13 116,7-72-1,-4 123-5,-1 1-1,1-1 0,0 1 1,1 0-1,-1 0 0,5-7 1,-2 4 41,0 2 31,-4 7-54,-1-1 1,1 1 0,-1-1 0,1 1 0,-1-1-1,0 1 1,1-1 0,-1 1 0,1-1 0,-1 0-1,0 1 1,0-1 0,1 0 0,-1 1 0,0-1-1,0-1 1,9 208-3,0 3 12,-9-205 6,0 0 1,0 0-1,0 0 0,1 0 0,-1 0 0,4 8 475,-5-12-487,0-1-1,1 1 1,-1 0 0,0 0-1,1-1 1,-1 1 0,1-1-1,-1 1 1,0-1 0,1 1-1,-1-1 1,1 1 0,-1-1-1,1 1 1,-1-2 0,-4-8 111,2 5-102,0 0 1,0-1-1,1 1 1,0-1 0,0 0-1,0 0 1,1 0 0,-2-9-1,-5-48-110,8 37 75,0-32-1,1 53-111,-1 1-1,1-1 0,0 1 0,0-1 1,0 1-1,1-1 0,-1 1 0,1 0 1,5-7-1,-7 10 104,1 1 0,-1-1 0,0 1 0,1 0 1,-1-1-1,1 1 0,0 0 0,-1-1 0,1 1 0,-1 0 0,1 0 1,-1-1-1,1 1 0,0 0 0,-1 0 0,1 0 0,-1 0 0,1 0 1,0 0-1,-1 0 0,1 0 0,-1 0 0,1 0 0,0 0 0,-1 1 1,1-1-1,-1 0 0,1 0 0,0 0 0,-1 1 0,1-1 1,-1 0-1,1 1 0,-1-1 0,1 1 0,-1-1 0,0 0 0,1 1 1,0 0-1,21 23-1540,-18-19 1077,10 11-360,3 3 127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0:54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4 576,'-1'-1'45,"1"0"-24,-1 1 1,1 0-1,0 0 0,0 0 1,0 0-1,-1 0 1,1-1-1,0 1 0,0 0 1,-1 0-1,1 0 0,0 0 1,0 0-1,-1 0 0,1 0 1,0 0-1,0 0 1,-1 0-1,1 0 0,0 0 1,0 0-1,-1 0 0,1 0 1,-10 3 1223,0 1-996,8-2-192,0-1 1,0-1-1,0 1 1,0 0-1,0 0 1,0-1-1,-4 1 1,-29 4 763,26-5-573,-2 1-89,11 0-172,0-1 1,0 1 0,-1 0-1,1-1 1,0 1-1,0 0 1,0-1-1,0 1 1,0 0 0,0-1-1,0 1 1,0 0-1,1-1 1,-1 1 0,0 0-1,0-1 1,0 1-1,1 0 1,3 11 17,1 0 1,0-1-1,1 0 0,0 0 1,1-1-1,0 1 0,1-1 1,0-1-1,0 0 0,1 0 1,12 9-1,-18-15 39,0-1 0,0 0 0,1 0 0,-1 0 0,0 0 1,1-1-1,-1 0 0,1 1 0,-1-1 0,1 0 0,0-1 0,0 1 0,-1-1 1,1 0-1,0 1 0,0-2 0,-1 1 0,1 0 0,0-1 0,0 0 0,3-1 1,-3 1-47,0-1 0,0 1 0,0 0 0,0 0 1,5 0-1,-7 1-67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1:00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23 1312,'-3'2'140,"0"-1"0,0 0 0,0-1-1,0 1 1,0 0 0,0-1 0,0 0 0,0 1 0,0-1-1,-4-1 1,-16 3 263,17-1-347,1-1 0,0 1 0,-1-1 0,1 0-1,-1 0 1,-9-2 0,-13-1 380,26 3-438,1 0 30,1 0 0,-1 0 0,0 0 0,0 0-1,1 0 1,-1 0 0,0 0 0,0 0 0,1 0 0,-1-1-1,0 1 1,1 0 0,-1 0 0,0-1 0,1 1-1,-1 0 1,0-1 0,1 1 0,-1-1 0,0 0 17,-1 0 0,1 0 0,0 0 0,0 1 0,0-1 0,-1 0 0,1 1 0,0-1 0,-1 1 1,1 0-1,-3-1 0,3 1 17,-1-1 0,0 1 0,1-1 0,-1 1 0,0-1 1,1 0-1,-1 1 0,1-1 0,-3-2 0,3 2-85,0 1 0,-1-1 0,1 0 0,-1 0 0,1 1 0,-1-1 0,1 0 0,-1 1 0,1 0 0,-1-1 0,1 1 0,-4 0 0,5 0-35,-1 1 45,2 1 0,-1 0 0,0 0 0,0 0 0,1 0 0,-1 0 0,1 0 0,-1-1 0,2 3 0,-2-4 29,0 1-1,1-1 0,-1 1 1,0-1-1,1 1 1,-1-1-1,1 1 0,-1-1 1,1 1-1,-1-1 1,1 0-1,-1 1 0,1-1 1,-1 0-1,1 0 1,0 1-1,-1-1 0,1 0 1,-1 0-1,1 0 1,0 0-1,-1 0 0,1 1 1,-1-1-1,1 0 1,0 0-1,-1-1 0,1 1 1,-1 0-1,1 0 1,0 0-1,0-1 0,51-11 465,-43 11-527,-1 0 0,0 0 0,1 0-1,-1 1 1,1 1 0,-1-1 0,14 4-1,25 0 48,36-10 153,-56 3-280,2-1 219,-23 2-97,-1 1-1,1 0 1,0 1-1,0-1 1,0 1-1,0 0 1,7 1-1,12 0 161,18 4-1541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1:04.0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0 832,'-2'2'95,"-1"-1"1,0 0-1,0 1 1,0-1-1,1 1 1,-1 0-1,1 0 1,0 0-1,-1 0 1,1 0-1,0 0 1,-3 6-1,-16 13 547,16-17-558,1 0 1,0 0-1,-1 0 1,1 1-1,1 0 1,-1 0-1,1 0 1,0 0-1,0 0 1,0 0-1,1 1 1,-3 7-1,0 7 38,0 0-1,-2 25 1,6-40-49,-3 16 128,-1 9 1917,7-30-1952,5 0-86,-1-1 0,1 0 0,0-1 0,0 0 0,-1 0 0,1 0 0,8-5 0,22-7 576,-34 14-599,-2 0-41,0-1 1,0 1 0,0 0 0,0 0 0,0-1-1,0 1 1,-1 0 0,1-1 0,0 1-1,0-1 1,0 1 0,0-1 0,0 1 0,-1-1-1,2-1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1:22.7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565 34 1056,'-50'-7'1296,"-9"3"165,19 1-1167,-55 2-1,46 2 38,15 0 51,-1 1 1,1 3-1,-56 13 1,82-16-375,0 1 0,0-1-1,0 2 1,1-1 0,-1 1-1,1 0 1,0 0 0,-11 9-1,44-9 121,-13-4-168,1-1 0,0 0-1,0 0 1,-1-1-1,24-7 1,17-3-64,176-15 481,-71 10-194,-128 11-88,-23 4-3,0 1 0,0-1 1,12 1-1,18-6 324,-77 10 80,-162 9-102,195-11-389,-24 1-85,0 2 1,-30 9-1,55-12 56,0 1 0,0 0 1,1 0-1,-1 0 0,1 0 1,-1 1-1,1-1 0,-7 7 0,11-8 14,0-1 0,-1 1 0,1-1 0,0 0 0,1 1 0,-1-1 0,0 1 0,0-1 0,0 1 0,0-1 0,0 0 0,0 1 0,0-1 0,1 1 0,-1-1 0,0 0 0,0 1 0,1-1 0,-1 0 0,0 1 0,1-1 0,-1 0 0,0 1 0,1-1 0,8 8 15,-1-4-12,0 0-1,1 0 1,-1-1 0,0 0-1,16 4 1,47 4-23,-24-5 35,-22-1 22,72 9-86,-84-13 118,0-1 0,-1 0-1,1-1 1,0 0-1,20-5 1,-21 3 150,-10 3-150,0 0 1,-1 0 0,1-1 0,0 1 0,-1 0 0,1-1-1,0 0 1,-1 1 0,1-1 0,-1 0 0,1 0 0,1-1-1,-3 2-42,0-1 0,0 1 0,0 0 0,0 0 0,0-1 0,0 1 0,0 0 0,0 0 0,0-1 0,0 1 0,-1 0 0,1 0 0,0 0-1,0-1 1,0 1 0,0 0 0,-1 0 0,1 0 0,0 0 0,0-1 0,0 1 0,-1 0 0,1 0 0,0 0 0,0 0 0,0 0 0,-1 0-1,1 0 1,0 0 0,0 0 0,-1 0 0,1-1 0,0 1 0,0 0 0,-1 0 0,1 1 0,-11-4-142,-42-4 346,0 2 0,-86 4 0,73 2-111,26-1-169,-1 3 1,1 1-1,-66 17 0,102-20 45,1 0 0,-1 0-1,1 0 1,-1 1 0,1-1-1,-1 1 1,1 0 0,0 0-1,0 0 1,0 0 0,0 1-1,0-1 1,1 1 0,-4 4-1,3-3-11,1 0-1,0 0 1,0 1-1,0-1 1,1 1-1,-1-1 1,1 1-1,0 0 1,0 0-1,0 7 1,0 4-73,1-1 1,1 24 0,0-33 107,0 1 0,0-1 0,1 1 0,0-1 0,1 0 0,-1 1 0,1-1 0,6 9 0,-6-10-3,1-1 0,0 1 0,0-1 0,0 0 0,1 0 0,0 0 0,-1-1 0,1 1 0,0-1 0,1 0 0,-1-1-1,1 1 1,-1-1 0,1 0 0,0 0 0,-1-1 0,7 1 0,11 1 2,-1-1 0,1-1 0,25-2 0,-27 0-25,0-1 0,0-1 0,-1-1 0,35-11 0,-42 10 81,0 0 0,-1-1 0,0 0 0,0 0 0,0-2 0,-1 1 0,0-2 0,13-11 0,-23 19-47,1-1 1,-1 1-1,1-1 1,-1 0-1,0 0 1,1 0-1,-1 0 0,0 0 1,0 0-1,-1 0 1,1 0-1,0 0 1,-1 0-1,1 0 1,-1-1-1,1 1 1,-1 0-1,0 0 1,0-1-1,0 1 1,-1 0-1,0-5 0,0 5-12,0-1-1,0 0 1,-1 0-1,1 0 0,-1 1 1,1-1-1,-1 1 0,0 0 1,0-1-1,0 1 0,-1 0 1,1 0-1,0 0 0,-1 0 1,1 1-1,-1-1 0,-3-1 1,-2 0-52,0 0 1,1 1-1,-1-1 1,-1 2-1,1-1 1,-12 0-1,-52 2 26,48 2-18,0 0 1,-1 2-1,1 1 1,0 1-1,1 1 1,-39 16-1,47-16 19,0 1 1,1 1-1,0 0 1,0 0-1,1 2 1,0 0-1,0 0 0,2 1 1,-1 1-1,-15 22 1,22-28-32,1 0 0,0 0 1,1 0-1,-1 1 1,1-1-1,1 1 0,-4 13 1,6-19 52,-1 0 1,1 0-1,0 0 1,0 0-1,0 0 1,0 0-1,0 0 1,1-1-1,-1 1 1,0 0-1,1 0 1,0 0-1,-1 0 1,1 0-1,0-1 1,0 1-1,0 0 1,0-1-1,0 1 1,0 0 0,0-1-1,1 0 1,-1 1-1,1-1 1,-1 0-1,1 1 1,-1-1-1,1 0 1,0 0-1,-1-1 1,1 1-1,0 0 1,0 0-1,0-1 1,0 1-1,-1-1 1,4 1-1,7 0 7,0 0-1,-1-1 0,1-1 0,-1 0 0,1 0 0,0-1 0,11-3 0,14-2-3,74-11-5,162-49 0,-155 35 181,-97 29-53,-19 3 59,-2 0-186,0 0 0,0-1 0,0 1 0,1 0 0,-1 0 0,0 0 0,0 0 0,0-1 0,0 1 0,0 0 0,0 0 0,0 0 0,0 0 0,0-1 0,0 1 0,0 0 0,0 0 0,0 0 0,0 0 0,0-1 0,0 1 0,0 0 0,0 0 0,0 0 1,-1-1-1,1 1 0,0 0 0,0 0 0,0 0 0,0-1 0,-5-1 46,0-1-1,0 0 1,1 0 0,-6-4 0,-10-8-41,-16-8 124,19 12-138,0 0-1,-1 2 1,0 0 0,0 0-1,-33-9 1,29 13-32,0 1 1,0 1 0,0 1 0,-37 1 0,45 2 6,0 0 0,0 1 0,0 1 1,0 0-1,0 1 0,1 1 0,0 0 1,-19 10-1,26-12 0,1 1 0,-1 0 0,1 1 0,0 0 0,0-1 1,1 2-1,-1-1 0,1 0 0,0 1 0,1 0 0,-1 0 0,1 0 0,0 0 0,1 0 0,0 1 0,-3 10 1,3-10 29,1 1 1,0-1-1,0 0 1,0 0 0,1 1-1,0-1 1,1 1 0,0-1-1,0 0 1,0 0 0,1 1-1,0-1 1,1 0-1,-1-1 1,5 9 0,-2-8 14,-1 0-1,1-1 1,1 0 0,-1 0 0,1 0 0,0-1 0,7 5 0,2 1-23,1-1 1,17 7 0,-11-7-31,27 7 1,-15-6 41,12 5 4,56 12 0,-86-25 33,0-1-1,30 1 0,-44-3-95,-20 0 154,-154 19 44,12-3-222,85-5 104,35-10-28,40-1-58,328-5-453,-271 10 1365,-69-13-709,4 5-221,1 1 1,0 0-1,-1 0 1,0 1-1,1 0 1,-9 0-1,15 1-14,11 4-251,67 17 93,-19-7 423,-36-10-210,-18-4 44,0 1 0,0 0 1,0 0-1,0 0 0,6 3 1,-8-1-24,1 0 1,-1 1-1,0 0 1,-1-1-1,1 1 0,-1 0 1,1 0-1,0 5 1,-5 36 147,1-25-80,0 0-1,-2 0 1,0 0 0,-12 32 0,0 5-15,-5 33-119,21-88 100,-1 0 0,1 0 0,-1 0 0,0 0 0,1 0 0,-1 0 0,0 0 0,0 0 0,-1 0 0,1 0 0,0-1 0,-3 3 0,3-2 12,6 28-164,-10-3 506,5-27-359,-1 1 10,1-1-10,0 0 0,0 0 1,0 0-1,0 0 0,0 0 1,0 0-1,0 0 1,0 0-1,0 0 0,-1 0 1,1 0-1,0 0 0,0 0 1,0 0-1,0 0 0,0 0 1,0 0-1,-1-1 150,0 1-150,1 0 0,0 0 1,0 0-1,0 0 0,0-1 1,0 1-1,0 0 0,-4-4 122,1 0-120,0-1-1,1 1 1,-1 0 0,1-1 0,0 1 0,1-1 0,-1 0 0,1 0 0,-2-7 0,1-8-11,0-21 0,1 19 3,-3-240-48,4 221-33,-5-18-258,1 70 105,0 0 0,-4 15 0,-5 106 170,3-28 52,2 60-215,8-125 1462,4-46-1194,-1 0 0,0 1 0,-1-1 0,1 0 0,-1 0 0,-1-1 0,3-13 0,0-3-2,28-159-98,11-46 43,-35 206 56,-6 18-95,0-1-1,-1 1 1,1-1-1,-1 0 1,1-10-1,0 11-242,-2 11 121,-21 87-288,4-27 497,0 1 72,-4 26 74,20-82 198,4-20-130,3-6-216,7-10 123,16-26 0,8-11-196,-28 44 46,23-28-1,-25 35-90,-16 27-721,-6-3 827,-2 4 35,0-2-1,-1 0 1,-1-1 0,-35 20-1,44-31-21,0 1 1,0-2-1,0 1 0,0-1 1,0-1-1,-1 0 0,1 0 1,-1-1-1,-9-2 0,1 2-51,-27 2 0,40 0 12,-1-1 0,0 1-1,1 0 1,-1 1-1,-6 3 1,-23 8-224,14-6 291,19-6-37,0-1 0,0 0 0,-1 0 0,1 0 0,-1 0 0,1 0 0,-5 0-1,7-3 10,1 1-1,-1-1 1,1 1-1,-1-1 1,1 1-1,0-1 1,-1 1-1,1-1 0,0 1 1,0-4-1,-5-26-150,5 30 108,0 1 1,0 0-1,-1 0 0,1 0 1,0 0-1,0-1 0,0 1 1,-1 0-1,1 0 0,0 0 1,0 0-1,-1 0 0,1 0 0,0 0 1,0 0-1,-1 0 0,1 0 1,0 0-1,0 0 0,-1 0 1,1 0-1,0 0 0,0 0 1,-1 0-1,1 0 0,0 0 1,0 0-1,-1 0 0,1 0 1,0 0-1,0 0 0,-1 1 0,1-1 1,0 0-1,0 0 0,-9 4-238,2 3 149,2-2 174,0 0 0,0 0 0,0 0 1,-12 7-1,16-12-68,1 0 1,0 0-1,0 0 1,0 0-1,0 0 1,0 0-1,0 0 1,0 0-1,0 0 1,-1 0-1,1 0 1,0 0-1,0 0 1,0 0-1,0 0 0,0 0 1,0 0-1,-1 0 1,1 0-1,0 0 1,0 0-1,0 0 1,0 0-1,0 0 1,0 0-1,0 0 1,-1 0-1,1 0 1,0 0-1,0 0 1,0 0-1,0 0 1,0-1-1,0 1 1,0 0-1,0 0 1,0 0-1,0 0 1,0 0-1,-1 0 1,1 0-1,0 0 1,0-1-1,0 1 1,0 0-1,0 0 1,0 0-1,0 0 1,0-10 51,5-9-147,38-79 279,-34 75-317,-7 15 155,1 1 0,1-1 1,-1 1-1,7-10 1,-4 7-59,-1 1 0,0-1 0,3-11 0,-3 10 78,-1 1-1,11-19 1,0 2-63,-13 21-31,1 1 0,0-1 0,0 1 0,1 0 0,6-8 0,3 3-149,-11 9 193,0 0 1,0 0 0,0 0 0,0-1 0,-1 1-1,1-1 1,2-2 0,-4 3 26,1 1-29,-1 0 1,0 0-1,0 0 0,0 0 1,0 1-1,0-1 1,0 0-1,0 0 1,1 0-1,-1 0 0,0 0 1,0 0-1,0 0 1,0 0-1,0 0 0,1 0 1,-1 0-1,0 0 1,0 0-1,0 0 1,0 0-1,0 0 0,1 0 1,-1 0-1,0 0 1,0 0-1,0 0 1,0 0-1,0 0 0,1 0 1,-1 0-1,0 0 1,0 0-1,0 0 1,0 0-1,0 0 0,0 0 1,1-1-1,-1 1 1,0 0-1,0 0 1,0 0-1,0 0 0,0 0 1,0-1-1,12-6-74,-8 4 6,-3 2 11,-6 12-378,0-5 445,0-1 1,-1 1-1,0-1 0,0-1 0,-10 6 0,-6 6-57,12-9 31,1-1 0,-2 1 0,-11 4 1,-21 13-45,-1 8 159,-31 22-114,66-46-30,8-7 52,0 1 1,0-1-1,0 0 0,0 0 0,0-1 0,0 1 1,0 0-1,-1 0 0,1 0 0,-2 0 0,-3 2-31,-2-1 440,8-2-404,0 0 0,0-1 0,-1 1 1,1 0-1,0 0 0,0-1 0,0 1 1,0 0-1,0 0 0,0-1 0,0 1 1,0 0-1,0-1 0,0 1 0,0 0 0,0-1 1,0 1-1,0 0 0,0 0 0,0-1 1,0 1-1,0 0 0,0-1 0,0 1 0,0 0 1,0 0-1,1-1 0,-1 1 0,0 0 1,0 0-1,1-1 0,2-7-47,2 0-1,-1 1 1,1-1 0,0 1-1,1 0 1,-1 0 0,1 1-1,1 0 1,-1 0 0,1 0-1,14-8 1,-8 8 66,-8 5-52,0-1 0,0 0 0,0-1 0,4-2 1,-8 4 187,-14 1 0,-35 8-127,45-8-45,0 1 1,-1-1 0,1 1-1,0 0 1,-6 2-1,6-2-29,0 0 0,0 0 0,1 0-1,-1-1 1,-6 2 0,8-2-28,3 0-178,0 0 209,1 0-1,-1 0 1,0-1-1,0 1 1,0 0-1,0-1 1,3 0-1,-4 0 21,29-8 9,-1-2 0,40-20 0,-12 5 32,26-7-156,46-20 149,-77 28-2,-1-2 0,-1-2-1,71-55 1,-103 71-5,0 0 0,2 0 0,-1 2 0,29-12-1,-45 22-19,0 0 0,-1 0 0,1 0 0,0 1 0,0-1 0,-1 1 0,1-1 0,0 1 0,0 0 0,0 0 0,0 1 0,-1-1-1,1 0 1,0 1 0,0 0 0,0-1 0,-1 1 0,4 2 0,2 1-11,0 1 0,-1 0 0,1 0 0,7 8 0,-8-8 84,0 2-114,-1 0 0,-1 0 0,1 1 0,5 10 0,7 12 111,-18-28-66,0-1-1,1 1 0,-1 0 0,0-1 1,0 1-1,1 0 0,-1 0 0,-1-1 0,1 1 1,0 2-1,-1 0 1,1 0-7,-1 1 0,0-1 0,1 0 1,-2 0-1,-2 7 0,-1 4-108,1-2 136,-1-1 0,0 0 1,-1 0-1,-10 15 0,9-15-60,0 0-1,0 1 1,-6 19-1,10-22 31,0 1-1,1-1 1,0 1-1,1 0 1,0 0-1,1-1 0,2 22 1,-2-29 28,0 0 1,1 1 0,0-1-1,-1 0 1,1 0-1,0 0 1,1 0 0,-1 0-1,1 0 1,-1-1 0,1 1-1,0 0 1,0-1-1,0 1 1,0-1 0,0 0-1,1 0 1,-1 0-1,1 0 1,-1 0 0,1 0-1,0-1 1,0 1-1,0-1 1,0 0 0,0 1-1,0-2 1,0 1 0,0 0-1,6 0 1,2 0 48,0-1 1,0-1-1,1 1 0,-1-2 1,17-3-1,54-20 221,-74 22-338,4-1 74,-1-1 0,0-1-1,0 0 1,16-12-1,-11 7 367,-11 7-429,-7 4-106,-11 7-90,-13 6 133,-1-2 0,-43 13-1,59-21 100,-18 6 11,20-8 6,-1 2-1,1 0 0,0 0 0,1 0 0,-1 1 0,0 0 1,1 1-1,-10 7 0,18-12-13,0 0 0,0 0 0,0 0-1,-1 0 1,1 0 0,0 0 0,0 1 0,0-1 0,0 0-1,0 0 1,0 0 0,0 0 0,0 0 0,0 0-1,-1 0 1,1 0 0,0 0 0,0 1 0,0-1 0,0 0-1,0 0 1,0 0 0,0 0 0,0 0 0,0 0 0,0 0-1,0 1 1,0-1 0,0 0 0,0 0 0,0 0 0,0 0-1,0 0 1,0 0 0,0 0 0,0 1 0,0-1 0,0 0-1,0 0 1,0 0 0,0 0 0,1 0 0,-1 0-1,0 0 1,0 0 0,0 1 0,8 1-68,15-2-24,-19 0 97,161-3 145,-165 3-136,0 1 1,1-1-1,-1 0 0,0 1 0,0-1 0,0 0 1,0 1-1,0-1 0,0 0 0,0 1 1,0-1-1,0 0 0,0 1 0,0-1 0,0 0 1,0 1-1,0-1 0,0 1 0,0-1 1,0 0-1,0 0 0,0 1 0,-1-1 0,1 1 1,-1 1 2,-1 1 1,1-1-1,-1 1 1,0-1 0,0 0-1,0 1 1,0-1-1,0 0 1,-4 3 0,-27 16 96,19-13-78,-104 74 62,4-2 116,97-68 104,28-17-276,30-17 235,-36 19-230,2-2 154,0 1 0,13-12 128,-29 17-328,0 0 0,0 0 1,1 1-1,-1 0 0,-15 7 1,16-6-18,-1 0 1,1-1 0,-1 0-1,0 0 1,-16 1 0,25-3 14,-1 0 1,1 0 0,-1 0 0,1 0 0,0 0-1,-1 0 1,1 0 0,0 0 0,-1 0-1,1-1 1,0 1 0,-1 0 0,1 0 0,0 0-1,-1-1 1,1 1 0,0 0 0,0 0-1,-1 0 1,1-1 0,0 1 0,0 0 0,-1-1-1,1 1 1,0 0 0,0-1 0,0 1-1,0 0 1,-1-1 0,1 1 0,0 0 0,0-1-1,0 1 1,0 0 0,0-1 0,0 1-1,0-1 1,0 1 0,0 0 0,0-1 0,0 1-1,0 0 1,0-1 0,0 1 0,1 0-1,-1-1 1,0 1 0,0-1 0,9-17-163,1 3 103,1 1 1,1 0-1,0 0 1,18-14-1,59-43 322,-75 61-214,7-10 19,-19 17-240,-11 13-75,-2 4 238,1 0 1,0 1-1,-10 21 1,14-24-50,-4 9-5,1 0-1,1 1 1,2 0-1,0 0 1,1 1-1,-3 32 1,7-47-177,0 0 1,0 0-1,1 0 1,0 0-1,1 0 1,1 10-1,6 13-1939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1:49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1056,'6'7'5849,"-4"-4"-6093,-2 14 1465,-6 35 1,4-35-1087,-3 16-238,-4 18 236,5-38-131,1 0 0,0 1 0,-1 25 0,4 45-34,0-44 125,0 124-93,5-86-80,-5 30 171,-8-61 266,-2 20-362,7 27 240,-7 3 223,11-73-605,0-15 173,-1 0-1,0-1 1,0 1-1,-1 0 1,0-1 0,-3 13-1,2-16-33,1 0-1,0 0 1,0 0-1,1 0 0,0 10 1,0-8 23,0-1 1,-1 0-1,-1 10 1,0-5-73,1-1 0,1 0 1,0 1-1,1 14 0,0 5 314,-1-7-2257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1:57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0 992,'-2'6'5538,"6"8"-4677,-1 2-812,-3 12 155,1-12-142,-1 0 0,-1-1 0,0 1 0,-1 0 0,-5 20 0,4-24-38,1 0 1,0 1-1,1-1 1,1 22-1,0-31-72,0 26 103,1-10 37,-1 1-1,-1 0 1,-1 0-1,-6 24 0,5-28-59,-2 22 0,4-25-22,-1 0-1,-1 0 0,-4 16 1,4-19 31,1 0 0,0 0 0,1 1 0,0-1 0,1 12 0,-3 29 97,-2 11-80,0-27 52,4-24-88,0-1 0,-6 20 0,5-20-31,0 1 0,1-1 0,0 0 0,0 1 1,1-1-1,2 12 0,-1-7 37,-3 30 1,-1-4-5,2 42 1,1-50 150,0-30-152,0-1 1,0 0-1,-1 1 1,1-1-1,-1 1 1,0-1-1,0 0 1,0 0-1,0 1 1,0-1-1,-2 3 1,1-3-61,1 4 100,1 0-163,0-5 196,1 1-41,-1-1 0,0 1 0,0 0 0,-1 0 1,1-1-1,0 1 0,-1 0 0,0 3 0,0-4-119,3 10-26,1-13 207,-1 1-123,-1 0 102,1 1-40,-1 0 0,0 0 0,1 0 0,-1 0-1,0 0 1,1 0 0,-1 0 0,0-1-1,0 1 1,1-1 0,-1 1 0,2-2 0,-1 0-66,0 0 0,1 1 0,-1-1 1,0 0-1,1 1 0,-1 0 0,1-1 0,0 1 1,-1 0-1,1 0 0,0 0 0,0 1 1,-1-1-1,1 1 0,0 0 0,0-1 0,4 2 1,48-4 189,-37 2-210,-1 0-1,1 1 1,33 4-1,-42-3 83,0-1 0,17 0 0,-10 0 230,-14 0-122,15 2 117,27 3-485,-37-4 232,0 0 0,1 0 1,-1-1-1,12 0 0,16 0-38,-29 1 17,0 0 1,0-1 0,0 0 0,0 0-1,1-1 1,-1 0 0,0 0 0,0 0-1,9-4 1,-13 4 3,1 0 1,0 1-1,-1-1 0,1 1 0,0 0 1,0-1-1,4 2 0,-3-1-1,-4 0 138,5-1 111,-1 1-38,-7-3-268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35.4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33 1728,'10'0'10027,"-3"0"-9959,-1 0 1,0 0-1,1-1 0,-1 0 1,9-2-1,-8 1-72,1 0 0,0 0 0,-1 1 0,1 0 0,0 1 0,0-1 1,8 2-1,-7-1 78,9-1 57,23-4-1,-23 3-85,23-2 1,117 4 220,-114-8 12,-7 8-586,-21 0-3032,-3 20-3812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1:59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1888,'1'1'5113,"4"9"-894,3-5-4479,0-2 312,0-1 0,0-1 0,1 1 0,-1-1 0,1-1 0,-1 1 0,1-2 0,-1 1 1,12-3-1,21 1-19,56 7 106,-31-2 106,-60-3-226,-1 0 0,1 1-1,-1 0 1,0 0 0,10 3-1,-13-3 110,-1-1-53,5 0-32,-5 0-193,0 1 20,-1-1-1,1 1 1,-1 0-1,1 0 1,0-1-1,-1 1 1,1 0-1,0-1 0,0 1 1,-1-1-1,1 1 1,0-1-1,0 1 1,0-1-1,1 1 1,2 1-816,-2 0 531,-1-1 1,0 1 0,1 0-1,-1 0 1,0 0 0,0 0-1,0 0 1,-1 0 0,1 0-1,0 0 1,-1 0 0,1 3-1,0 13-1670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2:00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2144,'-3'10'6909,"3"-9"-6728,5 5-290,-1-3 226,0-1 1,1 1-1,-1-1 1,1 0-1,-1-1 1,1 1-1,-1-1 1,1 0-1,0 0 0,0 0 1,5 0-1,0 0 186,64 15 588,4-3-150,-28-1-416,-7-1 81,-21-6-339,-5-2 28,-1 0 0,29 1 0,-30-3-113,-1 1 0,24 5 0,-4 0-110,-16-2 226,-16-4-111,1 0-1,-1 0 0,0 0 1,0-1-1,0 1 1,1-1-1,3 1 1,10 2 275,-2 1-621,0-3-2616,4 21-4913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2:01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2144,'11'9'6074,"-9"-8"-5813,-1 1 0,1-1-1,-1 1 1,1-1-1,-1 1 1,0 0 0,0-1-1,0 1 1,0 0 0,0 0-1,0 0 1,-1 0-1,1 0 1,0 2 0,-1-3-176,0 0-42,0 2-19,0-1 1,-1 1 0,1 0 0,-1-1 0,1 1 0,-1-1-1,-2 4 1,-1 12 65,4-14-69,-1 0 0,0-1 1,0 1-1,0 0 1,0-1-1,-3 7 1,-4 10 254,6-11-233,1 0 0,0 0-1,0 0 1,1 0 0,2 18-1,-2-24-38,1-1 0,0 1-1,0-1 1,0 1 0,1-1 0,2 5-1,-2-5-29,-1 0-1,0 0 1,0 1-1,0-1 0,0 0 1,0 1-1,1 3 1,0-4 25,-1-1 1,1 1-1,0-1 1,0 1-1,0-1 1,0 0-1,0 0 1,0 0-1,0 0 1,3 1 0,-3-1 69,6 3 15,-4-2-73,-1-1 0,0 1 0,1-1-1,-1 0 1,1 0 0,-1 0-1,1 0 1,-1-1 0,1 1 0,6-1-1,-7-1-6,-2 1-4,-1 0 0,1-1 0,0 1 0,-1 0 0,1 0 0,0 0 0,0 0 1,-1 0-1,1 0 0,0 0 0,0 0 0,-1 0 0,1 1 0,0-1 0,0 0 0,-1 0 0,1 1 0,0-1 1,0 1-1,12 4-46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2:02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11 136 1568,'-1'-3'343,"0"0"1,0 1-1,0-1 1,0 0-1,1 1 1,0-1-1,-1 0 1,1 0-1,0 0 1,0 1-1,1-5 1,-1-3 1464,0 9-1738,-1 1 0,1 0 0,-1-1 0,1 1 0,0-1 0,-1 1 0,1 0 0,0-1 0,-1 1 0,1-1 0,0 1 0,0-1 0,-1 1 0,1-1 0,0 1 0,0-1 0,0 1 0,0-1-1,0 1 1,0-1 0,-1 1 0,1-1 0,0 1 0,1-1 0,-1 0 0,0-22 1072,0 17-1068,0-18 1670,0 23-1568,0 17-261,0-13 72,0 3-29,10 7 17,-9-12 40,-1 0 1,1-1 0,-1 1 0,1-1 0,0 1 0,-1-1-1,1 1 1,-1-1 0,1 0 0,0 1 0,-1-1 0,1 0-1,0 0 1,0 1 0,-1-1 0,1 0 0,0 0 0,-1 0-1,1 0 1,0 0 0,0 0 0,-1 0 0,1 0 0,0 0-1,0 0 1,-1 0 0,1 0 0,0-1 0,0 1 0,-1 0-1,1-1 1,0 1 0,-1 0 0,1-1 0,0 1 0,-1-1-1,1 1 1,-1-1 0,1 0 0,0 0 29,1 0 0,-1-1 0,0 1-1,0-1 1,0 0 0,0 1 0,-1-1 0,1 0 0,0 1 0,-1-1 0,1 0 0,-1 0-1,0 1 1,1-4 0,0-4 44,1-9 259,-2 17-351,0 1 0,0 0 0,0-1 0,0 1 0,0 0 0,0 0 0,-1-1 0,1 1 0,0 0 0,0-1 0,-1 1 1,1 0-1,0 0 0,0 0 0,-1-1 0,1 1 0,0 0 0,0 0 0,-1 0 0,1-1 0,0 1 0,-1 0 0,1 0 0,0 0 0,-1 0 0,1 0 1,0 0-1,-1 0 0,1 0 0,0 0 0,-1 0 0,1 0 0,0 0 0,-1 0 0,1 0 0,0 0 0,-1 0 0,1 0 0,0 0 0,-1 1 1,1-1-1,0 0 0,0 0 0,-1 0 0,1 0 0,-1 1 0,1 0-149,-1-1-1,0 1 1,0 0 0,1 0 0,-1-1 0,1 1-1,-1 0 1,0 0 0,1 0 0,0 0 0,-1 0-1,1 0 1,-1-1 0,1 1 0,0 0-1,0 0 1,0 0 0,0 0 0,-1 0 0,1 0-1,0 0 1,1 0 0,-1 2 0,0 12-1576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3:23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17 160,'0'-11'64,"-3"6"-64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3:24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13 896,'-3'-5'211,"3"4"-201,0 1-1,0 0 1,0-1-1,-1 1 1,1-1-1,0 1 0,0 0 1,0-1-1,-1 1 1,1 0-1,0-1 1,0 1-1,-1 0 1,1 0-1,0-1 0,-1 1 1,1 0-1,0 0 1,-1-1-1,1 1 1,0 0-1,-1 0 1,1 0-1,-1 0 1,1-1-1,0 1 0,-1 0 1,0 0-1,0 0 71,-8 7 669,7-6-537,0 1 1,0-1-1,0 1 1,0 0-1,0-1 1,0 1-1,1 0 1,-2 2 0,-33 47 848,33-46-869,-1 1 0,1 0 0,0 0 0,1 0 0,-1 0 0,1 0 0,1 1 0,-1-1 0,1 1 0,0-1 0,0 8 0,1-6-136,1-1-1,-1 1 1,2-1 0,-1 0 0,1 0-1,0 1 1,0-1 0,1-1 0,0 1-1,7 12 1,-5-9-4,-1 0 1,0 1-1,-1-1 1,3 17-1,-2-10 273,1 11-251,-4-14 1404,-1-25-1301,-1-1-1,0 1 1,-1-1 0,0 1 0,-6-17 0,7 23-174,-1-1 0,0 1 0,-1 0 0,1 0 0,-1 0 0,-5-6 0,3 2-387,4 8 456,1-1-1,-1 1 1,0 0-1,1-1 1,-1 1-1,0 0 1,0 0-1,0 0 1,0 0-1,1 0 1,-2 0 0,1 0-1,0 0 1,0 0-1,0 0 1,-3-1-1,-9-9 116,-8-12-518,31 24-880,6 6 1206,-10-2-17,28 16-663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3:27.4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82 1248,'-20'-20'4120,"17"19"-3814,-9-4 132,-33-15 1391,10 8-528,29 9-1087,-6-3 33,1 1 0,-16-4 0,15 8-929,20 13 393,9 6 396,-14-15-74,1 0-1,-1 1 1,0-1-1,0 0 1,-1 1-1,1 0 1,-1 0-1,1 0 1,1 5-1,-2-4 25,0 0 0,-1 0 0,0 0 0,0 0-1,0 1 1,0-1 0,-1 7 0,0-9-70,-1-1 1,1 1 0,-1-1-1,1 1 1,-1-1 0,0 1 0,0-1-1,0 1 1,-1-1 0,1 0-1,0 0 1,-1 1 0,1-1 0,-1 0-1,0 0 1,-3 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4:20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28 576,'-2'1'107,"1"0"1,0 1-1,0-1 0,-1 1 1,1-1-1,0 1 1,0-1-1,1 1 0,-1-1 1,0 1-1,0 0 0,1 0 1,-1-1-1,0 4 0,-2 27 1035,3-32-1115,0 1 0,0 0 0,-1 0 1,1 0-1,0 0 0,0 0 0,-1-1 0,1 1 0,0 0 0,-1 0 1,1-1-1,-1 1 0,1 0 0,-1-1 0,-1 2 0,-3 8 184,-5 28-379,6-28 162,1 1 0,1-1 0,0 1 1,-1 13-1,3-19 14,-1-1 1,0 0 0,0 0-1,0 0 1,-1 0-1,1 0 1,-1 0-1,0 0 1,0 0 0,-4 5-1,-10 21-129,16-26 471,6-13-441,5-17-56,-8 15 169,0 1-1,6-16 1,-1 4 132,-1 4-243,0 0-1,16-26 1,-12 25 0,0-5 99,-9 17 27,1 0 1,8-13-1,-4 6 121,-7 12-323,1 0 0,0 0 1,0 1-1,0-1 0,0 0 1,0 1-1,0-1 0,0 0 1,0 1-1,1 0 0,1-3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4:22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1312,'-5'8'597,"4"-7"-549,-1 0-1,1 0 1,0 0-1,0 0 1,0 1-1,0-1 1,0 0 0,0 1-1,0-1 1,0 1-1,0-1 1,1 1-1,-1-1 1,1 1-1,-1 0 1,1-1-1,0 1 1,-1-1-1,1 1 1,0 0 0,0-1-1,0 3 1,0-3 37,3 14 262,-3-13-317,1 0 0,-1 0 0,1 0-1,-1 0 1,1 0 0,0 0 0,-1-1 0,1 1 0,0 0 0,0 0 0,1-1 0,-1 1 0,3 2 0,-2-3 12,0 0 0,0 0 0,0 0 0,0 0 0,0 0 0,0-1 0,0 1 0,0-1 0,1 0 0,-1 1 0,0-1 0,0 0 1,3-1-1,-4 1-42,2 0 37,0 0-1,0 0 1,0-1-1,0 1 1,0-1-1,1 0 1,2-1-1,-1 0-51,-3 1-4,-1 1-4,14 0 49,-15 1 3,1-1 1,-1 1 0,1-1-1,-1 1 1,0-1 0,1 1-1,-1-1 1,0 1-1,1-1 1,-1 1 0,0-1-1,0 1 1,0-1 0,1 1-1,-1 0 1,0-1 0,0 1-1,0-1 1,0 1-1,0 0 1,0-1 0,0 2-1,-1 15 607,-1-11-615,-1-1-1,1 0 1,-1 0 0,0 0-1,0 0 1,-1-1 0,-6 8 303,5 0-606,5 6 144,1 15 355,-2-30-133,0-4-8,-4-17 10,3 7-71,1 0 0,0-15 0,1 14 10,-4-22 1,0 20-3,3 11-11,0 0 0,0 0 0,1-1 1,-1 1-1,0-5 0,0-1-341,2 15-51,1 12 373,-1 1 0,-3 31 0,1-10-132,2-4 181,0-11 48,-1-1 0,-1 1-1,-2-1 1,-7 41-1,7-49-231,-2 3-526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4:25.1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33 992,'-4'-1'83,"3"0"-56,-1 1 1,1-1-1,-1 1 0,1 0 0,-1 0 0,1 0 0,-1 0 0,1 0 0,0 0 0,-1 0 0,1 0 0,-1 1 1,1-1-1,-1 0 0,1 1 0,-2 0 0,2 0-19,1-1 0,0 0 0,-1 0 0,1 0 0,0 0 0,-1 0 0,1 1 0,0-1 0,-1 0 0,1 0 0,0 1 0,0-1 0,0 0 0,-1 0 0,1 1-1,0-1 1,0 0 0,0 1 0,-1-1 0,1 0 0,0 1 0,0-1 0,0 0 0,0 1 0,0-1 0,0 0 0,0 1 0,0-1 0,0 0 0,0 1 0,0-1 0,0 1 0,0-1 0,0 0 0,0 1 0,0-1 0,1 1 17,0 6 79,0 1 1,1-1-1,0 1 1,0-1-1,1 0 1,0 0-1,0 0 1,1 0-1,6 8 1,-1 1 7,-1 2-52,0 1-1,-1-1 0,7 31 1,-8-24-14,16 37 2139,-25-67-2121,1 1 0,-1-1 0,1 0 0,0 0 0,0 0 0,1 0 0,-1 0 0,0-6 0,-5-16 75,-23-63 16,7 31-198,20 49-119,3 29-405,6 24 541,-4-25-140,2 30-1,-4 212 423,8-167-64,-3-18-155,-5-67 262,0-6-307,-1 0 22,0-1-1,0 1 0,0-1 1,0 1-1,0-1 1,0 1-1,0-1 0,0 0 1,0 1-1,-1-1 1,1 0-1,-1 0 0,1 0 1,-4 2-1,3-2 43,-1 1 0,1 0 0,-1 0 0,1 0-1,-4 5 1,-3 14-104,0-11 405,9-10-348,0 0-1,0 0 1,0 0-1,-1 0 1,1 0-1,0 0 0,0 1 1,0-1-1,-1 0 1,1 0-1,0 0 0,0 0 1,0 0-1,-1 0 1,1 0-1,0 0 1,0 0-1,0 0 0,-1 0 1,1 0-1,0 0 1,0 0-1,0 0 0,-1 0 1,1-1-1,0 1 1,0 0-1,0 0 1,-1 0-1,1 0 0,0 0 1,0 0-1,0 0 1,0-1-1,-1 1 0,1 0 1,0 0-1,0 0 1,0 0-1,0-1 1,0 1-1,-1 0 0,-1-15 64,4-17-116,1 15 88,2-1 0,0 0 0,10-20 0,0-3-114,-8 18 71,-2 0-1,0 0 1,3-42-1,-6-73-37,-2 95-50,-1 22 78,-3-21 1,-1 1 73,4 31-51,-1 0 0,0 0 0,-1 0 0,0 0 0,-1 1 0,0-1 0,-7-12 0,10 21-70,1 0 0,-1 0 0,1 0 1,-1 0-1,1 1 0,0-1 0,-1 0 0,1 0 0,0 0 1,0 0-1,-1 0 0,1 0 0,0 0 0,0 0 1,0 0-1,0 0 0,0 0 0,1 0 0,-1 0 0,0 0 1,0 0-1,1 0 0,-1 0 0,0 0 0,1 0 1,-1 1-1,1-1 0,-1 0 0,1 0 0,0-1 1,1 1-125,-1 0 0,1 0 1,0 0-1,-1 0 1,1 0-1,0 1 1,0-1-1,-1 0 1,1 1-1,0-1 1,0 1-1,0 0 1,0 0-1,-1-1 1,3 1-1,13 0-1281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37.7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410 669 1472,'-5'-4'4453,"-3"1"-2613,-4 0-1436,0 1 0,0 0 0,0 1 0,0 0 0,0 1 0,0 1 0,0-1 0,0 2 0,0 0 0,0 0 0,-18 7 0,10-2-320,-33 17 0,20-8 132,27-13-140,0 0-95,0-1 0,0 1-1,0 1 1,0-1 0,1 1 0,-7 5-1,7-3 13,-1-1 0,1 1-1,1 1 1,-1-1 0,1 0-1,0 1 1,-5 13-1,2-3 42,1 1 0,-4 21 0,10-38-30,-10 50-280,10-45 291,0-1-1,-1 1 1,2-1 0,-1 1-1,1-1 1,0 0 0,2 11-1,0-8 3,0-1 0,0 1 0,1 0 0,0-1 0,6 9 0,-3-6-20,-4-5 20,0-1 0,1 1 0,0 0 0,5 4 0,-7-8-14,0 1 0,0-1 0,0 0 0,0 0 0,0 0 0,0 0 0,1 0 0,-1 0 0,0 0 1,0-1-1,1 0 0,-1 1 0,0-1 0,4 0 0,0 0 24,0-1 1,0 0 0,0 0 0,0-1 0,-1 0 0,1 0 0,-1 0 0,1-1 0,-1 1-1,0-1 1,0-1 0,0 1 0,0-1 0,-1 1 0,1-1 0,-1-1 0,0 1-1,0-1 1,-1 1 0,1-1 0,4-10 0,5-10 12,-5 11 32,0-1 1,-2 0 0,8-25 0,-9 25-105,14-30 0,1-3-80,8-22 196,-20 54 7,-1 0 0,0-1 0,-2 0-1,6-24 1,-8 25-70,11-29-1,-9 30-71,-1-1 0,4-20 0,12-129 211,-17 121-128,-4-78 0,-1 108 29,-1-1-1,0 1 1,-9-22-1,2 6-142,8 25 8,0 0-1,0 1 0,0 0 1,0-1-1,-1 1 0,0 0 1,0 0-1,0 0 0,0 1 1,-1-1-1,-6-5 0,9 9 61,1 0-1,-1-1 0,0 1 1,1 0-1,-1 0 1,1 0-1,-1-1 0,0 1 1,1 0-1,-1 0 1,0 0-1,0 0 0,1 0 1,-1 0-1,0 0 1,1 0-1,-1 0 0,0 1 1,1-1-1,-1 0 0,1 0 1,-1 1-1,0-1 1,1 0-1,-1 1 0,1-1 1,-1 0-1,1 1 1,-1-1-1,1 1 0,-1-1 1,1 1-1,-1-1 1,1 1-1,-1-1 0,1 1 1,0-1-1,0 1 1,-1 1-1,0 0-12,0 0 0,0 1 0,0-1 0,0 1 0,0 0 0,0-1 0,1 1 1,-1 4-1,2 94-368,-3 86 806,3-98-353,1-34 66,-3 50 152,-10 16-350,8-102 209,0 1 0,2 0 1,1-1-1,0 1 0,1 0 1,1-1-1,7 31 0,-1-11 86,-8-33-195,1 1 0,0-1 0,0 0-1,1 0 1,0 0 0,0 0 0,0 0 0,5 8 0,-1-2-31,-6-11 20,1 0 0,-1-1 0,0 1-1,1 0 1,-1 0 0,1 0 0,-1 0-1,1-1 1,-1 1 0,1 0 0,-1 0-1,1-1 1,0 1 0,0 0 0,-1-1-1,1 1 1,1 0 0,-1-1-52,3 4-1,-3-4 33,-1 0-1,1 1 1,0-1 0,-1 0-1,1 1 1,-1-1 0,1 1-1,-1-1 1,1 1 0,-1-1-1,1 1 1,-1 0 0,1-1-1,-1 1 1,0 0 0,1 0 0,1 3 454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4:27.9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5 1056,'-3'1'210,"-1"0"-1,1 1 1,-1-1-1,1 0 1,0-1 0,-1 1-1,0-1 1,1 1-1,-6-1 1,8 0-109,-20-1 1142,21 1-1232,0 0 1,0-1-1,0 1 1,0 0-1,1-1 0,-1 1 1,-1 0-1,1 0 1,0-1-1,0 1 1,0 0-1,0 0 0,0-1 1,0 1-1,0 0 1,0 0-1,0-1 0,0 1 1,-1 0-1,1 0 1,0-1-1,0 1 1,0 0-1,-1 0 0,1 0 1,0-1-1,0 1 1,0 0-1,-1 0 1,1 0-1,0 0 0,0 0 1,-1-1-1,1 1 1,0 0-1,0 0 1,-1 0-1,1 0 0,0 0 1,-1 0-1,1 0 1,0 0-1,0 0 0,-1 0 1,1 0-1,0 0 1,0 0-1,-1 0 1,1 1-1,-1-1-11,1 0 42,-1-1-37,1 1 0,0 0 0,0 0 0,0 0 0,0 0 0,0 0 0,0 0 0,0 0 0,0 0 0,0 0 0,0 0 0,0 0 0,0-1 0,0 1 0,0 0 0,0 0 1,0 0-1,0 0 0,0 0 0,0 0 0,0 0 0,0 0 0,0 0 0,0-1 0,0 1 0,0 0 0,0 0 0,0 0 0,0 0 0,1 0 0,-1 0 0,0 0 0,0 0 0,0 0 0,0 0 0,0 0 0,0 0 0,0 0 0,0 0 0,0-1 0,0 1 0,0 0 0,0 0 0,1 0 0,-1 0 0,0 0 0,0 0 0,0 0 0,0 0 0,0 0 0,166 0-149,-156 1 110,0 0-1,0 1 1,1 0 0,-1 1-1,13 5 1,8 2-234,-13-9 636,-19-1-349,1 0 1,-1 1-1,1-1 1,-1 0-1,1 0 1,0 1-1,-1-1 1,1 0-1,-1 1 1,1-1-1,0 1 1,-1-1-1,1 1 1,0-1-1,0 0 1,-1 1-1,1 0 1,-2 2 18,-1 0-9,-1-1 1,1 0 0,0 0-1,0-1 1,-1 1-1,1-1 1,-1 0-1,1 0 1,-1 0-1,-7 1 1,-39 1 232,43-3-231,-1 0-27,-1 0 0,0-1-1,0 0 1,0 0-1,-11-4 1,11 2 24,0 0-1,-1 1 1,1 1 0,-12-2-1,19 3 33,1 0-1,0 0 1,0 0-1,0 0 1,0-1-1,0 1 1,0 0-1,0-1 1,0 1-1,0-1 1,0 1-1,0-1 1,0 1-1,0-1 0,0 0 1,0 1-1,0-1 1,0 0-1,-1-2 1,-16-3 436,17 6-486,0 0 1,0-1-1,0 1 0,0 0 1,-1-1-1,1 0 1,0 1-1,0-1 1,0 0-1,0 1 0,0-1 1,0 0-1,1 0 1,-1 0-1,0 0 1,0 0-1,0 0 0,1 0 1,-1 0-1,1 0 1,-2-2-1,2 3-13,0-1 0,0 1 0,0 0 0,0 0 0,0 0 0,0 0 0,0-1 0,0 1 0,0 0 0,0 0 0,0 0 0,0 0 0,-1-1 0,1 1 0,0 0 0,0 0 0,0 0 0,0 0 0,0 0 0,0 0 0,-1-1 0,1 1 0,0 0 0,0 0 0,0 0 0,0 0 0,-1 0 0,1 0 0,0 0 0,0 0 0,0 0 0,0 0-1,-1 0 1,1 0 0,0 0 0,0 0 0,0 0 0,-1 0 0,1 0 0,0 0 0,0 0 0,0 0 0,0 0 0,-1 0 0,1 0 0,0 0 0,-7 0-260,37 9-36,-13-2 194,1-1 0,19 5 0,-20-7-69,-1 1 0,27 12 0,-42-17 133,0 1 0,0-1 0,0 1 0,0 0 0,0-1 0,0 1 1,0 0-1,0 0 0,0-1 0,0 1 0,0 0 0,-1 0 0,2 2 0,-2-3 7,0 1-1,1-1 1,-1 1-1,0-1 1,1 0 0,-1 1-1,0-1 1,1 1-1,-1-1 1,0 0-1,1 0 1,-1 1-1,1-1 1,-1 0-1,0 0 1,1 1-1,-1-1 1,1 0-1,-1 0 1,1 0-1,-1 0 1,1 1 0,5-1-401,-1 1 0,0-1 0,0 0 0,0 0 0,0 0 0,1-1 0,-1 0 0,5-1 0,5-3-333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4:32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0 416,'-5'11'2158,"6"-9"-2049,1 0-117,0 1 1,1-1 0,-1 0-1,1 1 1,0-1-1,0 0 1,5 2 0,-5-2 60,-2-1 6,9-1-619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4:37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31 832,'-1'1'55,"0"-1"1,0 0-1,0 0 1,0 0-1,1 0 0,-1-1 1,0 1-1,0 0 1,0 0-1,0 0 1,1-1-1,-1 1 0,0 0 1,0-1-1,0 1 1,1-1-1,-1 1 1,0-1-1,1 1 0,-1-1 1,0 0-1,1 1 1,-1-1-1,1 0 0,-1 1 1,1-1-1,-1 0 1,1 1-1,0-1 1,-1 0-1,1-1 0,-5-8 375,3 4-586,13 5-85,2 2 387,23-1-1223,-24 3 234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4:39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0 992,'-1'0'111,"-1"0"0,1 0 1,0 1-1,-1-1 0,1 0 0,0 0 0,-1 1 1,1-1-1,-2 2 0,1-1-119,1-1 0,0 1 1,0-1-1,-1 1 0,1-1 1,0 1-1,-1-1 0,1 0 0,-3 0 1,-2 0 0,3 0 46,1 0 0,0 0 0,-1 0 0,1 0 0,-1 0 0,1 0 0,-1 1-1,1 0 1,0-1 0,-1 1 0,1 0 0,0 0 0,0 0 0,-1 0 0,1 0 0,0 1 0,0-1 0,0 1-1,1-1 1,-5 5 144,6-4-321,0-1 138,0 0 1,1 0-1,-1 0 0,0-1 0,0 1 1,1 0-1,-1 0 0,0 0 1,1 0-1,-1 0 0,1 0 0,-1 0 1,1-1-1,-1 1 0,1 0 0,0 0 1,-1-1-1,2 2 0,18 7-23,-5-3 14,-10-4 18,-1 0 0,1-1 0,0 0 1,0 1-1,-1-2 0,1 1 0,0 0 0,0-1 1,0 0-1,8-1 0,6-2 61,26-6 1,-26 4-57,59-17 10,-24 6 11,-33 14-574,-11 3-26,-1-1-470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4:45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43 237 576,'-30'-5'2465,"30"5"-2429,-2 0 22,-5-1 130,3-2-183,4 3-8,1 0 0,-1-1 1,0 1-1,0-1 0,0 1 1,0 0-1,0-1 0,1 1 0,-1 0 1,0-1-1,0 1 0,0 0 1,1 0-1,-1-1 0,0 1 0,1 0 1,-1 0-1,0-1 0,0 1 1,1 0-1,-1 0 0,0 0 0,1 0 1,-1-1-1,1 1 0,-1 0 1,0 0-1,1 0 0,-1 0 0,1 0 1,10-3-19,-7 1 20,1 1 0,0 0 0,0 0 0,0 0 0,0 1 0,0-1 0,0 1 0,0 1 0,0-1 0,0 1 0,0-1 0,8 3 1,-11-1 15,21-3-196,-22 1 176,0 1 32,5 1-11,-3-1 32,5 2 512,-8-19-656,-2-3 106,0 1 1,-1-1 0,-7-25 0,10 43-17,-9-52-127,9 37 39,0 16 93,0 0 0,0 0 1,0 0-1,0 0 0,0 0 0,0 0 0,0 0 0,0 0 0,0 0 0,0 0 1,0 0-1,0 0 0,0-1 0,0 1 0,0 0 0,0 0 0,0 0 0,0 0 1,0 0-1,0 0 0,0 0 0,0 0 0,0 0 0,0 0 0,0 0 0,0-1 0,0 1 1,0 0-1,0 0 0,0 0 0,0 0 0,1 0 0,-1 0 0,0 0 0,0 0 1,0 0-1,0 0 0,0 0 0,0 0 0,0 0 0,0 0 0,0 0 0,0 0 1,0 0-1,0 0 0,0 0 0,1 0 0,-1 0 0,0 0 0,0 0 0,0 0 0,0 0 1,0 0-1,0 0 0,0 0 0,0 0 0,0 0 0,0 0 0,0 0 0,1 0 1,3 13-24,-2-3 6,-1 0-1,-1 0 1,1 0 0,-3 15 0,1 4-3,-4 18 261,2-19 1464,3-42-1403,-5-24-365,0-9 59,2-26 175,-2 33-255,5 34-65,0 9 77,1 12-24,3 11 46,-1 1-1,-2-1 0,-1 35 1,-1-18 295,2-31-270,0 0 1,1 0-1,0 0 1,6 15 0,4 23 114,-11-32 43,-1 36 1,-1-21-142,1-41 52,6-78-144,-2 64 181,-3 15-66,1-1 0,0-14 0,-3-6 13,1 1-203,5-50 0,-4 71-131,0 0 1,1 0-1,0 0 0,0 0 1,0 0-1,1 0 0,0 1 1,0-1-1,0 1 0,1 0 1,4-5-1,-3 2-461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4:50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4 416,'0'0'1,"0"0"0,0-1 0,0 1 0,0 0 0,0 0-1,0-1 1,1 1 0,-1 0 0,0 0 0,0-1 0,0 1 0,1 0 0,-1 0 0,0 0 0,0 0 0,1-1 0,30 12 3850,-31-11-3846,1 0 1,-1 1 0,1-1-1,-1 1 1,1-1 0,-1 0-1,1 0 1,0 1 0,-1-1 0,1 0-1,-1 0 1,1 0 0,0 0-1,-1 1 1,1-1 0,0 0 0,6 2 46,-7 78-2916,0-68 2160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4:52.9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54 264 576,'-22'17'2114,"21"-16"-2060,1-1 1,-1 0 0,1 0 0,-1 0-1,0 1 1,1-1-29,-1 0 0,1 0 0,-1 0 0,1 1 0,-1-1 0,1 0 0,-1 0 0,1 1 0,-1-1 0,1 0 0,-1 1 0,1-1 0,0 0 0,-1 1 0,1-1 0,0 0 0,-1 1 0,1-1 0,0 1 0,-1-1 0,1 1 0,0 0 0,0-1-6,0 1 0,-1-1 0,1 1 0,0-1 0,0 0 0,0 1 1,-1-1-1,1 0 0,0 1 0,-1-1 0,1 0 0,0 1 0,0-1 0,-1 0 0,1 0 1,-1 1-1,1-1 0,0 0 0,-1 0 0,1 0 0,0 0 0,-1 1 0,1-1 0,-1 0 0,1 0 1,-1 0-1,1 0 0,0 0 0,-9 2 1040,9-3-1070,0 0 1,0 1 0,0-1 0,0 1 0,0-1 0,0 0 0,0 1 0,0-1 0,0 0 0,0 1 0,0-1 0,0 1-1,1-1 1,-1 0 0,0 1 0,0-1 0,1 0 0,2-7 354,-3 6-333,0 1 0,1-1 0,-1 0 0,1 1 0,-1-1 0,1 1 0,-1-1 0,1 1 0,0-1 1,0 1-1,0 0 0,0-1 0,0 1 0,0 0 0,0 0 0,0 0 0,1 0 0,1-2 0,5-3-3,0 0 1,9-10-1,8-6-37,5-1 61,62-44 227,3 8-388,-85 53 223,-4 4-103,-1-2 0,0 1-1,0 0 1,6-6 0,-8 6 28,1 0-1,1 0 1,-1 1 0,7-4 0,5-3-327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5:15.4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7 195 320,'0'-1'6,"0"1"0,-1 0 0,1 0 0,-1 0 0,1 0 0,0-1 0,-1 1 0,1 0 0,0 0 1,0-1-1,-1 1 0,1 0 0,0 0 0,-1-1 0,1 1 0,0 0 0,0-1 0,0 1 0,-1 0 0,1-1 0,0 1 0,0 0 0,0-1 0,0 1 0,0-1 0,0 1 0,0 0 1,0-1-1,0 1 0,0 0 0,0-1 0,0 1 0,0-1 0,0 1 0,0 0 0,0-1 0,4-23 220,-2 5-143,1-87-179,-6 73 1158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5:19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0 896,'0'1'18,"0"-1"0,-1 1 0,1-1 1,0 0-1,-1 1 0,1-1 0,0 1 0,-1-1 0,1 0 0,-1 1 1,1-1-1,-1 0 0,1 0 0,-1 0 0,1 1 0,-1-1 0,1 0 1,-1 0-1,1 0 0,-1 0 0,1 0 0,-4 2 506,-18 1 713,-28 5-341,45-7-768,0 0 0,0 0 0,-1-1-1,1 0 1,0 0 0,-9-1 0,-4 0-90,17 1-42,1 0 0,0 0 0,-1 0-1,1 0 1,-1 0 0,1 0 0,0 0 0,-1 0 0,1 0-1,0 0 1,-1 0 0,1 0 0,0 0 0,-1 0-1,1 1 1,0-1 0,-1 0 0,1 0 0,0 0 0,-1 1-1,1-1 1,0 0 0,-1 0 0,1 1 0,0-1-1,0 0 1,0 1 0,-1-1 0,1 0 0,0 0 0,0 1-1,0-1 1,0 1 0,-1-1 0,1 0 0,0 1-1,0-1 1,0 0 0,0 1 0,0-1 0,0 1-1,0-1 1,0 0 0,0 1 0,0-1 0,0 0 0,1 1-1,-1-1 1,0 0 0,0 1 0,0-1 0,0 0-1,0 1 1,1-1 0,-1 0 0,1 1 0,10 16-136,-2-9 138,1 0 1,0 0 0,17 9-1,-20-13 35,0-1 0,1 0 1,0 0-1,0-1 0,0 0 0,0 0 0,0-1 0,0 0 0,0 0 0,0-1 1,0 0-1,0-1 0,1 0 0,-1 0 0,0 0 0,0-1 0,0-1 0,13-5 1,-19 7-22,-2 0-8,1 1-1,-1 0 1,1-1-1,-1 1 1,1 0-1,-1-1 0,1 1 1,0 0-1,-1 0 1,1 0-1,-1-1 1,1 1-1,6 1 873,-20 4-306,-3-4-363,1 1-1,0 0 0,0 1 1,0 1-1,-18 7 0,19-6-136,-1 0-1,0-1 0,0-1 0,0 0 1,-20 1-1,29-4-35,0-1 1,1 1 0,-1-1-1,0 0 1,1 0 0,-1-1-1,1 1 1,0-1 0,-1 0-1,1-1 1,0 1 0,0-1-1,-7-5 1,12 7-47,0 1 0,0 0 0,0 0 0,0 0 0,0 0 0,0 0 0,0 0 0,0-1 0,0 1 0,0 0 0,0 0 0,0 0 0,0 0 0,0 0 0,0 0 0,0 0 0,0-1 0,0 1 0,0 0 1,0 0-1,0 0 0,1 0 0,0-1-132,-1 1 132,0 0 0,0 0 0,0 0 0,0 0 0,0 0 0,1 0 0,-1 0 0,0 0 0,0 0 0,0 0 0,0 0 0,0 0 0,0 0 0,1 0 0,-1 0 0,0 0 0,0 0 0,0 0 0,0 0 0,0 0 0,9 0 30,35-1-186,36 0 91,-70 2 124,0 0-1,0 1 1,0 0-1,-1 0 1,19 7-1,-18-3-83,1 0 0,-1 1 0,0 0-1,16 15 1,-11-9 202,0 0 427,-29-9-427,11-3-151,-1 0-1,1 0 0,0-1 1,0 1-1,-1-1 0,1 0 1,0 0-1,-1 0 0,1 0 1,-7-2-1,-32-12 15,9 3-224,21 10-189,23 1 103,-2-3-513,0-1 0,0 0 0,16-9-1,-14 6-22,15-5-1433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5:24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211 384 64,'0'0'885,"-21"-9"470,-5 6-347,24 3-986,0 0 0,1-1 1,-1 1-1,0 0 0,1-1 0,-1 0 0,1 1 1,-1-1-1,1 0 0,-1 0 0,1 0 1,0 0-1,-1 0 0,1 0 0,0 0 0,0 0 1,-2-3-1,2 3 27,1 0 0,-1 0 0,0 0 0,0 0 0,0 0 1,0 0-1,0 0 0,0 0 0,0 1 0,0-1 0,0 0 0,0 0 0,0 1 1,-1-1-1,1 1 0,0-1 0,0 1 0,-2-1 0,-1 1 128,3 0-187,-1 0-1,1 0 0,-1 0 0,1 0 1,0 1-1,-1-1 0,1 0 0,-1 1 0,1-1 1,-3 2-1,3-2-5,0 1-1,0-1 1,0 1-1,1 0 1,-1-1 0,0 1-1,0 0 1,1 0 0,-1 0-1,0-1 1,1 1 0,-1 0-1,1 0 1,-1 0 0,0 1-1,0 0-30,0-1 34,1-1 1,-1 1 0,0-1-1,1 1 1,-1-1 0,0 1-1,1 0 1,-1-1 0,1 1-1,-1 0 1,1 0 0,0-1-1,-1 1 1,0 1 0,1-1 30,0 0 1,-1 0-1,1 0 1,-1 0-1,1 0 1,-1 0-1,0 0 1,1 0-1,-1 0 1,0-1-1,-1 2 1,-7 10 184,5-10-363,2-1 171,1 0 1,-1-1-1,0 1 0,0 0 0,1-1 0,-1 1 0,0-1 0,0 1 0,-4-1 75,6 0-76,0-1 0,-1 1 0,1 0-1,0-1 1,-1 1 0,1 0 0,0 0 0,-1 0-1,1-1 1,-1 1 0,1 0 0,0 0 0,-1 0-1,1 0 1,-1 0 0,1-1 0,0 1 0,-1 0-1,1 0 1,-1 0 0,1 0 0,-1 0 0,0 1-1,-14-1 453,13 0-348,2-1-138,0 0 1,1 0-1,-1 1 1,1-1 0,-1 0-1,1 0 1,0 1-1,-1-1 1,1 0-1,-1 1 1,1-1-1,0 1 1,0-1-1,1 0 1,8-2-22,-1-1-1,0-1 1,1 1 0,-2-1-1,14-10 1,-3 2-23,0 2 0,0 0 0,25-10 0,-4 3 132,-39 18-58,1 0 1,-1 0 0,1 1-1,0-1 1,-1 0-1,1 1 1,-1-1-1,1 1 1,0-1-1,-1 1 1,1 0 0,1 1-1,14 28 74,-16-29-170,-1 0 68,0-1 18,0 1-1,0 0 0,0-1 0,0 1 0,0 0 0,0 0 1,0-1-1,0 1 0,0 0 0,0-1 0,1 1 1,-1 0-1,0-1 0,0 1 0,1 0 0,-1-1 1,1 1-1,-1 0 0,1 0 0,0 0 112,-2-3-80,1 0 0,0-1 1,0 1-1,0 0 0,0-1 1,0 1-1,0-3 0,1-2 38,-11-62 31,10 37-121,-1 0 0,-10-56 0,6 46 132,3 27-101,2 13-6,-1 0 0,1-1 0,0 1-1,-1 0 1,1 0 0,-1 0 0,0 0 0,-1-2 0,0-2-252,4 12 8,0 7 246,0-1 0,-1 0 0,0 16 0,0 1 91,1 42-45,-2-41-58,1 1-1,6 34 0,-1-29 36,-2 0 0,-1 44 0,-2-78-68,2 4 22,0 5 71,-1-8 56,7-5-182,-9 2 85,1-1 1,-1 1-1,1-1 1,0 1-1,-1-1 1,1 1-1,-1-1 1,1 1 0,-1-1-1,1 1 1,-1-1-1,0 0 1,1 1-1,-1-1 1,0 0-1,1 1 1,-1-1-1,0 0 1,0 1-1,0-1 1,0 0-1,1 1 1,-1-1-1,0 0 1,0 0-1,-1 1 1,1-1-1,0-1 1,0-1 7,0 3 37,0-2-242,-1 1 194,1 0-1,0 1 0,0-1 0,0 0 0,0 0 0,0 0 0,0 0 1,1 1-1,-1-1 0,0 0 0,0 0 0,0 0 0,1 1 1,-1-1-1,1-1 0,1-3-76,15-115-576,-12 77-360,-4 33 590,1-5-633,6-26 0,4 9 506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39.2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299 188 1984,'-1'-6'7958,"1"2"-7603,-1 0 0,0-1 0,0 1 0,-3-9 0,-3 0 87,-1-1-1,0 1 1,-1 1-1,-17-21 1,21 28-410,0 0-1,0 0 1,0 0-1,0 0 1,-1 1 0,0 0-1,0 0 1,0 1-1,0 0 1,-1 0 0,1 0-1,-1 1 1,-7-2 0,-46-7 298,59 11-357,-1 0 0,0 0 1,1 0-1,-1 0 0,1 1 0,-1-1 0,1 0 0,-1 1 0,1-1 0,-1 1 0,1 0 0,-1-1 1,1 1-1,0 0 0,-2 1 0,0 0-24,0 0 0,1 1 0,-1-1 0,1 1 0,-5 4 0,3 0 16,0-1 0,1 1 0,0 0 0,0 1-1,1-1 1,-1 0 0,2 1 0,-2 9 0,0 8 27,2 31-1,1-51 6,0 6-7,2 0-1,-1 0 1,2 0-1,-1-1 1,6 13-1,3 17 74,-8-29 3,1 0-1,0 0 0,7 12 0,-5-12-13,-1 1 0,6 18-1,-9-24 67,0 1-1,1 0 0,-1-1 1,2 0-1,4 8 0,-7-13-113,-1 1 0,1 0 0,0-1 0,0 1-1,-1 0 1,1-1 0,-1 1 0,0 0 0,1 3 0,3 11 133,12 22-163,-5-17 65,-9-19-35,-1 0-1,0 1 0,1-1 0,-1 0 0,0 0 0,0 1 0,-1-1 0,1 1 0,0-1 0,-1 1 0,0-1 0,1 4 1,-1 18 107,1-9-73,-1-1-1,-1 1 0,0-1 1,-1 1-1,-4 18 1,-29 100 148,10-33 54,24-98-248,-2 10 85,0 0-1,-1-1 0,0 1 1,-1-1-1,0 0 0,-1 0 1,-8 12-1,-9 13 169,15-21-618,3-8-1014,10-22-4122,-1 0 4064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01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54 183 1664,'0'115'3531,"-1"-110"-3396,0 0 0,0 0 0,0-1 1,0 1-1,-1 0 0,0 0 0,-4 8 1,3-7-100,0 1 0,0 0 1,1 0-1,-2 7 0,2 3 95,0 23 0,1-24-40,-2 23-1,1-18 18,3-3-93,-1-17-85,0-11 449,5-44-75,3-67-251,-8 80 2,9-220-40,-9 210 187,-9 63-31,6 22-322,1-10 169,-11 108 94,9-39-203,1-11 64,1-19-26,1-57 30,1 0 0,0 0 1,1 1-1,-1-1 0,1 0 0,2 6 0,1 12-73,2 15 97,-3-21-1231,2 36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02.9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584 97 640,'-53'7'1941,"27"-6"-1621,1 1 0,0 2 0,-44 11 0,47-9-117,12-4-113,0 0 0,-1 0 0,1-1-1,-1 0 1,1-1 0,-20-1 0,21-2-84,0 1 0,1-1 0,-13-7 0,11 5 189,-23-12 299,24 12-487,-1-1 0,0 2 0,-16-6 1,20 8 17,0 1 1,0 0-1,-1 1 1,-7 0-1,-7-7-85,11 3 30,5 2 24,3 1 6,1 1 0,-1-1 0,1 1 0,0-1 0,-1 1 0,1 0 0,-1 0 0,1-1 0,-3 1 0,4 0 32,-21-7 400,15 5-60,-1-2-803,7 3 427,0 1 0,0-1 0,0 1 1,0-1-1,0 1 0,1-1 0,-1 1 0,0-1 0,0 1 0,1 0 0,-1-1 1,0 1-1,1 0 0,-1-1 0,0 1 0,1 0 0,-1-1 0,1 1 1,-1 0-1,0 0 0,1-1 0,-1 1 0,1 0 0,-1 0 0,2-1 0,6-3 17,1-1 0,0 1 0,0 0 0,1 1 0,-1 0-1,14-2 1,-17 4-5,0 0 0,0 1 0,0 0 1,-1 1-1,1-1 0,0 1 0,0 0 0,0 0 0,0 1 0,-1 0 0,11 5 0,-1-1-25,-1 1-1,1-2 1,30 8 0,50 10 38,-87-22-7,0 0-1,1 0 1,14-2 0,-19 1-21,0 0 1,0-1-1,0 0 1,0 0-1,0 0 1,0 0-1,0-1 1,0 1-1,3-3 0,-6 4 17,-1 0-1,0 0 0,1-1 0,-1 1 0,0 0 0,1 0 0,-1 0 0,0-1 0,0 1 0,1 0 0,-1 0 1,0 0-1,0-1 0,1 1 0,-1 0 0,0-1 0,0 1 0,0 0 0,0 0 0,1-1 0,-1 1 0,0 0 0,0-1 1,0 1-1,0 0 0,0-1 0,0 1 0,0 0 0,0-1 0,0 1 0,0 0 0,0-1 0,0 1 0,0 0 0,0-1 1,0 1-1,0 0 0,0-1 0,-1 1 0,1 0 0,0-1 0,0 1 0,0 0 0,0-1 0,-1 1 0,1 0 1,0 0-1,0-1 0,-1 1 0,1 0 0,0 0 0,0 0 0,-1-1 0,1 1 0,0 0 0,-1 0 0,1 0 0,0 0 1,-1 0-1,1 0 0,-1-1 0,-25-7 59,23 7-70,-13-1 54,0 0 0,0 1 1,0 1-1,-24 2 0,-52 10 161,13-4-175,31 3-412,47-11 368,1 0 0,0 0 0,0 0 0,0 0 0,-1 0 0,1 1 0,0-1 0,0 0 0,-1 0 0,1 0 0,0 0 0,0 0 0,0 0 0,-1 1 0,1-1 0,0 0 0,0 0 0,0 0 0,0 1 0,0-1 0,-1 0 0,1 0 0,0 0 0,0 1 0,0-1 0,0 0 0,0 0 0,0 1 0,0-1 0,0 0 0,0 0 0,0 1 0,0-1 0,4 10-113,11 9-70,-9-13-163,1 0-1,1-1 0,-1 0 1,0 0-1,1-1 0,0 0 1,15 5-1,-19-7 279,34 14-1713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05.5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372 0 480,'-7'3'198,"8"-3"-129,0 0 5,-3 3-9,0-1 0,1 1 0,-2-1-1,1 1 1,0-1 0,-4 3 0,-17 14 676,7-11-597,-23-4 251,30-1-311,9-2-81,-1-1 0,1 1 0,-1-1 0,1 0 0,-1 1 0,1-1-1,-1 0 1,1 0 0,-1 1 0,1-1 0,-1 0 0,0 0 0,1 0-1,-1 0 1,1 1 0,-2-1 0,-42 0 450,14 4 27,16-4-727,11-1 296,0 1 1,1 0 0,-1-1 0,0 1 0,0 0-1,0 1 1,0-1 0,1 0 0,-1 1 0,0-1-1,0 1 1,1 0 0,-1 0 0,1 0 0,-4 2 0,2 0 0,0-1 1,-1 0 0,1 0-1,-1-1 1,1 1 0,-1-1-1,1 0 1,-1 0 0,-7 0-1,11-1-140,18 0-447,-2 0 560,23 4 0,-31-2-23,1-1 0,-1 0 0,9 0 0,13 1 0,-25-2-10,1 0 0,-1 0 0,1 0 0,-1-1 0,1 1 0,-1-1 0,0 0 0,5-2 0,12-2-7,-19 4 9,-1 1-1,1 0 0,0-1 1,-1 1-1,1-1 0,-1 1 1,1-1-1,-1 0 0,1 1 1,-1-1-1,1 0 0,-1 0 1,0 0-1,0 0 0,1 0 1,-1-1-1,0 1 0,0 0 1,0-1-1,0 1 0,0 0 1,-1-1-1,1 1 0,0-1 1,-1 1-1,1-1 0,-1 0 1,1 1-1,-1-1 0,0 1 1,0-3-1,3-8 53,-2 11-40,-1 1 1,0-1-1,1 1 1,-1-1-1,0 0 1,0 1-1,1-1 1,-1 1-1,0-1 1,0 0-1,0 1 0,0-1 1,0 0-1,0 1 1,0-1-1,0 0 1,0 1-1,0-1 1,0 1-1,0-1 1,-1 0-1,1 1 0,0-1 1,0 1-1,-1-1 1,1 0-1,0 1 1,-1-1-1,1 1 1,0-1-1,-2 0 1,0 0 20,1 1 1,-1 0 0,0-1 0,0 1 0,0 0 0,0 0 0,0 0 0,0 0 0,0 0 0,-2 1 0,-5-1 147,-3 0-285,-1 0 75,0 0-1,-18 3 1,10-2 8,18-1 31,1-1 1,0 1-1,0 0 0,0 0 1,-1 1-1,1-1 1,0 0-1,0 1 1,0-1-1,0 1 1,-4 1-1,-53 25 665,16-3-763,33-20-9,-2 3 1410,-12-6-457,24-1-861,0 0 1,0 0 0,0 1-1,0-1 1,0 0-1,0 0 1,0 0-1,0 0 1,0 0 0,0 1-1,0-1 1,0 0-1,0 0 1,0 0-1,0 0 1,0 0 0,0 1-1,0-1 1,0 0-1,0 0 1,0 0-1,0 0 1,0 1 0,0-1-1,0 0 1,0 0-1,1 0 1,-1 0-1,0 0 1,0 0 0,0 0-1,0 1 1,0-1-1,0 0 1,0 0-1,1 0 1,-1 0 0,0 0-1,0 0 1,0 0-1,0 0 1,1 0-1,11 6-229,15 1 139,-7-6-367,0-1-1,-1-1 1,1 0 0,0-2 0,20-5 0,-14 1-1173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09.6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145 100 224,'-1'5'57,"1"-1"-1,-1 1 1,1 0-1,0 0 1,0-1-1,1 8 1,0-8-27,-1 0 1,0 0-1,0 0 0,0 0 0,0 0 1,0 0-1,-1 0 0,0 0 0,-1 4 1,1-6 166,-8-6 0,5-3-33,0-1 0,0 1 0,1-1 1,0 0-1,-3-12 0,-4-12 169,5 15-181,5 16-121,-1-1 1,1 1-1,0-1 1,-1 0-1,1 1 1,-1-1-1,1 1 1,-1-1-1,0 1 1,0-1-1,0 1 1,0 0-1,0-1 1,0 1-1,-1-2 1,1 3-26,1 0 1,0 0-1,0 0 1,0 0 0,0 0-1,-1 0 1,1 0-1,0 0 1,0 0 0,0 0-1,0 0 1,0 0 0,-1 0-1,1 0 1,0 0-1,0 0 1,0 0 0,0 0-1,0 0 1,-1 1-1,1-1 1,0 0 0,0 0-1,0 0 1,0 0 0,0 0-1,0 0 1,0 0-1,-1 0 1,1 1 0,0-1-1,0 0 1,0 0-1,0 0 1,0 0 0,0 0-1,0 1 1,0-1-1,0 0 1,0 0 0,0 0-1,0 0 1,0 0 0,0 1-1,0-1 1,0 0-1,0 0 1,-1 7-63,2 78 643,0-92-501,1 0 1,-1-1 0,0 1 0,-1 0 0,0-1 0,0 1 0,-1 0 0,0-1 0,-2-11 0,2 9 165,1 9-243,1 0-1,-1 0 1,0 1-1,0-1 1,0 0-1,0 0 1,0 0-1,0 1 1,0-1 0,0 0-1,-1 0 1,1 0-1,0 1 1,0-1-1,-1 0 1,1 1 0,0-1-1,-1 0 1,1 0-1,-1 0 1,1 13 49,2 4-68,1 1-46,0 24 0,2 8 237,-5-47 48,-1-4-238,1 1-1,0-1 1,-1 0-1,1 0 0,-1 0 1,1 0-1,-2-2 0,2 4 13,-27-87 487,25 77-433,0 6-192,2 9 91,5 42 225,3 18-197,-3-32 261,-19-58-106,10 18-128,1 2-12,0 0 0,1 0 0,-1 0 0,1 0 0,0 0 0,0-1 0,1 1-1,0-1 1,-1-10 0,0 14-120,4 8 189,4 8-45,1 0 0,-2 1 0,7 27 0,-8-28-25,-1 2 48,0 1 0,-1 0-1,-1 22 1,3 19-133,8 77 93,-11-92-60,-4-198 102,-7 34-133,2 63 197,8 58-116,0-1 0,0 1 0,0 0 0,0-1 0,0 1 0,0 0 0,0-1-1,0 1 1,0 0 0,0 0 0,0-1 0,0 1 0,-1 0 0,1-1 0,0 1 0,0 0 0,0 0 0,0-1 0,0 1-1,-1 0 1,1 0 0,0-1 0,0 1 0,0 0 0,-1 0 0,1 0 0,0-1 0,0 1 0,-1 0 0,1 0-1,0 0 1,0 0 0,-1 0 0,1-1 0,0 1 0,-1 0 0,1 0 0,0 0 0,-1 0 0,1 0 0,0 0 0,0 0-1,-1 0 1,1 0 0,0 0 0,-1 1 0,4 11-44,5 54 75,-3 0 0,-4 75 1,-1-83-3,5 83-68,3-48 176,-7-82-113,-1-9-21,1 1 0,-1 0 0,0-1 0,0 1-1,0-1 1,0 1 0,-1-1 0,1 1-1,-1-1 1,1 1 0,-3 4 0,3-6 11,-1-22-78,0 9 46,-2-22 0,-2 0-8,-1-53-1,-1-14 103,2 50-128,2-56 0,2 94 61,-3-21 0,-1-10-36,5-92-113,-8 69 389,3 37-432,5 28 206,0-1 0,-1 1 0,1 0 0,-1-1 0,0 1-1,0 0 1,0 0 0,0 0 0,0 0 0,0 0 0,0 0-1,0 0 1,-3-3 0,1 2-11,3 1 36,-4-5 51,4 7-99,0 0 0,0 0 0,0 0 0,0 0 0,0-1 0,0 1 1,0 0-1,-1 0 0,1 0 0,0 0 0,0 0 0,0 0 0,0 0 1,0 0-1,-1 0 0,1 0 0,0 0 0,0 0 0,0 0 0,0 0 0,0 0 1,-1 0-1,1 0 0,0 0 0,0 0 0,0 0 0,0 0 0,0 0 0,-1 0 1,1 0-1,0 0 0,0 0 0,0 0 0,0 0 0,0 1 0,-1-1 0,1 0 1,0 0-1,0 0 0,0 0 0,0 0 0,0 0 0,0 0 0,0 1 1,0-1-1,0 0 0,0 0 0,0 0 0,-1 0 0,1 0 0,0 1 0,0-1 1,0 0-1,0 0 0,0 2-1,-1 0-1,1 0 1,-1 1 0,1-1-1,0 0 1,-1 0 0,1 0-1,0 0 1,1 1 0,-1-1 0,0 0-1,1 0 1,-1 0 0,1 0-1,-1 0 1,1 0 0,1 2-1,4 18-10,-4-9-36,1 0 0,1 0 0,5 15 0,1 1-375,-3-10-737,0-1-1,13 23 1,-10-25-148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11.0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1 1248,'1'9'2920,"0"6"-2713,-3 30-1,-15 62 235,-40 187 670,22-169-924,35-172-235,3 15 55,17-157 30,-13 144-48,2 0 0,18-51-1,-24 87 55,24-61-88,-24 61 49,1 1-1,1 0 0,-1 1 1,1-1-1,1 1 0,6-8 1,-12 15 54,0 12 38,-3 0-39,-1 0-1,-9 22 0,-2 6 26,-30 129 480,-10 33 129,37-150-621,13-47-269,2-11-13,2-13 2,1 19 212,3-88 35,4 1 1,19-95-1,-24 171-112,0 0 226,0 0 0,0-13 1,-7 178-392,15 52-150,-9-204 162,-1 0-1,1 1 0,-1-1 1,1 0-1,0 0 0,0 0 1,0 0-1,0 0 0,0 0 0,0 0 1,11 10-1144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12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24 832,'0'0'1499,"-9"-21"433,8 21-1860,1-1 0,-1 1-1,0 0 1,1-1 0,-1 1-1,1 0 1,-1 0 0,0 0 0,0-1-1,1 1 1,-1 0 0,0 0 0,0 0-1,-1 0-15,1 1 0,0-1-1,-1 1 1,1-1 0,-1 1 0,1-1-1,0 1 1,-1 0 0,1 0 0,0-1-1,-2 3 1,-1 0 33,0 1-1,1 0 0,-1 0 1,1 0-1,0 0 0,-4 8 0,5-7-80,0-1 52,0 0 0,-1 0 1,1 0-1,0-1 1,-1 1-1,0-1 1,-5 5-1,8-8-74,0 0 0,0 0 1,-1 1-1,1-1 0,0 0 0,0 0 0,0 0 0,-1 1 1,1-1-1,0 0 0,0 0 0,0 1 0,0-1 0,0 0 1,-1 0-1,1 1 0,0-1 0,0 0 0,0 1 0,0-1 1,0 0-1,0 0 0,0 1 0,0-1 0,0 0 0,0 1 1,0-1-1,0 0 0,0 0 0,1 1 0,-1-1 0,0 0 1,0 0-1,0 1 0,0-1 0,0 0 0,0 0 0,1 1 0,-1-1 1,0 0-1,10 6-571,-1-3 196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14.1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443 16 1664,'0'-1'37,"0"1"0,0-1 0,0 0 0,0 1 1,0-1-1,-1 1 0,1-1 0,0 1 0,0-1 0,0 0 0,-1 1 0,1-1 1,0 1-1,0-1 0,-1 1 0,1-1 0,0 1 0,-1 0 0,1-1 1,-1 1-1,1-1 0,0 1 0,-1 0 0,0-1 0,0 0 58,-1 1 0,1 0 1,0-1-1,0 1 0,-1 0 0,1 0 0,0-1 0,-1 1 1,1 0-1,-3 1 0,-2 0 219,0 0 0,0 0 1,-10 5-1,-59 19 1293,-33 14-265,98-35-1214,-11 5 140,-1 0-1,-1-2 1,0 0 0,-23 4 0,36-11-124,8 0-90,0 1 0,-1-1 0,1 0 0,-1 1 0,1-1 0,-1 1 0,-1 1 0,1-1-30,1-1 1,-1 1 0,0-1-1,1 1 1,-1-1 0,0 0-1,-3 0 1,17 7-757,0-2 661,0 0 0,1 0 0,20 4 0,53 7 122,1 0 103,-78-14-128,1 0 0,-1-1-1,1 0 1,10 0 671,-32 3-174,4-2-488,0-1 0,0 0 0,0 0 1,0-1-1,-11-1 0,12 0 38,-1 1-1,1 0 1,0 0 0,0 1 0,-1 0-1,-8 3 1,-5-1 98,19-3-185,0 1 1,0-1-1,0 0 0,0 1 1,0 0-1,1 0 0,-1 0 1,-4 1-1,15-1-381,0-1 1,16-1-1,-6-2-674,1-2-1,-1 0 1,32-13 0,-6-5-2115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15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50 120 416,'1'0'48,"0"-1"0,-1 1-1,1-1 1,-1 1 0,1 0 0,0-1-1,-1 1 1,1 0 0,0 0 0,0 0-1,-1-1 1,1 1 0,0 0 0,-1 0 0,1 0-1,0 0 1,0 0 0,-1 0 0,1 1-1,0-1 1,-1 0 0,1 0 0,0 0 0,-1 1-1,1-1 1,1 1 0,-1 0 57,0 0 0,1 0 0,-1 1 0,0-1 0,0 0 0,0 1 0,0-1 0,0 1 0,0-1 0,1 4 0,0 0 90,0 0 1,0 0-1,0 1 1,-1-1-1,0 1 1,0 8-1,-1-9-164,0 0 1,-1 0-1,0 0 0,0 0 0,0-1 1,0 1-1,-1 0 0,0 0 0,0-1 0,0 1 1,-1-1-1,-3 6 0,-4 2 356,-1 1 1,-17 16-1,12-14-222,16-15-166,0 1 0,0-1 0,-1 0 0,1 0 0,0 0 0,0 0 0,0 1 0,0-1 0,0 0 0,-1 0 0,1 0 0,0 0 0,0 1 0,0-1 0,-1 0 0,1 0 0,0 0 0,0 0 0,-1 0 0,1 0 0,0 0 0,0 0 0,0 0 0,-1 0 0,1 0 0,0 0-1,0 0 1,-1 0 0,1 0 0,0 0 0,-1 0 0,1 0-12,1 0 0,-1-1 0,0 1 0,0 0 0,0 0 0,1 0 0,-1-1 0,0 1 0,0 0 0,0 0 0,1 0 0,-1 0 0,0 0 0,0-1 0,1 1 0,-1 0 0,0 0 0,1 0 0,-1 0 0,0 0 0,0 0 0,1 0 0,-1 0 0,0 0 0,0 0 0,1 0 0,-1 0 0,1 0 0,0 0 34,1 0 1,-1 0-1,1-1 1,-1 1-1,1-1 1,-1 1-1,1-1 0,-1 1 1,1-1-1,-1 0 1,0 0-1,0 0 1,1 0-1,-1 0 1,0 0-1,0 0 1,0 0-1,2-2 0,16-28 43,-13 19-39,16-36 265,-16 35-269,0-1-1,9-13 1,59-94-16,-71 118-4,-1-1-1,1 1 1,0 0 0,0 0-1,0 0 1,0 0-1,1 0 1,6-3-1,-5 1 45,-3 4 150,0 7-19,-1-1-147,-2-1 0,1 1-1,0-1 1,-1 1 0,0-1-1,0 0 1,0 1 0,0-1 0,-3 6-1,-1 3-64,0 3 74,0 0 1,-1-1-1,-1 0 0,0 0 0,-1-1 0,-1 0 1,0 0-1,-1-1 0,-1 0 0,0-1 1,-18 17-1,9-13 24,11-8-130,0 0 0,0-1 0,-1 0-1,-1 0 1,-13 6 0,31-33-2207,-5 17 2113,20-33-1198,-9 10 336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18.0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239 21 1056,'-10'5'361,"6"-4"-225,0 1 1,1-1-1,-1 1 1,0-1-1,0 0 1,0 0-1,0-1 1,-7 1-1,0-2 185,0 0 0,0 0 0,-1-1-1,2-1 1,-1 0 0,-12-5 0,-20-4 564,40 11-829,-1 0-1,1 1 1,0-1 0,0 0-1,0 1 1,-1 0 0,1 0-1,0 0 1,-4 0 0,-5 1 123,12-1-171,0 0 1,0 0-1,-1 0 0,1-1 1,0 1-1,0 0 0,0 0 1,-1 0-1,1 0 0,0 0 1,0 0-1,0 0 1,-1 0-1,1 0 0,0 0 1,0 0-1,0 1 0,0-1 1,-1 0-1,1 0 0,0 0 1,0 0-1,0 0 1,-1 0-1,1 0 0,0 0 1,0 0-1,0 1 0,0-1 1,0 0-1,0 0 0,-1 0 1,1 0-1,0 1 1,0-1-1,0 0 0,0 0 1,0 0-1,0 0 0,0 1 1,0-1-1,0 0 0,6 8 117,17 8-127,-21-15 21,13 7 37,0-1 0,0-1 1,0 0-1,0-1 0,27 5 0,-13-2 124,5-1-189,1-2-1,57 2 1,-83-6 37,0 0 11,0 0 0,17 5 0,-18-4 4,0 0 0,0-1-1,1 0 1,10 0 266,-25-3-115,-18-4 17,-33-5-199,-1-4-58,-89-33 1,103 32 8,34 12-253,20 8 93,0 0 209,76 23 100,0-7-53,3 2 175,-58-15-106,-27-7-121,1 1 0,-1 0-1,0-1 1,0 1 0,0 1-1,0-1 1,-1 1 0,1-1-1,0 1 1,-1 0 0,6 4-1,4 4-56,6 6-1228,-11-4 548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24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117 450 1472,'0'0'98,"1"1"0,0 0 0,0-1-1,0 1 1,0-1 0,0 0 0,0 1 0,0-1 0,0 0 0,0 1 0,0-1-1,0 0 1,0 0 0,0 0 0,0 0 0,0 0 0,0 0 0,0 0 0,0 0-1,0 0 1,0-1 0,0 1 0,0 0 0,0-1 0,0 1 0,0 0 0,1-2-1,0 1-3,-1 0 0,1-1 0,-1 1 0,0-1-1,0 1 1,0-1 0,0 1 0,0-1-1,0 0 1,0 0 0,0 1 0,-1-1-1,2-2 1,1-12 115,0 0-1,-1-1 1,0 1-1,-2-25 1,-9-67 253,3 60-63,3 25-155,-1-1 0,-1 1 0,-13-36 0,17 55-271,0 0-1,0 0 1,0-1-1,1 1 1,-1 0 0,1-6-1,0 10 113,0 1-10,3 31 85,-2-21-116,0 1 1,-1 16-1,-31 184 124,14-111-154,14-88 36,0 0 1,-1 0 0,0 0-1,-7 12 1,9-20-16,2-4-37,0-1 1,0 1 0,0-1-1,0 1 1,-1 0-1,1-1 1,0 1 0,-1-1-1,1 1 1,0-1-1,-1 1 1,1-1 0,0 1-1,-1-1 1,1 0-1,-1 1 1,1-1-1,-1 1 1,1-1 0,-1 0-1,0 0 1,1 1-1,-1-1 1,1 0 0,-1 0-1,1 0 1,-1 1-1,0-1 1,1 0 0,-1 0-1,0 0 1,1 0-1,-1 0 1,1 0 0,-1 0-1,0-1 1,1 1-1,-1 0 1,1 0 0,-1 0-1,0-1 1,1 1-1,-2-1 1,1 0-6,-1 0 0,1 0-1,0 0 1,-1-1 0,1 1-1,0 0 1,0-1 0,-1 0 0,1 1-1,0-1 1,1 1 0,-1-1 0,0 0-1,0-2 1,-3-14-9,1-1 0,1 1 0,0 0 0,2-1 0,0 1 0,1-1 0,5-22 0,-3 29 0,0 0 0,1 1 0,1-1 0,0 1 0,9-14 0,-13 23 17,0 1 1,0 0-1,0-1 0,0 1 1,0 0-1,0 0 0,0 0 1,0 0-1,0 0 0,1 0 1,-1 0-1,0 0 0,1 0 1,-1 1-1,1-1 0,1 0 1,27-2 10,-27 3-17,0 0-1,1 0 1,-1-1-1,0 1 0,1 0 1,-1-1-1,0 0 1,1 0-1,-1 0 0,0 0 1,0-1-1,3-1 1,1-2 10,0-1-1,-1 1 1,1-1 0,-1-1 0,0 1 0,-1-1 0,0 0 0,0 0-1,0-1 1,5-12 0,-9 19 23,-1 0 0,0 1 0,1-1-1,-1 0 1,0 1 0,0-1 0,0 0 0,0 0 0,1 1 0,-1-1-1,0 0 1,0 1 0,0-1 0,0 0 0,0 0 0,-1 1 0,1-1-1,0 0 1,0 1 0,0-1 0,-1 0 0,1 1 0,0-1 0,-1 0-1,1 1 1,-1-2 0,0 2-9,0-1-1,0 0 1,0 0-1,0 1 0,-1-1 1,1 0-1,0 1 1,0-1-1,-1 1 1,1 0-1,0-1 1,0 1-1,-2 0 1,-3-1-9,1 1 0,0 0 0,-1 0 1,1 1-1,-9 1 0,-12-1-602,25-1 640,-11-1 347,9 0-417,1 0 1,0 0 0,1 0 0,-1-1-1,0 1 1,0-1 0,1 1-1,-1-1 1,0 0 0,1 0 0,0 1-1,-1-1 1,0-2 0,2 3 5,0 0 0,-1 0 1,1 0-1,0 0 1,0 1-1,0-1 0,0 0 1,0 0-1,0 0 1,0 0-1,0 0 0,0 0 1,0 1-1,0-1 1,1 0-1,-1 0 0,0 0 1,1 0-1,-1 1 1,1-1-1,-1 0 0,1 0 1,-1 1-1,1-1 1,-1 0-1,1 1 0,0-1 1,-1 1-1,1-1 1,0 0-1,-1 1 0,1 0 1,0-1-1,0 1 0,0-1 1,-1 1-1,1 0 1,1-1-1,33-13 619,-48 18-246,3-1-311,3-2-34,-1 2 0,1-1 0,0 1 0,0 0 0,-13 8-1,11-6-76,-6 6-333,15-11 378,0 1 0,-1-1 1,1 0-1,0 1 0,0-1 0,0 1 1,0-1-1,0 1 0,0-1 1,-1 1-1,1-1 0,0 1 0,0 0 1,1-1-1,-1 1 0,0-1 0,0 1 1,0-1-1,0 1 0,0-1 0,0 1 1,1-1-1,-1 0 0,0 1 1,0-1-1,1 1 0,-1-1 0,0 1 1,1-1-1,-1 0 0,0 1 0,1-1 1,4 4-326,-1 0 1,1-1 0,-1 0 0,1 0 0,0 0-1,0-1 1,0 1 0,0-1 0,1-1-1,6 3 1,10 0-2077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40.0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36 1824,'6'0'9392,"2"3"-9159,-1-1 0,1-1 1,0 1-1,0-1 0,0-1 1,-1 1-1,1-1 0,8-1 1,11 0 55,-4 0-45,36-7 1,-2 0 109,20-2-17,-38 5-276,51-2-1,-61 4-1330,-2 1-5380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25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24 1984,'-1'1'86,"0"0"0,0 0 0,0 1 0,0-1 0,0 0-1,0 1 1,1-1 0,-1 1 0,0 2 0,1-3-12,-1 0 0,1-1 0,0 1 0,0 0 0,-1 0 0,1 0 0,0 0 0,-1-1 0,1 1-1,-1 0 1,1 0 0,-1 0 0,1-1 0,-1 1 0,1 0 0,-1-1 0,0 1 0,1-1 0,-1 1 0,0-1 0,0 1 0,1-1 0,-1 1 0,0-1 0,0 0-1,0 1 1,1-1 0,-1 0 0,-2 0 0,1-1 89,0 0 1,0 0-1,0-1 0,0 1 0,0-1 0,0 0 1,0 1-1,0-1 0,-1-2 0,1 1-73,-5-12 224,7 15-311,0-1 0,0 1-1,0 0 1,1-1 0,-1 1-1,0 0 1,0-1 0,0 1-1,0 0 1,0-1 0,1 1 0,-1 0-1,0-1 1,0 1 0,1 0-1,-1-1 1,0 1 0,1 0-1,-1 0 1,0-1 0,0 1 0,1 0-1,-1 0 1,0 0 0,1 0-1,-1-1 1,1 1 0,-1 0-1,0 0 1,1 0 0,-1 0-1,0 0 1,1 0 0,-1 0 0,1 0-1,-1 0 1,0 0 0,1 0-1,-1 0 1,1 0 0,-1 1-1,2-1 16,-1 0-1,1 1 0,-1-1 1,1 1-1,-1 0 0,0-1 1,0 1-1,1 0 0,-1 0 1,0 0-1,0 0 0,0 0 1,0 0-1,0 0 0,2 2 1,16 24 239,-11-17-210,-5-5-41,17 21 52,32 55 0,-29-47 34,-18-26-30,1 0 0,7 15 0,-12-21 108,1-12 281,0-4-299,-5-2-72,-1 0 1,-1 1-1,-10-23 1,-1-5-115,12 33 66,-1 0-1,0 1 1,0-1 0,-10-12-1,-4-7 46,18 29-91,1-1 0,-1 1 1,1-1-1,0 1 1,-1-1-1,1 1 0,0-1 1,-1 0-1,1 1 0,0-1 1,0 0-1,0 1 0,-1-1 1,1 0-1,0 1 0,0-1 1,0-1-1,1 2 6,-1 1 0,1-1 1,0 0-1,-1 0 0,1 1 0,-1-1 0,0 1 0,1-1 1,-1 0-1,1 1 0,-1-1 0,1 1 0,-1-1 0,0 1 0,1-1 1,-1 1-1,0-1 0,1 2 0,12 18 3,-10-16 6,0-1 0,0 1 0,-1 0 0,0 0 0,0 0 0,0 1 0,0-1 0,-1 0 0,3 9 0,-4-10 6,1 1 0,0-1 0,0 0 0,1 0 0,2 5 0,-2-2-81,-1-4 85,-2-10 245,-8-23 469,8 27-685,-1-1 0,1 1 0,-1-1 0,0 1 0,-3-5 0,1 5-2,4 3-1,0 3-38,1-1 0,-1 1 1,1-1-1,-1 0 0,1 1 0,0-1 1,0 0-1,0 1 0,0-1 0,0 0 0,2 2 1,3 5-76,4 12 17,-1 0 1,13 43-1,-6-15 32,2 5-177,-12-31-476,2 0 1,0-1-1,15 27 0,-6-23-434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27.6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0 1056,'-8'0'2881,"16"16"-2418,3 23 82,-1 2-1,-3-1 1,5 56 0,4 29 81,-10-90-459,-2 0 0,0 48 0,-4-81-151,0-1-1,0 0 1,0 0-1,0 1 0,-1-1 1,1 0-1,0 0 1,0 1-1,-1-1 0,1 0 1,-1 0-1,1 1 1,-2 1-1,2-3-10,0 0 0,-1 0-1,1 0 1,0 1 0,-1-1 0,1 0 0,0 0 0,0 0-1,-1 0 1,1 0 0,0 1 0,-1-1 0,1 0 0,-1 0-1,1 0 1,0 0 0,-1 0 0,1 0 0,0 0 0,-1 0-1,1 0 1,0 0 0,-1-1 0,1 1 0,0 0-1,-1 0 1,1 0 0,0 0 0,-1 0 0,1-1 0,-3-1 32,0 0 0,1 0 0,0 0 0,-1-1 0,1 1 0,0-1 0,0 0 0,1 1 0,-3-5 0,-3-8-40,0 0-1,2-1 0,-8-29 0,-3-50-13,6-30 143,2 17-92,7 87-86,1 18 97,0 14 26,5 340 196,0-258-582,-4-85 352,2-10-14,0-8-3,3-39-126,-1 9-196,-2 5-143,-1 22 431,0 0 1,-1-27-1,-1 32 194,0 7-170,0 1-1,0 0 1,0-1 0,0 1 0,0 0 0,0-1-1,0 1 1,0 0 0,0-1 0,0 1 0,0-1-1,0 1 1,0 0 0,0-1 0,0 1 0,-1 0 0,1-1-1,0 1 1,0 0 0,0 0 0,-1-1 0,1 1-1,0 0 1,0-1 0,-1 1 0,1 0 0,0 0-1,0 0 1,-1-1 0,1 1 0,0 0 0,-1 0-1,1 0 1,0 0 0,-1 0 0,1-1 0,0 1-1,-1 0 1,1 0 0,0 0 0,-1 0 0,1 0 0,0 0-1,-1 0 1,1 0 0,-1 0 0,0 1-5,-1-1-1,1 1 1,0-1 0,0 1 0,0 0-1,-1-1 1,1 1 0,0 0 0,0 0 0,0 0-1,0 0 1,0 0 0,0 1 0,-7 11-16,1-1-1,0 2 1,-5 14 0,-2 5 189,-26 48 446,35-73-617,2-12-106,2-14 100,2 15-31,-1 0 0,1 0 0,0 0-1,0 1 1,0-1 0,0 0-1,1 0 1,-1 1 0,1-1-1,-1 1 1,1-1 0,0 1 0,0 0-1,0 0 1,0 0 0,0 0-1,4-3 1,-2 3-265,0 1 0,-1-1-1,1 1 1,0 0 0,0 0-1,0 0 1,0 0 0,-1 1 0,1 0-1,0-1 1,0 1 0,7 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29.5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1 1472,'-3'36'2171,"3"-31"-1910,-1 0 0,0 0 0,0 1 0,-1-1 0,1 0 0,-4 6 0,2-5-31,1 1-1,0 0 1,-2 9 0,-2 53 131,4 0-1,6 71 0,-1-7-44,-2-90-102,1-28-106,-2 1 0,0-1 1,-1 1-1,0-1 0,-1 1 0,-5 15 0,7-30-85,0-1-1,0 1 1,0 0-1,-1-1 1,1 1-1,0-1 1,0 1-1,-1-1 1,1 1-1,0-1 1,-1 1 0,1-1-1,0 1 1,-1-1-1,1 1 1,-1-1-1,1 1 1,-1-1-1,1 0 1,-1 1-1,1-1 1,-1 0-1,1 0 1,-1 1 0,0-1-12,0 0 0,1 0 0,-1 0 1,1-1-1,-1 1 0,0 0 0,1 0 1,-1-1-1,1 1 0,-1 0 0,1-1 1,-1 1-1,1 0 0,-1-1 1,1 1-1,-1-1 0,1 1 0,-1-1 1,-2-3 0,1 0 0,-1 0-1,1 0 1,-3-8 0,-3-12-5,1 0-1,1 0 1,2-1-1,-3-30 0,3-101 24,4 133-49,0-16-64,3 0 0,1 0-1,1 1 1,14-48 0,-13 74 198,-6 12-111,0 0 1,0 0-1,0-1 1,0 1-1,0 0 1,0 0 0,1 0-1,-1 0 1,0 0-1,0 0 1,0 0-1,0 0 1,0 0-1,0 0 1,1 0 0,-1 0-1,0 0 1,0 0-1,0 0 1,0 0-1,0 0 1,0 0-1,1 0 1,-1 1-1,0-1 1,0 0 0,0 0-1,0 0 1,0 0-1,0 0 1,0 0-1,0 0 1,1 0-1,-1 0 1,0 0-1,0 1 1,0-1 0,0 0-1,0 0 1,0 0-1,0 0 1,0 0-1,0 0 1,0 1-1,7 22 293,-6-20-300,2 23 53,0 0 0,-2-1 0,-2 39 0,-1-12-84,2 64 391,-1-107-443,-2-10 36,-6-17 90,-23-87 115,-10-28 101,37 119-183,3 7-55,0 1-1,-1-1 1,0 1 0,-1-1 0,1 1-1,-6-7 1,9 13-20,0 0-1,0 0 1,0-1 0,0 1 0,-1 0-1,1 0 1,0 0 0,0 0 0,0-1-1,0 1 1,0 0 0,-1 0 0,1 0-1,0 0 1,0 0 0,0 0 0,0 0-1,-1-1 1,1 1 0,0 0 0,0 0-1,0 0 1,-1 0 0,1 0-1,0 0 1,0 0 0,0 0 0,-1 0-1,1 0 1,0 0 0,0 0 0,-1 0-1,1 0 1,0 0 0,0 0 0,0 1-1,0-1 1,-1 0 0,1 0 0,0 0-1,0 0 1,0 0 0,-1 0-1,1 0 1,0 1 0,0-1 0,0 0-1,0 0 1,0 0 0,0 0 0,-1 1-1,1-1 1,-4 13-187,1 4 78,1 1 0,0-1 0,2 35 1,10 54-45,-9-96 102,1 2-180,0 1 0,0-1 0,1 0 1,1 0-1,0 0 0,1 0 0,0-1 0,8 14 0,5 3-1564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36.0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142 496 320,'4'-2'125,"-4"2"-123,0 0 1,0 0 0,0 0 0,0 0 0,0 0-1,0 0 1,0 0 0,-1 1 0,1-1-1,0 0 1,0 0 0,0 0 0,0 0-1,0 0 1,0 0 0,0 0 0,0 0-1,0 0 1,-1 0 0,1 0 0,0 0-1,0 0 1,0 0 0,0 0 0,0 0-1,0 0 1,0 0 0,0 0 0,-1 0-1,1 0 1,0 0 0,0-1 0,0 1-1,0 0 1,0 0 0,0 0 0,0 0 0,0 0-1,0 0 1,0 0 0,0 0 0,0 0-1,-1 0 1,1 0 0,0-1 0,0 1-1,0 0 1,0 0 0,0 0 0,0 0-1,0 0 1,0 0 0,0 0 0,0 0-1,0 0 1,0-1 0,0 1 0,0 0-1,0 0 1,0 0 0,0 0 0,0 0-1,0 0 1,0 0 0,-17 0 1698,13 2-1530,0-1-1,0 0 1,1 0-1,-1 0 1,0-1-1,-4 1 1,-18 4 747,22-4-655,0 0 0,0 0 1,0-1-1,-1 1 0,-8-1 0,12 0-173,0 0-70,0 0-1,0 1 0,0-1 1,0 0-1,0 1 0,0-1 1,0 1-1,0 0 0,1-1 1,-1 1-1,0-1 0,0 1 1,0 0-1,1 0 0,-1 0 1,0 0-1,0 0 12,1 0 1,-1 0-1,1-1 1,-1 1-1,1-1 1,-1 1-1,0 0 1,1-1-1,-1 1 1,0-1-1,0 1 1,0-1-1,1 0 1,-1 1-1,-1-1 0,1 16-15,0-12-43,1-4 31,-1 1-1,1 0 1,0 0-1,-1 0 1,1-1 0,0 1-1,-1 0 1,1 0-1,0 0 1,0 0-1,0 0 1,0 0 0,0-1-1,0 1 1,0 0-1,0 0 1,0 0 0,1 0-1,-1 0 1,0-1-1,0 1 1,1 0-1,-1 0 1,1 0 0,-1-1-1,1 2 1,0-1-74,0 0 74,0-1-1,0 1 0,0 0 1,0 0-1,0 0 0,0 0 1,0 0-1,0 0 1,0 0-1,1 2 0,0 0-2,0-1-7,0-1 1,1 1 0,-1 0 0,1-1-1,-1 1 1,1-1 0,-1 0-1,1 0 1,0 0 0,-1 0 0,1 0-1,0-1 1,0 1 0,0-1-1,0 0 1,0 0 0,-1 0 0,1 0-1,0 0 1,0-1 0,5 0-1,4-2 2,0-1 0,0 0 0,19-8-1,-27 10 40,0-1 0,0 1 0,0-1-1,-1 0 1,1 0 0,8-9 444,-13 12-388,-7 2-144,8 0-62,5-1-314,1-1 422,-5 0-11,1 1-1,-1-1 1,1 0-1,-1 0 0,1 0 1,-1-1-1,1 1 1,-1 0-1,3-1 1,2-2 50,-6 2-26,1 1 1,0 0 0,-1-1 0,1 1-1,0 0 1,-1 0 0,1 0-1,0 0 1,0-1 0,-1 1-1,1 0 1,0 0 0,0 0-1,-1 0 1,2 1 0,-1-1-27,0 0 1,-1 0-1,1 0 1,-1 0-1,1 0 1,-1 0-1,1 0 1,0 0 0,-1 0-1,1 0 1,-1 0-1,1 0 1,-1-1-1,1 1 1,-1 0-1,2-1 1,-1 1 45,16-20-100,-13 15 69,-1 0 0,1 1 0,0-1 0,0 1 0,0-1 0,0 1 0,8-5 0,-5 4-21,-1 0 0,0-1 0,6-6 0,32-47 95,-43 59-59,0-1 1,-1 0-1,1 0 0,0 0 0,0 0 0,-1 0 1,1 0-1,-1 0 0,1 0 0,-1 0 1,0-1-1,1 1 0,-1 0 0,0 0 0,0 0 1,1 0-1,-1-1 0,0 1 0,0 0 1,-1 0-1,1 0 0,0 0 0,0-1 0,0 1 1,-1 0-1,1 0 0,-1 0 0,1 0 1,-1 0-1,1 0 0,-1 0 0,0 0 0,1 0 1,-1 0-1,-1-1 0,0 0-9,0-1-1,1 1 1,-1-1 0,0 1-1,1-1 1,-2-5-1,-2-2 17,2 2-30,-1 0 0,1-1 0,1 1 0,0-1-1,0 0 1,-1-17 0,3-56 39,1 36-184,-1 30 153,-1 10 18,1 0 1,0 0-1,0 0 0,1 0 1,0 0-1,0 0 0,1-5 1,2 3 21,-2 3-68,0 0 0,0 0 1,6-8-1,-7 12 54,-1 1-1,0-1 1,0 0 0,1 1-1,-1-1 1,0 1 0,0-1 0,0 1-1,0-1 1,0 1 0,0-1-1,0 0 1,0 1 0,0-1 0,0 1-1,0-1 1,0 0 0,0 1-1,0-1 1,0 1 0,-1-1 0,1 0-14,0 1 0,0 0 0,0 0 0,-1 0 0,1 0 0,0-1 0,0 1 0,0 0 0,0 0 0,-1 0 0,1 0 0,0 0 0,0-1 0,0 1 0,0 0 0,-1 0 0,1 0 0,0 0 0,0 0 0,0 0 0,-1 0 0,1 0 0,0 0 0,0 0 0,-1 0 0,1 0 0,0 0 0,0 0 0,0 0 0,-1 0 0,1 0 0,0 0 0,0 0 0,0 0 0,-1 0 0,1 1 0,0-1 0,0 0 0,0 0 0,-1 0 0,1 0 0,0 0 0,0 1 0,0-1 0,0 0 0,0 0 0,-1 0 0,1 0 0,0 1 0,0-1 0,0 0 0,0 0 0,0 0 0,0 1 0,0-1 0,0 0 0,0 0 0,0 1 0,-5 7-3,1 0-1,0 0 1,1 1 0,0-1-1,-3 13 1,-6 47-133,5-23 177,-3-7 4,7-29-48,1 0 0,0 0-1,0 0 1,0 0 0,1 1 0,1-1-1,0 0 1,1 15 0,0-21-21,0-1 0,0 1 0,0-1 0,0 0 1,0 1-1,0-1 0,1 0 0,-1 0 0,1 0 0,-1 0 1,1 0-1,0 0 0,0-1 0,0 1 0,0-1 0,0 1 0,0-1 1,3 2-1,-3-3-53,7 13-250,-22 1-944,6-16 1621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39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132 537 576,'0'2'78,"-1"0"0,1 0 0,0 0 0,0 0 0,1 0 0,-1 0 0,0 0 0,1 0 0,-1 0 0,1 0 0,0 0 0,-1 0 0,1 0 0,0 0 0,0-1 0,0 1 0,1 0 0,-1-1 0,3 3 0,0 2 21,-2-2 7,-1-1-1,1 0 1,0 1 0,-1-1 0,0 1 0,0-1 0,0 1 0,0 0 0,-1-1 0,1 1 0,-1 0 0,0 0 0,0 6 0,0-1 229,-6 6 22,3-10-330,-16 56 511,-33 85 252,38-111-643,1 1 1,1 1-1,2 0 0,-5 39 0,15-47-190,0-25 49,0 0 0,1 0 0,-1 0 0,-1 0 0,1 0-1,-1 0 1,1 0 0,-1 0 0,-3 6 0,0 7 68,4-15-85,0-1 0,-1 1 0,1-1 0,0 1 0,-1-1 0,1 1 0,-1-1 0,1 1 0,-1-1 0,0 0 0,1 1 0,-3 1 0,2-2 32,4-3-351,-1 1 320,-1 0-1,0-1 1,0 1-1,0 0 1,0-1 0,0 1-1,0 0 1,0-1-1,0 1 1,1-3-1,1-2 29,15-23 32,-1 0 0,18-44 0,61-145-200,-34 96 161,-61 119-35,0 2 46,0 0-1,0-1 1,-1 1-1,1-1 1,0 1-1,-1-1 1,1 1-1,-1-1 1,0 0 0,1 1-1,-1-1 1,0-3 68,0-11-191,0 9 38,0 6 34,1-1 1,-1 1-1,0 0 1,0-1-1,0 1 0,0-1 1,0 1-1,-1 0 1,1-1-1,0 1 0,-1-1 1,1 1-1,-1 0 1,1 0-1,-1-1 0,-1 0 1,-7-11 82,8 11-45,0 0 0,0 1 0,0-1 0,0 0-1,0 1 1,0 0 0,-1-1 0,1 1-1,0 0 1,-1 0 0,-2-2 0,2 2-8,1 0 1,-1-1 0,0 1-1,1 0 1,-1-1-1,1 1 1,0-1 0,-1 0-1,0-2 1,1 3 5,0-1 0,-1 0 0,1 1 0,0-1 0,-1 1 1,1 0-1,-1-1 0,-1 0 0,1 1-2,0 0 0,0 0 0,1-1 0,-1 1 0,0-1 0,0 1 0,1-1 0,-1 0 0,1 1 0,0-1 0,-1 0 0,1 0 1,0 0-1,0 0 0,0 0 0,0 0 0,1 0 0,-2-3 0,2 3 34,0 1 0,0-1 1,1 1-1,-1-1 0,0 1 0,0-1 1,1 1-1,-1-1 0,1 1 1,1-3-1,0 0-91,0 2 50,-1-1 1,1 0 0,0 0 0,-1 0 0,0 0 0,1 0 0,-1 0 0,-1 0 0,1-1 0,1-6 0,-2 9 4,0-1 0,0 0 0,1 0 0,-1 0 0,1 1 0,0-1 0,-1 0 0,1 0 0,2-2 0,3-11-87,-1-16 154,-2 0 0,-2-55-1,-1 55 53,-1 9-74,-6-33 1,1 16-2,4 27-70,-1-1 1,-6-19-1,5 23 23,1-1 0,1 1-1,-1 0 1,2-1 0,-2-10 0,3 18 11,0 0 0,0 1 1,-1-1-1,1 1 0,-1-1 1,1 0-1,-1 1 0,1-1 0,-1 1 1,-2-3-1,3 4 2,0-1-1,0 1 1,-1-1 0,1 1 0,0 0-1,0-1 1,-1 1 0,1-1 0,0 1 0,-1 0-1,1 0 1,-1-1 0,1 1 0,0 0-1,-1-1 1,1 1 0,-1 0 0,1 0-1,-1 0 1,1 0 0,-1-1 0,1 1-1,0 0 1,-1 0 0,1 0 0,-1 0-1,1 0 1,-1 0 0,1 0 0,-1 0-1,1 0 1,-1 1 0,1-1 0,-1 0-1,0 1-1,-7 14-142,3-6 155,-7 36 58,1 1 0,-7 92-1,11-80-6,-15 68 0,21-122-94,0 0 0,1-1 0,-1 1 0,1 0 0,0 0 0,0-1 0,0 1 0,0 0 0,0 0 0,1-1 0,0 1 0,0 0 0,0-1 0,0 1 0,2 3 0,-2-6 23,0 0 1,0 1-1,-1-1 0,1 0 0,0-1 1,0 1-1,0 0 0,0 0 0,0 0 1,0 0-1,0-1 0,0 1 0,1-1 1,1 2-1,-3-2-5,1 0-1,-1 0 1,1 1-1,-1-1 1,1 0-1,-1 0 1,1 0-1,-1 0 1,1 0-1,-1 0 1,1 0-1,0 0 1,-1 0 0,1 0-1,-1 0 1,1 0-1,-1 0 1,1-1-1,-1 1 1,1 0-1,-1 0 1,1 0-1,-1-1 1,1 1-1,-1 0 1,1-1-1,-1 1 1,0 0 0,1-1-1,-1 1 1,0-1-1,1 1 1,-1-1-1,0 1 1,1 0-1,-1-1 1,0 1-1,0-1 1,1 0-1,1-9-7,0 0-1,-1 0 0,0-1 0,-1 1 0,-1-18 1,0-2-55,-4-261-70,5 280 153,1 0-1,0 0 0,1 0 1,0 0-1,1 1 0,5-15 0,-8 25-43,0 0 0,0 0 0,0-1 0,1 1 0,-1 0 0,0 0 0,0-1 0,0 1 0,0 0 0,1 0 0,-1-1-1,0 1 1,0 0 0,1 0 0,-1 0 0,0 0 0,0-1 0,1 1 0,-1 0 0,0 0 0,0 0 0,1 0 0,-1 0-1,0 0 1,1 0 0,-1 0 0,0 0 0,0 0 0,1 0 0,-1 0 0,0 0 0,1 0 0,-1 0 0,14 6-690,9 15-389,-16-12 1033,0 0 1,-1 0 0,0 1 0,0 0 0,-1 0-1,0 1 1,-1-1 0,0 1 0,-1 0 0,0 0 0,2 15-1,0 13-52,-2 75 0,-3-97-100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47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0 576,'2'3'53,"0"0"0,-1 0-1,0 0 1,0 0 0,0 1 0,0-1 0,1 6 0,5 18 569,2-11-573,-1 1 0,0 0 0,-2 1 0,0 0 0,6 32 0,-11-48-58,-1 0-1,0 0 1,1-1 0,-1 1 0,1 0 0,0-1 0,-1 1 0,1 0 0,1 1 0,-2-3 16,0 1 0,0-1 0,0 1 0,0-1 0,0 0 1,0 1-1,0-1 0,0 0 0,0 1 0,0-1 0,0 0 0,0 1 0,0-1 0,-1 0 0,1 1 0,0-1 1,0 0-1,0 1 0,-1-1 0,1 0 0,0 1 0,-1-1 0,0 2 145,-2 1-120,3-7-27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50.8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9 137 224,'-5'-20'96,"5"14"-64,-3-10-32,3-1 32,0-2-32,0-9 64,0-2-256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51.4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1 640,'-1'5'138,"0"-1"0,0 1 1,1 0-1,0 0 0,-1 0 0,2 0 0,-1 0 1,0 0-1,1 0 0,0 0 0,2 7 0,3 19 145,-3 98-35,-1-12 368,3-51-478,3 81 348,-8-146-603,0-23 293,0 8-88,-2 1 0,-3-17 0,-1-11-48,-7-123-109,5 40-2923,8 104 2165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52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71 169 64,'-8'3'32,"3"-3"-32,1 0 224,0 0-128,-1-3 256,5-2-224,-5-3 32,2 2-96,-2-11 32,-3-2-64,3-12 64,-5-5-64,2-11-384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58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280 125 1728,'-3'0'719,"2"-4"-467,-1 4-137,1 1 0,0 0 0,-1 0 0,1 0 0,0 0 1,0 0-1,0 0 0,0 0 0,-2 2 0,2-2 14,-48 34 831,18-7-78,-37 33 683,63-58-1540,0 0-1,0 0 1,0-1-1,-1 1 1,1-1-1,-1 0 1,1 0-1,-1-1 1,1 0-1,-1 0 1,0 0-1,0-1 1,0 1-1,1-1 0,-1-1 1,-6 0-1,11 0-24,0 1 1,0 0-1,1-1 0,-1 1 0,0-1 0,0 0 0,1 1 0,-1-1 0,1 1 0,-1-1 0,0 0 0,1 0 0,-1 1 0,1-1 0,0 0 1,-1 0-1,1 0 0,0 1 0,-1-1 0,1 0 0,0 0 0,0 0 0,0 0 0,0 0 0,0 0 0,0 0 0,0 1 0,0-1 0,0 0 1,0-2-1,7-27-83,-4 20 86,1 1 0,0-1-1,0 1 1,1 1 0,0-1-1,1 0 1,-1 1 0,2 0-1,-1 1 1,1-1 0,0 1-1,1 1 1,0-1 0,0 1-1,0 1 1,1-1 0,14-5-1,-16 8 18,156-57-141,-144 49 261,-5 3 152,-52 21 326,27-10-622,0 1 0,0 0 1,-20 11-1,0 5-83,-48 44 0,26-20 229,15-12-804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42.2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47 3808,'6'-9'2869,"-5"9"-2788,-1 0 1,1-1-1,4-12 5648,-3 15-5773,-1 0 64,1 0 0,-1 0 0,0 1 0,0-1 0,0 0-1,0 0 1,0 1 0,0-1 0,0 4 0,3 38 261,-3 55-1,-1-64-345,8 32 593,-7-58-560,0 0 1,0-1-1,4 12 1,-3-11 1,0 0 0,-1-1 0,1 13 1,1 48 386,-4-64 983,-2-11-983,-1-15-171,4-197-208,1 201 6,1 1-1,1-1 1,0 1-1,7-20 0,-2 6-102,-7 27 79,-1 0 0,2 0 0,-1 0 0,0 1 0,0-1 0,1 0 0,0 1 0,-1-1 0,1 1 0,0-1 0,0 1 0,1 0 0,-1 0 0,0 0 0,1 0 0,-1 0 0,1 0 0,-1 1 0,6-3 0,3 2 66,13-5-41,0 2 1,0 0-1,44-1 1,-53 3-46,-11 2 62,0 0 1,0 0-1,-1 0 1,1 0-1,0 1 0,5 0 1,17-5-120,-24 6 159,5 3-4,-6-4-53,0 0 1,0 1-1,0-1 1,-1 1 0,1-1-1,0 1 1,0-1 0,0 1-1,-1 0 1,1-1 0,0 1-1,-1 0 1,1 0 0,0-1-1,-1 1 1,1 1 0,8 14-126,-5-9 224,-1 1 0,-1-1-1,1 0 1,-1 1 0,-1 0 0,1-1 0,-1 1 0,0 15 0,2 11-13,-1-12 140,-1 0 0,-2 30-1,0-8 262,1-32-466,0 0 1,2-1-1,-1 1 0,1 0 0,5 15 1,-6-10 259,-1-16-470,-1 3 295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57.5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234 136 1728,'-5'13'2101,"24"-5"-629,-15-5-1411,0 1-1,-1 0 0,0 0 0,0 0 1,0 1-1,0-1 0,-1 1 1,0-1-1,0 1 0,0 0 1,0 0-1,-1 0 0,0 0 1,0 0-1,1 10 0,-2 13 247,-2 1 0,-1-1 0,-7 30 0,6-41-199,0 0-1,-2-1 0,0 0 0,-1 0 1,0-1-1,-14 21 0,20-35-96,1 0 0,-1 0 0,0 0-1,0 1 1,0-2 0,0 1 0,0 0 0,0 0-1,-1 0 1,1 0 0,0-1 0,0 1 0,0-1-1,-1 1 1,1-1 0,-3 1 0,4-1-14,-1 0 1,0 0 0,0 0-1,1 0 1,-1 0 0,0 0-1,0 0 1,1 0 0,-1-1-1,0 1 1,1 0 0,-1 0-1,0-1 1,1 1-1,-1-1 1,1 1 0,-1 0-1,0-1 1,1 1 0,-1-1-1,1 0 1,-1 1 0,1-1-1,0 1 1,-1-1 0,1 0-1,0 1 1,-1-1 0,1 0-1,0 1 1,0-1-1,-1 0 1,1 1 0,0-2-1,-4-17-38,1 0 0,0-1 0,2 1 0,0 0 0,2-20 0,15-98 106,-9 95 26,1-1-1,28-77 1,-34 115-89,0 1 1,-1 0-1,0 0 0,0-1 1,0 1-1,0-6 0,-19 40 771,-77 172-78,77-162-430,4-8-146,-2 0 0,-1 0-1,-23 30 1,40-61-132,-1-1 0,1 1 1,-1 0-1,1-1 0,-1 1 0,1 0 0,-1-1 0,0 1 0,1-1 1,-1 1-1,0-1 0,0 1 0,1-1 0,-1 0 0,0 1 1,0-1-1,-1 1 0,2-2 2,0 1 0,-1 0 0,1 0 1,0 0-1,-1 0 0,1 0 0,-1 0 0,1-1 0,0 1 0,0 0 0,-1 0 1,1-1-1,0 1 0,-1 0 0,1 0 0,0-1 0,0 1 0,-1 0 1,1-1-1,0 1 0,0 0 0,0-1 0,0 1 0,0 0 0,-1-1 1,0-4-12,0 1 0,1 0 0,-1 0 0,1 0 0,0-5 0,0-9-10,2 0 1,0 0 0,1 0-1,1 1 1,6-21-1,38-82 377,-34 88 0,-15 29-15,-4 5-145,-6 4-1,-1 3 69,10-7-260,0 0 0,0 0 0,-1-1-1,1 1 1,-1-1 0,1 1 0,-1-1-1,-4 2 1,6-3-5,1 0 1,-1 0-1,1 0 0,-1 0 1,1 0-1,0 0 0,-1 0 1,1-1-1,-1 1 0,1 0 1,-1 0-1,1 0 0,-1 0 1,1-1-1,-1 1 0,1 0 1,0 0-1,-1-1 0,1 1 1,-1 0-1,1-1 0,-1-1-19,0 1-1,0-1 1,0 1-1,0-1 0,1 1 1,-1-1-1,0 0 1,1 1-1,-1-3 1,0 0 26,1 1 0,-1 0 1,1 0-1,0-1 1,0 1-1,0 0 0,0-1 1,1 1-1,-1 0 0,1-1 1,0 1-1,0 0 1,0 0-1,3-6 0,6 17 43,19 16-1793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6:59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1568,'-3'3'947,"3"-2"-923,9 4 193,-1 0 0,1 1 0,-1 0 0,0 1 1,-1 0-1,0 0 0,0 0 0,0 1 0,5 9 1,8 14 169,19 38 0,-23-39-224,-14-27-133,30 61 665,-45-115-1063,5 32-997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00.3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1 1472,'-2'2'75,"2"-1"-42,-1 0 0,0 0-1,0 0 1,1 0 0,-1 0 0,0 0 0,0 0 0,0 0 0,0-1 0,-1 1-1,1 0 1,0-1 0,0 1 0,0 0 0,0-1 0,-1 0 0,-1 1 0,2-1 2,1 0 0,-1 0 0,1 1 0,-1-1 0,1 0 0,-1 0 0,1 0 0,-1 1 0,1-1 0,-1 0 1,1 0-1,-1 1 0,1-1 0,-1 0 0,1 1 0,0-1 0,-1 1 0,1-1 0,0 0 0,-1 1 0,1-1 0,0 1 1,0-1-1,-1 1 0,1-1 0,0 1 0,0-1 0,0 1 0,0-1 0,-1 1 0,1-1 0,0 2 0,0-1 39,0 0 0,0-1 0,0 1 0,-1 0 0,1 0 0,0 0-1,-1 0 1,1 0 0,-1 0 0,1-1 0,-1 1 0,1 0 0,-2 1 0,-45 29 1424,40-25-1168,5-5-304,1 0-1,0 0 1,0 0 0,0 0-1,-1 1 1,1-1 0,0 0-1,1 0 1,-1 1 0,0-1-1,0 0 1,0 1-1,1-1 1,-2 3 0,1 1 50,-1 0 0,1 0-1,0 0 1,0 0 0,0 0 0,1 0 0,0 0 0,0 0 0,0 0 0,1 0 0,-1 0 0,3 6-1,0 5-94,-3-12-24,1 0 0,0-1 0,0 1 0,3 7 0,-4-10 1,1 0 1,0 0-1,-1 0 1,1 0-1,0 0 0,0 0 1,0 0-1,0 0 1,0 0-1,0 0 1,0 0-1,0-1 1,1 1-1,-1 0 1,0-1-1,0 1 1,1-1-1,0 1 0,-1-1-50,0 0-1,0 0 0,0 0 1,0 0-1,0 0 0,0 0 0,-1 0 1,1 0-1,0 0 0,0-1 1,0 1-1,0 0 0,0-1 0,-1 1 1,1-1-1,0 1 0,0 0 1,14-24-2826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01.2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480 1 1984,'-5'2'240,"0"1"0,0-1 0,0 1 1,0 1-1,1-1 0,-6 6 0,-17 12 612,19-17-668,-2 3 92,-1-1-1,-1 0 1,1-1 0,-21 6 0,-147 44 1340,148-47-1113,0 2 0,-47 21 0,77-31-509,1 0 0,-1 0 0,1 1 1,-1-1-1,1 0 0,-1 0 0,1 0 0,-1 1 0,1-1 0,-1 0 0,1 0 0,0 1 1,-1-1-1,1 0 0,-1 1 0,1-1 0,0 1 0,-1-1 0,1 0 0,0 1 0,0-1 1,-1 1-1,1-1 0,0 1 0,0-1 0,0 1 0,-1-1 0,1 2 0,1-2 3,-1 1 0,1-1-1,0 1 1,-1-1 0,1 1-1,0-1 1,-1 0 0,1 1-1,0-1 1,-1 0 0,1 1-1,0-1 1,0 0 0,-1 0-1,1 0 1,1 0-1,36 3 51,26-6 10,0-2 0,75-17-1,-106 14-86,40-15 0,-35 11 288,15-11-1976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03.4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470 25 1152,'-25'-19'1088,"21"18"-919,1 0 0,-1 0 0,1 0-1,-1 0 1,0 1 0,1-1 0,-1 1 0,0 0 0,0 0 0,1 0 0,-5 2-1,-6-2 121,0 0-149,0 1 1,1 0 0,-1 0-1,1 1 1,-1 1 0,1 0-1,-19 8 1,21-6-32,0-1-1,1 2 1,0-1 0,0 2 0,1-1 0,-1 1-1,1 1 1,1-1 0,-14 17 0,9-7-39,-19 18 1,21-24 112,0 2 1,0-1-1,-12 21 0,20-28-137,1-1 0,-2 0 0,1 0-1,0 0 1,-1 0 0,-6 6-1,9-9-43,0 0 0,0 0 0,0 0 0,0 0 0,0 0 0,0 1 0,1-1 0,-1 0 0,0 1 0,1-1 0,-1 2 0,-4 7 17,5-9-24,0-1 0,0 0 0,0 1 0,0-1 0,-1 0 0,1 1 1,0-1-1,0 0 0,0 1 0,0-1 0,0 0 0,0 1 0,0-1 0,0 0 0,0 1 0,0-1 0,0 0 0,0 1 0,0-1 0,1 0 1,-1 1-1,0-1 0,0 0 0,0 0 0,0 1 0,0-1 0,1 0 0,-1 1 0,0-1 0,0 0 0,1 1 0,12 7-80,17 1-24,-12-7 29,-1 0 0,1-1 0,27-2-1,52-11 45,92-31-1040,-68 13-1933,-48 14 1633,2-3 277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04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7 225 416,'-1'-1'14,"0"0"0,1 0 1,-1 0-1,0 0 0,1 0 0,-1-1 0,1 1 1,0 0-1,-1 0 0,1-1 0,0 1 0,0 0 0,0-1 1,0 1-1,0-2 0,0-30-87,1 18 52,-1-93 1301,5 61-709,5 47-235,2 3-251,1 0 0,-1 1 0,0 1 1,22 11-1,-1-1 6,-20-9-96,-3-2-39,0 1 1,0-1-1,0-1 0,0 0 0,0 0 1,1-1-1,0-1 0,-1 1 0,14-1 1,1-4-1328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11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19 736,'0'0'2117,"5"10"-1738,4 1-391,-8-10 46,0 1 0,1-1 0,-1 1 1,0 0-1,0 0 0,0-1 0,0 1 0,0 0 0,0 0 0,0 0 1,-1 0-1,1 2 0,-1-2 121,2 0-75,-1 1 0,0-1 0,0 1 0,0-1 0,0 1 0,0 4 698,-1 18 187,-2-19-923,0 0 0,1 1 0,0-1 0,0 0 0,0 0 0,1 1 0,0 9 0,0-15-106,9 25 336,-6-22-281,0 1-1,-1 0 0,0 0 0,0 0 0,0 0 0,1 10 0,-3-14 79,0 29 113,4 57-364,-4-83 179,0 0 0,1 0-1,-1 0 1,3 6 0,-1-6-6,-1 0 1,-1 0 0,1 1-1,0 6 1,4 39 269,-2 4-282,7 22 37,-10-62 90,0-12-15,0 12-347,0 1 491,0-13-75,0 14-6,0-13-185,0 0-1,-1 1 0,0-1 0,1 1 0,-3 4 0,2-5 46,0 0-1,0 1 0,1-1 0,-1 1 0,0 4 0,-7 45-205,8-50 206,0 0-1,-1 0 0,0 1 0,1-1 0,-1 0 0,-3 5 0,-1 9 141,5-16-160,-1 0 1,1 0-1,0 0 0,-1 0 1,1 0-1,-1 0 0,1 0 1,-1 0-1,1 0 0,-1 0 1,0 0-1,1-1 1,-1 1-1,-1 1 0,1-1 5,1 0 60,-1-1-61,1 0 0,0 0 0,0 0 0,0 0-1,0 0 1,0 0 0,0 0 0,0 0 0,0 0 0,0 0 0,0 0 0,0 0-1,0 0 1,0 0 0,0 0 0,-1 0 0,1 0 0,0 0 0,0 0-1,0 0 1,0 0 0,0 0 0,0 0 0,0 0 0,0 0 0,0 0 0,0 0-1,0 0 1,-1 0 0,1 0 0,0 0 0,0 0 0,0 0 0,0 0-1,0 0 1,0 0 0,0 0 0,0 0 0,0 0 0,0 0 0,0 0 0,0 0-1,0 0 1,0 0 0,-1 0 0,1 0 0,0-1 0,0 1 0,0 0-1,0-207-50,-1 176 186,-11-55 1,-2 11-64,-8-49 68,19 111-145,0-1 0,-6-15 0,-2-8-15,-2-4 42,10 33-29,0 1 1,0-1 0,1 1 0,-1-11 0,2 14 10,0 0 0,0 1 1,0-1-1,0 0 0,-2-4 1,1 6-41,1-1 0,0 0 1,0 0-1,0 0 0,0 0 0,1-1 1,-1-4-1,1 7 33,0 1 1,1 0 0,-1-1-1,0 1 1,1-1-1,-1 1 1,0 0 0,1-1-1,-1 1 1,0-1 0,1 1-1,-1 0 1,1 0-1,-1-1 1,1 1 0,-1 0-1,1 0 1,-1 0 0,1-1-1,-1 1 1,1 0-1,-1 0 1,1 0 0,-1 0-1,1 0 1,-1 0 0,2 0-1,6 1 51,-6 0-59,0-1-1,0 0 0,0 0 1,0 0-1,0 0 1,0 0-1,0 0 0,0 0 1,0-1-1,0 1 0,2-2 1,2 1-1,0-1 0,0 0 0,0 0 0,0 0 0,6-5 0,-10 6 24,-1 0 0,1 0 0,-1 0 0,0-1 0,1 1 0,-1 0 0,0-1-1,0 1 1,0-1 0,0 1 0,0-1 0,0 0 0,-1 1 0,1-1 0,0 0 0,-1 1-1,1-1 1,-1 0 0,0 0 0,0 0 0,1 0 0,-1-1 0,0 2 32,-1 25 268,1 8-316,-3 19 121,3-36-95,-4 23 0,0-1 112,1 0 0,4 59 0,0-36-69,4 33-143,-2-77 127,6 24 1,-5-28-28,-1 1 0,-1-1 1,2 25-1,1 0 204,-5-36-210,0 0 1,0 0-1,0 0 1,-1 0-1,1 0 1,0 0-1,-1 0 1,1 0 0,-1 0-1,1 0 1,-1-1-1,1 1 1,-1 0-1,0 1 1,0-2 11,1 1 0,-1 0 1,0 0-1,1 0 0,-1 0 1,1-1-1,-1 1 1,1 0-1,0 0 0,-1 0 1,1 0-1,0 0 0,0 0 1,-1 2-1,1 0 45,1-3-85,-1 1 1,0 0-1,0-1 1,0 1-1,0-1 1,0 1-1,0 0 1,0-1-1,0 1 1,0 0-1,0-1 1,0 1-1,0-1 1,0 1-1,-1 0 1,1-1 0,0 1-1,0-1 1,-1 1-1,1-1 1,0 1-1,-1-1 1,1 1-1,0-1 1,-1 1-1,0 0 1,0-1-174,2-1 17,-1 0 171,0 0-1,0 0 1,1 0 0,-1 1-1,0-1 1,1 0 0,-1 0-1,1 1 1,-1-1 0,1 0-1,1 0 1,-2 0 8,1 0-1,0 0 1,-1 1-1,1-1 1,-1 0-1,1 0 1,-1 0-1,1 0 1,-1 0-1,0 0 1,1 0-1,-1 1 1,0-3-1,4-68-1400,-3 42-1770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20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119 334 832,'-5'3'763,"-17"-3"783,16-3-1468,4 3-76,0-1 0,0 1 0,0-1 0,0 0 1,1 0-1,-1 0 0,0 0 0,1 0 0,-1 0 0,0-1 0,1 1 1,0 0-1,-1-1 0,1 1 0,-2-3 0,0-2 365,14 7-472,10-1 125,-10 1-46,1-1 1,-1 0-1,1-1 0,-1-1 1,15-3-1,16-7-27,-12 8 560,-31 5-487,0 0 0,0 1 0,0-1 0,0 0 0,0 0 0,1 1 0,-1-1 0,0 0 1,1 1-1,-1 1 0,0-1-17,1 0 29,-3 0-44,1 0 0,0 0 0,0-1 0,0 1 0,-1-1 0,1 1 0,-1-1 0,1 0 0,-1 0 0,0 0 0,1 0 0,-1 0 1,0-1-1,0 1 0,0-1 0,-4 0 0,6 0 28,-12-8 224,-3 4-264,2 0 0,11 3 29,0 0 1,0 0-1,0 0 1,-1 1-1,1-1 0,-3 1 1,3 0 2,0-1 0,-1 1 1,1-1-1,0 1 0,0-1 1,-5-2-1,-4-3-17,0 0 0,-18-5 0,27 11-44,-2-2 54,0 1 0,0 0 0,0 1 0,-5-1 0,9 1 95,2 2-31,1-1 0,-1 1 0,0-1 0,1 1-1,-1-1 1,1 0 0,0 0 0,-1 1 0,1-1 0,0 0-1,0 0 1,2 0 0,31 14-97,43-3 80,-67-10-92,-1 0 1,12 5-1,-15-4 53,1-1 0,-1 0 0,1 0 0,15 0 1,-18-2-12,0 0 0,-1 0 0,1-1 0,6-1 0,-9 2-7,-1-1 1,1 1-1,-1-1 1,1 1 0,-1-1-1,0 0 1,1 0 0,-1 0-1,0 0 1,1 0-1,-1 0 1,0 0 0,0 0-1,0 0 1,2-3 0,-3 2 43,1 0 1,-1-1 0,1 1 0,-1-1 0,0 1 0,0-1 0,0 1 0,-1-3 0,1-2-66,-5-12-114,7-21 240,0 32-51,-1 0-1,-1 0 1,0 0 0,0 0-1,-1-1 1,1 1 0,-3-9-1,2 10 154,1 6-187,0 1-1,0-1 1,0 1-1,0-1 1,0 1 0,0-1-1,-1 1 1,1-1 0,0 1-1,0-1 1,0 1 0,0-1-1,-1 1 1,1-1 0,0 1-1,0-1 1,-1 1 0,1 0-1,0-1 1,-1 1 0,1-1-1,0 1 1,-1 0-1,0-1 1,0 0 12,-1 0 0,0-1 0,1 1 0,-1-1 0,1 1 0,0-1 0,-1 0 0,1 1 0,0-1-1,0 0 1,0 0 0,0 0 0,1 0 0,-1 0 0,0 0 0,1 0 0,-1 0 0,1 0 0,0-3 0,-3-3-302,2 7 274,1 1 0,0 0-1,0-1 1,0 1 0,-1-1-1,1 1 1,0 0 0,0-1 0,0 1-1,0-1 1,-1 1 0,1 0-1,0-1 1,0 1 0,0-1 0,0 1-1,0-1 1,0 1 0,0 0-1,0-1 1,0 1 0,1-1 0,-1 1-1,0 0 1,0-1 0,0 1-1,1-1 1,0-5 269,-3 0-80,1-1-120,-9-6-115,-5-2 97,6 4-61,0-2 163,9 13-154,-1-1 1,0 1-1,1-1 0,-1 1 0,0-1 1,1 1-1,-1-1 0,0 1 1,0 0-1,1-1 0,-1 1 0,0 0 1,0 0-1,1-1 0,-1 1 0,0 0 1,0 0-1,0 0 0,0 0 1,1 0-1,-2 0 0,1 1 9,0-1 0,0 1 0,0 0 0,0-1-1,0 1 1,0 0 0,0 0 0,0 0 0,1 0 0,-1-1 0,0 1 0,1 0-1,-1 0 1,1 0 0,-2 2 0,0 3-59,1-1 1,-1 0-1,1 0 0,0 1 0,0-1 0,1 1 1,0 5-1,-1-4 43,1 1 0,-4 13 0,2-12 52,1 0 0,0 0 0,0 0 0,1 0 0,0 11 0,0 0-103,0-19 52,1 0 0,-1 0 0,0 0 0,0-1 0,0 1 0,0 0 0,1 0 0,-1 0 0,1 0 0,-1 0 0,0 0 0,1 0 0,-1 0 0,1-1 0,0 1 0,-1 0 0,1 0 0,0-1 0,-1 1 0,3 1 0,4 5-152,-7-6 152,1-1 0,0 0-1,0 0 1,-1 1-1,1-1 1,0 0 0,0 0-1,0 0 1,0 0-1,-1 0 1,1 0 0,0 0-1,0-1 1,0 1-1,0 0 1,-1 0 0,1-1-1,1 0 1,0 1-8,54-5 126,-53 5-90,1 0 0,-1 0-1,0 0 1,1 1 0,-1-1 0,6 2-1,-2 0-88,12 0-1,-17-3 72,1 1 1,-1 0 0,0 1 0,0-1 0,0 0 0,0 1 0,1-1 0,-1 1-1,0-1 1,0 1 0,0 0 0,0 0 0,2 1 0,-2 0-173,-1-1-1,1 0 1,0 0 0,0 0 0,0 0-1,0 0 1,0 0 0,3 1 0,3 0-722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24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31 130 1824,'-2'9'190,"0"0"1,0 1-1,1-1 1,-1 12-1,-1 13 37,2-11-178,-2 6 88,1-20-65,0 0 1,1 0-1,0 1 0,0-1 0,1 0 1,1 1-1,-1-1 0,1 0 0,1 1 1,4 12-1,-6-20-29,0-19 255,0 12-213,-1-1-1,0 0 1,0 1-1,-2-9 1,1 9-48,1-1 0,-1 0 0,1 0 0,0-8 0,-4-151 150,6 148-355,0-1 0,0 0 0,2 1 0,0-1 0,6-17 0,-4 22-1256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25.9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3 480,'0'-1'11,"0"1"0,-1 0 1,1 0-1,0 0 0,0 0 0,-1-1 0,1 1 0,0 0 1,0 0-1,-1 0 0,1 0 0,0 0 0,-1 0 1,1 0-1,0 0 0,0 0 0,-1 0 0,1 0 0,0 0 1,-1 0-1,1 0 0,0 0 0,0 0 0,-1 0 1,1 0-1,0 0 0,0 0 0,-1 1 0,1-1 0,0 0 1,0 0-1,-1 0 0,1 0 0,0 1 0,0-1 1,0 0-1,-1 0 0,1 0 0,0 1 0,0-1 0,-1 1 1,-2 16 1217,4-10-939,-1 0 0,1 0 0,3 12 0,-2-9-221,1 1 1,-2 0-1,1 15 1,2 9 25,1 27 145,-4-52-253,-1 0-1,0 1 1,-2 17 0,-1 10 71,2-18 228,-5 26 0,3-27-23,0 28 1,2-32-333,1-10 4,0 0 0,0 0 0,0 0 1,0 0-1,1 0 0,2 8 0,-3-12-79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02:17:29.0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128 95 1472,'-1'-7'579,"-6"5"1189,-2-5-763,8 7-976,1-1 0,-1 0 0,0 1 0,1-1 0,-1 0 0,0 1 0,0-1 0,1 1-1,-1-1 1,0 1 0,0-1 0,0 1 0,0 0 0,0 0 0,0-1 0,0 1 0,1 0 0,-1 0 0,-2 0-1,-27-7 906,-12 7 285,25 0-877,14 0-134,5 0 65,6 0-259,-2 0 11,-1 0 0,0 0 0,1 1 0,-1 0-1,1 0 1,-1 0 0,0 0 0,0 1-1,0 0 1,0 0 0,0 0 0,6 4-1,-2-1 146,3 1 25,24 15 0,42 40 195,-73-56-339,0-1 1,0 1 0,-1 0-1,1 0 1,-1 0 0,-1 1 0,1-1-1,-1 1 1,1 0 0,-2 0-1,1 0 1,3 13 0,12 30-122,3 22 165,-16-55-88,6 18 61,8 25 61,-5-29 26,-13-28 42,-1-1-96,3 5-74,-3-5 240,2 5 328,-1-6-567,-1 0 0,0 0 0,0-1 0,0 1 0,1 0 0,-1 0 0,0 0 0,0 0 0,0 0 0,0 0-1,0-1 1,1 1 0,-1 0 0,0 0 0,0 0 0,0-1 0,0 1 0,0 0 0,0 0 0,0 0 0,0 0 0,0-1 0,0 1 0,0 0 0,0 0 0,0-1-1,0 1 1,0 0 0,0 0 0,0 0 0,0-1 0,0 1 0,0 0 0,0 0 0,-1-6 12,0 1 0,0 0 0,0-1-1,-1 1 1,1 0 0,-1 0 0,-4-7 0,2 5-30,1 0-1,1 1 1,-4-14-1,-4-55 109,2 47-156,6 22 46,1 1 0,-1 0 0,1-1 0,0 1 0,-1-10 0,1 6 42,0 0-1,-1 0 1,0 0-1,0 0 0,-5-9 1,0-5-101,0 1 95,4 14-27,0-1-1,0 1 1,1-1-1,1 0 1,-2-12 0,3 20-30,-1-1 0,0 1 0,1 0 0,-1-1 0,0 1 0,0 0 0,0 0 0,0 0 0,0 0 0,0-1 0,0 1 0,-1 1 0,1-1 0,0 0 0,-2-1 0,3 2-80,0 0 94,0-1-1,0 1 0,0 0 1,0 0-1,0-1 1,0 1-1,0 0 1,0 0-1,0-1 1,0 1-1,0 0 0,0-1 1,0 1-1,-1 0 1,1 0-1,0 0 1,0-1-1,0 1 0,0 0 1,0 0-1,0-1 1,-1 1-1,1 0 1,0 0-1,0 0 0,0-1 1,-1 1-1,1 0 1,0 0-1,0 0 1,0 0-1,-1 0 0,1-1 1,0 1-1,0 0 1,-1 0-1,1 0 1,0 0-1,-1 0 0,1 0 1,-1-1-37,0 0 1,0 0 0,0 1-1,0-1 1,0 0-1,0-1 1,1 1-1,-1 0 1,0 0-1,1 0 1,-1 0 0,1-1-1,-1 1 1,1 0-1,-1 0 1,1-2-1,32-11 100,16-8 806,13-7-838,-59 28-29,1 0 0,-1 0 1,1 0-1,0 0 1,-1 1-1,1-1 1,0 1-1,0 0 0,4 0 1,14-2 122,-19 1-126,1 1 1,-1 0 0,0 0-1,1 0 1,-1 0 0,0 0 0,1 1-1,3 0 1,13 2 46,16 3-15,-33-5-33,1-1 0,0 0 0,-1 1 1,1 0-1,-1-1 0,1 1 0,-1 0 0,4 2 1,17 5-57,29 3 136,-38-8-61,0 0-1,0 0 1,23 0-1,68 5 485,-100-7-578,0-1 1,0 1 0,0 0-1,0 0 1,6 3 0,-6-2 93,0 0 1,1-1-1,-1 0 0,0 0 1,8 1-1,20 1 105,-32-3 0,1-1-49,0 1-59,-1 0-13,0 0 0,0 0 0,0 0 0,0 0 0,0 0 0,0 0 0,0 0 0,-1-1 0,1 1 0,0 0 0,0-1 0,0 1 0,0-1 0,0 1 0,0-1 0,-1 1 0,1-1 1,1 0-1,-1 0-72,3-3 764,-105 1-620,4-2-47,18 13-38,67-7-10,0 0 1,1 0-1,-1 1 0,0 1 0,1 0 1,-17 7-1,6-1-36,1 1 1,-26 17 0,35-19 32,-1 1 1,-10 9 0,12-9 37,9-7-34,-1 0 0,1 0 0,-1 0 0,1 1 0,0-1 0,0 1 0,0 0 0,0-1 0,-3 6 0,3 0-49,-1-1 0,1 1 1,1 0-1,-2 12 1,1 0-32,-2-10 271,0 3 277,4-12-452,0-1 0,0 1 0,0-1 0,0 1 0,0-1 0,0 0 0,0 1 0,0-1 0,0 1 0,0-1 0,0 1 0,0-1 0,-1 1 0,1-1 0,0 1 0,0-1 0,0 0 0,-1 1 0,1-1 0,0 1 0,-1-1 0,1 0 0,0 1 0,-1-1 1,1 0-1,0 0 0,-1 1 0,-7 6 259,29-14-575,-11 1 318,0 0 0,0 0 0,-1-1 0,11-10 0,5-3-74,62-45 71,-79 59-42,0 1 0,0 1 1,0 0-1,1 0 0,-1 1 0,1 0 1,10-3-1,1 1 58,-12 2-19,0 1 0,0 0 0,0 1-1,0 0 1,1 1 0,-1-1 0,11 2-1,0-1 27,-17 0 686,-8 1-773,-6 6 57,-6 1-125,8-4 160,-1-1 0,1 1 0,0 1 0,1 0 0,-13 8 0,-44 35-47,55-40-64,-10 10 77,0 1 0,-31 37 0,-29 50-174,77-101 209,0 0 1,-1 0-1,1-1 1,-9 7-1,12-10 158,9-5-230,-5 0 41,0 1 1,0-1 0,0 0 0,-1 0 0,0 0 0,1 0 0,1-7 0,9-13 7,2 2-29,8-13 7,19-37 0,-42 71 7,1 0-1,0-1 0,0 1 1,0 0-1,-1 0 1,1-1-1,0 1 0,0 0 1,1 0-1,-1 0 1,0 0-1,0 1 1,0-1-1,1 0 0,-1 0 1,0 1-1,2-1 1,0 0-15,0 0 0,-1 1 1,1 0-1,0 0 0,0-1 1,0 2-1,0-1 0,-1 0 1,4 1-1,4 2-35,0 1 0,0 0 0,14 7 0,-7-2-27,-9-5 145,0 1-1,0 1 0,0-1 1,12 13-1,-7-4-102,0 1-1,-2 0 1,15 23 0,-6-15 139,-3-4-138,-16-18 22,1 0 68,2 1-33,-1-1 24,0 1 0,-1-1 1,1 0-1,0 1 0,-1 0 1,1 0-1,-1 0 0,0 0 0,4 3 1,-5-3-168,-1-2 90,0 1 59,1-1-1,-1 1 1,1 0-1,0-1 1,-1 1-1,1-1 1,-1 1-1,1-1 1,0 0-1,-1 1 1,1-1-1,0 0 1,1 1-1,7 4-173,24 14 245,-3-1-92,-30-17-6,1 0 0,0-1-1,0 1 1,0 0 0,0 0-1,0-1 1,0 1 0,0-1-1,0 1 1,0-1 0,0 1-1,0-1 1,0 0 0,0 1-1,2-1 1,-2 0 65,1 1 27,2 3-87,1 0-1,-1 0 1,0 0-1,7 8 1,-11-11 8,0-1 1,0 0-1,0 0 1,0 0-1,1 0 1,-1 0-1,0 0 1,0 1-1,0-1 1,0 0-1,0 0 1,0 0-1,0 0 1,0 0-1,1 0 1,-1 0-1,0 0 1,0 0-1,0 0 1,0 0-1,0 1 1,1-1-1,-1 0 1,0 0-1,0 0 1,0 0-1,0 0 1,1 0-1,-1 0 1,0 0-1,0 0 1,0 0-1,0-1 1,0 1-1,1 0 1,-1 0-1,0 0 0,0 0 1,0 0-1,1 0 0,-1 0-1,0 0 0,0 0 1,0 0-1,1-1 0,-1 1 1,0 0-1,0 0 0,0 0 1,1 0-1,-1 0 0,0 0 1,0 0-1,1 0 0,-1 0 1,0 0-1,0 0 0,0 0 0,1 1 1,-1-1-1,0 0 0,0 0 1,1 0-1,-1 0 0,0 0 1,0 0-1,0 0 0,0 1 1,1-1-1,-1 0 0,5 6 48,-3-5 54,-1 0-145,27 27 395,-26-26-299,22 5 193,-23-6-337,31 0 384,-10 1-415,-14-1 122,0 2 0,3-1 0,-8-2 0,-3-1 0,1 1 0,-1 0 0,1-1 0,-1 1 0,1 0 0,-1 0 0,1 0 0,-1 0 0,1 0 0,0 0 0,-1 0 0,1-1 0,-1 1 0,1 1 0,-1-1 0,1 0 0,-1 0 0,1 0 0,-1 0 0,1 0 0,0 0 0,-1 1 0,1-1 0,52 7-118,-37-2 106,0-3 64,-14-2-44,17 5 51,-11-2-48,1-1-2,0 1 45,1-1 0,0 0-1,17 1 1,-1 2-33,-18-5-41,0 1 0,-1 0 0,15 4 0,-13-2-12,9 1 27,-10-3 38,1 0 1,0 1-1,0 0 1,10 3 0,-4 0 80,-10-4-162,17 6-186,-19-5 237,-1-1-17,1 0-1,-1 0 1,0 0-1,1 0 1,-1-1-1,1 1 1,2 0 0,13 5 99,-18-6-84,1 0 1,-1 0-1,0 0 0,1 0 0,-1 0 1,1 0-1,-1 0 0,0 0 1,1 0-1,-1 0 0,1 1 1,-1-1-1,0 0 0,1 0 1,-1 0-1,0 0 0,1 1 1,-1-1-1,0 0 0,1 0 1,-1 1-1,2 0-1,-1 0-1,1 0 1,-1 0 0,1 0 0,-1 0 0,1-1 0,0 1-1,-1 0 1,1-1 0,0 1 0,0-1 0,1 0 0,11 5 0,-10-3 0,0-1 0,1 1 0,-1-1 0,0 0 0,6 0 0,19 5 65,-22-3-41,1-2 0,-1 1 1,0-1-1,9 0 0,136-7 72,-79 1 75,-50 5-362,-7-1 197,0 1 1,0 1-1,18 3 1,-3-1 23,-26-3-54,0 0 0,0 1 0,0-1 1,0 1-1,0 0 0,-1 0 0,9 4 1,51 25 33,-62-29 60,-2-1-76,1 1 0,0-1 0,-1 0 0,1 1 0,-1-1 0,1 1 0,-1-1 0,1 1 0,-1-1 1,1 1-1,-1 0 0,1-1 0,-1 1 0,0-1 0,0 1 0,1 0 0,-1 0 0,0-1 1,0 1-1,1 1 0,4 8-68,6 4 74,-9-12 48,8 3 5,-10-2-59,0-3 11,0 0 0,0 0-1,0 0 1,0 0 0,0 0-1,0 1 1,0-1 0,0 0-1,0 0 1,0 0 0,0 0-1,0 0 1,0 1 0,0-1-1,0 0 1,1 0 0,-1 0-1,0 0 1,0 0 0,0 1-1,0-1 1,0 0 0,0 0 0,0 0-1,0 0 1,1 0 0,-1 0-1,0 0 1,0 0 0,0 1-1,0-1 1,0 0 0,0 0-1,1 0 1,-1 0 0,0 0-1,0 0 1,0 0 0,5 3 11,4 0 60,20-2 50,-4-3-10,-16-3-125,-8 4-34,0 1 42,0-1 0,-1 1 0,1-1 0,0 1 0,-1 0 0,1 0-1,0-1 1,0 1 0,0 0 0,-1 0 0,1 0 0,0 0 0,0 0 0,1 0 0,3-1 551,-5 0-515,-1-1 0,1 1 0,0 0 0,-1-1 0,1 1 0,-1 0 0,0-1 0,1 1 0,-1 0 1,0 0-1,0 0 0,0-1 0,0 1 0,-1-1 0,-20-17-123,12 11 140,-9-8 14,-1 0 1,-28-17-1,41 28-87,-1 1 1,0 0-1,-1 1 1,1-1-1,0 2 1,-1-1-1,0 1 1,1 0-1,-1 1 1,-10 0-1,13 0 54,1 1-1,0-1 0,-10-2 0,-2-1 31,1 0-30,-4 0-60,-103-4-144,98 8 220,17-1-75,-1 0 0,1 1-1,0 1 1,0-1 0,0 1 0,0 0 0,0 1 0,-11 4-1,-34 9 54,44-12 0,-1 0 0,1-1 0,-1 0-1,0 0 1,1-1 0,-1-1 0,0 0 0,-10-1-1,-1 1-150,-5-7 402,20 5-380,-1-4 36,7 6 66,-1 0 1,1-1-1,0 1 1,0 0 0,-1-1-1,1 1 1,0 0-1,-1-1 1,1 1-1,0 0 1,-1 0-1,1 0 1,-1-1-1,1 1 1,0 0-1,-1 0 1,1 0-1,-1 0 1,1 0-1,0-1 1,-1 1-1,1 0 1,-1 0-1,1 0 1,-1 0-1,-1 0 4,0 0 0,0-1 0,0 1 0,0-1 0,0 1 0,0-1-1,0 0 1,1 0 0,-4-2 0,-13-5 192,-56-17-170,39 15-106,12 2 275,20 6-209,0 1 0,0-1 0,0 1 0,0 0 1,0 0-1,0 0 0,-1 1 0,-5-1 0,-35-7-237,-7 4 16,23 0 454,-11 0-267,15-1 235,20 5-134,-1 0 0,1-1 1,-1 0-1,1 0 0,-1 0 0,-6-4 1,-2 0 399,1 4-368,11 1-101,0 0 1,0 0-1,0-1 1,0 1 0,0 0-1,0 0 1,0-1-1,-1 1 1,1 0 0,-1-2-1,-60-27 245,50 24-439,11 4 206,0 1 0,-1-1 0,1 1-1,0-1 1,0 1 0,-1-1 0,1 1 0,0-1 0,0 0 0,-2-1-1,2 0 33,-1 1-1,0 0 0,1 0 0,-1 0 0,0 0 1,0 0-1,0 0 0,-2 0 0,3 0-20,-1 1 1,0-1-1,0 0 0,0 0 0,1 0 0,-1 0 0,0 0 1,-1-1-1,1 0-20,-1 0 1,0 0-1,0 0 1,0 1-1,0-1 1,-1 1-1,1 0 1,0 0-1,0 0 1,-1 0-1,1 1 1,-7-1-1,5 0-7,0 1 1,0-2-1,0 1 0,-7-3 0,-107-42 196,107 42-159,0-2-1,1 0 1,0 0-1,0-1 1,-13-10-1,5 4-120,-42-33 45,36 29-203,7 3 314,-1 2 0,-30-16 0,46 27-58,0-1 1,0 0-1,1 0 0,-1 0 1,1 0-1,-1-1 0,1 1 1,-3-4-1,-3-2-146,8 7 349,-1 1-201,0-1-1,0 1 1,1-1-1,-1 1 0,0-1 1,1 0-1,-1 1 0,0-1 1,1 0-1,-1 0 1,1 1-1,-1-1 0,1 0 1,-1-1-1,-3-6 181,4 7-177,-1 1 1,1 0 0,0-1 0,-1 1-1,1 0 1,0-1 0,0 1 0,-1-1-1,1 1 1,0-1 0,0 1 0,-1 0-1,1-1 1,0 1 0,0-1 0,0 1-1,0-1 1,0 0 0,-1-1-18,0-1 0,1 1 0,-1 0 0,-1 0 1,1-1-1,0 1 0,0 0 0,-1 0 0,1 0 0,-1 0 1,0 1-1,1-1 0,-1 0 0,0 1 0,-3-2 0,-14-17 314,12 10-338,-2 1-1,1 0 0,-17-14 0,25 23 44,-6-4-50,0 0 0,0 1 0,0-1 0,-13-4-1,-8-4 258,23 10-267,-1 0 0,1 1-1,0-1 1,-1 1 0,-4-1-1,-16-5 155,6-4 289,3 6-535,13 5 140,0-1 0,-1 0 0,1 0 0,0 0 0,0 0 0,0 0 0,0-1 0,0 1 0,1-1 0,-1 0 0,-4-3 0,6 4 10,-1 0-1,1 0 1,0 1-1,-1-1 0,1 0 1,-1 1-1,1-1 1,-1 1-1,0 0 1,1 0-1,-4-1 0,-21 1-500,21 0 442,4 0-79,4 1-28,0 1 138,1-1 0,-1 1 0,0 0 0,0-1 0,-1 1 1,1 1-1,0-1 0,-1 0 0,1 1 0,1 2 0,4 3-40,2 0 33,0-1 0,0 0 1,14 7-1,-13-8 57,0 1 0,18 13 0,12 10-131,-20-16 167,-18-12-58,0 0 0,0 1 0,0-1 0,1 0 0,-1-1 0,1 1 0,0 0 0,-1-1 0,1 0 0,4 1 0,-6-2 198,-1 0-159,6 0 20,6-2 167,-12 2-214,-1 0 0,0 0 0,0 0 0,0 0 0,1 0-1,-1-1 1,0 1 0,0 0 0,0 0 0,0 0 0,1 0 0,-1 0 0,0 0-1,0-1 1,0 1 0,0 0 0,0 0 0,0 0 0,0-1 0,1 1 0,-1 0 0,0 0-1,0 0 1,0 0 0,0-1 0,0 1 0,0 0 0,0 0 0,0 0 0,0-1 0,-1-1 38,0 1 0,1-1 1,-1 1-1,0-1 0,0 1 1,0 0-1,-1-1 0,1 1 1,-2-2-1,-14-12-68,-1 0 1,0 2-1,-1 0 0,-1 1 1,-28-13-1,-26-3-205,52 19 0,21 9 107,2 0-374,6 1 448,0 1 1,-1-1-1,1 1 0,-1 0 1,1 0-1,5 4 0,9 3 134,12 0-190,-25-7 83,-1 0 1,0 0-1,0 1 1,0-1-1,0 2 0,0-1 1,11 8-1,-6-1 13,1 0 0,0-2 0,1 0-1,20 10 1,-33-18 34,1 1 0,-1 0 0,0-1 0,0 1 0,0 0 0,1 0 0,-1 0 1,0 0-1,0 0 0,0 0 0,-1 0 0,2 2 0,-2-3-23,0 0 1,0 0-1,0 0 1,0 0-1,0 0 1,0 0 0,0 0-1,0 0 1,0 0-1,0 0 1,0 0-1,0 0 1,0 0-1,0 0 1,0 0-1,-1 0 1,1 0 0,0 0-1,0 0 1,0 0-1,0 0 1,0 0-1,0 0 1,0 0-1,0 0 1,0 0-1,0 0 1,0 0 0,0 0-1,0 0 1,0 0-1,0 0 1,0 0-1,0 1 1,0-1-1,0 0 1,0 0-1,0 0 1,0 0-1,0 0 1,0 0 0,0 0-1,0 0 1,0 0-1,0 0 1,0 0-1,0 0 1,0 0-1,0 0 1,0 0-1,0 0 1,0 0 0,0 0-1,0 1 1,0-1-1,0 0 1,0 0-1,0 0 1,0 0-1,0 0 1,0 0-1,0 0 1,0 0 0,0 0-1,0 0 1,1 0-1,-10-7 248,-2-3-241,0 1 0,0 1 0,0 0 0,-24-12 0,31 18-16,0-1-1,0 0 1,0 0 0,-4-5 0,5 5 1,1 1 0,-1-1 0,0 1 0,0 0 0,0 0 0,0 0 0,0 0 0,-1 0 0,-2-1 0,4 3 0,1-1 0,0 1 0,0 0 0,0-1 0,0 1 0,0-1 0,0 1 0,0-1 0,0 0 0,0 0 0,1 1 0,-1-1 0,0 0 0,-1-1 0,-3-4 0,10 6-185,1-1-1,0 1 0,-1 1 0,1-1 0,0 1 0,8 2 0,-10-1 151,0-1 0,0 0 0,0 0-1,1-1 1,3 1 0,6 1 70,18 0 152,-6-1-240,-12 1 71,0-1 0,1-1 1,14-1-1,5 0 74,-12 2-137,0 0 1,-1 2 0,1 1-1,0 0 1,38 14-1,-6-6 200,-38-8 18,-8-3-208,-1 1 1,1 1-1,-1-1 1,9 5-1,-11-5 78,1 1-1,0-2 1,0 1 0,0 0-1,0-1 1,1 0 0,-1-1-1,7 1 1,57 2-246,-56-3 257,27 6 1,-28-4-38,28 1 1,-9-6 169,-31 3-167,0 0-16,-1 0 1,1 0-1,-1 0 0,1 1 0,-1-1 0,1 0 0,-1 0 0,1 0 0,-1 0 0,1 0 0,-1-1 0,1 1 0,-1 0 0,1 0 0,-1 0 0,1 0 0,-1-1 0,1 1 0,-1 0 0,0 0 0,1-1 0,-1 1 0,1-1 0,-1 1 172,1-1-115,1-1 128,-10 0-82,-32 3-186,15 0 100,-38-4 0,47 0 5,0 0 0,-22-9 0,-19-5-93,24 11 1,-22-6 126,-58-3-1,96 14 10,-149-7-133,160 8 40,0-1 0,0 0 0,-10-3-1,10 3 80,1-1 0,-1 1 0,-10 0 0,-33-7-295,-8-1 309,37 6-207,19 3 74,-5-4-112,6 4 174,0 0 0,0 1 0,0-1 1,0 0-1,0 0 0,0 0 1,0 0-1,0 0 0,0 0 1,0 0-1,0 0 0,0 0 1,0 0-1,0 1 1,0-1-1,0 0 0,0 0 1,-1 0-1,1 0 0,0 0 1,0 0-1,0 0 0,0 0 1,0 0-1,0 0 0,0 0 1,0 0-1,0 0 0,0 0 1,-1 0-1,1 0 0,0 0 1,0 0-1,0 0 0,0 0 1,0 0-1,0 0 1,0 0-1,0 0 0,0 0 1,-1 0-1,1 0 0,0 0 1,0 0-1,0 0 0,0 0 1,0 0-1,0 0 0,0 0 1,0 0-1,0 0 0,0 0 1,-1 0-1,1 0 0,0-1 1,0 1-1,0 0 1,0 0-1,0 0 0,0 0 1,0 0-1,0 0 0,0 0 1,0 0-1,0 0 0,0-1 1,0 1 0,-5 2-122,2 0 38,-1 1-11,3-3 91,-7 6-358,8-1 288,0-4 107,13 23-90,44 62-108,-51-74 173,-5-10-15,-1 0 0,1 0 0,0-1 0,0 1 1,0 0-1,0-1 0,0 1 0,2 1 0,1 7 182,-1-2-150,-1-5-16,0 0 1,0 0 0,0 0 0,0 0 0,-1 0 0,0 0-1,1 1 1,-1 3 0,1-3-18,-1 0-1,0 0 1,1 0-1,3 5 1,16 31-79,-12-20 138,-6-13-40,0 1 0,0 0 0,2 12 0,-4-12-8,1-1 0,0 1 0,5 11 0,-4-14 14,-1 1 1,0 0-1,0 0 0,-1 0 0,1 0 1,0 11-1,-2 39 89,-1-27 82,0-21 544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6:45.0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2 131 1728,'-2'1'15255,"13"-10"-16596,63-31 2077,-59 34-797,-1 1-1,1 1 1,0 0 0,18-2-1,65-2 501,-56 6-459,-4-1 79,1 2-1,37 5 1,-53-3-123,23-1 0,-18-1 75,-27 1-33,1 0 65,3 0-6,-4 0 54,0 0-88,0 0-7,-1 1 1,0-1-1,0 0 0,1 0 0,-1 0 1,0 0-1,0 0 0,1 0 1,-1 0-1,0 0 0,0 0 0,1 0 1,-1 0-1,0 0 0,0 0 1,1 0-1,-1 0 0,0 0 0,0 0 1,0 0-1,1 0 0,-1 0 1,0-1-1,0 1 0,1 0 0,-1 0 1,0 0-1,0 0 0,0 0 1,1-1-1,-1 1 0,0 0 0,0 0 1,0 0-1,0-1 0,0 1 1,1 0-1,-1 0 0,0 0 1,0-1-1,-14 2-817,15 0 819,-1 0 1,1 0 0,0-1 0,0 1 0,-1 0 0,1 0 0,0-1-1,0 1 1,0-1 0,0 1 0,-1-1 0,1 1 0,1 0 0,0-1 550,-16 3-421,-2-8-121,13 4-1,0 0 0,-1 0 0,1 0 0,0 0 0,-5-3 0,-9-3-24,15 7 17,0 0 0,0-1 0,0 0 0,0 1 0,0-1-1,0 0 1,0 0 0,1 0 0,-1 0 0,0-1 0,0 1 0,-1-2-1,1 1 10,1 0-1,-1 1 1,0-1-1,1 1 1,-1-1-1,0 1 1,0 0-1,0-1 1,0 1-1,0 0 1,0 1-1,0-1 1,0 0-1,-3 0 0,5 1-15,0 0-1,-1 0 0,1 0 0,0 0 0,0 0 0,0 0 0,-1 0 0,1 0 0,0 0 0,0 0 0,0 0 0,-1 0 0,1 0 0,0 0 0,0 0 0,0 0 0,-1 0 0,1 0 0,0 0 0,0 0 0,0-1 0,-1 1 0,1 0 0,0 0 0,0 0 0,0 0 0,0 0 0,0-1 0,-1 1 0,1 0 0,0 0 0,0 0 0,0 0 0,0-1 0,0 1 0,0 0 0,0 0 0,0 0 0,0-1 0,0 1-10,0 0 0,0-1 0,0 1 0,0 0 1,1 0-1,-1 0 0,0 0 0,0 0 0,0 0 1,0 0-1,1-1 0,-1 1 0,0 0 0,0 0 1,1 0-1,-1 0 0,0 0 0,0 0 0,0 0 0,1 0 1,-1 0-1,0 0 0,0 0 0,0 0 0,1 0 1,-1 0-1,0 0 0,0 0 0,0 1 0,1-1 1,-1 0-1,0 0 0,0 0 0,0 0 0,1 0 1,-1 0-1,0 0 0,0 1 0,5 1-27,0 0 0,0-1 0,-1 0 1,1 1-1,0-2 0,7 2 0,8 1 229,-17-3-156,1 2 42,28 14-85,-14-9 16,-18-6 0,1-1 0,0 0 0,0 0 0,-1 1 0,1-1 0,0 1 0,-1-1 0,1 1 1,0-1-1,-1 1 0,1-1 0,-1 1 0,1 0 0,0 0 0,-2 3 13,1-3-6,1 12 129,0-11-153,-1 0 0,0 0 0,0 0 0,0 0 1,0 0-1,0 0 0,0 0 0,-1 4 0,2 7-144,0-3-3518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26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59 1312,'-5'-20'480,"13"12"-352,-3 5-64,-5-2 352,0 2-256,4-1-64,0 0-64,1 0 256,-1-1-288,-4 2 64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30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0 1056,'-13'12'779,"12"-11"-758,0 0 1,1-1 0,-1 1 0,1 0 0,-1 0 0,1 0 0,0 0-1,-1 0 1,1 0 0,-13 21 2678,13-21-2637,2 24 440,-1-21-436,-1 1 0,1 0 0,-1-1 0,0 1 0,0-1 0,0 1 0,-1 0 0,0-1 0,-1 6 0,-1 0 64,1 0 1,0-1-1,1 1 0,0 0 1,1 0-1,0 15 0,1-3-149,-1-18 27,0 1-1,1-1 0,-1 1 0,1-1 0,0 0 1,1 1-1,-1-1 0,1 0 0,0 0 0,0 0 0,0 0 1,0 0-1,1 0 0,3 3 0,-4-5 18,5 11 55,-6 13 25,-1-24-87,0-1-18,0 0 0,0 0 0,0 0 0,0 0-1,1 0 1,-1 0 0,0 0 0,0 0 0,1-1 0,-1 1 0,0 0 0,1 0 0,4 6 774,-4-27-466,2 7-358,-1 1-1,-1-1 1,1-17 0,-2 23 30,1 0 0,1 0 0,-1 0 0,1 0 0,1 0-1,-1 1 1,1-1 0,6-9 0,-5 8 20,-3 0-17,-1 8 19,0 0-1,0-1 0,0 1 1,0-1-1,0 1 0,0-1 0,0 1 1,0-1-1,0 1 0,1 0 0,-1-1 1,0 1-1,0-1 0,0 1 0,1 0 1,-1-1-1,0 1 0,0 0 1,1-1-1,-1 0 0,5-2-32,-5 3 31,1-1-1,0 0 1,0 1-1,0-1 0,0 0 1,-1 1-1,1-1 1,0 0-1,-1 0 0,1 0 1,0 0-1,-1 1 1,1-1-1,-1 0 0,1 0 1,-1 0-1,0 0 1,0 0-1,1 0 0,-1-3 1,0 3 16,1-1 1,-1 1-1,1 0 1,-1-1-1,1 1 1,0-1-1,-1 1 1,1 0-1,0-1 1,0 1-1,2-2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35.3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122 222 1728,'-13'-7'2203,"13"-18"-2107,-1 23 64,0-1 0,1 0 0,-1 0 1,0 0-1,-1 1 0,1-1 0,0 0 1,-1 1-1,0-1 0,1 1 0,-1 0 1,0-1-1,0 1 0,-1 0 0,1 0 1,0 0-1,0 1 0,-1-1 1,-5-2-1,-2-2 640,8 5-776,0-1 0,-1 1 0,1 0 0,-1 0 0,1 0 0,-1 0 0,0 0 0,1 1 0,-1-1 0,0 1 0,-4 0 0,-14-7 34,18 1 163,3 5-235,0 1-1,0 0 1,0 0 0,0 0-1,-1 0 1,1-1 0,0 1 0,0 0-1,0 0 1,0 0 0,0-1-1,0 1 1,0 0 0,0 0-1,0 0 1,0 0 0,0-1 0,0 1-1,1 0 1,-1 0 0,0 0-1,0-1 1,0 1 0,0 0 0,0 0-1,0 0 1,0 0 0,0 0-1,0-1 1,1 1 0,-1 0-1,0 0 1,0 0 0,0 0 0,0 0-1,1 0 1,-1 0 0,0-1-1,0 1 1,0 0 0,0 0-1,1 0 1,-1 0 0,0 0 0,0 0-1,0 0 1,1 0 0,-1 0-1,3 0 51,-1 0 0,1 0 0,-1 0-1,1 0 1,-1 1 0,1-1 0,-1 1-1,1-1 1,-1 1 0,1 0 0,-1 0-1,0 0 1,1 0 0,-1 1 0,0-1-1,0 1 1,0-1 0,0 1 0,0 0-1,0-1 1,-1 1 0,1 0 0,0 0-1,-1 0 1,0 1 0,2 2 0,-2-3 97,-1-2-124,1 0 0,-1 0 0,1 0-1,-1 0 1,0 0 0,1 0 0,-1 0 0,1 0 0,-1 0-1,0 1 1,1-1 0,-1 0 0,0 0 0,1 0 0,-1 1 0,0-1-1,1 0 1,-1 0 0,0 1 0,0-1 0,1 0 0,-1 1-1,0-1 1,0 0 0,1 1 0,-1-1 0,0 0 0,0 1-1,0-1 1,0 0 0,0 1 0,1-1 0,-1 1 0,0-1 0,0 0-1,0 3 303,4-18-209,-3 14-76,-1-1 0,1 1 0,-1-1 1,1 1-1,-1-1 0,1 0 0,-1 1 1,0-1-1,0 0 0,0 1 0,0-1 1,0 0-1,0 1 0,0-1 0,0 0 1,-1 1-1,1-1 0,-1 1 0,1-1 0,-1 1 1,0-1-1,0 1 0,-1-3 0,-2-3 20,-1 1-1,0 0 0,-10-9 0,15 14-54,-1 0-1,1 1 0,-1-1 1,1 0-1,-1 1 0,1-1 1,0 0-1,-1 1 1,1-1-1,0 0 0,-1 0 1,1 0-1,0 1 0,0-1 1,0 0-1,0 0 0,0 0 1,0 0-1,0 1 0,0-1 1,0 0-1,0 0 1,0 0-1,0 1 0,1-1 1,-1 0-1,0 0 0,1 0 1,-1 1-1,0-1 0,1 0 1,0 0-1,2-3-53,0 0-1,0 0 1,1 1-1,5-5 1,-7 6 16,5-5-17,-6 7 59,-1-1 0,0 1 0,0 0 1,1-1-1,-1 1 0,0 0 0,1 0 1,-1-1-1,0 1 0,1 0 0,-1 0 1,0-1-1,1 1 0,-1 0 0,0 0 0,1 0 1,-1-1-1,1 1 0,-1 0 0,0 0 1,1 0-1,-1 0 0,1 0 0,-1 0 1,1 0-1,-1 0 0,0 0 0,1 0 1,-1 0-1,1 0 0,-1 1 0,0-1 0,1 0 1,0 0-1,6 12-152,-4-6 102,-1-3-120,0-1 1,0 1-1,-1-1 0,1 1 0,-1 0 0,0-1 1,1 1-1,-1 0 0,-1 0 0,1 0 1,0 0-1,0 3 0,-1 14-2134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39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12 576,'-21'-11'6117,"3"23"-5840,12-1-308,0 0-1,1 0 0,1 1 0,0-1 0,0 1 0,-1 14 1,-1-1-61,-20 49 940,25-70-808,2-4-34,-1 0-1,0 1 1,0-1-1,0 0 1,0 0-1,0 0 1,-1 0-1,1 1 1,0-1-1,0 0 1,0 0-1,0 0 1,0 0-1,0 1 1,0-1-1,0 0 1,0 0-1,0 0 1,0 0-1,-1 0 1,1 0-1,0 1 1,0-1-1,0 0 1,0 0-1,0 0 1,0 0-1,-1 0 1,1 0-1,0 0 1,0 0-1,0 0 1,0 1-1,-1-1 1,1 0 0,0 0-1,0 0 1,0 0-1,0 0 1,-1 0-1,1 0 1,0 0-1,-8-51 0,6 37-180,2 12 182,0 1 0,0-1 0,0 1 0,0-1-1,0 0 1,-1 1 0,1-1 0,-1 1 0,0-3 0,0-3 191,1 7-190,0 0-1,0 0 1,0 0 0,0-1-1,0 1 1,0 0-1,0 0 1,0 0 0,0 0-1,0 0 1,0 0-1,0-1 1,0 1 0,0 0-1,0 0 1,0 0-1,0 0 1,0 0-1,0-1 1,0 1 0,0 0-1,0 0 1,0 0-1,0 0 1,0 0 0,0 0-1,0 0 1,-1-1-1,1 1 1,0 0 0,0 0-1,0 0 1,0 0-1,0 0 1,0 0 0,0 0-1,0 0 1,-1 0-1,1 0 1,0 0-1,0 0 1,-1 0-45,-4 12-177,-31 144 1244,35-152-831,1-14-27,2-17 22,8-37 176,-3 17-164,-6 23-40,-1 19-1,0 18-155,-2-3-149,-1-8 307,0-7 70,2 3-237,-3-15 121,-1 25-405,-3 47 128,3 46-357,14-70-3328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41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1152,'-4'1'4805,"10"12"-4793,1 0 0,-2 0-1,8 25 1,6 44 509,-19-82-513,27 163 749,9 2-250,-34-152-466,-1-1 0,0 1 0,-1 18 0,0-14 312,0-30 218,0-267-640,5 159 122,3 71 774,-8 80-915,-4 33 0,0-23 409,2 45 0,0 5-467,0-71-103,1 0 1,1 0-1,1 1 1,6 35-1,0-28-2252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57.1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 9 1824,'-3'-2'109,"0"1"1,0 0-1,-1 0 0,1 0 0,0 0 1,0 0-1,-1 1 0,1-1 1,-1 1-1,1 0 0,0 0 0,-1 1 1,-5 0-1,-14 1 708,19-2-724,0 1 0,0-1 0,0 1 0,1 0 1,-7 3-1,-5 1 265,12-4-328,-1 0 0,1 0 0,0 1 0,0 0 0,-1-1 0,1 1 0,0 0 0,0 1 0,1-1 0,-1 0 0,-4 6 0,0 1-17,0 1-1,-7 14 0,8-15 154,0 1 1,-13 16-1,14-20-31,4-4-105,0-1 0,0 0 1,1 0-1,-1 0 0,0 0 0,0 0 1,0 0-1,0 0 0,0-1 0,0 1 0,0 0 1,0-1-1,-1 1 0,1 0 0,0-1 0,0 1 1,-1-1-1,-1 1 0,-5 1 41,8-2-69,0 0 0,-1 0 0,1 0 0,0 0 0,0 0 0,0 0-1,-1 1 1,1-1 0,0 0 0,-1 0 0,1 0 0,0 0 0,0 0 0,-1 0 0,1 0-1,0 0 1,0 0 0,-1 0 0,1 0 0,0-1 0,0 1 0,-1 0 0,1 0-1,0 0 1,0 0 0,-1 0 0,1 0 0,0-1 0,0 1 0,-2-1 179,20-13-741,1 9 495,-10 2 133,-1 1 0,1 0 0,-1 0 0,1 1-1,-1 0 1,1 0 0,0 1 0,0 0 0,8 2 0,-7-1-343,0 0 0,-1 0 0,15-2 0,-2 0-492,11 1-1894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59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409 62 576,'-6'0'205,"12"0"145,-15 18 327,-2-9 9,-1 0 0,-16 10 1,22-17-566,-1 1 0,1-1 0,0-1 0,-1 1 1,1-1-1,-1 0 0,1 0 0,-1-1 1,0 0-1,-8-1 0,-2 1 103,13 0-198,0-1 0,0 1 0,1-1 0,-1 1-1,0-1 1,-6-3 0,9 3-41,-1 1-1,1 0 0,0-1 0,0 0 0,0 1 1,0-1-1,0 0 0,0 1 0,0-1 0,0 0 1,0 0-1,0 0 0,1 0 0,-1 0 0,0 0 1,1 0-1,-1 0 0,0 0 0,1 0 0,-1 0 1,1-1-1,0 1 0,-1 0 0,1 0 0,0-2 1,-1 1 35,1 0 1,-1 0 0,1-1-1,-1 1 1,0 0 0,0 0-1,0 0 1,0 0 0,0 0 0,0 0-1,-1 0 1,1 1 0,0-1-1,-1 0 1,0 1 0,1-1 0,-4-2-1,1 1 91,0 1 0,-1-1 0,1 0-1,0 1 1,-1 0 0,1 0-1,-9-2 1,-26-8 363,-10-2-105,44 13-377,3 1 17,0-1 1,0 1 0,-1-1 0,1 1 0,0-1-1,0 0 1,0 0 0,-2-1 0,-5 1-55,8 1 35,1 0 0,0 0-1,0 1 1,0-1 0,-1 0-1,1 0 1,0 0-1,-1 0 1,1 0 0,0 0-1,0 0 1,-1 0 0,1 0-1,0 0 1,0 0 0,-1 0-1,1 0 1,0 0 0,0 0-1,-1-1 1,1 1 0,0 0-1,0 0 1,-1 0 0,1 0-1,0 0 1,0 0 0,0-1-1,-1 1 1,1 0 0,0 0-1,0 0 1,0-1 0,0 1-1,-1 0 1,1 0-1,0-1 1,0 1 0,18 8-348,18-1 316,193 83-44,-199-78-788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8:20.0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166 187 832,'4'0'215,"-6"0"-84,-4 0 200,-7-4-171,11-2-168,0 0 1,0 0-1,1 0 0,0 0 0,0 0 0,0 0 1,0 0-1,1-1 0,0 1 0,2-9 0,-2-7 196,0 22-182,0-1 1,0 1-1,0 0 0,0-1 1,0 1-1,0-1 1,0 1-1,0-1 1,-1 1-1,1-1 1,0 1-1,0 0 1,-1-1-1,1 1 1,0-1-1,0 1 1,-1 0-1,1-1 1,0 1-1,-1 0 1,1 0-1,-1-1 0,1 1 1,0 0-1,-1 0 1,1-1-1,-1 1 1,1 0-1,-1 0 1,1 0-1,-1 0 1,-16-1 720,13 1-531,-6 8-126,-2 1-60,11-9-18,1 0-1,-1 1 0,1 0 1,-1-1-1,1 1 0,-1-1 0,1 1 1,0 0-1,-1-1 0,1 1 1,0 0-1,-1-1 0,1 1 0,0 0 1,0 0-1,0-1 0,0 1 1,0 1-1,-1-1 8,1-1 0,-1 1 0,1 0 0,-1-1 0,1 1 1,-1-1-1,1 1 0,-1-1 0,0 1 0,1-1 0,-1 1 0,0-1 0,1 0 0,-1 1 1,0-1-1,1 0 0,-2 1 0,1-1-47,-19 3 1061,-12-10 6,16 11 517,19-3-1547,0 0 1,0 0 0,0-1-1,0 1 1,0-1 0,0 0 0,0 0-1,0 0 1,0-1 0,0 1-1,1-1 1,-1 1 0,0-1-1,0 0 1,-1 0 0,5-2-1,6-4-13,-1 1-1,17-13 1,-8 4 70,-11 8 4,17-15 0,10-7-75,-37 28 31,1 1 1,0-1-1,0 1 0,0 0 1,-1-1-1,1 1 1,0 0-1,0 0 0,0 0 1,0-1-1,-1 1 1,1 0-1,0 0 0,0 0 1,0 0-1,0 1 1,0-1-1,-1 0 0,1 0 1,0 0-1,0 1 1,0-1-1,0 0 0,0 1 1,1 0-50,1 3 99,-2-3-104,0-1-1,0 1 1,0-1 0,0 1-1,0 0 1,0-1-1,-1 1 1,1 0 0,0 0-1,-1-1 1,1 1 0,0 0-1,-1 0 1,1 0-1,-1 0 1,0 0 0,1 0-1,-1 0 1,0 0 0,1 2-1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8:24.0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304 45 160,'1'7'14,"-1"-7"-2,0 0 0,0 0-1,-1 0 1,1 1 0,0-1-1,0 0 1,0 0 0,0 0-1,-1 0 1,1 0 0,0 0 0,0 0-1,0 0 1,0 0 0,-1 0-1,1 0 1,0 0 0,0 0 0,0 0-1,0 0 1,-1 0 0,1-1-1,0 1 1,0 0 0,0 0-1,0 0 1,0 0 0,-1 0 0,1 0-1,0 0 1,0 0 0,0 0-1,0-1 1,0 1 0,0 0-1,0 0 1,-1 0 0,1 0 0,0 0-1,0-1 1,0 1 0,0 0-1,-5 19 1392,4-17-1292,0 0 1,-1 0-1,1 0 1,0 0-1,-1 0 0,1 0 1,-1-1-1,0 1 1,0 0-1,0-1 0,1 1 1,-1-1-1,-4 2 1,-6 6 381,11-8-457,0 0 0,0-1-1,0 1 1,0-1-1,0 1 1,0-1 0,0 1-1,0-1 1,-1 1 0,1-1-1,0 0 1,-2 0 0,2 0-37,0 0-1,0 1 1,0-1 0,-1 0 0,1 0 0,0 1-1,0-1 1,0 1 0,0-1 0,0 1 0,0-1-1,-1 2 1,1-2 38,0 1 0,0-1-1,0 1 1,0 0 0,0-1 0,0 0-1,0 1 1,-1-1 0,1 0 0,0 1-1,0-1 1,0 0 0,-1 0-1,1 0 1,0 0 0,0 0 0,-1-1-1,1 1 1,0 0 0,0 0 0,-2-2-1,-10 0 217,-4-3 227,-1 3-590,18 2 118,-1-1 1,0 1 0,0 0 0,1 0 0,-1 0-1,0 0 1,0 0 0,0 0 0,1 0 0,-1 0 0,0 0-1,0 0 1,0 0 0,-1 1 0,-20 9 28,14-8-183,7-2 147,1 0 1,-1 0-1,1 0 1,-1 0-1,1 0 1,-1 0-1,1 0 1,-1 0 0,1 0-1,-1 1 1,1-1-1,0 0 1,-1 0-1,1 0 1,-1 1-1,1-1 1,0 0-1,-1 1 1,-1 0-4,1 0 0,-1 0 0,1 0 1,-1-1-1,0 1 0,1 0 0,-1-1 1,0 1-1,0-1 0,1 0 0,-1 0 0,0 0 1,0 0-1,0 0 0,1 0 0,-1 0 1,0 0-1,0-1 0,0 1 0,-3-2 0,-3-6 257,7 6-211,0 1 0,-1-1 1,1 1-1,0 0 0,-1 0 0,1 0 0,-4-2 0,-24 0-30,22 3-265,21 0 3,70 6 227,3-1 218,-75-5-238,0 0-1,-1-1 0,1-1 1,12-2-1,-14 4 176,-10 0-122,0 0 0,0 0-1,0 0 1,1 0 0,-1 0-1,0 0 1,0 0 0,0 0-1,1 0 1,-1 0 0,0 0-1,0 0 1,0 0 0,1 0-1,-1 0 1,0 0 0,0 0-1,0 0 1,1 0 0,-1 0-1,0 0 1,0 0 0,0 0-1,0 0 1,1 0 0,-1 1-1,0-1 1,0 0-1,0 0 1,0 0 0,0 0-1,1 0 1,-1 1 0,0-1-1,0 0 1,0 0 0,0 0-1,0 0 1,0 1 0,0-1-1,0 0 1,-8 19 15,6-17-21,1-1 1,-1 1 0,1 0-1,-1 0 1,1-1 0,-1 1-1,0-1 1,0 0 0,0 1-1,0-1 1,0 0 0,0 0-1,0 0 1,-5 1 0,1-1-17,-1 0 0,1-1 0,0 1 0,-8-2 0,1 1-142,0-5 236,12 4-47,0 0 1,0 1-1,0-1 1,0 1-1,0-1 0,0 1 1,0-1-1,0 1 1,0-1-1,-1 1 1,1 0-1,0 0 0,0-1 1,0 1-1,0 0 1,-1 0-1,1 0 0,0 1 1,0-1-1,-2 0 1,1 1-11,0 0-1,0-1 1,0 1 0,0-1 0,0 0-1,0 0 1,0 0 0,-4 0 0,1 0-55,9 1-406,-1-1 433,0 0 0,-1 0 0,1-1 0,-1 1-1,1 0 1,-1-1 0,1 0 0,-1 1 0,1-1 0,-1 0 0,0 0 0,3-2 0,3 0-20,-6 2 11,1 0-1,-1 0 1,-1 0 0,1-1 0,0 1-1,0 0 1,0-1 0,-1 1 0,1-1-1,2-2 1,5-6 69,-2 5-10,-6 5-45,-1 0 1,1-1 0,0 1-1,-1-1 1,1 1 0,-1 0 0,1-1-1,0 1 1,-1-1 0,1 0-1,-1 1 1,0-1 0,1 1 0,-1-1-1,1 0 1,-1 1 0,0-1-1,1 0 1,-1 0 0,0 1 0,0-1-1,0 0 1,0 1 0,1-1-1,-1-1 1,3-20 104,-2 19-97,0 1 0,0-1 1,-1 1-1,0-1 1,1 1-1,-1-1 1,0 1-1,0-1 1,0 0-1,0 1 0,-1-1 1,1 1-1,-2-6 1,0 3-17,1 4 15,1 0 1,0 1-1,0-1 0,0 1 0,0-1 1,0 0-1,-1 1 0,1-1 1,0 1-1,-1-1 0,1 1 0,0-1 1,-1 0-1,1 1 0,-1 0 1,1-1-1,-1 1 0,1-1 0,-1 1 1,1-1-1,-1 1 0,1 0 1,-1 0-1,1-1 0,-1 1 0,0 0 1,1 0-1,-1-1 0,1 1 1,-1 0-1,-1 0 0,-4-2-65,6 1 49,-1 1 0,0-1 0,1 1 0,-1 0 0,0-1 0,0 1 1,0 0-1,1 0 0,-1-1 0,0 1 0,0 0 0,0 0 0,-1 0 0,-15 6-80,16-6 117,0 0-80,1 0 48,0 0 0,-1 0 1,1 1-1,0-1 0,0 0 0,-1 0 0,1 0 1,0 0-1,0 1 0,-1-1 0,1 0 0,0 0 1,0 0-1,0 1 0,0-1 0,-1 0 0,1 0 0,0 1 1,0-1-1,0 0 0,0 1 0,0-1 0,0 0 1,0 0-1,0 1 0,0-1 0,0 0 0,0 1 0,0-1 1,0 0-1,0 1 0,0 10 37,0-10-27,-8 66 129,0 70-246,2-5 196,3-86-71,5 36-187,0-23 151,-1-18 94,0-21-4,-2 36-1,1-18-39,1-31-47,-1-1 0,0 1 0,0-1 0,0 1 0,-3 10-1,-1 3 464,4-20-450,-1 0 0,1 0-1,0 0 1,0 0-1,-1-1 1,1 1 0,0 0-1,-1 0 1,1-1-1,0 1 1,0 0-1,-1 0 1,1-1 0,0 1-1,0 0 1,0-1-1,-1 1 1,1 0 0,0-1-1,0 1 1,0-1-1,0 1 1,0 0 0,0-1-1,0 1 1,0 0-1,0-1 1,0 1-1,0-1 1,0-16-36,0 12 42,6-99-196,-2 69 91,4-37 127,-7-118 235,-2 168-258,4-27-1,-1 0 9,3-112 144,-10 134-219,4 26 95,0-1-1,-1 0 1,1 0 0,0 1-1,-1-1 1,1 1 0,-4-3-1,4 4-44,0 0-1,0 0 1,0 0-1,0 0 1,0 0-1,0 0 1,0 0 0,0 0-1,0 1 1,0-1-1,0 0 1,1 0-1,-1 1 1,0-1-1,0 1 1,0-1-1,-1 2 1,1-1-23,1 0-1,-1 0 1,1 0 0,-1 1 0,1-1 0,0 0 0,0 0 0,-1 1-1,1-1 1,0 0 0,0 2 0,0 7 82,-5 123 93,3-52-153,1 104-121,1-105 58,1-52 91,1 1-1,7 31 1,-4-10 3,-3-32 185,-2-17-206,0-1-1,0 1 0,0-1 1,0 1-1,0-1 0,0 0 0,0 1 1,0-1-1,0 1 0,0-1 1,-1 1-1,1-1 0,0 1 1,0-1-1,0 1 0,0-1 1,-1 1-1,1-1 0,0 0 1,-1 1-1,1-1 0,0 0 1,-1 1-1,1-1 0,0 0 1,-1 1-1,0-1 0,-1 1-5,4 8 502,-11-13-661,7 0 236,1 1 1,-1-1 0,1 0 0,0 0 0,0 0-1,0 0 1,0 0 0,1-7 0,0-39 165,1 20-260,10-129-224,-3 55 317,5-40-27,-4 81 47,-7 56-96,-1 0 0,1 0 0,0 0-1,4-9 1,3-7-24,-8 20 21,0 0 0,1 0 0,-1 0 0,1 1 1,3-6-1,4-5-1103,3 5-306,-10 7 1220,-1 0 0,1 0-1,0 1 1,0-1 0,0 1-1,0-1 1,0 1 0,0 0 0,0 0-1,3 0 1,12-3-1449,-5 0 281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8:26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56 992,'-18'16'2627,"17"-15"-2452,0 1 1,0-1-1,0 3 0,-7 230 1494,3-157-1541,-3 10 133,8-94 54,-1-46 5,2 30-299,-2 0 0,-3-31 0,-1-16-57,6 24 50,0 22 125,-1 0 0,-1 0 0,-4-27 0,-2 34-78,2 14-92,0 9-132,3-1 164,1 0 0,0-1 0,1 1-1,-1 0 1,1 0 0,0 0 0,0 0 0,0 0 0,2 7-1,0 24 93,-2-36-92,-2 31 172,0 0-1,-3 0 1,0-1 0,-15 45-1,2-20 138,14-49-128,1-12-268,1-9-117,3 0 222,1 1-1,0-1 1,1 1 0,0 0 0,9-22-1,-4 12-183,1 7-10,-1-1 280,-7 13-103,1 1 0,-1-1 0,1 1 0,0-1 0,4-5 0,7-16 66,23-67-2617,-34 86 2054,0 1 1,1-1-1,0 1 0,0 0 0,0 0 0,1 0 1,0 0-1,7-7 0,5 1-465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7:47.88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111 1 2080,'0'0'49,"1"0"0,-1 0 0,1 0 1,-1 0-1,4 3 590,-3-2-590,-1-1 0,0 0 0,0 1 0,0-1 1,1 0-1,-1 1 0,0-1 0,0 1 0,0-1 0,0 1 1,0-1-1,0 0 0,0 1 0,0-1 0,0 1 0,0-1 0,0 0 1,0 1-1,0 0 0,-3 23 379,1-13-249,-2 18 230,-13 44 0,3-11-129,-10 30-159,0 3-34,12-50 94,8-32-158,1 0 0,-3 16 1,1-1 680,14-45-326,-3 4-335,0 0 0,-1-1 0,4-14-1,7-19-5,-9 26 28,-1 0 0,-1 0 0,5-37 0,-6 31-122,0 11 127,1-6 169,-2 11-135,-2 9-90,0 2 80,1 6-9,0 8 42,-2-11-97,2 22 89,0-1-1,-4 50 1,-1-10-22,3-61-104,0-1 0,1 1 1,-1-1-1,1 1 0,-1-1 0,1 1 0,0-1 1,0 1-1,2 3 0,-3-5 4,1-1 1,-1 0-1,0 1 0,1-1 1,-1 1-1,0-1 1,1 0-1,-1 1 0,0-1 1,1 0-1,-1 1 1,1-1-1,-1 0 0,1 0 1,-1 1-1,1-1 1,-1 0-1,1 0 0,-1 0 1,2 0-1,-1 0 13,-1 0-1,1 0 1,0 0-1,0-1 1,0 1-1,-1 0 1,1-1 0,0 1-1,-1-1 1,1 1-1,0-1 1,-1 1-1,1-1 1,0 1-1,-1-1 1,1 1 0,-1-1-1,1-1 1,8-10 35,-1 0 1,0 0 0,-1-1-1,-1-1 1,6-15 0,18-72-137,-13 38 174,-5 21-55,23-67 115,-31 105 73,-3 11-76,-2 18 71,1-24-207,-48 299 220,38-268-227,8-26 34,0 0 0,0 0-1,1-1 1,-1 1-1,0 11 1,11-39 12,34-112 48,-25 86-134,-6 24 128,-7 37 176,-3 14-161,-1 0-1,-4 45 1,0-54-4,2-14-106,0 0 0,0 1 0,1-1 0,-1 0 0,1 5 0,0-8-7,0 0-1,1 0 0,-1 0 0,0 0 1,0 0-1,1 0 0,-1 0 0,0 0 1,1 0-1,-1 0 0,1 0 0,0 0 1,-1 0-1,1-1 0,-1 1 0,1 0 1,0 0-1,0-1 0,0 1 1,-1-1-1,1 1 0,0 0 0,0-1 1,0 0-1,0 1 0,1 0 0,-1-1 10,1 0 0,-1 0-1,1 0 1,-1 0 0,0 0-1,1 0 1,-1 0-1,0 0 1,1-1 0,-1 1-1,0 0 1,1-1 0,-1 1-1,0-1 1,0 1 0,1-1-1,-1 0 1,1-1-1,22-16 54,-22 15-43,22-20 183,40-52-1,-29 31-46,-34 43-129,-1 1 0,0-1 0,1 1 0,-1 0-1,0-1 1,1 1 0,-1-1 0,0 1 0,1 0 0,-1-1 0,1 1 0,-1 0-1,1-1 1,-1 1 0,1 0 0,-1-1 0,1 1 0,-1 0 0,1 0 0,-1 0-1,1 0 1,-1 0 0,1 0 0,0 0 0,-1 0 0,2 0 0,-2 0-5,1 1 0,-1-1 0,1 1 0,-1-1 0,1 1 0,-1-1 0,1 1 0,-1 0 0,0-1 0,1 1 0,-1 0 0,0-1 0,0 1 0,1 0 0,-1-1 0,0 1 0,0 1 0,1 8-17,0-1 0,-1 15 0,0-18 23,-5 126-490,6-132 472,1 1 0,-1-1 0,1 0 1,-1 0-1,1 0 0,-1 0 0,0 0 1,1 0-1,-1 0 0,3-1 0,2-1 26,1-1 0,-1-1-1,0 1 1,0-1 0,-1 0 0,1 0-1,-1-1 1,6-5 0,-7 6-23,-2 1 28,1 0 1,0 0-1,-1 0 1,0 0-1,1-1 0,1-6 1,12-15-161,-12 19 75,1 0 65,-5 6-14,1 0 0,-1 0 0,1 0 0,-1 0 0,1 0 0,-1 0 0,0 0 0,1 1 0,-1-1-1,1 0 1,-1 0 0,0 0 0,1 1 0,-1-1 0,0 0 0,1 0 0,-1 1 0,0-1 0,1 0 0,-1 1-1,0-1 1,1 0 0,-1 1 0,0-1 0,0 1 0,12 15-126,-2 0 0,9 20 0,1-1 228,-20-34-59,3-2 21,0 0-32,0-1 0,0 0 0,0 0 0,0 0 0,0-1 0,0 1 0,-1-1 0,1 1 0,-1-1 0,0 0 0,0 0 0,0 0 0,3-6 0,3-6-81,9-27 1,-15 35 28,1 0 76,-1-1 0,-1 1 0,0 0 0,1-14-1,-2 21-108,1 23-165,0-13 256,0 0 0,-1 13 0,0-14-7,0 0 0,0 0-1,3 13 1,0-13-359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8:28.4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48 736,'-3'3'467,"2"-2"-350,0-1-1,0 1 1,0 0 0,0-1 0,0 1-1,-1-1 1,1 0 0,0 1 0,0-1-1,0 0 1,0 0 0,0 0-1,-1 0 1,1 1 0,0-2 0,0 1-1,-2 0 1,-3 0-77,6 0-37,-2 0 72,0 0 0,0 1 0,0-1 0,0-1 0,0 1 0,-1 0 1,1 0-1,0-1 0,0 1 0,0-1 0,0 0 0,0 0 0,1 1 0,-1-1 0,0-1 0,0 1 0,-3-2 1,-12-9 689,-10-7-795,27 18 47,-1 0-1,0 1 0,1-1 0,-1 1 0,0-1 0,0 1 0,0-1 0,1 1 1,-1 0-1,0-1 0,0 1 0,0 0 0,0 0 0,0 0 0,0-1 0,0 1 0,1 0 1,-1 0-1,0 0 0,0 1 0,0-1 0,-2 0 0,-18 10 161,15-7-213,5-2 74,-1-1-1,1 0 0,-1 1 1,1-1-1,-1 0 0,1 0 0,-1 0 1,1 0-1,-1 0 0,-2-1 0,3 1 0,0 0-1,0 0 1,-1-1-1,1 1 0,0 0 1,0 0-1,-1 0 0,1 1 1,0-1-1,0 0 1,0 0-1,-1 1 0,1-1 1,0 1-1,-2 0 0,2 0-33,0-1-1,1 1 1,-1-1-1,0 1 1,0-1-1,0 1 1,1-1-1,-1 0 0,0 1 1,0-1-1,0 0 1,0 0-1,0 0 1,0 0-1,0 0 0,0 0 1,1 0-1,-1 0 1,0 0-1,0 0 1,0 0-1,0 0 1,-1-1-1,-18-12 286,5 3-512,5 9 460,9 1-239,1 0 0,-1 0 0,1 0 0,0 1-1,-1-1 1,1 0 0,-1 0 0,1-1 0,-1 1 0,1 0 0,0 0 0,-1 0-1,1 0 1,-1 0 0,1 0 0,0-1 0,-1 1 0,1 0 0,0 0 0,-1 0-1,1-1 1,-1 1 0,1 0 0,0-1 0,-1 1 0,1-1 19,30 14-683,-21-9 624,1 0-1,-1 1 0,0 1 1,0 0-1,10 8 1,-16-11-88,0 1 0,0-1 0,-1 0 1,1 1-1,-1-1 0,3 6 0,6 9-532,6 5-153,1 4-1173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8:31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43 832,'0'0'48,"-1"-1"0,1 1 0,-1 0 0,1-1 1,-1 1-1,1 0 0,-1 0 0,1-1 0,-1 1 0,1 0 0,-1 0 1,1 0-1,-1 0 0,0 0 0,1 0 0,-1 0 0,1 0 0,-2 0 0,-9 8 878,8-7-781,0 0 1,0 1-1,0-1 1,-1 0 0,1 0-1,-4 0 1,-1-1 65,5 0-182,1-1-1,-1 1 1,0 0 0,1 0-1,-1 0 1,1 1 0,-1-1-1,1 1 1,-1-1 0,1 1-1,0 0 1,-1 0 0,1 0-1,0 0 1,-1 0 0,-3 3-1,5-3-47,-1 1 0,1-1 0,-1 0 0,1 0 0,-1 0 0,0 0 0,0-1 0,1 1 0,-1 0 0,0-1 0,0 1 0,-2-1 0,-11 5 32,13-4-3,1-1 0,-1 1 0,0-1 0,0 1 0,0-1 0,0 0 0,0 1 0,-4-1 96,-17 0 385,2 0-192,-2 0-38,21-1-217,1 3-77,5 5-245,-2-5 265,0 0-1,0-1 1,0 1 0,0 0-1,0-1 1,0 1-1,0-1 1,1 0 0,-1 0-1,0 0 1,1 0-1,-1 0 1,1 0 0,-1-1-1,5 1 1,4 0-8,0-1 1,16-1-1,-3 0 191,-15 1-176,1 0 1,0-2 0,10-1-1,-18 2 13,0 0 0,0 0 1,0 0-1,0 0 0,0 0 0,0 0 0,2-2 0,9-6-64,-12 9 68,1-1-10,0 0 1,0 0-1,0 0 0,0-1 1,0 1-1,0 0 0,0-1 1,-1 1-1,1-1 0,0 0 1,1-2 154,-1 0 103,-7 8-396,2-2 161,1 0 0,-1-1 1,0 1-1,0 0 0,0-1 0,0 0 0,0 0 0,0 0 0,0 0 1,0 0-1,-7 0 0,-19 7 97,22-7-117,1 1 1,-1-1-1,0 0 1,0 0-1,0-1 1,0 0-1,-13-2 1,-4 1-20,-20-2 207,19-2 213,24 5-367,-21-3 292,19 2-221,2 1-99,0 0 0,0 0 1,0 0-1,0 0 0,0-1 1,1 2-1,-1-1 0,0 0 0,0 0 1,0 0-1,0 0 0,0 0 1,0 1-1,0-1 0,0 0 1,1 1-1,-1-1 0,-1 1 0,40-2-1176,0-3 432,73-16 0,-89 15 46,-19 4 649,0 1 1,0-1-1,0-1 0,0 1 1,-1 0-1,1-1 1,0 0-1,-1 1 0,1-1 1,2-3-1,7-4 53,9 1-88,-20 8 138,0-1-27,-1 1-25,0-1 1,1 1-1,-1-1 1,0 1-1,1-1 1,-1 1-1,0 0 1,1-1 0,-1 1-1,1 0 1,-1-1-1,0 1 1,1 0-1,-1 0 1,1-1-1,-1 1 1,1 0-1,-1 0 1,1 0-1,-1 0 1,1 0-1,-1 0 1,1 0-1,-1 0 1,1 0-1,-1 0 1,2 0-1,6 0 54,-1-1-66,-3-2-16,-1 1 32,-1 1 0,1-1 0,-1 0 0,1 1 0,0 0 0,3-2 0,-4 3-37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33.3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88 141 2144,'-2'1'198,"0"-1"0,-1 0 0,1 0 0,0 0 0,-1-1 0,1 1 0,-1 0 0,1-1 0,0 0 0,-1 1 0,1-1 0,0 0 0,0 0 0,0 0 0,0-1 0,0 1 0,0 0 0,0-1 0,0 1 0,0-1 0,1 0 0,-1 1 0,-2-4 0,-4-5 154,6 8-314,0 0-1,1 0 0,-1 0 1,0 0-1,1 0 0,-1 0 0,1-1 1,0 1-1,0-1 0,0 1 0,-1-4 1,2 6-28,0 0 1,0-1 0,0 1 0,0 0-1,0 0 1,0-1 0,0 1-1,0 0 1,0-1 0,-1 1 0,1 0-1,0 0 1,0-1 0,0 1-1,0 0 1,0 0 0,-1-1 0,1 1-1,0 0 1,0 0 0,0 0-1,-1-1 1,1 1 0,-1 0 0,1 0 1,0-1 1,-1 1 0,1 0 0,0 0-1,0-1 1,-1 1 0,1 0 0,0-1-1,-1 1 1,1 0 0,0-1 0,0 1-1,0 0 1,0-1 0,-1 1 0,1 0-1,0-1 1,0 1 0,0-1 0,0 1-1,0 0 1,0-1 0,0 1 0,0-1-1,0-7 119,0 3-114,0 1-1,0-1 1,0 0-1,1 1 0,1-9 1,-1 12-26,-1 0 1,0-1-1,1 1 1,0 0-1,-1 0 1,1 0-1,-1 1 1,1-1-1,0 0 1,0 0-1,0 0 0,-1 0 1,1 1-1,0-1 1,0 0-1,0 1 1,0-1-1,0 1 1,0-1-1,0 1 1,1-1-1,-1 1 1,0 0-1,0-1 0,0 1 1,0 0-1,0 0 1,1 0-1,0 0 1,4 1 2,0-1 1,0 1 0,0 0 0,0 1-1,0 0 1,0 0 0,0 0-1,-1 0 1,1 1 0,9 7 0,-12-9-1,25 11 1243,-29-13-1213,1 0 0,-1 0 0,0 0 0,0 0 0,0 0 0,0 1 0,0-1 0,0 0-1,0 0 1,-1 1 0,1-1 0,0 1 0,0-1 0,0 1 0,-1-1 0,1 1 0,0 0 0,0 0 0,-1 0 0,1-1 0,0 1 0,-1 0-1,1 1 1,0-1 0,0 0 0,-2 1 0,-5-1-51,7 0 10,0 0 0,0 0 0,1 1 1,-1-1-1,0 0 0,1 1 1,-1-1-1,0 0 0,1 1 0,-1-1 1,1 1-1,-1-1 0,1 1 0,-1 0 1,1-1-1,-1 1 0,1-1 0,-1 1 1,1 0-1,0-1 0,-1 1 1,1 0-1,0-1 0,0 1 0,0 0 1,-1 0-1,1-1 0,0 1 0,0 0 1,0 0-1,0-1 0,0 2 0,1 26-246,12 55-1545,-9-58 880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36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88 260 992,'-8'-12'2524,"6"11"-2391,-20-10 1814,17 9-1685,0-1 0,0 1 0,1-1 0,-6-3 0,8 3-235,-1 0-1,1-1 0,0 1 0,0 0 0,0-1 0,0 0 0,1 1 0,0-1 1,-1 0-1,1 0 0,0 1 0,1-1 0,-1 0 0,1-4 0,-1-6 50,0 0-1,4-23 1,-2 30-72,0 0-1,1 0 1,0 1-1,0-1 1,6-12-1,-7 16-11,1 0 0,-1 1 0,1-1 0,0 0 0,0 1-1,0-1 1,0 1 0,0 0 0,1-1 0,-1 1 0,1 0-1,-1 0 1,1 1 0,4-3 0,-1 2-12,-5 1 49,-1 1-1,1-1 1,0 0 0,0 1 0,1 0-1,-1-1 1,0 1 0,0 0-1,0 0 1,0-1 0,0 1-1,0 0 1,0 0 0,0 0-1,0 0 1,1 0 0,-1 1-1,0-1 1,0 0 0,0 0-1,0 1 1,0-1 0,0 1-1,0-1 1,0 1 0,0-1-1,0 1 1,0 0 0,0-1-1,1 2 1,-1 0 0,0 0 0,0 1 0,0-1 0,-1 0 0,1 0 0,0 1 0,-1-1 0,0 0 0,1 1 0,-1-1 0,0 1 0,0-1 0,0 0 0,-1 5 0,0 4 53,1 11-54,-1 0 0,-2 1 0,0-1-1,-1 0 1,-1-1 0,-1 1 0,-2-1-1,1 0 1,-17 28 0,22-45-26,0 0 0,-1 0 0,0 0 1,0-1-1,0 0 0,0 1 0,0-1 1,-1 0-1,1 0 0,-1-1 0,-4 3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36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4 2912,'-5'1'82,"1"-1"1,-1 1-1,1 0 1,-1 1 0,1-1-1,0 1 1,0-1-1,0 1 1,0 1-1,0-1 1,0 0-1,0 1 1,1 0-1,-1 0 1,1 0-1,0 0 1,0 1-1,-5 6 1,-14 21 1346,25-31-1366,1 0-1,-1 0 1,0 0-1,0 0 1,0-1-1,0 1 1,0-1-1,0 0 1,0 0-1,0 0 1,0-1-1,0 1 1,-1 0-1,1-1 1,0 0-1,-1 0 1,1 0-1,-1 0 1,0 0-1,0 0 1,1-1 0,-2 1-1,1-1 1,0 1-1,0-1 1,-1 0-1,1 0 1,-1 1-1,0-1 1,0 0-1,0 0 1,-1 0-1,1-1 1,0 1-1,-1-4 1,0 6-48,0 1-1,0-1 1,0 1 0,0-1 0,0 1-1,0-1 1,0 1 0,0 0 0,0-1-1,0 1 1,0-1 0,0 1 0,0-1 0,0 1-1,0-1 1,-1 1 0,1 0 0,0-1-1,0 1 1,-1-1 0,1 1 0,0 0-1,0-1 1,-1 1 0,1 0 0,-1-1 0,0 1-17,1 0 1,-1 0-1,1 0 1,-1 0-1,1 1 1,-1-1 0,1 0-1,-1 0 1,1 0-1,0 1 1,-1-1-1,1 0 1,-1 1-1,1-1 1,-1 0 0,1 1-1,0-1 1,-1 1-1,-1 1-168,0 1-1,0-1 1,0 1 0,0-1-1,1 1 1,0 0-1,-3 5 1,4 0-662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8:44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1 736,'-2'3'204,"0"0"-1,-1 0 1,1 0-1,-1 0 1,1 0-1,-6 4 1,-9 11-317,-16 27-118,27-34 244,-1-1 1,0 0-1,-1-1 1,0 0 0,0 0-1,-1 0 1,-15 11-1,-30 19 217,29-28 146,23-10-367,1-1 0,-1 0 1,1 1-1,-1-1 0,0 0 0,1 0 0,-1 0 0,1-1 0,-1 1 0,0 0 1,1-1-1,-1 1 0,1-1 0,-1 1 0,-1-2 0,-1 1-68,-5-3 245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8:46.5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5 217 992,'-5'-9'1600,"15"12"-1888,-7-2 287,1-1 1,0 1-1,-1-1 0,1 0 1,0 0-1,0 0 0,-1 0 1,8-2-1,6-1 39,40-1 165,-43 4-302,-10 1 101,0-1 0,0 0 0,0 0 0,0 0 0,0 0 0,0-1 1,0 0-1,7-2 0,-2 1 83,-9 2-76,1-1-1,0 1 1,0 0-1,0 0 1,-1 0-1,1-1 1,0 1-1,-1 0 1,1-1-1,0 1 1,0-1-1,-1 1 1,1-1-1,-1 1 1,1-1 0,0 1-1,-1-1 1,1 1-1,0-2 1,1-2 118,-1 3-105,-1 1 0,1-1 0,-1 0 1,1 1-1,-1-1 0,0 0 0,1 0 0,-1 1 0,0-1 0,0 0 0,1 0 0,-1 1 0,0-1 0,0-1 0,5-14 75,-5 15-75,1-2 0,0 1 0,0 0 0,-1 0 0,1 0 0,-1 0-1,1-3 1,-1 1 100,0 2-118,0 1 0,1-1 0,-1 0 0,0 1 0,0-1 0,-1 1 1,1-1-1,0 0 0,0 1 0,-1-1 0,1 0 0,-1 1 0,1-1 0,-1 1 0,-1-3 0,1 4 87,0 0-60,1 1 1,-1-1 0,0 0 0,1 0 0,-1 0-1,0 0 1,1-1 0,-1 1 0,0 0-1,0 0 1,1 0 0,-1 0 0,1-1 0,-1 1-1,0 0 1,1-1 0,-1 1 0,0 0 0,1-1-1,-1 1 1,1-1 0,-1 1 0,1-1 0,-1 0-1,-4-4-4,1-2-161,1-1-73,1 15 100,2-1 155,1-5-33,-1-1 0,0 1 0,0 0 0,0 0 0,0-1-1,0 1 1,0 0 0,0 0 0,0-1 0,0 1 0,0 0 0,-1 0 0,1-1 0,0 1 0,0 0 0,-1 0 0,1-1 0,0 1 0,-1 0 0,1-1-1,-1 1 1,1-1 0,-1 1 0,0 0 0,3 1-31,3 3 399,-5-5-382,0 0 0,0 0 0,0 0 0,1 0 0,-1 0 0,0 0 0,0-1 0,0 1 0,1 0 0,-1 0 0,0 0 0,0 0 0,0 0 0,0 0 0,0 0 0,1 0 0,-1-1 0,0 1 0,0 0 0,0 0 0,0 0 0,0 0 0,0-1 0,0 1 0,1 0 1,-1 0-1,0 0 0,0 0 0,0-1 0,0 1 0,0 0 0,0 0 0,0 0 0,0-1 0,0 1 0,0 0 0,0 0 0,0 0 0,0-1 0,0 1 0,0 0 0,0 0 0,-1 0 0,1 0 0,0-1 0,0 1 0,0 0 0,0-5-88,0 1 90,0 1 0,0-1 0,0 0 0,-1 1-1,1-1 1,-1 0 0,-1-3 0,1 5-17,1 0-1,0-1 0,0 1 1,0 0-1,0 0 1,0 0-1,0 0 0,0 0 1,0 0-1,1 0 1,-1 0-1,1 0 0,0 0 1,-1 1-1,1-1 1,0 0-1,0 0 0,2-2 1,6-4-93,-9 8 107,0-1 0,1 1 0,-1 0 0,0 0 0,1 0-1,-1-1 1,0 1 0,1 0 0,-1 0 0,0 0 0,1 0 0,-1 0 0,0-1-1,1 1 1,-1 0 0,1 0 0,-1 0 0,0 0 0,1 0 0,-1 0-1,0 0 1,1 0 0,-1 0 0,1 1 0,-1-1 0,0 0 0,1 0 0,-1 0-1,0 0 1,1 0 0,-1 1 0,0-1 0,1 0 0,-1 0 0,0 1 0,0-1-1,1 0 1,-1 1 0,7 11-45,-6-10 5,1 1 70,-1 0 1,1 1 0,-1-1-1,0 0 1,0 1 0,0-1-1,0 5 1,-1-7-4,5-40 330,-5 37-372,0-1 0,1 1 0,-1-1-1,1 1 1,-1 0 0,1-1 0,0 1 0,0 0 0,0 0 0,1 0 0,3-5 549,-6 7-491,0 0-70,-1 0 1,1 0 0,0 0 0,0 0 0,0 1 0,-1-1 0,1 0 0,0 1 0,0-1 0,0 1 0,0-1 0,0 1 0,0 0 0,0-1 0,0 1 0,0 0 0,0 0 0,0-1 0,0 1 0,1 0 0,-1 0 0,0 0 0,0 0 0,1 0 0,-1 0 0,1 0 0,-1 0 0,0 3 0,-1 0-222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9:09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1312,'0'9'9707,"1"-5"-10561,15 27 1562,-12-25-508,0 0 0,0 0 0,-1 1 1,0-1-1,2 9 0,20 47 979,-12-31-1313,-10-26 182,0 1 1,-1 0-1,3 8 0,9 29 127,-9-29-66,-1-1-1,4 19 1,-2 5-47,3 13 9,3 93-1,-5-62 48,-1 5 169,-3-28 272,18 96 0,-15-113-610,-4-19 200,-1-1 1,-2 30 0,0-9 57,1 153 454,0-194-725,-1 19 320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9:11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0 643 1312,'1'0'42,"-1"-1"0,0 0 0,0 1 1,0-1-1,1 0 0,-1 1 0,0-1 0,1 1 0,-1-1 0,1 0 0,-1 1 1,1-1-1,-1 1 0,1-1 0,-1 1 0,1-1 0,-1 1 0,1 0 1,0-1-1,-1 1 0,1 0 0,1-1 0,4-3 2056,0 1 200,1 1-1747,0 1 0,-1-2 0,1 1 1,-1-1-1,11-6 0,12-8 508,-19 13-815,-1-2 0,0 1 0,-1-1 0,1-1-1,11-11 1,-1-5 40,-2-1 0,0 0 0,-2-1 0,20-44 0,28-46 403,-32 66-363,-13 20-398,20-26 0,-15 28 101,-23 27-31,0 0 1,0-1 0,1 1 0,-1 0-1,0-1 1,0 1 0,1 0 0,-1-1 0,0 1-1,0 0 1,0-1 0,0 1 0,0-1-1,0 1 1,0 0 0,0-1 0,0 1 0,0 0-1,0-2 1,0 2 1,0 0-1,0 0 0,0 0 1,0 0-1,0-1 1,0 1-1,0 0 1,0 0-1,0 0 1,0 0-1,0-1 0,0 1 1,0 0-1,0 0 1,1 0-1,-1 0 1,0-1-1,0 1 1,0 0-1,0 0 0,0 0 1,0 0-1,0 0 1,0 0-1,1-1 1,-1 1-1,0 0 1,0 0-1,0 0 0,0 0 1,0 0-1,1 0 1,-1 0-1,0 0 1,0 0-1,0 0 1,0 0-1,0 0 0,1 0 1,-1 0-1,0 0 1,0 0-1,0 0 1,1 0-1,-1 0 1,0 0-1,0 0 0,0 0 1,0 0-1,0 0 1,1 0-1,12-15 153,-2 0 118,-8 10-323,2-2 54,-4 6-8,0 0 1,-1 0-1,1 0 1,0 0-1,-1 0 1,1-1-1,-1 1 1,1 0 0,-1 0-1,1 0 1,-1-1-1,0 1 1,0 0-1,1-2 1,3-11 130,-3 13-166,0 0-1,-1 0 1,1 0-1,-1 0 0,1 0 1,-1 0-1,0 0 1,1 0-1,-1-1 0,0-1 1,-10 14-596,-24 37 480,22-28 205,-20 21 1,16-21-125,-23 38 0,1 0 87,-26 35 44,42-57-3,-1-2 1,-2-1 0,-37 37 0,37-43 76,18-19-85,0 0 0,0 0 0,-1-1 0,-12 9 0,16-14-131,-6 6 1093,10-8-985,0 0-1,0 0 1,0 0-1,0 1 1,0-1 0,0 0-1,0 0 1,0 0 0,0 1-1,0-1 1,0 0-1,0 0 1,0 0 0,0 0-1,0 1 1,0-1-1,0 0 1,1 0 0,-1 0-1,0 1 1,0-1 0,0 0-1,0 0 1,0 0-1,1 0 1,-1 0 0,0 0-1,0 1 1,0-1-1,0 0 1,0 0 0,1 0-1,-1 0 1,0 0 0,0 0-1,0 0 1,1 0-1,-1 0 1,0 0 0,0 0-1,1 0 1,39 20 369,-1 2 1,70 52-1,-75-46-205,0 0-1,29 35 0,-55-53-53,0 1 0,12 19 0,-14-19-19,2 1-1,12 14 1,46 41 451,-59-60-551,0 1 0,9 15-1,-15-22 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9:13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2560,'0'0'101,"1"-1"0,-1 1 0,0-1 0,0 1 0,1-1 0,-1 1 1,0-1-1,0 1 0,1 0 0,-1-1 0,0 1 0,1-1 0,-1 1 0,1 0 0,-1-1 0,1 1 0,-1 0 0,1 0 1,-1-1-1,1 1 0,-1 0 0,1 0 0,-1 0 0,1 0 0,-1 0 0,1-1 0,-1 1 0,1 0 0,-1 0 0,1 0 1,0 1-1,26-1 3211,-15 0-451,5 5-899,-7-1-1146,76 26-677,-33-13 206,1-3 0,88 11 0,-79-14-153,196 14 485,-124-15-389,-86-6-288,7 1 56,68 13 0,-117-16-436,1-1 0,-1 0 0,9-1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7:49.95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49 1 832,'1'4'3533,"-2"-3"-3445,-3 46 664,2-30-614,1 1 0,-2-1-1,0 1 1,-2-1 0,-8 24 0,12-38-101,0 1-3,0 0 1,-1-1-1,1 1 0,-1-1 1,0 1-1,-4 5 0,5-8-55,2-2 63,4-2 9,0-1 0,-1 1 0,1-2 0,-1 1-1,0 0 1,0-1 0,3-4 0,24-41 237,-18 28-49,43-63 86,-55 85-324,-1-1 1,0 1-1,0 0 0,0 0 0,0-1 0,0 1 1,0 0-1,0 0 0,0 0 0,1-1 0,-1 1 1,0 0-1,0 0 0,0 0 0,1-1 0,-1 1 1,0 0-1,0 0 0,0 0 0,1 0 1,-1 0-1,0-1 0,0 1 0,1 0 0,-1 0 1,0 0-1,0 0 0,1 0 0,-1 0 0,0 0 1,0 0-1,1 0 0,-1 0 0,0 0 0,0 0 1,1 0-1,-1 0 0,3 11 51,-5 19 243,2-30-277,-5 36 581,-2 0 0,-20 58 0,25-88-574,0 0 1,-1 0-1,1 0 0,-1-1 1,0 1-1,-1-1 0,-6 9 1,9-13 16,6-6 1,1-1-48,0 0 0,0-1-1,-1 0 1,0 0 0,7-14 0,18-44-54,-17 34 48,1 0-25,-4 11-53,12-38 0,-25 101 340,-7 11-25,-5 39 215,15-83-506,0 7-393,2-18 138,1-1 0,-1 1-1,1 1 1,-1-1 0,1 0 0,0 1 0,-1-1-1,1 1 1,0 0 0,-1 0 0,1 0 0,4 0-1,-2 0-236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9:18.1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351 1 1248,'5'3'4202,"-5"-2"-4126,0 0-1,0-1 0,-1 1 0,1 0 0,0-1 0,0 1 0,0 0 0,0 0 0,-1-1 0,1 1 1,0 0-1,-1-1 0,1 1 0,-1 1 127,0-1-161,1 0 1,0 0-1,0 1 1,0-1-1,0 0 1,0 0-1,0 0 1,0 0-1,0 0 1,0 0-1,0 0 1,1 0-1,-1 0 1,0 0-1,1 1 1,0 0 37,-1-1 1,1 0-1,-1 0 1,0 0-1,1 0 1,-1 1-1,0-1 1,0 0-1,0 0 1,0 0-1,0 1 1,0-1-1,0 0 1,-1 0-1,1 2 1,-9 18 982,1-4-789,0 0 0,1 1-1,2 0 1,0 0 0,-4 21-1,3 1-107,-1-1 0,-25 73 0,10-38 482,15-54-445,-15 32 1,14-35-62,1 0 0,1 0 1,-5 20-1,6-20 4,0-1-1,-1 1 0,-14 25 1,-1 2 227,9-16-139,-24 66-328,25-61 282,2 1 0,-6 39-1,-12 87 689,22-122-783,2 75 0,3-96-63,4 33 387,-3-46-368,-1 1 0,1-1 1,-1 0-1,1 0 0,3 6 0,-3-6-23,1 0-1,-1 0 1,0 0 0,-1 0 0,1 8-1,7 42 232,-7-49-245,0 0-1,0 0 0,1 0 0,-1 0 1,1 0-1,0 0 0,0-1 0,1 1 1,-1-1-1,6 8 0,12 22 219,7 17 261,-27-51-468,1 1-1,-1 0 1,0-1-1,1 1 1,-1 0-1,1-1 0,-1 1 1,0 0-1,0-1 1,1 1-1,-1 0 1,0 0-1,0-1 0,0 1 1,0 0-1,0 0 1,0 0-1,0-1 1,0 1-1,0 0 0,-1 1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48.2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35 1248,'-6'-5'449,"6"5"-442,-1 0-1,1 0 0,0 0 1,0 0-1,0 0 0,0 0 1,-1 0-1,1-1 0,0 1 1,0 0-1,0 0 0,0 0 1,0 0-1,-1 0 0,1 0 1,0-1-1,0 1 0,0 0 1,0 0-1,0 0 0,0 0 1,0 0-1,0-1 0,0 1 1,0 0-1,0-3 420,-21-1 1185,20 4-1570,0 0 1,0 0-1,1 0 1,-1 0-1,0 0 1,0 0-1,1 0 1,-1 0-1,0 0 1,0 0-1,1-1 1,-1 1 0,0 0-1,1-1 1,-1 1-1,1 0 1,-1-1-1,0 1 1,1-1-1,-1 1 1,1-1-1,-1 1 1,1-1-1,-1 0 1,1 1 0,-1-2-1,-8-8 299,5 10-277,0-1-1,0 1 1,0 0 0,0 0 0,0 0 0,0 1 0,0 0-1,-7 1 1,9 0-71,0 0 0,0 1 0,0-1 0,1 0 0,-1 0 0,1 1 0,-2 4 0,1-6 88,0 0 14,1-1 1,-1 0-1,1 1 0,0-1 1,0 1-1,-1 0 0,1-1 0,0 1 1,-2 1-1,-6 3-61,5-3-55,-10-1 41,-7-1-229,26 3 244,-4-3-37,-1 1-1,0-1 0,1 1 0,-1-1 0,1 0 0,-1 1 0,0-1 0,1 0 1,-1 1-1,1-1 0,-1 0 0,1 0 0,-1 0 0,1 1 0,-1-1 1,1 0-1,-1 0 0,1 0 0,1 0 0,4-1-21,0 0 0,0 0 0,0 0 0,0-1 0,0 0 0,0 0 0,-1-1 0,8-3 0,-6 2-1,0 1 1,0 0-1,1 0 1,-1 0-1,13-1 0,9-1 142,-21 3-102,0 0 1,0 1-1,0 1 0,0-1 1,0 1-1,0 0 1,0 1-1,12 2 1,1 0-21,-18-2 27,0-1-1,0 0 1,-1 1 0,1-1-1,0 1 1,0 0-1,-1 0 1,1 0 0,-1 0-1,1 0 1,-1 0-1,1 1 1,1 1-1,20 17-878,-24-19 740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48.8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17 992,'-3'4'102,"2"-4"-90,1 1 1,-1-1 0,1 0-1,-1 1 1,1-1-1,-1 1 1,1-1 0,-1 0-1,1 1 1,-1-1 0,1 0-1,-1 0 1,1 1-1,-1-1 1,0 0 0,1 0-1,-1 0 1,1 0 0,-1 0-1,0 0 1,1 0-1,-1 0 1,0 0 0,1 0-1,-1 0 1,0 0 0,-1 0 70,1 0 0,0 0 1,-1 0-1,1 0 1,0 1-1,-1-1 0,1 0 1,0 1-1,-1-1 1,1 1-1,0-1 0,0 1 1,-2 1-1,1-1 93,0 0-1,0 0 1,1 0-1,-1 0 1,0-1-1,0 1 1,0 0-1,0-1 1,-3 1-1,-9-3 585,12 2-742,1-1 1,-1 1-1,1 0 0,-1 0 0,1 0 0,0 0 0,-1 0 1,1 0-1,-1 0 0,1 0 0,-1 0 0,1 1 0,-1-1 1,1 1-1,-3 0 0,1 1 76,0-1 1,0 1-1,0-1 0,-1 0 1,1 0-1,0 0 1,0 0-1,-1-1 0,-6 1 1,-7 4-383,17-6 330,2-2 12,0 2-53,-1-1 0,0 1 1,1-1-1,-1 1 0,1 0 0,-1 0 1,1 0-1,0 0 0,-1 0 0,1 0 1,3-1-1,-3 1-5,0 0 0,0 0 0,0 0 0,0 0 0,0 0 0,0 0 0,-1-1 0,4-2-1,12-9-191,-13 10 24,5-4-830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52.0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332 164 1472,'-8'5'1477,"0"3"-1034,2-1-118,0 0-1,-1 0 1,0-1 0,-9 7-1,-13 12 85,19-14-153,8-9-202,0 1 0,1-1 0,-1 0 0,0 0-1,0 0 1,-1-1 0,1 1 0,0 0 0,-1-1 0,1 1-1,-1-1 1,1 0 0,-1 0 0,1 0 0,-1 0-1,0-1 1,0 1 0,1-1 0,-1 1 0,-4-1-1,-1 0 67,0-1-1,0 0 0,-13-4 0,14 3-53,-1 0 0,0 1 1,-13-2-1,-20-5-50,21 4 330,17 3-355,1 1-1,0-1 0,-1 1 1,1-1-1,0 0 0,0 0 1,-1 1-1,1-2 0,0 1 0,-3-2 1,5 3 4,0 0-1,0 0 1,0 0 0,0 0 0,0 0-1,0 0 1,-1 0 0,1 0 0,0 0-1,0 0 1,0 0 0,0 0 0,0 0-1,0 0 1,0 0 0,0 0 0,0 0-1,-1 0 1,1 0 0,0-1 0,0 1-1,0 0 1,0 0 0,0 0 0,0 0-1,0 0 1,0 0 0,0 0 0,0 0-1,0 0 1,0 0 0,0 0 0,0-1-1,0 1 1,0 0 0,0 0 0,0 0-1,-1 0 1,1 0 0,0 0 0,0 0-1,0 0 1,1-1 0,-1 1 0,0 0-1,0 0 1,0 0 0,0 0 0,0 0-1,0 0 1,0 0 0,0 0 0,0 0-1,0-1 1,0 1 0,0 0 0,0 0-1,0 0 1,0 0 0,0 0 0,27 0-38,-5 1-34,0-2 1,29-3 0,-36 2 100,-1 1 0,29 2 1,-12 0 264,-30-1-241,1 0-85,4 0-11,-4 0-27,6 1 91,3 1 38,-10-3-45,-1 0 3,1 0 89,4-6 102,0-63-262,3 0 118,-8 66-39,-1 0 0,1 0 0,0 0 1,-1 0-1,0 0 0,0 0 0,0 1 0,0-1 0,-1 0 0,0 1 0,1-1 0,-5-5 0,5 5-3,1 4-23,0 0 0,0-1 0,0 1 0,0 0 0,0-1 0,0 1 0,0 0 0,0-1 0,0 1 0,0 0 0,0 0 0,0-1 0,0 1 0,0 0 0,-1-1 0,1 1 0,0 0 0,0 0 0,0-1 0,0 1 0,-1 0 0,1 0 0,0-1 0,0 1 0,-1 0-1,1 0 1,0 0 0,0 0 0,-1-1 0,1 1 0,0 0 0,0 0 0,-1 0 0,1 0 0,0 0 0,-1 0 0,1 0 0,0 0 0,-1 0 0,1 0 0,0 0 0,-1 0 0,1 0 0,0 0 0,0 0 0,-1 0 0,0 0 18,0 0 1,1-1-1,-1 1 1,0 0-1,1 0 0,-1-1 1,0 1-1,1-1 1,-1 1-1,0 0 1,1-1-1,-1 1 1,1-1-1,-1 0 0,1 1 1,-1-1-1,1 1 1,-1-1-1,1 0 1,-1 0-1,-2-4-71,2 4 1,-5-2-65,5 3 118,1 0 1,0 0 0,0 0-1,0 0 1,-1 0 0,1 0-1,0 0 1,0 0 0,0 0-1,-1 0 1,1 0 0,0 0-1,0 0 1,0 0 0,-1 0-1,1 0 1,0 0 0,0 0-1,0 0 1,-1 0 0,1 0-1,0 0 1,0 1 0,0-1-1,0 0 1,-1 0 0,1 0-1,0 0 1,0 0 0,0 1-1,0-1 1,0 0 0,-1 0-1,1 0 1,0 1 0,0-1-1,0 0 1,0 0 0,0 0-1,0 1 1,0-1 0,0 0-1,-8 79-277,8 21 377,-1 121 188,7 5-249,2-53 146,-5-22 326,-3-151-489,0 1-1,0 0 0,0-1 1,1 1-1,-1-1 0,0 1 1,0 0-1,-1-1 0,1 1 0,0-1 1,0 1-1,0-1 0,0 1 1,0 0-1,-1-1 0,1 1 1,0-1-1,0 1 0,-1-1 1,1 1-1,0-1 0,-1 1 0,1-1 1,-1 1-1,0-2-9,1 1-1,0 0 1,-1-1 0,1 1-1,0-1 1,-1 0-1,1 1 1,0-1 0,-1 1-1,1-1 1,0 1 0,0-1-1,0 0 1,0 1-1,0-1 1,-1 1 0,1-1-1,0 0 1,0 1 0,1-1-1,-1 0 1,0 0-1,0-46-81,2-234 57,18 3-299,1 74 711,-20 120-356,-1 48 68,0 36-106,0 0 0,0 0 0,0-1 0,0 1 0,0 0 0,0 0 0,0-1-1,0 1 1,0 0 0,-1 0 0,1-1 0,0 1 0,0 0 0,0 0 0,0-1 0,0 1-1,0 0 1,0 0 0,-1 0 0,1-1 0,0 1 0,0 0 0,0 0 0,-1 0 0,1 0-1,0-1 1,0 1 0,0 0 0,-1 0 0,1 0 0,0 0 0,0 0 0,-1 0 0,1 0-1,0 0 1,0 0 0,-1 0 0,1 0 0,0 0 0,0 0 0,-1 0 0,1 0 0,0 0-1,-1 0 1,1 0 3,-1 0 0,0 0 1,1 0-1,-1 1 0,1-1 0,-1 0 0,1 0 0,-1 1 0,1-1 0,-1 0 0,1 1 0,-1-1 0,1 0 0,-1 1 0,1-1 0,0 1 1,-1-1-1,1 1 0,-1 1 1,0 0 0,0 0 0,0 0 0,-1 0 0,1 0 0,0-1 0,-1 1 0,1 0 0,-1-1 0,0 1 0,-2 1 0,-2 3-75,6-6 73,-1 1 1,1-1 0,-1 0 0,1 1 0,0-1 0,-1 1-1,1-1 1,-1 0 0,0 1 0,1-1 0,-1 0 0,1 0 0,-1 1-1,1-1 1,-1 0 0,0 0 0,1 0 0,-1 0 0,1 0-1,-1 0 1,0 0 0,1 0 0,-1 0 0,0 0 0,0 0-46,1-8-80,0-8-71,0 19 31,0 23 94,-5 336 149,27-90-198,-14-218-15,-7-77 830,-2-20-855,-4-160-9,6 132 216,6-53-4,1 1 65,-13 33-713,1 82 19,4 8 581,0 0 0,0 0 1,0-1-1,-1 1 0,1 0 1,0 0-1,0 0 0,0 0 1,0 0-1,-1 0 0,1 0 1,0 0-1,0 0 1,0 0-1,0 1 0,-1-1 1,1 0-1,0 0 0,0 0 1,0 0-1,0 0 0,-1 0 1,1 0-1,0 0 0,0 0 1,0 0-1,0 1 0,0-1 1,0 0-1,-1 0 0,1 0 1,0 0-1,0 0 1,0 1-1,0-1 0,0 0 1,0 0-1,0 0 0,0 0 1,0 0-1,0 1 0,0-1 1,0 0-1,0 0 0,0 0 1,0 1-1,0-1 0,0 0 1,0 0-1,0 0 0,-7 37-39,2 1 0,2-1-1,1 43 1,1-18-45,1 287 77,1-178-10,-1-95 141,2-61-234,-2-15 113,0 0 0,0 0 0,1 0 0,-1 0 0,0 0 0,0 0 1,0 0-1,0 0 0,1 0 0,-1 0 0,0 0 0,0 0 0,0 0 0,0 0 0,0 0 0,1 0 0,-1-1 0,0 1 1,0 0-1,0 0 0,0 0 0,0 0 0,1 0 0,-1 0 0,0 0 0,0-1 0,0 1 0,0 0 0,0 0 0,0 0 0,0 0 1,0 0-1,0-1 0,1 1 0,-1 0 0,0 0 0,0 0 0,0 0 0,0-1 0,9-26-861,-4 10 104,0-1-784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53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42 992,'-9'3'2880,"0"-7"-2461,-4-3 21,9 4-250,0 0 0,-1 0 1,0 0-1,0 1 0,0 0 1,-8-3-1,-2-1-141,9 4-29,-1 0 0,1 1 0,0 0 0,-1 1 0,1-1 1,0 1-1,-1 0 0,-7 2 0,-9-1 97,3 0 177,14 0-398,0-1 1,0 0-1,-1 0 1,-10-2-1,19 2 80,0 1 0,0-1 0,0 1 0,-1-1 0,1 1 0,0 0 0,0 0 0,-1 0 0,1 0 0,-1 0 0,3 2 0,4 1-18,2 0 36,0-1 0,1 0 0,17 2 0,-20-3-6,1-1 1,0 1-1,0 0 0,-1 1 0,0 0 0,10 5 0,-11-4-87,0 0 0,-1 1-1,1 0 1,-1 0 0,0 1-1,0 0 1,-1 0 0,1 0 0,-1 0-1,-1 1 1,1 0 0,3 8 0,5 12-2184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7:54.6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0 1888,'-3'1'78,"0"0"-1,0 0 1,0 0 0,0 1-1,0-1 1,0 1 0,1-1-1,-1 1 1,1 0 0,-1 0-1,1 0 1,0 1 0,-1-1-1,1 0 1,-2 5 0,-43 67 1556,-39 86 1,33-68-1150,46-84-464,51-42 726,105-78-603,-131 100-30,33-15-1,2-1 151,-35 17-598,36-15 1,-34 16-2072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9:20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54 736,'-30'-53'6133,"39"67"-5141,-4-8-612,0-1-113,-1 0 1,0 0-1,0 1 1,4 7-1,5 6 89,0 1 0,1-2-1,1 0 1,1-1 0,30 26-1,-32-30-201,2 2 78,-11-12-165,-1 1 1,1-1-1,-1 1 0,0 1 0,-1-1 0,1 0 0,-1 1 0,0 0 1,0-1-1,5 11 0,-2 3 165,-3-11-178,0 0 0,-1 1-1,1-1 1,-2 0-1,1 1 1,-1 0 0,0 8-1,7 70 790,-3 92 21,0 28-576,-5-80 603,-5-57-358,2-19-294,2-34-213,0 0-1,0 1 1,3 18-1,1-13-56,1 6-71,1 38 0,5 70 406,-9-78-281,1-32 16,-2-1 0,0 0 0,-2 0 1,-8 43-1,5-34-97,5-28 96,-1 0 1,0-1-1,0 1 0,0 0 0,-4 9 0,-2 1 0,-21 46 126,-37 72-172,61-124 27,-19 45 26,12-26-64,-2-1 1,-20 35-1,19-36 220,-3 4 158,17-31-352,-1 0 0,1 0 0,0 0 0,0 0 0,0 0 0,0 0 0,-1 0 0,1 0 0,0 0-1,0 0 1,0 0 0,0 0 0,0-1 0,0 1 0,-1 0 0,1 0 0,0 0 0,0 0 0,0 0-1,0 0 1,0-1 0,0 1 0,0 0 0,0 0 0,0 0 0,0 0 0,0 0 0,0-1 0,-1 1 0,1 0-1,0 0 1,0 0 0,0-1 0,1-6 32,0 1-1,0-1 1,1 0 0,-1 0-1,2 1 1,2-8 0,3-10 21,39-110 264,-22 65-1678,17-74 0,-32 81-2043,-3 26 1034,-2-15-3226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19:39.78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 76 1248,'-26'-3'5221,"26"4"-5191,0 0 0,0-1 0,0 1 0,0 0 0,0 0 0,0 0 0,1-1 0,-1 1 0,0 0 0,0 0 0,1 0 0,-1-1 0,1 1 0,-1 0 0,0-1 0,2 2 0,-1-1 9,3 3 57,1-1 0,0-1 0,1 1 0,-1-1 0,0 0 0,1 0 0,-1 0 0,1-1-1,0 0 1,7 1 0,8 1 60,127 18 566,-37-7-313,-49-6-60,77 1 1,63-11-280,-53-1 270,181-16 129,10 0-299,-330 19-153,77-2 63,82-5 155,154-4 123,-158 7 94,-9-3-334,106-2-198,266 2 394,-123 6-8,-43 1-36,23 4-115,-267-5-15,-34-2-200,61 4-46,272-4 137,-101-1 65,-176 5-131,255-7 326,-138-2-334,-82 4 140,-21-7 101,15 0-12,181-9 210,-262 13-275,-74 6-51,-9 0-76,0 0-1,0 0 1,0 1-1,0 0 1,0 0-1,0 1 1,0-1-1,0 1 1,0 0 0,-1 0-1,1 1 1,0-1-1,0 1 1,4 3-1,-3-1-87,-4-3 94,0-1 1,0 2-1,-1-1 0,1 0 1,0 0-1,-1 0 1,0 1-1,2 1 1,3 5 19,-5-8-18,0 1 1,0 0-1,-1 0 0,1 0 0,-1-1 0,1 1 0,-1 0 1,1 0-1,-1 0 0,1 0 0,-1 0 0,0 0 0,0 0 1,1 0-1,-1 0 0,0 0 0,0 0 0,0 0 0,0 2 1,-18 335-371,9-76 313,10-192 67,2 46-55,-1-107 127,-2-9-90,0 1-1,0-1 1,0 0 0,0 0 0,0 0-1,1 0 1,-1 0 0,0 1 0,0-1 0,0 0-1,0 0 1,0 0 0,0 1 0,0-1-1,0 0 1,0 0 0,0 0 0,0 0 0,0 1-1,0-1 1,0 0 0,0 0 0,0 0-1,0 1 1,0-1 0,0 0 0,0 0 0,0 0-1,0 1 1,0-1 0,0 0 0,0 0-1,0 0 1,0 0 0,-1 0 0,1 1 0,0-1-1,0 0 1,0 0 0,0 0 0,0 0-1,-1 0 1,1 0 0,0 1 0,0-1 0,-1-1-32,0 1 1,0-1 0,0 0 0,0 0 0,0 1 0,0-1 0,1 0-1,-1 0 1,0 0 0,1 0 0,-1 0 0,1 0 0,-1 0 0,1 0-1,-1-2 1,-1-1-120,-12-17-150,-20-24 0,28 36 483,3 6-156,1 0 0,0 0 0,-1 0 0,0 0 0,0 0 0,0 1 0,-3-3 0,-17-7-32,0 1 0,-1 1 0,0 1 1,0 1-1,-40-8 0,-130-10 159,171 24-169,-361-12 16,356 15 58,-419 18 291,258-13-101,62-3-185,92-2-76,-242 2-32,-195-19 259,292 15-263,-381 13-204,67 13 744,281-19-736,105-3 176,-36 0 220,-612-12-167,624 7 129,-138 4-54,2 3-47,-15 2-108,-189 9 17,12 3 26,232-15 83,137-5 75,28 1-400,20 0-2737,69-8 3449,-23 8-367,0-1 0,0 1 1,0-1-1,0 0 0,0 0 0,0 0 1,0 0-1,-1 0 0,1-1 0,3-1 1,15-8 119,-13 8-147,-1-1 0,0 0 0,0 0 1,0-1-1,0 0 0,6-6 0,-6 5-31,-3 2-22,0 0-1,0 0 1,0 0 0,-1-1-1,0 1 1,0-1-1,0 0 1,0 0-1,-1 0 1,4-9-1,-1-5-281,7-34-1,2-7 29,-3 21 84,-6 20 155,0 2 0,1-1 0,1 1 0,1 0 0,12-20 0,-17 33 38,0-1 0,0 1-1,1 0 1,-1 0-1,1 1 1,0-1 0,1 1-1,-1 0 1,6-3 0,-8 5 4,1-1 1,0 1 0,-1 0 0,1 0 0,0 1 0,0-1 0,0 1 0,0-1 0,0 1-1,-1 0 1,1 0 0,0 0 0,0 0 0,0 1 0,0-1 0,0 1 0,0 0-1,4 1 1,14 8 134,23 15 0,-28-16 139,1 0 0,-1-1 0,24 9 0,-1-7 188,80 9 0,-72-13-319,41 5 155,39 6 9,27 3 43,283 2 1,-225-11-166,-83-3-160,193 4 112,-18-9 470,116 6-434,141-1 354,-467-17-414,98-24 1,-29 4-21,293-24-319,-282 41 270,244 15 0,-175-3-6,-144-2-22,132 13-1,-143 4 53,-49-8 18,51 4 1,1-6-63,105 2-68,-159-7-17,168-7 194,-68 3-210,-101 4-42,65 5 101,-50-2-20,-7 1-42,22 0 156,110-1-2333,-176 15 1700,-8 125 268,8-125 335,1 1 1,1 0-1,0-1 1,8 31-1,-4-25-75,7 30 380,5 29-449,-14-55 164,6 39-8,29 107-1,-27-123 128,-12-43-95,0-7-84,0 0 1,-1 0 0,1 1-1,0-1 1,0 0-1,1 0 1,-1 0 0,0 1-1,0-1 1,0 0-1,1 0 1,-1 0 0,1 0-1,-1 0 1,1 1-1,-1-1 1,3 2 410,-6-3-424,0-1-1,1 0 0,-1 0 0,0 0 0,1 0 1,-1 0-1,1 0 0,0-1 0,-1 1 1,1-1-1,0 0 0,0 1 0,-2-3 1,-9-7 45,0 1 0,-1 1 0,0 0 0,0 1 0,-1 0 0,-23-8 0,4 1-8,-176-81-267,179 81 249,-2 1 0,0 2-1,-1 1 1,0 2 0,-60-9-1,25 14 30,-1 3 0,-82 9 0,148-7-32,-258 31 261,31-2-10,-12-3-153,-122 8 66,325-33-175,-342 13 86,-33 21 12,370-31-190,-167 25-90,-117 11 418,63-16-157,-226 9 162,374-33-123,-210-7 576,-207-25-779,263 23 453,-31 4-298,204 5 191,-141 9-151,60 0 138,-4 6-262,135-10 50,9 0 151,-75 19 0,105-21-249,7-3 62,0 0 0,0-1 1,0 1-1,0 0 0,0-1 0,0 0 0,0 0 0,-6 0 1,8 0-44,-16-4-1348,2-2 1383,1 1 0,-1 1 1,0 0-1,0 1 0,-25-2 1,-6 1-81,35 2 21,0 1 0,0 0 0,-19 2 0,-76 13-290,90-12 283,11-2 37,1 0 0,0 1 0,-1 0 0,1-1 0,0 1 0,-7 3 0,3 1-110,8-2-75,14 3 14,-9-4 285,28 6-29,0-2 0,0-1 1,0-1-1,36-1 0,252-14 433,282-39 52,-253 31-584,-139 10 87,285 13 114,-281 27-321,-201-27 255,-1 0-1,0 0 1,-1 2-1,24 12 1,-35-17-151,1 0 0,-1 0 1,0 0-1,1 0 0,-1 0 0,0 1 1,0-1-1,0 1 0,0-1 0,0 0 1,0 1-1,0 0 0,0-1 0,-1 1 1,1-1-1,-1 1 0,1 0 0,-1 1 1,0-1 7,5 5-79,-2-5 172,0-1-1,0 1 1,0-1-1,0 0 1,0 0-1,1-1 1,-1 1-1,0-1 1,1 0 0,-1 1-1,0-1 1,5-1-1,149-8 762,220-11-47,50-1-850,-149 12 224,5-1 269,105-3-333,-13 0-126,-137 9 70,165-2 258,431-14-57,-474 13 5,-39 3-90,-141 4-315,-133 5 343,-31-3-86,0 0 0,0-1 0,25-3 0,-6 2-354,-27 0-86,-24 0 265,-30-3 435,31 1-334,0 1 1,-17 2-1,-132 4 30,159-5-12,-497 42-354,240-28 797,191-13-269,-314 1-31,210-3-59,-155-12-62,141 2-94,-35-3 177,-145-3-478,-58 37 357,335-13 99,35-3-144,-528 26-99,273-16 471,-21 5-288,81-3-21,97-9 58,72-2-106,3-1 189,-83 14 0,-108 21-40,40-9 236,147-17-392,-81 21 90,17-2-60,-3-2 23,41-8 9,106-21-2,-388 83 106,367-77-136,-38 9-46,36-6-137,23-9 138,0 1 0,0 0 0,0-1 1,-1 0-1,1 0 0,-9 1 1,31 2-661,-5 0 712,11-1 16,1-1 0,43-2 0,54-10 354,-27 0-321,219-30 289,121-26 16,-136 46-176,-58 5-38,-60 3-208,106-11 304,-138 9-178,227 8 0,13 25-371,-67 8 634,-2-26-205,-144-6-10,693-25 67,-798 26-149,446-15-24,-333 18-74,211 2 77,-243 4 146,79 1-87,-49-11 62,-2-1-127,-34 1 271,-69-3-186,-59 8-32,-1-2-1,0 0 1,0 0 0,0-2-1,17-5 1,-29 8-8,0 0-1,0 0 1,0 1 0,0-1 0,6 1-1,-6 1-5,-1-1 0,1 0 0,-1-1 0,1 1 0,-1-1 0,7-2-1,-6 0-49,0-9-16,-4-2 82,-1 7 9,0 0 0,0 0-1,-1 0 1,0 0 0,-3-12 0,-3-9-41,-6-45 0,3 10-23,-24-197 58,19 125 106,11 39-3,1 16-163,-2-50 247,3 101-190,-5-124-501,2 9 14,-3 74-412,8 62 780,1 6 54,-1 0-1,0 0 1,0 0 0,0 0-1,0 0 1,0 0 0,0 0-1,-1-1 1,0-2 0,-2 2-60,0 3-295,1 2 310,0 0 0,0 0-1,0-1 1,0 1 0,0 0 0,1 1-1,-3 3 1,-4 4 7,-6 6 106,1 1 0,-21 33 0,-137 204 228,132-201-216,31-43 28,4-4-58,-1-1 1,1 1 0,1 1 0,-1-1-1,-3 9 1,7-14-9,0 0-1,0 0 1,0-1 0,0 1-1,0 0 1,1 0 0,-1 0-1,0-1 1,0 1-1,1 0 1,-1 0 0,1-1-1,-1 1 1,0 0-1,1-1 1,-1 1 0,1 0-1,0-1 1,-1 1 0,1-1-1,-1 1 1,2 0-1,17 12-11,-17-12-10,90 54-2048,-84-51 1966,0-1 0,0-1 0,1 1 0,11 1 1,-7-1 79,-12-3 71,1 0 0,-1 0-1,0 0 1,1 0-1,-1 0 1,0 0 0,1-1-1,-1 1 1,0 0 0,1-1-1,-1 1 1,0-1-1,0 1 1,1-1 0,-1 0-1,0 0 1,0 1 0,0-1-1,0 0 1,0 0 0,0 0-1,0 0 1,0 0-1,-1 0 1,1 0 0,0-1-1,-1 1 1,1 0 0,0 0-1,-1 0 1,1-1-1,-1 1 1,0 0 0,0-1-1,1 1 1,-1 0 0,0-2-1,0-4 42,0 0 0,1 1 0,-1-1 0,3-6 0,-3 8-97,0 1 0,0-1 1,-1 1-1,0 0 0,0-1 1,0 1-1,0 0 0,0-1 1,-1 1-1,0 0 0,0 0 1,0 0-1,-5-6 0,-10 0-503,17 9 506,0 1 1,0 0 0,0 0 0,0 0 0,-1-1-1,1 1 1,0 0 0,0 0 0,0 0 0,-1 0 0,1 0-1,0-1 1,0 1 0,-1 0 0,1 0 0,0 0-1,0 0 1,-1 0 0,1 0 0,0 0 0,0 0-1,-1 0 1,1 0 0,0 0 0,0 0 0,-1 0-1,1 0 1,0 0 0,0 0 0,-1 0 0,1 0 0,0 1-1,0-1 1,-1 0 0,1 0 0,0 0 0,0 0-1,0 0 1,-1 1 0,1-1 0,0 0 0,-10 11-418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33:10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1456 1305 320,'-9'-2'4101,"6"8"-3938,-2-2-1,1 1 0,0 0 1,-1-1-1,0 0 1,0 0-1,0 0 1,0 0-1,-1-1 1,-11 5-1,-9 3 447,-29 8 0,52-18-537,-16 5 38,-1 0 0,0-2 0,0 0-1,0-1 1,0-2 0,-37 0-1,36-2-90,1-1-1,-1-2 0,1 0 0,-34-11 0,35 7 113,1 0 1,0-2-1,1-1 0,0 0 1,0-1-1,1 0 0,-19-21 1,23 20-186,2 0 1,0 0 0,-15-27-1,20 32 123,1 0 1,1-1-1,0 1 0,0-1 0,1 0 0,0 0 0,0 0 0,0-16 0,1-5 39,5-39 0,0 21-354,2-24 332,16-71-1,-19 114-116,-1-1 1,-1 0-1,-4-35 0,1 51 94,0 1 0,-1-1-1,0 1 1,-9-24 0,-27-47 195,39 83-259,-6-9-13,-1 0-1,0 1 1,0-1-1,-1 2 1,0-1 0,0 1-1,-1 0 1,0 1-1,-19-12 1,20 14-28,-1 1 0,-15-6 0,-8-3 419,8-1-172,13 8-158,0 0 1,0 1-1,-17-6 0,5 3 215,-23-12-1,2 1-501,35 14 350,0 1 0,-16-12 0,-12-5 136,-68-16-155,94 34-33,0 1 1,0 0 0,0 0-1,-19 0 1,-14-1 250,43 3-314,1-1 13,0 1 1,0 0-1,0 0 0,0 0 1,-1 0-1,1 0 0,0 0 1,0 0-1,0 0 0,0-1 1,0 1-1,0 0 0,-1 0 1,1 0-1,0 0 0,0-1 1,0 1-1,0 0 0,0 0 1,0 0-1,0 0 0,0-1 1,0 1-1,0 0 0,0 0 1,0 0-1,0-1 0,0 1 1,0 0-1,0 0 0,0 0 1,0 0-1,0-1 0,0 1 1,0 0-1,0 0 1,0 0-1,0-1 0,0 1 1,0 0-1,1 0 0,-1 0 1,0 0-1,0 0 0,0-1 1,0 1-1,0 0 0,1 0 1,-1 0-1,0 0 0,0 0 1,0 0-1,0 0 0,1-1 1,9-5-4,0 0 1,0 1-1,1 0 1,0 1 0,18-5-1,-6 1 186,-2 0-460,-14 5 338,1-1 0,0 2 0,1-1-1,-1 1 1,0 0 0,12 0 0,-17 1-38,1 1 0,-1-1-1,1 0 1,-1 0 0,1-1 0,-1 1 0,0-1-1,4-1 1,2 0 121,-5 2 198,-7-2-185,-7 8 208,-37 12-559,21-9-52,21-6 230,0 0 0,1-1 0,-1 1 0,-7 0 0,0-1 74,0 0-1,0 1 0,-22 7 1,30-8-62,-1 1 0,1-2 0,0 1 1,-1-1-1,-6 1 0,6-1 5,1 0 0,0 0 0,0 1 0,0-1 0,-8 3 1,-15 1 227,14-3-518,27 3-27,-3-2 316,0 0 1,-1 2-1,1-1 0,-1 1 1,0 1-1,0 0 1,0 0-1,-1 1 1,0 0-1,0 1 1,0 0-1,-1 0 1,0 1-1,-1 0 1,1 0-1,8 13 1,-6-4-78,-1-1 1,0 2 0,-2-1 0,11 32-1,-8 5 373,-3-29 747,-3-35-912,-3 6-128,0-1 0,-1 0 0,0 1 1,0-1-1,0 1 0,-1-1 1,-1-5-1,-1-19 0,5-27-41,2 0-1,13-59 1,-16 102-1051,1 1 0,-2-14 1,0 14-2888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33:23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428 86 640,'1'10'274,"-1"-10"-270,0 1 1,0-1 0,1 0 0,-1 0 0,0 0 0,0 0 0,0 0 0,0 0-1,0 0 1,0 0 0,0 0 0,0 0 0,0 0 0,0 0 0,0 0 0,0 0-1,0 0 1,0 0 0,0 0 0,0 1 0,0-1 0,0 0 0,0 0-1,0 0 1,0 0 0,0 0 0,0 0 0,0 0 0,0 0 0,0 0 0,0 0-1,0 0 1,0 0 0,0 0 0,0 0 0,0 0 0,0 1 0,0-1 0,0 0-1,0 0 1,0 0 0,0 0 0,0 0 0,-1 0 0,1 0 0,0 0-1,0 0 1,0 0 0,0 0 0,0 0 0,0 0 0,0 0 0,0 0 0,0 0-1,0 0 1,0 0 0,0 0 0,0 0 0,0 0 0,-1 0 0,1 0 53,0 1-35,0-1 0,0 0-1,0 1 1,0-1 0,0 1-1,0-1 1,0 1 0,-1-1 0,1 0-1,0 1 1,0-1 0,0 1-1,0-1 1,-1 1 0,1-1-1,0 0 1,0 1 0,-1-1 0,1 0-1,0 1 1,0-1 0,-1 0-1,1 1 1,0-1 0,-1 0-1,1 0 1,-1 0 0,1 1 0,0-1-1,-1 0 1,1 0 0,-1 0-1,1 0 1,0 1 0,-1-1-1,1 0 1,-1 0 0,1 0-1,-1 0 1,1 0 0,-1 0 0,0-1-1,1 1-48,-1 0 47,-17 2 305,16-1-281,1-1 0,0 0-1,-1 0 1,1 0 0,-1 0-1,1 0 1,0 0-1,-1 0 1,1 0 0,-1 0-1,1-1 1,-3 0 0,2 0-33,0 1 0,0-1 1,-1 1-1,1 0 0,-1 0 1,1 0-1,0 0 1,-5 1-1,5-1 3,0 0 0,0 0-1,1 0 1,-1 0 0,0 0 0,0 0 0,0 0-1,0 0 1,0-1 0,0 1 0,0-1 0,-2-1 0,1 2 30,0-1 1,0 1 0,0-1-1,0 1 1,0 0 0,0 0 0,1 0-1,-1 1 1,0-1 0,0 1-1,0-1 1,0 1 0,-4 2 0,-31 5 124,15-1 102,23-7-254,-1 0 0,0 0 0,1 0 0,-1 1 0,0-1-1,1 0 1,-1 0 0,0 0 0,0 0 0,1 0 0,-1 0 0,0 0 0,1 0-1,-1 0 1,0-1 0,1 1 0,-1 0 0,0 0 0,1-1 0,-1 1 0,0 0 0,1-1-1,-1 1 1,0-1 0,-7-2 463,7 3-433,-13-1 544,3-11-373,10 12-129,-2-4-128,3 2-25,11 5 12,1-1 1,14 2-1,-6-2-106,4 0 278,32-1 0,-35-1 26,-1 3-209,-18-3 51,0 1-1,1 0 1,-1-1 0,1 0-1,-1 1 1,1-1 0,-1 0-1,1 0 1,-1-1 0,1 1-1,-1 0 1,1-1 0,-1 1-1,1-1 1,-1 0 0,0 0-1,1 0 1,2-2 0,2 1 607,-8-8-622,0 9 31,1 0 0,-1 0-1,1 1 1,0-1 0,-1 0-1,0 0 1,1 1-1,-1-1 1,1 0 0,-1 1-1,0-1 1,1 0-1,-1 1 1,0-1 0,0 1-1,-1-1 1,-18-10 146,12 6-109,3 2-50,0 0 0,0 0 0,0 1-1,0-1 1,-1 1 0,1 0 0,-1 0 0,0 1-1,1 0 1,-8-1 0,-27-1 274,39 3-299,-1 1 0,0-1 0,1 1 0,-1-1 0,1 1 0,-1 0 0,1-1 0,-1 1-1,1 0 1,-1 0 0,1 0 0,0 0 0,-3 3 0,-3 2-69,5-5 142,1-1-1,-1 1 0,1 0 1,0-1-1,-1 0 1,1 1-1,-1-1 0,0 0 1,-2 1-1,-10 2 47,12-2-106,-1 0 0,0-1 0,0 1-1,0-1 1,0 1 0,0-1 0,1 0 0,-5 0-1,6 0 22,-21 1 54,-1 1 0,-24 6 0,12-4 52,23-1-427,11-3 312,0 0 1,0 0-1,0 0 0,0 1 0,1-1 0,-1 0 0,0 1 0,0-1 1,0 0-1,0 1 0,0-1 0,0 1 0,1-1 0,-2 2 0,-8 3 75,5-2 19,11 4-175,-3-5 96,1-1-1,-1 1 1,0-1-1,1 1 1,-1-1-1,1 0 1,0 0-1,-1 0 1,1-1-1,-1 1 1,6-1-1,44-3-172,-30 0 180,67-12 291,-53 8-104,-6 1-128,-17 2-71,1 1-1,0 1 1,0 0 0,0 1 0,1 1 0,15 1 0,5 3 478,-58-15-603,18 8 104,-1-1 1,0 1-1,0 1 0,1-1 0,-10-3 0,-1 0 63,-33-13-130,44 17 59,0 1 0,0 1 0,0-1 0,-1 0 0,1 1 0,-8 0 0,4 1 158,-13-1-89,19 0-87,0-1 48,0 1 0,0 0 0,0 0 1,0 0-1,0 0 0,0 0 0,0 1 1,0-1-1,1 1 0,-1-1 0,0 1 1,0 0-1,0 0 0,1-1 0,-1 1 1,0 0-1,1 1 0,-4 1 0,4-2 5,0 0 0,-1 0 0,1 0 0,0-1 0,-1 1 0,1 0 0,-1-1 0,1 1 0,-1-1 0,1 0 0,-2 1 0,1-1 16,0 0 0,0 1 0,0-1 0,0 1 0,0 0 0,0 0 0,1-1 0,-1 1 0,-2 2 0,1 0-149,-3 3-553,19-3 505,-12-3 211,5 1-10,-1 0 1,0-1 0,0 1-1,1-1 1,-1 0-1,0-1 1,0 1 0,1-1-1,-1 0 1,8-3-1,43-8 79,-28 5-60,-19 5-96,-1 1 0,1-2 0,11-4 0,-18 6 52,1 0 0,-1 0 0,0 0 0,0 1 0,1-1 1,-1 0-1,0 1 0,1 0 0,-1 0 0,1-1 0,-1 1 0,0 1 1,1-1-1,-1 0 0,1 1 0,1 0 0,-2 0-67,5-2 172,1 0 22,-8 1-132,1 1-1,-1-1 1,0 0 0,0 0-1,0 0 1,0 0 0,0 0 0,0 0-1,0 0 1,0 0 0,0 0-1,0 0 1,0 0 0,0 0 0,1 0-1,-1 0 1,0 0 0,0 0-1,0 0 1,0 0 0,0 1 0,0-1-1,0 0 1,0 0 0,0 0-1,0 0 1,0 0 0,0 0 0,0 0-1,0 0 1,0 0 0,0 0-1,0 0 1,0 1 0,0-1 0,0 0-1,0 0 1,0 0 0,0 0-1,0 0 1,0 0 0,0 0 0,0 0-1,0 0 1,0 0 0,0 0-1,0 1 1,0-1 0,-1 0 0,1 0-1,0 0 1,0 0 0,0 0-1,0 0 1,-2 1 215,1-1-209,0 0-1,0 0 0,0 0 1,0 0-1,0 0 0,0 0 1,0 1-1,0-1 0,0 0 1,0 1-1,0-1 0,-1 1 1,-2 1-10,-3-2-12,0 0 0,0-1 0,1 1 0,-1-1 0,0 0 0,1-1 0,-8-2 0,3-3-37,10 6 83,-1 0 0,1 0 1,-1 0-1,1 0 0,-1 1 1,1-1-1,-1 1 0,1-1 0,-1 1 1,1-1-1,-1 1 0,0 0 1,-2-1-1,-31-7-135,31 8 114,1 0 0,0 0-1,-1 0 1,1 1-1,-1-1 1,1 1-1,-1 0 1,1 0 0,0 0-1,0 1 1,0-1-1,-6 4 1,3-2-22,-11 8-40,10-3 28,-1-1-1,0 0 0,0-1 1,-17 10-1,-14 11 54,36-26-39,0 0-1,0-1 0,0 1 0,0-1 0,0 0 0,0 0 0,0 0 0,-5-1 0,-4 0 241,8 1-686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8:26.0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0 1312,'-26'11'725,"24"-10"-648,1 0-1,-1 1 1,1-1 0,-1 0-1,1 1 1,0-1-1,-1 1 1,1-1-1,0 1 1,0 0 0,0 0-1,0-1 1,0 1-1,-1 4 1,2-4-8,-1 0-1,0 1 1,-1-1-1,1 0 1,0 0 0,-1 0-1,1 0 1,-1 0-1,-2 2 1,4-3-43,-1 0 1,1-1 0,-1 1-1,1 0 1,0 0-1,-1-1 1,1 1-1,0 0 1,0 0-1,0 0 1,-1-1 0,1 1-1,0 0 1,0 0-1,0 0 1,1 1-1,-1-2-6,0 1-1,0-1 1,0 1 0,0-1-1,0 1 1,0-1-1,0 1 1,0-1-1,0 0 1,0 1-1,0-1 1,0 1 0,0-1-1,0 1 1,0-1-1,-1 1 1,1-1-1,0 1 1,0-1-1,0 0 1,-1 1 0,1-1-1,0 1 1,-1-1-1,1 0 1,0 1-1,-1-1 1,1 0 0,0 1-1,-1-1 1,0 0-1,1 1-12,0-1 0,0 1 0,1-1 0,-1 0 0,0 1 0,0-1 0,0 1 0,0-1 0,-1 0 1,1 1-1,0-1 0,0 1 0,0-1 0,0 0 0,0 1 0,0-1 0,-1 0 0,1 1 0,0-1 0,0 0 0,0 1 0,-1-1 0,-2 4 492,2 5-286,1-9-188,0 0-1,0 1 1,0-1 0,-1 0-1,1 1 1,0-1 0,0 1-1,0-1 1,0 0 0,0 1-1,0-1 1,0 1 0,0-1-1,0 0 1,1 1 0,-1-1-1,0 1 1,0-1 0,0 0-1,1 1 1,-1 0 87,-4 19 699,2-23-787,1 0 0,0 0 1,0 0-1,0 0 0,1 0 1,-1 0-1,1-1 0,-1-2 0,5-20 451,-4 24-502,-2 3-71,0 0 59,0 0-1,0 0 0,0 0 1,0 0-1,-4 2 0,3 4 23,-5 5 178,9-12-185,11 1 274,-9 1-87,-7 2-242,4-3 69,-1 0 1,0-1-1,0 1 1,1 0-1,-1-1 1,1 1-1,-1 0 0,1-1 1,-1 1-1,1 0 1,-1 0-1,1 0 1,0 0-1,-1 1 1,0 0 77,0 0 0,0 1 0,0-1 0,0 0 1,0 0-1,0 0 0,-1-1 0,1 1 0,-3 3 0,3-4-110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33:25.6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8 1056,'0'0'10,"0"0"0,0-1 0,0 1 0,0 0 0,0 0 0,1 0 0,-1 0 0,0-1 0,0 1 0,0 0 0,0 0 0,0-1 0,0 1 0,0 0 0,0 0 0,0 0 0,0-1 0,0 1-1,0 0 1,0 0 0,0 0 0,0-1 0,0 1 0,0 0 0,0 0 0,-1 0 0,1-1 0,0 1 0,0 0 0,0 0 0,0 0 0,0 0 0,0-1 0,-1 1 0,1 0 0,0 0 0,0 0 0,0 0 0,0 0 0,-1 0 0,1-1 0,0 1 0,0 0 0,0 0 0,-1 0 0,1 0 0,0 0 0,-14 5 364,10-3-312,0 1 0,1-1-1,-1 1 1,0 0 0,1 0 0,-3 4-1,3-4 173,1 0-1,-1 0 0,1 0 1,-1-1-1,0 1 0,0-1 1,-5 3 250,20 4-74,-10-7-369,1 0 1,-1 0-1,1-1 0,0 0 0,0 1 1,0-1-1,0 0 0,0 0 0,0 0 1,0-1-1,0 1 0,4-1 0,19 6 500,-6 0-156,-18-6-388,1 1 0,-1-1 0,0 1 0,1 0-1,-1-1 1,0 1 0,0 0 0,0 1 0,0-1-1,1 0 1,2 3 0,3 1 4,-1 0 0,1-1 0,0 0 0,0-1 0,13 4-1,-20-6 150,7-1 244,11 4 1053,-19-5-1395,0 1-47,0 0-1,0-1 1,1 1 0,-1 0-1,0 0 1,0-1 0,0 1-1,0 0 1,0-1-1,0 1 1,1 0 0,-1 0-1,0-1 1,0 1 0,0 0-1,0-1 1,0 1 0,0 0-1,0-1 1,0 1-1,-1 0 1,1 0 0,0-1-1,0 1 1,0 0 0,0-1-1,0 1 1,0 0 0,-1 0-1,1-1 1,0 1 0,0 0-1,0 0 1,0-1-1,-1 1 1,1 0 0,0 0-1,0 0 1,-1-1 0,1 1-1,0 0 1,-1 0 0,1 0-1,0 0 1,0 0-1,-1 0 1,1 0 0,-9-8-180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33:27.6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466 32 832,'-7'0'925,"7"1"-908,0-1 0,0 0 0,0 0 0,0 0 0,0 0 0,0 1 0,0-1 1,0 0-1,0 0 18,0 1 0,0-1 0,0 0 0,0 1 0,-3 2 351,3-3-351,0 0 0,-1 1 0,1-1 0,0 0 0,-1 0 1,1 0-1,0 0 0,-1 0 0,1 0 0,0 1 0,-1-1 0,1 0 0,0 0 0,-1 0 0,1 0 0,-1 0 1,1 0-1,0 0 0,-1 0 0,1-1 0,0 1 0,-1 0 0,1 0 0,-1 0 0,-8-3 331,0 1-1,0 0 1,-11-1-1,-24-6 962,24 4-915,1 1 0,-1 1 0,-37 0 0,-12-2 255,60 5-723,-1 0 0,1 1 0,0 0 0,0 0 0,0 1 0,0 1 0,-16 5 0,1 0-147,19-6-103,1-1 0,0 1 0,-1 0-1,1 0 1,0 1 0,0-1-1,0 1 1,0 0 0,1 0 0,-1 0-1,1 1 1,0-1 0,-4 6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33:31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1 640,'-1'0'41,"0"1"0,-1-1-1,1 1 1,0-1 0,0 1 0,-1 0-1,1-1 1,0 1 0,0 0 0,0 0-1,0 0 1,0 0 0,0 0 0,0 0-1,0 0 1,0 0 0,0 0 0,1 0 0,-2 3-1,-16 32 1117,11-21-937,5-11-107,-1 0 1,1 0-1,-1 1 0,0-2 1,0 1-1,0 0 0,-1-1 1,1 1-1,-1-1 0,0 0 1,-5 3-1,-5 3 481,13-8-552,-1 0 0,1 0 1,0 0-1,-1 0 0,1 0 0,-1-1 0,1 1 1,-1 0-1,1-1 0,-1 1 0,1-1 0,-1 1 1,0-1-1,1 0 0,-3 0 0,2 0 12,1 0 0,-1 1 0,0-1 0,1 0 0,-1 1 0,1-1-1,-1 1 1,1-1 0,-1 1 0,1 0 0,0 0 0,-1-1 0,-1 3 0,0-1 284,-7 0 68,15 5-764,19 13 718,52 33 0,-66-47-365,-1-1-1,13 4 0,-1-1-201,-18-6 227,0-2 0,1 1 0,-1 0 0,1-1 0,0 0 0,-1 1 0,7-2 0,-1 1 34,-9 0-12,2 0-42,24 4-2906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37:14.5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1163 4431 64,'16'-9'-11,"-8"4"999,-1 1 0,0-1 0,26-27 7509,-33 30-8443,0 0-1,-1 0 0,1 0 0,-1 0 1,1 0-1,-1 0 0,1 0 0,-1 0 0,-1-2 1,-5-13-389,5 9 409,0-1 0,-1 1 0,-5-9 0,4 8 47,0 1-1,1-1 1,-2-10-1,-2-4 129,-1 1-1,0-1 0,-21-36 0,6 12-46,18 36-260,-4-11 120,-1 1 1,-2 0 0,0 0 0,-19-24 0,-10-1 257,-29-37 402,63 72-716,-1 0 1,2 0 0,0-1-1,0 0 1,1 0-1,-5-16 1,-23-114 220,16 63-191,-28-77 0,36 128 140,0 3-59,-17-36 0,-14-22-255,21 42 260,-21-64 1,11 26-240,6 17 20,9 23 201,-27-54 1,-43-47 76,67 113-226,2 0 1,1-1 0,2 0-1,0-1 1,-13-55-1,-33-228-24,55 279 5,1-50 0,2 53 32,1 14 9,0 0 0,2-1 0,-1 1 0,2 0 1,7-21-1,-1 10-35,1 0 1,16-28 0,-25 52 43,0 0 0,-1 0 1,1 0-1,0 1 0,0-1 1,1 0-1,-1 1 1,1 0-1,-1-1 0,1 1 1,0 0-1,0 0 1,0 0-1,0 1 0,0-1 1,0 1-1,3-1 0,-2 1-19,-1 0 0,1 1 0,-1 0-1,1 0 1,-1 0 0,1 0 0,-1 1-1,0-1 1,1 1 0,-1 0 0,0 0-1,1 0 1,-1 0 0,0 1-1,0 0 1,5 3 0,3 3-52,0 1-1,-1 0 1,-1 1 0,0 0-1,0 1 1,14 22 0,-13-18 95,38 55 124,-26-38-146,4 5 72,-8-11-218,-16-22 127,1 1-1,0-1 0,0 0 1,0 0-1,1 0 0,-1-1 1,8 7-1,-9-9 87,0 1 1,0-1-1,0 1 1,0-1-1,1 0 0,-1 1 1,0-1-1,1-1 1,-1 1-1,1 0 1,-1-1-1,1 1 0,0-1 1,-1 0-1,1 1 1,-1-1-1,1-1 0,0 1 1,-1 0-1,1-1 1,-1 1-1,5-2 1,-6 1-28,0 0 1,0 1-1,0-1 1,0 0-1,0 0 1,0 0-1,0 0 1,0-1-1,-1 1 1,1 0-1,0 0 1,-1 0-1,1-1 1,-1 1-1,2-3 1,3-20 51,-5 21-88,8-35 152,-6 20-167,-1 15 36,-1 1 0,0-1 0,1 1 0,-1-1 1,0 1-1,0-5 0,-17-115 595,14 105-587,0-27 1,-1-7 95,-1-28-154,1 19 26,-1-22 0,5 77 30,-1 0 0,-1 0 0,1 0 0,-4-9 0,-2-3 190,-1-6-40,-1-2-173,6 17 18,1 1-1,-1 0 0,0-1 0,0 1 1,-9-12-1,7 11-33,0-1 0,1 0 0,-4-10 0,-50-122-161,37 99 365,-2 2 0,-42-56 0,38 57-59,12 18-129,0 2-1,-1 0 0,-2 1 1,0 0-1,0 2 0,-2 0 1,-21-14-1,16 13-16,1-2-1,1-1 1,-23-25 0,33 31 137,0 0 0,2-1 0,-19-31 0,22 30-196,1 0 1,1 0-1,0-1 1,1 0-1,-3-25 1,-9-30-68,13 61 163,1-1 0,1 0 0,0 0 0,0-19 0,2 30-30,-1-1 1,1 1-1,0 0 1,0-1-1,-1 1 1,1 0-1,-1 0 0,1-1 1,-2-1-1,2 3 11,-1-1-1,1 1 0,0-1 0,0 0 0,-1 1 0,1-1 1,0 1-1,0-1 0,-1 1 0,1-1 0,0 0 1,0 1-1,0-1 0,0 0 0,0 1 0,0-1 0,0 1 1,0-1-1,0 0 0,1 1 0,-1-1 0,0 1 1,0-1-1,0 0 0,1 0 0,0 0-51,-1 0 0,0-1-1,1 1 1,-1-1 0,0 1 0,1 0-1,-1-1 1,0 1 0,0-1 0,0 1-1,-1-2 1,1 2 87,0-1 0,0 1-1,0 0 1,0 0 0,0-1 0,0 1-1,0 0 1,1-1 0,-1 1 0,0 0-1,1 0 1,-1-1 0,2-1-1,-1 1-26,0 0 0,0 1 0,0-1 0,0 0 0,-1 0 0,1 0 0,0 0 0,-1 0-1,1 0 1,-1 0 0,0-1 0,0 1 0,0 0 0,0 0 0,0-2 0,0-2-126,5-14 115,-3 15-34,-2 5 43,0 0 0,0 0 0,0 0 0,0 0 0,0 0 1,0 0-1,-1 0 0,1 0 0,0 0 0,0 0 1,0 0-1,0 0 0,0 0 0,0 0 0,0 0 1,0 0-1,0 0 0,0 0 0,0 0 0,0 0 1,0 0-1,0 0 0,0 0 0,0 0 0,-1 0 0,1 0 1,0 0-1,0 0 0,0 0 0,0 0 0,0 0 1,0 0-1,0-1 0,0 1 0,0 0 0,0 0 1,0 0-1,0 0 0,0 0 0,0 0 0,0 0 0,0 0 1,0 0-1,0 0 0,0 0 0,0 0 0,0 0 1,0 0-1,0 0 0,0-1 0,0 1 0,0 0 1,0 0-1,0 0 0,0 0 0,0 0 0,0 0 0,0 0-131,-5 74-533,-3-15 565,3 84 267,-3-30-214,8-38 214,-4-63-6,3-11 40,2-7-154,2-16 10,0-1 0,-1 0 0,-2-46-1,-1 27-63,-6-57 131,0 31-37,5 48-46,-5-24 0,-1-4-285,7 43 248,0 1-1,0-1 0,0 1 0,-4-7 0,4 8-12,0-1-1,0 1 0,0 0 0,0-1 0,0 1 0,0-7 0,1 9 20,0 0 0,0 0-1,-1 0 1,1 0 0,0 0 0,0 0-1,-1 0 1,1 0 0,-1 0 0,1 0-1,-1 1 1,1-1 0,-1 0 0,1 0-1,-1 0 1,0 1 0,1-1 0,-2 0-1,1 1-125,23 12-1226,-18-8 1305,0-1 1,0 1 0,0 0-1,-1 0 1,0 0 0,3 5-1,6 7-124,-4-6 246,-1 1 1,0 1-1,0 0 1,7 19 0,-7-15-88,17 28 1,-13-26-95,-1 1 1,11 28-1,-6-11 229,15 37-239,-25-57 748,-10-3-321,2-10-272,1 0 0,-1 0 1,0 0-1,0 0 0,0-1 0,0 1 1,0-1-1,0 0 0,-6 3 1,-7 5-118,-23 16 109,-6 4-1537,20-7-2415,21-17 2363,-9-15-3856,-7-31 2616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39:53.7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178 185 832,'-11'8'6523,"3"4"-5340,7-10-1151,0-1 1,0 1 0,0-1-1,0 1 1,0-1-1,0 0 1,0 1 0,0-1-1,-2 1 1,-13 9 157,13-9-149,1 0 0,-1 0 0,0-1-1,0 1 1,0-1 0,0 1 0,-4 0 0,-8 3 195,13-4-172,-1 0-1,1 0 1,0 0 0,-1 0 0,1-1 0,-5 1 0,5-1-15,0 0 1,0-1-1,0 1 1,0-1-1,0 1 1,0-1-1,0 0 1,0 0-1,0 0 1,0 0-1,0 0 1,0 0-1,1-1 1,-1 1-1,1 0 1,-1-1-1,1 0 1,-1 1-1,1-1 1,0 0-1,0 1 1,-2-5-1,-8-8-105,10 12 55,-1-1-1,1 0 0,0 1 0,0-1 0,0 0 1,0 0-1,0 0 0,0 0 0,1 0 0,0 0 1,0 0-1,-1 0 0,2-3 0,-3-18 193,0 15-150,1 0-1,1-1 1,0 1 0,0 0 0,3-15 0,6 3-133,0 4-264,-9 16 344,0 0 1,1 0-1,-1 1 1,1-1-1,-1 0 1,1 0-1,0 1 0,-1-1 1,1 0-1,0 0 1,-1 1-1,1-1 1,0 1-1,0-1 1,-1 1-1,1-1 0,0 1 1,0-1-1,0 1 1,1-1-1,22-3-51,-12 2 150,11-4-13,0 2 0,1 0 0,-1 2-1,1 1 1,46 2 0,-64 1-100,0-1 0,0 0 0,0 1 1,-1 0-1,1 1 0,-1-1 0,0 1 0,1 0 0,-1 0 0,0 1 1,-1 0-1,1 0 0,-1 0 0,0 0 0,0 0 0,0 1 1,4 6-1,-3-4 64,-1 0 1,0 0 0,0 0 0,-1 1 0,0 0-1,0 0 1,-1 0 0,0 0 0,0 0-1,-1 0 1,1 13 0,-2-16 50,-1 0 0,1-1 1,-1 1-1,0-1 0,0 0 0,-1 1 1,1-1-1,-1 0 0,0 0 0,0 0 0,-4 6 1,-2 1 4,-1 1 0,-12 11 0,12-13-188,-39 30-2,28-22 230,15-14-74,0 0 0,0 1-1,-5 6 1,0-1 207,8-9-246,1 0 0,-1 1 0,1-1 0,0 1-1,-1-1 1,1 1 0,0 0 0,0-1-1,0 1 1,-2 4 0,-6 22-138,1 0-1,1 1 1,2 0 0,0 0-1,0 43 1,5-64 37,0 15 133,0 0 1,1 0-1,1 0 0,1 0 1,10 32-1,-11-49-35,0 0 0,1-1 0,-1 1 0,1-1 0,1 0-1,-1 0 1,1 0 0,0 0 0,0-1 0,0 0 0,1 0 0,-1 0 0,1 0 0,0 0 0,0-1 0,0 0 0,1 0-1,8 3 1,-8-4 12,1 0 1,0 0-1,-1-1 0,1 0 0,0 0 0,0 0 0,0-1 0,0 0 0,0 0 0,0-1 0,-1 0 0,1 0 0,0-1 0,0 0 0,12-5 0,-1-1 21,-11 6-35,-1 0 1,0-1-1,0 0 0,0 0 0,0-1 0,-1 1 1,1-1-1,-1 0 0,0-1 0,7-6 1,36-61 67,-41 60-79,0-1 1,-1 0-1,-1 0 1,4-15 0,26-70-50,-17 48-30,-11 35 83,0 0-1,16-27 1,-10 21 88,-2 1-198,-5 9 87,0 0 1,1 1 0,10-13-1,-4 6 23,16-23 0,-1-1-277,-21 30 260,-1 0 0,-1 0 0,8-21 0,-5-15 66,-7 19-772,-5 30 530,-1 6 197,-13 16-78,17-22 45,-1 0 1,0 1-1,1-1 1,0 0 0,-1 0-1,1 1 1,0-1-1,-1 4 1,0-1 44,0-1 0,0 0 0,0 0 0,-1 0 0,1-1 0,-1 1 0,0-1 0,-4 4 0,4-3 46,0-1 0,0 1 0,0 0 0,0-1 0,1 1 0,-1 1 0,1-1 0,-3 6 0,4-4-33,-1-1 0,0 1 0,0-1 0,0 1 0,-1-1 0,-5 9 1,2-6-41,1 1 1,1 0-1,-6 12 1,-6 14 124,8-20-26,-9 24 0,3-6 24,10-21-142,-7 24 1,3-7 13,3-8 34,0 1 0,-3 37 0,0-2 313,7-49-354,1 1-1,0-1 1,0 1 0,1 8-1,0-8-27,-1 0 0,0 15 1,0-10 78,0 0 1,1 0 0,0 0 0,2-1 0,3 15 0,-4-19 28,-1-4-35,1-1-1,0 1 1,0-1 0,0 0-1,1 0 1,-1 0 0,1 0-1,4 4 1,4 8 360,-5-11-253,-1 1 1,1-1-1,0 0 1,0 0-1,0-1 1,9 5-1,-8-5-110,-3-1-22,15 7 132,-12-9-142,-1 0 0,1-1 0,10 1 0,-16-1-65,0 0 1,0 0 0,0 0-1,0 0 1,0 0 0,0 1-1,0-1 1,0 0-1,0 1 1,0-1 0,0 0-1,0 1 1,0-1 0,-1 1-1,1 0 1,1 0-1,-2-1 5,28 2-10197,-10-2 7440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39:57.6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24 1152,'-17'-12'955,"17"12"-918,-1 0 0,1-1 1,0 1-1,0 0 1,0-1-1,0 1 1,0 0-1,0 0 1,-1-1-1,1 1 1,0 0-1,0 0 0,-1-1 1,1 1-1,0 0 1,0 0-1,-1 0 1,1-1-1,0 1 1,0 0-1,-1 0 0,1 0 1,0 0-1,-1 0 1,1 0-1,0 0 1,-1 0-1,1 0 1,0 0-1,0 0 0,-1 0 1,-3-2 1356,10 2 456,12-3-870,-13 3-702,-5-1-133,5 1-119,1 0 71,0 0 0,-1 0 0,1 0 0,-1 1 0,8 1 0,19 3 281,-24-2-251,0-1-1,0 1 0,1-2 1,-1 1-1,1-1 0,-1-1 0,1 1 1,9-2-1,-8 1-77,0 0 0,1 0-1,-1 1 1,0 0 0,16 5 0,-13-2-26,0-1 1,1 0-1,-1-1 1,25 0-1,51 3 457,-76-5-387,-6 1-260,0-1-1,1 0 1,-1-1-1,0 0 1,10-2-1,-13 2 59,1 0-1,-1 0 1,0 0-1,0 1 1,1-1 0,8 2-1,8-1-239,-19 0 227,-1 0 47,5 0-74,-5 0-379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39:58.7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96 992,'6'-10'4384,"-6"10"-4331,0 0 1,0-1 0,0 1 0,0 0-1,0 0 1,0 0 0,0 0 0,0 0-1,0 0 1,0-1 0,0 1-1,0 0 1,0-2 645,1 2-646,-2 0-14,1 0-1,-1 0 0,1 0 0,-1-1 1,1 1-1,-1 0 0,1-1 0,-1 1 1,1 0-1,-1-1 0,1 1 0,0 0 1,-1-1-1,1 1 0,0-1 0,-1 1 1,1-1-1,0 1 0,-1-1 0,1 1 1,0-1-1,0 1 0,0-1 0,0 1 1,-1-1-1,1 1 0,0-1 0,0 1 1,0-1-1,0 1 0,0-1 0,0 1 0,0-1 1,1 0-1,-1 1 0,0-1 0,0 1 1,0-1-1,0 1 0,1-1 0,-1 1-32,0-1-1,0 1 0,0 0 1,0 0-1,0 0 1,0 0-1,0 0 0,0 0 1,0 0-1,0 0 0,0 0 1,0-1-1,0 1 0,0 0 1,0 0-1,0 0 0,0 0 1,0 0-1,0 0 1,0 0-1,0 0 0,0 0 1,0-1-1,0 1 0,0 0 1,0 0-1,0 0 0,0 0 1,0 0-1,0 0 0,0 0 1,0 0-1,0 0 1,0 0-1,-1 0 0,1 0 1,0 0-1,0-1 0,0 1 1,0 0-1,0 0 0,0 0 1,0 0-1,0 0 0,0 0 1,0 0-1,-1 0 1,1 0-1,0 0 0,0 0 1,0 0-1,0 0 0,0 0 1,0 0-1,0 0 0,0 0 1,-1 0-1,1 0 0,0 0 1,0 1-1,-6-4 285,6 2-269,0 0 1,0 1 0,0-1 0,0 0-1,0 1 1,0-1 0,0 0 0,0 0-1,0 1 1,1-1 0,-1 0 0,0 1-1,1-1 1,-1 0 0,0 1-1,1-1 1,-1 0 0,1 0 0,1-1 101,0-1 1,0 1 0,1 0-1,-1 0 1,0 0 0,1 0-1,-1 1 1,1-1 0,0 0-1,0 1 1,-1 0 0,6-2-1,40-9 438,-45 11-468,8-1 4,0 1 0,22 1 1,0-1 186,78 0-108,-58 2-144,14 4 558,1 1-849,-68-6 168,1 0 0,-1 0 0,0 0 0,1 0 0,-1 0 0,1 1 0,-1-1 0,1 0 0,-1 0 0,0 0 0,1 0 0,-1 1 0,1-1 0,-1 0 0,0 0 0,1 1 0,-1-1 0,0 0 0,1 1 0,-1-1 0,0 0 0,1 1 0,-1-1 0,0 0 0,0 1 0,0-1 0,1 1 0,-1-1 0,0 1 0,0-1 0,0 0 0,0 1 0,0-1 0,0 1 0,0-1 0,0 1 0,0-1 0,0 1 0,0-1 0,0 1 0,0-1 0,0 0 0,0 1 0,-1 0 0,-7 24-4273,7-22 3783,-3 4-1547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39:59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147 1 2720,'0'0'6282,"4"15"-5252,-3-10-906,-1 0 1,1 0-1,-1 0 1,0 0 0,0 0-1,-1 0 1,1 0-1,-2 5 1,-1 7-52,-9 58-92,-4 0-1,-36 101 1,34-125 250,11-36-173,2 1-1,-1 0 1,2 0 0,0 1-1,1-1 1,-1 24-1,-1 3-249,-1-10-4000,2-22 1798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0:00.5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3 152 2144,'0'0'61,"0"0"0,0 0 0,0 0 0,-1-1 0,1 1-1,0 0 1,0-1 0,0 1 0,0 0 0,0 0 0,0-1 0,0 1 0,-1 0 0,1-1 0,0 1 0,0 0 0,0-1 0,0 1 0,0 0-1,0-1 1,1 1 0,-1 0 0,0 0 0,0-1 0,0 1 0,0 0 0,0-1 0,1-7 1667,-4-3 2256,3 11-3922,0-1-1,0 1 1,0-1 0,0 1-1,1 0 1,-1-1-1,0 1 1,0 0-1,0-1 1,0 1 0,1 0-1,-1 0 1,0-1-1,0 1 1,0 0-1,1-1 1,-1 1-1,0 0 1,0 0 0,1 0-1,-1-1 1,0 1-1,1 0 1,-1 0-1,0 0 1,1 0-1,-1-1 1,0 1 0,1 0-1,-1 0 1,0 0-1,1 0 1,17-2 82,-9 1 38,421-74 996,-416 73-1107,1 1-19,-1-2 0,0 1 0,0-2 0,19-7 0,-26 8-134,1 0 1,0 1-1,-1 0 1,1 0-1,0 0 1,16 0-1,-22 2-515,-3 4-135,1 1 1,-1-1-1,0 0 0,0 0 1,0 1-1,-3 5 0,0 1-290,-1 9-2215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0:01.8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51 2400,'-5'-9'5143,"8"0"-3452,-3 7-1652,1 1 0,0 0 0,0 0-1,0 0 1,0 0 0,0 0 0,0 1-1,1-1 1,-1 0 0,0 0 0,0 1 0,3-2-1,9-2 123,2 0-1,-1 1 0,0 0 0,17 0 0,60 1-345,-68 2 140,-19 0 46,1 1-1,-1-1 1,0 1-1,0 0 1,0 0 0,0 1-1,0-1 1,0 1-1,-1 0 1,1 0 0,0 0-1,-1 0 1,0 1-1,1 0 1,-1-1 0,0 1-1,3 4 1,-4-5 4,-1 0 1,0 0 0,0 0 0,0 0 0,0 0-1,0 0 1,0 0 0,0 1 0,-1-1 0,1 0 0,-1 0-1,1 1 1,-1-1 0,0 0 0,0 1 0,0-1-1,0 0 1,0 1 0,-1-1 0,1 0 0,-1 0-1,0 1 1,-1 2 0,-2 4 3,0 1 0,-1-1 0,-10 15 1,15-23-10,-10 13-75,-19 20 1,2-4 47,14-15 132,-1 0 1,-1-1-1,0-1 1,-28 19 0,39-30-267,3-1 162,1-1 1,-1 0 0,1 1-1,-1-1 1,0 1 0,1-1-1,-1 0 1,1 1 0,-1-1-1,1 1 1,-1 0 0,1-1-1,-1 1 1,1-1-1,0 1 1,-1 0 0,1-1-1,0 1 1,0 0 0,-1-1-1,1 1 1,0 0 0,0-1-1,0 1 1,0 0 0,0 0-1,0-1 1,0 1-1,0 0 1,0-1 0,0 1-1,1 1 1,-15 14-125,-4 5 78,17-19 51,0-1 0,0 0 0,-1 1 0,1-1 0,-1 0 0,1 0 0,-1 0 0,1 0 0,-1 0 0,1 0 0,-1-1-1,-2 2 1,3-2 144,11 0-102,60-6 1203,-1 0-497,59 1-551,-124 6-168,1 0 1,0-1 0,0 2-1,-1-1 1,1 0 0,-1 1-1,6 2 1,-1 0 143,-8-3-35,5 1-820,-2 15-5880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8:21.8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252 278 832,'-8'-63'4680,"6"62"-4513,-6-5 255,6 4-369,0 1 0,0-1 0,-1 1 1,1 0-1,0 0 0,0 0 0,-1 0 0,1 0 0,-1 1 0,1-1 0,-1 1 0,1-1 1,-5 1-1,-2 0-23,0 1 1,-13 2 0,-11 1 104,-6 1 446,21 6-341,17-11-219,0 0 0,-1 0-1,1 0 1,0 0 0,0 0 0,0-1 0,0 1-1,-1 0 1,1 0 0,0-1 0,0 1-1,0-1 1,0 1 0,0-1 0,0 0 0,0 1-1,0-1 1,0 0 0,1 1 0,-1-1-1,0 0 1,0 0 0,0 0 0,1 0-1,-2-1 1,-15-27 138,13 22-165,1 0 1,0-1 0,0 0-1,0 1 1,1-1 0,1 0-1,-3-16 1,8 24-375,-3 0 375,0 0-1,1 1 0,-1-1 1,0 1-1,0 0 0,0-1 0,0 1 1,0 0-1,0 0 0,0 0 1,0-1-1,0 1 0,0 0 1,-1 0-1,1 0 0,0 0 1,1 3-1,-1-2 10,0 0-1,0 1 1,0-1 0,0 0 0,0 1 0,0-1-1,-1 1 1,1 3 0,-1-4-4,2 2-57,9 3 349,-10-7-277,-1 0 0,1 1 1,-1-1-1,1 0 0,-1 0 1,1 0-1,0 0 0,-1 0 0,1 0 1,-1 0-1,1 0 0,-1 0 1,1 0-1,-1 0 0,1-1 1,0 1-1,-1 0 0,1 0 0,-1 0 1,1-1-1,-1 1 0,1 0 1,-1-1-1,1 1 0,-1 0 1,0-1-1,1 1 0,-1 0 0,1-1 1,-1 1-1,0-1 0,1 1 1,-1-1-1,0 1 0,0-1 1,1 1-1,-1-1 0,0 1 0,0-1 1,0 1-1,0-2 0,5-22-17,-5 19 11,1 0 0,0 0 0,0 0 1,0 1-1,4-9 0,-3 8-22,-1 1 1,1-1-1,-1 1 0,0-1 0,1-9 0,6-29 56,-26 43-256,15 2 210,1 1 0,-1-1 0,0 0 0,1 1 0,-1 0 0,1-1-1,0 1 1,0 0 0,0 0 0,-2 6 0,0 0-94,0 0 0,-4 16-1,5-15 65,0 1-1,1 0 1,0 0-1,1-1 0,0 1 1,1 0-1,0 0 1,0 0-1,3 12 0,2-7 200,-4-15-129,-1 0 16,3 4-15,-3-4 63,2-1-167,1 1 3,4 7-50,-6-5 51,1-2 67,5 9 193,-6-9-198,4 22-214,-2 11-42,15-2-592,-16-27 867,0-1 0,0 1 0,0 0 0,0-1 0,-1 1-1,1 5 1,3 10-87,-4-19 24,-1 0-1,0 0 1,0 0-1,1 0 1,-1 0-1,0 0 0,1 0 1,-1 0-1,1-1 1,-1 1-1,1 0 0,0 0 1,-1-1-1,1 1 1,0 0-1,-1-1 1,1 1-1,2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0:05.0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76 212 1728,'0'0'7834,"19"-3"-6378,-12 3-1393,1 1 0,0 1 0,0-1 0,0 1 0,-1 1-1,1-1 1,9 6 0,26 8 117,-38-15-137,1 0-1,0 0 1,0 0 0,0-1 0,0 0-1,-1 0 1,1 0 0,0-1 0,6-1-1,-9 1-38,-1 1 0,0-1 0,1 0 0,-1 1-1,0-1 1,0 0 0,0-1 0,0 1 0,0 0-1,0-1 1,0 1 0,0-1 0,0 1 0,-1-1 0,1 0-1,0 0 1,-1 0 0,0 0 0,1 0 0,-1 0-1,0 0 1,0 0 0,0 0 0,0-4 0,0-1 40,0 0 0,-1 0 0,1 0-1,-2 0 1,-1-12 0,0-12 162,-8-15-227,9 42 9,1 0-1,-1 0 1,-1 0 0,1 0 0,0 1 0,-1-1 0,0 0 0,0 1 0,0 0 0,0-1 0,-1 1 0,1 0 0,-1 0 0,0 0 0,0 0-1,0 1 1,0-1 0,-4-2 0,-10 1-372,7 3 251,6 0 155,1 1 1,-1 0-1,0 0 1,1 0-1,-1 0 0,0 1 1,0-1-1,1 1 1,-1 0-1,1 0 0,-1 0 1,1 1-1,-1-1 1,1 1-1,0 0 1,-3 2-1,-19 8 189,18-9-230,1 1 1,0 0 0,0 0-1,0 0 1,0 1-1,-9 9 1,-7 6-296,18-15 332,-1 0 0,1 0-1,1 0 1,-1 0 0,1 1-1,0 0 1,0-1 0,0 1-1,1 0 1,0 1 0,0-1-1,-1 7 1,-4 12 206,0-1-180,1 1 1,-3 32-1,8-51 0,0 0 0,0 1 0,1-1 0,0 1 0,1-1 0,0 1-1,-1-1 1,2 0 0,-1 1 0,1-1 0,0 0 0,0 0 0,1 0 0,0-1 0,0 1 0,0 0 0,1-1 0,-1 0 0,2 0 0,7 8 0,6 5 138,0-1 0,1 0 1,1-2-1,31 19 1,-46-32-189,1 0 0,0 0 0,0 0 0,-1-1 0,1 0 0,0 0 0,12 0 0,74-9 950,-55 5-614,-35 3-394,0 0-703,3 0 271,28-55-13099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0:07.1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331 96 832,'0'0'7,"0"0"0,0 0 0,0 0 0,0 0 0,0 0 0,0-1 0,0 1 0,0 0 0,0 0 0,0 0 0,0 0 0,0 0 0,0-1 0,0 1 0,0 0 0,0 0 0,0 0 0,0 0 0,0 0 0,0-1 0,0 1 0,0 0 0,0 0 0,0 0 0,0 0 0,0 0 0,0 0 0,0 0 0,1-1 0,-1 1 0,0 0 0,0 0 0,0 0 0,0 0 0,0 0 0,0 0 0,0 0 0,1 0 0,-1 0 0,0 0 0,0-1 0,0 1 0,0 0 0,0 0 0,1 0 0,-1 0 0,0 0 0,0 0 0,0 0 0,0 0 0,0 0 0,1 0 0,-1 0 0,0 0 0,0 0 0,0 1 0,0-1 0,0 0 0,0 0 0,1 0 0,-1 0 0,0 0 0,0 0 0,0 0 0,0-3 7,0 2 82,3-14 2806,-3 13-2651,0 0 0,0 1 0,0-1 0,-1 0 0,1 1 0,-1-1 0,1 0 0,-1 1 0,0-1 0,0 1 0,1-1 0,-1 1 0,0-1 0,0 1 0,0-1 0,-1 1 0,1 0 0,0 0 0,0 0 0,-1 0 0,1 0 1,-1 0-1,-2-2 0,0 2-176,0-1 0,0 0 1,0 1-1,0 0 1,-1 0-1,1 0 1,0 0-1,-9 1 0,10 0-76,1 1 1,0-1-1,0 1 0,0 0 0,0 0 0,0 0 0,0 0 1,0 0-1,0 0 0,0 1 0,0-1 0,0 1 0,1-1 0,-1 1 1,1 0-1,-1 0 0,1-1 0,-2 4 0,1-2-17,-1 0-1,0 0 0,1 0 1,-1 0-1,-4 3 0,-21 14-68,20-14 92,-1 0-1,1 0 1,-14 6-1,7-5 102,0 1-1,1 0 1,-1 1-1,-22 20 1,33-25-72,0 1 0,0-1 0,1 1 0,0 0 0,0 0 0,0 0-1,0 1 1,1-1 0,0 1 0,0-1 0,0 1 0,-1 10 0,1-3-36,1 0 0,0 0 1,1 0-1,3 22 0,0-19 49,1 0 1,1-1-1,0 0 0,1 0 1,9 17-1,-2-3-144,-8-20 161,0 1 0,0-1 0,1-1 1,0 1-1,1-1 0,12 13 1,51 38 217,-61-53-316,-7-4 84,1-1-1,-1 1 1,0-1-1,1 0 1,-1 0-1,1 0 1,-1-1 0,5 2-1,11 3-153,-15-3 89,-2-2 12,0 0 0,0 1-1,0-1 1,0 1 0,0-1-1,0 0 1,0 0-1,0 0 1,0 0 0,0 0-1,0 0 1,0 0-1,1 0 1,11 0 22,-10 0 20,0 0 0,0 0-1,-1-1 1,1 1 0,0-1 0,-1 0 0,1 1 0,0-1 0,-1 0-1,1-1 1,-1 1 0,1 0 0,-1-1 0,0 1 0,0-1-1,1 0 1,-1 0 0,0 0 0,-1 0 0,1 0 0,2-3 0,2-5-48,-1 1 0,-1-1 0,0 1 1,5-16-1,4-11-71,14-36 107,-5 11 266,-15 43-296,1 0 1,1 1 0,0 0 0,24-31 0,4 8-160,-25 29 109,0-2 1,14-19-1,-25 31 80,0-1-1,-1 1 1,1-1 0,0 0-1,-1 0 1,1 1 0,-1-1-1,1 0 1,-1 0 0,0 0-1,0 1 1,0-1 0,0 0-1,0 0 1,0 0 0,0 0-1,-1 1 1,1-1 0,-1 0-1,1 0 1,-1 1 0,-1-3-1,-2-3 23,0 0-1,0 0 0,-10-11 0,4 5-150,5 7 131,1 1 0,-2-1 0,1 1 0,-1 0 0,1 1 0,-1-1 0,-12-5 0,6 3-82,0 2 1,-1 0-1,-18-6 0,27 10 52,0 1-1,0-1 1,0 1-1,0 0 1,0 0-1,0 0 1,0 0-1,0 1 1,0 0 0,0 0-1,1 0 1,-1 0-1,0 0 1,0 1-1,-6 4 1,1-1-60,0 1 0,1 0 0,0 1 0,0 0 0,-7 8 0,10-11-328,1 1 1,0 0 0,0 0-1,0 0 1,0 1-1,1-1 1,0 1-1,0 0 1,0 0 0,1 0-1,-3 10 1,5-1-2236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0:08.1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18 1728,'-10'-14'6768,"12"11"-5469,-1 3-1256,0 1 0,-1-1 0,1 1 0,0-1 0,0 1 1,0-1-1,-1 1 0,1-1 0,0 0 0,0 1 0,0-1 0,0 0 0,0 0 0,0 0 0,0 1 1,1-1-1,0 0-4,-1 1 0,1-1 0,0 1 1,0 0-1,-1 0 0,1 0 0,0 0 0,-1 0 1,1 0-1,-1 0 0,0 1 0,1-1 1,-1 0-1,0 1 0,0-1 0,0 1 0,0 0 1,2 2-1,0 4-15,1 0 0,3 16 0,-3-10-148,4 14 133,6 37-1,-9-36 124,1 13 171,-3 0-1,-2 85 0,-2-55 199,1-49-364,-5 161-12,-6-75-3768,10-81 710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0:18.6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 2144,'2'5'7542,"3"-5"-7948,13-5 336,23 6 136,-19 0 140,1-1-1,37-4 1,-55 3-207,0 1 0,0 0 0,0 0 0,1 0 1,-1 0-1,0 1 0,0 0 0,0 0 0,0 1 0,0-1 0,7 4 0,-3-2-68,-7-2 128,-2-1-48,0 1 0,1-1 0,-1 0 1,0 1-1,1-1 0,-1 0 0,0 0 1,1 1-1,-1-1 0,1 0 0,-1 0 1,0 1-1,1-1 0,-1 0 0,1 0 1,-1 0-1,1 0 0,-1 0 0,0 0 1,1 1-1,-1-1 0,1 0 0,-1 0 1,1-1-1,13 2 281,-14-1-284,2 0-83,6 0 86,18 0-160,-25 0-49,9 0-2564,17 11-987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0:19.8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79 2144,'2'-8'6569,"10"5"-6125,-6 2-347,-1-1 0,0 1 0,0 0-1,0 1 1,1-1 0,-1 1 0,0 0 0,10 1 0,1 0 172,173-9 878,-51 1-1101,-110 5 9,42-6-300,-40 6-3030,-34-11-1998,-4-10 3288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0:20.8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67 3072,'-1'-2'140,"0"-1"0,1 0 0,-1 0 0,1 0 0,0 1 0,0-1 0,0 0 1,0 0-1,0 0 0,1 0 0,-1 1 0,1-1 0,0 0 0,1-3 0,3-10 873,-3 10-263,-3 12-161,10 232 1470,-9 15-1331,0-144-4806,0-90 756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0:21.4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32 2976,'2'-3'5183,"7"2"-4192,12 1-771,1 2 244,1-1-1,27-2 1,-10 0-196,-1 1-48,0 1-27,1-1 0,0-3 0,65-12 0,-85 11-113,-1 1 0,0 0 0,1 2 0,0 0 0,31 3 0,-48-1-149,-1-1-1,1 1 1,-1 0 0,1 0-1,0 0 1,-1 0 0,0 1-1,1-1 1,-1 1 0,0-1-1,0 1 1,0 0 0,0 0-1,0 0 1,3 4 0,-6-5-212,1 1 0,0-1 0,-1 1 1,0-1-1,1 0 0,-1 1 0,0-1 1,0 0-1,0 1 0,0-1 0,0 0 1,0 0-1,-2 2 0,-9 6-3180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0:22.5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387 34 2912,'-2'1'236,"1"0"-1,-1-1 1,0 1 0,0-1 0,1 1 0,-1-1-1,0 0 1,0 0 0,1 1 0,-1-1 0,0-1-1,0 1 1,0 0 0,1 0 0,-1-1-1,0 1 1,0-1 0,-2 0 0,2-2 811,10-1-777,1-1-55,1 1 0,0 0-1,1 1 1,-1 0 0,0 1 0,1 0 0,21-1-1,-23 2-209,-4 0-52,0 1 1,0 1-1,0-1 1,0 0-1,0 1 1,0 0-1,0 1 1,0-1-1,0 1 1,0-1-1,0 2 0,-1-1 1,1 0-1,-1 1 1,0 0-1,0 0 1,7 7-1,-9-7 71,-1 0 0,1 1 0,-1-1 0,0 1-1,0-1 1,-1 1 0,1 0 0,-1-1 0,1 1-1,-1 0 1,-1-1 0,0 7 0,-2 14 31,-2-1 1,0 1 0,-2-1 0,0 0-1,-2-1 1,0 0 0,-2 0-1,-20 31 1,22-40-27,0 0-1,-1-1 1,0 0 0,-1-1-1,0 0 1,-1-1 0,0 0-1,-17 10 1,-4-1 11,-1-1 0,-43 16 1,47-20-12,10-6 298,-26 9-1,-9 4 123,39-15-278,-24 8-1,23-8 1088,31-13-612,0 2-671,0 1 0,1 1 0,-1 1 0,1 0 0,26 0 0,76 8 342,-116-6-308,164 12-788,-123-9 1090,-27-4-1562,0 1 1,20-5-1,-26 3 533,0 0 1,0-1-1,0 0 0,0 0 0,0-1 1,-1 0-1,1 0 0,-1-1 0,9-6 1,-4-2-241,19-20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1:33.3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0 273 2496,'3'1'3434,"-3"-1"-3372,4 3 404,-3-2-199,30 14-59,-11-3-328,-9-7 59,-5-4 142,0 1 1,0 0-1,0 1 1,6 2-1,-7-2-108,1 0 0,0-1 0,-1 0 0,11 2 0,23-1 37,-39-3 150,11-1 166,-7 0-342,0 0 1,0-1 0,0 1-1,-1-1 1,1 0 0,0 0-1,-1-1 1,0 1 0,0-1-1,1 1 1,-2-1 0,1 0-1,0 0 1,0-1 0,2-3-1,3-7 121,16-26 121,-22 36-194,-1 0 0,1 1 0,0-1 0,-1 0 0,0 0 0,0 0 0,1-9 0,-2-2-41,2 0 0,4-22 0,-4 24-30,0 0-1,-1-23 0,-1 29 159,-1 5-101,1 0-1,-1 0 0,0 1 0,1-1 0,-1 0 0,0 0 0,0 0 0,0 1 0,0-1 0,0 0 0,-1 1 0,-1-3 0,0 1 18,1 1 0,-1-1 0,0 1 0,0-1 0,-5-2 0,2 2 21,-1 0 8,1 0 0,-1 0 0,0 0-1,0 1 1,0 0 0,0 0-1,0 1 1,-15-1 0,13 2 0,0 0 0,1 1 1,-1 0-1,0 0 0,0 1 0,1 0 1,-1 0-1,-8 5 0,13-6-97,0 1-1,1 1 0,-1-1 1,1 1-1,0-1 1,-1 1-1,1 0 1,0 0-1,1 0 1,-1 1-1,1-1 1,-1 1-1,1-1 1,0 1-1,0 0 1,0 0-1,1 0 1,-3 7-1,-13 67 247,13-58-140,3-13-76,-1 1 1,1-1 0,0 10 0,1 0-35,-4 24 0,4-36 28,0 1 0,0-1 0,0 0 0,2 10 1,0 11-119,-1-11 472,1 0 0,5 26 0,-3-30-203,0 4-119,-3-10-46,1-1 0,-1 0 0,1 0 0,0 0-1,0-1 1,0 1 0,0 0 0,6 6 0,9 10 556,-16-18-499,1-1-1,-1 1 1,0-1-1,0 1 0,1-1 1,-1 0-1,1 1 1,0-1-1,2 2 0,-3-3-21,1 1 0,-1-1 0,0 1 1,0 0-1,0 0 0,0 0 0,0-1 0,-1 1 0,1 0 0,0 0 0,0 0 0,0 2 0,-1-3-7,0 0 0,0 0 0,0 1 0,0-1 0,0 0-1,0 0 1,1 0 0,-1 1 0,0-1 0,0 0 0,0 0 0,0 1 0,0-1 0,0 0 0,0 0-1,1 0 1,-1 0 0,0 1 0,0-1 0,0 0 0,0 0 0,1 0 0,-1 0 0,0 0 0,0 1-1,1-1 1,-1 0 0,0 0 0,1 0 0,0 0-6,0 1-1,0-1 1,0 0-1,0 1 1,0-1-1,0 1 1,0-1-1,0 1 1,0 0-1,-1-1 1,1 1-1,1 1 1,2 2 9,-2-3-15,-1 1 1,0-1 0,0 0-1,1 0 1,-1 0 0,1 0-1,-1 0 1,1 0 0,-1 0-1,1 0 1,0-1-1,-1 1 1,1-1 0,0 1-1,-1-1 1,1 0 0,3 1-1,-2-1 109,1 0 0,-1 1-1,0-1 1,1 1 0,5 2-1,-5-1-45,-1-1 0,1 0-1,-1-1 1,1 1 0,7 0-1,18 4 413,-22-3-636,0-1 1,0 1-1,12-1 1,14-1-5343,-19 8 1420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1:35.5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72 2080,'7'8'4142,"11"5"-3369,-16-12-456,15 11 449,-12-8-569,-1-1 0,1 0-1,-1-1 1,1 1 0,7 2-1,3 3-252,-13-7 24,0 0 0,0 0-1,0 0 1,0 0 0,0 0 0,1 0-1,-1-1 1,2 1 0,10 2 136,22 7 0,-26-7-78,0 0 0,0 0-1,0-1 1,0 0 0,12-1-1,-11 0 14,-8-1-12,0 0-1,1 0 1,-1 0-1,1 0 1,-1-1 0,0 1-1,1-1 1,-1 0-1,0 0 1,0 0-1,0 0 1,1 0-1,4-4 1,-5 3-27,-2 1-3,1 1 1,-1-1-1,0 0 1,1 0-1,-1 0 1,0 0-1,0 0 1,1 0-1,-1-1 1,0 1-1,0 0 1,0-1-1,-1 1 1,1 0-1,0-1 1,0-1-1,16-22-130,-16 24 133,0 0 0,-1-1 0,1 1 1,-1 0-1,0-1 0,1 1 0,-1-1 0,0 1 0,1 0 1,-1-1-1,0 1 0,0-1 0,0 1 0,-1-1 0,1 1 0,0-1 1,0 1-1,-1 0 0,1-1 0,-1 0 0,-1-1 0,1 0 0,0 0-1,-1 0 1,1 1-1,-1-1 1,0 1 0,0-1-1,-4-3 1,1 1 22,-1 1 0,0 0-1,1 0 1,-2 1 0,1-1 0,0 1 0,-1 1 0,1-1-1,-1 1 1,-12-2 0,-16-2-70,0 2-1,0 1 1,-43 3 0,50 0 118,25 0-86,1 0-1,-1 0 0,0 1 0,0-1 0,0 1 1,0 0-1,0 0 0,0 0 0,1 0 0,-1 0 1,0 1-1,1-1 0,-4 4 0,2-2 23,0 0 1,1 1-1,-1 0 0,1 0 0,0 0 0,0 0 1,-3 6-1,-1 6-23,0 1-1,1-1 1,-6 26 0,11-40-1,0 4 32,0 0 1,0-1-1,0 1 0,1 0 0,0-1 0,0 1 0,0 0 0,1-1 0,0 1 1,0 0-1,0-1 0,1 1 0,0-1 0,0 0 0,0 1 0,0-1 0,1 0 0,0 0 1,0 0-1,1-1 0,-1 1 0,1-1 0,0 0 0,0 0 0,0 0 0,1-1 1,-1 1-1,1-1 0,0 0 0,0 0 0,0-1 0,0 1 0,7 1 0,9 3-3,0-1 0,0 0-1,0-2 1,1 0 0,35 0-1,-42-4 134,0 0 0,0-1 0,23-5 0,8 0 273,-35 6-307,0-1 0,16-4 0,-16 3-345,0 0 1,0 0-1,16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8:24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5 896,'-8'-5'4245,"8"6"-4225,0 0 1,0 0-1,0 0 0,0 0 1,0 0-1,0 0 0,0 0 1,-1 0-1,1 0 0,0 0 1,-1 0-1,1-1 0,-1 3 1,0-2 25,-4 46 722,1 15-278,-13 74-143,16-117-135,1-14-208,0 0-1,-1 0 1,0 0-1,-2 8 0,-3 12 20,5-17 40,-1-1-1,0 0 1,0 0 0,-7 13-1,-3 7 152,11-21-124,1-4-77,-1-1-1,1 0 1,0 1-1,-1-1 1,1 1-1,-1-1 1,1 0-1,-1 1 0,0-1 1,1 0-1,-1 0 1,0 1-1,0-1 1,0 0-1,0 0 1,0 0-1,0 0 0,0 0 1,-1 0-1,1-1 1,0 1-1,0 0 1,-1 0-1,1-1 1,0 1-1,-2 0 0,1-1 1,1 1-1,-1-1 0,1 1 0,-1 0 1,1-1-1,0 1 0,-1 0 0,-1 2 1,2-3 1,0 1 1,1 0 0,-1 0-1,0-1 1,0 1 0,0-1 0,0 1-1,0-1 1,0 1 0,0-1-1,-1 0 1,1 1 0,0-1-1,-1 0 1,-21-2-2,23 2-3,-1-1 1,0 1-1,1 0 0,-1 0 1,1 0-1,-1-1 1,0 1-1,1 0 1,-1-1-1,1 1 0,-1 0 1,1-1-1,-1 1 1,1-1-1,-1 1 0,1-1 1,0 1-1,-1-1 1,1 1-1,0-1 1,-1 1-1,1-1 0,0 1 1,0-1-1,0 0 1,-1 1-1,1-1 1,0 1-1,0-2 0,-2-8-204,2 9 194,0 1 1,0-1 0,-1 0 0,1 1-1,0-1 1,0 0 0,0 1-1,0-1 1,0 0 0,0 1-1,0-1 1,0 0 0,0 1 0,1-1-1,-1 0 1,0 1 0,0-1-1,1 0 1,-1-10-33,0 10 31,0 0 0,0 0-1,0 0 1,0 0 0,0 0-1,0 0 1,0 0 0,0 0-1,0 0 1,0 0-1,0 0 1,1 0 0,-1 0-1,0 0 1,1 0 0,0 0 1,-1 1 0,1-1 0,-1 1 0,1-1 0,-1 0 0,1 1 0,-1-1 0,1 1 0,-1-1 0,0 1 0,1-1 0,-1 0 0,0 1 0,0-1 0,1 0 0,-1 0 0,0 1 0,0-1 0,0 0 0,0 1 0,0-1 0,0-1 0,3-5 54,-2 6-71,-1 0 0,1 1 1,-1-1-1,1 0 0,-1 1 0,0-1 0,1 0 0,-1 1 0,0-1 1,1 0-1,-1 0 0,0 1 0,0-1 0,0 0 0,0 0 0,0 0 1,0 1-1,0-1 0,0-1 0,9-2-138,1 0 1,15-4-1,-10 5 384,-13 3-221,0 0 0,0-1 1,0 1-1,0-1 1,1 1-1,-1-1 0,0 0 1,0 0-1,-1 0 0,1 0 1,0 0-1,0 0 1,0 0-1,-1-1 0,4-2 1,-4 2 19,3-2 7,0 0 0,-1-1 1,0 1-1,0-1 0,4-7 1,-7 12-35,0-1 0,1 1 1,-1 0-1,0 0 1,0-1-1,0 1 0,0 0 1,0-1-1,0 1 0,0 0 1,1-1-1,-1 1 0,0 0 1,0 0-1,0-1 0,0 1 1,0 0-1,0-1 1,0 1-1,0 0 0,-1-1 1,1 1-1,0 0 0,0 0 1,0-1-1,0 1 0,0 0 1,0-1-1,-1 1 0,1 0 1,0 0-1,0-1 1,0 1-1,-1 0 0,1 0 1,0 0-1,0-1 0,-1 1 1,1 0-1,0 0 0,0 0 1,-1 0-1,1 0 0,0-1 1,-1 1-1,1 0 1,0 0-1,-1 0 0,1 0 1,0 0-1,0 0 0,-1 0 1,1 0-1,-2 0 118,-11-6-1784,13 5 1678,-1 0-1,1 0 1,-1 0 0,1 0 0,-1 0 0,1 0-1,-1 0 1,1 0 0,-1 0 0,0 0 0,0 0-1,0 0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1:36.6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28 1568,'0'5'7930,"18"-1"-7332,-1 3-464,-14-6-69,1 1-1,-1-1 1,1 0-1,0 0 1,-1 0-1,1 0 1,6 0-1,115-7 645,0 0-484,-22-1-210,-30 1-116,-40 3 268,36-9 0,-4 1 171,-50 9-309,26 2 1,-19 1-30,-21-1-342,1 1 0,0 0 1,0-1-1,0 1 0,0 0 0,-1 0 1,1 0-1,0 0 0,-1 1 0,1-1 1,1 2-1,2 3-1450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1:37.9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510 126 1568,'-1'-3'6871,"6"-7"-6158,-5 9-653,1-1 1,-1 0-1,1 0 0,-1 0 1,1 0-1,-1 0 1,0 0-1,0 0 1,0 0-1,-1 0 0,1 0 1,0 0-1,-1 0 1,1 0-1,-1 0 1,1 0-1,-1 1 1,0-1-1,0 0 0,0 0 1,0 1-1,0-1 1,-2-1-1,0-1 27,0 0 0,0 1 1,-1 0-1,0 0 0,1 0 0,-1 0 0,0 1 0,-7-4 0,-10-6 142,16 9-179,0 0 1,0 0-1,0 1 0,-6-2 0,3 1-8,0 2 1,-1-1-1,1 1 0,0 0 0,-1 1 0,1 0 1,0 0-1,-1 1 0,1 0 0,-11 3 0,6 0-189,0 0-1,0 0 1,0 2-1,1 0 1,-19 11-1,20-9 151,1 0-1,0 0 1,1 1-1,0 0 1,-12 16-1,5-4 41,-21 38 0,24-35 20,2 1 0,-12 38 0,-10 53 390,30-102-428,0 1-90,0 0 0,1 1 0,1-1 0,0 1 1,3 28-1,-1-38 73,0-1 1,0 0 0,1 0 0,0 0 0,0 0-1,0 0 1,0-1 0,1 1 0,0-1 0,0 1-1,0-1 1,0 0 0,1 0 0,0-1 0,0 1-1,0-1 1,0 1 0,0-1 0,8 4 0,0-2 89,2 2 96,-1-1 0,1 0 0,1-1 0,-1-1 0,1 0 0,16 2 0,80-6 879,-50-1-808,-46 0-301,0 0 1,-1 0-1,1-2 0,-1 0 0,1 0 0,22-10 1,1-1 517,-4 2-5492,-27 9 3378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1:44.1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1054 1248,'1'-8'2673,"11"7"-1874,64-34 139,33 8-385,5-2 46,140-66 431,-15 11-714,-102 39 162,-120 39-439,244-90 568,169-49 411,-370 125-582,-1-3-1,80-42 1,-91 42-479,54-16 1,-68 28-14,0 1 0,1 2 0,59-6 0,-52 12 571,-26 2-432,0-1-1,23-4 0,-33 4-140,1 1 0,-1-1 1,11 2-1,-4-1-100,15-3 62,22 3 432,-47 0-374,0-1-1,0 1 1,0-1-1,0 0 1,5-2-1,-3 1-39,13-4 101,-10 4 43,0-1 0,0 0-1,0 0 1,11-8 0,30-17 334,-22 10-357,54-27 1,-27 16 167,-15 2-125,-31 21-10,-8 4 9,-7 5-54,6-1-23,-1-1 1,1 0-1,-1 0 1,0 0 0,1 0-1,-1 0 1,0-1 0,1 1-1,-1-1 1,0 1-1,0-1 1,0 1 0,0-1-1,-3 0 1,2 0 13,0 1 0,0-1 0,0 1 0,0 0-1,0-1 1,-3 3 0,-5 2-55,0-1-1,-21 4 1,19-5-21,1 1 1,-17 7-1,19-7 74,1-1 1,-1 1-1,0-2 1,0 1-1,-17 1 1,-51-1 303,64-3-270,5-1-5,-1 0-1,-17-4 0,-1 0-246,-14-1 97,-47 1-1,32 0 292,52 5-145,-26-7 99,24 5-207,0 0 1,0 1-1,-12-1 0,19 1 33,0 0 0,0 0 1,0 1-1,0-1 0,0 0 0,0 1 0,0-1 0,0 0 0,0 0 0,0 1 0,1-1 0,-1 0 0,0 1 0,0-1 1,1 0-1,-1 1 0,0-1 0,1 0 0,-1 1 0,0-1 0,1 1 0,0-2 0,73 3-99,85-2-30,-124-3 285,0-2 0,-1 0 0,0-3 0,34-13 0,-34 13 163,35-6 0,-15 4-297,-43 9-44,-1 1-1,22 0 1,-25 1 140,-5 0-3,7 5-37,-1 8 64,-7-11-21,-2 2-81,1 1-1,-1 0 1,0-1 0,0 1 0,-1-1 0,1 1-1,-1-1 1,0 0 0,0 0 0,-1 0-1,1 0 1,-5 5 0,-5 6 13,-23 22 0,27-29 113,-15 17-61,1 0 0,1 1-1,1 1 1,-31 58 0,32-56-621,13-22-520,1 1 0,1-1-1,-1 1 1,-3 10-1,4-7-639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2:14.5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27 832,'-7'-27'6608,"6"34"-6347,6 110-138,-5-72 74,-10 81 0,5-67-138,4-42-102,-5 33 1,6-25 24,0-22 208,-2-15 176,-1-17-115,-1-48 0,2 35-283,-10-64 0,-9 8 117,16 82-202,6 24-128,3 17 362,21 173-699,-19-80 807,-3-14-135,1 27 101,-4-106-35,-8 75 866,9-102-762,0-15-164,1-28-210,1 9 45,3-26 399,-3 41-322,-1 0 1,-1-27-1,1-3 68,-1-123-516,-2 92 699,-2 43-334,1 26-47,-1 17-348,-5 51 209,7-39 321,-3 22 1,2-27-97,1 0 0,0 0 0,0 0 0,2 19 0,-1-29 8,0 2-143,1 0 1,-1 1 0,0-1 0,1 0-1,0 0 1,-1 0 0,1 0 0,0 0-1,1 0 1,-1 0 0,1 0 0,-1 0-1,1 0 1,0-1 0,0 1 0,0-1-1,5 5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2:55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363 416 1152,'0'0'5,"0"0"0,0-1 0,0 1 0,0 0 0,1 0 0,-1 0 0,0 0 0,0-1 0,0 1 0,0 0 0,0 0 0,0 0 0,1 0 0,-1-1 0,0 1 0,0 0 0,0 0 0,1 0 0,-1 0 0,0 0 0,0 0 0,0 0 0,1 0 0,-1 0 0,0 0 0,0 0 0,0-1 0,1 1 0,7 4 3605,-12-2-2170,5-2-1403,-1 0 0,0 0 0,0-1 0,0 1 0,0 0 0,0 0 0,0 0 0,0 0 0,0 0 0,-1-2 592,0 2-592,1 0 0,0 0 0,0 0 0,0 0 0,0 0 0,0 0 0,0 0 0,0 0 0,0 0 0,0 0 0,-1 0 0,1 0 0,0 0 0,0 0 0,0 0 1,0 0-1,0 0 0,0 0 0,-2 1 592,2-1-592,0 0 0,0 0 0,0 0 0,0 0 0,0 1 0,-1-1 36,0-1 0,0 1 0,0 0 0,0 0 0,1 0 0,-1-1-1,0 1 1,0 0 0,0-1 0,0 1 0,1-1 0,-1 1 0,0-1 0,-1 0 0,2 1-20,-11-8 699,9 6-643,0 0 0,-1 0-1,1 0 1,-1 1-1,1-1 1,-1 1-1,1-1 1,-1 1-1,0 0 1,0 0-1,0 0 1,1 1-1,-6-1 1,-7-1-80,13 1 50,0 1-1,-1-1 1,1 1-1,-1 0 1,1 0-1,-1 0 1,1 0-1,-4 1 1,-33 7 294,24-4-369,-1 1 1,1 0 0,-21 11-1,35-15 15,-6 2 7,0 1 1,0 0-1,0 0 0,-7 7 0,12-9-61,0-1 0,0 1 0,0 0 0,1 0 0,-1 0 0,0 0 0,1 0 0,0 0 0,-1 0 0,1 0 0,0 0 0,0 1 0,0-1 0,0 0 0,1 1 0,-2 3 0,0 4-13,2-10 53,0 1 1,0-1 0,-1 1 0,1-1-1,0 1 1,0-1 0,0 0 0,0 1-1,0-1 1,0 1 0,0-1-1,0 1 1,0-1 0,0 1 0,0-1-1,0 0 1,0 1 0,0-1 0,0 1-1,1-1 1,-1 1 0,0-1 0,0 0-1,0 1 1,1-1 0,-1 0 0,1 1-1,3 17 182,2-8-260,0 1-1,0-1 1,1 0 0,0 0-1,1-1 1,0 0 0,10 8-1,-14-13 97,1 0 1,0 0-1,0 0 0,0-1 0,0 0 1,1 0-1,-1 0 0,1 0 0,0-1 0,0 0 1,0 0-1,0-1 0,0 1 0,0-1 1,0-1-1,12 1 0,-11-1 36,0 0 0,0-1 1,0 0-1,-1 0 0,1 0 0,13-5 1,-18 5-39,1-1 0,0 1 0,-1 0 0,1-1 0,-1 0 0,0 1 1,1-1-1,-1 0 0,0 0 0,0 0 0,0-1 0,-1 1 0,1 0 0,0-1 1,-1 1-1,1-1 0,-1 1 0,0-1 0,1-3 0,9-14 78,-9 17-85,0 1 1,-1 0-1,1-1 1,-1 1-1,0-1 1,0 1-1,0-1 1,1-4 0,9-59 33,-6 42 16,-4 19-15,0 0 0,0-1 1,0 1-1,-1 0 0,1-1 1,-1 1-1,-1-8 0,-1 4-13,1 0 1,1 0-1,1-18 0,0 3-277,-2 7 420,-1-1 0,0 1-1,-1 1 1,-1-1 0,-10-26-1,2-1 413,10 33-472,-1 1 0,0 0 0,-8-19 0,11 29-120,-6-12 50,0 0-1,-13-16 0,17 24-32,-1 1 0,0 0 0,0 0 0,0 0 0,0 0 0,0 1 0,0-1 0,-1 1 0,0 0 0,1 0 0,-1 0 0,-7-2 0,-4 0 40,0 1 1,0 0-1,0 2 1,0-1-1,-1 2 0,1 0 1,0 1-1,0 0 1,-1 1-1,1 1 1,-22 7-1,33-8-291,0 0-1,0 0 1,0 0-1,1 0 1,-1 1-1,1-1 1,-1 1-1,1 0 1,0 0-1,-5 6 1,7-8-2,0 0 0,0 0 0,1 1 0,-1-1 1,0 0-1,1 0 0,-1 0 0,1 0 0,-1 1 0,1-1 0,0 0 1,-1 1-1,1-1 0,0 0 0,0 0 0,0 1 0,0-1 0,0 0 0,0 1 1,0-1-1,1 0 0,-1 1 0,0-1 0,1 0 0,-1 0 0,1 1 1,-1-1-1,1 0 0,-1 0 0,1 0 0,0 0 0,0 0 0,0 0 0,0 0 1,-1 0-1,3 1 0,1-1-1536,-4-1 1655,0 0-1,1 0 1,-1 0 0,0 0 0,0 0 0,3-2-946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12.0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81 1984,'-5'-8'4720,"5"7"-4617,0 1-84,1 0 0,-1 0 0,0 0 0,0-1 1,0 1-1,0 0 0,0 0 0,0-1 0,0 1 0,0 0 0,0 0 1,0-1-1,0 1 0,0 0 0,0 0 0,0 0 0,0-1 0,0 1 1,0 0-1,0 0 0,0-1 0,-1 1 0,1 0 0,0 0 0,0 0 1,0-1-1,0 1 0,0 0 0,-1 0 0,1 0 0,0 0 0,0-1 0,0 1 1,0 0-1,-1 0 0,1 0 0,0 0 0,0 0 0,-1 0 0,1 0 1,0 0-1,0-1 0,0 1 0,-1 0 0,1 0 0,0 0 0,-1 0 52,1 0-1,-1-1 1,1 1-1,-1-1 0,1 1 1,-1-1-1,1 1 0,0-1 1,-1 1-1,1-1 0,0 0 1,0 1-1,-1-1 1,1 1-1,0-1 0,0 0 1,0 1-1,0-1 0,0 0 1,-3-13 1268,-1 10-976,26 54-438,-13-30 64,-1 0 0,8 28-1,-5-12 126,20 73 691,24 33-1287,2 8 1018,-46-117-329,-8-19-49,11 22-1,7 23-134,-4-10 205,2-6 1057,-16-51-1257,0 0 0,0-1-1,0 1 1,-1-1 0,-1 0-1,1 0 1,-2 0 0,1-10-1,3-21 108,24-90-130,-13 68 113,-5-4-331,-2 5 202,0 24 41,0 0 6,-1 0 0,4-70 1,-1-53-101,-13 146 516,2 9-1834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13.0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49 1664,'-8'4'3184,"-11"-3"-310,9 2-206,17-7-1111,19-8-1099,3 1-225,2 1 0,39-8 0,-59 17-180,0 1 0,15 0 0,-9 1 289,-15-1-230,-2-1-140,1 1 0,-1 0 1,1 0-1,0 0 0,-1 0 1,1 0-1,0 0 0,-1 0 0,1 0 1,-1 1-1,1-1 0,0 0 0,-1 0 1,2 1-1,1 22-2991,-3-15 225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13.8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4 2080,'5'-4'3893,"-2"14"-3248,2 19 149,-4-25-708,1 1 0,-2-1 0,1 1 0,0 0 1,-1 0-1,0-1 0,-1 7 0,-2 45 640,3-43-549,-1 1 0,0-1 0,-6 26 1,-7 28 227,14-61-928,0 0 1,-1-1-1,2 11 0,0-15 274,-1 0-1,1 0 1,-1 1-1,1-1 0,-1 0 1,0 0-1,0 0 1,0 0-1,1 0 0,-1 0 1,0 0-1,0 0 0,0 0 1,-1 1-1,1-1 1,0 0-1,-1 1 0,0 6-536,5 5-761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14.4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479 1 1152,'0'0'15,"-1"0"-1,1 0 1,0 0 0,0 0-1,0 0 1,-1 0 0,1 0-1,0 0 1,0 0 0,0 0-1,-1 0 1,1 0 0,0 0-1,0 0 1,0 0 0,0 0-1,-1 1 1,1-1 0,0 0-1,0 0 1,0 0 0,0 0-1,0 0 1,-1 1 0,1-1-1,0 0 1,0 0 0,0 0-1,0 0 1,0 1 0,0-1-9,0 0 1,0 0-1,0 0 1,0 0-1,0 0 1,0 1-1,0-1 1,-1 0-1,1 0 1,0 0-1,0 0 1,0 0-1,0 0 1,0 0-1,0 0 1,0 0-1,0 0 1,0 0-1,0 0 1,0 0-1,0 0 1,0 0-1,-1 1 1,1-1-1,0 0 1,0 0-1,0 0 1,0 0-1,-3-2 1266,-10 13 1762,-14 6-1626,13-8-1297,1 1 0,0 0 0,0 1 1,1 1-1,-19 22 0,-6 13 369,2 2 0,-37 67 0,12-22 177,24-38-386,-40 50 562,64-89-760,11-16-3,-2 3 693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15.3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62 167 1728,'-11'-10'2313,"2"0"1400,8 10-3606,0-1-1,0 1 0,0-1 0,1 0 0,-1 1 0,0-1 0,0 0 0,1 1 0,-1-1 0,1 0 0,-1 0 1,0 0-1,1 0 0,0 0 0,-1 0 0,1 1 0,-1-1 0,1 0 0,0 0 0,0 0 0,0 0 1,0 0-1,-1-2 0,2 1-65,-1 0 0,1 0 1,-1 0-1,1 1 1,0-1-1,-1 0 0,1 0 1,0 1-1,0-1 0,0 1 1,3-3-1,2-3-34,1 0 1,1 0-1,15-10 0,-1 1 84,-9 6-78,29-15 1,-38 22-30,1 1 1,-1 1-1,1-1 1,-1 0-1,1 1 1,0 0-1,-1 0 0,1 1 1,0-1-1,0 1 1,6 1-1,-9-1 26,-1 0-1,1 0 1,-1 0-1,0 1 1,1-1-1,-1 1 1,0-1-1,1 1 1,-1-1-1,0 1 1,0 0-1,1-1 1,-1 1-1,0 0 1,0 0-1,0 0 1,0 0-1,0 0 1,0 0 0,1 2-1,-1-1 21,-1-1 1,1 1-1,-1 0 1,1 0-1,-1 0 1,1 0-1,-1 0 1,0 0-1,0 0 0,0 0 1,0 0-1,0 0 1,-1 2-1,0 2 21,-1 0 0,0 1 0,0-1 0,0 0 0,-1 0 1,0 0-1,-8 10 0,3-6 4,-2 0 0,1 0 0,-1-1 0,-11 8 1,-12 10 9,20-17-161,16-8 50,-1 0 1,1 0-1,0-1 0,0 1 0,0-1 1,6 2-1,7 3-92,1 0 1,24 15-1,-6-3-36,-29-15 232,-1 1 0,1-1 0,-1 1 0,0 0 0,0 1 0,7 7 0,-11-11 4,0 0-1,-1 0 1,1 0 0,0 0 0,-1 0 0,1 0 0,0 0 0,-1 1 0,0-1 0,1 0 0,-1 1 0,0-1 0,0 0 0,1 1-1,-1-1 1,0 0 0,0 0 0,0 1 0,-1-1 0,1 0 0,0 1 0,0-1 0,-1 0 0,0 2 0,0-1 59,0 1 0,0-1 1,0 0-1,-1-1 0,1 1 1,0 0-1,-1 0 0,1 0 1,-1-1-1,0 1 0,0-1 1,-3 3-1,-2-1 38,1 0 0,0-1 0,-1 0-1,0 0 1,1 0 0,-1-1 0,-13 1 0,-52-2-164,35-1-205,6 0-335,12 0-1889,-27 3 0,31 1-766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8:29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42 1248,'10'4'3131,"-10"-5"-3033,1-1 1,0 1 0,-1 0-1,1-1 1,0 1 0,0 0-1,0 0 1,0 0 0,0 0 0,0-1-1,16-15 2139,-7 17-2253,23 4 69,-27-1-38,-1 0-1,0 1 1,0-1-1,0 1 1,0 0-1,-1 0 1,1 1-1,-1-1 1,0 1-1,-1 0 1,1 0-1,-1 1 1,5 9-1,-6-11 20,0 1 1,-1 0-1,0 0 1,0 1-1,0-1 0,0 0 1,-1 0-1,0 10 0,0 9 388,-1-18-396,-3-2 273,-22-19 53,22 12-357,1 0 0,-1 0 0,0 0-1,1 0 1,-1-1 0,1 0 0,0 1 0,-4-8 0,3 6-114,-14-10 247,17 12-107,-1 0-45,0 0 1,0 0 0,0 0-1,0 0 1,0 1 0,-1-1 0,-3-2-1,5 3 24,-1 0 0,1 0 0,0 1 0,0-1 0,-1 0 0,2 0 0,-1 0 0,0-1 0,0 1 0,1 0 0,-1 0 0,1 0 0,-1-1 0,1 1 0,0-3 0,-5-18 0,5 22-16,0 1 0,0 0 0,0 0 0,0 0 0,0-1 0,0 1-1,0 0 1,0 0 0,0 0 0,0-1 0,1 1 0,-1 0 0,0 0 0,0 0-1,0 0 1,0-1 0,0 1 0,0 0 0,0 0 0,1 0 0,-1 0-1,0 0 1,0-1 0,0 1 0,0 0 0,1 0 0,-1 0 0,0 0-1,0 0 1,0 0 0,0 0 0,1 0 0,-1 0 0,0 0 0,0 0 0,0 0-1,1 0 1,-1 0 0,0 0 0,0 0 0,0 0 0,1 0 0,-1 0-1,0 0 1,0 0 0,0 0 0,1 0 0,-1 0 0,0 0 0,0 0 0,16 7 28,-3 0-114,13 12 118,-21-17-24,-1 0-1,0 1 0,1-1 0,-1 1 1,0 0-1,0 1 0,-1-1 0,1 1 1,-1-1-1,0 1 0,1 0 0,-2 0 1,5 7-1,-6-10 126,3 15 582,-5-19-710,0 0 0,0-1 1,-1 1-1,0 0 1,1 0-1,-1 0 0,0 0 1,-4-4-1,-2-3 5,6 5-48,0 1 0,0-1 0,0 0 0,1 0-1,0-1 1,-1 1 0,2 0 0,-1 0 0,1-1-1,0 1 1,0-10 0,0 13 27,9 17-250,-3-3 154,-3-4 87,1 1-1,0-1 1,1-1-1,0 1 1,12 13-1,13 15 117,-20-29-47,-8-6-25,-1 0 0,1 0 0,-1 0 0,1 0 0,-1 0 0,0 0 0,0 1 0,1-1 0,1 3-1,-3-3 31,2 3 171,0 0 152,-6-4-222,1-1-137,1-1 1,-1 0-1,0 0 0,1 0 1,-1 0-1,1 0 0,-5-5 1,5 5-12,0-1 1,0 1 0,0 0 0,0 0-1,-1 0 1,1 0 0,-1 1 0,1-1-1,-5-1 1,6 3-14,0-1 1,0 1-1,-1-1 1,1 1-1,0-1 1,0 1-1,0-1 0,0 0 1,0 1-1,0-1 1,0 0-1,0 0 1,0 0-1,0 0 0,1 0 1,-1 0-1,0 0 1,0 0-1,0-2 0,0 0-10,0 0 0,1-1 0,0 1 0,-1 0 0,1 0 0,0-5 0,1 0-133,4 4-230,17 5 487,-17 0-137,0-1 1,-1 0-1,1 0 0,0-1 1,5 0-1,-3-4-564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19.8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67 1728,'3'3'7715,"5"-3"-4816,12-2-3824,-11 1 1737,75-4-433,43 2-214,4-2 224,19 2-191,-135 2-198,1 0-1,19-5 1,-20 3 56,0 0-1,20 1 0,114-5 372,145 2-790,-268 5 476,23 0 83,16 0-14,27 2-116,5 0-95,-78-1-22,30-3-1,2-1-64,-27 2 284,28-5-1,-29 3-113,31-1 0,21-1-198,-22 3 542,-32 1-359,0 0 0,1 2 0,-1 0-1,26 5 1,-27-2-460,0-2 0,0-1 0,27-1 0,-24 0-2060,-10 2 305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20.9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181 204 1408,'-10'-16'6496,"10"16"-6387,0 0 0,-1-1 1,1 1-1,0 0 0,-1-1 0,1 1 1,-1 0-1,1-1 0,-1 1 1,1 0-1,-1 0 0,1 0 0,0-1 1,-1 1-1,1 0 0,-1 0 0,1 0 1,-1 0-1,1 0 0,-1 0 1,1 0-1,-2 0 0,-15 0 1067,14 0-1260,0 1 103,0-1-1,0 1 1,0 0 0,0 0 0,0 0 0,0 0-1,0 0 1,0 1 0,0-1 0,1 1-1,-1 0 1,1 0 0,-1 0 0,1 0-1,0 0 1,-3 4 0,-5 6 32,-17 25 0,26-35-45,-25 56 186,23-52-239,0 0 0,0 0 1,1 0-1,-1 0 1,1 1-1,1-1 1,-1 0-1,1 1 0,0 10 1,1-13 18,0 1 0,0-1 0,1 0 1,-1 0-1,1 0 0,0 0 0,0 0 0,1 0 1,-1 0-1,1-1 0,0 1 0,0 0 0,0-1 0,0 1 1,0-1-1,5 5 0,-5-7 29,-1 0 0,0 0 0,1-1 1,-1 1-1,1 0 0,-1-1 0,1 1 0,-1-1 0,1 0 0,-1 1 1,1-1-1,-1 0 0,1 0 0,-1 0 0,1 0 0,0 0 1,-1 0-1,1-1 0,-1 1 0,1 0 0,1-2 0,3 1 101,-1-1-1,1 0 1,-1-1 0,8-4-1,-7 4-57,0-1 0,-1-1-1,1 1 1,-1-1 0,0 0-1,0 0 1,0-1 0,-1 1-1,1-1 1,-1 0 0,-1 0-1,1 0 1,-1-1 0,0 1-1,3-12 1,-3 7 107,0-1-1,0 1 1,-2-1-1,1 0 1,-1 0-1,-1 0 1,0 1 0,-1-1-1,0 0 1,0 0-1,-2 1 1,1-1 0,-1 1-1,-1-1 1,0 1-1,-8-14 1,1 4 226,-1 1 0,-27-35 0,29 43-381,6 7-24,1 1-1,-1-1 0,-8-6 0,10 9-55,0 1-1,0 0 1,0 0-1,0 0 1,0 0-1,0 0 1,0 0-1,0 1 1,0-1-1,-1 1 1,1-1-1,0 1 1,-4 0-1,4 0-116,1 0-1,-1 0 0,1 0 1,0 0-1,-1 0 1,1 0-1,-1 0 1,1 0-1,-1 1 0,1-1 1,0 1-1,-1-1 1,1 1-1,0-1 1,-2 2-1,2 0-270,0-1 1,0 1-1,0 0 1,1-1-1,-1 1 1,1-1-1,-1 1 1,1 0-1,0-1 1,0 1-1,0 0 0,0 0 1,0-1-1,0 3 1,0 11-2025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22.0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59 1984,'0'6'7975,"1"-1"-7706,-1 0-1,1-1 0,-1 1 1,3 7-1,4 2-1,1 0-1,11 16 1,-10-16-228,-1 0 0,11 22 0,22 60-225,-33-75 330,-1-4-144,6 20 0,32 113 266,-30-96-367,-15-54 126,0 0 0,0 1-1,0-1 1,0 0 0,0 0 0,0 1-1,0-1 1,0 0 0,0 0 0,0 0 0,0 1-1,0-1 1,0 0 0,0 0 0,0 0 0,0 1-1,1-1 1,-1 0 0,0 0 0,0 0 0,0 1-1,0-1 1,1 0 0,-1 0 0,0 0-1,0 0 1,0 0 0,1 1 0,-1-1 0,0 0-1,0 0 1,0 0 0,1 0 0,-1 0 0,0 0-1,0 0 1,1 0 0,-1 0 0,0 0-1,0 0 1,0 0 0,1 0 0,-1 0 0,0 0-1,0 0 1,1 0 0,-1 0 0,0 0 0,0 0-1,1-1 1,-1 1 19,1-1-1,0 1 1,-1-1-1,1 0 1,-1 1-1,1-1 1,-1 0-1,0 1 1,1-1 0,-1 0-1,1 0 1,-1 1-1,0-1 1,0 0-1,0 0 1,1 1-1,-1-2 1,2-18 334,0-4-101,1-1 1,1 1-1,9-26 1,1 6-145,2 0 1,41-76-1,2 9-108,-22 36-2973,-36 72 2289,1-1 0,-1 1 0,0 0 0,0-1 1,0 0-1,0 1 0,-1-1 0,1-4 0,-1-3-3341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23.3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 3488,'-4'0'8092,"4"0"-7987,5 7 727,-2-7-739,-1 1 0,1 0 1,0-1-1,0 0 0,0 1 0,-1-1 0,1 0 0,0 0 1,4-1-1,5 0 84,24 1 64,-1 1 148,51-6 0,-70 4-274,0 0 1,19 2-1,2 1 387,-36-2-278,8 2-74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24.0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 2400,'3'-2'8139,"6"0"-4967,20 0-3886,-12 0 1509,38-3-374,-28 1-499,0 2 0,0 0 0,31 3 0,-18 0-5914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25.5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 2656,'-9'5'9386,"27"-2"-9108,52 2 1572,-61-3-1769,1-1 18,-1 0 0,1 0 0,0-1 0,16-1 0,-22 0-136,0 1 0,0 0 0,1 0 0,-1 1 0,5 0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26.2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0 3808,'2'3'855,"-1"0"0,0 0 1,-1 0-1,1 0 0,0 0 1,-1 0-1,1 5 0,1 7-743,1 6 341,-1 0-1,-1 1 1,-2 28-1,0-8-160,-8 91 209,1 18 160,6-105-114,2-30-306,-4 23 1,1-29-410,0-10 452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26.8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 2912,'5'-2'8691,"0"4"-9329,0 0 872,0-1 0,1 0 1,-1 0-1,1 0 0,-1-1 0,1 1 1,0-1-1,6-2 0,7 2 63,120-5 1165,-110 5-1329,-27 0-26,-6 32-13867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27.8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87 3328,'-8'-1'9317,"124"-48"-8746,-54 24-411,-58 23-127,1 0 0,0 1 0,-1-1 0,1 1 0,0 0 0,0 0 0,0 0 0,0 1 0,0-1 0,0 1 0,0 1 0,0-1 0,0 1 1,5 1-1,-9-2-26,0 0 0,0 1 0,0-1 0,0 1 1,0 0-1,0-1 0,0 1 0,0 0 0,0-1 1,-1 1-1,1 0 0,0 0 0,-1 0 0,1 0 1,0 0-1,-1-1 0,1 1 0,-1 0 0,1 0 1,-1 0-1,0 1 0,0-1 0,1 0 0,-1 0 1,0 0-1,0 0 0,0 0 0,0 0 0,0 0 1,0 0-1,0 0 0,0 0 0,-1 0 0,1 1 1,0-1-1,-1 0 0,0 1 0,-1 3 29,-1 1 0,1-1 0,-1 0 0,-7 9 0,-7 15 215,14-24-184,1 0 0,-1 1 0,-1-1-1,1 0 1,-1-1 0,0 1 0,0-1 0,-5 5 0,8-8-104,3 6-144,-2-6 162,1-1 0,-1 1 1,1-1-1,0 1 0,-1-1 1,1 1-1,0-1 1,0 0-1,-1 1 0,1-1 1,0 0-1,0 1 0,-1-1 1,1 0-1,0 0 0,1 0 1,9 4-316,-2 1 267,-1 2 0,0-1 0,-1 1 0,1 0 0,-1 0 0,-1 1 0,1 0 0,7 14 0,-13-19 145,1 0-1,-1 0 1,-1 0-1,1 0 1,0 0 0,-1 0-1,1 0 1,-1 1-1,0-1 1,0 0-1,-1 0 1,0 7 0,-1 0 167,-1 1 0,-5 15 0,4-17-166,-1 1 1,0-1-1,0 0 0,-1 0 0,0-1 0,-1 1 0,0-1 1,0-1-1,-1 1 0,0-1 0,0-1 0,-16 11 0,20-15-234,1-1-1,-1 1 1,0-1-1,0 0 0,0 0 1,1 0-1,-1-1 0,0 1 1,0-1-1,0 0 0,0 0 1,0-1-1,0 1 0,0-1 1,0 1-1,-6-4 0,5 3-637,0-1 0,1 0 0,-1 0 0,1 0 0,0-1 0,0 1 0,0-1 0,0 0 0,0 0 0,0-1 0,1 1 0,0-1 0,-5-5 0,0-7-946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29.2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1 180 3552,'4'0'6258,"6"5"-4299,6 6-1195,-10-3-529,-1-1 1,0 1-1,-1-1 1,7 15-1,9 17 300,49 56-307,12 19-572,-71-98 303,-2 0 0,1 1-1,-2 0 1,0 1 0,6 27 0,32 149 297,-20-69 150,-19-96-492,-3-20 48,-1 0 1,-1 0 0,1 14 0,-1-14 53,-1 0 0,1 0 0,0 0 0,4 14 0,-2-10 188,-2-7 647,1-15-429,13-95 47,8-71-479,-15 119 115,-4 26-62,2-45 1,2-97-583,-3 5 465,0-39-2038,2 124-2939,-7 81 4838,0 0-112,0 0 0,0 0 1,0 0-1,0 0 0,-1 0 0,1 0 0,0 0 1,0 0-1,-1 0 0,1 0 0,0 0 1,-1 0-1,1 1 0,-1-1 0,1 0 1,-1 0-1,1 0 0,-2-1 0,-3-2-1296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8:30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46 175 1056,'-5'-16'1259,"0"7"-907,1-1 0,-4-13 0,5 10-94,3 11-158,-1-1-1,0 0 1,0 0 0,0 0-1,0 0 1,0 1 0,-3-5 0,2 3 8,0 0 1,1 0 0,-1-1 0,1 1-1,0 0 1,1-1 0,-1 1 0,1 0-1,0-1 1,0 1 0,1-9 0,0-5-225,12 37 409,22 47-53,-25-49-127,10 26 1,-17-36-364,-1 0 1,0 1-1,0 0 1,0-1-1,-1 1 1,1 12-1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32.4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0 2560,'-7'5'2953,"7"-5"-2897,0 1 1,0-1-1,0 1 1,0-1-1,0 1 1,0-1-1,0 1 1,0-1-1,0 1 1,1 9 3992,-1-10-3958,11 3 1244,17 1-1083,-22-4 263,69 12 754,-49-12-1130,-25 0-566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33.3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48 1984,'-3'-12'5821,"3"12"-5644,10-16 459,-9 15-589,1-1-1,-1 1 1,0-1 0,0 1-1,0-1 1,0 1-1,-1-1 1,1 1-1,0-1 1,0-2-1,-1 4-37,0 0-1,0 0 0,0 0 1,0 0-1,0 0 0,0 0 0,0 0 1,0 0-1,0 0 0,0 0 1,0 0-1,0 0 0,1 0 0,-1 0 1,0 0-1,0 0 0,0 0 1,0 0-1,0 0 0,0 0 1,0 0-1,0 0 0,0 0 0,0 0 1,0 0-1,0 0 0,0 0 1,0 0-1,0 0 0,0 0 0,0 0 1,0 0-1,0 0 0,0 0 1,0-1-1,0 1 0,0 0 0,0 0 1,0 0-1,4 11 618,3 15 251,-5-2-680,-2 44 1,-1-23 26,0 8 144,-2 1 0,-19 103 0,20-145-599,0 1 1,1 0-1,1 13 1,0-21-246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34.1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120 23 1408,'0'-1'33,"0"0"-1,0 1 1,0-1 0,0 0-1,0 0 1,0 0 0,0 0-1,0 0 1,0 0 0,0 0-1,1 0 1,8-10 4615,-19 23-4094,5-1-428,-37 101 804,21-55-619,-3 14 146,16-48-128,7-18-270,-1 0-1,0 0 0,1 0 0,0 0 0,0 0 0,0 6 0,0-6 97,0-4-137,1-1 0,-1 1 0,1 0 0,0-1 0,-1 1 0,1 0 1,0-1-1,0 1 0,0 0 0,-1 0 0,1-1 0,0 1 0,0 0 0,0-1 0,0 1 0,0 0 0,0 0 0,-3 5 995,3-6-985,0 0-1,0 0 1,0 0-1,-1 0 1,1 0 0,0 1-1,0-1 1,0 0 0,0 0-1,0 0 1,-1 1-1,1-1 1,0 0 0,0 0-1,0 0 1,0 1-1,0-1 1,0 0 0,0 0-1,0 1 1,0-1 0,0 0-1,0 0 1,0 1-1,0-1 1,0 0 0,0 0-1,0 1 1,0-1-1,0 0 1,0 0 0,0 1-1,0-1 1,0 0 0,0 0-1,1 0 1,-1 1-1,0-1 1,0 0 0,2 2-19,-1-1 0,0 0 1,1 0-1,-1 0 0,1 0 0,-1 0 1,1 0-1,0-1 0,-1 1 1,1-1-1,0 1 0,0-1 1,-1 1-1,4-1 0,31 3 156,147-10-283,-133 9-6937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35.0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2 2144,'-13'8'8394,"14"-8"-7972,5 2-144,1 0 1,-1-1 0,0 1 0,0-1 0,0-1-1,1 1 1,9-2 0,48-7 721,-27 3-689,-15 2-397,0 2 0,0 0 0,0 1 0,0 2 0,0 0 0,-1 1 0,27 7 0,-44-8 742,-1-1-1582,0 0-1,0 0 1,0-1-1,0 1 1,0-1-1,5 1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3:35.8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37 416,'6'-6'6057,"7"0"-3797,21-3-2111,-24 7 707,-5 0-734,6-1 142,1 0 1,0 1-1,21-1 1,-31 2-227,1 1 0,0 0 0,-1 1 1,1-1-1,0 0 0,-1 1 0,1-1 0,0 1 1,-1 0-1,1 0 0,-1 0 0,1 0 1,-1 1-1,0-1 0,1 0 0,-1 1 1,0 0-1,0 0 0,0-1 0,0 1 0,0 0 1,2 5-1,-3-6-23,0 1 1,-1-1-1,1 1 0,-1 0 1,1-1-1,-1 1 1,1 0-1,-1-1 0,0 1 1,0 0-1,0 0 0,0-1 1,0 1-1,-1 0 0,1-1 1,0 1-1,-1 0 1,1-1-1,-1 1 0,0 2 1,-3 2 110,1 0-1,-1 1 1,-6 7 0,8-11-104,-1 0-2,0 0 0,0 0 1,0 0-1,-1-1 0,1 1 1,-1-1-1,0 0 0,1 0 0,-1 0 1,0 0-1,-6 1 0,5-1-9,0 0 0,0 0 0,0 0 0,1 1 0,-7 4 0,10-3-94,7 0-58,15 4-123,-8-4 272,7 6 236,-14-8-206,0 1 0,0-1 0,0 2 0,0-1 0,-1 0 0,1 1 0,-1 0 0,0 0 0,7 9 0,-11-12 36,-1 1 1,0-1-1,1 0 0,-1 1 0,0-1 0,0 1 0,0-1 0,0 0 0,0 1 1,0-1-1,-1 1 0,1-1 0,0 0 0,-1 1 0,1-1 0,-1 0 0,1 0 1,-1 1-1,-1 1 0,1-2-23,0 1 0,0-1 1,0 0-1,0 1 0,0-1 1,0 0-1,-1 0 0,1 0 0,0 0 1,-1 0-1,1 0 0,-1 0 0,1-1 1,-1 1-1,1 0 0,-1-1 0,0 1 1,1-1-1,-1 0 0,0 1 1,1-1-1,-4 0 0,-17 5 301,16-4-429,1 0 1,0 0 0,-1-1 0,1 1 0,0-1 0,-1-1 0,1 1 0,0-1 0,-1 1 0,-5-3 0,-16-1-1471,-34-7-6789,59 11 7947,-1-1 1,1 1-1,-1-1 1,1 1-1,0-1 0,-4-2 1,-9-11-1388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34.1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 1728,'-5'11'6154,"4"-9"-5807,-2 6 758,4-7-1043,-1 0-1,0 0 1,1 0 0,-1 0 0,0 0-1,1 0 1,-1 0 0,1 0 0,0 0-1,-1 0 1,1-1 0,0 1 0,-1 0-1,1 0 1,0-1 0,1 2 0,39 23 135,-36-23-89,1 0 1,-1 0-1,1-1 1,0 0-1,-1 0 1,1 0-1,0-1 1,0 1-1,0-2 1,0 1-1,6-2 1,11 1 397,-1 0-436,-18 1-62,0-1 0,1 1-1,-1 0 1,0 0 0,0 0-1,1 1 1,-1-1 0,0 1-1,0 0 1,7 3 0,14 8 490,-10-4-771,31 11 0,-38-19-1693,-6 0 1457,7-3-2568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35.0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 1472,'0'0'66,"0"0"0,0 0 1,-1 0-1,1 0 0,0 0 0,-1 0 0,1 0 1,0 0-1,-1 0 0,1 0 0,0 0 0,0 0 1,-1 0-1,1 0 0,0 0 0,-1 0 0,1 0 1,0 0-1,-1 0 0,1 0 0,0 1 1,0-1-1,-1 0 0,1 0 0,0 0 0,0 1 1,0-1-1,-1 0 0,1 0 0,0 0 0,0 1 1,0-1-1,-1 0 0,1 1 0,0 0 117,-1-1 0,1 1 0,-1-1 0,0 1 0,1-1-1,-1 1 1,1-1 0,-1 1 0,0-1 0,1 1 0,-1-1 0,0 0 0,1 1-1,-1-1 1,0 0 0,0 0 0,1 0 0,-2 1 0,2-1-107,-1 0 0,1 0 0,-1 0 0,1 0 0,0 0 0,-1 0-1,1 0 1,-1 0 0,1 1 0,0-1 0,-1 0 0,1 0 0,0 1 0,-1-1 0,1 0 0,0 0 0,-1 1 0,1-1 0,0 0 0,0 1 0,-1-1 0,1 0 0,0 1 0,0-1 0,0 0 0,0 1 0,-1-1 0,1 1-1,0-1 1,0 0 0,0 1 0,0-1 0,0 1 0,0-1 0,0 0 0,0 1 0,0-1 0,0 1 0,0-1 0,0 0 0,0 1 0,1-1 0,-1 1 0,0-1 0,0 0 0,0 1 0,1-1 0,-1 2-3,0-1 0,1 0 0,-1 0 0,1 1 0,0-1 0,-1 0 0,1 0 1,0 0-1,0 0 0,0 0 0,-1 0 0,1 0 0,0 0 0,0 0 0,2 1 1,6 0-39,1 1 0,-1-1 1,1 0-1,0-1 1,0 0-1,18-2 0,-23 1-16,24-1 293,-15 1-81,-1-1-1,27 4 0,-35-1-237,0 0-1,0 0 1,0 1 0,0-1-1,0 1 1,0 0-1,-1 1 1,1-1 0,-1 1-1,4 4 1,5 4-93,-11-10-103,-1-1-383,0 0 329,-1-1 1,1 1-1,0-1 1,-1 1-1,1-1 0,0 1 1,-1-1-1,1 1 1,0-1-1,0 0 0,0 1 1,-1-1-1,1 0 1,0 0-1,0 0 1,0 1-1,-1-1 0,2 0 1,8 0-3728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38.4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1312,'0'5'7232,"2"-4"-6907,10 2-64,-1 0 0,1-1-1,0 0 1,15 0 0,53-2 376,1-1 99,60 13 614,-128-11-1363,0 2 0,13 3 1,10 3 55,-29-7-23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39.0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 2816,'2'-6'4894,"-1"6"-4772,5 6 1251,5 14-1240,-10-13-5,0 0 0,0 0 0,-1 1 0,-1 10 0,0 6 75,-4 223 186,2-155-63,-2-62-64,0 1-3548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40.6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0 832,'-16'5'9256,"15"-4"-8859,8 5-269,-6-5-98,0 0 0,1 1 1,0-1-1,-1 0 0,1 0 0,0 0 1,-1 0-1,1 0 0,0 0 0,0 0 0,2 0 1,22 8 767,-21-7-688,-1-1 0,1 1 1,0-1-1,0 0 0,0 0 0,1 0 0,4 0 1,7-2-51,0-1 1,19-4 0,4-1-9,-23 5-4,46-7 77,67 0 1,-47 8 60,123 5-703,-189-3 551,19 3 178,-23-2-190,0 0 1,0-1-1,1 0 1,22-2 0,-2 0-110,-14 1 221,18-1-446,39 6 0,32 3 428,-51-5 50,119 0 165,-41 14-619,-55-5 491,148 4-1,-124-13-847,-96-1-218,2 1-2973,-3-3 2242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8:35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1 1056,'-10'20'4762,"-1"-8"-4139,10-11-537,0 1-1,0-1 1,0 1-1,-1-1 0,1 1 1,0-1-1,0 0 1,-1 0-1,1 0 0,-1 0 1,1 0-1,-1 0 1,1 0-1,-3 0 0,-6 14-186,-21 21 517,29-33-412,1-1-1,-1 0 1,1 1-1,0-1 1,0 1-1,-2 5 1,2-4 1,0-1-1,0 1 1,-1-1 0,1 0 0,-3 4-1,-2 11 177,5-16-186,1 0 1,-1 0-1,1 0 1,-1 1-1,0-1 1,0 0-1,-1 3 0,-2 0 71,1 1 0,0 0 0,0 0-1,1 0 1,-2 7 0,-4 8 30,8-21-63,-1 2-29,1-1 0,-1 1 0,0-1-1,1 1 1,0-1 0,-1 1 0,1-1-1,0 1 1,0 0 0,0-1 0,0 1 0,0 2-1,0 13 38,0-16-31,0 0 0,0 0 0,0-1 0,0 1 0,-1 0 0,1 0 1,0 0-1,-1-1 0,1 1 0,0 0 0,-1 0 0,1-1 0,-1 2 0,0-2-5,0 1-1,1 0 1,-1 0-1,1 0 0,-1 0 1,1 0-1,0-1 0,-1 1 1,1 0-1,0 0 0,0 0 1,0 0-1,-1 2 0,1 1 1,-1 1-1,0-1 0,0 1 0,-3 8 1,3-12-75,-4 7 182,4-7-102,0 1 0,0-1 0,0 1 0,0-1 0,0 1 0,1 0-1,-1-1 1,1 1 0,-1 0 0,1-1 0,0 1 0,0 0 0,0 0-1,0 2 1,0-3-5,0 0-1,0-1 0,0 1 0,0 0 1,0 0-1,0-1 0,0 1 1,-1 0-1,1 0 0,0 0 0,0-1 1,-1 1-1,1 0 0,0-1 1,-1 1-1,1 0 0,-1-1 0,0 2 1,-7 9 65,6-8-23,0 0 1,-1 1-1,1-1 0,-1 0 0,0-1 0,-4 5 0,-11 8 315,12-11-155,5-3-208,0 0 0,0-1 0,0 1 0,0-1 1,0 1-1,0 0 0,0-1 0,0 0 0,-1 1 0,1-1 0,0 0 0,0 0 0,0 1 0,0-1 0,-2 0 0,2 0 39,0 0-12,-2 0-10,2 0 70,4-2-319,-3 3 235,0-1-1,0 0 1,1 0 0,-1 0 0,0 0 0,0 0 0,0 1-1,0-1 1,0 0 0,0 0 0,0 0 0,0 1 0,1-1-1,-1 0 1,0 0 0,0 0 0,0 1 0,0-1 0,0 0-1,0 0 1,0 0 0,0 1 0,0-1 0,0 0 0,0 0-1,0 1 1,0-1 0,-1 0 0,1 0 0,0 1 0,-2 2 45,2-3-44,-1 1 0,0 0 0,1 0 0,-1 0 0,1 0-1,0 0 1,-1-1 0,1 1 0,0 0 0,-1 0 0,1 0 0,0 0-1,0 0 1,0 0 0,0 0 0,0 1 0,1-2 14,-1 0 1,1 0 0,0 0-1,0 0 1,0-1 0,-1 1-1,1 0 1,0 0 0,0-1-1,-1 1 1,1 0 0,0-1-1,-1 1 1,1-1 0,1 0-1,68-115 83,-45 73-109,42-86 62,-46 95 6,6-6-38,-58 80-47,19-25 7,1 0 0,-11 18 0,12-16 45,-23 27-1,13-19 71,-20 30-1,9-10-158,26-39 87,1 1-1,0 0 1,0 0-1,-6 13 1,10-19-121,0 0 1,0-1-1,-1 1 0,1 0 1,0 0-1,0-1 1,0 1-1,0 0 1,0 0-1,1 0 1,-1-1-1,0 1 0,0 0 1,0 0-1,1-1 1,-1 1-1,0 0 1,1-1-1,-1 1 0,1 0 1,-1-1-1,1 1 1,-1-1-1,1 1 1,-1 0-1,1-1 1,0 1-1,-1-1 0,1 0 1,0 1-1,-1-1 1,1 1-1,0-1 1,-1 0-1,1 0 1,0 1-1,1-1 0,13 3-3817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42.6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70 1984,'-7'-11'7877,"8"11"-7722,0-1-171,2 1 61,0-1 1,0 0-1,0 0 1,-1 0 0,1 0-1,0 0 1,-1-1-1,1 1 1,0-1 0,-1 0-1,4-3 1,12-7 260,29-12 51,-44 23-331,1 0 0,0 0 0,-1 1 0,1-1 0,-1 1 0,8 0 0,-9 1-8,-1-1 0,0 1 0,1-1 0,-1 1 0,0 0 0,0 0 0,0-1 0,1 1 1,-1 0-1,0 0 0,0 0 0,0 0 0,0 0 0,0 0 0,-1 1 0,1-1 0,0 0 1,1 2-1,-1 0 19,0 1 0,-1-1 0,1 1 0,0-1 0,-1 1 0,0-1 0,0 4 0,0-1-58,-1-1 0,0 0 0,-1 0 0,1 1 0,-1-1 0,0 0 0,0 0 0,-5 8 0,-6 15-25,8-18 201,0 0-1,0 0 1,-11 14 0,5-19-427,18-3 242,0 0 0,0-1 1,0 0-1,0 0 1,0 0-1,12-1 0,-14-1 15,1 1 1,-1 0-1,1 0 0,-1 1 0,0-1 0,1 1 0,-1 1 0,1-1 0,-1 1 0,0 0 0,0 0 0,0 0 1,7 5-1,-9-5 18,0 0 0,-1 0 0,1 0 0,-1 0 0,1 1 0,-1-1 0,0 1 1,0-1-1,0 1 0,0 0 0,0 0 0,-1 0 0,0 0 0,1 0 0,-1 0 0,0 1 1,0-1-1,-1 0 0,1 1 0,-1-1 0,1 0 0,-1 1 0,-1 4 0,1 4 112,0 0 0,-2 0 0,1 0 0,-1 0 0,-1-1 0,-8 23 0,8-28-27,1 0 1,-1 0-1,-1-1 1,1 1 0,-1-1-1,0 0 1,0 0-1,0 0 1,-1 0 0,0-1-1,0 1 1,0-1-1,0-1 1,-9 6 0,0-2 267,10-5-250,1 0 0,-1 0-1,0 0 1,0 0 0,0-1 0,0 0-1,0 1 1,0-2 0,0 1 0,-7 0 0,-11 3-320,20-3 86,1 0 0,-1-1 0,1 1 0,-1-1 0,0 1 0,1-1 0,-1 0 0,0 0 0,0 0 0,1 0 0,-1 0 0,0 0 0,1 0 0,-1-1 0,0 1 0,0-1 0,1 1 0,-4-2 0,-4-3-2709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48.0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1472,'7'7'9044,"29"18"-9848,-31-22 804,-1 1 1,0-1 0,0 1 0,0 0-1,0 0 1,0 1 0,-1-1 0,5 8-1,18 43 128,-17-36-49,22 64-150,-14-34-173,-9-26 203,-2 0-1,5 32 0,-1-4 397,17 54-302,-20-89-170,-6-14 102,-1-1-1,1 1 1,0-1-1,0 1 1,-1-1-1,1 1 1,-1 0-1,1-1 1,-1 4-1,0-4 53,9 21 1089,-7-26-1129,0 1 1,0 0 0,-1-1 0,1 0 0,-1 1-1,0-1 1,0 0 0,-1 1 0,1-1 0,0-6-1,3-17 54,15-80 106,0 0-100,-9 67-31,6-56 1,-15 77 67,2-10 111,-2 23-237,0 0 1,-1 0 0,0-8 0,0 9-6,0-1 0,0 1 0,0 0 0,1 0 0,1-7 0,0 3 29,-2 8 1,0 0-1,0 0 0,0 0 0,0 0 0,0 0 1,1 0-1,-1 0 0,0 0 0,1 0 0,-1 0 0,1-1 1,1 0-168,-1 0 1,0 0-1,0 0 1,0 0 0,-1 0-1,1 0 1,0 0 0,-1 0-1,1-4 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48.9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1408,'0'0'4693,"4"7"-4330,0 3-194,-1 0 0,0 0 0,0 1 0,-1-1 1,0 1-1,-1-1 0,1 17 0,-1-5 104,5 172 1289,-6-186-1609,3 36-1734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49.5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304 1 3072,'0'2'334,"0"0"1,0 0-1,0 0 0,0 0 1,0 0-1,-1 0 0,1 0 0,-1 1 1,1-1-1,-2 2 0,0 3-298,-1 1-1,0-2 0,-4 9 0,-11 10 501,-1 0-1,-2-2 1,-25 24-1,24-26-341,15-13-169,-4 3-2,0-1 0,0 0 1,-20 13-1,20-15-167,-1 2 1,2-1 0,-17 18 0,8-7-276,15-17-787,0-2 332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50.4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40 2560,'-13'0'5050,"9"-4"-3892,4 4-1154,0-1 0,0 0 1,0 1-1,0-1 0,1 1 0,-1-1 1,0 1-1,1-1 0,-1 0 1,0 1-1,1-1 0,-1 1 0,0-1 1,1 1-1,-1 0 0,1-1 0,-1 1 1,1-1-1,-1 1 0,1 0 1,-1-1-1,1 1 0,0 0 0,-1 0 1,1-1-1,20-4 142,-13 3-121,9-3 123,1 1-1,-1 1 0,1 1 0,30 0 0,-47 2-147,0 5-235,0-5 254,-1 1-1,0-1 1,0 1 0,0-1-1,0 1 1,0-1-1,0 1 1,0-1 0,0 1-1,0-1 1,0 1-1,0-1 1,0 0-1,0 1 1,0-1 0,0 1-1,0-1 1,-1 1-1,1-1 1,0 1-1,0-1 1,-1 0 0,1 1-1,-1 0 1,-5 7 57,-1-1 1,0 1 0,-1-1 0,1 0-1,-1-1 1,-1 0 0,-13 8 0,19-12-67,-6 5 95,8-7-111,1 1-1,-1 0 1,0 0 0,0-1 0,0 1-1,0 0 1,0-1 0,0 1 0,0-1-1,0 1 1,0-1 0,0 0 0,0 1 0,0-1-1,-2 0 1,2 0 1,2 1-46,0 0-1,1-1 1,-1 1 0,0 0 0,1-1 0,-1 1 0,0-1 0,1 1 0,-1-1 0,3 0-1,5 3-100,16 11 92,-19-12 66,0 1-1,0 0 1,0 1-1,-1 0 1,6 4-1,-5-2-23,-4-5 46,-1 0 0,1 0 0,-1 0 1,1 1-1,-1-1 0,1 0 0,-1 1 0,0 0 0,0-1 1,0 1-1,0 0 0,0-1 0,0 1 0,0 0 0,-1 0 1,1 0-1,-1 0 0,1-1 0,-1 1 0,0 0 0,0 0 1,0 4-1,0-1 106,0-1 0,0 1 0,-1-1 0,1 0 0,-1 1 0,-1-1 0,1 0 0,0 1 0,-1-1 0,0 0 0,0 0 0,-5 7 0,5-9-87,0 0 1,0 0-1,1 0 1,-1 0 0,-1-1-1,1 1 1,0-1 0,0 1-1,-1-1 1,1 0 0,0 0-1,-1 0 1,1 0 0,-1 0-1,0-1 1,1 1-1,-1-1 1,1 0 0,-1 1-1,0-1 1,1-1 0,-1 1-1,-4-1 1,1 0-334,-1 0 0,1-1 1,-1 0-1,1 0 0,0 0 0,0-1 1,0 0-1,0 0 0,0 0 0,1-1 0,-6-5 1,9 7-579,0 1 0,-1-1 0,1 0 0,-1 1 0,1-1 0,-6-2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4:53.1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0 2496,'-5'3'7226,"6"6"-6426,16 34-234,8 62-892,-17-68 395,-3 1-1,2 46 0,2 10-1,-1-29 16,-1 68 0,-6-112-87,0-1 1,1 1 0,1 0 0,9 29 0,-12-49 61,0 0-1,0 0 1,1-1 0,-1 1 0,0 0 0,0-1 0,0 1 0,1 0 0,-1-1 0,1 1-1,-1 0 1,0-1 0,1 1 0,-1 0 0,1-1 0,-1 1 0,1-1 0,-1 1 0,1-1-1,0 0 1,-1 1 0,1-1 0,0 1 0,-1-1 0,1 0 0,1 1 0,-1-1-11,0-1-1,0 1 1,0 0 0,0 0 0,0-1 0,0 1 0,0-1 0,0 1-1,0-1 1,0 1 0,0-1 0,0 1 0,-1-1 0,1 0 0,0 0-1,0 0 1,5-6 75,-1 0 0,0 1 0,6-13 1,7-18-52,-2-1 1,16-54 0,20-47 214,49-59-2105,-92 181 1409,35-78-3724,-26 41-196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55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0 2400,'-1'1'245,"0"-1"-1,0 1 1,0 0-1,0 0 1,0 0-1,0 0 1,1 0 0,-1 0-1,0 0 1,1 0-1,-1 0 1,1 0-1,-1 0 1,1 0 0,-1 0-1,1 0 1,0 1-1,-1 1 1,-7 30-696,7-31 617,-51 293 560,-40 74 212,88-347-860,4-13-29,0-8 5,0-2 32,2-7 10,1 1-1,0-1 1,6-11-1,4-11 8,38-127-429,-20 57 311,11-48-240,-30 102 366,-5 18-118,25-105 403,-31 112-403,-2 6 254,11 36 143,75 179 293,-54-137-579,44 66-1,-57-102-178,66 109-218,-68-110 319,9 16-15,-23-38 58,0 0 0,-1 0 0,1 0-1,-1 0 1,0 1 0,0-1 0,0 0 0,0 6-1,-1-10-52,0 0-1,0 1 1,0-1-1,0 0 1,0 0-1,0 1 1,0-1-1,0 0 1,-1 1-1,1-1 1,0 0-1,0 0 1,0 1-1,0-1 0,0 0 1,0 1-1,0-1 1,-1 0-1,1 0 1,0 1-1,0-1 1,0 0-1,-1 0 1,1 0-1,0 1 1,0-1-1,-1 0 1,1 0-1,0 0 1,0 0-1,-1 0 1,1 0-1,0 1 0,0-1 1,-1 0-1,1 0 1,0 0-1,-1 0 1,1 0-1,0 0 1,-1 0-1,1 0 1,0 0-1,0 0 1,-1 0-1,1 0 1,-1-1-1,-17-6 231,9 3-296,-17-5 80,-1 1 0,-52-8 0,-55 2 198,43 7-375,59 4 38,1 2 0,-1 1 0,0 1 0,-51 10 1,81-11-100,-1 1 1,0-1-1,1 1 1,-1 0-1,1 0 1,-1 0-1,1 0 1,-1 0-1,1 1 1,0-1 0,0 1-1,0 0 1,0-1-1,0 1 1,-3 3-1,4-4 56,1 1 0,-1-1 0,0 0 1,1 1-1,-1-1 0,1 1 0,0-1 0,-1 1 0,1-1 0,0 1 0,0-1 0,0 1 0,0-1 0,0 1 0,0-1 0,1 1 1,-1-1-1,0 0 0,1 1 0,-1-1 0,1 1 0,-1-1 0,1 0 0,0 1 0,0-1 0,0 0 0,-1 0 0,1 0 0,2 2 1,17 16-1828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56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79 2656,'0'0'68,"0"-1"-1,0 1 1,0 0 0,0-1 0,0 1-1,0-1 1,0 1 0,0-1 0,0 1-1,0 0 1,0-1 0,0 1-1,0-1 1,0 1 0,0 0 0,0-1-1,-1 1 1,1 0 0,0-1 0,0 1-1,0-1 1,-1 1 0,1 0-1,0-1 1,-1 1 0,-1-1 1051,2 1-1110,0 0 1,0 0-1,0 0 0,0 0 1,-1-1-1,1 1 0,0 0 1,0 0-1,0 0 0,0 0 1,0 0-1,0 0 1,0 0-1,0 0 0,0 0 1,0 0-1,0 0 0,-1 0 1,1 0-1,0 0 1,0 0-1,0 0 0,0 0 1,0 0-1,0 0 0,0 0 1,0 0-1,0 0 0,-1 0 1,1 0-1,0 0 1,0 0-1,0 0 0,0 0 1,0 0-1,0 1 0,0-1 1,0 0-1,0 0 0,0 0 1,0 0-1,0 0 1,0 0-1,0 0 0,-1 0 1,1 0-1,0 0 0,0 0 1,0 0-1,0 1 1,0-1-1,0 0 0,0 0 1,0 0-1,0 0 0,0 0 1,0 0-1,0 0 0,0 0 1,0 0-1,0 1 1,0-1-1,0 0 0,-2 6 357,1 5-192,0 0 1,1 0-1,0-1 0,3 17 1,9 45 109,-6-43-107,39 293 329,-33-219-233,1-37-56,-3-19-34,-9-38 107,-4-19 305,-4-20 259,-37-304-1100,38 264 236,1 20-46,3-87 0,3 101 118,0 19-155,0-1 0,1 0 0,6-26 0,-8 42 75,1 1 0,-1-1 0,1 1 0,-1-1 0,1 1 0,0-1-1,0 1 1,0-1 0,-1 1 0,1 0 0,0 0 0,0-1 0,1 1 0,-1 0-1,0 0 1,0 0 0,1 0 0,-1 0 0,0 0 0,1 1 0,-1-1 0,2 0-1,-1 0 43,0 1 0,1 0-1,-1 0 1,0 0-1,0 0 1,0 0 0,0 0-1,0 1 1,0-1-1,0 1 1,0-1-1,0 1 1,-1 0 0,1 0-1,0 0 1,3 2-1,4 2 88,-1 0-1,0 1 0,-1 0 0,1 0 0,-1 1 1,-1 0-1,1 0 0,-1 1 0,0-1 1,-1 1-1,9 17 0,-13-22-47,0-1-1,-1 1 1,0 0 0,1 0 0,-1-1-1,0 1 1,-1 0 0,1 0 0,0-1-1,-1 1 1,1 0 0,-1 0 0,0-1-1,0 1 1,0-1 0,0 1 0,0-1-1,-1 1 1,-2 2 0,0 2-6,-1 0 1,-1 0-1,1-1 1,-1 1-1,-8 5 1,-5 2-97,0-1-1,-33 18 1,-11 0-3148,45-22 1569,1 2-371,7 5-1296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19.5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180 46 1664,'1'-1'43,"-1"0"0,1 1 0,0-1-1,-1 1 1,1-1 0,-1 0 0,0 0 0,1 1 0,-1-1 0,0 0-1,1 0 1,-1 1 0,0-1 0,0 0 0,0 0 0,1 0 0,-1 1 0,0-2-1,0 1-11,0 0 0,0 0 0,0 0 0,0 0 0,0 0 0,0 1 0,1-1 0,-1 0 0,0 0 0,1 0 0,-1 0 0,1 1 0,-1-1 0,1 0 0,-1 0 0,1 1 0,-1-1 0,-5-14 6271,5 15-6265,-4 6 250,-4 10-717,1 10 511,1 0 0,0 0 0,-1 34 0,2-23 112,3-21-93,-28 166 295,23-152-366,-1 0 1,-1-1 0,-26 54-1,13-28-130,13-34 178,8-18-55,1 0-1,-1 0 1,-1 0-1,1 0 1,0-1 0,-1 1-1,1 0 1,-1-1-1,0 1 1,0-1-1,-4 4 1,5-5-86,14-13-75,-5-1 157,0-1-1,-1-1 0,-1 1 1,7-19-1,12-64-33,0 3 255,-4 15-465,2-4-28,-19 71 196,-1 1 0,1-1 0,-2 0 1,0 0-1,1-16 0,-3 26 57,1 1 0,-1 0 0,0 0 1,0 0-1,1 0 0,-1 0 0,0 0 0,1 0 0,-1 0 0,1 0 1,0 0-1,-1 0 0,2-1 0,-1 1 3,-1 0 0,1 0 0,0 0 0,-1 0 0,1 0 0,-1 0 0,1 0 0,-1 0 0,0 0 0,1 0 0,-1 0 0,0 0 0,0-1 0,8-14 334,-8 15-334,0 0 0,0 1 0,1-1 0,-1 0 0,0 1 0,0-1 0,0 1 0,0-1 0,0 0 0,1 1 0,-1-1 0,0 1 0,1-1 0,-1 1 0,0-1 0,1 1 0,-1-1 0,1 0 0,0 1-7,-1-1 0,1 1 1,-1-1-1,0 1 0,1-1 0,-1 1 0,0-1 1,1 1-1,-1-1 0,0 0 0,0 1 0,1-1 1,-1 1-1,0-1 0,0 0 0,0 1 0,0-1 1,0 0-1,0-2-7,1 1 1,-1 0-1,1-1 1,0 1-1,0 0 1,0 0-1,0 0 1,0 0-1,0 0 1,3-4-1,5-10 309,-9 13-225,0 1-46,8-4 20,-8 6-47,1 0 0,-1 0 0,0 0 0,0-1 0,0 1 0,0 0 0,0 0 0,1 0 0,-1 0 0,0 0 0,0 0 0,0 0 0,0 0 0,0-1 0,0 1 1,0 0-1,0 0 0,0 0 0,1 0 0,-1 0 0,0-1 0,0 1 0,0 0 0,0 0 0,0 0 0,0 0 0,0 0 0,0-1 0,0 1 0,0 0 0,0 0 0,0 0 0,0 0 0,0-1 0,0 1 0,0 0 0,0 0 0,0 0 0,-1 0 0,1 0 0,0-1 0,0 1 0,0 0 0,0 0 0,0 0 0,0 0 0,0 0 0,0 0 0,-1-1 0,1 1 0,0 0 0,0 0 0,0 0 0,0 0 0,0 0 0,-1 0 0,0 0 237,7 3-96,2 2-119,-2-1-1,1 1 1,0 1 0,-1-1-1,0 1 1,5 7-1,-4-6-14,6 8 54,-2 1 1,0 0-1,0 1 1,12 28-1,0-2 27,82 163 260,-92-179-298,9 20-280,-19-40 249,1 0 1,0 0-1,6 10 0,6 7 48,14 31 1267,-53-47-1071,4-8-206,-133-4 154,112 3-196,-52 3-1,9 1-104,18 1-3066,65-3 2797,0 1 0,0-1-1,0 0 1,0 1 0,0-1 0,0 1 0,1-1-1,-1 0 1,1 1 0,-1-1 0,1 0 0,0 2-1,7 8-2657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21.0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20 832,'2'-4'352,"-1"3"-429,3-3 614,-4 4-522,0 0-1,0-1 1,0 1 0,0 0-1,0 0 1,0 0 0,1 0 0,-1 0-1,0 0 1,0 0 0,0 0-1,0 0 1,0 0 0,0-1-1,-1 1 1,1 0 0,0 0-1,0 0 1,0 0 0,0 0-1,0 0 1,0 0 0,0 0 0,0 0-1,0 0 1,0 0 0,0 0-1,0-1 1,0 1 0,0 0-1,0 0 1,0 0 0,0 0-1,0 0 1,0 0 0,-1 0-1,1 0 1,0 0 0,0 0-1,0 0 1,0 0 0,0 0 0,0 0-1,0 0 1,0 0 0,0 0-1,0 0 1,0 0 0,-1 0-1,1 0 1,-1 0 749,1 0-583,0-1-1,0 1 1,1-1-1,-1 1 0,0-1 1,1 1-1,-1-1 1,1 1-1,-1 0 1,0-1-1,1 1 1,-1-1-1,1 1 0,-1 0 1,1 0-1,-1-1 1,1 1-1,0 0 1,-1 0-1,1 0 0,-1-1 1,1 1-1,0 0 1,1 0 219,8 12 810,-3-6-1090,-6-5-111,0 0 0,0 0 0,0 0 0,0 0 0,0 0 0,0 0 0,0 0 0,0 0 0,0 1 0,-1-1 0,1 0 0,0 1 0,0 1 0,0 2 63,1 0 0,0 0 0,1 0 1,-1 0-1,1-1 0,3 6 0,11 21 361,-4-1-234,-8-19-144,8 23 1,27 125 130,-27-122-66,-10-29-117,0-1 1,-1 1-1,3 10 1,-2-2-48,10 24 1,1 10 130,-10-18 254,-4-14-272,1-13-65,-1-4 1,1 0 0,-1 0 0,0 0-1,0 0 1,0 0 0,1 0 0,-1 0-1,0 0 1,0 0 0,-1 0 0,1 0-1,0-1 1,0 1 0,0 0 0,-1 1-1,6 16-217,-2-12 351,-3-6-125,1 1 1,-1-1-1,0 0 0,0 1 0,1-1 0,-1 0 0,0 1 1,0-1-1,0 1 0,1-1 0,-1 1 0,0-1 0,0 0 1,0 1-1,0-1 0,0 1 0,0-1 0,0 1 0,0-1 1,0 1-1,0-1 0,0 0 0,0 1 0,0-1 0,0 1 1,-1-1-1,1 1 0,-1 0 685,2-13-986,6-3 499,2-5 48,-5 4 18,14-30 1,0-1-140,0-7 96,39-83 0,-40 106-261,1-1 1,1 2 0,39-48 0,-13 31-1014,-40 81-5899,-5-18 5793,4 23-1313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8:42.2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410 0 736,'-13'15'3567,"-14"13"-2969,11 5-411,-19 52 0,25-59-241,-48 154 299,51-160-260,-1 0-1,-15 27 0,14-29 90,3-7-89,-1 1 0,0-1 0,-1 0 0,0-1-1,-1 1 1,-13 11 0,-65 45 93,80-61-103,-29 24-87,29-25-4,11-8-215,12-7 42,21-11 60,-21 12 172,0 0 1,-1-1-1,0-1 0,16-15 1,-29 25 48,13-13-76,-1 0 0,0-1 0,-2-1 0,1 0 0,19-35 0,-27 41 17,0 0-29,0 0-1,-1 0 1,0 0-1,3-15 1,6-14-40,-10 33 18,-1-1 0,1 1 0,-1-1 1,-1 0-1,1 1 0,0-13 1,-2 14-62,0 0 1,1 0 0,0 0-1,0 0 1,2-7 0,-2 10 117,0-6-163,-1-1-96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22.2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24 2144,'-8'0'4944,"8"0"-4914,0 0-1,0 0 1,0 0 0,-1 0 0,1 0 0,0 0 0,0 0 0,0 0-1,0 0 1,0 0 0,0 0 0,-1 1 0,1-1 0,0 0-1,0 0 1,0 0 0,0 0 0,0 0 0,0 0 0,0 0-1,-1 0 1,1 0 0,0 1 0,0-1 0,0 0 0,0 0-1,0 0 1,0 0 0,0 0 0,0 0 0,0 1 0,0-1 0,0 0-1,0 0 1,0 0 0,0 0 0,0 0 0,0 1 0,0-1-1,0 0 1,0 0 0,10 5 231,1 0-1,-1 0 0,1-1 1,0-1-1,0 0 1,1-1-1,-1 0 1,1 0-1,-1-1 0,1-1 1,16-1-1,236-22 279,150-8-251,-359 27-228,0 3-1,1 3 1,-1 2 0,74 14 0,-128-18-150,0 0 0,0 0 1,0 1-1,0-1 0,0 0 1,0 1-1,1-1 0,-1 0 1,0 1-1,0-1 0,0 1 1,0 0-1,0-1 0,0 1 1,-1 0-1,1-1 0,0 1 1,0 0-1,0 0 0,0 1 1,-1 0-166,1-1 0,-1 1-1,0 0 1,0-1 0,0 1 0,0 0 0,-1 0 0,1-1-1,0 1 1,-1 0 0,1-1 0,-2 4 0,-7 19-1553,-8 9-1216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23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7 2720,'-4'-6'3226,"5"7"-3105,0 0-1,0 1 0,0-1 0,1 1 0,-1-1 0,-1 1 0,1 0 1,0-1-1,0 1 0,0 2 0,1-1 62,19 48 778,-15-37-778,6 25-1,-9-26-5,1-1 0,0 0 0,8 14 0,9 10 63,-12-21-62,0 1-1,13 31 0,3 22-318,-10-30 240,-1 1 0,-3 0 0,10 57 1,-11-51 162,-10-36-68,-1-8 219,5-7-185,-2 2-206,0-1 0,-1 0-1,1 0 1,-1 0 0,0 0 0,0 0-1,-1 0 1,1 0 0,-1 0 0,1-5-1,2-20 35,1 13-38,1 0 1,12-25 0,14-34 132,-23 52-49,19-36 0,30-47-250,-56 96-3,-1 9 122,0 1 1,0 0-1,0-1 1,0 1-1,0-1 1,0 1 0,0 0-1,0-1 1,0 1-1,0-1 1,0 1-1,1 0 1,-1-1-1,0 1 1,0 0-1,0-1 1,0 1-1,1-1 1,-1 1-1,27 26-10844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24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93 36 160,'4'-2'53,"-4"2"-48,0 0 0,0 0 0,0 1 0,0-1 0,0 0 0,-1 0 0,1 0 1,0 0-1,0 0 0,1 0 0,-1 0 0,0 0 0,0 0 0,0 1 0,0-1 1,0 0-1,0 0 0,0 0 0,0 0 0,0 0 0,0 0 0,0 0 0,0 0 0,0 0 1,0 1-1,0-1 0,0 0 0,0 0 0,0 0 0,1 0 0,-1 0 0,0 0 0,0 0 1,0 0-1,0 0 0,0 0 0,0 0 0,0 0 0,0 0 0,0 0 0,1 0 0,-1 0 1,0 0-1,0 0 0,0 0 0,0 0 0,2-1 795,-2-1-541,0 0 0,1 1-1,-1-1 1,0 0 0,1 1-1,0-1 1,1-2 0,-2 3-210,1 1 0,0 0 0,-1-1 0,1 0 0,0 1 0,-1-1 0,1 1 0,-1-1 0,1 0 0,-1 1 0,1-1 0,-1 0 0,1 1 0,-1-1 0,0 0 0,1 0 0,-1 0 0,0 1 0,0-1 0,0 0 0,0 0 0,1 0 0,-1 1 0,0-1 0,-1-1 0,1 1 149,-1 2-121,0 0 0,0 0 0,0 1 0,0-1 1,0 0-1,0 0 0,0 1 0,1-1 1,-1 0-1,0 1 0,0 2 0,-6 10 378,-3 1-423,1 1 0,-12 31 0,18-41-42,0 0 0,-1-1 0,1 1 0,-9 9 0,-6 12-42,12-18-110,6-8 144,-1-1 1,0 1-1,0 0 0,1 0 0,-1 0 1,1 0-1,-1 0 0,1 0 1,-1 0-1,1 0 0,-1 0 0,1 0 1,0 0-1,0 0 0,0 0 1,-1 1-1,1-1 0,0 0 0,0 0 1,1 0-1,-1 0 0,0 0 1,0 0-1,0 0 0,1 0 0,-1 1 1,0-1-1,1 0 0,-1 0 1,1 0-1,0 0 0,-1-1 0,1 1 1,0 0-1,-1 0 0,1 0 1,0 0-1,1 1 0,7 6-1246,-3-2 27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26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33 1152,'-5'-3'6155,"14"1"-2561,-3 2-4863,60-1 2040,-1-4 1,70-12-1,-118 14-683,1 2 1,29 0-1,-28 1 143,-17 1-312,-1 0 1,-1 1-1,1-1 0,0 0 0,0 0 0,0 1 1,-1-1-1,1 0 0,-1 1 0,1-1 0,-1 1 0,1 2 1,-6 43-5478,5-14 2023,-5-3 2196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26.9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6 130 1824,'0'-2'176,"-1"0"0,1 0-1,0 0 1,0 0 0,0 0 0,0 0 0,0 0 0,0 0 0,0 0-1,1 0 1,0-3 0,2-13 162,-7-18-397,2 29 440,2 6-330,-1 1 0,1 0-1,0 0 1,0-1 0,-1 1-1,1 0 1,0-1 0,0 1-1,0 0 1,-1 0 0,1-1-1,0 1 1,0-1 0,0 1-1,0 0 1,0-1 0,0 1-1,0 0 1,0-1 0,0 1-1,0 0 1,0-1 0,0 1-1,0-1 1,0 1 0,0 0-1,0-1 1,0 1 0,0 0-1,1-1 1,-1 1 0,0 0-1,0-1 1,0 1 0,1 0-1,-1 0 1,0-1 0,0 1-1,1 0 1,-1 0 0,0-1-1,0 1 1,1 0 0,-1 0-1,0 0 1,1-1 0,-1 1-1,1 0 1,30-9 1558,-17 5-1235,0 0 0,1 1-1,15-1 1,8 2-62,46 4 0,-30 6-136,-48-8-495,0 1-1,1 0 1,-1 0-1,0 1 1,0 0-1,0 0 1,0 0-1,0 1 1,9 5-1,-6 0-2762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30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152 64 2656,'0'0'30,"0"0"1,0-1-1,0 1 0,0 0 1,0 0-1,0 0 1,0-1-1,0 1 0,0 0 1,0 0-1,0-1 0,0 1 1,0 0-1,0 0 1,0 0-1,0-1 0,1 1 1,-1 0-1,0 0 0,0 0 1,0-1-1,0 1 1,0 0-1,1 0 0,-1 0 1,0 0-1,0-1 0,0 1 1,1 0-1,-1 0 1,0 0-1,0 0 0,0 0 1,1 0-1,-1 0 0,0 0 1,0-1-1,1 1 1,4 1 2202,-6 0-1865,0 2-328,-1 0-1,1 1 0,0-1 0,0 0 0,1 1 0,-1-1 0,1 1 0,-1 6 0,0 3 4,-6 48-26,-4 0 1,-2-1-1,-26 73 0,-31 57 826,70-189-821,-1 1-1,1-1 1,-1 1-1,1-1 1,-1 0-1,0 1 1,0-1-1,0 0 1,0 1-1,-2 1 1,3-3-20,0 0 1,0 0-1,0 0 0,0 0 1,0 0-1,0 0 1,0 0-1,0 0 0,0 0 1,0 0-1,0 0 1,-1 0-1,1 0 0,0 0 1,0 0-1,0 0 1,0 0-1,0 0 0,0 0 1,0 0-1,0 0 1,0 0-1,0 0 0,0 0 1,0 0-1,0-1 1,0 1-1,0 0 0,0 0 1,-1 0-1,1 0 1,0 0-1,0 0 0,0 0 1,0 0-1,0 0 0,0 0 1,0 0-1,0 0 1,0 0-1,0 0 0,0 0 1,0 0-1,0-1 1,0 1-1,0 0 0,0 0 1,0 0-1,0 0 1,0 0-1,0 0 0,0 0 1,0 0-1,0 0 1,0 0-1,0 0 0,0 0 1,0 0-1,0 0 1,1-1-1,2-10-54,13-27-239,18-42 41,25-89 1,-6-49 1001,-49 197-709,-2 7-147,1 0-1,0 0 1,1 1-1,6-16 0,-10 29 102,0 0 0,1-1-1,-1 1 1,0 0 0,0-1-1,0 1 1,0 0 0,1-1 0,-1 1-1,0 0 1,0 0 0,1-1-1,-1 1 1,0 0 0,0-1-1,1 1 1,-1 0 0,0 0-1,1 0 1,-1 0 0,0-1-1,1 1 1,-1 0 0,0 0-1,1 0 1,-1 0 0,0 0-1,1 0 1,-1 0 0,0 0-1,1 0 1,-1 0 0,1 0-1,-1 0 1,0 0 0,1 0-1,-1 0 1,0 0 0,1 0-1,-1 0 1,0 1 0,1-1-1,-1 0 1,0 0 0,1 0-1,-1 1 1,0-1 0,1 0-1,-1 0 1,0 1 0,0-1 0,0 0-1,1 0 1,-1 1 0,0 0-1,14 21 364,-11-16-299,4 9-33,0 1 0,-1 0 0,-1 0-1,6 27 1,8 26 4,73 174 944,-80-209-716,13 58 1,-14-48 23,-4-17-329,-2 1-1,0 0 1,0 37 0,-3-52 49,1 14 304,-3-26-289,0-1 1,0 1 0,0-1-1,0 1 1,0-1 0,0 1-1,0-1 1,0 1 0,0-1-1,0 1 1,0-1 0,0 1-1,-1-1 1,1 1 0,0-1-1,0 1 1,0-1 0,-1 0-1,1 1 1,0-1 0,-1 1 0,1-1-1,0 0 1,-1 1 0,1-1-1,0 0 1,-1 1 0,1-1-1,-1 0 1,1 0 0,-1 1-1,1-1 1,-1 0 0,1 0-1,0 0 1,-2 0 0,-1 0 27,0-1 0,1-1 1,-1 1-1,0 0 1,0-1-1,1 0 1,-1 1-1,1-1 0,-1 0 1,1 0-1,-4-4 1,2 2 103,-32-31 235,-19-16-452,47 45-36,1 0-177,0 0 1,0 1 0,-1 0-1,1 0 1,-1 0 0,-1 1-1,1 0 1,0 0 0,-17-3-1,24 7 184,0-1-1,1 1 0,-1 0 1,0 0-1,0 0 0,0 0 1,0 0-1,0 0 0,0 0 0,0 0 1,0 1-1,0-1 0,1 0 1,-1 0-1,0 1 0,0-1 1,0 1-1,0-1 0,1 0 1,-1 1-1,0 0 0,0-1 1,1 1-1,-1-1 0,0 1 0,1 0 1,-1 0-1,1-1 0,-1 1 1,1 0-1,-1 1 0,0 0-195,0 2 0,0-1 0,0 0-1,1 0 1,-1 0 0,1 0 0,0 6 0,0 15-1512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31.6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1 3808,'-1'0'68,"1"1"0,0-1-1,-1 1 1,1-1 0,0 1 0,-1-1 0,1 1-1,0-1 1,0 1 0,-1-1 0,1 1 0,0-1 0,0 1-1,0 0 1,0-1 0,0 1 0,0-1 0,0 1 0,0 0-1,0-1 1,0 1 0,0-1 0,0 1 0,1-1-1,-1 1 1,0 0 0,0-1 0,0 1 0,1-1 0,-1 1-1,1 0 1,13 28-521,-5-9 581,19 59 277,-5 1 1,19 110-1,-32-143-62,-5-28-209,-1 1 1,-1-1-1,1 25 0,-3-13 31,5 36 1,-8-41 100,2-25 1,-10 2 362,5-5-579,1-1-1,-1 0 1,0 0-1,1 0 1,0 0-1,0-1 1,0 0-1,0 0 1,-6-8-1,1-1 168,1 1 1,-9-19-1,7 6 71,1-1 0,1 1 1,2-1-1,-6-42 0,4 24-102,-1-10-195,3-1 0,0-69 0,6 116-19,0 0-1,1 0 1,0 0 0,1 0-1,-1 0 1,2 0 0,4-11-1,-6 15 19,2 0-1,-1-1 1,0 1-1,1 1 1,0-1-1,0 0 1,0 1-1,0-1 1,0 1 0,1 0-1,-1 0 1,1 0-1,8-4 1,-8 6 16,1-1 0,-1 1 0,1 0 1,-1 1-1,1-1 0,0 1 1,-1 0-1,1 0 0,8 1 0,5 0-26,21 0-481,-37-2 489,1 1 0,-1 1 0,1-1 0,-1 0 0,0 0 0,1 1 0,-1 0 0,1-1 0,-1 1 0,0 0 0,3 1 0,17 6 652,-21-8-625,1 0-1,-1 1 1,0-1 0,0 1 0,0 0-1,0-1 1,0 1 0,0 0 0,0-1-1,0 1 1,0 0 0,0 0-1,0 0 1,-1 0 0,2 2 0,8 16-288,-4-11 161,-5-7 102,-1-1-1,1 1 1,-1-1 0,1 0 0,-1 1 0,0-1 0,1 1 0,-1-1-1,0 1 1,1-1 0,-1 1 0,0-1 0,0 1 0,1-1 0,-1 1 0,0 0-1,0-1 1,0 1 0,0 0 0,8 50 351,-3 22 193,-5-72-412,-9 10 657,5-9-769,1 0 0,-1-1 0,0 0 0,0 0 0,0 0 0,0 0 0,0-1 1,0 1-1,0-1 0,0 0 0,0-1 0,-5 0 0,3 1-867,-1-1 0,1 1 0,0 1 0,-8 0-1,0 6-1952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32.3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32 1664,'5'-16'12826,"-4"16"-12781,-1 0-1,0 0 1,0 0-1,1 0 1,-1-1-1,0 1 1,0 0-1,0 0 1,1 0-1,-1-1 1,0 1-1,0 0 1,0 0-1,0 0 1,1-1-1,-1 1 1,0 0-1,0-1 1,0 1-1,0 0 1,0 0-1,0-1 1,0 1-1,0 0 1,0 0-1,0-1 1,0 1-1,0 0 1,0-1-1,0 1 1,0 0-1,0 0 1,0-1-1,0 1 1,0-1-1,-2-5-500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33.9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17 1152,'-5'-8'416,"0"8"-320,5-5 0,0 2-1312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36.7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327 482 1568,'-9'-5'3402,"-12"-1"-2602,11 5-748,-6-3 126,10 2-114,0 1 0,0 0 1,0 0-1,0 0 0,0 1 0,0 0 0,0 0 1,-7 2-1,-5-2 62,12 1-82,1 0 0,-1 0 0,0 0 0,1 0 1,-1 1-1,1 0 0,-1 0 0,1 1 0,-10 5 0,8-4-74,0-1 0,0 1-1,-12 3 1,14-6 62,0 1 0,1-1 1,-1 1-1,1 0 0,0 1 0,-1-1 1,1 1-1,0 0 0,0 0 1,1 0-1,-1 1 0,1-1 0,-1 1 1,1 0-1,0 0 0,1 0 1,-1 0-1,-3 9 0,4-8 29,0-2 13,1 1 1,-1-1 0,1 0 0,0 0-1,0 1 1,1-1 0,-1 4 0,1-5-54,0-1 0,0 1 0,1-1 0,-1 1 1,1 0-1,-1-1 0,1 1 0,0-1 0,-1 1 1,1-1-1,0 0 0,0 1 0,0-1 0,0 0 1,0 0-1,0 1 0,3 1 0,5 3 23,-1 0 0,1 0 0,0 0 0,0-1 1,1-1-1,12 5 0,17 8-33,-17-7-72,1-1 0,1-1 0,-1-1 0,1-1 0,0-1 0,42 3 0,-58-7 53,1-1 0,-1-1 0,1 0 0,-1 0-1,1 0 1,-1-1 0,0 0 0,15-7 0,-12 4 19,1-1 0,-2 0 1,1-1-1,-1-1 1,11-9-1,-17 15 41,-3 2-48,0 0 1,-1-1-1,1 1 0,-1 0 0,1-1 1,0 1-1,-1-1 0,1 1 1,-1-1-1,1 1 0,-1-1 0,1 1 1,-1-1-1,1 1 0,-1-1 1,0 0-1,1 1 0,-1-2 0,-13 41-484,7-24 530,1 0-1,0 0 0,1 1 0,-2 17 0,5-26-84,0 0 0,1-1 0,0 1 0,0 0 0,0 0-1,1 0 1,0 0 0,1 0 0,0-1 0,0 1 0,5 11-1,-6-15-28,2 2 49,0 0-1,0 0 1,0 0-1,7 8 1,-9-13 30,-1 1 1,1 0 0,-1 0-1,1-1 1,0 1 0,0-1-1,-1 1 1,1 0 0,0-1-1,0 1 1,0-1 0,0 0-1,-1 1 1,1-1 0,0 0-1,0 0 1,0 1 0,0-1-1,0 0 1,0 0 0,0 0-1,0 0 1,0 0 0,0 0-1,0 0 1,0-1 0,0 1-1,0 0 1,-1 0 0,1-1-1,0 1 1,0-1 0,0 1-1,0-1 1,0 1 0,-1-1-1,1 1 1,1-2 0,4-4-9,0-1 0,0 0 1,0 0-1,-1 0 0,0-1 0,0 0 1,-1 0-1,0 0 0,0 0 0,2-10 1,-4 11-12,0 0 0,-1-1 1,1 1-1,-1-1 0,-1 1 1,0-1-1,0 1 0,0-1 1,-1 1-1,0 0 0,0-1 0,-4-11 1,1 8 43,-1 1 1,0 0 0,0 0-1,-1 1 1,0 0 0,0 0-1,-14-15 1,14 18-236,1 0 1,-1 1-1,1-1 0,-1 1 1,-9-5-1,20 13 217,0-1 0,1-1 1,-1 1-1,0-1 0,1 0 0,-1 0 0,0-1 0,1 1 0,-1-1 1,1 0-1,-1-1 0,7 0 0,9-3 26,38-14-1,-6 2 226,-41 13-232,0-1 0,0 0 0,0-1 0,-1 0 0,18-12-1,-16 11 77,-11 5-77,0 1 1,0-1 0,0 0 0,0 0 0,-1 0-1,1 0 1,2-2 0,-3 3 18,15-9-102,-11 9 54,0-1 0,0 0 0,0 0 0,0 0 0,0-1 0,0 0 0,0 0 0,8-4 0,2-2-89,-13 7 63,0 0-1,-1 0 0,1 0 0,0 0 0,0-1 0,-1 1 0,1-1 1,0 1-1,-1-1 0,0 0 0,1 0 0,-1 1 0,0-1 0,0 0 1,0 0-1,0 0 0,0 0 0,-1 0 0,1-1 0,-1 1 0,1 0 0,-1 0 1,0 0-1,1 0 0,-1-1 0,0 1 0,-1 0 0,1 0 0,0 0 1,-1-1-1,1 1 0,-1 0 0,0 0 0,1 0 0,-1 0 0,0 0 1,-2-2-1,1 1-3,-1 0 0,0 0 1,-1 0-1,1 0 0,-1 0 1,1 1-1,-1-1 0,0 1 0,0 0 1,-5-2-1,6 3 4,1 0-1,-1 1 1,1-1 0,-1 1 0,1-1-1,-1 1 1,1 0 0,-1 0 0,1 0-1,-1 0 1,1 0 0,-1 1-1,1-1 1,-1 1 0,1 0 0,-1-1-1,1 1 1,-5 3 0,3-2-12,1 1 0,-1 0 0,0 0 0,1 0 1,-1 0-1,1 1 0,0 0 0,0-1 0,0 1 0,1 0 0,0 0 1,-1 1-1,1-1 0,1 0 0,-1 1 0,1-1 0,-2 8 0,2-4 85,0-1 0,1 1 0,0 0 0,0-1 0,1 1 0,0-1 0,0 1 0,1-1 0,0 0 0,4 12 0,1-3 95,0 0-1,1-1 0,0 0 0,2 0 0,15 19 0,-17-25-123,0 0 0,1 0 0,0-1 0,1 0 0,-1 0 0,2-1 0,-1-1 0,17 8 0,-24-12-5,0-1 0,0 0 0,1 0 1,-1 0-1,0 0 0,1-1 0,-1 1 0,0-1 1,1 0-1,-1 0 0,0 0 0,1 0 0,-1-1 1,0 1-1,1-1 0,-1 0 0,0 0 0,0 0 1,1 0-1,-1-1 0,0 1 0,0-1 1,-1 0-1,1 0 0,0 0 0,-1 0 0,1 0 1,-1 0-1,4-5 0,5-7 87,-2 0-1,0 0 1,0-1-1,11-27 1,-12 23-52,10-22-122,-2-1 0,-2 0 0,14-68 0,-16 39 8,5-105 0,-17 56-847,0 120 858,-1 0 0,1 1-1,-1-1 1,1 0 0,-1 0-1,1 1 1,-1-1 0,1 0-1,0 1 1,-1-1 0,1 1-1,-1-1 1,1 0-1,0 1 1,-1-1 0,1 1-1,0-1 1,-1 1 0,-2 9-18,0-1 1,0 0-1,1 1 1,0 0 0,1-1-1,-1 14 1,0-3 75,-11 158 190,0 1-40,-7 36 257,-12 116-85,26-272-418,-9 56 196,13-102-111,3-9-141,0-5 99,0 1 0,0-1 0,0 0 1,0 1-1,-1-1 0,1 0 1,0 0-1,-1 1 0,1-1 0,0 0 1,-1 0-1,1-1 0,19-35-501,-6 6 509,-3-1 0,10-37-1,8-67 396,-16 68-506,3-2-48,3 1 0,28-68 0,-28 90 85,95-217 76,-111 256 134,1-2-126,-3 11-14,0 6 13,-2 13 61,-4 25 0,1-23-38,1 25 0,-7 330-241,9-354 247,-1 29 200,-18 97 0,18-134-180,-2-1-1,0-1 1,-1 1 0,0-1 0,-1 1-1,-1-1 1,0-1 0,0 1-1,-1-2 1,-1 1 0,-17 18-1,24-28-12,-1-1 0,1 1 0,0 0-1,-1-1 1,1 0 0,-1 1-1,0-1 1,1 0 0,-1-1-1,0 1 1,-3 0 0,5 0 6,0-1 1,1 0-1,-1 0 0,0 0 1,0 0-1,0 0 1,0-1-1,0 1 0,1 0 1,-1 0-1,0 0 1,0-1-1,0 1 0,1 0 1,-1-1-1,0 1 0,0-1 1,1 1-1,-1-1 1,0 1-1,1-1 0,-1 1 1,0-1-1,1 0 0,-1 1 1,1-1-1,-1 0 1,1 0-1,0 1 0,-1-1 1,1 0-1,0 0 1,-1 0-1,1 0 0,0 1 1,0-1-1,0 0 0,0 0 1,0 0-1,0 0 1,0 0-1,0 1 0,0-2 1,1-5 69,-1 1 1,1 0 0,1 0 0,-1 0 0,1 0-1,0 1 1,1-1 0,-1 0 0,1 1 0,0 0-1,0-1 1,8-7 0,-3 2-51,2 1 0,0 0 1,0 0-1,19-13 0,-24 20-79,1 0 1,0 0-1,0 0 0,0 0 0,0 1 1,1 0-1,-1 0 0,0 1 0,1 0 1,7-1-1,-11 2-68,1 0 1,-1 0-1,0 0 1,0 0 0,0 0-1,1 1 1,-1-1-1,0 1 1,0 0-1,0 0 1,0 0-1,0 0 1,0 1-1,0-1 1,-1 1 0,1 0-1,0 0 1,-1 0-1,1 0 1,-1 0-1,0 0 1,3 4-1,13 24-2234,-9-18-432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7:56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0 1312,'-26'11'725,"24"-10"-648,1 0-1,-1 1 1,1-1 0,-1 0-1,1 1 1,0-1-1,-1 1 1,1-1-1,0 1 1,0 0 0,0 0-1,0-1 1,0 1-1,-1 4 1,2-4-8,-1 0-1,0 1 1,-1-1-1,1 0 1,0 0 0,-1 0-1,1 0 1,-1 0-1,-2 2 1,4-3-43,-1 0 1,1-1 0,-1 1-1,1 0 1,0 0-1,-1-1 1,1 1-1,0 0 1,0 0-1,0 0 1,-1-1 0,1 1-1,0 0 1,0 0-1,0 0 1,1 1-1,-1-2-6,0 1-1,0-1 1,0 1 0,0-1-1,0 1 1,0-1-1,0 1 1,0-1-1,0 0 1,0 1-1,0-1 1,0 1 0,0-1-1,0 1 1,0-1-1,-1 1 1,1-1-1,0 1 1,0-1-1,0 0 1,-1 1 0,1-1-1,0 1 1,-1-1-1,1 0 1,0 1-1,-1-1 1,1 0 0,0 1-1,-1-1 1,0 0-1,1 1-12,0-1 0,0 1 0,1-1 0,-1 0 0,0 1 0,0-1 0,0 1 0,0-1 0,-1 0 1,1 1-1,0-1 0,0 1 0,0-1 0,0 0 0,0 1 0,0-1 0,-1 0 0,1 1 0,0-1 0,0 0 0,0 1 0,-1-1 0,-2 4 492,2 5-286,1-9-188,0 0-1,0 1 1,0-1 0,-1 0-1,1 1 1,0-1 0,0 1-1,0-1 1,0 0 0,0 1-1,0-1 1,0 1 0,0-1-1,0 0 1,1 1 0,-1-1-1,0 1 1,0-1 0,0 0-1,1 1 1,-1 0 87,-4 19 699,2-23-787,1 0 0,0 0 1,0 0-1,0 0 0,1 0 1,-1 0-1,1-1 0,-1-2 0,5-20 451,-4 24-502,-2 3-71,0 0 59,0 0-1,0 0 0,0 0 1,0 0-1,-4 2 0,3 4 23,-5 5 178,9-12-185,11 1 274,-9 1-87,-7 2-242,4-3 69,-1 0 1,0-1-1,0 1 1,1 0-1,-1-1 1,1 1-1,-1 0 0,1-1 1,-1 1-1,1 0 1,-1 0-1,1 0 1,0 0-1,-1 1 1,0 0 77,0 0 0,0 1 0,0-1 0,0 0 1,0 0-1,0 0 0,-1-1 0,1 1 0,-3 3 0,3-4-110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8:47.69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880 101 320,'3'-5'105,"-14"7"1267,15-15-673,-5 13-634,1 0 0,-1-1 0,0 1 0,0-1 0,1 1 0,-1 0 0,0 0 0,0-1 0,0 1 0,1 0 0,-1 0 0,0 0 0,0 0 0,-1 0 0,1 0 30,0 0-1,1 0 1,-1 0 0,0 0-1,0 0 1,0-1 0,0 1-1,0 0 1,1 0-1,-1-1 1,0 1 0,0 0-1,0-1 1,-1 0 0,-2-3 59,-1 1 0,0 0 0,1 1 1,-2-1-1,1 1 0,0 0 0,-8-3 1,-9-3 200,17 6-303,0-1 1,0 1-1,1-1 1,-1 0-1,-7-6 0,8 7 4,0 0 0,0 0 0,0 1 0,-1-1 0,1 1 0,-1 0 0,1 1 0,-1-1 0,-8 1 0,4 0-232,7 0 184,-1 0 1,1 0 0,-1 0 0,1 0 0,-1 0-1,1 0 1,-1-1 0,1 0 0,-1 1 0,-2-2-1,4 1-20,-1 1 0,1-1 0,0 1 0,0 0 0,-1 0 0,1-1 0,0 1-1,0 0 1,-1 0 0,1 0 0,0 0 0,0 0 0,-1 1 0,1-1 0,0 0-1,0 1 1,0-1 0,-1 1 0,1-1 0,0 1 0,-1 0 0,-14 4-26,-3-2 145,15-1-110,0-1-1,0-1 1,0 1-1,0 0 0,-5-1 1,9 0 45,-11 4-95,-34 55-259,13-20 139,-16 20 563,30-39-415,1 0 0,-19 32-1,-7 38 37,39-83-7,3-5-8,0 1 0,0-1 0,1 0-1,-1 0 1,0 0 0,1 1-1,0-1 1,-1 0 0,1 1 0,0 2-1,0 0 18,-1-1-1,0 1 0,1-1 1,-2 1-1,1-1 0,-1 1 1,1-1-1,-5 8 0,1-3 10,-1-1-1,0 0 1,-7 9 0,-1-2 94,11-11 65,2-1-164,-3 2 59,4-5-77,-1 0 0,1 0 0,0 1 0,0-1 1,-1 0-1,1 0 0,0 0 0,0 1 0,0-1 0,0 0 0,-1 0 1,1 0-1,0 1 0,0-1 0,0 0 0,0 0 0,0 1 1,0-1-1,0 0 0,0 1 0,0-1 0,-1 0 0,1 0 0,0 1 1,1-1-1,-1 2-69,-7 0 260,7-2-183,0 1 0,0-1 0,0 0 0,0 0 0,0 0 0,-1 0 0,1 0 0,0 0 0,0 1 0,0-1 0,0 0 0,0 0 0,0 0 0,0 0 1,0 0-1,-1 0 0,1 0 0,0 0 0,0 0 0,0 0 0,0 0 0,0 0 0,-1 1 0,1-1 0,0 0 0,0 0 0,0 0 0,0 0 0,0 0 0,-1 0 0,1 0 0,0 0 0,0 0 0,0-1 0,0 1 1,0 0-1,-1 0 0,1 0 0,0 0 0,0 0 0,0 0 0,0 0 0,0 0 0,0 0 0,-1 0 0,1 0 0,0-1 0,0 1 0,0 0 0,0 0 0,0 0 0,0 0 0,0 0 0,0 0 0,0 0 0,0-1 0,0 1 1,0 0-1,-1 0 0,1 0 0,0 0 0,0 0 0,0-1 0,0 1 0,0 0 0,0 0 0,0 0 0,0 0 0,1-1 0,-2 2 5,1-1 0,-1 1 0,1-1 1,-1 0-1,1 0 0,-1 1 0,1-1 0,-1 0 0,0 0 0,1 1 0,-1-1 1,1 0-1,-1 0 0,1 0 0,-1 0 0,0 0 0,1 0 0,-1 0 0,1 0 1,-1 0-1,0 0 0,0-1-21,1 1 1,0 0-1,0 0 1,0-1-1,0 1 1,0 0-1,0-1 1,-1 1-1,1 0 1,0 0-1,0 0 1,0-1-1,-1 1 1,1 0-1,0 0 1,0 0-1,-1 0 1,1-1-1,0 1 1,0 0-1,-1 0 1,1 0-1,0 0 1,-1 0-1,1 0 1,0 0-1,0 0 1,-1 0-1,1 0 1,0 0-1,-1 0 1,1 0-1,0 0 0,0 0 1,-1 0-1,1 0 1,0 0-1,-1 0 1,1 0-1,0 0 1,-1 1-1,1-1-4,0 1 0,-1-1-1,1 1 1,-1-1-1,1 0 1,-1 1 0,1-1-1,-1 0 1,1 1-1,-1-1 1,1 0-1,-1 0 1,1 1 0,-1-1-1,0 0 1,1 0-1,-1 0 1,0 0 0,-5 2 38,5-1 71,-2 5 48,1-2-259,3-5 107,-1 1-1,0 0 1,1-1-1,-1 1 1,1 0 0,-1-1-1,0 1 1,1 0 0,-1-1-1,1 1 1,-1 0-1,1 0 1,-1 0 0,1-1-1,-1 1 1,1 0 0,-1 0-1,1 0 1,0 0-1,10-3-11,0-1-1,0 0 0,17-9 0,-2 1-82,23-7 116,-26 11 10,-1-1-1,38-22 0,8-11 50,92-79 0,-155 117-76,-1-1 0,0 1 0,0-1 0,4-8 0,11-11-179,-14 18 57,-10 7-99,-11 7-53,15-7 310,-82 56-220,38-24 136,-195 138-50,236-166 150,-1-1 0,-1-1 0,1 1 0,-1-1 0,1 0 0,-1 0 0,-11 3 0,16-6-60,0 1-1,0-1 1,0 0-1,0 1 1,0-1-1,0 1 0,0-1 1,0 1-1,0-1 1,1 1-1,-1 0 0,0 0 1,0-1-1,0 1 1,0 1-1,-5 4-58,5-5 75,1-1 0,-1 1 0,1-1 0,-1 0 0,0 1-1,0-1 1,1 0 0,-1 1 0,0-1 0,0 0 0,1 0-1,-1 0 1,-1 0 0,-9 4-31,-14 11 40,21-14-3,0 1 1,1-1-1,0 1 0,-1 1 1,1-1-1,-3 3 0,4-4 17,1 0-1,-1 0 0,0 0 0,1 0 0,-1 0 0,0-1 0,0 1 0,1 0 0,-1-1 0,0 1 1,0-1-1,0 0 0,0 0 0,1 0 0,-1 0 0,0 0 0,-3 0 0,-3-1-37,25 1-640,-8-2 665,0 0-1,0-1 0,-1 0 1,1 0-1,-1-1 0,0 0 1,10-7-1,47-30-105,98-68 285,-34 29-258,-44 30 253,-44 23-191,-1-2-1,47-43 0,-54 46 64,-25 21-54,-1-1 0,1 0 0,-1 0 0,0-1 0,6-8 0,-11 13-15,1 0 0,-1-1-1,0 1 1,1 1-1,4-4 1,5-4-25,13-7 67,-20 13-23,0 0 1,0 0-1,0 0 1,-1-1-1,7-6 257,-7 16-865,-3-5 646,4 1-84,-5-2 45,1 1 1,-1-1 0,1 0 0,-1 0-1,1 1 1,-1-1 0,1 0-1,-1 0 1,0 1 0,1-1 0,-1 1-1,1-1 1,-1 0 0,0 1 0,1-1-1,-1 1 1,0-1 0,0 1 0,1-1-1,-1 1 1,0-1 0,0 1 0,0-1-1,0 1 1,1-1 0,-1 1 0,0 0-1,0-1 1,0 1 0,0-1-1,0 1 1,0-1 0,-1 1 0,1 0-1,0 0-73,0 1-104,0-1 164,0-1 0,0 0 0,0 0 0,0 1 0,0-1 0,0 0 0,0 0 0,0 1 0,0-1 0,0 0 0,0 0-1,0 1 1,0-1 0,0 0 0,0 0 0,0 1 0,0-1 0,0 0 0,0 0 0,0 1 0,1-1 0,-1 0 0,0 0 0,0 0 0,0 1 0,1-1 0,15 4 329,3-1-485,-15-2 152,-3-1 20,0 0-1,0 1 0,0-1 0,0 0 0,0 0 0,0 0 0,0 0 0,1-1 0,-1 1 0,0 0 0,0 0 1,0-1-1,0 1 0,0-1 0,0 1 0,0-1 0,0 1 0,1-2 0,4-4 75,-1 2-42,-7 8-425,-2 1 390,0-1 0,0 1-1,-1-1 1,0 1-1,-5 3 1,-16 14 83,10-2-96,1 2-1,1-1 0,1 2 0,-14 33 0,-6 9-120,-85 137 141,103-180 125,4-6-259,1 0 0,-11 25 0,19-37 125,0 1 0,-1-1 0,1 0 0,-1 0 0,0 0 0,0 0 1,0-1-1,-7 7 0,-29 37 185,34-42-194,0 1 1,0-1-1,-6 12 0,-11 12-135,21-21 1171,1-9-996,0-1 10,-4-9 190,3 5-236,0 4-18,1 1 1,-1 0 0,0-1-1,0 1 1,1 0-1,-1 0 1,0 0 0,0-1-1,0 1 1,0 0-1,-1 0 1,0-1 0,-1 0 81,-4-4-60,-1 0 0,0 0 0,0 1 0,-1 0 0,1 0 0,-1 1 0,-17-5 0,22 8 15,1 0-1,0 0 1,-1 1 0,1 0-1,0 0 1,-4 0-1,-16-2 55,15 0-47,0 0 0,-1 1-1,1 0 1,-11-1 0,-55-1-188,13-2 229,-22 5 134,42 8-102,38-8-132,3 0 36,-1 0-1,1 0 0,0 0 0,-1 0 1,1 0-1,0 0 0,-1 0 0,1 0 0,0 0 1,0 0-1,-1 0 0,1 0 0,0 0 1,-1-1-1,1 1 0,0 0 0,0 0 0,-1 0 1,1 0-1,0-1 0,0 1 0,0 0 1,-1 0-1,1-1 0,0 1 0,0-1 1,-4-2 34,-9-4-279,13 6 237,-1 0 0,1 0-1,0 0 1,0 0 0,-1 0 0,1 0 0,0 0 0,0 0 0,0 0 0,0 0-1,0 0 1,0 0 0,0 0 0,0 0 0,1 0 0,-1 0 0,0 0 0,1 0-1,-1 0 1,0 0 0,1 0 0,-1 0 0,2-2 0,14-26 46,-13 24-48,0 0 0,0-1 1,-1 1-1,1 0 0,-1-1 0,0 1 1,-1-1-1,2-7 0,-1 7 0,-1 0-1,2-1 1,-1 1 0,1 0-1,4-7 1,-3 6 3,0-1 1,5-14-1,3-20-6,21-64-32,-16 64-41,-9 23 47,9-32-1,5-21 195,-22 72-160,1-1 0,-1 1 0,0-1 0,0 1-1,0-1 1,0 1 0,0-1 0,0 0 0,0 1 0,0-1-1,0 1 1,0-1 0,0 1 0,0-1 0,-1 1-1,1-1 1,0 0 0,0 1 0,0-1 0,-1 1-1,1-1 1,0 1 0,-1 0 0,1-1 0,0 1-1,-1-1 1,0 0 0,1 1-6,0 0-1,-1-1 1,1 1 0,0 0-1,0-1 1,0 1 0,-1 0-1,1-1 1,0 1 0,0 0-1,0-1 1,0 1-1,0 0 1,0-1 0,0 1-1,0-1 1,0 1 0,0 0-1,0-1 1,0 1 0,0-1-1,0 1 1,0 0 0,0-1-1,0 1 1,1-1-1,0-7 62,-14 14-599,9-2 502,1 0 0,0 0 1,-1 0-1,1 1 0,-4 8 0,-1 0-6,3-2 91,0-1 1,-6 18-1,-2 5 3,-16 43-102,15-35-37,8-23 108,4-12-21,0 0-1,0 0 1,-5 9-1,-5 10 37,9-19 21,1-1 1,-1 1 0,0-1-1,0 0 1,0 0-1,-1 0 1,-6 7 0,6-9-16,1 1 0,0 0 0,0 0 0,-4 7-1,6-8-38,-1 0 0,0 0 0,1 0-1,-1-1 1,-1 1 0,1 0 0,0-1 0,-1 1-1,1-1 1,-6 3 0,8-5 8,0 0 1,0 0-1,0 0 1,0 0-1,-1 0 1,1 0-1,0 0 1,0 0 0,0 0-1,0 0 1,0 0-1,0 0 1,-1 0-1,1 0 1,0 0-1,0 0 1,0 0-1,0 0 1,0 0-1,-1 0 1,1 0-1,0 0 1,0 0-1,0 0 1,0 0-1,0 1 1,0-1 0,0 0-1,-1 0 1,1 0-1,0 0 1,0 0-1,0 0 1,0 0-1,0 1 1,0-1-1,0 0 1,0 0-1,0 0 1,0 0-1,0 0 1,0 0-1,0 1 1,0-1-1,0 0 1,0 0 0,0 0-1,0 1 9,-1-1-1,1 0 0,0 0 1,0 1-1,0-1 1,0 0-1,0 0 1,0 0-1,0 1 1,0-1-1,-1 0 1,1 0-1,0 0 1,0 1-1,0-1 1,0 0-1,-1 0 1,1 0-1,0 0 0,0 1 1,0-1-1,-1 0 1,1 0-1,0 0 1,0 0-1,-1 0 1,1 0-1,0 0 1,-3 1 22,0-1 0,0 1 1,1 0-1,-1-1 1,0 1-1,1 0 0,-1 1 1,1-1-1,-4 3 0,-12 4 75,10-3-79,-1-2 43,13-5-530,0 1 341,1-1 1,-1 1-1,1 0 1,0 1-1,-1-1 0,6 1 1,-6 0-153,-1 0-1,1-1 1,0 1 0,-1 0 0,1-1 0,-1 0-1,1 0 1,-1 0 0,1 0 0,-1-1 0,0 1 0,0-1-1,1 0 1,-1 0 0,4-4 0,19-28-1814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38.4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199 551 1888,'-4'-6'667,"0"1"1,0-1-1,-1 1 0,0 0 0,0 0 1,-9-7-1,10 10-487,1-1 1,-1 1-1,0-1 1,1 1-1,-1 1 1,0-1 0,0 0-1,0 1 1,-1 0-1,1 0 1,-8-1-1,-5 0 301,15 2-466,0 0 0,0-1 0,0 1 0,0 0 0,0 0 0,0 0 0,0 0 0,0 1 0,0-1 0,0 0 0,-3 2 0,1-1-67,0 1 0,0 0 0,0 0 0,1 1 0,-1-1 0,1 1 0,-1 0 0,1 0 0,0 0 0,0 0-1,0 1 1,0-1 0,1 1 0,-4 5 0,5-7 28,0 0 1,0 0-1,1 0 0,-1 1 1,1-1-1,-1 0 0,1 0 1,-1 0-1,1 0 1,0 1-1,0-1 0,0 0 1,0 0-1,1 0 0,-1 0 1,1 1-1,-1-1 0,1 0 1,0 0-1,0 0 0,-1 0 1,2 0-1,-1 0 0,0 0 1,0-1-1,0 1 0,1 0 1,-1-1-1,1 1 0,2 1 1,-2-1 34,0 0 1,0-1 0,0 0-1,0 1 1,0-1-1,1 0 1,-1 0 0,0 0-1,1 0 1,-1-1-1,1 1 1,-1-1 0,1 1-1,-1-1 1,1 0 0,-1 0-1,4 0 1,-2-1 32,0 0 1,0 0 0,0 0 0,0 0-1,0-1 1,0 0 0,0 1-1,0-1 1,5-4 0,-3 1-1,0 1 0,-1-1 0,1 0 0,-1-1 0,0 1 0,0-1 0,-1 0 0,0 0 0,0 0 0,0-1 0,3-9 0,-5 8-115,0 1 1,0-1 0,-1 0 0,0 1-1,0-1 1,-1 0 0,0 0-1,-1-8 1,0 13 82,1 0 0,0 0 0,-1 1 0,1-1 0,-1 0 0,0 1 0,0-1 0,0 1 0,0-1 0,-1 1 0,1 0 0,-1-1 0,1 1 0,-1 0 0,0 0 0,0 0 0,0 0 0,0 0 0,0 1 0,0-1 0,-1 0 0,1 1-1,0 0 1,-1-1 0,1 1 0,-5-1 0,-10 2-102,16 0-124,11-1-527,38-7 871,-37 8-44,0-2 0,0 1-1,-1-2 1,1 1 0,-1-2-1,1 1 1,-1-1 0,14-8-1,-16 7-51,0-1 0,0 0 0,-1 0 0,0-1 0,0 0 0,-1 0 0,0 0 0,0-1 0,0 0-1,-1 0 1,-1-1 0,1 1 0,4-14 0,4-23-71,14-76-1,-21 92 208,0-2-190,-4 58-166,8 48 0,0-12 120,4 56-309,36 392-567,-47-474 1023,-2 1 1,-1-1-1,-10 62 0,9-94-22,0 1-1,-1-1 0,1 0 1,-1 1-1,0-1 0,-1 0 1,-3 7-1,5-11-41,0 0-1,0 0 0,1-1 1,-1 1-1,0 0 1,0 0-1,0-1 1,0 1-1,0 0 1,0-1-1,0 1 1,0-1-1,0 1 0,0-1 1,0 1-1,0-1 1,0 0-1,-1 0 1,1 1-1,0-1 1,0 0-1,0 0 1,0 0-1,-1 0 0,1-1 1,0 1-1,0 0 1,0 0-1,0-1 1,0 1-1,0-1 1,0 1-1,0-1 1,-1 1-1,2-1 0,-1 1 1,0-1-1,0 0 1,0 0-1,-1-1 1,0 1 33,0-1 1,1 1-1,-1-1 1,0 0-1,1 1 1,-1-1-1,1 0 1,0 0-1,0 0 0,0 0 1,0 0-1,0-1 1,0 1-1,0 0 1,1 0-1,-2-4 1,2 2-12,0 0-1,0 0 1,0 1 0,1-1 0,-1 0-1,1 0 1,0 0 0,0 1 0,2-6-1,0 1-12,1 1-1,0-1 0,0 1 0,1-1 0,0 2 0,0-1 0,1 0 1,8-7-1,-7 8-339,-1 2 1,1-1-1,0 1 1,0 0 0,0 0-1,0 1 1,1 0-1,-1 0 1,1 1 0,0-1-1,0 2 1,0-1-1,0 1 1,0 1 0,0-1-1,9 2 1,17 4-2391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39.6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46 2144,'2'-7'755,"-2"7"-747,0 0 0,0 0 0,0 0 0,0 0 0,0-1 0,0 1 0,0 0 0,0 0 0,0 0 0,0 0 0,0 0 0,0 0 0,0 0 0,0 0 0,0 0 0,0-1 0,0 1 0,0 0 0,0 0 0,0 0 0,0 0 0,0 0 0,0 0 0,0 0 0,0 0 0,0-1 0,0 1 0,0 0 0,0 0 0,0 0 0,0 0 0,0 0 0,0 0 0,0 0 0,0 0 0,0 0 0,0 0 0,0 0 0,0 0 0,-1-1 0,1 1 0,0 0 0,0 0 0,0 0 0,0 0 0,0 0 0,-1 0 258,1-4-161,0 4-68,0 0 0,0-1 1,1 1-1,-1 0 1,0 0-1,0-1 0,0 1 1,0 0-1,0-1 1,0 1-1,0 0 0,0 0 1,0-1-1,0 1 1,0 0-1,0-1 0,-1 1 1,1 0-1,0 0 0,0-1 1,0 1-1,0 0 1,0-1-1,0 1 0,-1 0 1,1 0-1,0 0 1,0-1-1,0 1 0,-1 0 1,1 0-1,0 0 1,0-1-1,-1 1 0,1 0 1,0 0-1,0 0 0,-1 0 1,-8-4 1674,8 5-1568,0-1 0,0 0 0,-1 1 0,1-1 0,0 0 0,0 1 0,0 0 0,0-1 0,0 1 0,0 0 0,0-1 0,0 1 0,0 0 0,-1 1 0,1 0-102,2 14-180,0-14 169,0 0 0,0 0 1,0 0-1,0 0 0,0-1 0,1 1 1,-1 0-1,1-1 0,-1 1 0,1-1 1,0 1-1,0-1 0,-1 0 1,1 1-1,0-1 0,0 0 0,4 1 1,5 4 274,-11-6-296,0 0 0,0 0-1,1 0 1,-1 0 0,0 0-1,1 0 1,-1 0 0,0-1 0,0 1-1,1 0 1,-1 0 0,0 0 0,0 0-1,1 0 1,-1 0 0,0-1 0,0 1-1,0 0 1,1 0 0,-1 0-1,0-1 1,0 1 0,0 0 0,0 0-1,1-1 1,-1 1 0,0 0 0,0 0-1,0-1 1,0 1 0,4-8 77,-4 5-59,1-1 0,-1 1-1,0-1 1,0 1-1,0-1 1,-1 1 0,1-1-1,-1 1 1,0 0-1,1-1 1,-2 1 0,1 0-1,0-1 1,-1 1-1,1 0 1,-4-3 0,5 5-23,-1 0 0,1 1 0,-1-1 1,1 1-1,-1-1 0,1 1 0,-1-1 1,1 1-1,-1 0 0,0-1 0,1 1 0,-1 0 1,0-1-1,1 1 0,-1 0 0,0 0 1,0 0-1,1-1 0,-1 1 0,0 0 1,0 0-1,1 0 0,-1 0 0,0 0 1,0 1-1,1-1 0,-1 0 0,0 0 0,1 0 1,-1 1-1,0-1 0,1 0 0,-2 1 1,0 0-13,0 0 0,0 0 0,-1 1 1,1-1-1,0 1 0,0-1 0,1 1 1,-3 2-1,0 2-115,0 0 0,0 0 0,1 0 0,0 1 0,0-1 0,1 0 0,0 1 0,0 0 0,1 0 0,-1 0 1,2-1-1,-1 1 0,1 0 0,0 12 0,4-1-1116,1 2-1876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41.9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18 122 832,'-1'0'13,"1"-1"0,-1 1-1,1 0 1,0 0 0,-1 0 0,1 1 0,-1-1 0,1 0-1,-1 0 1,1 0 0,0 0 0,-1 0 0,1 0 0,-1 1-1,1-1 1,0 0 0,-1 0 0,1 1 0,-1-1-1,1 0 1,0 0 0,-1 1 0,1-1 0,0 0 0,0 1-1,-1-1 1,1 0 0,0 1 0,-4 5 2319,4-6-2276,0 0 0,0 0 0,-1 0 1,1 1-1,0-1 0,0 0 0,0 0 0,0 0 0,0 0 0,0 0 1,-1 1-1,1-1 0,0 0 0,0 0 0,0 0 0,0 1 1,0-1-1,0 0 0,0 0 0,0 0 0,0 1 0,0-1 0,0 0 1,0 0-1,0 0 0,0 1 0,0-1 0,0 0 0,0 0 1,0 0-1,0 1 0,0-1 0,0 0 0,2 2 17,0-1 0,1 0 1,-1 0-1,0 0 0,0 0 0,1 0 0,-1 0 0,0 0 1,1-1-1,-1 1 0,1-1 0,-1 0 0,1 0 0,-1 0 0,1 0 1,-1 0-1,0 0 0,1-1 0,-1 1 0,1-1 0,-1 1 1,0-1-1,1 0 0,2-2 0,-2 2-84,0 0 1,0-1-1,-1 1 0,1-1 1,0 1-1,-1-1 0,0 0 1,1 0-1,-1 0 1,0 0-1,0-1 0,0 1 1,0-1-1,0 1 0,-1-1 1,1 1-1,-1-1 0,1 0 1,-1 0-1,1-4 0,-1 4 17,-1 0 0,1-1-1,-1 1 1,0 0-1,0-1 1,0 1-1,0 0 1,0 0 0,-1-1-1,1 1 1,-1 0-1,0 0 1,0 0-1,0-1 1,-1 1-1,1 0 1,-1 1 0,0-1-1,1 0 1,-1 0-1,0 1 1,-3-3-1,4 3 37,-17-14-421,18 16 366,-1-1 1,0 1 0,0 0 0,1 0-1,-1-1 1,0 1 0,0 0 0,0 0 0,1 0-1,-1 0 1,0-1 0,0 1 0,0 0-1,0 1 1,1-1 0,-1 0 0,0 0-1,0 0 1,0 0 0,1 1 0,-1-1-1,0 0 1,0 1 0,1-1 0,-2 1-1,1 1 10,0 0 0,0 0-1,0-1 1,1 1-1,-1 0 1,1 0-1,0 0 1,-1 0 0,1 0-1,0 0 1,0 0-1,0 0 1,0 0-1,0 0 1,1 2-1,0 3 91,7 32 100,-8-30-221,1 0 1,1-1-1,-1 1 0,5 11 1,2 14 292,-6-26-179,1 1 0,0 0 0,0-1 0,0 0 0,1 0 0,8 13 0,-10-19-92,0 0-1,1 1 1,-1-1 0,0 0 0,1-1 0,-1 1-1,1 0 1,-1-1 0,1 1 0,0-1 0,0 0-1,4 2 1,-1-2 30,0 1 0,0-1 0,0 0 0,13 1-1,-10-2 97,0-1 0,0-1-1,0 1 1,0-1 0,11-4-1,42-19 6,-58 23-120,16-8-8,0-1-1,-1-1 1,0-1 0,21-19-1,-34 27 9,27-20-16,-14 12 17,-1-2 1,20-20-1,-34 31 49,0 1 0,0 0 0,0 0-1,1 0 1,-1 1 0,5-3 0,-7 5-92,-2 3 17,1 1 1,0 0-1,1-1 1,-1 1-1,1-1 1,-1 0-1,4 5 0,-2-2 28,6 13 37,2 5 280,0-9-198,-1 1 1,-1 0 0,0 1-1,9 24 1,-11-22-152,12 20-1,-8-15-282,-8-19-69,0 1-1,0 0 0,-1 0 1,0 0-1,0 0 0,-1 0 1,2 11-1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42.4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229 0 2912,'-2'1'210,"0"0"1,1-1 0,-1 1-1,0 0 1,0 0-1,1 0 1,-1 0-1,1 0 1,-1 0-1,1 0 1,-2 2-1,-16 16 517,3-1-428,1 1-1,-15 26 1,9-8-220,1 1 0,3 0 0,1 2 0,-13 48 0,20-50-655,7-27-572,-1 0-1,-7 19 1,10-24 76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45.8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61 190 2976,'-4'12'253,"0"1"1,0-1-1,2 1 0,-1 0 1,0 21-1,0 15-204,0 2 253,3-1 0,5 56 0,7 18 1607,-9-98-1181,-4-21-301,-5-16-238,-5-24-162,1-1 0,1 0 1,3-1-1,0 0 0,3 0 0,1 0 1,1 0-1,6-40 0,11-51-136,-12 109 132,1 0 0,1 0 0,0 0-1,13-26 1,-16 40-30,0 0 0,1 0 0,-1 0-1,1 0 1,0 1 0,0-1 0,0 1 0,1 0-1,-1 0 1,1 1 0,10-6 0,-12 7 26,0 1 0,1-1 1,-1 1-1,0 0 1,1 0-1,-1 0 0,1 0 1,-1 1-1,1 0 0,0 0 1,-1 0-1,1 0 0,-1 0 1,1 0-1,-1 1 1,1 0-1,-1 0 0,1 0 1,-1 0-1,7 3 0,-3 1-12,1 0 0,0 1 0,-1 0 0,0 0 0,-1 0 0,1 1 0,-1 0 0,0 1 0,-1-1 0,0 1 0,0 0 0,5 13 0,-5-11 92,-1 0 0,-1 0 0,0 1 0,0-1 0,-1 1 0,-1-1 0,1 1-1,-2 0 1,1-1 0,-3 19 0,1-26-90,1 0-1,-1 0 1,0-1 0,0 1 0,0 0-1,-1 0 1,1-1 0,-1 1 0,1 0-1,-1-1 1,0 1 0,0-1 0,0 0-1,0 0 1,0 0 0,-1 0-1,1 0 1,-1 0 0,1-1 0,-1 1-1,0-1 1,1 0 0,-1 1 0,0-1-1,-3 0 1,-8 3-114,0-1 0,0-1 0,-28 2 0,31-4 101,-73 1-1026,116-1 942,61-8-1,-79 5 108,0 0 0,0-1 1,-1 0-1,1-1 0,-1-1 0,20-11 1,7-10 63,-2-1 1,62-61-1,-36 31 461,-59 52-537,-7 5 63,-9 8 56,-2 4-91,1 1-1,0 1 1,1 0 0,1 0-1,0 1 1,1 1 0,-12 23-1,18-31-36,-41 97-115,39-90 101,1 0-1,0 1 0,1-1 1,1 1-1,-2 23 1,4-37 18,0 0 0,0 0 0,0 0 0,0 0 0,0 0 0,0-1 0,0 1 1,0 0-1,0 0 0,1 0 0,-1 0 0,0 0 0,1 0 0,-1 0 0,0-1 0,1 1 0,-1 0 1,1 0-1,-1 0 0,1-1 0,0 1 0,-1 0 0,1-1 0,1 2 0,-1-2 4,0 0 1,0 0-1,0 0 0,0 0 0,0 0 0,0 0 0,0 0 0,0 0 1,0 0-1,0 0 0,0-1 0,0 1 0,0 0 0,0-1 0,0 1 1,-1 0-1,1-1 0,1 0 0,3-3 19,0 1 1,0-1-1,0 0 0,-1 0 1,1-1-1,3-5 0,-1-1-5,-1 0-1,0 0 0,-1 0 1,-1-1-1,0 1 0,4-19 1,10-75-262,-15 82 192,7-39 212,-8 49-532,-3 26 382,4 111 719,-2-102-748,1 0 0,2 0 0,0 0 0,7 22 0,-3-22 75,-8-22-56,1 1 0,-1-1-1,1 0 1,-1 0-1,0 0 1,1 0 0,-1 0-1,1 1 1,-1-1-1,0 0 1,1 0 0,-1 0-1,1 0 1,-1 0-1,1 0 1,-1 0 0,0 0-1,1-1 1,-1 1-1,1 0 1,-1 0 0,0 0-1,1 0 1,0-1-1,-1 1 2,3-2 27,1 0 0,-1-1-1,0 1 1,0-1 0,0 0 0,0 0-1,0 0 1,-1 0 0,0 0 0,1-1-1,2-5 1,1-1-8,51-90 143,-37 72-165,43-45 0,-61 70-28,1 1 0,0-1 0,0 1 1,0-1-1,0 1 0,0 0 0,5-2 0,-7 3 11,1 1 0,-1-1-1,0 1 1,0 0 0,0 0 0,1-1 0,-1 1-1,0 0 1,0 0 0,1 0 0,-1 0-1,0 0 1,1 1 0,-1-1 0,0 0-1,0 0 1,0 1 0,1-1 0,-1 1 0,0-1-1,0 1 1,0 0 0,0-1 0,0 1-1,0 0 1,1 1 0,1 1 48,0 0 1,-1 1-1,1 0 1,-1-1-1,0 1 1,0 0-1,0 0 1,0 0-1,-1 0 0,1 1 1,0 5-1,1 8 206,2 26 0,-4-28-165,0 50 696,-1-64-640,0-3-137,1 1 1,0-1 0,-1 0 0,1 1-1,-1-1 1,1 0 0,-1 1 0,1-1-1,-1 0 1,1 0 0,-1 1 0,0-1 0,1 0-1,-1 0 1,0 0 0,0 0 0,0-1-1,2-3-45,40-115-682,-40 116 691,-1 0 1,1 1-1,0-1 1,0 0-1,0 1 1,3-5-1,-4 8 34,-1-1 0,0 1 0,1-1 0,-1 1 0,0-1 0,1 1 0,-1-1 0,1 1 0,-1 0 0,1-1-1,-1 1 1,1 0 0,-1-1 0,1 1 0,-1 0 0,1-1 0,-1 1 0,1 0 0,0 0 0,-1 0 0,1 0 0,-1 0 0,1 0 0,0-1 0,-1 1 0,1 0 0,-1 1-1,1-1 1,0 0 0,-1 0 0,1 0 0,-1 0 0,1 0 0,-1 1 0,1-1 0,-1 0 0,1 0 0,0 1 0,-1-1 0,1 0 0,-1 1 0,0-1 0,1 1 0,-1-1 0,1 1-1,-1-1 1,1 1 0,6 10 67,-1 1 0,0 0-1,0 0 1,4 16 0,12 24 44,-18-43-99,1 0 0,0 0-1,1-1 1,-1 1 0,2-1 0,10 11-1,-16-18 9,0 0-1,0-1 0,0 1 0,0 0 0,0 0 0,0-1 1,0 1-1,1-1 0,-1 1 0,0-1 0,0 1 1,0-1-1,1 0 0,-1 1 0,0-1 0,1 0 1,-1 0-1,0 0 0,0 0 0,1 0 0,-1 0 1,0-1-1,1 1 0,-1 0 0,0-1 0,0 1 0,0-1 1,1 1-1,-1-1 0,0 1 0,0-1 0,0 0 1,0 0-1,0 1 0,0-1 0,0 0 0,0 0 1,0 0-1,-1 0 0,2-2 0,3-4 48,-1 0 0,0 0 0,0 0 0,-1-1 0,4-9 0,27-103 168,-25 98-302,-8 20-17,1-1 0,-1-1 0,0 1 1,0 0-1,0 0 0,0 0 0,0-4 0,8 15-172,-4 2 260,0 0 0,-1 0 0,0 0 0,0 1 0,2 16 0,-3-15 7,7 23-36,-2 1 0,-1 0 0,3 61 0,-10-95 14,0 0 0,-1-1 1,1 1-1,0 0 1,0 0-1,-1 0 1,1 0-1,-1 0 0,0-1 1,0 1-1,1 0 1,-1 0-1,0-1 0,0 1 1,-1-1-1,1 1 1,0-1-1,0 1 1,-1-1-1,-1 2 0,2-2 13,-1-1 0,1 1 0,0 0-1,-1-1 1,1 1 0,-1-1 0,1 0 0,-1 1-1,1-1 1,-1 0 0,1 0 0,-1 0-1,1 0 1,-1 0 0,1 0 0,-1 0-1,1 0 1,-1-1 0,1 1 0,-1-1 0,1 1-1,0-1 1,-1 1 0,1-1 0,-2-1-1,-9-5-105,5 3 92,0 0 0,0-1 0,1 0 0,-1 0 0,1 0 1,0-1-1,-6-7 0,7 7-128,4 6 150,1 0 0,-1-1 0,1 1 0,-1 0 1,1-1-1,0 1 0,-1 0 0,1-1 0,-1 1 0,1 0 0,0-1 0,-1 1 0,1-1 0,0 1 0,0-1 0,-1 1 0,1-1 1,0 1-1,0-1 0,0 1 0,-1-1 0,1 1 0,0-1 0,0 1 0,0-1 0,0 0 0,0 1 0,0-1 0,0 1 1,0-1-1,1 1 0,-1-1 0,0 1 0,0-1 0,0 1 0,0-1 0,1 1 0,-1-1 0,0 1 0,1-1 0,-1 1 0,0-1 1,1 1-1,-1-1 0,2 0-14,-1 0 1,1 0 0,-1 0-1,1 0 1,0 0-1,-1 1 1,1-1 0,0 1-1,-1-1 1,1 1-1,0-1 1,0 1 0,0 0-1,-1 0 1,1 0 0,0 0-1,3 0 1,3 2-8,0 0 0,15 5-1,6 2 247,-7-5-133,-6-1 110,1 0 1,32 0-1,-44-3-175,0-1-1,0 1 1,0-1-1,0 0 1,0 0-1,0-1 1,-1 1-1,1-1 1,-1 0-1,1 0 1,-1-1-1,0 1 1,0-1-1,6-5 1,-4 3 22,-1-1 0,0 0 0,0 0 0,0 0 0,-1-1 1,0 1-1,0-1 0,-1 0 0,6-15 0,-3-1 23,-1 1-1,3-24 1,6-29 89,-10 39-423,-3 30-199,-1 25 216,2 18 323,1 1-1,2-1 1,1 0-1,2 0 1,24 67-1,-29-98-91,-1 0 1,1 0-1,0-1 0,1 1 1,-1-1-1,1 0 0,7 8 1,-10-12 7,0 0 0,0 0 0,0 0 0,0 0 1,0 0-1,0 0 0,1-1 0,-1 1 0,0 0 1,0-1-1,1 1 0,-1-1 0,0 1 0,0-1 1,1 0-1,-1 1 0,1-1 0,-1 0 0,0 0 1,1 0-1,-1 0 0,1 0 0,-1 0 0,0-1 1,1 1-1,-1 0 0,0-1 0,1 1 0,-1-1 1,0 1-1,0-1 0,1 0 0,-1 1 0,0-1 1,0 0-1,0 0 0,0 0 0,0 0 0,2-2 1,5-7 43,0 0 0,-1 0 1,0-1-1,11-21 0,-10 16-114,19-27 0,-26 43 66,-1 0 0,1 0 0,-1-1 0,0 1 0,1 0 0,-1 0 1,1-1-1,-1 1 0,1 0 0,-1 0 0,1 0 0,-1 0 0,0 0 0,1 0 1,-1 0-1,1 0 0,-1 0 0,1 0 0,-1 0 0,1 0 0,-1 0 0,1 0 1,-1 0-1,1 0 0,-1 1 0,1-1 0,-1 0 0,0 0 0,1 0 0,-1 1 1,1-1-1,-1 0 0,0 1 0,1-1 0,-1 0 0,0 1 0,1-1 0,-1 0 1,0 1-1,13 15-216,-11-13 237,6 12 15,1-1 0,11 13 0,-17-22-12,1-1 1,0-1-1,0 1 0,0 0 0,0-1 0,1 0 0,-1 0 0,1 0 0,0-1 1,6 3-1,-6-3 19,-1 0 1,1 0-1,0-1 0,-1 0 1,1 0-1,0 0 1,0 0-1,0-1 1,0 0-1,0 0 1,8-1-1,-12 1-20,0-1 0,-1 1 0,1 0 0,-1-1 0,1 1 0,0-1 0,-1 0 0,1 1-1,-1-1 1,1 1 0,-1-1 0,0 0 0,1 1 0,-1-1 0,0 0 0,1 1 0,-1-1 0,0 0 0,0 0 0,0 1 0,1-1 0,-1 0 0,0 0-1,0 1 1,0-1 0,0 0 0,0 0 0,0 1 0,-1-1 0,1 0 0,-1-1 0,-7-27 395,1 16-370,0-1 0,-1 2 0,-1-1 0,-11-12 0,15 18-62,2 4 16,1 0-1,-1 0 0,0 0 0,0 1 0,0-1 1,-1 1-1,1 0 0,-1 0 0,1 0 1,-1 0-1,1 1 0,-1-1 0,0 1 0,0 0 1,0 0-1,0 1 0,-7-1 0,10 0 20,1 1-1,-1 0 1,1 0-1,0-1 0,-1 1 1,1 0-1,-1-1 1,1 1-1,-1 0 1,1-1-1,0 1 0,-1 0 1,1-1-1,0 1 1,0-1-1,-1 1 0,1-1 1,0 1-1,0-1 1,0 1-1,-1-1 1,1 1-1,0-1 0,-5-17 128,4 10-105,0 5-81,1 1-1,-1-1 1,1 1 0,0-1 0,0 1 0,0-1-1,0 1 1,1-1 0,-1 0 0,1 1-1,-1-1 1,1 1 0,0 0 0,2-5-1,0 2-59,0 0-1,0 0 0,0 0 0,1 0 0,6-5 1,-9 8 104,1 1 1,-1 0-1,1 0 1,-1 1 0,1-1-1,0 0 1,-1 0-1,1 1 1,0-1 0,0 1-1,0 0 1,-1-1-1,4 1 1,28 0-150,-18 1 50,0-1 46,79 3-8,-80-2 148,0 1 1,-1 1-1,0 0 0,25 9 1,-33-10 15,0 1-1,0-1 1,0 2 0,-1-1 0,1 0 0,-1 1 0,0 0-1,0 0 1,0 0 0,0 0 0,-1 0 0,0 1 0,1 0 0,-2 0-1,1 0 1,3 8 0,-3-5-42,-1 0 1,0 0-1,0 1 0,-1-1 1,0 0-1,0 1 0,0-1 0,-2 0 1,1 1-1,-3 12 0,-4-2 230,5-17-189,8-12-224,3-8 15,2 1-1,0 0 0,1 0 1,0 2-1,2-1 0,0 2 1,16-14-1,-29 27 124,1 0 0,0 0 1,-1 0-1,1 0 0,0 0 0,0 1 1,-1-1-1,1 1 0,0-1 0,0 1 1,0 0-1,0 0 0,0 0 0,0 0 1,-1 0-1,1 0 0,0 0 0,0 0 1,0 1-1,0-1 0,0 1 0,-1 0 1,1-1-1,0 1 0,0 0 0,-1 0 1,1 0-1,-1 0 0,1 0 0,1 2 1,5 4 84,-1 0 0,0 1 1,0 0-1,7 9 1,-12-14-85,11 16 110,-1 1 1,10 23-1,-9-19-850,15 25 1,-25-45-278,-1 0 0,0 0 0,0 0 0,0 1 0,0-1 0,1 7 0,-2-3-1576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0:46.1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28 9728,'-13'-11'3584,"13"3"-2784,0 0-224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1:04.0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6999 1505 896,'-5'-22'2469,"-3"17"-10,-24 26-367,20-13-1863,-1 0 0,-27 13-1,15-12-101,0-1-1,-1-1 0,1-1 1,-31 2-1,-106 3 472,108-9-329,2-1-36,0-1 0,-82-13 0,103 8-249,-279-55-200,275 50 311,0-1-1,1-2 1,0-2 0,1 0 0,1-3 0,-50-34 0,-66-73 314,-20-14 56,85 81-264,8 5-208,-123-110 0,80 36 5,66 68 113,-71-62-1,21 40 239,-173-103 0,230 158-444,-2 2 0,-74-27 1,-103-21-215,176 58 268,-138-35 43,137 39 71,-92-6 1,51 13-131,-1 4 0,-121 17 0,-262 68-167,166-11 260,299-73-56,-265 52-19,-21 5-108,264-49 138,-1 1 1,1 1 0,-36 21 0,-80 62-178,113-71 223,-216 165-218,133-73 55,27-24 519,-99 95 412,74-57-552,16-15-181,38-45 123,-81 118 0,128-166-183,1 0 0,1 0-1,-13 37 1,-19 74-238,-1 5 282,28-85-41,-1 3 114,-8 8-81,24-61-22,-1 1-1,1-1 1,-1 1-1,1-1 1,-1 0 0,0 0-1,-5 4 1,-1 1 41,8-7 77,2-11-80,0 1 1,0-1-1,1 1 1,3-11-1,4-25-61,11-98-125,-6 16 84,-12 107 116,6-24 0,-1 2 102,3-33-25,-6 59-105,-3 14-63,-1 0 1,1 0 0,0-1 0,-1 1-1,0 0 1,0 0 0,1-1-1,-1 1 1,0 0 0,-1-3 0,1-13 5,0 17 14,0-1 0,0 0 0,1 0 0,-1 0 0,-1 1 0,1-1 0,0 0 0,0 0 1,-1 1-1,1-1 0,-1 0 0,0-2 0,0 3-8,1 1 1,-1-1 1,1 0-1,0 0 1,-1 0-1,1 1 0,0-1 1,-1 0-1,1 0 1,0 0-1,0 0 1,0 0-1,0 0 0,0 0 1,0 0-1,-1 0 48,0 1-58,0 0-1,0 1 0,0-1 1,0 0-1,0 1 0,0-1 1,0 1-1,1-1 0,-1 1 1,0-1-1,0 1 1,0-1-1,1 1 0,-1 0 1,0-1-1,1 1 0,-1 0 1,0 0-1,1 0 0,-1-1 1,0 3-1,-7 17-358,7-20 359,-4 21-24,1-1 0,0 1-1,2 0 1,0 0 0,3 38 0,-2 6 36,-4 20 60,-4 0 1,-25 102-1,11-63-77,21-101 80,0 0 0,1 0 0,4 33 0,-3-53 0,1 0 0,-1-1 0,1 1 0,0-1 0,0 1 0,0-1 0,0 1 0,0-1 0,0 1 0,3 2 0,-4-4 79,3-1-137,-1 0 0,0 0 1,0 0-1,1-1 0,-1 1 1,0-1-1,0 1 0,0-1 1,1 0-1,-1 0 0,0 1 0,0-2 1,0 1-1,0 0 0,3-3 1,2-2 163,0-1 0,9-10 0,-9 9-49,117-143 312,-55 65-68,-56 71-377,0 1 1,1 0 0,1 1-1,19-13 1,69-37 3,-103 63 25,0 0 1,0 0-1,0 0 1,0 0-1,0 0 0,1 0 1,-1 0-1,0 0 0,0 0 1,0 0-1,0 0 0,0 0 1,0 0-1,0 0 0,0 0 1,0 0-1,0 0 0,0-1 1,0 1-1,1 0 0,-1 0 1,0 0-1,0 0 0,0 0 1,0 0-1,0 0 0,0 0 1,0 0-1,0 0 0,0-1 1,0 1-1,0 0 0,0 0 1,0 0-1,0 0 0,0 0 1,0 0-1,0 0 0,0 0 1,0 0-1,0-1 0,0 1 1,0 0-1,0 0 0,0 0 1,-1 0-1,-4-3 449,-16-1-144,15 3-215,-14-3-263,1 0 1,-1-2-1,1 0 0,-30-14 1,38 14-440,-1-1-1,2 0 1,-13-10 0,-11-14-5539,33 30 5918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07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0 896,'1'28'7031,"5"27"-7164,-4-36 824,4 108-337,-4-52-89,1 162 513,-2-228-820,-1 1-144,0 0 1,1-1-1,0 1 0,1-1 1,0 1-1,0-1 1,1 0-1,0 1 0,5 8 1,-7-18-12,-1 1 0,1-1 0,0 1 0,-1-1 1,1 1-1,0-1 0,0 0 0,0 1 0,0-1 0,-1 0 0,1 0 1,0 0-1,0 1 0,0-1 0,0 0 0,0 0 0,-1 0 1,1 0-1,0-1 0,0 1 0,1 0 0,11-3-1824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08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1056,'-4'3'738,"0"1"0,1 0 0,-7 8 0,5-7-687,-6 22 965,10-23-790,0 4 33,0 1 1,1 0-1,0 0 0,0-1 1,1 1-1,0 0 0,3 9 1,9 53-16,-3 0 0,-4 1 0,-4 130 0,-7-42-847,5-157 288,1 1 0,-1-1 0,1 0 0,-1 0-1,1 0 1,0 0 0,1 1 0,-1-1 0,0 0 0,3 3 0,-3-5 67,-1-1 125,0 0-1,1 0 1,-1 1-1,0-1 1,1 0-1,-1 0 0,0 0 1,1 0-1,-1 0 1,0 0-1,1 0 1,-1 0-1,1 0 1,-1 0-1,0 0 0,1 0 1,-1 0-1,0 0 1,1 0-1,0 0 1,0 0-219,13 0-373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09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 1248,'-3'3'5594,"19"-3"-4447,-12 0-1054,19 0 994,40 5 0,-37-3-864,0 0-1,0-2 1,0-1 0,0-1 0,28-7 0,41-2-88,-77 10-147,-13 0-426,0 0 0,-1 1 0,1-1 0,0 1 0,-1 1 0,1-1 0,0 1 0,-1-1 0,1 1 0,-1 0 0,1 1 0,-1-1 0,6 4 0,3 1-2586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8:53.4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212 386 3072,'-8'-8'1468,"8"7"-1407,-1 1 0,1 0 1,-1 0-1,1 0 0,-1 0 0,1 0 0,-1 0 1,1 0-1,-1 0 0,1 0 0,-1 0 0,0 1 0,0-1 15,0 0 0,0 0-1,0 0 1,0 0-1,-1 0 1,1 0 0,0 0-1,0-1 1,0 1-1,0 0 1,0-1 0,0 1-1,0-1 1,0 1-1,1-1 1,-1 1 0,0-1-1,0 1 1,0-1-1,0 0 1,1 0 0,-1 1-1,0-1 1,1 0 0,-2-1-1,-7-24 855,1 0 0,-6-27 0,-2-13-333,-2 4 139,13 48-439,1 1-201,-1 0 1,-11-21-1,15 32-114,1 1 12,0 1 0,0 0 1,0 0-1,0-1 0,0 1 0,0 0 0,0-1 0,0 1 0,-1 0 0,1 0 0,0-1 1,0 1-1,-4-2 484,-9 1 573,10 0-1000,0-1-1,0 0 1,0 0 0,1 0-1,-1-1 1,0 1 0,1-1-1,0 1 1,-4-6 0,-8-11 178,14 19-244,0-1 0,-1 1 1,1 0-1,0 0 0,0 0 1,0-1-1,-1 1 0,1 0 1,0 0-1,0 0 0,0-1 0,-1 1 1,1 0-1,0 0 0,0 0 1,-1 0-1,1 0 0,0-1 0,0 1 1,-1 0-1,1 0 0,0 0 1,-1 0-1,1 0 0,0 0 1,0 0-1,-1 0 0,1 0 0,0 0 1,-1 0-1,1 0 0,0 0 1,0 1-1,-1-1 0,1 0 0,0 0 1,-1 0-1,1 0 0,0 0 1,0 1-1,0-1 0,-1 0 1,1 0-1,0 0 0,0 1 0,0-1 1,-1 0-1,1 0 0,0 0 1,0 1-1,0-1 0,0 0 0,0 1 1,0-1-1,-1 0 0,1 0 1,0 1-1,0-1 0,0 0 1,0 1-1,0-1 0,0 0 0,0 0 1,0 1-1,0-1 0,0 15-30,0-1 0,1 1-1,0 0 1,1-1 0,1 0-1,0 1 1,10 23 0,8 28 1165,-12-68-876,-8 2-240,-1 0 0,1 0 0,0 0 0,-1 0 0,1 0 0,-1 0 0,1 0 0,0 0 0,-1 0 0,1-1 0,-1 1 0,1 0 0,-1 0 0,1-1 0,-1 1 0,1 0 0,-1-1 0,1 1 0,-1 0 0,1-1 0,-1 1 0,1-1 0,0-2 35,0 0 0,0 0 0,0 0 0,-1 0 0,1 0 0,-1-1 0,0 1 0,0 0 0,0 0 0,0 0 0,0 0 1,-1 0-1,0-4 0,-1-12 27,5 4-590,-3 15 504,0-1 1,0 1 0,0 0-1,0 0 1,1 0 0,-1-1 0,0 1-1,0 0 1,1 0 0,-1 0 0,0 0-1,0 0 1,1 0 0,-1 0 0,0-1-1,0 1 1,1 0 0,-1 0 0,0 0-1,0 0 1,1 0 0,-1 0 0,0 0-1,0 0 1,1 0 0,-1 0-1,0 0 1,0 1 0,1-1 0,-1 0-1,0 0 1,0 0 0,1 0 0,-1 0-1,0 0 1,0 1 0,1-1 0,-1 0-1,0 0 1,0 0 0,1 1 0,1 1-11,1 1 1,-1-1 0,1 1 0,-1 0 0,0 0-1,0 0 1,3 5 0,8 10 231,-12-17-197,1 0 1,-1 0 0,1 0 0,-1-1 0,1 1 0,0 0-1,-1-1 1,1 1 0,0-1 0,-1 0 0,1 1 0,0-1 0,2 0-1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09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93 1888,'0'-1'37,"0"0"0,0 0 0,-1 0 0,1 0 0,0 0 0,0 1 1,0-1-1,0 0 0,0 0 0,0 0 0,0 0 0,0 0 0,1 0 0,-1 0 0,0 0 0,0 0 0,1 0 1,-1 0-1,1 0 0,-1 0 0,1 1 0,-1-1 0,1 0 0,0 0 0,-1 1 0,1-1 0,0 0 0,0 0 1,0 0 83,0 0 0,0 0 1,0 0-1,0 0 0,-1 0 1,1 0-1,0 0 0,-1-1 1,1 1-1,0 0 0,-1 0 1,0-1-1,1 1 1,-1-2 532,18-14 2162,-13 14-2733,0 0-1,0 0 1,0 0-1,0 1 1,0-1-1,1 1 1,0 0-1,-1 1 1,9-2-1,2 1 121,0 0 1,19 1-1,-28 1-516,1 1 0,-1 0 1,1 0-1,-1 1 0,0 0 0,0 0 1,0 0-1,0 1 0,0 0 1,9 6-1,-3-1-2519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10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12 1248,'0'0'21,"0"0"0,-1-1 0,1 1-1,0 0 1,0 0 0,0 0 0,0 0 0,0 0 0,0-1 0,0 1-1,0 0 1,0 0 0,1 0 0,-1 0 0,0 0 0,0 0 0,0-1-1,0 1 1,0 0 0,0 0 0,0 0 0,0 0 0,0 0 0,0 0-1,0 0 1,0 0 0,0-1 0,1 1 0,-1 0 0,0 0 0,0 0-1,0 0 1,0 0 0,0 0 0,0 0 0,1 0 0,-1 0 0,0 0 0,0 0-1,0 0 1,0 0 0,0 0 0,1 0 0,-4-4 778,3 4-736,0 0 0,-1-1-1,1 1 1,-1 0 0,1 0-1,0-1 1,-1 1 0,1 0-1,-1 0 1,1-1 0,-1 1-1,1 0 1,-1 0 0,1 0-1,-1 0 1,1 0 0,-1 0-1,1 0 1,-1 0 0,1 0-1,-1 0 1,1 0 0,-1 0-1,1 0 1,-1 0 0,1 0-1,-1 1 1,1-1 0,-1 0-1,1 0 1,-1 1 0,1-1-1,-1 0 1,1 1 0,-1-1-1,-3 2 395,0-1-1,-1-1 1,1 1-1,-9 0 1,173 8 2403,25 1-4648,-149-9 721,-1 1-1066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11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1248,'5'0'7205,"8"-4"-6872,2 1 0,26-3-1,-18 3-221,10 0 225,54 2 0,20-2-69,-88 1-257,-1-1 1,31-8-1,-40 8-400,-1-1 0,1 1 0,-1-1 1,0-1-1,0 1 0,0-2 0,10-8 0,-16 13 136,8-9-2331,22-14 0,-6 8 1236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25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1 736,'0'0'9,"0"0"-1,-1 0 1,1 0-1,0 0 1,-1 0-1,1-1 1,0 1 0,0 0-1,-1 0 1,1 0-1,0 0 1,-1 0 0,1 0-1,0 0 1,0 0-1,-1 0 1,1 0-1,0 0 1,-1 0 0,1 1-1,0-1 1,0 0-1,-1 0 1,1 0 0,0 0-1,0 0 1,-1 1-1,1-1 1,0 0-1,0 0 1,-1 0 0,1 1-1,-2 10 339,1 0-182,-3-1 18,1 0 1,-1-1-1,-1 0 1,1 0 0,-1 0-1,-8 9 1,-7 14 643,18-28-804,1-3-41,0 1 0,0-1 0,0 1 0,1-1 1,-1 1-1,0-1 0,1 1 0,0-1 0,-1 1 0,1 0 0,0 3 0,-9 19-116,9 155 620,9-126-454,-9-47-15,0 1 0,1 0 1,2 9-1,-3-15-161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20.8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338 75 1248,'-3'0'102,"0"0"-1,1-1 1,-1 1 0,0-1-1,1 0 1,-1 0 0,1 0-1,-5-2 1,-14-5 18,4 5-209,-1 1 0,-25 1 0,40 0 235,-1 0 0,1 1 0,0-1 1,0 0-1,0 0 0,0-1 0,0 1 0,-4-3 0,-11-5 592,2 2-16,13 5-694,0 0 0,0 1 0,1 0 0,-1 0 0,0 0 0,0 0 0,0 0 0,-1 1 0,1-1 0,-3 1 0,8 2-178,-2-1 145,0-1 0,0 0 0,0 0 0,0 0 0,0 0 0,0 1 1,0-1-1,0 0 0,1 0 0,-1 0 0,0 0 0,0 0 0,0 1 1,0-1-1,0 0 0,0 0 0,0 0 0,0 0 0,1 0 0,-1 0 1,0 1-1,0-1 0,0 0 0,0 0 0,0 0 0,1 0 0,-1 0 1,0 0-1,0 0 0,0 0 0,0 0 0,1 0 0,-1 0 0,0 0 1,38 8-327,216-8 406,-244 0-50,-1-1 0,1-1 0,-1 0 1,0 0-1,14-6 0,4 0 106,-20 5-221,-5 2 68,7 1 460,-11 0-439,1 0 0,0 1 0,0-1 1,-1 1-1,1-1 0,0 1 0,0-1 1,0 1-1,0 0 0,0-1 1,0 1-1,0 0 0,0 0 0,0 0 1,-1 1-1,1-1 19,0 0-1,0 0 1,0 0 0,0 0 0,0 0-1,0 0 1,0 0 0,-1 0-1,1 0 1,0-1 0,-1 1 0,1-1-1,0 1 1,-1-1 0,-2 1 0,-9 0 90,-1 1 0,0 1 1,1 0-1,0 1 1,-25 10-1,31-12-117,0 0-1,0-1 1,-1 1 0,-6-1-1,6 0 42,0 0 0,0 0-1,-11 4 1,8-1 50,1 0-1,-1-1 1,0 0 0,0-1-1,0 0 1,0-1-1,-1 0 1,1-1 0,-22-2-1,30 1-61,0 0 0,0 0 1,0 0-1,0 0 0,-4-4 0,4 4-7,1-1 0,-1 1-1,0 0 1,0-1 0,-5 0-1,-6-3 91,12 4-132,0 0 0,1 0 0,-1 0 0,0 1 1,0-1-1,0 1 0,0-1 0,1 1 0,-1 0 0,0 0 0,0 0 0,0 0 1,0 0-1,-2 0 0,-8 0 103,20 1-253,0 0-1,-1 1 1,14 4-1,13 3 290,-14-5-131,1-2 0,-1 0-1,0-1 1,0-1 0,1-1-1,19-3 1,12-3 106,48-9 43,-89 12-94,-10 3-26,0 1-1,1-1 1,-1 1-1,1-1 1,-1 1-1,1-1 1,-1 1-1,1 0 1,0 0-1,-1 0 1,1 0 0,-1 0-1,1 0 1,-1 0-1,1 1 1,0-1-1,-1 0 1,1 1-1,-1-1 1,2 2-1,7-1 56,-10-1-63,0 0 1,0 0-1,1 0 1,-1 0-1,0 0 1,0 0 0,0 0-1,1 0 1,-1 0-1,0 0 1,0 0-1,1 0 1,-1 0-1,0 0 1,0 0-1,0 0 1,1 0-1,-1 0 1,0 0-1,0 1 1,0-1-1,0 0 1,1 0-1,-1 0 1,0 0-1,0 0 1,0 1-1,0-1 1,0 0-1,1 0 1,-1 0-1,0 1 1,0-1-1,0 0 1,0 0-1,0 0 1,0 1-1,0-1 1,0 0-1,0 0 1,0 1-1,0-1 1,0 0-1,0 0 1,0 0 0,0 1-1,0-1 1,0 0-1,0 0 1,0 0-1,0 1 1,0-1-1,0 0 1,-1 0-1,0 2 26,0 0 0,0 0 1,0-1-1,-1 1 0,1-1 0,-1 1 0,1-1 0,-1 0 0,0 0 0,0 1 1,1-1-1,-1 0 0,0-1 0,0 1 0,0 0 0,0 0 0,0-1 1,0 1-1,-3-1 0,-25 9-266,-62-6 368,26 2 218,53-5-351,-25 5-1,24-2 94,-27 0 1,28-2-98,1 1 0,-22 4 0,5 0 137,11-3-111,-1-2-1,-20-1 1,25 0-131,20 10-960,-4-8 1046,0-1-1,0 1 0,1-1 1,-1 1-1,1-1 1,-1 0-1,1 0 1,-1 0-1,6 1 0,31 4-344,-30-5 298,16 3-197,3 0-597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23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313 136 1152,'-3'-2'24,"0"-1"0,0 1 0,0-1 0,0 1 0,0 0 0,0 0 0,0 0 0,-1 0 0,1 1 0,-1 0 0,1-1 0,-1 1 0,1 0 0,-1 1 0,0-1 0,0 1 0,-4-1 0,-7 1 121,0 1 1,1 1-1,-17 3 0,21-3 341,-55 16 842,57-16-1242,6-1-52,0 0-1,-1 0 1,1-1 0,0 1-1,-1-1 1,1 0 0,0 1-1,-1-1 1,1 0 0,0-1 0,-4 1-1,11 1-20,-1 0-1,1 0 0,-1-1 1,0 1-1,7-1 0,-9 0 0,0 0 0,0 0 0,-1 0 0,1 0 0,0 0 0,0 0 0,-1-1 0,1 1 0,0-1 0,-1 1 0,1-1 0,-1 0 0,1 1 0,0-1 0,-1 0 0,2-2 0,4 1 451,-5 2-240,-5 2-115,-1 0-79,1-1 0,-1 0-1,1 0 1,-1-1 0,1 1-1,-5 0 1,-21 4 165,11-1 76,15-3-262,0-1 1,0 1 0,0 0-1,0 0 1,1 0 0,-5 2-1,4-1-50,2-1 65,-1-1 0,1 1-1,0 0 1,0-1-1,-1 1 1,1-1-1,0 1 1,-1-1-1,1 1 1,0-1-1,-1 0 1,1 0 0,-1 0-1,1 0 1,0 0-1,-2 0 1,12-8-445,15-5 441,0 1-1,1 1 0,0 1 0,30-7 0,-49 15 3,-1 0-1,0 0 1,9-4 0,-13 6-14,-1-1 0,1 1 0,-1 0 0,1 0 0,-1 0 0,1-1 0,-1 1 0,0 0 0,1-1 0,-1 1 0,1 0 0,-1-1 0,0 1 0,1 0 0,-1-1 0,0 1 0,0-1 0,1 1 0,-1-1 0,0 1 0,0 0 0,0-1 0,1 1 0,-1-1 0,0 1 0,0-1 0,0 1 0,0-1 0,0 1 0,0-1 0,0 1 0,0-1 0,0 1 0,0-1 0,0 1 0,0-1 0,-1 1 0,1-1 0,0 1 0,0-1 0,0 1 0,-1-1 0,1 1 0,0 0 0,-1-1 0,1 1 0,0-1 0,-1 1 0,1 0 0,0-1 0,-1 1 0,1 0 0,-1 0 0,1-1 0,-1 1 0,1 0 0,0 0 0,-2-1 0,0 0-4,-1 0 0,1 0 0,0 1 0,-1-1 0,1 0 0,-1 1 0,1 0 0,-1-1 0,0 1 0,1 0 0,-1 0 0,1 1 0,-1-1 0,1 0 0,-1 1 0,1 0 0,-4 0 0,-6 4-84,0 0 0,-13 7 0,18-9 110,6-2-79,-1 0 0,0 0 0,1 0 0,-1 1-1,0-1 1,1 0 0,0 1 0,-1-1 0,-1 4 0,2-5 124,3 1-109,-1 0 47,0 0 1,1 0-1,-1 0 0,1 0 1,-1 0-1,0 0 1,2 2-1,1 0-12,3 2-19,1 0 0,-1-1-1,1 0 1,0-1 0,1 0-1,-1 0 1,0-1-1,1 0 1,0 0 0,-1-1-1,1 0 1,0-1 0,0 0-1,15-2 1,-7 0 60,0-1-1,-1-1 1,1 0 0,-1-2 0,0 0-1,25-12 1,2-10 130,-40 27-194,0-1 0,0 0 0,-1 0 0,1-1 1,-1 1-1,4-5 0,0 2-217,-5 4 241,0 0-1,0 0 1,0 0 0,0 0-1,0 0 1,0 1 0,0-1-1,0 0 1,1 1 0,-1-1-1,3 0 1,4-3 167,-7 3-8,9-7-16,-6 6-203,-3 2 55,-1 0 1,1 0-1,-1 0 0,1-1 0,-1 1 0,0 0 0,1 0 0,-1 0 0,1-1 0,-1 1 0,0 0 1,1-1-1,-1 1 0,0 0 0,1-1 0,-1 1 0,0 0 0,0-1 0,1 1 0,-1-1 0,0 1 0,0-1 1,0 1-1,0 0 0,1-1 0,-1 0 46,0 0-26,0 0-1,0 0 1,0 0-1,0 1 1,0-1-1,-1 0 0,1 0 1,0 0-1,0 1 1,-1-1-1,1 0 0,0 0 1,-1 0-1,1 1 1,0-1-1,-1 0 0,0 0 1,0 0-13,1 1 1,-1-1 0,0 1-1,1 0 1,-1-1-1,0 1 1,0 0 0,1 0-1,-1-1 1,0 1-1,0 0 1,0 0-1,1 0 1,-1 0 0,0 0-1,0 0 1,1 0-1,-1 0 1,0 0 0,-1 1-1,0-1-4,-1 1 0,1 0 0,0 0 0,0 0 0,0 0 0,0 1 0,-2 1 0,-2 2 19,1 0 0,-1 1 0,-6 10-1,6-9-75,1 0-1,-1 0 0,-1 0 1,-13 10-1,17-15 42,1-1-1,-1 1 1,1 0-1,0-1 1,0 1-1,-1 0 1,1 1 0,0-1-1,1 0 1,-4 4-1,5 2-41,2-6-12,-1 1 1,0-1-1,1 1 0,-1-1 0,1 0 0,0 1 0,3 2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26.5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0 1248,'0'5'275,"0"-1"0,-1 0 0,1 0 0,-1 0-1,0 0 1,0 1 0,0-1 0,-1 0 0,1-1 0,-4 7 0,1-5-113,0 0 0,-1 0 0,1 0 0,-1 0 0,0-1 0,-11 7 1,-11 12-151,26-23 28,1 0 0,0 1 1,-1-1-1,1 0 0,-1 1 1,1-1-1,-1 0 1,0 0-1,1 1 0,-1-1 1,1 0-1,-1 0 0,1 0 1,-1 0-1,0 0 1,1 0-1,-1 0 0,1 0 1,-1 0-1,1 0 0,-1 0 1,0 0-1,1 0 1,-2-1-1,2 1-33,0 0 0,0 0 0,-1 0 0,1-1 0,0 1 0,0 0 0,0 0 0,-1 0 0,1-1 1,0 1-1,0 0 0,0 0 0,0 0 0,0-1 0,0 1 0,0 0 0,-1 0 0,1-1 0,0 1 0,0 0 0,0 0 0,0-1 0,0 1 0,0 0 0,0 0 0,0-1 0,0 1 1,0 0-1,0 0 0,0-1 0,1 1 0,-1 0 0,0 0 0,0 0 0,0-1 0,0 1 0,0 0 0,0 0 0,1-1 0,-1 1 0,0 0 0,0 0 0,0 0 0,0 0 0,1-1 0,-1 1 1,0 0-1,0 0 0,0 0 0,1 0 0,-1 0 0,0 0 0,0 0 0,1 0 0,-1-1 0,0 1 0,1 0 0,119-66-5463,-101 55 4619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28.6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605 114 576,'-15'-16'171,"15"16"-165,0-1-1,-1 1 1,1-1 0,-1 1 0,1-1 0,0 1 0,-1-1 0,1 1 0,0-1-1,0 1 1,-1-1 0,1 1 0,0-1 0,0 1 0,0-1 0,0 0 0,-1 0 0,-2-6-54,-4 2 128,-1-1 0,1 1 0,-1 1 0,-1-1 0,1 1 0,0 1 0,-1-1 0,0 1 0,0 1 0,-16-3 0,-6 1 443,-57 1 0,74 2-336,0 0 1,0-1 0,-24-7-1,24 5-118,0 1-1,0 0 0,-28-1 1,40 4-38,-1-1 1,1 2-1,-1-1 1,1 0-1,-1 0 1,0 1-1,1 0 1,0-1 0,-1 1-1,1 0 1,-5 3-1,-5 2 105,-2 3-245,-16 17-280,27-20 186,3-6 202,0 0 0,0 0 0,0 0 0,0 1 0,0-1-1,-1 0 1,1 0 0,0 0 0,0 1 0,0-1 0,0 0-1,0 0 1,0 0 0,0 0 0,0 0 0,-1 1-1,1-1 1,0 0 0,0 0 0,0 0 0,0 0 0,0 0-1,-1 0 1,1 0 0,0 0 0,0 0 0,0 1 0,-1-1-1,1 0 1,0 0 0,0 0 0,0 0 0,0 0 0,-1 0-1,1 0 1,-3-1 347,2 2-219,-1 0 1,0 0-1,0 0 0,0 0 1,0-1-1,0 1 1,0-1-1,-4 1 1,-1-4-54,5 2 47,0 0 0,-1 0-1,1 0 1,0 0 0,0-1-1,1 1 1,-4-3-1,4 4-98,0-1 0,0 0-1,0 1 1,0 0-1,0-1 1,0 1-1,0-1 1,0 1-1,0 0 1,0 0 0,0 0-1,0 0 1,0 0-1,0 0 1,0 0-1,-1 0 1,1 0-1,0 0 1,0 0-1,0 1 1,0-1 0,0 0-1,0 1 1,0-1-1,0 1 1,-1 1-1,-12 2 27,18-2-532,-3-2 522,0 0-1,0 1 1,0-1 0,0 0-1,0 0 1,0 0 0,0 0-1,1 0 1,-1 0 0,1-1-1,4 0-22,0-1-1,0 1 0,1 0 0,-1 0 0,0 1 0,0 0 0,0 0 0,1 0 0,-1 1 0,6 1 0,41 1-270,-37-1 381,0-1 1,0-1-1,23-3 0,-19 0-28,12-1-28,-1 1-251,-31 3 189,0 0-1,0 0 1,0 0-1,0 0 1,0 0-1,0 0 1,0 0-1,1 0 0,-1 0 1,0 0-1,0 0 1,0 0-1,0 0 1,0 0-1,0 0 0,0 0 1,1 0-1,-1 0 1,0 0-1,0 0 1,0 0-1,0 0 1,0 0-1,0 0 0,0 0 1,0-1-1,1 1 1,-1 0-1,0 0 1,0 0-1,0 0 0,0 0 1,0 0-1,0 0 1,0 0-1,0 0 1,0-1-1,0 1 1,0 0-1,0 0 0,0 0 1,0 0-1,0 0 1,0 0-1,0 0 1,0-1-1,-7-1 91,-138 7-251,58 3 196,85-8-50,1-1 0,0 1 0,0 0-1,-1 0 1,1 0 0,0 0 0,0 1-1,-1-1 1,1 0 0,0 0-1,0 1 1,0-1 0,-1 1 0,1-1-1,0 1 1,0-1 0,0 1-1,0 0 1,0-1 0,0 1 0,0 0-1,0 0 1,0 0 0,0 0 0,1 0-1,-1 0 1,0 0 0,0 1-1,-5 10-577,5-11 558,1-1 0,-1 1-1,1 0 1,-1-1-1,1 1 1,0 0 0,-1-1-1,1 1 1,0 0-1,-1 0 1,1-1 0,0 1-1,0 0 1,0 0-1,0-1 1,0 1-1,0 0 1,0 0 0,0 0-1,0-1 1,0 1-1,0 0 1,0 0 0,1-1-1,-1 1 1,0 0-1,1-1 1,-1 1 0,0 0-1,2 1 1,2 8-372,0 2-720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33.0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43 1312,'-5'19'1045,"3"-13"-869,1-1 0,-1 1 0,0-1 0,0 0 0,-1 0 0,-4 7 0,-7 15 67,3-7-36,0-1 0,-22 27 0,26-36 52,1-1 1,-10 19-1,-7 11-18,49-67 76,-13 14-309,0 0 1,0 0 0,10-17 0,5-14 333,-12 21-596,14-27 0,-23 36 245,17-21-1,-4 5 248,-19 41-213,-5 11 78,-5 1-639,-8 30 0,16-29-1262,1-17 1362,-2-3 288,0-2 348,0 0-1,0 0 1,0 1-1,0-1 0,0 1 1,1-1-1,-1 1 1,-1 2-1,-2 0-76,-18 16 797,-47 29 0,53-38-643,0 0 251,-22 11 0,30-18-395,9-3-141,-1-1-1,0 1 0,0-1 0,1 0 0,-1 1 0,0-1 0,0 0 0,0 1 1,0-1-1,1 0 0,-1 0 0,0 0 0,0 0 0,-1 0 0,2-2-127,1 1 165,-1-1 0,1 0 0,0 1-1,0-1 1,0 0 0,0 1 0,0 0 0,0-1 0,1 1-1,1-2 1,4-5 89,0-5-171,-6 11 56,0-1-1,1 1 0,-1 0 1,1-1-1,-1 1 0,1 0 0,0 0 1,2-2-1,-4 3-4,1 1 0,-1 0 0,0 0 0,1-1 0,-1 1 1,0-1-1,0 1 0,1 0 0,-1-1 0,0 1 0,0 0 0,0-1 0,0 1 0,1-1 0,-1 1 0,0-1 0,0 1 1,0-1-1,0 1 0,0-1 0,-2 0-119,-1 7 106,2-4 13,0 0 1,0 0-1,0 0 1,0 0-1,0 0 0,-1-1 1,1 1-1,-1 0 1,-1 1-1,1-2 10,0 1 0,0 0 0,0 0 0,1 1 0,-1-1 0,0 0 0,-1 4 0,-1 4-56,-9 22 101,13-30-198,-1-1 0,1 1 0,0-1 0,0 0 0,-1 1 0,1-1 0,0 1 0,0-1 0,1 1 0,-1-1 0,0 0 0,0 1 0,1-1 0,-1 0 0,1 1 0,-1-1 0,1 0 0,-1 1 0,1-1 0,1 2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34.0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 0 480,'-14'14'644,"13"-12"-462,-1 0-1,1-1 0,-1 1 1,1 0-1,-1-1 1,0 1-1,1-1 1,-1 0-1,-4 2 1,-9 5 311,3-3 36,0 1-1,-18 4 1,25-9-445,1 0-1,-1 0 1,1-1 0,-1 1 0,1-1 0,-1 0 0,0-1 0,1 1 0,-1-1 0,-8-2 0,-2-1 99,-24-10 335,37 13-520,-1 0 0,1-1 0,-1 1 0,1-1 0,-1 1 0,1-1 0,0 0 0,0 0 0,0 0 0,0-1 0,-2-3 0,4 6 0,0 0 0,-1 0 0,1 0 0,0 0 0,0 0-1,0-1 1,0 1 0,0 0 0,0 0 0,0 0-1,0 0 1,0 0 0,0-1 0,0 1 0,0 0-1,0 0 1,0 0 0,0 0 0,0-1 0,0 1-1,0 0 1,0 0 0,0 0 0,0 0 0,0-1 0,0 1-1,0 0 1,0 0 0,0 0 0,0 0 0,0 0-1,1 0 1,-1-1 0,0 1 0,0 0 0,0 0-1,0 0 1,9-2 45,18 3 104,-10 1-270,-8-2 114,1 1-1,16 4 1,-16-3 13,-1 0 0,20 1 0,5 0-481,-25-2-295,-1 0 1,1 0-1,0-1 0,9-1 1,9-4-584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59:45.90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1010 1131 1472,'0'-1'25,"0"1"0,0 0 0,0-1 0,0 1 0,0-1 0,0 1 0,0 0 0,0-1 0,0 1 0,0-1 0,0 1 0,0 0 0,0-1 0,0 1 0,0 0 0,-1-1 0,1 1 0,0 0 0,0-1 0,0 1 0,-1 0 0,1-1 0,0 1 0,0 0 0,-1 0 0,1-1 0,0 1 0,0 0 0,-1 0 0,1-1 0,0 1 0,-1 0 0,1 0 0,0 0 0,-1 0 0,1 0 0,0-1 0,-1 1 0,1 0 0,-1 0 0,1 0 0,0 0 0,-1 0 0,0 0 0,-20 9 901,-1 0-214,5-7-322,1 2 1,-24 8 0,-9 2 239,-6-2-214,-99 37 1,132-40-410,1 1 0,-1 0 1,2 2-1,0 1 0,0 0 0,1 2 1,-19 18-1,19-14 21,6-7 6,0 1 0,0 1 1,-12 19-1,-137 186 473,13-27-614,148-190 115,0 0 0,0 0 0,-1 0 0,1 0 0,1 1 0,-1-1 0,0 0 0,1 1 0,-1-1 0,1 1 0,-1 2 0,1-4-72,2-3 112,0 1-1,0 0 1,0-1 0,1 1-1,-1 0 1,0 0-1,3-1 1,6-2-77,7-5 48,-1-1-1,0-1 1,0 0 0,-1-2-1,22-20 1,-27 18-20,15-22 0,2-5-45,15-24 28,-12 17-113,4-5 108,-19 28 66,1 1 0,0 1 0,40-41 0,-32 38-48,-20 20 18,1 1 1,0 0-1,0 0 0,1 0 0,12-8 1,17-9-75,-26 16 135,0 0-1,14-6 1,-10 9 64,-43 30-44,14-13-79,1 1 1,0 0-1,1 1 1,-14 21-1,2 10 29,3 0 0,-33 99 0,3-6-208,-15 39 158,56-149 7,2 3-7,0 0 1,3 1 0,-4 34-1,8-21-66,2-43 78,0 1 1,0-1 0,1 1 0,-1-1-1,1 1 1,0-1 0,0 0 0,0 1-1,4 5 1,-5-9-2,0 1-1,1-1 1,-1 1 0,0-1-1,1 1 1,-1-1 0,1 1-1,-1-1 1,1 0 0,-1 1-1,1-1 1,-1 0 0,1 1-1,-1-1 1,1 0 0,-1 0-1,1 1 1,-1-1 0,1 0-1,0 0 1,-1 0 0,1 0-1,-1 0 1,1 0-1,0 0 1,-1 0 0,1 0-1,-1 0 1,1 0 0,-1 0-1,1-1 1,0 1 0,-1 0-1,1 0 1,-1 0 0,1-1-1,-1 1 1,1 0 0,-1-1-1,1 0 1,3-1 19,-1-1-1,0 0 1,0 0 0,3-5-1,232-260 305,-143 166-298,80-128 432,-121 153-381,76-84 0,32-18-204,-155 172 67,-6 6 28,0-1 1,0 1 0,1-1-1,-1 1 1,1-1-1,-1 1 1,1 0 0,0 0-1,-1 0 1,4-2 0,-3 3-53,-3 5 104,0 1 1,0-1-1,-1 0 0,0 0 1,1 0-1,-2 0 1,1 0-1,-3 5 1,-1 1-16,-10 23-55,-98 209-393,82-177 603,-3-1 0,-2-1 0,-47 59 0,74-112-311,-1 3 176,12-13 10,6-7-14,3-3-64,-1 0 0,-1-1-1,1 0 1,-2 0 0,12-20-1,26-62 90,-17 33-45,94-147 59,-96 172-82,47-50 1,-26 33 15,44-46-64,5-7 25,-12 17 4,-80 84 12,-1 0 0,1 0 0,0 0 0,0 0 0,0 1 0,1-1 1,-1 1-1,6-2 0,-9 4 17,-1 0 1,0 0 0,0 0 0,1 0-1,-1 0 1,0 1 0,0-1 0,1 0-1,-1 0 1,0 0 0,0 0 0,1 0-1,-1 1 1,0-1 0,0 0 0,0 0-1,1 0 1,-1 1 0,0-1-1,0 0 1,0 0 0,0 1 0,0-1-1,1 0 1,-1 0 0,0 1 0,0-1-1,0 0 1,0 1 0,0-1 0,0 0-1,0 0 1,0 1 0,0-1 0,0 0-1,0 1 1,1 10-52,-1-11 56,-1 8-15,0-1 0,0 1 0,-1 0-1,0-1 1,0 0 0,0 1 0,-1-1 0,-5 9-1,-33 52 76,41-68-57,-102 136 28,-18 29-141,19 32 113,22-38-91,-110 155 395,173-286-371,1 1 0,2 0 0,0 1 0,-8 37-1,14-44 146,-4 40-1,10-25-178,8-46-136,1 1 154,5-10 30,-1-1 0,0 0 1,-1-1-1,12-27 0,2-3 87,-17 35-42,194-382-80,-120 230 176,-15 33 272,-46 95-363,-14 26-58,-1 0 0,8-20 0,-5 12-281,-10 20 287,-1 1 0,1-1 0,0 1 0,0-1 0,0 1 0,0-1 0,0 1 0,0 0-1,0-1 1,0 1 0,-1 1 0,-28 24 127,16-14 57,1 0-1,0 0 1,-22 28 0,-20 48-113,28-44 8,-35 44 0,-46 32 261,85-99-345,-1 0 1,-1-2 0,-32 19 0,12-12 54,-108 71 66,134-83-52,1 0 1,0 2-1,1 0 0,1 2 0,-23 28 1,-27 60-123,55-89 103,-12 27 4,16-28 6,-16 22 1,6-10-64,-1 2 51,16-27 57,0-1 1,0 1-1,0 0 0,0 0 1,1 0-1,-1 0 0,0 4 1,2-6-22,-1 0 1,0 0-1,1 0 0,-1-1 1,1 1-1,-1 0 1,0 0-1,0-1 0,1 1 1,-1 0-1,0-1 1,-1 1-1,2-1-22,0 1-1,-1-1 1,1 0 0,0 0-1,-1 1 1,1-1 0,0 0-1,-1 0 1,1 0 0,0 0 0,-1 0-1,1 1 1,0-1 0,-1 0-1,1 0 1,0 0 0,-1 0-1,1 0 1,0 0 0,-1 0-1,1 0 1,-1 0 0,1 0 0,0-1-1,-1 1 1,1 0 0,0 0-1,-1 0 1,0-1 0,-8-17 107,-13-34 0,3 6-87,12 30-10,-1 1 1,-1 0-1,0 0 1,-2 0-1,1 2 0,-2-1 1,0 1-1,0 1 1,-1 0-1,0 1 1,-18-11-1,-18-11-33,48 33 18,1 0 0,-1-1 0,1 1 1,-1 0-1,0-1 0,1 1 0,-1 0 0,1 0 1,-1-1-1,0 1 0,1 0 0,-1 0 0,1 0 1,-1 0-1,0 0 0,1 0 0,-1 0 0,1 0 1,-1 0-1,0 0 0,1 0 0,-1 0 0,1 1 1,-1-1-1,0 0 0,1 0 0,-1 1 1,1-1-1,-1 0 0,1 1 0,-1-1 0,1 0 1,-1 1-1,1-1 0,-1 1 0,1-1 0,0 1 1,-1-1-1,1 1 0,0-1 0,-1 2 0,1-1-5,-1 0-1,1 0 0,-1 0 1,1 1-1,0-1 1,0 0-1,0 0 0,-1 1 1,1-1-1,1 0 0,-1 0 1,0 1-1,0-1 1,0 0-1,1 0 0,-1 0 1,0 1-1,1-1 0,-1 0 1,2 2-1,111 174-391,-91-146 412,1 0 0,1-2 0,47 43 0,-58-59 63,0-2 0,1 0-1,0-1 1,23 14 0,-27-19-69,0-1 1,0 0-1,0 0 1,1-1-1,-1 0 1,1-1-1,0 0 1,14 0-1,247-8 226,-194 2-187,118-14 64,-63 4-42,-76 9-13,34-4-198,156 6 0,-236 5-8,-1-1 0,12 5 0,-13-4 7,0 0 0,0 0 1,17 0-1,-25-2 158,0 0-1,0 0 1,-1 0-1,1 0 1,0 0 0,0 0-1,-1 0 1,1 0-1,0 0 1,-1-1-1,1 1 1,0 0 0,-1-1-1,1 1 1,0 0-1,-1-1 1,1 1-1,-1-1 1,1 1 0,-1-1-1,1 1 1,-1-1-1,1 1 1,0-2 0,-1 1 2,1 0 0,-1 0 1,0 0-1,0-1 1,1 1-1,-1 0 1,0 0-1,0-1 1,0 1-1,0 0 1,0-1-1,0 1 1,-1-1-1,-2-7 55,1 0-1,-2 1 0,-5-12 0,4 9 14,-1-3-31,-2 0 1,0 0 0,0 1-1,-21-24 1,6 12-91,-31-27-1,37 39 74,0 0 0,-1 1 0,0 0 0,-1 2 0,-1 0 0,1 1 0,-1 1 0,-33-8 0,46 15-25,-1 0-1,1 0 1,0 1-1,0-1 1,-1 2 0,1-1-1,0 1 1,0 0-1,0 1 1,-1-1 0,2 1-1,-1 1 1,0 0-1,-7 3 1,0 0-2,10-5-19,0 0 0,0 1 0,0 0 0,0-1 0,-6 6-1,2-5 49,9-3-193,-1 1 147,0 0 0,0 0 0,0 0-10,0 0 10,0-1 0,0 1 0,0 0 0,12-8-73,0 0 115,1 1 0,0 1-1,1 0 1,-1 0 0,1 2 0,24-6 0,-14 5 43,23-7 0,11-3 193,-12 5-80,-26 4-171,0 2 0,1 0 1,0 1-1,0 1 1,27 2-1,-41 1-18,0 0-1,-1 0 1,1 1-1,0 0 1,-1 0 0,1 1-1,-1 0 1,0 0-1,0 1 1,0-1-1,0 1 1,0 1 0,-1-1-1,0 1 1,6 6-1,-6-4-4,0-1-1,0 1 0,0 0 1,-1 1-1,0-1 1,0 1-1,-1 0 0,0 0 1,0 0-1,-1 0 0,0 0 1,1 11-1,1 13 10,-1-7 149,0 26-1,-1-32-154,-2-16-5,1 0 0,-1 1 0,0-1 0,0 1 0,0-1 0,-1 1 0,0 4 0,-1 0 86,-2 1 344,4-9-411,-1 1 1,1-1-1,-1 0 0,1 0 0,-1 0 1,0 0-1,1 0 0,-1 0 0,1 0 1,-1 0-1,1 0 0,-1 0 0,0 0 1,1 0-1,-1-1 0,1 1 0,-1 0 0,1 0 1,-1-1-1,1 1 0,-1 0 0,0-1 1,-18-9 81,-2 1 1,1 1 0,-1 1 0,-28-6-1,37 11-143,-1 0-1,0 1 0,0 1 1,0 0-1,0 0 0,0 1 1,0 1-1,-21 5 0,5 2 23,1 1-1,1 2 1,0 0-1,0 2 1,-37 26-1,33-17-5,0 1-1,2 2 1,-47 51 0,52-47-6,0 2 0,2 0 0,-20 42 0,-42 110-173,82-179 175,0 0 1,1 0-1,-1 0 1,1 0-1,0 0 1,0 1 0,1-1-1,0 0 1,0 1-1,0-1 1,0 0-1,1 0 1,2 10-1,-2-12-5,0 0 0,0-1-1,1 1 1,-1-1 0,1 1-1,0-1 1,-1 0 0,1 0-1,0 0 1,0 0 0,1 0-1,-1 0 1,0 0 0,1-1-1,-1 1 1,1-1 0,-1 0-1,1 1 1,0-1 0,-1 0-1,1-1 1,0 1 0,0 0-1,0-1 1,0 0 0,3 1-1,8-1-69,-1 0 0,1-1 0,0-1 0,0 0 0,0-1-1,-1 0 1,25-9 0,-4-2 163,55-31 1,-44 18 37,82-66 1,26-48-232,-126 108 368,-4 4-79,-11 10-29,-11 17-145,0 0 0,0 0 0,0 0-1,0 0 1,0 1 0,1-1 0,-1 1-1,1-1 1,-1 1 0,1-1 0,-1 1-1,1 0 1,0-1 0,0 1-1,-1 0 1,1 0 0,0 1 0,3-2-1,23-7-53,-1 2-1,1 1 0,0 1 1,53-2-1,-33 6 99,-1 2 0,55 10 0,-77-8-22,0 2-1,0 1 0,26 9 1,-43-12 2,1 1 0,-1 0 0,0 0 1,0 0-1,-1 1 0,0 0 0,1 0 0,-1 1 1,-1 0-1,1 0 0,-1 1 0,7 9 0,26 42 73,-37-55 90,0 0 1,0 0 0,0 0-1,-1 1 1,1-1-1,-1 0 1,0 1-1,1 5 1,-16-20 250,6 2-273,0 1 1,-12-21 0,-9-10-33,7 15-154,-30-24 1,41 39 57,1 1 1,-1 1-1,-1 0 1,1 0 0,-23-8-1,18 9-112,0 0 0,-1 1 0,0 1 0,0 0 0,0 2 0,-19-2 0,-33-1 624,63 5-474,0 0 0,0 0-1,0-1 1,0 0 0,0-1-1,0 1 1,-9-5 0,12 5-16,-1-1 1,1 0-1,0 0 1,0 0 0,0 0-1,1 0 1,-1-1-1,0 1 1,1-1-1,0 0 1,-1 1 0,1-1-1,-3-6 1,2 1-42,0 1 0,1-1 1,0 1-1,0-1 0,1 0 1,0 0-1,0 0 0,1-9 1,-3-22 214,-1 25-341,0-8-285,4 22 405,0 0 1,0-1-1,0 1 0,0 0 1,0-1-1,1 1 0,-1 0 1,0 0-1,0-1 1,0 1-1,0 0 0,0 0 1,0-1-1,1 1 0,-1 0 1,0 0-1,0-1 0,0 1 1,1 0-1,-1 0 0,0 0 1,0-1-1,0 1 0,1 0 1,-1 0-1,0 0 0,0 0 1,1 0-1,-1 0 1,0-1-1,1 1 0,-1 0 1,0 0-1,0 0 0,1 0 1,-1 0-1,0 0 0,1 0 1,-1 0-1,0 0 0,1 0 1,-1 0-1,0 1 0,0-1 1,1 0-1,-1 0 0,0 0 1,0 0-1,1 0 1,-1 0-1,0 1 0,23 10-86,-12-5-12,61 23-14,30 13 25,-28-11 102,-32-14 89,-30-13-21,0 1 0,20 11 0,-19-8 50,44 31-145,-53-36 22,0 1 1,1 0 0,-1 1 0,5 6 0,-8-10-2,3 4-19,1-1 0,0 0 0,1 0 0,-1 0 0,1 0 0,6 3 0,6 3 152,-14-8-117,0 0 1,1 0-1,0 0 0,0-1 0,-1 1 1,1-1-1,0 0 0,0-1 0,0 1 1,0-1-1,0 0 0,5-1 0,1 1 38,-8 0-24,0 0 0,-1-1-1,1 1 1,0-1 0,0 0-1,-1 0 1,1 0-1,0 0 1,-1 0 0,1-1-1,3-2 1,26-23 77,-20 15-22,-1 2-10,1-1-1,-2-1 0,1 0 1,-2 0-1,0-1 1,11-19-1,-15 21-59,0 0 0,-1 0 1,0 0-1,0 0 0,-1-1 0,-1 1 0,0-1 1,-1 0-1,1-13 0,0-16-1,2-1 0,10-42 0,-4 25-27,-7 44-5,0 1 0,0 0 0,1 1-1,1-1 1,0 1 0,1-1 0,1 2-1,0-1 1,0 1 0,18-22 0,6-3-72,-2 3 167,-1-1 0,28-50 0,29-94-92,-36 72-139,-15 35 122,-23 51 89,-8 14-87,1 1 1,-1-1 0,2-7 0,-1-9-93,-4 22 144,-6 9-550,-8 7 458,1 1-1,1 0 1,0 1-1,-17 35 0,1-4 114,-7 9-32,-3-2 0,-3-1 1,-55 56-1,13-15-105,74-84 99,-5 6 0,1 1 0,1 0 1,1 1-1,0 0 0,2 1 1,0 0-1,-10 33 0,5-2 7,-11 41-22,-8 35-6,22-87 65,-15 51-38,23-87 45,2 5 319,1-8-361,3-6 20,1 1-1,0-1 1,-1 0-1,0 1 1,0-1-1,2-7 1,5-7 35,35-69 10,-1 2 163,-24 54-175,1 1 1,36-41-1,57-49 162,-13 15 176,-74 74-399,-1-1 1,-2-2-1,24-46 1,46-115-58,-44 87 176,0 23-183,-4 8 330,-39 65-319,-1 1 0,1 0-1,13-16 1,9-14-16,-3 4 69,-11 14 0,29-54-27,-31 54 58,-1 0-1,17-52 1,-22 56-91,-5 16-23,-2 1 1,1 0-1,0-1 0,-1 1 1,1-7-1,-1 9 24,0-1 0,0 1 0,0 0 0,0-1 0,-1 1 0,1 0 0,0-1 0,-1 1 0,1 0 0,-1-1 1,1 1-1,-1 0 0,0 0 0,1 0 0,-1 0 0,0 0 0,-1-2 0,-6-3-64,0 1 1,0 0 0,-13-6 0,-9-5 355,22 12-304,0 0 0,0 1 0,0 0 0,-1 0 0,1 1 0,-13-1 0,-5-3-14,-142-26 511,85 18 167,32 3-473,-34-5-32,-203-19 109,187 12-73,83 19-162,-15-4 71,0 3 0,-51-4 0,-68 7-76,102 2 152,-142 3-50,135 6 85,18-6-160,36-3 13,1 0 1,0 1 0,0-1 0,-1 1-1,1 0 1,0 0 0,-3 1 0,2-1-4,1 0 0,0 0 0,0 0 1,-1 0-1,1-1 0,-1 1 0,-3 0 1,-6 2 48,11-2-55,-1-1-1,1 1 1,0-1 0,0 0-1,-1 1 1,1-1-1,0 0 1,-1 0 0,1 1-1,0-1 1,0 0 0,-3-1-1,3 8-253,0-3 86,8 2 168,-3-3-9,0 0 0,0 0 1,1 0-1,-1-1 0,1 0 1,0 0-1,-1 0 0,1-1 1,6 2-1,50 6-74,-40-7 13,359 56 162,-341-53-57,2-1 1,-1-2 0,77-6-1,-43 0 27,-14 1-100,-13 1 94,74 4-1,-90 1-28,-1 1 1,0 2-1,0 1 0,0 1 0,-1 2 0,49 22 1,-67-24-5,1-1-1,19 20 1,-24-21 26,-6-6-20,-1 0 0,0 0 1,1 1-1,-1-1 0,0 0 0,1 0 1,-1 1-1,0-1 0,1 0 0,-1 0 0,0 1 1,0-1-1,1 0 0,-1 1 0,0-1 1,0 0-1,1 1 0,-1-1 0,0 0 0,0 1 1,0-1-1,0 1 0,0-1 0,0 0 1,1 1-1,-1-1 0,0 1 0,0-1 0,0 0 1,0 1-1,0-1 0,-1 1 0,1-1 0,0 0 1,0 1-1,0-1 0,0 1 0,0-1 1,0 0-1,-1 1 0,1-1 0,0 0 0,0 1 1,-1-1-1,1 0 0,0 1 0,0-1 1,-1 0-1,1 0 0,0 1 0,-1-1 0,1 0 1,0 0-1,-1 0 0,1 1 0,-1-1 1,1 0-1,0 0 0,-1 0 0,1 0 0,-1 0 1,1 0-1,-1 0 0,-26 4 92,-136-14 360,2 0-464,86 11-62,5 0 123,-91-9 0,124 1-35,-51-15-1,-11-3-187,-47 0 157,68 10 347,-24-9-171,101 24-205,1 0 1,-1 0 0,0-1 0,0 1 0,1 0-1,-1 0 1,0 0 0,1 0 0,-1 0-1,0 0 1,0 0 0,1 0 0,-1 0-1,0 0 1,0 0 0,0 1 0,1-1 10,0 0 1,-1 0 0,1 1-1,0-1 1,0 0-1,0 0 1,0 1 0,0-1-1,0 0 1,0 0-1,0 1 1,0-1 0,0 0-1,1 0 1,-1 1 0,0-1-1,0 0 1,0 0-1,0 1 1,0-1 0,0 0-1,0 0 1,1 0-1,-1 1 1,0-1 0,0 0-1,0 0 1,0 0-1,1 1 1,1 1-20,1 1 1,-1-1-1,1 0 0,0 0 0,-1 0 1,5 2-1,34 13 20,1-2-1,1-2 1,49 8-1,18 6-67,26 16 43,-83-27 42,1-3 0,57 7 0,-32-6 0,-16-3 1,-24-5 4,0 1 0,-1 2 0,41 16 0,-9 1 113,24 10-257,-30-12 350,-53-20 68,-10-4-206,-1 0-69,1 0 0,-1 0 0,0 0 0,0 0 1,1 0-1,-1 0 0,0 0 0,0 0 0,0 0 0,1 0 0,-1 0 0,0 0 1,0 0-1,0 0 0,1 0 0,-1 0 0,0 0 0,0 0 0,1 0 0,-1 0 1,0-1-1,0 1 0,0 0 0,0 0 0,1 0 0,-1 0 0,0 0 0,0-1 1,0 1-1,0 0 0,0 0 0,1 0 0,-1 0 0,0-1 0,0 1 0,0 0 1,0-1-1,0-2-48,0 0 7,0 1 0,0-1-1,0 1 1,0-1 0,0 1 0,-1-1-1,0 1 1,1-1 0,-2-3 0,0 0-201,0 0 1,0 1 0,1-2-1,0 1 1,0 0 0,1 0-1,0-10 1,-10-99-1768,10 100 1852,1-14-173,-6-35-1,4 55 350,0 0 1,-1 0-1,0 1 0,-1-1 0,0 1 0,0 0 0,-1 0 0,-7-13 0,6 16 57,1-1 0,-1 1 0,0 0 0,-1 0 0,1 1 0,-1-1 0,0 1 0,-9-5 0,0 2 62,1 0 1,-28-8-1,9 8-73,0 1 0,0 1 0,-45 0 0,54 4-94,-76 0 131,-164 17 1,222-12-103,-205 28 280,203-24-257,-84 26-1,96-23 94,20-7-119,1 0 1,-1 0-1,1 1 0,0 0 1,-19 13-1,24-14 14,-10 8 28,-23 23 1,31-28-41,1 0 0,-16 9 1,-8 8 34,11-7-9,-1-1 1,-1 0-1,0-2 1,-25 13-1,-98 35 421,131-57-377,1-2 1,-1 0-1,0 0 0,1-2 1,-1 1-1,0-2 0,0 0 1,0 0-1,0-2 0,0 0 1,-14-3-1,25 4-78,0 0 0,1 0 0,-1-1 0,0 1 0,1-1 1,-1 1-1,0-1 0,-3-3 0,-14-9-218,18 14 220,0-1-1,0 1 0,0 0 1,0 0-1,0 0 0,0 0 1,0 0-1,0 0 0,0 0 1,1 1-1,-1-1 0,0 1 1,0-1-1,0 1 0,0 0 0,0 0 1,1 0-1,-1 0 0,0 0 1,-1 1-1,-4 3-11,1 1-1,-1-1 1,-6 9 0,4-4 23,0-1 0,0 0 1,-1-1-1,0 1 1,0-2-1,-12 7 0,1-3-89,-23 16 0,-15 9 147,39-27-47,1 0 0,-1-1 1,0 0-1,-1-2 0,0-1 0,-33 5 0,18-5-173,24-3 169,-23 2 1,30-4 6,1-1-1,0 1 1,-1-1 0,1 0-1,-7-2 1,-2 0 3,12 3-32,0-1 0,0 1 0,0-1 0,-1 1 0,1-1 0,0 0 0,0 1 0,0-1 0,0 0 0,0 0 0,-2-1 0,3 1 4,0 1 1,0-1-1,-1 1 1,1-1 0,0 1-1,0-1 1,0 1-1,-1-1 1,1 1 0,0-1-1,0 1 1,0-1-1,0 1 1,0-1-1,0 1 1,0-1 0,0 1-1,0-1 1,0 1-1,0-1 1,0 1-1,1-1 1,-1 1 0,0-1-1,0 1 1,0-1-1,1 1 1,-1-1 0,0 1-1,1 0 1,-1-1-1,0 1 1,1-1-1,-1 1 1,1 0 0,-1-1-1,1 1 1,87-74-126,39-35 426,26-36-175,-130 121-49,2 1-1,0 0 1,2 2-1,57-35 1,-22 25 161,74-24-1,-122 51-209,0 0 0,18-1-1,-20 3 0,0 0 1,0-1-1,23-8 0,-7-2-116,-4 4 127,-1-2 1,0 0-1,-1-1 1,37-29-1,-42 29-13,0 0 0,37-19 0,-5 3-109,-31 18 51,1 1 0,30-10 0,-38 15-37,291-117 398,-253 103-413,-37 14 102,0 0 1,0 0-1,-1-1 1,11-7-1,-13 8-61,-1 0 0,1 0-1,16-4 1,-2 1 33,-13 5 43,-9 2-23,0-1 0,0 1 1,0 0-1,0 0 0,0 0 1,-1-1-1,1 1 1,0 0-1,0-1 0,0 1 1,0-1-1,-1 1 0,2-2 1,3 0-26,-1-1 0,1 1 1,0 0-1,-1 1 0,1-1 1,0 1-1,6-1 0,3-1 137,0-1-1,16-6 0,5-1-201,1 1-1,40-6 0,22-5 174,6-1 223,-24 5-421,-70 15 126,0 1 1,19 0 0,14-2-29,-32 1 26,-1 1 0,19 1 0,13-1 218,-6-2-89,-16 1-24,25-5 0,39-5-110,-62 10 52,35-2-1,-35 4-117,35-6 0,53-5 419,-102 10-397,1 0 1,15 1 0,14-1-6,19 0 178,-50 1-153,0 0-34,-1 0-1,1 0 1,-1 0-1,13-4 1,-12 3 51,0 0 0,0 0 0,1 1-1,-1 0 1,10 1 0,4 0-10,67 4 146,-74-4-210,-1 0 0,18 4 1,-17-2 124,0-1 1,18 1 0,35 2 94,-51-4-181,30 5 0,-30-3 3,32 1 0,-40-3 51,-1 0 1,1 0 0,-1 1 0,0 0 0,1 1 0,7 3 0,-12-5-50,-1 1 0,0 0 0,0-1 0,0 1 0,0 0 0,0 0 1,-1 0-1,1 0 0,0 1 0,-1-1 0,0 0 0,1 1 0,-1-1 1,0 1-1,0-1 0,0 1 0,0 2 0,2 5-7,0-1 70,-1 0-1,-1 0 0,0 0 0,0 0 0,-1 0 0,0 0 1,-2 11-1,1 10-29,1-1 65,-1-7-102,2 0 1,3 29-1,-1-29 1,-3-18 61,1 0-1,-1 1 1,1-1-1,0 0 1,0 0 0,0 0-1,1 0 1,2 5-1,22 53 221,-26-62-251,0 0 5,-1 0 0,1-1 1,0 1-1,0 0 0,-1 0 0,1 0 0,0 0 1,0 0-1,-1-1 0,1 1 0,0 0 1,0 0-1,0 0 0,-1-1 0,1 1 0,0 0 1,0 0-1,0 0 0,0-1 0,0 1 1,0 0-1,-1 0 0,1-1 0,0 1 0,-4-7 52,-5 2-87,0 1 0,0 0 0,0 0 0,0 1 0,-1 0 0,1 1 0,-1 0 0,0 0 0,-16 0 0,-9 2-198,-50 6 0,26-1 136,13-2 71,-106 3-150,101-8 104,27 1 127,0 1-1,-32 3 1,29 1-85,-147 17 108,98-19-166,-9 2 150,-105 7-17,-37 5 258,139-9-1,-8 1-417,84-6 99,1-1-87,0 1 1,0-1 0,1 2-1,-1 0 1,1 0-1,-15 7 1,25-10 83,-1 1 0,0-1 0,0 1 0,1-1 0,-1 0 0,0 1 0,0 0 0,1-1 0,-1 1 0,1-1 0,-1 1 0,0 0 0,1 0 0,-1-1 0,1 1 0,0 0 0,-1 0 0,1 0 0,0 0 8,0-1 0,0 1 0,0-1 1,0 1-1,0-1 0,0 1 0,0-1 1,0 1-1,1-1 0,-1 1 0,0-1 0,0 0 1,0 1-1,1-1 0,-1 1 0,0-1 1,1 0-1,-1 1 0,0-1 0,1 0 0,-1 1 1,1-1-1,0 0 0,2 2 13,1 0 1,-1 0-1,1-1 0,-1 0 0,1 0 1,0 0-1,4 1 0,113 11-130,154-2 1,127-4 228,-302-5-182,71 3 222,-106 0-166,133 15-115,-186-19 136,176 32 99,-145-23-94,43 12-22,-24-7 47,-44-12 17,1 2 0,-1 0 0,22 9 1,38 26-143,-48-24 32,65 26-1,-40-20 222,-38-15-289,0 0-1,0-1 1,34 7-1,-37-11 120,-5-1-77,0 1 0,0-1 0,0-1 0,0 1 0,1-2 1,-1 1-1,10-3 0,-9 1-28,0 0 0,0-1-1,0 0 1,-1-1 0,1 0 0,-1-1 0,0 0 0,0 0 0,-1 0 0,1-2 0,-1 1 0,7-8-1,6-9-86,11-14 294,-25 29-45,-1 1-1,10-9 1,4-4-177,-19 19 154,1-1 0,0 0 0,-1 1-1,0-1 1,1 0 0,-1 0 0,0 0 0,0 0 0,0 0 0,0 0 0,-1-1 0,1 1 0,0 0 0,-1 0 0,0 0-1,1-1 1,-1 1 0,0 0 0,0-1 0,0 1 0,-1 0 0,1 0 0,0-1 0,-1 1 0,0 0 0,1 0 0,-1 0-1,0 0 1,0 0 0,0 0 0,0 0 0,-1 0 0,1 0 0,0 0 0,-1 0 0,-1-1 0,-12-11 255,10 9-162,0 0-1,0 0 0,0 1 0,-1-1 0,0 1 0,0 1 1,-12-7-1,-3 1-14,16 7-84,0-1 0,-1 1-1,0 0 1,0 0 0,-6-1 0,-61-7 116,-105-11 374,-74 13-656,223 8 127,14-1 0,0 1 1,0 1 0,-17 2 0,9-3-11,18-1-68,15-1-34,78-14-186,131-5 75,0 0 415,-182 16-214,0 2-1,50 3 1,-42 8 785,-50-9-696,-1 1 0,1-1 0,0-1 1,-7-2-1,-4 0 17,-51-11 107,1 3 0,-78-4 0,-138 8-239,280 8 29,0 0-1,0 0 1,0 0 0,0-1-1,0 1 1,0 0-1,1-1 1,-4-1 0,5 2 37,0 0 0,0 0 0,0 0 1,0 0-1,0 0 0,0 0 0,0 0 1,0 0-1,0 0 0,0 0 1,0 0-1,0 0 0,0 0 0,0 0 1,0 0-1,0 0 0,0-1 0,0 1 1,0 0-1,0 0 0,0 0 1,0 0-1,0 0 0,0 0 0,0 0 1,0 0-1,0 0 0,0 0 0,0 0 1,0 0-1,0 0 0,0 0 1,0 0-1,0-1 0,0 1 0,0 0 1,0 0-1,0 0 0,0 0 0,0 0 1,0 0-1,0 0 0,0 0 1,0 0-1,0 0 0,1 0 0,-1 0 1,0 0-1,0 0 0,0 0 0,0 0 1,0 0-1,0 0 0,0 0 1,0 0-1,0 0 0,0 0 0,0 0 1,0 0-1,0 0 0,0 0 0,1 0 1,-1 0-1,13-1-227,197-7 396,-88 2-162,-34 3 31,-79 2-27,1 0 0,-1-1 0,11-4-1,12-2 63,-32 8-45,1 0 1,0 0-1,-1 0 0,1 0 0,-1 0 0,1-1 0,0 1 1,-1 0-1,1 0 0,-1-1 0,1 1 0,-1 0 0,1-1 0,-1 1 1,1 0-1,0-1 0,-1 0-14,0 1 0,0 0 1,0 0-1,0-1 0,0 1 0,0 0 1,0 0-1,0-1 0,0 1 1,0 0-1,0 0 0,0-1 0,0 1 1,0 0-1,0 0 0,-1 0 0,1-1 1,0 1-1,0 0 0,0 0 1,0 0-1,0-1 0,-1 1 0,1 0 1,0 0-1,0 0 0,0 0 0,-1-1 1,-21-11 361,18 11-322,-6-4-55,-1 1-1,-1 0 1,1 1-1,-1 0 1,1 1 0,-1 0-1,-17 1 1,-8 1-101,-39 6 0,-17 0 148,58-6-88,22 0-122,10 0-75,19 1-173,-1 0 396,0 2 0,26 7 0,-22-5-4,22 2-1,0 1-60,-28-5 111,-1-1 1,26 2 0,-1-5 170,37 2 351,-66-1-512,0 1-1,0 1 1,0 0-1,0 0 1,-1 0-1,1 1 1,7 4-1,16 8 49,21 12 24,-47-24-68,1 0 0,-1-1 0,0 1 0,1-1 0,-1-1 0,1 1 0,0-1 0,0 0 0,-1 0 0,1-1 0,0 1 0,0-1 0,0-1 0,-1 1 0,7-2 0,15-2-16,-1 1 0,1 1 0,47 3 0,-54 2-102,0 1 0,0 1-1,19 7 1,-29-9 45,0 1-14,0 0 1,15 10-1,-16-9 42,0-1 0,17 7 0,-20-8 17,-1 0-1,1 1 1,0-1 0,-1 1-1,0 0 1,0 0 0,7 9-1,-1-3-104,-1-1 39,-3-3 77,1 1 0,-1 0 0,0 1 0,-1-1 0,0 1 0,9 14 0,1 1 77,-13-20-106,0 1 0,-1-1 0,1 1 0,-1 0 0,0 0 0,3 6 0,-4-8 3,4 8 14,-3-8-6,0-1 0,0 1 0,0-1 0,0 0 0,0 0 0,0 0 0,3 0 0,9 5 68,-1 0 0,22 14 0,-22-10-80,-1 1-1,0 0 1,0 1 0,-1 0-1,13 21 1,-12-17 126,-2-4-128,-1 1 0,-1 1 1,0-1-1,-1 2 0,0-1 1,-1 1-1,5 18 0,-4-11-7,-5-16 3,0 1 1,0-1 0,-1 1-1,1-1 1,-1 10 0,8 22 70,-9-38-55,0 1-1,0 0 0,0-1 1,0 1-1,0 0 0,1-1 0,-1 1 1,0-1-1,0 1 0,1 0 1,-1-1-1,0 1 0,1-1 1,-1 1-1,1-1 0,-1 1 0,1 0 1,0 0-2,0-1 1,0 1-1,-1 0 1,1 0-1,0 0 1,-1 0-1,1-1 1,-1 1-1,1 0 0,-1 0 1,1 0-1,-1 0 1,0 1-1,1-1 1,-1 0-1,0 0 1,0 0-1,0 1 1,0 0 51,8 14 0,-4-9-178,-4-5 177,1-1-1,0 1 1,0 0-1,-1-1 1,1 1-1,0-1 1,1 1-1,-1-1 1,0 1-1,0-1 1,0 0-1,1 0 0,-1 1 1,1-1-1,1 1 1,-3-3-40,1 1 0,-1 0 0,0 0 0,0-1 0,1 1 0,-1 0 1,0-1-1,0 1 0,1 0 0,-1-1 0,0 1 0,0-1 0,0 1 0,0 0 0,1-1 0,-1 1 0,0-1 1,0 1-1,0 0 0,0-1 0,0 1 0,0-1 0,0 1 0,0 0 0,-1-2 0,1-11-6,-3-2 13,-1 1 1,0-1-1,-10-22 0,1 1 21,7 19-35,-8-23-325,2-1 0,-13-83 1,24 105 325,1 14-53,0 0 0,0 0 0,-1 1-1,-2-9 1,2 2-249,1 10 289,0 1-1,0 0 1,0 0 0,1 0-1,-1 0 1,0 0 0,0 0 0,0 0-1,0 0 1,0 0 0,1 0-1,-1 0 1,0 0 0,0 0 0,0 0-1,0 0 1,1 0 0,-1 0-1,0 0 1,0 0 0,0 0-1,0 0 1,0 1 0,1-1 0,-1 0-1,0 0 1,0 0 0,0 0-1,0 0 1,0 0 0,0 0 0,0 1-1,1-1 1,-1 0 0,0 0-1,0 0 1,16 19-260,-14-16 284,12 18-96,0 0 0,-2 1-1,14 35 1,4 5 284,-4-10-188,27 47-60,-49-92 20,-1-1 0,0 1 1,-1-1-1,3 9 0,-3-8-5,1 0 0,6 14 0,-7-16 63,1 0 0,-1 0 0,-1 0 0,2 7 0,8 17 89,11 35-311,11 9 283,-22-41 75,-9-29-168,-1 0 0,0 1 0,0-1 0,0 0 0,0 1 1,-1-1-1,1 1 0,-1 3 0,5 20 150,-3-19-214,0 0 0,0 0 0,-1 0 0,0 0 0,0 9-1,2 13 77,-3 12 146,0-31-122,0-1 0,1 16 0,0 7-134,-2-28 100,1 1 0,0-1 0,0 0 0,1 0 1,-1 1-1,3 8 0,-1-9-31,-1 0-1,0 1 1,0 9-1,-1-11 52,1 0-1,-1 1 1,1-1-1,0 0 1,0 0 0,0 0-1,3 5 1,-1 0-96,0-1 0,0 1 0,2 11 0,-2-7 125,-1 0-36,-2-11-13,0-1 0,0 1-1,0 0 1,1 0 0,-1 0-1,1 0 1,-1 0 0,1-1 0,0 1-1,0 0 1,1 2 0,6 20-5,-4-10 1059,-6-23-881,-4-21-258,2 8-245,-2-23 0,-6-68-121,5 63 384,1-52-1,-2 2-65,6 86-145,1 9-209,3 10 224,6 26 132,9 62 0,-3-15 31,1 4 93,-10-50-1,1 0-1,2-1 1,15 42-1,-11-46-2,17 45 167,-14-35-259,-9-25 126,7 24-1,14 30 911,-27-81-617,-5-6-249,0 1 0,0 0 0,-16-32 0,14 33-183,1-1 1,1 0 0,1 0 0,-4-37 0,3 21 5,-3-38-130,4 51-25,1 0 1,0-40-1,5 66-14,0 1 224,0-1 0,0 1-1,-1-1 1,1 1 0,1 7-1,-2-3 29,0 1 0,0-1 0,-1 1-1,0-1 1,-1 1 0,0-1 0,-3 13-1,2-8 75,-2 26 0,-1 77-159,10-89 102,-4-19 46,-1 0 0,2 0 0,2 10 0,-2-10 11,-1-1 0,0 1 1,1 10-1,-3-2 71,0 1 0,-1 0 1,-1-1-1,-6 20 0,7-29-115,-4 23-51,1-9 107,-9 25 0,9-31-77,-3 22 0,-1 0-19,4-14 147,4-17-80,0 0 0,0 0 0,-4 9 1,0-5-111,4-7 56,-1 0 0,1-1-1,0 1 1,0 0-1,0 0 1,0 0 0,0 6-1,0-3 218,1-10 188,1-14-116,34-204-36,-26 152-206,-2 25 1,0-57 0,-7 27-504,3 94-469,37 121 544,-22-95 652,-12-31-246,0 0 0,-1 0 0,0 0 0,-1 0-1,-1 1 1,3 27 0,-4 10-71,0-36 86,-2 1-1,0-1 1,0 1-1,-4 21 1,0-20 68,2 0-1,-1 35 1,-1-44 570,4-15-395,-3-51 161,2-23-503,5 16-314,14-68 1,-11 94 209,2 1 1,2 1-1,18-44 0,50-119-63,-73 178 88,0 1-1,-2-2 1,2-21 0,-6 79-19,1-9 141,-5 46 0,3-61 190,1-10-155,0-1 1,0 1 0,0-1-1,0 1 1,-1 0 0,1-1-1,0 1 1,-1-1 0,1 1-1,-1-1 1,0 1-1,0-1 1,1 0 0,-1 1-1,0-1 1,-1 2 0,-8 13 19,9-14-8,0-1 1,0 1 0,0 0 0,0-1-1,0 1 1,0 0 0,-1-1 0,1 1-1,-1-1 1,-1 2 0,1-2 13,1-1-21,1 0-1,-1 0 0,1 0 0,-1 0 0,1 0 0,-1 0 1,1 0-1,-1 0 0,0 0 0,1 0 0,-1 1 1,1-1-1,-1 0 0,1 0 0,-1 1 0,1-1 0,0 0 1,-1 1-1,1-1 0,-1 1 0,1-1 0,0 0 0,-1 1 1,1 0-1,-1-1 5,1 1 0,0-1 1,0 0-1,-1 1 0,1-1 0,0 0 1,-1 1-1,1-1 0,0 0 0,-1 0 1,1 1-1,0-1 0,-1 0 0,1 0 1,0 0-1,-1 0 0,1 1 1,-1-1-1,1 0 0,-1 0 0,1 0 1,0 0-1,-1 0 0,0 0 0,1 0-34,-1 0 0,1 0 0,-1 1 0,1-1-1,-1 0 1,1 0 0,-1 0 0,1 1 0,-1-1-1,1 0 1,-1 1 0,1-1 0,-1 0 0,1 1-1,-1-1 1,1 1 0,0-1 0,-1 1 0,1-1 0,0 1-1,-1-1 1,1 1 0,-7 16-42,3-6 100,-27 51 628,25-50-656,0 0 0,0 1 0,2 0 0,-1 0 0,-2 19 0,-7 71-101,9-60 162,-2 12 249,-17 62 0,3-35-75,15-65-267,-10 21 0,8-20 28,7-12 73,-2-1 0,1 0-1,-1 0 1,1 0 0,-1 0 0,-6 8 0,-48 62 230,42-56-304,1 1 0,0 0 0,-16 34 0,7-12 26,4-9-12,-1 0 0,-1-2 0,-2 0 0,-43 43 0,55-64-40,-14 15 25,-1-2 1,-41 28 0,21-19-26,0 1 1,3 3-1,0 1 1,-37 45-1,36-32 94,-9 10-225,-68 62 1,107-109-50,-20 25 1,16-17-142,13-15 129,18-17-241,1 2 383,-1-1 1,0-1-1,0 0 1,20-23-1,37-58 310,-28 34-122,-6 12 9,3 3 0,61-56 0,-27 32-244,-4-3 0,69-89 1,-111 124 48,46-62-162,-65 81 347,-7 10-124,-5 10-277,-82 86 279,36-41 124,18-19 201,-2-2 1,-44 30 0,37-25-215,1 1 0,-37 42 1,42-39-40,-17 9 51,-10 9 368,-58 70 6,-137 109-1,200-185-295,-53 40-36,83-68-128,-2-2 0,-36 18-1,-16 4 10,-103 69 0,-76 102-74,236-191 40,-13 9 34,-1-1 0,-1-2-1,-1-2 1,-1-1 0,-1-3-1,-2-1 1,-75 24 0,-104 29-195,199-65 147,18-7 16,0 1 0,0 0 0,-10 5 1,7-5-561,28-8-1200,-6 1 1636,15-6-1,10-5 140,44-14-26,103-53-1,-129 53 4,-1-4 0,79-61 0,-71 47 20,2 3-1,2 2 1,101-47 0,0 5-81,-137 69 46,166-90 106,-179 96-6,0-1 0,24-18 0,-31 15 25,-10 8-91,-8 7-75,-93 41 40,65-28 139,1 0-127,-50 13 1,-138 37-176,174-47 197,0 3 1,-69 38-1,-307 156 254,387-197-206,-239 104 513,231-102-413,-89 32-61,-148 30-287,220-67 313,-26 7 74,31-4-312,48-14 132,0 0 1,-14 2 0,-9 3-62,13-2 41,0-1 0,-1-1 0,1-1 0,-22 1 0,-78-3 173,67-1-469,51 0 248,14 0-506,35 0 380,0-3 1,0-1 0,54-12-1,82-27 302,41-1-3,-91 21-292,59 0-121,-159 19 221,25 0-16,-49 4 122,3-1-49,-10 3 371,-30 16 108,-4-5-262,-1-1-1,-1-2 1,-52 11 0,-35-4-158,-48 8-40,120-15-14,-69 23 0,-11 9 133,124-41-83,-1 0 0,1 0 1,0 0-1,-1-1 1,1 1-1,-1-1 1,1 0-1,-1-1 0,1 1 1,-1-1-1,1 0 1,0 0-1,-1 0 0,1-1 1,-4-1-1,3 1 18,-5 1 85,9 1-187,1 0 1,-1 0-1,1 0 1,-1 0 0,1 0-1,-1 0 1,1 0-1,-1 0 1,1-1-1,-1 1 1,1 0-1,0 0 1,-1 0-1,1 0 1,-1-1-1,1 1 1,-1 0-1,1-1 1,0 1 0,-1 0-1,1 0 1,0-1-1,-1 1 1,1-1-1,0 1 1,-1-1-1,15 0-723,10-4 502,44-15-1,-14 3 296,8-1-1,197-59-10,-199 55 19,-1-2 0,74-43 0,335-240 69,-327 194 106,12-9-233,-105 88 44,189-149-160,-107 58 302,21-19-224,-105 105 140,64-38 0,-56 40-16,-46 32-61,129-99 71,-109 80-70,-1-2 1,-2-1 0,-1-1 0,26-38-1,-35 42 85,77-110-32,-72 108-161,1 0-1,46-41 0,-11 19 46,2 3 1,69-42-1,83-52 292,-204 135-205,-1 0-1,0 0 0,1 0 0,-2 0 0,1-1 1,-1 0-1,1 0 0,-1 0 0,-1-1 1,1 1-1,4-11 0,1-9-35,3-13-51,-7 19-344,-3 15 219,-1-1 1,0 1-1,0-1 0,0 1 0,0-9 1,-1 22 145,-1 0 0,0-1 0,-1 1 1,0-1-1,0 0 0,-1 0 0,0 1 1,0-2-1,-6 10 0,-2 2 34,-1-1 0,-19 24 0,8-17 6,-1-1 0,-1-1 1,-44 32-1,18-16-3,-110 106-59,34-27 143,-186 119 102,121-98-144,-262 216 261,115-65-298,328-281-16,-1 0-1,-14 8 1,24-17 130,4-5-76,3-6-20,23-28 3,32-50-136,114-129 0,-151 194 103,106-118 81,-99 105-21,51-81 0,-45 56 19,-2 1-61,82-110 0,16 20-108,67-88 257,-94 85-143,19-27 130,-92 140-221,2 0 1,45-41-1,66-43 144,-32 28-275,26-36 189,-108 98-65,-30 34-16,-1 7 81,-1 0 1,0-1-1,0 1 0,0 0 0,-1-1 0,0 1 0,0-1 0,-1 0 0,1 0 1,-1 0-1,-4 6 0,-6 7-22,-22 23 1,33-38 20,-88 89 26,48-51 66,-61 78-1,62-56-63,-51 106-1,59-104 45,-73 109 0,21-62 106,-111 163 66,157-211-277,-48 82 253,42-76 117,45-69-318,-1-1 0,1 1-1,0-1 1,0 1 0,-1-1 0,1 1 0,0-1 0,-1 0 0,1 1 0,-1-1 0,1 0 0,0 1 0,-1-1 0,1 0 0,-1 1 0,1-1 0,-1 0 0,1 0 0,-1 0-1,1 1 1,-2-1 0,2 0-3,0-1 0,-1 1 0,1-1-1,0 1 1,-1-1 0,1 1 0,0-1 0,0 1-1,0-1 1,0 1 0,-1-1 0,1 1-1,0-1 1,0 1 0,0-1 0,0 1-1,0-1 1,0 1 0,0-1 0,0 1-1,1-1 1,-1 1 0,0-1 0,0 1 0,1-2-1,5-27-49,2 1 0,1-1 1,2 2-1,0-1 0,18-28 0,85-124 51,-7 13-292,-14-10 245,1-3-17,-63 127-23,51-66 0,20 4-260,-4 5-60,-90 100 466,0-1-1,-1 0 1,0-1-1,0 1 1,-2-1-1,1 0 1,-2-1-1,0 1 1,0-1-1,-1 0 1,0 0-1,-2 0 1,1 0-1,-1 0 1,-1 0-1,-1 0 1,0-1-1,0 1 1,-1 0-1,-5-16 1,4 19-77,-4-12 44,0 0-1,-2 0 1,-1 0 0,-17-29-1,24 47-56,0-1 0,0 1 0,-1-1 0,1 1 0,-1 0 0,0 1-1,0-1 1,0 1 0,-1-1 0,1 1 0,-1 1 0,0-1 0,0 1 0,0-1 0,0 1-1,0 1 1,0-1 0,-1 1 0,1 0 0,0 0 0,-1 1 0,1-1 0,-1 1 0,1 0-1,-6 1 1,1 1-14,0 0 0,1 1-1,-1 0 1,1 0-1,0 1 1,0 1 0,0-1-1,1 1 1,-1 1-1,-13 11 1,-4 6-110,-40 48 1,40-41 144,-112 124-78,134-150 81,-61 65-92,-58 79 1,53-49 36,-59 77 64,-97 69 27,9-10 170,192-205-190,-180 210 47,-18-21-59,105-112-89,118-107 84,-1 1 0,1-1 0,0 0-1,-1 0 1,1 1 0,0-1 0,0 0-1,-1 1 1,1-1 0,0 0 0,0 1-1,-1-1 1,1 0 0,0 1 0,0-1-1,0 1 1,0-1 0,0 0 0,0 1-1,0-1 1,0 1 0,0-1 0,0 1-1,1-1 1,-1 0 0,0 0 0,1 0 0,-1 0-1,0 0 1,1 0 0,-1 0 0,0 0 0,1 0-1,-1 0 1,0 0 0,1 0 0,-1 0 0,0 0-1,1 0 1,-1 0 0,0-1 0,1 1 0,-1 0-1,0 0 1,1 0 0,-1-1 0,1 1 0,4-3 5,1 0 1,-1-1 0,0 0-1,0 0 1,0 0-1,0 0 1,6-8 0,26-40 98,-31 44-100,91-153 121,9-14-182,62-52 76,-106 147 19,259-327-281,-153 186 176,43-51 282,-182 239-137,181-222 40,-174 205-107,-2-2 1,-2-1-1,32-74 0,-40 73 94,-6 16 350,24-78-1,-41 111-422,0 0 0,0-1 0,0 1-1,0 0 1,-1-1 0,0 1 0,0-1 0,0 1-1,-1 0 1,0-1 0,-1-5 0,1 10-29,0 0 0,0 0 0,1 0 0,-1 1 0,0-1 0,0 0 0,0 0 0,0 0 0,0 1 0,0-1 0,0 0 0,0 1 0,0-1 0,0 1 0,0 0 0,-1-1 0,1 1 0,0 0 1,0-1-1,0 1 0,0 0 0,-1 0 0,1 0 0,0 0 0,0 0 0,-1 0 0,1 1 0,0-1 0,-2 1 0,-4 0-73,-1 1 0,0 1 0,-7 2 1,3 0 37,1 1 1,0 0 0,0 1-1,1 0 1,-12 10 0,-45 47-204,21-19 167,-179 149 86,-107 135-315,-28 50 518,256-266-192,2-3 223,82-87-140,16-18-60,0 0-1,0 0 1,-1-1 0,0 1-1,0-1 1,0 0-1,-9 6 1,14-10-55,0 0 0,-1 0 0,1 0 0,0 0 0,0 1 0,0-1 0,-1 0 0,1 0 0,0 0 0,0 0 0,-1 0 0,1 0 1,0 0-1,0 0 0,-1 0 0,1 0 0,0 0 0,0 0 0,-1 0 0,1 0 0,0 0 0,0 0 0,-1 0 0,1 0 0,0 0 0,0 0 0,-1 0 0,1 0 0,0 0 0,0-1 0,0 1 0,-1 0 0,1 0 0,0 0 1,0-1-1,1-8-140,10-12-113,77-105-449,-30 48 507,225-266-35,91-121 155,-312 383 155,-50 67-29,22-30 288,35-60 1,-68 104-312,0 0 0,0-1 1,-1 1-1,1-1 1,0 1-1,-1-1 0,1 0 1,-1 1-1,1-1 1,-1 0-1,0 1 1,1-1-1,-1 0 0,0 1 1,0-1-1,-1 0 1,1 1-1,0-1 0,-1-2 1,1 3-20,-1 1-1,1-1 1,-1 1 0,1-1 0,0 1 0,-1-1 0,1 1 0,-1-1 0,1 1 0,-1 0-1,0-1 1,1 1 0,-1 0 0,1 0 0,-1-1 0,1 1 0,-1 0 0,0 0-1,0 0 1,-1-1-7,0 1 0,0 0 0,0 0 0,0 1 0,0-1-1,0 0 1,0 1 0,-3 0 0,-7 3-12,1 1 0,-1 1 0,1-1 0,0 2 1,1 0-1,0 0 0,-16 14 0,-60 69-17,55-55-20,1-3 38,-1-1 0,-62 45 0,78-65 15,-137 102 128,104-74-53,-46 50 0,-5 18-11,-115 109-114,115-133-7,-49 42-103,103-83 149,-45 53 1,-162 231 361,236-310-427,10-13-54,6-3 120,0-1 0,0 1 1,-1 0-1,1-1 0,0 1 0,0 0 0,0-1 0,0 1 0,0 0 1,0-1-1,0 1 0,0-1 0,0 1 0,0 0 0,0-1 0,0 1 1,1 0-1,-1-1 0,0 1 0,0 0 0,0-1 0,0 1 1,1-1-1,9-25-254,2 1 0,1 0-1,23-35 1,-9 23-24,46-49 0,157-185-220,-209 242 482,243-315 173,-150 210-267,4-5 105,-78 91 145,25-36 714,-92 107-419,-39 43-401,4 2 0,-79 112 0,-125 148 108,1 2 187,192-233-162,-151 155-1,190-217-138,11-12 59,-44 37 1,43-45 193,24-15-268,-1 0 0,1 0 1,0 0-1,0 1 0,0-1 0,0 0 1,-1 0-1,1 0 0,0 0 0,0 0 1,-1 0-1,1 1 0,0-1 0,0 0 1,-1 0-1,1 0 0,0 0 0,0 0 1,-1 0-1,1 0 0,0 0 0,0 0 0,-1 0 1,1 0-1,0 0 0,0 0 0,-1 0 1,1 0-1,0 0 0,0 0 0,-1-1 1,1 1-1,0 0 0,0 0 0,0 0 1,-1 0-1,1 0 0,0-1 0,0 1 1,0 0-1,0 0 0,-1-1 0,7-11-26,218-357-662,-129 201 621,-26 52-35,96-122-1,-159 230 102,204-275 27,-181 238 103,-2-2 0,-2-1 0,-2-1 1,25-76-1,-45 113-105,8-26 161,-11 35-166,1 0 0,-1-1 0,1 1 0,-1 0 0,0-1 0,0 1 0,-1 0 0,1 0 1,-1-4-1,0 6-24,1 1 1,0-1-1,0 0 1,0 1 0,-1-1-1,1 1 1,0-1-1,0 1 1,-1-1-1,1 0 1,-1 1 0,1-1-1,0 1 1,-1 0-1,1-1 1,-1 1-1,1-1 1,-1 1 0,1 0-1,-1-1 1,0 1-1,1 0 1,-1-1 0,1 1-1,-1 0 1,0 0-1,1 0 1,-1 0-1,1-1 1,-1 1 0,0 0-1,1 0 1,-1 0-1,0 0 1,1 1 0,-1-1-1,0 0 1,0 0-1,-1 1-13,-1 0 0,1 0-1,0 0 1,0 1-1,0-1 1,0 0 0,0 1-1,0 0 1,-3 3 0,-228 239-568,205-213 571,2 1 0,1 1-1,-22 38 1,-53 114 23,-38 58 48,-247 251 489,385-493-535,-18 19 207,7-15-85,11-5-131,0 0-1,0 0 1,-1 0 0,1 0-1,0 0 1,0 0-1,0 0 1,-1 0-1,1 0 1,0 0 0,0 0-1,-1 0 1,1-1-1,0 1 1,0 0-1,0 0 1,0 0 0,-1 0-1,1-1 1,0 1-1,0 0 1,0 0-1,0 0 1,-1 0 0,1-1-1,0 1 1,0 0-1,0 0 1,0-1-1,0 1 1,0 0 0,0 0-1,0 0 1,0-1-1,0 1 1,0 0-1,0 0 1,0-1 0,0-3-1,0 0 0,0 0 0,0-1 0,1 1 0,0 0 0,0 0 0,0 0 0,0 0 0,2-4-1,19-36-77,-20 41 71,19-32-72,43-53-1,15-22-7,14-69 18,-38 67-14,147-238 4,-40 48 43,-155 287 72,-2 6-17,0-1 0,-1 1 0,0-1-1,-1 0 1,0 0 0,0 0 0,-1 0-1,1-15 1,-3 24-24,1 0 0,-1 0 0,0 0 0,0 0 0,0 0 0,0 0 0,-1 0 1,1-1-1,0 1 0,0 0 0,-1 0 0,1 0 0,0 0 0,-1 0 0,1 0 0,-1 0 0,1 0 0,-1 0 0,0 0 0,0 0 0,1 1 0,-1-1 0,0 0 0,0 0 0,0 1 0,0-1 0,1 0 0,-1 1 0,0-1 0,0 1 0,0-1 0,-2 0 0,1 1-7,-1 0 0,1 0-1,-1 1 1,1-1 0,0 0-1,-1 1 1,1-1 0,0 1-1,-1 0 1,1 0 0,0 0-1,0 0 1,0 0 0,0 0-1,-2 2 1,-6 5-43,0 0 0,1 1-1,0 0 1,0 0 0,1 1 0,-7 10 0,-40 70 36,45-71 4,-192 390-170,168-331 165,-3-3 0,-4-1 0,-53 73 0,-81 108 288,155-223-203,-43 65 363,56-90-332,2-8-132,5 0 27,0 0-1,-1-1 1,1 1 0,0 0 0,0 0-1,-1-1 1,1 1 0,0 0 0,1-1 0,-1 1-1,0 0 1,0-2 0,3-10 25,1 0 1,0 0-1,1 0 1,10-21-1,34-50 119,-15 27-97,78-156-42,-37 67 0,62-130-144,-28-8 0,-87 220 188,-13 41-35,-2 0 0,0-1 0,4-26 0,-10 45-221,-3 7-45,-3 15-126,2-10 381,-15 45-29,-46 88-1,-40 44-29,25-44 249,10-20-17,-96 128 0,144-220-65,-1-2 1,-35 33 0,56-58-96,0 0 1,1 0 0,-1-1-1,0 1 1,0 0-1,0-1 1,0 1 0,0-1-1,0 1 1,-1-1 0,1 1-1,-2-1 1,3 0-6,0 0 0,-1 0 0,1 0 1,0 0-1,-1 0 0,1 0 0,0 0 0,-1 0 0,1 0 1,-1-1-1,1 1 0,0 0 0,-1 0 0,1 0 0,0 0 1,0-1-1,-1 1 0,1 0 0,0 0 0,0-1 1,-1 1-1,1 0 0,0-1 0,0 1 0,-1-1 0,0-1 0,1-1-1,-1 1 0,1-1 0,-1 1 0,1-1 0,0 1 0,0-1 0,0 1 0,0-1 1,1-3-1,3-19-75,1 1 0,2 0 1,10-29-1,36-67-121,-18 56 119,69-93 0,-63 98 11,55-101 0,-91 149 55,23-45 92,40-114-1,-61 149-127,-5 17 49,0 0 0,-1 0 0,1 0 1,-1 0-1,0 0 0,-1 0 0,1 0 1,-1 0-1,1 0 0,-1-5 0,0 8-12,0 1 0,0 0 0,0-1-1,0 1 1,0 0 0,-1 0 0,1-1-1,0 1 1,0 0 0,0-1 0,0 1-1,0 0 1,0 0 0,0-1 0,-1 1 0,1 0-1,0 0 1,0-1 0,0 1 0,-1 0-1,1 0 1,0 0 0,0 0 0,0-1-1,-1 1 1,1 0 0,0 0 0,-1 0-1,1 0 1,0 0 0,0 0 0,-1-1 0,1 1-1,0 0 1,-1 0 0,1 0 0,0 0-1,0 0 1,-1 0 0,1 0 0,0 0-1,-1 1 1,1-1 0,0 0 0,0 0-1,-1 0 1,1 0 0,0 0 0,0 0-1,-1 0 1,1 1 0,0-1 0,0 0 0,-1 0-1,1 0 1,0 1 0,0-1 0,-15 15-125,14-13 121,-22 30-156,-32 57 0,29-44 100,-29 42-4,20-33 128,-41 85-1,-55 208-88,47-112 119,23-67-18,-23 60-62,50-154-9,-63 99 0,-34 65 135,52-88-25,-58 88 87,108-188-168,-48 61-1,-45 37 118,108-130-152,-11 10 7,23-26-81,3-4-58,4-5-226,9-10-73,25-24 279,1 1 0,85-62-1,-19 29 68,77-57-42,-99 59 239,-19 15-84,123-83 0,18 27-29,-26 16 104,59-52-36,-139 85-52,133-89-5,-23 14-24,-144 94-62,-20 13 118,56-28-1,-39 23 93,-67 38-176,-3 1 19,0 1-1,0 0 1,-12 8 0,-468 358 455,280-238-156,12-10-113,-10 36-98,-23 15 74,77-75 16,-113 82-154,158-89-70,-127 142 1,213-207 17,13-15 290,21-29-168,1 1-1,0 0 1,1 1 0,28-21 0,-13 15-80,66-35-1,-86 51 11,211-119-27,-15-12 28,299-178 88,-222 179-147,-154 76 104,267-135-57,-337 167 14,94-33-1,-153 60-5,26-5 19,-26 6-8,-1 0 1,1-1-1,-1 1 0,1 0 0,-1 0 0,1 0 1,-1 0-1,1 0 0,-1 0 0,1 0 0,-1 0 1,1 1-1,-1-1 0,1 0 0,-1 0 0,1 0 1,-1 0-1,0 1 0,1-1 0,-1 0 0,1 0 1,-1 1-1,0-1 0,1 0 0,-1 1 0,1-1 1,-1 0-1,0 1 0,0-1 0,1 0 0,-1 1 1,0-1-1,0 1 0,1-1 0,-1 1 0,0-1 1,0 1-1,0-1 0,0 1 0,0-1 0,0 1 1,0-1-1,0 1 0,0-1 0,0 0 0,0 1 1,0-1-1,0 1 0,-2 3 13,1 0 0,-1 0 1,0-1-1,-1 0 0,1 1 1,0-1-1,-1 0 0,0 0 0,0 0 1,0 0-1,0-1 0,-6 5 0,-9 8 72,-8 11-83,-2-1 0,-1-2 1,0 0-1,-50 27 0,63-41 22,-162 98 149,-27 66-204,5-4-29,82-86-33,-68 52-135,146-100 206,1 1 0,1 1-1,2 3 1,-57 80 0,27-10-328,65-109 327,0 0-1,1 0 0,-1-1 0,1 1 1,-1 0-1,1 0 0,-1 0 1,1 0-1,0 0 0,0 0 0,-1 1 1,1-1-1,0 0 0,0 0 0,0 0 1,0 0-1,0 0 0,1 1 1,-1-1 6,0-1 1,0 0 0,1 0 0,-1 1-1,0-1 1,0 0 0,1 0 0,-1 0-1,0 0 1,0 0 0,1 1-1,-1-1 1,0 0 0,1 0 0,-1 0-1,0 0 1,0 0 0,1 0 0,-1 0-1,0 0 1,1 0 0,-1 0 0,1 0-1,13-4-148,136-78-300,-52 26 353,399-186-440,-315 160 482,65-25 331,-228 100-292,22-6 1,-35 11 32,1 1 1,-1 0-1,1 0 1,-1 1 0,1 0-1,-1 0 1,8 1-1,-13-1 2,0 0 0,1 1 0,-1-1 0,0 0-1,0 0 1,0 1 0,0-1 0,0 1-1,0-1 1,0 1 0,0-1 0,0 1 0,0-1-1,0 1 1,0 0 0,0 0 0,0 0 0,0-1-1,-1 1 1,1 0 0,0 0 0,-1 0 0,1 0-1,0 0 1,-1 0 0,1 0 0,-1 0 0,0 1-1,1-1 1,-1 0 0,0 0 0,0 0 0,0 0-1,0 0 1,0 1 0,0-1 0,0 0-1,0 0 1,0 0 0,-1 2 0,0 3 32,-1 0 1,0 0-1,-1 0 1,0-1-1,1 1 1,-6 5-1,-1 3 21,-1 0 0,-1-1-1,0-1 1,-19 18 0,-58 39 202,48-39-124,-256 215 281,219-178-310,-11 3-88,-164 102 0,237-163-66,0 0-78,0 0-1,-15 13 0,48-25-430,2-3 479,-1-1 1,0-2 0,0 0-1,25-16 1,68-54-49,-61 42 84,-6 4 104,279-190-154,-240 171 53,179-82 0,-9 44 127,-246 89 83,-9 5-23,-14 5 57,-28 10-196,22-11-71,-29 17 0,8 3 32,2 2 0,-49 47 1,-21 16-38,-102 60 69,23-18 32,-47 27-285,95-68 6,41-31 134,64-42-130,1 2 0,-58 47 0,85-63-454,22-23-248,-6 10 906,189-130-620,38-43 888,-143 104 1036,-80 63-418,-12 12-845,-4 1 62,-9 6 21,0 0 0,-15 12-1,16-11-70,0 0 0,-23 12 0,-20 0 130,-83 20 0,17-6-26,61-11-140,1 2 0,-61 37 0,-20 10 36,132-68 13,-1 0 1,0-1-1,0 0 0,-15 3 0,21-5-25,0-1 0,0 0 0,0 0 0,0 0 0,0 0 0,0 0 0,0-1 0,0 1 0,0-1 0,0 0 0,0 0 0,0 0 0,1 0 0,-1 0 0,0 0 0,1-1-1,-1 0 1,-4-3 0,1-1 13,0-1 0,1 0 0,0 0 0,0 0 0,0-1 0,1 1 0,0-1 0,1 0 0,0 0 0,0 0 0,1-1 0,-3-13 0,2 2-106,1 0 0,0 0 0,2 0 0,2-29 0,5-38-5,-6-121 0,-2 195 86,0 1 0,0-1 0,-1 1 0,-1 0 0,0 0 0,-1 0-1,-5-11 1,5 16 9,1 1 0,-1-1 0,-1 1 0,1 0 0,-1 0 0,0 1 0,0-1 0,0 1 0,-1 0 0,0 0 0,0 1 0,-12-7 0,1 3 16,0 1-1,0 0 1,0 2 0,-1 0 0,0 1-1,0 0 1,-19 0 0,-132 1 202,101 4-191,-27-2-42,-116 2-64,98 10 93,79-6-33,-1-1 0,-60-2 1,78-5 1,0 0 0,0-1 0,1 0 1,-1-2-1,-18-8 0,15 6 26,-104-46 155,41 17-128,-21-13-3,102 49-42,-10-6-1,-1 0 0,1-2 0,1 1 0,-1-1 0,1-1 1,1 0-1,-13-16 0,8 7-16,2-1 1,0 0-1,-17-37 0,19 38 15,0-1-1,-19-22 0,-14-24-27,35 50 26,-1 0 0,0 1 0,-2 1 1,1 0-1,-2 0 0,0 1 0,0 1 1,-1 0-1,-1 1 0,0 0 0,0 1 1,-1 1-1,-29-12 0,0 6 12,-88-19 0,-17-4-137,138 34 131,0-1-1,1 0 1,-1 0-1,1-2 1,0 1-1,-10-9 1,15 9 3,-1 0 1,1 0 0,0 0 0,0-1 0,1 0 0,0 0 0,1 0-1,-1-1 1,-5-13 0,-2-15-90,1-1-1,-11-71 0,19 87 98,0 1-40,1-1 0,1 0 0,1 0 0,5-39 0,-4 46-9,-1-25 0,0 16 53,-1 21-7,1 1-1,0-1 1,-1 0-1,1 0 0,-1 0 1,1 0-1,-1 0 1,0 0-1,0 1 0,0-1 1,0 0-1,0 1 1,0-1-1,-1 1 0,1-1 1,0 1-1,-3-2 1,1 1-4,0 0 1,1 0 0,-1 0-1,0 0 1,0 1 0,0-1-1,0 1 1,-1 0 0,-4-1-1,3 0-20,-1 1 0,1 0 0,-1 1-1,0-1 1,0 1 0,1 0-1,-1 1 1,0-1 0,1 1 0,-1 0-1,0 0 1,-6 3 0,0 1-45,-5 1 20,1 0-1,-21 12 0,28-13-15,5-3 45,-1 1-1,1-1 1,0 1-1,0 0 1,0 0-1,0 1 1,0-1-1,0 1 1,1-1-1,0 1 1,0 0 0,-4 7-1,0 2-19,2 1 0,-1 1 0,-4 22 1,-8 49-20,12-48 50,1-1 1,1 0 1,4 66-1,0-51 32,0-44-42,1-1-1,-1 1 1,1-1 0,0 1-1,1 0 1,0-1 0,4 12-1,-4-15 19,-1 0-1,0 0 1,0 1-1,1 6 1,-2-6 24,1-1 1,0 1 0,0-1-1,2 8 1,6 13 95,-7-19-104,1 1 0,-1 0 0,1-1 0,5 9-1,-1-3 61,-1 0 1,0 0-1,-1 1 0,0 0 0,4 20 0,-4-14-55,13 31 0,7 2 3,38 59 1,-58-104-29,0 0 1,0-1 0,1 0-1,0 0 1,0-1-1,1 1 1,0-1 0,9 5-1,63 30 78,-36-21-66,-29-13-26,1-1 0,0 0 0,1-2 0,-1 0 0,0 0 0,1-1 0,20-1 0,15 3 27,13 4-26,146 13 66,2-16-96,257-11 122,-323 16-101,-24-1-22,121 9 41,128 2-327,-331-21 390,76-4-148,-93 3 152,-1-1 0,0-1 1,21-7-1,-40 10-17,-1 0 0,0 0 0,1 0-1,-1 0 1,0 0 0,0 0 0,0-1 0,0 1 0,3-3 0,-5 4-33,1-1 0,-1 1 0,0 0 0,0-1-1,1 1 1,-1-1 0,0 1 0,0-1 0,1 1 0,-1 0 0,0-1-1,0 1 1,0-1 0,0 1 0,0-1 0,0 1 0,0-1 0,0 1-1,0-1 1,0 0 0,0 0-5,-1 0 0,1 0 1,-1 0-1,1 0 0,-1 1 0,1-1 0,-1 0 0,0 0 0,1 0 0,-1 1 1,0-1-1,1 0 0,-3 0 0,-22-17 141,-1 2 0,-30-14 0,-59-23 601,58 30-685,-2 2 1,0 2-1,0 4 0,-110-15 0,131 26-193,1 2-1,-49 4 1,65 0 107,1 1-1,0 1 1,0 0-1,1 2 1,-37 14-1,-172 68-225,164-69 392,-118 17 1,157-32-118,12-2-10,-1-1 0,0 0 1,1-1-1,-1-1 0,-17-2 0,5-2 45,-43-14 0,38 7-24,0-1 1,2-1-1,-37-24 0,31 14-10,1-1 0,-49-48 0,41 35-17,-106-101-329,29 29-213,115 107 374,4 2 104,-1 0 1,0 0-1,1 1 1,-1-1-1,0 0 1,0 1-1,0-1 1,0 1-1,0-1 0,0 1 1,0-1-1,0 1 1,-1-1-1,-3 21-8,4-14 23,1 0 1,0 0 0,0 0 0,0 1-1,1-1 1,0 0 0,2 8-1,2 10-32,8 124 30,-11-119 131,0-8-85,6 34 0,-2-32-79,0-1-1,19 42 1,-20-55 81,0 0 0,0 1 0,1-2 0,0 1 0,1-1 0,0 0 0,1 0 0,12 10 0,-9-9-9,0-1 1,0-1-1,1 0 0,0 0 0,0-1 1,15 4-1,-5-1 74,24 12 0,-9-3 1,10 5 17,-29-13-134,1-1 1,-1-1 0,27 7-1,0-3 251,-23-5-173,1-1 0,0-1-1,-1-2 1,36 2 0,166 6-91,-148-5 21,-22-3-9,104 5 557,-158-8-504,0 0-1,0 0 1,1 0 0,-1 0 0,0 1 0,0-1 0,1 0 0,-1 0 0,0 0 0,0 0 0,1 0 0,-1 0 0,0 0-1,1-1 1,-1 1 0,0 0 0,0 0 0,1 0 0,-1 0 0,0 0 0,0 0 0,1 0 0,-1-1 0,0 1 0,0 0-1,0 0 1,1 0 0,-1 0 0,0-1 0,0 1 0,0 0 0,0 0 0,1-1 0,-8-6 386,-17-6 20,-13-2-415,-1 2-1,0 2 1,0 1 0,-41-5-1,-163-9-114,167 19 99,-306-6-8,361 12-80,-1 1 1,1 1 0,0 1 0,-36 12-1,29-3-288,26-13 377,1 0 1,-1 1 0,1-1-1,-1 0 1,1 0 0,-1 1 0,1-1-1,-1 1 1,1-1 0,-1 0 0,1 1-1,-1-1 1,1 1 0,0-1-1,-1 1 1,1-1 0,0 1 0,-1-1-1,1 1 1,0-1 0,0 1-1,0 0 1,-1-1 0,1 1 0,0-1-1,0 1 1,0 0 0,0-1 0,0 1-1,0-1 1,0 1 0,0 0-1,0-1 1,0 1 0,1-1 0,-1 1-1,0 0 1,0-1 0,1 1-1,-1-1 1,0 1 0,1 0 0,4 4-32,1 0 1,0 0 0,0 0 0,0-1-1,0 1 1,13 5 0,44 15 217,-45-18-134,59 21-239,-1 4 1,91 52 0,-76-32 306,147 60 0,37-4-205,-157-65 107,-95-34 9,-1-2-1,44 7 1,10 3-47,90 41 116,-133-44-76,0 2 0,57 38 0,-59-33 3,0 2 0,-1 1 0,32 35 0,-4 10 66,-26-31-64,46 45-1,-63-71 17,0 0 0,0-1 0,2-1 0,28 14 0,73 24 247,-93-39-214,-13-5-42,-1-1 0,1 0 0,1-1 0,-1 0 0,0-1 1,16 0-1,-3-5 535,-24 4-544,0 0 0,0 0-1,-1-1 1,1 1-1,0 0 1,0-1-1,-1 1 1,1 0 0,0-1-1,-1 1 1,1-1-1,0 1 1,-1-1-1,1 1 1,-1-1 0,1 0-1,-1 1 1,1-1-1,-1 0 1,1 1-1,-1-1 1,0 0 0,1 0-1,-1 1 1,0-1-1,1-1 1,-2-2 10,1 0 0,-1 0 0,1 0 0,-1 0 0,0 1 0,-1-1 1,1 0-1,-1 1 0,0-1 0,-3-5 0,-4-4 38,-15-17 0,5 8 28,-85-131 181,-14-18-600,104 153 308,-27-35-80,-1 3 1,-54-48 0,81 83-22,-18-21 0,12 13-67,21 22 164,-1 1 1,1 0-1,-1-1 0,1 1 1,-1-1-1,1 1 1,0-1-1,-1 1 0,1-1 1,0 1-1,-1-1 0,1 1 1,0-1-1,0 0 1,-1 1-1,1-1 0,0 1 1,0-1-1,0 0 0,0 1 1,0-1-1,0 0 1,0 1-1,0-1 0,0 1 1,0-2-1,1 2-18,-1-1 0,1 1 1,-1-1-1,1 1 0,0-1 0,-1 1 0,1-1 0,0 1 0,-1 0 1,1-1-1,0 1 0,-1 0 0,1 0 0,0 0 0,0-1 0,-1 1 1,2 0-1,4 0-128,0 0-1,-1 0 1,1 0 0,7 3 0,14 4-174,45 21 0,-35-13 229,2 0 31,11 3 343,91 49 0,-150-63 594,-3-4-705,0 0 0,0 0 0,0-1 1,-15-3-1,-49-14 534,-84-35 252,51 16-835,76 27-148,-334-96-240,363 105 279,-27-7-190,-1 2 0,0 1 0,-38-2-1,68 7 170,0 0-1,0 0 0,0 0 0,0 0 0,0 1 1,0-1-1,0 0 0,0 1 0,1 0 0,-1-1 1,0 1-1,0 0 0,0 0 0,0 0 0,1 0 1,-4 2-1,4-1 0,1-1 1,-1 0 0,0 1 0,0-1-1,1 1 1,-1-1 0,1 1 0,-1-1-1,1 1 1,0-1 0,0 1 0,-1-1-1,1 1 1,0 0 0,0-1 0,0 1-1,1-1 1,-1 1 0,0-1 0,1 1-1,0 2 1,1 3-10,1-1-1,0 0 1,0 1 0,0-1-1,1 0 1,0-1 0,0 1-1,0 0 1,1-1 0,0 0 0,0 0-1,0-1 1,1 0 0,-1 1-1,12 4 1,6 4-3,2-2 1,43 15-1,-68-26 43,98 31 656,1-5 0,170 23 0,-199-43-566,-1-3 1,1-2 0,109-15-1,-149 10 64,50-13 0,-68 14-153,-1-1-1,1 0 0,-1-1 0,0-1 0,0 1 0,0-2 0,10-8 1,-2 0-77,-1-2 0,-1-1 0,17-21 0,-18 18-196,1 1 0,0 0 0,2 1 0,0 1 0,28-21 0,19-2 394,-65 40-58,-7 1 251,-29 0 327,11-1-573,1 1-1,-1 1 1,-36 7 0,-271 77-1135,283-71 945,2 3 0,0 1 0,1 3 0,1 1 0,-44 30 0,72-41 4,1 0 0,-14 14 0,25-22 76,1 1-1,-1 0 1,1 0-1,0 0 1,0 1-1,0-1 1,0 1-1,1-1 1,0 1-1,0 0 1,0 0-1,-1 6 1,3-7 36,0-1 0,0 0 0,0 0 1,0 0-1,1 1 0,-1-1 0,1 0 1,0 0-1,0 0 0,2 3 0,15 32-13,-13-29-18,68 143 427,-57-117-83,-10-21-240,-1 0-1,0 1 1,-1-1 0,-1 1 0,0-1 0,-1 1 0,0 0 0,-1 0 0,-1 0-1,-2 19 1,-4-16 38,4-16-89,2 0 0,-1 0 1,0 0-1,0 0 0,1 0 1,-1 1-1,1-1 0,-1 2 1,1-1 4,0-1 0,-1 0 0,1 0 0,-1 1 0,1-1 1,-1 0-1,0 0 0,0 0 0,0 0 0,0 0 0,0 0 1,-3 3-1,4-5-30,0 1 0,-1-1 0,1 0 0,0 1 0,0-1 0,0 0 1,0 1-1,-1-1 0,1 1 0,0-1 0,0 0 0,0 1 0,0-1 1,0 0-1,0 1 0,0-1 0,0 1 0,0-1 0,0 0 0,0 1 1,0-1-1,1 0 0,-1 1 0,0-1 0,0 1 0,0-1 0,0 0 0,1 1 1,3 11-165,2-3 231,-5-7-63,-1 0-1,1-1 1,0 1-1,0 0 1,1 0-1,-1-1 1,0 1-1,1-1 0,-1 1 1,0-1-1,1 0 1,0 1-1,-1-1 1,1 0-1,0 0 1,-1 0-1,1 0 0,0-1 1,0 1-1,0 0 1,0-1-1,0 1 1,0-1-1,0 0 1,3 1-1,354-25 10,-166-6 93,-25 3-201,30 7 332,183-32-261,-360 49-16,34-8-38,-1-2 0,-1-3-1,0-1 1,92-46-1,-73 24 92,17-8-61,110-43 1,-15 31 107,-28 9-3,38-17-150,-175 62-4,0 1 1,0 1-1,26-2 1,60 3-426,-79 2 507,-25 0 27,0 0 0,0 0 0,0 0-1,0-1 1,0 1 0,0 0 0,-1 0 0,1-1 0,0 1-1,0 0 1,0-1 0,-1 1 0,1-1 0,0 1 0,0-1-1,-1 1 1,2-2 0,3-2 60,-4 4-5,-1-1-61,0 1 0,-1 0 0,1 0 0,0 0 0,0 0 0,0 0 0,0 0 0,0 0-1,0 0 1,0 0 0,0 0 0,0 0 0,0-1 0,0 1 0,0 0 0,0 0 0,0 0 0,0 0 0,0 0 0,0 0 0,0 0 0,0 0 0,0 0-1,0-1 1,0 1 0,0 0 0,0 0 0,0 0 0,0 0 0,0 0 0,-2 0-19,-12 3-41,-1 1-1,1 0 1,0 1-1,0 1 1,1 0-1,-19 11 0,10-2 47,1 1 0,-29 28 0,8-2 126,-47 46 178,68-69-238,-2-1 1,-34 21 0,-2-7-83,-2-4-1,-66 23 1,-6 2 273,106-41-146,-96 45-41,93-45-230,29-11-43,11-2 374,4-2-138,0-1 0,0 0 0,-1-1 1,26-14-1,-6 3-66,31-11 143,17-7 81,124-73-1,-98 36 16,80-47 207,-143 94-188,60-31 526,-70 39-612,0-1 1,40-29-1,-61 36-166,0 0 0,0-1 0,-1 0 0,-1-1 0,0-1 0,0 0 0,14-23 0,-11 9-67,-1 0-1,-1 0 1,-1-1 0,11-50-1,11-120-681,-20 130 582,-8 49 12,-2-1 0,0 1 0,1-24 0,-4 8 210,-1 0 0,-2 0 0,-8-41 0,10 74-39,1 0 1,-1 0-1,1 0 1,-1 0-1,0 0 1,0 0-1,0 0 1,0 0-1,0 0 1,0 1-1,-1-1 1,1 0-1,0 1 1,-1-1-1,0 1 1,1-1-1,-1 1 1,0 0-1,1 0 1,-1-1-1,0 1 1,0 1-1,0-1 1,0 0-1,0 0 1,0 1-1,-4-1 1,-3 0-56,1 1 1,-1 0-1,1 1 1,-1 0 0,1 0-1,-10 3 1,-38 12-199,0 3 0,-84 41 0,43-18 208,-115 53-129,6 23 700,89-38-109,-166 105 852,-141 35-516,413-214-662,8-4-53,0-1-1,-1 1 1,1-1-1,0 1 1,-1-1 0,0 0-1,1 0 1,-1 0 0,0-1-1,1 1 1,-5-1 0,7 0-12,1 0 0,0 0-1,-1 0 1,1 0 0,0 0 0,-1 0 0,1-1 0,0 1 0,-1 0 0,1 0 0,0 0 0,-1-1-1,1 1 1,0 0 0,-1 0 0,1-1 0,0 1 0,0 0 0,-1 0 0,1-1 0,0 1 0,0 0 0,0-1-1,0 1 1,-1 0 0,1-1 0,0 1 0,0 0 0,0-1 0,0 1 0,0-1 0,0 1 0,0 0-1,0-1 1,0 1 0,0 0 0,0-1 0,0 1 0,0-1 0,0 1 0,0 0 0,0-1 0,1 1 0,-1 0-1,0-1 1,0 1 0,0 0 0,0-1 0,1 1 0,-1 0 0,1-1 0,15-21-86,114-105-239,-54 55 204,-11 10 61,3 3 1,112-74-1,79-59 99,-89 36-40,56-47 212,-171 159-113,-27 23 131,-1-1-1,-1-1 1,34-39 0,-60 62-216,1-1 0,0 0 0,-1 1 1,1-1-1,-1 0 0,1 1 0,-1-1 1,1 0-1,-1 0 0,1 1 0,-1-1 1,0 0-1,1 0 0,-1 0 0,0 0 1,0 0-1,0 1 0,0-1 0,0 0 1,0 0-1,0 0 0,0 0 0,0 0 1,0 0-1,0 0 0,0 1 0,-1-1 1,1 0-1,0 0 0,-1 0 0,1 0 1,-1 1-1,1-1 0,0 0 0,-1 0 1,0 1-1,1-1 0,-2 0 0,0-1-2,0 1-1,-1-1 1,1 1-1,-1 0 1,1 0-1,-1 0 1,1 1 0,-1-1-1,0 0 1,1 1-1,-6 0 1,-9 0-78,0 1 0,-24 4 0,16-1 37,-29 3 17,0 3 0,1 2 0,0 3 1,-68 28-1,-144 99 85,166-84-94,20-14-38,-293 176-310,273-158-77,103-64 407,0-1-1,1 1 1,-1 0 0,8-2 0,9-3 28,29-14 16,61-36 0,48-39 73,56-30-94,-107 72-51,1 6-1,164-49 1,-230 85 0,1 3 1,0 2-1,0 1 0,55 1 0,-44 6 175,1 3 0,107 21-1,-148-22-44,0 0 0,1-1 0,-1-1 0,1 0 0,-1-1 0,17-2 0,-15 0-47,1-1 0,-1-1 1,0 0-1,0-1 0,27-13 0,-42 17-8,12-6-22,0 0 0,1 0 0,0 1 0,19-4 0,-34 10 6,1 0 0,0-1 0,0 1 0,0 0 0,0 0 0,0 0 0,0 0 0,0 0 0,-1 0 1,1 0-1,0 1 0,0-1 0,0 0 0,0 0 0,0 1 0,-1-1 0,2 1 0,-1-1 4,-1 1 0,1-1 0,-1 1-1,0-1 1,1 1 0,-1-1 0,0 1 0,1-1-1,-1 1 1,0 0 0,0-1 0,0 1 0,1-1-1,-1 1 1,0 0 0,0-1 0,0 1-1,0-1 1,0 2 0,-1 3-3,0 0-1,0 0 0,0 0 1,-1 0-1,-1 5 1,-1 1 59,-7 22 65,-57 163-99,57-173-8,0 1 0,-1-2 0,-2 0 0,0 0 0,-1-1 0,-20 20 0,-79 63 41,20-22-71,-85 122 97,37-37-49,112-136 20,-1-2 1,-1-1 0,-43 28 0,-62 31 57,-100 71 0,171-102-75,19-17 49,-88 58 1,82-68-20,-1-2 0,-1-2-1,-1-3 1,-88 22 0,90-29-23,-140 30 61,-213-2-198,279-33 215,6 0-31,-47 0-90,26 0-295,64-2 167,19 0 216,51-7-109,0 0 0,1 0-1,-1 1 1,1 0 0,0 1-1,-1 0 1,1 0 0,1 1 0,-1 0-1,0 0 1,1 1 0,-10 8-1,12-8-1,-3 1 19,1 0 0,1 0 0,-1 1 1,1 0-1,0 0 0,1 1 0,0-1 0,-6 11 0,11-17 2,-1 0 1,1 0-1,0 0 0,-1 0 0,1 0 0,0 0 0,0 0 0,-1 0 0,1 0 0,0 0 0,0 0 1,0 0-1,0 0 0,0 0 0,1 0 0,-1 0 0,0 0 0,0 0 0,1 0 0,-1 0 1,1 0-1,-1 0 0,1 1 0,0-1-4,1 0 0,-1 1 0,0-1-1,1 0 1,-1 0 0,1 0 0,-1 0 0,1-1 0,-1 1 0,1 0 0,0 0 0,2 0-1,4 1-12,1-1-1,0 0 0,-1 0 1,11-1-1,187-5-120,4-1 417,-118 1-132,160-28 1,-58 4-182,-160 25 198,-12 1 2,27-1 1,-45 4-149,0 0 1,-1 0-1,1 0 1,0-1-1,0 0 1,-1 0-1,1 0 1,7-3 282,-13 4-198,0 1 1,0-1 0,0 0 0,-1 0-1,1 0 1,0 0 0,-5-1 0,1 1-11,-52 3 206,0 2 0,-62 15 0,47-3-451,-81 30 1,81-23 219,58-19-2,-1-2 0,1 0 0,-1 0 0,1-2 0,-24 1 0,35-2-31,0-1 0,1 1 0,-1-1 1,1 0-1,-1 0 0,1 0 0,0 0 1,-1-1-1,1 1 0,0-1 1,0 0-1,-5-4 0,-13-7 107,45 3-1459,-13 8 1324,29-6-188,-28 6 106,-1-1 0,14-3 0,-21 4 71,27-10-77,1 1 0,0 2 0,43-8-1,-18 9 208,-28 3 14,49-1 0,-29 5 240,58-10-1,8-9-87,-20-7-1,-15 4-175,-66 22-61,-13 2-51,0-1 0,0 0 0,0 0 1,0 0-1,1 0 0,-1 0 0,0-1 1,0 1-1,0 0 0,0 0 0,0-1 0,0 1 1,2-2 164,21-8-2050,-4 4 1871,-15 4 48,0 0 1,0 1-1,0-1 1,8 0-1,10-4 48,-3 1 42,5-1-1523,-14 1-122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40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523 157 832,'-9'-5'291,"9"5"-290,0 0 1,0 0 0,0 0-1,0 0 1,0 0 0,0 0-1,0 0 1,0 0-1,0 0 1,0 0 0,0 0-1,0 0 1,0 0 0,0 0-1,0 0 1,0 0 0,0 0-1,0 0 1,0 0-1,0 0 1,0 0 0,0 0-1,1 0 1,-1 0 0,0-1-1,0 1 1,0 0 0,0 0-1,0 0 1,0 0-1,0 0 1,0 0 0,0 0-1,0 0 1,0 0 0,0 0-1,0 0 1,0 0 0,0 0-1,0 0 1,0 0-1,0 0 1,-1 0 0,1 0-1,0 0 1,0-1 0,0 1-1,0 0 1,0 0 0,0 0-1,0 0 1,0 0-1,0 0 1,0 0 0,0 0-1,0 0 1,1-1-87,-19 1 1359,6 1-676,8-1-356,0 0 0,0 0 0,-1 0 1,1 0-1,0-1 0,-7-1 1,1-3 173,0 1-1,1-1 1,0 0 0,0-1 0,1 0 0,-13-12 0,17 15-349,0 0 0,0 0 0,0 0 0,-1 0 0,1 1 0,-1 0 0,0 0 0,0 0 0,0 0 0,0 1 0,0 0 0,0 0 0,0 0 0,0 1 0,-7-1 0,6 1 136,-1-1-1,1 0 1,0 0-1,0-1 0,-10-3 1,-12-4-31,22 7-80,-1 0-1,1 0 1,-10-5-1,-14-5 124,17 6 53,11 6-217,1-1 1,0 0-1,-1 1 1,1-1-1,0 1 1,-1-1-1,1 1 1,0 0-1,-1-1 1,1 1-1,-2 0 1,1 0-47,0 0 4,-1 0 0,0-1 0,1 1 0,-1 1 0,0-1 0,1 0 0,-1 1 1,1-1-1,-1 1 0,1 0 0,-1 0 0,1 0 0,-1 0 0,1 0 0,0 0 0,-1 1 0,1-1 0,0 1 0,-2 2 0,-4 1-13,6-4 0,1 0 1,-1 0 0,1 0 0,0 1-1,-1-1 1,1 0 0,0 0 0,0 1-1,-1 1 1,-19 19 190,15-11-97,6-8-130,-1-1 0,0 0 1,-1 0-1,1 0 1,0 0-1,0 0 0,-1 0 1,-1 2-1,-2 0-241,4-3 263,1-1 1,0 1-1,0-1 1,0 1-1,0-1 1,0 1 0,0 0-1,0-1 1,0 1-1,1-1 1,-1 1-1,0-1 1,0 1 0,0-1-1,1 1 1,-1-1-1,0 1 1,0-1-1,1 1 1,-1-1 0,0 1-1,1-1 1,-1 1-1,1-1 1,-1 0-1,1 1 1,1 0 9,-1 0-1,1 0 1,-1 0 0,1 0 0,0 0-1,0 0 1,-1-1 0,1 1-1,0-1 1,0 1 0,-1-1 0,1 0-1,0 0 1,0 0 0,0 0-1,0 0 1,2 0 0,2-1 39,0 0 0,-1 0 0,1-1-1,7-2 1,89-41 20,-58 24-212,51-17-1,-77 34 153,0 0 0,0 0 0,0 2 0,1 0 0,-1 2-1,31 1 1,-32 2 98,-1 0-1,33 11 0,-14-4-43,-33-9-88,15 6 102,-16-6-58,0-1 0,0 1 0,1 0 0,-1-1 0,0 1 0,0 0 0,0 0 0,0-1 0,0 1 0,0 0 0,0 0 0,0 0 1,0 0-1,1 2 0,-2-2-6,0-1 0,1 1 1,-1-1-1,0 0 1,1 1-1,-1-1 0,0 0 1,1 1-1,-1-1 0,1 0 1,-1 1-1,1-1 0,-1 0 1,1 0-1,-1 0 1,1 1-1,-1-1 0,1 0 1,0 0-1,10 5 162,22 18-147,-21-13-211,-10-9 149,0 1 0,0-1-1,0 1 1,-1-1 0,1 0 0,1 1 0,2 0 0,42 14-4780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42.4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94 896,'1'0'46,"-1"-1"45,1 1-46,-1 0 1,1-1-1,-1 1 1,0 0-1,1-1 1,29 9 3678,-50-13-2127,13 3-1795,0-1 317,1 0 1,0 0-1,0 0 1,1-1-1,-11-7 1,-1-2 302,-8-8-33,22 19-352,1-1 0,0 1 0,-1-1 0,0 1 0,0 0 0,0 0 0,0 0 0,0 0 0,0 1 0,0-1 0,0 1 0,0 0 0,-1 0 0,1 0 0,-1 0 0,-5 0 0,-7 1 166,10-1-206,0 1 1,0 0-1,0 0 1,0 1 0,0-1-1,0 1 1,0 0-1,0 1 1,0 0-1,0 0 1,1 0 0,-7 4-1,6-3 19,0 1-212,-1 0-1,1 1 1,0-1-1,0 1 1,-8 10-1,-4 10-1637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8:46.9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0 1312,'-2'8'208,"1"-1"0,0 1 0,0 0-1,1-1 1,0 1 0,0 0 0,0-1 0,3 9 0,-2 2-106,4 24-57,1 29 225,-6 48 1143,0-198-3925,0 94 1680,0 8-101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14.8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250 5 1312,'0'0'48,"1"-1"1,-1 1-1,0 0 1,1-1-1,-1 1 1,1 0-1,-1-1 1,0 1-1,1 0 1,-1 0-1,1-1 1,-1 1-1,1 0 1,-1 0-1,1 0 1,-1 0-1,1 0 1,-1 0-1,1-1 1,-1 1-1,1 0 1,-1 0-1,0 1 1,1-1-1,-1 0 1,1 0-1,-1 0 0,1 0 1,-1 0-1,1 0 1,-1 1-1,1-1 1,-1 0-1,1 0 1,-1 1-1,0-1 1,1 0-1,-1 1 1,0-1-1,1 0 1,-1 1-1,0-1 1,1 1-1,-1-1 1,0 0-1,0 1 1,1-1-1,-1 1 1,0-1-1,0 1 1,0-1-1,0 1 1,0-1-1,0 1 1,0-1-1,0 1 0,0-1 1,0 1-1,1 3 64,-1 1 0,0-1-1,0 0 1,-1 0 0,-1 7 0,-10 30 100,-33 72 0,31-81-66,-68 174 990,70-176-1112,2-4 17,-16 29 1,-1 10 214,23-57-283,1 0 0,0 0 0,-3 10 1,4-8 90,-2-1 0,-4 13 0,4-16 77,-1 7 598,6-26-824,3 4 179,65-179-76,5-14 142,-70 193-100,9-23-129,2 1 1,1 1 0,21-30-1,-25 38 257,-11 18-118,1 0-1,0 1 0,0-1 0,5-6 0,4-5 325,-5 8-250,1 1-95,-6 6-56,-1-1 0,1 0 1,0 1-1,-1-1 0,1 1 1,0 0-1,0-1 0,-1 1 1,1-1-1,0 1 0,0 0 1,-1 0-1,1-1 0,0 1 0,0 0 1,0 0-1,0 0 0,-1 0 1,2 0-1,0 0 88,0 0 0,0 1 1,0-1-1,0 0 0,0 1 0,0-1 0,0 1 0,0 0 0,-1-1 1,1 1-1,0 0 0,-1 0 0,1 0 0,0 1 0,-1-1 1,1 0-1,-1 0 0,0 1 0,1-1 0,-1 1 0,0-1 1,1 3-1,10 11-90,0 1 1,-2 1 0,1-1-1,-2 2 1,-1-1-1,13 38 1,7 57-53,6 15-17,-23-89 138,4 8 134,20 46 0,-26-65-169,-8-22-25,1 0 0,0 0 1,-1-1-1,2 1 0,-1 0 1,3 4-1,-4-8 432,-1 0-415,0-1-1,0 0 1,0 0-1,0 1 1,0-1-1,0 0 1,0 1-1,0-1 1,0 0 0,-1 0-1,1 1 1,0-1-1,0 0 1,0 0-1,0 1 1,0-1-1,-1 0 1,1 0 0,0 0-1,0 1 1,-1-1-1,1 0 1,0 0-1,0 0 1,-1 0-1,1 0 1,0 1 0,0-1-1,-1 0 1,1 0-1,0 0 1,0 0-1,-1 0 1,1 0-1,0 0 1,-1 0-1,1 0 1,0 0 0,0 0-1,-1 0 1,1 0-1,0 0 1,-1 0-1,1 0 1,0-1-1,0 1 1,-1 0 0,1 0-1,0 0 1,-1 0-1,-20-11-176,9 5 319,-14-2 41,-1 2 1,1 0-1,-1 2 1,-52-2-1,-77 5 170,85 1-996,26 4 717,27-1-1243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16.1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 2144,'0'11'6117,"9"6"-2762,-3-10-3216,-1 0 1,1-1-1,0 0 1,13 10-1,-5-4-383,20 13-94,-26-19 357,0-1 0,-1 1 0,0 0 0,0 1 0,11 13 0,8 15 98,-1 2 1,-2 2-1,21 47 0,1 13-7,16 44-76,-58-127 29,2 4 1149,-4-22-1116,1-2-120,-1 0 1,1 0 0,-1 0-1,0 0 1,0-1-1,0-3 1,2-12-64,19-80 13,53-186 175,-57 231-35,24-58 23,-28 82-671,-14 31 551,0 0 1,0 0-63,1 0 63,-1 0-1,0 0 0,0 0 0,0 0 0,0-1 1,0 1-1,0 0 0,0 0 0,0 0 0,0 0 1,0 0-1,0 0 0,0 0 0,0 0 0,0-1 1,0 1-1,0 0 0,0 0 0,0 0 0,0 0 1,0 0-1,0 0 0,0 0 0,0 0 1,0 0-1,0-1 0,0 1 0,0 0 0,0 0 1,0 0-1,-1 0 0,1 0 0,0 0-61,0 0 61,0 0 0,0 0 0,0 0 1,0 0-1,0-1 0,0 1 0,-1 0 1,1 0-1,0 0 0,0 0 0,0 0 0,0 0 1,0 0-1,0 0 0,0 0 0,0 0 0,0 0 1,-1 0-1,1 0 0,0 0 0,0 0 0,0 0 1,0 0-1,0 0 0,-7 5-2433,2 5 950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17.4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0 120 2720,'22'-22'4352,"-21"22"-4235,4-6 334,-5 5-386,1 0 1,0 0-1,-1 1 0,1-1 1,0 0-1,0 0 0,-1 1 0,1-1 1,0 0-1,0 1 0,0-1 1,0 1-1,0 0 0,0-1 1,0 1-1,0 0 0,2-1 1,27-4 41,1 1 0,0 1 0,59 4 1,-38-1 236,291-11 403,-240 7-734,150 15 0,-190-6 348,0-2-1,0-4 1,-1-2-1,74-13 1,-134 16-355,43-8 193,52-17 1,-65 16-333,-23 7-619,1 0 0,13-6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18.4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2560,'5'0'5114,"-4"0"-5046,-1 0 0,1 1 0,0-1 0,0 0 0,0 1-1,0-1 1,-1 1 0,1-1 0,0 1 0,0-1 0,-1 1-1,1 0 1,0-1 0,-1 1 0,1 0 0,-1 0 0,1-1-1,-1 1 1,1 0 0,0 2 0,11 24 107,-5-9-132,19 35 193,-3 2 0,-2 1 0,19 83 0,22 79 281,-46-182 171,-6-54-320,8-62-501,-5 38 3,20-41 0,-24 64 160,1 0-1,1 1 1,0 0-1,19-21 1,62-57-224,14-18-433,-63 64-1373,-26 30-496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19.4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 2912,'-11'3'5673,"9"-1"-5096,2-2-556,0 1 0,1-1 0,-1 1 0,0-1 0,0 1 0,0-1 0,0 1 1,1-1-1,-1 1 0,0-1 0,0 0 0,1 1 0,-1-1 0,0 1 0,1-1 0,-1 0 0,0 1 0,1-1 0,-1 0 0,1 1 0,-1-1 0,0 0 0,1 0 0,-1 0 0,1 1 0,-1-1 0,1 0 0,0 0 0,19 3 172,-9-1-94,3 0 36,1 0 1,28 0-1,-15-1-40,43 1 81,41 4 283,-99-6-329,0 0 0,0 0 0,23-5 1,-19 2 13,24 0 1,-40 3-155,0 0 1,-1 0-1,1 1 0,0-1 0,0 0 0,-1 0 0,1 1 0,0-1 0,-1 0 0,1 0 0,0 1 1,-1-1-1,1 1 0,-1-1 0,1 1 0,-1-1 0,1 1 0,-1-1 0,1 1 0,-1-1 1,1 1-1,-1 0 0,0-1 0,1 1 0,-1 0 0,0-1 0,1 1 0,-1 0 0,0-1 0,0 1 1,0 0-1,0 1 0,1 29-4772,-1-20 1683,0 0 960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20.1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2 3072,'0'0'66,"0"0"0,-1-1 1,1 1-1,0 0 0,0 0 0,-1 0 0,1 0 1,0 0-1,-1 0 0,1 0 0,0-1 0,0 1 1,-1 0-1,1 0 0,0 0 0,-1 0 1,1 0-1,0 0 0,-1 0 0,1 1 0,0-1 1,-1 0-1,1 0 0,0 0 0,-1 0 0,1 0 1,0 0-1,0 1 0,-1-1 0,1 0 0,0 0 1,-1 1-1,-11 10 527,11-9-523,0-1 0,-1 1 0,1-1 0,-1 0 0,1 1 0,-1-1 0,0 0 0,-2 1 0,-6 5 595,9-7-627,1 1 0,-1 0-1,0-1 1,1 1 0,-1-1-1,0 1 1,0-1 0,1 1-1,-1-1 1,0 0 0,0 1-1,0-1 1,0 0 0,1 1-1,-1-1 1,0 0-1,0 0 1,0 0 0,-1 0-1,1 0 65,-6 0 2218,65 0-1842,115 3 190,-141-2-307,-19-1-248,0 0-1,17 4 1,-18-2-110,0 0-1,1-1 1,-1-1 0,1 0-1,21-2 1,-22-2-2044,-12 4 1782,1-1-1,0 1 1,-1 0 0,1-1 0,0 1-1,-1 0 1,1 0 0,0 0 0,-1 0-1,1-1 1,0 1 0,0 0 0,-1 0-1,1 0 1,0 1 0,-1-1 0,1 0-1,0 0 1,0 0 0,-1 0 0,1 1-1,0-1 1,-1 0 0,2 1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23.0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140 1 1664,'0'0'5221,"0"8"-4698,-8 93 42,7-81-478,-6 34 0,1-7-336,-2 9 543,-22 81 0,15-78 436,10-42-597,-1 0 0,-13 27 0,6-16-20,1-2-407,11-25 295,1-1 1,0 0-1,-1 0 0,1 0 0,-1 1 0,1-1 0,0 0 0,-1 0 0,1 0 0,0 0 0,-1 0 0,1 0 1,-1 0-1,1 0 0,0 0 0,-1 0 0,1 0 0,0 0 0,-1 0 0,1 0 0,-1 0 0,1 0 0,-1-1 1,1 1 73,2-2-61,-1 0 0,1 0 0,-1 0 0,0-1 0,0 1 0,0-1 0,0 1 0,0-1 0,0 1 0,-1-1 0,1 1 0,-1-1 0,0-2 0,4-13 99,19-53-289,-18 53 142,1 0 0,-2 0 0,-1-1 0,3-32-1,1-7 163,9-58-10,-8 69 48,-5 33-67,0 0 0,1-29 1,-4 40-163,0-1 0,1 1 0,-1-1 0,1 1 1,0-1-1,0 1 0,0 0 0,3-5 0,-2 0 99,0 1 159,7 11-26,-5 0-162,1 0-1,-1 0 1,0 0 0,-1 1-1,1-1 1,-1 1-1,0 0 1,5 9-1,3 7 53,13 18-86,35 54 38,-19-39 303,2-2 1,2-1 0,53 45-1,-74-76-283,-1 0-1,20 26 0,-41-45 20,0 0-1,0 0 1,0 0-1,0 0 1,-1 0 0,1 0-1,0 0 1,-1 0 0,1 1-1,-1-1 1,0 0-1,1 0 1,-1 1 0,0-1-1,1 2 1,-2-3-31,1 1 1,0-1-1,-1 1 0,1-1 0,-1 1 1,1-1-1,0 1 0,-1-1 1,1 1-1,-1-1 0,1 0 0,-1 1 1,0-1-1,1 0 0,-1 1 1,1-1-1,-1 0 0,0 0 0,1 1 1,-1-1-1,0 0 0,1 0 1,-1 0-1,1 0 0,-1 0 0,0 0 1,1 0-1,-1 0 0,0 0 1,0-1-1,-35 0 170,-48-10 1,28 4-9,-121-9-133,97 15-309,49 2 138,29-2-16,0 1 0,0 0 0,0 1 0,0-1 0,0 0 0,0 0 0,0 1 1,0-1-1,1 1 0,-1 0 0,0-1 0,0 1 0,0 0 0,1 0 0,-1 0 0,0 0 0,1 1 0,-1-1 0,-2 3 0,21 1-6607,0-1 4762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06.3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23.8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2144,'3'6'7758,"0"10"-7243,0 1 86,8 21-415,-2 1 0,-2-1-1,-1 1 1,0 61-1,-1 67-297,0 143-26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24.4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41 156 6048,'-5'-4'2613,"5"4"-2582,1-1 1,-1 1 0,1-1 0,-1 1-1,0-1 1,1 1 0,-1 0 0,0-1 0,1 1-1,-1-1 1,0 0 0,0 1 0,1-1-1,-1 1 1,0-1 0,0 1 0,0-1-1,0 1 1,0-1 0,0-1 0,0-1 8,1-1 1,0 1 0,0-1-1,0 1 1,0-1 0,0 1-1,1 0 1,-1-1 0,1 1-1,0 0 1,3-4 0,28-32 1800,-31 37-1770,3-3 0,0 0 1,0 1-1,1 0 1,0 0-1,0 0 1,0 0-1,0 1 1,1 0-1,-1 0 1,9-1-1,-3 0-69,0 2-1,1-1 1,0 2 0,22-1-1,-30 3 12,0-1 0,0 1 0,0 0 0,1 1 0,-1-1 0,0 1-1,0 0 1,-1 0 0,1 0 0,0 1 0,-1 0 0,1 0 0,7 7 0,-3-1 49,0 0 0,0 0 0,0 1 0,10 17 0,-18-25-16,0-1 0,0 1 0,0 0 0,0 0 0,0 0-1,0 0 1,0 0 0,-1 0 0,1 0 0,-1 0 0,1 0 0,-1 0 0,0 0 0,0 0 0,0 0 0,0 0 0,0 0 0,0 0-1,-1 0 1,0 3 0,0-3-3,0 1-1,-1-1 1,1 0 0,-1 0-1,1 0 1,-1 0-1,0 0 1,0 0-1,0 0 1,0-1 0,0 1-1,0-1 1,-5 3-1,-4 1 49,0-1 0,0 0 0,-1 0 0,0-2 1,-21 4-1,-73 2-194,38-4-824,52-3-133,-1-1 0,1-1 0,-21-2 0,25 2-2293,35-7-2216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25.5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 0 2720,'-18'1'9425,"18"-1"-9357,0 3-171,-2 19 2102,2-22-1959,0 1-1,0-1 0,0 0 1,0 0-1,0 0 1,0 0-1,0 0 0,0 1 1,0-1-1,0 0 0,0 0 1,-1 0-1,1 0 0,0 0 1,0 0-1,0 1 1,0-1-1,0 0 0,-1 0 1,1 0-1,0 0 0,0 0 1,0 0-1,0 0 0,0 0 1,-1 0-1,1 0 1,0 0-1,0 0 0,0 0 1,-1 0-1,1 0 0,0 0 1,0 0-1,0 0 0,-1 0 1,-9-9 484,8 3-592,2 6 42,0-1 0,0 1 0,0 0 0,0 0 0,-1-1 0,1 1 1,0 0-1,0 0 0,0-1 0,0 1 0,0 0 0,0 0 0,0 0 0,-1-1 0,1 1 0,0 0 0,0 0 0,0 0 0,-1-1 0,1 1 0,0 0 0,0 0 0,0 0 1,-1 0-1,1 0 0,0 0 0,0 0 0,-1-1 0,1 1 0,0 0 0,0 0 0,-1 0 0,1 0 0,0 0 0,-5-3-973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29.8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331 152 1984,'-1'-1'139,"1"0"1,0 0-1,-1 0 0,1 1 1,0-1-1,0 0 0,0 0 0,0 0 1,0 0-1,0 0 0,0 1 1,0-1-1,1-1 0,0-9 1873,-2 11-1914,0-1 0,1 0 0,-1 1 0,0-1 0,0 0 0,1 1 0,-1-1 0,0 1 0,0-1 0,0 1 0,0 0 0,0-1 0,1 1 0,-1 0 0,0 0 0,-1-1 0,-7-2 204,8 2-266,0 1 0,0 0-1,0-1 1,0 1-1,0 0 1,-1 0 0,1 0-1,0 0 1,0 0 0,0 0-1,0 0 1,-1 0-1,0 1 1,-11-1 415,9-2-361,-1 1-1,1 0 1,-1 0 0,0 1 0,1-1 0,-1 1 0,0 0 0,1 1 0,-7 0-1,-2 1 163,0 1-1,-14 5 1,17-4-191,0 1 1,0 0-1,1 1 0,-1 0 1,1 1-1,1 0 0,-1 0 1,1 0-1,1 1 0,-1 1 1,1-1-1,1 1 0,-1 0 1,2 1-1,-6 11 0,4-6-105,1 1-1,0 0 1,1 0-1,1 1 0,1-1 1,0 1-1,1 0 0,1 0 1,0 0-1,3 22 1,0-32 22,-1 1 0,1 0 0,0-1 0,1 1 0,0-1 0,5 10 0,2-1 6,15 23-1,-22-36 43,0 0 0,-1 0 0,1 0 0,0 0 0,0-1 0,1 1 0,-1-1 0,0 0 0,1 0 0,7 3 0,0-1-127,1 0-1,15 2 1,-15-4 66,0 1 0,17 6 0,0 2 10,40 8 1,-65-19 25,8 6 96,-10-5-99,-1-1 0,1 1 0,-1 0 0,1-1 0,-1 1 0,1-1 0,-1 1 0,1-1 0,-1 0 0,3 1 0,1-1-18,0 1 0,0 0 0,10 2 0,-9-1-24,-1-1 0,1 0 1,0 0-1,5 0 0,-9-1 59,0 0 0,0 0 0,0 0-1,0 0 1,0-1 0,0 1 0,0 0 0,-1-1-1,1 0 1,0 1 0,0-1 0,0 0 0,-1 0-1,1 0 1,-1 0 0,1 0 0,-1-1 0,1 1-1,-1 0 1,0-1 0,3-2 0,-4 3-9,1 0 0,-1 0 0,0 1 1,1-1-1,-1 0 0,0 0 1,0 0-1,0 0 0,1 0 0,-1 1 1,0-1-1,0 0 0,0 0 0,-1 0 1,1 0-1,0 0 0,0 0 1,0 0-1,-1 1 0,1-1 0,0 0 1,-1 0-1,1 0 0,-1 1 0,1-1 1,-1 0-1,1 0 0,-1 1 1,1-1-1,-1 1 0,0-1 0,1 0 1,-1 1-1,0-1 0,0 1 0,-1-1 1,-2-2 36,-1 1 0,0-1 0,1 1 0,-8-2 1,10 1-106,2 3 57,0 0 1,-1-1-1,1 1 0,0 0 1,0 0-1,0-1 0,0 1 1,0 0-1,0 0 0,-1 0 0,1 0 1,0-1-1,0 1 0,0 0 1,-1 0-1,1 0 0,0 0 0,0 0 1,0 0-1,-1-1 0,1 1 1,0 0-1,0 0 0,-1 0 0,1 0 1,0 0-1,0 0 0,-1 0 1,1 0-1,0 0 0,0 0 0,0 0 1,-1 0-1,1 0 0,0 0 1,0 1-1,-1-1 0,1 0 0,0 0 1,0 0-1,0 0 0,-1 0 1,1 0-1,0 0 0,0 1 0,0-1 1,-1 0-1,1 0 0,0 0 1,0 1-1,0-1 0,0 0 0,0 0 1,-1 0-1,1 1 0,-1 0-21,0 1-1,0 0 1,0-1 0,0 1-1,0 0 1,0 0-1,1-1 1,-1 1-1,1 0 1,-1 0-1,1 0 1,-1 0 0,1 0-1,0 0 1,0 0-1,0-1 1,1 4-1,-1-1 2,0 0 0,1 0-1,-1 0 1,1-1 0,0 1-1,0 0 1,1 0 0,1 3-1,3 8 122,-6-14-94,0 1-1,0-1 1,0 0-1,1 0 1,-1 0 0,0 0-1,1 0 1,-1 0-1,1 0 1,-1 0 0,1 0-1,-1-1 1,1 1 0,0 0-1,-1 0 1,1 0-1,0-1 1,0 1 0,0 0-1,-1-1 1,1 1-1,0 0 1,0-1 0,0 1-1,0-1 1,0 0 0,0 1-1,0-1 1,1 1-1,3-1 25,-2 1-45,0 0 0,0-1 0,0 1 0,0-1 1,0 0-1,0 0 0,0 0 0,0-1 1,-1 1-1,5-2 0,32-5 3,-29 5 9,0 1 1,0-2 0,0 1-1,11-6 1,-8 3 182,-1-1 0,0 0 0,-1-1 0,20-15 0,-31 22-181,1-1 0,-1 1 1,1-1-1,-1 0 0,1 1 0,-1-1 1,1 1-1,-1-1 0,0 0 0,1 0 0,-1 1 1,0-1-1,0 0 0,1 1 0,-1-1 1,0 0-1,0 0 0,0 0 0,0 1 1,0-1-1,0 0 0,0 0 0,0 1 0,0-1 1,0 0-1,-1 0 0,1 1 0,0-1 1,0 0-1,-1 0 0,1 1 0,0-1 0,-1 0 1,1 1-1,-2-2 0,0-1-55,-1-1 0,-1 1 0,1 0 0,-6-5 0,7 7 95,-4-3-9,1 0 1,-1 1 0,0 0-1,0 0 1,0 0-1,0 1 1,-1 0 0,1 0-1,-13-1 1,-4 0 2,-35 1 1,15 9-307,42-7 335,19 1-527,-4 1 423,0 0 1,1-1-1,-1 0 0,25-2 1,-3 0 118,41-4-222,-22 1 362,-24 0-129,-1-1-1,1-2 0,-1 0 0,33-14 0,-47 15-77,-1 0 90,0-1 0,-1 0 0,16-12 0,-29 19-95,-1 0-1,1-1 1,-1 1 0,0 0 0,1 0 0,-1-1 0,1 1-1,-1 0 1,0-1 0,1 1 0,-1-1 0,0 1 0,0 0-1,1-1 1,-1 1 0,0-1 0,0 1 0,0-1 0,1 1-1,-1-1 1,0 1 0,0-1 0,0 1 0,0-1 0,0 0 0,0 0 2,-1 0 1,1 0 0,0 0-1,-1 0 1,1 0 0,-1 0-1,1 0 1,-1 1 0,1-1-1,-1 0 1,0 0 0,0 0-1,-5-4 13,1 1 1,-1 0-1,-6-4 0,7 5-22,4 2 5,-1 0 1,0 0 0,0 0-1,1 1 1,-1-1 0,0 0-1,0 1 1,0 0 0,0-1-1,0 1 1,0 0-1,0 0 1,0 0 0,0 0-1,0 0 1,0 0 0,0 1-1,0-1 1,1 1 0,-1-1-1,0 1 1,0 0 0,0 0-1,1 0 1,-1 0 0,0 0-1,1 0 1,-3 2 0,-4 4-134,1 0 1,0 0-1,1 1 1,-9 12-1,3-4 166,11-14-44,-1 0-1,1 0 0,-1 0 0,1 0 0,0 0 0,0 0 0,0 0 1,0 0-1,0 0 0,1 1 0,-1-1 0,1 0 0,-1 1 0,1-1 1,0 0-1,0 1 0,0-1 0,0 0 0,0 1 0,1-1 1,-1 0-1,1 1 0,-1-1 0,2 3 0,0-1 22,0 0 0,1-1 0,-1 1 1,1-1-1,0 1 0,0-1 0,0 0 0,0 0 0,1-1 0,-1 1 0,1 0 1,6 2-1,42 27 204,-40-24-258,-10-7 33,0 1 0,0-1-1,0 0 1,0 1 0,0-1 0,0 0 0,0 0 0,0 0 0,0-1 0,0 1 0,1 0-1,3 0 1,22 7 514,-25-8-476,0-1 1,1 1-1,-1-1 1,0 0-1,0 0 1,0 0 0,0 0-1,0-1 1,0 1-1,0-1 1,0 0-1,0 1 1,-1-1-1,1-1 1,-1 1 0,0 0-1,4-4 1,3-6-21,0 0 1,11-20-1,-12 19-162,127-243 677,-65 116-125,-57 114-401,-1 5 167,16-41 1,-27 59-189,0 1-1,-1 0 1,1-1-1,-1 1 1,0-1-1,1 1 1,-1-1-1,-1 1 1,1-1-1,0 1 1,0 0-1,-2-5 1,2 6 4,0 1 0,-1-1 0,1 0 0,-1 1 0,1-1 0,0 0 0,-1 1 1,1-1-1,-1 1 0,1-1 0,-1 1 0,1-1 0,-1 1 0,0-1 0,1 1 0,-1-1 1,0 1-1,1 0 0,-1-1 0,0 1 0,1 0 0,-1 0 0,0 0 0,0 0 0,1-1 1,-1 1-1,0 0 0,0 0 0,1 0 0,-1 0 0,0 1 0,0-1 0,1 0 0,-1 0 1,0 0-1,1 1 0,-1-1 0,0 0 0,0 0 0,1 1 0,-2 0 0,-3 2-4,0 0-1,0 0 1,-1 0-1,2 1 0,-1 0 1,0 0-1,1 0 1,0 1-1,0 0 0,0-1 1,1 1-1,-1 1 1,-2 5-1,-3 8-91,1 1-1,-9 29 1,13-37 109,-40 151-100,-33 223 0,62-270 177,-6 32 322,18-130-599,1-1-1,-1 19 0,16-52 621,-4-9-394,7-30 0,-10 31-50,16-39 0,-13 45 45,1-1 1,1 1 0,0 1-1,22-26 1,63-57 113,-64 70-93,-2-2 0,39-52 0,-24 12 121,60-134 0,-43 79-57,-52 106-67,1 2 29,-1 0 0,-2-1 0,9-27 1,-17 47-74,0 1 0,-1-1 1,1 0-1,0 0 0,0 0 1,-1 1-1,1-1 0,0 0 1,0 0-1,-1 0 1,1 1-1,0-1 0,0 0 1,-1 0-1,1 0 0,0 0 1,-1 0-1,1 0 0,0 0 1,-1 0-1,1 0 0,0 0 1,-1 0-1,1 0 0,0 0 1,-1 0-1,1 0 1,0 0-1,0 0 0,-1 0 1,1 0-1,0 0 0,-1-1 1,1 1-1,0 0 0,0 0 1,-1 0-1,1 0 0,0-1 1,0 1-1,-1 0 0,1 0 1,0-1-1,0 1 1,0 0-1,-1 0 0,1-1 1,0 1-1,0 0 0,0-1 1,0 1-1,0 0 0,0 0 1,0-1-1,0 1 0,-1 0 1,1-1-1,0 1 0,0 0 1,1-1-1,-1 1 1,0 0-1,0-1 0,0 1 1,0 0-1,0-1 0,0 1 1,-10 11-90,3-4 101,0 1 0,0 1 0,0-1 0,1 1 0,1 0-1,-7 13 1,-42 120-419,-46 102 112,24-104 26,-17 33 416,72-128-53,-25 50 352,37-71-368,20-61 308,-7 20-438,12-30 0,-10 35 78,0 1-1,1 1 1,0-1-1,1 1 0,0 0 1,1 1-1,0 0 0,1 1 1,-1-1-1,1 2 1,1-1-1,12-5 0,12-6 395,1 3 0,60-21 0,8 6 724,-91 28-1046,0 1-1,27-2 1,-39 4-68,1 0 1,-1 1 0,1-1-1,0 0 1,-1 0-1,1 1 1,-1-1-1,0 1 1,3 0-1,-3 0-314,-5 13-3702,-4-9 845,7-4 2761,0-1-1,0 1 1,0-1 0,0 0-1,0 0 1,0 1 0,0-1-1,-2 0 1,-4-2-934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31.3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 36 8224,'-18'-8'3040,"15"8"-2368,-2-9 192,0 6-800,2-2-1088,-2 2 576,0-2-1600,2 2 1152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33.3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171 480 1408,'-7'-3'830,"7"3"-770,-1-1-1,0 1 0,1 0 1,-1 0-1,1-1 0,-1 1 1,1 0-1,-1-1 0,0 1 1,1 0-1,0-1 0,-1 1 1,1-1-1,-1 1 0,1-1 1,-1 1-1,1-1 0,0 1 1,-1-1-1,1 1 0,0-1 1,0 1-1,-1-1 1,1 0-1,0-1 822,-13-1 1742,3 8-2469,1 1 0,0 0 0,1 0 0,-1 1 0,1-1 0,-14 17 0,14-14-243,-1 0 1,1 1 0,1 0-1,0 0 1,0 1-1,-8 19 1,14-29 89,1 1 1,-1-1-1,1 1 0,-1 0 1,1-1-1,0 1 0,0-1 0,0 1 1,0 0-1,0-1 0,0 1 1,0 0-1,1-1 0,-1 1 1,0 0-1,1-1 0,-1 1 0,2 1 1,0 0 7,-1-1 1,1 1 0,0-1-1,0 0 1,0 1-1,0-1 1,0 0 0,1 0-1,3 2 1,-1-1 20,0 0 1,1 0 0,-1-1-1,1 0 1,-1 0-1,1 0 1,0 0 0,-1-1-1,13 1 1,-9-2 45,0-1 0,0 0 0,1 0-1,16-5 1,-22 5-20,-1 0-1,1-1 0,0 1 0,-1-1 0,1 0 0,-1 0 1,0 0-1,0 0 0,0-1 0,0 0 0,0 1 0,0-1 1,4-6-1,-3 2-28,0 1 1,0-1 0,0 0-1,-1 0 1,-1-1 0,1 1-1,2-12 1,-4 14 26,-1-1 0,0 1 0,0 0 0,0 0 0,0-1 0,-1 1 0,0 0 0,0 0 0,0 0-1,-1 0 1,0 0 0,-2-6 0,1 6-84,1 0 0,-1 0 0,0 0 0,0 0-1,-1 0 1,-6-6 0,8 9 6,0 0 0,-1 0 1,1 1-1,0-1 0,-1 1 0,1 0 0,-1-1 1,0 1-1,1 1 0,-1-1 0,0 0 1,0 1-1,1-1 0,-1 1 0,-5 0 0,6 0-2,0-1 15,1 1 0,0 0 0,0 0 0,-1 0 0,1 0 0,0 1 0,0-1 0,-1 0 0,1 0 0,0 1-1,0-1 1,0 1 0,0-1 0,-2 2 0,2-2-127,-1 0 47,15 15 203,-10-12-99,0-1 0,-1 0-1,1-1 1,0 1 0,0 0 0,1-1-1,-1 0 1,0 1 0,0-1 0,1 0-1,-1-1 1,0 1 0,1-1 0,-1 1 0,0-1-1,1 0 1,-1 0 0,1-1 0,-1 1-1,1-1 1,-1 1 0,0-1 0,0 0-1,1-1 1,-1 1 0,0 0 0,0-1 0,0 0-1,0 0 1,0 1 0,-1-2 0,6-3-1,0-3 109,0-1-1,-1 1 1,1-1-1,7-16 0,20-48 374,-7 14-294,-16 33 38,-1 0-1,8-33 0,5-13 294,-18 51-926,4-28 1,-9 48-12,4 133-35,0-34 418,-2 55 149,-20 187-1,17-336-128,-32 244-129,21-186 226,-38 119 0,44-169-28,0 0 0,0 0 0,-1-1-1,-1 1 1,-8 10 0,14-20-66,1 0 0,-1 0 0,0 0 0,1 0 0,-1-1 0,0 1 0,1 0 0,-1-1 0,0 1 1,0 0-1,0-1 0,0 1 0,0-1 0,1 1 0,-1-1 0,0 1 0,0-1 0,-2 1 0,2-2 0,1 1 1,-1 0-1,1 0 0,-1 0 1,0 0-1,1-1 0,-1 1 0,1 0 1,-1 0-1,1-1 0,-1 1 1,1-1-1,-1 1 0,1 0 1,-1-1-1,1 1 0,0-1 0,-1 1 1,1-1-1,0 1 0,-1-1 1,1 0-1,-2-3 6,1 1-1,0 0 1,0-1-1,0 1 1,0-1 0,1 1-1,-1-1 1,1 0-1,0-4 1,4-34 155,3 1 0,0 0 0,3 0 0,19-52 0,-23 80-118,-1 0 0,2 1 0,0-1 0,0 1 0,1 0 0,1 1 0,0 0 0,0 1 0,1-1 0,19-13 0,-15 14-124,0 0 0,1 1 0,0 1 0,1 0 0,0 1 0,0 1 0,0 1 0,22-5 0,-31 8 33,17-3-1400,48-5 0,-21 3-2743,-33 3 1572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35.4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31 145 1664,'1'0'5882,"3"4"-5767,1 0-1,0-1 0,-1 1 1,1-1-1,1 0 0,8 3 0,-2 0 18,-10-4-110,0-1 1,0 0-1,0 0 1,0 0-1,1 0 1,-1-1-1,0 1 1,1 0-1,-1-1 1,4 1-1,7-1 177,-6 0-130,0 0-1,0 0 1,0-1-1,-1 0 0,1 0 1,0 0-1,7-3 1,-12 3-37,0 0 1,0 1-1,0-1 1,0 0-1,0 0 1,0 0-1,0-1 1,-1 1 0,1 0-1,-1-1 1,1 1-1,-1-1 1,1 1-1,-1-1 1,2-2-1,-2 2-40,0-1-1,0 1 1,-1-1-1,1 0 1,-1 1 0,1-1-1,-1 1 1,0-1-1,0 0 1,0 1-1,0-1 1,-1-3-1,1-2 34,-2 0-1,1 1 1,-1-1-1,0 1 0,0 0 1,-4-8-1,4 12-3,0-1-1,0 1 0,-1 0 0,1 0 1,0 0-1,-1 1 0,0-1 0,0 1 1,0-1-1,0 1 0,0 0 0,0 0 1,0 0-1,-5-2 0,2 2-54,0-1 7,0 1-1,0-1 0,0 1 1,0 0-1,0 1 0,-1-1 1,1 1-1,-9 0 0,10 1-6,0 0-1,0 0 1,-1 1-1,2-1 1,-1 1-1,0 0 1,0 1-1,0-1 1,-5 3-1,7-2 18,1 0 0,-1-1 0,1 1 0,0 0 0,-1 0 0,1 1 0,0-1 0,0 0 0,1 1 0,-1-1 0,0 1 0,1-1 0,0 1 0,-1 0 0,1 0 0,-1 4 0,1-1 31,0 0 0,0-1 1,0 1-1,1 0 1,0 0-1,0 0 0,1 0 1,-1 0-1,1 0 1,0 0-1,1-1 0,0 1 1,0 0-1,0-1 0,0 1 1,1-1-1,0 0 1,7 9-1,-4-5 16,1 0 0,0-1-1,0 0 1,1-1 0,0 1-1,1-1 1,-1-1 0,1 0 0,15 7-1,4 3 104,-22-12-122,0 0 1,0-1-1,0 0 0,1 0 1,-1-1-1,1 1 0,0-1 1,7 1-1,11 0 12,-14-2 16,0 1 0,-1-2 1,20 0-1,-27 0 0,0-1 1,1 1-1,-1-1 0,0 0 0,0 0 1,0 0-1,0-1 0,0 1 1,0-1-1,0 1 0,-1-1 1,1 0-1,0 0 0,-1 0 0,0-1 1,5-4-1,7-10-45,-8 11 25,-1-1 1,0 1-1,0-1 0,3-7 1,26-64 13,-19 39-88,-15 38 48,0 1 0,0-1 0,0 1-1,1-1 1,-1 0 0,0 1-1,0-1 1,0 1 0,1-1 0,-1 1-1,0-1 1,1 1 0,-1-1 0,1 1-1,-1 0 1,0-1 0,1 1-1,-1-1 1,1 1 0,-1 0 0,1-1-1,-1 1 1,1 0 0,-1 0 0,1-1-1,-1 1 1,1 0 0,0 0 0,-1 0-1,1 0 1,-1 0 0,1 0-1,0 0 1,-1 0 0,2 0 0,0 1-32,0 0 1,0 0-1,0 0 1,-1 1 0,1-1-1,0 1 1,3 2 0,1 3 9,15 10 184,0-1 1,1-1-1,0-1 0,1-1 0,1 0 1,0-2-1,0-1 0,49 13 0,23 8 448,-86-29-478,-8-2-148,0 0 0,0 1-1,0-1 1,0 1 0,0-1 0,0 1 0,0 0 0,0 0 0,0 0-1,-1 0 1,1 0 0,2 2 0,-3-2-10,0-1-1,0 1 1,-1 0-1,1-1 1,0 1-1,0-1 1,0 1 0,0-1-1,0 0 1,0 1-1,0-1 1,0 0-1,0 0 1,1 1 0,0-1-442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36.0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339 45 2976,'0'-1'90,"-1"1"1,1-1-1,0 1 1,-1-1-1,1 1 1,0-1-1,0 0 1,-1 1-1,1-1 1,0 0-1,0 1 1,0-1-1,0 0 1,0 0-1,-1-1-257,1 1-1,0 0 1,0 0-1,0 0 0,-1 0 1,1-1-1,0 1 1,-1 0-1,1 0 0,-1 0 1,0 0-1,0-1 1,-7-14 337,7 16 44,1 0-1,-1-1 1,0 1-1,1 0 1,-1 0 0,0-1-1,0 1 1,0 0-1,1 0 1,-1 0-1,0 0 1,0 0-1,0 0 1,1 0 0,-1 0-1,0 0 1,0 1-1,0-1 1,1 0-1,-1 0 1,0 1-1,0-1 1,1 0 0,-1 1-1,-1 0 1,-19 18 678,5-5-222,-87 67 519,39-29-650,49-41-825,0 2 0,1 0 0,0 0 0,-20 26 0,34-38 60,-1 0 0,1 0 0,-1 0 0,1 0-1,-1 0 1,1 0 0,-1 0 0,1 0-1,0 0 1,0 0 0,-1 2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40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52 205 3328,'5'5'3354,"-13"48"-2202,-5 132-459,3-86-799,0 29 410,4-83-82,4-34-162,0 1-1,0 16 0,1-17 222,0-17-15,-1-19-173,2 17-21,8-239 267,-5 209-414,3 0 0,1 0 1,1 1-1,20-52 0,-22 72 277,5-12 71,17-31-1,-23 52-240,0-1-1,0 1 0,1 1 1,0-1-1,0 1 0,1 0 0,14-11 1,-20 16-12,1 1 0,-1 0 0,1 0 0,-1 0 0,1 0 0,0 0 0,0 0 0,-1 1 1,1-1-1,0 0 0,0 1 0,0 0 0,0-1 0,0 1 0,-1 0 0,1 0 0,0 0 0,0 0 1,0 0-1,0 1 0,0-1 0,0 0 0,0 1 0,2 0 0,-2 1-16,1 0 1,0 0-1,-1 0 0,0 0 0,1 0 0,-1 0 0,0 0 1,0 1-1,0-1 0,-1 1 0,1-1 0,-1 1 1,1 0-1,1 3 0,-1 0 31,0 0 0,-1 0 0,1 0 1,-1 0-1,0 0 0,-1 0 0,0 9 0,0-12-4,0 1-1,0-1 0,-1 1 1,1-1-1,-1 1 0,0-1 0,0 1 1,0-1-1,-1 0 0,1 0 1,-1 0-1,1 1 0,-1-1 1,-3 2-1,-6 8 122,-19 14 1,26-23-173,-1-1 1,0 0-1,0 1 1,0-2 0,0 1-1,-1-1 1,-9 4-1,-1-1 49,14-4-26,-1 0 0,1 0 0,0 0-1,-1 0 1,1-1 0,0 1 0,-1-1 0,1 1-1,-1-1 1,1 0 0,0 0 0,-1 0 0,1 0 0,-1-1-1,1 1 1,-1 0 0,1-1 0,0 0 0,-4-1 0,6 2-25,0 0 1,0 0 0,-1 0-1,1 0 1,0-1 0,-1 1 0,1 0-1,0 0 1,0 0 0,-1 0-1,1-1 1,0 1 0,0 0-1,0 0 1,-1-1 0,1 1 0,0 0-1,0 0 1,0-1 0,0 1-1,0 0 1,0-1 0,-1 1 0,1 0-1,0-1 1,0 1 0,0 0-1,0 0 1,0-1 0,0 1-1,0 0 1,0-1 0,0 1 0,0 0-1,0-1 1,1 1 0,-1 0-1,0 0 1,0-1 0,0 1 0,0 0-1,0-1 1,0 1 0,1 0-1,-1 0 1,0-1 0,0 1-1,0 0 1,1 0 0,-1 0 0,0-1-1,0 1 1,1 0 0,-1 0-1,0 0 1,1 0 0,-1 0-1,0-1 1,1 1 0,19-8-42,-18 7 44,19-5-114,1 0 1,33-3-1,5-1 195,89-29 271,-124 31-350,-2-1 1,1-2-1,-1 0 1,22-16-1,-3-5-8,-35 25-4,1 1 0,0 0 0,0 0-1,0 1 1,1-1 0,-1 2 0,1-1 0,15-4-1,-23 9 42,1 0 0,-1 0 0,1 0 0,0 0 0,-1 1 0,1-1 0,-1 0 0,1 1 0,-1-1-1,1 1 1,-1-1 0,1 1 0,-1 0 0,0-1 0,1 1 0,-1 0 0,0 0 0,0 0 0,0 0 0,0 0 0,1 0-1,-1 1 1,-1-1 0,1 0 0,1 2 0,1 1-12,-1-1 0,0 1 0,0 0 0,0 0 0,0 0 0,-1 1 0,2 5 0,-2 5-34,-1-13 26,0 0 0,0 0 0,0 0-1,1 0 1,-1 0 0,0 0 0,1 0 0,1 2 0,-2-4 21,0 0-1,0 1 1,0-1 0,0 0 0,0 0-1,0 0 1,0 0 0,0 0 0,0 1-1,0-1 1,0 0 0,0 0 0,0 0-1,-1 0 1,1 0 0,0 1 0,0-1-1,0 0 1,0 0 0,0 0 0,0 0-1,0 0 1,0 0 0,0 1 0,0-1-1,-1 0 1,1 0 0,0 0 0,0 0-1,0 0 1,0 0 0,0 0 0,0 0-1,-1 0 1,1 0 0,0 0 0,0 0-1,0 0 1,0 0 0,0 0 0,-1 0-1,1 0 1,0 0 0,0 0 0,0 0-1,0 0 1,0 0 0,-1 0 0,1 0-1,0 0 1,0 0 0,0 0 0,0 0-1,0 0 1,0 0 0,-1 0 0,1 0-1,0 0 1,-11-2 262,11 2-369,-41-21 250,35 18-220,0-1 0,0 1 0,-1 0 0,1 0 0,-1 1-1,1 0 1,-1 0 0,0 0 0,-13 0 0,16 2 45,0 1 0,1 0 0,-1 0 0,0 1 1,0-1-1,1 1 0,-1-1 0,1 1 0,-1 1 0,1-1 0,0 0 0,0 1 0,0-1 1,0 1-1,1 0 0,-1 0 0,1 0 0,-1 0 0,1 1 0,0-1 0,0 1 0,1-1 1,-4 8-1,5-9 13,0 1 0,0-1 1,0 0-1,0 0 1,0 0-1,0 1 0,1-1 1,-1 0-1,1 0 1,-1 0-1,1 0 0,0 0 1,0 0-1,0 0 1,0 0-1,1 3 0,3 1-10,0 0 0,0 0 0,6 6 0,-7-9 33,-1 0 0,1 0 0,0 0 1,0-1-1,-1 0 0,2 0 1,-1 0-1,4 1 0,-5-2 28,-1 0 0,1-1 0,-1 1 0,1 0 0,-1-1 0,1 0 0,-1 0 0,1 0 0,-1 0 0,1 0 0,-1 0-1,1-1 1,0 1 0,-1-1 0,5-1 0,-3 0-13,0-1-1,0 0 0,0 0 1,-1 0-1,1 0 0,-1 0 1,1-1-1,-1 1 0,0-1 1,-1 0-1,1 0 0,-1 0 1,1 0-1,-1-1 0,-1 1 1,1-1-1,1-6 0,0 0 14,-2 0 0,1 0 1,-2 0-1,1-1 0,-2 1 0,-1-16 0,2 18 29,0 8-84,0 0 0,0 1 0,0-1 0,0 0 0,0 0 1,0 0-1,0 0 0,0 1 0,0-1 0,0 0 0,0 0 0,-1 0 0,1 1 0,0-1 0,-1 0 0,1 0 0,0 1 0,-1-1 0,1 0 0,-1 1 1,1-1-1,-2-1 0,2 3 7,0-1 1,-1 0-1,1 0 1,0 0 0,-1 0-1,1 0 1,0 1-1,-1-1 1,1 0 0,0 0-1,-1 0 1,1 1-1,0-1 1,0 0 0,-1 1-1,1-1 1,0 0-1,0 1 1,-1-1 0,1 0-1,0 1 1,0-1-1,0 0 1,0 1 0,0-1-1,-1 0 1,1 1-1,0-1 1,0 1 0,0-1-1,0 0 1,0 1-1,-3 17-184,2-12 140,0 1 0,1-1 0,-1 0 0,1 0 0,0 1 0,1-1 0,0 0 0,0 1 0,0-1 0,4 12 0,4 2-295,-6-12 437,1 1-1,0-1 1,8 14-1,-11-21-71,0 1 0,1 0 0,-1 0 0,1-1 0,-1 1 0,1-1-1,0 1 1,0-1 0,-1 0 0,1 0 0,0 0 0,0 0 0,0 0 0,0 0 0,0 0 0,0-1-1,0 1 1,1-1 0,-1 1 0,4-1 0,-1 0 60,1-1-1,0 0 1,0 0-1,-1-1 1,1 0-1,-1 0 1,1 0 0,-1 0-1,0-1 1,7-4-1,2-2-52,-1-1 0,16-14-1,-10 6-271,21-19 300,-36 34-75,0 0-1,0 0 1,0 1-1,1 0 1,-1 0-1,0 0 1,1 0-1,7-2 1,-11 4 10,-1 0-1,1 0 1,-1 0-1,1 0 1,-1 0-1,1 0 1,-1 0 0,1 0-1,-1 0 1,0 0-1,1 1 1,-1-1 0,1 0-1,-1 0 1,1 0-1,-1 1 1,0-1 0,1 0-1,-1 0 1,0 1-1,1-1 1,-1 0 0,0 1-1,1-1 1,-1 1-1,6 13-32,-4 21 110,-2-31-72,-1-3-4,1 0 0,0 0 0,0 0 0,0-1 0,0 1 0,0 0 0,1 0 0,-1 0 0,0 0 0,0 0 0,0-1 0,1 1 0,-1 0 0,1 0 0,-1 0 1,0-1-1,1 1 0,-1 0 0,1-1 0,0 1 0,0 1 0,0-2 17,0 0-1,-1 0 1,1 0 0,0 1-1,-1-1 1,1 0 0,0 0 0,0 0-1,-1 0 1,1 0 0,0 0-1,0 0 1,-1-1 0,1 1 0,0 0-1,-1 0 1,1 0 0,0-1-1,0 1 1,4-3 63,0 0 0,-1 0 0,1 0 0,6-7 0,1-1-183,19-11 1,-7 5 32,-17 11 2,1 0 1,0 0-1,0 1 1,1 0-1,-1 1 1,1 0-1,0 0 1,13-3-1,-21 7 66,1 0 0,-1 0 0,1 0 0,-1 0 0,1 0-1,-1 0 1,1 1 0,-1-1 0,1 1 0,-1-1 0,0 1 0,1-1-1,-1 1 1,0 0 0,0 0 0,1 0 0,-1-1 0,0 1 0,0 0-1,0 0 1,0 1 0,0-1 0,0 0 0,0 0 0,1 3 0,3 4 94,0 1 0,6 16 0,-6-13-138,0 6 148,-5-16-102,0 0 0,1 0 0,-1 0 0,0 0 0,1-1 0,0 1 0,1 3 0,1 0-42,0 1 6,1 0-1,0 0 0,0 0 0,1-1 1,5 7-1,-9-11 60,1-1 0,-1 1-1,0-1 1,0 0 0,0 1 0,1-1-1,-1 0 1,0 1 0,1-1 0,1 0 0,0 0 123,-1 0-126,-1 1 0,0-1 0,1 0 0,-1 1 0,0-1 0,1 0 0,-1 0 0,0 0-1,1 0 1,-1 0 0,0-1 0,1 1 0,-1 0 0,0-1 0,0 1 0,1-1 0,-1 1 0,0-1-1,0 1 1,0-1 0,1 0 0,-1 0 0,0 1 0,0-1 0,0 0 0,0 0 0,1-2 0,7-8 105,-2 3-212,1-1 1,-2 0-1,1 0 0,-1-1 1,0 1-1,-1-1 0,0-1 1,6-20-1,-11 31 84,4-20-27,1 0 0,8-21 0,-13 40 26,0 1 0,0 0 0,0 0 1,0 0-1,1-1 0,-1 1 0,0 0 1,0 0-1,0 0 0,0 0 1,0-1-1,1 1 0,-1 0 0,0 0 1,0 0-1,0 0 0,0 0 0,1 0 1,-1 0-1,0 0 0,0-1 0,1 1 1,-1 0-1,0 0 0,0 0 0,0 0 1,1 0-1,-1 0 0,0 0 0,0 0 1,0 0-1,1 0 0,-1 1 0,0-1 1,0 0-1,0 0 0,1 0 0,-1 0 1,0 0-1,0 0 0,0 0 1,1 0-1,-1 1 0,0-1 0,0 0 1,0 0-1,0 0 0,0 0 0,1 0 1,-1 1-1,0-1 0,0 0 0,0 0 1,0 0-1,0 1 0,0-1 0,0 0 1,0 0-1,0 1 0,8 13-200,-8-14 173,6 14-9,-1 1 0,-1-1 1,3 19-1,-3-13-38,-2-7 153,0 0-1,-1-1 1,-1 1-1,0 0 1,-1 0-1,-4 24 1,5-35-64,-1 1 0,0-1 0,1 0 1,-1 0-1,0 0 0,0 1 0,0-1 0,0 0 0,-1 0 1,1 0-1,-1-1 0,1 1 0,-1 0 0,1 0 0,-1-1 1,-4 3-1,5-3-19,0 0 0,0-1 0,-1 1 0,1 0 0,-1-1 0,1 1 0,-1-1 0,1 0 1,-1 0-1,1 1 0,-1-1 0,1 0 0,-1 0 0,1 0 0,-1 0 0,1-1 0,-1 1 0,1 0 0,-1-1 0,1 1 1,-1-1-1,1 1 0,0-1 0,-1 0 0,1 0 0,-2-1 0,-1-1-3,1 0 0,0 0 0,0 0 0,0 0 0,0-1 0,1 1 0,-1-1-1,1 0 1,-3-6 0,1 3 53,-2-4 101,6 11-134,0-1 0,0 1-1,0 0 1,0-1 0,0 1 0,0-1 0,0 1-1,1 0 1,-1-1 0,0 1 0,0-1-1,0 1 1,0 0 0,0-1 0,1 1 0,-1 0-1,0-1 1,0 1 0,1 0 0,-1-1 0,0 1-1,1 0 1,-1 0 0,0-1 0,0 1-1,1 0 1,0-1 0,1 1-33,0-1-1,0 0 1,0 0-1,0 1 1,0-1-1,0 1 1,0 0 0,0 0-1,0 0 1,0 0-1,3 0 1,27 4-336,-17-1 446,18 1 69,1-2-1,-1-2 1,0 0-1,0-3 1,46-8-1,-69 8-89,-1 1-1,0-2 1,1 0 0,-1 0-1,-1 0 1,1-1 0,-1 0-1,1-1 1,-1 0 0,-1 0-1,1-1 1,-1 0 0,-1 0-1,1-1 1,-1 0 0,0 0-1,-1 0 1,0-1 0,0 0-1,-1 1 1,0-2 0,-1 1-1,0 0 1,3-14 0,-5 6 124,-2 12-288,-3 11-149,-3 11 156,1 1 0,1-1 0,0 1 1,1 0-1,1 0 0,1 1 0,0-1 0,2 26 1,1-38 79,0 0 0,0 0-1,1 0 1,0 0 0,0-1 0,0 1 0,0 0 0,7 8 0,-2-2 120,2 0 0,14 15 1,-22-26-102,1 1 0,-1-1 0,1 0 0,-1 0 0,1 1 1,-1-1-1,1 0 0,0-1 0,-1 1 0,1 0 0,0 0 1,0-1-1,0 1 0,0-1 0,0 0 0,-1 1 0,5-1 1,-2 0 3,-1-1 0,1 1 0,0-1 0,-1 0 0,1 0 0,-1 0 0,1-1 1,6-2-1,-4 0-9,1 0 1,-1-1 0,0 1-1,0-1 1,0-1 0,-1 1 0,0-1-1,6-8 1,34-48 494,-25 43-417,-20 18-180,0 13-433,-4 3 487,3-12 48,1 0 0,-1-1-1,0 1 1,1 0 0,-1 0 0,1-1 0,0 1 0,0 0 0,0 0-1,0-1 1,0 1 0,1 0 0,-1 0 0,1-1 0,0 1-1,2 4 1,0-2 6,0-1-1,1 1 0,-1-1 1,1 0-1,0 0 0,0 0 0,1-1 1,-1 0-1,1 0 0,0 0 1,0 0-1,0 0 0,0-1 0,0 0 1,0 0-1,1-1 0,-1 1 1,7 0-1,-2-1-3,-1 0 0,1 0 0,-1-1 0,1 0 0,0-1 0,-1 0 0,1 0 1,-1-1-1,17-6 0,-22 7 15,0-1 0,0 1 0,-1-1 0,1 0 0,-1-1 0,0 1 0,1-1 0,-1 1 0,0-1 0,0 0 0,-1 0 0,1 0 0,-1-1 0,1 1 0,-1-1 0,0 1 0,0-1 0,-1 0 0,3-5 1,-3 5 11,-1 1-1,1 0 1,-1 0 0,1 0 0,-1-1 0,0 1 0,0 0 0,-1-1 0,1 1 0,-1 0 0,1 0 0,-1 0 0,0 0 0,0 0 0,0 0 0,-1 0 0,1 0 0,-1 0 0,0 0 0,0 0 0,0 1 0,0-1 0,0 1 0,-4-3 0,3 2-85,0 0 0,-1 0 1,0 0-1,0 1 0,0 0 0,0 0 0,0 0 0,0 0 1,0 1-1,-1-1 0,1 1 0,0 0 0,-1 0 1,1 1-1,-1 0 0,1-1 0,-1 1 0,1 1 0,-9 0 1,2 2 205,0 1 1,0-1-1,0 2 1,0 0-1,0 0 1,-12 8-1,16-10 30,3-1-399,12 2-34,-5-4 285,1 0 0,0 0 0,-1 0-1,1 0 1,0-1 0,-1 1 0,1-1 0,0 0-1,-1 0 1,6-2 0,7-2 77,132-41 17,-106 31-253,0 2 1,1 2-1,63-9 1,-100 20 167,0-1 1,0 2-1,-1-1 0,1 1 1,0 0-1,-1 0 0,1 0 1,-1 1-1,1 0 0,-1 0 1,0 1-1,1-1 0,-1 1 1,-1 0-1,1 0 0,5 5 1,-9-6 16,1 0 0,0 0 1,-1 0-1,1 0 0,-1 1 1,0-1-1,1 0 1,-1 1-1,0-1 0,-1 1 1,1-1-1,0 1 0,0 5 1,0-2 11,-1 0 1,0 0-1,0 1 0,-2 10 1,1-13-27,0 0 1,0 1-1,-1-1 0,0 0 1,1 0-1,-6 6 1,7-9 225,-2-1 278,2 0-539,0 0 0,0 0-1,0 0 1,0 0 0,0 0-1,0 0 1,-1 0 0,1 0-1,0 0 1,0 0-1,0 0 1,0 0 0,0 0-1,0 0 1,0 0 0,-1 0-1,1 0 1,0 0 0,0 0-1,0-1 1,0 1 0,0 0-1,0 0 1,0 0-1,0 0 1,0 0 0,-1 0-1,1 0 1,0 0 0,0 0-1,0 0 1,0 0 0,0-1-1,0 1 1,0 0-1,0 0 1,0 0 0,0 0-1,0 0 1,0 0 0,0 0-1,0 0 1,0-1 0,0 1-1,0 0 1,0 0 0,0 0-1,0 0 1,0 0-1,0 0 1,0 0 0,0-1-1,0 1 1,0 0 0,0 0-1,0 0 1,0 0 0,0 0-1,0 0 1,1 0 0,-1 0-1,5-14-265,2-4-86,2 5 263,1-1 1,0 1-1,1 0 0,1 1 0,0 0 0,16-11 1,-19 16 139,0 2 0,1-1 0,-1 1 0,1 1 0,0 0 0,0 0 0,1 1 0,19-4 0,-24 6-7,1 1 0,0-1 0,-1 1 1,1 1-1,0-1 0,-1 1 0,1 0 0,-1 1 0,1-1 0,-1 1 1,0 0-1,0 1 0,0 0 0,0 0 0,9 6 0,-6-1 6,0 0 0,0 0 0,-1 1 1,0 0-1,10 16 0,-10-14 14,1 0 0,0 0 1,18 17-1,35 19-405,-59-46 191,0 1 1,0-1-1,0 0 0,0 0 1,0 0-1,0 0 0,0 0 1,0-1-1,5 1 0,18 0-3725,-17-1 2281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49:40.7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20 12800,'26'-11'4735,"-29"11"-3679,6-8-288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12.3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0 832,'3'9'5873,"3"3"-3397,-1-1-3684,-4-6 1262,0 0 0,1 1-1,-2-1 1,1 0 0,-1 1-1,0-1 1,-1 10 0,2 23 108,0-24-51,0 0 1,-2 28-1,-1-7 8,2 155 180,5-163-145,-4-23-118,0 0 1,0 1-1,0 0 1,0 7-1,-1 43 524,0-53-352,0-14-133,7-152 63,0 71-42,-5 64-85,-2 19 23,1-1 0,0 1 1,0 0-1,1 0 0,1 0 1,4-14-1,2-3-98,-8 23 67,0 0-1,0 0 0,0 1 0,0-1 1,1 0-1,0 1 0,-1-1 0,1 1 1,1-1-1,-1 1 0,0 0 0,1 0 1,5-5-1,5-2-113,9-4 83,3-1 28,-21 11 38,-3 3-37,0 1 0,0 0 0,-1-1 0,1 1 0,0 0 0,0 0 0,0 0 1,0-1-1,0 1 0,0 0 0,0 0 0,0 0 0,0 0 0,0 1 0,0-1 0,0 0 1,1 1-1,16 4-112,80 35 95,-97-40 22,6 3 141,0 1 0,0 0 0,-1 0 0,9 7 0,-1 1-47,-10-9-77,0 0 0,-1 0 0,1 0 0,-1 1 0,0-1 0,0 1 0,0 0 0,0 0-1,-1 0 1,4 8 0,-3-3 36,-1 1 0,0-1 0,0 1 0,-1 0 0,-1-1 0,0 14 0,0-14-34,-1 43 170,0-22-165,1 0 0,1 0 0,7 39-1,-6-52 220,-2-15-207,0 1 0,0-1 1,0 0-1,1 1 0,-1-1 0,3 5 0,-2-4 30,0 0 0,-1 0-1,1 0 1,-1 0 0,1 5 0,-1-6-60,0 0 1,0 0-1,1 0 1,-1 0 0,1 0-1,-1 0 1,1 0-1,-1 0 1,1 0-1,0 0 1,2 3 0,2 15 162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1:14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20 576,'-1'-1'195,"0"0"0,1 0 0,-1-1-1,-1-12 6088,1 15-6202,-4 8 0,1 1 0,-1 0 0,2-1 0,-6 21 0,-4 46 250,4-22-185,-8 18-71,-4-1 1,-41 99 0,-8 20 158,9-19-242,31-105 86,-10 29-69,39-95-5,1 1 0,-1 0-1,1 0 1,0 0 0,-1 0 0,1-1-1,0 1 1,0 0 0,-1 0 0,1 0-1,0 0 1,0 0 0,0 0 0,0 0-1,0 0 1,1-1 0,-1 2 0,1-2-7,-1 0 0,1 0 0,0-1 0,-1 1-1,1 0 1,-1-1 0,1 1 0,0-1 0,-1 1 0,1-1 0,-1 1 0,1-1 0,-1 1 0,0-1 0,1 0 0,23-33 3,-3-10 13,-2 0 0,-2-1-1,14-60 1,3-7-86,32-95-48,-46 142 263,13-83 0,-29 126-42,-2 16-6,-1 0-1,0 0 1,0-10 0,0 7-50,0 14-4,1 16-68,-2 3 15,2-1 1,0 1-1,2 0 1,1-1-1,1 0 0,0 0 1,2 0-1,13 26 0,-15-39 26,0 1-1,1-1 1,0 0-1,17 17 0,39 31 34,-33-32 35,6 8 53,60 73 0,-95-106-114,0 0-1,0 1 0,0-1 1,0 0-1,-1 1 0,1-1 1,0 0-1,-1 1 0,1-1 1,-1 1-1,1-1 0,-1 1 1,1-1-1,-1 1 0,0 0 1,0-1-1,0 1 0,0-1 1,0 1-1,0-1 0,-1 1 1,1-1-1,0 1 0,-1-1 0,1 1 1,-1-1-1,0 1 0,1-1 1,-1 0-1,0 1 0,0-1 1,0 0-1,0 1 0,0-1 1,0 0-1,0 0 0,-2 1 1,-3 2 15,1 0 0,0 0 1,-1-1-1,0 0 0,0 0 0,0-1 1,-11 4-1,-76 24 137,34-10 37,21-9 10,9-3-237,0 2 1,1 0-1,-38 21 1,66-31 24,-4 2-212,0 0 0,1 1 1,-1-1-1,0 1 0,1 0 1,-4 4-1,6-6 70,0 0-1,1 0 1,-1 0 0,1 0 0,-1-1-1,1 1 1,0 0 0,-1 0 0,1 0-1,0 0 1,0 0 0,0 0 0,0 0-1,0 0 1,0 0 0,0 0 0,0 0-1,0 0 1,0 0 0,0 0 0,1 0-1,-1 0 1,0 0 0,1 0 0,-1 0-1,1 0 1,-1 0 0,1 0 0,-1-1-1,1 1 1,0 0 0,-1 0 0,1-1-1,1 2 1,10 9-2301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1:15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4 166 4736,'-1'-2'229,"-1"-6"1057,2 7-1254,0 1 0,0 0-1,0 0 1,1-1 0,-1 1-1,0 0 1,0 0-1,0 0 1,0 0 0,1-1-1,-1 1 1,0 0-1,0 0 1,1 0 0,-1 0-1,0 0 1,0 0-1,0 0 1,1 0 0,-1 0-1,0 0 1,0-1 0,1 1-1,-1 0 1,0 0-1,0 1 1,1-1 0,-1 0-1,1 0 395,-3 29-86,1-22-192,0-1 0,1 1-1,0-1 1,0 1 0,1 7 0,15 108 636,5 34-501,72 199 399,-83-327-679,-7-22 91,0 0 1,-1 1 0,0-1 0,0 1 0,-1 0 0,2 13 928,-7-32-490,-8-16-359,5 13-10,-9-28 0,5 6-157,4 18 109,-6-36 1,-30-269 1008,37 251-962,4-95-1,2 155-257,1 0 1,1 0-1,0 1 0,7-21 1,-8 28 74,1 0 1,0 1-1,0-1 1,0 1 0,1 0-1,-1 0 1,1 0-1,0 0 1,0 0 0,1 1-1,-1-1 1,1 1-1,0 0 1,0 0 0,6-3-1,0 1 18,1 0-1,0 2 1,0-1-1,0 1 0,0 1 1,1 0-1,-1 1 1,1 0-1,22 1 1,-10 2 45,0 1 1,0 1 0,40 12 0,-45-11-43,0 2 0,33 16 0,-47-19-10,1-1 0,0 0-1,-1 1 1,0 0 0,0 1-1,0-1 1,0 1 0,-1 0-1,0 0 1,0 0 0,0 0 0,4 10-1,-7-13 25,0 0 0,0-1 0,0 1 0,-1 0 0,1 0 0,-1 0 0,0 1 0,1-1 0,-1 0 0,0 0 0,0 0 0,0 0 0,-1 0 0,1 0 0,0 0 0,-1 0 0,-1 4 0,1-4 13,0 1-1,-1-1 0,0 1 0,0-1 0,0 1 0,0-1 0,0 0 0,0 0 0,0 0 1,-5 3-1,-4 1 47,1 0 0,-1-1 0,0-1 0,-23 7 0,-22 4 198,-75 23-722,107-29-366,0 1-1,0 0 0,-27 19 0,46-26 450,-1 0 0,1 0 0,0 1 0,0 0 0,1 0 0,-1 1 0,1-1 0,0 1 0,0 0 0,1 0 0,-1 0 0,1 0 0,0 1 0,1-1 0,-4 10 0,-1 24-2769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8:51:21.8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2240,'10'-3'6154,"-15"11"-5722,4 24 856,1-9-916,2 26 0,-2-42-388,2 0 0,-1 1 0,1-1 0,0 0 0,0 0 0,1 0 0,5 10 0,6 10 66,-8-16 126,0 0 0,11 16 0,-14-24-133,-1 0-1,1 0 1,0 0-1,0 0 1,0-1-1,0 1 1,0-1-1,1 0 1,-1 0-1,1-1 1,-1 1-1,7 1 1,15 4 24,1-3-1,28 3 1,24 4-75,-47-5 43,0 2 0,0 1 1,41 17-1,-61-21-6,0 1 0,-1 0 0,1 1 0,-1-1 0,-1 2 0,1 0 0,-1 0 0,-1 0 0,1 1-1,-2 1 1,1-1 0,6 13 0,12 28 37,33 89-1,-51-120-46,-4-5-103,0 0 0,0 0 0,1 25 0,1-2 100,-3-11 136,0 47 0,-2-27 50,-3 217-143,-3-208-129,0 16 151,4-54 73,-3 24 1,3-40-142,1 0 0,0 1 0,-1-1 1,1 0-1,0 0 0,-1 0 0,0 1 0,1-1 1,-1 0-1,0 0 0,1 0 0,-1 0 0,0 0 0,0 0 1,0 0-1,-1 0 0,1 0 72,-3 7 993,3-8-1065,-1-1 0,0 1 0,1 0 0,-1-1 0,1 0 0,-1 1 0,1-1 0,-1 0 0,1 0 0,0 0 0,-1 0 0,1 0 0,0 0 0,0 0 0,-1 0 0,1 0 0,0 0 0,0-1 0,-1-1 0,-18-35 152,11 21-137,4 7 23,1 1-1,-5-15 1,-5-11 90,-19-45-138,24 56 28,-23-44-1,22 42-66,9 22-1,0 1-1,0-1 1,-1 1-1,1-1 1,-1 1-1,0 0 1,-3-5-1,4 7-58,1 4-170,1 3 257,0 1 0,0-1 0,1 1 0,0-1 0,4 11 0,4 11-33,18 104-85,-20-86 57,21 70 0,-18-79 296,-7-23-172,0-1 0,0 0 0,13 23 1,-17-35-41,1-1 0,-1 1 0,1 0 0,0-1 0,0 1 0,-1 0 0,1-1 0,0 1 0,0-1 0,0 0 1,-1 1-1,1-1 0,0 1 0,0-1 0,0 0 0,0 0 0,0 0 0,0 0 0,0 0 0,0 0 0,0 0 1,0 0-1,0 0 0,0 0 0,0 0 0,-1 0 0,1-1 0,0 1 0,0 0 0,0-1 0,0 1 1,0 0-1,-1-1 0,3 0 0,3-3-5,-1 1 1,1-1 0,6-6-1,-10 9 14,6-7 3,-1 0-1,0 0 1,0-1-1,0 0 1,7-14-1,1-1 57,95-138 9,-100 148-48,0-1 0,-1 0 1,0 0-1,-1-1 1,-1 0-1,9-32 1,-16 46-25,0 0 1,0 1-1,0-1 1,0 0 0,0 1-1,0-1 1,-1 1-1,1-1 1,-1 1 0,1-1-1,-1 1 1,1-1 0,-1 1-1,0-1 1,0 1-1,0-1 1,0 1 0,0 0-1,0 0 1,0 0 0,0-1-1,0 1 1,-1 0-1,1 0 1,0 1 0,-1-1-1,-2-1 1,0-1-49,-1 1-1,1 0 1,-1 0 0,0 1-1,0-1 1,0 1 0,-9-1-1,2 2 7,-1 0-1,1 0 1,-1 1-1,-16 4 0,21-3-209,1 0 0,0 0-1,0 0 1,0 1-1,0 0 1,1 1-1,-1-1 1,-10 9 0,15-10-94,-1 0 0,1 0 1,0 1-1,1-1 0,-1 0 1,0 1-1,1 0 0,-1-1 1,1 1-1,0 0 0,0-1 1,0 1-1,0 0 0,0 0 1,1 0-1,-1 0 0,1 0 1,0 0-1,0 3 0,0-5 10,1 0 0,-1 0 0,1 0 0,-1 0 0,1 0 0,0 0 0,-1 0-1,1 0 1,0 0 0,0 0 0,-1-1 0,3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13.6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24 1664,'6'-11'4696,"9"10"-1622,-9 1-2919,0-1 0,0 0 0,10-2 0,-9 1-48,-1 1-1,0-1 0,12 1 1,192 1 1343,-127 8-1519,-16-5-4304,-51-3 3029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15.4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 1152,'-8'4'9077,"18"-3"-8693,11 5-382,0-1 0,1-1 0,0-1 1,30 1-1,-32-5 98,0-1 0,28-6 0,-25 4-54,-8 1-63,-12 2 17,1 0 0,0 0 0,0 0 0,0 0 0,-1 1 0,1 0 0,0 0 0,0 0 1,0 0-1,0 0 0,0 1 0,-1 0 0,1 0 0,0 0 0,6 3 0,-9-3 278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16.6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28 102 2080,'-10'-6'5895,"10"5"-5731,0 0-87,0 1 1,0-1-1,0 1 0,-1-1 0,1 1 1,0-1-1,0 1 0,-1 0 1,1-1-1,0 1 0,-1-1 1,1 1-1,0 0 0,-1-1 1,1 1-1,0 0 0,-1-1 0,1 1 1,-1 0-1,1-1 0,-2 1 1,-1-1 4,2 1-79,1 0 0,0 0 0,0 0 0,-1 0 0,1 0 0,0 0 0,0 0 0,-1-1 0,1 1 0,0 0 1,0 0-1,0 0 0,-1 0 0,1 0 0,0 0 0,0-1 0,0 1 0,-1 0 0,1 0 0,0 0 1,0-1-1,0 1 0,0 0 0,-1 0 0,1 0 0,0-1 0,0 1 0,0 0 0,0 0 0,0-1 1,0 1-1,0 0 0,0 0 0,0-1 0,0 1 0,0 0 0,0 0 0,0-1 0,0 0 243,5-11-28,-2 11-175,-1-1 0,1 0-1,-1 0 1,0 0 0,0 0-1,0 0 1,0 0 0,0 0-1,0-1 1,2-3 0,10-2 410,41-20 544,-53 28-961,0-1 0,1 1-1,-1-1 1,0 1-1,0 0 1,0 0 0,0 0-1,1 0 1,-1 0-1,3 1 1,4 0 36,8-1-24,0 1 0,28 5 0,-39-5 40,-3-1-94,-1 1 1,0-1-1,1 1 1,-1-1-1,0 1 1,1 0-1,-1 0 1,0 0-1,0 0 1,0 1-1,2 0 1,0 1-159,0-1-1,0 0 1,0-1 0,0 1 0,4 1 0,3-1-1720,0-1-1,14 2 1,-19-3 1343,19 1-2648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21.0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169 2 1568,'2'-2'1605,"-2"2"-1576,0 0 93,0 1 1,1-1-1,-1 0 0,0 1 1,1-1-1,-1 1 0,0-1 1,0 0-1,1 1 0,-1-1 1,0 1-1,0-1 0,0 0 1,0 1-1,0-1 0,0 1 1,0-1-1,0 1 0,1-1 1,-2 1-1,1 0 0,0 2 10,-1 1-1,1-1 1,-1 0-1,0 0 1,0 1-1,0-1 1,-1 0 0,1 0-1,-1 0 1,0 0-1,0-1 1,0 1-1,0 0 1,-3 3-1,-4 2 321,0 0 0,-17 13-1,6-8 110,-16 13 110,31-22-481,-1 0-1,0 0 1,-13 6 0,16-9-96,-1 1 109,3-2-192,1 0 0,0 0 0,-1 0 1,1 1-1,0-1 0,-1 0 0,1 0 0,0 0 1,-1 0-1,1 1 0,0-1 0,0 0 1,-1 0-1,1 1 0,0-1 0,0 0 0,-1 0 1,1 1-1,0-1 0,0 0 0,0 1 0,0-1 1,-1 0-1,1 1 0,0-1 0,0 0 1,0 1-1,0-1 0,0 0 0,0 1 0,0-1 1,0 0-1,0 1 0,0-1 0,0 0 0,0 1 1,0-1-1,0 0 0,0 1 0,0-1 1,1 0-1,-1 1 0,0-1 0,0 0 0,0 1 1,0-1-1,1 0 0,-1 1 0,9 29-149,8 56 0,-12-58 222,26 299-46,-26-238 19,0-20 101,-6 100 0,1-154-53,0-13-87,0 1 1,0 0 0,0-1 0,0 1 0,-1 0 0,1-1 0,-1 1 0,0-1-1,-1 4 1,-10 26 264,9-27-179,3-5-102,0 0 0,-1 0 0,1 0 1,0 0-1,0 1 0,0-1 0,0 0 1,0 0-1,0 0 0,0 0 0,-1 0 1,1 0-1,0 0 0,0 1 1,0-1-1,0 0 0,0 0 0,0 0 1,0 0-1,0 0 0,0 0 0,0 1 1,0-1-1,0 0 0,0 0 0,0 0 1,0 0-1,0 1 0,0-1 0,0 0 1,0 0-1,0 0 0,0 0 0,0 0 1,0 1-1,0-1 0,0 0 1,0 0-1,0 0 0,0 0 0,1 0 1,-1 0-1,0 0 0,0 1 0,0-1 1,0 0-1,0 0 0,0 0 0,0 0 1,1 0-1,-1 0 0,0 0 0,0 0 1,0 0-1,0 0 0,0 0 0,1 0 1,-1 1-1,0-1 0,0 0 1,0 0-1,0 0 0,0 0 0,1-1 1,47 10 177,-17-5 45,-18-2-69,0 0 1,18 0-1,-26-2-111,-3 0-20,1 0 0,-1 0 0,1 0-1,-1 0 1,0 0 0,1 1 0,-1-1 0,1 1 0,3 1 0,-5-1-19,0-1 0,0 1 0,1-1 0,-1 0 0,0 0 0,0 1 1,0-1-1,1 0 0,-1 0 0,0 0 0,0 0 0,1 0 0,-1 0 1,0-1-1,2 1 0,-2-1-147,0 1-1,1 0 1,-1 0 0,1-1-1,-1 1 1,0 0 0,1 0-1,-1 1 1,0-1 0,3 1 0,0 1-180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22.7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186 43 1056,'12'-6'7998,"-16"4"-8188,2 2 282,-1-1 0,1 0 0,-1 1 1,0-1-1,1 1 0,-1 0 0,0 0 1,1 0-1,-1 0 0,0 0 0,1 1 1,-1-1-1,1 1 0,-1-1 0,1 1 0,-4 2 1,0-2 174,-2 3-65,-3 4-78,9-7-86,1 0 1,-1 1-1,0-1 0,1 0 1,-1 1-1,1-1 1,-1 1-1,0 2 0,-2 1 66,1-1-1,0 1 1,-1 0-1,0-1 1,0 0-1,0 0 1,-1 0-1,1 0 0,-10 5 1,9-5-50,0 1 0,0 0 0,0 1 0,1-1 0,-1 1-1,1 0 1,1 0 0,-5 8 0,7-9-86,-1-1 1,0 1-1,1 0 0,0 0 0,0 0 1,1 0-1,-1 7 0,-2 17 286,2-23-247,1 1-1,-1 0 1,1 0-1,0-1 1,1 1-1,0 0 1,0 0-1,1-1 1,-1 1-1,1-1 1,4 8-1,4 9-23,20 34 0,-30-57 16,4 6 20,1-1 0,-1 1-1,1-1 1,0 0 0,0 0 0,0 0 0,1 0-1,-1-1 1,11 6 0,-11-7 14,0-1 0,1 1 0,-1-1 1,0 0-1,1 0 0,-1-1 0,1 0 0,-1 0 0,1 0 0,0 0 0,-1-1 0,10 0 1,10 1 41,-23-1-61,1 1 1,-1-1-1,0 0 1,0 1-1,0-1 1,0 0-1,1 0 0,-1-1 1,0 1-1,0 0 1,0-1-1,0 1 1,0-1-1,0 0 1,0 0-1,0 1 0,0-1 1,0 0-1,0-1 1,3-1-1,17-17-110,-13 12 150,-8 7-47,0 1 0,0-1-1,0 0 1,-1 1-1,1-1 1,0 0-1,0 1 1,-1-1 0,1 0-1,-1 0 1,1 0-1,0 0 1,-1 0 0,0 1-1,1-1 1,-1 0-1,0 0 1,1 0-1,-1 0 1,0 0 0,0 0-1,0 0 1,0 0-1,0-2 1,1-1-3,-1 0 0,1 0-1,0 0 1,0 0 0,0 1 0,2-5 0,-1 4 35,-1 0 1,1 0 0,-1-1-1,0 1 1,-1 0-1,1-6 1,4-141 221,-5 145-247,-1 0 0,0 0 1,-2-10-1,-1 2 132,1 1-169,0 0 1,-1 1-1,-11-23 0,7 14 116,8 19-97,-1-1-1,0 0 0,0 1 1,0-1-1,0 0 0,-1 1 0,1-1 1,-1 1-1,1 0 0,-1 0 1,0-1-1,-2-1 0,-7-9 61,11 12-53,-1 0 1,0 0-1,1-1 0,-1 1 1,0 0-1,0 0 1,0 0-1,0 0 1,0 0-1,0 0 1,0 1-1,0-1 1,0 0-1,0 0 0,-1 1 1,1-1-1,0 1 1,0-1-1,-1 1 1,-2-1-1,-10-1-196,13 2 148,-1 0 1,0-1-1,1 1 0,-1 0 0,1 0 1,-1 0-1,0 0 0,1 0 1,-1 0-1,0 0 0,1 1 0,-1-1 1,1 1-1,-3 0 0,-13 4-988,15-4 530,-1-1 0,1 1-1,0 0 1,-1-1 0,1 1 0,0 0 0,-4 3 0,5-3 287,0 0 1,0-1-1,1 1 0,-1 0 1,1 0-1,-1 0 0,0 0 1,1 0-1,0 0 0,-1 0 1,1 0-1,0 0 0,-1 0 1,1 0-1,0 0 0,0 0 1,0 0-1,0 0 0,0 0 1,0 1-1,0-1 0,0 0 1,1 1-1,2 11-1325,1 10 186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7:56.7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252 278 832,'-8'-63'4680,"6"62"-4513,-6-5 255,6 4-369,0 1 0,0-1 0,-1 1 1,1 0-1,0 0 0,0 0 0,-1 0 0,1 0 0,-1 1 0,1-1 0,-1 1 0,1-1 1,-5 1-1,-2 0-23,0 1 1,-13 2 0,-11 1 104,-6 1 446,21 6-341,17-11-219,0 0 0,-1 0-1,1 0 1,0 0 0,0 0 0,0-1 0,0 1-1,-1 0 1,1 0 0,0-1 0,0 1-1,0-1 1,0 1 0,0-1 0,0 0 0,0 1-1,0-1 1,0 0 0,1 1 0,-1-1-1,0 0 1,0 0 0,0 0 0,1 0-1,-2-1 1,-15-27 138,13 22-165,1 0 1,0-1 0,0 0-1,0 1 1,1-1 0,1 0-1,-3-16 1,8 24-375,-3 0 375,0 0-1,1 1 0,-1-1 1,0 1-1,0 0 0,0-1 0,0 1 1,0 0-1,0 0 0,0 0 1,0-1-1,0 1 0,0 0 1,-1 0-1,1 0 0,0 0 1,1 3-1,-1-2 10,0 0-1,0 1 1,0-1 0,0 0 0,0 1 0,0-1-1,-1 1 1,1 3 0,-1-4-4,2 2-57,9 3 349,-10-7-277,-1 0 0,1 1 1,-1-1-1,1 0 0,-1 0 1,1 0-1,0 0 0,-1 0 0,1 0 1,-1 0-1,1 0 0,-1 0 1,1 0-1,-1 0 0,1-1 1,0 1-1,-1 0 0,1 0 0,-1 0 1,1-1-1,-1 1 0,1 0 1,-1-1-1,1 1 0,-1 0 1,0-1-1,1 1 0,-1 0 0,1-1 1,-1 1-1,0-1 0,1 1 1,-1-1-1,0 1 0,0-1 1,1 1-1,-1-1 0,0 1 0,0-1 1,0 1-1,0-2 0,5-22-17,-5 19 11,1 0 0,0 0 0,0 0 1,0 1-1,4-9 0,-3 8-22,-1 1 1,1-1-1,-1 1 0,0-1 0,1-9 0,6-29 56,-26 43-256,15 2 210,1 1 0,-1-1 0,0 0 0,1 1 0,-1 0 0,1-1-1,0 1 1,0 0 0,0 0 0,-2 6 0,0 0-94,0 0 0,-4 16-1,5-15 65,0 1-1,1 0 1,0 0-1,1-1 0,0 1 1,1 0-1,0 0 1,0 0-1,3 12 0,2-7 200,-4-15-129,-1 0 16,3 4-15,-3-4 63,2-1-167,1 1 3,4 7-50,-6-5 51,1-2 67,5 9 193,-6-9-198,4 22-214,-2 11-42,15-2-592,-16-27 867,0-1 0,0 1 0,0 0 0,0-1 0,-1 1-1,1 5 1,3 10-87,-4-19 24,-1 0-1,0 0 1,0 0-1,1 0 1,-1 0-1,0 0 0,1 0 1,-1 0-1,1-1 1,-1 1-1,1 0 0,0 0 1,-1-1-1,1 1 1,0 0-1,-1-1 1,1 1-1,2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24.1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106 6 3392,'6'-3'4580,"10"1"-3294,-14 2-1251,0 1 0,0-1 0,-1 1 0,1-1 0,0 1 0,0 0 0,0 0 0,-1 0 0,1 0-1,0 0 1,-1 0 0,1 0 0,-1 0 0,1 1 0,-1-1 0,0 0 0,3 4 0,18 30 1079,-19-30-979,-1-1-100,0 1 0,0 0 1,-1 0-1,1 0 1,-1 0-1,0 0 0,0 0 1,-1 0-1,1 1 1,-2 8-1,0-12-29,0 0 0,0-1 0,0 1 1,0 0-1,0 0 0,-1-1 0,1 1 0,0-1 0,-3 3 1,2-3 102,-3 4-74,0-1 1,-1 0-1,1 0 1,-1 0-1,-7 3 1,-15 5-465,-36 11-1,50-17-445,12-5 694,1 0-1,-1 0 1,0-1 0,0 1 0,0-1-1,0 1 1,0-1 0,0 0 0,-2 1-1,3-1-26,0 0 0,0 0-1,0 0 1,0 0 0,1 0-1,-1 0 1,0 1-1,0-1 1,0 0 0,0 1-1,1-1 1,-1 1 0,-1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29.8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147 1 1248,'-7'0'9912,"-1"0"-10342,-13 0 756,18-1-306,1 1-27,1 0 0,-1 0 1,1 0-1,-1 0 0,1 0 1,-1 1-1,1-1 0,-1 0 1,1 1-1,-3 0 0,0 2 31,0-1 0,1 1 0,-1 0 0,1 0 0,0 0 0,0 1 0,0-1 0,0 1 0,0-1 0,1 1 0,-3 5 0,-3 6 174,7-14-174,1 0 1,-1 0 0,1 1 0,-1-1 0,1 0-1,-1 0 1,0 0 0,1 0 0,-1 0-1,0 0 1,0 0 0,-1 1 0,-2 3 53,1 2-86,0 1 1,1-1-1,-1 1 1,1 0-1,1 0 1,0 0-1,0 0 1,0 0-1,2 11 1,-6 63 103,0 0-229,4-60 133,1 15 10,2-21 56,-2-10-20,1 0 1,0-1 0,0 1-1,0 0 1,0-1 0,1 1-1,0 0 1,5 9 0,-5-13-10,22 22 236,-20-19-210,-3-5-51,0 1 1,0-1-1,0 1 0,0-1 1,-1 0-1,1 1 0,0-1 1,0 0-1,0 0 0,0 0 1,0 1-1,1-1 0,4 1 36,1 1-2,1 1 0,-1-1 1,0 0-1,1-1 0,-1 0 1,1 0-1,-1 0 0,1-1 0,10-1 1,-4-1 78,-1 0 0,0 0 0,0-1 0,19-8 0,-21 7-60,0-1 0,-1 0 0,0 0 0,0-1 0,12-10 0,-18 14-40,-1-1 0,0 0 1,-1 0-1,1 0 0,0 0 0,-1 0 0,0 0 1,0-1-1,0 1 0,0-1 0,0 1 1,-1-1-1,1 0 0,-1 0 0,0 0 1,-1 0-1,1 0 0,0-7 0,4-63-57,-7 60 60,0 1 1,-1-1-1,0 1 0,-1 0 0,0 0 0,-12-23 1,9 19 29,2 8-27,0 0 0,0 0 1,-1 0-1,0 1 0,0 0 0,-1 0 0,0 0 0,-1 1 0,0 0 0,0 1 0,-16-11 1,-25-14-251,34 22 144,12 7 72,1 0 0,0 1 0,0 0 0,0-1 0,-1 1-1,1 0 1,0 0 0,-1 1 0,1-1 0,-1 0 0,-4 0 0,-20-4-365,25 5 140,1 0 0,0 0 0,-1 0 0,1 0-1,0 0 1,-1 0 0,1 1 0,-1-1 0,1 0 0,0 1 0,0-1 0,-1 1 0,1-1 0,0 1 0,0 0 0,-1-1-1,1 1 1,0 0 0,0 0 0,0 0 0,0 0 0,0 0 0,0 0 0,1 0 0,-1 0 0,0 0 0,0 1 0,1-1 0,-1 1-1,0 11-2101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30.6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128 4 3328,'5'-4'3898,"-5"12"-2324,4 36-492,-3-27-730,-1-13-238,1 0 1,-1 1 0,0-1 0,0 0 0,-2 7-1,1-7-26,0 1 0,0-1 0,0 0 0,-1 0 0,0 0 0,0 0 0,0 0 0,0 0 0,-4 4 0,0-2-113,0 1-1,0-2 1,-13 10 0,5-3-215,-11 7-736,-2 1-1275,13-8 65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31.6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4 736,'-3'-3'10867,"1"3"-11142,1 0 304,1 0 1,0 0 0,-1 0-1,1 1 1,0-1-1,0 0 1,-1 1 0,1-1-1,0 0 1,0 0 0,-1 1-1,1-1 1,0 0 0,0 1-1,0-1 1,0 1-1,-1-1 1,1 0 0,0 1-1,0-1 1,0 0 0,0 1-1,0-1 1,0 1 0,0-1-1,0 0 1,0 1 0,0 18 90,1-13 55,-1 504 262,-4-506-2148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33.6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26 1824,'23'-23'8710,"-11"21"-8220,185 2 582,-162 3-1014,-34-3-52,1 1-1,0-1 0,-1 0 1,1 0-1,-1 1 1,1-1-1,-1 1 0,1 0 1,-1-1-1,1 1 0,-1 0 1,2 1-1,1 1-32,-3-3 86,1 1-11,4 1-65,-6-2 34,1 0 1,-1 1 0,1-1 0,-1 0 0,1 0 0,-1 0 0,1 0-1,-1 1 1,1-1 0,-1 0 0,1 1 0,-1-1 0,0 0 0,1 1-1,-1-1 1,1 0 0,-1 1 0,0-1 0,0 1 0,1-1 0,-1 1-1,0-1 1,0 0 0,1 1 0,-1-1 0,0 1 0,0-1 0,0 1-1,0 0 1,0-1 0,0 1 0,0-1 0,0 1 0,0 0 0,0 107-24,-5 45-100,2 90 63,-2-84 630,5-157-593,1 0 1,-2 0-1,1-1 1,0 1 0,0 0-1,-1 0 1,1 0-1,-2 2 1,2-3 2,0-1 0,0 0 0,0 1 1,0-1-1,0 0 0,0 0 0,0 1 0,0-1 0,0 0 0,0 1 0,0-1 0,0 0 1,0 0-1,0 1 0,1-1 0,-1 0 0,0 1 0,0-1 0,0 0 0,0 0 0,0 1 1,1-1-1,-1 0 0,0 0 0,0 0 0,0 1 0,1-1 0,-1 0 0,0 0 0,0 0 0,1 1 1,-1-1-1,1 1 4,-1 0 1,1 0 0,-1 0 0,1 0 0,-1 0-1,1 0 1,-1 0 0,0 0 0,1 0 0,-1 0-1,0 0 1,0 0 0,0 0 0,0 0 0,0 0-1,0 0 1,0 0 0,0 2 0,-1 12 81,1-13-87,1 0 0,-1 0 0,0 0 0,1 0 0,-1-1 0,1 1 0,0 0 0,-1 0 0,2 1 0,-1-2 6,-1 0 1,1-1-1,-1 1 1,1 0-1,-1-1 0,0 1 1,1 0-1,-1 0 1,0 0-1,0-1 1,0 1-1,0 0 1,1 0-1,-1 0 0,0-1 1,0 1-1,0 0 1,-1 0-1,1 0 1,0-1-1,0 1 1,-1 1-1,1 2 138,1-4-140,-1 0 0,0 1 0,1-1-1,-1 0 1,0 1 0,1-1-1,-1 1 1,0-1 0,0 0 0,1 1-1,-1-1 1,0 1 0,0-1-1,0 1 1,0-1 0,0 1 0,0-1-1,0 0 1,0 1 0,1-1-1,-2 1 1,1-1 0,0 1 0,0 0-1,0 0 161,-2 13 768,2-13-895,0-1 0,0 1 0,0-1-1,0 1 1,0-1 0,0 1 0,0-1 0,0 1-1,0-1 1,0 1 0,0-1 0,0 1 0,-1-1-1,1 1 1,0-1 0,0 0 0,-1 1 0,1-1-1,0 1 1,0-1 0,-1 1 0,1-1 0,-1 0-1,1 1 1,0-1 0,-1 0 0,1 1 0,-1-1-1,1 0 1,0 0 0,-1 0 0,1 1 0,-1-1-1,1 0 1,-1 0 0,1 0 0,-1 0 0,1 0-1,-2 0 1,-51 12 1018,-40 7-1781,73-14 244,-84 14-4463,98-19 4034,0 1 1,1 0 0,-1 1 0,1-1-1,-1 1 1,-9 5 0,1-2-1678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39.4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212 382 1248,'0'0'58,"-1"1"0,1-1 1,0 0-1,0 0 0,-1 0 0,1 0 0,0 0 0,-1 0 1,1 0-1,0 0 0,-1 0 0,1-1 0,0 1 1,0 0-1,-1 0 0,1 0 0,0 0 0,0 0 1,-1 0-1,1-1 0,0 1 0,0 0 0,-1 0 1,1 0-1,0-1 0,0 1 0,0 0 0,-1 0 0,1 0 1,0-1-1,0 1 0,0 0 0,0-1 0,0 1 1,0 0-1,-1 0 0,1-1 0,0 1 0,0 0 1,0-1-1,0 1 0,0 0 0,0 0 0,0-1 0,0 1 1,0 0-1,0-1 0,0 1 0,1 0 0,-1-1 1,0-3 1383,-18 4 36,16 0-1424,-1 1 0,1-1 0,-1 0 0,1 1 0,0-1 1,-1 1-1,1-1 0,0 1 0,0 0 0,-1 0 0,1 0 0,0 1 0,0-1 1,0 0-1,0 1 0,-3 2 0,-8 7 247,7-6-211,-1 0-1,1 1 1,1 0-1,-1 0 1,1 0 0,-4 7-1,-26 46 315,19-29 32,12-22-374,0 0 0,1 0 0,-3 12 0,-8 18-214,13-36 150,0 0 1,1 0 0,-1-1-1,0 1 1,1 0 0,-1 0-1,1 0 1,0 0 0,0 0 0,0 0-1,0 0 1,0 0 0,0 0-1,0 0 1,1 0 0,0 3-1,0-4 4,-1 0 0,1 0 0,-1 0 0,1 0 0,-1 0 0,1 0 0,0-1 0,0 1 0,-1 0 0,1 0 0,0-1-1,0 1 1,0 0 0,0-1 0,0 1 0,0-1 0,0 1 0,0-1 0,0 0 0,0 1 0,0-1 0,0 0 0,0 0 0,0 0-1,0 0 1,0 0 0,0 0 0,1 0 0,-1 0 0,2 0 0,4-2 37,0 0 0,0 0 0,0 0 0,-1-1 0,1 0 0,-1 0 0,1-1 0,-1 0 0,0 0 0,7-6 0,-3 0-1,0 1 0,-1-1 0,0 0 0,13-21 0,-10 12-58,11-28 0,-9 16 262,-13 30-193,0 0-1,-1-1 1,1 1-1,-1-1 1,1 1 0,-1 0-1,0-1 1,0 1-1,0-1 1,0 1-1,0-1 1,0 1-1,0-1 1,0 1-1,0-1 1,-1 1-1,1 0 1,0-1-1,-2-1 1,1 3-51,0-1 0,0 1 0,0 0 1,-1 0-1,1-1 0,0 1 0,0 0 0,0 0 0,-1 1 0,1-1 1,0 0-1,0 0 0,0 0 0,0 1 0,-1-1 0,1 1 0,0-1 1,0 1-1,0-1 0,0 1 0,0 0 0,-1 0 0,1 0 24,-3 19-86,3-17 57,0-1 1,0 1 0,0 0 0,1-1-1,-1 1 1,1 0 0,-1 0 0,1 0-1,0-1 1,0 1 0,0 0 0,1 0-1,-1 0 1,1-1 0,1 6 0,0 1-33,3 20 65,-3-16-4,1 1-1,0-2 1,6 18-1,-8-27 2,0 0 0,0 0 0,0 0-1,1 0 1,-1 0 0,1-1 0,0 1 0,0-1 0,0 1 0,0-1-1,0 1 1,0-1 0,1 0 0,-1 0 0,1 0 0,-1-1 0,1 1-1,0-1 1,0 1 0,5 1 0,-4-3 30,1 0-1,-1-1 1,0 0 0,0 0 0,0 0-1,0 0 1,0 0 0,7-4 0,-5 2-60,-1 0-1,0 0 1,0-1 0,0 0 0,0 0 0,6-6 0,23-30 54,-30 36-34,8-12-29,-1-1 1,-1-1-1,14-32 0,-3 7 53,-5 11-21,-2 0 0,-1-1 0,-1 0 0,12-58 0,-20 72-39,-1-1 1,-1 1-1,0-1 1,-3-31 0,0 30 21,-2-12 12,2 21 55,1 11-94,0 1 1,0-1-1,0 0 1,1 0-1,-1 1 1,-1-1-1,1 0 1,0 0-1,0 1 1,0-1 0,0 0-1,0 1 1,-1-1-1,1 0 1,0 1-1,-1-1 1,1 0-1,0 1 1,-1-1 0,1 1-1,-1-2 1,1 4-3,0-1 1,0 0-1,0 1 1,0-1 0,0 1-1,0-1 1,-1 0-1,1 1 1,0-1 0,-1 0-1,-1 3 1,1 1-2,-8 72 36,6-60 79,1 1-1,1 0 1,1 35 0,1-15 2,0-21 0,1 0 0,6 27 0,-3-23-132,1 25 0,-5-40 30,0 15 36,1-1-1,8 33 0,1 1 88,-10-42-70,1 0-1,1 0 0,0 0 1,1-1-1,7 17 1,-1-5-53,-10-19 39,1-1 0,0 0 1,1 0-1,-1 0 0,0 0 0,1 0 0,0 0 0,-1 0 0,1-1 0,0 1 0,0 0 0,1-1 0,-1 0 0,5 4 0,0-4-7,2-1-446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40.1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20 2656,'4'5'5408,"-3"-5"-5083,38 0 985,-14 1-261,0-1 1,43-6 0,-28 2-409,-30 4-549,0-1 0,13-2 0,-9 0-97,1 2-1,19-1 1,-18 1-355,24-3 0,-15 3-2979,-15 1-367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6:04.4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110 360 1824,'-4'-5'3589,"-13"-9"-1136,12 10-1653,5 23-778,1 25 113,-3 1 0,-10 66 0,-1-4-258,4-56 247,1-15-87,2 0 0,-1 48 0,-2-6 219,10-75-221,-1-2-29,0-1 1,0 1 0,0 0 0,0 0-1,0-1 1,0 1 0,-1 0-1,1-1 1,0 1 0,0 0 0,0-1-1,-1 1 1,1 0 0,0-1-1,-1 1 1,1-1 0,0 1 0,-1-1-1,1 1 1,-1-1 0,1 1-1,-1-1 1,1 1 0,-1-1 0,1 1-1,-1-1 1,0 0 0,0 1-1,0-1 8,1 1-1,0-1 1,-1 0-1,1 0 1,0 1-1,0-1 0,-1 0 1,1 1-1,0-1 1,0 0-1,-1 1 1,1-1-1,0 0 0,0 1 1,0-1-1,0 0 1,-1 1-1,1-1 1,0 0-1,0 1 0,0-1 1,0 1-1,-1-6 718,0-1-718,0 0-1,0 0 1,0 0-1,1-1 1,0 1-1,1-9 0,8-39 41,-4 25-43,5-13-52,-7 31 21,-1-1-1,0 1 0,2-22 1,-4 28 21,0 0 0,1 1 0,0-1 0,1-5 0,0 5 0,-1 0 0,0 1 0,0-1 0,-1-7 0,2-12 40,1-1 1,11-46 0,-7 36-14,-1 11-6,1 0 1,1 0-1,15-32 0,-17 45-63,0 1-1,1 0 0,0 1 1,16-18-1,-16 20 42,0 1-1,1 0 1,0 0-1,0 0 1,0 1-1,1 0 1,-1 1 0,1 0-1,1 0 1,-1 1-1,0 0 1,1 0 0,-1 1-1,16-1 1,-22 3 0,0 0 0,0 0 0,0 0 0,0 1 1,0-1-1,0 1 0,0 0 0,-1 0 1,1 0-1,0 0 0,0 0 0,-1 0 0,1 1 1,-1 0-1,1-1 0,-1 1 0,3 3 0,-3-3-1,1 2-1,-1-1 0,0 0 1,0 0-1,0 1 0,-1-1 0,1 1 1,-1-1-1,0 1 0,0 0 1,1 6-1,-1 6-6,0-1 0,-2 1 0,1 0 0,-2 0-1,-4 18 1,4-21 27,-2 0 0,1 0 0,-2 0 0,0-1 0,0 0 0,-1 0-1,0 0 1,-1-1 0,-1 1 0,0-2 0,0 1 0,-1-1 0,0-1-1,-1 1 1,0-2 0,0 1 0,-1-1 0,0-1 0,-13 7 0,14-9 31,1 0 1,-1-1-1,0 0 1,-11 2-1,18-5-15,0 0-1,-1-1 1,1 1-1,0-1 0,-1 0 1,1 0-1,-1-1 1,1 1-1,0-1 1,-1 1-1,1-1 0,0 0 1,-1-1-1,1 1 1,0 0-1,-3-3 1,3 3-17,3 1-27,-1 0 1,1-1-1,-1 1 0,0 0 1,1 0-1,-1-1 0,1 1 0,-1 0 1,1 0-1,-1-1 0,1 1 1,-1-1-1,1 1 0,0 0 1,-1-1-1,1 1 0,-1-1 0,1 1 1,0-1-1,-1 1 0,1-1 1,0 1-1,0-1 0,0 0 1,-1 1-1,1-1 0,0 1 1,0-1-1,0 1 0,0-1 0,0 0 1,0 1-1,0-1 0,0 1 1,0-1-1,0 0 0,0 1 1,0-1-1,1 1 0,-1-1 1,0 1-1,0-1 0,1 0 0,-1 1 1,0-1-1,1 1 0,-1-1 1,1-1 0,0 0-1,0 1 1,0-1 0,0 0 0,0 1 0,0-1 0,0 1 0,1 0-1,-1-1 1,0 1 0,1 0 0,-1 0 0,1-1 0,0 1 0,-1 1-1,1-1 1,0 0 0,-1 0 0,1 0 0,3 0 0,1-1 29,0-1-29,-1 1-1,1 0 1,-1 0 0,1 1 0,0-1 0,0 1 0,9 0-1,69-2-214,109 3 1307,-185 0-1058,1-1 1,0 1-1,0-1 1,0-1-1,-1 0 1,1 0-1,-1-1 1,13-5-1,-14 5-7,-1-1 0,0 0 0,0 0 0,0-1 0,-1 1 0,1-1 0,-1-1 0,0 1 0,-1-1 0,8-11 0,110-156-98,-121 171 80,3-2-6,-1 0 1,1 1 0,0-1 0,0 1-1,1 0 1,6-4 0,-11 7-1,28-15-314,-21 15 261,4 1 122,-11-1-57,1 0-1,-1 0 0,0 0 0,0 0 0,0 0 0,0 0 0,0 0 1,0 0-1,0 1 0,0-1 0,0 0 0,0 0 0,0 0 0,0 0 1,0 0-1,0 0 0,0 0 0,0 0 0,0 0 0,0 0 0,0 0 1,0 0-1,0 0 0,0 0 0,0 1 0,0-1 0,0 0 1,0 0-1,0 0 0,0 0 0,0 0 0,0 0 0,0 0 0,0 0 1,0 0-1,0 0 0,0 0 0,0 0 0,0 0 0,0 0 0,0 0 1,0 1-1,0-1 0,-1 0 0,1 0 0,0 0 0,0 0 0,0 0 1,0 0-1,0 0 0,0 0 0,0 0 0,0 0 0,0 0 0,0 0 1,0 0-1,-11 4 236,6-4-270,1 0 0,-1 1 0,1 0 0,-1 0 0,1 0 0,-1 0 0,1 1 0,0 0 0,-1 0 0,1 0 0,0 0 0,0 0 0,1 1 0,-1 0 0,0 0 0,1 0 0,0 0 0,0 1 1,0-1-1,-5 7 0,0 3 25,-5 7-33,0 0 1,2 0 0,-13 33-1,21-45-1,0-2 10,1-1 0,1 1 0,-1 0 1,1 0-1,0 0 0,0-1 0,0 10 0,2-11 33,-1 1 0,1 0 0,0 0 0,0-1 0,1 1 0,0-1 0,-1 1 0,4 4 0,5 15-45,-9-23 42,-1 1 0,1 0 0,1-1 0,-1 1 0,0-1 1,0 0-1,0 1 0,1-1 0,-1 0 0,1 0 0,-1 1 0,3 0 0,-2-1-3,0 1 0,0-1 1,0 1-1,0-1 1,0 1-1,-1 0 0,2 1 1,13 13 213,-15-15-203,1-1-1,-1 1 1,0 0-1,0-1 1,0 1-1,1-1 1,-1 0 0,0 1-1,1-1 1,-1 0-1,0 0 1,1 0 0,-1 0-1,0 0 1,1 0-1,-1 0 1,2 0-1,0-1-5,6 2 45,0-2 0,1 1 0,13-3 0,-21 2-21,0 1 0,0-1 0,0 0 0,0 0 0,0 0 0,-1 0 0,1 0 0,0 0 0,0 0 0,-1-1 0,1 1 0,0-1 0,-1 1 0,0-1 0,1 0 0,1-3 0,-2 3-39,0 0 1,0-1-1,0 1 0,-1 0 1,1-1-1,-1 1 0,1-1 1,-1 1-1,0-3 0,0 1 22,0 1-1,-1 0 0,1-1 0,-1 1 1,1 0-1,-1 0 0,-2-5 1,0 0 34,-1-28-61,-2 22 5,-7-27 102,8 23-67,3 15 12,1-1 0,0 1 0,0-1 0,0 1 0,0-8 0,1 9-75,0 0 0,-1 0 0,1 0 0,0-1 0,-1 1 0,0 0 0,-1-4 0,-3-8-11,-3-9 108,8 22-65,0 1 1,0-1-1,0 1 0,0-1 0,0 1 1,0 0-1,0-1 0,-1 1 0,1-1 0,0 1 1,0 0-1,0-1 0,-1 1 0,1-1 0,0 1 1,0 0-1,-1-1 0,1 1 0,0 0 1,-1 0-1,1-1 0,-1 1 0,0-1 0,1 1 5,-1 0 0,1 0 0,-1-1 0,1 1 0,0 0 0,-1-1 0,1 1 0,-1 0 0,1-1 0,0 1 0,-1-1 0,1 1 0,0-1 0,0 1 0,-1-1 0,1 1 0,0-1 0,0 1 0,0-1 0,0 1 0,-1-1 0,1 1 0,0-1 0,0 0 0,-5-13-179,5 14 229,3 0-369,0 1 294,0 0 0,0 0 0,-1 0-1,1 0 1,0 0 0,-1 1 0,1-1 0,-1 1-1,1-1 1,-1 1 0,0 0 0,3 3 0,-1-2 34,-1 0 1,0 0 0,1-1 0,5 4 0,4-1-8,1 0-1,-1-1 1,1 0 0,0-1-1,16 1 1,69-1 264,-86-3-238,3-1 54,-1 0 0,0-2 0,1 0 0,-1-1 0,22-8 0,-28 9-100,-1-1 1,15-8-1,-21 10 40,0 1-1,0-1 0,0 1 1,0-1-1,0 0 0,0 0 1,0 1-1,-1-2 0,1 1 1,-1 0-1,1 0 0,-1 0 1,0-1-1,0 1 0,0 0 1,0-1-1,0 1 0,0-1 1,-1 0-1,1 1 0,-1-1 1,0 1-1,0-4 0,5-21-264,-5 11 229,-2 16-31,1 0 0,0 0 0,-1 0 0,1 0-1,0 1 1,-1-1 0,1 0 0,0 1 0,-1-1 0,1 0 0,-2 2 0,-3 4-13,0 1 0,1 1 0,-1-1 0,1 1 0,1 0 0,0 0 1,-4 9-1,-17 63 169,11-34-107,13-38-22,-1-1 0,1 1 0,0-1 0,0 1 1,1-1-1,0 1 0,1 0 0,0-1 0,0 1 1,0-1-1,4 10 0,0-1 57,1-1-1,0 1 1,17 28 0,-22-43 0,0 0 1,0 0-1,1 0 0,-1 0 1,0 0-1,0-1 1,1 1-1,-1 0 0,0 0 1,1-1-1,1 1 0,7 4 11,-10-4-44,1-1 0,0 1 1,-1-1-1,1 1 0,0-1 0,0 0 0,-1 1 0,1-1 1,0 0-1,0 1 0,0-1 0,0 0 0,-1 0 1,1 0-1,0 0 0,0 0 0,0 0 0,0 0 1,0 0-1,0 0 0,-1 0 0,3-1 0,19-8 143,-11 3-107,-5 3-32,-1 1 0,0-2 0,-1 1 0,1 0 0,0-1 0,-1 0 1,5-6-1,10-7 7,-10 8-1,0 0-1,-1-1 1,0 0 0,10-15 0,4-6-99,-14 20 82,10-20 1,-15 24 7,1 1-1,-1 0 0,1 0 0,0 0 0,1 0 0,-1 0 0,1 1 1,0 0-1,6-5 0,-10 10 119,0 1-308,0 1 187,-1-1 0,1 1 0,-1 0 1,0-1-1,0 1 0,1 0 0,-1-1 0,0 4 0,-4 143-183,4-142 186,0 0 1,0 0-1,-1 0 0,0 1 1,0-1-1,0 0 0,-4 10 1,0 1 210,-3 4 336,8-20-360,0-20-182,0 16-7,0 0-1,1 0 1,0 0 0,0 0-1,0 1 1,0-1-1,0 0 1,2-3 0,5-12 37,28-73-77,-31 80 124,1-4-127,1 1 1,0 0 0,1 0-1,1 0 1,13-16 0,-10 16-8,-10 11 29,1 0-1,-1 0 0,1 0 0,0 0 0,0 1 0,0-1 0,0 1 1,0 0-1,5-3 0,-3 3 10,-5 1 3,1 1-1,-1-1 1,1 1-1,-1-1 0,1 1 1,0 0-1,-1 0 1,1-1-1,-1 1 1,1 0-1,0 0 1,-1-1-1,1 1 0,0 0 1,-1 0-1,1 0 1,0 0-1,-1 0 1,1 0-1,0 0 0,0 0 1,-1 1-1,1-1 1,0 0-1,-1 0 1,1 0-1,-1 1 1,1-1-1,0 0 0,-1 1 1,1-1-1,-1 1 1,1-1-1,-1 0 1,1 1-1,-1-1 0,1 1 1,-1-1-1,1 1 1,-1 0-1,0-1 1,1 1-1,-1-1 0,1 2 1,1 2-26,0 0 0,0 0 0,0 1-1,0-1 1,0 0 0,-1 1 0,0-1 0,1 9 0,0 0 20,-2 23-1,-1-15 103,1-10-76,-1 1-1,-3 14 1,0-9-55,-4 16 58,6-27 30,0 0 0,1 1-1,0-1 1,-2 13 0,3-15-27,0-1 1,0 1-1,0 0 1,0-1 0,1 1-1,-1-1 1,1 1 0,0-1-1,0 0 1,0 1-1,0-1 1,1 0 0,-1 1-1,3 2 1,-2-4-16,0 0 0,0 0 0,0 0 0,0 0 0,0-1 0,0 1 0,0-1 0,0 1 0,1-1 0,-1 0 0,0 0 0,1 0 0,-1 0 0,1 0 0,-1-1 0,1 1 0,0-1 0,-1 1 0,1-1 0,4 0 0,1-1 51,0 1-1,0-1 0,-1 0 1,1-1-1,15-5 0,-12 2-23,1-1 0,-1 0 0,0 0 0,0-1 0,0-1 0,-1 0 0,0 0 0,15-18 0,-13 12-14,0 0 1,-2-1 0,0 0 0,-1-1 0,13-29-1,2-24 23,-8 22 4,2-9-61,17-84 0,-33 128-26,0 0 0,0-1 0,-1 1 0,-1 0 0,0-1 0,-2-17 0,1 11 31,1 14 11,-1 1 0,1 0 0,0 0 0,-3-7 1,2 6-133,0 0 1,0 0 0,1 0 0,-1-7 0,1 11-3,0 18-458,0 1 448,1-1 132,-2 0-1,-3 25 1,2-16 129,-1 6-106,1-23-45,1-1-1,0 1 1,0 0 0,2 17 0,-2 19-46,0-18 110,3 56 0,-1-69-74,4 46-10,2 27 268,1-21 160,-8-63-346,0 0 1,1-1 0,-1 1-1,1 0 1,-1-1 0,1 1-1,0-1 1,0 1 0,0-1-1,0 1 1,0-1 0,1 0-1,-1 0 1,1 1 0,-1-1-1,1 0 1,0 0 0,0 0-1,0-1 1,0 1 0,0 0-1,0-1 1,4 2 0,1 3 459,-6-6-479,-1 0-1,0 1 0,1-1 1,-1 0-1,1 1 0,-1-1 1,0 0-1,1 0 1,-1 0-1,1 1 0,-1-1 1,1 0-1,-1 0 0,1 0 1,-1 0-1,1 0 1,-1 0-1,1 0 0,-1 0 1,1 0-1,-1 0 0,1 0 1,-1 0-1,1 0 1,-1 0-1,1 0 0,5-2 39,8 0 66,-1-2 1,1 1-1,-1-2 0,14-6 1,-21 8-8,1 1 1,-1-1 0,14-3-1,-8 3-391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6:05.2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 2400,'0'0'131,"-1"0"0,1 0 1,0 0-1,-1 1 0,1-1 0,0 0 0,-2 1 394,2 0-394,0-1 0,0 0 1,-1 0-1,1 1 0,0-1 0,0 1 0,0-1 1,0 0-1,-1 1 0,1-1 0,0 0 0,0 1 1,0-1-1,0 1 0,0-1 0,0 0 0,0 1 1,0-1-1,0 1 0,0-1 0,0 0 0,0 1 1,0-1-1,0 1 0,1-1 0,-1 0 0,0 1 1,0-1-1,0 1 0,0-1 0,1 0 0,0 1 394,-1 0-394,0-1 1,1 1-1,7 2 247,1-1 0,-1 1 0,0-1 0,1-1 0,-1 0 0,1 0 0,14 0 0,-3-2 10,-2 1-76,0 0-1,26 5 0,-30-4-253,0 0-1,27-2 0,-14 0-1013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6:05.6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59 5472,'-18'-15'2016,"23"7"-1536,-2 0-160,-3 5 960,0-2-768,0 2-64,0-5-288,-3 4-1024,-2 0 448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7:56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5 896,'-8'-5'4245,"8"6"-4225,0 0 1,0 0-1,0 0 0,0 0 1,0 0-1,0 0 0,0 0 1,-1 0-1,1 0 0,0 0 1,-1 0-1,1-1 0,-1 3 1,0-2 25,-4 46 722,1 15-278,-13 74-143,16-117-135,1-14-208,0 0-1,-1 0 1,0 0-1,-2 8 0,-3 12 20,5-17 40,-1-1-1,0 0 1,0 0 0,-7 13-1,-3 7 152,11-21-124,1-4-77,-1-1-1,1 0 1,0 1-1,-1-1 1,1 1-1,-1-1 1,1 0-1,-1 1 0,0-1 1,1 0-1,-1 0 1,0 1-1,0-1 1,0 0-1,0 0 1,0 0-1,0 0 0,0 0 1,-1 0-1,1-1 1,0 1-1,0 0 1,-1 0-1,1-1 1,0 1-1,-2 0 0,1-1 1,1 1-1,-1-1 0,1 1 0,-1 0 1,1-1-1,0 1 0,-1 0 0,-1 2 1,2-3 1,0 1 1,1 0 0,-1 0-1,0-1 1,0 1 0,0-1 0,0 1-1,0-1 1,0 1 0,0-1-1,-1 0 1,1 1 0,0-1-1,-1 0 1,-21-2-2,23 2-3,-1-1 1,0 1-1,1 0 0,-1 0 1,1 0-1,-1-1 1,0 1-1,1 0 1,-1-1-1,1 1 0,-1 0 1,1-1-1,-1 1 1,1-1-1,-1 1 0,1-1 1,0 1-1,-1-1 1,1 1-1,0-1 1,-1 1-1,1-1 0,0 1 1,0-1-1,0 0 1,-1 1-1,1-1 1,0 1-1,0-2 0,-2-8-204,2 9 194,0 1 1,0-1 0,-1 0 0,1 1-1,0-1 1,0 0 0,0 1-1,0-1 1,0 0 0,0 1-1,0-1 1,0 0 0,0 1 0,1-1-1,-1 0 1,0 1 0,0-1-1,1 0 1,-1-10-33,0 10 31,0 0 0,0 0-1,0 0 1,0 0 0,0 0-1,0 0 1,0 0 0,0 0-1,0 0 1,0 0-1,0 0 1,1 0 0,-1 0-1,0 0 1,1 0 0,0 0 1,-1 1 0,1-1 0,-1 1 0,1-1 0,-1 0 0,1 1 0,-1-1 0,1 1 0,-1-1 0,0 1 0,1-1 0,-1 0 0,0 1 0,0-1 0,1 0 0,-1 0 0,0 1 0,0-1 0,0 0 0,0 1 0,0-1 0,0-1 0,3-5 54,-2 6-71,-1 0 0,1 1 1,-1-1-1,1 0 0,-1 1 0,0-1 0,1 0 0,-1 1 0,0-1 1,1 0-1,-1 0 0,0 1 0,0-1 0,0 0 0,0 0 0,0 0 1,0 1-1,0-1 0,0-1 0,9-2-138,1 0 1,15-4-1,-10 5 384,-13 3-221,0 0 0,0-1 1,0 1-1,0-1 1,1 1-1,-1-1 0,0 0 1,0 0-1,-1 0 0,1 0 1,0 0-1,0 0 1,0 0-1,-1-1 0,4-2 1,-4 2 19,3-2 7,0 0 0,-1-1 1,0 1-1,0-1 0,4-7 1,-7 12-35,0-1 0,1 1 1,-1 0-1,0 0 1,0-1-1,0 1 0,0 0 1,0-1-1,0 1 0,0 0 1,1-1-1,-1 1 0,0 0 1,0 0-1,0-1 0,0 1 1,0 0-1,0-1 1,0 1-1,0 0 0,-1-1 1,1 1-1,0 0 0,0 0 1,0-1-1,0 1 0,0 0 1,0-1-1,-1 1 0,1 0 1,0 0-1,0-1 1,0 1-1,-1 0 0,1 0 1,0 0-1,0-1 0,-1 1 1,1 0-1,0 0 0,0 0 1,-1 0-1,1 0 0,0-1 1,-1 1-1,1 0 1,0 0-1,-1 0 0,1 0 1,0 0-1,0 0 0,-1 0 1,1 0-1,-2 0 118,-11-6-1784,13 5 1678,-1 0-1,1 0 1,-1 0 0,1 0 0,-1 0 0,1 0-1,-1 0 1,1 0 0,-1 0 0,0 0 0,0 0-1,0 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6:15.8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217 565 1568,'-10'-5'7503,"6"2"-8398,3 2 928,0 1-1,0-1 1,-1 0 0,1 1 0,0-1-1,-1 1 1,1-1 0,-1 1 0,1 0 0,-1 0-1,-1 0 1,-10-3 262,7 2-113,0-1 0,-1 1-1,1 1 1,0 0 0,-13 0 0,4 0 76,13 1-227,0-1 0,0 0-1,-1 0 1,1 1 0,0-1 0,0 1 0,0 0-1,0 0 1,0-1 0,0 1 0,0 1-1,0-1 1,1 0 0,-1 0 0,0 1 0,1-1-1,-1 1 1,-2 2 0,-1 3-50,0 0 0,1 0 1,-6 12-1,3-4 154,4-8-134,0 0 0,1 1 0,0-1 0,0 1 0,1 0 0,0-1 0,0 1 0,1 0 0,0 8 0,-2 32 11,-1-28-12,0 34 0,-5 1 154,8-54-149,0 0 0,0-1 0,0 1 0,0 0 0,0 0 0,0-1 0,0 1 0,0 0-1,0 0 1,0-1 0,-1 1 0,1 0 0,0-1 0,-1 1 0,1 0 0,0-1 0,-1 1 0,0 1-1,0 2 139,6 8-59,-5-11-79,1 1-1,-1-1 0,1 0 0,0 1 1,0-1-1,0 0 0,0 0 0,-1 1 1,2-1-1,-1 0 0,2 2 0,3 3 41,-5-5-44,0 1 0,0-1 0,0 1 0,0-1 0,1 0 0,-1 0 0,1 1 0,-1-1 0,1 0 0,-1 0 0,1 0 0,3 1 0,24 7 72,-10-3 156,-12-4-252,1-1 1,-1 0-1,1 0 0,-1 0 0,1-1 1,0 0-1,9-2 0,9 1-3,-11 1 28,-1-2 1,0 0-1,-1 0 0,1-1 0,0-1 1,25-10-1,-8 4 28,-24 8-33,0 0 1,-1 0 0,11-5 0,-3 0 9,0 0 0,-1-1-1,0-1 1,0 0 0,-1-1-1,0 0 1,14-16 0,4-16 7,-20 27-93,15-17 0,-6 5-6,-15 22 98,-1-1 0,1 1-1,1-1 1,4-4-1,6-6 25,-14 15-44,1-1 1,-1 1 0,0-1 0,1 1-1,-1 0 1,1-1 0,-1 1 0,4-2 0,-1 2-37,0 0 0,-1 0 0,1 0 0,-1 0 0,1 1 0,0 0 1,6 0-1,-1 0-53,-4-1 71,1 1-1,-1 1 0,1-1 0,9 3 1,-13-3 558,-12-15-416,10 14-111,0 0-1,0 0 1,0 0-1,-1 1 1,1-1-1,0 0 1,0 0-1,-1 1 1,1-1-1,-1 0 1,1 1-1,0-1 1,-1 0-1,0 1 1,1-1-1,-1 1 1,1-1-1,-1 1 1,1-1-1,-2 0 1,-20-9-29,14 8-19,1 1 1,-1-1-1,-16 0 0,22 2 28,-1 0 0,0 0 0,1 0 0,-1 0 0,1 0 0,-1 1 1,1-1-1,-1 1 0,1-1 0,-1 1 0,1 0 0,0 0 0,-1 0 1,1 1-1,0-1 0,0 0 0,0 1 0,0-1 0,0 1 0,0 0 0,0 0 1,1 0-1,-1 0 0,-1 3 0,-6 9-17,2 0 1,0 0-1,0 1 0,2 0 1,0 0-1,0 0 0,-2 19 1,6-24 29,1 0 0,0 1 0,0-1 1,1 0-1,3 16 0,1 7 48,-3-24 0,0 0 0,1 0 0,0 0 0,6 13-1,1 6-152,-8-24 131,0 0-1,0 0 0,0 0 1,1-1-1,-1 1 0,1 0 0,0-1 1,4 4-1,-5-5 29,-1-2-35,0 1 0,1-1-1,-1 1 1,1-1-1,-1 1 1,1-1 0,-1 0-1,1 0 1,2 0-1,13 2 65,-16-2-81,1 0-1,-1 1 1,0-1 0,0 0-1,1 0 1,-1 0 0,0 0-1,1 0 1,-1 0 0,0 0-1,1 0 1,-1-1 0,0 1-1,0 0 1,1-1 0,-1 1 0,0-1-1,0 1 1,0-1 0,0 0-1,0 1 1,1-1 0,-1 0-1,0 0 1,-1 0 0,1 0-1,0 0 1,1-2 0,20-13 95,-19 12-90,0 0 1,0 0-1,0 0 1,0 0-1,-1 0 1,0-1-1,0 1 0,0-1 1,0 1-1,-1-1 1,0 0-1,0 1 1,1-10-1,3-64-134,-5 70 146,0 0 0,0-1 0,-1 1-1,0 0 1,0 0 0,-1 0 0,0 0 0,-1 0-1,1 0 1,-1 0 0,-8-12 0,-1-1-192,11 18 165,-1-1-1,1 1 1,-1 0-1,1 1 1,-1-1 0,0 0-1,0 0 1,-1 1-1,1-1 1,-1 1 0,1 0-1,-1 0 1,1 0-1,-6-3 1,2-1 15,6 5-6,0 1-1,0 0 1,0 0-1,0-1 1,0 1-1,0 0 1,-1 0-1,1-1 1,0 1-1,0 0 1,0 0-1,0 0 1,-1-1-1,1 1 1,0 0-1,0 0 1,0 0-1,-1 0 1,1-1-1,0 1 0,0 0 1,-1 0-1,1 0 1,0 0-1,0 0 1,-1 0-1,1 0 1,0 0-1,0 0 1,-1 0-1,1 0 1,-1 0-1,1 0-14,0-1 0,0 1-1,0 0 1,0-1-1,0 1 1,-1 0 0,1-1-1,0 1 1,0 0-1,0 0 1,0-1 0,0 1-1,0 0 1,0-1 0,0 1-1,0 0 1,0-1-1,1 1 1,-1 0 0,0 0-1,0-1 1,0 1-1,0 0 1,0-1 0,1 1-1,4-1 14,0 0 0,-1 0 0,1 0 0,0-1 0,6-2 0,6-2 4,10-4 102,-18 7-10,-1 0 0,1 0 0,13-1 0,84-6 109,-89 10-261,-1 1 0,0 0 1,0 1-1,27 7 0,-33-6 81,0 0-1,0 0 0,0 1 1,0 1-1,0-1 0,-1 1 0,0 1 1,0 0-1,0 0 0,12 13 1,-18-16-22,-1 0 0,0 1 0,0-1 0,0 1 0,-1-1 0,1 1 0,-1 0 0,0-1 0,0 1 1,0 0-1,-1 0 0,1 7 0,-1-1-11,0 0-1,-1 0 1,-3 19 0,2-18 61,0 0-1,-1 0 1,0 0 0,-1 0-1,-1-1 1,1 1 0,-7 9-1,10-19-23,0 0-1,0 0 0,0-1 0,1 1 1,-1 0-1,0-1 0,0 1 0,0-1 1,0 1-1,0-1 0,0 0 1,0 1-1,0-1 0,-2 1 0,2-1-18,1 0-1,-1 0 1,1 0 0,-1 0-1,1 0 1,-1 0-1,1 0 1,-1 0-1,1 0 1,-1 0-1,1 0 1,-1-1-1,1 1 1,-1 0 0,1 0-1,-1 0 1,1-1-1,0 1 1,-1 0-1,1 0 1,-1-1-1,1 1 1,0-1-1,-1 1 1,1 0 0,0-1-1,-1 1 1,1-1-1,0 1 1,-1 0-1,1-1 1,0 1-1,0-2 1,-2-5 8,1-1-1,0 1 1,0-1 0,1 0-1,0 1 1,1-1 0,-1 0-1,2 1 1,-1-1 0,1 1-1,4-12 1,3-4-120,1-1 1,15-24-1,-19 38 85,0 1 0,0 0 0,1 0-1,1 1 1,-1-1 0,1 2 0,1-1 0,0 1-1,0 0 1,0 1 0,0 0 0,1 1 0,0 0-1,12-5 1,-20 10-2,0-1-1,0 0 1,0 1-1,0-1 0,0 1 1,0 0-1,0-1 1,0 1-1,0 0 1,0 0-1,0 1 0,0-1 1,0 0-1,0 1 1,0-1-1,2 2 1,-2-2 19,-1 1 1,0 0 0,0 0 0,1 0 0,-1 0 0,0 0 0,0 0 0,0 0 0,0 0 0,0 0 0,0 1 0,-1-1 0,1 0 0,0 1 0,-1-1 0,1 0 0,-1 1 0,1-1 0,-1 1 0,1-1 0,-1 3 0,13 51-100,-11-31 100,-2-18 5,0 1 0,1 0 0,0 0 0,0-1 0,1 1-1,2 7 1,-3-12 10,-1 0-1,1 0 0,-1 0 1,0 0-1,1 0 0,-1 0 1,0 0-1,0 3 0,-1-3-17,1-1-1,0 1 1,0 0-1,0-1 0,0 1 1,0-1-1,1 1 1,-1-1-1,0 1 0,1-1 1,-1 1-1,1-1 1,0 0-1,-1 1 0,1-1 1,0 0-1,1 3 1,10 11 180,-11-14-123,0-1-103,0 1 64,0-1 0,0 0 0,0 1 1,1-1-1,-1 0 0,0 0 0,0 0 0,1 0 0,-1 0 0,0-1 0,0 1 0,0 0 1,0 0-1,1-1 0,-1 1 0,0-1 0,0 1 0,0-1 0,0 0 0,0 1 1,0-1-1,0 0 0,0 1 0,0-1 0,0 0 0,-1 0 0,1 0 0,0 0 0,0 0 1,-1 0-1,1 0 0,0-2 0,23-41-148,-19 32 158,1 0 0,0 1 0,1 0 0,0 0 0,12-13 1,30-37-105,-34 47 81,40-38-120,-53 50 127,0 1 0,0 0-1,0 0 1,0 0 0,0 0-1,0 0 1,4 0 0,-4 0-15,1 0 1,-1 1-1,0-1 1,0 0-1,1 0 1,2-3-1,-2 3 27,-2-1-22,1 1 1,0-1-1,0 1 0,0 0 0,0 0 0,0 0 0,0 0 1,0 0-1,0 0 0,3 0 0,8-4-382,-11 6 376,0-1 0,0 0 0,-1 1 0,1-1 0,0 1 0,-1 0-1,1 0 1,-1-1 0,1 1 0,-1 0 0,1 0 0,-1 1 0,1-1 0,-1 0 0,0 0-1,0 1 1,0-1 0,0 0 0,0 1 0,0-1 0,0 1 0,0 0 0,0-1-1,0 4 1,3 5-28,-1-1 0,0 1 1,1 10-1,1 10-6,-2-1 0,-1 1 1,-1 0-1,-4 37 1,3-59 97,-1-1 1,0 0-1,-1 0 1,1 0 0,-1 0-1,-1 0 1,0 0 0,0-1-1,0 1 1,0-1-1,-1 0 1,-8 10 0,10-15-63,1 1 1,-1-1 0,0 0 0,0 0-1,1 0 1,-1 0 0,0 0 0,0 0 0,0 0-1,-1-1 1,1 1 0,0-1 0,0 0-1,0 1 1,0-1 0,0 0 0,-1 0 0,1 0-1,0-1 1,0 1 0,0 0 0,0-1-1,0 0 1,-3-1 0,-2 0-18,0-1-1,1 0 1,-1 0 0,1 0 0,0-1 0,-7-6-1,-1-3 1,1 0-1,0-1 0,1-1 0,0 0 1,2 0-1,-1-1 0,2-1 1,-12-27-1,18 33 229,2 10-205,1 0 0,0 0 0,-1 0-1,1 0 1,0 0 0,-1 0 0,1 0 0,-1 0 0,1 1-1,-1-1 1,0 0 0,0 0 0,0-1 0,0 2-5,1 0 0,0 0 1,0 0-1,-1 0 1,1-1-1,0 1 1,0 0-1,0 0 0,-1 0 1,1-1-1,0 1 1,0 0-1,0 0 0,0 0 1,0-1-1,-1 1 1,1 0-1,0 0 0,0-1 1,0 1-1,0 0 1,0 0-1,0-1 0,0 1 1,0 0-1,0 0 1,0-1-1,0 1 1,0 0-1,0 0 0,0-1 1,0 1-1,0 0 1,0 0-1,0-1 0,1 1 1,-1 0-1,0 0 1,0-1-1,0 1 0,0 0 1,0 0-1,1 0 1,-1-1-1,0 1 1,0 0-1,0 0 0,1 0 1,-1 0-1,0-1 1,0 1-1,0 0 0,1 0 1,-1 0-1,0 0 1,0 0-1,1 0 0,-1 0 1,1 0-1,13-4-114,-11 5 120,1 0 0,0 0 0,-1 0 0,1 0 0,-1 1 0,1-1 0,-1 1 0,0 0 0,0 0 0,0 0 0,0 0 0,0 1 0,0-1 0,4 6 0,6 4 69,27 22 88,38 29 127,-67-55-309,-1-1-14,1 1 1,-1-2-1,1 0 0,0 0 0,13 4 0,-7-3 120,-4-3 76,0 0 1,24 5 0,-34-8-137,1-1 1,-1 0-1,1 1 0,-1-2 0,0 1 0,1 0 0,-1 0 0,1-1 0,-1 0 0,0 0 0,1 0 0,-1 0 0,0 0 0,0-1 0,0 1 1,4-4-1,0-1-2,0-2-1,0 1 1,-1-1 0,0 0 0,0 0 0,0-1 0,-1 1 0,7-20 0,-3 11 163,-5 7-282,0 0-1,3-13 1,-4 14 43,0 1 0,0-1 0,7-13 0,1-3-167,-10 21 205,0 0 0,0 1 0,1-1-1,0 1 1,-1-1 0,2 1 0,2-5 0,-3 5 8,0 1 1,0-1-1,0 0 1,-1 0-1,1 0 1,-1 0-1,0 0 1,0 0 0,0 0-1,0 0 1,-1 0-1,1 0 1,-1-1-1,0 1 1,1 0-1,-2 0 1,1-1-1,0 1 1,-1 0 0,1 0-1,-2-4 1,2 7-12,0 0 0,0 0 1,0-1-1,0 1 0,0 0 1,0 0-1,0-1 0,-1 1 0,1 0 1,0 0-1,0 0 0,0-1 1,0 1-1,0 0 0,-1 0 1,1 0-1,0 0 0,0-1 1,0 1-1,0 0 0,-1 0 1,1 0-1,0 0 0,0 0 0,-1 0 1,1 0-1,0-1 0,0 1 1,0 0-1,-1 0 0,1 0 1,0 0-1,0 0 0,-1 0 1,1 0-1,0 0 0,0 0 0,-1 0 1,1 0-1,0 1 0,-9 7-160,-3 16 283,4 1-185,-18 62 123,21-64 39,2 0 0,0 0 0,2 0 0,1 0 1,3 34-1,6-6 27,-8-46-71,1 0 0,-1 0-1,1 0 1,0 0 0,0-1 0,4 8-1,-1-2 54,-4-9-77,-1-1 0,1 1 0,0 0 0,-1-1 0,1 1 0,0 0 1,-1-1-1,1 1 0,0-1 0,0 1 0,0-1 0,-1 0 0,1 1 0,0-1 0,0 0 0,0 1 0,0-1 1,0 0-1,0 0 0,0 0 0,0 0 0,0 0 0,0 0 0,-1 0 0,1 0 0,2-1 0,2 1 74,-3-1-68,0 1 0,0-1 0,0 0 0,-1 0 0,1 0 0,0-1 0,-1 1 0,1 0 0,-1 0 0,3-3 0,-2 1-7,0 1-9,0-1 0,0 1 0,0-1-1,0 1 1,-1-1 0,3-5 0,5-8-1,18-35 124,-20 37-153,0 0 0,17-23 0,-16 26 24,0 1-1,1 0 1,1 0 0,-1 1-1,2 0 1,14-10 0,-1 4-25,0 1 0,1 1 0,1 2 1,0 0-1,1 2 0,48-11 1,-72 19 34,0 1 0,0-1 1,0 1-1,0 0 0,0 0 1,0 0-1,1 1 0,-1-1 1,0 1-1,0 0 0,0 0 1,0 0-1,0 0 0,-1 0 1,6 3-1,-7-4-14,0 1-1,-1-1 1,1 1 0,0 0-1,0-1 1,0 1 0,0 0-1,0-1 1,-1 1 0,1 0-1,0 0 1,-1 0 0,1 0 0,-1 0-1,1 0 1,-1 0 0,1 0-1,-1 0 1,1 0 0,-1 0-1,0 1 1,11 23-37,-10-24 217,-1 0-162,0-1 0,0 1-1,0-1 1,0 1 0,-1-1 0,1 1 0,0-1 0,0 1-1,0-1 1,0 0 0,-1 1 0,1-1 0,0 1-1,0-1 1,-1 0 0,1 1 0,0-1 0,-1 0 0,1 1-1,0-1 1,-1 0 0,1 1 0,0-1 0,-1 0-1,1 0 1,-1 0 0,0 1 0,-16 1 52,-15-7-54,-99-26 62,127 31-81,0-1 1,-1 1-1,1 1 1,0-1-1,0 0 0,-1 1 1,1 0-1,0 0 1,-7 3-1,4-1-30,0 0 0,0 1 0,0 0 0,-9 6 1,10-5 47,0 0 1,0 1 0,1 0-1,-1 0 1,1 0 0,1 1-1,-1-1 1,1 1 0,0 0-1,1 0 1,-1 1 0,2-1-1,-1 1 1,1 0 0,-3 14-1,-2 12 14,4-24-10,1 0 0,0 0 0,0 1 0,1 11 0,0 5 157,0 20 66,1-43-203,1 0-1,-1 1 1,1-1-1,0 0 1,0 0 0,0 0-1,1 1 1,2 3-1,-1-2 22,0 0-1,1 0 0,0-1 1,6 7-1,-8-10-25,0 0 0,1 0 1,-1 0-1,1-1 0,0 1 0,-1 0 1,1-1-1,0 0 0,0 0 0,0 0 1,4 1-1,1 0-12,0 0 1,0-1-1,0 0 0,0-1 1,-1 0-1,1 0 0,0-1 1,0 0-1,0 0 0,0 0 1,-1-1-1,1-1 0,-1 1 1,1-1-1,-1 0 0,0-1 1,0 0-1,0 0 0,-1 0 1,1-1-1,-1 0 0,0 0 1,-1-1-1,1 0 0,-1 0 1,0 0-1,5-9 0,5-12-132,-1 0 0,18-53 1,9-60-304,3-84 22,-39 173 218,-2 0 1,-7-81 0,3 80 21,1 31 265,-1 0 0,-5-25-1,6 14-472,-1 28 94,-1 6 109,-2 9 109,2-7 125,0 2-85,1 0-1,-1 0 1,1 1 0,0-1 0,0 7 0,-4 24-143,0-15 348,-2 36 0,5-38-214,-1 1 0,-8 29 1,-28 75-51,14-55-42,21-52 180,0-1 0,1 1 0,2 0 0,-1 21 0,2-27-54,1 0 0,0 0 1,1-1-1,0 1 0,1 0 0,1-1 1,5 16-1,40 101 428,-46-118-442,-2-6 3,0 0 1,0-1 0,0 1-1,1 0 1,-1-1 0,1 0 0,3 5-1,5 6 150,-9-11-137,1-1 1,0 1-1,-1-1 0,1 1 1,0-1-1,0 0 1,0 1-1,1-1 0,-1 0 1,0 0-1,1-1 1,0 1-1,-1-1 0,1 1 1,0-1-1,5 2 1,23 9 94,-6-7-101,3-2 54,4-1-327,-23-1 311,-1 0 0,1 0 0,-1-1 0,13-2 0,-18 1-62,0 1-1,0-1 1,0 0 0,-1 0-1,1 0 1,0 0 0,0 0-1,-1 0 1,1-1-1,-1 0 1,1 1 0,2-4-1,5-3-203,-2 2 213,0 0 0,-1 0 0,1-1 0,-2 0 0,1 0 0,-1-1 0,0 0 0,6-10 0,-6 7-105,0 0 0,-1 0 0,0 0 0,-1-1 0,0 0-1,3-15 1,0-6 151,-3 16 46,3-35 0,-7 47-92,0 0 0,0 0 0,0 0 0,-1 0 0,0-1 0,0 1 0,0 0 0,-1 0 0,1 1 0,-1-1 0,-3-5 0,3 7-18,0 1 0,0-1-1,0 1 1,-1 0 0,1 0-1,-1 0 1,0 0 0,1 0-1,-1 0 1,0 1 0,0-1 0,0 1-1,0 0 1,0 0 0,-1 0-1,1 0 1,0 0 0,0 1-1,-5-1 1,5 1 13,-1 0 1,1 0-1,-1 0 1,0 0-1,1 0 1,-1 1-1,1 0 1,-1-1-1,1 1 1,0 0-1,-1 1 0,1-1 1,0 1-1,0-1 1,0 1-1,0 0 1,0 0-1,-3 3 1,-24 26 19,25-25 29,0 0 1,0 0-1,0 1 1,1 0-1,0-1 1,1 2-1,-5 10 1,2-5 57,2-3-65,1 0 1,0 1-1,0-1 1,1 1-1,0-1 1,1 1-1,0 0 0,1-1 1,0 1-1,0 0 1,2-1-1,-1 1 1,6 19-1,1-8 7,-2-4 236,16 30 1,-19-42-240,0-1 0,1 0 0,-1 0 0,1 0 0,0-1 0,0 1 0,1-1 0,0 0 0,8 6 0,-3-4 20,1-1 0,-1 0-1,1-1 1,0 0 0,0-1-1,0 0 1,19 2 0,-8-4 48,0-2 1,0 0-1,-1-1 1,1-1-1,22-7 1,-34 8-82,0-1 0,0 0 0,0-1 0,-1 0 0,1 0 0,-1-1 1,0 0-1,-1-1 0,1 0 0,10-10 0,-10 7-135,0-1 0,-1 1 0,0-2 0,0 1 1,-1-1-1,0 0 0,9-23 0,-5 5 84,-2-1-1,0 0 1,-2 0 0,-1-1-1,-2 1 1,-1-1 0,0-39-1,-7 60-158,4 9 181,0 1 1,0 0-1,0 0 0,0 0 0,0-1 1,0 1-1,1 0 0,-1 0 0,0 0 0,0 0 1,0-1-1,0 1 0,0 0 0,0 0 0,0 0 1,0-1-1,1 1 0,-1 0 0,0 0 0,0 0 1,0 0-1,0 0 0,0 0 0,1-1 0,-1 1 1,0 0-1,0 0 0,0 0 0,1 0 0,-1 0 1,0 0-1,0 0 0,0 0 0,0 0 1,1 0-1,-1 0 0,0 0 0,0 0 0,0 0 1,1 0-1,-1 0 0,0 0 0,0 0 0,0 0 1,1 0-1,-1 0 0,0 0 0,0 0 0,0 1 1,1-1-1,-1 0 0,0 0 0,0 0 0,0 0 1,10 7-122,0 5 335,0-1-1,17 16 1,-7-8-175,-16-13 29,-3-3-63,1 0-1,-1 1 1,0-1 0,0 0-1,0 1 1,0-1-1,-1 0 1,1 1-1,-1 4 1,2 6 12,-1-3 10,0 0 1,-1 22-1,-1-10 111,0-1-82,-5 24 1,5-39-4,0 4-23,-3 28-155,2-22 79,2-14 34,-1 0 0,1-1 0,0 1 1,0 0-1,0 0 0,0 0 1,1 0-1,0 4 0,-1 1 86,1 1 3,12 5-3,4 9 129,-15-21-154,8 2-8,-6-2-38,0-1 1,0 1 0,0 0 0,0-1-1,0 0 1,1 0 0,-1-1 0,0 1-1,8-1 1,82 4 546,-82-4-471,-3 0-84,-1 0-1,1 0 0,0-1 1,0 0-1,0 0 0,13-5 1,21-10 116,46-18 14,-76 28-92,-1 0 0,-1-1 1,1 0-1,19-17 0,-20 13-123,1-1-1,-2 0 1,1-1-1,-2 1 1,0-2 0,0 0-1,-1 0 1,8-21-1,-13 26 72,0 1-1,-1-1 0,0 0 1,0 0-1,-1 1 1,0-1-1,-1-12 0,0 15 14,-1 0 0,0-1-1,0 1 1,0 0 0,-1 0-1,0 0 1,0 0 0,-1 1 0,1-1-1,-1 1 1,-5-8 0,5 10 8,0-1 0,-1 1 1,1 0-1,-1 0 0,1 0 0,-1 1 1,0-1-1,0 1 0,0 0 1,0 0-1,-1 0 0,1 0 0,-1 1 1,1 0-1,-8-1 0,-6-1-28,-1 1-1,-27 2 0,36 0 56,3-1-20,0 2 1,0-1-1,0 1 1,1 0 0,-1 0-1,0 1 1,0 0-1,1 0 1,-1 0-1,1 1 1,-1 0-1,1 1 1,0-1-1,1 1 1,-1 0-1,1 1 1,-1-1-1,1 1 1,0 0-1,1 0 1,-1 1-1,1-1 1,0 1-1,-3 7 1,2-2 23,0 1 1,0 0-1,2 0 0,-1 0 1,2 0-1,-1 1 1,2 0-1,-1-1 1,2 1-1,0 0 1,0-1-1,1 1 1,1 0-1,0-1 0,1 0 1,0 1-1,1-1 1,7 15-1,-8-19 49,1 0-1,0 0 0,0-1 1,1 1-1,0-1 1,1 0-1,-1-1 0,1 1 1,13 10-1,-1-4 17,0-1 0,1 0-1,1-1 1,-1-2 0,2 0-1,-1-1 1,24 6 0,-34-11-21,-1-1 0,1 0 0,14 0 1,-21-2-52,1 0 0,0 0 0,0 0 1,-1 0-1,1-1 0,0 0 0,-1 0 1,1 0-1,-1 0 0,1 0 0,5-4 1,5-2 189,-12 6-170,0 0 0,0 0 0,0 0 0,0 0 0,0 0 0,0 0-1,-1 0 1,1-1 0,1-1 0,8-11-144,-1-1 1,-1 0-1,-1-1 0,0 1 0,7-23 0,-5 13-123,3-7 20,-7 16 138,0 0 1,1 0 0,1 1-1,0 0 1,1 0 0,13-15 0,-19 27 79,1 1 1,-1-1 0,1 0-1,0 1 1,0 0-1,-1 0 1,2 0 0,-1 0-1,0 0 1,6 0 0,7-3 7,22-1 0,-25 4-195,56-11 298,-66 13-102,-1-1 1,1 0-1,-1 0 1,1 0 0,-1 0-1,1-1 1,-1 1-1,1-1 1,-1 0-1,6-4 1,-9 6-18,0-1 0,0 1 0,0 0 0,1 0 0,-1 0 0,0 0 0,0-1 0,0 1 0,0 0 0,0 0 0,1 0 0,-1-1 0,0 1 0,0 0 0,0 0 0,0 0 0,0-1 0,0 1 0,0 0 0,0 0 0,0-1 0,0 1 0,0 0 0,0 0 0,0-1 0,0 1 0,0 0 0,0 0 0,0 0 0,0-1 0,0 1 0,0 0 0,0 0 0,0-1 0,-1 1 0,1 0 0,0 0 0,0 0 0,0 0 0,0-1 0,0 1 0,-1 0 0,1 0 0,0 0 0,0 0 1,0-1-1,-1 1 0,1 0 0,0 0 0,0 0 0,0 0 0,-1 0 0,1 0 0,0 0 0,0 0 0,-1 0 0,1 0 0,0 0 0,-1 0 0,-12-2-23,3 2-15,0 1 1,0 1 0,0-1 0,1 2 0,-1-1 0,1 1 0,-1 1 0,1-1 0,-15 10-1,10-4 39,0 0-1,1 1 1,0 0 0,0 1-1,-11 13 1,2 3-64,-29 45 0,-3 3 248,49-69-182,1 0 0,0 0 0,1 0 0,-1 0 0,1 1 0,-4 12 0,6-16 47,0 0 1,0 0-1,1 1 0,-1-1 0,1 0 0,0 1 1,0-1-1,0 0 0,0 1 0,1-1 0,-1 0 1,1 0-1,0 1 0,0-1 0,0 0 0,2 3 1,-2-5-35,0 0 0,0 0 0,0 0 0,0-1 0,0 1 0,0 0 0,0-1 0,0 1 0,1-1 0,-1 1 0,0-1 0,0 0 0,1 1 0,-1-1 0,0 0 0,0 0 0,1 0 0,-1 0 0,3 0 0,0-1-13,0 1 0,0 0 1,0-1-1,1 0 0,4-2 1,7-4-25,0-1 0,-1-1 0,0 0 0,-1-1 0,0-1 0,-1 0 0,0-1 0,21-24 0,1-8-269,40-68 0,-63 93 203,76-136 135,-65 112-114,-11 20-76,16-43 1,-24 54 103,-1-1 1,0 1 0,0-1 0,-2 1 0,1-22 0,-1-41-188,-2-83 526,-1 130-190,-1 0-1,-1 0 1,-13-43-1,7 40-545,10 31 425,0-1 1,0 1-1,0 0 0,0 0 0,0 0 1,0 0-1,0 0 0,0 0 0,0-1 1,0 1-1,0 0 0,0 0 1,0 0-1,0 0 0,0 0 0,-1 0 1,1 0-1,0 0 0,0-1 1,0 1-1,0 0 0,0 0 0,0 0 1,0 0-1,-1 0 0,1 0 0,0 0 1,0 0-1,0 0 0,0 0 1,0 0-1,0 0 0,-1 0 0,1 0 1,0 0-1,0 0 0,0 0 1,0 0-1,0 0 0,0 0 0,-1 0 1,1 0-1,-4 6-254,-4 12 149,7-16 119,-21 69 262,-14 81 0,21-84-200,4-23-1,-3 13 24,3-1 1,-6 73-1,15-95 53,2 0-1,1-1 1,2 1-1,1 0 1,16 63-1,-17-89-69,1 0-1,-1-1 0,2 1 1,-1-1-1,1 0 0,0 0 1,1 0-1,0-1 0,0 0 1,0 0-1,1-1 0,0 0 1,0 0-1,1 0 0,0-1 1,0 0-1,0-1 0,14 6 1,-9-4-105,0-1 1,0 0-1,1-1 1,-1-1 0,1 0-1,0-1 1,0 0 0,27-1-1,-27-1-503,27-4-1416,-37 4 1300,-1-1 0,0 0 0,0 0 0,0 0 0,0 0 1,0 0-1,0-1 0,0 0 0,0 1 0,3-4 0,-5 5 474,0-1 0,0 0 0,0 0-1,-1 0 1,1 0 0,0 0 0,-1 0 0,1 0 0,0 0-1,-1 0 1,1 0 0,-1 0 0,1-2 0,-1-1-59,0 1-1,0 0 1,0-1 0,0 1 0,-2-6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6:16.2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51 10208,'-18'-23'3776,"18"18"-2912,-3-6-256,3 8-1888,-5-2 576,-5 1-2656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0:34.17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250 21 2240,'0'-1'31,"0"0"0,-1 1 0,2-1-1,-1 0 1,0 0 0,0 0 0,0 1 0,0-1 0,0 0 0,1 0 0,-1 1-1,0-1 1,0 0 0,1 1 0,-1-1 0,1 0 0,-1 1 0,1-1-1,-1 1 1,1-1 0,-1 0 0,1 1 0,-1-1 0,1 1 0,0 0 0,0-1-1,1 0 49,0 1 0,-1-1-1,1 1 1,0 0 0,-1 0-1,1 0 1,0 0-1,-1 0 1,1 0 0,0 0-1,2 1 1,5 2 282,-1 0 0,1 0 0,13 8 0,-3 0-61,23 19-1,-28-19-7,1-1-1,0 0 1,24 11-1,-24-15-108,1-1 0,0-1-1,0 0 1,21 2 0,69 3 213,-30-5 33,23 6-244,0-5 0,137-11 0,-4-2 496,-1 19-386,35-8 164,-2-17-131,-258 13-310,419-50 287,-85 6-519,37 28 422,-259 18-244,140-2 157,19-18-100,161 11 177,-433 7-194,2 0-4,11 7-31,-15-5 19,-1 0 0,1 0 0,-1 0 0,1 0 0,-1 0 0,0 1 0,1-1 0,-1 1 0,0 0 0,0-1 0,0 1 0,0 0 0,-1 0 0,1 0 0,0 0 0,1 5 0,8 7 35,-10-13 62,7 19-48,0 81-266,-3 36 266,-9-45-383,4-88 319,0 1 1,0-1-1,0 0 1,1 0-1,-1 0 1,3 7-1,2 17 143,-4-8-139,1 0 0,8 33 1,2 22 170,-1 4-323,-5-51 206,1 32 1,-5-37 92,9 38-1,-5-32-87,-4-19-78,-1 1 0,-1 11 1,2 14 155,0-20-78,-2 27-1,-1-17-26,-4 36 55,2-47 369,2-14-469,0 1-1,1 0 1,-1-1 0,1 1 0,-1 0 0,1 0 0,-1 3 0,-4 26-246,-3 4 234,4 26 64,4-60-54,-1 16-415,-7-9 364,8-7 74,-1 0-1,0 0 0,0 0 0,1 0 0,-1 0 0,0 0 0,0-1 1,0 1-1,0 0 0,0 0 0,0-1 0,0 1 0,0-1 0,0 1 1,0-1-1,-1 1 0,1-1 0,0 0 0,0 1 0,0-1 1,-2 0-1,-40 8-6,-1-6-9,-56 10 0,33-3 104,-217 19 194,180-13-261,22-3-39,-62 13-116,-122 25 90,146-14 304,24-6-218,47-17 66,-91 13 1,77-19-21,-85 6-77,31-5 249,-83 1-97,4 1-61,141-10-23,-126-5 293,5-6-293,35 2 32,13 2 112,49 0-86,-165-17 23,200 20-59,-65 4 1,50 1-41,-120 4 139,88-2-98,-39 12 62,53-4-32,-24 9-145,4-1 30,28-10-80,28-2 157,-59 1 0,92-8-63,0 0 0,0 0 0,0 1 0,0 0 0,-12 4 0,19-5 3,0 1 0,0-1 1,1 0-1,-1 1 0,0-1 1,0 0-1,1 0 0,-1 0 1,0 0-1,0 0 0,0 0 1,1 0-1,-1 0 0,0 0 1,0 0-1,0 0 1,1 0-1,-1-1 0,0 1 1,0 0-1,1 0 0,-1-1 1,0 1-1,0-1 0,1 1 1,-1-1-1,1 1 0,-1-1 1,0 1-1,1-1 0,-1 1 1,1-1-1,-1 0 0,1 1 1,-1-1-1,1 0 1,0 0-1,-1 1 0,1-1 1,0 0-1,0 0 0,0 1 1,-1-1-1,1 0 0,0-1 1,-1-5-36,0-1 0,1 1 0,0-1 0,1-8 0,0 3 54,-23-427-742,-22-135 480,41 540 171,-6-123-6,8 117-129,3-1 0,1 0 0,14-62 0,-16 100 127,0 0 0,0-1 1,1 1-1,0 0 0,-1-1 1,2 1-1,2-5 1,-4 8 41,-1 1 0,1-1 0,-1 1 0,1-1 1,-1 1-1,1-1 0,-1 1 0,1-1 0,0 1 1,-1 0-1,1-1 0,0 1 0,-1 0 0,1 0 0,0 0 1,-1-1-1,1 1 0,0 0 0,1 0 0,-1 0 16,0 1 0,1-1 0,-1 0 0,0 1 0,0-1-1,0 1 1,0 0 0,1-1 0,-1 1 0,0 0 0,0-1-1,0 1 1,-1 0 0,1 0 0,1 1 0,6 8-33,-1-1 0,7 12 0,-8-11 79,0-1 0,1 0 0,8 8 0,-4-6-35,1-1 0,0-1-1,0 0 1,1 0 0,18 8 0,-6-5-13,0-2 0,30 8 0,-36-14-21,0 0 1,39 2 0,9 1-65,39 6 182,128 1 0,-150-12-9,229-10 352,-73-2-369,7 0-265,-154 4 324,82 5-265,-98 2 66,61 3 17,-53 0-19,41 11 112,-48-4 163,201 8-77,-247-18-63,65 2-70,109-10 1,-119-2 185,56-5-254,253 0 89,-289 20-4,67 3-60,-146-6 229,15 1 136,-35-3-268,-7 0-29,-1-1-1,1 0 1,0 0 0,0 0 0,-1 0-1,1 1 1,0-1 0,0 0 0,-1-1 0,1 1-1,0 0 1,-1 0 0,1 0 0,0 0-1,0 0 1,0-1 0,0 0 71,2 1-76,0 0 0,0 0 0,0-1 0,-1 1 0,1-1 0,0 0-1,0 0 1,4-2 0,-6 2 61,2 5-529,1 1 455,-1 1-1,0-1 1,-1 1-1,0-1 1,1 1 0,-2 0-1,1 0 1,-1 0-1,1 11 1,0 6-59,-3 31 0,0-16 121,3 10-139,16 82 1,-12-93 129,1 13-56,7 41 97,-11-77-50,1 1-1,0 0 0,12 25 0,-15-39 4,-1-1 0,0 1 0,0-1 0,0 1 1,0 0-1,1-1 0,-1 1 0,0-1 0,1 1 0,-1-1 0,0 1 1,1-1-1,-1 1 0,1-1 0,-1 1 0,1-1 0,-1 1 0,1-1 1,-1 0-1,2 1 0,0-14 981,0 4-1311,-1-9 253,-1 0 1,0 0 0,-2 0 0,-2-18 0,-3-24-164,-2-338-1451,10 395 1643,-1 2 5,0 1 0,0 0 0,1-1 0,-1 1 0,0-1 0,0 1 0,1 0 0,-1-1 0,0 1 0,1-1 0,-1 1 0,0 0 0,1-1 0,-1 1 0,0 0 0,1 0 0,-1-1 0,1 1 0,-1 0 0,1 0 0,-1 0 0,1 0 0,-1-1 0,1 1 0,-1 0 0,1 0 0,-1 0 0,1 0 0,0 0 0,3-2 3,1 0 1,-1 0 0,0 0 0,0-1 0,0 1 0,0-1-1,0 0 1,-1 0 0,5-6 0,1-2 18,14-22 0,-7 8-35,-12 20 26,1 0-648,3 14 19,-8-8 611,3 4-57,0 0-1,0 1 1,-1-1-1,0 1 1,0 0-1,-1 0 1,2 8-1,2 45 14,-2-15 252,-1 29-137,1-3 262,5 102-306,-6-142-2,-1-23-13,-1 0-1,0 0 1,0 1 0,0-1-1,-1 0 1,0 0-1,-1 0 1,-1 8 0,0-8-4,-3 11 94,-1-1-1,-10 20 0,14-31-70,-1-1-1,1 0 0,-1 0 0,0 0 1,0 0-1,-1-1 0,1 0 1,-1 0-1,0 0 0,-9 5 0,3-3 25,0-1-1,-1 0 1,0 0 0,0-2-1,0 1 1,0-1-1,-1-1 1,1-1 0,-13 1-1,-9 3-65,24-3 31,0 0-1,-15 0 0,2-2-111,-104 4 493,109-3-402,0-1 1,-28-4 0,-17 0-267,25 4 282,-220 2 68,-2 18-81,-3 5 221,-56 9-31,-32-7-86,84-11 257,179-8-360,-2-4 0,-94-8 1,-208-1 44,240 6-38,56 3-107,1 3 1,-182 40 0,245-38 79,-60 24 1,63-21 73,0-1-1,-49 10 1,53-17-52,0-1 0,-30-2 0,38 1 121,14-2-28,-1 0 1,1 1-1,0-1 1,-1 0-1,1 0 1,-6-2 0,8 2-75,0-1 0,-1 1 0,1-1 1,0 1-1,0-1 0,0 0 0,0 1 1,0-1-1,0 0 0,0 0 1,0 0-1,0 0 0,0 0 0,1 0 1,-1 0-1,0 0 0,1 0 0,-1-1 1,0 1-1,1 0 0,-1-3 1,-1-4-55,-1-1 0,2 0 0,-1 0 0,2 0 0,-1 0 0,1 0 1,0 0-1,1 0 0,2-11 0,4-11-250,14-41 0,-1 4 137,7-77 79,-25 131 83,1-22 0,1-6-53,0 17 55,9-29 0,-4 23-135,-5 16 8,10-28 0,-6 25-26,13-19 1,-18 31 109,1 1-1,0-1 1,1 1 0,-1 0 0,1 1-1,0-1 1,6-3 0,-1 1-21,1 1 1,0 0-1,1 1 0,-1 1 1,1 0-1,0 0 0,0 1 1,0 0-1,23-1 0,9 2-86,61 4 0,-97-2 122,211 16 11,67 2 370,-242-17-371,240 9 94,1 19-182,157 53 244,-354-63-47,1-3 0,0-4-1,116 0 1,-112-12-38,1-5 1,-1-3-1,153-35 0,-19 1-156,2 16-37,-173 20 117,5 3-49,72 3 0,-102 3 57,-1 0 1,1 2 0,-1 1 0,-1 2-1,48 17 1,-67-21 16,0 1 0,-1 0 0,1 1-1,-1-1 1,0 2 0,0-1 0,-1 1-1,14 15 1,-22-21-26,1-1 0,0 1 0,-1 0 0,1 0 0,-1 0 0,1 0 0,-1 0 0,1 1 0,-1-1 0,0 0 0,0 0 0,1 0 0,-1 0 0,0 0 0,0 0 0,0 1 0,0-1 0,0 0 0,-1 0 0,1 0 0,0 0 0,0 0 0,-1 0 0,1 0 0,-1 1 0,1-1 0,-1 0 0,1 0 0,-1-1 0,1 1 0,-1 0 0,0 0 0,0 0 0,0 0 0,1 0 0,-1-1 0,0 1 0,0 0 0,-2 0 0,-3 3-10,0 0 0,0-1 0,-1 0 0,-12 5 0,6-4 47,0-1 0,0 0-1,-28 2 1,-43-4-178,51-2 92,-152-9-81,69 1 180,-536-41-117,202 7 75,136 39-156,273 4 158,-526 36-29,442-20 38,-162 41-1,176-23-172,12-3 84,-362 99 148,374-99-21,57-19 67,24-10-138,2-1-10,0 1 1,0-1 0,0 1 0,-1-1 0,1 0-1,-1-1 1,-4 1 0,8-1-86,15-3 10,4-2 58,23-9 0,11-3 190,26-5-177,-1-3 1,-1-3 0,-1-4 0,139-83 0,-185 97-34,1 2 0,33-14 0,-45 23 17,0 1 0,0 0 1,1 2-1,0 0 0,22-2 0,-37 6-3,1 0 0,0 0-1,-1 0 1,1 0 0,-1 1-1,1 0 1,-1 0 0,5 2-1,-8-3 39,0 0-1,0 1 1,0-1 0,0 1-1,0-1 1,0 1 0,-1 0-1,1-1 1,0 1 0,0 0-1,-1 0 1,1 0 0,0-1-1,-1 1 1,1 0 0,0 2-1,-1-2 9,1 0 0,-1 1 0,0-1 0,0 0-1,0 1 1,0-1 0,0 1 0,0-1 0,-1 0-1,1 1 1,0-1 0,-1 0 0,1 0 0,0 1-1,-1-1 1,-1 2 0,-9 18-14,-2-1 0,0-1 0,-1 0 0,-18 19 0,-70 65-59,96-98 82,-19 18-15,-1-2 1,-1-1 0,-31 17 0,-90 42-100,84-47 69,-74 50-1,115-65 94,1 1 1,-36 38-1,-32 49 178,86-100-234,-12 17-89,-12 12-121,4-4 179,20-24 21,0 0 1,-1-1-1,1 1 0,-9 7 0,8-9-4,5-3 23,-1-1 0,1 1 0,-1-1 0,1 1 0,-1-1 0,1 1-1,-1-1 1,0 1 0,1-1 0,-1 0 0,1 1 0,-1-1 0,0 0 0,1 0 0,-1 1-1,0-1 1,0 0 0,0 0 0,-2 2-97,1 0-1,0 1 1,-1-1-1,1 0 1,0 1-1,-2 3 1,-8 9-232,10-13 328,0 0-1,1 0 1,-1 0-1,0 0 1,1 1-1,0-1 1,0 0-1,-1 1 1,1-1-1,-1 4 1,2-3 7,-1-1 0,0 1 1,0-1-1,0 1 0,0-1 1,-1 0-1,1 0 0,-1 1 0,1-1 1,-4 2-1,-7 9-13,9-9 30,1-2 0,-1 1-1,0 0 1,0 0 0,0-1 0,0 0 0,0 1-1,-4 1 1,-5 1 137,6-2-182,-1 0-1,0 0 1,0-1-1,0 1 1,-14 1-1,5 0 177,-7 0 42,17-4-220,0 0 0,-1 0 0,1 1 1,0 0-1,0 0 0,-9 3 0,-4-1-104,17-3 111,1 0 0,-1 0 0,0 0 0,0 0-1,0 1 1,0-1 0,1 0 0,-1 1 0,0 0 0,-2 1 0,-18 9-171,5 2 283,14-11-76,0 0-1,0 0 0,1 0 1,-1 0-1,1 0 1,-1 0-1,1 1 1,0-1-1,0 1 0,-3 5 1,2-3-1,0-1 1,0 0-1,0 0 1,-7 7-1,6-7 5,1-1 1,-1 1-1,1 0 0,-5 9 0,-7 14 80,9-17 25,0-1 0,-6 19 0,11-8 495,11-17-53,1-1-578,-1-1 0,0 0 0,1-1 1,-1 0-1,0-1 0,1 0 0,19-4 1,2 0 177,-11 2-188,143-15-43,-115 15 109,68 5 0,-91 1-198,40 10 0,-17-2 314,148 19-151,-163-26 4,30 6 124,-23-3-157,73 3 0,-68-9 22,94-5 215,44-11-131,-58 6 165,-56 3-128,121-27 0,-76 4-35,193-24 1,-284 51-91,257-28 244,-249 28-211,52 0 0,-16 2 95,268 4-200,-110-6 235,-77-2-76,-118 4-88,287 6 118,-290-4-122,-9-1 67,1 0-1,-1-1 1,32-4-1,63-7-58,-12 6-49,-25 3 6,-34 0 94,-27 2 77,22-2 0,32-9-6,-59 10-105,45-7 23,-54 7-41,1 0 0,-1 0 0,0 0-1,0 0 1,0 0 0,0-1 0,0 1 0,0-1-1,3-2 1,15-4 390,-19 7-390,0 1-1,0-1 1,-1 0 0,1 0-1,0 0 1,0 0 0,0 0 0,-1 0-1,1 0 1,-1 0 0,1 0-1,0 0 1,-1-2 0,7-9-2,-6 9 19,0 0 0,1 1 0,-1-1 0,0 0 0,0 0-1,-1 0 1,1 0 0,-1 0 0,1 0 0,-1 0 0,0 0 0,0 0 0,-1-3 0,1-5 7,5-28-391,-5 37 322,0-1 0,1 1 0,-1-1 0,1 0 0,-1 1 1,1 0-1,0-1 0,0 1 0,0-1 0,1 1 1,-1 0-1,1 0 0,-1 0 0,4-4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1:34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4 64,'-3'-3'32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1:40.0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0 135 1248,'11'0'1408,"1"5"-993,0 0-1,0-1 1,1-1 0,-1 0-1,1-1 1,-1 0-1,23 0 1,-27-2-201,1-1 0,-1 0 0,1-1 1,-1 1-1,0-2 0,13-4 0,41-9 426,-30 6-424,-18 6-154,0-1 0,0 0 0,17-10 0,7-4 432,-28 14-513,0 1 1,-1-1 0,1-1-1,-1 0 1,9-7 0,-15 10 28,1 0 0,0 1 0,0 0 0,0 0 0,0 0 0,0 0 0,0 1 1,7-2-1,36-6 92,-40 8-61,7-1 134,-1 1 1,21 2-1,-6 0 9,-11 1-61,-1 0 1,1 1 0,-1 1-1,0 0 1,17 8 0,1 0-98,-12-5 114,0-2 1,1 0-1,0-1 0,0-1 1,30 0-1,-25-2-134,-19 0 11,0-1 0,0 0-1,0 0 1,0-1 0,0 0-1,10-3 1,-5 1 43,0 1 0,0 0 0,1 1-1,26 2 1,-17-1-55,83-5 198,116 5 405,-57 8-432,-89-4 122,-64-4-253,1 2-1,22 4 1,9 2 72,-16-3-182,-17-3 186,-1 0 1,16 0-1,-8-1-81,1 1 1,21 5 0,-21-3 59,0-2-1,23 2 1,83 2-10,-91-4-47,52 6 256,37-5-64,-99-1-155,-20-1-56,0 0 1,1-1-1,-1 1 1,10-2-1,62-12 108,-30 3-35,0 3-1,59-1 1,9-2 50,-3 1-76,-94 8-22,-1-1-1,25-5 1,-3 0-120,-31 5 72,1 1 0,-1 0 0,0 1 1,0 0-1,1 0 0,-1 0 0,0 1 0,9 2 1,4 2 169,6 2 20,-10-1-185,1 0-1,1-1 0,-1-1 1,24 2-1,5 2 123,34 4 106,-3-5-228,-33-5-115,-32-2 140,-1 1 0,1 0 1,18 4-1,-22-4-26,1 1 0,-1-1 0,12 0 0,4 0-52,12 0 189,-25-1-125,-1 1-1,13 1 1,29 2-92,-29-2 154,0-2-1,33-2 0,-37-1-19,-1 0-1,1-2 1,29-10-1,-27 8-175,45-10 0,0 5 176,99-31-1,-155 41 7,0 0-1,1 1 0,-1 0 0,0 1 0,19 2 1,2-1 8,-21 0-8,0 0 1,0 0-1,15 5 0,7 2-155,28 5 26,-18-4-107,-32-6 231,0 0 0,0-1 0,20 1 0,-14-1-219,18 1 222,-24-3 1,1-1 0,-1 0 0,22-5 0,-8 1 27,19-6-427,-21 1 360,-11 6 11,-1-2-1,12-5 1,-18 9-47,0 1 0,0-1 0,0 1 1,0 1-1,0-1 0,0 1 0,1 0 0,-1 0 1,7 1-1,4 0 28,-15-1-32,1 1-10,4 2 31,-4-2 64,1 28-1178,10-3 1178,-2-22-143,21 6-86,-31-9 309,1-1-90,22 7-139,-23-6-11,1 0 123,1 2-19,0-1-1,1 0 0,-1 0 1,1 0-1,0 0 0,-1 0 1,1-1-1,0 0 0,0 1 1,0-1-1,0-1 0,0 1 1,0-1-1,0 1 0,7-2 0,-10 1-12,-32 36-1685,30-35 1738,1-1-1,-1 1 0,0 0 1,0 0-1,0-1 0,1 1 1,-1 0-1,0 0 1,1 0-1,-1 0 0,0 0 1,0 1-1,-10 14 382,12-4-413,0-11 8,1 1-1,0-1 1,-1 0 0,1 1-1,0-1 1,0 0 0,3 1-1,7 5 58,-5-4-13,1 1 0,0-2 1,0 1-1,0-1 0,0 0 1,1-1-1,14 1 0,81 0-308,7 1 230,-75-1-19,42-2 0,-24-1 163,2-4-208,-39 4 87,0-1 1,22-4-1,-3-1-41,48-8 26,34-5-219,-82 15 251,-27 3-15,-1 0 1,1 1 0,0 1-1,13 0 1,125 1-179,-70-3 60,-29-3 167,-9 3-166,-24 1 36,-1 1-1,20 1 0,131 6-509,-90-3 539,26 0 38,-56-1 56,25 1-124,-40-4 267,-1 1-380,41-5 1,-59 3 61,1 1 0,-1 0 0,15 2 1,13 0-109,43 3-558,-58-1-894,0 0-1,35 12 1,-24-6-1915,-6-2 623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1:43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190 111 832,'-9'1'484,"0"1"0,0-2-1,0 1 1,0-1 0,-13-2 0,15 1-314,0 1 0,0-1-1,0 2 1,-1-1 0,1 1 0,0-1 0,0 2 0,-9 2 0,13-3-127,-1 0 73,1 0 0,0 1 0,0-1 0,0 0 1,0 1-1,0 0 0,-22 11 2885,31-12-2400,47 4 263,191 30 923,-221-30-1703,23 8 1,4 1 242,6 1 93,-35-9-367,0-1 1,0 0 0,1-1-1,27 0 1,266-4 661,-237-6-569,-55 4 17,16-6-398,-31 7 242,0 1 0,0-2 1,9-1-1,12-3 55,-24 5-54,0 0 0,0 0 1,-1-1-1,1 1 0,0-1 0,4-3 1,-6 3-10,2 0 1,-1 0-1,0 0 1,0 1-1,0 0 1,1 0 0,-1 0-1,1 0 1,4 0-1,85-7 113,-93 8-16,1-1-21,-2 1-78,1 0 0,-1 0 1,1 0-1,-1 0 0,1 0 1,-1 0-1,1-1 0,-1 1 0,0 0 1,1 0-1,-1-1 0,1 1 1,-1 0-1,1-1 0,-1 1 0,0 0 1,1-1-1,-1 1 0,1-1 1,-7-4-172,-20-2-230,21 6 343,-201-32-270,158 27 336,-131-8 134,45 13-264,75 1 58,42 0 88,0 1 1,0 1-1,-28 7 0,33-4 67,12-5-80,0 0 0,0 0 1,0 0-1,-1 0 0,1 0 1,0 0-1,0 1 0,0-1 1,0 0-1,-1 0 0,1 0 1,0 0-1,0 0 0,0 0 1,0 1-1,0-1 1,0 0-1,0 0 0,-1 0 1,1 0-1,0 1 0,0-1 1,0 0-1,0 0 0,0 0 1,0 0-1,0 1 0,0-1 1,0 0-1,0 0 1,0 0-1,0 1 0,0-1 1,0 0-1,0 0 0,0 0 1,0 0-1,0 1 0,0-1 1,0 0-1,0 0 0,1 0 1,-1 0-1,0 1 1,0-1-1,0 0 0,7 4 33,0 0-1,0-1 0,1 0 0,-1 0 1,1-1-1,0 0 0,-1 0 1,13 0-1,50 4 82,-17-3-180,-6 1 151,0-2 1,0-3-1,74-8 0,-81 5-75,78 3 0,-55 2-16,89-7 243,208-35 0,-293 35-246,120 3-1,-103 4-5,-47-1 57,17 1 288,75-10-1,-24-2-23,-23 2-292,158 5 0,-138 5 68,124 19 25,-87-5-54,27-13-97,-91-3 93,-23 1-36,138-4 129,-35 3 3,-102 3-142,72-7 1,128-19 537,-120 21-731,-77 3 382,73-9 1,-1-3-192,162 5-1,-280 7 7,74 5 91,0 1-276,231-9 618,-42-2-224,-110-8-158,-2 0-148,235 13 167,-359-2-32,49-8-1,-25 2-114,318-4 32,-320 12 113,22 7-52,-17-1-201,117 10 175,-85-6 1,78 14 115,-77-8-66,-54-12-79,78-4 1,-56-1 150,227 17-138,-276-14 84,7 0-86,0 2 1,0 0 0,0 1-1,23 9 1,-25-6 8,24 5 1,-24-7-356,23 9 0,-25-10-690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06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1606 106 1248,'0'3'3648,"-13"-4"-496,-4-1-2824,16 2-301,0 0 0,0 1 0,0-1 0,1 0 0,-1 0 0,0-1 0,0 1 0,0 0 0,0 0 0,0 0 0,0 0 0,1-1 0,-1 1 0,0 0-1,0-1 1,0 1 0,1-1 0,-1 1 0,0-1 0,0 1 0,1-1 0,-1 0 0,1 1 0,-1-1 0,0-1 0,-1 1 53,1 1 1,-1-1-1,1 0 0,-1 0 0,0 1 1,1-1-1,-1 1 0,0-1 0,1 1 1,-1 0-1,-3 0 0,-17-6 354,-3-2-110,15 5-344,-42-5 378,38 6-269,1 0 1,0 0-1,-1 2 1,1-1 0,-15 3-1,-4-1 3,-22 3 24,19 0-243,-57 8 293,50-5-122,28-4-21,0-1-1,-22 1 1,27-2 61,-1 0 0,1 0 0,-1 1 1,-16 5-1,4 1-39,0-1 37,-32 17-1,2 2-223,15-9 112,-36 26-1,21-11 50,26-16-17,1 1 0,0 0 0,-22 23 0,-76 83 339,102-101-378,5-6-36,1 0 0,-21 32 0,0 4 438,-25 44-372,36-57 65,8 0-85,4-11 102,-15 50 0,-28 124-128,39-151 155,-10 43 110,21-70-119,1 0-1,2 1 1,0-1-1,2 1 0,2 36 1,20 98 46,-17-127-36,-2-11 66,9 31 1,-3-15-140,-4-20-58,0-1 1,11 28-1,-4-13 187,-11-26-178,2 0 1,-1 0-1,1-1 0,-1 1 0,1 0 0,1-1 0,-1 0 0,1 1 1,-1-1-1,5 5 0,2 1 15,-1 0 1,-1 1-1,1 0 1,9 23-1,8 10-10,9 19 153,-10-5-129,25 45-80,-7-12 247,-37-82-191,1 0-1,0-1 1,0 0 0,0 0-1,1 0 1,0-1 0,1 0-1,14 11 1,-4-6 61,0-2 0,1 1 0,24 8 0,6 0-39,1-2 1,83 17 0,-107-29 48,128 30 78,-139-32-172,0 0 0,19 2-1,-2-1 166,16 1-76,67-1 0,-36-3 74,139-4-52,-201 1-72,-1 0 0,28-9-1,-10 3 0,48-16 13,-7 2 169,4-4-68,-30 8-166,-24 9 14,-1 0 0,-1-2 0,0-1 0,0-1 0,-2 0 0,1-2 0,-2-1 0,0 0 0,-1-1 0,0-2 0,-2 0 0,0 0 0,22-35 1,58-107-140,-76 127 80,10-21-139,-21 34 229,-5 12 41,-1-1-1,0 1 0,0-1 1,-1 1-1,0-1 0,2-17 1,10-35-62,-3-139-501,-8 137 784,-6-88 0,-4 74-181,5 58-68,0 1 0,-8-28 0,-1-24 62,-2-74 441,-34-158-1,43 285-374,-1 0 1,-1 0-1,-1 0 0,0 1 0,-1-1 1,-1 2-1,-18-28 0,13 23-106,-12-24-1,5 9 81,-16-32 57,23 41-223,-2 0 0,-22-30-1,24 39 73,-2-2-62,-30-32-1,29 37 52,-1 1 0,0 1 0,-1 0 0,0 2 0,-1 0 0,0 0 0,-1 2 0,0 1 0,0 0 0,-1 2 0,-29-7 0,23 8-34,1 0 0,-49-1 0,-90 6-357,94 0-5029,70 1 5118,0-1 0,0 0-1,0 0 1,1 0-1,-1-1 1,0 1 0,0 0-1,0 0 1,0 0 0,0-1-1,0 1 1,0 0 0,1-1-1,-1 1 1,0-1-1,-1 0 1,1 0-60,0 0 0,1-1-1,-1 1 1,0 0 0,1-1 0,-1 1-1,1-1 1,-1 1 0,1-1 0,-1-1-1,-3-26-1182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19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1 227 2144,'0'-1'77,"0"0"-54,0 1 0,0 0 0,0-1 0,0 1 0,0 0 0,0 0 0,0-1 0,0 1-1,0 0 1,0-1 0,0 1 0,0 0 0,0-1 0,0 1 0,0 0 0,0-1 0,0 1 0,0 0 0,0 0 0,0-1 0,0 1 0,1 0 0,-1 0 0,0-1 0,0 1 0,0 0 0,1 0 0,-1-1-1,0 1 1,0 0 0,1 0 0,-1 0 0,0-1 0,0 1 0,1 0 0,-1 0 0,0 0 0,0 0 0,1 0 0,-1 0 0,0 0 0,1 0 0,-1-1 0,2 2 959,18-1 197,23 10-150,-3-6-885,65 20 768,-86-21-703,1-1 0,34-1 0,2 1 33,-39-1-228,106 6 187,-94-6-153,-1-2-1,38-7 1,31-7 197,110-2 0,-94 8-303,31-1-6,-15 2 154,2 1-42,-61 5-63,-33 0-20,65 6 0,170 43 872,-239-40-917,-13-2 208,37 3 0,77 3-151,87 3-231,-162-11 282,-36-2 75,0 0-1,43-5 1,175-28-160,-157 22-62,38 2 79,1-1 123,-55 6-126,-44 2 75,26-3 0,-28 2-28,29 0 0,16-1-135,143-9 249,-138 12-258,124-3 104,-39 0-354,-109 1 438,0 2 0,-1 2 0,48 8 0,-10 7-192,-74-14 148,0 0 1,0 1-1,-1 0 1,1 1 0,13 9-1,7 4 27,-19-11-41,18 12 0,-1 3-60,18 15-31,-39-31 141,2 0 0,-1 0 0,1 0-1,-1-1 1,1-1 0,16 6 0,-7-3-20,46 13 97,-41-13-109,0-1-1,36 5 1,-1 0-20,208 39 81,-175-42 112,-25-4 1,70 12 196,-56-8-207,-1-3 148,7 1-238,-56-3-78,37-2-1,-38-1-76,39 4-1,28 8 742,-42-6-623,1-3 0,64-3 0,-45-1-32,162-4 105,-85-8-167,-66 3 281,-43 7-120,104-13-289,-110 11 67,71-22 1,115-58 489,-162 61-394,108-25 0,-106 32 168,106-41 1,48-29-116,-179 77-3,1 1 0,67-7 0,-48 9-2,-8 1 146,62 1 0,11-3-355,-96 6 169,-1-1-1,37-8 1,-32 5-41,41-3 0,274 4 99,-306 5-128,37 5 37,-46-3 113,41 0 0,172-4-299,-130 3 218,54 2-94,69 2 406,-134-5-249,121 1 242,-124 4-199,52 1-4,-20-6-17,267-3-122,-82-2 136,-120 3 102,80-4-391,123-6 454,-151 9-54,-96 0-61,56 0 44,-129 3-55,37 2 300,-103-1-423,0-1 0,16-1 0,11 5-486,-25-1 166,-15-3 210,-7-1 65,-100-18-336,-31-14 271,88 20 174,42 10-50,-3 1-8,0 0 0,1-1 0,0-1 0,-13-5 0,23 9-21,-1 0 0,0 0 0,0 0 0,0 0 0,0-1 0,0 1 0,0 0 0,0 0 0,0 0 0,0 0 1,0 0-1,0 0 0,0 0 0,0 0 0,0 0 0,0 0 0,0 0 0,1 0 0,-1 0 0,0 0 0,0 0 0,0 0 1,0 0-1,0 0 0,0 0 0,0 0 0,0 0 0,0 0 0,0-1 0,0 1 0,0 0 0,0 0 0,0 0 1,0 0-1,0 0 0,0 0 0,0 0 0,0 0 0,0 0 0,0 0 0,0 0 0,0 0 0,0 0 0,0 0 0,0-1 1,0 1-1,0 0 0,0 0 0,0 0 0,0 0 0,0 0 0,0 0 0,0 0 0,-1 0 0,1 0 0,0 0 0,0 0 1,0 0-1,0 0 0,0 0 0,0 0 0,0 0 0,0 0 0,0 0 0,0 0 0,0 0 0,0 0 0,0 0 1,9-2-211,13 3 107,-2 1 212,1 1 0,-1 1 0,34 11 0,-47-13-28,0 0-1,0 1 1,0 1-1,-1-1 1,1 1-1,-1 0 1,0 0-1,0 1 0,-1-1 1,1 1-1,-1 1 1,0-1-1,8 13 1,-12-17-106,0 0 0,-1 0 1,1 0-1,-1 0 0,0 1 1,1-1-1,-1 0 0,0 0 1,0 0-1,1 0 0,-1 1 1,0-1-1,0 0 0,0 0 1,-1 1-1,1-1 1,0 0-1,0 0 0,-1 0 1,1 0-1,-1 2 0,0-1-118,-1 1 1,1-1-1,-1 0 0,0 0 0,0 0 0,1 0 1,-1-1-1,0 1 0,-4 2 0,-1 1-524,-1-1 0,1 0 0,-1-1 0,0 0 0,-11 4-1,-31 4-1473,-6 0-1008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21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1312,'0'0'2539,"1"1"-2427,24 46 3818,-25-45-3578,1 0-260,0 1-1,0-1 1,1 0 0,-1 0-1,0 0 1,1 0 0,-1 0-1,1 0 1,0-1-1,1 3 1,4 0 165,-1 0 0,1 0 1,-1 0-1,1-1 0,14 5 0,39 6 584,-33-8-921,1-1 279,1-2 0,0-1-1,52-2 1,-27-1-103,340 15 48,83 6 272,129-16-235,-356 5-57,-175-6-67,-49 0-38,1 0 0,-1 2-1,35 11 1,-34-9-46,0-2 1,48 3-1,-7-1 171,128 6 419,-59-6-326,-36-5-164,-17-1 78,-19 2 28,36 2 69,58 4-190,-85-3-102,50 7 147,-91-10-82,-20-2 20,0 0 0,24 6 0,110 24 173,-89-21-124,87 15-223,-114-18 289,0-1-157,0 1 1,-1 1 0,40 18-1,-46-14 282,0 2 0,34 26 0,-50-31-287,-7-8 12,1 0 1,-1 1-1,0-1 1,0 0 0,0 0-1,1 0 1,-1 0 0,3 1-1,2 1-6,-1 0-1,1 1 0,-1 0 1,8 7-1,-8-6 19,1-1-1,-1 1 1,1-1 0,8 4-1,2-1 111,1-1 0,18 4 0,-16-5 22,25 10-1,-10 1-128,46 26 1,-31-17 140,-36-19-156,0 0 1,17 11-1,18 18-854,-40-26 395,-8-8 152,1 0 1,0-1-1,-1 1 0,1 0 1,0 0-1,-1-1 0,1 1 1,0 0-1,0-1 0,-1 1 1,1-1-1,0 1 0,0-1 1,0 1-1,2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33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0 272 2080,'6'-2'303,"1"0"0,-1 0 0,0 1 0,1 0 0,-1 0 0,1 0 0,-1 1 0,1 0 0,-1 0 0,13 3 0,17-1 177,702-2 2752,-579 5-2796,-83-1-344,12 0 24,185-1 275,-66-7 264,-43 1-473,48 1 167,-115 3-410,91 4 285,1 7-210,-54-2 89,-76-4 0,14 0-51,257-1 71,-146 10-123,-44 0 0,61-9 54,-13 0 68,-89-2 123,0-4 0,122-15 1,17-4 178,22-2 197,-132-5-60,-15 2-402,-107 23-177,248-49 180,-180 33-139,28-8 55,-43 3-149,-24 9-27,42-11 1,5 2 157,35-7 40,-17 5-143,-5 2 22,-76 18 26,-15 2-6,1 1 0,0 0 0,0 0 0,0 0 0,0 1 0,0-1 0,0 1 0,0 0 0,0 1 0,6 1 0,1 2 13,0 0-1,-1 2 1,1-1-1,-1 2 1,19 13 0,-18-13-11,1 0 1,0 0-1,0-1 1,1-1-1,20 5 1,-31-9-1,26 7 10,39 4 0,-43-8-27,89 10 240,-72-9-63,67-2 0,-19-1 23,60 13-232,-49-4 123,86 5-43,-59-3 155,-99-9-263,38 10 0,9 1 121,-20-7 24,67 0 1,69 1 212,-92-4-110,-1 1 301,200-3-206,-139-1-172,149-3 471,3-8-219,-161 5-219,57-13 280,-71 3-453,-14 3 39,67-5 6,-25 7 75,193-4 37,295 8 144,-648 5-249,285 9 103,174 25 322,-157-16-182,-104-8-297,-16-4-1106,-63-5-3265,-108-1 3355,-15 0 874,0 0 1,-1 0 0,1 0 0,0 0 0,0 0 0,0-1 0,-1 1-1,1 0 1,0 0 0,0 0 0,0-1 0,-1 1 0,1 0 0,0-1 0,-1 1-1,1-1 1,0 1 0,-1-1 0,1 1 0,0-1 0,-1 1 0,1-1-1,0-1 1,0 0-206,0 0 0,-1 0 1,1 0-1,-1 0 0,0 0 0,1-1 0,-1 1 0,0 0 0,0 0 0,0 0 0,-1-4 0,-9-46-1947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7:56.7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42 1248,'10'4'3131,"-10"-5"-3033,1-1 1,0 1 0,-1 0-1,1-1 1,0 1 0,0 0-1,0 0 1,0 0 0,0 0 0,0-1-1,16-15 2139,-7 17-2253,23 4 69,-27-1-38,-1 0-1,0 1 1,0-1-1,0 1 1,0 0-1,-1 0 1,1 1-1,-1-1 1,0 1-1,-1 0 1,1 0-1,-1 1 1,5 9-1,-6-11 20,0 1 1,-1 0-1,0 0 1,0 1-1,0-1 0,0 0 1,-1 0-1,0 10 0,0 9 388,-1-18-396,-3-2 273,-22-19 53,22 12-357,1 0 0,-1 0 0,0 0-1,1 0 1,-1-1 0,1 0 0,0 1 0,-4-8 0,3 6-114,-14-10 247,17 12-107,-1 0-45,0 0 1,0 0 0,0 0-1,0 0 1,0 1 0,-1-1 0,-3-2-1,5 3 24,-1 0 0,1 0 0,0 1 0,0-1 0,-1 0 0,2 0 0,-1 0 0,0-1 0,0 1 0,1 0 0,-1 0 0,1 0 0,-1-1 0,1 1 0,0-3 0,-5-18 0,5 22-16,0 1 0,0 0 0,0 0 0,0 0 0,0-1 0,0 1-1,0 0 1,0 0 0,0 0 0,0-1 0,1 1 0,-1 0 0,0 0 0,0 0-1,0 0 1,0-1 0,0 1 0,0 0 0,0 0 0,1 0 0,-1 0-1,0 0 1,0-1 0,0 1 0,0 0 0,1 0 0,-1 0 0,0 0-1,0 0 1,0 0 0,0 0 0,1 0 0,-1 0 0,0 0 0,0 0 0,0 0-1,1 0 1,-1 0 0,0 0 0,0 0 0,0 0 0,1 0 0,-1 0-1,0 0 1,0 0 0,0 0 0,1 0 0,-1 0 0,0 0 0,0 0 0,16 7 28,-3 0-114,13 12 118,-21-17-24,-1 0-1,0 1 0,1-1 0,-1 1 1,0 0-1,0 1 0,-1-1 0,1 1 1,-1-1-1,0 1 0,1 0 0,-2 0 1,5 7-1,-6-10 126,3 15 582,-5-19-710,0 0 0,0-1 1,-1 1-1,0 0 1,1 0-1,-1 0 0,0 0 1,-4-4-1,-2-3 5,6 5-48,0 1 0,0-1 0,0 0 0,1 0-1,0-1 1,-1 1 0,2 0 0,-1 0 0,1-1-1,0 1 1,0-10 0,0 13 27,9 17-250,-3-3 154,-3-4 87,1 1-1,0-1 1,1-1-1,0 1 1,12 13-1,13 15 117,-20-29-47,-8-6-25,-1 0 0,1 0 0,-1 0 0,1 0 0,-1 0 0,0 0 0,0 1 0,1-1 0,1 3-1,-3-3 31,2 3 171,0 0 152,-6-4-222,1-1-137,1-1 1,-1 0-1,0 0 0,1 0 1,-1 0-1,1 0 0,-5-5 1,5 5-12,0-1 1,0 1 0,0 0 0,0 0-1,-1 0 1,1 0 0,-1 1 0,1-1-1,-5-1 1,6 3-14,0-1 1,0 1-1,-1-1 1,1 1-1,0-1 1,0 1-1,0-1 0,0 0 1,0 1-1,0-1 1,0 0-1,0 0 1,0 0-1,0 0 0,1 0 1,-1 0-1,0 0 1,0 0-1,0-2 0,0 0-10,0 0 0,1-1 0,0 1 0,-1 0 0,1 0 0,0-5 0,1 0-133,4 4-230,17 5 487,-17 0-137,0-1 1,-1 0-1,1 0 0,0-1 1,5 0-1,-3-4-564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38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56 3328,'-4'0'5694,"-14"-5"-3563,-12-3-1124,26 8-765,-1 0 0,1-1 0,-1 1 0,1-1 0,0 0 0,-1 0 1,1 0-1,0-1 0,-5-2 0,-3 1-58,11 3-155,0 0 0,1 0 1,-1 0-1,0 0 0,0 0 1,1 0-1,-1 0 0,0-1 1,0 1-1,1 0 0,-1 0 1,0-1-1,0 1 0,1-1 1,-1 1-1,1-1 1,-1 1-1,0-2 0,-1 1 24,1 0 1,0 0-1,0 0 0,-1 1 1,1-1-1,0 0 0,-1 0 1,1 1-1,-1-1 0,1 1 0,-1-1 1,1 1-1,-1 0 0,1-1 1,-3 1-1,-6-2 283,2-2-362,7 4 49,1 0 0,-1-1-1,1 1 1,-1 0 0,1-1-1,-1 1 1,0 0-1,1-1 1,-1 1 0,1 0-1,-1 0 1,0 0 0,1 0-1,-1 0 1,-1 0-1,-18-4-6,19 4 139,0 1-262,-2 1 43,2-1 64,5 0-418,0 1 404,0 0 1,-1 0-1,1 0 0,-1 1 1,1-1-1,-1 1 1,5 4-1,5 4-130,60 38-249,-51-35 503,0-1-102,-14-9-27,0 1 0,0 0-1,-1 0 1,0 1 0,7 6 0,-9-7 35,-1-1 108,0 0 0,0 1-1,-1-1 1,7 10 0,-10-12-85,1 0 0,0 0 0,0 0 0,-1 1 0,0-1 0,1 0-1,-1 0 1,0 0 0,0 0 0,0 0 0,0 1 0,0-1 0,0 0 0,-1 0-1,1 0 1,-2 3 0,-2 5 72,0 0 0,-1-1 0,-1 0 1,1 0-1,-12 14 0,6-9-42,-25 31-322,25-32-499,0-1-1,1 1 1,1 1-1,0 0 1,-7 16-1,9-14-3897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00.8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0 721 736,'4'3'7568,"-4"7"-7024,1-3 517,6-9 143,-1-1-1453,108-59 1065,4 15-723,18-9-112,-98 35 237,56-43 0,-63 42-19,-6 6-108,-16 11-100,-1 0 0,11-9 0,148-115-28,57-6 323,-194 119-263,-6 2-95,31-11 0,-43 22 40,-10 2 33,0 1-1,0 0 1,0-1-1,0 0 1,0 1-1,-1-1 0,1 0 1,0 0-1,0 0 1,1-1-1,-2 1 134,17-18-166,-2 11 287,-2 2-180,-13 5-53,-4 0-79,0-1 43,1 1 1,-1 0-1,0 0 0,0 0 1,0 1-1,0-1 0,-3 1 0,-9-4 90,-21-5 27,-1 2 0,-49-5-1,25 5-106,10 5 84,38 2-98,0-1 0,-16-1 1,104-1-1050,-12 2 1127,-16 0 243,76 7 1,-120-6-284,0 1 0,0 0 0,0 0 1,0 0-1,0 0 0,0 0 0,0 0 0,-1 1 1,1 0-1,3 2 0,-5-3-6,0 0 1,0 0-1,0 0 1,1 0-1,-1 0 0,-1 0 1,1 1-1,0-1 0,0 0 1,0 1-1,-1-1 1,1 0-1,-1 1 0,1-1 1,-1 1-1,1-1 0,-1 1 1,0 0-1,0-1 1,0 1-1,0 2 0,-3 14 278,-1 0-1,-13 34 0,0 1-269,11-29-955,1 1 0,1-1-1,1 1 1,1 48 0,5-44-1035,6-4-2064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10.6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1138 980 1312,'0'0'5082,"-18"0"-3210,14 0-1722,-1 0 98,0 0-1,0 0 1,0 0 0,0-1-1,0 0 1,0 0 0,1 0-1,-10-3 1,-12-4 365,21 7-534,1 1-1,0-2 1,0 1-1,-1 0 1,1-1-1,-5-3 1,-1 0 191,0-2 1,0 0 0,0 0-1,1 0 1,1-1 0,-1-1-1,-8-11 1,8 8-71,-2-3-82,-1 0 0,0 0 0,-16-14 0,6 8 7,10 10 12,0 0 0,-1 0 0,0 1 1,-14-8-1,18 12-87,-1 0 0,-12-11 1,-8-5 203,12 10 90,-25-22 0,15 10 208,-36-22 0,53 37-159,-19-18 0,22 19-322,0 0 1,-1 1-1,-18-12 1,-10-4 180,23 14-201,0 0 0,-21-9 0,24 13-52,1-1 0,-15-10 0,-17-8 228,26 15-150,1 0 0,0-1 0,0-1 0,1-1 0,-22-23 0,-15-11 202,33 24-216,16 19-64,0 0 0,-1 0-1,1 0 1,-1 0-1,1 1 1,-6-5 0,8 7-122,1-2-406,2 6 45,44 60 256,-44-60 232,44 70 134,-31-44-143,-15-29 181,-14-2-325,7-3 196,2 2-38,0 0-1,0-1 1,0 1 0,0-1-1,0 0 1,1-1-1,-1 1 1,1 0 0,-4-7-1,-15-25 122,-18-27-36,5 4-323,34 47-90,2 9-356,3 7 511,1 16-156,-1-2 144,30 96-58,-29-101 205,9 20 20,-2-7 56,-10-22-14,0 0 0,0 0 0,1 0 0,0 0 1,3 5-1,3 6 1481,-9-28-1428,-1 6-38,0-1-1,0 1 1,0-1 0,-1 1 0,-5-12-1,-2-10 24,6 20 2,0 0 0,0 1 0,-5-9 1,4 9-94,1 0 0,-1-1 0,-3-14 0,5 14-11,-1-1 0,0 1-1,-5-9 1,5 12 25,0-1 0,0 0-1,1 0 1,0 0 0,0 0 0,1 0 0,-1 0-1,1-10 1,1-65-453,5 22-250,-5 44 784,0 15-150,14 8-169,-7-4 424,90 50 993,-80-44-1205,1-1-1,-1-1 1,1-1-1,1 0 0,-1-2 1,25 5-1,-26-7-2645,36 0 1,-32-2-70,-3 3-2778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16.7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12 576,'0'-12'12026,"-8"16"-11124,5 0-905,1 0 0,0 0 0,-1 0 0,1 0 0,1 1 0,-3 4 0,2-4 7,0 1-1,0-1 1,-5 8 0,0-3 47,1 0 0,1 0 0,0 0 0,0 1 0,1-1 1,-4 15-1,5-14-36,0 1-1,1 1 1,0-1 0,0 18 0,1-19-108,1 0 187,0 1 1,1 0 0,0 0 0,1-1-1,3 13 1,12 46 268,-11-53-717,0 0 0,-2 0 0,0 1 0,-1 0 1,0 23-1,-3-38 5,0-1 1,-1 0-1,1 0 1,-1 0-1,1 1 1,-1-1-1,0 0 0,0 0 1,0 0-1,0 0 1,0 0-1,-1-1 1,-1 3-1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17.5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91 1984,'0'0'18,"0"0"0,0 0 1,0 0-1,0 0 0,0 0 0,0 0 1,0 0-1,0 0 0,0 0 0,0-1 1,0 1-1,0 0 0,0 0 0,0 0 1,0 0-1,0 0 0,0 0 0,0 0 1,0 0-1,0-1 0,0 1 0,0 0 1,0 0-1,0 0 0,0 0 0,0 0 1,0 0-1,0 0 0,0 0 0,0-1 1,0 1-1,0 0 0,0 0 0,0 0 1,0 0-1,0 0 0,0 0 0,1 0 1,-1 0-1,0 0 0,0 0 0,0 0 1,0 0-1,0-1 0,0 1 0,0 0 1,0 0-1,0 0 0,1 0 0,-1 0 0,0 0 1,10-3 368,9-6 922,-17 8-1104,0 1-1,0-1 1,0 0-1,0 0 0,0 1 1,0-1-1,0 1 1,0 0-1,1 0 1,-1 0-1,3 0 1,16-3 856,-10 0-640,0 1 1,16-2 0,-15 3-231,62-8 806,14-5-41,27-7 381,-104 19-1132,1 0 0,-1 0 0,1 1-1,12 0 1,-23 1-220,0 0 0,0 0 0,0 0 1,-1 0-1,1 0 0,0 0 0,0 0 0,-1-1 0,1 1 0,0 0 0,0-1 0,-1 1 0,1 0 0,1-2 0,-2 2-251,7 0-578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18.2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2560,'-1'-4'714,"7"3"701,14 1 2052,-6 0-1671,4 5-1156,-11-5-348,0 1 0,0 0 0,8 2 0,-8-1-112,1-1 0,-1 0 0,10 1 0,124-1 1326,-80 1-8175,-53 18 2509,-3-12 2475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26.3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136 17 1728,'4'-8'5434,"-4"8"-5373,0-1 0,-1 1 0,1-1-1,0 1 1,0-1 0,0 1 0,0-1-1,0 1 1,0-1 0,-1 1 0,1 0-1,0-1 1,0 1 0,-1-1 0,1 1-1,0 0 1,-1-1 0,-57 1 947,55 1-1026,0 1-1,0 0 1,0 0 0,0 0 0,0 0 0,0 0-1,1 1 1,-1-1 0,-2 4 0,2-2-78,0-2 70,1 1 0,0 0 0,0 0 0,0 0-1,1 0 1,-1 0 0,1 0 0,-2 4 0,-5 13 80,6-16-64,0-1 1,1 1-1,0 0 1,-1-1-1,2 1 1,-1 0-1,0 0 0,1 0 1,-1 0-1,1 0 1,0-1-1,1 7 1,-1 5-80,0-14 131,1 15-63,2-13 17,-1 1 0,1-1 0,0 0 0,0-1 0,1 1 0,-1 0 0,1-1 0,-1 0 0,1 0 0,6 3 1,8 5-87,-11-5 113,0 1 0,0 0 0,-1 0 1,0 0-1,8 12 0,-11-14-8,10 12 37,-4-6-49,13 20 1,-20-26 119,0-2-49,-1-1 0,0 1 1,0 0-1,0 0 0,0 0 0,0 0 0,-1 0 0,1 0 0,-1 0 1,1 3-1,-2-3 57,0-1 1,0 1 0,0-1-1,0 0 1,0 1 0,-1-1 0,1 0-1,-1 0 1,1 0 0,-1 0-1,1 0 1,-3 1 0,-3-1-74,1 0 0,-1-1-1,0 0 1,1 0 0,-1 0 0,-9-3 0,-20 0-1429,29 3 659,1 1 0,-1 0 0,0 0 0,1 1 0,-7 2 0,-5 3-2514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27.5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1 145 2080,'0'0'28,"0"-1"0,0 1 0,0 0-1,0-1 1,0 1 0,0 0 0,0 0 0,0-1 0,0 1 0,0 0 0,0-1-1,0 1 1,0 0 0,10-14 6043,-10 13-6044,0 1 1,0-1-1,0 1 0,0-1 1,0 0-1,0 1 1,1-1-1,-1 1 0,0-1 1,0 1-1,0-1 0,1 1 1,-1-1-1,0 1 1,0 0-1,1-1 0,-1 1 1,1-1-1,1-1 80,1 0 0,-1 0 0,0 0-1,0 0 1,0-1 0,1-2 0,-1 3-50,-1 0 0,1 0-1,0 0 1,-1 0 0,1 0 0,0 0-1,0 0 1,0 1 0,0-1 0,1 1 0,4-3-1,10-2 130,1 1 1,0 0-1,22-1 0,59-4 487,-50 7-416,44-4-131,131-16-865,-191 18-1203,2 1 524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50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734 123 3232,'-6'-5'934,"7"10"233,0-5-1316,0-1 149,-1 1 0,0 0 0,1 0 0,-1 0-1,0 0 1,1 0 0,-1 0 0,0-1 0,1 1 0,-1 0 0,0 0 0,1-1 0,-1 1 0,0 0 0,0 0 0,1-1-1,-1 1 1,0 0 0,0-1 0,1 1 0,-1-6 2727,-12 7-1479,7 0-1021,1 0-1,-1 0 1,1 0-1,-1 0 1,1 0-1,-9-1 1,-4 1 192,-71 6 627,59-5-797,-32-2 0,20-1 133,16 0-27,1-1 1,-42-9 0,-46-17 353,98 24-725,-84-30 135,52 16 12,29 11-103,12 5 108,1 0-1,-1 0 0,1 1 1,-1-1-1,0 1 1,-7-1-1,6-9-279,10 11 54,1 0-1,-1 0 0,1 1 1,-1-1-1,1 1 0,4 1 1,42 11-185,104 13 1,56-11 359,-155-12-91,19-1-74,-35-2 158,41 6-1,-40-3 20,-28-2-31,26 3 0,-31-3 84,-6-1 292,-12 3-239,-37 14 300,11-4-313,22-8-74,-21 5 1,-4 1 103,8-1-246,0 1-1,1 2 0,0 1 1,-46 30-1,-4 18-201,-1 0-4072,79-60 3863,-12 6-2813,13-8 3137,1 0 1,-1 0-1,1 0 0,-1 0 1,1 0-1,-1 0 0,0 0 1,1 0-1,-1-1 0,1 1 1,-1 0-1,1 0 0,-1 0 1,1-1-1,-1 1 0,1 0 1,-1 0-1,1-1 0,0 1 1,-1 0-1,1-1 0,-1 1 1,1-1-1,0 1 0,-1 0 1,1-1-1,0 1 0,-1-2 1,-8-19-3072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04.7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106 10 1056,'0'-4'501,"0"3"-527,-4-1-225,2 1 157,-1 1 1,1-1-1,-1 1 1,1 0-1,-1 0 0,1 0 1,-1 0-1,1 0 1,-1 1-1,-3 0 0,-11 2 697,-9-1 10,-1 0 6694,32 6-6486,12 11 1382,-12-13-2145,-4-5-32,0 0 0,0 0-1,0 0 1,0 0 0,0-1 0,0 1-1,0 0 1,0 0 0,0-1 0,2 2-1,54 21 1133,-10-7-1009,-24-8-13,43 11 0,46 9-185,-57-13 39,-30-7 20,0 1-1,0 1 0,31 18 1,8 13 175,-45-28-226,5 5 88,36 36 0,14 11-120,-23-25 33,7 6 53,4-1 32,48 30 28,13 3 92,-106-66-244,-12-8 102,0-1 0,-1 1 0,1-1 1,0 0-1,0-1 0,1 1 0,-1-1 0,1 0 1,-1 0-1,10 2 0,-8-3 48,1 0-1,-1 1 1,9 4 0,-15-6 446,1-3-255,-1 3-259,-1 0 0,0 0 0,0 0 0,0 0 0,1 0 0,-1-1 0,0 1-1,0 0 1,0 0 0,0 0 0,0 0 0,1-1 0,-1 1 0,0 0 0,0 0 0,0 0 0,0-1 0,0 1 0,0 0 0,0 0 0,0 0 0,0-1 0,0 1 0,0 0 0,0 0 0,1 0 0,-2-1 0,1 1 0,0 0 0,0 0 0,0-1 0,0 1 0,0 0 0,0 0-1,0 0 1,0-1 0,0 1 0,0 0 0,0 0 0,0 0 0,-1-1 0,1 1 0,-17-32 147,7 18-106,1-2 0,0 1 0,1-1 0,1-1 0,0 1 0,2-1 0,-5-19 0,4 12-66,0 1 1,-2-1 0,-12-26-1,19 48-39,0 0 0,1 0-1,-1 0 1,1 0-1,0-1 1,-1 1 0,1 0-1,0 0 1,0-3 0,0 2-430,1 4 471,0 0-1,0 1 1,1-1-1,-1 0 0,0 0 1,0 0-1,1 0 1,-1 0-1,0 0 1,3 1-1,1 1-89,7 9 27,-1 0 0,12 15 0,6 7 18,6 6 140,-31-36-57,-1 1-1,1 0 0,-1 0 1,0 0-1,0 0 1,3 10-1,-6-12 17,1 0 0,-1 0 1,0 0-1,0 0 0,0 0 1,0 0-1,-1 0 0,1 0 1,-1 0-1,0 0 0,0-1 1,0 1-1,0 0 0,0 0 0,-4 4 1,-2 4 210,-1 0 0,-12 12 0,2 0 7,9-12-797,0-1-1,-15 13 1,13-13-952,-15 17 1,25-25 1050,-1 0 0,1-1 0,0 1 0,0 0 0,0-1 0,0 1 0,-1 3 0,2 6-3586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07:56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46 175 1056,'-5'-16'1259,"0"7"-907,1-1 0,-4-13 0,5 10-94,3 11-158,-1-1-1,0 0 1,0 0 0,0 0-1,0 0 1,0 1 0,-3-5 0,2 3 8,0 0 1,1 0 0,-1-1 0,1 1-1,0 0 1,1-1 0,-1 1 0,1 0-1,0-1 1,0 1 0,1-9 0,0-5-225,12 37 409,22 47-53,-25-49-127,10 26 1,-17-36-364,-1 0 1,0 1-1,0 0 1,0-1-1,-1 1 1,1 12-1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07.3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1231 0 1984,'-11'7'7776,"-14"2"-6344,-8 3-1574,13-3 381,1-2-1,-24 6 1,-21 8-43,36-10-95,10-5 45,-1 2 0,-25 14 0,38-19 46,0 0 1,0 0-1,-8 2 1,-19 9 72,-16 9 7,13-12 307,27-8-526,1-1-1,-1 1 0,-9 5 1,8-4-32,0 0 0,0 0 0,-1-1 0,-11 1 1,-24 8-91,-112 56 246,145-62-220,-19 9 63,0 2 0,2 0 0,-37 28 0,39-24 38,-19 17 156,-6 12 180,23-23-223,-1-4-251,29-22 148,0 0 0,0 0 1,1 0-1,-1 0 0,0-1 0,0 1 1,0 0-1,0-1 0,-2 1 1,3-1-66,1 0 1,0 0-1,-1 0 1,1 0-1,0 0 1,0 0-1,-1-1 1,1 1 0,0 0-1,0 0 1,-1 0-1,1 0 1,0-1-1,0 1 1,0 0 0,-1 0-1,1 0 1,0-1-1,0 1 1,0 0-1,0 0 1,-1-1 0,1 1-1,0 0 1,0-1-1,0 1 1,0 0-1,0 0 1,0-1-1,0 1 1,0-1 0,0-14 93,5-13-5,21-54-198,-12 46-66,-10 26 213,0 0 1,4-16-1,-4 13-75,1-9-161,-3 13 126,-1 8-133,-4 3-67,-2 3 78,-3 3 83,2-2 19,0 0 1,-9 12 0,11-12 86,-4 4-23,1 1 1,0 1 0,1-1 0,-5 14 0,8-18 15,-5 17 51,-7 25 0,9-30-94,5-15 11,-1 0 0,1 0 0,0 1-1,0-1 1,0 7 0,-1 5 10,2-13 55,-1-1-1,1 1 1,0 0 0,0 0-1,0 0 1,0 3 0,0-5-9,1 0 0,-1 0 0,0 0 0,1 0 0,-1-1 0,1 1 0,-1 0 0,0 0 0,1 0 1,0-1-1,-1 1 0,1 0 0,-1-1 0,1 1 0,0-1 0,-1 1 0,1-1 0,0 1 0,0-1 0,0 1 1,-1-1-1,1 0 0,0 1 0,2-1 0,26 9 537,-11-3-423,0-1 0,38 5 0,-37-7-153,-15-2-90,1-1 0,-1 1 0,1-1 0,-1 0 0,0 0 1,1 0-1,-1-1 0,1 0 0,7-2 0,-2 0-899,0-2-1,-1 0 1,0 0 0,10-7-1,3-4-612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56.9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1646 150 992,'0'-5'7237,"-6"14"-6426,5-7-646,0 0 0,-1 0 1,0 0-1,1-1 1,-1 1-1,0-1 0,0 1 1,0-1-1,0 0 0,0 0 1,0 1-1,-4 0 0,-9 6 870,14-8-940,0 1 0,1-1 1,-1 0-1,0 0 1,0 1-1,0-1 1,0 0-1,0 0 0,0 0 1,1 0-1,-1 0 1,0 0-1,0-1 1,-1 1-1,-11 0 255,11 1-280,0 0 0,0-1 0,0 1 0,-1-1 0,1 1 0,0-1-1,-1 0 1,1 0 0,0 0 0,0 0 0,-1-1 0,1 1 0,0-1 0,0 1 0,-1-1 0,-2-1 0,1 1-38,0-1 0,0 1 0,-1 0 0,-7 0 0,-8 1 270,0-1 1,-32-5-1,42 4-53,9 2-225,0 0 1,-1 0 0,1 0 0,0 0 0,-1 0 0,1-1 0,0 1 0,0-1 0,-1 1 0,0-2-1,0 2 2,1-1 0,-1 1 0,1-1 0,-1 1-1,1-1 1,-1 1 0,1 0 0,-1 0 0,1-1-1,-1 1 1,1 1 0,-4-1 0,4 0-2,-1 0 0,1 0 0,-1 0 1,0 0-1,1 0 0,-1 0 1,1 0-1,-1 0 0,1-1 0,-1 1 1,1-1-1,-4-1 0,0 1-14,-1-1 0,1 1 0,-1-1 0,0 2 0,1-1 0,-1 1 0,-7 0 0,4 0 69,2 0 39,0 0 1,0 0 0,0-1-1,-13-2 1,13 1-76,-1 1-1,0 1 1,0-1 0,1 1-1,-11 2 1,-4-1 229,7-1-165,10 0-74,0 1 0,0-1-1,0-1 1,0 1 0,0-1-1,-8-2 1,5 2-48,0-1 1,0 1-1,0 0 0,0 1 1,0 0-1,-13 1 1,-6 0 9,-114-6 21,41 2 91,-92-5 538,89 5-383,20-2-369,-220 5 208,229 5-223,73-5 84,3 0 3,-1 1 47,1-1 0,-1 1 0,0-1 0,1 0 0,-1 1 0,1-1 0,-1 0 0,1 0 1,2-1-1,74-6 532,-40 1-499,-21 4 7,-1-1 1,32-9-1,40-15 140,-85 26-169,8-3-74,0 0 1,-1 1 0,1 0-1,16-2 1,-27 5 50,0 0 1,1 0-1,-1 0 0,0 0 1,0 0-1,1 0 0,-1-1 1,0 1-1,0 0 0,0 0 1,1 0-1,-1 0 0,0-1 1,0 1-1,0 0 0,0 0 1,1 0-1,-1-1 0,0 1 1,0 0-1,0 0 0,0 0 1,0-1-1,0 1 0,0 0 1,0 0-1,1-1 0,-1 1 4,0-1 0,0 1-1,0 0 1,0 0-1,0-1 1,0 1-1,0 0 1,0-1-1,1 1 1,-1 0-1,0 0 1,0-1-1,0 1 1,1 0 0,-1 0-1,0-1 1,0 1-1,1 0 1,-1 0-1,0 0 1,0 0-1,1-1 1,-1 1-1,0 0 1,1 0-1,-1 0 1,0 0-1,1 0 1,2-1 0,1 1 1,-1-1-1,1 0 1,-1 0-1,0 0 1,0-1-1,0 1 1,0-1-1,0 0 0,0 0 1,5-4-1,-5 2-20,0 3 86,-3 1-83,1-1 0,-1 1 0,0 0 0,0 0 0,0 0 0,0 0 0,1 0 0,-1 0 0,0 0 0,0-1 0,0 1 0,0 0 0,0 0 0,0 0 0,1 0 0,-1 0 0,0-1 0,0 1 0,0 0 0,0 0 0,0 0 0,0 0 0,0-1 0,0 1 0,0 0 0,0 0 0,0 0 0,0-1 0,0 1 0,0 0 0,0 0 0,0 0 0,0-1 0,0 1 0,0 0 0,0 0 0,0 0 0,0-1 0,0 0-152,-7 10-842,5-5 931,-5 2 86,0-1 1,-1 0-1,1 0 0,-1-1 1,0 0-1,0 0 0,-10 2 0,9-2-49,-148 58 263,114-47-144,21-15 101,17 5-197,5-5-43,-1 1 6,-2 1 26,2-2-42,1 1 44,0 0 27,0-1-1,0 1 1,0-1-1,0 1 1,0-1-1,0 1 1,0-1-1,0 1 1,1-1 0,-1 1-1,0-1 1,0 1-1,1-1 1,-1 1-1,0-1 1,0 0-1,1 1 1,-1-1 0,1 1-1,-1-1 1,0 0-1,1 1 1,23 11 376,1-2-1,31 10 1,5 1-509,-49-16 168,0 0 0,17 12 0,-25-15-24,0 1-1,-1-1 1,1 1 0,-1 0-1,0 0 1,0 0-1,0 1 1,0-1-1,-1 1 1,0-1-1,4 7 1,1 5-103,-5-11 77,0-1 0,-1 1 0,1 0 0,-1-1-1,0 1 1,1 6 0,6 24-804,0-13-4317,10-10-2242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3:59.9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5 145 2912,'-5'-7'9029,"6"9"-8710,-1 0 0,0 0 0,1-1 1,-1 1-1,0 0 0,1-1 0,0 1 0,0 0 0,-1-1 1,1 1-1,0-1 0,1 2 0,7 2 6,-1 0 1,0-1-1,1 0 0,0-1 0,0 0 0,0 0 1,0-1-1,16 2 0,7-1 30,40-2 0,9 0-24,-12-2-176,-23 0-171,93-8 469,-126 9-485,0-2-1,21-4 1,-22 4 82,1-1 0,21 0 0,41-5 265,175 2 90,-223 6-363,2-1 27,0 1 1,0 2 0,41 8-1,-31-6 43,-31-3-135,0-1 1,0 1-1,13 4 1,-7-2 41,0-1 1,-1 0 0,1-1-1,0 0 1,16-1 0,-11-1 0,367 1 220,-332-4-384,4 0 192,-59 5-337,1-4-440,0 2 521,-9-8 122,0 2 66,1-1 0,-2 2 0,1-1 0,0 1 0,-1 1 0,0-1 0,-14-4 0,-82-22 160,45 15-146,10-1 33,19 7-19,-33-7-1,45 11 69,16 5-96,1 1 0,-1-1 0,0 1-1,0 0 1,0 0 0,0 0 0,-7 0 0,39 10-28,137 19 213,-73-5-213,-72-18 26,0 1 0,21 9-1,-8-2-102,-31-12 113,-1 0 0,1 0 0,0 0-1,-1 0 1,1 0 0,0 0 0,-1 0-1,0 1 1,1-1 0,-1 1 0,0-1-1,3 4 1,-4-4 6,1 0-1,-1 0 0,1 0 1,-1 0-1,1 0 0,-1 0 1,0 0-1,1 0 0,-1 0 1,0 0-1,0 0 0,0 0 1,0 0-1,0 0 0,0 0 1,0 0-1,0 1 1,0-1-1,0 0 0,-1 0 1,1 0-1,0 0 0,-1 0 1,0 1-1,-6 8 8,-1-1-1,0 1 1,0-2 0,-18 15-1,-42 26 578,39-29-508,7-4-513,0 0 0,-39 38 1,48-38-5121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4:14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56 320,'-21'-3'11871,"29"5"-10153,6-1-1656,0 0-1,0-1 1,0 0 0,0-1-1,0-1 1,20-5 0,-15 3 101,0 1 1,25-1 0,-84 6 66,13 0-170,0-1 0,-31-3 0,56 1-25,0 1-1,-1-1 1,1 0-1,0 0 1,0 0 0,0 0-1,0 0 1,0 0-1,0 0 1,0-1 0,-3-2-1,-11-7-81,7 4-168,-3 2-4668,47 5-3197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4:20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1 320,'-14'9'8458,"14"-6"-7607,-1-2-742,1 0 1,0 0-1,0 0 1,0 0 0,0 0-1,0 0 1,0 0-1,0 0 1,0 0-1,0 0 1,1 0 0,-1-1-1,0 1 1,0 0-1,1 0 1,-1 0 0,1 0-1,-1 0 1,1-1-1,-1 1 1,1 0-1,-1 0 1,1-1 0,0 1-1,-1 0 1,1-1-1,0 1 1,0-1-1,0 1 1,-1-1 0,1 1-1,0-1 1,1 1-1,1 0-45,1 0 0,0-1-1,-1 1 1,1-1-1,-1 1 1,1-1 0,-1 0-1,1-1 1,0 1 0,3-2-1,15 1-5,30-3-10,-50 4 480,6 1-880,20 1 391,-22-2-12,0 1 0,-1-1 1,1 1-1,8 2 1,12 1 98,-22-4 115,-17 0 10,-26-1 102,17 0-164,-43 3 0,7 4 200,20-4-3493,29-4 950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2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37 244 1664,'-10'2'557,"10"-1"-539,0-1 0,-1 0-1,1 0 1,0 0-1,-1 0 1,1 1-1,0-1 1,-1 0 0,1 0-1,0 0 1,-1 0-1,1 0 1,0 0-1,-1 0 1,1 0 0,0 0-1,-1 0 1,1 0-1,0 0 1,-1 0-1,0-1 582,-18 1 2484,77 23 69,-32-20-2394,-22-3-662,0 0 1,0 0-1,0 0 1,0 1 0,0 0-1,0 0 1,4 1-1,-5-1-77,0 0 0,1 0-1,-1 0 1,1 0 0,7 0-1,-8-1 33,1 0 0,0 1-1,-1-1 1,1 1 0,6 2-1,-6-1-27,0-1 0,0 0 1,0 0-1,-1-1 0,6 1 0,-5 0-13,0-1 1,0 1 0,0 0 0,0 0-1,5 2 1,24 6 503,-13-5-351,-15-3-140,0 0 1,0 0-1,0-1 0,0 0 0,0 0 1,8-1-1,-7 1 37,1-1 1,-1 1 0,12 1 0,16 4 178,0-2 0,48-2 1,17 0 226,-86 0-476,141 7 798,-140-9-647,27-4 0,1-1-97,-18 3 22,36-9 0,14-3 202,311-21-124,-303 29-162,34 0-2,21 3 89,94 4-20,-61 10-129,36-9 158,-108-2-108,199 1 248,-197-4-20,-28-5-38,-1-1-22,-27 7-221,48-2-154,-56 5 319,146 4-201,-154-3 218,54-5-1,-69 4-131,0 0 0,0 0 0,24 5 0,-21-2-10,24 0 0,29-3-72,52 1 340,132-17 0,-158-2-158,-68 12-53,32-11 77,-39 10 26,-12 4-72,0 0 0,0-1 0,11-7 0,-12 6-67,1 1-1,-1 0 1,12-4-1,65-19 98,-9-4-19,-46 18-4,33-9 0,22 2-58,-68 15-106,6-1 105,2 5-3932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27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49 328 64,'-12'20'751,"-2"-1"-558,4-4 5,9-13-100,0-1 1,-1 0-1,1 1 1,0 0-1,0-1 0,0 1 1,1-1-1,-1 1 1,0 0-1,1 0 1,-1-1-1,1 1 1,-1 0-1,0 17 6734,8-22-5960,1-2-562,0-1 0,0 0 0,-1 0 1,0-1-1,10-12 0,-4 4-253,0 1-1,1 1 1,1 0 0,0 1-1,0 1 1,1 0 0,20-9-1,97-41 360,-5 4 278,-73 35-710,-44 16 92,1 1 0,-1 0 0,17-3 0,-8 6-96,7-1 61,-7-1 58,0 1 1,0 1 0,1 0-1,24 2 1,-38 0-54,250 6-275,-68 0 266,-161-4-54,81 6 98,107 10 20,-62-8-293,-54-2 200,35 5 75,-61-6 78,93-4-1,3 1-193,137 4-87,-79-4 53,-73-3 319,-90-1-200,124-8-116,-85-1 209,-41 2-183,124-4 130,60-6-35,50-2 62,29-4-174,-43 3 71,52-7 230,-101 7 387,-2 17-132,-207 3-446,238-5-167,-184-1-824,-5 1-5547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36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299 292 2400,'-17'-19'3253,"13"12"-2008,4 7-1183,0 0-1,0 0 1,0-1 0,0 1-1,0 0 1,0-1 0,0 1-1,-1 0 1,1 0 0,0-1-1,0 1 1,0 0 0,0 0-1,-1-1 1,1 1 0,0 0-1,0 0 1,-1 0-1,1 0 1,0-1 0,0 1-1,-1 0 1,1 0 0,0 0-1,-1 0 1,0-1 14,0 1 1,0-1-1,1 0 0,-1 1 1,0-1-1,0 0 0,0 1 0,1-1 1,-1 0-1,0 0 0,1 0 1,-2-1-1,-9-10 852,-98-66 1131,105 75-1998,0-1 0,0 1 1,1-1-1,-1 0 0,1 0 0,-1-1 1,1 1-1,-3-7 0,-7-9 60,-1 0 286,10 13-313,-1 0 1,0 1-1,0 0 1,-11-10 0,-14-12-383,28 26 289,2 1-23,-1 1 1,1-1-1,0 1 0,-1 0 0,1-1 0,0 1 1,-1 0-1,1-1 0,0 1 0,-1 0 0,1 0 1,0-1-1,-1 1 0,1 0 0,-1 0 1,1 0-1,-1-1 0,1 1 0,-1 0 0,1 0 1,0 0-1,-1 0 0,1 0 0,-1 0 1,1 0-1,-1 0 0,1 0 15,-1 1 1,1-1 0,0 0-1,0 0 1,0 0-1,0 1 1,0-1-1,0 0 1,0 0-1,0 0 1,-1 1 0,1-1-1,0 0 1,0 0-1,0 1 1,0-1-1,0 0 1,0 0-1,0 1 1,0-1-1,0 0 1,1 0 0,-1 0-1,0 1 1,0-1-1,0 0 1,0 0-1,0 1 1,0-1-1,0 0 1,1 0-1,-1 0 1,0 1 0,5 8-63,119 114 96,-98-100-58,1-2 0,1-1 1,32 18-1,76 36 74,-130-71-29,0 1 1,0 0 0,0 0-1,0 1 1,-1-1 0,0 1-1,7 8 1,-11-12 29,-1 1-1,1-1 1,-1 1 0,1-1 0,-1 1 0,0-1-1,1 1 1,-1-1 0,0 1 0,0-1-1,0 1 1,0-1 0,0 1 0,0-1 0,-1 1-1,1-1 1,-1 1 0,1-1 0,-1 1-1,1-1 1,-1 1 0,0-1 0,1 0-1,-1 1 1,0-1 0,-2 2 0,0 1 48,-1 1-1,0-1 1,0 0 0,0-1-1,0 1 1,-5 2 0,-8 5 12,-2 1-439,0 0 0,-31 28 0,44-34-67,0 0-1,0 1 1,1 0 0,0 0 0,0 0 0,1 1-1,0-1 1,0 1 0,0 0 0,1 0-1,-2 10 1,-6 40-1710,4 8-1605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37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325 175 3392,'-1'0'80,"1"0"1,-1 0-1,1 1 1,-1-1 0,1 0-1,-1 1 1,1-1-1,-1 0 1,1 1-1,0-1 1,-1 1-1,1-1 1,-1 1-1,1-1 1,0 1-1,0-1 1,-1 2 0,-2 2 229,3-3-245,-1-1 0,1 1 1,-1-1-1,0 1 0,1-1 1,-1 0-1,0 1 0,0-1 0,1 0 1,-1 0-1,0 1 0,0-1 1,1 0-1,-1 0 0,0 0 0,0 0 1,0 0-1,-20-1 2586,12 1-952,4-1-1450,-1 0-1,1 0 1,0-1-1,0 0 1,-1 0-1,1 0 1,1 0-1,-1-1 1,0 0-1,-4-3 1,5 4 36,2 0-124,0 0 1,-1 0 0,1 0-1,0 0 1,0 0 0,-2-5-1,-11-10 276,-17-14 235,25 22-623,-1 1 0,0 1 0,0-1 0,-17-10 0,-44-18-209,63 33 267,5 3-148,1 0 0,-1 0 0,0 0 0,1 0 0,-1-1 0,1 1 0,-1 0 0,0-1 1,1 1-1,-1 0 0,1-1 0,-1 1 0,1 0 0,-1-1 0,1 1 0,0-1 0,-1 1 1,1-1-1,-1 1 0,1-2 0,3 3-31,0-1 0,0 0 0,0 1 1,0-1-1,0 1 0,0 0 0,0 0 0,0 0 0,0 0 1,5 4-1,2-1 9,13 5 39,30 17 0,-43-20 28,0 1 0,0 0 1,-1 0-1,0 1 1,10 11-1,-14-13 43,-1-1-1,0 1 1,-1 0-1,1-1 1,-1 2-1,0-1 0,-1 0 1,1 1-1,-1-1 1,-1 1-1,1 0 1,-1-1-1,0 1 1,-1 0-1,1 0 1,-2 13-1,-3 6 51,0 0-1,-2 0 1,-10 29 0,-8 34-5268,24-73 536,3-4 1494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22:28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12 320,'0'-3'160,"0"-2"-128,0 2-128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5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8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9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0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3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2B60D-48EE-4DBE-86DE-80DBAB5EE9B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509B1-A957-4844-B353-AD08373F5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8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customXml" Target="../ink/ink193.xml"/><Relationship Id="rId7" Type="http://schemas.openxmlformats.org/officeDocument/2006/relationships/customXml" Target="../ink/ink195.xml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customXml" Target="../ink/ink194.xml"/><Relationship Id="rId4" Type="http://schemas.openxmlformats.org/officeDocument/2006/relationships/image" Target="../media/image19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customXml" Target="../ink/ink198.xml"/><Relationship Id="rId18" Type="http://schemas.openxmlformats.org/officeDocument/2006/relationships/image" Target="../media/image219.png"/><Relationship Id="rId26" Type="http://schemas.openxmlformats.org/officeDocument/2006/relationships/image" Target="../media/image223.png"/><Relationship Id="rId39" Type="http://schemas.openxmlformats.org/officeDocument/2006/relationships/customXml" Target="../ink/ink211.xml"/><Relationship Id="rId3" Type="http://schemas.openxmlformats.org/officeDocument/2006/relationships/image" Target="../media/image209.png"/><Relationship Id="rId21" Type="http://schemas.openxmlformats.org/officeDocument/2006/relationships/customXml" Target="../ink/ink202.xml"/><Relationship Id="rId34" Type="http://schemas.openxmlformats.org/officeDocument/2006/relationships/image" Target="../media/image227.png"/><Relationship Id="rId7" Type="http://schemas.openxmlformats.org/officeDocument/2006/relationships/image" Target="../media/image213.png"/><Relationship Id="rId12" Type="http://schemas.openxmlformats.org/officeDocument/2006/relationships/image" Target="../media/image216.png"/><Relationship Id="rId17" Type="http://schemas.openxmlformats.org/officeDocument/2006/relationships/customXml" Target="../ink/ink200.xml"/><Relationship Id="rId25" Type="http://schemas.openxmlformats.org/officeDocument/2006/relationships/customXml" Target="../ink/ink204.xml"/><Relationship Id="rId33" Type="http://schemas.openxmlformats.org/officeDocument/2006/relationships/customXml" Target="../ink/ink208.xml"/><Relationship Id="rId38" Type="http://schemas.openxmlformats.org/officeDocument/2006/relationships/image" Target="../media/image229.png"/><Relationship Id="rId2" Type="http://schemas.openxmlformats.org/officeDocument/2006/relationships/image" Target="../media/image208.png"/><Relationship Id="rId16" Type="http://schemas.openxmlformats.org/officeDocument/2006/relationships/image" Target="../media/image218.png"/><Relationship Id="rId20" Type="http://schemas.openxmlformats.org/officeDocument/2006/relationships/image" Target="../media/image220.png"/><Relationship Id="rId29" Type="http://schemas.openxmlformats.org/officeDocument/2006/relationships/customXml" Target="../ink/ink2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customXml" Target="../ink/ink197.xml"/><Relationship Id="rId24" Type="http://schemas.openxmlformats.org/officeDocument/2006/relationships/image" Target="../media/image222.png"/><Relationship Id="rId32" Type="http://schemas.openxmlformats.org/officeDocument/2006/relationships/image" Target="../media/image226.png"/><Relationship Id="rId37" Type="http://schemas.openxmlformats.org/officeDocument/2006/relationships/customXml" Target="../ink/ink210.xml"/><Relationship Id="rId40" Type="http://schemas.openxmlformats.org/officeDocument/2006/relationships/image" Target="../media/image230.png"/><Relationship Id="rId5" Type="http://schemas.openxmlformats.org/officeDocument/2006/relationships/image" Target="../media/image211.png"/><Relationship Id="rId15" Type="http://schemas.openxmlformats.org/officeDocument/2006/relationships/customXml" Target="../ink/ink199.xml"/><Relationship Id="rId23" Type="http://schemas.openxmlformats.org/officeDocument/2006/relationships/customXml" Target="../ink/ink203.xml"/><Relationship Id="rId28" Type="http://schemas.openxmlformats.org/officeDocument/2006/relationships/image" Target="../media/image224.png"/><Relationship Id="rId36" Type="http://schemas.openxmlformats.org/officeDocument/2006/relationships/image" Target="../media/image228.png"/><Relationship Id="rId10" Type="http://schemas.openxmlformats.org/officeDocument/2006/relationships/image" Target="../media/image215.png"/><Relationship Id="rId19" Type="http://schemas.openxmlformats.org/officeDocument/2006/relationships/customXml" Target="../ink/ink201.xml"/><Relationship Id="rId31" Type="http://schemas.openxmlformats.org/officeDocument/2006/relationships/customXml" Target="../ink/ink207.xml"/><Relationship Id="rId4" Type="http://schemas.openxmlformats.org/officeDocument/2006/relationships/image" Target="../media/image210.png"/><Relationship Id="rId9" Type="http://schemas.openxmlformats.org/officeDocument/2006/relationships/customXml" Target="../ink/ink196.xml"/><Relationship Id="rId14" Type="http://schemas.openxmlformats.org/officeDocument/2006/relationships/image" Target="../media/image217.png"/><Relationship Id="rId22" Type="http://schemas.openxmlformats.org/officeDocument/2006/relationships/image" Target="../media/image221.png"/><Relationship Id="rId27" Type="http://schemas.openxmlformats.org/officeDocument/2006/relationships/customXml" Target="../ink/ink205.xml"/><Relationship Id="rId30" Type="http://schemas.openxmlformats.org/officeDocument/2006/relationships/image" Target="../media/image225.png"/><Relationship Id="rId35" Type="http://schemas.openxmlformats.org/officeDocument/2006/relationships/customXml" Target="../ink/ink20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7.png"/><Relationship Id="rId18" Type="http://schemas.openxmlformats.org/officeDocument/2006/relationships/customXml" Target="../ink/ink219.xml"/><Relationship Id="rId26" Type="http://schemas.openxmlformats.org/officeDocument/2006/relationships/customXml" Target="../ink/ink223.xml"/><Relationship Id="rId39" Type="http://schemas.openxmlformats.org/officeDocument/2006/relationships/image" Target="../media/image250.png"/><Relationship Id="rId21" Type="http://schemas.openxmlformats.org/officeDocument/2006/relationships/image" Target="../media/image241.png"/><Relationship Id="rId34" Type="http://schemas.openxmlformats.org/officeDocument/2006/relationships/customXml" Target="../ink/ink227.xml"/><Relationship Id="rId42" Type="http://schemas.openxmlformats.org/officeDocument/2006/relationships/customXml" Target="../ink/ink231.xml"/><Relationship Id="rId47" Type="http://schemas.openxmlformats.org/officeDocument/2006/relationships/image" Target="../media/image254.png"/><Relationship Id="rId50" Type="http://schemas.openxmlformats.org/officeDocument/2006/relationships/customXml" Target="../ink/ink235.xml"/><Relationship Id="rId55" Type="http://schemas.openxmlformats.org/officeDocument/2006/relationships/image" Target="../media/image258.png"/><Relationship Id="rId63" Type="http://schemas.openxmlformats.org/officeDocument/2006/relationships/image" Target="../media/image262.png"/><Relationship Id="rId68" Type="http://schemas.openxmlformats.org/officeDocument/2006/relationships/customXml" Target="../ink/ink244.xml"/><Relationship Id="rId7" Type="http://schemas.openxmlformats.org/officeDocument/2006/relationships/image" Target="../media/image234.png"/><Relationship Id="rId71" Type="http://schemas.openxmlformats.org/officeDocument/2006/relationships/image" Target="../media/image266.png"/><Relationship Id="rId2" Type="http://schemas.openxmlformats.org/officeDocument/2006/relationships/image" Target="../media/image231.png"/><Relationship Id="rId16" Type="http://schemas.openxmlformats.org/officeDocument/2006/relationships/customXml" Target="../ink/ink218.xml"/><Relationship Id="rId29" Type="http://schemas.openxmlformats.org/officeDocument/2006/relationships/image" Target="../media/image245.png"/><Relationship Id="rId11" Type="http://schemas.openxmlformats.org/officeDocument/2006/relationships/image" Target="../media/image236.png"/><Relationship Id="rId24" Type="http://schemas.openxmlformats.org/officeDocument/2006/relationships/customXml" Target="../ink/ink222.xml"/><Relationship Id="rId32" Type="http://schemas.openxmlformats.org/officeDocument/2006/relationships/customXml" Target="../ink/ink226.xml"/><Relationship Id="rId37" Type="http://schemas.openxmlformats.org/officeDocument/2006/relationships/image" Target="../media/image249.png"/><Relationship Id="rId40" Type="http://schemas.openxmlformats.org/officeDocument/2006/relationships/customXml" Target="../ink/ink230.xml"/><Relationship Id="rId45" Type="http://schemas.openxmlformats.org/officeDocument/2006/relationships/image" Target="../media/image253.png"/><Relationship Id="rId53" Type="http://schemas.openxmlformats.org/officeDocument/2006/relationships/image" Target="../media/image257.png"/><Relationship Id="rId58" Type="http://schemas.openxmlformats.org/officeDocument/2006/relationships/customXml" Target="../ink/ink239.xml"/><Relationship Id="rId66" Type="http://schemas.openxmlformats.org/officeDocument/2006/relationships/customXml" Target="../ink/ink243.xml"/><Relationship Id="rId5" Type="http://schemas.openxmlformats.org/officeDocument/2006/relationships/image" Target="../media/image233.png"/><Relationship Id="rId15" Type="http://schemas.openxmlformats.org/officeDocument/2006/relationships/image" Target="../media/image238.png"/><Relationship Id="rId23" Type="http://schemas.openxmlformats.org/officeDocument/2006/relationships/image" Target="../media/image242.png"/><Relationship Id="rId28" Type="http://schemas.openxmlformats.org/officeDocument/2006/relationships/customXml" Target="../ink/ink224.xml"/><Relationship Id="rId36" Type="http://schemas.openxmlformats.org/officeDocument/2006/relationships/customXml" Target="../ink/ink228.xml"/><Relationship Id="rId49" Type="http://schemas.openxmlformats.org/officeDocument/2006/relationships/image" Target="../media/image255.png"/><Relationship Id="rId57" Type="http://schemas.openxmlformats.org/officeDocument/2006/relationships/image" Target="../media/image259.png"/><Relationship Id="rId61" Type="http://schemas.openxmlformats.org/officeDocument/2006/relationships/image" Target="../media/image261.png"/><Relationship Id="rId10" Type="http://schemas.openxmlformats.org/officeDocument/2006/relationships/customXml" Target="../ink/ink215.xml"/><Relationship Id="rId19" Type="http://schemas.openxmlformats.org/officeDocument/2006/relationships/image" Target="../media/image240.png"/><Relationship Id="rId31" Type="http://schemas.openxmlformats.org/officeDocument/2006/relationships/image" Target="../media/image246.png"/><Relationship Id="rId44" Type="http://schemas.openxmlformats.org/officeDocument/2006/relationships/customXml" Target="../ink/ink232.xml"/><Relationship Id="rId52" Type="http://schemas.openxmlformats.org/officeDocument/2006/relationships/customXml" Target="../ink/ink236.xml"/><Relationship Id="rId60" Type="http://schemas.openxmlformats.org/officeDocument/2006/relationships/customXml" Target="../ink/ink240.xml"/><Relationship Id="rId65" Type="http://schemas.openxmlformats.org/officeDocument/2006/relationships/image" Target="../media/image263.png"/><Relationship Id="rId73" Type="http://schemas.openxmlformats.org/officeDocument/2006/relationships/image" Target="../media/image267.png"/><Relationship Id="rId4" Type="http://schemas.openxmlformats.org/officeDocument/2006/relationships/customXml" Target="../ink/ink212.xml"/><Relationship Id="rId9" Type="http://schemas.openxmlformats.org/officeDocument/2006/relationships/image" Target="../media/image235.png"/><Relationship Id="rId14" Type="http://schemas.openxmlformats.org/officeDocument/2006/relationships/customXml" Target="../ink/ink217.xml"/><Relationship Id="rId22" Type="http://schemas.openxmlformats.org/officeDocument/2006/relationships/customXml" Target="../ink/ink221.xml"/><Relationship Id="rId27" Type="http://schemas.openxmlformats.org/officeDocument/2006/relationships/image" Target="../media/image244.png"/><Relationship Id="rId30" Type="http://schemas.openxmlformats.org/officeDocument/2006/relationships/customXml" Target="../ink/ink225.xml"/><Relationship Id="rId35" Type="http://schemas.openxmlformats.org/officeDocument/2006/relationships/image" Target="../media/image248.png"/><Relationship Id="rId43" Type="http://schemas.openxmlformats.org/officeDocument/2006/relationships/image" Target="../media/image252.png"/><Relationship Id="rId48" Type="http://schemas.openxmlformats.org/officeDocument/2006/relationships/customXml" Target="../ink/ink234.xml"/><Relationship Id="rId56" Type="http://schemas.openxmlformats.org/officeDocument/2006/relationships/customXml" Target="../ink/ink238.xml"/><Relationship Id="rId64" Type="http://schemas.openxmlformats.org/officeDocument/2006/relationships/customXml" Target="../ink/ink242.xml"/><Relationship Id="rId69" Type="http://schemas.openxmlformats.org/officeDocument/2006/relationships/image" Target="../media/image265.png"/><Relationship Id="rId8" Type="http://schemas.openxmlformats.org/officeDocument/2006/relationships/customXml" Target="../ink/ink214.xml"/><Relationship Id="rId51" Type="http://schemas.openxmlformats.org/officeDocument/2006/relationships/image" Target="../media/image256.png"/><Relationship Id="rId72" Type="http://schemas.openxmlformats.org/officeDocument/2006/relationships/customXml" Target="../ink/ink246.xml"/><Relationship Id="rId3" Type="http://schemas.openxmlformats.org/officeDocument/2006/relationships/image" Target="../media/image232.png"/><Relationship Id="rId12" Type="http://schemas.openxmlformats.org/officeDocument/2006/relationships/customXml" Target="../ink/ink216.xml"/><Relationship Id="rId17" Type="http://schemas.openxmlformats.org/officeDocument/2006/relationships/image" Target="../media/image239.png"/><Relationship Id="rId25" Type="http://schemas.openxmlformats.org/officeDocument/2006/relationships/image" Target="../media/image243.png"/><Relationship Id="rId33" Type="http://schemas.openxmlformats.org/officeDocument/2006/relationships/image" Target="../media/image247.png"/><Relationship Id="rId38" Type="http://schemas.openxmlformats.org/officeDocument/2006/relationships/customXml" Target="../ink/ink229.xml"/><Relationship Id="rId46" Type="http://schemas.openxmlformats.org/officeDocument/2006/relationships/customXml" Target="../ink/ink233.xml"/><Relationship Id="rId59" Type="http://schemas.openxmlformats.org/officeDocument/2006/relationships/image" Target="../media/image260.png"/><Relationship Id="rId67" Type="http://schemas.openxmlformats.org/officeDocument/2006/relationships/image" Target="../media/image264.png"/><Relationship Id="rId20" Type="http://schemas.openxmlformats.org/officeDocument/2006/relationships/customXml" Target="../ink/ink220.xml"/><Relationship Id="rId41" Type="http://schemas.openxmlformats.org/officeDocument/2006/relationships/image" Target="../media/image251.png"/><Relationship Id="rId54" Type="http://schemas.openxmlformats.org/officeDocument/2006/relationships/customXml" Target="../ink/ink237.xml"/><Relationship Id="rId62" Type="http://schemas.openxmlformats.org/officeDocument/2006/relationships/customXml" Target="../ink/ink241.xml"/><Relationship Id="rId70" Type="http://schemas.openxmlformats.org/officeDocument/2006/relationships/customXml" Target="../ink/ink2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3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8.xml"/><Relationship Id="rId117" Type="http://schemas.openxmlformats.org/officeDocument/2006/relationships/customXml" Target="../ink/ink302.xml"/><Relationship Id="rId21" Type="http://schemas.openxmlformats.org/officeDocument/2006/relationships/image" Target="../media/image278.png"/><Relationship Id="rId42" Type="http://schemas.openxmlformats.org/officeDocument/2006/relationships/customXml" Target="../ink/ink266.xml"/><Relationship Id="rId47" Type="http://schemas.openxmlformats.org/officeDocument/2006/relationships/image" Target="../media/image291.png"/><Relationship Id="rId63" Type="http://schemas.openxmlformats.org/officeDocument/2006/relationships/image" Target="../media/image299.png"/><Relationship Id="rId68" Type="http://schemas.openxmlformats.org/officeDocument/2006/relationships/image" Target="../media/image302.png"/><Relationship Id="rId84" Type="http://schemas.openxmlformats.org/officeDocument/2006/relationships/image" Target="../media/image310.png"/><Relationship Id="rId89" Type="http://schemas.openxmlformats.org/officeDocument/2006/relationships/customXml" Target="../ink/ink289.xml"/><Relationship Id="rId112" Type="http://schemas.openxmlformats.org/officeDocument/2006/relationships/image" Target="../media/image325.png"/><Relationship Id="rId133" Type="http://schemas.openxmlformats.org/officeDocument/2006/relationships/customXml" Target="../ink/ink310.xml"/><Relationship Id="rId138" Type="http://schemas.openxmlformats.org/officeDocument/2006/relationships/image" Target="../media/image338.png"/><Relationship Id="rId154" Type="http://schemas.openxmlformats.org/officeDocument/2006/relationships/image" Target="../media/image346.png"/><Relationship Id="rId159" Type="http://schemas.openxmlformats.org/officeDocument/2006/relationships/customXml" Target="../ink/ink323.xml"/><Relationship Id="rId175" Type="http://schemas.openxmlformats.org/officeDocument/2006/relationships/customXml" Target="../ink/ink331.xml"/><Relationship Id="rId170" Type="http://schemas.openxmlformats.org/officeDocument/2006/relationships/image" Target="../media/image354.png"/><Relationship Id="rId16" Type="http://schemas.openxmlformats.org/officeDocument/2006/relationships/customXml" Target="../ink/ink253.xml"/><Relationship Id="rId107" Type="http://schemas.openxmlformats.org/officeDocument/2006/relationships/customXml" Target="../ink/ink297.xml"/><Relationship Id="rId11" Type="http://schemas.openxmlformats.org/officeDocument/2006/relationships/image" Target="../media/image273.png"/><Relationship Id="rId32" Type="http://schemas.openxmlformats.org/officeDocument/2006/relationships/customXml" Target="../ink/ink261.xml"/><Relationship Id="rId37" Type="http://schemas.openxmlformats.org/officeDocument/2006/relationships/image" Target="../media/image286.png"/><Relationship Id="rId53" Type="http://schemas.openxmlformats.org/officeDocument/2006/relationships/image" Target="../media/image294.png"/><Relationship Id="rId58" Type="http://schemas.openxmlformats.org/officeDocument/2006/relationships/customXml" Target="../ink/ink274.xml"/><Relationship Id="rId74" Type="http://schemas.openxmlformats.org/officeDocument/2006/relationships/image" Target="../media/image305.png"/><Relationship Id="rId79" Type="http://schemas.openxmlformats.org/officeDocument/2006/relationships/customXml" Target="../ink/ink284.xml"/><Relationship Id="rId102" Type="http://schemas.openxmlformats.org/officeDocument/2006/relationships/image" Target="../media/image320.png"/><Relationship Id="rId123" Type="http://schemas.openxmlformats.org/officeDocument/2006/relationships/customXml" Target="../ink/ink305.xml"/><Relationship Id="rId128" Type="http://schemas.openxmlformats.org/officeDocument/2006/relationships/image" Target="../media/image333.png"/><Relationship Id="rId144" Type="http://schemas.openxmlformats.org/officeDocument/2006/relationships/image" Target="../media/image341.png"/><Relationship Id="rId149" Type="http://schemas.openxmlformats.org/officeDocument/2006/relationships/customXml" Target="../ink/ink318.xml"/><Relationship Id="rId5" Type="http://schemas.openxmlformats.org/officeDocument/2006/relationships/image" Target="../media/image270.png"/><Relationship Id="rId90" Type="http://schemas.openxmlformats.org/officeDocument/2006/relationships/image" Target="../media/image313.png"/><Relationship Id="rId95" Type="http://schemas.openxmlformats.org/officeDocument/2006/relationships/image" Target="../media/image316.png"/><Relationship Id="rId160" Type="http://schemas.openxmlformats.org/officeDocument/2006/relationships/image" Target="../media/image349.png"/><Relationship Id="rId165" Type="http://schemas.openxmlformats.org/officeDocument/2006/relationships/customXml" Target="../ink/ink326.xml"/><Relationship Id="rId181" Type="http://schemas.openxmlformats.org/officeDocument/2006/relationships/customXml" Target="../ink/ink334.xml"/><Relationship Id="rId22" Type="http://schemas.openxmlformats.org/officeDocument/2006/relationships/customXml" Target="../ink/ink256.xml"/><Relationship Id="rId27" Type="http://schemas.openxmlformats.org/officeDocument/2006/relationships/image" Target="../media/image281.png"/><Relationship Id="rId43" Type="http://schemas.openxmlformats.org/officeDocument/2006/relationships/image" Target="../media/image289.png"/><Relationship Id="rId48" Type="http://schemas.openxmlformats.org/officeDocument/2006/relationships/customXml" Target="../ink/ink269.xml"/><Relationship Id="rId64" Type="http://schemas.openxmlformats.org/officeDocument/2006/relationships/image" Target="../media/image300.png"/><Relationship Id="rId69" Type="http://schemas.openxmlformats.org/officeDocument/2006/relationships/customXml" Target="../ink/ink279.xml"/><Relationship Id="rId113" Type="http://schemas.openxmlformats.org/officeDocument/2006/relationships/customXml" Target="../ink/ink300.xml"/><Relationship Id="rId118" Type="http://schemas.openxmlformats.org/officeDocument/2006/relationships/image" Target="../media/image328.png"/><Relationship Id="rId134" Type="http://schemas.openxmlformats.org/officeDocument/2006/relationships/image" Target="../media/image336.png"/><Relationship Id="rId139" Type="http://schemas.openxmlformats.org/officeDocument/2006/relationships/customXml" Target="../ink/ink313.xml"/><Relationship Id="rId80" Type="http://schemas.openxmlformats.org/officeDocument/2006/relationships/image" Target="../media/image308.png"/><Relationship Id="rId85" Type="http://schemas.openxmlformats.org/officeDocument/2006/relationships/customXml" Target="../ink/ink287.xml"/><Relationship Id="rId150" Type="http://schemas.openxmlformats.org/officeDocument/2006/relationships/image" Target="../media/image344.png"/><Relationship Id="rId155" Type="http://schemas.openxmlformats.org/officeDocument/2006/relationships/customXml" Target="../ink/ink321.xml"/><Relationship Id="rId171" Type="http://schemas.openxmlformats.org/officeDocument/2006/relationships/customXml" Target="../ink/ink329.xml"/><Relationship Id="rId176" Type="http://schemas.openxmlformats.org/officeDocument/2006/relationships/image" Target="../media/image357.png"/><Relationship Id="rId12" Type="http://schemas.openxmlformats.org/officeDocument/2006/relationships/customXml" Target="../ink/ink251.xml"/><Relationship Id="rId17" Type="http://schemas.openxmlformats.org/officeDocument/2006/relationships/image" Target="../media/image276.png"/><Relationship Id="rId33" Type="http://schemas.openxmlformats.org/officeDocument/2006/relationships/image" Target="../media/image284.png"/><Relationship Id="rId38" Type="http://schemas.openxmlformats.org/officeDocument/2006/relationships/customXml" Target="../ink/ink264.xml"/><Relationship Id="rId59" Type="http://schemas.openxmlformats.org/officeDocument/2006/relationships/image" Target="../media/image297.png"/><Relationship Id="rId103" Type="http://schemas.openxmlformats.org/officeDocument/2006/relationships/customXml" Target="../ink/ink295.xml"/><Relationship Id="rId108" Type="http://schemas.openxmlformats.org/officeDocument/2006/relationships/image" Target="../media/image323.png"/><Relationship Id="rId124" Type="http://schemas.openxmlformats.org/officeDocument/2006/relationships/image" Target="../media/image331.png"/><Relationship Id="rId129" Type="http://schemas.openxmlformats.org/officeDocument/2006/relationships/customXml" Target="../ink/ink308.xml"/><Relationship Id="rId54" Type="http://schemas.openxmlformats.org/officeDocument/2006/relationships/customXml" Target="../ink/ink272.xml"/><Relationship Id="rId70" Type="http://schemas.openxmlformats.org/officeDocument/2006/relationships/image" Target="../media/image303.png"/><Relationship Id="rId75" Type="http://schemas.openxmlformats.org/officeDocument/2006/relationships/customXml" Target="../ink/ink282.xml"/><Relationship Id="rId91" Type="http://schemas.openxmlformats.org/officeDocument/2006/relationships/customXml" Target="../ink/ink290.xml"/><Relationship Id="rId96" Type="http://schemas.openxmlformats.org/officeDocument/2006/relationships/image" Target="../media/image317.png"/><Relationship Id="rId140" Type="http://schemas.openxmlformats.org/officeDocument/2006/relationships/image" Target="../media/image339.png"/><Relationship Id="rId145" Type="http://schemas.openxmlformats.org/officeDocument/2006/relationships/customXml" Target="../ink/ink316.xml"/><Relationship Id="rId161" Type="http://schemas.openxmlformats.org/officeDocument/2006/relationships/customXml" Target="../ink/ink324.xml"/><Relationship Id="rId166" Type="http://schemas.openxmlformats.org/officeDocument/2006/relationships/image" Target="../media/image352.png"/><Relationship Id="rId18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8.xml"/><Relationship Id="rId23" Type="http://schemas.openxmlformats.org/officeDocument/2006/relationships/image" Target="../media/image279.png"/><Relationship Id="rId28" Type="http://schemas.openxmlformats.org/officeDocument/2006/relationships/customXml" Target="../ink/ink259.xml"/><Relationship Id="rId49" Type="http://schemas.openxmlformats.org/officeDocument/2006/relationships/image" Target="../media/image292.png"/><Relationship Id="rId114" Type="http://schemas.openxmlformats.org/officeDocument/2006/relationships/image" Target="../media/image326.png"/><Relationship Id="rId119" Type="http://schemas.openxmlformats.org/officeDocument/2006/relationships/customXml" Target="../ink/ink303.xml"/><Relationship Id="rId44" Type="http://schemas.openxmlformats.org/officeDocument/2006/relationships/customXml" Target="../ink/ink267.xml"/><Relationship Id="rId60" Type="http://schemas.openxmlformats.org/officeDocument/2006/relationships/customXml" Target="../ink/ink275.xml"/><Relationship Id="rId65" Type="http://schemas.openxmlformats.org/officeDocument/2006/relationships/customXml" Target="../ink/ink277.xml"/><Relationship Id="rId81" Type="http://schemas.openxmlformats.org/officeDocument/2006/relationships/customXml" Target="../ink/ink285.xml"/><Relationship Id="rId86" Type="http://schemas.openxmlformats.org/officeDocument/2006/relationships/image" Target="../media/image311.png"/><Relationship Id="rId130" Type="http://schemas.openxmlformats.org/officeDocument/2006/relationships/image" Target="../media/image334.png"/><Relationship Id="rId135" Type="http://schemas.openxmlformats.org/officeDocument/2006/relationships/customXml" Target="../ink/ink311.xml"/><Relationship Id="rId151" Type="http://schemas.openxmlformats.org/officeDocument/2006/relationships/customXml" Target="../ink/ink319.xml"/><Relationship Id="rId156" Type="http://schemas.openxmlformats.org/officeDocument/2006/relationships/image" Target="../media/image347.png"/><Relationship Id="rId177" Type="http://schemas.openxmlformats.org/officeDocument/2006/relationships/customXml" Target="../ink/ink332.xml"/><Relationship Id="rId4" Type="http://schemas.openxmlformats.org/officeDocument/2006/relationships/customXml" Target="../ink/ink247.xml"/><Relationship Id="rId9" Type="http://schemas.openxmlformats.org/officeDocument/2006/relationships/image" Target="../media/image272.png"/><Relationship Id="rId172" Type="http://schemas.openxmlformats.org/officeDocument/2006/relationships/image" Target="../media/image355.png"/><Relationship Id="rId180" Type="http://schemas.openxmlformats.org/officeDocument/2006/relationships/image" Target="../media/image359.png"/><Relationship Id="rId13" Type="http://schemas.openxmlformats.org/officeDocument/2006/relationships/image" Target="../media/image274.png"/><Relationship Id="rId18" Type="http://schemas.openxmlformats.org/officeDocument/2006/relationships/customXml" Target="../ink/ink254.xml"/><Relationship Id="rId39" Type="http://schemas.openxmlformats.org/officeDocument/2006/relationships/image" Target="../media/image287.png"/><Relationship Id="rId109" Type="http://schemas.openxmlformats.org/officeDocument/2006/relationships/customXml" Target="../ink/ink298.xml"/><Relationship Id="rId34" Type="http://schemas.openxmlformats.org/officeDocument/2006/relationships/customXml" Target="../ink/ink262.xml"/><Relationship Id="rId50" Type="http://schemas.openxmlformats.org/officeDocument/2006/relationships/customXml" Target="../ink/ink270.xml"/><Relationship Id="rId55" Type="http://schemas.openxmlformats.org/officeDocument/2006/relationships/image" Target="../media/image295.png"/><Relationship Id="rId76" Type="http://schemas.openxmlformats.org/officeDocument/2006/relationships/image" Target="../media/image306.png"/><Relationship Id="rId97" Type="http://schemas.openxmlformats.org/officeDocument/2006/relationships/customXml" Target="../ink/ink292.xml"/><Relationship Id="rId104" Type="http://schemas.openxmlformats.org/officeDocument/2006/relationships/image" Target="../media/image321.png"/><Relationship Id="rId120" Type="http://schemas.openxmlformats.org/officeDocument/2006/relationships/image" Target="../media/image329.png"/><Relationship Id="rId125" Type="http://schemas.openxmlformats.org/officeDocument/2006/relationships/customXml" Target="../ink/ink306.xml"/><Relationship Id="rId141" Type="http://schemas.openxmlformats.org/officeDocument/2006/relationships/customXml" Target="../ink/ink314.xml"/><Relationship Id="rId146" Type="http://schemas.openxmlformats.org/officeDocument/2006/relationships/image" Target="../media/image342.png"/><Relationship Id="rId167" Type="http://schemas.openxmlformats.org/officeDocument/2006/relationships/customXml" Target="../ink/ink327.xml"/><Relationship Id="rId7" Type="http://schemas.openxmlformats.org/officeDocument/2006/relationships/image" Target="../media/image271.png"/><Relationship Id="rId71" Type="http://schemas.openxmlformats.org/officeDocument/2006/relationships/customXml" Target="../ink/ink280.xml"/><Relationship Id="rId92" Type="http://schemas.openxmlformats.org/officeDocument/2006/relationships/image" Target="../media/image314.png"/><Relationship Id="rId162" Type="http://schemas.openxmlformats.org/officeDocument/2006/relationships/image" Target="../media/image350.png"/><Relationship Id="rId183" Type="http://schemas.openxmlformats.org/officeDocument/2006/relationships/customXml" Target="../ink/ink335.xml"/><Relationship Id="rId2" Type="http://schemas.openxmlformats.org/officeDocument/2006/relationships/image" Target="../media/image268.png"/><Relationship Id="rId29" Type="http://schemas.openxmlformats.org/officeDocument/2006/relationships/image" Target="../media/image282.png"/><Relationship Id="rId24" Type="http://schemas.openxmlformats.org/officeDocument/2006/relationships/customXml" Target="../ink/ink257.xml"/><Relationship Id="rId40" Type="http://schemas.openxmlformats.org/officeDocument/2006/relationships/customXml" Target="../ink/ink265.xml"/><Relationship Id="rId45" Type="http://schemas.openxmlformats.org/officeDocument/2006/relationships/image" Target="../media/image290.png"/><Relationship Id="rId66" Type="http://schemas.openxmlformats.org/officeDocument/2006/relationships/image" Target="../media/image301.png"/><Relationship Id="rId87" Type="http://schemas.openxmlformats.org/officeDocument/2006/relationships/customXml" Target="../ink/ink288.xml"/><Relationship Id="rId110" Type="http://schemas.openxmlformats.org/officeDocument/2006/relationships/image" Target="../media/image324.png"/><Relationship Id="rId115" Type="http://schemas.openxmlformats.org/officeDocument/2006/relationships/customXml" Target="../ink/ink301.xml"/><Relationship Id="rId131" Type="http://schemas.openxmlformats.org/officeDocument/2006/relationships/customXml" Target="../ink/ink309.xml"/><Relationship Id="rId136" Type="http://schemas.openxmlformats.org/officeDocument/2006/relationships/image" Target="../media/image337.png"/><Relationship Id="rId157" Type="http://schemas.openxmlformats.org/officeDocument/2006/relationships/customXml" Target="../ink/ink322.xml"/><Relationship Id="rId178" Type="http://schemas.openxmlformats.org/officeDocument/2006/relationships/image" Target="../media/image358.png"/><Relationship Id="rId61" Type="http://schemas.openxmlformats.org/officeDocument/2006/relationships/image" Target="../media/image298.png"/><Relationship Id="rId82" Type="http://schemas.openxmlformats.org/officeDocument/2006/relationships/image" Target="../media/image309.png"/><Relationship Id="rId152" Type="http://schemas.openxmlformats.org/officeDocument/2006/relationships/image" Target="../media/image345.png"/><Relationship Id="rId173" Type="http://schemas.openxmlformats.org/officeDocument/2006/relationships/customXml" Target="../ink/ink330.xml"/><Relationship Id="rId19" Type="http://schemas.openxmlformats.org/officeDocument/2006/relationships/image" Target="../media/image277.png"/><Relationship Id="rId14" Type="http://schemas.openxmlformats.org/officeDocument/2006/relationships/customXml" Target="../ink/ink252.xml"/><Relationship Id="rId30" Type="http://schemas.openxmlformats.org/officeDocument/2006/relationships/customXml" Target="../ink/ink260.xml"/><Relationship Id="rId35" Type="http://schemas.openxmlformats.org/officeDocument/2006/relationships/image" Target="../media/image285.png"/><Relationship Id="rId56" Type="http://schemas.openxmlformats.org/officeDocument/2006/relationships/customXml" Target="../ink/ink273.xml"/><Relationship Id="rId77" Type="http://schemas.openxmlformats.org/officeDocument/2006/relationships/customXml" Target="../ink/ink283.xml"/><Relationship Id="rId100" Type="http://schemas.openxmlformats.org/officeDocument/2006/relationships/image" Target="../media/image319.png"/><Relationship Id="rId105" Type="http://schemas.openxmlformats.org/officeDocument/2006/relationships/customXml" Target="../ink/ink296.xml"/><Relationship Id="rId126" Type="http://schemas.openxmlformats.org/officeDocument/2006/relationships/image" Target="../media/image332.png"/><Relationship Id="rId147" Type="http://schemas.openxmlformats.org/officeDocument/2006/relationships/customXml" Target="../ink/ink317.xml"/><Relationship Id="rId168" Type="http://schemas.openxmlformats.org/officeDocument/2006/relationships/image" Target="../media/image353.png"/><Relationship Id="rId8" Type="http://schemas.openxmlformats.org/officeDocument/2006/relationships/customXml" Target="../ink/ink249.xml"/><Relationship Id="rId51" Type="http://schemas.openxmlformats.org/officeDocument/2006/relationships/image" Target="../media/image293.png"/><Relationship Id="rId72" Type="http://schemas.openxmlformats.org/officeDocument/2006/relationships/image" Target="../media/image304.png"/><Relationship Id="rId93" Type="http://schemas.openxmlformats.org/officeDocument/2006/relationships/customXml" Target="../ink/ink291.xml"/><Relationship Id="rId98" Type="http://schemas.openxmlformats.org/officeDocument/2006/relationships/image" Target="../media/image318.png"/><Relationship Id="rId121" Type="http://schemas.openxmlformats.org/officeDocument/2006/relationships/customXml" Target="../ink/ink304.xml"/><Relationship Id="rId142" Type="http://schemas.openxmlformats.org/officeDocument/2006/relationships/image" Target="../media/image340.png"/><Relationship Id="rId163" Type="http://schemas.openxmlformats.org/officeDocument/2006/relationships/customXml" Target="../ink/ink325.xml"/><Relationship Id="rId184" Type="http://schemas.openxmlformats.org/officeDocument/2006/relationships/image" Target="../media/image361.png"/><Relationship Id="rId3" Type="http://schemas.openxmlformats.org/officeDocument/2006/relationships/image" Target="../media/image269.png"/><Relationship Id="rId25" Type="http://schemas.openxmlformats.org/officeDocument/2006/relationships/image" Target="../media/image280.png"/><Relationship Id="rId46" Type="http://schemas.openxmlformats.org/officeDocument/2006/relationships/customXml" Target="../ink/ink268.xml"/><Relationship Id="rId67" Type="http://schemas.openxmlformats.org/officeDocument/2006/relationships/customXml" Target="../ink/ink278.xml"/><Relationship Id="rId116" Type="http://schemas.openxmlformats.org/officeDocument/2006/relationships/image" Target="../media/image327.png"/><Relationship Id="rId137" Type="http://schemas.openxmlformats.org/officeDocument/2006/relationships/customXml" Target="../ink/ink312.xml"/><Relationship Id="rId158" Type="http://schemas.openxmlformats.org/officeDocument/2006/relationships/image" Target="../media/image348.png"/><Relationship Id="rId20" Type="http://schemas.openxmlformats.org/officeDocument/2006/relationships/customXml" Target="../ink/ink255.xml"/><Relationship Id="rId41" Type="http://schemas.openxmlformats.org/officeDocument/2006/relationships/image" Target="../media/image288.png"/><Relationship Id="rId62" Type="http://schemas.openxmlformats.org/officeDocument/2006/relationships/customXml" Target="../ink/ink276.xml"/><Relationship Id="rId83" Type="http://schemas.openxmlformats.org/officeDocument/2006/relationships/customXml" Target="../ink/ink286.xml"/><Relationship Id="rId88" Type="http://schemas.openxmlformats.org/officeDocument/2006/relationships/image" Target="../media/image312.png"/><Relationship Id="rId111" Type="http://schemas.openxmlformats.org/officeDocument/2006/relationships/customXml" Target="../ink/ink299.xml"/><Relationship Id="rId132" Type="http://schemas.openxmlformats.org/officeDocument/2006/relationships/image" Target="../media/image335.png"/><Relationship Id="rId153" Type="http://schemas.openxmlformats.org/officeDocument/2006/relationships/customXml" Target="../ink/ink320.xml"/><Relationship Id="rId174" Type="http://schemas.openxmlformats.org/officeDocument/2006/relationships/image" Target="../media/image356.png"/><Relationship Id="rId179" Type="http://schemas.openxmlformats.org/officeDocument/2006/relationships/customXml" Target="../ink/ink333.xml"/><Relationship Id="rId15" Type="http://schemas.openxmlformats.org/officeDocument/2006/relationships/image" Target="../media/image275.png"/><Relationship Id="rId36" Type="http://schemas.openxmlformats.org/officeDocument/2006/relationships/customXml" Target="../ink/ink263.xml"/><Relationship Id="rId57" Type="http://schemas.openxmlformats.org/officeDocument/2006/relationships/image" Target="../media/image296.png"/><Relationship Id="rId106" Type="http://schemas.openxmlformats.org/officeDocument/2006/relationships/image" Target="../media/image322.png"/><Relationship Id="rId127" Type="http://schemas.openxmlformats.org/officeDocument/2006/relationships/customXml" Target="../ink/ink307.xml"/><Relationship Id="rId10" Type="http://schemas.openxmlformats.org/officeDocument/2006/relationships/customXml" Target="../ink/ink250.xml"/><Relationship Id="rId31" Type="http://schemas.openxmlformats.org/officeDocument/2006/relationships/image" Target="../media/image283.png"/><Relationship Id="rId52" Type="http://schemas.openxmlformats.org/officeDocument/2006/relationships/customXml" Target="../ink/ink271.xml"/><Relationship Id="rId73" Type="http://schemas.openxmlformats.org/officeDocument/2006/relationships/customXml" Target="../ink/ink281.xml"/><Relationship Id="rId78" Type="http://schemas.openxmlformats.org/officeDocument/2006/relationships/image" Target="../media/image307.png"/><Relationship Id="rId94" Type="http://schemas.openxmlformats.org/officeDocument/2006/relationships/image" Target="../media/image315.png"/><Relationship Id="rId99" Type="http://schemas.openxmlformats.org/officeDocument/2006/relationships/customXml" Target="../ink/ink293.xml"/><Relationship Id="rId101" Type="http://schemas.openxmlformats.org/officeDocument/2006/relationships/customXml" Target="../ink/ink294.xml"/><Relationship Id="rId122" Type="http://schemas.openxmlformats.org/officeDocument/2006/relationships/image" Target="../media/image330.png"/><Relationship Id="rId143" Type="http://schemas.openxmlformats.org/officeDocument/2006/relationships/customXml" Target="../ink/ink315.xml"/><Relationship Id="rId148" Type="http://schemas.openxmlformats.org/officeDocument/2006/relationships/image" Target="../media/image343.png"/><Relationship Id="rId164" Type="http://schemas.openxmlformats.org/officeDocument/2006/relationships/image" Target="../media/image351.png"/><Relationship Id="rId169" Type="http://schemas.openxmlformats.org/officeDocument/2006/relationships/customXml" Target="../ink/ink32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9.xml"/><Relationship Id="rId18" Type="http://schemas.openxmlformats.org/officeDocument/2006/relationships/image" Target="../media/image372.png"/><Relationship Id="rId26" Type="http://schemas.openxmlformats.org/officeDocument/2006/relationships/image" Target="../media/image376.png"/><Relationship Id="rId39" Type="http://schemas.openxmlformats.org/officeDocument/2006/relationships/customXml" Target="../ink/ink352.xml"/><Relationship Id="rId21" Type="http://schemas.openxmlformats.org/officeDocument/2006/relationships/customXml" Target="../ink/ink343.xml"/><Relationship Id="rId34" Type="http://schemas.openxmlformats.org/officeDocument/2006/relationships/image" Target="../media/image380.png"/><Relationship Id="rId42" Type="http://schemas.openxmlformats.org/officeDocument/2006/relationships/image" Target="../media/image384.png"/><Relationship Id="rId47" Type="http://schemas.openxmlformats.org/officeDocument/2006/relationships/customXml" Target="../ink/ink356.xml"/><Relationship Id="rId50" Type="http://schemas.openxmlformats.org/officeDocument/2006/relationships/image" Target="../media/image388.png"/><Relationship Id="rId55" Type="http://schemas.openxmlformats.org/officeDocument/2006/relationships/customXml" Target="../ink/ink360.xml"/><Relationship Id="rId63" Type="http://schemas.openxmlformats.org/officeDocument/2006/relationships/customXml" Target="../ink/ink364.xml"/><Relationship Id="rId68" Type="http://schemas.openxmlformats.org/officeDocument/2006/relationships/image" Target="../media/image397.png"/><Relationship Id="rId7" Type="http://schemas.openxmlformats.org/officeDocument/2006/relationships/customXml" Target="../ink/ink336.xml"/><Relationship Id="rId71" Type="http://schemas.openxmlformats.org/officeDocument/2006/relationships/customXml" Target="../ink/ink368.xml"/><Relationship Id="rId2" Type="http://schemas.openxmlformats.org/officeDocument/2006/relationships/image" Target="../media/image362.png"/><Relationship Id="rId16" Type="http://schemas.openxmlformats.org/officeDocument/2006/relationships/image" Target="../media/image371.png"/><Relationship Id="rId29" Type="http://schemas.openxmlformats.org/officeDocument/2006/relationships/customXml" Target="../ink/ink347.xml"/><Relationship Id="rId11" Type="http://schemas.openxmlformats.org/officeDocument/2006/relationships/customXml" Target="../ink/ink338.xml"/><Relationship Id="rId24" Type="http://schemas.openxmlformats.org/officeDocument/2006/relationships/image" Target="../media/image375.png"/><Relationship Id="rId32" Type="http://schemas.openxmlformats.org/officeDocument/2006/relationships/image" Target="../media/image379.png"/><Relationship Id="rId37" Type="http://schemas.openxmlformats.org/officeDocument/2006/relationships/customXml" Target="../ink/ink351.xml"/><Relationship Id="rId40" Type="http://schemas.openxmlformats.org/officeDocument/2006/relationships/image" Target="../media/image383.png"/><Relationship Id="rId45" Type="http://schemas.openxmlformats.org/officeDocument/2006/relationships/customXml" Target="../ink/ink355.xml"/><Relationship Id="rId53" Type="http://schemas.openxmlformats.org/officeDocument/2006/relationships/customXml" Target="../ink/ink359.xml"/><Relationship Id="rId58" Type="http://schemas.openxmlformats.org/officeDocument/2006/relationships/image" Target="../media/image392.png"/><Relationship Id="rId66" Type="http://schemas.openxmlformats.org/officeDocument/2006/relationships/image" Target="../media/image396.png"/><Relationship Id="rId74" Type="http://schemas.openxmlformats.org/officeDocument/2006/relationships/image" Target="../media/image400.png"/><Relationship Id="rId5" Type="http://schemas.openxmlformats.org/officeDocument/2006/relationships/image" Target="../media/image365.png"/><Relationship Id="rId15" Type="http://schemas.openxmlformats.org/officeDocument/2006/relationships/customXml" Target="../ink/ink340.xml"/><Relationship Id="rId23" Type="http://schemas.openxmlformats.org/officeDocument/2006/relationships/customXml" Target="../ink/ink344.xml"/><Relationship Id="rId28" Type="http://schemas.openxmlformats.org/officeDocument/2006/relationships/image" Target="../media/image377.png"/><Relationship Id="rId36" Type="http://schemas.openxmlformats.org/officeDocument/2006/relationships/image" Target="../media/image381.png"/><Relationship Id="rId49" Type="http://schemas.openxmlformats.org/officeDocument/2006/relationships/customXml" Target="../ink/ink357.xml"/><Relationship Id="rId57" Type="http://schemas.openxmlformats.org/officeDocument/2006/relationships/customXml" Target="../ink/ink361.xml"/><Relationship Id="rId61" Type="http://schemas.openxmlformats.org/officeDocument/2006/relationships/customXml" Target="../ink/ink363.xml"/><Relationship Id="rId10" Type="http://schemas.openxmlformats.org/officeDocument/2006/relationships/image" Target="../media/image368.png"/><Relationship Id="rId19" Type="http://schemas.openxmlformats.org/officeDocument/2006/relationships/customXml" Target="../ink/ink342.xml"/><Relationship Id="rId31" Type="http://schemas.openxmlformats.org/officeDocument/2006/relationships/customXml" Target="../ink/ink348.xml"/><Relationship Id="rId44" Type="http://schemas.openxmlformats.org/officeDocument/2006/relationships/image" Target="../media/image385.png"/><Relationship Id="rId52" Type="http://schemas.openxmlformats.org/officeDocument/2006/relationships/image" Target="../media/image389.png"/><Relationship Id="rId60" Type="http://schemas.openxmlformats.org/officeDocument/2006/relationships/image" Target="../media/image393.png"/><Relationship Id="rId65" Type="http://schemas.openxmlformats.org/officeDocument/2006/relationships/customXml" Target="../ink/ink365.xml"/><Relationship Id="rId73" Type="http://schemas.openxmlformats.org/officeDocument/2006/relationships/customXml" Target="../ink/ink369.xml"/><Relationship Id="rId4" Type="http://schemas.openxmlformats.org/officeDocument/2006/relationships/image" Target="../media/image364.png"/><Relationship Id="rId9" Type="http://schemas.openxmlformats.org/officeDocument/2006/relationships/customXml" Target="../ink/ink337.xml"/><Relationship Id="rId14" Type="http://schemas.openxmlformats.org/officeDocument/2006/relationships/image" Target="../media/image370.png"/><Relationship Id="rId22" Type="http://schemas.openxmlformats.org/officeDocument/2006/relationships/image" Target="../media/image374.png"/><Relationship Id="rId27" Type="http://schemas.openxmlformats.org/officeDocument/2006/relationships/customXml" Target="../ink/ink346.xml"/><Relationship Id="rId30" Type="http://schemas.openxmlformats.org/officeDocument/2006/relationships/image" Target="../media/image378.png"/><Relationship Id="rId35" Type="http://schemas.openxmlformats.org/officeDocument/2006/relationships/customXml" Target="../ink/ink350.xml"/><Relationship Id="rId43" Type="http://schemas.openxmlformats.org/officeDocument/2006/relationships/customXml" Target="../ink/ink354.xml"/><Relationship Id="rId48" Type="http://schemas.openxmlformats.org/officeDocument/2006/relationships/image" Target="../media/image387.png"/><Relationship Id="rId56" Type="http://schemas.openxmlformats.org/officeDocument/2006/relationships/image" Target="../media/image391.png"/><Relationship Id="rId64" Type="http://schemas.openxmlformats.org/officeDocument/2006/relationships/image" Target="../media/image395.png"/><Relationship Id="rId69" Type="http://schemas.openxmlformats.org/officeDocument/2006/relationships/customXml" Target="../ink/ink367.xml"/><Relationship Id="rId8" Type="http://schemas.openxmlformats.org/officeDocument/2006/relationships/image" Target="../media/image367.png"/><Relationship Id="rId51" Type="http://schemas.openxmlformats.org/officeDocument/2006/relationships/customXml" Target="../ink/ink358.xml"/><Relationship Id="rId72" Type="http://schemas.openxmlformats.org/officeDocument/2006/relationships/image" Target="../media/image399.png"/><Relationship Id="rId3" Type="http://schemas.openxmlformats.org/officeDocument/2006/relationships/image" Target="../media/image363.png"/><Relationship Id="rId12" Type="http://schemas.openxmlformats.org/officeDocument/2006/relationships/image" Target="../media/image369.png"/><Relationship Id="rId17" Type="http://schemas.openxmlformats.org/officeDocument/2006/relationships/customXml" Target="../ink/ink341.xml"/><Relationship Id="rId25" Type="http://schemas.openxmlformats.org/officeDocument/2006/relationships/customXml" Target="../ink/ink345.xml"/><Relationship Id="rId33" Type="http://schemas.openxmlformats.org/officeDocument/2006/relationships/customXml" Target="../ink/ink349.xml"/><Relationship Id="rId38" Type="http://schemas.openxmlformats.org/officeDocument/2006/relationships/image" Target="../media/image382.png"/><Relationship Id="rId46" Type="http://schemas.openxmlformats.org/officeDocument/2006/relationships/image" Target="../media/image386.png"/><Relationship Id="rId59" Type="http://schemas.openxmlformats.org/officeDocument/2006/relationships/customXml" Target="../ink/ink362.xml"/><Relationship Id="rId67" Type="http://schemas.openxmlformats.org/officeDocument/2006/relationships/customXml" Target="../ink/ink366.xml"/><Relationship Id="rId20" Type="http://schemas.openxmlformats.org/officeDocument/2006/relationships/image" Target="../media/image373.png"/><Relationship Id="rId41" Type="http://schemas.openxmlformats.org/officeDocument/2006/relationships/customXml" Target="../ink/ink353.xml"/><Relationship Id="rId54" Type="http://schemas.openxmlformats.org/officeDocument/2006/relationships/image" Target="../media/image390.png"/><Relationship Id="rId62" Type="http://schemas.openxmlformats.org/officeDocument/2006/relationships/image" Target="../media/image394.png"/><Relationship Id="rId70" Type="http://schemas.openxmlformats.org/officeDocument/2006/relationships/image" Target="../media/image3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5.png"/><Relationship Id="rId117" Type="http://schemas.openxmlformats.org/officeDocument/2006/relationships/customXml" Target="../ink/ink425.xml"/><Relationship Id="rId21" Type="http://schemas.openxmlformats.org/officeDocument/2006/relationships/customXml" Target="../ink/ink377.xml"/><Relationship Id="rId42" Type="http://schemas.openxmlformats.org/officeDocument/2006/relationships/image" Target="../media/image423.png"/><Relationship Id="rId47" Type="http://schemas.openxmlformats.org/officeDocument/2006/relationships/customXml" Target="../ink/ink390.xml"/><Relationship Id="rId63" Type="http://schemas.openxmlformats.org/officeDocument/2006/relationships/customXml" Target="../ink/ink398.xml"/><Relationship Id="rId68" Type="http://schemas.openxmlformats.org/officeDocument/2006/relationships/image" Target="../media/image436.png"/><Relationship Id="rId84" Type="http://schemas.openxmlformats.org/officeDocument/2006/relationships/image" Target="../media/image444.png"/><Relationship Id="rId89" Type="http://schemas.openxmlformats.org/officeDocument/2006/relationships/customXml" Target="../ink/ink411.xml"/><Relationship Id="rId112" Type="http://schemas.openxmlformats.org/officeDocument/2006/relationships/image" Target="../media/image458.png"/><Relationship Id="rId16" Type="http://schemas.openxmlformats.org/officeDocument/2006/relationships/image" Target="../media/image410.png"/><Relationship Id="rId107" Type="http://schemas.openxmlformats.org/officeDocument/2006/relationships/customXml" Target="../ink/ink420.xml"/><Relationship Id="rId11" Type="http://schemas.openxmlformats.org/officeDocument/2006/relationships/customXml" Target="../ink/ink372.xml"/><Relationship Id="rId32" Type="http://schemas.openxmlformats.org/officeDocument/2006/relationships/image" Target="../media/image418.png"/><Relationship Id="rId37" Type="http://schemas.openxmlformats.org/officeDocument/2006/relationships/customXml" Target="../ink/ink385.xml"/><Relationship Id="rId53" Type="http://schemas.openxmlformats.org/officeDocument/2006/relationships/customXml" Target="../ink/ink393.xml"/><Relationship Id="rId58" Type="http://schemas.openxmlformats.org/officeDocument/2006/relationships/image" Target="../media/image431.png"/><Relationship Id="rId74" Type="http://schemas.openxmlformats.org/officeDocument/2006/relationships/image" Target="../media/image439.png"/><Relationship Id="rId79" Type="http://schemas.openxmlformats.org/officeDocument/2006/relationships/customXml" Target="../ink/ink406.xml"/><Relationship Id="rId102" Type="http://schemas.openxmlformats.org/officeDocument/2006/relationships/image" Target="../media/image453.png"/><Relationship Id="rId5" Type="http://schemas.openxmlformats.org/officeDocument/2006/relationships/image" Target="../media/image404.png"/><Relationship Id="rId61" Type="http://schemas.openxmlformats.org/officeDocument/2006/relationships/customXml" Target="../ink/ink397.xml"/><Relationship Id="rId82" Type="http://schemas.openxmlformats.org/officeDocument/2006/relationships/image" Target="../media/image443.png"/><Relationship Id="rId90" Type="http://schemas.openxmlformats.org/officeDocument/2006/relationships/image" Target="../media/image447.png"/><Relationship Id="rId95" Type="http://schemas.openxmlformats.org/officeDocument/2006/relationships/customXml" Target="../ink/ink414.xml"/><Relationship Id="rId19" Type="http://schemas.openxmlformats.org/officeDocument/2006/relationships/customXml" Target="../ink/ink376.xml"/><Relationship Id="rId14" Type="http://schemas.openxmlformats.org/officeDocument/2006/relationships/image" Target="../media/image409.png"/><Relationship Id="rId22" Type="http://schemas.openxmlformats.org/officeDocument/2006/relationships/image" Target="../media/image413.png"/><Relationship Id="rId27" Type="http://schemas.openxmlformats.org/officeDocument/2006/relationships/customXml" Target="../ink/ink380.xml"/><Relationship Id="rId30" Type="http://schemas.openxmlformats.org/officeDocument/2006/relationships/image" Target="../media/image417.png"/><Relationship Id="rId35" Type="http://schemas.openxmlformats.org/officeDocument/2006/relationships/customXml" Target="../ink/ink384.xml"/><Relationship Id="rId43" Type="http://schemas.openxmlformats.org/officeDocument/2006/relationships/customXml" Target="../ink/ink388.xml"/><Relationship Id="rId48" Type="http://schemas.openxmlformats.org/officeDocument/2006/relationships/image" Target="../media/image426.png"/><Relationship Id="rId56" Type="http://schemas.openxmlformats.org/officeDocument/2006/relationships/image" Target="../media/image430.png"/><Relationship Id="rId64" Type="http://schemas.openxmlformats.org/officeDocument/2006/relationships/image" Target="../media/image434.png"/><Relationship Id="rId69" Type="http://schemas.openxmlformats.org/officeDocument/2006/relationships/customXml" Target="../ink/ink401.xml"/><Relationship Id="rId77" Type="http://schemas.openxmlformats.org/officeDocument/2006/relationships/customXml" Target="../ink/ink405.xml"/><Relationship Id="rId100" Type="http://schemas.openxmlformats.org/officeDocument/2006/relationships/image" Target="../media/image452.png"/><Relationship Id="rId105" Type="http://schemas.openxmlformats.org/officeDocument/2006/relationships/customXml" Target="../ink/ink419.xml"/><Relationship Id="rId113" Type="http://schemas.openxmlformats.org/officeDocument/2006/relationships/customXml" Target="../ink/ink423.xml"/><Relationship Id="rId118" Type="http://schemas.openxmlformats.org/officeDocument/2006/relationships/image" Target="../media/image461.png"/><Relationship Id="rId8" Type="http://schemas.openxmlformats.org/officeDocument/2006/relationships/image" Target="../media/image406.png"/><Relationship Id="rId51" Type="http://schemas.openxmlformats.org/officeDocument/2006/relationships/customXml" Target="../ink/ink392.xml"/><Relationship Id="rId72" Type="http://schemas.openxmlformats.org/officeDocument/2006/relationships/image" Target="../media/image438.png"/><Relationship Id="rId80" Type="http://schemas.openxmlformats.org/officeDocument/2006/relationships/image" Target="../media/image442.png"/><Relationship Id="rId85" Type="http://schemas.openxmlformats.org/officeDocument/2006/relationships/customXml" Target="../ink/ink409.xml"/><Relationship Id="rId93" Type="http://schemas.openxmlformats.org/officeDocument/2006/relationships/customXml" Target="../ink/ink413.xml"/><Relationship Id="rId98" Type="http://schemas.openxmlformats.org/officeDocument/2006/relationships/image" Target="../media/image451.png"/><Relationship Id="rId121" Type="http://schemas.openxmlformats.org/officeDocument/2006/relationships/customXml" Target="../ink/ink427.xml"/><Relationship Id="rId3" Type="http://schemas.openxmlformats.org/officeDocument/2006/relationships/image" Target="../media/image402.png"/><Relationship Id="rId12" Type="http://schemas.openxmlformats.org/officeDocument/2006/relationships/image" Target="../media/image408.png"/><Relationship Id="rId17" Type="http://schemas.openxmlformats.org/officeDocument/2006/relationships/customXml" Target="../ink/ink375.xml"/><Relationship Id="rId25" Type="http://schemas.openxmlformats.org/officeDocument/2006/relationships/customXml" Target="../ink/ink379.xml"/><Relationship Id="rId33" Type="http://schemas.openxmlformats.org/officeDocument/2006/relationships/customXml" Target="../ink/ink383.xml"/><Relationship Id="rId38" Type="http://schemas.openxmlformats.org/officeDocument/2006/relationships/image" Target="../media/image421.png"/><Relationship Id="rId46" Type="http://schemas.openxmlformats.org/officeDocument/2006/relationships/image" Target="../media/image425.png"/><Relationship Id="rId59" Type="http://schemas.openxmlformats.org/officeDocument/2006/relationships/customXml" Target="../ink/ink396.xml"/><Relationship Id="rId67" Type="http://schemas.openxmlformats.org/officeDocument/2006/relationships/customXml" Target="../ink/ink400.xml"/><Relationship Id="rId103" Type="http://schemas.openxmlformats.org/officeDocument/2006/relationships/customXml" Target="../ink/ink418.xml"/><Relationship Id="rId108" Type="http://schemas.openxmlformats.org/officeDocument/2006/relationships/image" Target="../media/image456.png"/><Relationship Id="rId116" Type="http://schemas.openxmlformats.org/officeDocument/2006/relationships/image" Target="../media/image460.png"/><Relationship Id="rId20" Type="http://schemas.openxmlformats.org/officeDocument/2006/relationships/image" Target="../media/image412.png"/><Relationship Id="rId41" Type="http://schemas.openxmlformats.org/officeDocument/2006/relationships/customXml" Target="../ink/ink387.xml"/><Relationship Id="rId54" Type="http://schemas.openxmlformats.org/officeDocument/2006/relationships/image" Target="../media/image429.png"/><Relationship Id="rId62" Type="http://schemas.openxmlformats.org/officeDocument/2006/relationships/image" Target="../media/image433.png"/><Relationship Id="rId70" Type="http://schemas.openxmlformats.org/officeDocument/2006/relationships/image" Target="../media/image437.png"/><Relationship Id="rId75" Type="http://schemas.openxmlformats.org/officeDocument/2006/relationships/customXml" Target="../ink/ink404.xml"/><Relationship Id="rId83" Type="http://schemas.openxmlformats.org/officeDocument/2006/relationships/customXml" Target="../ink/ink408.xml"/><Relationship Id="rId88" Type="http://schemas.openxmlformats.org/officeDocument/2006/relationships/image" Target="../media/image446.png"/><Relationship Id="rId91" Type="http://schemas.openxmlformats.org/officeDocument/2006/relationships/customXml" Target="../ink/ink412.xml"/><Relationship Id="rId96" Type="http://schemas.openxmlformats.org/officeDocument/2006/relationships/image" Target="../media/image450.png"/><Relationship Id="rId111" Type="http://schemas.openxmlformats.org/officeDocument/2006/relationships/customXml" Target="../ink/ink4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png"/><Relationship Id="rId15" Type="http://schemas.openxmlformats.org/officeDocument/2006/relationships/customXml" Target="../ink/ink374.xml"/><Relationship Id="rId23" Type="http://schemas.openxmlformats.org/officeDocument/2006/relationships/customXml" Target="../ink/ink378.xml"/><Relationship Id="rId28" Type="http://schemas.openxmlformats.org/officeDocument/2006/relationships/image" Target="../media/image416.png"/><Relationship Id="rId36" Type="http://schemas.openxmlformats.org/officeDocument/2006/relationships/image" Target="../media/image420.png"/><Relationship Id="rId49" Type="http://schemas.openxmlformats.org/officeDocument/2006/relationships/customXml" Target="../ink/ink391.xml"/><Relationship Id="rId57" Type="http://schemas.openxmlformats.org/officeDocument/2006/relationships/customXml" Target="../ink/ink395.xml"/><Relationship Id="rId106" Type="http://schemas.openxmlformats.org/officeDocument/2006/relationships/image" Target="../media/image455.png"/><Relationship Id="rId114" Type="http://schemas.openxmlformats.org/officeDocument/2006/relationships/image" Target="../media/image459.png"/><Relationship Id="rId119" Type="http://schemas.openxmlformats.org/officeDocument/2006/relationships/customXml" Target="../ink/ink426.xml"/><Relationship Id="rId10" Type="http://schemas.openxmlformats.org/officeDocument/2006/relationships/image" Target="../media/image407.png"/><Relationship Id="rId31" Type="http://schemas.openxmlformats.org/officeDocument/2006/relationships/customXml" Target="../ink/ink382.xml"/><Relationship Id="rId44" Type="http://schemas.openxmlformats.org/officeDocument/2006/relationships/image" Target="../media/image424.png"/><Relationship Id="rId52" Type="http://schemas.openxmlformats.org/officeDocument/2006/relationships/image" Target="../media/image428.png"/><Relationship Id="rId60" Type="http://schemas.openxmlformats.org/officeDocument/2006/relationships/image" Target="../media/image432.png"/><Relationship Id="rId65" Type="http://schemas.openxmlformats.org/officeDocument/2006/relationships/customXml" Target="../ink/ink399.xml"/><Relationship Id="rId73" Type="http://schemas.openxmlformats.org/officeDocument/2006/relationships/customXml" Target="../ink/ink403.xml"/><Relationship Id="rId78" Type="http://schemas.openxmlformats.org/officeDocument/2006/relationships/image" Target="../media/image441.png"/><Relationship Id="rId81" Type="http://schemas.openxmlformats.org/officeDocument/2006/relationships/customXml" Target="../ink/ink407.xml"/><Relationship Id="rId86" Type="http://schemas.openxmlformats.org/officeDocument/2006/relationships/image" Target="../media/image445.png"/><Relationship Id="rId94" Type="http://schemas.openxmlformats.org/officeDocument/2006/relationships/image" Target="../media/image449.png"/><Relationship Id="rId99" Type="http://schemas.openxmlformats.org/officeDocument/2006/relationships/customXml" Target="../ink/ink416.xml"/><Relationship Id="rId101" Type="http://schemas.openxmlformats.org/officeDocument/2006/relationships/customXml" Target="../ink/ink417.xml"/><Relationship Id="rId122" Type="http://schemas.openxmlformats.org/officeDocument/2006/relationships/image" Target="../media/image463.png"/><Relationship Id="rId4" Type="http://schemas.openxmlformats.org/officeDocument/2006/relationships/image" Target="../media/image403.png"/><Relationship Id="rId9" Type="http://schemas.openxmlformats.org/officeDocument/2006/relationships/customXml" Target="../ink/ink371.xml"/><Relationship Id="rId13" Type="http://schemas.openxmlformats.org/officeDocument/2006/relationships/customXml" Target="../ink/ink373.xml"/><Relationship Id="rId18" Type="http://schemas.openxmlformats.org/officeDocument/2006/relationships/image" Target="../media/image411.png"/><Relationship Id="rId39" Type="http://schemas.openxmlformats.org/officeDocument/2006/relationships/customXml" Target="../ink/ink386.xml"/><Relationship Id="rId109" Type="http://schemas.openxmlformats.org/officeDocument/2006/relationships/customXml" Target="../ink/ink421.xml"/><Relationship Id="rId34" Type="http://schemas.openxmlformats.org/officeDocument/2006/relationships/image" Target="../media/image419.png"/><Relationship Id="rId50" Type="http://schemas.openxmlformats.org/officeDocument/2006/relationships/image" Target="../media/image427.png"/><Relationship Id="rId55" Type="http://schemas.openxmlformats.org/officeDocument/2006/relationships/customXml" Target="../ink/ink394.xml"/><Relationship Id="rId76" Type="http://schemas.openxmlformats.org/officeDocument/2006/relationships/image" Target="../media/image440.png"/><Relationship Id="rId97" Type="http://schemas.openxmlformats.org/officeDocument/2006/relationships/customXml" Target="../ink/ink415.xml"/><Relationship Id="rId104" Type="http://schemas.openxmlformats.org/officeDocument/2006/relationships/image" Target="../media/image454.png"/><Relationship Id="rId120" Type="http://schemas.openxmlformats.org/officeDocument/2006/relationships/image" Target="../media/image462.png"/><Relationship Id="rId7" Type="http://schemas.openxmlformats.org/officeDocument/2006/relationships/customXml" Target="../ink/ink370.xml"/><Relationship Id="rId71" Type="http://schemas.openxmlformats.org/officeDocument/2006/relationships/customXml" Target="../ink/ink402.xml"/><Relationship Id="rId92" Type="http://schemas.openxmlformats.org/officeDocument/2006/relationships/image" Target="../media/image448.png"/><Relationship Id="rId2" Type="http://schemas.openxmlformats.org/officeDocument/2006/relationships/image" Target="../media/image401.png"/><Relationship Id="rId29" Type="http://schemas.openxmlformats.org/officeDocument/2006/relationships/customXml" Target="../ink/ink381.xml"/><Relationship Id="rId24" Type="http://schemas.openxmlformats.org/officeDocument/2006/relationships/image" Target="../media/image414.png"/><Relationship Id="rId40" Type="http://schemas.openxmlformats.org/officeDocument/2006/relationships/image" Target="../media/image422.png"/><Relationship Id="rId45" Type="http://schemas.openxmlformats.org/officeDocument/2006/relationships/customXml" Target="../ink/ink389.xml"/><Relationship Id="rId66" Type="http://schemas.openxmlformats.org/officeDocument/2006/relationships/image" Target="../media/image435.png"/><Relationship Id="rId87" Type="http://schemas.openxmlformats.org/officeDocument/2006/relationships/customXml" Target="../ink/ink410.xml"/><Relationship Id="rId110" Type="http://schemas.openxmlformats.org/officeDocument/2006/relationships/image" Target="../media/image457.png"/><Relationship Id="rId115" Type="http://schemas.openxmlformats.org/officeDocument/2006/relationships/customXml" Target="../ink/ink4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0.xml"/><Relationship Id="rId13" Type="http://schemas.openxmlformats.org/officeDocument/2006/relationships/image" Target="../media/image470.png"/><Relationship Id="rId3" Type="http://schemas.openxmlformats.org/officeDocument/2006/relationships/image" Target="../media/image465.png"/><Relationship Id="rId7" Type="http://schemas.openxmlformats.org/officeDocument/2006/relationships/image" Target="../media/image467.png"/><Relationship Id="rId12" Type="http://schemas.openxmlformats.org/officeDocument/2006/relationships/customXml" Target="../ink/ink432.xml"/><Relationship Id="rId2" Type="http://schemas.openxmlformats.org/officeDocument/2006/relationships/image" Target="../media/image464.png"/><Relationship Id="rId16" Type="http://schemas.openxmlformats.org/officeDocument/2006/relationships/image" Target="../media/image47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9.xml"/><Relationship Id="rId11" Type="http://schemas.openxmlformats.org/officeDocument/2006/relationships/image" Target="../media/image469.png"/><Relationship Id="rId5" Type="http://schemas.openxmlformats.org/officeDocument/2006/relationships/image" Target="../media/image466.png"/><Relationship Id="rId15" Type="http://schemas.openxmlformats.org/officeDocument/2006/relationships/customXml" Target="../ink/ink433.xml"/><Relationship Id="rId10" Type="http://schemas.openxmlformats.org/officeDocument/2006/relationships/customXml" Target="../ink/ink431.xml"/><Relationship Id="rId4" Type="http://schemas.openxmlformats.org/officeDocument/2006/relationships/customXml" Target="../ink/ink428.xml"/><Relationship Id="rId9" Type="http://schemas.openxmlformats.org/officeDocument/2006/relationships/image" Target="../media/image468.png"/><Relationship Id="rId14" Type="http://schemas.openxmlformats.org/officeDocument/2006/relationships/image" Target="../media/image4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5.png"/><Relationship Id="rId117" Type="http://schemas.openxmlformats.org/officeDocument/2006/relationships/customXml" Target="../ink/ink491.xml"/><Relationship Id="rId21" Type="http://schemas.openxmlformats.org/officeDocument/2006/relationships/customXml" Target="../ink/ink443.xml"/><Relationship Id="rId42" Type="http://schemas.openxmlformats.org/officeDocument/2006/relationships/image" Target="../media/image493.png"/><Relationship Id="rId47" Type="http://schemas.openxmlformats.org/officeDocument/2006/relationships/customXml" Target="../ink/ink456.xml"/><Relationship Id="rId63" Type="http://schemas.openxmlformats.org/officeDocument/2006/relationships/customXml" Target="../ink/ink464.xml"/><Relationship Id="rId68" Type="http://schemas.openxmlformats.org/officeDocument/2006/relationships/image" Target="../media/image506.png"/><Relationship Id="rId84" Type="http://schemas.openxmlformats.org/officeDocument/2006/relationships/image" Target="../media/image514.png"/><Relationship Id="rId89" Type="http://schemas.openxmlformats.org/officeDocument/2006/relationships/customXml" Target="../ink/ink477.xml"/><Relationship Id="rId112" Type="http://schemas.openxmlformats.org/officeDocument/2006/relationships/image" Target="../media/image528.png"/><Relationship Id="rId133" Type="http://schemas.openxmlformats.org/officeDocument/2006/relationships/customXml" Target="../ink/ink499.xml"/><Relationship Id="rId138" Type="http://schemas.openxmlformats.org/officeDocument/2006/relationships/image" Target="../media/image541.png"/><Relationship Id="rId16" Type="http://schemas.openxmlformats.org/officeDocument/2006/relationships/image" Target="../media/image480.png"/><Relationship Id="rId107" Type="http://schemas.openxmlformats.org/officeDocument/2006/relationships/customXml" Target="../ink/ink486.xml"/><Relationship Id="rId11" Type="http://schemas.openxmlformats.org/officeDocument/2006/relationships/customXml" Target="../ink/ink438.xml"/><Relationship Id="rId32" Type="http://schemas.openxmlformats.org/officeDocument/2006/relationships/image" Target="../media/image488.png"/><Relationship Id="rId37" Type="http://schemas.openxmlformats.org/officeDocument/2006/relationships/customXml" Target="../ink/ink451.xml"/><Relationship Id="rId53" Type="http://schemas.openxmlformats.org/officeDocument/2006/relationships/customXml" Target="../ink/ink459.xml"/><Relationship Id="rId58" Type="http://schemas.openxmlformats.org/officeDocument/2006/relationships/image" Target="../media/image501.png"/><Relationship Id="rId74" Type="http://schemas.openxmlformats.org/officeDocument/2006/relationships/image" Target="../media/image509.png"/><Relationship Id="rId79" Type="http://schemas.openxmlformats.org/officeDocument/2006/relationships/customXml" Target="../ink/ink472.xml"/><Relationship Id="rId102" Type="http://schemas.openxmlformats.org/officeDocument/2006/relationships/image" Target="../media/image523.png"/><Relationship Id="rId123" Type="http://schemas.openxmlformats.org/officeDocument/2006/relationships/customXml" Target="../ink/ink494.xml"/><Relationship Id="rId128" Type="http://schemas.openxmlformats.org/officeDocument/2006/relationships/image" Target="../media/image536.png"/><Relationship Id="rId144" Type="http://schemas.openxmlformats.org/officeDocument/2006/relationships/image" Target="../media/image544.png"/><Relationship Id="rId5" Type="http://schemas.openxmlformats.org/officeDocument/2006/relationships/customXml" Target="../ink/ink435.xml"/><Relationship Id="rId90" Type="http://schemas.openxmlformats.org/officeDocument/2006/relationships/image" Target="../media/image517.png"/><Relationship Id="rId95" Type="http://schemas.openxmlformats.org/officeDocument/2006/relationships/customXml" Target="../ink/ink480.xml"/><Relationship Id="rId22" Type="http://schemas.openxmlformats.org/officeDocument/2006/relationships/image" Target="../media/image483.png"/><Relationship Id="rId27" Type="http://schemas.openxmlformats.org/officeDocument/2006/relationships/customXml" Target="../ink/ink446.xml"/><Relationship Id="rId43" Type="http://schemas.openxmlformats.org/officeDocument/2006/relationships/customXml" Target="../ink/ink454.xml"/><Relationship Id="rId48" Type="http://schemas.openxmlformats.org/officeDocument/2006/relationships/image" Target="../media/image496.png"/><Relationship Id="rId64" Type="http://schemas.openxmlformats.org/officeDocument/2006/relationships/image" Target="../media/image504.png"/><Relationship Id="rId69" Type="http://schemas.openxmlformats.org/officeDocument/2006/relationships/customXml" Target="../ink/ink467.xml"/><Relationship Id="rId113" Type="http://schemas.openxmlformats.org/officeDocument/2006/relationships/customXml" Target="../ink/ink489.xml"/><Relationship Id="rId118" Type="http://schemas.openxmlformats.org/officeDocument/2006/relationships/image" Target="../media/image531.png"/><Relationship Id="rId134" Type="http://schemas.openxmlformats.org/officeDocument/2006/relationships/image" Target="../media/image539.png"/><Relationship Id="rId139" Type="http://schemas.openxmlformats.org/officeDocument/2006/relationships/customXml" Target="../ink/ink502.xml"/><Relationship Id="rId80" Type="http://schemas.openxmlformats.org/officeDocument/2006/relationships/image" Target="../media/image512.png"/><Relationship Id="rId85" Type="http://schemas.openxmlformats.org/officeDocument/2006/relationships/customXml" Target="../ink/ink475.xml"/><Relationship Id="rId3" Type="http://schemas.openxmlformats.org/officeDocument/2006/relationships/customXml" Target="../ink/ink434.xml"/><Relationship Id="rId12" Type="http://schemas.openxmlformats.org/officeDocument/2006/relationships/image" Target="../media/image478.png"/><Relationship Id="rId17" Type="http://schemas.openxmlformats.org/officeDocument/2006/relationships/customXml" Target="../ink/ink441.xml"/><Relationship Id="rId25" Type="http://schemas.openxmlformats.org/officeDocument/2006/relationships/customXml" Target="../ink/ink445.xml"/><Relationship Id="rId33" Type="http://schemas.openxmlformats.org/officeDocument/2006/relationships/customXml" Target="../ink/ink449.xml"/><Relationship Id="rId38" Type="http://schemas.openxmlformats.org/officeDocument/2006/relationships/image" Target="../media/image491.png"/><Relationship Id="rId46" Type="http://schemas.openxmlformats.org/officeDocument/2006/relationships/image" Target="../media/image495.png"/><Relationship Id="rId59" Type="http://schemas.openxmlformats.org/officeDocument/2006/relationships/customXml" Target="../ink/ink462.xml"/><Relationship Id="rId67" Type="http://schemas.openxmlformats.org/officeDocument/2006/relationships/customXml" Target="../ink/ink466.xml"/><Relationship Id="rId103" Type="http://schemas.openxmlformats.org/officeDocument/2006/relationships/customXml" Target="../ink/ink484.xml"/><Relationship Id="rId108" Type="http://schemas.openxmlformats.org/officeDocument/2006/relationships/image" Target="../media/image526.png"/><Relationship Id="rId116" Type="http://schemas.openxmlformats.org/officeDocument/2006/relationships/image" Target="../media/image530.png"/><Relationship Id="rId124" Type="http://schemas.openxmlformats.org/officeDocument/2006/relationships/image" Target="../media/image534.png"/><Relationship Id="rId129" Type="http://schemas.openxmlformats.org/officeDocument/2006/relationships/customXml" Target="../ink/ink497.xml"/><Relationship Id="rId137" Type="http://schemas.openxmlformats.org/officeDocument/2006/relationships/customXml" Target="../ink/ink501.xml"/><Relationship Id="rId20" Type="http://schemas.openxmlformats.org/officeDocument/2006/relationships/image" Target="../media/image482.png"/><Relationship Id="rId41" Type="http://schemas.openxmlformats.org/officeDocument/2006/relationships/customXml" Target="../ink/ink453.xml"/><Relationship Id="rId54" Type="http://schemas.openxmlformats.org/officeDocument/2006/relationships/image" Target="../media/image499.png"/><Relationship Id="rId62" Type="http://schemas.openxmlformats.org/officeDocument/2006/relationships/image" Target="../media/image503.png"/><Relationship Id="rId70" Type="http://schemas.openxmlformats.org/officeDocument/2006/relationships/image" Target="../media/image507.png"/><Relationship Id="rId75" Type="http://schemas.openxmlformats.org/officeDocument/2006/relationships/customXml" Target="../ink/ink470.xml"/><Relationship Id="rId83" Type="http://schemas.openxmlformats.org/officeDocument/2006/relationships/customXml" Target="../ink/ink474.xml"/><Relationship Id="rId88" Type="http://schemas.openxmlformats.org/officeDocument/2006/relationships/image" Target="../media/image516.png"/><Relationship Id="rId91" Type="http://schemas.openxmlformats.org/officeDocument/2006/relationships/customXml" Target="../ink/ink478.xml"/><Relationship Id="rId96" Type="http://schemas.openxmlformats.org/officeDocument/2006/relationships/image" Target="../media/image520.png"/><Relationship Id="rId111" Type="http://schemas.openxmlformats.org/officeDocument/2006/relationships/customXml" Target="../ink/ink488.xml"/><Relationship Id="rId132" Type="http://schemas.openxmlformats.org/officeDocument/2006/relationships/image" Target="../media/image538.png"/><Relationship Id="rId140" Type="http://schemas.openxmlformats.org/officeDocument/2006/relationships/image" Target="../media/image542.png"/><Relationship Id="rId145" Type="http://schemas.openxmlformats.org/officeDocument/2006/relationships/customXml" Target="../ink/ink5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5.png"/><Relationship Id="rId15" Type="http://schemas.openxmlformats.org/officeDocument/2006/relationships/customXml" Target="../ink/ink440.xml"/><Relationship Id="rId23" Type="http://schemas.openxmlformats.org/officeDocument/2006/relationships/customXml" Target="../ink/ink444.xml"/><Relationship Id="rId28" Type="http://schemas.openxmlformats.org/officeDocument/2006/relationships/image" Target="../media/image486.png"/><Relationship Id="rId36" Type="http://schemas.openxmlformats.org/officeDocument/2006/relationships/image" Target="../media/image490.png"/><Relationship Id="rId49" Type="http://schemas.openxmlformats.org/officeDocument/2006/relationships/customXml" Target="../ink/ink457.xml"/><Relationship Id="rId57" Type="http://schemas.openxmlformats.org/officeDocument/2006/relationships/customXml" Target="../ink/ink461.xml"/><Relationship Id="rId106" Type="http://schemas.openxmlformats.org/officeDocument/2006/relationships/image" Target="../media/image525.png"/><Relationship Id="rId114" Type="http://schemas.openxmlformats.org/officeDocument/2006/relationships/image" Target="../media/image529.png"/><Relationship Id="rId119" Type="http://schemas.openxmlformats.org/officeDocument/2006/relationships/customXml" Target="../ink/ink492.xml"/><Relationship Id="rId127" Type="http://schemas.openxmlformats.org/officeDocument/2006/relationships/customXml" Target="../ink/ink496.xml"/><Relationship Id="rId10" Type="http://schemas.openxmlformats.org/officeDocument/2006/relationships/image" Target="../media/image477.png"/><Relationship Id="rId31" Type="http://schemas.openxmlformats.org/officeDocument/2006/relationships/customXml" Target="../ink/ink448.xml"/><Relationship Id="rId44" Type="http://schemas.openxmlformats.org/officeDocument/2006/relationships/image" Target="../media/image494.png"/><Relationship Id="rId52" Type="http://schemas.openxmlformats.org/officeDocument/2006/relationships/image" Target="../media/image498.png"/><Relationship Id="rId60" Type="http://schemas.openxmlformats.org/officeDocument/2006/relationships/image" Target="../media/image502.png"/><Relationship Id="rId65" Type="http://schemas.openxmlformats.org/officeDocument/2006/relationships/customXml" Target="../ink/ink465.xml"/><Relationship Id="rId73" Type="http://schemas.openxmlformats.org/officeDocument/2006/relationships/customXml" Target="../ink/ink469.xml"/><Relationship Id="rId78" Type="http://schemas.openxmlformats.org/officeDocument/2006/relationships/image" Target="../media/image511.png"/><Relationship Id="rId81" Type="http://schemas.openxmlformats.org/officeDocument/2006/relationships/customXml" Target="../ink/ink473.xml"/><Relationship Id="rId86" Type="http://schemas.openxmlformats.org/officeDocument/2006/relationships/image" Target="../media/image515.png"/><Relationship Id="rId94" Type="http://schemas.openxmlformats.org/officeDocument/2006/relationships/image" Target="../media/image519.png"/><Relationship Id="rId99" Type="http://schemas.openxmlformats.org/officeDocument/2006/relationships/customXml" Target="../ink/ink482.xml"/><Relationship Id="rId101" Type="http://schemas.openxmlformats.org/officeDocument/2006/relationships/customXml" Target="../ink/ink483.xml"/><Relationship Id="rId122" Type="http://schemas.openxmlformats.org/officeDocument/2006/relationships/image" Target="../media/image533.png"/><Relationship Id="rId130" Type="http://schemas.openxmlformats.org/officeDocument/2006/relationships/image" Target="../media/image537.png"/><Relationship Id="rId135" Type="http://schemas.openxmlformats.org/officeDocument/2006/relationships/customXml" Target="../ink/ink500.xml"/><Relationship Id="rId143" Type="http://schemas.openxmlformats.org/officeDocument/2006/relationships/customXml" Target="../ink/ink504.xml"/><Relationship Id="rId148" Type="http://schemas.openxmlformats.org/officeDocument/2006/relationships/image" Target="../media/image546.png"/><Relationship Id="rId4" Type="http://schemas.openxmlformats.org/officeDocument/2006/relationships/image" Target="../media/image474.png"/><Relationship Id="rId9" Type="http://schemas.openxmlformats.org/officeDocument/2006/relationships/customXml" Target="../ink/ink437.xml"/><Relationship Id="rId13" Type="http://schemas.openxmlformats.org/officeDocument/2006/relationships/customXml" Target="../ink/ink439.xml"/><Relationship Id="rId18" Type="http://schemas.openxmlformats.org/officeDocument/2006/relationships/image" Target="../media/image481.png"/><Relationship Id="rId39" Type="http://schemas.openxmlformats.org/officeDocument/2006/relationships/customXml" Target="../ink/ink452.xml"/><Relationship Id="rId109" Type="http://schemas.openxmlformats.org/officeDocument/2006/relationships/customXml" Target="../ink/ink487.xml"/><Relationship Id="rId34" Type="http://schemas.openxmlformats.org/officeDocument/2006/relationships/image" Target="../media/image489.png"/><Relationship Id="rId50" Type="http://schemas.openxmlformats.org/officeDocument/2006/relationships/image" Target="../media/image497.png"/><Relationship Id="rId55" Type="http://schemas.openxmlformats.org/officeDocument/2006/relationships/customXml" Target="../ink/ink460.xml"/><Relationship Id="rId76" Type="http://schemas.openxmlformats.org/officeDocument/2006/relationships/image" Target="../media/image510.png"/><Relationship Id="rId97" Type="http://schemas.openxmlformats.org/officeDocument/2006/relationships/customXml" Target="../ink/ink481.xml"/><Relationship Id="rId104" Type="http://schemas.openxmlformats.org/officeDocument/2006/relationships/image" Target="../media/image524.png"/><Relationship Id="rId120" Type="http://schemas.openxmlformats.org/officeDocument/2006/relationships/image" Target="../media/image532.png"/><Relationship Id="rId125" Type="http://schemas.openxmlformats.org/officeDocument/2006/relationships/customXml" Target="../ink/ink495.xml"/><Relationship Id="rId141" Type="http://schemas.openxmlformats.org/officeDocument/2006/relationships/customXml" Target="../ink/ink503.xml"/><Relationship Id="rId146" Type="http://schemas.openxmlformats.org/officeDocument/2006/relationships/image" Target="../media/image545.png"/><Relationship Id="rId7" Type="http://schemas.openxmlformats.org/officeDocument/2006/relationships/customXml" Target="../ink/ink436.xml"/><Relationship Id="rId71" Type="http://schemas.openxmlformats.org/officeDocument/2006/relationships/customXml" Target="../ink/ink468.xml"/><Relationship Id="rId92" Type="http://schemas.openxmlformats.org/officeDocument/2006/relationships/image" Target="../media/image518.png"/><Relationship Id="rId2" Type="http://schemas.openxmlformats.org/officeDocument/2006/relationships/image" Target="../media/image473.png"/><Relationship Id="rId29" Type="http://schemas.openxmlformats.org/officeDocument/2006/relationships/customXml" Target="../ink/ink447.xml"/><Relationship Id="rId24" Type="http://schemas.openxmlformats.org/officeDocument/2006/relationships/image" Target="../media/image484.png"/><Relationship Id="rId40" Type="http://schemas.openxmlformats.org/officeDocument/2006/relationships/image" Target="../media/image492.png"/><Relationship Id="rId45" Type="http://schemas.openxmlformats.org/officeDocument/2006/relationships/customXml" Target="../ink/ink455.xml"/><Relationship Id="rId66" Type="http://schemas.openxmlformats.org/officeDocument/2006/relationships/image" Target="../media/image505.png"/><Relationship Id="rId87" Type="http://schemas.openxmlformats.org/officeDocument/2006/relationships/customXml" Target="../ink/ink476.xml"/><Relationship Id="rId110" Type="http://schemas.openxmlformats.org/officeDocument/2006/relationships/image" Target="../media/image527.png"/><Relationship Id="rId115" Type="http://schemas.openxmlformats.org/officeDocument/2006/relationships/customXml" Target="../ink/ink490.xml"/><Relationship Id="rId131" Type="http://schemas.openxmlformats.org/officeDocument/2006/relationships/customXml" Target="../ink/ink498.xml"/><Relationship Id="rId136" Type="http://schemas.openxmlformats.org/officeDocument/2006/relationships/image" Target="../media/image540.png"/><Relationship Id="rId61" Type="http://schemas.openxmlformats.org/officeDocument/2006/relationships/customXml" Target="../ink/ink463.xml"/><Relationship Id="rId82" Type="http://schemas.openxmlformats.org/officeDocument/2006/relationships/image" Target="../media/image513.png"/><Relationship Id="rId19" Type="http://schemas.openxmlformats.org/officeDocument/2006/relationships/customXml" Target="../ink/ink442.xml"/><Relationship Id="rId14" Type="http://schemas.openxmlformats.org/officeDocument/2006/relationships/image" Target="../media/image479.png"/><Relationship Id="rId30" Type="http://schemas.openxmlformats.org/officeDocument/2006/relationships/image" Target="../media/image487.png"/><Relationship Id="rId35" Type="http://schemas.openxmlformats.org/officeDocument/2006/relationships/customXml" Target="../ink/ink450.xml"/><Relationship Id="rId56" Type="http://schemas.openxmlformats.org/officeDocument/2006/relationships/image" Target="../media/image500.png"/><Relationship Id="rId77" Type="http://schemas.openxmlformats.org/officeDocument/2006/relationships/customXml" Target="../ink/ink471.xml"/><Relationship Id="rId100" Type="http://schemas.openxmlformats.org/officeDocument/2006/relationships/image" Target="../media/image522.png"/><Relationship Id="rId105" Type="http://schemas.openxmlformats.org/officeDocument/2006/relationships/customXml" Target="../ink/ink485.xml"/><Relationship Id="rId126" Type="http://schemas.openxmlformats.org/officeDocument/2006/relationships/image" Target="../media/image535.png"/><Relationship Id="rId147" Type="http://schemas.openxmlformats.org/officeDocument/2006/relationships/customXml" Target="../ink/ink506.xml"/><Relationship Id="rId8" Type="http://schemas.openxmlformats.org/officeDocument/2006/relationships/image" Target="../media/image476.png"/><Relationship Id="rId51" Type="http://schemas.openxmlformats.org/officeDocument/2006/relationships/customXml" Target="../ink/ink458.xml"/><Relationship Id="rId72" Type="http://schemas.openxmlformats.org/officeDocument/2006/relationships/image" Target="../media/image508.png"/><Relationship Id="rId93" Type="http://schemas.openxmlformats.org/officeDocument/2006/relationships/customXml" Target="../ink/ink479.xml"/><Relationship Id="rId98" Type="http://schemas.openxmlformats.org/officeDocument/2006/relationships/image" Target="../media/image521.png"/><Relationship Id="rId121" Type="http://schemas.openxmlformats.org/officeDocument/2006/relationships/customXml" Target="../ink/ink493.xml"/><Relationship Id="rId142" Type="http://schemas.openxmlformats.org/officeDocument/2006/relationships/image" Target="../media/image54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12.xml"/><Relationship Id="rId18" Type="http://schemas.openxmlformats.org/officeDocument/2006/relationships/image" Target="../media/image555.png"/><Relationship Id="rId26" Type="http://schemas.openxmlformats.org/officeDocument/2006/relationships/image" Target="../media/image559.png"/><Relationship Id="rId39" Type="http://schemas.openxmlformats.org/officeDocument/2006/relationships/customXml" Target="../ink/ink525.xml"/><Relationship Id="rId21" Type="http://schemas.openxmlformats.org/officeDocument/2006/relationships/customXml" Target="../ink/ink516.xml"/><Relationship Id="rId34" Type="http://schemas.openxmlformats.org/officeDocument/2006/relationships/image" Target="../media/image563.png"/><Relationship Id="rId42" Type="http://schemas.openxmlformats.org/officeDocument/2006/relationships/image" Target="../media/image567.png"/><Relationship Id="rId47" Type="http://schemas.openxmlformats.org/officeDocument/2006/relationships/customXml" Target="../ink/ink529.xml"/><Relationship Id="rId50" Type="http://schemas.openxmlformats.org/officeDocument/2006/relationships/image" Target="../media/image571.png"/><Relationship Id="rId55" Type="http://schemas.openxmlformats.org/officeDocument/2006/relationships/customXml" Target="../ink/ink533.xml"/><Relationship Id="rId63" Type="http://schemas.openxmlformats.org/officeDocument/2006/relationships/customXml" Target="../ink/ink537.xml"/><Relationship Id="rId68" Type="http://schemas.openxmlformats.org/officeDocument/2006/relationships/image" Target="../media/image580.png"/><Relationship Id="rId7" Type="http://schemas.openxmlformats.org/officeDocument/2006/relationships/customXml" Target="../ink/ink509.xml"/><Relationship Id="rId71" Type="http://schemas.openxmlformats.org/officeDocument/2006/relationships/customXml" Target="../ink/ink541.xml"/><Relationship Id="rId2" Type="http://schemas.openxmlformats.org/officeDocument/2006/relationships/image" Target="../media/image547.png"/><Relationship Id="rId16" Type="http://schemas.openxmlformats.org/officeDocument/2006/relationships/image" Target="../media/image554.png"/><Relationship Id="rId29" Type="http://schemas.openxmlformats.org/officeDocument/2006/relationships/customXml" Target="../ink/ink520.xml"/><Relationship Id="rId11" Type="http://schemas.openxmlformats.org/officeDocument/2006/relationships/customXml" Target="../ink/ink511.xml"/><Relationship Id="rId24" Type="http://schemas.openxmlformats.org/officeDocument/2006/relationships/image" Target="../media/image558.png"/><Relationship Id="rId32" Type="http://schemas.openxmlformats.org/officeDocument/2006/relationships/image" Target="../media/image562.png"/><Relationship Id="rId37" Type="http://schemas.openxmlformats.org/officeDocument/2006/relationships/customXml" Target="../ink/ink524.xml"/><Relationship Id="rId40" Type="http://schemas.openxmlformats.org/officeDocument/2006/relationships/image" Target="../media/image566.png"/><Relationship Id="rId45" Type="http://schemas.openxmlformats.org/officeDocument/2006/relationships/customXml" Target="../ink/ink528.xml"/><Relationship Id="rId53" Type="http://schemas.openxmlformats.org/officeDocument/2006/relationships/customXml" Target="../ink/ink532.xml"/><Relationship Id="rId58" Type="http://schemas.openxmlformats.org/officeDocument/2006/relationships/image" Target="../media/image575.png"/><Relationship Id="rId66" Type="http://schemas.openxmlformats.org/officeDocument/2006/relationships/image" Target="../media/image579.png"/><Relationship Id="rId74" Type="http://schemas.openxmlformats.org/officeDocument/2006/relationships/image" Target="../media/image583.png"/><Relationship Id="rId5" Type="http://schemas.openxmlformats.org/officeDocument/2006/relationships/customXml" Target="../ink/ink508.xml"/><Relationship Id="rId15" Type="http://schemas.openxmlformats.org/officeDocument/2006/relationships/customXml" Target="../ink/ink513.xml"/><Relationship Id="rId23" Type="http://schemas.openxmlformats.org/officeDocument/2006/relationships/customXml" Target="../ink/ink517.xml"/><Relationship Id="rId28" Type="http://schemas.openxmlformats.org/officeDocument/2006/relationships/image" Target="../media/image560.png"/><Relationship Id="rId36" Type="http://schemas.openxmlformats.org/officeDocument/2006/relationships/image" Target="../media/image564.png"/><Relationship Id="rId49" Type="http://schemas.openxmlformats.org/officeDocument/2006/relationships/customXml" Target="../ink/ink530.xml"/><Relationship Id="rId57" Type="http://schemas.openxmlformats.org/officeDocument/2006/relationships/customXml" Target="../ink/ink534.xml"/><Relationship Id="rId61" Type="http://schemas.openxmlformats.org/officeDocument/2006/relationships/customXml" Target="../ink/ink536.xml"/><Relationship Id="rId10" Type="http://schemas.openxmlformats.org/officeDocument/2006/relationships/image" Target="../media/image551.png"/><Relationship Id="rId19" Type="http://schemas.openxmlformats.org/officeDocument/2006/relationships/customXml" Target="../ink/ink515.xml"/><Relationship Id="rId31" Type="http://schemas.openxmlformats.org/officeDocument/2006/relationships/customXml" Target="../ink/ink521.xml"/><Relationship Id="rId44" Type="http://schemas.openxmlformats.org/officeDocument/2006/relationships/image" Target="../media/image568.png"/><Relationship Id="rId52" Type="http://schemas.openxmlformats.org/officeDocument/2006/relationships/image" Target="../media/image572.png"/><Relationship Id="rId60" Type="http://schemas.openxmlformats.org/officeDocument/2006/relationships/image" Target="../media/image576.png"/><Relationship Id="rId65" Type="http://schemas.openxmlformats.org/officeDocument/2006/relationships/customXml" Target="../ink/ink538.xml"/><Relationship Id="rId73" Type="http://schemas.openxmlformats.org/officeDocument/2006/relationships/customXml" Target="../ink/ink542.xml"/><Relationship Id="rId4" Type="http://schemas.openxmlformats.org/officeDocument/2006/relationships/image" Target="../media/image548.png"/><Relationship Id="rId9" Type="http://schemas.openxmlformats.org/officeDocument/2006/relationships/customXml" Target="../ink/ink510.xml"/><Relationship Id="rId14" Type="http://schemas.openxmlformats.org/officeDocument/2006/relationships/image" Target="../media/image553.png"/><Relationship Id="rId22" Type="http://schemas.openxmlformats.org/officeDocument/2006/relationships/image" Target="../media/image557.png"/><Relationship Id="rId27" Type="http://schemas.openxmlformats.org/officeDocument/2006/relationships/customXml" Target="../ink/ink519.xml"/><Relationship Id="rId30" Type="http://schemas.openxmlformats.org/officeDocument/2006/relationships/image" Target="../media/image561.png"/><Relationship Id="rId35" Type="http://schemas.openxmlformats.org/officeDocument/2006/relationships/customXml" Target="../ink/ink523.xml"/><Relationship Id="rId43" Type="http://schemas.openxmlformats.org/officeDocument/2006/relationships/customXml" Target="../ink/ink527.xml"/><Relationship Id="rId48" Type="http://schemas.openxmlformats.org/officeDocument/2006/relationships/image" Target="../media/image570.png"/><Relationship Id="rId56" Type="http://schemas.openxmlformats.org/officeDocument/2006/relationships/image" Target="../media/image574.png"/><Relationship Id="rId64" Type="http://schemas.openxmlformats.org/officeDocument/2006/relationships/image" Target="../media/image578.png"/><Relationship Id="rId69" Type="http://schemas.openxmlformats.org/officeDocument/2006/relationships/customXml" Target="../ink/ink540.xml"/><Relationship Id="rId8" Type="http://schemas.openxmlformats.org/officeDocument/2006/relationships/image" Target="../media/image550.png"/><Relationship Id="rId51" Type="http://schemas.openxmlformats.org/officeDocument/2006/relationships/customXml" Target="../ink/ink531.xml"/><Relationship Id="rId72" Type="http://schemas.openxmlformats.org/officeDocument/2006/relationships/image" Target="../media/image582.png"/><Relationship Id="rId3" Type="http://schemas.openxmlformats.org/officeDocument/2006/relationships/customXml" Target="../ink/ink507.xml"/><Relationship Id="rId12" Type="http://schemas.openxmlformats.org/officeDocument/2006/relationships/image" Target="../media/image552.png"/><Relationship Id="rId17" Type="http://schemas.openxmlformats.org/officeDocument/2006/relationships/customXml" Target="../ink/ink514.xml"/><Relationship Id="rId25" Type="http://schemas.openxmlformats.org/officeDocument/2006/relationships/customXml" Target="../ink/ink518.xml"/><Relationship Id="rId33" Type="http://schemas.openxmlformats.org/officeDocument/2006/relationships/customXml" Target="../ink/ink522.xml"/><Relationship Id="rId38" Type="http://schemas.openxmlformats.org/officeDocument/2006/relationships/image" Target="../media/image565.png"/><Relationship Id="rId46" Type="http://schemas.openxmlformats.org/officeDocument/2006/relationships/image" Target="../media/image569.png"/><Relationship Id="rId59" Type="http://schemas.openxmlformats.org/officeDocument/2006/relationships/customXml" Target="../ink/ink535.xml"/><Relationship Id="rId67" Type="http://schemas.openxmlformats.org/officeDocument/2006/relationships/customXml" Target="../ink/ink539.xml"/><Relationship Id="rId20" Type="http://schemas.openxmlformats.org/officeDocument/2006/relationships/image" Target="../media/image556.png"/><Relationship Id="rId41" Type="http://schemas.openxmlformats.org/officeDocument/2006/relationships/customXml" Target="../ink/ink526.xml"/><Relationship Id="rId54" Type="http://schemas.openxmlformats.org/officeDocument/2006/relationships/image" Target="../media/image573.png"/><Relationship Id="rId62" Type="http://schemas.openxmlformats.org/officeDocument/2006/relationships/image" Target="../media/image577.png"/><Relationship Id="rId70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9" Type="http://schemas.openxmlformats.org/officeDocument/2006/relationships/image" Target="../media/image25.png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47" Type="http://schemas.openxmlformats.org/officeDocument/2006/relationships/image" Target="../media/image29.png"/><Relationship Id="rId50" Type="http://schemas.openxmlformats.org/officeDocument/2006/relationships/customXml" Target="../ink/ink28.xml"/><Relationship Id="rId7" Type="http://schemas.openxmlformats.org/officeDocument/2006/relationships/image" Target="../media/image9.png"/><Relationship Id="rId12" Type="http://schemas.openxmlformats.org/officeDocument/2006/relationships/customXml" Target="../ink/ink9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2.xml"/><Relationship Id="rId46" Type="http://schemas.openxmlformats.org/officeDocument/2006/relationships/customXml" Target="../ink/ink26.xml"/><Relationship Id="rId2" Type="http://schemas.openxmlformats.org/officeDocument/2006/relationships/image" Target="../media/image6.png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20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1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24.png"/><Relationship Id="rId40" Type="http://schemas.openxmlformats.org/officeDocument/2006/relationships/customXml" Target="../ink/ink23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49" Type="http://schemas.openxmlformats.org/officeDocument/2006/relationships/image" Target="../media/image30.png"/><Relationship Id="rId10" Type="http://schemas.openxmlformats.org/officeDocument/2006/relationships/customXml" Target="../ink/ink8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4" Type="http://schemas.openxmlformats.org/officeDocument/2006/relationships/customXml" Target="../ink/ink25.xml"/><Relationship Id="rId52" Type="http://schemas.openxmlformats.org/officeDocument/2006/relationships/customXml" Target="../ink/ink29.xml"/><Relationship Id="rId4" Type="http://schemas.openxmlformats.org/officeDocument/2006/relationships/customXml" Target="../ink/ink5.xml"/><Relationship Id="rId9" Type="http://schemas.openxmlformats.org/officeDocument/2006/relationships/image" Target="../media/image10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19.png"/><Relationship Id="rId30" Type="http://schemas.openxmlformats.org/officeDocument/2006/relationships/customXml" Target="../ink/ink18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7.xml"/><Relationship Id="rId8" Type="http://schemas.openxmlformats.org/officeDocument/2006/relationships/customXml" Target="../ink/ink7.xml"/><Relationship Id="rId5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.xml"/><Relationship Id="rId18" Type="http://schemas.openxmlformats.org/officeDocument/2006/relationships/image" Target="../media/image42.png"/><Relationship Id="rId26" Type="http://schemas.openxmlformats.org/officeDocument/2006/relationships/image" Target="../media/image46.png"/><Relationship Id="rId39" Type="http://schemas.openxmlformats.org/officeDocument/2006/relationships/image" Target="../media/image11.png"/><Relationship Id="rId3" Type="http://schemas.openxmlformats.org/officeDocument/2006/relationships/image" Target="../media/image34.png"/><Relationship Id="rId21" Type="http://schemas.openxmlformats.org/officeDocument/2006/relationships/customXml" Target="../ink/ink38.xml"/><Relationship Id="rId34" Type="http://schemas.openxmlformats.org/officeDocument/2006/relationships/customXml" Target="../ink/ink44.xml"/><Relationship Id="rId42" Type="http://schemas.openxmlformats.org/officeDocument/2006/relationships/customXml" Target="../ink/ink48.xml"/><Relationship Id="rId47" Type="http://schemas.openxmlformats.org/officeDocument/2006/relationships/image" Target="../media/image15.png"/><Relationship Id="rId50" Type="http://schemas.openxmlformats.org/officeDocument/2006/relationships/customXml" Target="../ink/ink52.xml"/><Relationship Id="rId7" Type="http://schemas.openxmlformats.org/officeDocument/2006/relationships/customXml" Target="../ink/ink31.xml"/><Relationship Id="rId12" Type="http://schemas.openxmlformats.org/officeDocument/2006/relationships/image" Target="../media/image39.png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image" Target="../media/image8.png"/><Relationship Id="rId38" Type="http://schemas.openxmlformats.org/officeDocument/2006/relationships/customXml" Target="../ink/ink46.xml"/><Relationship Id="rId46" Type="http://schemas.openxmlformats.org/officeDocument/2006/relationships/customXml" Target="../ink/ink50.xml"/><Relationship Id="rId2" Type="http://schemas.openxmlformats.org/officeDocument/2006/relationships/image" Target="../media/image33.pn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29" Type="http://schemas.openxmlformats.org/officeDocument/2006/relationships/customXml" Target="../ink/ink42.xml"/><Relationship Id="rId4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ustomXml" Target="../ink/ink33.xml"/><Relationship Id="rId24" Type="http://schemas.openxmlformats.org/officeDocument/2006/relationships/image" Target="../media/image45.png"/><Relationship Id="rId32" Type="http://schemas.openxmlformats.org/officeDocument/2006/relationships/customXml" Target="../ink/ink43.xml"/><Relationship Id="rId37" Type="http://schemas.openxmlformats.org/officeDocument/2006/relationships/image" Target="../media/image10.png"/><Relationship Id="rId40" Type="http://schemas.openxmlformats.org/officeDocument/2006/relationships/customXml" Target="../ink/ink47.xml"/><Relationship Id="rId45" Type="http://schemas.openxmlformats.org/officeDocument/2006/relationships/image" Target="../media/image14.png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47.png"/><Relationship Id="rId36" Type="http://schemas.openxmlformats.org/officeDocument/2006/relationships/customXml" Target="../ink/ink45.xml"/><Relationship Id="rId49" Type="http://schemas.openxmlformats.org/officeDocument/2006/relationships/image" Target="../media/image16.png"/><Relationship Id="rId10" Type="http://schemas.openxmlformats.org/officeDocument/2006/relationships/image" Target="../media/image38.png"/><Relationship Id="rId19" Type="http://schemas.openxmlformats.org/officeDocument/2006/relationships/customXml" Target="../ink/ink37.xml"/><Relationship Id="rId31" Type="http://schemas.openxmlformats.org/officeDocument/2006/relationships/image" Target="../media/image7.png"/><Relationship Id="rId44" Type="http://schemas.openxmlformats.org/officeDocument/2006/relationships/customXml" Target="../ink/ink49.xml"/><Relationship Id="rId4" Type="http://schemas.openxmlformats.org/officeDocument/2006/relationships/image" Target="../media/image35.png"/><Relationship Id="rId9" Type="http://schemas.openxmlformats.org/officeDocument/2006/relationships/customXml" Target="../ink/ink32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Relationship Id="rId27" Type="http://schemas.openxmlformats.org/officeDocument/2006/relationships/customXml" Target="../ink/ink41.xml"/><Relationship Id="rId30" Type="http://schemas.openxmlformats.org/officeDocument/2006/relationships/image" Target="../media/image48.png"/><Relationship Id="rId35" Type="http://schemas.openxmlformats.org/officeDocument/2006/relationships/image" Target="../media/image9.png"/><Relationship Id="rId43" Type="http://schemas.openxmlformats.org/officeDocument/2006/relationships/image" Target="../media/image13.png"/><Relationship Id="rId48" Type="http://schemas.openxmlformats.org/officeDocument/2006/relationships/customXml" Target="../ink/ink51.xml"/><Relationship Id="rId8" Type="http://schemas.openxmlformats.org/officeDocument/2006/relationships/image" Target="../media/image37.png"/><Relationship Id="rId5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customXml" Target="../ink/ink58.xml"/><Relationship Id="rId18" Type="http://schemas.openxmlformats.org/officeDocument/2006/relationships/image" Target="../media/image57.png"/><Relationship Id="rId26" Type="http://schemas.openxmlformats.org/officeDocument/2006/relationships/image" Target="../media/image61.png"/><Relationship Id="rId39" Type="http://schemas.openxmlformats.org/officeDocument/2006/relationships/customXml" Target="../ink/ink71.xml"/><Relationship Id="rId3" Type="http://schemas.openxmlformats.org/officeDocument/2006/relationships/customXml" Target="../ink/ink53.xml"/><Relationship Id="rId21" Type="http://schemas.openxmlformats.org/officeDocument/2006/relationships/customXml" Target="../ink/ink62.xml"/><Relationship Id="rId34" Type="http://schemas.openxmlformats.org/officeDocument/2006/relationships/image" Target="../media/image65.png"/><Relationship Id="rId42" Type="http://schemas.openxmlformats.org/officeDocument/2006/relationships/customXml" Target="../ink/ink72.xml"/><Relationship Id="rId7" Type="http://schemas.openxmlformats.org/officeDocument/2006/relationships/customXml" Target="../ink/ink55.xml"/><Relationship Id="rId12" Type="http://schemas.openxmlformats.org/officeDocument/2006/relationships/image" Target="../media/image54.png"/><Relationship Id="rId17" Type="http://schemas.openxmlformats.org/officeDocument/2006/relationships/customXml" Target="../ink/ink60.xml"/><Relationship Id="rId25" Type="http://schemas.openxmlformats.org/officeDocument/2006/relationships/customXml" Target="../ink/ink64.xml"/><Relationship Id="rId33" Type="http://schemas.openxmlformats.org/officeDocument/2006/relationships/customXml" Target="../ink/ink68.xml"/><Relationship Id="rId38" Type="http://schemas.openxmlformats.org/officeDocument/2006/relationships/image" Target="../media/image6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29" Type="http://schemas.openxmlformats.org/officeDocument/2006/relationships/customXml" Target="../ink/ink66.xml"/><Relationship Id="rId41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customXml" Target="../ink/ink57.xml"/><Relationship Id="rId24" Type="http://schemas.openxmlformats.org/officeDocument/2006/relationships/image" Target="../media/image60.png"/><Relationship Id="rId32" Type="http://schemas.openxmlformats.org/officeDocument/2006/relationships/image" Target="../media/image64.png"/><Relationship Id="rId37" Type="http://schemas.openxmlformats.org/officeDocument/2006/relationships/customXml" Target="../ink/ink70.xml"/><Relationship Id="rId40" Type="http://schemas.openxmlformats.org/officeDocument/2006/relationships/image" Target="../media/image68.png"/><Relationship Id="rId5" Type="http://schemas.openxmlformats.org/officeDocument/2006/relationships/customXml" Target="../ink/ink54.xml"/><Relationship Id="rId15" Type="http://schemas.openxmlformats.org/officeDocument/2006/relationships/customXml" Target="../ink/ink59.xml"/><Relationship Id="rId23" Type="http://schemas.openxmlformats.org/officeDocument/2006/relationships/customXml" Target="../ink/ink63.xml"/><Relationship Id="rId28" Type="http://schemas.openxmlformats.org/officeDocument/2006/relationships/image" Target="../media/image62.png"/><Relationship Id="rId36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customXml" Target="../ink/ink61.xml"/><Relationship Id="rId31" Type="http://schemas.openxmlformats.org/officeDocument/2006/relationships/customXml" Target="../ink/ink67.xml"/><Relationship Id="rId4" Type="http://schemas.openxmlformats.org/officeDocument/2006/relationships/image" Target="../media/image50.png"/><Relationship Id="rId9" Type="http://schemas.openxmlformats.org/officeDocument/2006/relationships/customXml" Target="../ink/ink56.xml"/><Relationship Id="rId14" Type="http://schemas.openxmlformats.org/officeDocument/2006/relationships/image" Target="../media/image55.png"/><Relationship Id="rId22" Type="http://schemas.openxmlformats.org/officeDocument/2006/relationships/image" Target="../media/image59.png"/><Relationship Id="rId27" Type="http://schemas.openxmlformats.org/officeDocument/2006/relationships/customXml" Target="../ink/ink65.xml"/><Relationship Id="rId30" Type="http://schemas.openxmlformats.org/officeDocument/2006/relationships/image" Target="../media/image63.png"/><Relationship Id="rId35" Type="http://schemas.openxmlformats.org/officeDocument/2006/relationships/customXml" Target="../ink/ink69.xml"/><Relationship Id="rId43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.png"/><Relationship Id="rId21" Type="http://schemas.openxmlformats.org/officeDocument/2006/relationships/customXml" Target="../ink/ink82.xml"/><Relationship Id="rId42" Type="http://schemas.openxmlformats.org/officeDocument/2006/relationships/image" Target="../media/image91.png"/><Relationship Id="rId47" Type="http://schemas.openxmlformats.org/officeDocument/2006/relationships/customXml" Target="../ink/ink95.xml"/><Relationship Id="rId63" Type="http://schemas.openxmlformats.org/officeDocument/2006/relationships/customXml" Target="../ink/ink103.xml"/><Relationship Id="rId68" Type="http://schemas.openxmlformats.org/officeDocument/2006/relationships/image" Target="../media/image104.png"/><Relationship Id="rId84" Type="http://schemas.openxmlformats.org/officeDocument/2006/relationships/image" Target="../media/image112.png"/><Relationship Id="rId89" Type="http://schemas.openxmlformats.org/officeDocument/2006/relationships/customXml" Target="../ink/ink116.xml"/><Relationship Id="rId112" Type="http://schemas.openxmlformats.org/officeDocument/2006/relationships/image" Target="../media/image126.png"/><Relationship Id="rId2" Type="http://schemas.openxmlformats.org/officeDocument/2006/relationships/image" Target="../media/image71.png"/><Relationship Id="rId16" Type="http://schemas.openxmlformats.org/officeDocument/2006/relationships/image" Target="../media/image78.png"/><Relationship Id="rId29" Type="http://schemas.openxmlformats.org/officeDocument/2006/relationships/customXml" Target="../ink/ink86.xml"/><Relationship Id="rId107" Type="http://schemas.openxmlformats.org/officeDocument/2006/relationships/customXml" Target="../ink/ink125.xml"/><Relationship Id="rId11" Type="http://schemas.openxmlformats.org/officeDocument/2006/relationships/customXml" Target="../ink/ink77.xml"/><Relationship Id="rId24" Type="http://schemas.openxmlformats.org/officeDocument/2006/relationships/image" Target="../media/image82.png"/><Relationship Id="rId32" Type="http://schemas.openxmlformats.org/officeDocument/2006/relationships/image" Target="../media/image86.png"/><Relationship Id="rId37" Type="http://schemas.openxmlformats.org/officeDocument/2006/relationships/customXml" Target="../ink/ink90.xml"/><Relationship Id="rId40" Type="http://schemas.openxmlformats.org/officeDocument/2006/relationships/image" Target="../media/image90.png"/><Relationship Id="rId45" Type="http://schemas.openxmlformats.org/officeDocument/2006/relationships/customXml" Target="../ink/ink94.xml"/><Relationship Id="rId53" Type="http://schemas.openxmlformats.org/officeDocument/2006/relationships/customXml" Target="../ink/ink98.xml"/><Relationship Id="rId58" Type="http://schemas.openxmlformats.org/officeDocument/2006/relationships/image" Target="../media/image99.png"/><Relationship Id="rId66" Type="http://schemas.openxmlformats.org/officeDocument/2006/relationships/image" Target="../media/image103.png"/><Relationship Id="rId74" Type="http://schemas.openxmlformats.org/officeDocument/2006/relationships/image" Target="../media/image107.png"/><Relationship Id="rId79" Type="http://schemas.openxmlformats.org/officeDocument/2006/relationships/customXml" Target="../ink/ink111.xml"/><Relationship Id="rId87" Type="http://schemas.openxmlformats.org/officeDocument/2006/relationships/customXml" Target="../ink/ink115.xml"/><Relationship Id="rId102" Type="http://schemas.openxmlformats.org/officeDocument/2006/relationships/image" Target="../media/image121.png"/><Relationship Id="rId110" Type="http://schemas.openxmlformats.org/officeDocument/2006/relationships/image" Target="../media/image125.png"/><Relationship Id="rId5" Type="http://schemas.openxmlformats.org/officeDocument/2006/relationships/customXml" Target="../ink/ink74.xml"/><Relationship Id="rId61" Type="http://schemas.openxmlformats.org/officeDocument/2006/relationships/customXml" Target="../ink/ink102.xml"/><Relationship Id="rId82" Type="http://schemas.openxmlformats.org/officeDocument/2006/relationships/image" Target="../media/image111.png"/><Relationship Id="rId90" Type="http://schemas.openxmlformats.org/officeDocument/2006/relationships/image" Target="../media/image115.png"/><Relationship Id="rId95" Type="http://schemas.openxmlformats.org/officeDocument/2006/relationships/customXml" Target="../ink/ink119.xml"/><Relationship Id="rId19" Type="http://schemas.openxmlformats.org/officeDocument/2006/relationships/customXml" Target="../ink/ink81.xml"/><Relationship Id="rId14" Type="http://schemas.openxmlformats.org/officeDocument/2006/relationships/image" Target="../media/image77.png"/><Relationship Id="rId22" Type="http://schemas.openxmlformats.org/officeDocument/2006/relationships/image" Target="../media/image81.png"/><Relationship Id="rId27" Type="http://schemas.openxmlformats.org/officeDocument/2006/relationships/customXml" Target="../ink/ink85.xml"/><Relationship Id="rId30" Type="http://schemas.openxmlformats.org/officeDocument/2006/relationships/image" Target="../media/image85.png"/><Relationship Id="rId35" Type="http://schemas.openxmlformats.org/officeDocument/2006/relationships/customXml" Target="../ink/ink89.xml"/><Relationship Id="rId43" Type="http://schemas.openxmlformats.org/officeDocument/2006/relationships/customXml" Target="../ink/ink93.xml"/><Relationship Id="rId48" Type="http://schemas.openxmlformats.org/officeDocument/2006/relationships/image" Target="../media/image94.png"/><Relationship Id="rId56" Type="http://schemas.openxmlformats.org/officeDocument/2006/relationships/image" Target="../media/image98.png"/><Relationship Id="rId64" Type="http://schemas.openxmlformats.org/officeDocument/2006/relationships/image" Target="../media/image102.png"/><Relationship Id="rId69" Type="http://schemas.openxmlformats.org/officeDocument/2006/relationships/customXml" Target="../ink/ink106.xml"/><Relationship Id="rId77" Type="http://schemas.openxmlformats.org/officeDocument/2006/relationships/customXml" Target="../ink/ink110.xml"/><Relationship Id="rId100" Type="http://schemas.openxmlformats.org/officeDocument/2006/relationships/image" Target="../media/image120.png"/><Relationship Id="rId105" Type="http://schemas.openxmlformats.org/officeDocument/2006/relationships/customXml" Target="../ink/ink124.xml"/><Relationship Id="rId113" Type="http://schemas.openxmlformats.org/officeDocument/2006/relationships/customXml" Target="../ink/ink128.xml"/><Relationship Id="rId8" Type="http://schemas.openxmlformats.org/officeDocument/2006/relationships/image" Target="../media/image74.png"/><Relationship Id="rId51" Type="http://schemas.openxmlformats.org/officeDocument/2006/relationships/customXml" Target="../ink/ink97.xml"/><Relationship Id="rId72" Type="http://schemas.openxmlformats.org/officeDocument/2006/relationships/image" Target="../media/image106.png"/><Relationship Id="rId80" Type="http://schemas.openxmlformats.org/officeDocument/2006/relationships/image" Target="../media/image110.png"/><Relationship Id="rId85" Type="http://schemas.openxmlformats.org/officeDocument/2006/relationships/customXml" Target="../ink/ink114.xml"/><Relationship Id="rId93" Type="http://schemas.openxmlformats.org/officeDocument/2006/relationships/customXml" Target="../ink/ink118.xml"/><Relationship Id="rId98" Type="http://schemas.openxmlformats.org/officeDocument/2006/relationships/image" Target="../media/image119.png"/><Relationship Id="rId3" Type="http://schemas.openxmlformats.org/officeDocument/2006/relationships/customXml" Target="../ink/ink73.xml"/><Relationship Id="rId12" Type="http://schemas.openxmlformats.org/officeDocument/2006/relationships/image" Target="../media/image76.png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33" Type="http://schemas.openxmlformats.org/officeDocument/2006/relationships/customXml" Target="../ink/ink88.xml"/><Relationship Id="rId38" Type="http://schemas.openxmlformats.org/officeDocument/2006/relationships/image" Target="../media/image89.png"/><Relationship Id="rId46" Type="http://schemas.openxmlformats.org/officeDocument/2006/relationships/image" Target="../media/image93.png"/><Relationship Id="rId59" Type="http://schemas.openxmlformats.org/officeDocument/2006/relationships/customXml" Target="../ink/ink101.xml"/><Relationship Id="rId67" Type="http://schemas.openxmlformats.org/officeDocument/2006/relationships/customXml" Target="../ink/ink105.xml"/><Relationship Id="rId103" Type="http://schemas.openxmlformats.org/officeDocument/2006/relationships/customXml" Target="../ink/ink123.xml"/><Relationship Id="rId108" Type="http://schemas.openxmlformats.org/officeDocument/2006/relationships/image" Target="../media/image124.png"/><Relationship Id="rId20" Type="http://schemas.openxmlformats.org/officeDocument/2006/relationships/image" Target="../media/image80.png"/><Relationship Id="rId41" Type="http://schemas.openxmlformats.org/officeDocument/2006/relationships/customXml" Target="../ink/ink92.xml"/><Relationship Id="rId54" Type="http://schemas.openxmlformats.org/officeDocument/2006/relationships/image" Target="../media/image97.png"/><Relationship Id="rId62" Type="http://schemas.openxmlformats.org/officeDocument/2006/relationships/image" Target="../media/image101.png"/><Relationship Id="rId70" Type="http://schemas.openxmlformats.org/officeDocument/2006/relationships/image" Target="../media/image105.png"/><Relationship Id="rId75" Type="http://schemas.openxmlformats.org/officeDocument/2006/relationships/customXml" Target="../ink/ink109.xml"/><Relationship Id="rId83" Type="http://schemas.openxmlformats.org/officeDocument/2006/relationships/customXml" Target="../ink/ink113.xml"/><Relationship Id="rId88" Type="http://schemas.openxmlformats.org/officeDocument/2006/relationships/image" Target="../media/image114.png"/><Relationship Id="rId91" Type="http://schemas.openxmlformats.org/officeDocument/2006/relationships/customXml" Target="../ink/ink117.xml"/><Relationship Id="rId96" Type="http://schemas.openxmlformats.org/officeDocument/2006/relationships/image" Target="../media/image118.png"/><Relationship Id="rId111" Type="http://schemas.openxmlformats.org/officeDocument/2006/relationships/customXml" Target="../ink/ink1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84.png"/><Relationship Id="rId36" Type="http://schemas.openxmlformats.org/officeDocument/2006/relationships/image" Target="../media/image88.png"/><Relationship Id="rId49" Type="http://schemas.openxmlformats.org/officeDocument/2006/relationships/customXml" Target="../ink/ink96.xml"/><Relationship Id="rId57" Type="http://schemas.openxmlformats.org/officeDocument/2006/relationships/customXml" Target="../ink/ink100.xml"/><Relationship Id="rId106" Type="http://schemas.openxmlformats.org/officeDocument/2006/relationships/image" Target="../media/image123.png"/><Relationship Id="rId114" Type="http://schemas.openxmlformats.org/officeDocument/2006/relationships/image" Target="../media/image127.png"/><Relationship Id="rId10" Type="http://schemas.openxmlformats.org/officeDocument/2006/relationships/image" Target="../media/image75.png"/><Relationship Id="rId31" Type="http://schemas.openxmlformats.org/officeDocument/2006/relationships/customXml" Target="../ink/ink87.xml"/><Relationship Id="rId44" Type="http://schemas.openxmlformats.org/officeDocument/2006/relationships/image" Target="../media/image92.png"/><Relationship Id="rId52" Type="http://schemas.openxmlformats.org/officeDocument/2006/relationships/image" Target="../media/image96.png"/><Relationship Id="rId60" Type="http://schemas.openxmlformats.org/officeDocument/2006/relationships/image" Target="../media/image100.png"/><Relationship Id="rId65" Type="http://schemas.openxmlformats.org/officeDocument/2006/relationships/customXml" Target="../ink/ink104.xml"/><Relationship Id="rId73" Type="http://schemas.openxmlformats.org/officeDocument/2006/relationships/customXml" Target="../ink/ink108.xml"/><Relationship Id="rId78" Type="http://schemas.openxmlformats.org/officeDocument/2006/relationships/image" Target="../media/image109.png"/><Relationship Id="rId81" Type="http://schemas.openxmlformats.org/officeDocument/2006/relationships/customXml" Target="../ink/ink112.xml"/><Relationship Id="rId86" Type="http://schemas.openxmlformats.org/officeDocument/2006/relationships/image" Target="../media/image113.png"/><Relationship Id="rId94" Type="http://schemas.openxmlformats.org/officeDocument/2006/relationships/image" Target="../media/image117.png"/><Relationship Id="rId99" Type="http://schemas.openxmlformats.org/officeDocument/2006/relationships/customXml" Target="../ink/ink121.xml"/><Relationship Id="rId101" Type="http://schemas.openxmlformats.org/officeDocument/2006/relationships/customXml" Target="../ink/ink122.xml"/><Relationship Id="rId4" Type="http://schemas.openxmlformats.org/officeDocument/2006/relationships/image" Target="../media/image72.png"/><Relationship Id="rId9" Type="http://schemas.openxmlformats.org/officeDocument/2006/relationships/customXml" Target="../ink/ink76.xml"/><Relationship Id="rId13" Type="http://schemas.openxmlformats.org/officeDocument/2006/relationships/customXml" Target="../ink/ink78.xml"/><Relationship Id="rId18" Type="http://schemas.openxmlformats.org/officeDocument/2006/relationships/image" Target="../media/image79.png"/><Relationship Id="rId39" Type="http://schemas.openxmlformats.org/officeDocument/2006/relationships/customXml" Target="../ink/ink91.xml"/><Relationship Id="rId109" Type="http://schemas.openxmlformats.org/officeDocument/2006/relationships/customXml" Target="../ink/ink126.xml"/><Relationship Id="rId34" Type="http://schemas.openxmlformats.org/officeDocument/2006/relationships/image" Target="../media/image87.png"/><Relationship Id="rId50" Type="http://schemas.openxmlformats.org/officeDocument/2006/relationships/image" Target="../media/image95.png"/><Relationship Id="rId55" Type="http://schemas.openxmlformats.org/officeDocument/2006/relationships/customXml" Target="../ink/ink99.xml"/><Relationship Id="rId76" Type="http://schemas.openxmlformats.org/officeDocument/2006/relationships/image" Target="../media/image108.png"/><Relationship Id="rId97" Type="http://schemas.openxmlformats.org/officeDocument/2006/relationships/customXml" Target="../ink/ink120.xml"/><Relationship Id="rId104" Type="http://schemas.openxmlformats.org/officeDocument/2006/relationships/image" Target="../media/image122.png"/><Relationship Id="rId7" Type="http://schemas.openxmlformats.org/officeDocument/2006/relationships/customXml" Target="../ink/ink75.xml"/><Relationship Id="rId71" Type="http://schemas.openxmlformats.org/officeDocument/2006/relationships/customXml" Target="../ink/ink107.xml"/><Relationship Id="rId92" Type="http://schemas.openxmlformats.org/officeDocument/2006/relationships/image" Target="../media/image1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customXml" Target="../ink/ink134.xml"/><Relationship Id="rId18" Type="http://schemas.openxmlformats.org/officeDocument/2006/relationships/image" Target="../media/image136.png"/><Relationship Id="rId26" Type="http://schemas.openxmlformats.org/officeDocument/2006/relationships/image" Target="../media/image140.png"/><Relationship Id="rId3" Type="http://schemas.openxmlformats.org/officeDocument/2006/relationships/customXml" Target="../ink/ink129.xml"/><Relationship Id="rId21" Type="http://schemas.openxmlformats.org/officeDocument/2006/relationships/customXml" Target="../ink/ink138.xml"/><Relationship Id="rId34" Type="http://schemas.openxmlformats.org/officeDocument/2006/relationships/customXml" Target="../ink/ink144.xml"/><Relationship Id="rId7" Type="http://schemas.openxmlformats.org/officeDocument/2006/relationships/customXml" Target="../ink/ink131.xml"/><Relationship Id="rId12" Type="http://schemas.openxmlformats.org/officeDocument/2006/relationships/image" Target="../media/image133.png"/><Relationship Id="rId17" Type="http://schemas.openxmlformats.org/officeDocument/2006/relationships/customXml" Target="../ink/ink136.xml"/><Relationship Id="rId25" Type="http://schemas.openxmlformats.org/officeDocument/2006/relationships/customXml" Target="../ink/ink140.xml"/><Relationship Id="rId33" Type="http://schemas.openxmlformats.org/officeDocument/2006/relationships/image" Target="../media/image144.png"/><Relationship Id="rId2" Type="http://schemas.openxmlformats.org/officeDocument/2006/relationships/image" Target="../media/image128.png"/><Relationship Id="rId16" Type="http://schemas.openxmlformats.org/officeDocument/2006/relationships/image" Target="../media/image135.png"/><Relationship Id="rId20" Type="http://schemas.openxmlformats.org/officeDocument/2006/relationships/image" Target="../media/image137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customXml" Target="../ink/ink133.xml"/><Relationship Id="rId24" Type="http://schemas.openxmlformats.org/officeDocument/2006/relationships/image" Target="../media/image139.png"/><Relationship Id="rId32" Type="http://schemas.openxmlformats.org/officeDocument/2006/relationships/customXml" Target="../ink/ink143.xml"/><Relationship Id="rId5" Type="http://schemas.openxmlformats.org/officeDocument/2006/relationships/customXml" Target="../ink/ink130.xml"/><Relationship Id="rId15" Type="http://schemas.openxmlformats.org/officeDocument/2006/relationships/customXml" Target="../ink/ink135.xml"/><Relationship Id="rId23" Type="http://schemas.openxmlformats.org/officeDocument/2006/relationships/customXml" Target="../ink/ink139.xml"/><Relationship Id="rId28" Type="http://schemas.openxmlformats.org/officeDocument/2006/relationships/customXml" Target="../ink/ink141.xml"/><Relationship Id="rId10" Type="http://schemas.openxmlformats.org/officeDocument/2006/relationships/image" Target="../media/image132.png"/><Relationship Id="rId19" Type="http://schemas.openxmlformats.org/officeDocument/2006/relationships/customXml" Target="../ink/ink137.xml"/><Relationship Id="rId31" Type="http://schemas.openxmlformats.org/officeDocument/2006/relationships/image" Target="../media/image143.png"/><Relationship Id="rId4" Type="http://schemas.openxmlformats.org/officeDocument/2006/relationships/image" Target="../media/image129.png"/><Relationship Id="rId9" Type="http://schemas.openxmlformats.org/officeDocument/2006/relationships/customXml" Target="../ink/ink132.xml"/><Relationship Id="rId14" Type="http://schemas.openxmlformats.org/officeDocument/2006/relationships/image" Target="../media/image134.png"/><Relationship Id="rId22" Type="http://schemas.openxmlformats.org/officeDocument/2006/relationships/image" Target="../media/image138.png"/><Relationship Id="rId27" Type="http://schemas.openxmlformats.org/officeDocument/2006/relationships/image" Target="../media/image141.png"/><Relationship Id="rId30" Type="http://schemas.openxmlformats.org/officeDocument/2006/relationships/customXml" Target="../ink/ink142.xml"/><Relationship Id="rId35" Type="http://schemas.openxmlformats.org/officeDocument/2006/relationships/image" Target="../media/image1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customXml" Target="../ink/ink149.xml"/><Relationship Id="rId18" Type="http://schemas.openxmlformats.org/officeDocument/2006/relationships/image" Target="../media/image155.png"/><Relationship Id="rId26" Type="http://schemas.openxmlformats.org/officeDocument/2006/relationships/image" Target="../media/image159.png"/><Relationship Id="rId3" Type="http://schemas.openxmlformats.org/officeDocument/2006/relationships/image" Target="../media/image147.png"/><Relationship Id="rId21" Type="http://schemas.openxmlformats.org/officeDocument/2006/relationships/customXml" Target="../ink/ink153.xml"/><Relationship Id="rId34" Type="http://schemas.openxmlformats.org/officeDocument/2006/relationships/image" Target="../media/image163.png"/><Relationship Id="rId7" Type="http://schemas.openxmlformats.org/officeDocument/2006/relationships/customXml" Target="../ink/ink146.xml"/><Relationship Id="rId12" Type="http://schemas.openxmlformats.org/officeDocument/2006/relationships/image" Target="../media/image152.png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38" Type="http://schemas.openxmlformats.org/officeDocument/2006/relationships/image" Target="../media/image165.png"/><Relationship Id="rId2" Type="http://schemas.openxmlformats.org/officeDocument/2006/relationships/image" Target="../media/image146.png"/><Relationship Id="rId16" Type="http://schemas.openxmlformats.org/officeDocument/2006/relationships/image" Target="../media/image154.png"/><Relationship Id="rId20" Type="http://schemas.openxmlformats.org/officeDocument/2006/relationships/image" Target="../media/image156.png"/><Relationship Id="rId29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customXml" Target="../ink/ink148.xml"/><Relationship Id="rId24" Type="http://schemas.openxmlformats.org/officeDocument/2006/relationships/image" Target="../media/image158.png"/><Relationship Id="rId32" Type="http://schemas.openxmlformats.org/officeDocument/2006/relationships/image" Target="../media/image162.png"/><Relationship Id="rId37" Type="http://schemas.openxmlformats.org/officeDocument/2006/relationships/customXml" Target="../ink/ink161.xml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160.png"/><Relationship Id="rId36" Type="http://schemas.openxmlformats.org/officeDocument/2006/relationships/image" Target="../media/image164.png"/><Relationship Id="rId10" Type="http://schemas.openxmlformats.org/officeDocument/2006/relationships/image" Target="../media/image151.png"/><Relationship Id="rId19" Type="http://schemas.openxmlformats.org/officeDocument/2006/relationships/customXml" Target="../ink/ink152.xml"/><Relationship Id="rId31" Type="http://schemas.openxmlformats.org/officeDocument/2006/relationships/customXml" Target="../ink/ink158.xml"/><Relationship Id="rId4" Type="http://schemas.openxmlformats.org/officeDocument/2006/relationships/image" Target="../media/image148.png"/><Relationship Id="rId9" Type="http://schemas.openxmlformats.org/officeDocument/2006/relationships/customXml" Target="../ink/ink147.xml"/><Relationship Id="rId14" Type="http://schemas.openxmlformats.org/officeDocument/2006/relationships/image" Target="../media/image153.png"/><Relationship Id="rId22" Type="http://schemas.openxmlformats.org/officeDocument/2006/relationships/image" Target="../media/image157.png"/><Relationship Id="rId27" Type="http://schemas.openxmlformats.org/officeDocument/2006/relationships/customXml" Target="../ink/ink156.xml"/><Relationship Id="rId30" Type="http://schemas.openxmlformats.org/officeDocument/2006/relationships/image" Target="../media/image161.png"/><Relationship Id="rId35" Type="http://schemas.openxmlformats.org/officeDocument/2006/relationships/customXml" Target="../ink/ink16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customXml" Target="../ink/ink170.xml"/><Relationship Id="rId26" Type="http://schemas.openxmlformats.org/officeDocument/2006/relationships/customXml" Target="../ink/ink174.xml"/><Relationship Id="rId39" Type="http://schemas.openxmlformats.org/officeDocument/2006/relationships/image" Target="../media/image184.png"/><Relationship Id="rId21" Type="http://schemas.openxmlformats.org/officeDocument/2006/relationships/image" Target="../media/image175.png"/><Relationship Id="rId34" Type="http://schemas.openxmlformats.org/officeDocument/2006/relationships/customXml" Target="../ink/ink178.xml"/><Relationship Id="rId42" Type="http://schemas.openxmlformats.org/officeDocument/2006/relationships/customXml" Target="../ink/ink182.xml"/><Relationship Id="rId47" Type="http://schemas.openxmlformats.org/officeDocument/2006/relationships/image" Target="../media/image188.png"/><Relationship Id="rId50" Type="http://schemas.openxmlformats.org/officeDocument/2006/relationships/customXml" Target="../ink/ink186.xml"/><Relationship Id="rId55" Type="http://schemas.openxmlformats.org/officeDocument/2006/relationships/image" Target="../media/image192.png"/><Relationship Id="rId63" Type="http://schemas.openxmlformats.org/officeDocument/2006/relationships/image" Target="../media/image196.png"/><Relationship Id="rId7" Type="http://schemas.openxmlformats.org/officeDocument/2006/relationships/image" Target="../media/image168.png"/><Relationship Id="rId2" Type="http://schemas.openxmlformats.org/officeDocument/2006/relationships/customXml" Target="../ink/ink162.xml"/><Relationship Id="rId16" Type="http://schemas.openxmlformats.org/officeDocument/2006/relationships/customXml" Target="../ink/ink169.xml"/><Relationship Id="rId20" Type="http://schemas.openxmlformats.org/officeDocument/2006/relationships/customXml" Target="../ink/ink171.xml"/><Relationship Id="rId29" Type="http://schemas.openxmlformats.org/officeDocument/2006/relationships/image" Target="../media/image179.png"/><Relationship Id="rId41" Type="http://schemas.openxmlformats.org/officeDocument/2006/relationships/image" Target="../media/image185.png"/><Relationship Id="rId54" Type="http://schemas.openxmlformats.org/officeDocument/2006/relationships/customXml" Target="../ink/ink188.xml"/><Relationship Id="rId62" Type="http://schemas.openxmlformats.org/officeDocument/2006/relationships/customXml" Target="../ink/ink1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.xml"/><Relationship Id="rId11" Type="http://schemas.openxmlformats.org/officeDocument/2006/relationships/image" Target="../media/image170.png"/><Relationship Id="rId24" Type="http://schemas.openxmlformats.org/officeDocument/2006/relationships/customXml" Target="../ink/ink173.xml"/><Relationship Id="rId32" Type="http://schemas.openxmlformats.org/officeDocument/2006/relationships/customXml" Target="../ink/ink177.xml"/><Relationship Id="rId37" Type="http://schemas.openxmlformats.org/officeDocument/2006/relationships/image" Target="../media/image183.png"/><Relationship Id="rId40" Type="http://schemas.openxmlformats.org/officeDocument/2006/relationships/customXml" Target="../ink/ink181.xml"/><Relationship Id="rId45" Type="http://schemas.openxmlformats.org/officeDocument/2006/relationships/image" Target="../media/image187.png"/><Relationship Id="rId53" Type="http://schemas.openxmlformats.org/officeDocument/2006/relationships/image" Target="../media/image191.png"/><Relationship Id="rId58" Type="http://schemas.openxmlformats.org/officeDocument/2006/relationships/customXml" Target="../ink/ink190.xml"/><Relationship Id="rId5" Type="http://schemas.openxmlformats.org/officeDocument/2006/relationships/image" Target="../media/image167.png"/><Relationship Id="rId15" Type="http://schemas.openxmlformats.org/officeDocument/2006/relationships/image" Target="../media/image172.png"/><Relationship Id="rId23" Type="http://schemas.openxmlformats.org/officeDocument/2006/relationships/image" Target="../media/image176.png"/><Relationship Id="rId28" Type="http://schemas.openxmlformats.org/officeDocument/2006/relationships/customXml" Target="../ink/ink175.xml"/><Relationship Id="rId36" Type="http://schemas.openxmlformats.org/officeDocument/2006/relationships/customXml" Target="../ink/ink179.xml"/><Relationship Id="rId49" Type="http://schemas.openxmlformats.org/officeDocument/2006/relationships/image" Target="../media/image189.png"/><Relationship Id="rId57" Type="http://schemas.openxmlformats.org/officeDocument/2006/relationships/image" Target="../media/image193.png"/><Relationship Id="rId61" Type="http://schemas.openxmlformats.org/officeDocument/2006/relationships/image" Target="../media/image195.png"/><Relationship Id="rId10" Type="http://schemas.openxmlformats.org/officeDocument/2006/relationships/customXml" Target="../ink/ink166.xml"/><Relationship Id="rId19" Type="http://schemas.openxmlformats.org/officeDocument/2006/relationships/image" Target="../media/image174.png"/><Relationship Id="rId31" Type="http://schemas.openxmlformats.org/officeDocument/2006/relationships/image" Target="../media/image180.png"/><Relationship Id="rId44" Type="http://schemas.openxmlformats.org/officeDocument/2006/relationships/customXml" Target="../ink/ink183.xml"/><Relationship Id="rId52" Type="http://schemas.openxmlformats.org/officeDocument/2006/relationships/customXml" Target="../ink/ink187.xml"/><Relationship Id="rId60" Type="http://schemas.openxmlformats.org/officeDocument/2006/relationships/customXml" Target="../ink/ink191.xml"/><Relationship Id="rId4" Type="http://schemas.openxmlformats.org/officeDocument/2006/relationships/customXml" Target="../ink/ink163.xml"/><Relationship Id="rId9" Type="http://schemas.openxmlformats.org/officeDocument/2006/relationships/image" Target="../media/image169.png"/><Relationship Id="rId14" Type="http://schemas.openxmlformats.org/officeDocument/2006/relationships/customXml" Target="../ink/ink168.xml"/><Relationship Id="rId22" Type="http://schemas.openxmlformats.org/officeDocument/2006/relationships/customXml" Target="../ink/ink172.xml"/><Relationship Id="rId27" Type="http://schemas.openxmlformats.org/officeDocument/2006/relationships/image" Target="../media/image178.png"/><Relationship Id="rId30" Type="http://schemas.openxmlformats.org/officeDocument/2006/relationships/customXml" Target="../ink/ink176.xml"/><Relationship Id="rId35" Type="http://schemas.openxmlformats.org/officeDocument/2006/relationships/image" Target="../media/image182.png"/><Relationship Id="rId43" Type="http://schemas.openxmlformats.org/officeDocument/2006/relationships/image" Target="../media/image186.png"/><Relationship Id="rId48" Type="http://schemas.openxmlformats.org/officeDocument/2006/relationships/customXml" Target="../ink/ink185.xml"/><Relationship Id="rId56" Type="http://schemas.openxmlformats.org/officeDocument/2006/relationships/customXml" Target="../ink/ink189.xml"/><Relationship Id="rId8" Type="http://schemas.openxmlformats.org/officeDocument/2006/relationships/customXml" Target="../ink/ink165.xml"/><Relationship Id="rId51" Type="http://schemas.openxmlformats.org/officeDocument/2006/relationships/image" Target="../media/image190.png"/><Relationship Id="rId3" Type="http://schemas.openxmlformats.org/officeDocument/2006/relationships/image" Target="../media/image166.png"/><Relationship Id="rId12" Type="http://schemas.openxmlformats.org/officeDocument/2006/relationships/customXml" Target="../ink/ink167.xml"/><Relationship Id="rId17" Type="http://schemas.openxmlformats.org/officeDocument/2006/relationships/image" Target="../media/image173.png"/><Relationship Id="rId25" Type="http://schemas.openxmlformats.org/officeDocument/2006/relationships/image" Target="../media/image177.png"/><Relationship Id="rId33" Type="http://schemas.openxmlformats.org/officeDocument/2006/relationships/image" Target="../media/image181.png"/><Relationship Id="rId38" Type="http://schemas.openxmlformats.org/officeDocument/2006/relationships/customXml" Target="../ink/ink180.xml"/><Relationship Id="rId46" Type="http://schemas.openxmlformats.org/officeDocument/2006/relationships/customXml" Target="../ink/ink184.xml"/><Relationship Id="rId59" Type="http://schemas.openxmlformats.org/officeDocument/2006/relationships/image" Target="../media/image1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forces on a conductor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73291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27" r="74433"/>
          <a:stretch/>
        </p:blipFill>
        <p:spPr bwMode="auto">
          <a:xfrm>
            <a:off x="885453" y="2146917"/>
            <a:ext cx="216862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71812" y="2228910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Motion </a:t>
            </a:r>
            <a:r>
              <a:rPr lang="en-US" sz="2000" i="1" dirty="0" err="1"/>
              <a:t>dq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124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Charge transfer maintains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=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i="1" baseline="-25000" dirty="0"/>
              <a:t>a</a:t>
            </a:r>
            <a:r>
              <a:rPr lang="en-US" sz="2000" dirty="0"/>
              <a:t> on the conductor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8231" y="3733800"/>
            <a:ext cx="493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energy of the reservoir is reduced by </a:t>
            </a:r>
            <a:r>
              <a:rPr lang="en-US" sz="2000" i="1" dirty="0" err="1"/>
              <a:t>e</a:t>
            </a:r>
            <a:r>
              <a:rPr lang="en-US" sz="2000" i="1" baseline="-25000" dirty="0" err="1"/>
              <a:t>a</a:t>
            </a:r>
            <a:r>
              <a:rPr lang="en-US" sz="2000" i="1" dirty="0" err="1">
                <a:latin typeface="Symbol" panose="05050102010706020507" pitchFamily="18" charset="2"/>
              </a:rPr>
              <a:t>f</a:t>
            </a:r>
            <a:r>
              <a:rPr lang="en-US" sz="2000" i="1" baseline="-25000" dirty="0" err="1"/>
              <a:t>a</a:t>
            </a:r>
            <a:endParaRPr lang="en-US" sz="2000" i="1" baseline="-25000" dirty="0"/>
          </a:p>
        </p:txBody>
      </p:sp>
      <p:sp>
        <p:nvSpPr>
          <p:cNvPr id="6" name="Right Arrow 5"/>
          <p:cNvSpPr/>
          <p:nvPr/>
        </p:nvSpPr>
        <p:spPr>
          <a:xfrm>
            <a:off x="3054074" y="2362200"/>
            <a:ext cx="54153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533400"/>
            <a:ext cx="8268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constant potential situations, when a conductor moves, the energies of all conductors change </a:t>
            </a:r>
            <a:r>
              <a:rPr lang="en-US" sz="2000" i="1" dirty="0"/>
              <a:t>AND</a:t>
            </a:r>
            <a:r>
              <a:rPr lang="en-US" sz="2000" dirty="0"/>
              <a:t> the energies of all the charge reservoirs </a:t>
            </a:r>
            <a:r>
              <a:rPr lang="en-US" sz="2000" i="1" dirty="0"/>
              <a:t>ALSO</a:t>
            </a:r>
            <a:r>
              <a:rPr lang="en-US" sz="2000" dirty="0"/>
              <a:t> change.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01EBBC-5C3C-49DB-BA3C-CC8F6B22582E}"/>
                  </a:ext>
                </a:extLst>
              </p14:cNvPr>
              <p14:cNvContentPartPr/>
              <p14:nvPr/>
            </p14:nvContentPartPr>
            <p14:xfrm>
              <a:off x="2188756" y="2322033"/>
              <a:ext cx="660600" cy="421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01EBBC-5C3C-49DB-BA3C-CC8F6B2258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5116" y="2214033"/>
                <a:ext cx="76824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6771A2-B333-4CA4-8494-00A10B0575D7}"/>
                  </a:ext>
                </a:extLst>
              </p14:cNvPr>
              <p14:cNvContentPartPr/>
              <p14:nvPr/>
            </p14:nvContentPartPr>
            <p14:xfrm>
              <a:off x="2648476" y="2460633"/>
              <a:ext cx="200880" cy="127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6771A2-B333-4CA4-8494-00A10B0575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4836" y="2352633"/>
                <a:ext cx="3085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AFC992-B1FB-41C9-A1D2-96519C57EDB5}"/>
                  </a:ext>
                </a:extLst>
              </p14:cNvPr>
              <p14:cNvContentPartPr/>
              <p14:nvPr/>
            </p14:nvContentPartPr>
            <p14:xfrm>
              <a:off x="2830276" y="2446593"/>
              <a:ext cx="102960" cy="48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AFC992-B1FB-41C9-A1D2-96519C57ED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6276" y="2338953"/>
                <a:ext cx="210600" cy="26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8194" t="61506" r="26376" b="12317"/>
          <a:stretch/>
        </p:blipFill>
        <p:spPr bwMode="auto">
          <a:xfrm>
            <a:off x="861134" y="5105401"/>
            <a:ext cx="4403619" cy="111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721524"/>
            <a:ext cx="2514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This is what changes due to the motions </a:t>
            </a:r>
            <a:r>
              <a:rPr lang="en-US" sz="2000" dirty="0" err="1"/>
              <a:t>dq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43" y="766762"/>
            <a:ext cx="3324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9941" y="1676400"/>
            <a:ext cx="19616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the  energy of the conductors alone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199" y="1921578"/>
            <a:ext cx="2820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energy lost by the reservoirs in putting </a:t>
            </a:r>
            <a:r>
              <a:rPr lang="en-US" i="1" dirty="0" err="1"/>
              <a:t>e</a:t>
            </a:r>
            <a:r>
              <a:rPr lang="en-US" i="1" baseline="-25000" dirty="0" err="1"/>
              <a:t>a</a:t>
            </a:r>
            <a:r>
              <a:rPr lang="en-US" dirty="0"/>
              <a:t> on each conductor.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/>
          <a:stretch/>
        </p:blipFill>
        <p:spPr bwMode="auto">
          <a:xfrm>
            <a:off x="3505200" y="2542402"/>
            <a:ext cx="1536846" cy="5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4" y="3581400"/>
            <a:ext cx="14382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1046825" y="2971800"/>
            <a:ext cx="248575" cy="2209800"/>
          </a:xfrm>
          <a:custGeom>
            <a:avLst/>
            <a:gdLst>
              <a:gd name="connsiteX0" fmla="*/ 124287 w 248575"/>
              <a:gd name="connsiteY0" fmla="*/ 0 h 1597981"/>
              <a:gd name="connsiteX1" fmla="*/ 115410 w 248575"/>
              <a:gd name="connsiteY1" fmla="*/ 44388 h 1597981"/>
              <a:gd name="connsiteX2" fmla="*/ 97654 w 248575"/>
              <a:gd name="connsiteY2" fmla="*/ 71022 h 1597981"/>
              <a:gd name="connsiteX3" fmla="*/ 88777 w 248575"/>
              <a:gd name="connsiteY3" fmla="*/ 106532 h 1597981"/>
              <a:gd name="connsiteX4" fmla="*/ 79899 w 248575"/>
              <a:gd name="connsiteY4" fmla="*/ 133165 h 1597981"/>
              <a:gd name="connsiteX5" fmla="*/ 62144 w 248575"/>
              <a:gd name="connsiteY5" fmla="*/ 248575 h 1597981"/>
              <a:gd name="connsiteX6" fmla="*/ 53266 w 248575"/>
              <a:gd name="connsiteY6" fmla="*/ 284086 h 1597981"/>
              <a:gd name="connsiteX7" fmla="*/ 35511 w 248575"/>
              <a:gd name="connsiteY7" fmla="*/ 390618 h 1597981"/>
              <a:gd name="connsiteX8" fmla="*/ 26633 w 248575"/>
              <a:gd name="connsiteY8" fmla="*/ 470517 h 1597981"/>
              <a:gd name="connsiteX9" fmla="*/ 8878 w 248575"/>
              <a:gd name="connsiteY9" fmla="*/ 550416 h 1597981"/>
              <a:gd name="connsiteX10" fmla="*/ 0 w 248575"/>
              <a:gd name="connsiteY10" fmla="*/ 639192 h 1597981"/>
              <a:gd name="connsiteX11" fmla="*/ 8878 w 248575"/>
              <a:gd name="connsiteY11" fmla="*/ 852256 h 1597981"/>
              <a:gd name="connsiteX12" fmla="*/ 53266 w 248575"/>
              <a:gd name="connsiteY12" fmla="*/ 878889 h 1597981"/>
              <a:gd name="connsiteX13" fmla="*/ 248575 w 248575"/>
              <a:gd name="connsiteY13" fmla="*/ 887767 h 1597981"/>
              <a:gd name="connsiteX14" fmla="*/ 230819 w 248575"/>
              <a:gd name="connsiteY14" fmla="*/ 1162975 h 1597981"/>
              <a:gd name="connsiteX15" fmla="*/ 213064 w 248575"/>
              <a:gd name="connsiteY15" fmla="*/ 1260629 h 1597981"/>
              <a:gd name="connsiteX16" fmla="*/ 186431 w 248575"/>
              <a:gd name="connsiteY16" fmla="*/ 1340528 h 1597981"/>
              <a:gd name="connsiteX17" fmla="*/ 177553 w 248575"/>
              <a:gd name="connsiteY17" fmla="*/ 1367161 h 1597981"/>
              <a:gd name="connsiteX18" fmla="*/ 159798 w 248575"/>
              <a:gd name="connsiteY18" fmla="*/ 1384917 h 1597981"/>
              <a:gd name="connsiteX19" fmla="*/ 150920 w 248575"/>
              <a:gd name="connsiteY19" fmla="*/ 1411550 h 1597981"/>
              <a:gd name="connsiteX20" fmla="*/ 133165 w 248575"/>
              <a:gd name="connsiteY20" fmla="*/ 1509204 h 1597981"/>
              <a:gd name="connsiteX21" fmla="*/ 115410 w 248575"/>
              <a:gd name="connsiteY21" fmla="*/ 1535837 h 1597981"/>
              <a:gd name="connsiteX22" fmla="*/ 97654 w 248575"/>
              <a:gd name="connsiteY22" fmla="*/ 1597981 h 159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8575" h="1597981">
                <a:moveTo>
                  <a:pt x="124287" y="0"/>
                </a:moveTo>
                <a:cubicBezTo>
                  <a:pt x="121328" y="14796"/>
                  <a:pt x="120708" y="30260"/>
                  <a:pt x="115410" y="44388"/>
                </a:cubicBezTo>
                <a:cubicBezTo>
                  <a:pt x="111664" y="54379"/>
                  <a:pt x="101857" y="61215"/>
                  <a:pt x="97654" y="71022"/>
                </a:cubicBezTo>
                <a:cubicBezTo>
                  <a:pt x="92848" y="82236"/>
                  <a:pt x="92129" y="94801"/>
                  <a:pt x="88777" y="106532"/>
                </a:cubicBezTo>
                <a:cubicBezTo>
                  <a:pt x="86206" y="115530"/>
                  <a:pt x="81929" y="124030"/>
                  <a:pt x="79899" y="133165"/>
                </a:cubicBezTo>
                <a:cubicBezTo>
                  <a:pt x="71313" y="171800"/>
                  <a:pt x="69228" y="209614"/>
                  <a:pt x="62144" y="248575"/>
                </a:cubicBezTo>
                <a:cubicBezTo>
                  <a:pt x="59961" y="260580"/>
                  <a:pt x="55272" y="272051"/>
                  <a:pt x="53266" y="284086"/>
                </a:cubicBezTo>
                <a:cubicBezTo>
                  <a:pt x="32481" y="408793"/>
                  <a:pt x="55489" y="310697"/>
                  <a:pt x="35511" y="390618"/>
                </a:cubicBezTo>
                <a:cubicBezTo>
                  <a:pt x="32552" y="417251"/>
                  <a:pt x="30708" y="444032"/>
                  <a:pt x="26633" y="470517"/>
                </a:cubicBezTo>
                <a:cubicBezTo>
                  <a:pt x="5533" y="607661"/>
                  <a:pt x="30737" y="386473"/>
                  <a:pt x="8878" y="550416"/>
                </a:cubicBezTo>
                <a:cubicBezTo>
                  <a:pt x="4948" y="579895"/>
                  <a:pt x="2959" y="609600"/>
                  <a:pt x="0" y="639192"/>
                </a:cubicBezTo>
                <a:cubicBezTo>
                  <a:pt x="2959" y="710213"/>
                  <a:pt x="730" y="781642"/>
                  <a:pt x="8878" y="852256"/>
                </a:cubicBezTo>
                <a:cubicBezTo>
                  <a:pt x="10577" y="866982"/>
                  <a:pt x="44041" y="878151"/>
                  <a:pt x="53266" y="878889"/>
                </a:cubicBezTo>
                <a:cubicBezTo>
                  <a:pt x="118229" y="884086"/>
                  <a:pt x="183472" y="884808"/>
                  <a:pt x="248575" y="887767"/>
                </a:cubicBezTo>
                <a:cubicBezTo>
                  <a:pt x="242759" y="1004090"/>
                  <a:pt x="242473" y="1058086"/>
                  <a:pt x="230819" y="1162975"/>
                </a:cubicBezTo>
                <a:cubicBezTo>
                  <a:pt x="226772" y="1199397"/>
                  <a:pt x="223195" y="1226860"/>
                  <a:pt x="213064" y="1260629"/>
                </a:cubicBezTo>
                <a:cubicBezTo>
                  <a:pt x="213054" y="1260664"/>
                  <a:pt x="190876" y="1327194"/>
                  <a:pt x="186431" y="1340528"/>
                </a:cubicBezTo>
                <a:cubicBezTo>
                  <a:pt x="183472" y="1349406"/>
                  <a:pt x="184170" y="1360544"/>
                  <a:pt x="177553" y="1367161"/>
                </a:cubicBezTo>
                <a:lnTo>
                  <a:pt x="159798" y="1384917"/>
                </a:lnTo>
                <a:cubicBezTo>
                  <a:pt x="156839" y="1393795"/>
                  <a:pt x="152594" y="1402343"/>
                  <a:pt x="150920" y="1411550"/>
                </a:cubicBezTo>
                <a:cubicBezTo>
                  <a:pt x="145673" y="1440411"/>
                  <a:pt x="147709" y="1480116"/>
                  <a:pt x="133165" y="1509204"/>
                </a:cubicBezTo>
                <a:cubicBezTo>
                  <a:pt x="128393" y="1518747"/>
                  <a:pt x="119743" y="1526087"/>
                  <a:pt x="115410" y="1535837"/>
                </a:cubicBezTo>
                <a:cubicBezTo>
                  <a:pt x="96718" y="1577893"/>
                  <a:pt x="97654" y="1572604"/>
                  <a:pt x="97654" y="15979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16337" y="6096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Opposite sign for the case of constant </a:t>
            </a:r>
            <a:r>
              <a:rPr lang="en-US" i="1" dirty="0" err="1"/>
              <a:t>e</a:t>
            </a:r>
            <a:r>
              <a:rPr lang="en-US" i="1" baseline="-25000" dirty="0" err="1"/>
              <a:t>a</a:t>
            </a:r>
            <a:endParaRPr lang="en-US" i="1" baseline="-25000" dirty="0"/>
          </a:p>
        </p:txBody>
      </p:sp>
      <p:sp>
        <p:nvSpPr>
          <p:cNvPr id="15" name="Freeform 14"/>
          <p:cNvSpPr/>
          <p:nvPr/>
        </p:nvSpPr>
        <p:spPr>
          <a:xfrm>
            <a:off x="3542190" y="4358936"/>
            <a:ext cx="230820" cy="763480"/>
          </a:xfrm>
          <a:custGeom>
            <a:avLst/>
            <a:gdLst>
              <a:gd name="connsiteX0" fmla="*/ 150921 w 230820"/>
              <a:gd name="connsiteY0" fmla="*/ 0 h 763480"/>
              <a:gd name="connsiteX1" fmla="*/ 133165 w 230820"/>
              <a:gd name="connsiteY1" fmla="*/ 44388 h 763480"/>
              <a:gd name="connsiteX2" fmla="*/ 115410 w 230820"/>
              <a:gd name="connsiteY2" fmla="*/ 71021 h 763480"/>
              <a:gd name="connsiteX3" fmla="*/ 97655 w 230820"/>
              <a:gd name="connsiteY3" fmla="*/ 124287 h 763480"/>
              <a:gd name="connsiteX4" fmla="*/ 88777 w 230820"/>
              <a:gd name="connsiteY4" fmla="*/ 150920 h 763480"/>
              <a:gd name="connsiteX5" fmla="*/ 79899 w 230820"/>
              <a:gd name="connsiteY5" fmla="*/ 177553 h 763480"/>
              <a:gd name="connsiteX6" fmla="*/ 62144 w 230820"/>
              <a:gd name="connsiteY6" fmla="*/ 204186 h 763480"/>
              <a:gd name="connsiteX7" fmla="*/ 44389 w 230820"/>
              <a:gd name="connsiteY7" fmla="*/ 257452 h 763480"/>
              <a:gd name="connsiteX8" fmla="*/ 26633 w 230820"/>
              <a:gd name="connsiteY8" fmla="*/ 328474 h 763480"/>
              <a:gd name="connsiteX9" fmla="*/ 0 w 230820"/>
              <a:gd name="connsiteY9" fmla="*/ 381740 h 763480"/>
              <a:gd name="connsiteX10" fmla="*/ 8878 w 230820"/>
              <a:gd name="connsiteY10" fmla="*/ 523782 h 763480"/>
              <a:gd name="connsiteX11" fmla="*/ 17756 w 230820"/>
              <a:gd name="connsiteY11" fmla="*/ 550415 h 763480"/>
              <a:gd name="connsiteX12" fmla="*/ 62144 w 230820"/>
              <a:gd name="connsiteY12" fmla="*/ 594804 h 763480"/>
              <a:gd name="connsiteX13" fmla="*/ 88777 w 230820"/>
              <a:gd name="connsiteY13" fmla="*/ 612559 h 763480"/>
              <a:gd name="connsiteX14" fmla="*/ 150921 w 230820"/>
              <a:gd name="connsiteY14" fmla="*/ 603681 h 763480"/>
              <a:gd name="connsiteX15" fmla="*/ 177554 w 230820"/>
              <a:gd name="connsiteY15" fmla="*/ 594804 h 763480"/>
              <a:gd name="connsiteX16" fmla="*/ 221942 w 230820"/>
              <a:gd name="connsiteY16" fmla="*/ 603681 h 763480"/>
              <a:gd name="connsiteX17" fmla="*/ 230820 w 230820"/>
              <a:gd name="connsiteY17" fmla="*/ 630314 h 763480"/>
              <a:gd name="connsiteX18" fmla="*/ 186431 w 230820"/>
              <a:gd name="connsiteY18" fmla="*/ 701336 h 763480"/>
              <a:gd name="connsiteX19" fmla="*/ 159798 w 230820"/>
              <a:gd name="connsiteY19" fmla="*/ 710214 h 763480"/>
              <a:gd name="connsiteX20" fmla="*/ 106532 w 230820"/>
              <a:gd name="connsiteY20" fmla="*/ 745724 h 763480"/>
              <a:gd name="connsiteX21" fmla="*/ 88777 w 230820"/>
              <a:gd name="connsiteY21" fmla="*/ 763480 h 76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820" h="763480">
                <a:moveTo>
                  <a:pt x="150921" y="0"/>
                </a:moveTo>
                <a:cubicBezTo>
                  <a:pt x="145002" y="14796"/>
                  <a:pt x="140292" y="30135"/>
                  <a:pt x="133165" y="44388"/>
                </a:cubicBezTo>
                <a:cubicBezTo>
                  <a:pt x="128393" y="53931"/>
                  <a:pt x="119743" y="61271"/>
                  <a:pt x="115410" y="71021"/>
                </a:cubicBezTo>
                <a:cubicBezTo>
                  <a:pt x="107809" y="88124"/>
                  <a:pt x="103573" y="106532"/>
                  <a:pt x="97655" y="124287"/>
                </a:cubicBezTo>
                <a:lnTo>
                  <a:pt x="88777" y="150920"/>
                </a:lnTo>
                <a:cubicBezTo>
                  <a:pt x="85818" y="159798"/>
                  <a:pt x="85090" y="169767"/>
                  <a:pt x="79899" y="177553"/>
                </a:cubicBezTo>
                <a:cubicBezTo>
                  <a:pt x="73981" y="186431"/>
                  <a:pt x="66477" y="194436"/>
                  <a:pt x="62144" y="204186"/>
                </a:cubicBezTo>
                <a:cubicBezTo>
                  <a:pt x="54543" y="221289"/>
                  <a:pt x="48928" y="239295"/>
                  <a:pt x="44389" y="257452"/>
                </a:cubicBezTo>
                <a:cubicBezTo>
                  <a:pt x="38470" y="281126"/>
                  <a:pt x="40169" y="308170"/>
                  <a:pt x="26633" y="328474"/>
                </a:cubicBezTo>
                <a:cubicBezTo>
                  <a:pt x="3687" y="362893"/>
                  <a:pt x="12252" y="344985"/>
                  <a:pt x="0" y="381740"/>
                </a:cubicBezTo>
                <a:cubicBezTo>
                  <a:pt x="2959" y="429087"/>
                  <a:pt x="3912" y="476603"/>
                  <a:pt x="8878" y="523782"/>
                </a:cubicBezTo>
                <a:cubicBezTo>
                  <a:pt x="9858" y="533088"/>
                  <a:pt x="12141" y="542929"/>
                  <a:pt x="17756" y="550415"/>
                </a:cubicBezTo>
                <a:cubicBezTo>
                  <a:pt x="30311" y="567155"/>
                  <a:pt x="44733" y="583197"/>
                  <a:pt x="62144" y="594804"/>
                </a:cubicBezTo>
                <a:lnTo>
                  <a:pt x="88777" y="612559"/>
                </a:lnTo>
                <a:cubicBezTo>
                  <a:pt x="109492" y="609600"/>
                  <a:pt x="130402" y="607785"/>
                  <a:pt x="150921" y="603681"/>
                </a:cubicBezTo>
                <a:cubicBezTo>
                  <a:pt x="160097" y="601846"/>
                  <a:pt x="168196" y="594804"/>
                  <a:pt x="177554" y="594804"/>
                </a:cubicBezTo>
                <a:cubicBezTo>
                  <a:pt x="192643" y="594804"/>
                  <a:pt x="207146" y="600722"/>
                  <a:pt x="221942" y="603681"/>
                </a:cubicBezTo>
                <a:cubicBezTo>
                  <a:pt x="224901" y="612559"/>
                  <a:pt x="230820" y="620956"/>
                  <a:pt x="230820" y="630314"/>
                </a:cubicBezTo>
                <a:cubicBezTo>
                  <a:pt x="230820" y="656305"/>
                  <a:pt x="212819" y="692540"/>
                  <a:pt x="186431" y="701336"/>
                </a:cubicBezTo>
                <a:cubicBezTo>
                  <a:pt x="177553" y="704295"/>
                  <a:pt x="167978" y="705669"/>
                  <a:pt x="159798" y="710214"/>
                </a:cubicBezTo>
                <a:cubicBezTo>
                  <a:pt x="141144" y="720577"/>
                  <a:pt x="121621" y="730635"/>
                  <a:pt x="106532" y="745724"/>
                </a:cubicBezTo>
                <a:lnTo>
                  <a:pt x="88777" y="7634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18390" y="6172200"/>
            <a:ext cx="2706210" cy="301841"/>
          </a:xfrm>
          <a:custGeom>
            <a:avLst/>
            <a:gdLst>
              <a:gd name="connsiteX0" fmla="*/ 2620265 w 2620265"/>
              <a:gd name="connsiteY0" fmla="*/ 88777 h 301841"/>
              <a:gd name="connsiteX1" fmla="*/ 2318424 w 2620265"/>
              <a:gd name="connsiteY1" fmla="*/ 97655 h 301841"/>
              <a:gd name="connsiteX2" fmla="*/ 2238525 w 2620265"/>
              <a:gd name="connsiteY2" fmla="*/ 115410 h 301841"/>
              <a:gd name="connsiteX3" fmla="*/ 2203014 w 2620265"/>
              <a:gd name="connsiteY3" fmla="*/ 142043 h 301841"/>
              <a:gd name="connsiteX4" fmla="*/ 2176381 w 2620265"/>
              <a:gd name="connsiteY4" fmla="*/ 150921 h 301841"/>
              <a:gd name="connsiteX5" fmla="*/ 2060972 w 2620265"/>
              <a:gd name="connsiteY5" fmla="*/ 168676 h 301841"/>
              <a:gd name="connsiteX6" fmla="*/ 2016583 w 2620265"/>
              <a:gd name="connsiteY6" fmla="*/ 177554 h 301841"/>
              <a:gd name="connsiteX7" fmla="*/ 1963317 w 2620265"/>
              <a:gd name="connsiteY7" fmla="*/ 186431 h 301841"/>
              <a:gd name="connsiteX8" fmla="*/ 1910051 w 2620265"/>
              <a:gd name="connsiteY8" fmla="*/ 204187 h 301841"/>
              <a:gd name="connsiteX9" fmla="*/ 1785764 w 2620265"/>
              <a:gd name="connsiteY9" fmla="*/ 221942 h 301841"/>
              <a:gd name="connsiteX10" fmla="*/ 1750253 w 2620265"/>
              <a:gd name="connsiteY10" fmla="*/ 230820 h 301841"/>
              <a:gd name="connsiteX11" fmla="*/ 1670354 w 2620265"/>
              <a:gd name="connsiteY11" fmla="*/ 239697 h 301841"/>
              <a:gd name="connsiteX12" fmla="*/ 1625966 w 2620265"/>
              <a:gd name="connsiteY12" fmla="*/ 248575 h 301841"/>
              <a:gd name="connsiteX13" fmla="*/ 1386269 w 2620265"/>
              <a:gd name="connsiteY13" fmla="*/ 257453 h 301841"/>
              <a:gd name="connsiteX14" fmla="*/ 1359636 w 2620265"/>
              <a:gd name="connsiteY14" fmla="*/ 266330 h 301841"/>
              <a:gd name="connsiteX15" fmla="*/ 1199838 w 2620265"/>
              <a:gd name="connsiteY15" fmla="*/ 284086 h 301841"/>
              <a:gd name="connsiteX16" fmla="*/ 951263 w 2620265"/>
              <a:gd name="connsiteY16" fmla="*/ 301841 h 301841"/>
              <a:gd name="connsiteX17" fmla="*/ 542890 w 2620265"/>
              <a:gd name="connsiteY17" fmla="*/ 292963 h 301841"/>
              <a:gd name="connsiteX18" fmla="*/ 471869 w 2620265"/>
              <a:gd name="connsiteY18" fmla="*/ 275208 h 301841"/>
              <a:gd name="connsiteX19" fmla="*/ 400847 w 2620265"/>
              <a:gd name="connsiteY19" fmla="*/ 266330 h 301841"/>
              <a:gd name="connsiteX20" fmla="*/ 365337 w 2620265"/>
              <a:gd name="connsiteY20" fmla="*/ 257453 h 301841"/>
              <a:gd name="connsiteX21" fmla="*/ 27985 w 2620265"/>
              <a:gd name="connsiteY21" fmla="*/ 248575 h 301841"/>
              <a:gd name="connsiteX22" fmla="*/ 1352 w 2620265"/>
              <a:gd name="connsiteY22" fmla="*/ 239697 h 301841"/>
              <a:gd name="connsiteX23" fmla="*/ 10230 w 2620265"/>
              <a:gd name="connsiteY23" fmla="*/ 186431 h 301841"/>
              <a:gd name="connsiteX24" fmla="*/ 19108 w 2620265"/>
              <a:gd name="connsiteY24" fmla="*/ 159798 h 301841"/>
              <a:gd name="connsiteX25" fmla="*/ 72374 w 2620265"/>
              <a:gd name="connsiteY25" fmla="*/ 124288 h 301841"/>
              <a:gd name="connsiteX26" fmla="*/ 90129 w 2620265"/>
              <a:gd name="connsiteY26" fmla="*/ 106532 h 301841"/>
              <a:gd name="connsiteX27" fmla="*/ 125640 w 2620265"/>
              <a:gd name="connsiteY27" fmla="*/ 26633 h 301841"/>
              <a:gd name="connsiteX28" fmla="*/ 125640 w 2620265"/>
              <a:gd name="connsiteY28" fmla="*/ 0 h 30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20265" h="301841">
                <a:moveTo>
                  <a:pt x="2620265" y="88777"/>
                </a:moveTo>
                <a:cubicBezTo>
                  <a:pt x="2519651" y="91736"/>
                  <a:pt x="2418949" y="92500"/>
                  <a:pt x="2318424" y="97655"/>
                </a:cubicBezTo>
                <a:cubicBezTo>
                  <a:pt x="2304240" y="98382"/>
                  <a:pt x="2254576" y="111397"/>
                  <a:pt x="2238525" y="115410"/>
                </a:cubicBezTo>
                <a:cubicBezTo>
                  <a:pt x="2226688" y="124288"/>
                  <a:pt x="2215861" y="134702"/>
                  <a:pt x="2203014" y="142043"/>
                </a:cubicBezTo>
                <a:cubicBezTo>
                  <a:pt x="2194889" y="146686"/>
                  <a:pt x="2185516" y="148891"/>
                  <a:pt x="2176381" y="150921"/>
                </a:cubicBezTo>
                <a:cubicBezTo>
                  <a:pt x="2146921" y="157467"/>
                  <a:pt x="2089267" y="163960"/>
                  <a:pt x="2060972" y="168676"/>
                </a:cubicBezTo>
                <a:cubicBezTo>
                  <a:pt x="2046088" y="171157"/>
                  <a:pt x="2031429" y="174855"/>
                  <a:pt x="2016583" y="177554"/>
                </a:cubicBezTo>
                <a:cubicBezTo>
                  <a:pt x="1998873" y="180774"/>
                  <a:pt x="1981072" y="183472"/>
                  <a:pt x="1963317" y="186431"/>
                </a:cubicBezTo>
                <a:cubicBezTo>
                  <a:pt x="1945562" y="192350"/>
                  <a:pt x="1928208" y="199648"/>
                  <a:pt x="1910051" y="204187"/>
                </a:cubicBezTo>
                <a:cubicBezTo>
                  <a:pt x="1876535" y="212566"/>
                  <a:pt x="1817277" y="216690"/>
                  <a:pt x="1785764" y="221942"/>
                </a:cubicBezTo>
                <a:cubicBezTo>
                  <a:pt x="1773729" y="223948"/>
                  <a:pt x="1762312" y="228965"/>
                  <a:pt x="1750253" y="230820"/>
                </a:cubicBezTo>
                <a:cubicBezTo>
                  <a:pt x="1723768" y="234895"/>
                  <a:pt x="1696882" y="235907"/>
                  <a:pt x="1670354" y="239697"/>
                </a:cubicBezTo>
                <a:cubicBezTo>
                  <a:pt x="1655417" y="241831"/>
                  <a:pt x="1641026" y="247634"/>
                  <a:pt x="1625966" y="248575"/>
                </a:cubicBezTo>
                <a:cubicBezTo>
                  <a:pt x="1546168" y="253563"/>
                  <a:pt x="1466168" y="254494"/>
                  <a:pt x="1386269" y="257453"/>
                </a:cubicBezTo>
                <a:cubicBezTo>
                  <a:pt x="1377391" y="260412"/>
                  <a:pt x="1368714" y="264060"/>
                  <a:pt x="1359636" y="266330"/>
                </a:cubicBezTo>
                <a:cubicBezTo>
                  <a:pt x="1302987" y="280492"/>
                  <a:pt x="1264900" y="279889"/>
                  <a:pt x="1199838" y="284086"/>
                </a:cubicBezTo>
                <a:cubicBezTo>
                  <a:pt x="962484" y="299399"/>
                  <a:pt x="1119805" y="284986"/>
                  <a:pt x="951263" y="301841"/>
                </a:cubicBezTo>
                <a:lnTo>
                  <a:pt x="542890" y="292963"/>
                </a:lnTo>
                <a:cubicBezTo>
                  <a:pt x="479560" y="290480"/>
                  <a:pt x="518873" y="283754"/>
                  <a:pt x="471869" y="275208"/>
                </a:cubicBezTo>
                <a:cubicBezTo>
                  <a:pt x="448396" y="270940"/>
                  <a:pt x="424381" y="270252"/>
                  <a:pt x="400847" y="266330"/>
                </a:cubicBezTo>
                <a:cubicBezTo>
                  <a:pt x="388812" y="264324"/>
                  <a:pt x="377524" y="258033"/>
                  <a:pt x="365337" y="257453"/>
                </a:cubicBezTo>
                <a:cubicBezTo>
                  <a:pt x="252975" y="252103"/>
                  <a:pt x="140436" y="251534"/>
                  <a:pt x="27985" y="248575"/>
                </a:cubicBezTo>
                <a:cubicBezTo>
                  <a:pt x="19107" y="245616"/>
                  <a:pt x="3923" y="248695"/>
                  <a:pt x="1352" y="239697"/>
                </a:cubicBezTo>
                <a:cubicBezTo>
                  <a:pt x="-3593" y="222389"/>
                  <a:pt x="6325" y="204003"/>
                  <a:pt x="10230" y="186431"/>
                </a:cubicBezTo>
                <a:cubicBezTo>
                  <a:pt x="12260" y="177296"/>
                  <a:pt x="12491" y="166415"/>
                  <a:pt x="19108" y="159798"/>
                </a:cubicBezTo>
                <a:cubicBezTo>
                  <a:pt x="34197" y="144709"/>
                  <a:pt x="57285" y="139377"/>
                  <a:pt x="72374" y="124288"/>
                </a:cubicBezTo>
                <a:cubicBezTo>
                  <a:pt x="78292" y="118369"/>
                  <a:pt x="84900" y="113068"/>
                  <a:pt x="90129" y="106532"/>
                </a:cubicBezTo>
                <a:cubicBezTo>
                  <a:pt x="106220" y="86418"/>
                  <a:pt x="125640" y="51269"/>
                  <a:pt x="125640" y="26633"/>
                </a:cubicBezTo>
                <a:lnTo>
                  <a:pt x="1256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891658"/>
            <a:ext cx="24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“Legendre Transform”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886" y="217676"/>
            <a:ext cx="808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total energy of the universe when potentials are held constant is now….</a:t>
            </a:r>
          </a:p>
        </p:txBody>
      </p:sp>
      <p:sp>
        <p:nvSpPr>
          <p:cNvPr id="10" name="Freeform 9"/>
          <p:cNvSpPr/>
          <p:nvPr/>
        </p:nvSpPr>
        <p:spPr>
          <a:xfrm>
            <a:off x="4019739" y="1321806"/>
            <a:ext cx="108999" cy="371192"/>
          </a:xfrm>
          <a:custGeom>
            <a:avLst/>
            <a:gdLst>
              <a:gd name="connsiteX0" fmla="*/ 0 w 108999"/>
              <a:gd name="connsiteY0" fmla="*/ 371192 h 371192"/>
              <a:gd name="connsiteX1" fmla="*/ 9053 w 108999"/>
              <a:gd name="connsiteY1" fmla="*/ 226337 h 371192"/>
              <a:gd name="connsiteX2" fmla="*/ 36213 w 108999"/>
              <a:gd name="connsiteY2" fmla="*/ 217283 h 371192"/>
              <a:gd name="connsiteX3" fmla="*/ 63374 w 108999"/>
              <a:gd name="connsiteY3" fmla="*/ 235390 h 371192"/>
              <a:gd name="connsiteX4" fmla="*/ 81481 w 108999"/>
              <a:gd name="connsiteY4" fmla="*/ 72428 h 371192"/>
              <a:gd name="connsiteX5" fmla="*/ 63374 w 108999"/>
              <a:gd name="connsiteY5" fmla="*/ 45267 h 371192"/>
              <a:gd name="connsiteX6" fmla="*/ 63374 w 108999"/>
              <a:gd name="connsiteY6" fmla="*/ 0 h 37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99" h="371192">
                <a:moveTo>
                  <a:pt x="0" y="371192"/>
                </a:moveTo>
                <a:cubicBezTo>
                  <a:pt x="3018" y="322907"/>
                  <a:pt x="-2027" y="273430"/>
                  <a:pt x="9053" y="226337"/>
                </a:cubicBezTo>
                <a:cubicBezTo>
                  <a:pt x="11239" y="217048"/>
                  <a:pt x="26800" y="215714"/>
                  <a:pt x="36213" y="217283"/>
                </a:cubicBezTo>
                <a:cubicBezTo>
                  <a:pt x="46946" y="219072"/>
                  <a:pt x="54320" y="229354"/>
                  <a:pt x="63374" y="235390"/>
                </a:cubicBezTo>
                <a:cubicBezTo>
                  <a:pt x="136653" y="210964"/>
                  <a:pt x="105286" y="231133"/>
                  <a:pt x="81481" y="72428"/>
                </a:cubicBezTo>
                <a:cubicBezTo>
                  <a:pt x="79867" y="61667"/>
                  <a:pt x="66013" y="55823"/>
                  <a:pt x="63374" y="45267"/>
                </a:cubicBezTo>
                <a:cubicBezTo>
                  <a:pt x="59714" y="30629"/>
                  <a:pt x="63374" y="15089"/>
                  <a:pt x="63374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44848" y="1439501"/>
            <a:ext cx="479857" cy="353085"/>
          </a:xfrm>
          <a:custGeom>
            <a:avLst/>
            <a:gdLst>
              <a:gd name="connsiteX0" fmla="*/ 0 w 479857"/>
              <a:gd name="connsiteY0" fmla="*/ 353085 h 353085"/>
              <a:gd name="connsiteX1" fmla="*/ 72427 w 479857"/>
              <a:gd name="connsiteY1" fmla="*/ 307818 h 353085"/>
              <a:gd name="connsiteX2" fmla="*/ 99588 w 479857"/>
              <a:gd name="connsiteY2" fmla="*/ 280657 h 353085"/>
              <a:gd name="connsiteX3" fmla="*/ 153908 w 479857"/>
              <a:gd name="connsiteY3" fmla="*/ 253497 h 353085"/>
              <a:gd name="connsiteX4" fmla="*/ 208229 w 479857"/>
              <a:gd name="connsiteY4" fmla="*/ 226337 h 353085"/>
              <a:gd name="connsiteX5" fmla="*/ 226336 w 479857"/>
              <a:gd name="connsiteY5" fmla="*/ 262550 h 353085"/>
              <a:gd name="connsiteX6" fmla="*/ 235390 w 479857"/>
              <a:gd name="connsiteY6" fmla="*/ 307818 h 353085"/>
              <a:gd name="connsiteX7" fmla="*/ 316871 w 479857"/>
              <a:gd name="connsiteY7" fmla="*/ 289711 h 353085"/>
              <a:gd name="connsiteX8" fmla="*/ 362138 w 479857"/>
              <a:gd name="connsiteY8" fmla="*/ 244444 h 353085"/>
              <a:gd name="connsiteX9" fmla="*/ 389299 w 479857"/>
              <a:gd name="connsiteY9" fmla="*/ 226337 h 353085"/>
              <a:gd name="connsiteX10" fmla="*/ 407405 w 479857"/>
              <a:gd name="connsiteY10" fmla="*/ 199176 h 353085"/>
              <a:gd name="connsiteX11" fmla="*/ 425512 w 479857"/>
              <a:gd name="connsiteY11" fmla="*/ 144855 h 353085"/>
              <a:gd name="connsiteX12" fmla="*/ 461726 w 479857"/>
              <a:gd name="connsiteY12" fmla="*/ 63374 h 353085"/>
              <a:gd name="connsiteX13" fmla="*/ 470780 w 479857"/>
              <a:gd name="connsiteY13" fmla="*/ 36214 h 353085"/>
              <a:gd name="connsiteX14" fmla="*/ 479833 w 479857"/>
              <a:gd name="connsiteY14" fmla="*/ 0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9857" h="353085">
                <a:moveTo>
                  <a:pt x="0" y="353085"/>
                </a:moveTo>
                <a:cubicBezTo>
                  <a:pt x="6314" y="349297"/>
                  <a:pt x="60482" y="317773"/>
                  <a:pt x="72427" y="307818"/>
                </a:cubicBezTo>
                <a:cubicBezTo>
                  <a:pt x="82263" y="299621"/>
                  <a:pt x="89752" y="288854"/>
                  <a:pt x="99588" y="280657"/>
                </a:cubicBezTo>
                <a:cubicBezTo>
                  <a:pt x="122989" y="261156"/>
                  <a:pt x="126686" y="262571"/>
                  <a:pt x="153908" y="253497"/>
                </a:cubicBezTo>
                <a:cubicBezTo>
                  <a:pt x="157518" y="251090"/>
                  <a:pt x="198365" y="220419"/>
                  <a:pt x="208229" y="226337"/>
                </a:cubicBezTo>
                <a:cubicBezTo>
                  <a:pt x="219802" y="233281"/>
                  <a:pt x="220300" y="250479"/>
                  <a:pt x="226336" y="262550"/>
                </a:cubicBezTo>
                <a:cubicBezTo>
                  <a:pt x="229354" y="277639"/>
                  <a:pt x="222029" y="300183"/>
                  <a:pt x="235390" y="307818"/>
                </a:cubicBezTo>
                <a:cubicBezTo>
                  <a:pt x="247128" y="314526"/>
                  <a:pt x="299327" y="295558"/>
                  <a:pt x="316871" y="289711"/>
                </a:cubicBezTo>
                <a:cubicBezTo>
                  <a:pt x="389302" y="241423"/>
                  <a:pt x="301778" y="304803"/>
                  <a:pt x="362138" y="244444"/>
                </a:cubicBezTo>
                <a:cubicBezTo>
                  <a:pt x="369832" y="236750"/>
                  <a:pt x="380245" y="232373"/>
                  <a:pt x="389299" y="226337"/>
                </a:cubicBezTo>
                <a:cubicBezTo>
                  <a:pt x="395334" y="217283"/>
                  <a:pt x="402986" y="209119"/>
                  <a:pt x="407405" y="199176"/>
                </a:cubicBezTo>
                <a:cubicBezTo>
                  <a:pt x="415157" y="181734"/>
                  <a:pt x="414925" y="160736"/>
                  <a:pt x="425512" y="144855"/>
                </a:cubicBezTo>
                <a:cubicBezTo>
                  <a:pt x="454207" y="101813"/>
                  <a:pt x="440177" y="128019"/>
                  <a:pt x="461726" y="63374"/>
                </a:cubicBezTo>
                <a:lnTo>
                  <a:pt x="470780" y="36214"/>
                </a:lnTo>
                <a:cubicBezTo>
                  <a:pt x="480787" y="6192"/>
                  <a:pt x="479833" y="18596"/>
                  <a:pt x="47983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40721" y="1330859"/>
            <a:ext cx="579422" cy="506994"/>
          </a:xfrm>
          <a:custGeom>
            <a:avLst/>
            <a:gdLst>
              <a:gd name="connsiteX0" fmla="*/ 579422 w 579422"/>
              <a:gd name="connsiteY0" fmla="*/ 506994 h 506994"/>
              <a:gd name="connsiteX1" fmla="*/ 506994 w 579422"/>
              <a:gd name="connsiteY1" fmla="*/ 452674 h 506994"/>
              <a:gd name="connsiteX2" fmla="*/ 479833 w 579422"/>
              <a:gd name="connsiteY2" fmla="*/ 434567 h 506994"/>
              <a:gd name="connsiteX3" fmla="*/ 443620 w 579422"/>
              <a:gd name="connsiteY3" fmla="*/ 416460 h 506994"/>
              <a:gd name="connsiteX4" fmla="*/ 362138 w 579422"/>
              <a:gd name="connsiteY4" fmla="*/ 353086 h 506994"/>
              <a:gd name="connsiteX5" fmla="*/ 298764 w 579422"/>
              <a:gd name="connsiteY5" fmla="*/ 389299 h 506994"/>
              <a:gd name="connsiteX6" fmla="*/ 244443 w 579422"/>
              <a:gd name="connsiteY6" fmla="*/ 407406 h 506994"/>
              <a:gd name="connsiteX7" fmla="*/ 190123 w 579422"/>
              <a:gd name="connsiteY7" fmla="*/ 371192 h 506994"/>
              <a:gd name="connsiteX8" fmla="*/ 172016 w 579422"/>
              <a:gd name="connsiteY8" fmla="*/ 344032 h 506994"/>
              <a:gd name="connsiteX9" fmla="*/ 162962 w 579422"/>
              <a:gd name="connsiteY9" fmla="*/ 316872 h 506994"/>
              <a:gd name="connsiteX10" fmla="*/ 126748 w 579422"/>
              <a:gd name="connsiteY10" fmla="*/ 262551 h 506994"/>
              <a:gd name="connsiteX11" fmla="*/ 36214 w 579422"/>
              <a:gd name="connsiteY11" fmla="*/ 126749 h 506994"/>
              <a:gd name="connsiteX12" fmla="*/ 0 w 579422"/>
              <a:gd name="connsiteY12" fmla="*/ 45268 h 506994"/>
              <a:gd name="connsiteX13" fmla="*/ 0 w 579422"/>
              <a:gd name="connsiteY13" fmla="*/ 0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9422" h="506994">
                <a:moveTo>
                  <a:pt x="579422" y="506994"/>
                </a:moveTo>
                <a:cubicBezTo>
                  <a:pt x="484296" y="449920"/>
                  <a:pt x="574885" y="509249"/>
                  <a:pt x="506994" y="452674"/>
                </a:cubicBezTo>
                <a:cubicBezTo>
                  <a:pt x="498635" y="445708"/>
                  <a:pt x="489280" y="439966"/>
                  <a:pt x="479833" y="434567"/>
                </a:cubicBezTo>
                <a:cubicBezTo>
                  <a:pt x="468115" y="427871"/>
                  <a:pt x="454158" y="424891"/>
                  <a:pt x="443620" y="416460"/>
                </a:cubicBezTo>
                <a:cubicBezTo>
                  <a:pt x="356381" y="346668"/>
                  <a:pt x="423345" y="373487"/>
                  <a:pt x="362138" y="353086"/>
                </a:cubicBezTo>
                <a:cubicBezTo>
                  <a:pt x="292227" y="306478"/>
                  <a:pt x="390303" y="358786"/>
                  <a:pt x="298764" y="389299"/>
                </a:cubicBezTo>
                <a:lnTo>
                  <a:pt x="244443" y="407406"/>
                </a:lnTo>
                <a:cubicBezTo>
                  <a:pt x="226336" y="395335"/>
                  <a:pt x="202194" y="389299"/>
                  <a:pt x="190123" y="371192"/>
                </a:cubicBezTo>
                <a:cubicBezTo>
                  <a:pt x="184087" y="362139"/>
                  <a:pt x="176882" y="353764"/>
                  <a:pt x="172016" y="344032"/>
                </a:cubicBezTo>
                <a:cubicBezTo>
                  <a:pt x="167748" y="335496"/>
                  <a:pt x="167597" y="325214"/>
                  <a:pt x="162962" y="316872"/>
                </a:cubicBezTo>
                <a:cubicBezTo>
                  <a:pt x="152393" y="297849"/>
                  <a:pt x="138819" y="280658"/>
                  <a:pt x="126748" y="262551"/>
                </a:cubicBezTo>
                <a:lnTo>
                  <a:pt x="36214" y="126749"/>
                </a:lnTo>
                <a:cubicBezTo>
                  <a:pt x="19804" y="102134"/>
                  <a:pt x="0" y="77590"/>
                  <a:pt x="0" y="45268"/>
                </a:cubicBez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1" y="18589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 Derive the result mathematically:  Write the energy again as a function of </a:t>
            </a:r>
            <a:r>
              <a:rPr lang="en-US" i="1" dirty="0" err="1"/>
              <a:t>e</a:t>
            </a:r>
            <a:r>
              <a:rPr lang="en-US" i="1" baseline="-25000" dirty="0" err="1"/>
              <a:t>a</a:t>
            </a:r>
            <a:r>
              <a:rPr lang="en-US" dirty="0"/>
              <a:t>, which is convenient in cases of constant charge.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6289"/>
            <a:ext cx="462660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6302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 energy per unit charge, a function of </a:t>
            </a:r>
            <a:r>
              <a:rPr lang="en-US" i="1" dirty="0"/>
              <a:t>e</a:t>
            </a:r>
            <a:r>
              <a:rPr lang="en-US" i="1" baseline="-25000" dirty="0"/>
              <a:t>a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2531324"/>
            <a:ext cx="2764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done by the field on a system of conductors, reduces the potential energy of the system in the field.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83" y="5019343"/>
            <a:ext cx="15811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32" y="5019343"/>
            <a:ext cx="1809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0400" y="4528066"/>
            <a:ext cx="84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that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9806" y="53347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216904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as (2.7)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5436" y="6181393"/>
            <a:ext cx="58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91FA4-8C63-4C2B-83B5-2830079F8720}"/>
              </a:ext>
            </a:extLst>
          </p:cNvPr>
          <p:cNvSpPr txBox="1"/>
          <p:nvPr/>
        </p:nvSpPr>
        <p:spPr>
          <a:xfrm>
            <a:off x="5334000" y="912257"/>
            <a:ext cx="352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change if charges change, or if conductors move.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0FA23-3D29-4A3E-870A-583FAACAE77C}"/>
              </a:ext>
            </a:extLst>
          </p:cNvPr>
          <p:cNvSpPr txBox="1"/>
          <p:nvPr/>
        </p:nvSpPr>
        <p:spPr>
          <a:xfrm>
            <a:off x="76200" y="1067705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Energy of conductors=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700" y="264352"/>
            <a:ext cx="686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cases of constant potential, express energy in terms of the potentials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2114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504950"/>
            <a:ext cx="1704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40" y="2362200"/>
            <a:ext cx="2752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45" y="3124200"/>
            <a:ext cx="450935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28" y="4105275"/>
            <a:ext cx="2899714" cy="61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56" y="5337375"/>
            <a:ext cx="1639179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93" y="5334000"/>
            <a:ext cx="2171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35700" y="4712732"/>
            <a:ext cx="84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that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9135" y="563987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8" name="Rectangle 7"/>
          <p:cNvSpPr/>
          <p:nvPr/>
        </p:nvSpPr>
        <p:spPr>
          <a:xfrm rot="584596">
            <a:off x="4390640" y="4562676"/>
            <a:ext cx="1385155" cy="30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84596">
            <a:off x="6067040" y="5223642"/>
            <a:ext cx="1385155" cy="30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EB4EB-89B2-4CCE-A786-FCFD28D7863F}"/>
              </a:ext>
            </a:extLst>
          </p:cNvPr>
          <p:cNvSpPr txBox="1"/>
          <p:nvPr/>
        </p:nvSpPr>
        <p:spPr>
          <a:xfrm>
            <a:off x="200453" y="926068"/>
            <a:ext cx="736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of universe:  conductors AND of charge reservoirs the are attached to: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7FB456-862D-457B-B51E-ED043465E328}"/>
                  </a:ext>
                </a:extLst>
              </p14:cNvPr>
              <p14:cNvContentPartPr/>
              <p14:nvPr/>
            </p14:nvContentPartPr>
            <p14:xfrm>
              <a:off x="3243916" y="1736673"/>
              <a:ext cx="6840" cy="3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7FB456-862D-457B-B51E-ED043465E3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1276" y="1673673"/>
                <a:ext cx="132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EA6E7E-75C0-4A0E-ABE2-69D547A8452C}"/>
                  </a:ext>
                </a:extLst>
              </p14:cNvPr>
              <p14:cNvContentPartPr/>
              <p14:nvPr/>
            </p14:nvContentPartPr>
            <p14:xfrm>
              <a:off x="3215476" y="1708593"/>
              <a:ext cx="25560" cy="42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EA6E7E-75C0-4A0E-ABE2-69D547A845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52476" y="1645593"/>
                <a:ext cx="151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A95CF4-7219-4CDF-87E0-598C10F8B5A9}"/>
                  </a:ext>
                </a:extLst>
              </p14:cNvPr>
              <p14:cNvContentPartPr/>
              <p14:nvPr/>
            </p14:nvContentPartPr>
            <p14:xfrm>
              <a:off x="3219076" y="1686273"/>
              <a:ext cx="32040" cy="4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A95CF4-7219-4CDF-87E0-598C10F8B5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6076" y="1623633"/>
                <a:ext cx="15768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A143CD4-3623-4ECF-9A68-72EBFF8D25D9}"/>
              </a:ext>
            </a:extLst>
          </p:cNvPr>
          <p:cNvGrpSpPr/>
          <p:nvPr/>
        </p:nvGrpSpPr>
        <p:grpSpPr>
          <a:xfrm>
            <a:off x="3457036" y="1966713"/>
            <a:ext cx="173880" cy="91800"/>
            <a:chOff x="3457036" y="1966713"/>
            <a:chExt cx="17388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FAD420-7F7C-4D46-991A-581044C1839B}"/>
                    </a:ext>
                  </a:extLst>
                </p14:cNvPr>
                <p14:cNvContentPartPr/>
                <p14:nvPr/>
              </p14:nvContentPartPr>
              <p14:xfrm>
                <a:off x="3567916" y="1966713"/>
                <a:ext cx="63000" cy="46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FAD420-7F7C-4D46-991A-581044C183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04916" y="1903713"/>
                  <a:ext cx="188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FDB3C5-B5D8-4BB5-804D-FFA9FED50B48}"/>
                    </a:ext>
                  </a:extLst>
                </p14:cNvPr>
                <p14:cNvContentPartPr/>
                <p14:nvPr/>
              </p14:nvContentPartPr>
              <p14:xfrm>
                <a:off x="3457036" y="1971033"/>
                <a:ext cx="115920" cy="87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FDB3C5-B5D8-4BB5-804D-FFA9FED50B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4036" y="1908393"/>
                  <a:ext cx="24156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9689E6-0DD1-4E27-8075-FDD9C629F534}"/>
              </a:ext>
            </a:extLst>
          </p:cNvPr>
          <p:cNvGrpSpPr/>
          <p:nvPr/>
        </p:nvGrpSpPr>
        <p:grpSpPr>
          <a:xfrm>
            <a:off x="3813796" y="2019273"/>
            <a:ext cx="137880" cy="87120"/>
            <a:chOff x="3813796" y="2019273"/>
            <a:chExt cx="13788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1316D9-83AE-438D-8AC9-796A09A2732C}"/>
                    </a:ext>
                  </a:extLst>
                </p14:cNvPr>
                <p14:cNvContentPartPr/>
                <p14:nvPr/>
              </p14:nvContentPartPr>
              <p14:xfrm>
                <a:off x="3813796" y="2055273"/>
                <a:ext cx="74880" cy="51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1316D9-83AE-438D-8AC9-796A09A273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50796" y="1992633"/>
                  <a:ext cx="200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91C443-0884-438F-BFCD-1F5840B95876}"/>
                    </a:ext>
                  </a:extLst>
                </p14:cNvPr>
                <p14:cNvContentPartPr/>
                <p14:nvPr/>
              </p14:nvContentPartPr>
              <p14:xfrm>
                <a:off x="3817756" y="2019273"/>
                <a:ext cx="133920" cy="69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91C443-0884-438F-BFCD-1F5840B958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54756" y="1956633"/>
                  <a:ext cx="25956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3F236FD-D1CE-4F1D-BB19-8F6D4D69CD36}"/>
                  </a:ext>
                </a:extLst>
              </p14:cNvPr>
              <p14:cNvContentPartPr/>
              <p14:nvPr/>
            </p14:nvContentPartPr>
            <p14:xfrm>
              <a:off x="5285476" y="2521833"/>
              <a:ext cx="30240" cy="43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3F236FD-D1CE-4F1D-BB19-8F6D4D69CD3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22836" y="2458833"/>
                <a:ext cx="155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8A9D2B-D6AB-4DB6-8FE9-594787C52A2E}"/>
                  </a:ext>
                </a:extLst>
              </p14:cNvPr>
              <p14:cNvContentPartPr/>
              <p14:nvPr/>
            </p14:nvContentPartPr>
            <p14:xfrm>
              <a:off x="5128156" y="2756193"/>
              <a:ext cx="180360" cy="73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8A9D2B-D6AB-4DB6-8FE9-594787C52A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65156" y="2693193"/>
                <a:ext cx="306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00F3402-8983-4D3F-85BA-02309DDF5567}"/>
                  </a:ext>
                </a:extLst>
              </p14:cNvPr>
              <p14:cNvContentPartPr/>
              <p14:nvPr/>
            </p14:nvContentPartPr>
            <p14:xfrm>
              <a:off x="6223636" y="2301873"/>
              <a:ext cx="24480" cy="55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00F3402-8983-4D3F-85BA-02309DDF55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60996" y="2238873"/>
                <a:ext cx="150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A3F5D29-69B1-41F8-B601-2F4152F72320}"/>
                  </a:ext>
                </a:extLst>
              </p14:cNvPr>
              <p14:cNvContentPartPr/>
              <p14:nvPr/>
            </p14:nvContentPartPr>
            <p14:xfrm>
              <a:off x="5943196" y="2567553"/>
              <a:ext cx="57960" cy="56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A3F5D29-69B1-41F8-B601-2F4152F7232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80196" y="2504553"/>
                <a:ext cx="183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0185FB-6A32-48B2-8935-784AB8A668B2}"/>
                  </a:ext>
                </a:extLst>
              </p14:cNvPr>
              <p14:cNvContentPartPr/>
              <p14:nvPr/>
            </p14:nvContentPartPr>
            <p14:xfrm>
              <a:off x="6219316" y="2908833"/>
              <a:ext cx="69480" cy="48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0185FB-6A32-48B2-8935-784AB8A668B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56676" y="2846193"/>
                <a:ext cx="1951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87CDA76-2D2B-4CD6-847D-E3C44CD810D8}"/>
                  </a:ext>
                </a:extLst>
              </p14:cNvPr>
              <p14:cNvContentPartPr/>
              <p14:nvPr/>
            </p14:nvContentPartPr>
            <p14:xfrm>
              <a:off x="5576716" y="3369993"/>
              <a:ext cx="132840" cy="135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87CDA76-2D2B-4CD6-847D-E3C44CD810D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13716" y="3307353"/>
                <a:ext cx="2584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5CA363E-6AD0-4B8F-949E-11EE33722C37}"/>
                  </a:ext>
                </a:extLst>
              </p14:cNvPr>
              <p14:cNvContentPartPr/>
              <p14:nvPr/>
            </p14:nvContentPartPr>
            <p14:xfrm>
              <a:off x="5857516" y="3588153"/>
              <a:ext cx="14760" cy="45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5CA363E-6AD0-4B8F-949E-11EE33722C3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94876" y="3525153"/>
                <a:ext cx="14040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526DB7B-E379-432D-9D8A-B1F37A3AB37B}"/>
              </a:ext>
            </a:extLst>
          </p:cNvPr>
          <p:cNvGrpSpPr/>
          <p:nvPr/>
        </p:nvGrpSpPr>
        <p:grpSpPr>
          <a:xfrm>
            <a:off x="7153876" y="5649873"/>
            <a:ext cx="82800" cy="88200"/>
            <a:chOff x="7153876" y="5649873"/>
            <a:chExt cx="82800" cy="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C380E8-B2BD-43B8-8FAD-E8A1CF3CBAE8}"/>
                    </a:ext>
                  </a:extLst>
                </p14:cNvPr>
                <p14:cNvContentPartPr/>
                <p14:nvPr/>
              </p14:nvContentPartPr>
              <p14:xfrm>
                <a:off x="7193836" y="5649873"/>
                <a:ext cx="42840" cy="88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C380E8-B2BD-43B8-8FAD-E8A1CF3CBA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30836" y="5587233"/>
                  <a:ext cx="168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0E4887-A28A-4989-9D31-DF66CCCB7085}"/>
                    </a:ext>
                  </a:extLst>
                </p14:cNvPr>
                <p14:cNvContentPartPr/>
                <p14:nvPr/>
              </p14:nvContentPartPr>
              <p14:xfrm>
                <a:off x="7153876" y="5682993"/>
                <a:ext cx="67320" cy="22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0E4887-A28A-4989-9D31-DF66CCCB708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90876" y="5619993"/>
                  <a:ext cx="192960" cy="1479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>
            <a:off x="5716190" y="4419600"/>
            <a:ext cx="1828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/>
              <a:t>6.  The net force on an uncharged conductor = 0 in a perfectly uniform field.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r="6061"/>
          <a:stretch/>
        </p:blipFill>
        <p:spPr bwMode="auto">
          <a:xfrm rot="5400000">
            <a:off x="3820319" y="-1534320"/>
            <a:ext cx="1803401" cy="79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1040" y="1447800"/>
            <a:ext cx="4191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Uniform external field</a:t>
            </a:r>
          </a:p>
          <a:p>
            <a:r>
              <a:rPr lang="en-US" sz="2000" dirty="0"/>
              <a:t>(in absence of the conductor)</a:t>
            </a:r>
          </a:p>
          <a:p>
            <a:r>
              <a:rPr lang="en-US" sz="2000" dirty="0"/>
              <a:t>Spatial derivatives are zero!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4038600"/>
            <a:ext cx="297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66800" y="4191000"/>
            <a:ext cx="297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66800" y="4343400"/>
            <a:ext cx="297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66800" y="4495800"/>
            <a:ext cx="297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66800" y="4648200"/>
            <a:ext cx="297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6800" y="4800600"/>
            <a:ext cx="297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66800" y="4953000"/>
            <a:ext cx="297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248400" y="4038600"/>
            <a:ext cx="723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71600" y="365760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field!</a:t>
            </a:r>
          </a:p>
        </p:txBody>
      </p:sp>
      <p:sp>
        <p:nvSpPr>
          <p:cNvPr id="16" name="Arc 15"/>
          <p:cNvSpPr/>
          <p:nvPr/>
        </p:nvSpPr>
        <p:spPr>
          <a:xfrm>
            <a:off x="5107780" y="4026932"/>
            <a:ext cx="1216820" cy="164068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H="1" flipV="1">
            <a:off x="6936580" y="4560332"/>
            <a:ext cx="1216820" cy="164068"/>
          </a:xfrm>
          <a:prstGeom prst="arc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flipH="1">
            <a:off x="6858000" y="4038600"/>
            <a:ext cx="1216820" cy="164068"/>
          </a:xfrm>
          <a:prstGeom prst="arc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V="1">
            <a:off x="5105400" y="4560332"/>
            <a:ext cx="1216820" cy="164068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67400" y="365760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this field!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154" y="5486400"/>
            <a:ext cx="852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 (2.14) can still be useful if the field varies only slightly over the conductor.  Then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2" y="6019800"/>
            <a:ext cx="3800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F4E35E2-7998-4D1C-91AB-F88D565B1CF3}"/>
              </a:ext>
            </a:extLst>
          </p:cNvPr>
          <p:cNvGrpSpPr/>
          <p:nvPr/>
        </p:nvGrpSpPr>
        <p:grpSpPr>
          <a:xfrm>
            <a:off x="4117276" y="4326513"/>
            <a:ext cx="313200" cy="373680"/>
            <a:chOff x="4117276" y="4326513"/>
            <a:chExt cx="31320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434C97-82C6-4859-8F8A-63A25DBE9927}"/>
                    </a:ext>
                  </a:extLst>
                </p14:cNvPr>
                <p14:cNvContentPartPr/>
                <p14:nvPr/>
              </p14:nvContentPartPr>
              <p14:xfrm>
                <a:off x="4117276" y="4326513"/>
                <a:ext cx="27000" cy="299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434C97-82C6-4859-8F8A-63A25DBE99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9276" y="4308513"/>
                  <a:ext cx="62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DF340F-6F4E-4661-A724-74D709F715AA}"/>
                    </a:ext>
                  </a:extLst>
                </p14:cNvPr>
                <p14:cNvContentPartPr/>
                <p14:nvPr/>
              </p14:nvContentPartPr>
              <p14:xfrm>
                <a:off x="4208716" y="4350273"/>
                <a:ext cx="10440" cy="312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DF340F-6F4E-4661-A724-74D709F715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90716" y="4332633"/>
                  <a:ext cx="46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186860-ED9B-4D89-B103-7634361FCE94}"/>
                    </a:ext>
                  </a:extLst>
                </p14:cNvPr>
                <p14:cNvContentPartPr/>
                <p14:nvPr/>
              </p14:nvContentPartPr>
              <p14:xfrm>
                <a:off x="4174876" y="4332273"/>
                <a:ext cx="255600" cy="14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186860-ED9B-4D89-B103-7634361FCE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56876" y="4314633"/>
                  <a:ext cx="291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14D2B7-F915-4C29-B48C-1F486EC70EBF}"/>
                    </a:ext>
                  </a:extLst>
                </p14:cNvPr>
                <p14:cNvContentPartPr/>
                <p14:nvPr/>
              </p14:nvContentPartPr>
              <p14:xfrm>
                <a:off x="4215196" y="4517313"/>
                <a:ext cx="99720" cy="6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14D2B7-F915-4C29-B48C-1F486EC70E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97196" y="4499313"/>
                  <a:ext cx="135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132C75-63E4-43C8-B3AC-2F7D7730DB36}"/>
                    </a:ext>
                  </a:extLst>
                </p14:cNvPr>
                <p14:cNvContentPartPr/>
                <p14:nvPr/>
              </p14:nvContentPartPr>
              <p14:xfrm>
                <a:off x="4194676" y="4664913"/>
                <a:ext cx="192960" cy="35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132C75-63E4-43C8-B3AC-2F7D7730DB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77036" y="4647273"/>
                  <a:ext cx="2286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6307E1-2754-4378-A7FC-2C43C3D2CDE5}"/>
              </a:ext>
            </a:extLst>
          </p:cNvPr>
          <p:cNvGrpSpPr/>
          <p:nvPr/>
        </p:nvGrpSpPr>
        <p:grpSpPr>
          <a:xfrm>
            <a:off x="7759036" y="4295553"/>
            <a:ext cx="242280" cy="278640"/>
            <a:chOff x="7759036" y="4295553"/>
            <a:chExt cx="24228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0D1A56-C754-4F40-8571-3E785318DB42}"/>
                    </a:ext>
                  </a:extLst>
                </p14:cNvPr>
                <p14:cNvContentPartPr/>
                <p14:nvPr/>
              </p14:nvContentPartPr>
              <p14:xfrm>
                <a:off x="7798276" y="4295553"/>
                <a:ext cx="176040" cy="278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0D1A56-C754-4F40-8571-3E785318DB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80636" y="4277553"/>
                  <a:ext cx="211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C1196F-6C67-4041-B049-7D9B35A5107B}"/>
                    </a:ext>
                  </a:extLst>
                </p14:cNvPr>
                <p14:cNvContentPartPr/>
                <p14:nvPr/>
              </p14:nvContentPartPr>
              <p14:xfrm>
                <a:off x="7759036" y="4453233"/>
                <a:ext cx="176760" cy="12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C1196F-6C67-4041-B049-7D9B35A510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41036" y="4435233"/>
                  <a:ext cx="212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899BF9-D386-4DDA-A8F8-BFA940BF219E}"/>
                    </a:ext>
                  </a:extLst>
                </p14:cNvPr>
                <p14:cNvContentPartPr/>
                <p14:nvPr/>
              </p14:nvContentPartPr>
              <p14:xfrm>
                <a:off x="7804756" y="4305633"/>
                <a:ext cx="196560" cy="17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899BF9-D386-4DDA-A8F8-BFA940BF21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87116" y="4287633"/>
                  <a:ext cx="23220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850BA8DF-DF2A-40DD-852D-E87D0C414008}"/>
                  </a:ext>
                </a:extLst>
              </p14:cNvPr>
              <p14:cNvContentPartPr/>
              <p14:nvPr/>
            </p14:nvContentPartPr>
            <p14:xfrm>
              <a:off x="3993436" y="2237073"/>
              <a:ext cx="101880" cy="19800"/>
            </p14:xfrm>
          </p:contentPart>
        </mc:Choice>
        <mc:Fallback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850BA8DF-DF2A-40DD-852D-E87D0C4140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30436" y="2174073"/>
                <a:ext cx="22752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9" name="Group 6148">
            <a:extLst>
              <a:ext uri="{FF2B5EF4-FFF2-40B4-BE49-F238E27FC236}">
                <a16:creationId xmlns:a16="http://schemas.microsoft.com/office/drawing/2014/main" id="{B798C80C-30CC-49D6-91B2-40504E17723F}"/>
              </a:ext>
            </a:extLst>
          </p:cNvPr>
          <p:cNvGrpSpPr/>
          <p:nvPr/>
        </p:nvGrpSpPr>
        <p:grpSpPr>
          <a:xfrm>
            <a:off x="3972196" y="2385393"/>
            <a:ext cx="109080" cy="111240"/>
            <a:chOff x="3972196" y="2385393"/>
            <a:chExt cx="109080" cy="11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489E37-5D22-4F16-BD70-D3FD7A1536DD}"/>
                    </a:ext>
                  </a:extLst>
                </p14:cNvPr>
                <p14:cNvContentPartPr/>
                <p14:nvPr/>
              </p14:nvContentPartPr>
              <p14:xfrm>
                <a:off x="3975436" y="2472153"/>
                <a:ext cx="39960" cy="24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489E37-5D22-4F16-BD70-D3FD7A1536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12436" y="2409153"/>
                  <a:ext cx="165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D527AD-0BB0-4084-A068-A4FB3859FEA9}"/>
                    </a:ext>
                  </a:extLst>
                </p14:cNvPr>
                <p14:cNvContentPartPr/>
                <p14:nvPr/>
              </p14:nvContentPartPr>
              <p14:xfrm>
                <a:off x="3972196" y="2431473"/>
                <a:ext cx="90360" cy="62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D527AD-0BB0-4084-A068-A4FB3859FE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09196" y="2368473"/>
                  <a:ext cx="216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147" name="Ink 6146">
                  <a:extLst>
                    <a:ext uri="{FF2B5EF4-FFF2-40B4-BE49-F238E27FC236}">
                      <a16:creationId xmlns:a16="http://schemas.microsoft.com/office/drawing/2014/main" id="{18A819A3-0F0B-4BD8-9FBE-7BCBBB3AEC30}"/>
                    </a:ext>
                  </a:extLst>
                </p14:cNvPr>
                <p14:cNvContentPartPr/>
                <p14:nvPr/>
              </p14:nvContentPartPr>
              <p14:xfrm>
                <a:off x="4005316" y="2385393"/>
                <a:ext cx="75960" cy="32400"/>
              </p14:xfrm>
            </p:contentPart>
          </mc:Choice>
          <mc:Fallback>
            <p:pic>
              <p:nvPicPr>
                <p:cNvPr id="6147" name="Ink 6146">
                  <a:extLst>
                    <a:ext uri="{FF2B5EF4-FFF2-40B4-BE49-F238E27FC236}">
                      <a16:creationId xmlns:a16="http://schemas.microsoft.com/office/drawing/2014/main" id="{18A819A3-0F0B-4BD8-9FBE-7BCBBB3AEC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42676" y="2322393"/>
                  <a:ext cx="201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148" name="Ink 6147">
                  <a:extLst>
                    <a:ext uri="{FF2B5EF4-FFF2-40B4-BE49-F238E27FC236}">
                      <a16:creationId xmlns:a16="http://schemas.microsoft.com/office/drawing/2014/main" id="{351BAE00-55A0-4BF0-83F6-AD798A25284D}"/>
                    </a:ext>
                  </a:extLst>
                </p14:cNvPr>
                <p14:cNvContentPartPr/>
                <p14:nvPr/>
              </p14:nvContentPartPr>
              <p14:xfrm>
                <a:off x="3987676" y="2484753"/>
                <a:ext cx="68760" cy="10440"/>
              </p14:xfrm>
            </p:contentPart>
          </mc:Choice>
          <mc:Fallback>
            <p:pic>
              <p:nvPicPr>
                <p:cNvPr id="6148" name="Ink 6147">
                  <a:extLst>
                    <a:ext uri="{FF2B5EF4-FFF2-40B4-BE49-F238E27FC236}">
                      <a16:creationId xmlns:a16="http://schemas.microsoft.com/office/drawing/2014/main" id="{351BAE00-55A0-4BF0-83F6-AD798A2528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4676" y="2421753"/>
                  <a:ext cx="19440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52" name="Ink 6151">
                <a:extLst>
                  <a:ext uri="{FF2B5EF4-FFF2-40B4-BE49-F238E27FC236}">
                    <a16:creationId xmlns:a16="http://schemas.microsoft.com/office/drawing/2014/main" id="{F29F4F22-6A88-4EA7-BC51-82BE3871407B}"/>
                  </a:ext>
                </a:extLst>
              </p14:cNvPr>
              <p14:cNvContentPartPr/>
              <p14:nvPr/>
            </p14:nvContentPartPr>
            <p14:xfrm>
              <a:off x="3381076" y="2498073"/>
              <a:ext cx="129960" cy="38880"/>
            </p14:xfrm>
          </p:contentPart>
        </mc:Choice>
        <mc:Fallback>
          <p:pic>
            <p:nvPicPr>
              <p:cNvPr id="6152" name="Ink 6151">
                <a:extLst>
                  <a:ext uri="{FF2B5EF4-FFF2-40B4-BE49-F238E27FC236}">
                    <a16:creationId xmlns:a16="http://schemas.microsoft.com/office/drawing/2014/main" id="{F29F4F22-6A88-4EA7-BC51-82BE387140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18436" y="2435433"/>
                <a:ext cx="255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53" name="Ink 6152">
                <a:extLst>
                  <a:ext uri="{FF2B5EF4-FFF2-40B4-BE49-F238E27FC236}">
                    <a16:creationId xmlns:a16="http://schemas.microsoft.com/office/drawing/2014/main" id="{F24A99DE-1063-4BE3-9441-BD101938E895}"/>
                  </a:ext>
                </a:extLst>
              </p14:cNvPr>
              <p14:cNvContentPartPr/>
              <p14:nvPr/>
            </p14:nvContentPartPr>
            <p14:xfrm>
              <a:off x="6498676" y="6383553"/>
              <a:ext cx="9720" cy="33480"/>
            </p14:xfrm>
          </p:contentPart>
        </mc:Choice>
        <mc:Fallback>
          <p:pic>
            <p:nvPicPr>
              <p:cNvPr id="6153" name="Ink 6152">
                <a:extLst>
                  <a:ext uri="{FF2B5EF4-FFF2-40B4-BE49-F238E27FC236}">
                    <a16:creationId xmlns:a16="http://schemas.microsoft.com/office/drawing/2014/main" id="{F24A99DE-1063-4BE3-9441-BD101938E89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6036" y="6320913"/>
                <a:ext cx="13536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29923F8A-6E31-4F82-90C8-B2DC85D45B0C}"/>
              </a:ext>
            </a:extLst>
          </p:cNvPr>
          <p:cNvGrpSpPr/>
          <p:nvPr/>
        </p:nvGrpSpPr>
        <p:grpSpPr>
          <a:xfrm>
            <a:off x="6078916" y="6035073"/>
            <a:ext cx="682200" cy="466200"/>
            <a:chOff x="6078916" y="6035073"/>
            <a:chExt cx="68220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154" name="Ink 6153">
                  <a:extLst>
                    <a:ext uri="{FF2B5EF4-FFF2-40B4-BE49-F238E27FC236}">
                      <a16:creationId xmlns:a16="http://schemas.microsoft.com/office/drawing/2014/main" id="{5505487C-4C51-476C-9D7B-D241AD8D04A0}"/>
                    </a:ext>
                  </a:extLst>
                </p14:cNvPr>
                <p14:cNvContentPartPr/>
                <p14:nvPr/>
              </p14:nvContentPartPr>
              <p14:xfrm>
                <a:off x="6125716" y="6422433"/>
                <a:ext cx="131760" cy="32760"/>
              </p14:xfrm>
            </p:contentPart>
          </mc:Choice>
          <mc:Fallback>
            <p:pic>
              <p:nvPicPr>
                <p:cNvPr id="6154" name="Ink 6153">
                  <a:extLst>
                    <a:ext uri="{FF2B5EF4-FFF2-40B4-BE49-F238E27FC236}">
                      <a16:creationId xmlns:a16="http://schemas.microsoft.com/office/drawing/2014/main" id="{5505487C-4C51-476C-9D7B-D241AD8D04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63076" y="6359793"/>
                  <a:ext cx="257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94859609-6AAF-42D8-8C4F-D613E8303118}"/>
                    </a:ext>
                  </a:extLst>
                </p14:cNvPr>
                <p14:cNvContentPartPr/>
                <p14:nvPr/>
              </p14:nvContentPartPr>
              <p14:xfrm>
                <a:off x="6108796" y="6444753"/>
                <a:ext cx="79200" cy="32760"/>
              </p14:xfrm>
            </p:contentPart>
          </mc:Choice>
          <mc:Fallback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94859609-6AAF-42D8-8C4F-D613E83031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46156" y="6382113"/>
                  <a:ext cx="204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6765E18C-9622-41FA-8D16-2D79B7EFCAED}"/>
                    </a:ext>
                  </a:extLst>
                </p14:cNvPr>
                <p14:cNvContentPartPr/>
                <p14:nvPr/>
              </p14:nvContentPartPr>
              <p14:xfrm>
                <a:off x="6078916" y="6035073"/>
                <a:ext cx="682200" cy="466200"/>
              </p14:xfrm>
            </p:contentPart>
          </mc:Choice>
          <mc:Fallback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6765E18C-9622-41FA-8D16-2D79B7EFCA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15916" y="5972433"/>
                  <a:ext cx="807840" cy="59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20E087C6-EFF1-41A0-B9E0-59BD3BD7FED7}"/>
              </a:ext>
            </a:extLst>
          </p:cNvPr>
          <p:cNvGrpSpPr/>
          <p:nvPr/>
        </p:nvGrpSpPr>
        <p:grpSpPr>
          <a:xfrm>
            <a:off x="6109876" y="6105273"/>
            <a:ext cx="1076760" cy="509040"/>
            <a:chOff x="6109876" y="6105273"/>
            <a:chExt cx="107676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C70C2872-81D7-41CF-A8AB-73B060974F85}"/>
                    </a:ext>
                  </a:extLst>
                </p14:cNvPr>
                <p14:cNvContentPartPr/>
                <p14:nvPr/>
              </p14:nvContentPartPr>
              <p14:xfrm>
                <a:off x="6109876" y="6105273"/>
                <a:ext cx="117720" cy="366840"/>
              </p14:xfrm>
            </p:contentPart>
          </mc:Choice>
          <mc:Fallback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C70C2872-81D7-41CF-A8AB-73B060974F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91876" y="6087273"/>
                  <a:ext cx="1533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05E50D3E-AA07-437A-8604-8BC75C2D1AD7}"/>
                    </a:ext>
                  </a:extLst>
                </p14:cNvPr>
                <p14:cNvContentPartPr/>
                <p14:nvPr/>
              </p14:nvContentPartPr>
              <p14:xfrm>
                <a:off x="6281236" y="6177273"/>
                <a:ext cx="19080" cy="250920"/>
              </p14:xfrm>
            </p:contentPart>
          </mc:Choice>
          <mc:Fallback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05E50D3E-AA07-437A-8604-8BC75C2D1A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63236" y="6159633"/>
                  <a:ext cx="547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A06540AE-222B-4C1E-B008-EE90011C5B27}"/>
                    </a:ext>
                  </a:extLst>
                </p14:cNvPr>
                <p14:cNvContentPartPr/>
                <p14:nvPr/>
              </p14:nvContentPartPr>
              <p14:xfrm>
                <a:off x="6321916" y="6162513"/>
                <a:ext cx="47520" cy="275760"/>
              </p14:xfrm>
            </p:contentPart>
          </mc:Choice>
          <mc:Fallback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A06540AE-222B-4C1E-B008-EE90011C5B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03916" y="6144513"/>
                  <a:ext cx="83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F59CCE74-F001-46C5-AB3D-CC7905D70CC3}"/>
                    </a:ext>
                  </a:extLst>
                </p14:cNvPr>
                <p14:cNvContentPartPr/>
                <p14:nvPr/>
              </p14:nvContentPartPr>
              <p14:xfrm>
                <a:off x="6300316" y="6182313"/>
                <a:ext cx="198720" cy="12240"/>
              </p14:xfrm>
            </p:contentPart>
          </mc:Choice>
          <mc:Fallback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F59CCE74-F001-46C5-AB3D-CC7905D70C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82316" y="6164313"/>
                  <a:ext cx="234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97D28DF9-3BFA-4E92-BCF3-D21E49475B8C}"/>
                    </a:ext>
                  </a:extLst>
                </p14:cNvPr>
                <p14:cNvContentPartPr/>
                <p14:nvPr/>
              </p14:nvContentPartPr>
              <p14:xfrm>
                <a:off x="6335956" y="6309033"/>
                <a:ext cx="109440" cy="29520"/>
              </p14:xfrm>
            </p:contentPart>
          </mc:Choice>
          <mc:Fallback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97D28DF9-3BFA-4E92-BCF3-D21E49475B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17956" y="6291033"/>
                  <a:ext cx="145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A3804760-70A8-4A82-BCF7-9197A8C2099F}"/>
                    </a:ext>
                  </a:extLst>
                </p14:cNvPr>
                <p14:cNvContentPartPr/>
                <p14:nvPr/>
              </p14:nvContentPartPr>
              <p14:xfrm>
                <a:off x="6304276" y="6435753"/>
                <a:ext cx="185400" cy="14760"/>
              </p14:xfrm>
            </p:contentPart>
          </mc:Choice>
          <mc:Fallback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A3804760-70A8-4A82-BCF7-9197A8C209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86636" y="6417753"/>
                  <a:ext cx="221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B1C5A804-0192-4D73-967E-B8214C923519}"/>
                    </a:ext>
                  </a:extLst>
                </p14:cNvPr>
                <p14:cNvContentPartPr/>
                <p14:nvPr/>
              </p14:nvContentPartPr>
              <p14:xfrm>
                <a:off x="6540796" y="6438993"/>
                <a:ext cx="63720" cy="61200"/>
              </p14:xfrm>
            </p:contentPart>
          </mc:Choice>
          <mc:Fallback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B1C5A804-0192-4D73-967E-B8214C9235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23156" y="6421353"/>
                  <a:ext cx="99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645465B8-A164-4C31-9E83-A2133AA4D46D}"/>
                    </a:ext>
                  </a:extLst>
                </p14:cNvPr>
                <p14:cNvContentPartPr/>
                <p14:nvPr/>
              </p14:nvContentPartPr>
              <p14:xfrm>
                <a:off x="6561676" y="6398313"/>
                <a:ext cx="16200" cy="2160"/>
              </p14:xfrm>
            </p:contentPart>
          </mc:Choice>
          <mc:Fallback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645465B8-A164-4C31-9E83-A2133AA4D4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44036" y="6380313"/>
                  <a:ext cx="51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68" name="Ink 6167">
                  <a:extLst>
                    <a:ext uri="{FF2B5EF4-FFF2-40B4-BE49-F238E27FC236}">
                      <a16:creationId xmlns:a16="http://schemas.microsoft.com/office/drawing/2014/main" id="{5CFCAB2C-A6BA-491D-8A2E-067B6A39F2B6}"/>
                    </a:ext>
                  </a:extLst>
                </p14:cNvPr>
                <p14:cNvContentPartPr/>
                <p14:nvPr/>
              </p14:nvContentPartPr>
              <p14:xfrm>
                <a:off x="6697756" y="6183393"/>
                <a:ext cx="9720" cy="293760"/>
              </p14:xfrm>
            </p:contentPart>
          </mc:Choice>
          <mc:Fallback>
            <p:pic>
              <p:nvPicPr>
                <p:cNvPr id="6168" name="Ink 6167">
                  <a:extLst>
                    <a:ext uri="{FF2B5EF4-FFF2-40B4-BE49-F238E27FC236}">
                      <a16:creationId xmlns:a16="http://schemas.microsoft.com/office/drawing/2014/main" id="{5CFCAB2C-A6BA-491D-8A2E-067B6A39F2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79756" y="6165753"/>
                  <a:ext cx="453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169" name="Ink 6168">
                  <a:extLst>
                    <a:ext uri="{FF2B5EF4-FFF2-40B4-BE49-F238E27FC236}">
                      <a16:creationId xmlns:a16="http://schemas.microsoft.com/office/drawing/2014/main" id="{D2036DF8-A646-4F63-BDC8-65BED37AA9E9}"/>
                    </a:ext>
                  </a:extLst>
                </p14:cNvPr>
                <p14:cNvContentPartPr/>
                <p14:nvPr/>
              </p14:nvContentPartPr>
              <p14:xfrm>
                <a:off x="6752476" y="6189153"/>
                <a:ext cx="8640" cy="289440"/>
              </p14:xfrm>
            </p:contentPart>
          </mc:Choice>
          <mc:Fallback>
            <p:pic>
              <p:nvPicPr>
                <p:cNvPr id="6169" name="Ink 6168">
                  <a:extLst>
                    <a:ext uri="{FF2B5EF4-FFF2-40B4-BE49-F238E27FC236}">
                      <a16:creationId xmlns:a16="http://schemas.microsoft.com/office/drawing/2014/main" id="{D2036DF8-A646-4F63-BDC8-65BED37AA9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34836" y="6171513"/>
                  <a:ext cx="44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71" name="Ink 6170">
                  <a:extLst>
                    <a:ext uri="{FF2B5EF4-FFF2-40B4-BE49-F238E27FC236}">
                      <a16:creationId xmlns:a16="http://schemas.microsoft.com/office/drawing/2014/main" id="{2A8FA074-9A69-421A-BB42-142052C9D8AE}"/>
                    </a:ext>
                  </a:extLst>
                </p14:cNvPr>
                <p14:cNvContentPartPr/>
                <p14:nvPr/>
              </p14:nvContentPartPr>
              <p14:xfrm>
                <a:off x="6737356" y="6204993"/>
                <a:ext cx="119520" cy="5760"/>
              </p14:xfrm>
            </p:contentPart>
          </mc:Choice>
          <mc:Fallback>
            <p:pic>
              <p:nvPicPr>
                <p:cNvPr id="6171" name="Ink 6170">
                  <a:extLst>
                    <a:ext uri="{FF2B5EF4-FFF2-40B4-BE49-F238E27FC236}">
                      <a16:creationId xmlns:a16="http://schemas.microsoft.com/office/drawing/2014/main" id="{2A8FA074-9A69-421A-BB42-142052C9D8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19716" y="6187353"/>
                  <a:ext cx="155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72" name="Ink 6171">
                  <a:extLst>
                    <a:ext uri="{FF2B5EF4-FFF2-40B4-BE49-F238E27FC236}">
                      <a16:creationId xmlns:a16="http://schemas.microsoft.com/office/drawing/2014/main" id="{89584780-605B-41E6-A022-6EB4D9DB6E59}"/>
                    </a:ext>
                  </a:extLst>
                </p14:cNvPr>
                <p14:cNvContentPartPr/>
                <p14:nvPr/>
              </p14:nvContentPartPr>
              <p14:xfrm>
                <a:off x="6744916" y="6366273"/>
                <a:ext cx="58680" cy="4320"/>
              </p14:xfrm>
            </p:contentPart>
          </mc:Choice>
          <mc:Fallback>
            <p:pic>
              <p:nvPicPr>
                <p:cNvPr id="6172" name="Ink 6171">
                  <a:extLst>
                    <a:ext uri="{FF2B5EF4-FFF2-40B4-BE49-F238E27FC236}">
                      <a16:creationId xmlns:a16="http://schemas.microsoft.com/office/drawing/2014/main" id="{89584780-605B-41E6-A022-6EB4D9DB6E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27276" y="6348273"/>
                  <a:ext cx="94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E98A0B3F-56ED-4B3A-A179-B69707BAAF38}"/>
                    </a:ext>
                  </a:extLst>
                </p14:cNvPr>
                <p14:cNvContentPartPr/>
                <p14:nvPr/>
              </p14:nvContentPartPr>
              <p14:xfrm>
                <a:off x="6740236" y="6449073"/>
                <a:ext cx="144000" cy="23040"/>
              </p14:xfrm>
            </p:contentPart>
          </mc:Choice>
          <mc:Fallback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E98A0B3F-56ED-4B3A-A179-B69707BAAF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22596" y="6431073"/>
                  <a:ext cx="179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F0E73056-66D0-4826-97D8-BECCA2D0C12D}"/>
                    </a:ext>
                  </a:extLst>
                </p14:cNvPr>
                <p14:cNvContentPartPr/>
                <p14:nvPr/>
              </p14:nvContentPartPr>
              <p14:xfrm>
                <a:off x="6956956" y="6402993"/>
                <a:ext cx="93600" cy="116280"/>
              </p14:xfrm>
            </p:contentPart>
          </mc:Choice>
          <mc:Fallback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F0E73056-66D0-4826-97D8-BECCA2D0C1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38956" y="6384993"/>
                  <a:ext cx="129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535C26C8-8DD7-4BFF-902B-DD7F08A036B6}"/>
                    </a:ext>
                  </a:extLst>
                </p14:cNvPr>
                <p14:cNvContentPartPr/>
                <p14:nvPr/>
              </p14:nvContentPartPr>
              <p14:xfrm>
                <a:off x="7012756" y="6129393"/>
                <a:ext cx="173880" cy="48492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535C26C8-8DD7-4BFF-902B-DD7F08A036B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94756" y="6111753"/>
                  <a:ext cx="209520" cy="52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D395018D-3C61-487A-9D74-697AA07E74BC}"/>
                  </a:ext>
                </a:extLst>
              </p14:cNvPr>
              <p14:cNvContentPartPr/>
              <p14:nvPr/>
            </p14:nvContentPartPr>
            <p14:xfrm>
              <a:off x="4109356" y="6046233"/>
              <a:ext cx="10440" cy="187200"/>
            </p14:xfrm>
          </p:contentPart>
        </mc:Choice>
        <mc:Fallback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D395018D-3C61-487A-9D74-697AA07E74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46716" y="5983593"/>
                <a:ext cx="1360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E4A448C6-1445-4984-898E-8338F4099565}"/>
                  </a:ext>
                </a:extLst>
              </p14:cNvPr>
              <p14:cNvContentPartPr/>
              <p14:nvPr/>
            </p14:nvContentPartPr>
            <p14:xfrm>
              <a:off x="7737076" y="4395273"/>
              <a:ext cx="17280" cy="145080"/>
            </p14:xfrm>
          </p:contentPart>
        </mc:Choice>
        <mc:Fallback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E4A448C6-1445-4984-898E-8338F409956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74436" y="4332633"/>
                <a:ext cx="14292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925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10130"/>
            <a:ext cx="36621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744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7.  The total torque is non-zero even in a perfectly uniform external field.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56" y="762000"/>
            <a:ext cx="29233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0601" y="958334"/>
            <a:ext cx="176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Angle of rotation</a:t>
            </a:r>
          </a:p>
        </p:txBody>
      </p:sp>
      <p:sp>
        <p:nvSpPr>
          <p:cNvPr id="5" name="Freeform 4"/>
          <p:cNvSpPr/>
          <p:nvPr/>
        </p:nvSpPr>
        <p:spPr>
          <a:xfrm>
            <a:off x="4719794" y="1180730"/>
            <a:ext cx="1068447" cy="266330"/>
          </a:xfrm>
          <a:custGeom>
            <a:avLst/>
            <a:gdLst>
              <a:gd name="connsiteX0" fmla="*/ 1068447 w 1068447"/>
              <a:gd name="connsiteY0" fmla="*/ 8878 h 266330"/>
              <a:gd name="connsiteX1" fmla="*/ 1024058 w 1068447"/>
              <a:gd name="connsiteY1" fmla="*/ 53266 h 266330"/>
              <a:gd name="connsiteX2" fmla="*/ 944159 w 1068447"/>
              <a:gd name="connsiteY2" fmla="*/ 106532 h 266330"/>
              <a:gd name="connsiteX3" fmla="*/ 908649 w 1068447"/>
              <a:gd name="connsiteY3" fmla="*/ 133165 h 266330"/>
              <a:gd name="connsiteX4" fmla="*/ 890893 w 1068447"/>
              <a:gd name="connsiteY4" fmla="*/ 150920 h 266330"/>
              <a:gd name="connsiteX5" fmla="*/ 846505 w 1068447"/>
              <a:gd name="connsiteY5" fmla="*/ 159798 h 266330"/>
              <a:gd name="connsiteX6" fmla="*/ 802117 w 1068447"/>
              <a:gd name="connsiteY6" fmla="*/ 177553 h 266330"/>
              <a:gd name="connsiteX7" fmla="*/ 739973 w 1068447"/>
              <a:gd name="connsiteY7" fmla="*/ 195309 h 266330"/>
              <a:gd name="connsiteX8" fmla="*/ 713340 w 1068447"/>
              <a:gd name="connsiteY8" fmla="*/ 204187 h 266330"/>
              <a:gd name="connsiteX9" fmla="*/ 633441 w 1068447"/>
              <a:gd name="connsiteY9" fmla="*/ 221942 h 266330"/>
              <a:gd name="connsiteX10" fmla="*/ 597930 w 1068447"/>
              <a:gd name="connsiteY10" fmla="*/ 230820 h 266330"/>
              <a:gd name="connsiteX11" fmla="*/ 482521 w 1068447"/>
              <a:gd name="connsiteY11" fmla="*/ 239697 h 266330"/>
              <a:gd name="connsiteX12" fmla="*/ 447010 w 1068447"/>
              <a:gd name="connsiteY12" fmla="*/ 248575 h 266330"/>
              <a:gd name="connsiteX13" fmla="*/ 420377 w 1068447"/>
              <a:gd name="connsiteY13" fmla="*/ 257453 h 266330"/>
              <a:gd name="connsiteX14" fmla="*/ 367111 w 1068447"/>
              <a:gd name="connsiteY14" fmla="*/ 266330 h 266330"/>
              <a:gd name="connsiteX15" fmla="*/ 91903 w 1068447"/>
              <a:gd name="connsiteY15" fmla="*/ 257453 h 266330"/>
              <a:gd name="connsiteX16" fmla="*/ 65270 w 1068447"/>
              <a:gd name="connsiteY16" fmla="*/ 239697 h 266330"/>
              <a:gd name="connsiteX17" fmla="*/ 29759 w 1068447"/>
              <a:gd name="connsiteY17" fmla="*/ 186431 h 266330"/>
              <a:gd name="connsiteX18" fmla="*/ 12004 w 1068447"/>
              <a:gd name="connsiteY18" fmla="*/ 133165 h 266330"/>
              <a:gd name="connsiteX19" fmla="*/ 3126 w 1068447"/>
              <a:gd name="connsiteY19" fmla="*/ 0 h 26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447" h="266330">
                <a:moveTo>
                  <a:pt x="1068447" y="8878"/>
                </a:moveTo>
                <a:cubicBezTo>
                  <a:pt x="1053651" y="23674"/>
                  <a:pt x="1040253" y="40016"/>
                  <a:pt x="1024058" y="53266"/>
                </a:cubicBezTo>
                <a:cubicBezTo>
                  <a:pt x="991468" y="79930"/>
                  <a:pt x="973771" y="84323"/>
                  <a:pt x="944159" y="106532"/>
                </a:cubicBezTo>
                <a:cubicBezTo>
                  <a:pt x="932322" y="115410"/>
                  <a:pt x="920016" y="123693"/>
                  <a:pt x="908649" y="133165"/>
                </a:cubicBezTo>
                <a:cubicBezTo>
                  <a:pt x="902219" y="138523"/>
                  <a:pt x="898586" y="147623"/>
                  <a:pt x="890893" y="150920"/>
                </a:cubicBezTo>
                <a:cubicBezTo>
                  <a:pt x="877024" y="156864"/>
                  <a:pt x="860958" y="155462"/>
                  <a:pt x="846505" y="159798"/>
                </a:cubicBezTo>
                <a:cubicBezTo>
                  <a:pt x="831241" y="164377"/>
                  <a:pt x="817038" y="171958"/>
                  <a:pt x="802117" y="177553"/>
                </a:cubicBezTo>
                <a:cubicBezTo>
                  <a:pt x="768055" y="190326"/>
                  <a:pt x="779157" y="184113"/>
                  <a:pt x="739973" y="195309"/>
                </a:cubicBezTo>
                <a:cubicBezTo>
                  <a:pt x="730975" y="197880"/>
                  <a:pt x="722338" y="201616"/>
                  <a:pt x="713340" y="204187"/>
                </a:cubicBezTo>
                <a:cubicBezTo>
                  <a:pt x="675466" y="215008"/>
                  <a:pt x="674613" y="212792"/>
                  <a:pt x="633441" y="221942"/>
                </a:cubicBezTo>
                <a:cubicBezTo>
                  <a:pt x="621530" y="224589"/>
                  <a:pt x="610048" y="229394"/>
                  <a:pt x="597930" y="230820"/>
                </a:cubicBezTo>
                <a:cubicBezTo>
                  <a:pt x="559611" y="235328"/>
                  <a:pt x="520991" y="236738"/>
                  <a:pt x="482521" y="239697"/>
                </a:cubicBezTo>
                <a:cubicBezTo>
                  <a:pt x="470684" y="242656"/>
                  <a:pt x="458742" y="245223"/>
                  <a:pt x="447010" y="248575"/>
                </a:cubicBezTo>
                <a:cubicBezTo>
                  <a:pt x="438012" y="251146"/>
                  <a:pt x="429512" y="255423"/>
                  <a:pt x="420377" y="257453"/>
                </a:cubicBezTo>
                <a:cubicBezTo>
                  <a:pt x="402805" y="261358"/>
                  <a:pt x="384866" y="263371"/>
                  <a:pt x="367111" y="266330"/>
                </a:cubicBezTo>
                <a:cubicBezTo>
                  <a:pt x="275375" y="263371"/>
                  <a:pt x="183331" y="265520"/>
                  <a:pt x="91903" y="257453"/>
                </a:cubicBezTo>
                <a:cubicBezTo>
                  <a:pt x="81275" y="256515"/>
                  <a:pt x="71935" y="248029"/>
                  <a:pt x="65270" y="239697"/>
                </a:cubicBezTo>
                <a:cubicBezTo>
                  <a:pt x="-37508" y="111224"/>
                  <a:pt x="183662" y="340334"/>
                  <a:pt x="29759" y="186431"/>
                </a:cubicBezTo>
                <a:lnTo>
                  <a:pt x="12004" y="133165"/>
                </a:lnTo>
                <a:cubicBezTo>
                  <a:pt x="-8104" y="72841"/>
                  <a:pt x="3126" y="115899"/>
                  <a:pt x="3126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994" y="170224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rotation of the body in the field is equivalent to a rotation of the field relative to the body by the opposite angle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8FC9470-C565-4E28-95A4-E661575835C4}"/>
                  </a:ext>
                </a:extLst>
              </p14:cNvPr>
              <p14:cNvContentPartPr/>
              <p14:nvPr/>
            </p14:nvContentPartPr>
            <p14:xfrm>
              <a:off x="8444476" y="2961033"/>
              <a:ext cx="5040" cy="4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8FC9470-C565-4E28-95A4-E661575835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1476" y="2898033"/>
                <a:ext cx="13068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FE672A5-7FA3-4E50-94C0-7771A7DE9160}"/>
              </a:ext>
            </a:extLst>
          </p:cNvPr>
          <p:cNvGrpSpPr/>
          <p:nvPr/>
        </p:nvGrpSpPr>
        <p:grpSpPr>
          <a:xfrm>
            <a:off x="7827796" y="2407353"/>
            <a:ext cx="209880" cy="421920"/>
            <a:chOff x="7827796" y="2407353"/>
            <a:chExt cx="20988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E77E5BA-CF17-409A-B1D3-F492EA5606A1}"/>
                    </a:ext>
                  </a:extLst>
                </p14:cNvPr>
                <p14:cNvContentPartPr/>
                <p14:nvPr/>
              </p14:nvContentPartPr>
              <p14:xfrm>
                <a:off x="7851916" y="2626593"/>
                <a:ext cx="25920" cy="16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E77E5BA-CF17-409A-B1D3-F492EA5606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89276" y="2563593"/>
                  <a:ext cx="151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EE8FD11-4EC8-43A0-9612-590340EEF31C}"/>
                    </a:ext>
                  </a:extLst>
                </p14:cNvPr>
                <p14:cNvContentPartPr/>
                <p14:nvPr/>
              </p14:nvContentPartPr>
              <p14:xfrm>
                <a:off x="7827796" y="2638833"/>
                <a:ext cx="9000" cy="12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EE8FD11-4EC8-43A0-9612-590340EEF3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64796" y="2576193"/>
                  <a:ext cx="134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D99F05D-0AF7-4721-B554-85614958A1DD}"/>
                    </a:ext>
                  </a:extLst>
                </p14:cNvPr>
                <p14:cNvContentPartPr/>
                <p14:nvPr/>
              </p14:nvContentPartPr>
              <p14:xfrm>
                <a:off x="7939036" y="2712273"/>
                <a:ext cx="43200" cy="117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D99F05D-0AF7-4721-B554-85614958A1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76036" y="2649633"/>
                  <a:ext cx="168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21512E-C3D1-43BD-B99C-4850031DF040}"/>
                    </a:ext>
                  </a:extLst>
                </p14:cNvPr>
                <p14:cNvContentPartPr/>
                <p14:nvPr/>
              </p14:nvContentPartPr>
              <p14:xfrm>
                <a:off x="7976836" y="2407353"/>
                <a:ext cx="60840" cy="153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21512E-C3D1-43BD-B99C-4850031DF04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13836" y="2344713"/>
                  <a:ext cx="186480" cy="27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4FAB4D-1809-4CDC-8285-83AF1213F64C}"/>
                  </a:ext>
                </a:extLst>
              </p14:cNvPr>
              <p14:cNvContentPartPr/>
              <p14:nvPr/>
            </p14:nvContentPartPr>
            <p14:xfrm>
              <a:off x="5608036" y="2851233"/>
              <a:ext cx="97200" cy="129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4FAB4D-1809-4CDC-8285-83AF1213F6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45396" y="2788233"/>
                <a:ext cx="2228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06AEF04-702C-4256-9F07-D5F4BCF7EF38}"/>
                  </a:ext>
                </a:extLst>
              </p14:cNvPr>
              <p14:cNvContentPartPr/>
              <p14:nvPr/>
            </p14:nvContentPartPr>
            <p14:xfrm>
              <a:off x="5729716" y="2853033"/>
              <a:ext cx="9720" cy="22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06AEF04-702C-4256-9F07-D5F4BCF7EF3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66716" y="2790033"/>
                <a:ext cx="1353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3F0F80-70C2-4695-84AD-B8708E9A6846}"/>
                  </a:ext>
                </a:extLst>
              </p14:cNvPr>
              <p14:cNvContentPartPr/>
              <p14:nvPr/>
            </p14:nvContentPartPr>
            <p14:xfrm>
              <a:off x="5623156" y="2866713"/>
              <a:ext cx="15480" cy="73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3F0F80-70C2-4695-84AD-B8708E9A684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60156" y="2804073"/>
                <a:ext cx="141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E128FC1-AFCE-4A12-9279-62B57146F0D2}"/>
                  </a:ext>
                </a:extLst>
              </p14:cNvPr>
              <p14:cNvContentPartPr/>
              <p14:nvPr/>
            </p14:nvContentPartPr>
            <p14:xfrm>
              <a:off x="5646556" y="2788593"/>
              <a:ext cx="98280" cy="175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E128FC1-AFCE-4A12-9279-62B57146F0D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83916" y="2725593"/>
                <a:ext cx="2239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4751ED-FA95-443A-A922-B191D7064635}"/>
                  </a:ext>
                </a:extLst>
              </p14:cNvPr>
              <p14:cNvContentPartPr/>
              <p14:nvPr/>
            </p14:nvContentPartPr>
            <p14:xfrm>
              <a:off x="5797756" y="2863833"/>
              <a:ext cx="17280" cy="226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4751ED-FA95-443A-A922-B191D70646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5116" y="2801193"/>
                <a:ext cx="1429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2410518-81D5-460F-9F45-558EF21A41AC}"/>
                  </a:ext>
                </a:extLst>
              </p14:cNvPr>
              <p14:cNvContentPartPr/>
              <p14:nvPr/>
            </p14:nvContentPartPr>
            <p14:xfrm>
              <a:off x="5761036" y="2796153"/>
              <a:ext cx="131760" cy="95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2410518-81D5-460F-9F45-558EF21A41A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98396" y="2733513"/>
                <a:ext cx="257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E73C477-F0E5-460D-88E9-C3C7D08131F2}"/>
                  </a:ext>
                </a:extLst>
              </p14:cNvPr>
              <p14:cNvContentPartPr/>
              <p14:nvPr/>
            </p14:nvContentPartPr>
            <p14:xfrm>
              <a:off x="5918716" y="2886513"/>
              <a:ext cx="34200" cy="5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E73C477-F0E5-460D-88E9-C3C7D08131F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56076" y="2823513"/>
                <a:ext cx="15984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3" name="Group 7172">
            <a:extLst>
              <a:ext uri="{FF2B5EF4-FFF2-40B4-BE49-F238E27FC236}">
                <a16:creationId xmlns:a16="http://schemas.microsoft.com/office/drawing/2014/main" id="{F48FC615-EF8F-4E32-A483-7D0751E6D259}"/>
              </a:ext>
            </a:extLst>
          </p:cNvPr>
          <p:cNvGrpSpPr/>
          <p:nvPr/>
        </p:nvGrpSpPr>
        <p:grpSpPr>
          <a:xfrm>
            <a:off x="5664916" y="3059313"/>
            <a:ext cx="92520" cy="80280"/>
            <a:chOff x="5664916" y="3059313"/>
            <a:chExt cx="92520" cy="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ADB947A-F413-4751-ADE6-3FC9589B256E}"/>
                    </a:ext>
                  </a:extLst>
                </p14:cNvPr>
                <p14:cNvContentPartPr/>
                <p14:nvPr/>
              </p14:nvContentPartPr>
              <p14:xfrm>
                <a:off x="5718556" y="3059313"/>
                <a:ext cx="38880" cy="80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ADB947A-F413-4751-ADE6-3FC9589B25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55556" y="2996673"/>
                  <a:ext cx="164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168" name="Ink 7167">
                  <a:extLst>
                    <a:ext uri="{FF2B5EF4-FFF2-40B4-BE49-F238E27FC236}">
                      <a16:creationId xmlns:a16="http://schemas.microsoft.com/office/drawing/2014/main" id="{89406D73-AF90-44DF-BDC3-85AFE676F379}"/>
                    </a:ext>
                  </a:extLst>
                </p14:cNvPr>
                <p14:cNvContentPartPr/>
                <p14:nvPr/>
              </p14:nvContentPartPr>
              <p14:xfrm>
                <a:off x="5742316" y="3090993"/>
                <a:ext cx="5040" cy="30240"/>
              </p14:xfrm>
            </p:contentPart>
          </mc:Choice>
          <mc:Fallback>
            <p:pic>
              <p:nvPicPr>
                <p:cNvPr id="7168" name="Ink 7167">
                  <a:extLst>
                    <a:ext uri="{FF2B5EF4-FFF2-40B4-BE49-F238E27FC236}">
                      <a16:creationId xmlns:a16="http://schemas.microsoft.com/office/drawing/2014/main" id="{89406D73-AF90-44DF-BDC3-85AFE676F3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79316" y="3027993"/>
                  <a:ext cx="130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172" name="Ink 7171">
                  <a:extLst>
                    <a:ext uri="{FF2B5EF4-FFF2-40B4-BE49-F238E27FC236}">
                      <a16:creationId xmlns:a16="http://schemas.microsoft.com/office/drawing/2014/main" id="{F2F7DBF6-2FD4-46DD-9A4D-B6007B3B60E2}"/>
                    </a:ext>
                  </a:extLst>
                </p14:cNvPr>
                <p14:cNvContentPartPr/>
                <p14:nvPr/>
              </p14:nvContentPartPr>
              <p14:xfrm>
                <a:off x="5664916" y="3079833"/>
                <a:ext cx="66960" cy="42480"/>
              </p14:xfrm>
            </p:contentPart>
          </mc:Choice>
          <mc:Fallback>
            <p:pic>
              <p:nvPicPr>
                <p:cNvPr id="7172" name="Ink 7171">
                  <a:extLst>
                    <a:ext uri="{FF2B5EF4-FFF2-40B4-BE49-F238E27FC236}">
                      <a16:creationId xmlns:a16="http://schemas.microsoft.com/office/drawing/2014/main" id="{F2F7DBF6-2FD4-46DD-9A4D-B6007B3B60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01916" y="3017193"/>
                  <a:ext cx="1926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CB3EAA3C-3E01-448A-A229-9C9C5A6E9D92}"/>
              </a:ext>
            </a:extLst>
          </p:cNvPr>
          <p:cNvGrpSpPr/>
          <p:nvPr/>
        </p:nvGrpSpPr>
        <p:grpSpPr>
          <a:xfrm>
            <a:off x="5941396" y="3120873"/>
            <a:ext cx="60480" cy="84240"/>
            <a:chOff x="5941396" y="3120873"/>
            <a:chExt cx="60480" cy="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174" name="Ink 7173">
                  <a:extLst>
                    <a:ext uri="{FF2B5EF4-FFF2-40B4-BE49-F238E27FC236}">
                      <a16:creationId xmlns:a16="http://schemas.microsoft.com/office/drawing/2014/main" id="{80423AD2-4711-46BD-A7C7-C942C11F7DBB}"/>
                    </a:ext>
                  </a:extLst>
                </p14:cNvPr>
                <p14:cNvContentPartPr/>
                <p14:nvPr/>
              </p14:nvContentPartPr>
              <p14:xfrm>
                <a:off x="5968756" y="3123753"/>
                <a:ext cx="33120" cy="18720"/>
              </p14:xfrm>
            </p:contentPart>
          </mc:Choice>
          <mc:Fallback>
            <p:pic>
              <p:nvPicPr>
                <p:cNvPr id="7174" name="Ink 7173">
                  <a:extLst>
                    <a:ext uri="{FF2B5EF4-FFF2-40B4-BE49-F238E27FC236}">
                      <a16:creationId xmlns:a16="http://schemas.microsoft.com/office/drawing/2014/main" id="{80423AD2-4711-46BD-A7C7-C942C11F7D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05756" y="3060753"/>
                  <a:ext cx="158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175" name="Ink 7174">
                  <a:extLst>
                    <a:ext uri="{FF2B5EF4-FFF2-40B4-BE49-F238E27FC236}">
                      <a16:creationId xmlns:a16="http://schemas.microsoft.com/office/drawing/2014/main" id="{F02EA389-B422-4424-9F33-95923208F98E}"/>
                    </a:ext>
                  </a:extLst>
                </p14:cNvPr>
                <p14:cNvContentPartPr/>
                <p14:nvPr/>
              </p14:nvContentPartPr>
              <p14:xfrm>
                <a:off x="5953636" y="3130593"/>
                <a:ext cx="30960" cy="43560"/>
              </p14:xfrm>
            </p:contentPart>
          </mc:Choice>
          <mc:Fallback>
            <p:pic>
              <p:nvPicPr>
                <p:cNvPr id="7175" name="Ink 7174">
                  <a:extLst>
                    <a:ext uri="{FF2B5EF4-FFF2-40B4-BE49-F238E27FC236}">
                      <a16:creationId xmlns:a16="http://schemas.microsoft.com/office/drawing/2014/main" id="{F02EA389-B422-4424-9F33-95923208F9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90636" y="3067953"/>
                  <a:ext cx="15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176" name="Ink 7175">
                  <a:extLst>
                    <a:ext uri="{FF2B5EF4-FFF2-40B4-BE49-F238E27FC236}">
                      <a16:creationId xmlns:a16="http://schemas.microsoft.com/office/drawing/2014/main" id="{0780FB85-FA2F-4C76-AE39-9429F55368A0}"/>
                    </a:ext>
                  </a:extLst>
                </p14:cNvPr>
                <p14:cNvContentPartPr/>
                <p14:nvPr/>
              </p14:nvContentPartPr>
              <p14:xfrm>
                <a:off x="5941396" y="3120873"/>
                <a:ext cx="56880" cy="84240"/>
              </p14:xfrm>
            </p:contentPart>
          </mc:Choice>
          <mc:Fallback>
            <p:pic>
              <p:nvPicPr>
                <p:cNvPr id="7176" name="Ink 7175">
                  <a:extLst>
                    <a:ext uri="{FF2B5EF4-FFF2-40B4-BE49-F238E27FC236}">
                      <a16:creationId xmlns:a16="http://schemas.microsoft.com/office/drawing/2014/main" id="{0780FB85-FA2F-4C76-AE39-9429F55368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78756" y="3057873"/>
                  <a:ext cx="18252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181" name="Ink 7180">
                <a:extLst>
                  <a:ext uri="{FF2B5EF4-FFF2-40B4-BE49-F238E27FC236}">
                    <a16:creationId xmlns:a16="http://schemas.microsoft.com/office/drawing/2014/main" id="{69D8A49D-5BC7-48B2-83E2-58463D4D19EC}"/>
                  </a:ext>
                </a:extLst>
              </p14:cNvPr>
              <p14:cNvContentPartPr/>
              <p14:nvPr/>
            </p14:nvContentPartPr>
            <p14:xfrm>
              <a:off x="5779756" y="2925753"/>
              <a:ext cx="178560" cy="26280"/>
            </p14:xfrm>
          </p:contentPart>
        </mc:Choice>
        <mc:Fallback>
          <p:pic>
            <p:nvPicPr>
              <p:cNvPr id="7181" name="Ink 7180">
                <a:extLst>
                  <a:ext uri="{FF2B5EF4-FFF2-40B4-BE49-F238E27FC236}">
                    <a16:creationId xmlns:a16="http://schemas.microsoft.com/office/drawing/2014/main" id="{69D8A49D-5BC7-48B2-83E2-58463D4D19E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62116" y="2908113"/>
                <a:ext cx="2142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182" name="Ink 7181">
                <a:extLst>
                  <a:ext uri="{FF2B5EF4-FFF2-40B4-BE49-F238E27FC236}">
                    <a16:creationId xmlns:a16="http://schemas.microsoft.com/office/drawing/2014/main" id="{3AAFC556-5434-4588-867F-6EF759769CD5}"/>
                  </a:ext>
                </a:extLst>
              </p14:cNvPr>
              <p14:cNvContentPartPr/>
              <p14:nvPr/>
            </p14:nvContentPartPr>
            <p14:xfrm>
              <a:off x="6046876" y="2640993"/>
              <a:ext cx="19800" cy="12960"/>
            </p14:xfrm>
          </p:contentPart>
        </mc:Choice>
        <mc:Fallback>
          <p:pic>
            <p:nvPicPr>
              <p:cNvPr id="7182" name="Ink 7181">
                <a:extLst>
                  <a:ext uri="{FF2B5EF4-FFF2-40B4-BE49-F238E27FC236}">
                    <a16:creationId xmlns:a16="http://schemas.microsoft.com/office/drawing/2014/main" id="{3AAFC556-5434-4588-867F-6EF759769CD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83876" y="2577993"/>
                <a:ext cx="14544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90" name="Group 7189">
            <a:extLst>
              <a:ext uri="{FF2B5EF4-FFF2-40B4-BE49-F238E27FC236}">
                <a16:creationId xmlns:a16="http://schemas.microsoft.com/office/drawing/2014/main" id="{2C7434D0-F73B-4B44-A1D4-D5C09D9EEFDD}"/>
              </a:ext>
            </a:extLst>
          </p:cNvPr>
          <p:cNvGrpSpPr/>
          <p:nvPr/>
        </p:nvGrpSpPr>
        <p:grpSpPr>
          <a:xfrm>
            <a:off x="6104116" y="2713353"/>
            <a:ext cx="39600" cy="100080"/>
            <a:chOff x="6104116" y="2713353"/>
            <a:chExt cx="39600" cy="1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183" name="Ink 7182">
                  <a:extLst>
                    <a:ext uri="{FF2B5EF4-FFF2-40B4-BE49-F238E27FC236}">
                      <a16:creationId xmlns:a16="http://schemas.microsoft.com/office/drawing/2014/main" id="{21BBA7C1-B16F-47A2-A007-369F2DBB4ACD}"/>
                    </a:ext>
                  </a:extLst>
                </p14:cNvPr>
                <p14:cNvContentPartPr/>
                <p14:nvPr/>
              </p14:nvContentPartPr>
              <p14:xfrm>
                <a:off x="6138316" y="2713353"/>
                <a:ext cx="720" cy="3600"/>
              </p14:xfrm>
            </p:contentPart>
          </mc:Choice>
          <mc:Fallback>
            <p:pic>
              <p:nvPicPr>
                <p:cNvPr id="7183" name="Ink 7182">
                  <a:extLst>
                    <a:ext uri="{FF2B5EF4-FFF2-40B4-BE49-F238E27FC236}">
                      <a16:creationId xmlns:a16="http://schemas.microsoft.com/office/drawing/2014/main" id="{21BBA7C1-B16F-47A2-A007-369F2DBB4A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75676" y="2650713"/>
                  <a:ext cx="126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184" name="Ink 7183">
                  <a:extLst>
                    <a:ext uri="{FF2B5EF4-FFF2-40B4-BE49-F238E27FC236}">
                      <a16:creationId xmlns:a16="http://schemas.microsoft.com/office/drawing/2014/main" id="{A5A283B7-8636-4543-A038-96F64CCD41F0}"/>
                    </a:ext>
                  </a:extLst>
                </p14:cNvPr>
                <p14:cNvContentPartPr/>
                <p14:nvPr/>
              </p14:nvContentPartPr>
              <p14:xfrm>
                <a:off x="6131116" y="2788233"/>
                <a:ext cx="1440" cy="11520"/>
              </p14:xfrm>
            </p:contentPart>
          </mc:Choice>
          <mc:Fallback>
            <p:pic>
              <p:nvPicPr>
                <p:cNvPr id="7184" name="Ink 7183">
                  <a:extLst>
                    <a:ext uri="{FF2B5EF4-FFF2-40B4-BE49-F238E27FC236}">
                      <a16:creationId xmlns:a16="http://schemas.microsoft.com/office/drawing/2014/main" id="{A5A283B7-8636-4543-A038-96F64CCD41F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68116" y="2725233"/>
                  <a:ext cx="127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185" name="Ink 7184">
                  <a:extLst>
                    <a:ext uri="{FF2B5EF4-FFF2-40B4-BE49-F238E27FC236}">
                      <a16:creationId xmlns:a16="http://schemas.microsoft.com/office/drawing/2014/main" id="{CD9DC66D-43BD-45F1-A657-2DFCECC438EF}"/>
                    </a:ext>
                  </a:extLst>
                </p14:cNvPr>
                <p14:cNvContentPartPr/>
                <p14:nvPr/>
              </p14:nvContentPartPr>
              <p14:xfrm>
                <a:off x="6125716" y="2806233"/>
                <a:ext cx="360" cy="7200"/>
              </p14:xfrm>
            </p:contentPart>
          </mc:Choice>
          <mc:Fallback>
            <p:pic>
              <p:nvPicPr>
                <p:cNvPr id="7185" name="Ink 7184">
                  <a:extLst>
                    <a:ext uri="{FF2B5EF4-FFF2-40B4-BE49-F238E27FC236}">
                      <a16:creationId xmlns:a16="http://schemas.microsoft.com/office/drawing/2014/main" id="{CD9DC66D-43BD-45F1-A657-2DFCECC438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63076" y="2743593"/>
                  <a:ext cx="126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187" name="Ink 7186">
                  <a:extLst>
                    <a:ext uri="{FF2B5EF4-FFF2-40B4-BE49-F238E27FC236}">
                      <a16:creationId xmlns:a16="http://schemas.microsoft.com/office/drawing/2014/main" id="{17CA8D99-3ECD-4DE0-AD39-3A7440679C60}"/>
                    </a:ext>
                  </a:extLst>
                </p14:cNvPr>
                <p14:cNvContentPartPr/>
                <p14:nvPr/>
              </p14:nvContentPartPr>
              <p14:xfrm>
                <a:off x="6104116" y="2775273"/>
                <a:ext cx="1440" cy="360"/>
              </p14:xfrm>
            </p:contentPart>
          </mc:Choice>
          <mc:Fallback>
            <p:pic>
              <p:nvPicPr>
                <p:cNvPr id="7187" name="Ink 7186">
                  <a:extLst>
                    <a:ext uri="{FF2B5EF4-FFF2-40B4-BE49-F238E27FC236}">
                      <a16:creationId xmlns:a16="http://schemas.microsoft.com/office/drawing/2014/main" id="{17CA8D99-3ECD-4DE0-AD39-3A7440679C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41476" y="2712633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89" name="Ink 7188">
                  <a:extLst>
                    <a:ext uri="{FF2B5EF4-FFF2-40B4-BE49-F238E27FC236}">
                      <a16:creationId xmlns:a16="http://schemas.microsoft.com/office/drawing/2014/main" id="{16959063-974B-402D-B1F8-B04A9AC2284E}"/>
                    </a:ext>
                  </a:extLst>
                </p14:cNvPr>
                <p14:cNvContentPartPr/>
                <p14:nvPr/>
              </p14:nvContentPartPr>
              <p14:xfrm>
                <a:off x="6125356" y="2739273"/>
                <a:ext cx="18360" cy="34560"/>
              </p14:xfrm>
            </p:contentPart>
          </mc:Choice>
          <mc:Fallback>
            <p:pic>
              <p:nvPicPr>
                <p:cNvPr id="7189" name="Ink 7188">
                  <a:extLst>
                    <a:ext uri="{FF2B5EF4-FFF2-40B4-BE49-F238E27FC236}">
                      <a16:creationId xmlns:a16="http://schemas.microsoft.com/office/drawing/2014/main" id="{16959063-974B-402D-B1F8-B04A9AC228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62356" y="2676273"/>
                  <a:ext cx="14400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0" name="Group 17419">
            <a:extLst>
              <a:ext uri="{FF2B5EF4-FFF2-40B4-BE49-F238E27FC236}">
                <a16:creationId xmlns:a16="http://schemas.microsoft.com/office/drawing/2014/main" id="{48FD0D09-94A5-447A-9DEE-4456A624AC2F}"/>
              </a:ext>
            </a:extLst>
          </p:cNvPr>
          <p:cNvGrpSpPr/>
          <p:nvPr/>
        </p:nvGrpSpPr>
        <p:grpSpPr>
          <a:xfrm>
            <a:off x="2510956" y="779433"/>
            <a:ext cx="111960" cy="306720"/>
            <a:chOff x="2510956" y="779433"/>
            <a:chExt cx="11196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418" name="Ink 17417">
                  <a:extLst>
                    <a:ext uri="{FF2B5EF4-FFF2-40B4-BE49-F238E27FC236}">
                      <a16:creationId xmlns:a16="http://schemas.microsoft.com/office/drawing/2014/main" id="{36F3AC6B-2D17-480F-9DF0-F6FBCCEE6B1D}"/>
                    </a:ext>
                  </a:extLst>
                </p14:cNvPr>
                <p14:cNvContentPartPr/>
                <p14:nvPr/>
              </p14:nvContentPartPr>
              <p14:xfrm>
                <a:off x="2510956" y="779433"/>
                <a:ext cx="111960" cy="306720"/>
              </p14:xfrm>
            </p:contentPart>
          </mc:Choice>
          <mc:Fallback>
            <p:pic>
              <p:nvPicPr>
                <p:cNvPr id="17418" name="Ink 17417">
                  <a:extLst>
                    <a:ext uri="{FF2B5EF4-FFF2-40B4-BE49-F238E27FC236}">
                      <a16:creationId xmlns:a16="http://schemas.microsoft.com/office/drawing/2014/main" id="{36F3AC6B-2D17-480F-9DF0-F6FBCCEE6B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48316" y="716793"/>
                  <a:ext cx="2376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419" name="Ink 17418">
                  <a:extLst>
                    <a:ext uri="{FF2B5EF4-FFF2-40B4-BE49-F238E27FC236}">
                      <a16:creationId xmlns:a16="http://schemas.microsoft.com/office/drawing/2014/main" id="{E7F62978-7344-4012-BA34-DABBB4F01EAC}"/>
                    </a:ext>
                  </a:extLst>
                </p14:cNvPr>
                <p14:cNvContentPartPr/>
                <p14:nvPr/>
              </p14:nvContentPartPr>
              <p14:xfrm>
                <a:off x="2582236" y="1005153"/>
                <a:ext cx="28800" cy="39600"/>
              </p14:xfrm>
            </p:contentPart>
          </mc:Choice>
          <mc:Fallback>
            <p:pic>
              <p:nvPicPr>
                <p:cNvPr id="17419" name="Ink 17418">
                  <a:extLst>
                    <a:ext uri="{FF2B5EF4-FFF2-40B4-BE49-F238E27FC236}">
                      <a16:creationId xmlns:a16="http://schemas.microsoft.com/office/drawing/2014/main" id="{E7F62978-7344-4012-BA34-DABBB4F01E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19236" y="942513"/>
                  <a:ext cx="15444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7421" name="Ink 17420">
                <a:extLst>
                  <a:ext uri="{FF2B5EF4-FFF2-40B4-BE49-F238E27FC236}">
                    <a16:creationId xmlns:a16="http://schemas.microsoft.com/office/drawing/2014/main" id="{728F23EE-EBB2-4745-B969-C6313BC028EB}"/>
                  </a:ext>
                </a:extLst>
              </p14:cNvPr>
              <p14:cNvContentPartPr/>
              <p14:nvPr/>
            </p14:nvContentPartPr>
            <p14:xfrm>
              <a:off x="3865636" y="744513"/>
              <a:ext cx="11880" cy="66960"/>
            </p14:xfrm>
          </p:contentPart>
        </mc:Choice>
        <mc:Fallback>
          <p:pic>
            <p:nvPicPr>
              <p:cNvPr id="17421" name="Ink 17420">
                <a:extLst>
                  <a:ext uri="{FF2B5EF4-FFF2-40B4-BE49-F238E27FC236}">
                    <a16:creationId xmlns:a16="http://schemas.microsoft.com/office/drawing/2014/main" id="{728F23EE-EBB2-4745-B969-C6313BC028E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02996" y="681513"/>
                <a:ext cx="137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7422" name="Ink 17421">
                <a:extLst>
                  <a:ext uri="{FF2B5EF4-FFF2-40B4-BE49-F238E27FC236}">
                    <a16:creationId xmlns:a16="http://schemas.microsoft.com/office/drawing/2014/main" id="{ED57D9BF-7A0C-4892-A8DB-121B145D53A8}"/>
                  </a:ext>
                </a:extLst>
              </p14:cNvPr>
              <p14:cNvContentPartPr/>
              <p14:nvPr/>
            </p14:nvContentPartPr>
            <p14:xfrm>
              <a:off x="4649356" y="815793"/>
              <a:ext cx="87480" cy="164520"/>
            </p14:xfrm>
          </p:contentPart>
        </mc:Choice>
        <mc:Fallback>
          <p:pic>
            <p:nvPicPr>
              <p:cNvPr id="17422" name="Ink 17421">
                <a:extLst>
                  <a:ext uri="{FF2B5EF4-FFF2-40B4-BE49-F238E27FC236}">
                    <a16:creationId xmlns:a16="http://schemas.microsoft.com/office/drawing/2014/main" id="{ED57D9BF-7A0C-4892-A8DB-121B145D53A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6356" y="753153"/>
                <a:ext cx="2131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7423" name="Ink 17422">
                <a:extLst>
                  <a:ext uri="{FF2B5EF4-FFF2-40B4-BE49-F238E27FC236}">
                    <a16:creationId xmlns:a16="http://schemas.microsoft.com/office/drawing/2014/main" id="{AC5791C4-8C06-4EE9-A41B-058B6DFFD577}"/>
                  </a:ext>
                </a:extLst>
              </p14:cNvPr>
              <p14:cNvContentPartPr/>
              <p14:nvPr/>
            </p14:nvContentPartPr>
            <p14:xfrm>
              <a:off x="5134276" y="1010553"/>
              <a:ext cx="142920" cy="52920"/>
            </p14:xfrm>
          </p:contentPart>
        </mc:Choice>
        <mc:Fallback>
          <p:pic>
            <p:nvPicPr>
              <p:cNvPr id="17423" name="Ink 17422">
                <a:extLst>
                  <a:ext uri="{FF2B5EF4-FFF2-40B4-BE49-F238E27FC236}">
                    <a16:creationId xmlns:a16="http://schemas.microsoft.com/office/drawing/2014/main" id="{AC5791C4-8C06-4EE9-A41B-058B6DFFD57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71636" y="947553"/>
                <a:ext cx="26856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28" name="Group 17427">
            <a:extLst>
              <a:ext uri="{FF2B5EF4-FFF2-40B4-BE49-F238E27FC236}">
                <a16:creationId xmlns:a16="http://schemas.microsoft.com/office/drawing/2014/main" id="{4945D86A-6143-4CD2-8473-F002814459CA}"/>
              </a:ext>
            </a:extLst>
          </p:cNvPr>
          <p:cNvGrpSpPr/>
          <p:nvPr/>
        </p:nvGrpSpPr>
        <p:grpSpPr>
          <a:xfrm>
            <a:off x="6116596" y="3637395"/>
            <a:ext cx="2747806" cy="645894"/>
            <a:chOff x="604995" y="2632353"/>
            <a:chExt cx="2747806" cy="645894"/>
          </a:xfrm>
        </p:grpSpPr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64" cstate="print"/>
            <a:srcRect t="10112"/>
            <a:stretch>
              <a:fillRect/>
            </a:stretch>
          </p:blipFill>
          <p:spPr bwMode="auto">
            <a:xfrm>
              <a:off x="604995" y="2667000"/>
              <a:ext cx="2747806" cy="61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191" name="Ink 7190">
                  <a:extLst>
                    <a:ext uri="{FF2B5EF4-FFF2-40B4-BE49-F238E27FC236}">
                      <a16:creationId xmlns:a16="http://schemas.microsoft.com/office/drawing/2014/main" id="{30A231B3-0272-49A5-B580-FCAB223E4B87}"/>
                    </a:ext>
                  </a:extLst>
                </p14:cNvPr>
                <p14:cNvContentPartPr/>
                <p14:nvPr/>
              </p14:nvContentPartPr>
              <p14:xfrm>
                <a:off x="2032876" y="2649273"/>
                <a:ext cx="90360" cy="21240"/>
              </p14:xfrm>
            </p:contentPart>
          </mc:Choice>
          <mc:Fallback>
            <p:pic>
              <p:nvPicPr>
                <p:cNvPr id="7191" name="Ink 7190">
                  <a:extLst>
                    <a:ext uri="{FF2B5EF4-FFF2-40B4-BE49-F238E27FC236}">
                      <a16:creationId xmlns:a16="http://schemas.microsoft.com/office/drawing/2014/main" id="{30A231B3-0272-49A5-B580-FCAB223E4B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69876" y="2586633"/>
                  <a:ext cx="216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192" name="Ink 7191">
                  <a:extLst>
                    <a:ext uri="{FF2B5EF4-FFF2-40B4-BE49-F238E27FC236}">
                      <a16:creationId xmlns:a16="http://schemas.microsoft.com/office/drawing/2014/main" id="{332DE306-E3F6-4727-9A5C-C84D66B07847}"/>
                    </a:ext>
                  </a:extLst>
                </p14:cNvPr>
                <p14:cNvContentPartPr/>
                <p14:nvPr/>
              </p14:nvContentPartPr>
              <p14:xfrm>
                <a:off x="2031436" y="2632353"/>
                <a:ext cx="90360" cy="65160"/>
              </p14:xfrm>
            </p:contentPart>
          </mc:Choice>
          <mc:Fallback>
            <p:pic>
              <p:nvPicPr>
                <p:cNvPr id="7192" name="Ink 7191">
                  <a:extLst>
                    <a:ext uri="{FF2B5EF4-FFF2-40B4-BE49-F238E27FC236}">
                      <a16:creationId xmlns:a16="http://schemas.microsoft.com/office/drawing/2014/main" id="{332DE306-E3F6-4727-9A5C-C84D66B078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68796" y="2569353"/>
                  <a:ext cx="216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193" name="Ink 7192">
                  <a:extLst>
                    <a:ext uri="{FF2B5EF4-FFF2-40B4-BE49-F238E27FC236}">
                      <a16:creationId xmlns:a16="http://schemas.microsoft.com/office/drawing/2014/main" id="{404C9924-00AC-46C7-9078-CE7E2815EB0D}"/>
                    </a:ext>
                  </a:extLst>
                </p14:cNvPr>
                <p14:cNvContentPartPr/>
                <p14:nvPr/>
              </p14:nvContentPartPr>
              <p14:xfrm>
                <a:off x="1998316" y="2666193"/>
                <a:ext cx="82440" cy="17280"/>
              </p14:xfrm>
            </p:contentPart>
          </mc:Choice>
          <mc:Fallback>
            <p:pic>
              <p:nvPicPr>
                <p:cNvPr id="7193" name="Ink 7192">
                  <a:extLst>
                    <a:ext uri="{FF2B5EF4-FFF2-40B4-BE49-F238E27FC236}">
                      <a16:creationId xmlns:a16="http://schemas.microsoft.com/office/drawing/2014/main" id="{404C9924-00AC-46C7-9078-CE7E2815EB0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35316" y="2603553"/>
                  <a:ext cx="208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194" name="Ink 7193">
                  <a:extLst>
                    <a:ext uri="{FF2B5EF4-FFF2-40B4-BE49-F238E27FC236}">
                      <a16:creationId xmlns:a16="http://schemas.microsoft.com/office/drawing/2014/main" id="{D6BF60D1-88F5-4694-8628-36C85B7F1E9D}"/>
                    </a:ext>
                  </a:extLst>
                </p14:cNvPr>
                <p14:cNvContentPartPr/>
                <p14:nvPr/>
              </p14:nvContentPartPr>
              <p14:xfrm>
                <a:off x="2021356" y="2684913"/>
                <a:ext cx="79920" cy="28440"/>
              </p14:xfrm>
            </p:contentPart>
          </mc:Choice>
          <mc:Fallback>
            <p:pic>
              <p:nvPicPr>
                <p:cNvPr id="7194" name="Ink 7193">
                  <a:extLst>
                    <a:ext uri="{FF2B5EF4-FFF2-40B4-BE49-F238E27FC236}">
                      <a16:creationId xmlns:a16="http://schemas.microsoft.com/office/drawing/2014/main" id="{D6BF60D1-88F5-4694-8628-36C85B7F1E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58356" y="2622273"/>
                  <a:ext cx="205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195" name="Ink 7194">
                  <a:extLst>
                    <a:ext uri="{FF2B5EF4-FFF2-40B4-BE49-F238E27FC236}">
                      <a16:creationId xmlns:a16="http://schemas.microsoft.com/office/drawing/2014/main" id="{D782D1C9-CCE0-4852-AFDD-649D8B23DB98}"/>
                    </a:ext>
                  </a:extLst>
                </p14:cNvPr>
                <p14:cNvContentPartPr/>
                <p14:nvPr/>
              </p14:nvContentPartPr>
              <p14:xfrm>
                <a:off x="1185076" y="3054993"/>
                <a:ext cx="23400" cy="119160"/>
              </p14:xfrm>
            </p:contentPart>
          </mc:Choice>
          <mc:Fallback>
            <p:pic>
              <p:nvPicPr>
                <p:cNvPr id="7195" name="Ink 7194">
                  <a:extLst>
                    <a:ext uri="{FF2B5EF4-FFF2-40B4-BE49-F238E27FC236}">
                      <a16:creationId xmlns:a16="http://schemas.microsoft.com/office/drawing/2014/main" id="{D782D1C9-CCE0-4852-AFDD-649D8B23DB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2436" y="2991993"/>
                  <a:ext cx="149040" cy="244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409" name="Group 17408">
              <a:extLst>
                <a:ext uri="{FF2B5EF4-FFF2-40B4-BE49-F238E27FC236}">
                  <a16:creationId xmlns:a16="http://schemas.microsoft.com/office/drawing/2014/main" id="{13790A1E-1ECA-431E-9941-895B9148B821}"/>
                </a:ext>
              </a:extLst>
            </p:cNvPr>
            <p:cNvGrpSpPr/>
            <p:nvPr/>
          </p:nvGrpSpPr>
          <p:grpSpPr>
            <a:xfrm>
              <a:off x="987076" y="3162273"/>
              <a:ext cx="55800" cy="55440"/>
              <a:chOff x="987076" y="3162273"/>
              <a:chExt cx="55800" cy="554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5">
                <p14:nvContentPartPr>
                  <p14:cNvPr id="7199" name="Ink 7198">
                    <a:extLst>
                      <a:ext uri="{FF2B5EF4-FFF2-40B4-BE49-F238E27FC236}">
                        <a16:creationId xmlns:a16="http://schemas.microsoft.com/office/drawing/2014/main" id="{6BADB376-512D-4EDA-9C78-20419FAB5AD4}"/>
                      </a:ext>
                    </a:extLst>
                  </p14:cNvPr>
                  <p14:cNvContentPartPr/>
                  <p14:nvPr/>
                </p14:nvContentPartPr>
                <p14:xfrm>
                  <a:off x="1000036" y="3175593"/>
                  <a:ext cx="5040" cy="360"/>
                </p14:xfrm>
              </p:contentPart>
            </mc:Choice>
            <mc:Fallback>
              <p:pic>
                <p:nvPicPr>
                  <p:cNvPr id="7199" name="Ink 7198">
                    <a:extLst>
                      <a:ext uri="{FF2B5EF4-FFF2-40B4-BE49-F238E27FC236}">
                        <a16:creationId xmlns:a16="http://schemas.microsoft.com/office/drawing/2014/main" id="{6BADB376-512D-4EDA-9C78-20419FAB5AD4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937396" y="3112953"/>
                    <a:ext cx="13068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7">
                <p14:nvContentPartPr>
                  <p14:cNvPr id="17408" name="Ink 17407">
                    <a:extLst>
                      <a:ext uri="{FF2B5EF4-FFF2-40B4-BE49-F238E27FC236}">
                        <a16:creationId xmlns:a16="http://schemas.microsoft.com/office/drawing/2014/main" id="{99717FAB-F9AF-49D7-8C05-3C912D2A69CF}"/>
                      </a:ext>
                    </a:extLst>
                  </p14:cNvPr>
                  <p14:cNvContentPartPr/>
                  <p14:nvPr/>
                </p14:nvContentPartPr>
                <p14:xfrm>
                  <a:off x="987076" y="3162273"/>
                  <a:ext cx="55800" cy="55440"/>
                </p14:xfrm>
              </p:contentPart>
            </mc:Choice>
            <mc:Fallback>
              <p:pic>
                <p:nvPicPr>
                  <p:cNvPr id="17408" name="Ink 17407">
                    <a:extLst>
                      <a:ext uri="{FF2B5EF4-FFF2-40B4-BE49-F238E27FC236}">
                        <a16:creationId xmlns:a16="http://schemas.microsoft.com/office/drawing/2014/main" id="{99717FAB-F9AF-49D7-8C05-3C912D2A69CF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924436" y="3099633"/>
                    <a:ext cx="181440" cy="181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413" name="Group 17412">
              <a:extLst>
                <a:ext uri="{FF2B5EF4-FFF2-40B4-BE49-F238E27FC236}">
                  <a16:creationId xmlns:a16="http://schemas.microsoft.com/office/drawing/2014/main" id="{264B1A70-F0E0-4C9F-910C-37D5DA187E97}"/>
                </a:ext>
              </a:extLst>
            </p:cNvPr>
            <p:cNvGrpSpPr/>
            <p:nvPr/>
          </p:nvGrpSpPr>
          <p:grpSpPr>
            <a:xfrm>
              <a:off x="1110196" y="2907393"/>
              <a:ext cx="132120" cy="56520"/>
              <a:chOff x="1110196" y="2907393"/>
              <a:chExt cx="132120" cy="565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9">
                <p14:nvContentPartPr>
                  <p14:cNvPr id="17410" name="Ink 17409">
                    <a:extLst>
                      <a:ext uri="{FF2B5EF4-FFF2-40B4-BE49-F238E27FC236}">
                        <a16:creationId xmlns:a16="http://schemas.microsoft.com/office/drawing/2014/main" id="{7FCE7EF0-30A9-4450-96C1-797AAFFAA52E}"/>
                      </a:ext>
                    </a:extLst>
                  </p14:cNvPr>
                  <p14:cNvContentPartPr/>
                  <p14:nvPr/>
                </p14:nvContentPartPr>
                <p14:xfrm>
                  <a:off x="1141156" y="2907393"/>
                  <a:ext cx="101160" cy="42840"/>
                </p14:xfrm>
              </p:contentPart>
            </mc:Choice>
            <mc:Fallback>
              <p:pic>
                <p:nvPicPr>
                  <p:cNvPr id="17410" name="Ink 17409">
                    <a:extLst>
                      <a:ext uri="{FF2B5EF4-FFF2-40B4-BE49-F238E27FC236}">
                        <a16:creationId xmlns:a16="http://schemas.microsoft.com/office/drawing/2014/main" id="{7FCE7EF0-30A9-4450-96C1-797AAFFAA52E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1078156" y="2844753"/>
                    <a:ext cx="22680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1">
                <p14:nvContentPartPr>
                  <p14:cNvPr id="17411" name="Ink 17410">
                    <a:extLst>
                      <a:ext uri="{FF2B5EF4-FFF2-40B4-BE49-F238E27FC236}">
                        <a16:creationId xmlns:a16="http://schemas.microsoft.com/office/drawing/2014/main" id="{D247F64A-3860-4370-9EEE-FD4E9C94AC62}"/>
                      </a:ext>
                    </a:extLst>
                  </p14:cNvPr>
                  <p14:cNvContentPartPr/>
                  <p14:nvPr/>
                </p14:nvContentPartPr>
                <p14:xfrm>
                  <a:off x="1168876" y="2918913"/>
                  <a:ext cx="6840" cy="2520"/>
                </p14:xfrm>
              </p:contentPart>
            </mc:Choice>
            <mc:Fallback>
              <p:pic>
                <p:nvPicPr>
                  <p:cNvPr id="17411" name="Ink 17410">
                    <a:extLst>
                      <a:ext uri="{FF2B5EF4-FFF2-40B4-BE49-F238E27FC236}">
                        <a16:creationId xmlns:a16="http://schemas.microsoft.com/office/drawing/2014/main" id="{D247F64A-3860-4370-9EEE-FD4E9C94AC62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1105876" y="2855913"/>
                    <a:ext cx="132480" cy="12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3">
                <p14:nvContentPartPr>
                  <p14:cNvPr id="17412" name="Ink 17411">
                    <a:extLst>
                      <a:ext uri="{FF2B5EF4-FFF2-40B4-BE49-F238E27FC236}">
                        <a16:creationId xmlns:a16="http://schemas.microsoft.com/office/drawing/2014/main" id="{E53DFC7F-FBA8-4720-9B14-F647011B3945}"/>
                      </a:ext>
                    </a:extLst>
                  </p14:cNvPr>
                  <p14:cNvContentPartPr/>
                  <p14:nvPr/>
                </p14:nvContentPartPr>
                <p14:xfrm>
                  <a:off x="1110196" y="2917473"/>
                  <a:ext cx="106200" cy="46440"/>
                </p14:xfrm>
              </p:contentPart>
            </mc:Choice>
            <mc:Fallback>
              <p:pic>
                <p:nvPicPr>
                  <p:cNvPr id="17412" name="Ink 17411">
                    <a:extLst>
                      <a:ext uri="{FF2B5EF4-FFF2-40B4-BE49-F238E27FC236}">
                        <a16:creationId xmlns:a16="http://schemas.microsoft.com/office/drawing/2014/main" id="{E53DFC7F-FBA8-4720-9B14-F647011B394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047196" y="2854833"/>
                    <a:ext cx="231840" cy="172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414" name="Ink 17413">
                  <a:extLst>
                    <a:ext uri="{FF2B5EF4-FFF2-40B4-BE49-F238E27FC236}">
                      <a16:creationId xmlns:a16="http://schemas.microsoft.com/office/drawing/2014/main" id="{D42BEDC9-CA33-42D4-AD6A-A40AC726898B}"/>
                    </a:ext>
                  </a:extLst>
                </p14:cNvPr>
                <p14:cNvContentPartPr/>
                <p14:nvPr/>
              </p14:nvContentPartPr>
              <p14:xfrm>
                <a:off x="1243036" y="2657553"/>
                <a:ext cx="27000" cy="170280"/>
              </p14:xfrm>
            </p:contentPart>
          </mc:Choice>
          <mc:Fallback>
            <p:pic>
              <p:nvPicPr>
                <p:cNvPr id="17414" name="Ink 17413">
                  <a:extLst>
                    <a:ext uri="{FF2B5EF4-FFF2-40B4-BE49-F238E27FC236}">
                      <a16:creationId xmlns:a16="http://schemas.microsoft.com/office/drawing/2014/main" id="{D42BEDC9-CA33-42D4-AD6A-A40AC726898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0036" y="2594553"/>
                  <a:ext cx="152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417" name="Ink 17416">
                  <a:extLst>
                    <a:ext uri="{FF2B5EF4-FFF2-40B4-BE49-F238E27FC236}">
                      <a16:creationId xmlns:a16="http://schemas.microsoft.com/office/drawing/2014/main" id="{97DD6F06-B907-4B8B-BC88-D328B0FE5617}"/>
                    </a:ext>
                  </a:extLst>
                </p14:cNvPr>
                <p14:cNvContentPartPr/>
                <p14:nvPr/>
              </p14:nvContentPartPr>
              <p14:xfrm>
                <a:off x="883036" y="2747193"/>
                <a:ext cx="35280" cy="119880"/>
              </p14:xfrm>
            </p:contentPart>
          </mc:Choice>
          <mc:Fallback>
            <p:pic>
              <p:nvPicPr>
                <p:cNvPr id="17417" name="Ink 17416">
                  <a:extLst>
                    <a:ext uri="{FF2B5EF4-FFF2-40B4-BE49-F238E27FC236}">
                      <a16:creationId xmlns:a16="http://schemas.microsoft.com/office/drawing/2014/main" id="{97DD6F06-B907-4B8B-BC88-D328B0FE56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0396" y="2684553"/>
                  <a:ext cx="160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424" name="Ink 17423">
                  <a:extLst>
                    <a:ext uri="{FF2B5EF4-FFF2-40B4-BE49-F238E27FC236}">
                      <a16:creationId xmlns:a16="http://schemas.microsoft.com/office/drawing/2014/main" id="{B105B21C-042F-47AF-BA87-0D6E324132F0}"/>
                    </a:ext>
                  </a:extLst>
                </p14:cNvPr>
                <p14:cNvContentPartPr/>
                <p14:nvPr/>
              </p14:nvContentPartPr>
              <p14:xfrm>
                <a:off x="3197836" y="2907033"/>
                <a:ext cx="125280" cy="45720"/>
              </p14:xfrm>
            </p:contentPart>
          </mc:Choice>
          <mc:Fallback>
            <p:pic>
              <p:nvPicPr>
                <p:cNvPr id="17424" name="Ink 17423">
                  <a:extLst>
                    <a:ext uri="{FF2B5EF4-FFF2-40B4-BE49-F238E27FC236}">
                      <a16:creationId xmlns:a16="http://schemas.microsoft.com/office/drawing/2014/main" id="{B105B21C-042F-47AF-BA87-0D6E324132F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35196" y="2844033"/>
                  <a:ext cx="250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426" name="Ink 17425">
                  <a:extLst>
                    <a:ext uri="{FF2B5EF4-FFF2-40B4-BE49-F238E27FC236}">
                      <a16:creationId xmlns:a16="http://schemas.microsoft.com/office/drawing/2014/main" id="{70CFAE5A-DA2D-4CC4-8DBB-35C8116457C0}"/>
                    </a:ext>
                  </a:extLst>
                </p14:cNvPr>
                <p14:cNvContentPartPr/>
                <p14:nvPr/>
              </p14:nvContentPartPr>
              <p14:xfrm>
                <a:off x="3067156" y="2879313"/>
                <a:ext cx="36720" cy="293760"/>
              </p14:xfrm>
            </p:contentPart>
          </mc:Choice>
          <mc:Fallback>
            <p:pic>
              <p:nvPicPr>
                <p:cNvPr id="17426" name="Ink 17425">
                  <a:extLst>
                    <a:ext uri="{FF2B5EF4-FFF2-40B4-BE49-F238E27FC236}">
                      <a16:creationId xmlns:a16="http://schemas.microsoft.com/office/drawing/2014/main" id="{70CFAE5A-DA2D-4CC4-8DBB-35C8116457C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49516" y="2861313"/>
                  <a:ext cx="723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427" name="Ink 17426">
                  <a:extLst>
                    <a:ext uri="{FF2B5EF4-FFF2-40B4-BE49-F238E27FC236}">
                      <a16:creationId xmlns:a16="http://schemas.microsoft.com/office/drawing/2014/main" id="{021B4DC4-46D9-4D11-A301-4902042FA4A5}"/>
                    </a:ext>
                  </a:extLst>
                </p14:cNvPr>
                <p14:cNvContentPartPr/>
                <p14:nvPr/>
              </p14:nvContentPartPr>
              <p14:xfrm>
                <a:off x="3214396" y="3116193"/>
                <a:ext cx="101160" cy="10440"/>
              </p14:xfrm>
            </p:contentPart>
          </mc:Choice>
          <mc:Fallback>
            <p:pic>
              <p:nvPicPr>
                <p:cNvPr id="17427" name="Ink 17426">
                  <a:extLst>
                    <a:ext uri="{FF2B5EF4-FFF2-40B4-BE49-F238E27FC236}">
                      <a16:creationId xmlns:a16="http://schemas.microsoft.com/office/drawing/2014/main" id="{021B4DC4-46D9-4D11-A301-4902042FA4A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51396" y="3053553"/>
                  <a:ext cx="226800" cy="136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4" name="Picture 2">
            <a:extLst>
              <a:ext uri="{FF2B5EF4-FFF2-40B4-BE49-F238E27FC236}">
                <a16:creationId xmlns:a16="http://schemas.microsoft.com/office/drawing/2014/main" id="{F8F69D59-DFB7-4FA8-9E96-91CD771191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5" cstate="print"/>
          <a:srcRect/>
          <a:stretch>
            <a:fillRect/>
          </a:stretch>
        </p:blipFill>
        <p:spPr bwMode="auto">
          <a:xfrm>
            <a:off x="637679" y="2704932"/>
            <a:ext cx="2369306" cy="95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">
            <a:extLst>
              <a:ext uri="{FF2B5EF4-FFF2-40B4-BE49-F238E27FC236}">
                <a16:creationId xmlns:a16="http://schemas.microsoft.com/office/drawing/2014/main" id="{D4445DCB-0EE1-493A-A073-EC71EB36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 cstate="print"/>
          <a:srcRect/>
          <a:stretch>
            <a:fillRect/>
          </a:stretch>
        </p:blipFill>
        <p:spPr bwMode="auto">
          <a:xfrm>
            <a:off x="1359662" y="3888999"/>
            <a:ext cx="3212338" cy="24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8E7273A-D77E-4889-BD2D-4AA424BF5091}"/>
              </a:ext>
            </a:extLst>
          </p:cNvPr>
          <p:cNvSpPr txBox="1"/>
          <p:nvPr/>
        </p:nvSpPr>
        <p:spPr>
          <a:xfrm>
            <a:off x="5674756" y="5899666"/>
            <a:ext cx="3245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Dipole moment of body.</a:t>
            </a:r>
          </a:p>
          <a:p>
            <a:r>
              <a:rPr lang="en-US" sz="2000" dirty="0"/>
              <a:t>Where does that come from?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7429" name="Ink 17428">
                <a:extLst>
                  <a:ext uri="{FF2B5EF4-FFF2-40B4-BE49-F238E27FC236}">
                    <a16:creationId xmlns:a16="http://schemas.microsoft.com/office/drawing/2014/main" id="{AA647D25-27D1-41C7-BB55-AC98A72979A1}"/>
                  </a:ext>
                </a:extLst>
              </p14:cNvPr>
              <p14:cNvContentPartPr/>
              <p14:nvPr/>
            </p14:nvContentPartPr>
            <p14:xfrm>
              <a:off x="1940716" y="3552873"/>
              <a:ext cx="219960" cy="55080"/>
            </p14:xfrm>
          </p:contentPart>
        </mc:Choice>
        <mc:Fallback>
          <p:pic>
            <p:nvPicPr>
              <p:cNvPr id="17429" name="Ink 17428">
                <a:extLst>
                  <a:ext uri="{FF2B5EF4-FFF2-40B4-BE49-F238E27FC236}">
                    <a16:creationId xmlns:a16="http://schemas.microsoft.com/office/drawing/2014/main" id="{AA647D25-27D1-41C7-BB55-AC98A72979A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878076" y="3490233"/>
                <a:ext cx="345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7430" name="Ink 17429">
                <a:extLst>
                  <a:ext uri="{FF2B5EF4-FFF2-40B4-BE49-F238E27FC236}">
                    <a16:creationId xmlns:a16="http://schemas.microsoft.com/office/drawing/2014/main" id="{0BE1C86A-2107-4D9B-B4C9-EBA9C3FE1C70}"/>
                  </a:ext>
                </a:extLst>
              </p14:cNvPr>
              <p14:cNvContentPartPr/>
              <p14:nvPr/>
            </p14:nvContentPartPr>
            <p14:xfrm>
              <a:off x="2803636" y="3294393"/>
              <a:ext cx="63000" cy="48600"/>
            </p14:xfrm>
          </p:contentPart>
        </mc:Choice>
        <mc:Fallback>
          <p:pic>
            <p:nvPicPr>
              <p:cNvPr id="17430" name="Ink 17429">
                <a:extLst>
                  <a:ext uri="{FF2B5EF4-FFF2-40B4-BE49-F238E27FC236}">
                    <a16:creationId xmlns:a16="http://schemas.microsoft.com/office/drawing/2014/main" id="{0BE1C86A-2107-4D9B-B4C9-EBA9C3FE1C7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40996" y="3231753"/>
                <a:ext cx="1886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7431" name="Ink 17430">
                <a:extLst>
                  <a:ext uri="{FF2B5EF4-FFF2-40B4-BE49-F238E27FC236}">
                    <a16:creationId xmlns:a16="http://schemas.microsoft.com/office/drawing/2014/main" id="{2F36B9A6-ABD5-40E5-952B-7A503AFFA42E}"/>
                  </a:ext>
                </a:extLst>
              </p14:cNvPr>
              <p14:cNvContentPartPr/>
              <p14:nvPr/>
            </p14:nvContentPartPr>
            <p14:xfrm>
              <a:off x="2972476" y="3012873"/>
              <a:ext cx="101160" cy="69480"/>
            </p14:xfrm>
          </p:contentPart>
        </mc:Choice>
        <mc:Fallback>
          <p:pic>
            <p:nvPicPr>
              <p:cNvPr id="17431" name="Ink 17430">
                <a:extLst>
                  <a:ext uri="{FF2B5EF4-FFF2-40B4-BE49-F238E27FC236}">
                    <a16:creationId xmlns:a16="http://schemas.microsoft.com/office/drawing/2014/main" id="{2F36B9A6-ABD5-40E5-952B-7A503AFFA42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09836" y="2949873"/>
                <a:ext cx="2268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7432" name="Ink 17431">
                <a:extLst>
                  <a:ext uri="{FF2B5EF4-FFF2-40B4-BE49-F238E27FC236}">
                    <a16:creationId xmlns:a16="http://schemas.microsoft.com/office/drawing/2014/main" id="{DBE09940-EC22-4351-8EF3-877537906DF2}"/>
                  </a:ext>
                </a:extLst>
              </p14:cNvPr>
              <p14:cNvContentPartPr/>
              <p14:nvPr/>
            </p14:nvContentPartPr>
            <p14:xfrm>
              <a:off x="3257956" y="4261713"/>
              <a:ext cx="93960" cy="114120"/>
            </p14:xfrm>
          </p:contentPart>
        </mc:Choice>
        <mc:Fallback>
          <p:pic>
            <p:nvPicPr>
              <p:cNvPr id="17432" name="Ink 17431">
                <a:extLst>
                  <a:ext uri="{FF2B5EF4-FFF2-40B4-BE49-F238E27FC236}">
                    <a16:creationId xmlns:a16="http://schemas.microsoft.com/office/drawing/2014/main" id="{DBE09940-EC22-4351-8EF3-877537906DF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94956" y="4199073"/>
                <a:ext cx="21960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35" name="Group 17434">
            <a:extLst>
              <a:ext uri="{FF2B5EF4-FFF2-40B4-BE49-F238E27FC236}">
                <a16:creationId xmlns:a16="http://schemas.microsoft.com/office/drawing/2014/main" id="{68B803E8-48CA-4E64-8A97-25E8E968084F}"/>
              </a:ext>
            </a:extLst>
          </p:cNvPr>
          <p:cNvGrpSpPr/>
          <p:nvPr/>
        </p:nvGrpSpPr>
        <p:grpSpPr>
          <a:xfrm>
            <a:off x="3540556" y="4360353"/>
            <a:ext cx="46080" cy="117000"/>
            <a:chOff x="3540556" y="4360353"/>
            <a:chExt cx="4608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433" name="Ink 17432">
                  <a:extLst>
                    <a:ext uri="{FF2B5EF4-FFF2-40B4-BE49-F238E27FC236}">
                      <a16:creationId xmlns:a16="http://schemas.microsoft.com/office/drawing/2014/main" id="{674A7A4F-D16F-447F-AA2D-C2412E017690}"/>
                    </a:ext>
                  </a:extLst>
                </p14:cNvPr>
                <p14:cNvContentPartPr/>
                <p14:nvPr/>
              </p14:nvContentPartPr>
              <p14:xfrm>
                <a:off x="3566476" y="4364313"/>
                <a:ext cx="20160" cy="24480"/>
              </p14:xfrm>
            </p:contentPart>
          </mc:Choice>
          <mc:Fallback>
            <p:pic>
              <p:nvPicPr>
                <p:cNvPr id="17433" name="Ink 17432">
                  <a:extLst>
                    <a:ext uri="{FF2B5EF4-FFF2-40B4-BE49-F238E27FC236}">
                      <a16:creationId xmlns:a16="http://schemas.microsoft.com/office/drawing/2014/main" id="{674A7A4F-D16F-447F-AA2D-C2412E01769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03836" y="4301673"/>
                  <a:ext cx="145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434" name="Ink 17433">
                  <a:extLst>
                    <a:ext uri="{FF2B5EF4-FFF2-40B4-BE49-F238E27FC236}">
                      <a16:creationId xmlns:a16="http://schemas.microsoft.com/office/drawing/2014/main" id="{82665625-DCE9-43C5-9422-E240EA5BB3B2}"/>
                    </a:ext>
                  </a:extLst>
                </p14:cNvPr>
                <p14:cNvContentPartPr/>
                <p14:nvPr/>
              </p14:nvContentPartPr>
              <p14:xfrm>
                <a:off x="3540556" y="4360353"/>
                <a:ext cx="27720" cy="117000"/>
              </p14:xfrm>
            </p:contentPart>
          </mc:Choice>
          <mc:Fallback>
            <p:pic>
              <p:nvPicPr>
                <p:cNvPr id="17434" name="Ink 17433">
                  <a:extLst>
                    <a:ext uri="{FF2B5EF4-FFF2-40B4-BE49-F238E27FC236}">
                      <a16:creationId xmlns:a16="http://schemas.microsoft.com/office/drawing/2014/main" id="{82665625-DCE9-43C5-9422-E240EA5BB3B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77916" y="4297353"/>
                  <a:ext cx="15336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7436" name="Ink 17435">
                <a:extLst>
                  <a:ext uri="{FF2B5EF4-FFF2-40B4-BE49-F238E27FC236}">
                    <a16:creationId xmlns:a16="http://schemas.microsoft.com/office/drawing/2014/main" id="{B0437372-29BA-495E-AD49-D207EB526D00}"/>
                  </a:ext>
                </a:extLst>
              </p14:cNvPr>
              <p14:cNvContentPartPr/>
              <p14:nvPr/>
            </p14:nvContentPartPr>
            <p14:xfrm>
              <a:off x="3996676" y="4314273"/>
              <a:ext cx="93960" cy="312120"/>
            </p14:xfrm>
          </p:contentPart>
        </mc:Choice>
        <mc:Fallback>
          <p:pic>
            <p:nvPicPr>
              <p:cNvPr id="17436" name="Ink 17435">
                <a:extLst>
                  <a:ext uri="{FF2B5EF4-FFF2-40B4-BE49-F238E27FC236}">
                    <a16:creationId xmlns:a16="http://schemas.microsoft.com/office/drawing/2014/main" id="{B0437372-29BA-495E-AD49-D207EB526D0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33676" y="4251273"/>
                <a:ext cx="219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7437" name="Ink 17436">
                <a:extLst>
                  <a:ext uri="{FF2B5EF4-FFF2-40B4-BE49-F238E27FC236}">
                    <a16:creationId xmlns:a16="http://schemas.microsoft.com/office/drawing/2014/main" id="{164DF6DA-7895-4937-937A-2FC7C73F4492}"/>
                  </a:ext>
                </a:extLst>
              </p14:cNvPr>
              <p14:cNvContentPartPr/>
              <p14:nvPr/>
            </p14:nvContentPartPr>
            <p14:xfrm>
              <a:off x="3901276" y="4668873"/>
              <a:ext cx="394560" cy="42480"/>
            </p14:xfrm>
          </p:contentPart>
        </mc:Choice>
        <mc:Fallback>
          <p:pic>
            <p:nvPicPr>
              <p:cNvPr id="17437" name="Ink 17436">
                <a:extLst>
                  <a:ext uri="{FF2B5EF4-FFF2-40B4-BE49-F238E27FC236}">
                    <a16:creationId xmlns:a16="http://schemas.microsoft.com/office/drawing/2014/main" id="{164DF6DA-7895-4937-937A-2FC7C73F449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38636" y="4606233"/>
                <a:ext cx="520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7438" name="Ink 17437">
                <a:extLst>
                  <a:ext uri="{FF2B5EF4-FFF2-40B4-BE49-F238E27FC236}">
                    <a16:creationId xmlns:a16="http://schemas.microsoft.com/office/drawing/2014/main" id="{692A7D65-55CA-43C5-AA98-984854B251B0}"/>
                  </a:ext>
                </a:extLst>
              </p14:cNvPr>
              <p14:cNvContentPartPr/>
              <p14:nvPr/>
            </p14:nvContentPartPr>
            <p14:xfrm>
              <a:off x="3069676" y="4543953"/>
              <a:ext cx="108360" cy="167760"/>
            </p14:xfrm>
          </p:contentPart>
        </mc:Choice>
        <mc:Fallback>
          <p:pic>
            <p:nvPicPr>
              <p:cNvPr id="17438" name="Ink 17437">
                <a:extLst>
                  <a:ext uri="{FF2B5EF4-FFF2-40B4-BE49-F238E27FC236}">
                    <a16:creationId xmlns:a16="http://schemas.microsoft.com/office/drawing/2014/main" id="{692A7D65-55CA-43C5-AA98-984854B251B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006676" y="4480953"/>
                <a:ext cx="2340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7439" name="Ink 17438">
                <a:extLst>
                  <a:ext uri="{FF2B5EF4-FFF2-40B4-BE49-F238E27FC236}">
                    <a16:creationId xmlns:a16="http://schemas.microsoft.com/office/drawing/2014/main" id="{1CAD44FB-AA01-4EC8-854A-8661FD4B58A6}"/>
                  </a:ext>
                </a:extLst>
              </p14:cNvPr>
              <p14:cNvContentPartPr/>
              <p14:nvPr/>
            </p14:nvContentPartPr>
            <p14:xfrm>
              <a:off x="4122676" y="3915393"/>
              <a:ext cx="441000" cy="295200"/>
            </p14:xfrm>
          </p:contentPart>
        </mc:Choice>
        <mc:Fallback>
          <p:pic>
            <p:nvPicPr>
              <p:cNvPr id="17439" name="Ink 17438">
                <a:extLst>
                  <a:ext uri="{FF2B5EF4-FFF2-40B4-BE49-F238E27FC236}">
                    <a16:creationId xmlns:a16="http://schemas.microsoft.com/office/drawing/2014/main" id="{1CAD44FB-AA01-4EC8-854A-8661FD4B58A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060036" y="3852393"/>
                <a:ext cx="5666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E4CE730-24BC-43BE-8CD7-665E7CBB1D7A}"/>
                  </a:ext>
                </a:extLst>
              </p14:cNvPr>
              <p14:cNvContentPartPr/>
              <p14:nvPr/>
            </p14:nvContentPartPr>
            <p14:xfrm>
              <a:off x="4259836" y="5531073"/>
              <a:ext cx="235080" cy="1688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E4CE730-24BC-43BE-8CD7-665E7CBB1D7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196836" y="5468073"/>
                <a:ext cx="3607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8FC4C73-5355-4CA4-BC98-BAC96F4BA1D2}"/>
                  </a:ext>
                </a:extLst>
              </p14:cNvPr>
              <p14:cNvContentPartPr/>
              <p14:nvPr/>
            </p14:nvContentPartPr>
            <p14:xfrm>
              <a:off x="4047076" y="5538993"/>
              <a:ext cx="89280" cy="694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8FC4C73-5355-4CA4-BC98-BAC96F4BA1D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84076" y="5476353"/>
                <a:ext cx="2149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DA4B53C-63B6-4419-817C-40E890720004}"/>
                  </a:ext>
                </a:extLst>
              </p14:cNvPr>
              <p14:cNvContentPartPr/>
              <p14:nvPr/>
            </p14:nvContentPartPr>
            <p14:xfrm>
              <a:off x="3493396" y="5254233"/>
              <a:ext cx="59040" cy="7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DA4B53C-63B6-4419-817C-40E89072000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430396" y="5191593"/>
                <a:ext cx="18468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6FAA91B0-1C01-4CF9-A508-E8CB60C2680F}"/>
              </a:ext>
            </a:extLst>
          </p:cNvPr>
          <p:cNvGrpSpPr/>
          <p:nvPr/>
        </p:nvGrpSpPr>
        <p:grpSpPr>
          <a:xfrm>
            <a:off x="3306916" y="5011593"/>
            <a:ext cx="275760" cy="84600"/>
            <a:chOff x="3306916" y="5011593"/>
            <a:chExt cx="27576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CB63058-F5E1-4745-8440-39973CB1BC6F}"/>
                    </a:ext>
                  </a:extLst>
                </p14:cNvPr>
                <p14:cNvContentPartPr/>
                <p14:nvPr/>
              </p14:nvContentPartPr>
              <p14:xfrm>
                <a:off x="3462436" y="5087553"/>
                <a:ext cx="120240" cy="8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CB63058-F5E1-4745-8440-39973CB1BC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99436" y="5024553"/>
                  <a:ext cx="245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214F8E6-C580-496C-BF06-35FFA7F6B7DB}"/>
                    </a:ext>
                  </a:extLst>
                </p14:cNvPr>
                <p14:cNvContentPartPr/>
                <p14:nvPr/>
              </p14:nvContentPartPr>
              <p14:xfrm>
                <a:off x="3306916" y="5011593"/>
                <a:ext cx="27360" cy="7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214F8E6-C580-496C-BF06-35FFA7F6B7D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44276" y="4948953"/>
                  <a:ext cx="1530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50F579D-F30C-4000-8EE9-03BE9D12AA0E}"/>
              </a:ext>
            </a:extLst>
          </p:cNvPr>
          <p:cNvGrpSpPr/>
          <p:nvPr/>
        </p:nvGrpSpPr>
        <p:grpSpPr>
          <a:xfrm>
            <a:off x="2383876" y="4997553"/>
            <a:ext cx="381960" cy="273600"/>
            <a:chOff x="2383876" y="4997553"/>
            <a:chExt cx="38196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38233A-BA88-457A-A181-C929217DB88E}"/>
                    </a:ext>
                  </a:extLst>
                </p14:cNvPr>
                <p14:cNvContentPartPr/>
                <p14:nvPr/>
              </p14:nvContentPartPr>
              <p14:xfrm>
                <a:off x="2383876" y="4997553"/>
                <a:ext cx="29520" cy="53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38233A-BA88-457A-A181-C929217DB88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20876" y="4934913"/>
                  <a:ext cx="155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A6486B5-D6F1-4A69-9AF8-CF8386471504}"/>
                    </a:ext>
                  </a:extLst>
                </p14:cNvPr>
                <p14:cNvContentPartPr/>
                <p14:nvPr/>
              </p14:nvContentPartPr>
              <p14:xfrm>
                <a:off x="2443276" y="5111673"/>
                <a:ext cx="93600" cy="98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A6486B5-D6F1-4A69-9AF8-CF838647150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80636" y="5048673"/>
                  <a:ext cx="219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BAF0B4-A4A3-49C7-8EDB-A6BBD56BB58D}"/>
                    </a:ext>
                  </a:extLst>
                </p14:cNvPr>
                <p14:cNvContentPartPr/>
                <p14:nvPr/>
              </p14:nvContentPartPr>
              <p14:xfrm>
                <a:off x="2721196" y="5137593"/>
                <a:ext cx="44640" cy="133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BAF0B4-A4A3-49C7-8EDB-A6BBD56BB58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58196" y="5074953"/>
                  <a:ext cx="17028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290C843-E0F5-43F5-B3B1-5E7C400BFBEE}"/>
                  </a:ext>
                </a:extLst>
              </p14:cNvPr>
              <p14:cNvContentPartPr/>
              <p14:nvPr/>
            </p14:nvContentPartPr>
            <p14:xfrm>
              <a:off x="3902356" y="5231913"/>
              <a:ext cx="61920" cy="367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290C843-E0F5-43F5-B3B1-5E7C400BFBE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839356" y="5169273"/>
                <a:ext cx="1875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EBA4AA-04EC-4DC4-B62B-257992AE17FB}"/>
                  </a:ext>
                </a:extLst>
              </p14:cNvPr>
              <p14:cNvContentPartPr/>
              <p14:nvPr/>
            </p14:nvContentPartPr>
            <p14:xfrm>
              <a:off x="2293156" y="5919513"/>
              <a:ext cx="132840" cy="149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EBA4AA-04EC-4DC4-B62B-257992AE17F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230516" y="5856873"/>
                <a:ext cx="2584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7E1CC4A-27A8-43E2-A706-33E7D00E73B6}"/>
                  </a:ext>
                </a:extLst>
              </p14:cNvPr>
              <p14:cNvContentPartPr/>
              <p14:nvPr/>
            </p14:nvContentPartPr>
            <p14:xfrm>
              <a:off x="2662156" y="5989713"/>
              <a:ext cx="45000" cy="1389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7E1CC4A-27A8-43E2-A706-33E7D00E73B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599516" y="5927073"/>
                <a:ext cx="1706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F932CF4-56BC-410D-B88F-4650575F1F51}"/>
                  </a:ext>
                </a:extLst>
              </p14:cNvPr>
              <p14:cNvContentPartPr/>
              <p14:nvPr/>
            </p14:nvContentPartPr>
            <p14:xfrm>
              <a:off x="3249676" y="6234873"/>
              <a:ext cx="85680" cy="374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F932CF4-56BC-410D-B88F-4650575F1F5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187036" y="6172233"/>
                <a:ext cx="211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4B1A5D7-101F-40FC-B97D-193A2A2DDE58}"/>
                  </a:ext>
                </a:extLst>
              </p14:cNvPr>
              <p14:cNvContentPartPr/>
              <p14:nvPr/>
            </p14:nvContentPartPr>
            <p14:xfrm>
              <a:off x="3133396" y="5969913"/>
              <a:ext cx="244800" cy="3686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4B1A5D7-101F-40FC-B97D-193A2A2DDE5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070396" y="5906913"/>
                <a:ext cx="370440" cy="49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3CA9CB5E-A281-4D6F-BFDB-808F47DD52D7}"/>
              </a:ext>
            </a:extLst>
          </p:cNvPr>
          <p:cNvGrpSpPr/>
          <p:nvPr/>
        </p:nvGrpSpPr>
        <p:grpSpPr>
          <a:xfrm>
            <a:off x="3130156" y="5958753"/>
            <a:ext cx="198360" cy="251640"/>
            <a:chOff x="3130156" y="5958753"/>
            <a:chExt cx="19836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24BCE96-D0D4-4907-94CD-6859CC80A769}"/>
                    </a:ext>
                  </a:extLst>
                </p14:cNvPr>
                <p14:cNvContentPartPr/>
                <p14:nvPr/>
              </p14:nvContentPartPr>
              <p14:xfrm>
                <a:off x="3130156" y="5961633"/>
                <a:ext cx="14400" cy="240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24BCE96-D0D4-4907-94CD-6859CC80A76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12516" y="5943993"/>
                  <a:ext cx="50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995CED8-B30D-4C1A-8CFD-184D356BBBDB}"/>
                    </a:ext>
                  </a:extLst>
                </p14:cNvPr>
                <p14:cNvContentPartPr/>
                <p14:nvPr/>
              </p14:nvContentPartPr>
              <p14:xfrm>
                <a:off x="3167956" y="5964513"/>
                <a:ext cx="19440" cy="245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95CED8-B30D-4C1A-8CFD-184D356BBBD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49956" y="5946873"/>
                  <a:ext cx="55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3EFF692-AA80-459B-AFB9-9C010291C64C}"/>
                    </a:ext>
                  </a:extLst>
                </p14:cNvPr>
                <p14:cNvContentPartPr/>
                <p14:nvPr/>
              </p14:nvContentPartPr>
              <p14:xfrm>
                <a:off x="3186676" y="5958753"/>
                <a:ext cx="120600" cy="14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3EFF692-AA80-459B-AFB9-9C010291C64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69036" y="5940753"/>
                  <a:ext cx="156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FA556A-72C0-4E59-B27D-3A1ACBB9DA48}"/>
                    </a:ext>
                  </a:extLst>
                </p14:cNvPr>
                <p14:cNvContentPartPr/>
                <p14:nvPr/>
              </p14:nvContentPartPr>
              <p14:xfrm>
                <a:off x="3185596" y="6095193"/>
                <a:ext cx="93240" cy="3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FA556A-72C0-4E59-B27D-3A1ACBB9DA4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67956" y="6077553"/>
                  <a:ext cx="12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9CE817-62AE-4CC2-8E59-941B0381950E}"/>
                    </a:ext>
                  </a:extLst>
                </p14:cNvPr>
                <p14:cNvContentPartPr/>
                <p14:nvPr/>
              </p14:nvContentPartPr>
              <p14:xfrm>
                <a:off x="3180916" y="6182313"/>
                <a:ext cx="147600" cy="14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9CE817-62AE-4CC2-8E59-941B0381950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163276" y="6164313"/>
                  <a:ext cx="18324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3493514-6E82-4DA8-A8C4-3D78F53022E6}"/>
                  </a:ext>
                </a:extLst>
              </p14:cNvPr>
              <p14:cNvContentPartPr/>
              <p14:nvPr/>
            </p14:nvContentPartPr>
            <p14:xfrm>
              <a:off x="3378556" y="5839593"/>
              <a:ext cx="47520" cy="982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3493514-6E82-4DA8-A8C4-3D78F53022E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315556" y="5776953"/>
                <a:ext cx="173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F1DB99D-E3C7-4585-9995-BBAE2F740673}"/>
                  </a:ext>
                </a:extLst>
              </p14:cNvPr>
              <p14:cNvContentPartPr/>
              <p14:nvPr/>
            </p14:nvContentPartPr>
            <p14:xfrm>
              <a:off x="3766996" y="5791713"/>
              <a:ext cx="72360" cy="370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F1DB99D-E3C7-4585-9995-BBAE2F74067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04356" y="5729073"/>
                <a:ext cx="1980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C301A40-0191-4EF3-8379-242D72A7DF6A}"/>
                  </a:ext>
                </a:extLst>
              </p14:cNvPr>
              <p14:cNvContentPartPr/>
              <p14:nvPr/>
            </p14:nvContentPartPr>
            <p14:xfrm>
              <a:off x="4305196" y="5765433"/>
              <a:ext cx="42840" cy="914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C301A40-0191-4EF3-8379-242D72A7DF6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42556" y="5702793"/>
                <a:ext cx="1684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5E37DA0-FFBD-4931-A365-5B89E385C915}"/>
                  </a:ext>
                </a:extLst>
              </p14:cNvPr>
              <p14:cNvContentPartPr/>
              <p14:nvPr/>
            </p14:nvContentPartPr>
            <p14:xfrm>
              <a:off x="4287916" y="6277713"/>
              <a:ext cx="38160" cy="39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5E37DA0-FFBD-4931-A365-5B89E385C91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225276" y="6215073"/>
                <a:ext cx="163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7440" name="Ink 17439">
                <a:extLst>
                  <a:ext uri="{FF2B5EF4-FFF2-40B4-BE49-F238E27FC236}">
                    <a16:creationId xmlns:a16="http://schemas.microsoft.com/office/drawing/2014/main" id="{20CD447D-F068-4A06-BAD3-20749B79AE9F}"/>
                  </a:ext>
                </a:extLst>
              </p14:cNvPr>
              <p14:cNvContentPartPr/>
              <p14:nvPr/>
            </p14:nvContentPartPr>
            <p14:xfrm>
              <a:off x="3783916" y="6260433"/>
              <a:ext cx="64080" cy="57240"/>
            </p14:xfrm>
          </p:contentPart>
        </mc:Choice>
        <mc:Fallback>
          <p:pic>
            <p:nvPicPr>
              <p:cNvPr id="17440" name="Ink 17439">
                <a:extLst>
                  <a:ext uri="{FF2B5EF4-FFF2-40B4-BE49-F238E27FC236}">
                    <a16:creationId xmlns:a16="http://schemas.microsoft.com/office/drawing/2014/main" id="{20CD447D-F068-4A06-BAD3-20749B79AE9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720916" y="6197433"/>
                <a:ext cx="18972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42" name="Group 17441">
            <a:extLst>
              <a:ext uri="{FF2B5EF4-FFF2-40B4-BE49-F238E27FC236}">
                <a16:creationId xmlns:a16="http://schemas.microsoft.com/office/drawing/2014/main" id="{8B29ECCE-061A-4A85-B1A9-D5728AE13E96}"/>
              </a:ext>
            </a:extLst>
          </p:cNvPr>
          <p:cNvGrpSpPr/>
          <p:nvPr/>
        </p:nvGrpSpPr>
        <p:grpSpPr>
          <a:xfrm>
            <a:off x="3616876" y="5980353"/>
            <a:ext cx="352440" cy="421920"/>
            <a:chOff x="3616876" y="5980353"/>
            <a:chExt cx="35244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F4D0C9-C6E3-4E28-A0C4-0403038907B8}"/>
                    </a:ext>
                  </a:extLst>
                </p14:cNvPr>
                <p14:cNvContentPartPr/>
                <p14:nvPr/>
              </p14:nvContentPartPr>
              <p14:xfrm>
                <a:off x="3616876" y="5980353"/>
                <a:ext cx="22320" cy="65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F4D0C9-C6E3-4E28-A0C4-0403038907B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54236" y="5917713"/>
                  <a:ext cx="147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80D5F7D-68FB-4B0D-A574-9E3699C88861}"/>
                    </a:ext>
                  </a:extLst>
                </p14:cNvPr>
                <p14:cNvContentPartPr/>
                <p14:nvPr/>
              </p14:nvContentPartPr>
              <p14:xfrm>
                <a:off x="3731716" y="6085113"/>
                <a:ext cx="13320" cy="34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80D5F7D-68FB-4B0D-A574-9E3699C888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69076" y="6022473"/>
                  <a:ext cx="138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006294-1A29-4561-8E9B-BB9B2EEFFC0E}"/>
                    </a:ext>
                  </a:extLst>
                </p14:cNvPr>
                <p14:cNvContentPartPr/>
                <p14:nvPr/>
              </p14:nvContentPartPr>
              <p14:xfrm>
                <a:off x="3796156" y="6226953"/>
                <a:ext cx="114840" cy="175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F006294-1A29-4561-8E9B-BB9B2EEFFC0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733156" y="6163953"/>
                  <a:ext cx="240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441" name="Ink 17440">
                  <a:extLst>
                    <a:ext uri="{FF2B5EF4-FFF2-40B4-BE49-F238E27FC236}">
                      <a16:creationId xmlns:a16="http://schemas.microsoft.com/office/drawing/2014/main" id="{F13027C4-C9E2-4C75-B949-21CEB2B00236}"/>
                    </a:ext>
                  </a:extLst>
                </p14:cNvPr>
                <p14:cNvContentPartPr/>
                <p14:nvPr/>
              </p14:nvContentPartPr>
              <p14:xfrm>
                <a:off x="3793636" y="6160713"/>
                <a:ext cx="175680" cy="133920"/>
              </p14:xfrm>
            </p:contentPart>
          </mc:Choice>
          <mc:Fallback>
            <p:pic>
              <p:nvPicPr>
                <p:cNvPr id="17441" name="Ink 17440">
                  <a:extLst>
                    <a:ext uri="{FF2B5EF4-FFF2-40B4-BE49-F238E27FC236}">
                      <a16:creationId xmlns:a16="http://schemas.microsoft.com/office/drawing/2014/main" id="{F13027C4-C9E2-4C75-B949-21CEB2B0023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30996" y="6097713"/>
                  <a:ext cx="30132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7443" name="Ink 17442">
                <a:extLst>
                  <a:ext uri="{FF2B5EF4-FFF2-40B4-BE49-F238E27FC236}">
                    <a16:creationId xmlns:a16="http://schemas.microsoft.com/office/drawing/2014/main" id="{ADCCB15C-990C-4702-9658-958A153E24B8}"/>
                  </a:ext>
                </a:extLst>
              </p14:cNvPr>
              <p14:cNvContentPartPr/>
              <p14:nvPr/>
            </p14:nvContentPartPr>
            <p14:xfrm>
              <a:off x="3487276" y="6222993"/>
              <a:ext cx="69840" cy="98640"/>
            </p14:xfrm>
          </p:contentPart>
        </mc:Choice>
        <mc:Fallback>
          <p:pic>
            <p:nvPicPr>
              <p:cNvPr id="17443" name="Ink 17442">
                <a:extLst>
                  <a:ext uri="{FF2B5EF4-FFF2-40B4-BE49-F238E27FC236}">
                    <a16:creationId xmlns:a16="http://schemas.microsoft.com/office/drawing/2014/main" id="{ADCCB15C-990C-4702-9658-958A153E24B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424636" y="6160353"/>
                <a:ext cx="1954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7444" name="Ink 17443">
                <a:extLst>
                  <a:ext uri="{FF2B5EF4-FFF2-40B4-BE49-F238E27FC236}">
                    <a16:creationId xmlns:a16="http://schemas.microsoft.com/office/drawing/2014/main" id="{217F8A24-4C45-4426-B7FA-BFCDD538816D}"/>
                  </a:ext>
                </a:extLst>
              </p14:cNvPr>
              <p14:cNvContentPartPr/>
              <p14:nvPr/>
            </p14:nvContentPartPr>
            <p14:xfrm>
              <a:off x="3987676" y="6050553"/>
              <a:ext cx="1655280" cy="616320"/>
            </p14:xfrm>
          </p:contentPart>
        </mc:Choice>
        <mc:Fallback>
          <p:pic>
            <p:nvPicPr>
              <p:cNvPr id="17444" name="Ink 17443">
                <a:extLst>
                  <a:ext uri="{FF2B5EF4-FFF2-40B4-BE49-F238E27FC236}">
                    <a16:creationId xmlns:a16="http://schemas.microsoft.com/office/drawing/2014/main" id="{217F8A24-4C45-4426-B7FA-BFCDD538816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969676" y="6032913"/>
                <a:ext cx="169092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7445" name="Ink 17444">
                <a:extLst>
                  <a:ext uri="{FF2B5EF4-FFF2-40B4-BE49-F238E27FC236}">
                    <a16:creationId xmlns:a16="http://schemas.microsoft.com/office/drawing/2014/main" id="{7D549972-7B45-4B22-BFE5-006FFD4CB47C}"/>
                  </a:ext>
                </a:extLst>
              </p14:cNvPr>
              <p14:cNvContentPartPr/>
              <p14:nvPr/>
            </p14:nvContentPartPr>
            <p14:xfrm>
              <a:off x="6744916" y="3375753"/>
              <a:ext cx="1331640" cy="329760"/>
            </p14:xfrm>
          </p:contentPart>
        </mc:Choice>
        <mc:Fallback>
          <p:pic>
            <p:nvPicPr>
              <p:cNvPr id="17445" name="Ink 17444">
                <a:extLst>
                  <a:ext uri="{FF2B5EF4-FFF2-40B4-BE49-F238E27FC236}">
                    <a16:creationId xmlns:a16="http://schemas.microsoft.com/office/drawing/2014/main" id="{7D549972-7B45-4B22-BFE5-006FFD4CB47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727276" y="3357753"/>
                <a:ext cx="13672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7446" name="Ink 17445">
                <a:extLst>
                  <a:ext uri="{FF2B5EF4-FFF2-40B4-BE49-F238E27FC236}">
                    <a16:creationId xmlns:a16="http://schemas.microsoft.com/office/drawing/2014/main" id="{758C7C3A-68AA-402C-AB4D-8EA1280D5D86}"/>
                  </a:ext>
                </a:extLst>
              </p14:cNvPr>
              <p14:cNvContentPartPr/>
              <p14:nvPr/>
            </p14:nvContentPartPr>
            <p14:xfrm>
              <a:off x="3109996" y="3103953"/>
              <a:ext cx="2893320" cy="915840"/>
            </p14:xfrm>
          </p:contentPart>
        </mc:Choice>
        <mc:Fallback>
          <p:pic>
            <p:nvPicPr>
              <p:cNvPr id="17446" name="Ink 17445">
                <a:extLst>
                  <a:ext uri="{FF2B5EF4-FFF2-40B4-BE49-F238E27FC236}">
                    <a16:creationId xmlns:a16="http://schemas.microsoft.com/office/drawing/2014/main" id="{758C7C3A-68AA-402C-AB4D-8EA1280D5D8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092356" y="3085953"/>
                <a:ext cx="2928960" cy="9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48" name="Group 17447">
            <a:extLst>
              <a:ext uri="{FF2B5EF4-FFF2-40B4-BE49-F238E27FC236}">
                <a16:creationId xmlns:a16="http://schemas.microsoft.com/office/drawing/2014/main" id="{5E0744E5-E1FE-4BC4-812F-3709D8DD325D}"/>
              </a:ext>
            </a:extLst>
          </p:cNvPr>
          <p:cNvGrpSpPr/>
          <p:nvPr/>
        </p:nvGrpSpPr>
        <p:grpSpPr>
          <a:xfrm>
            <a:off x="8350876" y="2954553"/>
            <a:ext cx="342000" cy="309240"/>
            <a:chOff x="8350876" y="2954553"/>
            <a:chExt cx="34200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E22F2D-1C85-4DC2-BC13-DDCFBB1A0E8D}"/>
                    </a:ext>
                  </a:extLst>
                </p14:cNvPr>
                <p14:cNvContentPartPr/>
                <p14:nvPr/>
              </p14:nvContentPartPr>
              <p14:xfrm>
                <a:off x="8585236" y="3209073"/>
                <a:ext cx="43920" cy="33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E22F2D-1C85-4DC2-BC13-DDCFBB1A0E8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22236" y="3146073"/>
                  <a:ext cx="169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98B04C-7974-43B6-A93A-B3D9FD278D8B}"/>
                    </a:ext>
                  </a:extLst>
                </p14:cNvPr>
                <p14:cNvContentPartPr/>
                <p14:nvPr/>
              </p14:nvContentPartPr>
              <p14:xfrm>
                <a:off x="8570476" y="3200793"/>
                <a:ext cx="122400" cy="63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98B04C-7974-43B6-A93A-B3D9FD278D8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07836" y="3138153"/>
                  <a:ext cx="248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447" name="Ink 17446">
                  <a:extLst>
                    <a:ext uri="{FF2B5EF4-FFF2-40B4-BE49-F238E27FC236}">
                      <a16:creationId xmlns:a16="http://schemas.microsoft.com/office/drawing/2014/main" id="{5BB32752-B02F-4E73-9DAE-64B438664B57}"/>
                    </a:ext>
                  </a:extLst>
                </p14:cNvPr>
                <p14:cNvContentPartPr/>
                <p14:nvPr/>
              </p14:nvContentPartPr>
              <p14:xfrm>
                <a:off x="8350876" y="2954553"/>
                <a:ext cx="52200" cy="205200"/>
              </p14:xfrm>
            </p:contentPart>
          </mc:Choice>
          <mc:Fallback>
            <p:pic>
              <p:nvPicPr>
                <p:cNvPr id="17447" name="Ink 17446">
                  <a:extLst>
                    <a:ext uri="{FF2B5EF4-FFF2-40B4-BE49-F238E27FC236}">
                      <a16:creationId xmlns:a16="http://schemas.microsoft.com/office/drawing/2014/main" id="{5BB32752-B02F-4E73-9DAE-64B438664B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88236" y="2891553"/>
                  <a:ext cx="177840" cy="3308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763" y="304800"/>
            <a:ext cx="3375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061" y="1447800"/>
            <a:ext cx="5830339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9862" y="2819400"/>
            <a:ext cx="36147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0362" y="4114800"/>
            <a:ext cx="4492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324600" y="4419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562600"/>
            <a:ext cx="307144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71352" y="5791200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(2.13)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F3F570-4155-45DA-9439-6CE3055D4AEE}"/>
                  </a:ext>
                </a:extLst>
              </p14:cNvPr>
              <p14:cNvContentPartPr/>
              <p14:nvPr/>
            </p14:nvContentPartPr>
            <p14:xfrm>
              <a:off x="4196116" y="855393"/>
              <a:ext cx="95400" cy="2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F3F570-4155-45DA-9439-6CE3055D4A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33116" y="792393"/>
                <a:ext cx="2210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27F22E-CA7D-4D0F-971A-AA3A8A904AF5}"/>
                  </a:ext>
                </a:extLst>
              </p14:cNvPr>
              <p14:cNvContentPartPr/>
              <p14:nvPr/>
            </p14:nvContentPartPr>
            <p14:xfrm>
              <a:off x="4573756" y="847473"/>
              <a:ext cx="69480" cy="37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27F22E-CA7D-4D0F-971A-AA3A8A904A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10756" y="784473"/>
                <a:ext cx="19512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B6914B7-AB4C-44E5-B0F7-9B6EDAF3AC44}"/>
              </a:ext>
            </a:extLst>
          </p:cNvPr>
          <p:cNvGrpSpPr/>
          <p:nvPr/>
        </p:nvGrpSpPr>
        <p:grpSpPr>
          <a:xfrm>
            <a:off x="4598956" y="1465593"/>
            <a:ext cx="199440" cy="45360"/>
            <a:chOff x="4598956" y="1465593"/>
            <a:chExt cx="199440" cy="4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0D9E420-A1C8-4F52-AA97-0F3FD153734E}"/>
                    </a:ext>
                  </a:extLst>
                </p14:cNvPr>
                <p14:cNvContentPartPr/>
                <p14:nvPr/>
              </p14:nvContentPartPr>
              <p14:xfrm>
                <a:off x="4603636" y="1504833"/>
                <a:ext cx="360" cy="6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0D9E420-A1C8-4F52-AA97-0F3FD15373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40996" y="1442193"/>
                  <a:ext cx="12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046FFE1-E63F-4487-A0E1-88B6775B0E8E}"/>
                    </a:ext>
                  </a:extLst>
                </p14:cNvPr>
                <p14:cNvContentPartPr/>
                <p14:nvPr/>
              </p14:nvContentPartPr>
              <p14:xfrm>
                <a:off x="4598956" y="1465593"/>
                <a:ext cx="199440" cy="31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046FFE1-E63F-4487-A0E1-88B6775B0E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36316" y="1402953"/>
                  <a:ext cx="32508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797428-BBA9-4C4B-A054-4221FBF7BA96}"/>
                  </a:ext>
                </a:extLst>
              </p14:cNvPr>
              <p14:cNvContentPartPr/>
              <p14:nvPr/>
            </p14:nvContentPartPr>
            <p14:xfrm>
              <a:off x="3158956" y="692313"/>
              <a:ext cx="129960" cy="43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797428-BBA9-4C4B-A054-4221FBF7BA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95956" y="629673"/>
                <a:ext cx="25560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7BA27EC-74CA-4469-82A5-5B99A05054B3}"/>
              </a:ext>
            </a:extLst>
          </p:cNvPr>
          <p:cNvGrpSpPr/>
          <p:nvPr/>
        </p:nvGrpSpPr>
        <p:grpSpPr>
          <a:xfrm>
            <a:off x="3267316" y="1019913"/>
            <a:ext cx="59760" cy="300240"/>
            <a:chOff x="3267316" y="1019913"/>
            <a:chExt cx="5976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7FD6A5-5295-4B1D-9100-DBDED08E183D}"/>
                    </a:ext>
                  </a:extLst>
                </p14:cNvPr>
                <p14:cNvContentPartPr/>
                <p14:nvPr/>
              </p14:nvContentPartPr>
              <p14:xfrm>
                <a:off x="3300436" y="1019913"/>
                <a:ext cx="26640" cy="171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7FD6A5-5295-4B1D-9100-DBDED08E183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37796" y="957273"/>
                  <a:ext cx="152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C27689A-3007-4CB6-8909-2EE1343FE45C}"/>
                    </a:ext>
                  </a:extLst>
                </p14:cNvPr>
                <p14:cNvContentPartPr/>
                <p14:nvPr/>
              </p14:nvContentPartPr>
              <p14:xfrm>
                <a:off x="3267316" y="1207473"/>
                <a:ext cx="10080" cy="112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C27689A-3007-4CB6-8909-2EE1343FE4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04676" y="1144833"/>
                  <a:ext cx="13572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D2103F9-F131-4E68-81B3-F082FBAB4D91}"/>
                  </a:ext>
                </a:extLst>
              </p14:cNvPr>
              <p14:cNvContentPartPr/>
              <p14:nvPr/>
            </p14:nvContentPartPr>
            <p14:xfrm>
              <a:off x="2582956" y="2457033"/>
              <a:ext cx="42120" cy="168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D2103F9-F131-4E68-81B3-F082FBAB4D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20316" y="2394033"/>
                <a:ext cx="1677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F6581CD-5A8E-44B2-B7A2-C56CD80ED751}"/>
                  </a:ext>
                </a:extLst>
              </p14:cNvPr>
              <p14:cNvContentPartPr/>
              <p14:nvPr/>
            </p14:nvContentPartPr>
            <p14:xfrm>
              <a:off x="3800476" y="2000913"/>
              <a:ext cx="75600" cy="67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F6581CD-5A8E-44B2-B7A2-C56CD80ED75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7476" y="1938273"/>
                <a:ext cx="2012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AB9B03-F1F9-4D72-ADF1-7D2DE709BD52}"/>
                  </a:ext>
                </a:extLst>
              </p14:cNvPr>
              <p14:cNvContentPartPr/>
              <p14:nvPr/>
            </p14:nvContentPartPr>
            <p14:xfrm>
              <a:off x="5083516" y="2160753"/>
              <a:ext cx="167040" cy="11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AB9B03-F1F9-4D72-ADF1-7D2DE709BD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20516" y="2098113"/>
                <a:ext cx="2926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8FE3AE9-00D6-436E-A2E5-F4C399CAE7C9}"/>
                  </a:ext>
                </a:extLst>
              </p14:cNvPr>
              <p14:cNvContentPartPr/>
              <p14:nvPr/>
            </p14:nvContentPartPr>
            <p14:xfrm>
              <a:off x="7717996" y="2282793"/>
              <a:ext cx="47520" cy="94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8FE3AE9-00D6-436E-A2E5-F4C399CAE7C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54996" y="2219793"/>
                <a:ext cx="173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43A234-EB93-4CC0-A58F-5D21D3AAD051}"/>
                  </a:ext>
                </a:extLst>
              </p14:cNvPr>
              <p14:cNvContentPartPr/>
              <p14:nvPr/>
            </p14:nvContentPartPr>
            <p14:xfrm>
              <a:off x="7449796" y="2184873"/>
              <a:ext cx="460080" cy="437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43A234-EB93-4CC0-A58F-5D21D3AAD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6796" y="2121873"/>
                <a:ext cx="58572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0EF5A1C-D559-4E42-B6FB-0601566C8E1E}"/>
                  </a:ext>
                </a:extLst>
              </p14:cNvPr>
              <p14:cNvContentPartPr/>
              <p14:nvPr/>
            </p14:nvContentPartPr>
            <p14:xfrm>
              <a:off x="7712236" y="2154993"/>
              <a:ext cx="28080" cy="478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0EF5A1C-D559-4E42-B6FB-0601566C8E1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94596" y="2136993"/>
                <a:ext cx="63720" cy="51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706B973-E7C2-4103-92E4-8A2E110272A2}"/>
              </a:ext>
            </a:extLst>
          </p:cNvPr>
          <p:cNvGrpSpPr/>
          <p:nvPr/>
        </p:nvGrpSpPr>
        <p:grpSpPr>
          <a:xfrm>
            <a:off x="7764076" y="2158953"/>
            <a:ext cx="365040" cy="546120"/>
            <a:chOff x="7764076" y="2158953"/>
            <a:chExt cx="36504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434DDA-B08C-4E8F-AD21-A9168A1376F1}"/>
                    </a:ext>
                  </a:extLst>
                </p14:cNvPr>
                <p14:cNvContentPartPr/>
                <p14:nvPr/>
              </p14:nvContentPartPr>
              <p14:xfrm>
                <a:off x="7764076" y="2185953"/>
                <a:ext cx="198720" cy="428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434DDA-B08C-4E8F-AD21-A9168A1376F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46076" y="2167953"/>
                  <a:ext cx="2343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11DA4B-EB69-41EB-A120-E3340137A749}"/>
                    </a:ext>
                  </a:extLst>
                </p14:cNvPr>
                <p14:cNvContentPartPr/>
                <p14:nvPr/>
              </p14:nvContentPartPr>
              <p14:xfrm>
                <a:off x="7765156" y="2404833"/>
                <a:ext cx="142920" cy="34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11DA4B-EB69-41EB-A120-E3340137A7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47156" y="2386833"/>
                  <a:ext cx="178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A321CE-3DB4-4284-910A-26193EE97FE4}"/>
                    </a:ext>
                  </a:extLst>
                </p14:cNvPr>
                <p14:cNvContentPartPr/>
                <p14:nvPr/>
              </p14:nvContentPartPr>
              <p14:xfrm>
                <a:off x="7764076" y="2158953"/>
                <a:ext cx="224640" cy="59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A321CE-3DB4-4284-910A-26193EE97FE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46076" y="2141313"/>
                  <a:ext cx="260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6F8C22-15F4-4B31-ADA9-D0B43D7FD489}"/>
                    </a:ext>
                  </a:extLst>
                </p14:cNvPr>
                <p14:cNvContentPartPr/>
                <p14:nvPr/>
              </p14:nvContentPartPr>
              <p14:xfrm>
                <a:off x="8081236" y="2601393"/>
                <a:ext cx="47880" cy="103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6F8C22-15F4-4B31-ADA9-D0B43D7FD4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63236" y="2583753"/>
                  <a:ext cx="83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A7023B-D1E4-482E-82D7-46B6B5A2C1B1}"/>
                    </a:ext>
                  </a:extLst>
                </p14:cNvPr>
                <p14:cNvContentPartPr/>
                <p14:nvPr/>
              </p14:nvContentPartPr>
              <p14:xfrm>
                <a:off x="8088796" y="2458833"/>
                <a:ext cx="19440" cy="48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A7023B-D1E4-482E-82D7-46B6B5A2C1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70796" y="2441193"/>
                  <a:ext cx="550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56" name="Group 19455">
            <a:extLst>
              <a:ext uri="{FF2B5EF4-FFF2-40B4-BE49-F238E27FC236}">
                <a16:creationId xmlns:a16="http://schemas.microsoft.com/office/drawing/2014/main" id="{F20C0723-E31F-44FB-BBB7-8952AC4E340E}"/>
              </a:ext>
            </a:extLst>
          </p:cNvPr>
          <p:cNvGrpSpPr/>
          <p:nvPr/>
        </p:nvGrpSpPr>
        <p:grpSpPr>
          <a:xfrm>
            <a:off x="2557396" y="1816593"/>
            <a:ext cx="65880" cy="135000"/>
            <a:chOff x="2557396" y="1816593"/>
            <a:chExt cx="6588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C1C771-6511-4E5F-AC43-07187087D5D5}"/>
                    </a:ext>
                  </a:extLst>
                </p14:cNvPr>
                <p14:cNvContentPartPr/>
                <p14:nvPr/>
              </p14:nvContentPartPr>
              <p14:xfrm>
                <a:off x="2621836" y="1840353"/>
                <a:ext cx="1440" cy="6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C1C771-6511-4E5F-AC43-07187087D5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59196" y="1777713"/>
                  <a:ext cx="127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61AAA3-306F-4F84-BD6E-31A167C5A20C}"/>
                    </a:ext>
                  </a:extLst>
                </p14:cNvPr>
                <p14:cNvContentPartPr/>
                <p14:nvPr/>
              </p14:nvContentPartPr>
              <p14:xfrm>
                <a:off x="2557396" y="1816593"/>
                <a:ext cx="49320" cy="135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61AAA3-306F-4F84-BD6E-31A167C5A20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94396" y="1753593"/>
                  <a:ext cx="17496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457" name="Ink 19456">
                <a:extLst>
                  <a:ext uri="{FF2B5EF4-FFF2-40B4-BE49-F238E27FC236}">
                    <a16:creationId xmlns:a16="http://schemas.microsoft.com/office/drawing/2014/main" id="{BE1381B5-B860-4278-B367-8B77614CFC03}"/>
                  </a:ext>
                </a:extLst>
              </p14:cNvPr>
              <p14:cNvContentPartPr/>
              <p14:nvPr/>
            </p14:nvContentPartPr>
            <p14:xfrm>
              <a:off x="2018836" y="2209713"/>
              <a:ext cx="66240" cy="58320"/>
            </p14:xfrm>
          </p:contentPart>
        </mc:Choice>
        <mc:Fallback>
          <p:pic>
            <p:nvPicPr>
              <p:cNvPr id="19457" name="Ink 19456">
                <a:extLst>
                  <a:ext uri="{FF2B5EF4-FFF2-40B4-BE49-F238E27FC236}">
                    <a16:creationId xmlns:a16="http://schemas.microsoft.com/office/drawing/2014/main" id="{BE1381B5-B860-4278-B367-8B77614CFC0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56196" y="2146713"/>
                <a:ext cx="19188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69" name="Group 19468">
            <a:extLst>
              <a:ext uri="{FF2B5EF4-FFF2-40B4-BE49-F238E27FC236}">
                <a16:creationId xmlns:a16="http://schemas.microsoft.com/office/drawing/2014/main" id="{46F24798-C77D-4235-8506-441234CF084A}"/>
              </a:ext>
            </a:extLst>
          </p:cNvPr>
          <p:cNvGrpSpPr/>
          <p:nvPr/>
        </p:nvGrpSpPr>
        <p:grpSpPr>
          <a:xfrm>
            <a:off x="6072436" y="3536313"/>
            <a:ext cx="231480" cy="234360"/>
            <a:chOff x="6072436" y="3536313"/>
            <a:chExt cx="23148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9466" name="Ink 19465">
                  <a:extLst>
                    <a:ext uri="{FF2B5EF4-FFF2-40B4-BE49-F238E27FC236}">
                      <a16:creationId xmlns:a16="http://schemas.microsoft.com/office/drawing/2014/main" id="{CFF563FA-61F3-4E76-B650-BD8861F754D0}"/>
                    </a:ext>
                  </a:extLst>
                </p14:cNvPr>
                <p14:cNvContentPartPr/>
                <p14:nvPr/>
              </p14:nvContentPartPr>
              <p14:xfrm>
                <a:off x="6072436" y="3536313"/>
                <a:ext cx="49320" cy="107280"/>
              </p14:xfrm>
            </p:contentPart>
          </mc:Choice>
          <mc:Fallback>
            <p:pic>
              <p:nvPicPr>
                <p:cNvPr id="19466" name="Ink 19465">
                  <a:extLst>
                    <a:ext uri="{FF2B5EF4-FFF2-40B4-BE49-F238E27FC236}">
                      <a16:creationId xmlns:a16="http://schemas.microsoft.com/office/drawing/2014/main" id="{CFF563FA-61F3-4E76-B650-BD8861F754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09436" y="3473313"/>
                  <a:ext cx="174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9467" name="Ink 19466">
                  <a:extLst>
                    <a:ext uri="{FF2B5EF4-FFF2-40B4-BE49-F238E27FC236}">
                      <a16:creationId xmlns:a16="http://schemas.microsoft.com/office/drawing/2014/main" id="{40838487-39E0-4101-81D6-0675AB869C5C}"/>
                    </a:ext>
                  </a:extLst>
                </p14:cNvPr>
                <p14:cNvContentPartPr/>
                <p14:nvPr/>
              </p14:nvContentPartPr>
              <p14:xfrm>
                <a:off x="6265396" y="3613353"/>
                <a:ext cx="38520" cy="157320"/>
              </p14:xfrm>
            </p:contentPart>
          </mc:Choice>
          <mc:Fallback>
            <p:pic>
              <p:nvPicPr>
                <p:cNvPr id="19467" name="Ink 19466">
                  <a:extLst>
                    <a:ext uri="{FF2B5EF4-FFF2-40B4-BE49-F238E27FC236}">
                      <a16:creationId xmlns:a16="http://schemas.microsoft.com/office/drawing/2014/main" id="{40838487-39E0-4101-81D6-0675AB869C5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02396" y="3550353"/>
                  <a:ext cx="16416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9468" name="Ink 19467">
                <a:extLst>
                  <a:ext uri="{FF2B5EF4-FFF2-40B4-BE49-F238E27FC236}">
                    <a16:creationId xmlns:a16="http://schemas.microsoft.com/office/drawing/2014/main" id="{C6521DE7-FD7B-4D6D-BC6D-41E0D0093EC3}"/>
                  </a:ext>
                </a:extLst>
              </p14:cNvPr>
              <p14:cNvContentPartPr/>
              <p14:nvPr/>
            </p14:nvContentPartPr>
            <p14:xfrm>
              <a:off x="6120676" y="3152913"/>
              <a:ext cx="45000" cy="263520"/>
            </p14:xfrm>
          </p:contentPart>
        </mc:Choice>
        <mc:Fallback>
          <p:pic>
            <p:nvPicPr>
              <p:cNvPr id="19468" name="Ink 19467">
                <a:extLst>
                  <a:ext uri="{FF2B5EF4-FFF2-40B4-BE49-F238E27FC236}">
                    <a16:creationId xmlns:a16="http://schemas.microsoft.com/office/drawing/2014/main" id="{C6521DE7-FD7B-4D6D-BC6D-41E0D0093EC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58036" y="3089913"/>
                <a:ext cx="17064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9470" name="Ink 19469">
                <a:extLst>
                  <a:ext uri="{FF2B5EF4-FFF2-40B4-BE49-F238E27FC236}">
                    <a16:creationId xmlns:a16="http://schemas.microsoft.com/office/drawing/2014/main" id="{D9B99C17-C68F-4437-9024-29D9A9BF54B0}"/>
                  </a:ext>
                </a:extLst>
              </p14:cNvPr>
              <p14:cNvContentPartPr/>
              <p14:nvPr/>
            </p14:nvContentPartPr>
            <p14:xfrm>
              <a:off x="5819716" y="3691833"/>
              <a:ext cx="110880" cy="28800"/>
            </p14:xfrm>
          </p:contentPart>
        </mc:Choice>
        <mc:Fallback>
          <p:pic>
            <p:nvPicPr>
              <p:cNvPr id="19470" name="Ink 19469">
                <a:extLst>
                  <a:ext uri="{FF2B5EF4-FFF2-40B4-BE49-F238E27FC236}">
                    <a16:creationId xmlns:a16="http://schemas.microsoft.com/office/drawing/2014/main" id="{D9B99C17-C68F-4437-9024-29D9A9BF54B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57076" y="3629193"/>
                <a:ext cx="2365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9471" name="Ink 19470">
                <a:extLst>
                  <a:ext uri="{FF2B5EF4-FFF2-40B4-BE49-F238E27FC236}">
                    <a16:creationId xmlns:a16="http://schemas.microsoft.com/office/drawing/2014/main" id="{EE3C453D-2682-4258-B06B-65E042FAD37A}"/>
                  </a:ext>
                </a:extLst>
              </p14:cNvPr>
              <p14:cNvContentPartPr/>
              <p14:nvPr/>
            </p14:nvContentPartPr>
            <p14:xfrm>
              <a:off x="6040756" y="3529473"/>
              <a:ext cx="14760" cy="13320"/>
            </p14:xfrm>
          </p:contentPart>
        </mc:Choice>
        <mc:Fallback>
          <p:pic>
            <p:nvPicPr>
              <p:cNvPr id="19471" name="Ink 19470">
                <a:extLst>
                  <a:ext uri="{FF2B5EF4-FFF2-40B4-BE49-F238E27FC236}">
                    <a16:creationId xmlns:a16="http://schemas.microsoft.com/office/drawing/2014/main" id="{EE3C453D-2682-4258-B06B-65E042FAD37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77756" y="3466473"/>
                <a:ext cx="14040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74" name="Group 19473">
            <a:extLst>
              <a:ext uri="{FF2B5EF4-FFF2-40B4-BE49-F238E27FC236}">
                <a16:creationId xmlns:a16="http://schemas.microsoft.com/office/drawing/2014/main" id="{3681F8ED-D93A-4A7C-80B0-679FA8C8E58E}"/>
              </a:ext>
            </a:extLst>
          </p:cNvPr>
          <p:cNvGrpSpPr/>
          <p:nvPr/>
        </p:nvGrpSpPr>
        <p:grpSpPr>
          <a:xfrm>
            <a:off x="4366036" y="3182793"/>
            <a:ext cx="157680" cy="26280"/>
            <a:chOff x="4366036" y="3182793"/>
            <a:chExt cx="157680" cy="2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9472" name="Ink 19471">
                  <a:extLst>
                    <a:ext uri="{FF2B5EF4-FFF2-40B4-BE49-F238E27FC236}">
                      <a16:creationId xmlns:a16="http://schemas.microsoft.com/office/drawing/2014/main" id="{3F57B300-311B-4FC7-9637-649394A1A340}"/>
                    </a:ext>
                  </a:extLst>
                </p14:cNvPr>
                <p14:cNvContentPartPr/>
                <p14:nvPr/>
              </p14:nvContentPartPr>
              <p14:xfrm>
                <a:off x="4366036" y="3192513"/>
                <a:ext cx="26280" cy="11520"/>
              </p14:xfrm>
            </p:contentPart>
          </mc:Choice>
          <mc:Fallback>
            <p:pic>
              <p:nvPicPr>
                <p:cNvPr id="19472" name="Ink 19471">
                  <a:extLst>
                    <a:ext uri="{FF2B5EF4-FFF2-40B4-BE49-F238E27FC236}">
                      <a16:creationId xmlns:a16="http://schemas.microsoft.com/office/drawing/2014/main" id="{3F57B300-311B-4FC7-9637-649394A1A3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03036" y="3129513"/>
                  <a:ext cx="151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9473" name="Ink 19472">
                  <a:extLst>
                    <a:ext uri="{FF2B5EF4-FFF2-40B4-BE49-F238E27FC236}">
                      <a16:creationId xmlns:a16="http://schemas.microsoft.com/office/drawing/2014/main" id="{D00DB181-AE4A-4C21-80CD-79135C83674F}"/>
                    </a:ext>
                  </a:extLst>
                </p14:cNvPr>
                <p14:cNvContentPartPr/>
                <p14:nvPr/>
              </p14:nvContentPartPr>
              <p14:xfrm>
                <a:off x="4393756" y="3182793"/>
                <a:ext cx="129960" cy="26280"/>
              </p14:xfrm>
            </p:contentPart>
          </mc:Choice>
          <mc:Fallback>
            <p:pic>
              <p:nvPicPr>
                <p:cNvPr id="19473" name="Ink 19472">
                  <a:extLst>
                    <a:ext uri="{FF2B5EF4-FFF2-40B4-BE49-F238E27FC236}">
                      <a16:creationId xmlns:a16="http://schemas.microsoft.com/office/drawing/2014/main" id="{D00DB181-AE4A-4C21-80CD-79135C8367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30756" y="3119793"/>
                  <a:ext cx="25560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9475" name="Ink 19474">
                <a:extLst>
                  <a:ext uri="{FF2B5EF4-FFF2-40B4-BE49-F238E27FC236}">
                    <a16:creationId xmlns:a16="http://schemas.microsoft.com/office/drawing/2014/main" id="{BAA8467C-161B-4B4F-8551-A6EA3B133466}"/>
                  </a:ext>
                </a:extLst>
              </p14:cNvPr>
              <p14:cNvContentPartPr/>
              <p14:nvPr/>
            </p14:nvContentPartPr>
            <p14:xfrm>
              <a:off x="4318156" y="4264233"/>
              <a:ext cx="66600" cy="155520"/>
            </p14:xfrm>
          </p:contentPart>
        </mc:Choice>
        <mc:Fallback>
          <p:pic>
            <p:nvPicPr>
              <p:cNvPr id="19475" name="Ink 19474">
                <a:extLst>
                  <a:ext uri="{FF2B5EF4-FFF2-40B4-BE49-F238E27FC236}">
                    <a16:creationId xmlns:a16="http://schemas.microsoft.com/office/drawing/2014/main" id="{BAA8467C-161B-4B4F-8551-A6EA3B13346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55156" y="4201233"/>
                <a:ext cx="1922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9476" name="Ink 19475">
                <a:extLst>
                  <a:ext uri="{FF2B5EF4-FFF2-40B4-BE49-F238E27FC236}">
                    <a16:creationId xmlns:a16="http://schemas.microsoft.com/office/drawing/2014/main" id="{17DBD61C-2D15-4EB3-8CBA-0C60136668B5}"/>
                  </a:ext>
                </a:extLst>
              </p14:cNvPr>
              <p14:cNvContentPartPr/>
              <p14:nvPr/>
            </p14:nvContentPartPr>
            <p14:xfrm>
              <a:off x="5753476" y="4593633"/>
              <a:ext cx="19080" cy="39600"/>
            </p14:xfrm>
          </p:contentPart>
        </mc:Choice>
        <mc:Fallback>
          <p:pic>
            <p:nvPicPr>
              <p:cNvPr id="19476" name="Ink 19475">
                <a:extLst>
                  <a:ext uri="{FF2B5EF4-FFF2-40B4-BE49-F238E27FC236}">
                    <a16:creationId xmlns:a16="http://schemas.microsoft.com/office/drawing/2014/main" id="{17DBD61C-2D15-4EB3-8CBA-0C60136668B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90836" y="4530633"/>
                <a:ext cx="144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9477" name="Ink 19476">
                <a:extLst>
                  <a:ext uri="{FF2B5EF4-FFF2-40B4-BE49-F238E27FC236}">
                    <a16:creationId xmlns:a16="http://schemas.microsoft.com/office/drawing/2014/main" id="{58FEF615-60BE-406E-94A7-E9A3D3CD2608}"/>
                  </a:ext>
                </a:extLst>
              </p14:cNvPr>
              <p14:cNvContentPartPr/>
              <p14:nvPr/>
            </p14:nvContentPartPr>
            <p14:xfrm>
              <a:off x="5798836" y="4335513"/>
              <a:ext cx="137880" cy="108000"/>
            </p14:xfrm>
          </p:contentPart>
        </mc:Choice>
        <mc:Fallback>
          <p:pic>
            <p:nvPicPr>
              <p:cNvPr id="19477" name="Ink 19476">
                <a:extLst>
                  <a:ext uri="{FF2B5EF4-FFF2-40B4-BE49-F238E27FC236}">
                    <a16:creationId xmlns:a16="http://schemas.microsoft.com/office/drawing/2014/main" id="{58FEF615-60BE-406E-94A7-E9A3D3CD260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36196" y="4272513"/>
                <a:ext cx="263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9478" name="Ink 19477">
                <a:extLst>
                  <a:ext uri="{FF2B5EF4-FFF2-40B4-BE49-F238E27FC236}">
                    <a16:creationId xmlns:a16="http://schemas.microsoft.com/office/drawing/2014/main" id="{D6145EB3-FF9B-4D33-8E1A-8379CACC005C}"/>
                  </a:ext>
                </a:extLst>
              </p14:cNvPr>
              <p14:cNvContentPartPr/>
              <p14:nvPr/>
            </p14:nvContentPartPr>
            <p14:xfrm>
              <a:off x="4332916" y="6115353"/>
              <a:ext cx="3960" cy="70200"/>
            </p14:xfrm>
          </p:contentPart>
        </mc:Choice>
        <mc:Fallback>
          <p:pic>
            <p:nvPicPr>
              <p:cNvPr id="19478" name="Ink 19477">
                <a:extLst>
                  <a:ext uri="{FF2B5EF4-FFF2-40B4-BE49-F238E27FC236}">
                    <a16:creationId xmlns:a16="http://schemas.microsoft.com/office/drawing/2014/main" id="{D6145EB3-FF9B-4D33-8E1A-8379CACC005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70276" y="6052713"/>
                <a:ext cx="129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9479" name="Ink 19478">
                <a:extLst>
                  <a:ext uri="{FF2B5EF4-FFF2-40B4-BE49-F238E27FC236}">
                    <a16:creationId xmlns:a16="http://schemas.microsoft.com/office/drawing/2014/main" id="{33A37C32-055D-4693-A819-93B28B5B4A21}"/>
                  </a:ext>
                </a:extLst>
              </p14:cNvPr>
              <p14:cNvContentPartPr/>
              <p14:nvPr/>
            </p14:nvContentPartPr>
            <p14:xfrm>
              <a:off x="4245436" y="5786673"/>
              <a:ext cx="113400" cy="76320"/>
            </p14:xfrm>
          </p:contentPart>
        </mc:Choice>
        <mc:Fallback>
          <p:pic>
            <p:nvPicPr>
              <p:cNvPr id="19479" name="Ink 19478">
                <a:extLst>
                  <a:ext uri="{FF2B5EF4-FFF2-40B4-BE49-F238E27FC236}">
                    <a16:creationId xmlns:a16="http://schemas.microsoft.com/office/drawing/2014/main" id="{33A37C32-055D-4693-A819-93B28B5B4A2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82796" y="5723673"/>
                <a:ext cx="2390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9480" name="Ink 19479">
                <a:extLst>
                  <a:ext uri="{FF2B5EF4-FFF2-40B4-BE49-F238E27FC236}">
                    <a16:creationId xmlns:a16="http://schemas.microsoft.com/office/drawing/2014/main" id="{1BAAF3E5-E2FC-456D-A6FC-C7A67BBD68BC}"/>
                  </a:ext>
                </a:extLst>
              </p14:cNvPr>
              <p14:cNvContentPartPr/>
              <p14:nvPr/>
            </p14:nvContentPartPr>
            <p14:xfrm>
              <a:off x="4756636" y="5760753"/>
              <a:ext cx="120600" cy="169920"/>
            </p14:xfrm>
          </p:contentPart>
        </mc:Choice>
        <mc:Fallback>
          <p:pic>
            <p:nvPicPr>
              <p:cNvPr id="19480" name="Ink 19479">
                <a:extLst>
                  <a:ext uri="{FF2B5EF4-FFF2-40B4-BE49-F238E27FC236}">
                    <a16:creationId xmlns:a16="http://schemas.microsoft.com/office/drawing/2014/main" id="{1BAAF3E5-E2FC-456D-A6FC-C7A67BBD68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693996" y="5697753"/>
                <a:ext cx="246240" cy="29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557" y="533400"/>
            <a:ext cx="488224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3482519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39125" t="21318"/>
          <a:stretch/>
        </p:blipFill>
        <p:spPr bwMode="auto">
          <a:xfrm>
            <a:off x="1509204" y="3249226"/>
            <a:ext cx="1992455" cy="132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r="69642" b="59210"/>
          <a:stretch/>
        </p:blipFill>
        <p:spPr bwMode="auto">
          <a:xfrm>
            <a:off x="1908517" y="4629150"/>
            <a:ext cx="2183649" cy="78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4933" y="3505200"/>
            <a:ext cx="83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2135" y="4836895"/>
            <a:ext cx="279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as vacuum expression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5562600"/>
            <a:ext cx="455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field that would be present without the conductor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066" y="6324600"/>
            <a:ext cx="355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Dipole moment of body induced by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19" y="6309241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1330859" y="5495453"/>
            <a:ext cx="1448590" cy="841973"/>
          </a:xfrm>
          <a:custGeom>
            <a:avLst/>
            <a:gdLst>
              <a:gd name="connsiteX0" fmla="*/ 0 w 1448590"/>
              <a:gd name="connsiteY0" fmla="*/ 841973 h 841973"/>
              <a:gd name="connsiteX1" fmla="*/ 108642 w 1448590"/>
              <a:gd name="connsiteY1" fmla="*/ 832919 h 841973"/>
              <a:gd name="connsiteX2" fmla="*/ 153909 w 1448590"/>
              <a:gd name="connsiteY2" fmla="*/ 823866 h 841973"/>
              <a:gd name="connsiteX3" fmla="*/ 181070 w 1448590"/>
              <a:gd name="connsiteY3" fmla="*/ 814812 h 841973"/>
              <a:gd name="connsiteX4" fmla="*/ 389299 w 1448590"/>
              <a:gd name="connsiteY4" fmla="*/ 796705 h 841973"/>
              <a:gd name="connsiteX5" fmla="*/ 434567 w 1448590"/>
              <a:gd name="connsiteY5" fmla="*/ 787652 h 841973"/>
              <a:gd name="connsiteX6" fmla="*/ 488888 w 1448590"/>
              <a:gd name="connsiteY6" fmla="*/ 769545 h 841973"/>
              <a:gd name="connsiteX7" fmla="*/ 688064 w 1448590"/>
              <a:gd name="connsiteY7" fmla="*/ 760492 h 841973"/>
              <a:gd name="connsiteX8" fmla="*/ 733331 w 1448590"/>
              <a:gd name="connsiteY8" fmla="*/ 751438 h 841973"/>
              <a:gd name="connsiteX9" fmla="*/ 769545 w 1448590"/>
              <a:gd name="connsiteY9" fmla="*/ 742385 h 841973"/>
              <a:gd name="connsiteX10" fmla="*/ 832919 w 1448590"/>
              <a:gd name="connsiteY10" fmla="*/ 733331 h 841973"/>
              <a:gd name="connsiteX11" fmla="*/ 887240 w 1448590"/>
              <a:gd name="connsiteY11" fmla="*/ 715224 h 841973"/>
              <a:gd name="connsiteX12" fmla="*/ 914400 w 1448590"/>
              <a:gd name="connsiteY12" fmla="*/ 679010 h 841973"/>
              <a:gd name="connsiteX13" fmla="*/ 977775 w 1448590"/>
              <a:gd name="connsiteY13" fmla="*/ 651850 h 841973"/>
              <a:gd name="connsiteX14" fmla="*/ 995882 w 1448590"/>
              <a:gd name="connsiteY14" fmla="*/ 624690 h 841973"/>
              <a:gd name="connsiteX15" fmla="*/ 1032095 w 1448590"/>
              <a:gd name="connsiteY15" fmla="*/ 606583 h 841973"/>
              <a:gd name="connsiteX16" fmla="*/ 1059256 w 1448590"/>
              <a:gd name="connsiteY16" fmla="*/ 588476 h 841973"/>
              <a:gd name="connsiteX17" fmla="*/ 1077363 w 1448590"/>
              <a:gd name="connsiteY17" fmla="*/ 561315 h 841973"/>
              <a:gd name="connsiteX18" fmla="*/ 1131684 w 1448590"/>
              <a:gd name="connsiteY18" fmla="*/ 525101 h 841973"/>
              <a:gd name="connsiteX19" fmla="*/ 1167897 w 1448590"/>
              <a:gd name="connsiteY19" fmla="*/ 470781 h 841973"/>
              <a:gd name="connsiteX20" fmla="*/ 1213165 w 1448590"/>
              <a:gd name="connsiteY20" fmla="*/ 416460 h 841973"/>
              <a:gd name="connsiteX21" fmla="*/ 1240325 w 1448590"/>
              <a:gd name="connsiteY21" fmla="*/ 407406 h 841973"/>
              <a:gd name="connsiteX22" fmla="*/ 1276539 w 1448590"/>
              <a:gd name="connsiteY22" fmla="*/ 353086 h 841973"/>
              <a:gd name="connsiteX23" fmla="*/ 1294646 w 1448590"/>
              <a:gd name="connsiteY23" fmla="*/ 325925 h 841973"/>
              <a:gd name="connsiteX24" fmla="*/ 1303699 w 1448590"/>
              <a:gd name="connsiteY24" fmla="*/ 298765 h 841973"/>
              <a:gd name="connsiteX25" fmla="*/ 1330860 w 1448590"/>
              <a:gd name="connsiteY25" fmla="*/ 280658 h 841973"/>
              <a:gd name="connsiteX26" fmla="*/ 1348967 w 1448590"/>
              <a:gd name="connsiteY26" fmla="*/ 253497 h 841973"/>
              <a:gd name="connsiteX27" fmla="*/ 1385181 w 1448590"/>
              <a:gd name="connsiteY27" fmla="*/ 172016 h 841973"/>
              <a:gd name="connsiteX28" fmla="*/ 1421394 w 1448590"/>
              <a:gd name="connsiteY28" fmla="*/ 63375 h 841973"/>
              <a:gd name="connsiteX29" fmla="*/ 1430448 w 1448590"/>
              <a:gd name="connsiteY29" fmla="*/ 36214 h 841973"/>
              <a:gd name="connsiteX30" fmla="*/ 1448555 w 1448590"/>
              <a:gd name="connsiteY30" fmla="*/ 0 h 8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48590" h="841973">
                <a:moveTo>
                  <a:pt x="0" y="841973"/>
                </a:moveTo>
                <a:cubicBezTo>
                  <a:pt x="36214" y="838955"/>
                  <a:pt x="72551" y="837165"/>
                  <a:pt x="108642" y="832919"/>
                </a:cubicBezTo>
                <a:cubicBezTo>
                  <a:pt x="123924" y="831121"/>
                  <a:pt x="138981" y="827598"/>
                  <a:pt x="153909" y="823866"/>
                </a:cubicBezTo>
                <a:cubicBezTo>
                  <a:pt x="163167" y="821551"/>
                  <a:pt x="171589" y="815906"/>
                  <a:pt x="181070" y="814812"/>
                </a:cubicBezTo>
                <a:cubicBezTo>
                  <a:pt x="250282" y="806826"/>
                  <a:pt x="389299" y="796705"/>
                  <a:pt x="389299" y="796705"/>
                </a:cubicBezTo>
                <a:cubicBezTo>
                  <a:pt x="404388" y="793687"/>
                  <a:pt x="419721" y="791701"/>
                  <a:pt x="434567" y="787652"/>
                </a:cubicBezTo>
                <a:cubicBezTo>
                  <a:pt x="452981" y="782630"/>
                  <a:pt x="469821" y="770412"/>
                  <a:pt x="488888" y="769545"/>
                </a:cubicBezTo>
                <a:lnTo>
                  <a:pt x="688064" y="760492"/>
                </a:lnTo>
                <a:cubicBezTo>
                  <a:pt x="703153" y="757474"/>
                  <a:pt x="718310" y="754776"/>
                  <a:pt x="733331" y="751438"/>
                </a:cubicBezTo>
                <a:cubicBezTo>
                  <a:pt x="745478" y="748739"/>
                  <a:pt x="757303" y="744611"/>
                  <a:pt x="769545" y="742385"/>
                </a:cubicBezTo>
                <a:cubicBezTo>
                  <a:pt x="790540" y="738568"/>
                  <a:pt x="811794" y="736349"/>
                  <a:pt x="832919" y="733331"/>
                </a:cubicBezTo>
                <a:cubicBezTo>
                  <a:pt x="851026" y="727295"/>
                  <a:pt x="875788" y="730493"/>
                  <a:pt x="887240" y="715224"/>
                </a:cubicBezTo>
                <a:cubicBezTo>
                  <a:pt x="896293" y="703153"/>
                  <a:pt x="902944" y="688830"/>
                  <a:pt x="914400" y="679010"/>
                </a:cubicBezTo>
                <a:cubicBezTo>
                  <a:pt x="928640" y="666804"/>
                  <a:pt x="959384" y="657980"/>
                  <a:pt x="977775" y="651850"/>
                </a:cubicBezTo>
                <a:cubicBezTo>
                  <a:pt x="983811" y="642797"/>
                  <a:pt x="987523" y="631656"/>
                  <a:pt x="995882" y="624690"/>
                </a:cubicBezTo>
                <a:cubicBezTo>
                  <a:pt x="1006250" y="616050"/>
                  <a:pt x="1020377" y="613279"/>
                  <a:pt x="1032095" y="606583"/>
                </a:cubicBezTo>
                <a:cubicBezTo>
                  <a:pt x="1041542" y="601184"/>
                  <a:pt x="1050202" y="594512"/>
                  <a:pt x="1059256" y="588476"/>
                </a:cubicBezTo>
                <a:cubicBezTo>
                  <a:pt x="1065292" y="579422"/>
                  <a:pt x="1069174" y="568480"/>
                  <a:pt x="1077363" y="561315"/>
                </a:cubicBezTo>
                <a:cubicBezTo>
                  <a:pt x="1093740" y="546985"/>
                  <a:pt x="1131684" y="525101"/>
                  <a:pt x="1131684" y="525101"/>
                </a:cubicBezTo>
                <a:lnTo>
                  <a:pt x="1167897" y="470781"/>
                </a:lnTo>
                <a:cubicBezTo>
                  <a:pt x="1181259" y="450737"/>
                  <a:pt x="1192250" y="430404"/>
                  <a:pt x="1213165" y="416460"/>
                </a:cubicBezTo>
                <a:cubicBezTo>
                  <a:pt x="1221105" y="411166"/>
                  <a:pt x="1231272" y="410424"/>
                  <a:pt x="1240325" y="407406"/>
                </a:cubicBezTo>
                <a:lnTo>
                  <a:pt x="1276539" y="353086"/>
                </a:lnTo>
                <a:lnTo>
                  <a:pt x="1294646" y="325925"/>
                </a:lnTo>
                <a:cubicBezTo>
                  <a:pt x="1297664" y="316872"/>
                  <a:pt x="1297737" y="306217"/>
                  <a:pt x="1303699" y="298765"/>
                </a:cubicBezTo>
                <a:cubicBezTo>
                  <a:pt x="1310496" y="290268"/>
                  <a:pt x="1323166" y="288352"/>
                  <a:pt x="1330860" y="280658"/>
                </a:cubicBezTo>
                <a:cubicBezTo>
                  <a:pt x="1338554" y="272964"/>
                  <a:pt x="1342931" y="262551"/>
                  <a:pt x="1348967" y="253497"/>
                </a:cubicBezTo>
                <a:cubicBezTo>
                  <a:pt x="1370515" y="188854"/>
                  <a:pt x="1356487" y="215058"/>
                  <a:pt x="1385181" y="172016"/>
                </a:cubicBezTo>
                <a:lnTo>
                  <a:pt x="1421394" y="63375"/>
                </a:lnTo>
                <a:cubicBezTo>
                  <a:pt x="1424412" y="54321"/>
                  <a:pt x="1425154" y="44155"/>
                  <a:pt x="1430448" y="36214"/>
                </a:cubicBezTo>
                <a:cubicBezTo>
                  <a:pt x="1450229" y="6543"/>
                  <a:pt x="1448555" y="19935"/>
                  <a:pt x="1448555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01682" y="5413972"/>
            <a:ext cx="209415" cy="336222"/>
          </a:xfrm>
          <a:custGeom>
            <a:avLst/>
            <a:gdLst>
              <a:gd name="connsiteX0" fmla="*/ 209415 w 209415"/>
              <a:gd name="connsiteY0" fmla="*/ 325925 h 336222"/>
              <a:gd name="connsiteX1" fmla="*/ 136987 w 209415"/>
              <a:gd name="connsiteY1" fmla="*/ 316872 h 336222"/>
              <a:gd name="connsiteX2" fmla="*/ 82667 w 209415"/>
              <a:gd name="connsiteY2" fmla="*/ 298765 h 336222"/>
              <a:gd name="connsiteX3" fmla="*/ 28346 w 209415"/>
              <a:gd name="connsiteY3" fmla="*/ 262551 h 336222"/>
              <a:gd name="connsiteX4" fmla="*/ 10239 w 209415"/>
              <a:gd name="connsiteY4" fmla="*/ 235390 h 336222"/>
              <a:gd name="connsiteX5" fmla="*/ 1185 w 209415"/>
              <a:gd name="connsiteY5" fmla="*/ 208230 h 336222"/>
              <a:gd name="connsiteX6" fmla="*/ 1185 w 209415"/>
              <a:gd name="connsiteY6" fmla="*/ 0 h 33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15" h="336222">
                <a:moveTo>
                  <a:pt x="209415" y="325925"/>
                </a:moveTo>
                <a:cubicBezTo>
                  <a:pt x="133992" y="341009"/>
                  <a:pt x="190731" y="340758"/>
                  <a:pt x="136987" y="316872"/>
                </a:cubicBezTo>
                <a:cubicBezTo>
                  <a:pt x="119546" y="309121"/>
                  <a:pt x="82667" y="298765"/>
                  <a:pt x="82667" y="298765"/>
                </a:cubicBezTo>
                <a:cubicBezTo>
                  <a:pt x="64560" y="286694"/>
                  <a:pt x="40417" y="280658"/>
                  <a:pt x="28346" y="262551"/>
                </a:cubicBezTo>
                <a:cubicBezTo>
                  <a:pt x="22310" y="253497"/>
                  <a:pt x="15105" y="245122"/>
                  <a:pt x="10239" y="235390"/>
                </a:cubicBezTo>
                <a:cubicBezTo>
                  <a:pt x="5971" y="226854"/>
                  <a:pt x="1552" y="217766"/>
                  <a:pt x="1185" y="208230"/>
                </a:cubicBezTo>
                <a:cubicBezTo>
                  <a:pt x="-1483" y="138871"/>
                  <a:pt x="1185" y="69410"/>
                  <a:pt x="1185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7A8F7-23D0-4ADD-8879-1DFA8E0DE065}"/>
              </a:ext>
            </a:extLst>
          </p:cNvPr>
          <p:cNvGrpSpPr/>
          <p:nvPr/>
        </p:nvGrpSpPr>
        <p:grpSpPr>
          <a:xfrm>
            <a:off x="5308156" y="745593"/>
            <a:ext cx="331920" cy="623880"/>
            <a:chOff x="5308156" y="745593"/>
            <a:chExt cx="331920" cy="62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B8A1F77-C483-4C9B-8EE2-8B0EA0F4BD8D}"/>
                    </a:ext>
                  </a:extLst>
                </p14:cNvPr>
                <p14:cNvContentPartPr/>
                <p14:nvPr/>
              </p14:nvContentPartPr>
              <p14:xfrm>
                <a:off x="5554036" y="1067433"/>
                <a:ext cx="19440" cy="225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B8A1F77-C483-4C9B-8EE2-8B0EA0F4B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91036" y="1004433"/>
                  <a:ext cx="1450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62ACD7A-D450-42BF-BC24-067AAFF8C891}"/>
                    </a:ext>
                  </a:extLst>
                </p14:cNvPr>
                <p14:cNvContentPartPr/>
                <p14:nvPr/>
              </p14:nvContentPartPr>
              <p14:xfrm>
                <a:off x="5308156" y="1311873"/>
                <a:ext cx="210600" cy="57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62ACD7A-D450-42BF-BC24-067AAFF8C8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45516" y="1248873"/>
                  <a:ext cx="336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F45657-BC54-48AF-8DC8-4CAF2919AA27}"/>
                    </a:ext>
                  </a:extLst>
                </p14:cNvPr>
                <p14:cNvContentPartPr/>
                <p14:nvPr/>
              </p14:nvContentPartPr>
              <p14:xfrm>
                <a:off x="5406796" y="1136193"/>
                <a:ext cx="133920" cy="39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F45657-BC54-48AF-8DC8-4CAF2919AA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44156" y="1073193"/>
                  <a:ext cx="259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D64E13-5FC2-4E8B-B151-C4EA875207F9}"/>
                    </a:ext>
                  </a:extLst>
                </p14:cNvPr>
                <p14:cNvContentPartPr/>
                <p14:nvPr/>
              </p14:nvContentPartPr>
              <p14:xfrm>
                <a:off x="5530996" y="907593"/>
                <a:ext cx="52560" cy="294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D64E13-5FC2-4E8B-B151-C4EA875207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67996" y="844953"/>
                  <a:ext cx="1782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FC7AE2-720F-46EB-9673-2C730A8B19E2}"/>
                    </a:ext>
                  </a:extLst>
                </p14:cNvPr>
                <p14:cNvContentPartPr/>
                <p14:nvPr/>
              </p14:nvContentPartPr>
              <p14:xfrm>
                <a:off x="5581396" y="745593"/>
                <a:ext cx="58680" cy="214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FC7AE2-720F-46EB-9673-2C730A8B19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18396" y="682953"/>
                  <a:ext cx="18432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377836A-5355-459F-8F4B-2D2B5F1470E7}"/>
                  </a:ext>
                </a:extLst>
              </p14:cNvPr>
              <p14:cNvContentPartPr/>
              <p14:nvPr/>
            </p14:nvContentPartPr>
            <p14:xfrm>
              <a:off x="5243716" y="875913"/>
              <a:ext cx="34560" cy="37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377836A-5355-459F-8F4B-2D2B5F1470E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80716" y="812913"/>
                <a:ext cx="1602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688C803-50EE-479B-ACC0-EED6EB1A9D1A}"/>
                  </a:ext>
                </a:extLst>
              </p14:cNvPr>
              <p14:cNvContentPartPr/>
              <p14:nvPr/>
            </p14:nvContentPartPr>
            <p14:xfrm>
              <a:off x="5088916" y="647313"/>
              <a:ext cx="159480" cy="80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688C803-50EE-479B-ACC0-EED6EB1A9D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26276" y="584313"/>
                <a:ext cx="285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6187C0-C1B7-4582-89D5-392166880B83}"/>
                  </a:ext>
                </a:extLst>
              </p14:cNvPr>
              <p14:cNvContentPartPr/>
              <p14:nvPr/>
            </p14:nvContentPartPr>
            <p14:xfrm>
              <a:off x="6624316" y="615633"/>
              <a:ext cx="81720" cy="11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6187C0-C1B7-4582-89D5-392166880B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61316" y="552993"/>
                <a:ext cx="2073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3937CE-CE35-41C9-BD87-9970BD6CB032}"/>
                  </a:ext>
                </a:extLst>
              </p14:cNvPr>
              <p14:cNvContentPartPr/>
              <p14:nvPr/>
            </p14:nvContentPartPr>
            <p14:xfrm>
              <a:off x="6504436" y="1402233"/>
              <a:ext cx="180720" cy="55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3937CE-CE35-41C9-BD87-9970BD6CB0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41796" y="1339593"/>
                <a:ext cx="3063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084965-9D73-4A0D-AB66-6EB4DA8D7DCA}"/>
                  </a:ext>
                </a:extLst>
              </p14:cNvPr>
              <p14:cNvContentPartPr/>
              <p14:nvPr/>
            </p14:nvContentPartPr>
            <p14:xfrm>
              <a:off x="4408516" y="999393"/>
              <a:ext cx="75960" cy="177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084965-9D73-4A0D-AB66-6EB4DA8D7D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45876" y="936753"/>
                <a:ext cx="2016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6BE16D8-B113-4D57-860A-4C3D12126C65}"/>
                  </a:ext>
                </a:extLst>
              </p14:cNvPr>
              <p14:cNvContentPartPr/>
              <p14:nvPr/>
            </p14:nvContentPartPr>
            <p14:xfrm>
              <a:off x="4036996" y="993993"/>
              <a:ext cx="97920" cy="145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6BE16D8-B113-4D57-860A-4C3D12126C6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73996" y="930993"/>
                <a:ext cx="2235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844FFF3-8AF4-40D4-8F4A-F3FD173007F3}"/>
                  </a:ext>
                </a:extLst>
              </p14:cNvPr>
              <p14:cNvContentPartPr/>
              <p14:nvPr/>
            </p14:nvContentPartPr>
            <p14:xfrm>
              <a:off x="4445956" y="571713"/>
              <a:ext cx="69480" cy="191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844FFF3-8AF4-40D4-8F4A-F3FD173007F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82956" y="508713"/>
                <a:ext cx="1951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793DB9-9416-4E6D-ACD8-FD7CA84286E6}"/>
                  </a:ext>
                </a:extLst>
              </p14:cNvPr>
              <p14:cNvContentPartPr/>
              <p14:nvPr/>
            </p14:nvContentPartPr>
            <p14:xfrm>
              <a:off x="3903436" y="734433"/>
              <a:ext cx="68760" cy="253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793DB9-9416-4E6D-ACD8-FD7CA84286E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40436" y="671793"/>
                <a:ext cx="194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1790085-A8AB-4C01-980E-ECC76A32C786}"/>
                  </a:ext>
                </a:extLst>
              </p14:cNvPr>
              <p14:cNvContentPartPr/>
              <p14:nvPr/>
            </p14:nvContentPartPr>
            <p14:xfrm>
              <a:off x="5277556" y="2010273"/>
              <a:ext cx="135000" cy="217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1790085-A8AB-4C01-980E-ECC76A32C78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14916" y="1947633"/>
                <a:ext cx="2606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E8A2852-3EE9-4FF1-BCEA-951A2217D77E}"/>
                  </a:ext>
                </a:extLst>
              </p14:cNvPr>
              <p14:cNvContentPartPr/>
              <p14:nvPr/>
            </p14:nvContentPartPr>
            <p14:xfrm>
              <a:off x="5386996" y="2189553"/>
              <a:ext cx="92160" cy="436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E8A2852-3EE9-4FF1-BCEA-951A2217D7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23996" y="2126553"/>
                <a:ext cx="2178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9A05DB-C6B0-4CF8-A9F2-1E68983EA8B5}"/>
                  </a:ext>
                </a:extLst>
              </p14:cNvPr>
              <p14:cNvContentPartPr/>
              <p14:nvPr/>
            </p14:nvContentPartPr>
            <p14:xfrm>
              <a:off x="5011156" y="2183073"/>
              <a:ext cx="27000" cy="81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9A05DB-C6B0-4CF8-A9F2-1E68983EA8B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48156" y="2120073"/>
                <a:ext cx="15264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80" name="Group 20479">
            <a:extLst>
              <a:ext uri="{FF2B5EF4-FFF2-40B4-BE49-F238E27FC236}">
                <a16:creationId xmlns:a16="http://schemas.microsoft.com/office/drawing/2014/main" id="{E848379D-0FB2-4B14-A1D0-B6FD752A3863}"/>
              </a:ext>
            </a:extLst>
          </p:cNvPr>
          <p:cNvGrpSpPr/>
          <p:nvPr/>
        </p:nvGrpSpPr>
        <p:grpSpPr>
          <a:xfrm>
            <a:off x="5077756" y="2175873"/>
            <a:ext cx="55080" cy="232200"/>
            <a:chOff x="5077756" y="2175873"/>
            <a:chExt cx="5508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5315D6-1B76-48FC-B19D-C79085A0FA11}"/>
                    </a:ext>
                  </a:extLst>
                </p14:cNvPr>
                <p14:cNvContentPartPr/>
                <p14:nvPr/>
              </p14:nvContentPartPr>
              <p14:xfrm>
                <a:off x="5099716" y="2300793"/>
                <a:ext cx="3240" cy="49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5315D6-1B76-48FC-B19D-C79085A0FA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37076" y="2238153"/>
                  <a:ext cx="128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904623-530C-4F97-A6DE-91E3C98B3AF6}"/>
                    </a:ext>
                  </a:extLst>
                </p14:cNvPr>
                <p14:cNvContentPartPr/>
                <p14:nvPr/>
              </p14:nvContentPartPr>
              <p14:xfrm>
                <a:off x="5077756" y="2175873"/>
                <a:ext cx="12600" cy="201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904623-530C-4F97-A6DE-91E3C98B3AF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14756" y="2113233"/>
                  <a:ext cx="138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3494EB-02DB-4F95-A430-C14E31C0ACD3}"/>
                    </a:ext>
                  </a:extLst>
                </p14:cNvPr>
                <p14:cNvContentPartPr/>
                <p14:nvPr/>
              </p14:nvContentPartPr>
              <p14:xfrm>
                <a:off x="5107276" y="2345793"/>
                <a:ext cx="25560" cy="62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3494EB-02DB-4F95-A430-C14E31C0AC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44636" y="2282793"/>
                  <a:ext cx="15120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486" name="Ink 20485">
                <a:extLst>
                  <a:ext uri="{FF2B5EF4-FFF2-40B4-BE49-F238E27FC236}">
                    <a16:creationId xmlns:a16="http://schemas.microsoft.com/office/drawing/2014/main" id="{21189894-8D66-4E82-B0D1-94C92FEB036F}"/>
                  </a:ext>
                </a:extLst>
              </p14:cNvPr>
              <p14:cNvContentPartPr/>
              <p14:nvPr/>
            </p14:nvContentPartPr>
            <p14:xfrm>
              <a:off x="6578596" y="2165073"/>
              <a:ext cx="122040" cy="101520"/>
            </p14:xfrm>
          </p:contentPart>
        </mc:Choice>
        <mc:Fallback>
          <p:pic>
            <p:nvPicPr>
              <p:cNvPr id="20486" name="Ink 20485">
                <a:extLst>
                  <a:ext uri="{FF2B5EF4-FFF2-40B4-BE49-F238E27FC236}">
                    <a16:creationId xmlns:a16="http://schemas.microsoft.com/office/drawing/2014/main" id="{21189894-8D66-4E82-B0D1-94C92FEB03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15956" y="2102073"/>
                <a:ext cx="24768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90" name="Group 20489">
            <a:extLst>
              <a:ext uri="{FF2B5EF4-FFF2-40B4-BE49-F238E27FC236}">
                <a16:creationId xmlns:a16="http://schemas.microsoft.com/office/drawing/2014/main" id="{DC941FC1-11CC-4942-B761-487E820EF539}"/>
              </a:ext>
            </a:extLst>
          </p:cNvPr>
          <p:cNvGrpSpPr/>
          <p:nvPr/>
        </p:nvGrpSpPr>
        <p:grpSpPr>
          <a:xfrm>
            <a:off x="6136876" y="1923513"/>
            <a:ext cx="145440" cy="317520"/>
            <a:chOff x="6136876" y="1923513"/>
            <a:chExt cx="14544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481" name="Ink 20480">
                  <a:extLst>
                    <a:ext uri="{FF2B5EF4-FFF2-40B4-BE49-F238E27FC236}">
                      <a16:creationId xmlns:a16="http://schemas.microsoft.com/office/drawing/2014/main" id="{2BC8A456-ABF6-4BF0-BAE9-3FD7FED7C48C}"/>
                    </a:ext>
                  </a:extLst>
                </p14:cNvPr>
                <p14:cNvContentPartPr/>
                <p14:nvPr/>
              </p14:nvContentPartPr>
              <p14:xfrm>
                <a:off x="6136876" y="1923513"/>
                <a:ext cx="102960" cy="190800"/>
              </p14:xfrm>
            </p:contentPart>
          </mc:Choice>
          <mc:Fallback>
            <p:pic>
              <p:nvPicPr>
                <p:cNvPr id="20481" name="Ink 20480">
                  <a:extLst>
                    <a:ext uri="{FF2B5EF4-FFF2-40B4-BE49-F238E27FC236}">
                      <a16:creationId xmlns:a16="http://schemas.microsoft.com/office/drawing/2014/main" id="{2BC8A456-ABF6-4BF0-BAE9-3FD7FED7C4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74236" y="1860873"/>
                  <a:ext cx="228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487" name="Ink 20486">
                  <a:extLst>
                    <a:ext uri="{FF2B5EF4-FFF2-40B4-BE49-F238E27FC236}">
                      <a16:creationId xmlns:a16="http://schemas.microsoft.com/office/drawing/2014/main" id="{E447A241-8FEA-40F3-85A4-DBDBD18FC763}"/>
                    </a:ext>
                  </a:extLst>
                </p14:cNvPr>
                <p14:cNvContentPartPr/>
                <p14:nvPr/>
              </p14:nvContentPartPr>
              <p14:xfrm>
                <a:off x="6213196" y="2112873"/>
                <a:ext cx="69120" cy="99720"/>
              </p14:xfrm>
            </p:contentPart>
          </mc:Choice>
          <mc:Fallback>
            <p:pic>
              <p:nvPicPr>
                <p:cNvPr id="20487" name="Ink 20486">
                  <a:extLst>
                    <a:ext uri="{FF2B5EF4-FFF2-40B4-BE49-F238E27FC236}">
                      <a16:creationId xmlns:a16="http://schemas.microsoft.com/office/drawing/2014/main" id="{E447A241-8FEA-40F3-85A4-DBDBD18FC76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50556" y="2050233"/>
                  <a:ext cx="194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0489" name="Ink 20488">
                  <a:extLst>
                    <a:ext uri="{FF2B5EF4-FFF2-40B4-BE49-F238E27FC236}">
                      <a16:creationId xmlns:a16="http://schemas.microsoft.com/office/drawing/2014/main" id="{069C880B-D268-46BE-9BC7-B45098EEBFD8}"/>
                    </a:ext>
                  </a:extLst>
                </p14:cNvPr>
                <p14:cNvContentPartPr/>
                <p14:nvPr/>
              </p14:nvContentPartPr>
              <p14:xfrm>
                <a:off x="6225796" y="2157873"/>
                <a:ext cx="42840" cy="83160"/>
              </p14:xfrm>
            </p:contentPart>
          </mc:Choice>
          <mc:Fallback>
            <p:pic>
              <p:nvPicPr>
                <p:cNvPr id="20489" name="Ink 20488">
                  <a:extLst>
                    <a:ext uri="{FF2B5EF4-FFF2-40B4-BE49-F238E27FC236}">
                      <a16:creationId xmlns:a16="http://schemas.microsoft.com/office/drawing/2014/main" id="{069C880B-D268-46BE-9BC7-B45098EEBF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63156" y="2095233"/>
                  <a:ext cx="16848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0491" name="Ink 20490">
                <a:extLst>
                  <a:ext uri="{FF2B5EF4-FFF2-40B4-BE49-F238E27FC236}">
                    <a16:creationId xmlns:a16="http://schemas.microsoft.com/office/drawing/2014/main" id="{CF7F1666-B671-4A5A-9AB8-F327D5F98C31}"/>
                  </a:ext>
                </a:extLst>
              </p14:cNvPr>
              <p14:cNvContentPartPr/>
              <p14:nvPr/>
            </p14:nvContentPartPr>
            <p14:xfrm>
              <a:off x="6375196" y="1857273"/>
              <a:ext cx="185760" cy="75960"/>
            </p14:xfrm>
          </p:contentPart>
        </mc:Choice>
        <mc:Fallback>
          <p:pic>
            <p:nvPicPr>
              <p:cNvPr id="20491" name="Ink 20490">
                <a:extLst>
                  <a:ext uri="{FF2B5EF4-FFF2-40B4-BE49-F238E27FC236}">
                    <a16:creationId xmlns:a16="http://schemas.microsoft.com/office/drawing/2014/main" id="{CF7F1666-B671-4A5A-9AB8-F327D5F98C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12196" y="1794633"/>
                <a:ext cx="31140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94" name="Group 20493">
            <a:extLst>
              <a:ext uri="{FF2B5EF4-FFF2-40B4-BE49-F238E27FC236}">
                <a16:creationId xmlns:a16="http://schemas.microsoft.com/office/drawing/2014/main" id="{ABBB8E36-6FD9-4F9F-81D6-2D649917D59C}"/>
              </a:ext>
            </a:extLst>
          </p:cNvPr>
          <p:cNvGrpSpPr/>
          <p:nvPr/>
        </p:nvGrpSpPr>
        <p:grpSpPr>
          <a:xfrm>
            <a:off x="6307516" y="2457753"/>
            <a:ext cx="252000" cy="114840"/>
            <a:chOff x="6307516" y="2457753"/>
            <a:chExt cx="25200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492" name="Ink 20491">
                  <a:extLst>
                    <a:ext uri="{FF2B5EF4-FFF2-40B4-BE49-F238E27FC236}">
                      <a16:creationId xmlns:a16="http://schemas.microsoft.com/office/drawing/2014/main" id="{496C7AE2-4AB5-4F0E-8D45-3E23141CD98C}"/>
                    </a:ext>
                  </a:extLst>
                </p14:cNvPr>
                <p14:cNvContentPartPr/>
                <p14:nvPr/>
              </p14:nvContentPartPr>
              <p14:xfrm>
                <a:off x="6307516" y="2457753"/>
                <a:ext cx="252000" cy="114840"/>
              </p14:xfrm>
            </p:contentPart>
          </mc:Choice>
          <mc:Fallback>
            <p:pic>
              <p:nvPicPr>
                <p:cNvPr id="20492" name="Ink 20491">
                  <a:extLst>
                    <a:ext uri="{FF2B5EF4-FFF2-40B4-BE49-F238E27FC236}">
                      <a16:creationId xmlns:a16="http://schemas.microsoft.com/office/drawing/2014/main" id="{496C7AE2-4AB5-4F0E-8D45-3E23141CD9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44516" y="2394753"/>
                  <a:ext cx="377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493" name="Ink 20492">
                  <a:extLst>
                    <a:ext uri="{FF2B5EF4-FFF2-40B4-BE49-F238E27FC236}">
                      <a16:creationId xmlns:a16="http://schemas.microsoft.com/office/drawing/2014/main" id="{AC538AAD-0667-4B20-9015-B36C9DD950E1}"/>
                    </a:ext>
                  </a:extLst>
                </p14:cNvPr>
                <p14:cNvContentPartPr/>
                <p14:nvPr/>
              </p14:nvContentPartPr>
              <p14:xfrm>
                <a:off x="6417676" y="2486553"/>
                <a:ext cx="103680" cy="81360"/>
              </p14:xfrm>
            </p:contentPart>
          </mc:Choice>
          <mc:Fallback>
            <p:pic>
              <p:nvPicPr>
                <p:cNvPr id="20493" name="Ink 20492">
                  <a:extLst>
                    <a:ext uri="{FF2B5EF4-FFF2-40B4-BE49-F238E27FC236}">
                      <a16:creationId xmlns:a16="http://schemas.microsoft.com/office/drawing/2014/main" id="{AC538AAD-0667-4B20-9015-B36C9DD950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55036" y="2423913"/>
                  <a:ext cx="22932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495" name="Ink 20494">
                <a:extLst>
                  <a:ext uri="{FF2B5EF4-FFF2-40B4-BE49-F238E27FC236}">
                    <a16:creationId xmlns:a16="http://schemas.microsoft.com/office/drawing/2014/main" id="{EF2791A7-6923-466E-B5DB-323FAA8457CB}"/>
                  </a:ext>
                </a:extLst>
              </p14:cNvPr>
              <p14:cNvContentPartPr/>
              <p14:nvPr/>
            </p14:nvContentPartPr>
            <p14:xfrm>
              <a:off x="5034916" y="2134113"/>
              <a:ext cx="58680" cy="297000"/>
            </p14:xfrm>
          </p:contentPart>
        </mc:Choice>
        <mc:Fallback>
          <p:pic>
            <p:nvPicPr>
              <p:cNvPr id="20495" name="Ink 20494">
                <a:extLst>
                  <a:ext uri="{FF2B5EF4-FFF2-40B4-BE49-F238E27FC236}">
                    <a16:creationId xmlns:a16="http://schemas.microsoft.com/office/drawing/2014/main" id="{EF2791A7-6923-466E-B5DB-323FAA8457C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17276" y="2116113"/>
                <a:ext cx="943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0496" name="Ink 20495">
                <a:extLst>
                  <a:ext uri="{FF2B5EF4-FFF2-40B4-BE49-F238E27FC236}">
                    <a16:creationId xmlns:a16="http://schemas.microsoft.com/office/drawing/2014/main" id="{3829EBE6-D356-41FD-B04A-115136A673BD}"/>
                  </a:ext>
                </a:extLst>
              </p14:cNvPr>
              <p14:cNvContentPartPr/>
              <p14:nvPr/>
            </p14:nvContentPartPr>
            <p14:xfrm>
              <a:off x="4711276" y="1874913"/>
              <a:ext cx="131040" cy="121680"/>
            </p14:xfrm>
          </p:contentPart>
        </mc:Choice>
        <mc:Fallback>
          <p:pic>
            <p:nvPicPr>
              <p:cNvPr id="20496" name="Ink 20495">
                <a:extLst>
                  <a:ext uri="{FF2B5EF4-FFF2-40B4-BE49-F238E27FC236}">
                    <a16:creationId xmlns:a16="http://schemas.microsoft.com/office/drawing/2014/main" id="{3829EBE6-D356-41FD-B04A-115136A673B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648276" y="1811913"/>
                <a:ext cx="25668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00" name="Group 20499">
            <a:extLst>
              <a:ext uri="{FF2B5EF4-FFF2-40B4-BE49-F238E27FC236}">
                <a16:creationId xmlns:a16="http://schemas.microsoft.com/office/drawing/2014/main" id="{1C374CB3-7728-4B14-B4F2-6AB4170BB4AB}"/>
              </a:ext>
            </a:extLst>
          </p:cNvPr>
          <p:cNvGrpSpPr/>
          <p:nvPr/>
        </p:nvGrpSpPr>
        <p:grpSpPr>
          <a:xfrm>
            <a:off x="4094956" y="2160033"/>
            <a:ext cx="41760" cy="192240"/>
            <a:chOff x="4094956" y="2160033"/>
            <a:chExt cx="4176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0497" name="Ink 20496">
                  <a:extLst>
                    <a:ext uri="{FF2B5EF4-FFF2-40B4-BE49-F238E27FC236}">
                      <a16:creationId xmlns:a16="http://schemas.microsoft.com/office/drawing/2014/main" id="{633013DD-ACD1-4E5E-B8B1-D73532200FAF}"/>
                    </a:ext>
                  </a:extLst>
                </p14:cNvPr>
                <p14:cNvContentPartPr/>
                <p14:nvPr/>
              </p14:nvContentPartPr>
              <p14:xfrm>
                <a:off x="4094956" y="2211153"/>
                <a:ext cx="11520" cy="141120"/>
              </p14:xfrm>
            </p:contentPart>
          </mc:Choice>
          <mc:Fallback>
            <p:pic>
              <p:nvPicPr>
                <p:cNvPr id="20497" name="Ink 20496">
                  <a:extLst>
                    <a:ext uri="{FF2B5EF4-FFF2-40B4-BE49-F238E27FC236}">
                      <a16:creationId xmlns:a16="http://schemas.microsoft.com/office/drawing/2014/main" id="{633013DD-ACD1-4E5E-B8B1-D73532200FA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31956" y="2148153"/>
                  <a:ext cx="137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0498" name="Ink 20497">
                  <a:extLst>
                    <a:ext uri="{FF2B5EF4-FFF2-40B4-BE49-F238E27FC236}">
                      <a16:creationId xmlns:a16="http://schemas.microsoft.com/office/drawing/2014/main" id="{8AA16489-3CB7-45E3-A72D-833FCE602623}"/>
                    </a:ext>
                  </a:extLst>
                </p14:cNvPr>
                <p14:cNvContentPartPr/>
                <p14:nvPr/>
              </p14:nvContentPartPr>
              <p14:xfrm>
                <a:off x="4102876" y="2160033"/>
                <a:ext cx="9000" cy="181800"/>
              </p14:xfrm>
            </p:contentPart>
          </mc:Choice>
          <mc:Fallback>
            <p:pic>
              <p:nvPicPr>
                <p:cNvPr id="20498" name="Ink 20497">
                  <a:extLst>
                    <a:ext uri="{FF2B5EF4-FFF2-40B4-BE49-F238E27FC236}">
                      <a16:creationId xmlns:a16="http://schemas.microsoft.com/office/drawing/2014/main" id="{8AA16489-3CB7-45E3-A72D-833FCE6026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39876" y="2097393"/>
                  <a:ext cx="134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499" name="Ink 20498">
                  <a:extLst>
                    <a:ext uri="{FF2B5EF4-FFF2-40B4-BE49-F238E27FC236}">
                      <a16:creationId xmlns:a16="http://schemas.microsoft.com/office/drawing/2014/main" id="{20971AD6-E8B7-495A-996F-FD545A03CCEA}"/>
                    </a:ext>
                  </a:extLst>
                </p14:cNvPr>
                <p14:cNvContentPartPr/>
                <p14:nvPr/>
              </p14:nvContentPartPr>
              <p14:xfrm>
                <a:off x="4125196" y="2216913"/>
                <a:ext cx="11520" cy="21240"/>
              </p14:xfrm>
            </p:contentPart>
          </mc:Choice>
          <mc:Fallback>
            <p:pic>
              <p:nvPicPr>
                <p:cNvPr id="20499" name="Ink 20498">
                  <a:extLst>
                    <a:ext uri="{FF2B5EF4-FFF2-40B4-BE49-F238E27FC236}">
                      <a16:creationId xmlns:a16="http://schemas.microsoft.com/office/drawing/2014/main" id="{20971AD6-E8B7-495A-996F-FD545A03CCE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62556" y="2153913"/>
                  <a:ext cx="13716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0501" name="Ink 20500">
                <a:extLst>
                  <a:ext uri="{FF2B5EF4-FFF2-40B4-BE49-F238E27FC236}">
                    <a16:creationId xmlns:a16="http://schemas.microsoft.com/office/drawing/2014/main" id="{4CCF8E78-076E-47FA-AA94-4402E14E0931}"/>
                  </a:ext>
                </a:extLst>
              </p14:cNvPr>
              <p14:cNvContentPartPr/>
              <p14:nvPr/>
            </p14:nvContentPartPr>
            <p14:xfrm>
              <a:off x="2818756" y="3365313"/>
              <a:ext cx="40320" cy="127440"/>
            </p14:xfrm>
          </p:contentPart>
        </mc:Choice>
        <mc:Fallback>
          <p:pic>
            <p:nvPicPr>
              <p:cNvPr id="20501" name="Ink 20500">
                <a:extLst>
                  <a:ext uri="{FF2B5EF4-FFF2-40B4-BE49-F238E27FC236}">
                    <a16:creationId xmlns:a16="http://schemas.microsoft.com/office/drawing/2014/main" id="{4CCF8E78-076E-47FA-AA94-4402E14E093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6116" y="3302313"/>
                <a:ext cx="165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0503" name="Ink 20502">
                <a:extLst>
                  <a:ext uri="{FF2B5EF4-FFF2-40B4-BE49-F238E27FC236}">
                    <a16:creationId xmlns:a16="http://schemas.microsoft.com/office/drawing/2014/main" id="{ADFCF943-46C9-46EF-84D1-C41698400FB5}"/>
                  </a:ext>
                </a:extLst>
              </p14:cNvPr>
              <p14:cNvContentPartPr/>
              <p14:nvPr/>
            </p14:nvContentPartPr>
            <p14:xfrm>
              <a:off x="3342196" y="4219953"/>
              <a:ext cx="43920" cy="80280"/>
            </p14:xfrm>
          </p:contentPart>
        </mc:Choice>
        <mc:Fallback>
          <p:pic>
            <p:nvPicPr>
              <p:cNvPr id="20503" name="Ink 20502">
                <a:extLst>
                  <a:ext uri="{FF2B5EF4-FFF2-40B4-BE49-F238E27FC236}">
                    <a16:creationId xmlns:a16="http://schemas.microsoft.com/office/drawing/2014/main" id="{ADFCF943-46C9-46EF-84D1-C41698400FB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79196" y="4156953"/>
                <a:ext cx="169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506" name="Ink 20505">
                <a:extLst>
                  <a:ext uri="{FF2B5EF4-FFF2-40B4-BE49-F238E27FC236}">
                    <a16:creationId xmlns:a16="http://schemas.microsoft.com/office/drawing/2014/main" id="{41F2DC26-7398-4DB5-9A7B-14D8E93E7E08}"/>
                  </a:ext>
                </a:extLst>
              </p14:cNvPr>
              <p14:cNvContentPartPr/>
              <p14:nvPr/>
            </p14:nvContentPartPr>
            <p14:xfrm>
              <a:off x="3376396" y="3888753"/>
              <a:ext cx="65160" cy="112320"/>
            </p14:xfrm>
          </p:contentPart>
        </mc:Choice>
        <mc:Fallback>
          <p:pic>
            <p:nvPicPr>
              <p:cNvPr id="20506" name="Ink 20505">
                <a:extLst>
                  <a:ext uri="{FF2B5EF4-FFF2-40B4-BE49-F238E27FC236}">
                    <a16:creationId xmlns:a16="http://schemas.microsoft.com/office/drawing/2014/main" id="{41F2DC26-7398-4DB5-9A7B-14D8E93E7E0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13756" y="3826113"/>
                <a:ext cx="190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0508" name="Ink 20507">
                <a:extLst>
                  <a:ext uri="{FF2B5EF4-FFF2-40B4-BE49-F238E27FC236}">
                    <a16:creationId xmlns:a16="http://schemas.microsoft.com/office/drawing/2014/main" id="{8445C6A0-36DB-465A-AFF6-B0BA6F0ACBBF}"/>
                  </a:ext>
                </a:extLst>
              </p14:cNvPr>
              <p14:cNvContentPartPr/>
              <p14:nvPr/>
            </p14:nvContentPartPr>
            <p14:xfrm>
              <a:off x="2620396" y="3845193"/>
              <a:ext cx="47160" cy="208080"/>
            </p14:xfrm>
          </p:contentPart>
        </mc:Choice>
        <mc:Fallback>
          <p:pic>
            <p:nvPicPr>
              <p:cNvPr id="20508" name="Ink 20507">
                <a:extLst>
                  <a:ext uri="{FF2B5EF4-FFF2-40B4-BE49-F238E27FC236}">
                    <a16:creationId xmlns:a16="http://schemas.microsoft.com/office/drawing/2014/main" id="{8445C6A0-36DB-465A-AFF6-B0BA6F0ACBB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756" y="3782193"/>
                <a:ext cx="1728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18B4427F-64AE-4DE0-A242-DFCE03448443}"/>
                  </a:ext>
                </a:extLst>
              </p14:cNvPr>
              <p14:cNvContentPartPr/>
              <p14:nvPr/>
            </p14:nvContentPartPr>
            <p14:xfrm>
              <a:off x="2644156" y="4726833"/>
              <a:ext cx="95040" cy="56520"/>
            </p14:xfrm>
          </p:contentPart>
        </mc:Choice>
        <mc:Fallback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18B4427F-64AE-4DE0-A242-DFCE0344844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81156" y="4663833"/>
                <a:ext cx="2206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197" name="Ink 8196">
                <a:extLst>
                  <a:ext uri="{FF2B5EF4-FFF2-40B4-BE49-F238E27FC236}">
                    <a16:creationId xmlns:a16="http://schemas.microsoft.com/office/drawing/2014/main" id="{B1E212A3-CDFB-4673-A6EE-4A2D6159CC86}"/>
                  </a:ext>
                </a:extLst>
              </p14:cNvPr>
              <p14:cNvContentPartPr/>
              <p14:nvPr/>
            </p14:nvContentPartPr>
            <p14:xfrm>
              <a:off x="3933676" y="5429913"/>
              <a:ext cx="147600" cy="46800"/>
            </p14:xfrm>
          </p:contentPart>
        </mc:Choice>
        <mc:Fallback>
          <p:pic>
            <p:nvPicPr>
              <p:cNvPr id="8197" name="Ink 8196">
                <a:extLst>
                  <a:ext uri="{FF2B5EF4-FFF2-40B4-BE49-F238E27FC236}">
                    <a16:creationId xmlns:a16="http://schemas.microsoft.com/office/drawing/2014/main" id="{B1E212A3-CDFB-4673-A6EE-4A2D6159CC8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71036" y="5367273"/>
                <a:ext cx="2732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198" name="Ink 8197">
                <a:extLst>
                  <a:ext uri="{FF2B5EF4-FFF2-40B4-BE49-F238E27FC236}">
                    <a16:creationId xmlns:a16="http://schemas.microsoft.com/office/drawing/2014/main" id="{6223E974-B240-4500-8CAE-A306D1F6B251}"/>
                  </a:ext>
                </a:extLst>
              </p14:cNvPr>
              <p14:cNvContentPartPr/>
              <p14:nvPr/>
            </p14:nvContentPartPr>
            <p14:xfrm>
              <a:off x="4517236" y="6543393"/>
              <a:ext cx="88200" cy="67680"/>
            </p14:xfrm>
          </p:contentPart>
        </mc:Choice>
        <mc:Fallback>
          <p:pic>
            <p:nvPicPr>
              <p:cNvPr id="8198" name="Ink 8197">
                <a:extLst>
                  <a:ext uri="{FF2B5EF4-FFF2-40B4-BE49-F238E27FC236}">
                    <a16:creationId xmlns:a16="http://schemas.microsoft.com/office/drawing/2014/main" id="{6223E974-B240-4500-8CAE-A306D1F6B25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454596" y="6480393"/>
                <a:ext cx="21384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4" name="Group 8203">
            <a:extLst>
              <a:ext uri="{FF2B5EF4-FFF2-40B4-BE49-F238E27FC236}">
                <a16:creationId xmlns:a16="http://schemas.microsoft.com/office/drawing/2014/main" id="{9CD0CF21-4810-4D78-A4EA-E66D28C2218E}"/>
              </a:ext>
            </a:extLst>
          </p:cNvPr>
          <p:cNvGrpSpPr/>
          <p:nvPr/>
        </p:nvGrpSpPr>
        <p:grpSpPr>
          <a:xfrm>
            <a:off x="4308436" y="6269073"/>
            <a:ext cx="291600" cy="494640"/>
            <a:chOff x="4308436" y="6269073"/>
            <a:chExt cx="29160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AB72DD34-43E2-42C5-AFF5-1B862C9E0A60}"/>
                    </a:ext>
                  </a:extLst>
                </p14:cNvPr>
                <p14:cNvContentPartPr/>
                <p14:nvPr/>
              </p14:nvContentPartPr>
              <p14:xfrm>
                <a:off x="4489876" y="6427113"/>
                <a:ext cx="110160" cy="279000"/>
              </p14:xfrm>
            </p:contentPart>
          </mc:Choice>
          <mc:Fallback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AB72DD34-43E2-42C5-AFF5-1B862C9E0A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26876" y="6364113"/>
                  <a:ext cx="2358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0621A12-FC83-4F1B-8D78-1A65C81AF68A}"/>
                    </a:ext>
                  </a:extLst>
                </p14:cNvPr>
                <p14:cNvContentPartPr/>
                <p14:nvPr/>
              </p14:nvContentPartPr>
              <p14:xfrm>
                <a:off x="4528036" y="6269073"/>
                <a:ext cx="58680" cy="172080"/>
              </p14:xfrm>
            </p:contentPart>
          </mc:Choice>
          <mc:Fallback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0621A12-FC83-4F1B-8D78-1A65C81AF6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65036" y="6206433"/>
                  <a:ext cx="184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40F19AB4-363E-45F4-9934-1B6A5501E17E}"/>
                    </a:ext>
                  </a:extLst>
                </p14:cNvPr>
                <p14:cNvContentPartPr/>
                <p14:nvPr/>
              </p14:nvContentPartPr>
              <p14:xfrm>
                <a:off x="4308436" y="6709713"/>
                <a:ext cx="101160" cy="54000"/>
              </p14:xfrm>
            </p:contentPart>
          </mc:Choice>
          <mc:Fallback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40F19AB4-363E-45F4-9934-1B6A5501E17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45796" y="6647073"/>
                  <a:ext cx="226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DC38E913-E4A4-4B20-9104-72A089E5E62A}"/>
                    </a:ext>
                  </a:extLst>
                </p14:cNvPr>
                <p14:cNvContentPartPr/>
                <p14:nvPr/>
              </p14:nvContentPartPr>
              <p14:xfrm>
                <a:off x="4479076" y="6455542"/>
                <a:ext cx="120240" cy="41760"/>
              </p14:xfrm>
            </p:contentPart>
          </mc:Choice>
          <mc:Fallback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DC38E913-E4A4-4B20-9104-72A089E5E62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16436" y="6392902"/>
                  <a:ext cx="24588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7" name="Group 8206">
            <a:extLst>
              <a:ext uri="{FF2B5EF4-FFF2-40B4-BE49-F238E27FC236}">
                <a16:creationId xmlns:a16="http://schemas.microsoft.com/office/drawing/2014/main" id="{12AA95CB-8E7C-4A4A-B543-D532C9651B3C}"/>
              </a:ext>
            </a:extLst>
          </p:cNvPr>
          <p:cNvGrpSpPr/>
          <p:nvPr/>
        </p:nvGrpSpPr>
        <p:grpSpPr>
          <a:xfrm>
            <a:off x="2793916" y="3980542"/>
            <a:ext cx="333720" cy="284411"/>
            <a:chOff x="2793916" y="3980542"/>
            <a:chExt cx="333720" cy="28441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0502" name="Ink 20501">
                  <a:extLst>
                    <a:ext uri="{FF2B5EF4-FFF2-40B4-BE49-F238E27FC236}">
                      <a16:creationId xmlns:a16="http://schemas.microsoft.com/office/drawing/2014/main" id="{22F507D2-B73F-4D28-B5DA-4622713CB26D}"/>
                    </a:ext>
                  </a:extLst>
                </p14:cNvPr>
                <p14:cNvContentPartPr/>
                <p14:nvPr/>
              </p14:nvContentPartPr>
              <p14:xfrm>
                <a:off x="2793916" y="4115913"/>
                <a:ext cx="49680" cy="66240"/>
              </p14:xfrm>
            </p:contentPart>
          </mc:Choice>
          <mc:Fallback>
            <p:pic>
              <p:nvPicPr>
                <p:cNvPr id="20502" name="Ink 20501">
                  <a:extLst>
                    <a:ext uri="{FF2B5EF4-FFF2-40B4-BE49-F238E27FC236}">
                      <a16:creationId xmlns:a16="http://schemas.microsoft.com/office/drawing/2014/main" id="{22F507D2-B73F-4D28-B5DA-4622713CB26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31276" y="4052913"/>
                  <a:ext cx="175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0504" name="Ink 20503">
                  <a:extLst>
                    <a:ext uri="{FF2B5EF4-FFF2-40B4-BE49-F238E27FC236}">
                      <a16:creationId xmlns:a16="http://schemas.microsoft.com/office/drawing/2014/main" id="{EF942F3A-8DC4-4537-B29A-AEEE360681BE}"/>
                    </a:ext>
                  </a:extLst>
                </p14:cNvPr>
                <p14:cNvContentPartPr/>
                <p14:nvPr/>
              </p14:nvContentPartPr>
              <p14:xfrm>
                <a:off x="3048076" y="4140393"/>
                <a:ext cx="37800" cy="124560"/>
              </p14:xfrm>
            </p:contentPart>
          </mc:Choice>
          <mc:Fallback>
            <p:pic>
              <p:nvPicPr>
                <p:cNvPr id="20504" name="Ink 20503">
                  <a:extLst>
                    <a:ext uri="{FF2B5EF4-FFF2-40B4-BE49-F238E27FC236}">
                      <a16:creationId xmlns:a16="http://schemas.microsoft.com/office/drawing/2014/main" id="{EF942F3A-8DC4-4537-B29A-AEEE360681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85076" y="4077393"/>
                  <a:ext cx="163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0505" name="Ink 20504">
                  <a:extLst>
                    <a:ext uri="{FF2B5EF4-FFF2-40B4-BE49-F238E27FC236}">
                      <a16:creationId xmlns:a16="http://schemas.microsoft.com/office/drawing/2014/main" id="{F53E4E6D-16FB-498E-A878-05145F476898}"/>
                    </a:ext>
                  </a:extLst>
                </p14:cNvPr>
                <p14:cNvContentPartPr/>
                <p14:nvPr/>
              </p14:nvContentPartPr>
              <p14:xfrm>
                <a:off x="3024676" y="4185033"/>
                <a:ext cx="36720" cy="29880"/>
              </p14:xfrm>
            </p:contentPart>
          </mc:Choice>
          <mc:Fallback>
            <p:pic>
              <p:nvPicPr>
                <p:cNvPr id="20505" name="Ink 20504">
                  <a:extLst>
                    <a:ext uri="{FF2B5EF4-FFF2-40B4-BE49-F238E27FC236}">
                      <a16:creationId xmlns:a16="http://schemas.microsoft.com/office/drawing/2014/main" id="{F53E4E6D-16FB-498E-A878-05145F4768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61676" y="4122033"/>
                  <a:ext cx="162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0439C437-82EC-4F44-9C36-09CDB083E583}"/>
                    </a:ext>
                  </a:extLst>
                </p14:cNvPr>
                <p14:cNvContentPartPr/>
                <p14:nvPr/>
              </p14:nvContentPartPr>
              <p14:xfrm>
                <a:off x="3029356" y="3993502"/>
                <a:ext cx="96480" cy="82080"/>
              </p14:xfrm>
            </p:contentPart>
          </mc:Choice>
          <mc:Fallback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0439C437-82EC-4F44-9C36-09CDB083E58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66356" y="3930862"/>
                  <a:ext cx="222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455AD180-6F70-47E6-A39B-7901EF1F9ACB}"/>
                    </a:ext>
                  </a:extLst>
                </p14:cNvPr>
                <p14:cNvContentPartPr/>
                <p14:nvPr/>
              </p14:nvContentPartPr>
              <p14:xfrm>
                <a:off x="3036916" y="3980542"/>
                <a:ext cx="90720" cy="78120"/>
              </p14:xfrm>
            </p:contentPart>
          </mc:Choice>
          <mc:Fallback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455AD180-6F70-47E6-A39B-7901EF1F9A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73916" y="3917902"/>
                  <a:ext cx="2163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12" name="Group 8211">
            <a:extLst>
              <a:ext uri="{FF2B5EF4-FFF2-40B4-BE49-F238E27FC236}">
                <a16:creationId xmlns:a16="http://schemas.microsoft.com/office/drawing/2014/main" id="{803B21D8-1048-4195-B2D1-BA2EDD65C7D0}"/>
              </a:ext>
            </a:extLst>
          </p:cNvPr>
          <p:cNvGrpSpPr/>
          <p:nvPr/>
        </p:nvGrpSpPr>
        <p:grpSpPr>
          <a:xfrm>
            <a:off x="1402876" y="4873342"/>
            <a:ext cx="410040" cy="570960"/>
            <a:chOff x="1402876" y="4873342"/>
            <a:chExt cx="410040" cy="57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972F2B80-73E1-4A9B-8E0E-56A30662BD61}"/>
                    </a:ext>
                  </a:extLst>
                </p14:cNvPr>
                <p14:cNvContentPartPr/>
                <p14:nvPr/>
              </p14:nvContentPartPr>
              <p14:xfrm>
                <a:off x="1472356" y="4969462"/>
                <a:ext cx="70560" cy="474840"/>
              </p14:xfrm>
            </p:contentPart>
          </mc:Choice>
          <mc:Fallback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972F2B80-73E1-4A9B-8E0E-56A30662BD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54356" y="4951462"/>
                  <a:ext cx="1062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A8FA99B1-1493-4625-B6B7-F44AEE1B7862}"/>
                    </a:ext>
                  </a:extLst>
                </p14:cNvPr>
                <p14:cNvContentPartPr/>
                <p14:nvPr/>
              </p14:nvContentPartPr>
              <p14:xfrm>
                <a:off x="1533556" y="5014462"/>
                <a:ext cx="190080" cy="379080"/>
              </p14:xfrm>
            </p:contentPart>
          </mc:Choice>
          <mc:Fallback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A8FA99B1-1493-4625-B6B7-F44AEE1B786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15556" y="4996462"/>
                  <a:ext cx="2257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211" name="Ink 8210">
                  <a:extLst>
                    <a:ext uri="{FF2B5EF4-FFF2-40B4-BE49-F238E27FC236}">
                      <a16:creationId xmlns:a16="http://schemas.microsoft.com/office/drawing/2014/main" id="{A3108F40-8461-4B4F-B7C4-E94CB92F5006}"/>
                    </a:ext>
                  </a:extLst>
                </p14:cNvPr>
                <p14:cNvContentPartPr/>
                <p14:nvPr/>
              </p14:nvContentPartPr>
              <p14:xfrm>
                <a:off x="1402876" y="4873342"/>
                <a:ext cx="410040" cy="62640"/>
              </p14:xfrm>
            </p:contentPart>
          </mc:Choice>
          <mc:Fallback>
            <p:pic>
              <p:nvPicPr>
                <p:cNvPr id="8211" name="Ink 8210">
                  <a:extLst>
                    <a:ext uri="{FF2B5EF4-FFF2-40B4-BE49-F238E27FC236}">
                      <a16:creationId xmlns:a16="http://schemas.microsoft.com/office/drawing/2014/main" id="{A3108F40-8461-4B4F-B7C4-E94CB92F500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84876" y="4855342"/>
                  <a:ext cx="44568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213" name="Ink 8212">
                <a:extLst>
                  <a:ext uri="{FF2B5EF4-FFF2-40B4-BE49-F238E27FC236}">
                    <a16:creationId xmlns:a16="http://schemas.microsoft.com/office/drawing/2014/main" id="{9864432C-BFB6-4D39-B279-8BD7769CA913}"/>
                  </a:ext>
                </a:extLst>
              </p14:cNvPr>
              <p14:cNvContentPartPr/>
              <p14:nvPr/>
            </p14:nvContentPartPr>
            <p14:xfrm>
              <a:off x="2512756" y="4792342"/>
              <a:ext cx="128520" cy="605880"/>
            </p14:xfrm>
          </p:contentPart>
        </mc:Choice>
        <mc:Fallback>
          <p:pic>
            <p:nvPicPr>
              <p:cNvPr id="8213" name="Ink 8212">
                <a:extLst>
                  <a:ext uri="{FF2B5EF4-FFF2-40B4-BE49-F238E27FC236}">
                    <a16:creationId xmlns:a16="http://schemas.microsoft.com/office/drawing/2014/main" id="{9864432C-BFB6-4D39-B279-8BD7769CA91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450116" y="4729702"/>
                <a:ext cx="254160" cy="73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5" name="Group 8214">
            <a:extLst>
              <a:ext uri="{FF2B5EF4-FFF2-40B4-BE49-F238E27FC236}">
                <a16:creationId xmlns:a16="http://schemas.microsoft.com/office/drawing/2014/main" id="{217B191D-E3CE-4A3B-9652-1319EDF59F35}"/>
              </a:ext>
            </a:extLst>
          </p:cNvPr>
          <p:cNvGrpSpPr/>
          <p:nvPr/>
        </p:nvGrpSpPr>
        <p:grpSpPr>
          <a:xfrm>
            <a:off x="3532996" y="4607313"/>
            <a:ext cx="510120" cy="856069"/>
            <a:chOff x="3532996" y="4607313"/>
            <a:chExt cx="510120" cy="85606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0509" name="Ink 20508">
                  <a:extLst>
                    <a:ext uri="{FF2B5EF4-FFF2-40B4-BE49-F238E27FC236}">
                      <a16:creationId xmlns:a16="http://schemas.microsoft.com/office/drawing/2014/main" id="{DA08B711-BCDD-4163-ACF1-A74AFAF500BE}"/>
                    </a:ext>
                  </a:extLst>
                </p14:cNvPr>
                <p14:cNvContentPartPr/>
                <p14:nvPr/>
              </p14:nvContentPartPr>
              <p14:xfrm>
                <a:off x="3829996" y="5208153"/>
                <a:ext cx="118800" cy="18720"/>
              </p14:xfrm>
            </p:contentPart>
          </mc:Choice>
          <mc:Fallback>
            <p:pic>
              <p:nvPicPr>
                <p:cNvPr id="20509" name="Ink 20508">
                  <a:extLst>
                    <a:ext uri="{FF2B5EF4-FFF2-40B4-BE49-F238E27FC236}">
                      <a16:creationId xmlns:a16="http://schemas.microsoft.com/office/drawing/2014/main" id="{DA08B711-BCDD-4163-ACF1-A74AFAF500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66996" y="5145153"/>
                  <a:ext cx="244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0510" name="Ink 20509">
                  <a:extLst>
                    <a:ext uri="{FF2B5EF4-FFF2-40B4-BE49-F238E27FC236}">
                      <a16:creationId xmlns:a16="http://schemas.microsoft.com/office/drawing/2014/main" id="{6B4B7A45-ABA4-4E9F-87AA-BCF3F3F535C1}"/>
                    </a:ext>
                  </a:extLst>
                </p14:cNvPr>
                <p14:cNvContentPartPr/>
                <p14:nvPr/>
              </p14:nvContentPartPr>
              <p14:xfrm>
                <a:off x="3867796" y="5223273"/>
                <a:ext cx="56880" cy="20160"/>
              </p14:xfrm>
            </p:contentPart>
          </mc:Choice>
          <mc:Fallback>
            <p:pic>
              <p:nvPicPr>
                <p:cNvPr id="20510" name="Ink 20509">
                  <a:extLst>
                    <a:ext uri="{FF2B5EF4-FFF2-40B4-BE49-F238E27FC236}">
                      <a16:creationId xmlns:a16="http://schemas.microsoft.com/office/drawing/2014/main" id="{6B4B7A45-ABA4-4E9F-87AA-BCF3F3F535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05156" y="5160633"/>
                  <a:ext cx="182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0511" name="Ink 20510">
                  <a:extLst>
                    <a:ext uri="{FF2B5EF4-FFF2-40B4-BE49-F238E27FC236}">
                      <a16:creationId xmlns:a16="http://schemas.microsoft.com/office/drawing/2014/main" id="{2F853371-DEB8-496C-96EF-2726680E66AD}"/>
                    </a:ext>
                  </a:extLst>
                </p14:cNvPr>
                <p14:cNvContentPartPr/>
                <p14:nvPr/>
              </p14:nvContentPartPr>
              <p14:xfrm>
                <a:off x="3787516" y="4980633"/>
                <a:ext cx="119880" cy="348840"/>
              </p14:xfrm>
            </p:contentPart>
          </mc:Choice>
          <mc:Fallback>
            <p:pic>
              <p:nvPicPr>
                <p:cNvPr id="20511" name="Ink 20510">
                  <a:extLst>
                    <a:ext uri="{FF2B5EF4-FFF2-40B4-BE49-F238E27FC236}">
                      <a16:creationId xmlns:a16="http://schemas.microsoft.com/office/drawing/2014/main" id="{2F853371-DEB8-496C-96EF-2726680E66A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24516" y="4917993"/>
                  <a:ext cx="2455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597D3896-2E09-4F4A-860E-AFA452045D15}"/>
                    </a:ext>
                  </a:extLst>
                </p14:cNvPr>
                <p14:cNvContentPartPr/>
                <p14:nvPr/>
              </p14:nvContentPartPr>
              <p14:xfrm>
                <a:off x="3532996" y="5367273"/>
                <a:ext cx="90360" cy="59040"/>
              </p14:xfrm>
            </p:contentPart>
          </mc:Choice>
          <mc:Fallback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597D3896-2E09-4F4A-860E-AFA452045D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69996" y="5304273"/>
                  <a:ext cx="216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173AF161-0B07-43A0-88BF-9799FE2E8B8D}"/>
                    </a:ext>
                  </a:extLst>
                </p14:cNvPr>
                <p14:cNvContentPartPr/>
                <p14:nvPr/>
              </p14:nvContentPartPr>
              <p14:xfrm>
                <a:off x="3896236" y="4607313"/>
                <a:ext cx="146880" cy="132120"/>
              </p14:xfrm>
            </p:contentPart>
          </mc:Choice>
          <mc:Fallback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173AF161-0B07-43A0-88BF-9799FE2E8B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33596" y="4544313"/>
                  <a:ext cx="272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A808BDC1-FEC3-46D8-B78A-0713C318447D}"/>
                    </a:ext>
                  </a:extLst>
                </p14:cNvPr>
                <p14:cNvContentPartPr/>
                <p14:nvPr/>
              </p14:nvContentPartPr>
              <p14:xfrm>
                <a:off x="3932596" y="4681462"/>
                <a:ext cx="104400" cy="781920"/>
              </p14:xfrm>
            </p:contentPart>
          </mc:Choice>
          <mc:Fallback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A808BDC1-FEC3-46D8-B78A-0713C31844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69956" y="4618822"/>
                  <a:ext cx="230040" cy="90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216" name="Ink 8215">
                <a:extLst>
                  <a:ext uri="{FF2B5EF4-FFF2-40B4-BE49-F238E27FC236}">
                    <a16:creationId xmlns:a16="http://schemas.microsoft.com/office/drawing/2014/main" id="{A2FCAD3E-EB79-4640-91BA-AC8A083FDA67}"/>
                  </a:ext>
                </a:extLst>
              </p14:cNvPr>
              <p14:cNvContentPartPr/>
              <p14:nvPr/>
            </p14:nvContentPartPr>
            <p14:xfrm>
              <a:off x="1233676" y="4798462"/>
              <a:ext cx="2661840" cy="616680"/>
            </p14:xfrm>
          </p:contentPart>
        </mc:Choice>
        <mc:Fallback>
          <p:pic>
            <p:nvPicPr>
              <p:cNvPr id="8216" name="Ink 8215">
                <a:extLst>
                  <a:ext uri="{FF2B5EF4-FFF2-40B4-BE49-F238E27FC236}">
                    <a16:creationId xmlns:a16="http://schemas.microsoft.com/office/drawing/2014/main" id="{A2FCAD3E-EB79-4640-91BA-AC8A083FDA6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79676" y="4690462"/>
                <a:ext cx="2769480" cy="83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023"/>
            <a:ext cx="8229600" cy="1447800"/>
          </a:xfrm>
        </p:spPr>
        <p:txBody>
          <a:bodyPr>
            <a:normAutofit/>
          </a:bodyPr>
          <a:lstStyle/>
          <a:p>
            <a:r>
              <a:rPr lang="en-US" sz="2000" dirty="0"/>
              <a:t>If force and torque are zero, then the deformation of a conductor is the most important effect. </a:t>
            </a:r>
          </a:p>
          <a:p>
            <a:r>
              <a:rPr lang="en-US" sz="2000" dirty="0"/>
              <a:t>Electric force on surface is a negative pressure</a:t>
            </a:r>
          </a:p>
          <a:p>
            <a:r>
              <a:rPr lang="en-US" sz="2000" dirty="0"/>
              <a:t>Body expands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D6AEAB-CEF5-4112-9751-F4054BB99375}"/>
              </a:ext>
            </a:extLst>
          </p:cNvPr>
          <p:cNvSpPr txBox="1"/>
          <p:nvPr/>
        </p:nvSpPr>
        <p:spPr>
          <a:xfrm>
            <a:off x="685800" y="42493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8.  Electrostriction</a:t>
            </a:r>
          </a:p>
        </p:txBody>
      </p:sp>
    </p:spTree>
    <p:extLst>
      <p:ext uri="{BB962C8B-B14F-4D97-AF65-F5344CB8AC3E}">
        <p14:creationId xmlns:p14="http://schemas.microsoft.com/office/powerpoint/2010/main" val="1706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6FDCD0-3D56-4E52-9620-3F773DCE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96810"/>
            <a:ext cx="1143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A81976-FB61-4374-A1B0-B487773AAE52}"/>
              </a:ext>
            </a:extLst>
          </p:cNvPr>
          <p:cNvSpPr txBox="1"/>
          <p:nvPr/>
        </p:nvSpPr>
        <p:spPr>
          <a:xfrm>
            <a:off x="457200" y="2144375"/>
            <a:ext cx="23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Force per unit area =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9B13965-D6C4-44F4-9667-8866EC34AAB7}"/>
              </a:ext>
            </a:extLst>
          </p:cNvPr>
          <p:cNvSpPr/>
          <p:nvPr/>
        </p:nvSpPr>
        <p:spPr>
          <a:xfrm>
            <a:off x="4343400" y="2239685"/>
            <a:ext cx="381000" cy="15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E958B-3C95-4B16-8F50-A9DF5F26E71B}"/>
              </a:ext>
            </a:extLst>
          </p:cNvPr>
          <p:cNvSpPr txBox="1"/>
          <p:nvPr/>
        </p:nvSpPr>
        <p:spPr>
          <a:xfrm>
            <a:off x="4953000" y="2133600"/>
            <a:ext cx="3291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Uniform outward pressure 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dirty="0" err="1"/>
              <a:t>p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D4731-6E17-493F-BDAC-D7FCC006505F}"/>
              </a:ext>
            </a:extLst>
          </p:cNvPr>
          <p:cNvSpPr txBox="1"/>
          <p:nvPr/>
        </p:nvSpPr>
        <p:spPr>
          <a:xfrm>
            <a:off x="525327" y="457200"/>
            <a:ext cx="8107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9.  First approximation gives the change in volume, ignoring change in shape.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D89B01B-6238-444B-89C4-D80865B35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53287"/>
          <a:stretch/>
        </p:blipFill>
        <p:spPr bwMode="auto">
          <a:xfrm>
            <a:off x="1940662" y="3037733"/>
            <a:ext cx="1931999" cy="75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20B45-727D-4AA4-95BE-F8C633A72989}"/>
              </a:ext>
            </a:extLst>
          </p:cNvPr>
          <p:cNvSpPr txBox="1"/>
          <p:nvPr/>
        </p:nvSpPr>
        <p:spPr>
          <a:xfrm>
            <a:off x="3897760" y="3157953"/>
            <a:ext cx="244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Coefficient of expansion</a:t>
            </a:r>
            <a:endParaRPr lang="en-US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9C8C1E-F93B-4BBB-BFDA-E9032A65F265}"/>
              </a:ext>
            </a:extLst>
          </p:cNvPr>
          <p:cNvSpPr txBox="1"/>
          <p:nvPr/>
        </p:nvSpPr>
        <p:spPr>
          <a:xfrm>
            <a:off x="339634" y="2974713"/>
            <a:ext cx="1946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fractional change in volume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EE5E5-27D3-483C-80EF-B2DCA5462439}"/>
              </a:ext>
            </a:extLst>
          </p:cNvPr>
          <p:cNvSpPr txBox="1"/>
          <p:nvPr/>
        </p:nvSpPr>
        <p:spPr>
          <a:xfrm>
            <a:off x="6858000" y="36365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(bulk modulus)</a:t>
            </a:r>
            <a:r>
              <a:rPr lang="en-US" baseline="30000" dirty="0"/>
              <a:t>-1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D3D45D-34BB-425D-8C1E-43EC23E43CC2}"/>
                  </a:ext>
                </a:extLst>
              </p14:cNvPr>
              <p14:cNvContentPartPr/>
              <p14:nvPr/>
            </p14:nvContentPartPr>
            <p14:xfrm>
              <a:off x="6320444" y="3393393"/>
              <a:ext cx="524520" cy="507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D3D45D-34BB-425D-8C1E-43EC23E43C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2444" y="3375753"/>
                <a:ext cx="56016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873551-1868-48FB-BDB9-A4849FE12D6F}"/>
                  </a:ext>
                </a:extLst>
              </p14:cNvPr>
              <p14:cNvContentPartPr/>
              <p14:nvPr/>
            </p14:nvContentPartPr>
            <p14:xfrm>
              <a:off x="1930964" y="3513633"/>
              <a:ext cx="160560" cy="46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873551-1868-48FB-BDB9-A4849FE12D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8324" y="3450633"/>
                <a:ext cx="286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CBA766-2822-4888-B9E6-C6BF0D370573}"/>
                  </a:ext>
                </a:extLst>
              </p14:cNvPr>
              <p14:cNvContentPartPr/>
              <p14:nvPr/>
            </p14:nvContentPartPr>
            <p14:xfrm>
              <a:off x="1471964" y="3348033"/>
              <a:ext cx="78840" cy="48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CBA766-2822-4888-B9E6-C6BF0D3705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8964" y="3285033"/>
                <a:ext cx="2044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38EED2C-CC4E-4436-8842-2C70F857BF86}"/>
                  </a:ext>
                </a:extLst>
              </p14:cNvPr>
              <p14:cNvContentPartPr/>
              <p14:nvPr/>
            </p14:nvContentPartPr>
            <p14:xfrm>
              <a:off x="1636484" y="3572673"/>
              <a:ext cx="168120" cy="24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38EED2C-CC4E-4436-8842-2C70F857BF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73484" y="3510033"/>
                <a:ext cx="293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68C436F-0CA9-4D3A-A20E-7F677CBA91F6}"/>
                  </a:ext>
                </a:extLst>
              </p14:cNvPr>
              <p14:cNvContentPartPr/>
              <p14:nvPr/>
            </p14:nvContentPartPr>
            <p14:xfrm>
              <a:off x="2045084" y="2974713"/>
              <a:ext cx="86040" cy="95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68C436F-0CA9-4D3A-A20E-7F677CBA91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2444" y="2912073"/>
                <a:ext cx="211680" cy="2214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08D1C5A-FFA3-4286-A865-3470C7E79A11}"/>
              </a:ext>
            </a:extLst>
          </p:cNvPr>
          <p:cNvSpPr txBox="1"/>
          <p:nvPr/>
        </p:nvSpPr>
        <p:spPr>
          <a:xfrm>
            <a:off x="398416" y="5243514"/>
            <a:ext cx="2463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1</a:t>
            </a:r>
            <a:r>
              <a:rPr lang="en-US" sz="2000" baseline="30000" dirty="0"/>
              <a:t>st</a:t>
            </a:r>
            <a:r>
              <a:rPr lang="en-US" sz="2000" dirty="0"/>
              <a:t> law  of </a:t>
            </a:r>
          </a:p>
          <a:p>
            <a:r>
              <a:rPr lang="en-US" sz="2000" dirty="0"/>
              <a:t>Thermodynamics for hydrostatic system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0A1971-62ED-45FD-A94D-1F3220F90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t="5594" r="63196" b="16084"/>
          <a:stretch>
            <a:fillRect/>
          </a:stretch>
        </p:blipFill>
        <p:spPr bwMode="auto">
          <a:xfrm>
            <a:off x="3581400" y="5456164"/>
            <a:ext cx="1752600" cy="7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3015FF-0326-4B6A-A3E3-40269ED4633D}"/>
                  </a:ext>
                </a:extLst>
              </p14:cNvPr>
              <p14:cNvContentPartPr/>
              <p14:nvPr/>
            </p14:nvContentPartPr>
            <p14:xfrm>
              <a:off x="3234524" y="3617313"/>
              <a:ext cx="444600" cy="1595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3015FF-0326-4B6A-A3E3-40269ED463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16524" y="3599673"/>
                <a:ext cx="480240" cy="16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90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47149" r="15749" b="1507"/>
          <a:stretch/>
        </p:blipFill>
        <p:spPr bwMode="auto">
          <a:xfrm rot="5400000">
            <a:off x="1299838" y="820447"/>
            <a:ext cx="2868968" cy="4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3924192"/>
            <a:ext cx="3352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conductor in an electric field experiences forces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6945B-D494-4694-96B5-63DF264CF300}"/>
              </a:ext>
            </a:extLst>
          </p:cNvPr>
          <p:cNvSpPr txBox="1"/>
          <p:nvPr/>
        </p:nvSpPr>
        <p:spPr>
          <a:xfrm>
            <a:off x="443882" y="274742"/>
            <a:ext cx="7861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 The force per unit area on a conductor in an electric field is always a negative pressure directed along the outward normal with magnitude equal to the field energy density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6A1832-7A9D-40EF-9A08-50AC6FBE162B}"/>
                  </a:ext>
                </a:extLst>
              </p14:cNvPr>
              <p14:cNvContentPartPr/>
              <p14:nvPr/>
            </p14:nvContentPartPr>
            <p14:xfrm>
              <a:off x="1699156" y="2828193"/>
              <a:ext cx="1222920" cy="104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6A1832-7A9D-40EF-9A08-50AC6FBE1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5516" y="2720553"/>
                <a:ext cx="133056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22E527-27D0-4263-A491-1411FA4CF757}"/>
                  </a:ext>
                </a:extLst>
              </p14:cNvPr>
              <p14:cNvContentPartPr/>
              <p14:nvPr/>
            </p14:nvContentPartPr>
            <p14:xfrm>
              <a:off x="2645236" y="1622553"/>
              <a:ext cx="286560" cy="159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22E527-27D0-4263-A491-1411FA4CF7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7596" y="1604913"/>
                <a:ext cx="322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ADE2C0-12DD-4AE9-8845-DE92724553BC}"/>
                  </a:ext>
                </a:extLst>
              </p14:cNvPr>
              <p14:cNvContentPartPr/>
              <p14:nvPr/>
            </p14:nvContentPartPr>
            <p14:xfrm>
              <a:off x="2870956" y="3884073"/>
              <a:ext cx="6840" cy="3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ADE2C0-12DD-4AE9-8845-DE92724553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53316" y="3866433"/>
                <a:ext cx="424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12F40C-AA1F-4EC0-A9E0-5EC5C48322B9}"/>
                  </a:ext>
                </a:extLst>
              </p14:cNvPr>
              <p14:cNvContentPartPr/>
              <p14:nvPr/>
            </p14:nvContentPartPr>
            <p14:xfrm>
              <a:off x="2793556" y="3844833"/>
              <a:ext cx="810720" cy="304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12F40C-AA1F-4EC0-A9E0-5EC5C48322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75916" y="3827193"/>
                <a:ext cx="846360" cy="3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73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" t="12975" r="7394"/>
          <a:stretch/>
        </p:blipFill>
        <p:spPr bwMode="auto">
          <a:xfrm>
            <a:off x="4270667" y="1524000"/>
            <a:ext cx="4193589" cy="455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3749" y="457200"/>
            <a:ext cx="692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10.  Expansion of a charged conductor in its own field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DD4908-AB9B-4B2B-9DC6-42669FEE99E1}"/>
                  </a:ext>
                </a:extLst>
              </p14:cNvPr>
              <p14:cNvContentPartPr/>
              <p14:nvPr/>
            </p14:nvContentPartPr>
            <p14:xfrm>
              <a:off x="471556" y="1601313"/>
              <a:ext cx="294840" cy="37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DD4908-AB9B-4B2B-9DC6-42669FEE99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916" y="1583673"/>
                <a:ext cx="330480" cy="4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A4B3D8A-A998-4658-8296-C51F88D40284}"/>
              </a:ext>
            </a:extLst>
          </p:cNvPr>
          <p:cNvGrpSpPr/>
          <p:nvPr/>
        </p:nvGrpSpPr>
        <p:grpSpPr>
          <a:xfrm>
            <a:off x="908956" y="1558473"/>
            <a:ext cx="1086840" cy="544680"/>
            <a:chOff x="908956" y="1558473"/>
            <a:chExt cx="108684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129EB86-672D-46AF-830A-E1968DC027AD}"/>
                    </a:ext>
                  </a:extLst>
                </p14:cNvPr>
                <p14:cNvContentPartPr/>
                <p14:nvPr/>
              </p14:nvContentPartPr>
              <p14:xfrm>
                <a:off x="908956" y="1758993"/>
                <a:ext cx="210960" cy="17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129EB86-672D-46AF-830A-E1968DC027A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316" y="1741353"/>
                  <a:ext cx="246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126E396-7DCB-41C4-B039-363EE5465C65}"/>
                    </a:ext>
                  </a:extLst>
                </p14:cNvPr>
                <p14:cNvContentPartPr/>
                <p14:nvPr/>
              </p14:nvContentPartPr>
              <p14:xfrm>
                <a:off x="929836" y="1859793"/>
                <a:ext cx="176760" cy="34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126E396-7DCB-41C4-B039-363EE5465C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2196" y="1842153"/>
                  <a:ext cx="212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4BB92A1-CD3F-4902-BF5C-3B0677E429BD}"/>
                    </a:ext>
                  </a:extLst>
                </p14:cNvPr>
                <p14:cNvContentPartPr/>
                <p14:nvPr/>
              </p14:nvContentPartPr>
              <p14:xfrm>
                <a:off x="1316836" y="1558473"/>
                <a:ext cx="55080" cy="245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4BB92A1-CD3F-4902-BF5C-3B0677E429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99196" y="1540833"/>
                  <a:ext cx="90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83EB47-AD69-445E-B17B-3CCEC305319B}"/>
                    </a:ext>
                  </a:extLst>
                </p14:cNvPr>
                <p14:cNvContentPartPr/>
                <p14:nvPr/>
              </p14:nvContentPartPr>
              <p14:xfrm>
                <a:off x="1219636" y="1847553"/>
                <a:ext cx="230760" cy="55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83EB47-AD69-445E-B17B-3CCEC305319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01636" y="1829553"/>
                  <a:ext cx="266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25455B-D72E-4DFF-961E-DF191E3684B1}"/>
                    </a:ext>
                  </a:extLst>
                </p14:cNvPr>
                <p14:cNvContentPartPr/>
                <p14:nvPr/>
              </p14:nvContentPartPr>
              <p14:xfrm>
                <a:off x="1283716" y="1956993"/>
                <a:ext cx="135360" cy="146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25455B-D72E-4DFF-961E-DF191E3684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65716" y="1939353"/>
                  <a:ext cx="171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FEDC24-9FC1-486F-8DC4-A9EC36D6C1F1}"/>
                    </a:ext>
                  </a:extLst>
                </p14:cNvPr>
                <p14:cNvContentPartPr/>
                <p14:nvPr/>
              </p14:nvContentPartPr>
              <p14:xfrm>
                <a:off x="1569196" y="1719393"/>
                <a:ext cx="145080" cy="195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FEDC24-9FC1-486F-8DC4-A9EC36D6C1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51196" y="1701753"/>
                  <a:ext cx="180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B2D13F-DFE6-4769-BE18-AA2E8288EDC0}"/>
                    </a:ext>
                  </a:extLst>
                </p14:cNvPr>
                <p14:cNvContentPartPr/>
                <p14:nvPr/>
              </p14:nvContentPartPr>
              <p14:xfrm>
                <a:off x="1792036" y="1676913"/>
                <a:ext cx="203760" cy="232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B2D13F-DFE6-4769-BE18-AA2E8288EDC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74036" y="1659273"/>
                  <a:ext cx="239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9F0A0E7-378E-4D35-BC6C-22DD4DE2EA99}"/>
                    </a:ext>
                  </a:extLst>
                </p14:cNvPr>
                <p14:cNvContentPartPr/>
                <p14:nvPr/>
              </p14:nvContentPartPr>
              <p14:xfrm>
                <a:off x="1866556" y="1657113"/>
                <a:ext cx="37080" cy="300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9F0A0E7-378E-4D35-BC6C-22DD4DE2EA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48916" y="1639473"/>
                  <a:ext cx="7272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01F6E4-21CB-445C-BDA5-D4A899E57975}"/>
              </a:ext>
            </a:extLst>
          </p:cNvPr>
          <p:cNvGrpSpPr/>
          <p:nvPr/>
        </p:nvGrpSpPr>
        <p:grpSpPr>
          <a:xfrm>
            <a:off x="908596" y="2287833"/>
            <a:ext cx="1315440" cy="619920"/>
            <a:chOff x="908596" y="2287833"/>
            <a:chExt cx="1315440" cy="61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4B6404-8A0A-4A38-ADB2-C55D62B23443}"/>
                    </a:ext>
                  </a:extLst>
                </p14:cNvPr>
                <p14:cNvContentPartPr/>
                <p14:nvPr/>
              </p14:nvContentPartPr>
              <p14:xfrm>
                <a:off x="908596" y="2472153"/>
                <a:ext cx="125640" cy="11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4B6404-8A0A-4A38-ADB2-C55D62B234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0596" y="2454513"/>
                  <a:ext cx="161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8552C1-FFCD-4619-9C5C-3C92B88F31B4}"/>
                    </a:ext>
                  </a:extLst>
                </p14:cNvPr>
                <p14:cNvContentPartPr/>
                <p14:nvPr/>
              </p14:nvContentPartPr>
              <p14:xfrm>
                <a:off x="908596" y="2588433"/>
                <a:ext cx="195480" cy="28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8552C1-FFCD-4619-9C5C-3C92B88F31B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0596" y="2570793"/>
                  <a:ext cx="231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39F1D8-329C-4076-A59C-7E77FB3FBF1E}"/>
                    </a:ext>
                  </a:extLst>
                </p14:cNvPr>
                <p14:cNvContentPartPr/>
                <p14:nvPr/>
              </p14:nvContentPartPr>
              <p14:xfrm>
                <a:off x="1379476" y="2287833"/>
                <a:ext cx="7920" cy="225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39F1D8-329C-4076-A59C-7E77FB3FBF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61836" y="2269833"/>
                  <a:ext cx="43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466155-6A5E-408C-8721-AA36D49F641A}"/>
                    </a:ext>
                  </a:extLst>
                </p14:cNvPr>
                <p14:cNvContentPartPr/>
                <p14:nvPr/>
              </p14:nvContentPartPr>
              <p14:xfrm>
                <a:off x="1280836" y="2601033"/>
                <a:ext cx="222840" cy="20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466155-6A5E-408C-8721-AA36D49F64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62836" y="2583033"/>
                  <a:ext cx="258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738E4A-7A3F-459B-8845-EB85E552E09B}"/>
                    </a:ext>
                  </a:extLst>
                </p14:cNvPr>
                <p14:cNvContentPartPr/>
                <p14:nvPr/>
              </p14:nvContentPartPr>
              <p14:xfrm>
                <a:off x="1230436" y="2694273"/>
                <a:ext cx="237240" cy="213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738E4A-7A3F-459B-8845-EB85E552E09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12796" y="2676273"/>
                  <a:ext cx="272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C208BF-66C9-4B7E-BF5D-3A1C2EC8F679}"/>
                    </a:ext>
                  </a:extLst>
                </p14:cNvPr>
                <p14:cNvContentPartPr/>
                <p14:nvPr/>
              </p14:nvContentPartPr>
              <p14:xfrm>
                <a:off x="1655596" y="2466393"/>
                <a:ext cx="119880" cy="212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C208BF-66C9-4B7E-BF5D-3A1C2EC8F6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37596" y="2448753"/>
                  <a:ext cx="155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E49C20-8000-47D0-ABC6-FEFAF8284C67}"/>
                    </a:ext>
                  </a:extLst>
                </p14:cNvPr>
                <p14:cNvContentPartPr/>
                <p14:nvPr/>
              </p14:nvContentPartPr>
              <p14:xfrm>
                <a:off x="1988236" y="2366673"/>
                <a:ext cx="178200" cy="121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E49C20-8000-47D0-ABC6-FEFAF8284C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70596" y="2349033"/>
                  <a:ext cx="213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92F650-4F02-4D63-9FEC-31AE39B62415}"/>
                    </a:ext>
                  </a:extLst>
                </p14:cNvPr>
                <p14:cNvContentPartPr/>
                <p14:nvPr/>
              </p14:nvContentPartPr>
              <p14:xfrm>
                <a:off x="1947196" y="2571513"/>
                <a:ext cx="276840" cy="19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92F650-4F02-4D63-9FEC-31AE39B624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29556" y="2553513"/>
                  <a:ext cx="312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DE073C-49DB-4251-8D8E-254A339084CC}"/>
                    </a:ext>
                  </a:extLst>
                </p14:cNvPr>
                <p14:cNvContentPartPr/>
                <p14:nvPr/>
              </p14:nvContentPartPr>
              <p14:xfrm>
                <a:off x="1961236" y="2653233"/>
                <a:ext cx="205560" cy="248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DE073C-49DB-4251-8D8E-254A339084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43596" y="2635593"/>
                  <a:ext cx="24120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F3D06D1-CF12-4F18-BB60-EB931305F8E7}"/>
                  </a:ext>
                </a:extLst>
              </p14:cNvPr>
              <p14:cNvContentPartPr/>
              <p14:nvPr/>
            </p14:nvContentPartPr>
            <p14:xfrm>
              <a:off x="2667556" y="2044113"/>
              <a:ext cx="1028520" cy="379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F3D06D1-CF12-4F18-BB60-EB931305F8E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49556" y="2026113"/>
                <a:ext cx="10641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EDC599E-8992-4FB9-8617-334A0A252947}"/>
                  </a:ext>
                </a:extLst>
              </p14:cNvPr>
              <p14:cNvContentPartPr/>
              <p14:nvPr/>
            </p14:nvContentPartPr>
            <p14:xfrm>
              <a:off x="7879276" y="4368993"/>
              <a:ext cx="27000" cy="280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EDC599E-8992-4FB9-8617-334A0A25294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16276" y="4305993"/>
                <a:ext cx="15264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1F8BB5-3DA5-42A9-B365-226A0F0B7BED}"/>
                  </a:ext>
                </a:extLst>
              </p14:cNvPr>
              <p14:cNvContentPartPr/>
              <p14:nvPr/>
            </p14:nvContentPartPr>
            <p14:xfrm>
              <a:off x="7345756" y="5110593"/>
              <a:ext cx="142560" cy="235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1F8BB5-3DA5-42A9-B365-226A0F0B7B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28116" y="5092953"/>
                <a:ext cx="17820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6AA936C-C1B5-4420-9481-7126539FE718}"/>
              </a:ext>
            </a:extLst>
          </p:cNvPr>
          <p:cNvGrpSpPr/>
          <p:nvPr/>
        </p:nvGrpSpPr>
        <p:grpSpPr>
          <a:xfrm>
            <a:off x="7286716" y="4993593"/>
            <a:ext cx="1613880" cy="893520"/>
            <a:chOff x="7286716" y="4993593"/>
            <a:chExt cx="1613880" cy="89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ECFFCD-A9DD-4094-8D80-6A1CA6368BFD}"/>
                    </a:ext>
                  </a:extLst>
                </p14:cNvPr>
                <p14:cNvContentPartPr/>
                <p14:nvPr/>
              </p14:nvContentPartPr>
              <p14:xfrm>
                <a:off x="7563556" y="5093673"/>
                <a:ext cx="151920" cy="304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ECFFCD-A9DD-4094-8D80-6A1CA6368B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45556" y="5075673"/>
                  <a:ext cx="1875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CB143F8-8CE3-4163-A016-E031C1342735}"/>
                    </a:ext>
                  </a:extLst>
                </p14:cNvPr>
                <p14:cNvContentPartPr/>
                <p14:nvPr/>
              </p14:nvContentPartPr>
              <p14:xfrm>
                <a:off x="7791796" y="5088273"/>
                <a:ext cx="87480" cy="20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CB143F8-8CE3-4163-A016-E031C13427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73796" y="5070633"/>
                  <a:ext cx="123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70F1E4-C5CA-45FF-89F4-544BA200634E}"/>
                    </a:ext>
                  </a:extLst>
                </p14:cNvPr>
                <p14:cNvContentPartPr/>
                <p14:nvPr/>
              </p14:nvContentPartPr>
              <p14:xfrm>
                <a:off x="7941916" y="4993593"/>
                <a:ext cx="10440" cy="129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70F1E4-C5CA-45FF-89F4-544BA20063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23916" y="4975593"/>
                  <a:ext cx="46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76BCED9-F09A-4B24-B100-2A9ADA004B0F}"/>
                    </a:ext>
                  </a:extLst>
                </p14:cNvPr>
                <p14:cNvContentPartPr/>
                <p14:nvPr/>
              </p14:nvContentPartPr>
              <p14:xfrm>
                <a:off x="7924996" y="5031393"/>
                <a:ext cx="172440" cy="218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76BCED9-F09A-4B24-B100-2A9ADA004B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07356" y="5013753"/>
                  <a:ext cx="208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B3A838C-DAF3-4555-8D3C-B48B9CD6E555}"/>
                    </a:ext>
                  </a:extLst>
                </p14:cNvPr>
                <p14:cNvContentPartPr/>
                <p14:nvPr/>
              </p14:nvContentPartPr>
              <p14:xfrm>
                <a:off x="8022556" y="5152353"/>
                <a:ext cx="111960" cy="134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B3A838C-DAF3-4555-8D3C-B48B9CD6E5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04556" y="5134353"/>
                  <a:ext cx="147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E33853-9DC0-4F45-8E91-07A5048E4D24}"/>
                    </a:ext>
                  </a:extLst>
                </p14:cNvPr>
                <p14:cNvContentPartPr/>
                <p14:nvPr/>
              </p14:nvContentPartPr>
              <p14:xfrm>
                <a:off x="7286716" y="5474913"/>
                <a:ext cx="759960" cy="25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E33853-9DC0-4F45-8E91-07A5048E4D2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68716" y="5456913"/>
                  <a:ext cx="795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1736322-44E5-4B2C-98FD-CA5EC4883A98}"/>
                    </a:ext>
                  </a:extLst>
                </p14:cNvPr>
                <p14:cNvContentPartPr/>
                <p14:nvPr/>
              </p14:nvContentPartPr>
              <p14:xfrm>
                <a:off x="7462036" y="5717553"/>
                <a:ext cx="68760" cy="169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1736322-44E5-4B2C-98FD-CA5EC4883A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44396" y="5699913"/>
                  <a:ext cx="104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7C163C-BCD3-42E5-ADA0-C14074F13024}"/>
                    </a:ext>
                  </a:extLst>
                </p14:cNvPr>
                <p14:cNvContentPartPr/>
                <p14:nvPr/>
              </p14:nvContentPartPr>
              <p14:xfrm>
                <a:off x="7632676" y="5637633"/>
                <a:ext cx="156600" cy="215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7C163C-BCD3-42E5-ADA0-C14074F130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14676" y="5619993"/>
                  <a:ext cx="19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9BC37D-A3ED-4026-90F5-B2C3F73D415D}"/>
                    </a:ext>
                  </a:extLst>
                </p14:cNvPr>
                <p14:cNvContentPartPr/>
                <p14:nvPr/>
              </p14:nvContentPartPr>
              <p14:xfrm>
                <a:off x="8245396" y="5473113"/>
                <a:ext cx="115560" cy="3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9BC37D-A3ED-4026-90F5-B2C3F73D41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27756" y="5455473"/>
                  <a:ext cx="151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402D5B4-9646-453F-9AF3-49513B6CAC46}"/>
                    </a:ext>
                  </a:extLst>
                </p14:cNvPr>
                <p14:cNvContentPartPr/>
                <p14:nvPr/>
              </p14:nvContentPartPr>
              <p14:xfrm>
                <a:off x="8256556" y="5522433"/>
                <a:ext cx="105480" cy="7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402D5B4-9646-453F-9AF3-49513B6CAC4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38556" y="5504433"/>
                  <a:ext cx="141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49EF35-8DEE-4268-8855-81D93BD98DB1}"/>
                    </a:ext>
                  </a:extLst>
                </p14:cNvPr>
                <p14:cNvContentPartPr/>
                <p14:nvPr/>
              </p14:nvContentPartPr>
              <p14:xfrm>
                <a:off x="8439796" y="5459073"/>
                <a:ext cx="69120" cy="6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49EF35-8DEE-4268-8855-81D93BD98D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21796" y="5441433"/>
                  <a:ext cx="104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40E7AF-984C-4035-BA58-0EBA7C68442A}"/>
                    </a:ext>
                  </a:extLst>
                </p14:cNvPr>
                <p14:cNvContentPartPr/>
                <p14:nvPr/>
              </p14:nvContentPartPr>
              <p14:xfrm>
                <a:off x="8628076" y="5241633"/>
                <a:ext cx="11880" cy="214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40E7AF-984C-4035-BA58-0EBA7C68442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10436" y="5223633"/>
                  <a:ext cx="47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C40F8A-AD22-4A2C-9273-4B5A80ECE33D}"/>
                    </a:ext>
                  </a:extLst>
                </p14:cNvPr>
                <p14:cNvContentPartPr/>
                <p14:nvPr/>
              </p14:nvContentPartPr>
              <p14:xfrm>
                <a:off x="8592796" y="5538633"/>
                <a:ext cx="92160" cy="12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0C40F8A-AD22-4A2C-9273-4B5A80ECE3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74796" y="5520633"/>
                  <a:ext cx="127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1CDE06-DD89-442F-99C1-C2A7078E8EA3}"/>
                    </a:ext>
                  </a:extLst>
                </p14:cNvPr>
                <p14:cNvContentPartPr/>
                <p14:nvPr/>
              </p14:nvContentPartPr>
              <p14:xfrm>
                <a:off x="8577676" y="5654553"/>
                <a:ext cx="109440" cy="168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1CDE06-DD89-442F-99C1-C2A7078E8EA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59676" y="5636553"/>
                  <a:ext cx="145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5A6FEF-36CA-4687-8D33-CBA4C30E8AE2}"/>
                    </a:ext>
                  </a:extLst>
                </p14:cNvPr>
                <p14:cNvContentPartPr/>
                <p14:nvPr/>
              </p14:nvContentPartPr>
              <p14:xfrm>
                <a:off x="8733196" y="5310393"/>
                <a:ext cx="167400" cy="396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5A6FEF-36CA-4687-8D33-CBA4C30E8A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15556" y="5292753"/>
                  <a:ext cx="20304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C1870CE-7911-4817-A81F-AB38D338721D}"/>
              </a:ext>
            </a:extLst>
          </p:cNvPr>
          <p:cNvGrpSpPr/>
          <p:nvPr/>
        </p:nvGrpSpPr>
        <p:grpSpPr>
          <a:xfrm>
            <a:off x="8893396" y="5094393"/>
            <a:ext cx="215280" cy="420120"/>
            <a:chOff x="8893396" y="5094393"/>
            <a:chExt cx="21528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E4680A-4D01-4914-B09C-4507325E2D3A}"/>
                    </a:ext>
                  </a:extLst>
                </p14:cNvPr>
                <p14:cNvContentPartPr/>
                <p14:nvPr/>
              </p14:nvContentPartPr>
              <p14:xfrm>
                <a:off x="8893396" y="5213553"/>
                <a:ext cx="54000" cy="14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E4680A-4D01-4914-B09C-4507325E2D3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75756" y="5195553"/>
                  <a:ext cx="89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35F91A0-1225-4EC5-A8D7-9A1B1BE89401}"/>
                    </a:ext>
                  </a:extLst>
                </p14:cNvPr>
                <p14:cNvContentPartPr/>
                <p14:nvPr/>
              </p14:nvContentPartPr>
              <p14:xfrm>
                <a:off x="9038476" y="5109513"/>
                <a:ext cx="12960" cy="182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35F91A0-1225-4EC5-A8D7-9A1B1BE894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20836" y="5091513"/>
                  <a:ext cx="48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06B4404-EBC7-447C-B11F-BAA12A7887CA}"/>
                    </a:ext>
                  </a:extLst>
                </p14:cNvPr>
                <p14:cNvContentPartPr/>
                <p14:nvPr/>
              </p14:nvContentPartPr>
              <p14:xfrm>
                <a:off x="9001396" y="5094393"/>
                <a:ext cx="107280" cy="135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06B4404-EBC7-447C-B11F-BAA12A7887C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83756" y="5076753"/>
                  <a:ext cx="142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215BED-73FB-42B8-B1F2-02438B99626F}"/>
                    </a:ext>
                  </a:extLst>
                </p14:cNvPr>
                <p14:cNvContentPartPr/>
                <p14:nvPr/>
              </p14:nvContentPartPr>
              <p14:xfrm>
                <a:off x="8961076" y="5343873"/>
                <a:ext cx="141840" cy="9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215BED-73FB-42B8-B1F2-02438B99626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43076" y="5325873"/>
                  <a:ext cx="177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CBCF8A-F880-40F0-AED5-8F88AF2A564F}"/>
                    </a:ext>
                  </a:extLst>
                </p14:cNvPr>
                <p14:cNvContentPartPr/>
                <p14:nvPr/>
              </p14:nvContentPartPr>
              <p14:xfrm>
                <a:off x="9000676" y="5414073"/>
                <a:ext cx="90720" cy="100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CBCF8A-F880-40F0-AED5-8F88AF2A564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82676" y="5396073"/>
                  <a:ext cx="1263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7B0AEE6-1507-4680-A5E2-AA13BAC11C24}"/>
              </a:ext>
            </a:extLst>
          </p:cNvPr>
          <p:cNvGrpSpPr/>
          <p:nvPr/>
        </p:nvGrpSpPr>
        <p:grpSpPr>
          <a:xfrm>
            <a:off x="8117236" y="5996193"/>
            <a:ext cx="979920" cy="666720"/>
            <a:chOff x="8117236" y="5996193"/>
            <a:chExt cx="979920" cy="66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7C72849-1B1A-440E-B678-8C64630591AA}"/>
                    </a:ext>
                  </a:extLst>
                </p14:cNvPr>
                <p14:cNvContentPartPr/>
                <p14:nvPr/>
              </p14:nvContentPartPr>
              <p14:xfrm>
                <a:off x="8139556" y="6217233"/>
                <a:ext cx="119160" cy="41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7C72849-1B1A-440E-B678-8C64630591A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21556" y="6199593"/>
                  <a:ext cx="154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BC0C27-E8AD-4BF1-98C2-9F5634B8D2AD}"/>
                    </a:ext>
                  </a:extLst>
                </p14:cNvPr>
                <p14:cNvContentPartPr/>
                <p14:nvPr/>
              </p14:nvContentPartPr>
              <p14:xfrm>
                <a:off x="8117236" y="6320913"/>
                <a:ext cx="108000" cy="41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BC0C27-E8AD-4BF1-98C2-9F5634B8D2A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99596" y="6303273"/>
                  <a:ext cx="143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3C1104C-AE81-449B-816A-4A5EF5E512A9}"/>
                    </a:ext>
                  </a:extLst>
                </p14:cNvPr>
                <p14:cNvContentPartPr/>
                <p14:nvPr/>
              </p14:nvContentPartPr>
              <p14:xfrm>
                <a:off x="8458516" y="6151353"/>
                <a:ext cx="170640" cy="18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3C1104C-AE81-449B-816A-4A5EF5E512A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40516" y="6133353"/>
                  <a:ext cx="206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E961D38-CC0A-4C52-BAB6-4B64380F062F}"/>
                    </a:ext>
                  </a:extLst>
                </p14:cNvPr>
                <p14:cNvContentPartPr/>
                <p14:nvPr/>
              </p14:nvContentPartPr>
              <p14:xfrm>
                <a:off x="8720956" y="5996193"/>
                <a:ext cx="8640" cy="179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E961D38-CC0A-4C52-BAB6-4B64380F06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03316" y="5978553"/>
                  <a:ext cx="44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A8AA42D-3C44-4217-93C6-F2043B0EE599}"/>
                    </a:ext>
                  </a:extLst>
                </p14:cNvPr>
                <p14:cNvContentPartPr/>
                <p14:nvPr/>
              </p14:nvContentPartPr>
              <p14:xfrm>
                <a:off x="8397676" y="6224433"/>
                <a:ext cx="699480" cy="33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A8AA42D-3C44-4217-93C6-F2043B0EE59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79676" y="6206433"/>
                  <a:ext cx="735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BEED5A-6609-4387-A32A-6F3F22D9F595}"/>
                    </a:ext>
                  </a:extLst>
                </p14:cNvPr>
                <p14:cNvContentPartPr/>
                <p14:nvPr/>
              </p14:nvContentPartPr>
              <p14:xfrm>
                <a:off x="8399476" y="6397233"/>
                <a:ext cx="96480" cy="182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BEED5A-6609-4387-A32A-6F3F22D9F5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81476" y="6379233"/>
                  <a:ext cx="132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A7A157C-065A-4B52-BAA1-B341C27EE577}"/>
                    </a:ext>
                  </a:extLst>
                </p14:cNvPr>
                <p14:cNvContentPartPr/>
                <p14:nvPr/>
              </p14:nvContentPartPr>
              <p14:xfrm>
                <a:off x="8542396" y="6401193"/>
                <a:ext cx="128160" cy="214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A7A157C-065A-4B52-BAA1-B341C27EE57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24756" y="6383193"/>
                  <a:ext cx="163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18385A5-B4D3-4FAD-ADF3-D9D1C9DC5465}"/>
                    </a:ext>
                  </a:extLst>
                </p14:cNvPr>
                <p14:cNvContentPartPr/>
                <p14:nvPr/>
              </p14:nvContentPartPr>
              <p14:xfrm>
                <a:off x="8703676" y="6270873"/>
                <a:ext cx="12600" cy="135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18385A5-B4D3-4FAD-ADF3-D9D1C9DC546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85676" y="6253233"/>
                  <a:ext cx="48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288F6D9-C267-4069-99F0-5CC6E0EC8BB5}"/>
                    </a:ext>
                  </a:extLst>
                </p14:cNvPr>
                <p14:cNvContentPartPr/>
                <p14:nvPr/>
              </p14:nvContentPartPr>
              <p14:xfrm>
                <a:off x="8728516" y="6329913"/>
                <a:ext cx="109440" cy="123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288F6D9-C267-4069-99F0-5CC6E0EC8B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10876" y="6312273"/>
                  <a:ext cx="145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31ADF1E-BBE0-4426-8C85-66A9E643D15D}"/>
                    </a:ext>
                  </a:extLst>
                </p14:cNvPr>
                <p14:cNvContentPartPr/>
                <p14:nvPr/>
              </p14:nvContentPartPr>
              <p14:xfrm>
                <a:off x="8806276" y="6427833"/>
                <a:ext cx="65160" cy="100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31ADF1E-BBE0-4426-8C85-66A9E643D15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788276" y="6410193"/>
                  <a:ext cx="100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447CA1D-E9F5-4913-898F-0AE33521868F}"/>
                    </a:ext>
                  </a:extLst>
                </p14:cNvPr>
                <p14:cNvContentPartPr/>
                <p14:nvPr/>
              </p14:nvContentPartPr>
              <p14:xfrm>
                <a:off x="8921116" y="6388953"/>
                <a:ext cx="163080" cy="273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447CA1D-E9F5-4913-898F-0AE33521868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03476" y="6370953"/>
                  <a:ext cx="19872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2797ED3-59CC-47AC-86A3-0F85E5C39C19}"/>
              </a:ext>
            </a:extLst>
          </p:cNvPr>
          <p:cNvGrpSpPr/>
          <p:nvPr/>
        </p:nvGrpSpPr>
        <p:grpSpPr>
          <a:xfrm>
            <a:off x="4529836" y="5542233"/>
            <a:ext cx="346680" cy="431280"/>
            <a:chOff x="4529836" y="5542233"/>
            <a:chExt cx="34668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C6DCD36-8F8B-43D1-8802-D929E8F43E6C}"/>
                    </a:ext>
                  </a:extLst>
                </p14:cNvPr>
                <p14:cNvContentPartPr/>
                <p14:nvPr/>
              </p14:nvContentPartPr>
              <p14:xfrm>
                <a:off x="4529836" y="5542233"/>
                <a:ext cx="234000" cy="271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C6DCD36-8F8B-43D1-8802-D929E8F43E6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11836" y="5524233"/>
                  <a:ext cx="2696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38ADA2F-32DA-4952-A168-83CC37D29EF3}"/>
                    </a:ext>
                  </a:extLst>
                </p14:cNvPr>
                <p14:cNvContentPartPr/>
                <p14:nvPr/>
              </p14:nvContentPartPr>
              <p14:xfrm>
                <a:off x="4785436" y="5687673"/>
                <a:ext cx="91080" cy="285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38ADA2F-32DA-4952-A168-83CC37D29E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67436" y="5670033"/>
                  <a:ext cx="12672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8392B8A-BC72-42C9-873A-B7E558B51DB3}"/>
              </a:ext>
            </a:extLst>
          </p:cNvPr>
          <p:cNvGrpSpPr/>
          <p:nvPr/>
        </p:nvGrpSpPr>
        <p:grpSpPr>
          <a:xfrm>
            <a:off x="654076" y="5173233"/>
            <a:ext cx="3919680" cy="1375560"/>
            <a:chOff x="654076" y="5173233"/>
            <a:chExt cx="3919680" cy="13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5962ED-D525-4C17-9ACF-9AA7B437B796}"/>
                    </a:ext>
                  </a:extLst>
                </p14:cNvPr>
                <p14:cNvContentPartPr/>
                <p14:nvPr/>
              </p14:nvContentPartPr>
              <p14:xfrm>
                <a:off x="654076" y="5993313"/>
                <a:ext cx="212040" cy="245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5962ED-D525-4C17-9ACF-9AA7B437B79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6076" y="5975673"/>
                  <a:ext cx="247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B73324F-871D-4855-96EE-CE64DE34A3D3}"/>
                    </a:ext>
                  </a:extLst>
                </p14:cNvPr>
                <p14:cNvContentPartPr/>
                <p14:nvPr/>
              </p14:nvContentPartPr>
              <p14:xfrm>
                <a:off x="897436" y="5971713"/>
                <a:ext cx="188280" cy="227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B73324F-871D-4855-96EE-CE64DE34A3D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9436" y="5953713"/>
                  <a:ext cx="223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36135A8-0572-4F7B-AB7E-1891C0024FE7}"/>
                    </a:ext>
                  </a:extLst>
                </p14:cNvPr>
                <p14:cNvContentPartPr/>
                <p14:nvPr/>
              </p14:nvContentPartPr>
              <p14:xfrm>
                <a:off x="668476" y="6249633"/>
                <a:ext cx="432360" cy="42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36135A8-0572-4F7B-AB7E-1891C0024FE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0836" y="6231633"/>
                  <a:ext cx="468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5C1B08A-A72D-4E5C-8659-A17B1914AE85}"/>
                    </a:ext>
                  </a:extLst>
                </p14:cNvPr>
                <p14:cNvContentPartPr/>
                <p14:nvPr/>
              </p14:nvContentPartPr>
              <p14:xfrm>
                <a:off x="835516" y="6315873"/>
                <a:ext cx="155160" cy="232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5C1B08A-A72D-4E5C-8659-A17B1914AE8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7876" y="6298233"/>
                  <a:ext cx="190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015FCD8-ED03-4942-BCEC-9D4BCF41BC4A}"/>
                    </a:ext>
                  </a:extLst>
                </p14:cNvPr>
                <p14:cNvContentPartPr/>
                <p14:nvPr/>
              </p14:nvContentPartPr>
              <p14:xfrm>
                <a:off x="974476" y="6335313"/>
                <a:ext cx="41760" cy="86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015FCD8-ED03-4942-BCEC-9D4BCF41BC4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6476" y="6317313"/>
                  <a:ext cx="77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A9D09A-B6E5-4EEF-BF5F-B84A3B3A4E4F}"/>
                    </a:ext>
                  </a:extLst>
                </p14:cNvPr>
                <p14:cNvContentPartPr/>
                <p14:nvPr/>
              </p14:nvContentPartPr>
              <p14:xfrm>
                <a:off x="1261396" y="6193473"/>
                <a:ext cx="141840" cy="47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A9D09A-B6E5-4EEF-BF5F-B84A3B3A4E4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43756" y="6175473"/>
                  <a:ext cx="177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50D4B1F-560D-47D8-A969-33E5E4031B1B}"/>
                    </a:ext>
                  </a:extLst>
                </p14:cNvPr>
                <p14:cNvContentPartPr/>
                <p14:nvPr/>
              </p14:nvContentPartPr>
              <p14:xfrm>
                <a:off x="1271116" y="6240633"/>
                <a:ext cx="132120" cy="46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50D4B1F-560D-47D8-A969-33E5E4031B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53476" y="6222993"/>
                  <a:ext cx="167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4014F7-2433-44F3-A731-9C2D1E494D51}"/>
                    </a:ext>
                  </a:extLst>
                </p14:cNvPr>
                <p14:cNvContentPartPr/>
                <p14:nvPr/>
              </p14:nvContentPartPr>
              <p14:xfrm>
                <a:off x="1559476" y="6042633"/>
                <a:ext cx="161280" cy="297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4014F7-2433-44F3-A731-9C2D1E494D5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41476" y="6024993"/>
                  <a:ext cx="196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850EA2A-0684-432D-AC2B-CD0AAF1A5B37}"/>
                    </a:ext>
                  </a:extLst>
                </p14:cNvPr>
                <p14:cNvContentPartPr/>
                <p14:nvPr/>
              </p14:nvContentPartPr>
              <p14:xfrm>
                <a:off x="1814716" y="6189153"/>
                <a:ext cx="101160" cy="249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850EA2A-0684-432D-AC2B-CD0AAF1A5B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97076" y="6171513"/>
                  <a:ext cx="136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47D5AF4-EB87-4C77-9A2F-BD1D001B831F}"/>
                    </a:ext>
                  </a:extLst>
                </p14:cNvPr>
                <p14:cNvContentPartPr/>
                <p14:nvPr/>
              </p14:nvContentPartPr>
              <p14:xfrm>
                <a:off x="2083276" y="6221553"/>
                <a:ext cx="3600" cy="11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47D5AF4-EB87-4C77-9A2F-BD1D001B831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65276" y="6203913"/>
                  <a:ext cx="39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81C27C6-4C47-4B28-9D02-925574539127}"/>
                    </a:ext>
                  </a:extLst>
                </p14:cNvPr>
                <p14:cNvContentPartPr/>
                <p14:nvPr/>
              </p14:nvContentPartPr>
              <p14:xfrm>
                <a:off x="2334196" y="6192033"/>
                <a:ext cx="3960" cy="6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81C27C6-4C47-4B28-9D02-92557453912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16196" y="6174393"/>
                  <a:ext cx="39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530B8FF-44D1-4D5A-9F72-CB3BA454F0D3}"/>
                    </a:ext>
                  </a:extLst>
                </p14:cNvPr>
                <p14:cNvContentPartPr/>
                <p14:nvPr/>
              </p14:nvContentPartPr>
              <p14:xfrm>
                <a:off x="2216476" y="6015993"/>
                <a:ext cx="551160" cy="432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530B8FF-44D1-4D5A-9F72-CB3BA454F0D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98836" y="5997993"/>
                  <a:ext cx="5868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E77946-7C1D-4CA6-94C3-9A51AEA9AAFF}"/>
                    </a:ext>
                  </a:extLst>
                </p14:cNvPr>
                <p14:cNvContentPartPr/>
                <p14:nvPr/>
              </p14:nvContentPartPr>
              <p14:xfrm>
                <a:off x="2948356" y="6051633"/>
                <a:ext cx="234360" cy="384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E77946-7C1D-4CA6-94C3-9A51AEA9AAF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30356" y="6033633"/>
                  <a:ext cx="270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A493FE3-85D9-4CCA-89FB-EADDE1550A6F}"/>
                    </a:ext>
                  </a:extLst>
                </p14:cNvPr>
                <p14:cNvContentPartPr/>
                <p14:nvPr/>
              </p14:nvContentPartPr>
              <p14:xfrm>
                <a:off x="2090836" y="6175833"/>
                <a:ext cx="32400" cy="60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A493FE3-85D9-4CCA-89FB-EADDE1550A6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73196" y="6157833"/>
                  <a:ext cx="68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01A7036-07FF-48E3-A52B-4329EEBABF15}"/>
                    </a:ext>
                  </a:extLst>
                </p14:cNvPr>
                <p14:cNvContentPartPr/>
                <p14:nvPr/>
              </p14:nvContentPartPr>
              <p14:xfrm>
                <a:off x="3358036" y="6204633"/>
                <a:ext cx="262080" cy="132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01A7036-07FF-48E3-A52B-4329EEBABF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40396" y="6186633"/>
                  <a:ext cx="297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A421037-91A9-43DE-B9C9-162761A8284F}"/>
                    </a:ext>
                  </a:extLst>
                </p14:cNvPr>
                <p14:cNvContentPartPr/>
                <p14:nvPr/>
              </p14:nvContentPartPr>
              <p14:xfrm>
                <a:off x="3570796" y="6199233"/>
                <a:ext cx="82800" cy="162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A421037-91A9-43DE-B9C9-162761A8284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53156" y="6181233"/>
                  <a:ext cx="118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2F252A2-A216-4164-A707-1FCB10C8B757}"/>
                    </a:ext>
                  </a:extLst>
                </p14:cNvPr>
                <p14:cNvContentPartPr/>
                <p14:nvPr/>
              </p14:nvContentPartPr>
              <p14:xfrm>
                <a:off x="3692476" y="6233793"/>
                <a:ext cx="881280" cy="251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2F252A2-A216-4164-A707-1FCB10C8B75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74476" y="6216153"/>
                  <a:ext cx="916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8C63BA-5257-442F-89D1-34E1731CC607}"/>
                    </a:ext>
                  </a:extLst>
                </p14:cNvPr>
                <p14:cNvContentPartPr/>
                <p14:nvPr/>
              </p14:nvContentPartPr>
              <p14:xfrm>
                <a:off x="4192876" y="6106353"/>
                <a:ext cx="5040" cy="10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8C63BA-5257-442F-89D1-34E1731CC60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75236" y="6088713"/>
                  <a:ext cx="4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4958FC7-B6E2-48D5-A9A4-6180C7A53440}"/>
                    </a:ext>
                  </a:extLst>
                </p14:cNvPr>
                <p14:cNvContentPartPr/>
                <p14:nvPr/>
              </p14:nvContentPartPr>
              <p14:xfrm>
                <a:off x="1831636" y="5173233"/>
                <a:ext cx="2520000" cy="871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4958FC7-B6E2-48D5-A9A4-6180C7A5344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13636" y="5155593"/>
                  <a:ext cx="2555640" cy="9072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4" t="36620" r="9858"/>
          <a:stretch/>
        </p:blipFill>
        <p:spPr bwMode="auto">
          <a:xfrm>
            <a:off x="2362200" y="1828800"/>
            <a:ext cx="457052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3400" y="425335"/>
            <a:ext cx="8001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11. Expansion of an uncharged conductor in a uniform external field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551E6C-167A-449D-A4C4-EAD7691E84ED}"/>
              </a:ext>
            </a:extLst>
          </p:cNvPr>
          <p:cNvGrpSpPr/>
          <p:nvPr/>
        </p:nvGrpSpPr>
        <p:grpSpPr>
          <a:xfrm>
            <a:off x="7768756" y="385953"/>
            <a:ext cx="208440" cy="384840"/>
            <a:chOff x="7768756" y="385953"/>
            <a:chExt cx="20844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1E90B57-38B7-4B10-923F-F299B3BA97F3}"/>
                    </a:ext>
                  </a:extLst>
                </p14:cNvPr>
                <p14:cNvContentPartPr/>
                <p14:nvPr/>
              </p14:nvContentPartPr>
              <p14:xfrm>
                <a:off x="7784236" y="519873"/>
                <a:ext cx="27360" cy="237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1E90B57-38B7-4B10-923F-F299B3BA97F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66596" y="501873"/>
                  <a:ext cx="63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37C3184-A461-4054-9B25-C7C078B234BD}"/>
                    </a:ext>
                  </a:extLst>
                </p14:cNvPr>
                <p14:cNvContentPartPr/>
                <p14:nvPr/>
              </p14:nvContentPartPr>
              <p14:xfrm>
                <a:off x="7831036" y="496833"/>
                <a:ext cx="24840" cy="271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37C3184-A461-4054-9B25-C7C078B234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13396" y="479193"/>
                  <a:ext cx="60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9208EA-FC5D-4345-85A2-66103CA7D04C}"/>
                    </a:ext>
                  </a:extLst>
                </p14:cNvPr>
                <p14:cNvContentPartPr/>
                <p14:nvPr/>
              </p14:nvContentPartPr>
              <p14:xfrm>
                <a:off x="7801876" y="511593"/>
                <a:ext cx="175320" cy="9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9208EA-FC5D-4345-85A2-66103CA7D0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84236" y="493593"/>
                  <a:ext cx="210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EEC8C3-19AE-479D-9C28-C9DAE82103C8}"/>
                    </a:ext>
                  </a:extLst>
                </p14:cNvPr>
                <p14:cNvContentPartPr/>
                <p14:nvPr/>
              </p14:nvContentPartPr>
              <p14:xfrm>
                <a:off x="7833916" y="626433"/>
                <a:ext cx="96120" cy="33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EEC8C3-19AE-479D-9C28-C9DAE82103C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16276" y="608793"/>
                  <a:ext cx="131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171DA8-76C1-4367-A24A-C63E9B5CA710}"/>
                    </a:ext>
                  </a:extLst>
                </p14:cNvPr>
                <p14:cNvContentPartPr/>
                <p14:nvPr/>
              </p14:nvContentPartPr>
              <p14:xfrm>
                <a:off x="7802236" y="759633"/>
                <a:ext cx="150120" cy="11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171DA8-76C1-4367-A24A-C63E9B5CA7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84236" y="741993"/>
                  <a:ext cx="185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4B9033-DFC0-48EA-833B-A60A91F275CF}"/>
                    </a:ext>
                  </a:extLst>
                </p14:cNvPr>
                <p14:cNvContentPartPr/>
                <p14:nvPr/>
              </p14:nvContentPartPr>
              <p14:xfrm>
                <a:off x="7768756" y="385953"/>
                <a:ext cx="200520" cy="48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4B9033-DFC0-48EA-833B-A60A91F275C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0756" y="368313"/>
                  <a:ext cx="23616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A01DDF-2F92-4527-811A-8F9E6B2D5A1C}"/>
                  </a:ext>
                </a:extLst>
              </p14:cNvPr>
              <p14:cNvContentPartPr/>
              <p14:nvPr/>
            </p14:nvContentPartPr>
            <p14:xfrm>
              <a:off x="5818276" y="2390433"/>
              <a:ext cx="32040" cy="162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A01DDF-2F92-4527-811A-8F9E6B2D5A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55276" y="2327433"/>
                <a:ext cx="15768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961D5FE-B9A7-4C57-B466-65C357B29E7C}"/>
              </a:ext>
            </a:extLst>
          </p:cNvPr>
          <p:cNvGrpSpPr/>
          <p:nvPr/>
        </p:nvGrpSpPr>
        <p:grpSpPr>
          <a:xfrm>
            <a:off x="5572036" y="1920273"/>
            <a:ext cx="423360" cy="199080"/>
            <a:chOff x="5572036" y="1920273"/>
            <a:chExt cx="42336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61B3A8-4F87-4A8C-8097-0AB0D2AE1FF7}"/>
                    </a:ext>
                  </a:extLst>
                </p14:cNvPr>
                <p14:cNvContentPartPr/>
                <p14:nvPr/>
              </p14:nvContentPartPr>
              <p14:xfrm>
                <a:off x="5572036" y="1920273"/>
                <a:ext cx="187920" cy="61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61B3A8-4F87-4A8C-8097-0AB0D2AE1F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09396" y="1857633"/>
                  <a:ext cx="313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5E9F6E-67C8-48D4-80A5-6DD955028936}"/>
                    </a:ext>
                  </a:extLst>
                </p14:cNvPr>
                <p14:cNvContentPartPr/>
                <p14:nvPr/>
              </p14:nvContentPartPr>
              <p14:xfrm>
                <a:off x="5819716" y="2058153"/>
                <a:ext cx="175680" cy="61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5E9F6E-67C8-48D4-80A5-6DD95502893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57076" y="1995513"/>
                  <a:ext cx="301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4FDBD4B-9B13-43EF-8532-B79AE86D2ECB}"/>
                    </a:ext>
                  </a:extLst>
                </p14:cNvPr>
                <p14:cNvContentPartPr/>
                <p14:nvPr/>
              </p14:nvContentPartPr>
              <p14:xfrm>
                <a:off x="5892436" y="1964193"/>
                <a:ext cx="52200" cy="42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4FDBD4B-9B13-43EF-8532-B79AE86D2E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29436" y="1901193"/>
                  <a:ext cx="17784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10356E-B29A-49AE-AB06-5DFAF7068668}"/>
                  </a:ext>
                </a:extLst>
              </p14:cNvPr>
              <p14:cNvContentPartPr/>
              <p14:nvPr/>
            </p14:nvContentPartPr>
            <p14:xfrm>
              <a:off x="6491116" y="2112873"/>
              <a:ext cx="218160" cy="46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10356E-B29A-49AE-AB06-5DFAF706866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28476" y="2049873"/>
                <a:ext cx="343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C037CA-6C8D-4E2D-B2AE-A853AC15CA56}"/>
                  </a:ext>
                </a:extLst>
              </p14:cNvPr>
              <p14:cNvContentPartPr/>
              <p14:nvPr/>
            </p14:nvContentPartPr>
            <p14:xfrm>
              <a:off x="4941316" y="2337513"/>
              <a:ext cx="90720" cy="116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C037CA-6C8D-4E2D-B2AE-A853AC15CA5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8316" y="2274873"/>
                <a:ext cx="216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835904-5328-45FB-8A73-5990D78F79AF}"/>
                  </a:ext>
                </a:extLst>
              </p14:cNvPr>
              <p14:cNvContentPartPr/>
              <p14:nvPr/>
            </p14:nvContentPartPr>
            <p14:xfrm>
              <a:off x="4940956" y="2138073"/>
              <a:ext cx="94320" cy="23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835904-5328-45FB-8A73-5990D78F79A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8316" y="2075073"/>
                <a:ext cx="2199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406D43A-7B62-45A9-B8B5-9EBA94FB52F0}"/>
                  </a:ext>
                </a:extLst>
              </p14:cNvPr>
              <p14:cNvContentPartPr/>
              <p14:nvPr/>
            </p14:nvContentPartPr>
            <p14:xfrm>
              <a:off x="4557556" y="3732513"/>
              <a:ext cx="273600" cy="56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406D43A-7B62-45A9-B8B5-9EBA94FB52F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94556" y="3669873"/>
                <a:ext cx="399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DC69E1-E78C-4022-8611-C33867B103C5}"/>
                  </a:ext>
                </a:extLst>
              </p14:cNvPr>
              <p14:cNvContentPartPr/>
              <p14:nvPr/>
            </p14:nvContentPartPr>
            <p14:xfrm>
              <a:off x="3975436" y="3895233"/>
              <a:ext cx="122760" cy="35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DC69E1-E78C-4022-8611-C33867B103C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12436" y="3832593"/>
                <a:ext cx="2484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69A4F9-5638-42DB-806F-79B6D5878FD4}"/>
                  </a:ext>
                </a:extLst>
              </p14:cNvPr>
              <p14:cNvContentPartPr/>
              <p14:nvPr/>
            </p14:nvContentPartPr>
            <p14:xfrm>
              <a:off x="3303316" y="4800993"/>
              <a:ext cx="5760" cy="118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69A4F9-5638-42DB-806F-79B6D5878FD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40676" y="4737993"/>
                <a:ext cx="13140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AC6A0DAA-E76B-482C-A95E-A38B4872A424}"/>
              </a:ext>
            </a:extLst>
          </p:cNvPr>
          <p:cNvGrpSpPr/>
          <p:nvPr/>
        </p:nvGrpSpPr>
        <p:grpSpPr>
          <a:xfrm>
            <a:off x="1929916" y="5682273"/>
            <a:ext cx="1782000" cy="651960"/>
            <a:chOff x="1929916" y="5682273"/>
            <a:chExt cx="1782000" cy="65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5C48A7-71A6-4B1D-8B09-58EB6BF596ED}"/>
                    </a:ext>
                  </a:extLst>
                </p14:cNvPr>
                <p14:cNvContentPartPr/>
                <p14:nvPr/>
              </p14:nvContentPartPr>
              <p14:xfrm>
                <a:off x="1958356" y="5682273"/>
                <a:ext cx="205920" cy="261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5C48A7-71A6-4B1D-8B09-58EB6BF596E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40716" y="5664273"/>
                  <a:ext cx="241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FE2F79C-45AD-4564-8F93-0BF5F438805A}"/>
                    </a:ext>
                  </a:extLst>
                </p14:cNvPr>
                <p14:cNvContentPartPr/>
                <p14:nvPr/>
              </p14:nvContentPartPr>
              <p14:xfrm>
                <a:off x="2212876" y="5689833"/>
                <a:ext cx="205920" cy="232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FE2F79C-45AD-4564-8F93-0BF5F438805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94876" y="5671833"/>
                  <a:ext cx="241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28BD47-B4ED-4ACA-AD85-A09F75133C38}"/>
                    </a:ext>
                  </a:extLst>
                </p14:cNvPr>
                <p14:cNvContentPartPr/>
                <p14:nvPr/>
              </p14:nvContentPartPr>
              <p14:xfrm>
                <a:off x="1929916" y="5980353"/>
                <a:ext cx="569880" cy="43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28BD47-B4ED-4ACA-AD85-A09F75133C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11916" y="5962353"/>
                  <a:ext cx="605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9BC717-DCE7-4463-9865-DC59C67693F7}"/>
                    </a:ext>
                  </a:extLst>
                </p14:cNvPr>
                <p14:cNvContentPartPr/>
                <p14:nvPr/>
              </p14:nvContentPartPr>
              <p14:xfrm>
                <a:off x="2116396" y="6112113"/>
                <a:ext cx="227520" cy="222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9BC717-DCE7-4463-9865-DC59C67693F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98756" y="6094473"/>
                  <a:ext cx="263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9B3A01-1637-44B9-9FCE-8FEC4B72E723}"/>
                    </a:ext>
                  </a:extLst>
                </p14:cNvPr>
                <p14:cNvContentPartPr/>
                <p14:nvPr/>
              </p14:nvContentPartPr>
              <p14:xfrm>
                <a:off x="2721196" y="5936433"/>
                <a:ext cx="171000" cy="34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9B3A01-1637-44B9-9FCE-8FEC4B72E7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03196" y="5918793"/>
                  <a:ext cx="206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3C8B693-618C-4985-B6E0-3BA78A56DFCE}"/>
                    </a:ext>
                  </a:extLst>
                </p14:cNvPr>
                <p14:cNvContentPartPr/>
                <p14:nvPr/>
              </p14:nvContentPartPr>
              <p14:xfrm>
                <a:off x="2755036" y="5972793"/>
                <a:ext cx="160560" cy="19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3C8B693-618C-4985-B6E0-3BA78A56DFC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37036" y="5954793"/>
                  <a:ext cx="196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F1C0E0-9182-4BAB-8C32-0564E9571C57}"/>
                    </a:ext>
                  </a:extLst>
                </p14:cNvPr>
                <p14:cNvContentPartPr/>
                <p14:nvPr/>
              </p14:nvContentPartPr>
              <p14:xfrm>
                <a:off x="3102076" y="5776593"/>
                <a:ext cx="208800" cy="222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F1C0E0-9182-4BAB-8C32-0564E9571C5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84076" y="5758953"/>
                  <a:ext cx="244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01ECD0-B561-493B-9AFA-83E7DFB81988}"/>
                    </a:ext>
                  </a:extLst>
                </p14:cNvPr>
                <p14:cNvContentPartPr/>
                <p14:nvPr/>
              </p14:nvContentPartPr>
              <p14:xfrm>
                <a:off x="3396916" y="5887473"/>
                <a:ext cx="21240" cy="277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01ECD0-B561-493B-9AFA-83E7DFB819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79276" y="5869833"/>
                  <a:ext cx="56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D6E3D2-C2E0-4116-A125-DA627AEEABAF}"/>
                    </a:ext>
                  </a:extLst>
                </p14:cNvPr>
                <p14:cNvContentPartPr/>
                <p14:nvPr/>
              </p14:nvContentPartPr>
              <p14:xfrm>
                <a:off x="3396916" y="5891793"/>
                <a:ext cx="141840" cy="75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D6E3D2-C2E0-4116-A125-DA627AEEAB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78916" y="5873793"/>
                  <a:ext cx="177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41D08136-0048-46E2-BCE1-E9CB1FC53095}"/>
                    </a:ext>
                  </a:extLst>
                </p14:cNvPr>
                <p14:cNvContentPartPr/>
                <p14:nvPr/>
              </p14:nvContentPartPr>
              <p14:xfrm>
                <a:off x="3694276" y="5894673"/>
                <a:ext cx="17640" cy="10800"/>
              </p14:xfrm>
            </p:contentPart>
          </mc:Choice>
          <mc:Fallback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41D08136-0048-46E2-BCE1-E9CB1FC530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76276" y="5876673"/>
                  <a:ext cx="532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DEA3D6AB-229F-4626-9DF9-8BF0E7850039}"/>
              </a:ext>
            </a:extLst>
          </p:cNvPr>
          <p:cNvGrpSpPr/>
          <p:nvPr/>
        </p:nvGrpSpPr>
        <p:grpSpPr>
          <a:xfrm>
            <a:off x="3952756" y="5690913"/>
            <a:ext cx="2984040" cy="467640"/>
            <a:chOff x="3952756" y="5690913"/>
            <a:chExt cx="298404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6AE7BF7F-4596-4D1B-B3E6-F7ACA2E26449}"/>
                    </a:ext>
                  </a:extLst>
                </p14:cNvPr>
                <p14:cNvContentPartPr/>
                <p14:nvPr/>
              </p14:nvContentPartPr>
              <p14:xfrm>
                <a:off x="3952756" y="5722233"/>
                <a:ext cx="619920" cy="389880"/>
              </p14:xfrm>
            </p:contentPart>
          </mc:Choice>
          <mc:Fallback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6AE7BF7F-4596-4D1B-B3E6-F7ACA2E264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34756" y="5704593"/>
                  <a:ext cx="6555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71A34D0F-A52D-462B-9970-BBF8BFEF65D4}"/>
                    </a:ext>
                  </a:extLst>
                </p14:cNvPr>
                <p14:cNvContentPartPr/>
                <p14:nvPr/>
              </p14:nvContentPartPr>
              <p14:xfrm>
                <a:off x="4659076" y="5939673"/>
                <a:ext cx="17280" cy="1332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71A34D0F-A52D-462B-9970-BBF8BFEF65D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41436" y="5921673"/>
                  <a:ext cx="52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C1B5B0FC-5CF7-46BE-8CF2-7DA34CD82669}"/>
                    </a:ext>
                  </a:extLst>
                </p14:cNvPr>
                <p14:cNvContentPartPr/>
                <p14:nvPr/>
              </p14:nvContentPartPr>
              <p14:xfrm>
                <a:off x="4924756" y="5690913"/>
                <a:ext cx="274680" cy="467640"/>
              </p14:xfrm>
            </p:contentPart>
          </mc:Choice>
          <mc:Fallback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C1B5B0FC-5CF7-46BE-8CF2-7DA34CD8266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07116" y="5673273"/>
                  <a:ext cx="3103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175318CC-31BA-4F94-8928-5C7F3D057D8F}"/>
                    </a:ext>
                  </a:extLst>
                </p14:cNvPr>
                <p14:cNvContentPartPr/>
                <p14:nvPr/>
              </p14:nvContentPartPr>
              <p14:xfrm>
                <a:off x="5407516" y="5848233"/>
                <a:ext cx="321120" cy="108720"/>
              </p14:xfrm>
            </p:contentPart>
          </mc:Choice>
          <mc:Fallback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175318CC-31BA-4F94-8928-5C7F3D057D8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89876" y="5830593"/>
                  <a:ext cx="356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4CA3678E-8020-4C32-B04C-8FE58135BB73}"/>
                    </a:ext>
                  </a:extLst>
                </p14:cNvPr>
                <p14:cNvContentPartPr/>
                <p14:nvPr/>
              </p14:nvContentPartPr>
              <p14:xfrm>
                <a:off x="5584276" y="5886753"/>
                <a:ext cx="122400" cy="98640"/>
              </p14:xfrm>
            </p:contentPart>
          </mc:Choice>
          <mc:Fallback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4CA3678E-8020-4C32-B04C-8FE58135BB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66276" y="5869113"/>
                  <a:ext cx="158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50551873-A9C9-4CCC-AC7B-6338AFB86D0F}"/>
                    </a:ext>
                  </a:extLst>
                </p14:cNvPr>
                <p14:cNvContentPartPr/>
                <p14:nvPr/>
              </p14:nvContentPartPr>
              <p14:xfrm>
                <a:off x="5755276" y="5865873"/>
                <a:ext cx="1181520" cy="281880"/>
              </p14:xfrm>
            </p:contentPart>
          </mc:Choice>
          <mc:Fallback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50551873-A9C9-4CCC-AC7B-6338AFB86D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37276" y="5847873"/>
                  <a:ext cx="12171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D531A9EE-9722-4C88-B605-29911E2BE088}"/>
                    </a:ext>
                  </a:extLst>
                </p14:cNvPr>
                <p14:cNvContentPartPr/>
                <p14:nvPr/>
              </p14:nvContentPartPr>
              <p14:xfrm>
                <a:off x="6467356" y="5779473"/>
                <a:ext cx="9720" cy="7200"/>
              </p14:xfrm>
            </p:contentPart>
          </mc:Choice>
          <mc:Fallback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D531A9EE-9722-4C88-B605-29911E2BE08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49356" y="5761833"/>
                  <a:ext cx="453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1E642233-5010-4CFB-BAD7-E209FA6E5FD8}"/>
              </a:ext>
            </a:extLst>
          </p:cNvPr>
          <p:cNvGrpSpPr/>
          <p:nvPr/>
        </p:nvGrpSpPr>
        <p:grpSpPr>
          <a:xfrm>
            <a:off x="2546596" y="4600113"/>
            <a:ext cx="529920" cy="461160"/>
            <a:chOff x="2546596" y="4600113"/>
            <a:chExt cx="52992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757E2F6B-4F95-45E7-A198-DBAD3ABDE4FB}"/>
                    </a:ext>
                  </a:extLst>
                </p14:cNvPr>
                <p14:cNvContentPartPr/>
                <p14:nvPr/>
              </p14:nvContentPartPr>
              <p14:xfrm>
                <a:off x="2546596" y="4600113"/>
                <a:ext cx="226080" cy="378720"/>
              </p14:xfrm>
            </p:contentPart>
          </mc:Choice>
          <mc:Fallback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757E2F6B-4F95-45E7-A198-DBAD3ABDE4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28596" y="4582473"/>
                  <a:ext cx="2617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AA5809EB-A30C-4C1D-901E-244813882A70}"/>
                    </a:ext>
                  </a:extLst>
                </p14:cNvPr>
                <p14:cNvContentPartPr/>
                <p14:nvPr/>
              </p14:nvContentPartPr>
              <p14:xfrm>
                <a:off x="2882836" y="4719273"/>
                <a:ext cx="193680" cy="342000"/>
              </p14:xfrm>
            </p:contentPart>
          </mc:Choice>
          <mc:Fallback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AA5809EB-A30C-4C1D-901E-244813882A7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65196" y="4701273"/>
                  <a:ext cx="229320" cy="37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64" name="Ink 2063">
                <a:extLst>
                  <a:ext uri="{FF2B5EF4-FFF2-40B4-BE49-F238E27FC236}">
                    <a16:creationId xmlns:a16="http://schemas.microsoft.com/office/drawing/2014/main" id="{F013E8B7-020C-43DC-A5F3-C55B582C9A5E}"/>
                  </a:ext>
                </a:extLst>
              </p14:cNvPr>
              <p14:cNvContentPartPr/>
              <p14:nvPr/>
            </p14:nvContentPartPr>
            <p14:xfrm>
              <a:off x="3108196" y="5188353"/>
              <a:ext cx="333360" cy="553320"/>
            </p14:xfrm>
          </p:contentPart>
        </mc:Choice>
        <mc:Fallback>
          <p:pic>
            <p:nvPicPr>
              <p:cNvPr id="2064" name="Ink 2063">
                <a:extLst>
                  <a:ext uri="{FF2B5EF4-FFF2-40B4-BE49-F238E27FC236}">
                    <a16:creationId xmlns:a16="http://schemas.microsoft.com/office/drawing/2014/main" id="{F013E8B7-020C-43DC-A5F3-C55B582C9A5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90196" y="5170713"/>
                <a:ext cx="369000" cy="5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28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155"/>
            <a:ext cx="3657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The amount of </a:t>
            </a:r>
            <a:r>
              <a:rPr lang="en-US" sz="2000" i="1" dirty="0"/>
              <a:t>p</a:t>
            </a:r>
            <a:r>
              <a:rPr lang="en-US" sz="2000" i="1" baseline="-25000" dirty="0"/>
              <a:t>i</a:t>
            </a:r>
            <a:r>
              <a:rPr lang="en-US" sz="2000" dirty="0"/>
              <a:t> passing through </a:t>
            </a:r>
            <a:r>
              <a:rPr lang="en-US" sz="2000" i="1" dirty="0" err="1"/>
              <a:t>df</a:t>
            </a:r>
            <a:r>
              <a:rPr lang="en-US" sz="2000" i="1" baseline="-25000" dirty="0" err="1"/>
              <a:t>k</a:t>
            </a:r>
            <a:r>
              <a:rPr lang="en-US" sz="2000" dirty="0"/>
              <a:t> per unit time per unit area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891" t="6250" b="56496"/>
          <a:stretch/>
        </p:blipFill>
        <p:spPr bwMode="auto">
          <a:xfrm>
            <a:off x="4103760" y="3000226"/>
            <a:ext cx="4700532" cy="109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35CA90-009F-43C5-B1EB-186E0EB9DAE7}"/>
              </a:ext>
            </a:extLst>
          </p:cNvPr>
          <p:cNvSpPr txBox="1"/>
          <p:nvPr/>
        </p:nvSpPr>
        <p:spPr>
          <a:xfrm>
            <a:off x="304800" y="240269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1.  Momentum flux density in an electric field in vacuum is given by the Maxwell stress tensor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9C8A40-410F-4F7D-9418-FF50903D1A1F}"/>
              </a:ext>
            </a:extLst>
          </p:cNvPr>
          <p:cNvGrpSpPr/>
          <p:nvPr/>
        </p:nvGrpSpPr>
        <p:grpSpPr>
          <a:xfrm>
            <a:off x="5943752" y="755238"/>
            <a:ext cx="3053652" cy="1998393"/>
            <a:chOff x="5331040" y="3200400"/>
            <a:chExt cx="3053652" cy="199839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3A61C34-D020-4911-BE6D-4F7859DB66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27" b="9420"/>
            <a:stretch/>
          </p:blipFill>
          <p:spPr bwMode="auto">
            <a:xfrm rot="5400000">
              <a:off x="5865589" y="2665851"/>
              <a:ext cx="1984553" cy="3053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EBCCCE5-B932-4B9F-9500-FC0230D20C51}"/>
                </a:ext>
              </a:extLst>
            </p:cNvPr>
            <p:cNvCxnSpPr/>
            <p:nvPr/>
          </p:nvCxnSpPr>
          <p:spPr>
            <a:xfrm flipH="1" flipV="1">
              <a:off x="6016840" y="3505200"/>
              <a:ext cx="6096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5250C2-8345-4257-A74F-347C0F7EB559}"/>
                </a:ext>
              </a:extLst>
            </p:cNvPr>
            <p:cNvSpPr txBox="1"/>
            <p:nvPr/>
          </p:nvSpPr>
          <p:spPr>
            <a:xfrm>
              <a:off x="5712040" y="32004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3F59AB-CA5F-477B-B128-2F286D1AC62E}"/>
                    </a:ext>
                  </a:extLst>
                </p14:cNvPr>
                <p14:cNvContentPartPr/>
                <p14:nvPr/>
              </p14:nvContentPartPr>
              <p14:xfrm>
                <a:off x="6937516" y="3819993"/>
                <a:ext cx="44640" cy="55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3F59AB-CA5F-477B-B128-2F286D1AC6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74876" y="3756993"/>
                  <a:ext cx="170280" cy="180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1CB16CF-16FB-476F-8C70-955FDD690EDE}"/>
                </a:ext>
              </a:extLst>
            </p:cNvPr>
            <p:cNvGrpSpPr/>
            <p:nvPr/>
          </p:nvGrpSpPr>
          <p:grpSpPr>
            <a:xfrm>
              <a:off x="6311836" y="4106553"/>
              <a:ext cx="466920" cy="205200"/>
              <a:chOff x="6311836" y="4106553"/>
              <a:chExt cx="466920" cy="205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A093E912-283E-4945-82F7-F92148DA40A0}"/>
                      </a:ext>
                    </a:extLst>
                  </p14:cNvPr>
                  <p14:cNvContentPartPr/>
                  <p14:nvPr/>
                </p14:nvContentPartPr>
                <p14:xfrm>
                  <a:off x="6335956" y="4153713"/>
                  <a:ext cx="90720" cy="14796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A093E912-283E-4945-82F7-F92148DA40A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72956" y="4091073"/>
                    <a:ext cx="216360" cy="2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19B50A3F-5F07-47BF-A00B-143242850530}"/>
                      </a:ext>
                    </a:extLst>
                  </p14:cNvPr>
                  <p14:cNvContentPartPr/>
                  <p14:nvPr/>
                </p14:nvContentPartPr>
                <p14:xfrm>
                  <a:off x="6716116" y="4143993"/>
                  <a:ext cx="62640" cy="16776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19B50A3F-5F07-47BF-A00B-14324285053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653116" y="4080993"/>
                    <a:ext cx="188280" cy="29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ACA874DB-2C70-41F5-83FD-F9D4E2AB94BD}"/>
                      </a:ext>
                    </a:extLst>
                  </p14:cNvPr>
                  <p14:cNvContentPartPr/>
                  <p14:nvPr/>
                </p14:nvContentPartPr>
                <p14:xfrm>
                  <a:off x="6525676" y="4242633"/>
                  <a:ext cx="80640" cy="6444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ACA874DB-2C70-41F5-83FD-F9D4E2AB94B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462676" y="4179993"/>
                    <a:ext cx="20628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CE9BB333-14D6-42D9-A1ED-FEA15A158B06}"/>
                      </a:ext>
                    </a:extLst>
                  </p14:cNvPr>
                  <p14:cNvContentPartPr/>
                  <p14:nvPr/>
                </p14:nvContentPartPr>
                <p14:xfrm>
                  <a:off x="6311836" y="4106553"/>
                  <a:ext cx="34200" cy="75600"/>
                </p14:xfrm>
              </p:contentPart>
            </mc:Choice>
            <mc:Fallback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CE9BB333-14D6-42D9-A1ED-FEA15A158B0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249196" y="4043553"/>
                    <a:ext cx="159840" cy="201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5EF192-C711-4B47-99D3-8FA5C01B0280}"/>
                    </a:ext>
                  </a:extLst>
                </p14:cNvPr>
                <p14:cNvContentPartPr/>
                <p14:nvPr/>
              </p14:nvContentPartPr>
              <p14:xfrm>
                <a:off x="6658156" y="4054353"/>
                <a:ext cx="101880" cy="174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5EF192-C711-4B47-99D3-8FA5C01B02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40156" y="4036713"/>
                  <a:ext cx="137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06C050-43F6-4C4F-9720-02692FE1E58E}"/>
                    </a:ext>
                  </a:extLst>
                </p14:cNvPr>
                <p14:cNvContentPartPr/>
                <p14:nvPr/>
              </p14:nvContentPartPr>
              <p14:xfrm>
                <a:off x="6621436" y="3868953"/>
                <a:ext cx="147960" cy="240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06C050-43F6-4C4F-9720-02692FE1E5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67436" y="3760953"/>
                  <a:ext cx="2556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F2D834-BADB-4053-97CD-3CD96E26DEFA}"/>
                    </a:ext>
                  </a:extLst>
                </p14:cNvPr>
                <p14:cNvContentPartPr/>
                <p14:nvPr/>
              </p14:nvContentPartPr>
              <p14:xfrm>
                <a:off x="6421996" y="3853833"/>
                <a:ext cx="392400" cy="269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F2D834-BADB-4053-97CD-3CD96E26DE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67996" y="3745833"/>
                  <a:ext cx="5000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8F54534-685F-459F-9088-21576053437D}"/>
                    </a:ext>
                  </a:extLst>
                </p14:cNvPr>
                <p14:cNvContentPartPr/>
                <p14:nvPr/>
              </p14:nvContentPartPr>
              <p14:xfrm>
                <a:off x="7889716" y="5059473"/>
                <a:ext cx="76320" cy="139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8F54534-685F-459F-9088-2157605343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27076" y="4996473"/>
                  <a:ext cx="201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2215C6-8AC0-429B-8D15-AC8F7D1DB035}"/>
                    </a:ext>
                  </a:extLst>
                </p14:cNvPr>
                <p14:cNvContentPartPr/>
                <p14:nvPr/>
              </p14:nvContentPartPr>
              <p14:xfrm>
                <a:off x="5882716" y="3387993"/>
                <a:ext cx="2426400" cy="1710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2215C6-8AC0-429B-8D15-AC8F7D1DB0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29076" y="3279993"/>
                  <a:ext cx="2534040" cy="19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4296F1-0D49-42F3-B0A5-0B59A1451E5F}"/>
              </a:ext>
            </a:extLst>
          </p:cNvPr>
          <p:cNvGrpSpPr/>
          <p:nvPr/>
        </p:nvGrpSpPr>
        <p:grpSpPr>
          <a:xfrm>
            <a:off x="4107916" y="1589433"/>
            <a:ext cx="250560" cy="149400"/>
            <a:chOff x="4107916" y="1589433"/>
            <a:chExt cx="25056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A152D1-ABB5-4564-B1C0-7973370F2260}"/>
                    </a:ext>
                  </a:extLst>
                </p14:cNvPr>
                <p14:cNvContentPartPr/>
                <p14:nvPr/>
              </p14:nvContentPartPr>
              <p14:xfrm>
                <a:off x="4109356" y="1589433"/>
                <a:ext cx="249120" cy="33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A152D1-ABB5-4564-B1C0-7973370F22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1356" y="1571793"/>
                  <a:ext cx="284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648E17-BBC0-47DF-8E84-F0FED22425C9}"/>
                    </a:ext>
                  </a:extLst>
                </p14:cNvPr>
                <p14:cNvContentPartPr/>
                <p14:nvPr/>
              </p14:nvContentPartPr>
              <p14:xfrm>
                <a:off x="4107916" y="1698513"/>
                <a:ext cx="226800" cy="40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648E17-BBC0-47DF-8E84-F0FED22425C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89916" y="1680873"/>
                  <a:ext cx="2624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1B0760B4-BBDD-4D33-9B64-7039DA50315A}"/>
              </a:ext>
            </a:extLst>
          </p:cNvPr>
          <p:cNvGrpSpPr/>
          <p:nvPr/>
        </p:nvGrpSpPr>
        <p:grpSpPr>
          <a:xfrm>
            <a:off x="4687156" y="1455873"/>
            <a:ext cx="536400" cy="574560"/>
            <a:chOff x="4687156" y="1455873"/>
            <a:chExt cx="53640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23DC703-F2A3-495E-A125-846DBAB75458}"/>
                    </a:ext>
                  </a:extLst>
                </p14:cNvPr>
                <p14:cNvContentPartPr/>
                <p14:nvPr/>
              </p14:nvContentPartPr>
              <p14:xfrm>
                <a:off x="4786876" y="1458753"/>
                <a:ext cx="19080" cy="353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23DC703-F2A3-495E-A125-846DBAB754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69236" y="1440753"/>
                  <a:ext cx="547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88F25EA-9C38-4A73-97A3-D593515BF4C1}"/>
                    </a:ext>
                  </a:extLst>
                </p14:cNvPr>
                <p14:cNvContentPartPr/>
                <p14:nvPr/>
              </p14:nvContentPartPr>
              <p14:xfrm>
                <a:off x="4687156" y="1455873"/>
                <a:ext cx="282600" cy="7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88F25EA-9C38-4A73-97A3-D593515BF4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69516" y="1437873"/>
                  <a:ext cx="318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00D14D-EA05-40A5-8755-7432CD487E0F}"/>
                    </a:ext>
                  </a:extLst>
                </p14:cNvPr>
                <p14:cNvContentPartPr/>
                <p14:nvPr/>
              </p14:nvContentPartPr>
              <p14:xfrm>
                <a:off x="4947796" y="1784553"/>
                <a:ext cx="47880" cy="156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00D14D-EA05-40A5-8755-7432CD487E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30156" y="1766553"/>
                  <a:ext cx="83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6C58DDF8-604B-4F10-8116-AD710FE8B140}"/>
                    </a:ext>
                  </a:extLst>
                </p14:cNvPr>
                <p14:cNvContentPartPr/>
                <p14:nvPr/>
              </p14:nvContentPartPr>
              <p14:xfrm>
                <a:off x="5014036" y="1690593"/>
                <a:ext cx="8640" cy="1044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6C58DDF8-604B-4F10-8116-AD710FE8B1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96396" y="1672593"/>
                  <a:ext cx="44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44EEAA70-57DE-49C7-9D9D-DD7EA482F911}"/>
                    </a:ext>
                  </a:extLst>
                </p14:cNvPr>
                <p14:cNvContentPartPr/>
                <p14:nvPr/>
              </p14:nvContentPartPr>
              <p14:xfrm>
                <a:off x="5077756" y="1690593"/>
                <a:ext cx="145800" cy="33984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44EEAA70-57DE-49C7-9D9D-DD7EA482F9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59756" y="1672593"/>
                  <a:ext cx="18144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E701CFF5-643E-4D07-9859-4B035A4C4331}"/>
                  </a:ext>
                </a:extLst>
              </p14:cNvPr>
              <p14:cNvContentPartPr/>
              <p14:nvPr/>
            </p14:nvContentPartPr>
            <p14:xfrm>
              <a:off x="4148596" y="2385393"/>
              <a:ext cx="267480" cy="15480"/>
            </p14:xfrm>
          </p:contentPart>
        </mc:Choice>
        <mc:Fallback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E701CFF5-643E-4D07-9859-4B035A4C433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30596" y="2367753"/>
                <a:ext cx="3031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43B51974-BDBA-4D9A-832C-08ACDB451260}"/>
                  </a:ext>
                </a:extLst>
              </p14:cNvPr>
              <p14:cNvContentPartPr/>
              <p14:nvPr/>
            </p14:nvContentPartPr>
            <p14:xfrm>
              <a:off x="4183516" y="2486553"/>
              <a:ext cx="223200" cy="8640"/>
            </p14:xfrm>
          </p:contentPart>
        </mc:Choice>
        <mc:Fallback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43B51974-BDBA-4D9A-832C-08ACDB45126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65876" y="2468553"/>
                <a:ext cx="2588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A72C76EC-A8C5-46A7-A861-D0526EA75FCA}"/>
              </a:ext>
            </a:extLst>
          </p:cNvPr>
          <p:cNvGrpSpPr/>
          <p:nvPr/>
        </p:nvGrpSpPr>
        <p:grpSpPr>
          <a:xfrm>
            <a:off x="4635316" y="2392953"/>
            <a:ext cx="865800" cy="295560"/>
            <a:chOff x="4635316" y="2392953"/>
            <a:chExt cx="86580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7244E187-DAF8-4B28-BE4D-227980E4010E}"/>
                    </a:ext>
                  </a:extLst>
                </p14:cNvPr>
                <p14:cNvContentPartPr/>
                <p14:nvPr/>
              </p14:nvContentPartPr>
              <p14:xfrm>
                <a:off x="4635316" y="2413473"/>
                <a:ext cx="173880" cy="1548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7244E187-DAF8-4B28-BE4D-227980E401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17316" y="2395833"/>
                  <a:ext cx="209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82937CD8-31DE-404D-8DDE-5563CEB060DE}"/>
                    </a:ext>
                  </a:extLst>
                </p14:cNvPr>
                <p14:cNvContentPartPr/>
                <p14:nvPr/>
              </p14:nvContentPartPr>
              <p14:xfrm>
                <a:off x="5008276" y="2392953"/>
                <a:ext cx="232200" cy="18216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82937CD8-31DE-404D-8DDE-5563CEB060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90276" y="2375313"/>
                  <a:ext cx="267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054F7DC4-FB8A-42E5-AC04-A2327FF91FEA}"/>
                    </a:ext>
                  </a:extLst>
                </p14:cNvPr>
                <p14:cNvContentPartPr/>
                <p14:nvPr/>
              </p14:nvContentPartPr>
              <p14:xfrm>
                <a:off x="5214916" y="2560713"/>
                <a:ext cx="42840" cy="9252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054F7DC4-FB8A-42E5-AC04-A2327FF91F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96916" y="2542713"/>
                  <a:ext cx="78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F772B58F-0EFE-41D5-9427-6D86478D2352}"/>
                    </a:ext>
                  </a:extLst>
                </p14:cNvPr>
                <p14:cNvContentPartPr/>
                <p14:nvPr/>
              </p14:nvContentPartPr>
              <p14:xfrm>
                <a:off x="5282596" y="2460633"/>
                <a:ext cx="3960" cy="504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F772B58F-0EFE-41D5-9427-6D86478D23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64596" y="2442993"/>
                  <a:ext cx="39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782468AA-19AD-4B55-95EE-1020C388FCEB}"/>
                    </a:ext>
                  </a:extLst>
                </p14:cNvPr>
                <p14:cNvContentPartPr/>
                <p14:nvPr/>
              </p14:nvContentPartPr>
              <p14:xfrm>
                <a:off x="5377276" y="2446593"/>
                <a:ext cx="123840" cy="24192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782468AA-19AD-4B55-95EE-1020C388FC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9276" y="2428953"/>
                  <a:ext cx="15948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D3DEF125-7897-4E6C-A78C-B01D64E3AB6E}"/>
                  </a:ext>
                </a:extLst>
              </p14:cNvPr>
              <p14:cNvContentPartPr/>
              <p14:nvPr/>
            </p14:nvContentPartPr>
            <p14:xfrm>
              <a:off x="4132756" y="3634593"/>
              <a:ext cx="210600" cy="496800"/>
            </p14:xfrm>
          </p:contentPart>
        </mc:Choice>
        <mc:Fallback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D3DEF125-7897-4E6C-A78C-B01D64E3AB6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70116" y="3571593"/>
                <a:ext cx="336240" cy="6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150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4958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Force on element </a:t>
            </a:r>
            <a:r>
              <a:rPr lang="en-US" sz="2400" i="1" dirty="0" err="1"/>
              <a:t>d</a:t>
            </a:r>
            <a:r>
              <a:rPr lang="en-US" sz="2400" b="1" i="1" dirty="0" err="1"/>
              <a:t>f</a:t>
            </a:r>
            <a:r>
              <a:rPr lang="en-US" sz="2400" dirty="0"/>
              <a:t> on conductor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06" y="533400"/>
            <a:ext cx="4343400" cy="685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= flux of momentum through it from outside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876800"/>
            <a:ext cx="3810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51460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804742"/>
            <a:ext cx="2447925" cy="7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66" y="3113266"/>
            <a:ext cx="1514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038600"/>
            <a:ext cx="1009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1292E35-0F12-46DE-993B-4B0E930052CF}"/>
              </a:ext>
            </a:extLst>
          </p:cNvPr>
          <p:cNvGrpSpPr/>
          <p:nvPr/>
        </p:nvGrpSpPr>
        <p:grpSpPr>
          <a:xfrm>
            <a:off x="6272596" y="1875273"/>
            <a:ext cx="477360" cy="551520"/>
            <a:chOff x="6272596" y="1875273"/>
            <a:chExt cx="477360" cy="55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1E7E49-1940-4152-9420-967919DCC34B}"/>
                    </a:ext>
                  </a:extLst>
                </p14:cNvPr>
                <p14:cNvContentPartPr/>
                <p14:nvPr/>
              </p14:nvContentPartPr>
              <p14:xfrm>
                <a:off x="6272596" y="2031153"/>
                <a:ext cx="186840" cy="360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1E7E49-1940-4152-9420-967919DCC34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54956" y="2013153"/>
                  <a:ext cx="2224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04EE2C-88A0-4704-A9DD-7B07402B420B}"/>
                    </a:ext>
                  </a:extLst>
                </p14:cNvPr>
                <p14:cNvContentPartPr/>
                <p14:nvPr/>
              </p14:nvContentPartPr>
              <p14:xfrm>
                <a:off x="6615316" y="2029353"/>
                <a:ext cx="117360" cy="397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04EE2C-88A0-4704-A9DD-7B07402B420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97676" y="2011353"/>
                  <a:ext cx="1530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0DCE4AF-32DD-4122-96FA-CF5F70A41D72}"/>
                    </a:ext>
                  </a:extLst>
                </p14:cNvPr>
                <p14:cNvContentPartPr/>
                <p14:nvPr/>
              </p14:nvContentPartPr>
              <p14:xfrm>
                <a:off x="6582916" y="2233833"/>
                <a:ext cx="162720" cy="19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0DCE4AF-32DD-4122-96FA-CF5F70A41D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64916" y="2215833"/>
                  <a:ext cx="198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C96419-5647-4066-917F-FBA77AE5803E}"/>
                    </a:ext>
                  </a:extLst>
                </p14:cNvPr>
                <p14:cNvContentPartPr/>
                <p14:nvPr/>
              </p14:nvContentPartPr>
              <p14:xfrm>
                <a:off x="6296716" y="1875273"/>
                <a:ext cx="453240" cy="69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C96419-5647-4066-917F-FBA77AE580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79076" y="1857633"/>
                  <a:ext cx="4888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FB33AE-00FC-42D2-A167-D6A001EFC619}"/>
              </a:ext>
            </a:extLst>
          </p:cNvPr>
          <p:cNvGrpSpPr/>
          <p:nvPr/>
        </p:nvGrpSpPr>
        <p:grpSpPr>
          <a:xfrm>
            <a:off x="7004116" y="1964913"/>
            <a:ext cx="1143720" cy="411840"/>
            <a:chOff x="7004116" y="1964913"/>
            <a:chExt cx="114372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3F7C3D-62AC-425D-8AA3-71AEA9AE0FB8}"/>
                    </a:ext>
                  </a:extLst>
                </p14:cNvPr>
                <p14:cNvContentPartPr/>
                <p14:nvPr/>
              </p14:nvContentPartPr>
              <p14:xfrm>
                <a:off x="7004116" y="2180913"/>
                <a:ext cx="189360" cy="8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3F7C3D-62AC-425D-8AA3-71AEA9AE0F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86476" y="2162913"/>
                  <a:ext cx="225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0AA352-4AAA-466C-877C-6A4420E194A8}"/>
                    </a:ext>
                  </a:extLst>
                </p14:cNvPr>
                <p14:cNvContentPartPr/>
                <p14:nvPr/>
              </p14:nvContentPartPr>
              <p14:xfrm>
                <a:off x="7041916" y="2232033"/>
                <a:ext cx="188280" cy="12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0AA352-4AAA-466C-877C-6A4420E194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24276" y="2214033"/>
                  <a:ext cx="223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15E800-66F7-4B9F-B8D1-3C77F5A1A1A0}"/>
                    </a:ext>
                  </a:extLst>
                </p14:cNvPr>
                <p14:cNvContentPartPr/>
                <p14:nvPr/>
              </p14:nvContentPartPr>
              <p14:xfrm>
                <a:off x="7388956" y="1964913"/>
                <a:ext cx="154440" cy="394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15E800-66F7-4B9F-B8D1-3C77F5A1A1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70956" y="1946913"/>
                  <a:ext cx="1900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903C93-0FA8-4910-9CFB-FCA12951C57C}"/>
                    </a:ext>
                  </a:extLst>
                </p14:cNvPr>
                <p14:cNvContentPartPr/>
                <p14:nvPr/>
              </p14:nvContentPartPr>
              <p14:xfrm>
                <a:off x="7681636" y="1975353"/>
                <a:ext cx="108000" cy="401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903C93-0FA8-4910-9CFB-FCA12951C57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63636" y="1957713"/>
                  <a:ext cx="1436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FB8946-AF5A-4CC4-98D5-0F051A196434}"/>
                    </a:ext>
                  </a:extLst>
                </p14:cNvPr>
                <p14:cNvContentPartPr/>
                <p14:nvPr/>
              </p14:nvContentPartPr>
              <p14:xfrm>
                <a:off x="7659676" y="2180193"/>
                <a:ext cx="184680" cy="16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FB8946-AF5A-4CC4-98D5-0F051A1964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41676" y="2162193"/>
                  <a:ext cx="220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B28814-FDE0-4188-B8E1-EC7DC8F58B2B}"/>
                    </a:ext>
                  </a:extLst>
                </p14:cNvPr>
                <p14:cNvContentPartPr/>
                <p14:nvPr/>
              </p14:nvContentPartPr>
              <p14:xfrm>
                <a:off x="7954876" y="2194233"/>
                <a:ext cx="147600" cy="167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B28814-FDE0-4188-B8E1-EC7DC8F58B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36876" y="2176233"/>
                  <a:ext cx="183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FD8478C-DA1D-496B-8FB0-D3560960BF10}"/>
                    </a:ext>
                  </a:extLst>
                </p14:cNvPr>
                <p14:cNvContentPartPr/>
                <p14:nvPr/>
              </p14:nvContentPartPr>
              <p14:xfrm>
                <a:off x="7935436" y="2068953"/>
                <a:ext cx="212400" cy="47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FD8478C-DA1D-496B-8FB0-D3560960BF1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17436" y="2050953"/>
                  <a:ext cx="24804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B8F047D-1CC4-44F3-B3FC-3547629CEC3F}"/>
                  </a:ext>
                </a:extLst>
              </p14:cNvPr>
              <p14:cNvContentPartPr/>
              <p14:nvPr/>
            </p14:nvContentPartPr>
            <p14:xfrm>
              <a:off x="1137196" y="603753"/>
              <a:ext cx="281160" cy="190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B8F047D-1CC4-44F3-B3FC-3547629CEC3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83556" y="496113"/>
                <a:ext cx="3888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C20471B-9859-431A-B576-D41F0A5E6353}"/>
                  </a:ext>
                </a:extLst>
              </p14:cNvPr>
              <p14:cNvContentPartPr/>
              <p14:nvPr/>
            </p14:nvContentPartPr>
            <p14:xfrm>
              <a:off x="998236" y="2045193"/>
              <a:ext cx="82440" cy="100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C20471B-9859-431A-B576-D41F0A5E635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44596" y="1937553"/>
                <a:ext cx="19008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E867EBAC-CB16-4F4F-8C68-DB8B2D9BFD93}"/>
              </a:ext>
            </a:extLst>
          </p:cNvPr>
          <p:cNvGrpSpPr/>
          <p:nvPr/>
        </p:nvGrpSpPr>
        <p:grpSpPr>
          <a:xfrm>
            <a:off x="5331040" y="3200400"/>
            <a:ext cx="3053652" cy="1998393"/>
            <a:chOff x="5331040" y="3200400"/>
            <a:chExt cx="3053652" cy="19983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27" b="9420"/>
            <a:stretch/>
          </p:blipFill>
          <p:spPr bwMode="auto">
            <a:xfrm rot="5400000">
              <a:off x="5865589" y="2665851"/>
              <a:ext cx="1984553" cy="3053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H="1" flipV="1">
              <a:off x="6016840" y="3505200"/>
              <a:ext cx="6096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12040" y="32004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39839DD-58D6-47D5-AAB6-51C453AEFEE9}"/>
                    </a:ext>
                  </a:extLst>
                </p14:cNvPr>
                <p14:cNvContentPartPr/>
                <p14:nvPr/>
              </p14:nvContentPartPr>
              <p14:xfrm>
                <a:off x="6937516" y="3819993"/>
                <a:ext cx="44640" cy="55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39839DD-58D6-47D5-AAB6-51C453AEFE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74876" y="3756993"/>
                  <a:ext cx="170280" cy="180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5180003F-145E-473F-9CC0-8BAD2D7BC386}"/>
                </a:ext>
              </a:extLst>
            </p:cNvPr>
            <p:cNvGrpSpPr/>
            <p:nvPr/>
          </p:nvGrpSpPr>
          <p:grpSpPr>
            <a:xfrm>
              <a:off x="6311836" y="4106553"/>
              <a:ext cx="466920" cy="205200"/>
              <a:chOff x="6311836" y="4106553"/>
              <a:chExt cx="466920" cy="205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1F00E3EB-5FE1-4068-9D01-4C070DE9C7DB}"/>
                      </a:ext>
                    </a:extLst>
                  </p14:cNvPr>
                  <p14:cNvContentPartPr/>
                  <p14:nvPr/>
                </p14:nvContentPartPr>
                <p14:xfrm>
                  <a:off x="6335956" y="4153713"/>
                  <a:ext cx="90720" cy="14796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1F00E3EB-5FE1-4068-9D01-4C070DE9C7DB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272956" y="4091073"/>
                    <a:ext cx="216360" cy="2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8DEADC4-48E6-4EBA-B4BF-C298E77CE141}"/>
                      </a:ext>
                    </a:extLst>
                  </p14:cNvPr>
                  <p14:cNvContentPartPr/>
                  <p14:nvPr/>
                </p14:nvContentPartPr>
                <p14:xfrm>
                  <a:off x="6716116" y="4143993"/>
                  <a:ext cx="62640" cy="167760"/>
                </p14:xfrm>
              </p:contentPart>
            </mc:Choice>
            <mc:Fallback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E8DEADC4-48E6-4EBA-B4BF-C298E77CE14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653116" y="4080993"/>
                    <a:ext cx="188280" cy="29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D192BBAF-128E-4921-9419-06B9030F9997}"/>
                      </a:ext>
                    </a:extLst>
                  </p14:cNvPr>
                  <p14:cNvContentPartPr/>
                  <p14:nvPr/>
                </p14:nvContentPartPr>
                <p14:xfrm>
                  <a:off x="6525676" y="4242633"/>
                  <a:ext cx="80640" cy="64440"/>
                </p14:xfrm>
              </p:contentPart>
            </mc:Choice>
            <mc:Fallback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D192BBAF-128E-4921-9419-06B9030F999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462676" y="4179993"/>
                    <a:ext cx="20628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2048" name="Ink 2047">
                    <a:extLst>
                      <a:ext uri="{FF2B5EF4-FFF2-40B4-BE49-F238E27FC236}">
                        <a16:creationId xmlns:a16="http://schemas.microsoft.com/office/drawing/2014/main" id="{35BBCA19-4991-4874-8B4B-3654FCA36243}"/>
                      </a:ext>
                    </a:extLst>
                  </p14:cNvPr>
                  <p14:cNvContentPartPr/>
                  <p14:nvPr/>
                </p14:nvContentPartPr>
                <p14:xfrm>
                  <a:off x="6311836" y="4106553"/>
                  <a:ext cx="34200" cy="75600"/>
                </p14:xfrm>
              </p:contentPart>
            </mc:Choice>
            <mc:Fallback>
              <p:pic>
                <p:nvPicPr>
                  <p:cNvPr id="2048" name="Ink 2047">
                    <a:extLst>
                      <a:ext uri="{FF2B5EF4-FFF2-40B4-BE49-F238E27FC236}">
                        <a16:creationId xmlns:a16="http://schemas.microsoft.com/office/drawing/2014/main" id="{35BBCA19-4991-4874-8B4B-3654FCA3624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249196" y="4043553"/>
                    <a:ext cx="159840" cy="201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0FE529D9-24B7-484F-9D77-16D220645277}"/>
                    </a:ext>
                  </a:extLst>
                </p14:cNvPr>
                <p14:cNvContentPartPr/>
                <p14:nvPr/>
              </p14:nvContentPartPr>
              <p14:xfrm>
                <a:off x="6658156" y="4054353"/>
                <a:ext cx="101880" cy="174240"/>
              </p14:xfrm>
            </p:contentPart>
          </mc:Choice>
          <mc:Fallback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0FE529D9-24B7-484F-9D77-16D2206452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40156" y="4036713"/>
                  <a:ext cx="137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AF18889E-8C30-429B-8327-5DB2D66E110C}"/>
                    </a:ext>
                  </a:extLst>
                </p14:cNvPr>
                <p14:cNvContentPartPr/>
                <p14:nvPr/>
              </p14:nvContentPartPr>
              <p14:xfrm>
                <a:off x="6621436" y="3868953"/>
                <a:ext cx="147960" cy="240480"/>
              </p14:xfrm>
            </p:contentPart>
          </mc:Choice>
          <mc:Fallback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AF18889E-8C30-429B-8327-5DB2D66E11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67436" y="3760953"/>
                  <a:ext cx="2556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C48FDC66-FF77-43A9-89E2-6DB0F27DF126}"/>
                    </a:ext>
                  </a:extLst>
                </p14:cNvPr>
                <p14:cNvContentPartPr/>
                <p14:nvPr/>
              </p14:nvContentPartPr>
              <p14:xfrm>
                <a:off x="6421996" y="3853833"/>
                <a:ext cx="392400" cy="26928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C48FDC66-FF77-43A9-89E2-6DB0F27DF1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67996" y="3745833"/>
                  <a:ext cx="5000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1320FA63-9C5F-4F24-AC7C-AF534B1D4BE6}"/>
                    </a:ext>
                  </a:extLst>
                </p14:cNvPr>
                <p14:cNvContentPartPr/>
                <p14:nvPr/>
              </p14:nvContentPartPr>
              <p14:xfrm>
                <a:off x="7889716" y="5059473"/>
                <a:ext cx="76320" cy="139320"/>
              </p14:xfrm>
            </p:contentPart>
          </mc:Choice>
          <mc:Fallback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1320FA63-9C5F-4F24-AC7C-AF534B1D4B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27076" y="4996473"/>
                  <a:ext cx="201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6B938356-76D0-40D4-89A2-C0DE14360BE5}"/>
                    </a:ext>
                  </a:extLst>
                </p14:cNvPr>
                <p14:cNvContentPartPr/>
                <p14:nvPr/>
              </p14:nvContentPartPr>
              <p14:xfrm>
                <a:off x="5882716" y="3387993"/>
                <a:ext cx="2426400" cy="1710000"/>
              </p14:xfrm>
            </p:contentPart>
          </mc:Choice>
          <mc:Fallback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6B938356-76D0-40D4-89A2-C0DE14360BE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29076" y="3279993"/>
                  <a:ext cx="2534040" cy="1925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ACA078D-9A2A-4951-9F9E-4357B607A285}"/>
              </a:ext>
            </a:extLst>
          </p:cNvPr>
          <p:cNvSpPr txBox="1"/>
          <p:nvPr/>
        </p:nvSpPr>
        <p:spPr>
          <a:xfrm>
            <a:off x="76200" y="5387192"/>
            <a:ext cx="89915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b="1" i="1" dirty="0"/>
              <a:t>F</a:t>
            </a:r>
            <a:r>
              <a:rPr lang="en-US" sz="2400" i="1" baseline="-25000" dirty="0"/>
              <a:t>s</a:t>
            </a:r>
            <a:r>
              <a:rPr lang="en-US" sz="2400" dirty="0"/>
              <a:t>)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i="1" baseline="30000" dirty="0" err="1"/>
              <a:t>th</a:t>
            </a:r>
            <a:r>
              <a:rPr lang="en-US" sz="2400" dirty="0"/>
              <a:t> component of force per unit area on conductor = </a:t>
            </a:r>
            <a:r>
              <a:rPr lang="en-US" sz="2400" dirty="0" err="1">
                <a:latin typeface="Symbol" pitchFamily="18" charset="2"/>
              </a:rPr>
              <a:t>s</a:t>
            </a:r>
            <a:r>
              <a:rPr lang="en-US" sz="2400" baseline="-25000" dirty="0" err="1"/>
              <a:t>ik</a:t>
            </a:r>
            <a:r>
              <a:rPr lang="en-US" sz="2400" dirty="0" err="1"/>
              <a:t>n</a:t>
            </a:r>
            <a:r>
              <a:rPr lang="en-US" sz="2400" baseline="-25000" dirty="0" err="1"/>
              <a:t>k</a:t>
            </a:r>
            <a:endParaRPr lang="en-US" sz="2400" dirty="0"/>
          </a:p>
          <a:p>
            <a:r>
              <a:rPr lang="en-US" sz="2400" b="1" dirty="0"/>
              <a:t>E</a:t>
            </a:r>
            <a:r>
              <a:rPr lang="en-US" sz="2400" dirty="0"/>
              <a:t> is normal to the conductor surface</a:t>
            </a:r>
          </a:p>
          <a:p>
            <a:pPr lvl="1"/>
            <a:r>
              <a:rPr lang="en-US" sz="2000" dirty="0"/>
              <a:t>Let </a:t>
            </a:r>
            <a:r>
              <a:rPr lang="en-US" sz="2000" b="1" dirty="0" err="1"/>
              <a:t>e</a:t>
            </a:r>
            <a:r>
              <a:rPr lang="en-US" sz="2000" baseline="-25000" dirty="0" err="1"/>
              <a:t>z</a:t>
            </a:r>
            <a:r>
              <a:rPr lang="en-US" sz="2000" dirty="0"/>
              <a:t> = </a:t>
            </a:r>
            <a:r>
              <a:rPr lang="en-US" sz="2000" b="1" dirty="0"/>
              <a:t>n</a:t>
            </a:r>
            <a:r>
              <a:rPr lang="en-US" sz="2000" dirty="0"/>
              <a:t> at a certain point on the surface</a:t>
            </a:r>
          </a:p>
          <a:p>
            <a:pPr lvl="1"/>
            <a:r>
              <a:rPr lang="en-US" sz="2000" dirty="0"/>
              <a:t>Then E</a:t>
            </a:r>
            <a:r>
              <a:rPr lang="en-US" sz="2000" baseline="-25000" dirty="0"/>
              <a:t>1</a:t>
            </a:r>
            <a:r>
              <a:rPr lang="en-US" sz="2000" dirty="0"/>
              <a:t> = E</a:t>
            </a:r>
            <a:r>
              <a:rPr lang="en-US" sz="2000" baseline="-25000" dirty="0"/>
              <a:t>2</a:t>
            </a:r>
            <a:r>
              <a:rPr lang="en-US" sz="2000" dirty="0"/>
              <a:t> = 0.  </a:t>
            </a:r>
          </a:p>
        </p:txBody>
      </p:sp>
    </p:spTree>
    <p:extLst>
      <p:ext uri="{BB962C8B-B14F-4D97-AF65-F5344CB8AC3E}">
        <p14:creationId xmlns:p14="http://schemas.microsoft.com/office/powerpoint/2010/main" val="415287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921" y="1143000"/>
            <a:ext cx="4897279" cy="132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263E35-C0FF-4E97-A7FB-39F4DA7464B8}"/>
              </a:ext>
            </a:extLst>
          </p:cNvPr>
          <p:cNvSpPr txBox="1"/>
          <p:nvPr/>
        </p:nvSpPr>
        <p:spPr>
          <a:xfrm>
            <a:off x="685800" y="609600"/>
            <a:ext cx="1752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b="1" i="1" dirty="0"/>
              <a:t>F</a:t>
            </a:r>
            <a:r>
              <a:rPr lang="en-US" sz="2400" i="1" baseline="-25000" dirty="0"/>
              <a:t>s</a:t>
            </a:r>
            <a:r>
              <a:rPr lang="en-US" sz="2400" dirty="0"/>
              <a:t>)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dirty="0" err="1">
                <a:latin typeface="Symbol" pitchFamily="18" charset="2"/>
              </a:rPr>
              <a:t>s</a:t>
            </a:r>
            <a:r>
              <a:rPr lang="en-US" sz="2400" baseline="-25000" dirty="0" err="1"/>
              <a:t>ik</a:t>
            </a:r>
            <a:r>
              <a:rPr lang="en-US" sz="2400" dirty="0" err="1"/>
              <a:t>n</a:t>
            </a:r>
            <a:r>
              <a:rPr lang="en-US" sz="2400" baseline="-25000" dirty="0" err="1"/>
              <a:t>k</a:t>
            </a:r>
            <a:endParaRPr lang="en-US" sz="2400" dirty="0"/>
          </a:p>
          <a:p>
            <a:r>
              <a:rPr lang="en-US" sz="2400" dirty="0"/>
              <a:t>        </a:t>
            </a:r>
          </a:p>
          <a:p>
            <a:r>
              <a:rPr lang="en-US" sz="2400" dirty="0"/>
              <a:t>        =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/>
              <a:t>i3</a:t>
            </a:r>
            <a:r>
              <a:rPr lang="en-US" sz="2400" dirty="0"/>
              <a:t>n</a:t>
            </a:r>
            <a:r>
              <a:rPr lang="en-US" sz="2400" baseline="-25000" dirty="0"/>
              <a:t>3</a:t>
            </a:r>
          </a:p>
          <a:p>
            <a:endParaRPr lang="en-US" sz="2400" baseline="-25000" dirty="0"/>
          </a:p>
          <a:p>
            <a:r>
              <a:rPr lang="en-US" sz="2400" dirty="0"/>
              <a:t>        =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/>
              <a:t>33</a:t>
            </a:r>
            <a:r>
              <a:rPr lang="en-US" sz="2400" dirty="0"/>
              <a:t>n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8AB8AB-963C-43BE-851D-1F98B4D133AC}"/>
                  </a:ext>
                </a:extLst>
              </p14:cNvPr>
              <p14:cNvContentPartPr/>
              <p14:nvPr/>
            </p14:nvContentPartPr>
            <p14:xfrm>
              <a:off x="5097916" y="3839793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8AB8AB-963C-43BE-851D-1F98B4D133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0276" y="3822153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69CB908-B815-4DB9-8CF7-8E16556AE7DE}"/>
              </a:ext>
            </a:extLst>
          </p:cNvPr>
          <p:cNvGrpSpPr/>
          <p:nvPr/>
        </p:nvGrpSpPr>
        <p:grpSpPr>
          <a:xfrm>
            <a:off x="3818836" y="720393"/>
            <a:ext cx="173880" cy="258480"/>
            <a:chOff x="3818836" y="720393"/>
            <a:chExt cx="17388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403BE4-251D-4E90-BC8F-BCA81C46EA3F}"/>
                    </a:ext>
                  </a:extLst>
                </p14:cNvPr>
                <p14:cNvContentPartPr/>
                <p14:nvPr/>
              </p14:nvContentPartPr>
              <p14:xfrm>
                <a:off x="3837556" y="776553"/>
                <a:ext cx="155160" cy="202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403BE4-251D-4E90-BC8F-BCA81C46EA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19556" y="758553"/>
                  <a:ext cx="190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848D6-4B25-41AC-829B-EFDFD4FFC191}"/>
                    </a:ext>
                  </a:extLst>
                </p14:cNvPr>
                <p14:cNvContentPartPr/>
                <p14:nvPr/>
              </p14:nvContentPartPr>
              <p14:xfrm>
                <a:off x="3818836" y="720393"/>
                <a:ext cx="168840" cy="8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848D6-4B25-41AC-829B-EFDFD4FFC1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01196" y="702753"/>
                  <a:ext cx="20448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C13CE9-9ECA-4960-94DB-7F7FBED3B5BF}"/>
                  </a:ext>
                </a:extLst>
              </p14:cNvPr>
              <p14:cNvContentPartPr/>
              <p14:nvPr/>
            </p14:nvContentPartPr>
            <p14:xfrm>
              <a:off x="4232476" y="808593"/>
              <a:ext cx="123480" cy="10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C13CE9-9ECA-4960-94DB-7F7FBED3B5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14836" y="790953"/>
                <a:ext cx="159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1A70BFB-3D80-4455-9829-F90014B2ABCD}"/>
                  </a:ext>
                </a:extLst>
              </p14:cNvPr>
              <p14:cNvContentPartPr/>
              <p14:nvPr/>
            </p14:nvContentPartPr>
            <p14:xfrm>
              <a:off x="4251196" y="887793"/>
              <a:ext cx="128880" cy="36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1A70BFB-3D80-4455-9829-F90014B2AB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33556" y="870153"/>
                <a:ext cx="16452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631D018-5012-4A75-8D6F-64918A71C5A9}"/>
              </a:ext>
            </a:extLst>
          </p:cNvPr>
          <p:cNvGrpSpPr/>
          <p:nvPr/>
        </p:nvGrpSpPr>
        <p:grpSpPr>
          <a:xfrm>
            <a:off x="4519036" y="635433"/>
            <a:ext cx="260280" cy="391320"/>
            <a:chOff x="4519036" y="635433"/>
            <a:chExt cx="26028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1DB4A4-0B67-473A-AA7E-914CD1CB2B66}"/>
                    </a:ext>
                  </a:extLst>
                </p14:cNvPr>
                <p14:cNvContentPartPr/>
                <p14:nvPr/>
              </p14:nvContentPartPr>
              <p14:xfrm>
                <a:off x="4519036" y="635433"/>
                <a:ext cx="96120" cy="391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1DB4A4-0B67-473A-AA7E-914CD1CB2B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01396" y="617433"/>
                  <a:ext cx="1317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12F5F6-A2FE-4824-82F4-30A39B6971E8}"/>
                    </a:ext>
                  </a:extLst>
                </p14:cNvPr>
                <p14:cNvContentPartPr/>
                <p14:nvPr/>
              </p14:nvContentPartPr>
              <p14:xfrm>
                <a:off x="4660156" y="771153"/>
                <a:ext cx="119160" cy="176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12F5F6-A2FE-4824-82F4-30A39B6971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42156" y="753513"/>
                  <a:ext cx="15480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CCCA81-95B7-46C6-BEAB-4C7246B30D6B}"/>
                  </a:ext>
                </a:extLst>
              </p14:cNvPr>
              <p14:cNvContentPartPr/>
              <p14:nvPr/>
            </p14:nvContentPartPr>
            <p14:xfrm>
              <a:off x="4840516" y="940353"/>
              <a:ext cx="71280" cy="80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CCCA81-95B7-46C6-BEAB-4C7246B30D6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22876" y="922713"/>
                <a:ext cx="10692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59ED66D-B369-4ACD-8F14-84F7F9830F7F}"/>
              </a:ext>
            </a:extLst>
          </p:cNvPr>
          <p:cNvGrpSpPr/>
          <p:nvPr/>
        </p:nvGrpSpPr>
        <p:grpSpPr>
          <a:xfrm>
            <a:off x="5047156" y="702393"/>
            <a:ext cx="476280" cy="368280"/>
            <a:chOff x="5047156" y="702393"/>
            <a:chExt cx="47628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3D457C-6867-4DE3-BC92-8A1455131073}"/>
                    </a:ext>
                  </a:extLst>
                </p14:cNvPr>
                <p14:cNvContentPartPr/>
                <p14:nvPr/>
              </p14:nvContentPartPr>
              <p14:xfrm>
                <a:off x="5047156" y="782313"/>
                <a:ext cx="127440" cy="187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3D457C-6867-4DE3-BC92-8A14551310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29156" y="764313"/>
                  <a:ext cx="163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DA9FAB-6CA5-45C1-BDF3-110C462C0207}"/>
                    </a:ext>
                  </a:extLst>
                </p14:cNvPr>
                <p14:cNvContentPartPr/>
                <p14:nvPr/>
              </p14:nvContentPartPr>
              <p14:xfrm>
                <a:off x="5213116" y="983193"/>
                <a:ext cx="50040" cy="87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DA9FAB-6CA5-45C1-BDF3-110C462C020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95116" y="965193"/>
                  <a:ext cx="85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4C03FF-A166-4619-A2C4-2553349F559E}"/>
                    </a:ext>
                  </a:extLst>
                </p14:cNvPr>
                <p14:cNvContentPartPr/>
                <p14:nvPr/>
              </p14:nvContentPartPr>
              <p14:xfrm>
                <a:off x="5379436" y="765393"/>
                <a:ext cx="5040" cy="198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4C03FF-A166-4619-A2C4-2553349F55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61436" y="747753"/>
                  <a:ext cx="40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5DDA67-4A87-432F-BA13-610E3D4D1975}"/>
                    </a:ext>
                  </a:extLst>
                </p14:cNvPr>
                <p14:cNvContentPartPr/>
                <p14:nvPr/>
              </p14:nvContentPartPr>
              <p14:xfrm>
                <a:off x="5398156" y="702393"/>
                <a:ext cx="125280" cy="330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5DDA67-4A87-432F-BA13-610E3D4D197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80156" y="684753"/>
                  <a:ext cx="16092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072CC719-852B-4B5F-B9AF-EA891E550E1D}"/>
              </a:ext>
            </a:extLst>
          </p:cNvPr>
          <p:cNvGrpSpPr/>
          <p:nvPr/>
        </p:nvGrpSpPr>
        <p:grpSpPr>
          <a:xfrm>
            <a:off x="5782996" y="588633"/>
            <a:ext cx="3119040" cy="488880"/>
            <a:chOff x="5782996" y="588633"/>
            <a:chExt cx="311904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74D295-325D-4869-87D1-934EE32C23E1}"/>
                    </a:ext>
                  </a:extLst>
                </p14:cNvPr>
                <p14:cNvContentPartPr/>
                <p14:nvPr/>
              </p14:nvContentPartPr>
              <p14:xfrm>
                <a:off x="5782996" y="703833"/>
                <a:ext cx="234000" cy="253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74D295-325D-4869-87D1-934EE32C23E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65356" y="685833"/>
                  <a:ext cx="269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9B6FDD-A07A-4B14-8AEE-F2EDAF614E69}"/>
                    </a:ext>
                  </a:extLst>
                </p14:cNvPr>
                <p14:cNvContentPartPr/>
                <p14:nvPr/>
              </p14:nvContentPartPr>
              <p14:xfrm>
                <a:off x="5943196" y="773673"/>
                <a:ext cx="144000" cy="9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9B6FDD-A07A-4B14-8AEE-F2EDAF614E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25196" y="755673"/>
                  <a:ext cx="179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57A7CC-F5B2-41B9-9E7D-4C992358794A}"/>
                    </a:ext>
                  </a:extLst>
                </p14:cNvPr>
                <p14:cNvContentPartPr/>
                <p14:nvPr/>
              </p14:nvContentPartPr>
              <p14:xfrm>
                <a:off x="6242716" y="725793"/>
                <a:ext cx="793080" cy="351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57A7CC-F5B2-41B9-9E7D-4C99235879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24716" y="707793"/>
                  <a:ext cx="828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F83A712-D25B-42EF-BA25-CACCC50C5287}"/>
                    </a:ext>
                  </a:extLst>
                </p14:cNvPr>
                <p14:cNvContentPartPr/>
                <p14:nvPr/>
              </p14:nvContentPartPr>
              <p14:xfrm>
                <a:off x="6908356" y="797433"/>
                <a:ext cx="101880" cy="13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F83A712-D25B-42EF-BA25-CACCC50C528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90716" y="779793"/>
                  <a:ext cx="137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4312AC05-CE22-4A97-BE1C-BE263D17A700}"/>
                    </a:ext>
                  </a:extLst>
                </p14:cNvPr>
                <p14:cNvContentPartPr/>
                <p14:nvPr/>
              </p14:nvContentPartPr>
              <p14:xfrm>
                <a:off x="6720076" y="714633"/>
                <a:ext cx="6840" cy="21240"/>
              </p14:xfrm>
            </p:contentPart>
          </mc:Choice>
          <mc:Fallback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4312AC05-CE22-4A97-BE1C-BE263D17A70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02076" y="696993"/>
                  <a:ext cx="42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75" name="Ink 3074">
                  <a:extLst>
                    <a:ext uri="{FF2B5EF4-FFF2-40B4-BE49-F238E27FC236}">
                      <a16:creationId xmlns:a16="http://schemas.microsoft.com/office/drawing/2014/main" id="{334FF04B-4C0C-4737-B244-75E0EB92CF5D}"/>
                    </a:ext>
                  </a:extLst>
                </p14:cNvPr>
                <p14:cNvContentPartPr/>
                <p14:nvPr/>
              </p14:nvContentPartPr>
              <p14:xfrm>
                <a:off x="7218676" y="597273"/>
                <a:ext cx="1683360" cy="397440"/>
              </p14:xfrm>
            </p:contentPart>
          </mc:Choice>
          <mc:Fallback>
            <p:pic>
              <p:nvPicPr>
                <p:cNvPr id="3075" name="Ink 3074">
                  <a:extLst>
                    <a:ext uri="{FF2B5EF4-FFF2-40B4-BE49-F238E27FC236}">
                      <a16:creationId xmlns:a16="http://schemas.microsoft.com/office/drawing/2014/main" id="{334FF04B-4C0C-4737-B244-75E0EB92CF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01036" y="579633"/>
                  <a:ext cx="17190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76" name="Ink 3075">
                  <a:extLst>
                    <a:ext uri="{FF2B5EF4-FFF2-40B4-BE49-F238E27FC236}">
                      <a16:creationId xmlns:a16="http://schemas.microsoft.com/office/drawing/2014/main" id="{A7142C77-F0F6-424D-8C82-857BF9B6AF60}"/>
                    </a:ext>
                  </a:extLst>
                </p14:cNvPr>
                <p14:cNvContentPartPr/>
                <p14:nvPr/>
              </p14:nvContentPartPr>
              <p14:xfrm>
                <a:off x="7899436" y="588633"/>
                <a:ext cx="13320" cy="18360"/>
              </p14:xfrm>
            </p:contentPart>
          </mc:Choice>
          <mc:Fallback>
            <p:pic>
              <p:nvPicPr>
                <p:cNvPr id="3076" name="Ink 3075">
                  <a:extLst>
                    <a:ext uri="{FF2B5EF4-FFF2-40B4-BE49-F238E27FC236}">
                      <a16:creationId xmlns:a16="http://schemas.microsoft.com/office/drawing/2014/main" id="{A7142C77-F0F6-424D-8C82-857BF9B6AF6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81436" y="570633"/>
                  <a:ext cx="48960" cy="54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8" name="Picture 2">
            <a:extLst>
              <a:ext uri="{FF2B5EF4-FFF2-40B4-BE49-F238E27FC236}">
                <a16:creationId xmlns:a16="http://schemas.microsoft.com/office/drawing/2014/main" id="{E0947F5E-30FD-4697-9AFD-98FADC5C7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print"/>
          <a:srcRect t="3595" b="27446"/>
          <a:stretch/>
        </p:blipFill>
        <p:spPr bwMode="auto">
          <a:xfrm>
            <a:off x="298995" y="3063368"/>
            <a:ext cx="7232281" cy="157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98B0D67-6A0F-4F47-96A8-F6B8615DB243}"/>
              </a:ext>
            </a:extLst>
          </p:cNvPr>
          <p:cNvSpPr/>
          <p:nvPr/>
        </p:nvSpPr>
        <p:spPr>
          <a:xfrm>
            <a:off x="3955681" y="5560309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7F3D5C-C276-4A6C-8479-84DABB4E74DB}"/>
              </a:ext>
            </a:extLst>
          </p:cNvPr>
          <p:cNvSpPr txBox="1"/>
          <p:nvPr/>
        </p:nvSpPr>
        <p:spPr>
          <a:xfrm>
            <a:off x="3010085" y="4658211"/>
            <a:ext cx="29331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direction of </a:t>
            </a:r>
            <a:r>
              <a:rPr lang="en-US" b="1" i="1" dirty="0"/>
              <a:t>F</a:t>
            </a:r>
            <a:r>
              <a:rPr lang="en-US" dirty="0"/>
              <a:t> is outward:</a:t>
            </a:r>
          </a:p>
          <a:p>
            <a:pPr algn="ctr"/>
            <a:r>
              <a:rPr lang="en-US" i="1" dirty="0"/>
              <a:t>A negative pressure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46D72D-946B-4D91-B842-A00A451D1DFC}"/>
              </a:ext>
            </a:extLst>
          </p:cNvPr>
          <p:cNvSpPr txBox="1"/>
          <p:nvPr/>
        </p:nvSpPr>
        <p:spPr>
          <a:xfrm>
            <a:off x="6697909" y="4485904"/>
            <a:ext cx="1066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Energy density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B83B59-BB28-4366-9F8D-B17D8153EF91}"/>
              </a:ext>
            </a:extLst>
          </p:cNvPr>
          <p:cNvSpPr txBox="1"/>
          <p:nvPr/>
        </p:nvSpPr>
        <p:spPr>
          <a:xfrm>
            <a:off x="623422" y="5655153"/>
            <a:ext cx="5663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terms of surface charge density </a:t>
            </a:r>
            <a:r>
              <a:rPr lang="en-US" sz="2400" dirty="0">
                <a:latin typeface="Symbol" pitchFamily="18" charset="2"/>
              </a:rPr>
              <a:t>s </a:t>
            </a:r>
            <a:r>
              <a:rPr lang="en-US" sz="2400" dirty="0"/>
              <a:t>= E</a:t>
            </a:r>
            <a:r>
              <a:rPr lang="en-US" sz="2400" baseline="-25000" dirty="0"/>
              <a:t>n</a:t>
            </a:r>
            <a:r>
              <a:rPr lang="en-US" sz="2400" dirty="0"/>
              <a:t>/4</a:t>
            </a:r>
            <a:r>
              <a:rPr lang="en-US" sz="2400" dirty="0">
                <a:latin typeface="Symbol" pitchFamily="18" charset="2"/>
              </a:rPr>
              <a:t>p</a:t>
            </a:r>
          </a:p>
          <a:p>
            <a:pPr lvl="1"/>
            <a:r>
              <a:rPr lang="en-US" sz="2400" b="1" dirty="0"/>
              <a:t>F</a:t>
            </a:r>
            <a:r>
              <a:rPr lang="en-US" sz="2400" b="1" baseline="-25000" dirty="0"/>
              <a:t>s</a:t>
            </a:r>
            <a:r>
              <a:rPr lang="en-US" sz="2400" dirty="0"/>
              <a:t> = 2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/>
              <a:t>n</a:t>
            </a:r>
            <a:r>
              <a:rPr lang="en-US" sz="2400" dirty="0"/>
              <a:t> = (1/2)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/>
              <a:t> </a:t>
            </a:r>
            <a:r>
              <a:rPr lang="en-US" sz="2400" b="1" dirty="0"/>
              <a:t>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78" name="Ink 3077">
                <a:extLst>
                  <a:ext uri="{FF2B5EF4-FFF2-40B4-BE49-F238E27FC236}">
                    <a16:creationId xmlns:a16="http://schemas.microsoft.com/office/drawing/2014/main" id="{AE66C9BF-B4BF-4C23-9C49-C9910DAB8F35}"/>
                  </a:ext>
                </a:extLst>
              </p14:cNvPr>
              <p14:cNvContentPartPr/>
              <p14:nvPr/>
            </p14:nvContentPartPr>
            <p14:xfrm>
              <a:off x="4859596" y="3677793"/>
              <a:ext cx="1657440" cy="725040"/>
            </p14:xfrm>
          </p:contentPart>
        </mc:Choice>
        <mc:Fallback>
          <p:pic>
            <p:nvPicPr>
              <p:cNvPr id="3078" name="Ink 3077">
                <a:extLst>
                  <a:ext uri="{FF2B5EF4-FFF2-40B4-BE49-F238E27FC236}">
                    <a16:creationId xmlns:a16="http://schemas.microsoft.com/office/drawing/2014/main" id="{AE66C9BF-B4BF-4C23-9C49-C9910DAB8F3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5596" y="3570153"/>
                <a:ext cx="1765080" cy="9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59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Direction of </a:t>
            </a:r>
            <a:r>
              <a:rPr lang="en-US" sz="3200" b="1" dirty="0"/>
              <a:t>F</a:t>
            </a:r>
            <a:r>
              <a:rPr lang="en-US" sz="3200" dirty="0"/>
              <a:t> is outward:  Negative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Charged conductor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Uncharged conductor in an external field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5"/>
          <a:stretch/>
        </p:blipFill>
        <p:spPr bwMode="auto">
          <a:xfrm rot="5400000">
            <a:off x="4791148" y="847653"/>
            <a:ext cx="2071542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05600" y="4419600"/>
            <a:ext cx="30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4D81EC-BF4F-4936-B46B-889E68DC1D19}"/>
                  </a:ext>
                </a:extLst>
              </p14:cNvPr>
              <p14:cNvContentPartPr/>
              <p14:nvPr/>
            </p14:nvContentPartPr>
            <p14:xfrm>
              <a:off x="1483156" y="6603513"/>
              <a:ext cx="1440" cy="1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4D81EC-BF4F-4936-B46B-889E68DC1D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0516" y="6540873"/>
                <a:ext cx="127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77D3F6-D6B8-4353-A850-D1C0FE3CDB57}"/>
                  </a:ext>
                </a:extLst>
              </p14:cNvPr>
              <p14:cNvContentPartPr/>
              <p14:nvPr/>
            </p14:nvContentPartPr>
            <p14:xfrm>
              <a:off x="1479916" y="6541233"/>
              <a:ext cx="2726280" cy="94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77D3F6-D6B8-4353-A850-D1C0FE3CDB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6916" y="6478233"/>
                <a:ext cx="28519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714DD9-4BF9-4406-98F9-DFA5194B1D6B}"/>
                  </a:ext>
                </a:extLst>
              </p14:cNvPr>
              <p14:cNvContentPartPr/>
              <p14:nvPr/>
            </p14:nvContentPartPr>
            <p14:xfrm>
              <a:off x="4631716" y="6532953"/>
              <a:ext cx="3108960" cy="92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714DD9-4BF9-4406-98F9-DFA5194B1D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8716" y="6470313"/>
                <a:ext cx="3234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3F2785-9BD8-446E-A60E-7CF33C90E6AD}"/>
                  </a:ext>
                </a:extLst>
              </p14:cNvPr>
              <p14:cNvContentPartPr/>
              <p14:nvPr/>
            </p14:nvContentPartPr>
            <p14:xfrm>
              <a:off x="4216636" y="5007633"/>
              <a:ext cx="862200" cy="940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3F2785-9BD8-446E-A60E-7CF33C90E6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8996" y="4989633"/>
                <a:ext cx="897840" cy="9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B784CC4-FBDD-4845-B23C-4E1CF2356B8D}"/>
              </a:ext>
            </a:extLst>
          </p:cNvPr>
          <p:cNvGrpSpPr/>
          <p:nvPr/>
        </p:nvGrpSpPr>
        <p:grpSpPr>
          <a:xfrm>
            <a:off x="2409796" y="4746273"/>
            <a:ext cx="4809600" cy="658440"/>
            <a:chOff x="2409796" y="4746273"/>
            <a:chExt cx="4809600" cy="65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D46F7A1-9E64-4A6F-8A0E-639321EE7EE6}"/>
                    </a:ext>
                  </a:extLst>
                </p14:cNvPr>
                <p14:cNvContentPartPr/>
                <p14:nvPr/>
              </p14:nvContentPartPr>
              <p14:xfrm>
                <a:off x="2409796" y="4746273"/>
                <a:ext cx="4809600" cy="213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D46F7A1-9E64-4A6F-8A0E-639321EE7E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92156" y="4728273"/>
                  <a:ext cx="4845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3139A8E-39D4-45C9-8552-826D4518E5F4}"/>
                    </a:ext>
                  </a:extLst>
                </p14:cNvPr>
                <p14:cNvContentPartPr/>
                <p14:nvPr/>
              </p14:nvContentPartPr>
              <p14:xfrm>
                <a:off x="2519236" y="5126433"/>
                <a:ext cx="1743480" cy="278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3139A8E-39D4-45C9-8552-826D4518E5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1236" y="5108793"/>
                  <a:ext cx="177912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792FDD-DBEA-407D-B6E6-F60FBF2DB2C8}"/>
                  </a:ext>
                </a:extLst>
              </p14:cNvPr>
              <p14:cNvContentPartPr/>
              <p14:nvPr/>
            </p14:nvContentPartPr>
            <p14:xfrm>
              <a:off x="2598076" y="6111393"/>
              <a:ext cx="4578120" cy="131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792FDD-DBEA-407D-B6E6-F60FBF2DB2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80076" y="6093393"/>
                <a:ext cx="46137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A27078E-BCF8-4FC5-8CF8-57FE6E9DBDA5}"/>
                  </a:ext>
                </a:extLst>
              </p14:cNvPr>
              <p14:cNvContentPartPr/>
              <p14:nvPr/>
            </p14:nvContentPartPr>
            <p14:xfrm>
              <a:off x="7198516" y="6168273"/>
              <a:ext cx="91440" cy="168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A27078E-BCF8-4FC5-8CF8-57FE6E9DBD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80516" y="6150273"/>
                <a:ext cx="1270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74" name="Ink 3073">
                <a:extLst>
                  <a:ext uri="{FF2B5EF4-FFF2-40B4-BE49-F238E27FC236}">
                    <a16:creationId xmlns:a16="http://schemas.microsoft.com/office/drawing/2014/main" id="{2320EF14-EB3E-4F56-8556-398C5D4EBC4D}"/>
                  </a:ext>
                </a:extLst>
              </p14:cNvPr>
              <p14:cNvContentPartPr/>
              <p14:nvPr/>
            </p14:nvContentPartPr>
            <p14:xfrm>
              <a:off x="5066596" y="5031753"/>
              <a:ext cx="429840" cy="267120"/>
            </p14:xfrm>
          </p:contentPart>
        </mc:Choice>
        <mc:Fallback>
          <p:pic>
            <p:nvPicPr>
              <p:cNvPr id="3074" name="Ink 3073">
                <a:extLst>
                  <a:ext uri="{FF2B5EF4-FFF2-40B4-BE49-F238E27FC236}">
                    <a16:creationId xmlns:a16="http://schemas.microsoft.com/office/drawing/2014/main" id="{2320EF14-EB3E-4F56-8556-398C5D4EBC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48596" y="5014113"/>
                <a:ext cx="4654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79" name="Ink 3078">
                <a:extLst>
                  <a:ext uri="{FF2B5EF4-FFF2-40B4-BE49-F238E27FC236}">
                    <a16:creationId xmlns:a16="http://schemas.microsoft.com/office/drawing/2014/main" id="{2B2645E6-83E3-4FB5-9727-E1EFEED5C065}"/>
                  </a:ext>
                </a:extLst>
              </p14:cNvPr>
              <p14:cNvContentPartPr/>
              <p14:nvPr/>
            </p14:nvContentPartPr>
            <p14:xfrm>
              <a:off x="3876796" y="5049393"/>
              <a:ext cx="410040" cy="352800"/>
            </p14:xfrm>
          </p:contentPart>
        </mc:Choice>
        <mc:Fallback>
          <p:pic>
            <p:nvPicPr>
              <p:cNvPr id="3079" name="Ink 3078">
                <a:extLst>
                  <a:ext uri="{FF2B5EF4-FFF2-40B4-BE49-F238E27FC236}">
                    <a16:creationId xmlns:a16="http://schemas.microsoft.com/office/drawing/2014/main" id="{2B2645E6-83E3-4FB5-9727-E1EFEED5C06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9156" y="5031753"/>
                <a:ext cx="445680" cy="38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F025EC87-A68A-498B-9C54-662786B04E5D}"/>
              </a:ext>
            </a:extLst>
          </p:cNvPr>
          <p:cNvGrpSpPr/>
          <p:nvPr/>
        </p:nvGrpSpPr>
        <p:grpSpPr>
          <a:xfrm>
            <a:off x="5527396" y="4852833"/>
            <a:ext cx="311760" cy="376560"/>
            <a:chOff x="5527396" y="4852833"/>
            <a:chExt cx="31176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5A1404DD-F59C-4C4F-BC85-BDD0187F9E1A}"/>
                    </a:ext>
                  </a:extLst>
                </p14:cNvPr>
                <p14:cNvContentPartPr/>
                <p14:nvPr/>
              </p14:nvContentPartPr>
              <p14:xfrm>
                <a:off x="5625676" y="4931673"/>
                <a:ext cx="33120" cy="199440"/>
              </p14:xfrm>
            </p:contentPart>
          </mc:Choice>
          <mc:Fallback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5A1404DD-F59C-4C4F-BC85-BDD0187F9E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07676" y="4913673"/>
                  <a:ext cx="68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82" name="Ink 3081">
                  <a:extLst>
                    <a:ext uri="{FF2B5EF4-FFF2-40B4-BE49-F238E27FC236}">
                      <a16:creationId xmlns:a16="http://schemas.microsoft.com/office/drawing/2014/main" id="{1FD0E1CB-5B5F-41D7-8331-D2F77B3238EA}"/>
                    </a:ext>
                  </a:extLst>
                </p14:cNvPr>
                <p14:cNvContentPartPr/>
                <p14:nvPr/>
              </p14:nvContentPartPr>
              <p14:xfrm>
                <a:off x="5574556" y="4929873"/>
                <a:ext cx="183240" cy="33120"/>
              </p14:xfrm>
            </p:contentPart>
          </mc:Choice>
          <mc:Fallback>
            <p:pic>
              <p:nvPicPr>
                <p:cNvPr id="3082" name="Ink 3081">
                  <a:extLst>
                    <a:ext uri="{FF2B5EF4-FFF2-40B4-BE49-F238E27FC236}">
                      <a16:creationId xmlns:a16="http://schemas.microsoft.com/office/drawing/2014/main" id="{1FD0E1CB-5B5F-41D7-8331-D2F77B3238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56916" y="4912233"/>
                  <a:ext cx="218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875B7F17-922D-4A5F-83C8-1CBF7A6B43B3}"/>
                    </a:ext>
                  </a:extLst>
                </p14:cNvPr>
                <p14:cNvContentPartPr/>
                <p14:nvPr/>
              </p14:nvContentPartPr>
              <p14:xfrm>
                <a:off x="5612716" y="5026713"/>
                <a:ext cx="125280" cy="17280"/>
              </p14:xfrm>
            </p:contentPart>
          </mc:Choice>
          <mc:Fallback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875B7F17-922D-4A5F-83C8-1CBF7A6B43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94716" y="5009073"/>
                  <a:ext cx="160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88" name="Ink 3087">
                  <a:extLst>
                    <a:ext uri="{FF2B5EF4-FFF2-40B4-BE49-F238E27FC236}">
                      <a16:creationId xmlns:a16="http://schemas.microsoft.com/office/drawing/2014/main" id="{341C2856-7FF7-4920-A769-9723BA655DEB}"/>
                    </a:ext>
                  </a:extLst>
                </p14:cNvPr>
                <p14:cNvContentPartPr/>
                <p14:nvPr/>
              </p14:nvContentPartPr>
              <p14:xfrm>
                <a:off x="5775796" y="5095473"/>
                <a:ext cx="63360" cy="133920"/>
              </p14:xfrm>
            </p:contentPart>
          </mc:Choice>
          <mc:Fallback>
            <p:pic>
              <p:nvPicPr>
                <p:cNvPr id="3088" name="Ink 3087">
                  <a:extLst>
                    <a:ext uri="{FF2B5EF4-FFF2-40B4-BE49-F238E27FC236}">
                      <a16:creationId xmlns:a16="http://schemas.microsoft.com/office/drawing/2014/main" id="{341C2856-7FF7-4920-A769-9723BA655D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57796" y="5077833"/>
                  <a:ext cx="99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89" name="Ink 3088">
                  <a:extLst>
                    <a:ext uri="{FF2B5EF4-FFF2-40B4-BE49-F238E27FC236}">
                      <a16:creationId xmlns:a16="http://schemas.microsoft.com/office/drawing/2014/main" id="{4C9DEF09-E627-4CF7-9532-2171E4D553E7}"/>
                    </a:ext>
                  </a:extLst>
                </p14:cNvPr>
                <p14:cNvContentPartPr/>
                <p14:nvPr/>
              </p14:nvContentPartPr>
              <p14:xfrm>
                <a:off x="5527396" y="4852833"/>
                <a:ext cx="246600" cy="52200"/>
              </p14:xfrm>
            </p:contentPart>
          </mc:Choice>
          <mc:Fallback>
            <p:pic>
              <p:nvPicPr>
                <p:cNvPr id="3089" name="Ink 3088">
                  <a:extLst>
                    <a:ext uri="{FF2B5EF4-FFF2-40B4-BE49-F238E27FC236}">
                      <a16:creationId xmlns:a16="http://schemas.microsoft.com/office/drawing/2014/main" id="{4C9DEF09-E627-4CF7-9532-2171E4D553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09756" y="4835193"/>
                  <a:ext cx="28224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99" name="Ink 3098">
                <a:extLst>
                  <a:ext uri="{FF2B5EF4-FFF2-40B4-BE49-F238E27FC236}">
                    <a16:creationId xmlns:a16="http://schemas.microsoft.com/office/drawing/2014/main" id="{D6B4D068-135B-42D3-A139-E742D9A401CD}"/>
                  </a:ext>
                </a:extLst>
              </p14:cNvPr>
              <p14:cNvContentPartPr/>
              <p14:nvPr/>
            </p14:nvContentPartPr>
            <p14:xfrm>
              <a:off x="6940756" y="5464113"/>
              <a:ext cx="291240" cy="131040"/>
            </p14:xfrm>
          </p:contentPart>
        </mc:Choice>
        <mc:Fallback>
          <p:pic>
            <p:nvPicPr>
              <p:cNvPr id="3099" name="Ink 3098">
                <a:extLst>
                  <a:ext uri="{FF2B5EF4-FFF2-40B4-BE49-F238E27FC236}">
                    <a16:creationId xmlns:a16="http://schemas.microsoft.com/office/drawing/2014/main" id="{D6B4D068-135B-42D3-A139-E742D9A401C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23116" y="5446113"/>
                <a:ext cx="32688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4" name="Group 3103">
            <a:extLst>
              <a:ext uri="{FF2B5EF4-FFF2-40B4-BE49-F238E27FC236}">
                <a16:creationId xmlns:a16="http://schemas.microsoft.com/office/drawing/2014/main" id="{286AC319-721B-44BC-B1B2-26E2E555C73E}"/>
              </a:ext>
            </a:extLst>
          </p:cNvPr>
          <p:cNvGrpSpPr/>
          <p:nvPr/>
        </p:nvGrpSpPr>
        <p:grpSpPr>
          <a:xfrm>
            <a:off x="3649636" y="5435313"/>
            <a:ext cx="2095560" cy="535320"/>
            <a:chOff x="3649636" y="5435313"/>
            <a:chExt cx="2095560" cy="53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05D9BD72-7A36-459C-BFE8-A50988ECE96A}"/>
                    </a:ext>
                  </a:extLst>
                </p14:cNvPr>
                <p14:cNvContentPartPr/>
                <p14:nvPr/>
              </p14:nvContentPartPr>
              <p14:xfrm>
                <a:off x="5083516" y="5675073"/>
                <a:ext cx="480960" cy="295560"/>
              </p14:xfrm>
            </p:contentPart>
          </mc:Choice>
          <mc:Fallback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05D9BD72-7A36-459C-BFE8-A50988ECE9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65876" y="5657433"/>
                  <a:ext cx="516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12070224-2064-4A0A-A1AF-94B44B4CABF9}"/>
                    </a:ext>
                  </a:extLst>
                </p14:cNvPr>
                <p14:cNvContentPartPr/>
                <p14:nvPr/>
              </p14:nvContentPartPr>
              <p14:xfrm>
                <a:off x="3781396" y="5672913"/>
                <a:ext cx="443520" cy="234720"/>
              </p14:xfrm>
            </p:contentPart>
          </mc:Choice>
          <mc:Fallback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12070224-2064-4A0A-A1AF-94B44B4CAB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63756" y="5654913"/>
                  <a:ext cx="479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01" name="Ink 3100">
                  <a:extLst>
                    <a:ext uri="{FF2B5EF4-FFF2-40B4-BE49-F238E27FC236}">
                      <a16:creationId xmlns:a16="http://schemas.microsoft.com/office/drawing/2014/main" id="{65CA886E-EC7B-4503-8C13-400A6C475849}"/>
                    </a:ext>
                  </a:extLst>
                </p14:cNvPr>
                <p14:cNvContentPartPr/>
                <p14:nvPr/>
              </p14:nvContentPartPr>
              <p14:xfrm>
                <a:off x="3649636" y="5435313"/>
                <a:ext cx="592560" cy="144000"/>
              </p14:xfrm>
            </p:contentPart>
          </mc:Choice>
          <mc:Fallback>
            <p:pic>
              <p:nvPicPr>
                <p:cNvPr id="3101" name="Ink 3100">
                  <a:extLst>
                    <a:ext uri="{FF2B5EF4-FFF2-40B4-BE49-F238E27FC236}">
                      <a16:creationId xmlns:a16="http://schemas.microsoft.com/office/drawing/2014/main" id="{65CA886E-EC7B-4503-8C13-400A6C4758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31636" y="5417313"/>
                  <a:ext cx="628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03" name="Ink 3102">
                  <a:extLst>
                    <a:ext uri="{FF2B5EF4-FFF2-40B4-BE49-F238E27FC236}">
                      <a16:creationId xmlns:a16="http://schemas.microsoft.com/office/drawing/2014/main" id="{F9525E34-C409-4A14-91DF-C15BE17968A9}"/>
                    </a:ext>
                  </a:extLst>
                </p14:cNvPr>
                <p14:cNvContentPartPr/>
                <p14:nvPr/>
              </p14:nvContentPartPr>
              <p14:xfrm>
                <a:off x="5071276" y="5435313"/>
                <a:ext cx="673920" cy="135360"/>
              </p14:xfrm>
            </p:contentPart>
          </mc:Choice>
          <mc:Fallback>
            <p:pic>
              <p:nvPicPr>
                <p:cNvPr id="3103" name="Ink 3102">
                  <a:extLst>
                    <a:ext uri="{FF2B5EF4-FFF2-40B4-BE49-F238E27FC236}">
                      <a16:creationId xmlns:a16="http://schemas.microsoft.com/office/drawing/2014/main" id="{F9525E34-C409-4A14-91DF-C15BE17968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53276" y="5417313"/>
                  <a:ext cx="70956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05" name="Ink 3104">
                <a:extLst>
                  <a:ext uri="{FF2B5EF4-FFF2-40B4-BE49-F238E27FC236}">
                    <a16:creationId xmlns:a16="http://schemas.microsoft.com/office/drawing/2014/main" id="{0E2C673A-4A0A-4630-9C57-FD8A279806DE}"/>
                  </a:ext>
                </a:extLst>
              </p14:cNvPr>
              <p14:cNvContentPartPr/>
              <p14:nvPr/>
            </p14:nvContentPartPr>
            <p14:xfrm>
              <a:off x="4340476" y="5390313"/>
              <a:ext cx="78480" cy="20880"/>
            </p14:xfrm>
          </p:contentPart>
        </mc:Choice>
        <mc:Fallback>
          <p:pic>
            <p:nvPicPr>
              <p:cNvPr id="3105" name="Ink 3104">
                <a:extLst>
                  <a:ext uri="{FF2B5EF4-FFF2-40B4-BE49-F238E27FC236}">
                    <a16:creationId xmlns:a16="http://schemas.microsoft.com/office/drawing/2014/main" id="{0E2C673A-4A0A-4630-9C57-FD8A279806D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22476" y="5372673"/>
                <a:ext cx="114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08" name="Ink 3107">
                <a:extLst>
                  <a:ext uri="{FF2B5EF4-FFF2-40B4-BE49-F238E27FC236}">
                    <a16:creationId xmlns:a16="http://schemas.microsoft.com/office/drawing/2014/main" id="{422075ED-F476-4A46-846F-835134AC523E}"/>
                  </a:ext>
                </a:extLst>
              </p14:cNvPr>
              <p14:cNvContentPartPr/>
              <p14:nvPr/>
            </p14:nvContentPartPr>
            <p14:xfrm>
              <a:off x="4318156" y="5628993"/>
              <a:ext cx="87840" cy="20160"/>
            </p14:xfrm>
          </p:contentPart>
        </mc:Choice>
        <mc:Fallback>
          <p:pic>
            <p:nvPicPr>
              <p:cNvPr id="3108" name="Ink 3107">
                <a:extLst>
                  <a:ext uri="{FF2B5EF4-FFF2-40B4-BE49-F238E27FC236}">
                    <a16:creationId xmlns:a16="http://schemas.microsoft.com/office/drawing/2014/main" id="{422075ED-F476-4A46-846F-835134AC523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00156" y="5611353"/>
                <a:ext cx="12348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3" name="Group 3122">
            <a:extLst>
              <a:ext uri="{FF2B5EF4-FFF2-40B4-BE49-F238E27FC236}">
                <a16:creationId xmlns:a16="http://schemas.microsoft.com/office/drawing/2014/main" id="{A6A7ADD0-C35A-4006-AA9E-AFEA08D6F4E2}"/>
              </a:ext>
            </a:extLst>
          </p:cNvPr>
          <p:cNvGrpSpPr/>
          <p:nvPr/>
        </p:nvGrpSpPr>
        <p:grpSpPr>
          <a:xfrm>
            <a:off x="2555236" y="5101593"/>
            <a:ext cx="5335200" cy="827280"/>
            <a:chOff x="2555236" y="5101593"/>
            <a:chExt cx="5335200" cy="82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879984E-15EE-4B7A-804D-0A5EA4DA1B81}"/>
                    </a:ext>
                  </a:extLst>
                </p14:cNvPr>
                <p14:cNvContentPartPr/>
                <p14:nvPr/>
              </p14:nvContentPartPr>
              <p14:xfrm>
                <a:off x="2555236" y="5643033"/>
                <a:ext cx="1699920" cy="121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879984E-15EE-4B7A-804D-0A5EA4DA1B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37236" y="5625393"/>
                  <a:ext cx="1735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F24BD7-5FDC-4457-80B3-32722A3B168F}"/>
                    </a:ext>
                  </a:extLst>
                </p14:cNvPr>
                <p14:cNvContentPartPr/>
                <p14:nvPr/>
              </p14:nvContentPartPr>
              <p14:xfrm>
                <a:off x="5058316" y="5188353"/>
                <a:ext cx="2178000" cy="152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F24BD7-5FDC-4457-80B3-32722A3B16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40316" y="5170713"/>
                  <a:ext cx="2213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1BECBB-5B4E-44F5-B8C4-B0D1AC346A3E}"/>
                    </a:ext>
                  </a:extLst>
                </p14:cNvPr>
                <p14:cNvContentPartPr/>
                <p14:nvPr/>
              </p14:nvContentPartPr>
              <p14:xfrm>
                <a:off x="7174396" y="5101593"/>
                <a:ext cx="167400" cy="261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1BECBB-5B4E-44F5-B8C4-B0D1AC346A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56396" y="5083593"/>
                  <a:ext cx="203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4A1781-C3C4-4B25-B19C-C3F0CAE0C6BB}"/>
                    </a:ext>
                  </a:extLst>
                </p14:cNvPr>
                <p14:cNvContentPartPr/>
                <p14:nvPr/>
              </p14:nvContentPartPr>
              <p14:xfrm>
                <a:off x="7163956" y="5757153"/>
                <a:ext cx="117000" cy="171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4A1781-C3C4-4B25-B19C-C3F0CAE0C6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46316" y="5739153"/>
                  <a:ext cx="152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FAE63D-4EB1-4C42-822D-9791EBC43950}"/>
                    </a:ext>
                  </a:extLst>
                </p14:cNvPr>
                <p14:cNvContentPartPr/>
                <p14:nvPr/>
              </p14:nvContentPartPr>
              <p14:xfrm>
                <a:off x="5116636" y="5648793"/>
                <a:ext cx="360" cy="4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FAE63D-4EB1-4C42-822D-9791EBC4395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98996" y="5631153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B5F666-085A-4381-B3B8-A10156C0762F}"/>
                    </a:ext>
                  </a:extLst>
                </p14:cNvPr>
                <p14:cNvContentPartPr/>
                <p14:nvPr/>
              </p14:nvContentPartPr>
              <p14:xfrm>
                <a:off x="5082436" y="5653113"/>
                <a:ext cx="2163960" cy="205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B5F666-085A-4381-B3B8-A10156C076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64436" y="5635113"/>
                  <a:ext cx="2199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91" name="Ink 3090">
                  <a:extLst>
                    <a:ext uri="{FF2B5EF4-FFF2-40B4-BE49-F238E27FC236}">
                      <a16:creationId xmlns:a16="http://schemas.microsoft.com/office/drawing/2014/main" id="{F76D339E-4D72-4905-8A0C-2421018BD693}"/>
                    </a:ext>
                  </a:extLst>
                </p14:cNvPr>
                <p14:cNvContentPartPr/>
                <p14:nvPr/>
              </p14:nvContentPartPr>
              <p14:xfrm>
                <a:off x="4269196" y="5506953"/>
                <a:ext cx="72360" cy="6120"/>
              </p14:xfrm>
            </p:contentPart>
          </mc:Choice>
          <mc:Fallback>
            <p:pic>
              <p:nvPicPr>
                <p:cNvPr id="3091" name="Ink 3090">
                  <a:extLst>
                    <a:ext uri="{FF2B5EF4-FFF2-40B4-BE49-F238E27FC236}">
                      <a16:creationId xmlns:a16="http://schemas.microsoft.com/office/drawing/2014/main" id="{F76D339E-4D72-4905-8A0C-2421018BD69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51196" y="5489313"/>
                  <a:ext cx="108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093" name="Ink 3092">
                  <a:extLst>
                    <a:ext uri="{FF2B5EF4-FFF2-40B4-BE49-F238E27FC236}">
                      <a16:creationId xmlns:a16="http://schemas.microsoft.com/office/drawing/2014/main" id="{516B3B49-C258-41E3-9D4E-0D0B77EA0DE0}"/>
                    </a:ext>
                  </a:extLst>
                </p14:cNvPr>
                <p14:cNvContentPartPr/>
                <p14:nvPr/>
              </p14:nvContentPartPr>
              <p14:xfrm>
                <a:off x="5013316" y="5456193"/>
                <a:ext cx="7560" cy="100080"/>
              </p14:xfrm>
            </p:contentPart>
          </mc:Choice>
          <mc:Fallback>
            <p:pic>
              <p:nvPicPr>
                <p:cNvPr id="3093" name="Ink 3092">
                  <a:extLst>
                    <a:ext uri="{FF2B5EF4-FFF2-40B4-BE49-F238E27FC236}">
                      <a16:creationId xmlns:a16="http://schemas.microsoft.com/office/drawing/2014/main" id="{516B3B49-C258-41E3-9D4E-0D0B77EA0DE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95676" y="5438553"/>
                  <a:ext cx="43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94" name="Ink 3093">
                  <a:extLst>
                    <a:ext uri="{FF2B5EF4-FFF2-40B4-BE49-F238E27FC236}">
                      <a16:creationId xmlns:a16="http://schemas.microsoft.com/office/drawing/2014/main" id="{57E01EC2-A6EB-4A44-B069-F9B549C44A91}"/>
                    </a:ext>
                  </a:extLst>
                </p14:cNvPr>
                <p14:cNvContentPartPr/>
                <p14:nvPr/>
              </p14:nvContentPartPr>
              <p14:xfrm>
                <a:off x="4981996" y="5490033"/>
                <a:ext cx="83160" cy="9000"/>
              </p14:xfrm>
            </p:contentPart>
          </mc:Choice>
          <mc:Fallback>
            <p:pic>
              <p:nvPicPr>
                <p:cNvPr id="3094" name="Ink 3093">
                  <a:extLst>
                    <a:ext uri="{FF2B5EF4-FFF2-40B4-BE49-F238E27FC236}">
                      <a16:creationId xmlns:a16="http://schemas.microsoft.com/office/drawing/2014/main" id="{57E01EC2-A6EB-4A44-B069-F9B549C44A9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64356" y="5472393"/>
                  <a:ext cx="118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96" name="Ink 3095">
                  <a:extLst>
                    <a:ext uri="{FF2B5EF4-FFF2-40B4-BE49-F238E27FC236}">
                      <a16:creationId xmlns:a16="http://schemas.microsoft.com/office/drawing/2014/main" id="{78B9E11C-40F8-4111-83FF-02ACEC2A4A42}"/>
                    </a:ext>
                  </a:extLst>
                </p14:cNvPr>
                <p14:cNvContentPartPr/>
                <p14:nvPr/>
              </p14:nvContentPartPr>
              <p14:xfrm>
                <a:off x="2595196" y="5434233"/>
                <a:ext cx="1618560" cy="59040"/>
              </p14:xfrm>
            </p:contentPart>
          </mc:Choice>
          <mc:Fallback>
            <p:pic>
              <p:nvPicPr>
                <p:cNvPr id="3096" name="Ink 3095">
                  <a:extLst>
                    <a:ext uri="{FF2B5EF4-FFF2-40B4-BE49-F238E27FC236}">
                      <a16:creationId xmlns:a16="http://schemas.microsoft.com/office/drawing/2014/main" id="{78B9E11C-40F8-4111-83FF-02ACEC2A4A4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77196" y="5416233"/>
                  <a:ext cx="1654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097" name="Ink 3096">
                  <a:extLst>
                    <a:ext uri="{FF2B5EF4-FFF2-40B4-BE49-F238E27FC236}">
                      <a16:creationId xmlns:a16="http://schemas.microsoft.com/office/drawing/2014/main" id="{AF7E4786-19EF-42BF-A274-66E7BDD8DC1D}"/>
                    </a:ext>
                  </a:extLst>
                </p14:cNvPr>
                <p14:cNvContentPartPr/>
                <p14:nvPr/>
              </p14:nvContentPartPr>
              <p14:xfrm>
                <a:off x="5077756" y="5472033"/>
                <a:ext cx="1999800" cy="31320"/>
              </p14:xfrm>
            </p:contentPart>
          </mc:Choice>
          <mc:Fallback>
            <p:pic>
              <p:nvPicPr>
                <p:cNvPr id="3097" name="Ink 3096">
                  <a:extLst>
                    <a:ext uri="{FF2B5EF4-FFF2-40B4-BE49-F238E27FC236}">
                      <a16:creationId xmlns:a16="http://schemas.microsoft.com/office/drawing/2014/main" id="{AF7E4786-19EF-42BF-A274-66E7BDD8DC1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59756" y="5454393"/>
                  <a:ext cx="2035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69FB86-CF4B-4110-B9D2-846D4D6C6004}"/>
                    </a:ext>
                  </a:extLst>
                </p14:cNvPr>
                <p14:cNvContentPartPr/>
                <p14:nvPr/>
              </p14:nvContentPartPr>
              <p14:xfrm>
                <a:off x="7646716" y="5277273"/>
                <a:ext cx="203400" cy="320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69FB86-CF4B-4110-B9D2-846D4D6C60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28716" y="5259633"/>
                  <a:ext cx="2390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12C0F9-61B4-479D-87F0-E121748227D3}"/>
                    </a:ext>
                  </a:extLst>
                </p14:cNvPr>
                <p14:cNvContentPartPr/>
                <p14:nvPr/>
              </p14:nvContentPartPr>
              <p14:xfrm>
                <a:off x="7678756" y="5472393"/>
                <a:ext cx="209520" cy="12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12C0F9-61B4-479D-87F0-E121748227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61116" y="5454393"/>
                  <a:ext cx="245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ACB0DD-D876-471E-B773-999F543FFEC5}"/>
                    </a:ext>
                  </a:extLst>
                </p14:cNvPr>
                <p14:cNvContentPartPr/>
                <p14:nvPr/>
              </p14:nvContentPartPr>
              <p14:xfrm>
                <a:off x="7664356" y="5275473"/>
                <a:ext cx="226080" cy="21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ACB0DD-D876-471E-B773-999F543FFEC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46356" y="5257473"/>
                  <a:ext cx="26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115" name="Ink 3114">
                  <a:extLst>
                    <a:ext uri="{FF2B5EF4-FFF2-40B4-BE49-F238E27FC236}">
                      <a16:creationId xmlns:a16="http://schemas.microsoft.com/office/drawing/2014/main" id="{63B19E5F-7008-44FD-AED8-BC6FD3CEA02B}"/>
                    </a:ext>
                  </a:extLst>
                </p14:cNvPr>
                <p14:cNvContentPartPr/>
                <p14:nvPr/>
              </p14:nvContentPartPr>
              <p14:xfrm>
                <a:off x="4965796" y="5586153"/>
                <a:ext cx="36720" cy="136080"/>
              </p14:xfrm>
            </p:contentPart>
          </mc:Choice>
          <mc:Fallback>
            <p:pic>
              <p:nvPicPr>
                <p:cNvPr id="3115" name="Ink 3114">
                  <a:extLst>
                    <a:ext uri="{FF2B5EF4-FFF2-40B4-BE49-F238E27FC236}">
                      <a16:creationId xmlns:a16="http://schemas.microsoft.com/office/drawing/2014/main" id="{63B19E5F-7008-44FD-AED8-BC6FD3CEA0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47796" y="5568153"/>
                  <a:ext cx="72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116" name="Ink 3115">
                  <a:extLst>
                    <a:ext uri="{FF2B5EF4-FFF2-40B4-BE49-F238E27FC236}">
                      <a16:creationId xmlns:a16="http://schemas.microsoft.com/office/drawing/2014/main" id="{A3FE9D85-794B-4CA5-9671-53F0C14D01D5}"/>
                    </a:ext>
                  </a:extLst>
                </p14:cNvPr>
                <p14:cNvContentPartPr/>
                <p14:nvPr/>
              </p14:nvContentPartPr>
              <p14:xfrm>
                <a:off x="4917556" y="5665713"/>
                <a:ext cx="206280" cy="20160"/>
              </p14:xfrm>
            </p:contentPart>
          </mc:Choice>
          <mc:Fallback>
            <p:pic>
              <p:nvPicPr>
                <p:cNvPr id="3116" name="Ink 3115">
                  <a:extLst>
                    <a:ext uri="{FF2B5EF4-FFF2-40B4-BE49-F238E27FC236}">
                      <a16:creationId xmlns:a16="http://schemas.microsoft.com/office/drawing/2014/main" id="{A3FE9D85-794B-4CA5-9671-53F0C14D01D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99556" y="5648073"/>
                  <a:ext cx="241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121" name="Ink 3120">
                  <a:extLst>
                    <a:ext uri="{FF2B5EF4-FFF2-40B4-BE49-F238E27FC236}">
                      <a16:creationId xmlns:a16="http://schemas.microsoft.com/office/drawing/2014/main" id="{1E53A9A8-DF37-4AF4-ABF6-26C14F64720C}"/>
                    </a:ext>
                  </a:extLst>
                </p14:cNvPr>
                <p14:cNvContentPartPr/>
                <p14:nvPr/>
              </p14:nvContentPartPr>
              <p14:xfrm>
                <a:off x="4948156" y="5263233"/>
                <a:ext cx="15480" cy="164520"/>
              </p14:xfrm>
            </p:contentPart>
          </mc:Choice>
          <mc:Fallback>
            <p:pic>
              <p:nvPicPr>
                <p:cNvPr id="3121" name="Ink 3120">
                  <a:extLst>
                    <a:ext uri="{FF2B5EF4-FFF2-40B4-BE49-F238E27FC236}">
                      <a16:creationId xmlns:a16="http://schemas.microsoft.com/office/drawing/2014/main" id="{1E53A9A8-DF37-4AF4-ABF6-26C14F6472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30156" y="5245233"/>
                  <a:ext cx="51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122" name="Ink 3121">
                  <a:extLst>
                    <a:ext uri="{FF2B5EF4-FFF2-40B4-BE49-F238E27FC236}">
                      <a16:creationId xmlns:a16="http://schemas.microsoft.com/office/drawing/2014/main" id="{990CC291-54B6-4327-9A20-1C55E3172193}"/>
                    </a:ext>
                  </a:extLst>
                </p14:cNvPr>
                <p14:cNvContentPartPr/>
                <p14:nvPr/>
              </p14:nvContentPartPr>
              <p14:xfrm>
                <a:off x="4893436" y="5302113"/>
                <a:ext cx="146520" cy="20160"/>
              </p14:xfrm>
            </p:contentPart>
          </mc:Choice>
          <mc:Fallback>
            <p:pic>
              <p:nvPicPr>
                <p:cNvPr id="3122" name="Ink 3121">
                  <a:extLst>
                    <a:ext uri="{FF2B5EF4-FFF2-40B4-BE49-F238E27FC236}">
                      <a16:creationId xmlns:a16="http://schemas.microsoft.com/office/drawing/2014/main" id="{990CC291-54B6-4327-9A20-1C55E31721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75796" y="5284473"/>
                  <a:ext cx="1821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124" name="Ink 3123">
                <a:extLst>
                  <a:ext uri="{FF2B5EF4-FFF2-40B4-BE49-F238E27FC236}">
                    <a16:creationId xmlns:a16="http://schemas.microsoft.com/office/drawing/2014/main" id="{CC7BF994-1A76-42C8-98ED-F3F97EEB09AE}"/>
                  </a:ext>
                </a:extLst>
              </p14:cNvPr>
              <p14:cNvContentPartPr/>
              <p14:nvPr/>
            </p14:nvContentPartPr>
            <p14:xfrm>
              <a:off x="4309516" y="5066313"/>
              <a:ext cx="686880" cy="795600"/>
            </p14:xfrm>
          </p:contentPart>
        </mc:Choice>
        <mc:Fallback>
          <p:pic>
            <p:nvPicPr>
              <p:cNvPr id="3124" name="Ink 3123">
                <a:extLst>
                  <a:ext uri="{FF2B5EF4-FFF2-40B4-BE49-F238E27FC236}">
                    <a16:creationId xmlns:a16="http://schemas.microsoft.com/office/drawing/2014/main" id="{CC7BF994-1A76-42C8-98ED-F3F97EEB09A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255876" y="4958673"/>
                <a:ext cx="79452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125" name="Ink 3124">
                <a:extLst>
                  <a:ext uri="{FF2B5EF4-FFF2-40B4-BE49-F238E27FC236}">
                    <a16:creationId xmlns:a16="http://schemas.microsoft.com/office/drawing/2014/main" id="{1FEC3EDB-1283-4709-AC3F-FEFFD6113253}"/>
                  </a:ext>
                </a:extLst>
              </p14:cNvPr>
              <p14:cNvContentPartPr/>
              <p14:nvPr/>
            </p14:nvContentPartPr>
            <p14:xfrm>
              <a:off x="4976236" y="2093073"/>
              <a:ext cx="795600" cy="827280"/>
            </p14:xfrm>
          </p:contentPart>
        </mc:Choice>
        <mc:Fallback>
          <p:pic>
            <p:nvPicPr>
              <p:cNvPr id="3125" name="Ink 3124">
                <a:extLst>
                  <a:ext uri="{FF2B5EF4-FFF2-40B4-BE49-F238E27FC236}">
                    <a16:creationId xmlns:a16="http://schemas.microsoft.com/office/drawing/2014/main" id="{1FEC3EDB-1283-4709-AC3F-FEFFD611325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922236" y="1985433"/>
                <a:ext cx="903240" cy="10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9" name="Group 3128">
            <a:extLst>
              <a:ext uri="{FF2B5EF4-FFF2-40B4-BE49-F238E27FC236}">
                <a16:creationId xmlns:a16="http://schemas.microsoft.com/office/drawing/2014/main" id="{6D47FDEE-EC1B-4C05-912D-ADE61A55B828}"/>
              </a:ext>
            </a:extLst>
          </p:cNvPr>
          <p:cNvGrpSpPr/>
          <p:nvPr/>
        </p:nvGrpSpPr>
        <p:grpSpPr>
          <a:xfrm>
            <a:off x="4666996" y="3000273"/>
            <a:ext cx="1116720" cy="443520"/>
            <a:chOff x="4666996" y="3000273"/>
            <a:chExt cx="111672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126" name="Ink 3125">
                  <a:extLst>
                    <a:ext uri="{FF2B5EF4-FFF2-40B4-BE49-F238E27FC236}">
                      <a16:creationId xmlns:a16="http://schemas.microsoft.com/office/drawing/2014/main" id="{304BB379-41F8-4AAB-8C60-824B25063F2E}"/>
                    </a:ext>
                  </a:extLst>
                </p14:cNvPr>
                <p14:cNvContentPartPr/>
                <p14:nvPr/>
              </p14:nvContentPartPr>
              <p14:xfrm>
                <a:off x="4666996" y="3000273"/>
                <a:ext cx="363240" cy="417240"/>
              </p14:xfrm>
            </p:contentPart>
          </mc:Choice>
          <mc:Fallback>
            <p:pic>
              <p:nvPicPr>
                <p:cNvPr id="3126" name="Ink 3125">
                  <a:extLst>
                    <a:ext uri="{FF2B5EF4-FFF2-40B4-BE49-F238E27FC236}">
                      <a16:creationId xmlns:a16="http://schemas.microsoft.com/office/drawing/2014/main" id="{304BB379-41F8-4AAB-8C60-824B25063F2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48996" y="2982633"/>
                  <a:ext cx="3988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127" name="Ink 3126">
                  <a:extLst>
                    <a:ext uri="{FF2B5EF4-FFF2-40B4-BE49-F238E27FC236}">
                      <a16:creationId xmlns:a16="http://schemas.microsoft.com/office/drawing/2014/main" id="{25EF6E8F-4159-46D9-BF31-6BBB597FDBC3}"/>
                    </a:ext>
                  </a:extLst>
                </p14:cNvPr>
                <p14:cNvContentPartPr/>
                <p14:nvPr/>
              </p14:nvContentPartPr>
              <p14:xfrm>
                <a:off x="5508676" y="3042393"/>
                <a:ext cx="275040" cy="401400"/>
              </p14:xfrm>
            </p:contentPart>
          </mc:Choice>
          <mc:Fallback>
            <p:pic>
              <p:nvPicPr>
                <p:cNvPr id="3127" name="Ink 3126">
                  <a:extLst>
                    <a:ext uri="{FF2B5EF4-FFF2-40B4-BE49-F238E27FC236}">
                      <a16:creationId xmlns:a16="http://schemas.microsoft.com/office/drawing/2014/main" id="{25EF6E8F-4159-46D9-BF31-6BBB597FDBC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91036" y="3024753"/>
                  <a:ext cx="31068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3" name="Group 3132">
            <a:extLst>
              <a:ext uri="{FF2B5EF4-FFF2-40B4-BE49-F238E27FC236}">
                <a16:creationId xmlns:a16="http://schemas.microsoft.com/office/drawing/2014/main" id="{3607A6FD-5892-4A1E-9C84-42A327EC800C}"/>
              </a:ext>
            </a:extLst>
          </p:cNvPr>
          <p:cNvGrpSpPr/>
          <p:nvPr/>
        </p:nvGrpSpPr>
        <p:grpSpPr>
          <a:xfrm>
            <a:off x="4467916" y="1398993"/>
            <a:ext cx="1963440" cy="1246320"/>
            <a:chOff x="4467916" y="1398993"/>
            <a:chExt cx="1963440" cy="12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128" name="Ink 3127">
                  <a:extLst>
                    <a:ext uri="{FF2B5EF4-FFF2-40B4-BE49-F238E27FC236}">
                      <a16:creationId xmlns:a16="http://schemas.microsoft.com/office/drawing/2014/main" id="{55741B3D-C812-4425-9E4E-17B767D83864}"/>
                    </a:ext>
                  </a:extLst>
                </p14:cNvPr>
                <p14:cNvContentPartPr/>
                <p14:nvPr/>
              </p14:nvContentPartPr>
              <p14:xfrm>
                <a:off x="5819716" y="2388993"/>
                <a:ext cx="611640" cy="256320"/>
              </p14:xfrm>
            </p:contentPart>
          </mc:Choice>
          <mc:Fallback>
            <p:pic>
              <p:nvPicPr>
                <p:cNvPr id="3128" name="Ink 3127">
                  <a:extLst>
                    <a:ext uri="{FF2B5EF4-FFF2-40B4-BE49-F238E27FC236}">
                      <a16:creationId xmlns:a16="http://schemas.microsoft.com/office/drawing/2014/main" id="{55741B3D-C812-4425-9E4E-17B767D838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02076" y="2370993"/>
                  <a:ext cx="647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130" name="Ink 3129">
                  <a:extLst>
                    <a:ext uri="{FF2B5EF4-FFF2-40B4-BE49-F238E27FC236}">
                      <a16:creationId xmlns:a16="http://schemas.microsoft.com/office/drawing/2014/main" id="{B1355D00-4062-4977-BA20-6946F60A2824}"/>
                    </a:ext>
                  </a:extLst>
                </p14:cNvPr>
                <p14:cNvContentPartPr/>
                <p14:nvPr/>
              </p14:nvContentPartPr>
              <p14:xfrm>
                <a:off x="5363956" y="1462353"/>
                <a:ext cx="56880" cy="540000"/>
              </p14:xfrm>
            </p:contentPart>
          </mc:Choice>
          <mc:Fallback>
            <p:pic>
              <p:nvPicPr>
                <p:cNvPr id="3130" name="Ink 3129">
                  <a:extLst>
                    <a:ext uri="{FF2B5EF4-FFF2-40B4-BE49-F238E27FC236}">
                      <a16:creationId xmlns:a16="http://schemas.microsoft.com/office/drawing/2014/main" id="{B1355D00-4062-4977-BA20-6946F60A282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46316" y="1444353"/>
                  <a:ext cx="9252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131" name="Ink 3130">
                  <a:extLst>
                    <a:ext uri="{FF2B5EF4-FFF2-40B4-BE49-F238E27FC236}">
                      <a16:creationId xmlns:a16="http://schemas.microsoft.com/office/drawing/2014/main" id="{63962C82-FDEE-4EFF-9D55-867226E92FD0}"/>
                    </a:ext>
                  </a:extLst>
                </p14:cNvPr>
                <p14:cNvContentPartPr/>
                <p14:nvPr/>
              </p14:nvContentPartPr>
              <p14:xfrm>
                <a:off x="5281516" y="1398993"/>
                <a:ext cx="221400" cy="248040"/>
              </p14:xfrm>
            </p:contentPart>
          </mc:Choice>
          <mc:Fallback>
            <p:pic>
              <p:nvPicPr>
                <p:cNvPr id="3131" name="Ink 3130">
                  <a:extLst>
                    <a:ext uri="{FF2B5EF4-FFF2-40B4-BE49-F238E27FC236}">
                      <a16:creationId xmlns:a16="http://schemas.microsoft.com/office/drawing/2014/main" id="{63962C82-FDEE-4EFF-9D55-867226E92F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63516" y="1380993"/>
                  <a:ext cx="257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132" name="Ink 3131">
                  <a:extLst>
                    <a:ext uri="{FF2B5EF4-FFF2-40B4-BE49-F238E27FC236}">
                      <a16:creationId xmlns:a16="http://schemas.microsoft.com/office/drawing/2014/main" id="{9BF8B22B-EA60-476D-B9DC-065E2DAE707E}"/>
                    </a:ext>
                  </a:extLst>
                </p14:cNvPr>
                <p14:cNvContentPartPr/>
                <p14:nvPr/>
              </p14:nvContentPartPr>
              <p14:xfrm>
                <a:off x="4467916" y="1722633"/>
                <a:ext cx="526320" cy="590040"/>
              </p14:xfrm>
            </p:contentPart>
          </mc:Choice>
          <mc:Fallback>
            <p:pic>
              <p:nvPicPr>
                <p:cNvPr id="3132" name="Ink 3131">
                  <a:extLst>
                    <a:ext uri="{FF2B5EF4-FFF2-40B4-BE49-F238E27FC236}">
                      <a16:creationId xmlns:a16="http://schemas.microsoft.com/office/drawing/2014/main" id="{9BF8B22B-EA60-476D-B9DC-065E2DAE707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49916" y="1704633"/>
                  <a:ext cx="561960" cy="62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8" name="Group 3137">
            <a:extLst>
              <a:ext uri="{FF2B5EF4-FFF2-40B4-BE49-F238E27FC236}">
                <a16:creationId xmlns:a16="http://schemas.microsoft.com/office/drawing/2014/main" id="{7556314F-346A-45FB-9306-A322279FE99F}"/>
              </a:ext>
            </a:extLst>
          </p:cNvPr>
          <p:cNvGrpSpPr/>
          <p:nvPr/>
        </p:nvGrpSpPr>
        <p:grpSpPr>
          <a:xfrm>
            <a:off x="6821596" y="1518513"/>
            <a:ext cx="366840" cy="185040"/>
            <a:chOff x="6821596" y="1518513"/>
            <a:chExt cx="36684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136" name="Ink 3135">
                  <a:extLst>
                    <a:ext uri="{FF2B5EF4-FFF2-40B4-BE49-F238E27FC236}">
                      <a16:creationId xmlns:a16="http://schemas.microsoft.com/office/drawing/2014/main" id="{3FEB1BC7-971A-44A6-9324-952DCEA8EA7C}"/>
                    </a:ext>
                  </a:extLst>
                </p14:cNvPr>
                <p14:cNvContentPartPr/>
                <p14:nvPr/>
              </p14:nvContentPartPr>
              <p14:xfrm>
                <a:off x="7138396" y="1518513"/>
                <a:ext cx="50040" cy="68400"/>
              </p14:xfrm>
            </p:contentPart>
          </mc:Choice>
          <mc:Fallback>
            <p:pic>
              <p:nvPicPr>
                <p:cNvPr id="3136" name="Ink 3135">
                  <a:extLst>
                    <a:ext uri="{FF2B5EF4-FFF2-40B4-BE49-F238E27FC236}">
                      <a16:creationId xmlns:a16="http://schemas.microsoft.com/office/drawing/2014/main" id="{3FEB1BC7-971A-44A6-9324-952DCEA8EA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75396" y="1455873"/>
                  <a:ext cx="175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137" name="Ink 3136">
                  <a:extLst>
                    <a:ext uri="{FF2B5EF4-FFF2-40B4-BE49-F238E27FC236}">
                      <a16:creationId xmlns:a16="http://schemas.microsoft.com/office/drawing/2014/main" id="{FCD988A5-4382-43D9-8807-2EE31911D7FC}"/>
                    </a:ext>
                  </a:extLst>
                </p14:cNvPr>
                <p14:cNvContentPartPr/>
                <p14:nvPr/>
              </p14:nvContentPartPr>
              <p14:xfrm>
                <a:off x="6821596" y="1672593"/>
                <a:ext cx="168840" cy="30960"/>
              </p14:xfrm>
            </p:contentPart>
          </mc:Choice>
          <mc:Fallback>
            <p:pic>
              <p:nvPicPr>
                <p:cNvPr id="3137" name="Ink 3136">
                  <a:extLst>
                    <a:ext uri="{FF2B5EF4-FFF2-40B4-BE49-F238E27FC236}">
                      <a16:creationId xmlns:a16="http://schemas.microsoft.com/office/drawing/2014/main" id="{FCD988A5-4382-43D9-8807-2EE31911D7F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58956" y="1609593"/>
                  <a:ext cx="2944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4" name="Group 3143">
            <a:extLst>
              <a:ext uri="{FF2B5EF4-FFF2-40B4-BE49-F238E27FC236}">
                <a16:creationId xmlns:a16="http://schemas.microsoft.com/office/drawing/2014/main" id="{1BBF429B-BF04-458B-8F79-D96D74BC4927}"/>
              </a:ext>
            </a:extLst>
          </p:cNvPr>
          <p:cNvGrpSpPr/>
          <p:nvPr/>
        </p:nvGrpSpPr>
        <p:grpSpPr>
          <a:xfrm>
            <a:off x="6907276" y="1652433"/>
            <a:ext cx="325080" cy="549000"/>
            <a:chOff x="6907276" y="1652433"/>
            <a:chExt cx="32508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139" name="Ink 3138">
                  <a:extLst>
                    <a:ext uri="{FF2B5EF4-FFF2-40B4-BE49-F238E27FC236}">
                      <a16:creationId xmlns:a16="http://schemas.microsoft.com/office/drawing/2014/main" id="{EA3B72F7-8B4E-42AE-A092-5D54D90AC631}"/>
                    </a:ext>
                  </a:extLst>
                </p14:cNvPr>
                <p14:cNvContentPartPr/>
                <p14:nvPr/>
              </p14:nvContentPartPr>
              <p14:xfrm>
                <a:off x="6931036" y="1652433"/>
                <a:ext cx="165600" cy="73440"/>
              </p14:xfrm>
            </p:contentPart>
          </mc:Choice>
          <mc:Fallback>
            <p:pic>
              <p:nvPicPr>
                <p:cNvPr id="3139" name="Ink 3138">
                  <a:extLst>
                    <a:ext uri="{FF2B5EF4-FFF2-40B4-BE49-F238E27FC236}">
                      <a16:creationId xmlns:a16="http://schemas.microsoft.com/office/drawing/2014/main" id="{EA3B72F7-8B4E-42AE-A092-5D54D90AC6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13036" y="1634793"/>
                  <a:ext cx="201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140" name="Ink 3139">
                  <a:extLst>
                    <a:ext uri="{FF2B5EF4-FFF2-40B4-BE49-F238E27FC236}">
                      <a16:creationId xmlns:a16="http://schemas.microsoft.com/office/drawing/2014/main" id="{A0A294B7-074A-4971-9379-A4F9F083AF8A}"/>
                    </a:ext>
                  </a:extLst>
                </p14:cNvPr>
                <p14:cNvContentPartPr/>
                <p14:nvPr/>
              </p14:nvContentPartPr>
              <p14:xfrm>
                <a:off x="6970276" y="1791393"/>
                <a:ext cx="173160" cy="74880"/>
              </p14:xfrm>
            </p:contentPart>
          </mc:Choice>
          <mc:Fallback>
            <p:pic>
              <p:nvPicPr>
                <p:cNvPr id="3140" name="Ink 3139">
                  <a:extLst>
                    <a:ext uri="{FF2B5EF4-FFF2-40B4-BE49-F238E27FC236}">
                      <a16:creationId xmlns:a16="http://schemas.microsoft.com/office/drawing/2014/main" id="{A0A294B7-074A-4971-9379-A4F9F083AF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52636" y="1773393"/>
                  <a:ext cx="208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141" name="Ink 3140">
                  <a:extLst>
                    <a:ext uri="{FF2B5EF4-FFF2-40B4-BE49-F238E27FC236}">
                      <a16:creationId xmlns:a16="http://schemas.microsoft.com/office/drawing/2014/main" id="{4B9AFE21-EB11-4B6D-99C1-95A440F1806C}"/>
                    </a:ext>
                  </a:extLst>
                </p14:cNvPr>
                <p14:cNvContentPartPr/>
                <p14:nvPr/>
              </p14:nvContentPartPr>
              <p14:xfrm>
                <a:off x="6907276" y="1725153"/>
                <a:ext cx="74880" cy="335520"/>
              </p14:xfrm>
            </p:contentPart>
          </mc:Choice>
          <mc:Fallback>
            <p:pic>
              <p:nvPicPr>
                <p:cNvPr id="3141" name="Ink 3140">
                  <a:extLst>
                    <a:ext uri="{FF2B5EF4-FFF2-40B4-BE49-F238E27FC236}">
                      <a16:creationId xmlns:a16="http://schemas.microsoft.com/office/drawing/2014/main" id="{4B9AFE21-EB11-4B6D-99C1-95A440F1806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89636" y="1707153"/>
                  <a:ext cx="1105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143" name="Ink 3142">
                  <a:extLst>
                    <a:ext uri="{FF2B5EF4-FFF2-40B4-BE49-F238E27FC236}">
                      <a16:creationId xmlns:a16="http://schemas.microsoft.com/office/drawing/2014/main" id="{45901118-2FD9-4AC2-8153-027BE7992B7D}"/>
                    </a:ext>
                  </a:extLst>
                </p14:cNvPr>
                <p14:cNvContentPartPr/>
                <p14:nvPr/>
              </p14:nvContentPartPr>
              <p14:xfrm>
                <a:off x="7043716" y="2035113"/>
                <a:ext cx="188640" cy="166320"/>
              </p14:xfrm>
            </p:contentPart>
          </mc:Choice>
          <mc:Fallback>
            <p:pic>
              <p:nvPicPr>
                <p:cNvPr id="3143" name="Ink 3142">
                  <a:extLst>
                    <a:ext uri="{FF2B5EF4-FFF2-40B4-BE49-F238E27FC236}">
                      <a16:creationId xmlns:a16="http://schemas.microsoft.com/office/drawing/2014/main" id="{45901118-2FD9-4AC2-8153-027BE7992B7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26076" y="2017473"/>
                  <a:ext cx="22428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145" name="Ink 3144">
                <a:extLst>
                  <a:ext uri="{FF2B5EF4-FFF2-40B4-BE49-F238E27FC236}">
                    <a16:creationId xmlns:a16="http://schemas.microsoft.com/office/drawing/2014/main" id="{0AE69598-038D-4B2B-8403-85F2265B9629}"/>
                  </a:ext>
                </a:extLst>
              </p14:cNvPr>
              <p14:cNvContentPartPr/>
              <p14:nvPr/>
            </p14:nvContentPartPr>
            <p14:xfrm>
              <a:off x="6889276" y="1497993"/>
              <a:ext cx="243360" cy="150840"/>
            </p14:xfrm>
          </p:contentPart>
        </mc:Choice>
        <mc:Fallback>
          <p:pic>
            <p:nvPicPr>
              <p:cNvPr id="3145" name="Ink 3144">
                <a:extLst>
                  <a:ext uri="{FF2B5EF4-FFF2-40B4-BE49-F238E27FC236}">
                    <a16:creationId xmlns:a16="http://schemas.microsoft.com/office/drawing/2014/main" id="{0AE69598-038D-4B2B-8403-85F2265B962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71276" y="1479993"/>
                <a:ext cx="2790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146" name="Ink 3145">
                <a:extLst>
                  <a:ext uri="{FF2B5EF4-FFF2-40B4-BE49-F238E27FC236}">
                    <a16:creationId xmlns:a16="http://schemas.microsoft.com/office/drawing/2014/main" id="{78D5033F-4D53-48CC-BC5C-36564C66FC38}"/>
                  </a:ext>
                </a:extLst>
              </p14:cNvPr>
              <p14:cNvContentPartPr/>
              <p14:nvPr/>
            </p14:nvContentPartPr>
            <p14:xfrm>
              <a:off x="5163796" y="2716233"/>
              <a:ext cx="149400" cy="41400"/>
            </p14:xfrm>
          </p:contentPart>
        </mc:Choice>
        <mc:Fallback>
          <p:pic>
            <p:nvPicPr>
              <p:cNvPr id="3146" name="Ink 3145">
                <a:extLst>
                  <a:ext uri="{FF2B5EF4-FFF2-40B4-BE49-F238E27FC236}">
                    <a16:creationId xmlns:a16="http://schemas.microsoft.com/office/drawing/2014/main" id="{78D5033F-4D53-48CC-BC5C-36564C66FC3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110156" y="2608593"/>
                <a:ext cx="25704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6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5000"/>
          <a:stretch>
            <a:fillRect/>
          </a:stretch>
        </p:blipFill>
        <p:spPr bwMode="auto">
          <a:xfrm>
            <a:off x="2895600" y="1524000"/>
            <a:ext cx="3352800" cy="117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AB1AA-FEE1-4EFD-950E-9111A78E3458}"/>
              </a:ext>
            </a:extLst>
          </p:cNvPr>
          <p:cNvSpPr txBox="1"/>
          <p:nvPr/>
        </p:nvSpPr>
        <p:spPr>
          <a:xfrm>
            <a:off x="304800" y="228600"/>
            <a:ext cx="8458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000" dirty="0"/>
              <a:t>Total (net) force on a conductor is the integral of </a:t>
            </a:r>
            <a:r>
              <a:rPr lang="en-US" sz="2000" b="1" dirty="0"/>
              <a:t>F</a:t>
            </a:r>
            <a:r>
              <a:rPr lang="en-US" sz="2000" baseline="-25000" dirty="0"/>
              <a:t>s</a:t>
            </a:r>
            <a:r>
              <a:rPr lang="en-US" sz="2000" dirty="0"/>
              <a:t> over the surface</a:t>
            </a:r>
          </a:p>
          <a:p>
            <a:pPr marL="457200" indent="-457200">
              <a:buAutoNum type="arabicPeriod" startAt="3"/>
            </a:pPr>
            <a:endParaRPr lang="en-US" sz="2000" dirty="0"/>
          </a:p>
          <a:p>
            <a:r>
              <a:rPr lang="en-US" sz="2000" dirty="0"/>
              <a:t>(This would be responsible for the acceleration of the body as a whole.)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8660AD-619A-4690-B91D-279086B1DD7A}"/>
                  </a:ext>
                </a:extLst>
              </p14:cNvPr>
              <p14:cNvContentPartPr/>
              <p14:nvPr/>
            </p14:nvContentPartPr>
            <p14:xfrm>
              <a:off x="5069476" y="2586273"/>
              <a:ext cx="81000" cy="24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8660AD-619A-4690-B91D-279086B1DD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6836" y="2523273"/>
                <a:ext cx="2066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05C66A-E15B-4B3E-A941-888D1F779E86}"/>
                  </a:ext>
                </a:extLst>
              </p14:cNvPr>
              <p14:cNvContentPartPr/>
              <p14:nvPr/>
            </p14:nvContentPartPr>
            <p14:xfrm>
              <a:off x="4489876" y="2562153"/>
              <a:ext cx="76320" cy="77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05C66A-E15B-4B3E-A941-888D1F779E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7236" y="2499513"/>
                <a:ext cx="201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3F5B1F-9F3A-4B90-AD6A-C8727488EFF6}"/>
                  </a:ext>
                </a:extLst>
              </p14:cNvPr>
              <p14:cNvContentPartPr/>
              <p14:nvPr/>
            </p14:nvContentPartPr>
            <p14:xfrm>
              <a:off x="5144356" y="1504833"/>
              <a:ext cx="86760" cy="9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3F5B1F-9F3A-4B90-AD6A-C8727488EF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1356" y="1442193"/>
                <a:ext cx="212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F211A2-673B-4E8D-A6FC-522483AF1DA2}"/>
                  </a:ext>
                </a:extLst>
              </p14:cNvPr>
              <p14:cNvContentPartPr/>
              <p14:nvPr/>
            </p14:nvContentPartPr>
            <p14:xfrm>
              <a:off x="5141836" y="2579793"/>
              <a:ext cx="74160" cy="28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F211A2-673B-4E8D-A6FC-522483AF1D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78836" y="2516793"/>
                <a:ext cx="1998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3F1E04-E93B-47DF-AF16-728DD6DF909C}"/>
                  </a:ext>
                </a:extLst>
              </p14:cNvPr>
              <p14:cNvContentPartPr/>
              <p14:nvPr/>
            </p14:nvContentPartPr>
            <p14:xfrm>
              <a:off x="3224836" y="1989393"/>
              <a:ext cx="505800" cy="96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3F1E04-E93B-47DF-AF16-728DD6DF90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61836" y="1926393"/>
                <a:ext cx="63144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CA61221-F3CE-4A77-A10B-1CD39FE6536F}"/>
              </a:ext>
            </a:extLst>
          </p:cNvPr>
          <p:cNvGrpSpPr/>
          <p:nvPr/>
        </p:nvGrpSpPr>
        <p:grpSpPr>
          <a:xfrm>
            <a:off x="2904436" y="1728393"/>
            <a:ext cx="207360" cy="315000"/>
            <a:chOff x="2904436" y="1728393"/>
            <a:chExt cx="20736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3817E6-C972-4AA3-87F8-3DD512458BF9}"/>
                    </a:ext>
                  </a:extLst>
                </p14:cNvPr>
                <p14:cNvContentPartPr/>
                <p14:nvPr/>
              </p14:nvContentPartPr>
              <p14:xfrm>
                <a:off x="2904436" y="1736673"/>
                <a:ext cx="134640" cy="30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3817E6-C972-4AA3-87F8-3DD512458B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41436" y="1673673"/>
                  <a:ext cx="260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967960A-1F31-4CF9-A90D-F00369D64402}"/>
                    </a:ext>
                  </a:extLst>
                </p14:cNvPr>
                <p14:cNvContentPartPr/>
                <p14:nvPr/>
              </p14:nvContentPartPr>
              <p14:xfrm>
                <a:off x="2911996" y="1728393"/>
                <a:ext cx="140760" cy="272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967960A-1F31-4CF9-A90D-F00369D644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49356" y="1665753"/>
                  <a:ext cx="2664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505D3DE-A2C7-4DE3-9604-009E0EB5B090}"/>
                    </a:ext>
                  </a:extLst>
                </p14:cNvPr>
                <p14:cNvContentPartPr/>
                <p14:nvPr/>
              </p14:nvContentPartPr>
              <p14:xfrm>
                <a:off x="3002356" y="1842153"/>
                <a:ext cx="109440" cy="15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505D3DE-A2C7-4DE3-9604-009E0EB5B0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39716" y="1779153"/>
                  <a:ext cx="23508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7E66FAC-9D89-417D-9AE4-1FF7A4E2817A}"/>
                  </a:ext>
                </a:extLst>
              </p14:cNvPr>
              <p14:cNvContentPartPr/>
              <p14:nvPr/>
            </p14:nvContentPartPr>
            <p14:xfrm>
              <a:off x="3354436" y="1923153"/>
              <a:ext cx="32040" cy="17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7E66FAC-9D89-417D-9AE4-1FF7A4E28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91436" y="1860513"/>
                <a:ext cx="1576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1793847-027F-44BB-99BD-57742692F52A}"/>
                  </a:ext>
                </a:extLst>
              </p14:cNvPr>
              <p14:cNvContentPartPr/>
              <p14:nvPr/>
            </p14:nvContentPartPr>
            <p14:xfrm>
              <a:off x="3664036" y="1916313"/>
              <a:ext cx="56880" cy="58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1793847-027F-44BB-99BD-57742692F52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01396" y="1853313"/>
                <a:ext cx="1825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84699E7-B010-4DD8-8652-226EC0A0931C}"/>
                  </a:ext>
                </a:extLst>
              </p14:cNvPr>
              <p14:cNvContentPartPr/>
              <p14:nvPr/>
            </p14:nvContentPartPr>
            <p14:xfrm>
              <a:off x="5063356" y="1953033"/>
              <a:ext cx="119160" cy="70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84699E7-B010-4DD8-8652-226EC0A0931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00356" y="1890393"/>
                <a:ext cx="244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5800464-D588-40C7-90C3-88552A881200}"/>
                  </a:ext>
                </a:extLst>
              </p14:cNvPr>
              <p14:cNvContentPartPr/>
              <p14:nvPr/>
            </p14:nvContentPartPr>
            <p14:xfrm>
              <a:off x="4417516" y="2063913"/>
              <a:ext cx="44280" cy="71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5800464-D588-40C7-90C3-88552A88120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54516" y="2001273"/>
                <a:ext cx="169920" cy="19692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6F08525-6CD7-4233-9642-0F7233CBC511}"/>
              </a:ext>
            </a:extLst>
          </p:cNvPr>
          <p:cNvSpPr txBox="1"/>
          <p:nvPr/>
        </p:nvSpPr>
        <p:spPr>
          <a:xfrm>
            <a:off x="836116" y="2799997"/>
            <a:ext cx="716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But </a:t>
            </a:r>
            <a:r>
              <a:rPr lang="en-US" sz="2000" b="1" i="1" dirty="0"/>
              <a:t>F</a:t>
            </a:r>
            <a:r>
              <a:rPr lang="en-US" sz="2000" i="1" baseline="-25000" dirty="0"/>
              <a:t>s</a:t>
            </a:r>
            <a:r>
              <a:rPr lang="en-US" sz="2000" baseline="-25000" dirty="0"/>
              <a:t> </a:t>
            </a:r>
            <a:r>
              <a:rPr lang="en-US" sz="2000" dirty="0"/>
              <a:t>varies in a complex way.  Integral can be arbitrarily difficult.</a:t>
            </a:r>
          </a:p>
          <a:p>
            <a:r>
              <a:rPr lang="en-US" sz="2000" dirty="0"/>
              <a:t>Easier to use energy methods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7EC971-36CB-47B9-9137-EB9FB51ACC5C}"/>
              </a:ext>
            </a:extLst>
          </p:cNvPr>
          <p:cNvSpPr txBox="1"/>
          <p:nvPr/>
        </p:nvSpPr>
        <p:spPr>
          <a:xfrm>
            <a:off x="457200" y="4704454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force on a conductor = </a:t>
            </a:r>
          </a:p>
          <a:p>
            <a:endParaRPr lang="en-US" sz="2000" dirty="0"/>
          </a:p>
          <a:p>
            <a:r>
              <a:rPr lang="en-US" sz="2000" dirty="0"/>
              <a:t>The component of force in the direction q is 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18284F7-C37D-4ACB-BB73-1E6E2AEC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41" y="5194290"/>
            <a:ext cx="676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69E2FDD-0AF1-4CC7-B59C-203182438709}"/>
              </a:ext>
            </a:extLst>
          </p:cNvPr>
          <p:cNvSpPr/>
          <p:nvPr/>
        </p:nvSpPr>
        <p:spPr>
          <a:xfrm>
            <a:off x="43441" y="4227884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energy of a conductor in its field and in field of other charged conductors is </a:t>
            </a:r>
            <a:r>
              <a:rPr lang="en-US" sz="2000" dirty="0">
                <a:latin typeface="Blackadder ITC" panose="04020505051007020D02" pitchFamily="82" charset="0"/>
              </a:rPr>
              <a:t>U.</a:t>
            </a:r>
            <a:endParaRPr lang="en-US" sz="20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7ED371-8EA3-4443-9CC0-75DB19D9CBB1}"/>
              </a:ext>
            </a:extLst>
          </p:cNvPr>
          <p:cNvGrpSpPr/>
          <p:nvPr/>
        </p:nvGrpSpPr>
        <p:grpSpPr>
          <a:xfrm>
            <a:off x="3441196" y="4708113"/>
            <a:ext cx="847440" cy="343080"/>
            <a:chOff x="3441196" y="4708113"/>
            <a:chExt cx="84744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E7ED3D-6B8C-474C-BCB5-4142CEEE00BD}"/>
                    </a:ext>
                  </a:extLst>
                </p14:cNvPr>
                <p14:cNvContentPartPr/>
                <p14:nvPr/>
              </p14:nvContentPartPr>
              <p14:xfrm>
                <a:off x="3441196" y="4920513"/>
                <a:ext cx="163080" cy="21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E7ED3D-6B8C-474C-BCB5-4142CEEE00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23556" y="4902873"/>
                  <a:ext cx="198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1F0691-A9DB-4CDA-A067-24031159DCB3}"/>
                    </a:ext>
                  </a:extLst>
                </p14:cNvPr>
                <p14:cNvContentPartPr/>
                <p14:nvPr/>
              </p14:nvContentPartPr>
              <p14:xfrm>
                <a:off x="3744676" y="4790913"/>
                <a:ext cx="182520" cy="241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1F0691-A9DB-4CDA-A067-24031159DCB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7036" y="4773273"/>
                  <a:ext cx="218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33295E-FE81-453B-8272-7E93AF2BD668}"/>
                    </a:ext>
                  </a:extLst>
                </p14:cNvPr>
                <p14:cNvContentPartPr/>
                <p14:nvPr/>
              </p14:nvContentPartPr>
              <p14:xfrm>
                <a:off x="3749356" y="4708113"/>
                <a:ext cx="145800" cy="37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33295E-FE81-453B-8272-7E93AF2BD6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31716" y="4690473"/>
                  <a:ext cx="181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8D38B1F-BD41-4F15-AB05-B3453B294829}"/>
                    </a:ext>
                  </a:extLst>
                </p14:cNvPr>
                <p14:cNvContentPartPr/>
                <p14:nvPr/>
              </p14:nvContentPartPr>
              <p14:xfrm>
                <a:off x="4048876" y="4768953"/>
                <a:ext cx="239760" cy="282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8D38B1F-BD41-4F15-AB05-B3453B2948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30876" y="4750953"/>
                  <a:ext cx="275400" cy="31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143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319699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578114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this situation, we write energy </a:t>
            </a:r>
            <a:r>
              <a:rPr lang="en-US" sz="2000" dirty="0">
                <a:latin typeface="Blackadder ITC" pitchFamily="82" charset="0"/>
              </a:rPr>
              <a:t>U</a:t>
            </a:r>
            <a:r>
              <a:rPr lang="en-US" sz="2000" dirty="0"/>
              <a:t> as a function of charges e and positions q </a:t>
            </a:r>
          </a:p>
          <a:p>
            <a:r>
              <a:rPr lang="en-US" sz="2000" dirty="0"/>
              <a:t>(not both e and </a:t>
            </a:r>
            <a:r>
              <a:rPr lang="en-US" sz="2000" dirty="0">
                <a:latin typeface="Symbol" pitchFamily="18" charset="2"/>
              </a:rPr>
              <a:t>f, </a:t>
            </a:r>
            <a:r>
              <a:rPr lang="en-US" sz="2000" dirty="0"/>
              <a:t>since they are not independent.)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6" y="2888413"/>
            <a:ext cx="8834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Then to calculate the forces on conductors from the function </a:t>
            </a:r>
            <a:r>
              <a:rPr lang="en-US" sz="2000" dirty="0">
                <a:latin typeface="Blackadder ITC" pitchFamily="82" charset="0"/>
              </a:rPr>
              <a:t>U</a:t>
            </a:r>
            <a:r>
              <a:rPr lang="en-US" sz="2000" dirty="0">
                <a:latin typeface="+mj-lt"/>
              </a:rPr>
              <a:t> (e, q), we take the gradient while mathematically holding charges constant.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484518" y="3912767"/>
            <a:ext cx="1900282" cy="902732"/>
            <a:chOff x="3484518" y="5298548"/>
            <a:chExt cx="1900282" cy="90273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518" y="5412848"/>
              <a:ext cx="91440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918" y="5298548"/>
              <a:ext cx="79057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084718" y="58319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Conductors floating in vacuum of outer space have </a:t>
            </a:r>
            <a:r>
              <a:rPr lang="en-US" sz="2000" i="1" dirty="0"/>
              <a:t>constant charge</a:t>
            </a:r>
            <a:r>
              <a:rPr lang="en-US" sz="2000" dirty="0"/>
              <a:t>, but their potentials vary as the conductors move around.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5611" y="2357989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Blackadder ITC" pitchFamily="82" charset="0"/>
              </a:rPr>
              <a:t>U</a:t>
            </a:r>
            <a:r>
              <a:rPr lang="en-US" sz="2000" dirty="0"/>
              <a:t> (e, q)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A3699-6EEF-4552-AD6B-DD89B8CBB9C5}"/>
              </a:ext>
            </a:extLst>
          </p:cNvPr>
          <p:cNvSpPr txBox="1"/>
          <p:nvPr/>
        </p:nvSpPr>
        <p:spPr>
          <a:xfrm>
            <a:off x="42306" y="4905510"/>
            <a:ext cx="6446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General coordinate </a:t>
            </a:r>
            <a:r>
              <a:rPr lang="en-US" sz="2000" i="1" dirty="0"/>
              <a:t>q</a:t>
            </a:r>
            <a:r>
              <a:rPr lang="en-US" sz="2000" dirty="0"/>
              <a:t> could be an angle, not a displacement.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16061DE-3EB6-4358-B743-AA7D42209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l="53973" t="11465" b="6846"/>
          <a:stretch/>
        </p:blipFill>
        <p:spPr bwMode="auto">
          <a:xfrm>
            <a:off x="3600247" y="5455535"/>
            <a:ext cx="1838001" cy="86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299DA2-0EDB-46EB-BC72-14ED60432272}"/>
              </a:ext>
            </a:extLst>
          </p:cNvPr>
          <p:cNvSpPr txBox="1"/>
          <p:nvPr/>
        </p:nvSpPr>
        <p:spPr>
          <a:xfrm>
            <a:off x="6172200" y="553355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Projection of torque on an axis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00F9F-F68C-4FD0-A072-6A0746813F13}"/>
              </a:ext>
            </a:extLst>
          </p:cNvPr>
          <p:cNvSpPr txBox="1"/>
          <p:nvPr/>
        </p:nvSpPr>
        <p:spPr>
          <a:xfrm>
            <a:off x="5290396" y="6381690"/>
            <a:ext cx="3320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rotation angle about that axis.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DFF846-1573-499F-AFDD-07C39E582055}"/>
                  </a:ext>
                </a:extLst>
              </p14:cNvPr>
              <p14:cNvContentPartPr/>
              <p14:nvPr/>
            </p14:nvContentPartPr>
            <p14:xfrm>
              <a:off x="4953000" y="6248520"/>
              <a:ext cx="356760" cy="380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DFF846-1573-499F-AFDD-07C39E5820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5360" y="6230520"/>
                <a:ext cx="3924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A8997-FDD2-483E-8F85-158256980F6C}"/>
                  </a:ext>
                </a:extLst>
              </p14:cNvPr>
              <p14:cNvContentPartPr/>
              <p14:nvPr/>
            </p14:nvContentPartPr>
            <p14:xfrm>
              <a:off x="5598316" y="855175"/>
              <a:ext cx="663840" cy="281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A8997-FDD2-483E-8F85-158256980F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44316" y="747175"/>
                <a:ext cx="7714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6B3AC52-1755-4C81-A99B-14669E6C6434}"/>
                  </a:ext>
                </a:extLst>
              </p14:cNvPr>
              <p14:cNvContentPartPr/>
              <p14:nvPr/>
            </p14:nvContentPartPr>
            <p14:xfrm>
              <a:off x="7299316" y="736735"/>
              <a:ext cx="591120" cy="413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6B3AC52-1755-4C81-A99B-14669E6C64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45676" y="628735"/>
                <a:ext cx="69876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2298A9F-1AFA-4A4F-B70F-81D37793D14D}"/>
                  </a:ext>
                </a:extLst>
              </p14:cNvPr>
              <p14:cNvContentPartPr/>
              <p14:nvPr/>
            </p14:nvContentPartPr>
            <p14:xfrm>
              <a:off x="10301356" y="685255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2298A9F-1AFA-4A4F-B70F-81D37793D1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83716" y="6672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ED3BF770-F8D0-4F55-A5D6-DA8D8B1CA9AE}"/>
                  </a:ext>
                </a:extLst>
              </p14:cNvPr>
              <p14:cNvContentPartPr/>
              <p14:nvPr/>
            </p14:nvContentPartPr>
            <p14:xfrm>
              <a:off x="7629076" y="1248295"/>
              <a:ext cx="8280" cy="83160"/>
            </p14:xfrm>
          </p:contentPart>
        </mc:Choice>
        <mc:Fallback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ED3BF770-F8D0-4F55-A5D6-DA8D8B1CA9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11436" y="1230655"/>
                <a:ext cx="4392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5C15B43B-A319-4EAA-ACA6-B453D593DB13}"/>
              </a:ext>
            </a:extLst>
          </p:cNvPr>
          <p:cNvGrpSpPr/>
          <p:nvPr/>
        </p:nvGrpSpPr>
        <p:grpSpPr>
          <a:xfrm>
            <a:off x="5357116" y="664015"/>
            <a:ext cx="3357720" cy="891720"/>
            <a:chOff x="5357116" y="664015"/>
            <a:chExt cx="3357720" cy="89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306ED2-7B62-476A-A19E-5B80DEC26DA1}"/>
                    </a:ext>
                  </a:extLst>
                </p14:cNvPr>
                <p14:cNvContentPartPr/>
                <p14:nvPr/>
              </p14:nvContentPartPr>
              <p14:xfrm>
                <a:off x="5564116" y="780295"/>
                <a:ext cx="766080" cy="416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306ED2-7B62-476A-A19E-5B80DEC26D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46116" y="762655"/>
                  <a:ext cx="8017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5660CC-2DB4-4E67-AAF7-AA699AF17619}"/>
                    </a:ext>
                  </a:extLst>
                </p14:cNvPr>
                <p14:cNvContentPartPr/>
                <p14:nvPr/>
              </p14:nvContentPartPr>
              <p14:xfrm>
                <a:off x="7227316" y="664015"/>
                <a:ext cx="744120" cy="516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5660CC-2DB4-4E67-AAF7-AA699AF176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09316" y="646015"/>
                  <a:ext cx="7797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227BC9-A99E-4831-8B71-02EFE8217777}"/>
                    </a:ext>
                  </a:extLst>
                </p14:cNvPr>
                <p14:cNvContentPartPr/>
                <p14:nvPr/>
              </p14:nvContentPartPr>
              <p14:xfrm>
                <a:off x="5744476" y="863815"/>
                <a:ext cx="108720" cy="153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227BC9-A99E-4831-8B71-02EFE821777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26836" y="845815"/>
                  <a:ext cx="144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646EBB-56EE-4523-990B-B3E3C33486A1}"/>
                    </a:ext>
                  </a:extLst>
                </p14:cNvPr>
                <p14:cNvContentPartPr/>
                <p14:nvPr/>
              </p14:nvContentPartPr>
              <p14:xfrm>
                <a:off x="5922676" y="1012135"/>
                <a:ext cx="56160" cy="82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646EBB-56EE-4523-990B-B3E3C33486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05036" y="994135"/>
                  <a:ext cx="91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3849D2-9313-4E47-A810-3EC6528E663F}"/>
                    </a:ext>
                  </a:extLst>
                </p14:cNvPr>
                <p14:cNvContentPartPr/>
                <p14:nvPr/>
              </p14:nvContentPartPr>
              <p14:xfrm>
                <a:off x="7504156" y="797215"/>
                <a:ext cx="201600" cy="203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3849D2-9313-4E47-A810-3EC6528E66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86516" y="779215"/>
                  <a:ext cx="237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D4476A-AAE9-4501-BFC0-892323882812}"/>
                    </a:ext>
                  </a:extLst>
                </p14:cNvPr>
                <p14:cNvContentPartPr/>
                <p14:nvPr/>
              </p14:nvContentPartPr>
              <p14:xfrm>
                <a:off x="7733116" y="949135"/>
                <a:ext cx="88920" cy="76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D4476A-AAE9-4501-BFC0-89232388281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15476" y="931135"/>
                  <a:ext cx="124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D90C05-20D3-45C7-8486-D217E913E3EE}"/>
                    </a:ext>
                  </a:extLst>
                </p14:cNvPr>
                <p14:cNvContentPartPr/>
                <p14:nvPr/>
              </p14:nvContentPartPr>
              <p14:xfrm>
                <a:off x="5357116" y="1224535"/>
                <a:ext cx="3357720" cy="84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D90C05-20D3-45C7-8486-D217E913E3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39476" y="1206535"/>
                  <a:ext cx="3393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DE3E45-714F-401F-813E-FA85CC446873}"/>
                    </a:ext>
                  </a:extLst>
                </p14:cNvPr>
                <p14:cNvContentPartPr/>
                <p14:nvPr/>
              </p14:nvContentPartPr>
              <p14:xfrm>
                <a:off x="5947876" y="1238215"/>
                <a:ext cx="20880" cy="79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DE3E45-714F-401F-813E-FA85CC44687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29876" y="1220215"/>
                  <a:ext cx="56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7FF458E5-248E-4A30-828C-AD31A1C1A0CA}"/>
                    </a:ext>
                  </a:extLst>
                </p14:cNvPr>
                <p14:cNvContentPartPr/>
                <p14:nvPr/>
              </p14:nvContentPartPr>
              <p14:xfrm>
                <a:off x="5933116" y="1491295"/>
                <a:ext cx="16200" cy="6444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7FF458E5-248E-4A30-828C-AD31A1C1A0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15476" y="1473295"/>
                  <a:ext cx="51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A0834385-4C54-4E02-AD7A-5AF6D69659FE}"/>
                    </a:ext>
                  </a:extLst>
                </p14:cNvPr>
                <p14:cNvContentPartPr/>
                <p14:nvPr/>
              </p14:nvContentPartPr>
              <p14:xfrm>
                <a:off x="7701076" y="1343335"/>
                <a:ext cx="96480" cy="149040"/>
              </p14:xfrm>
            </p:contentPart>
          </mc:Choice>
          <mc:Fallback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A0834385-4C54-4E02-AD7A-5AF6D69659F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83076" y="1325695"/>
                  <a:ext cx="132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B0378F66-0807-4329-98EA-2487920D3C1D}"/>
                    </a:ext>
                  </a:extLst>
                </p14:cNvPr>
                <p14:cNvContentPartPr/>
                <p14:nvPr/>
              </p14:nvContentPartPr>
              <p14:xfrm>
                <a:off x="7833556" y="1450255"/>
                <a:ext cx="129960" cy="52560"/>
              </p14:xfrm>
            </p:contentPart>
          </mc:Choice>
          <mc:Fallback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B0378F66-0807-4329-98EA-2487920D3C1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15556" y="1432255"/>
                  <a:ext cx="165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CFF93DA9-7206-4B0D-A119-B7E10C00ED17}"/>
                    </a:ext>
                  </a:extLst>
                </p14:cNvPr>
                <p14:cNvContentPartPr/>
                <p14:nvPr/>
              </p14:nvContentPartPr>
              <p14:xfrm>
                <a:off x="5741956" y="1298695"/>
                <a:ext cx="112680" cy="207720"/>
              </p14:xfrm>
            </p:contentPart>
          </mc:Choice>
          <mc:Fallback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CFF93DA9-7206-4B0D-A119-B7E10C00ED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24316" y="1280695"/>
                  <a:ext cx="148320" cy="243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364" y="9906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Conductors in a lab are usually maintained at </a:t>
            </a:r>
            <a:r>
              <a:rPr lang="en-US" sz="2000" i="1" dirty="0"/>
              <a:t>constant potential</a:t>
            </a:r>
            <a:r>
              <a:rPr lang="en-US" sz="2000" dirty="0"/>
              <a:t>, by means of large external charge reservoirs, e.g. capacitor, battery, or power supply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3480" y="3795459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Blackadder ITC" pitchFamily="82" charset="0"/>
              </a:rPr>
              <a:t>U</a:t>
            </a:r>
            <a:r>
              <a:rPr lang="en-US" sz="2000" dirty="0"/>
              <a:t> (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, </a:t>
            </a:r>
            <a:r>
              <a:rPr lang="en-US" sz="2000" i="1" dirty="0"/>
              <a:t>q</a:t>
            </a:r>
            <a:r>
              <a:rPr lang="en-US" sz="20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964" y="4405019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Forces are calculated by taking gradients while mathematically holding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fixed, but there is an additional complication:  </a:t>
            </a:r>
            <a:r>
              <a:rPr lang="en-US" sz="2000" dirty="0">
                <a:latin typeface="Blackadder ITC" pitchFamily="82" charset="0"/>
              </a:rPr>
              <a:t>U</a:t>
            </a:r>
            <a:r>
              <a:rPr lang="en-US" sz="2000" dirty="0"/>
              <a:t> (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, </a:t>
            </a:r>
            <a:r>
              <a:rPr lang="en-US" sz="2000" i="1" dirty="0"/>
              <a:t>q</a:t>
            </a:r>
            <a:r>
              <a:rPr lang="en-US" sz="2000" dirty="0"/>
              <a:t>) is the energy of all the conductors, but it is not now the energy of the entire universe!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773" y="327440"/>
            <a:ext cx="8034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4.  In the lab, keeping charge constant on a conductor is almost impossible.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571" y="2895951"/>
            <a:ext cx="7390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Then charges on conductors change as the conductors move around.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571" y="3329157"/>
            <a:ext cx="8272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then write energy of conductors as a function of </a:t>
            </a:r>
            <a:r>
              <a:rPr lang="en-US" sz="2000" i="1" dirty="0"/>
              <a:t>potentials</a:t>
            </a:r>
            <a:r>
              <a:rPr lang="en-US" sz="2000" dirty="0"/>
              <a:t> and positions.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40A9B1-3CEE-48CD-9213-EAEE3BE007AF}"/>
                  </a:ext>
                </a:extLst>
              </p14:cNvPr>
              <p14:cNvContentPartPr/>
              <p14:nvPr/>
            </p14:nvContentPartPr>
            <p14:xfrm>
              <a:off x="3109636" y="1872753"/>
              <a:ext cx="727200" cy="499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40A9B1-3CEE-48CD-9213-EAEE3BE007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1636" y="1854753"/>
                <a:ext cx="76284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15F757-75F5-4FCD-90FC-3EA2F315C45C}"/>
                  </a:ext>
                </a:extLst>
              </p14:cNvPr>
              <p14:cNvContentPartPr/>
              <p14:nvPr/>
            </p14:nvContentPartPr>
            <p14:xfrm>
              <a:off x="4908556" y="1895433"/>
              <a:ext cx="839160" cy="51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15F757-75F5-4FCD-90FC-3EA2F315C4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0556" y="1877433"/>
                <a:ext cx="8748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C8FC44-E9C1-4A01-9969-BB845989DD4F}"/>
                  </a:ext>
                </a:extLst>
              </p14:cNvPr>
              <p14:cNvContentPartPr/>
              <p14:nvPr/>
            </p14:nvContentPartPr>
            <p14:xfrm>
              <a:off x="2541916" y="1956993"/>
              <a:ext cx="615240" cy="237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C8FC44-E9C1-4A01-9969-BB845989DD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4276" y="1939353"/>
                <a:ext cx="6508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94AF706-D72C-4E01-9022-ECE5106E6124}"/>
                  </a:ext>
                </a:extLst>
              </p14:cNvPr>
              <p14:cNvContentPartPr/>
              <p14:nvPr/>
            </p14:nvContentPartPr>
            <p14:xfrm>
              <a:off x="2647036" y="2237073"/>
              <a:ext cx="77400" cy="16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94AF706-D72C-4E01-9022-ECE5106E61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9036" y="2219073"/>
                <a:ext cx="113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41FC0C-E38D-4E70-9A79-686C984AC111}"/>
                  </a:ext>
                </a:extLst>
              </p14:cNvPr>
              <p14:cNvContentPartPr/>
              <p14:nvPr/>
            </p14:nvContentPartPr>
            <p14:xfrm>
              <a:off x="2673676" y="2274513"/>
              <a:ext cx="19800" cy="146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41FC0C-E38D-4E70-9A79-686C984AC1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56036" y="2256873"/>
                <a:ext cx="554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59CB035-F4B1-4625-B8E0-AE93033D01CC}"/>
                  </a:ext>
                </a:extLst>
              </p14:cNvPr>
              <p14:cNvContentPartPr/>
              <p14:nvPr/>
            </p14:nvContentPartPr>
            <p14:xfrm>
              <a:off x="2617876" y="2409873"/>
              <a:ext cx="171720" cy="16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59CB035-F4B1-4625-B8E0-AE93033D01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0236" y="2392233"/>
                <a:ext cx="207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56B95B2-174C-4C0B-9E40-1121E6ED8C6E}"/>
                  </a:ext>
                </a:extLst>
              </p14:cNvPr>
              <p14:cNvContentPartPr/>
              <p14:nvPr/>
            </p14:nvContentPartPr>
            <p14:xfrm>
              <a:off x="2665036" y="2451273"/>
              <a:ext cx="51840" cy="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56B95B2-174C-4C0B-9E40-1121E6ED8C6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47036" y="2433633"/>
                <a:ext cx="87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368B470-0AA4-4510-A63C-B9EF0279E967}"/>
                  </a:ext>
                </a:extLst>
              </p14:cNvPr>
              <p14:cNvContentPartPr/>
              <p14:nvPr/>
            </p14:nvContentPartPr>
            <p14:xfrm>
              <a:off x="2711836" y="2519673"/>
              <a:ext cx="7920" cy="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368B470-0AA4-4510-A63C-B9EF0279E9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93836" y="2502033"/>
                <a:ext cx="435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5D570B-F62F-4185-B9FC-A432983D0E42}"/>
                  </a:ext>
                </a:extLst>
              </p14:cNvPr>
              <p14:cNvContentPartPr/>
              <p14:nvPr/>
            </p14:nvContentPartPr>
            <p14:xfrm>
              <a:off x="2154196" y="2044113"/>
              <a:ext cx="150480" cy="145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5D570B-F62F-4185-B9FC-A432983D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36556" y="2026113"/>
                <a:ext cx="186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9EFDE6A-F5BD-413B-B319-A40EA60F316A}"/>
                  </a:ext>
                </a:extLst>
              </p14:cNvPr>
              <p14:cNvContentPartPr/>
              <p14:nvPr/>
            </p14:nvContentPartPr>
            <p14:xfrm>
              <a:off x="2195236" y="1947273"/>
              <a:ext cx="47880" cy="338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9EFDE6A-F5BD-413B-B319-A40EA60F316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77596" y="1929273"/>
                <a:ext cx="835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A0D1E5-F51D-49BC-8A76-28221D0780D5}"/>
                  </a:ext>
                </a:extLst>
              </p14:cNvPr>
              <p14:cNvContentPartPr/>
              <p14:nvPr/>
            </p14:nvContentPartPr>
            <p14:xfrm>
              <a:off x="2359396" y="2249313"/>
              <a:ext cx="16560" cy="122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A0D1E5-F51D-49BC-8A76-28221D0780D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1396" y="2231673"/>
                <a:ext cx="522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8893F73-2644-4F02-9582-4D9A7BF30CCF}"/>
                  </a:ext>
                </a:extLst>
              </p14:cNvPr>
              <p14:cNvContentPartPr/>
              <p14:nvPr/>
            </p14:nvContentPartPr>
            <p14:xfrm>
              <a:off x="2080396" y="2396553"/>
              <a:ext cx="5748120" cy="2494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8893F73-2644-4F02-9582-4D9A7BF30CC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96" y="2378553"/>
                <a:ext cx="5783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7193A5F-D8E6-4307-960D-5C2B45427F19}"/>
                  </a:ext>
                </a:extLst>
              </p14:cNvPr>
              <p14:cNvContentPartPr/>
              <p14:nvPr/>
            </p14:nvContentPartPr>
            <p14:xfrm>
              <a:off x="3479356" y="2590593"/>
              <a:ext cx="36720" cy="68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7193A5F-D8E6-4307-960D-5C2B45427F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61356" y="2572593"/>
                <a:ext cx="723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6AA0D8-BD81-4C1D-A88B-801C3268ED41}"/>
                  </a:ext>
                </a:extLst>
              </p14:cNvPr>
              <p14:cNvContentPartPr/>
              <p14:nvPr/>
            </p14:nvContentPartPr>
            <p14:xfrm>
              <a:off x="3363796" y="2679513"/>
              <a:ext cx="95040" cy="240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6AA0D8-BD81-4C1D-A88B-801C3268ED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45796" y="2661513"/>
                <a:ext cx="1306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DAB0457-EA36-46E4-A5AF-0CE978D71B5B}"/>
                  </a:ext>
                </a:extLst>
              </p14:cNvPr>
              <p14:cNvContentPartPr/>
              <p14:nvPr/>
            </p14:nvContentPartPr>
            <p14:xfrm>
              <a:off x="3564316" y="2874993"/>
              <a:ext cx="11520" cy="590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DAB0457-EA36-46E4-A5AF-0CE978D71B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46676" y="2856993"/>
                <a:ext cx="471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0075B66-054C-4464-A888-784B1229D9FD}"/>
                  </a:ext>
                </a:extLst>
              </p14:cNvPr>
              <p14:cNvContentPartPr/>
              <p14:nvPr/>
            </p14:nvContentPartPr>
            <p14:xfrm>
              <a:off x="5404636" y="2566833"/>
              <a:ext cx="84600" cy="145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0075B66-054C-4464-A888-784B1229D9F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86636" y="2549193"/>
                <a:ext cx="1202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C375AF-B733-48F1-9042-E84CFF715574}"/>
                  </a:ext>
                </a:extLst>
              </p14:cNvPr>
              <p14:cNvContentPartPr/>
              <p14:nvPr/>
            </p14:nvContentPartPr>
            <p14:xfrm>
              <a:off x="5334000" y="2703633"/>
              <a:ext cx="124920" cy="224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C375AF-B733-48F1-9042-E84CFF71557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16000" y="2685633"/>
                <a:ext cx="1605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3EC569C-46AC-4A39-95FB-642A06D37E90}"/>
                  </a:ext>
                </a:extLst>
              </p14:cNvPr>
              <p14:cNvContentPartPr/>
              <p14:nvPr/>
            </p14:nvContentPartPr>
            <p14:xfrm>
              <a:off x="5531356" y="2840793"/>
              <a:ext cx="68040" cy="75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3EC569C-46AC-4A39-95FB-642A06D37E9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13356" y="2822793"/>
                <a:ext cx="1036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AC552C0-6CA8-4084-ABF4-7E1E045BC029}"/>
                  </a:ext>
                </a:extLst>
              </p14:cNvPr>
              <p14:cNvContentPartPr/>
              <p14:nvPr/>
            </p14:nvContentPartPr>
            <p14:xfrm>
              <a:off x="3150316" y="1950153"/>
              <a:ext cx="602280" cy="3276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AC552C0-6CA8-4084-ABF4-7E1E045BC0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96316" y="1842153"/>
                <a:ext cx="7099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9DB9789-9694-4788-80A2-6A8400C67263}"/>
                  </a:ext>
                </a:extLst>
              </p14:cNvPr>
              <p14:cNvContentPartPr/>
              <p14:nvPr/>
            </p14:nvContentPartPr>
            <p14:xfrm>
              <a:off x="4990996" y="1958433"/>
              <a:ext cx="684360" cy="341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9DB9789-9694-4788-80A2-6A8400C6726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36996" y="1850793"/>
                <a:ext cx="792000" cy="55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C69F5C9-2CDB-45EA-A2BD-C40675302275}"/>
              </a:ext>
            </a:extLst>
          </p:cNvPr>
          <p:cNvGrpSpPr/>
          <p:nvPr/>
        </p:nvGrpSpPr>
        <p:grpSpPr>
          <a:xfrm>
            <a:off x="5744836" y="1913073"/>
            <a:ext cx="1373400" cy="610200"/>
            <a:chOff x="5744836" y="1913073"/>
            <a:chExt cx="1373400" cy="61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2B7E15-7743-4D84-98D9-EA53283E9B19}"/>
                    </a:ext>
                  </a:extLst>
                </p14:cNvPr>
                <p14:cNvContentPartPr/>
                <p14:nvPr/>
              </p14:nvContentPartPr>
              <p14:xfrm>
                <a:off x="5744836" y="1926033"/>
                <a:ext cx="680400" cy="209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2B7E15-7743-4D84-98D9-EA53283E9B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26836" y="1908393"/>
                  <a:ext cx="716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5D8A50-6FBB-48EF-88CB-64F3EABE4B9F}"/>
                    </a:ext>
                  </a:extLst>
                </p14:cNvPr>
                <p14:cNvContentPartPr/>
                <p14:nvPr/>
              </p14:nvContentPartPr>
              <p14:xfrm>
                <a:off x="6185836" y="2090193"/>
                <a:ext cx="486720" cy="87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5D8A50-6FBB-48EF-88CB-64F3EABE4B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68196" y="2072193"/>
                  <a:ext cx="522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443862-5A3F-47ED-BBDC-BD82B9F0363F}"/>
                    </a:ext>
                  </a:extLst>
                </p14:cNvPr>
                <p14:cNvContentPartPr/>
                <p14:nvPr/>
              </p14:nvContentPartPr>
              <p14:xfrm>
                <a:off x="6311836" y="2210073"/>
                <a:ext cx="155520" cy="42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443862-5A3F-47ED-BBDC-BD82B9F036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93836" y="2192073"/>
                  <a:ext cx="19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E9BA03-6BC5-4C5D-9DCA-2115204BEEA2}"/>
                    </a:ext>
                  </a:extLst>
                </p14:cNvPr>
                <p14:cNvContentPartPr/>
                <p14:nvPr/>
              </p14:nvContentPartPr>
              <p14:xfrm>
                <a:off x="6364756" y="2209713"/>
                <a:ext cx="32760" cy="227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E9BA03-6BC5-4C5D-9DCA-2115204BEE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47116" y="2192073"/>
                  <a:ext cx="68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387AEE-22C5-467C-B55D-10BD22CE255A}"/>
                    </a:ext>
                  </a:extLst>
                </p14:cNvPr>
                <p14:cNvContentPartPr/>
                <p14:nvPr/>
              </p14:nvContentPartPr>
              <p14:xfrm>
                <a:off x="6238396" y="2432913"/>
                <a:ext cx="289080" cy="20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387AEE-22C5-467C-B55D-10BD22CE25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20756" y="2414913"/>
                  <a:ext cx="32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957209-399E-4B24-ADF2-6B1E36FD0A25}"/>
                    </a:ext>
                  </a:extLst>
                </p14:cNvPr>
                <p14:cNvContentPartPr/>
                <p14:nvPr/>
              </p14:nvContentPartPr>
              <p14:xfrm>
                <a:off x="6319756" y="2455233"/>
                <a:ext cx="51480" cy="7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957209-399E-4B24-ADF2-6B1E36FD0A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02116" y="2437233"/>
                  <a:ext cx="87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168E32-DA84-4CF4-ACA5-C66373192067}"/>
                    </a:ext>
                  </a:extLst>
                </p14:cNvPr>
                <p14:cNvContentPartPr/>
                <p14:nvPr/>
              </p14:nvContentPartPr>
              <p14:xfrm>
                <a:off x="6387076" y="2507793"/>
                <a:ext cx="37800" cy="15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168E32-DA84-4CF4-ACA5-C663731920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69436" y="2489793"/>
                  <a:ext cx="73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E89FBA-7C20-415B-BFB7-6F60C790F37E}"/>
                    </a:ext>
                  </a:extLst>
                </p14:cNvPr>
                <p14:cNvContentPartPr/>
                <p14:nvPr/>
              </p14:nvContentPartPr>
              <p14:xfrm>
                <a:off x="6766156" y="1999113"/>
                <a:ext cx="188280" cy="216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E89FBA-7C20-415B-BFB7-6F60C790F3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48516" y="1981473"/>
                  <a:ext cx="223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85DE7F-59E2-488D-B2D4-C7FCD07932D1}"/>
                    </a:ext>
                  </a:extLst>
                </p14:cNvPr>
                <p14:cNvContentPartPr/>
                <p14:nvPr/>
              </p14:nvContentPartPr>
              <p14:xfrm>
                <a:off x="6839596" y="1913073"/>
                <a:ext cx="54360" cy="402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85DE7F-59E2-488D-B2D4-C7FCD07932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21956" y="1895433"/>
                  <a:ext cx="900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BA67EF-C110-4EE8-B0EA-6FCF3CF11649}"/>
                    </a:ext>
                  </a:extLst>
                </p14:cNvPr>
                <p14:cNvContentPartPr/>
                <p14:nvPr/>
              </p14:nvContentPartPr>
              <p14:xfrm>
                <a:off x="6991156" y="2209713"/>
                <a:ext cx="127080" cy="151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BA67EF-C110-4EE8-B0EA-6FCF3CF116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73516" y="2192073"/>
                  <a:ext cx="162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722D2E-684E-4925-99B8-F0B73E657A28}"/>
                    </a:ext>
                  </a:extLst>
                </p14:cNvPr>
                <p14:cNvContentPartPr/>
                <p14:nvPr/>
              </p14:nvContentPartPr>
              <p14:xfrm>
                <a:off x="6303556" y="2470713"/>
                <a:ext cx="163800" cy="16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722D2E-684E-4925-99B8-F0B73E657A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85916" y="2452713"/>
                  <a:ext cx="19944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781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967</Words>
  <Application>Microsoft Office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Blackadder ITC</vt:lpstr>
      <vt:lpstr>Calibri</vt:lpstr>
      <vt:lpstr>Symbol</vt:lpstr>
      <vt:lpstr>Office Theme</vt:lpstr>
      <vt:lpstr>The forces on a conductor</vt:lpstr>
      <vt:lpstr>PowerPoint Presentation</vt:lpstr>
      <vt:lpstr>PowerPoint Presentation</vt:lpstr>
      <vt:lpstr>Force on element df on conductor surface</vt:lpstr>
      <vt:lpstr>PowerPoint Presentation</vt:lpstr>
      <vt:lpstr>Direction of F is outward:  Negative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 The net force on an uncharged conductor = 0 in a perfectly uniform field.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Peale</dc:creator>
  <cp:lastModifiedBy>Robert Peale</cp:lastModifiedBy>
  <cp:revision>49</cp:revision>
  <dcterms:created xsi:type="dcterms:W3CDTF">2013-01-15T17:02:59Z</dcterms:created>
  <dcterms:modified xsi:type="dcterms:W3CDTF">2022-01-16T18:51:53Z</dcterms:modified>
</cp:coreProperties>
</file>